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6" r:id="rId3"/>
    <p:sldId id="334" r:id="rId4"/>
    <p:sldId id="296" r:id="rId5"/>
    <p:sldId id="318" r:id="rId6"/>
    <p:sldId id="321" r:id="rId7"/>
    <p:sldId id="290" r:id="rId8"/>
    <p:sldId id="319" r:id="rId9"/>
    <p:sldId id="263" r:id="rId10"/>
    <p:sldId id="264" r:id="rId11"/>
    <p:sldId id="344" r:id="rId12"/>
    <p:sldId id="265" r:id="rId13"/>
    <p:sldId id="266" r:id="rId14"/>
    <p:sldId id="293" r:id="rId15"/>
    <p:sldId id="294" r:id="rId16"/>
    <p:sldId id="330" r:id="rId17"/>
    <p:sldId id="325" r:id="rId18"/>
    <p:sldId id="329" r:id="rId19"/>
    <p:sldId id="302" r:id="rId20"/>
    <p:sldId id="306" r:id="rId21"/>
    <p:sldId id="289" r:id="rId22"/>
    <p:sldId id="305" r:id="rId23"/>
    <p:sldId id="345" r:id="rId24"/>
    <p:sldId id="303" r:id="rId25"/>
    <p:sldId id="304" r:id="rId26"/>
    <p:sldId id="332" r:id="rId27"/>
    <p:sldId id="333" r:id="rId28"/>
    <p:sldId id="327" r:id="rId29"/>
    <p:sldId id="328" r:id="rId30"/>
    <p:sldId id="340" r:id="rId31"/>
    <p:sldId id="346" r:id="rId32"/>
  </p:sldIdLst>
  <p:sldSz cx="9144000" cy="6858000" type="screen4x3"/>
  <p:notesSz cx="9232900" cy="6934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452"/>
    <a:srgbClr val="A3EBFF"/>
    <a:srgbClr val="29D2E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1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leakag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hmmer\paret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xalancbmk\paret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mcf\paret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perlbench\paret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omnetpp\omnetp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super_pareto.tal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super_pareto.tal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super_pareto.tal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super_pareto.tal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cvs\papers\pact14heterogen\figs\switch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Schedule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Sheet1!$B$33:$B$40</c:f>
              <c:numCache>
                <c:formatCode>General</c:formatCode>
                <c:ptCount val="8"/>
                <c:pt idx="0">
                  <c:v>60</c:v>
                </c:pt>
                <c:pt idx="1">
                  <c:v>65</c:v>
                </c:pt>
                <c:pt idx="2">
                  <c:v>80</c:v>
                </c:pt>
                <c:pt idx="3">
                  <c:v>85</c:v>
                </c:pt>
                <c:pt idx="4">
                  <c:v>70</c:v>
                </c:pt>
                <c:pt idx="5">
                  <c:v>75</c:v>
                </c:pt>
                <c:pt idx="6">
                  <c:v>90</c:v>
                </c:pt>
                <c:pt idx="7">
                  <c:v>95</c:v>
                </c:pt>
              </c:numCache>
            </c:numRef>
          </c:xVal>
          <c:yVal>
            <c:numRef>
              <c:f>Sheet1!$C$33:$C$40</c:f>
              <c:numCache>
                <c:formatCode>General</c:formatCode>
                <c:ptCount val="8"/>
                <c:pt idx="0">
                  <c:v>170</c:v>
                </c:pt>
                <c:pt idx="1">
                  <c:v>150</c:v>
                </c:pt>
                <c:pt idx="2">
                  <c:v>160</c:v>
                </c:pt>
                <c:pt idx="3">
                  <c:v>140</c:v>
                </c:pt>
                <c:pt idx="4">
                  <c:v>140</c:v>
                </c:pt>
                <c:pt idx="5">
                  <c:v>120</c:v>
                </c:pt>
                <c:pt idx="6">
                  <c:v>130</c:v>
                </c:pt>
                <c:pt idx="7">
                  <c:v>110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400368"/>
        <c:axId val="410396840"/>
      </c:scatterChart>
      <c:valAx>
        <c:axId val="410400368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Delay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96840"/>
        <c:crosses val="autoZero"/>
        <c:crossBetween val="midCat"/>
        <c:majorUnit val="25"/>
        <c:minorUnit val="10"/>
      </c:valAx>
      <c:valAx>
        <c:axId val="41039684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</a:t>
                </a:r>
                <a:r>
                  <a:rPr lang="en-US" dirty="0" err="1" smtClean="0"/>
                  <a:t>mJ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400368"/>
        <c:crosses val="autoZero"/>
        <c:crossBetween val="midCat"/>
        <c:majorUnit val="40"/>
        <c:min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5% Little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Sheet1!$B$11:$B$13</c:f>
              <c:numCache>
                <c:formatCode>0%</c:formatCode>
                <c:ptCount val="3"/>
                <c:pt idx="0">
                  <c:v>0.21100453659999996</c:v>
                </c:pt>
                <c:pt idx="1">
                  <c:v>0.29414867860000005</c:v>
                </c:pt>
                <c:pt idx="2">
                  <c:v>0.46966344400000004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10% Little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Sheet1!$C$11:$C$13</c:f>
              <c:numCache>
                <c:formatCode>0%</c:formatCode>
                <c:ptCount val="3"/>
                <c:pt idx="0">
                  <c:v>0.2073846131</c:v>
                </c:pt>
                <c:pt idx="1">
                  <c:v>0.28882820750000004</c:v>
                </c:pt>
                <c:pt idx="2">
                  <c:v>0.46087494819999997</c:v>
                </c:pt>
              </c:numCache>
            </c:numRef>
          </c:val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20% Little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Sheet1!$D$11:$D$13</c:f>
              <c:numCache>
                <c:formatCode>0%</c:formatCode>
                <c:ptCount val="3"/>
                <c:pt idx="0">
                  <c:v>0.20140322669999999</c:v>
                </c:pt>
                <c:pt idx="1">
                  <c:v>0.27948635659999999</c:v>
                </c:pt>
                <c:pt idx="2">
                  <c:v>0.44354339460000003</c:v>
                </c:pt>
              </c:numCache>
            </c:numRef>
          </c:val>
        </c:ser>
        <c:ser>
          <c:idx val="3"/>
          <c:order val="3"/>
          <c:tx>
            <c:strRef>
              <c:f>Sheet1!$E$10</c:f>
              <c:strCache>
                <c:ptCount val="1"/>
                <c:pt idx="0">
                  <c:v>30% Little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Sheet1!$E$11:$E$13</c:f>
              <c:numCache>
                <c:formatCode>0%</c:formatCode>
                <c:ptCount val="3"/>
                <c:pt idx="0">
                  <c:v>0.19452926950000005</c:v>
                </c:pt>
                <c:pt idx="1">
                  <c:v>0.26952411119999997</c:v>
                </c:pt>
                <c:pt idx="2">
                  <c:v>0.42637540510000005</c:v>
                </c:pt>
              </c:numCache>
            </c:numRef>
          </c:val>
        </c:ser>
        <c:ser>
          <c:idx val="4"/>
          <c:order val="4"/>
          <c:tx>
            <c:strRef>
              <c:f>Sheet1!$F$10</c:f>
              <c:strCache>
                <c:ptCount val="1"/>
                <c:pt idx="0">
                  <c:v>40% Little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Sheet1!$F$11:$F$13</c:f>
              <c:numCache>
                <c:formatCode>0%</c:formatCode>
                <c:ptCount val="3"/>
                <c:pt idx="0">
                  <c:v>0.18825201150000004</c:v>
                </c:pt>
                <c:pt idx="1">
                  <c:v>0.25992619689999996</c:v>
                </c:pt>
                <c:pt idx="2">
                  <c:v>0.40908914299999999</c:v>
                </c:pt>
              </c:numCache>
            </c:numRef>
          </c:val>
        </c:ser>
        <c:ser>
          <c:idx val="5"/>
          <c:order val="5"/>
          <c:tx>
            <c:strRef>
              <c:f>Sheet1!$G$10</c:f>
              <c:strCache>
                <c:ptCount val="1"/>
                <c:pt idx="0">
                  <c:v>Ideal DVFS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Sheet1!$A$11:$A$13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</c:numCache>
            </c:numRef>
          </c:cat>
          <c:val>
            <c:numRef>
              <c:f>Sheet1!$G$11:$G$13</c:f>
              <c:numCache>
                <c:formatCode>0%</c:formatCode>
                <c:ptCount val="3"/>
                <c:pt idx="0">
                  <c:v>0.12164302709999997</c:v>
                </c:pt>
                <c:pt idx="1">
                  <c:v>0.18640482479999998</c:v>
                </c:pt>
                <c:pt idx="2">
                  <c:v>0.30250847309999995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21776"/>
        <c:axId val="328611976"/>
      </c:barChart>
      <c:catAx>
        <c:axId val="3286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1976"/>
        <c:crosses val="autoZero"/>
        <c:auto val="1"/>
        <c:lblAlgn val="ctr"/>
        <c:lblOffset val="100"/>
        <c:noMultiLvlLbl val="0"/>
      </c:catAx>
      <c:valAx>
        <c:axId val="32861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17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78838353425062"/>
          <c:y val="0.18668999708369785"/>
          <c:w val="0.82539251231568833"/>
          <c:h val="0.6504844706911635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full!$D$1</c:f>
              <c:strCache>
                <c:ptCount val="1"/>
                <c:pt idx="0">
                  <c:v>Coarse DVFS + HMs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full!$A$2:$A$5706</c:f>
              <c:numCache>
                <c:formatCode>0%</c:formatCode>
                <c:ptCount val="5705"/>
                <c:pt idx="0">
                  <c:v>0</c:v>
                </c:pt>
                <c:pt idx="1">
                  <c:v>3.1719921572299636E-3</c:v>
                </c:pt>
                <c:pt idx="2">
                  <c:v>5.2447142656200096E-3</c:v>
                </c:pt>
                <c:pt idx="3">
                  <c:v>6.2977936005899071E-3</c:v>
                </c:pt>
                <c:pt idx="4">
                  <c:v>7.1504205657999531E-3</c:v>
                </c:pt>
                <c:pt idx="5">
                  <c:v>7.6021642073000883E-3</c:v>
                </c:pt>
                <c:pt idx="6">
                  <c:v>8.5280467257000669E-3</c:v>
                </c:pt>
                <c:pt idx="7">
                  <c:v>8.6597247309199155E-3</c:v>
                </c:pt>
                <c:pt idx="8">
                  <c:v>9.3684419527499951E-3</c:v>
                </c:pt>
                <c:pt idx="9">
                  <c:v>9.6400709268800178E-3</c:v>
                </c:pt>
                <c:pt idx="10">
                  <c:v>9.8186290596100623E-3</c:v>
                </c:pt>
                <c:pt idx="11">
                  <c:v>1.0418418926330109E-2</c:v>
                </c:pt>
                <c:pt idx="12">
                  <c:v>1.0649372495699971E-2</c:v>
                </c:pt>
                <c:pt idx="13">
                  <c:v>1.0865158964999955E-2</c:v>
                </c:pt>
                <c:pt idx="14">
                  <c:v>1.1405729550030053E-2</c:v>
                </c:pt>
                <c:pt idx="15">
                  <c:v>1.1629718691660074E-2</c:v>
                </c:pt>
                <c:pt idx="16">
                  <c:v>1.1824133338109943E-2</c:v>
                </c:pt>
                <c:pt idx="17">
                  <c:v>1.1974425511610098E-2</c:v>
                </c:pt>
                <c:pt idx="18">
                  <c:v>1.2442537373110074E-2</c:v>
                </c:pt>
                <c:pt idx="19">
                  <c:v>1.2607307233049925E-2</c:v>
                </c:pt>
                <c:pt idx="20">
                  <c:v>1.2801721879510009E-2</c:v>
                </c:pt>
                <c:pt idx="21">
                  <c:v>1.289858449590997E-2</c:v>
                </c:pt>
                <c:pt idx="22">
                  <c:v>1.3039224878460098E-2</c:v>
                </c:pt>
                <c:pt idx="23">
                  <c:v>1.3237776006749913E-2</c:v>
                </c:pt>
                <c:pt idx="24">
                  <c:v>1.3504579085400037E-2</c:v>
                </c:pt>
                <c:pt idx="25">
                  <c:v>1.3696236077290092E-2</c:v>
                </c:pt>
                <c:pt idx="26">
                  <c:v>1.3847907078069932E-2</c:v>
                </c:pt>
                <c:pt idx="27">
                  <c:v>1.4020605194869917E-2</c:v>
                </c:pt>
                <c:pt idx="28">
                  <c:v>1.4146423184149937E-2</c:v>
                </c:pt>
                <c:pt idx="29">
                  <c:v>1.4500092381430019E-2</c:v>
                </c:pt>
                <c:pt idx="30">
                  <c:v>1.4658312811790086E-2</c:v>
                </c:pt>
                <c:pt idx="31">
                  <c:v>1.475724366910991E-2</c:v>
                </c:pt>
                <c:pt idx="32">
                  <c:v>1.482669767889E-2</c:v>
                </c:pt>
                <c:pt idx="33">
                  <c:v>1.4917877047210037E-2</c:v>
                </c:pt>
                <c:pt idx="34">
                  <c:v>1.5099882248150065E-2</c:v>
                </c:pt>
                <c:pt idx="35">
                  <c:v>1.5324286387939923E-2</c:v>
                </c:pt>
                <c:pt idx="36">
                  <c:v>1.5583505916549889E-2</c:v>
                </c:pt>
                <c:pt idx="37">
                  <c:v>1.574138164008998E-2</c:v>
                </c:pt>
                <c:pt idx="38">
                  <c:v>1.5872370231670097E-2</c:v>
                </c:pt>
                <c:pt idx="39">
                  <c:v>1.5946482197960021E-2</c:v>
                </c:pt>
                <c:pt idx="40">
                  <c:v>1.6022662405170029E-2</c:v>
                </c:pt>
                <c:pt idx="41">
                  <c:v>1.6138483896680045E-2</c:v>
                </c:pt>
                <c:pt idx="42">
                  <c:v>1.6257752456380059E-2</c:v>
                </c:pt>
                <c:pt idx="43">
                  <c:v>1.6567643887519967E-2</c:v>
                </c:pt>
                <c:pt idx="44">
                  <c:v>1.6673813588069963E-2</c:v>
                </c:pt>
                <c:pt idx="45">
                  <c:v>1.680101040462989E-2</c:v>
                </c:pt>
                <c:pt idx="46">
                  <c:v>1.6961643782730018E-2</c:v>
                </c:pt>
                <c:pt idx="47">
                  <c:v>1.7051956969559967E-2</c:v>
                </c:pt>
                <c:pt idx="48">
                  <c:v>1.7160539617840032E-2</c:v>
                </c:pt>
                <c:pt idx="49">
                  <c:v>1.7251542218309934E-2</c:v>
                </c:pt>
                <c:pt idx="50">
                  <c:v>1.742424033510992E-2</c:v>
                </c:pt>
                <c:pt idx="51">
                  <c:v>1.760831377697003E-2</c:v>
                </c:pt>
                <c:pt idx="52">
                  <c:v>1.7682425743259955E-2</c:v>
                </c:pt>
                <c:pt idx="53">
                  <c:v>1.786339682373006E-2</c:v>
                </c:pt>
                <c:pt idx="54">
                  <c:v>1.791096636488998E-2</c:v>
                </c:pt>
                <c:pt idx="55">
                  <c:v>1.801403370404997E-2</c:v>
                </c:pt>
                <c:pt idx="56">
                  <c:v>1.80946950999199E-2</c:v>
                </c:pt>
                <c:pt idx="57">
                  <c:v>1.823257782790999E-2</c:v>
                </c:pt>
                <c:pt idx="58">
                  <c:v>1.8309447448759952E-2</c:v>
                </c:pt>
                <c:pt idx="59">
                  <c:v>1.847214906776995E-2</c:v>
                </c:pt>
                <c:pt idx="60">
                  <c:v>1.8666219007410056E-2</c:v>
                </c:pt>
                <c:pt idx="61">
                  <c:v>1.872516387362011E-2</c:v>
                </c:pt>
                <c:pt idx="62">
                  <c:v>1.8910271435939929E-2</c:v>
                </c:pt>
                <c:pt idx="63">
                  <c:v>1.8979557506749956E-2</c:v>
                </c:pt>
                <c:pt idx="64">
                  <c:v>1.905504830032001E-2</c:v>
                </c:pt>
                <c:pt idx="65">
                  <c:v>1.9109167271049943E-2</c:v>
                </c:pt>
                <c:pt idx="66">
                  <c:v>1.9326332567620064E-2</c:v>
                </c:pt>
                <c:pt idx="67">
                  <c:v>1.94680070706299E-2</c:v>
                </c:pt>
                <c:pt idx="68">
                  <c:v>1.9563835566569932E-2</c:v>
                </c:pt>
                <c:pt idx="69">
                  <c:v>1.9746185474329936E-2</c:v>
                </c:pt>
                <c:pt idx="70">
                  <c:v>1.9922675366149889E-2</c:v>
                </c:pt>
                <c:pt idx="71">
                  <c:v>2.004366745995001E-2</c:v>
                </c:pt>
                <c:pt idx="72">
                  <c:v>2.0117434719419958E-2</c:v>
                </c:pt>
                <c:pt idx="73">
                  <c:v>2.0144666558199908E-2</c:v>
                </c:pt>
                <c:pt idx="74">
                  <c:v>2.0308747004500027E-2</c:v>
                </c:pt>
                <c:pt idx="75">
                  <c:v>2.0411469636840041E-2</c:v>
                </c:pt>
                <c:pt idx="76">
                  <c:v>2.0582099512719942E-2</c:v>
                </c:pt>
                <c:pt idx="77">
                  <c:v>2.067275740637009E-2</c:v>
                </c:pt>
                <c:pt idx="78">
                  <c:v>2.0787544777419953E-2</c:v>
                </c:pt>
                <c:pt idx="79">
                  <c:v>2.096575820333002E-2</c:v>
                </c:pt>
                <c:pt idx="80">
                  <c:v>2.1078132626640045E-2</c:v>
                </c:pt>
                <c:pt idx="81">
                  <c:v>2.1159138729329952E-2</c:v>
                </c:pt>
                <c:pt idx="82">
                  <c:v>2.1202571788639935E-2</c:v>
                </c:pt>
                <c:pt idx="83">
                  <c:v>2.1364239287199993E-2</c:v>
                </c:pt>
                <c:pt idx="84">
                  <c:v>2.1495917292420064E-2</c:v>
                </c:pt>
                <c:pt idx="85">
                  <c:v>2.1693434300259939E-2</c:v>
                </c:pt>
                <c:pt idx="86">
                  <c:v>2.1820631116820088E-2</c:v>
                </c:pt>
                <c:pt idx="87">
                  <c:v>2.2010909281440005E-2</c:v>
                </c:pt>
                <c:pt idx="88">
                  <c:v>2.2147068475319998E-2</c:v>
                </c:pt>
                <c:pt idx="89">
                  <c:v>2.2222903975710029E-2</c:v>
                </c:pt>
                <c:pt idx="90">
                  <c:v>2.2261374249820109E-2</c:v>
                </c:pt>
                <c:pt idx="91">
                  <c:v>2.2404909176650056E-2</c:v>
                </c:pt>
                <c:pt idx="92">
                  <c:v>2.2490690018660109E-2</c:v>
                </c:pt>
                <c:pt idx="93">
                  <c:v>2.2634483918740012E-2</c:v>
                </c:pt>
                <c:pt idx="94">
                  <c:v>2.2839584476610053E-2</c:v>
                </c:pt>
                <c:pt idx="95">
                  <c:v>2.2935412972560076E-2</c:v>
                </c:pt>
                <c:pt idx="96">
                  <c:v>2.3186359537489931E-2</c:v>
                </c:pt>
                <c:pt idx="97">
                  <c:v>2.3263573865160092E-2</c:v>
                </c:pt>
                <c:pt idx="98">
                  <c:v>2.332665521321009E-2</c:v>
                </c:pt>
                <c:pt idx="99">
                  <c:v>2.3446613186550058E-2</c:v>
                </c:pt>
                <c:pt idx="100">
                  <c:v>2.3515899257360084E-2</c:v>
                </c:pt>
                <c:pt idx="101">
                  <c:v>2.3627239560209956E-2</c:v>
                </c:pt>
                <c:pt idx="102">
                  <c:v>2.3743405758529956E-2</c:v>
                </c:pt>
                <c:pt idx="103">
                  <c:v>2.3970567552880073E-2</c:v>
                </c:pt>
                <c:pt idx="104">
                  <c:v>2.4148436271979934E-2</c:v>
                </c:pt>
                <c:pt idx="105">
                  <c:v>2.4270807193069954E-2</c:v>
                </c:pt>
                <c:pt idx="106">
                  <c:v>2.437077217084993E-2</c:v>
                </c:pt>
                <c:pt idx="107">
                  <c:v>2.4466255959979977E-2</c:v>
                </c:pt>
                <c:pt idx="108">
                  <c:v>2.4565531524129991E-2</c:v>
                </c:pt>
                <c:pt idx="109">
                  <c:v>2.4668943570109958E-2</c:v>
                </c:pt>
                <c:pt idx="110">
                  <c:v>2.4796140386680099E-2</c:v>
                </c:pt>
                <c:pt idx="111">
                  <c:v>2.4899552432660066E-2</c:v>
                </c:pt>
                <c:pt idx="112">
                  <c:v>2.5040882228849926E-2</c:v>
                </c:pt>
                <c:pt idx="113">
                  <c:v>2.5191863815990034E-2</c:v>
                </c:pt>
                <c:pt idx="114">
                  <c:v>2.5252187509479995E-2</c:v>
                </c:pt>
                <c:pt idx="115">
                  <c:v>2.5328367716690003E-2</c:v>
                </c:pt>
                <c:pt idx="116">
                  <c:v>2.5386623169260103E-2</c:v>
                </c:pt>
                <c:pt idx="117">
                  <c:v>2.5497618765289998E-2</c:v>
                </c:pt>
                <c:pt idx="118">
                  <c:v>2.5632399131890082E-2</c:v>
                </c:pt>
                <c:pt idx="119">
                  <c:v>2.5710992286839929E-2</c:v>
                </c:pt>
                <c:pt idx="120">
                  <c:v>2.5861495323080019E-2</c:v>
                </c:pt>
                <c:pt idx="121">
                  <c:v>2.5971375795649898E-2</c:v>
                </c:pt>
                <c:pt idx="122">
                  <c:v>2.610740512979004E-2</c:v>
                </c:pt>
                <c:pt idx="123">
                  <c:v>2.6142220518599935E-2</c:v>
                </c:pt>
                <c:pt idx="124">
                  <c:v>2.6310782153559975E-2</c:v>
                </c:pt>
                <c:pt idx="125">
                  <c:v>2.6346061382229946E-2</c:v>
                </c:pt>
                <c:pt idx="126">
                  <c:v>2.6419020095030055E-2</c:v>
                </c:pt>
                <c:pt idx="127">
                  <c:v>2.6474517893039895E-2</c:v>
                </c:pt>
                <c:pt idx="128">
                  <c:v>2.6517606245539893E-2</c:v>
                </c:pt>
                <c:pt idx="129">
                  <c:v>2.6632706093280056E-2</c:v>
                </c:pt>
                <c:pt idx="130">
                  <c:v>2.6773378705940098E-2</c:v>
                </c:pt>
                <c:pt idx="131">
                  <c:v>2.6835425933539936E-2</c:v>
                </c:pt>
                <c:pt idx="132">
                  <c:v>2.6971240420599951E-2</c:v>
                </c:pt>
                <c:pt idx="133">
                  <c:v>2.7002608741210077E-2</c:v>
                </c:pt>
                <c:pt idx="134">
                  <c:v>2.7175306858010062E-2</c:v>
                </c:pt>
                <c:pt idx="135">
                  <c:v>2.7212535194570009E-2</c:v>
                </c:pt>
                <c:pt idx="136">
                  <c:v>2.7385922724999956E-2</c:v>
                </c:pt>
                <c:pt idx="137">
                  <c:v>2.7463137052669895E-2</c:v>
                </c:pt>
                <c:pt idx="138">
                  <c:v>2.750898305972993E-2</c:v>
                </c:pt>
                <c:pt idx="139">
                  <c:v>2.755276082585989E-2</c:v>
                </c:pt>
                <c:pt idx="140">
                  <c:v>2.775717197009997E-2</c:v>
                </c:pt>
                <c:pt idx="141">
                  <c:v>2.7822666265890028E-2</c:v>
                </c:pt>
                <c:pt idx="142">
                  <c:v>2.7877129943439938E-2</c:v>
                </c:pt>
                <c:pt idx="143">
                  <c:v>2.80501727670599E-2</c:v>
                </c:pt>
                <c:pt idx="144">
                  <c:v>2.8237003863470056E-2</c:v>
                </c:pt>
                <c:pt idx="145">
                  <c:v>2.8290433420570027E-2</c:v>
                </c:pt>
                <c:pt idx="146">
                  <c:v>2.8454858573689901E-2</c:v>
                </c:pt>
                <c:pt idx="147">
                  <c:v>2.8525868178600033E-2</c:v>
                </c:pt>
                <c:pt idx="148">
                  <c:v>2.8604461333550102E-2</c:v>
                </c:pt>
                <c:pt idx="149">
                  <c:v>2.8645136738300048E-2</c:v>
                </c:pt>
                <c:pt idx="150">
                  <c:v>2.8771299434400044E-2</c:v>
                </c:pt>
                <c:pt idx="151">
                  <c:v>2.8886776219090082E-2</c:v>
                </c:pt>
                <c:pt idx="152">
                  <c:v>2.904258370171009E-2</c:v>
                </c:pt>
                <c:pt idx="153">
                  <c:v>2.9110835652059963E-2</c:v>
                </c:pt>
                <c:pt idx="154">
                  <c:v>2.930249264396001E-2</c:v>
                </c:pt>
                <c:pt idx="155">
                  <c:v>2.9352130426030021E-2</c:v>
                </c:pt>
                <c:pt idx="156">
                  <c:v>2.9487255499450082E-2</c:v>
                </c:pt>
                <c:pt idx="157">
                  <c:v>2.9550681554320057E-2</c:v>
                </c:pt>
                <c:pt idx="158">
                  <c:v>2.9637202966130038E-2</c:v>
                </c:pt>
                <c:pt idx="159">
                  <c:v>2.9696492539170061E-2</c:v>
                </c:pt>
                <c:pt idx="160">
                  <c:v>2.9817139926149983E-2</c:v>
                </c:pt>
                <c:pt idx="161">
                  <c:v>2.9961227376890109E-2</c:v>
                </c:pt>
                <c:pt idx="162">
                  <c:v>2.9992250990690028E-2</c:v>
                </c:pt>
                <c:pt idx="163">
                  <c:v>3.0050161736439929E-2</c:v>
                </c:pt>
                <c:pt idx="164">
                  <c:v>3.0187010343960097E-2</c:v>
                </c:pt>
                <c:pt idx="165">
                  <c:v>3.0343048882820023E-2</c:v>
                </c:pt>
                <c:pt idx="166">
                  <c:v>3.0424858049729941E-2</c:v>
                </c:pt>
                <c:pt idx="167">
                  <c:v>3.0449332233950077E-2</c:v>
                </c:pt>
                <c:pt idx="168">
                  <c:v>3.0605139716570084E-2</c:v>
                </c:pt>
                <c:pt idx="169">
                  <c:v>3.0706138814819983E-2</c:v>
                </c:pt>
                <c:pt idx="170">
                  <c:v>3.0799554363019954E-2</c:v>
                </c:pt>
                <c:pt idx="171">
                  <c:v>3.0899519340809922E-2</c:v>
                </c:pt>
                <c:pt idx="172">
                  <c:v>3.1040159723350058E-2</c:v>
                </c:pt>
                <c:pt idx="173">
                  <c:v>3.1071528043969954E-2</c:v>
                </c:pt>
                <c:pt idx="174">
                  <c:v>3.1155291801219898E-2</c:v>
                </c:pt>
                <c:pt idx="175">
                  <c:v>3.1246983815329976E-2</c:v>
                </c:pt>
                <c:pt idx="176">
                  <c:v>3.1329713452109997E-2</c:v>
                </c:pt>
                <c:pt idx="177">
                  <c:v>3.1491036243850079E-2</c:v>
                </c:pt>
                <c:pt idx="178">
                  <c:v>3.1577212948840083E-2</c:v>
                </c:pt>
                <c:pt idx="179">
                  <c:v>3.1702341524489919E-2</c:v>
                </c:pt>
                <c:pt idx="180">
                  <c:v>3.1768180527099954E-2</c:v>
                </c:pt>
                <c:pt idx="181">
                  <c:v>3.1844705441129939E-2</c:v>
                </c:pt>
                <c:pt idx="182">
                  <c:v>3.1962250466730069E-2</c:v>
                </c:pt>
                <c:pt idx="183">
                  <c:v>3.2060836617239907E-2</c:v>
                </c:pt>
                <c:pt idx="184">
                  <c:v>3.2139429772189976E-2</c:v>
                </c:pt>
                <c:pt idx="185">
                  <c:v>3.2200098172499914E-2</c:v>
                </c:pt>
                <c:pt idx="186">
                  <c:v>3.2352113880099953E-2</c:v>
                </c:pt>
                <c:pt idx="187">
                  <c:v>3.2528603771919906E-2</c:v>
                </c:pt>
                <c:pt idx="188">
                  <c:v>3.2571347417589935E-2</c:v>
                </c:pt>
                <c:pt idx="189">
                  <c:v>3.2608920460970081E-2</c:v>
                </c:pt>
                <c:pt idx="190">
                  <c:v>3.2740253759369953E-2</c:v>
                </c:pt>
                <c:pt idx="191">
                  <c:v>3.2819191621139998E-2</c:v>
                </c:pt>
                <c:pt idx="192">
                  <c:v>3.2874689419160052E-2</c:v>
                </c:pt>
                <c:pt idx="193">
                  <c:v>3.2933978992190083E-2</c:v>
                </c:pt>
                <c:pt idx="194">
                  <c:v>3.3040148692730087E-2</c:v>
                </c:pt>
                <c:pt idx="195">
                  <c:v>3.3089097061169914E-2</c:v>
                </c:pt>
                <c:pt idx="196">
                  <c:v>3.3189406745770089E-2</c:v>
                </c:pt>
                <c:pt idx="197">
                  <c:v>3.3335562437440069E-2</c:v>
                </c:pt>
                <c:pt idx="198">
                  <c:v>3.3466551029019964E-2</c:v>
                </c:pt>
                <c:pt idx="199">
                  <c:v>3.3595126672860021E-2</c:v>
                </c:pt>
                <c:pt idx="200">
                  <c:v>3.3668204518690015E-2</c:v>
                </c:pt>
                <c:pt idx="201">
                  <c:v>3.3774595566490095E-2</c:v>
                </c:pt>
                <c:pt idx="202">
                  <c:v>3.3863997992430006E-2</c:v>
                </c:pt>
                <c:pt idx="203">
                  <c:v>3.3928802874580111E-2</c:v>
                </c:pt>
                <c:pt idx="204">
                  <c:v>3.3986713620330011E-2</c:v>
                </c:pt>
                <c:pt idx="205">
                  <c:v>3.4073525050869913E-2</c:v>
                </c:pt>
                <c:pt idx="206">
                  <c:v>3.416010115076995E-2</c:v>
                </c:pt>
                <c:pt idx="207">
                  <c:v>3.4264892024040039E-2</c:v>
                </c:pt>
                <c:pt idx="208">
                  <c:v>3.4326594544809907E-2</c:v>
                </c:pt>
                <c:pt idx="209">
                  <c:v>3.4415873611179926E-2</c:v>
                </c:pt>
                <c:pt idx="210">
                  <c:v>3.450205031616993E-2</c:v>
                </c:pt>
                <c:pt idx="211">
                  <c:v>3.4642345991890089E-2</c:v>
                </c:pt>
                <c:pt idx="212">
                  <c:v>3.4727833283239917E-2</c:v>
                </c:pt>
                <c:pt idx="213">
                  <c:v>3.4762993378870011E-2</c:v>
                </c:pt>
                <c:pt idx="214">
                  <c:v>3.4913630259189921E-2</c:v>
                </c:pt>
                <c:pt idx="215">
                  <c:v>3.4974643366320057E-2</c:v>
                </c:pt>
                <c:pt idx="216">
                  <c:v>3.5044963557590014E-2</c:v>
                </c:pt>
                <c:pt idx="217">
                  <c:v>3.5106321371549898E-2</c:v>
                </c:pt>
                <c:pt idx="218">
                  <c:v>3.5221453449409967E-2</c:v>
                </c:pt>
                <c:pt idx="219">
                  <c:v>3.5336585527280029E-2</c:v>
                </c:pt>
                <c:pt idx="220">
                  <c:v>3.5423796352729964E-2</c:v>
                </c:pt>
                <c:pt idx="221">
                  <c:v>3.5503423628139963E-2</c:v>
                </c:pt>
                <c:pt idx="222">
                  <c:v>3.5622002774200023E-2</c:v>
                </c:pt>
                <c:pt idx="223">
                  <c:v>3.5757817261260039E-2</c:v>
                </c:pt>
                <c:pt idx="224">
                  <c:v>3.5817796247940015E-2</c:v>
                </c:pt>
                <c:pt idx="225">
                  <c:v>3.584537279352995E-2</c:v>
                </c:pt>
                <c:pt idx="226">
                  <c:v>3.5997733207949967E-2</c:v>
                </c:pt>
                <c:pt idx="227">
                  <c:v>3.6064606331019933E-2</c:v>
                </c:pt>
                <c:pt idx="228">
                  <c:v>3.611975942222001E-2</c:v>
                </c:pt>
                <c:pt idx="229">
                  <c:v>3.6188356079390083E-2</c:v>
                </c:pt>
                <c:pt idx="230">
                  <c:v>3.6296249314029971E-2</c:v>
                </c:pt>
                <c:pt idx="231">
                  <c:v>3.6345197682470021E-2</c:v>
                </c:pt>
                <c:pt idx="232">
                  <c:v>3.6432753214739932E-2</c:v>
                </c:pt>
                <c:pt idx="233">
                  <c:v>3.6513414610610084E-2</c:v>
                </c:pt>
                <c:pt idx="234">
                  <c:v>3.6607174865630032E-2</c:v>
                </c:pt>
                <c:pt idx="235">
                  <c:v>3.6710931618439968E-2</c:v>
                </c:pt>
                <c:pt idx="236">
                  <c:v>3.6817790732629918E-2</c:v>
                </c:pt>
                <c:pt idx="237">
                  <c:v>3.6881561494320092E-2</c:v>
                </c:pt>
                <c:pt idx="238">
                  <c:v>3.6926718087729959E-2</c:v>
                </c:pt>
                <c:pt idx="239">
                  <c:v>3.7044952526980035E-2</c:v>
                </c:pt>
                <c:pt idx="240">
                  <c:v>3.7104586806830042E-2</c:v>
                </c:pt>
                <c:pt idx="241">
                  <c:v>3.7176285825379907E-2</c:v>
                </c:pt>
                <c:pt idx="242">
                  <c:v>3.7224889486989987E-2</c:v>
                </c:pt>
                <c:pt idx="243">
                  <c:v>3.73289909466199E-2</c:v>
                </c:pt>
                <c:pt idx="244">
                  <c:v>3.7400689965169986E-2</c:v>
                </c:pt>
                <c:pt idx="245">
                  <c:v>3.7464805433679915E-2</c:v>
                </c:pt>
                <c:pt idx="246">
                  <c:v>3.752030323169997E-2</c:v>
                </c:pt>
                <c:pt idx="247">
                  <c:v>3.7605101109400074E-2</c:v>
                </c:pt>
                <c:pt idx="248">
                  <c:v>3.7722990841829951E-2</c:v>
                </c:pt>
                <c:pt idx="249">
                  <c:v>3.7800894583140066E-2</c:v>
                </c:pt>
                <c:pt idx="250">
                  <c:v>3.7908787817789946E-2</c:v>
                </c:pt>
                <c:pt idx="251">
                  <c:v>3.7996688056870065E-2</c:v>
                </c:pt>
                <c:pt idx="252">
                  <c:v>3.8035295220709919E-2</c:v>
                </c:pt>
                <c:pt idx="253">
                  <c:v>3.8155597900870086E-2</c:v>
                </c:pt>
                <c:pt idx="254">
                  <c:v>3.8239016951300053E-2</c:v>
                </c:pt>
                <c:pt idx="255">
                  <c:v>3.8301753592530074E-2</c:v>
                </c:pt>
                <c:pt idx="256">
                  <c:v>3.8384827936140065E-2</c:v>
                </c:pt>
                <c:pt idx="257">
                  <c:v>3.8466178745649948E-2</c:v>
                </c:pt>
                <c:pt idx="258">
                  <c:v>3.8523400077770109E-2</c:v>
                </c:pt>
                <c:pt idx="259">
                  <c:v>3.8613713264590066E-2</c:v>
                </c:pt>
                <c:pt idx="260">
                  <c:v>3.8742633615260091E-2</c:v>
                </c:pt>
                <c:pt idx="261">
                  <c:v>3.8792960810970056E-2</c:v>
                </c:pt>
                <c:pt idx="262">
                  <c:v>3.8953938895889939E-2</c:v>
                </c:pt>
                <c:pt idx="263">
                  <c:v>3.9050112098659939E-2</c:v>
                </c:pt>
                <c:pt idx="264">
                  <c:v>3.9124224064950086E-2</c:v>
                </c:pt>
                <c:pt idx="265">
                  <c:v>3.9259349138369926E-2</c:v>
                </c:pt>
                <c:pt idx="266">
                  <c:v>3.9351385859299981E-2</c:v>
                </c:pt>
                <c:pt idx="267">
                  <c:v>3.9465483816699898E-2</c:v>
                </c:pt>
                <c:pt idx="268">
                  <c:v>3.9558554658090106E-2</c:v>
                </c:pt>
                <c:pt idx="269">
                  <c:v>3.9654727860860106E-2</c:v>
                </c:pt>
                <c:pt idx="270">
                  <c:v>3.9762965802329964E-2</c:v>
                </c:pt>
                <c:pt idx="271">
                  <c:v>3.9910500321270082E-2</c:v>
                </c:pt>
                <c:pt idx="272">
                  <c:v>4.0076649008490062E-2</c:v>
                </c:pt>
                <c:pt idx="273">
                  <c:v>4.0145956756920009E-2</c:v>
                </c:pt>
                <c:pt idx="274">
                  <c:v>4.029036723685997E-2</c:v>
                </c:pt>
                <c:pt idx="275">
                  <c:v>4.0369305098630015E-2</c:v>
                </c:pt>
                <c:pt idx="276">
                  <c:v>4.0459273578639987E-2</c:v>
                </c:pt>
                <c:pt idx="277">
                  <c:v>4.0524767874430045E-2</c:v>
                </c:pt>
                <c:pt idx="278">
                  <c:v>4.0611289286240027E-2</c:v>
                </c:pt>
                <c:pt idx="279">
                  <c:v>4.0698155404869985E-2</c:v>
                </c:pt>
                <c:pt idx="280">
                  <c:v>4.07957074349099E-2</c:v>
                </c:pt>
                <c:pt idx="281">
                  <c:v>4.0856720542040037E-2</c:v>
                </c:pt>
                <c:pt idx="282">
                  <c:v>4.0971163206269923E-2</c:v>
                </c:pt>
                <c:pt idx="283">
                  <c:v>4.1112493002450012E-2</c:v>
                </c:pt>
                <c:pt idx="284">
                  <c:v>4.1194533225600072E-2</c:v>
                </c:pt>
                <c:pt idx="285">
                  <c:v>4.1253133384989926E-2</c:v>
                </c:pt>
                <c:pt idx="286">
                  <c:v>4.1296566444309901E-2</c:v>
                </c:pt>
                <c:pt idx="287">
                  <c:v>4.1411353815349994E-2</c:v>
                </c:pt>
                <c:pt idx="288">
                  <c:v>4.1494428158959984E-2</c:v>
                </c:pt>
                <c:pt idx="289">
                  <c:v>4.154372123422001E-2</c:v>
                </c:pt>
                <c:pt idx="290">
                  <c:v>4.1676778066719988E-2</c:v>
                </c:pt>
                <c:pt idx="291">
                  <c:v>4.1775708924050026E-2</c:v>
                </c:pt>
                <c:pt idx="292">
                  <c:v>4.1877397435930108E-2</c:v>
                </c:pt>
                <c:pt idx="293">
                  <c:v>4.1943925852180097E-2</c:v>
                </c:pt>
                <c:pt idx="294">
                  <c:v>4.2100767455260035E-2</c:v>
                </c:pt>
                <c:pt idx="295">
                  <c:v>4.2253127869680052E-2</c:v>
                </c:pt>
                <c:pt idx="296">
                  <c:v>4.2340683401949963E-2</c:v>
                </c:pt>
                <c:pt idx="297">
                  <c:v>4.2497180298209924E-2</c:v>
                </c:pt>
                <c:pt idx="298">
                  <c:v>4.2603005291939944E-2</c:v>
                </c:pt>
                <c:pt idx="299">
                  <c:v>4.2681253740070035E-2</c:v>
                </c:pt>
                <c:pt idx="300">
                  <c:v>4.2785699906519925E-2</c:v>
                </c:pt>
                <c:pt idx="301">
                  <c:v>4.288221781609991E-2</c:v>
                </c:pt>
                <c:pt idx="302">
                  <c:v>4.2920135566300033E-2</c:v>
                </c:pt>
                <c:pt idx="303">
                  <c:v>4.3005278150830106E-2</c:v>
                </c:pt>
                <c:pt idx="304">
                  <c:v>4.3060775948839947E-2</c:v>
                </c:pt>
                <c:pt idx="305">
                  <c:v>4.3182457456280021E-2</c:v>
                </c:pt>
                <c:pt idx="306">
                  <c:v>4.3364908613229947E-2</c:v>
                </c:pt>
                <c:pt idx="307">
                  <c:v>4.3428233418910001E-2</c:v>
                </c:pt>
                <c:pt idx="308">
                  <c:v>4.3549225512719891E-2</c:v>
                </c:pt>
                <c:pt idx="309">
                  <c:v>4.3668838779240104E-2</c:v>
                </c:pt>
                <c:pt idx="310">
                  <c:v>4.3708135356719913E-2</c:v>
                </c:pt>
                <c:pt idx="311">
                  <c:v>4.3817407418639931E-2</c:v>
                </c:pt>
                <c:pt idx="312">
                  <c:v>4.3904273537270111E-2</c:v>
                </c:pt>
                <c:pt idx="313">
                  <c:v>4.4010098530999908E-2</c:v>
                </c:pt>
                <c:pt idx="314">
                  <c:v>4.4104548199670024E-2</c:v>
                </c:pt>
                <c:pt idx="315">
                  <c:v>4.4194130813040022E-2</c:v>
                </c:pt>
                <c:pt idx="316">
                  <c:v>4.428517457331993E-2</c:v>
                </c:pt>
                <c:pt idx="317">
                  <c:v>4.4378934828350092E-2</c:v>
                </c:pt>
                <c:pt idx="318">
                  <c:v>4.4482691581160028E-2</c:v>
                </c:pt>
                <c:pt idx="319">
                  <c:v>4.4528882295030048E-2</c:v>
                </c:pt>
                <c:pt idx="320">
                  <c:v>4.4671935625310022E-2</c:v>
                </c:pt>
                <c:pt idx="321">
                  <c:v>4.4775692378119958E-2</c:v>
                </c:pt>
                <c:pt idx="322">
                  <c:v>4.4851183171690012E-2</c:v>
                </c:pt>
                <c:pt idx="323">
                  <c:v>4.4955629338139902E-2</c:v>
                </c:pt>
                <c:pt idx="324">
                  <c:v>4.4989755313310065E-2</c:v>
                </c:pt>
                <c:pt idx="325">
                  <c:v>4.5086617929720019E-2</c:v>
                </c:pt>
                <c:pt idx="326">
                  <c:v>4.5180033477929982E-2</c:v>
                </c:pt>
                <c:pt idx="327">
                  <c:v>4.5237254810039929E-2</c:v>
                </c:pt>
                <c:pt idx="328">
                  <c:v>4.5385823449439977E-2</c:v>
                </c:pt>
                <c:pt idx="329">
                  <c:v>4.5490959029530043E-2</c:v>
                </c:pt>
                <c:pt idx="330">
                  <c:v>4.5589200473209912E-2</c:v>
                </c:pt>
                <c:pt idx="331">
                  <c:v>4.5720189064800021E-2</c:v>
                </c:pt>
                <c:pt idx="332">
                  <c:v>4.579968243860999E-2</c:v>
                </c:pt>
                <c:pt idx="333">
                  <c:v>4.5883924804279941E-2</c:v>
                </c:pt>
                <c:pt idx="334">
                  <c:v>4.6003193363979955E-2</c:v>
                </c:pt>
                <c:pt idx="335">
                  <c:v>4.6077305330270102E-2</c:v>
                </c:pt>
                <c:pt idx="336">
                  <c:v>4.6157277312500078E-2</c:v>
                </c:pt>
                <c:pt idx="337">
                  <c:v>4.6187611512660043E-2</c:v>
                </c:pt>
                <c:pt idx="338">
                  <c:v>4.6273788217650047E-2</c:v>
                </c:pt>
                <c:pt idx="339">
                  <c:v>4.6364101404470004E-2</c:v>
                </c:pt>
                <c:pt idx="340">
                  <c:v>4.6465790148090047E-2</c:v>
                </c:pt>
                <c:pt idx="341">
                  <c:v>4.6545072484950101E-2</c:v>
                </c:pt>
                <c:pt idx="342">
                  <c:v>4.6626423294459984E-2</c:v>
                </c:pt>
                <c:pt idx="343">
                  <c:v>4.669226229707002E-2</c:v>
                </c:pt>
                <c:pt idx="344">
                  <c:v>4.6829455611409943E-2</c:v>
                </c:pt>
                <c:pt idx="345">
                  <c:v>4.693079941648004E-2</c:v>
                </c:pt>
                <c:pt idx="346">
                  <c:v>4.6970785407600024E-2</c:v>
                </c:pt>
                <c:pt idx="347">
                  <c:v>4.7077644521779982E-2</c:v>
                </c:pt>
                <c:pt idx="348">
                  <c:v>4.7200704856509956E-2</c:v>
                </c:pt>
                <c:pt idx="349">
                  <c:v>4.7261717963640093E-2</c:v>
                </c:pt>
                <c:pt idx="350">
                  <c:v>4.7348584082270051E-2</c:v>
                </c:pt>
                <c:pt idx="351">
                  <c:v>4.7404771293920067E-2</c:v>
                </c:pt>
                <c:pt idx="352">
                  <c:v>4.7543343435539898E-2</c:v>
                </c:pt>
                <c:pt idx="353">
                  <c:v>4.7636758983750083E-2</c:v>
                </c:pt>
                <c:pt idx="354">
                  <c:v>4.7703976813640026E-2</c:v>
                </c:pt>
                <c:pt idx="355">
                  <c:v>4.7747065166130032E-2</c:v>
                </c:pt>
                <c:pt idx="356">
                  <c:v>4.7790498225450007E-2</c:v>
                </c:pt>
                <c:pt idx="357">
                  <c:v>4.7972848133210011E-2</c:v>
                </c:pt>
                <c:pt idx="358">
                  <c:v>4.8021451794820091E-2</c:v>
                </c:pt>
                <c:pt idx="359">
                  <c:v>4.8127276788550111E-2</c:v>
                </c:pt>
                <c:pt idx="360">
                  <c:v>4.8162781590999959E-2</c:v>
                </c:pt>
                <c:pt idx="361">
                  <c:v>4.8283428977990095E-2</c:v>
                </c:pt>
                <c:pt idx="362">
                  <c:v>4.8355472703359936E-2</c:v>
                </c:pt>
                <c:pt idx="363">
                  <c:v>4.8443638654309895E-2</c:v>
                </c:pt>
                <c:pt idx="364">
                  <c:v>4.8632616986600041E-2</c:v>
                </c:pt>
                <c:pt idx="365">
                  <c:v>4.8713278382469971E-2</c:v>
                </c:pt>
                <c:pt idx="366">
                  <c:v>4.8793939778339901E-2</c:v>
                </c:pt>
                <c:pt idx="367">
                  <c:v>4.8852539937729977E-2</c:v>
                </c:pt>
                <c:pt idx="368">
                  <c:v>4.9001453283950003E-2</c:v>
                </c:pt>
                <c:pt idx="369">
                  <c:v>4.9104520623119985E-2</c:v>
                </c:pt>
                <c:pt idx="370">
                  <c:v>4.9199314998610078E-2</c:v>
                </c:pt>
                <c:pt idx="371">
                  <c:v>4.9252055142060103E-2</c:v>
                </c:pt>
                <c:pt idx="372">
                  <c:v>4.9376149597240016E-2</c:v>
                </c:pt>
                <c:pt idx="373">
                  <c:v>4.9459568647669983E-2</c:v>
                </c:pt>
                <c:pt idx="374">
                  <c:v>4.9619167905309958E-2</c:v>
                </c:pt>
                <c:pt idx="375">
                  <c:v>4.9726716433140083E-2</c:v>
                </c:pt>
                <c:pt idx="376">
                  <c:v>4.9798415451689948E-2</c:v>
                </c:pt>
                <c:pt idx="377">
                  <c:v>4.9856670904260048E-2</c:v>
                </c:pt>
                <c:pt idx="378">
                  <c:v>4.9919752252310046E-2</c:v>
                </c:pt>
                <c:pt idx="379">
                  <c:v>4.9961461777529914E-2</c:v>
                </c:pt>
                <c:pt idx="380">
                  <c:v>5.0102791573710004E-2</c:v>
                </c:pt>
                <c:pt idx="381">
                  <c:v>5.0166217628579979E-2</c:v>
                </c:pt>
                <c:pt idx="382">
                  <c:v>5.0292380324689967E-2</c:v>
                </c:pt>
                <c:pt idx="383">
                  <c:v>5.0391311182010012E-2</c:v>
                </c:pt>
                <c:pt idx="384">
                  <c:v>5.0499549123480092E-2</c:v>
                </c:pt>
                <c:pt idx="385">
                  <c:v>5.0604684703569935E-2</c:v>
                </c:pt>
                <c:pt idx="386">
                  <c:v>5.0714956745649964E-2</c:v>
                </c:pt>
                <c:pt idx="387">
                  <c:v>5.0816679397839959E-2</c:v>
                </c:pt>
                <c:pt idx="388">
                  <c:v>5.0913219337459958E-2</c:v>
                </c:pt>
                <c:pt idx="389">
                  <c:v>5.1003855201070092E-2</c:v>
                </c:pt>
                <c:pt idx="390">
                  <c:v>5.1044939407060008E-2</c:v>
                </c:pt>
                <c:pt idx="391">
                  <c:v>5.1185170988369944E-2</c:v>
                </c:pt>
                <c:pt idx="392">
                  <c:v>5.1240324079560029E-2</c:v>
                </c:pt>
                <c:pt idx="393">
                  <c:v>5.1373725618889976E-2</c:v>
                </c:pt>
                <c:pt idx="394">
                  <c:v>5.1491270644490106E-2</c:v>
                </c:pt>
                <c:pt idx="395">
                  <c:v>5.158572031316E-2</c:v>
                </c:pt>
                <c:pt idx="396">
                  <c:v>5.1626051011089968E-2</c:v>
                </c:pt>
                <c:pt idx="397">
                  <c:v>5.1742217209419961E-2</c:v>
                </c:pt>
                <c:pt idx="398">
                  <c:v>5.1806677384750088E-2</c:v>
                </c:pt>
                <c:pt idx="399">
                  <c:v>5.1906987069360033E-2</c:v>
                </c:pt>
                <c:pt idx="400">
                  <c:v>5.1999023790290089E-2</c:v>
                </c:pt>
                <c:pt idx="401">
                  <c:v>5.2093818165769967E-2</c:v>
                </c:pt>
                <c:pt idx="402">
                  <c:v>5.2128633554590076E-2</c:v>
                </c:pt>
                <c:pt idx="403">
                  <c:v>5.2289266932689982E-2</c:v>
                </c:pt>
                <c:pt idx="404">
                  <c:v>5.2397504874150069E-2</c:v>
                </c:pt>
                <c:pt idx="405">
                  <c:v>5.251849696795996E-2</c:v>
                </c:pt>
                <c:pt idx="406">
                  <c:v>5.2609154861610108E-2</c:v>
                </c:pt>
                <c:pt idx="407">
                  <c:v>5.2724631646289932E-2</c:v>
                </c:pt>
                <c:pt idx="408">
                  <c:v>5.2868719097030059E-2</c:v>
                </c:pt>
                <c:pt idx="409">
                  <c:v>5.2994192379500094E-2</c:v>
                </c:pt>
                <c:pt idx="410">
                  <c:v>5.3103809148240089E-2</c:v>
                </c:pt>
                <c:pt idx="411">
                  <c:v>5.3182747010009912E-2</c:v>
                </c:pt>
                <c:pt idx="412">
                  <c:v>5.3343725094930017E-2</c:v>
                </c:pt>
                <c:pt idx="413">
                  <c:v>5.3429212386280067E-2</c:v>
                </c:pt>
                <c:pt idx="414">
                  <c:v>5.3526764416329975E-2</c:v>
                </c:pt>
                <c:pt idx="415">
                  <c:v>5.360328933035996E-2</c:v>
                </c:pt>
                <c:pt idx="416">
                  <c:v>5.3746342660639934E-2</c:v>
                </c:pt>
                <c:pt idx="417">
                  <c:v>5.3788741599489986E-2</c:v>
                </c:pt>
                <c:pt idx="418">
                  <c:v>5.3931450222959976E-2</c:v>
                </c:pt>
                <c:pt idx="419">
                  <c:v>5.4025899891620099E-2</c:v>
                </c:pt>
                <c:pt idx="420">
                  <c:v>5.414447903768993E-2</c:v>
                </c:pt>
                <c:pt idx="421">
                  <c:v>5.4220659244899938E-2</c:v>
                </c:pt>
                <c:pt idx="422">
                  <c:v>5.4316487740849961E-2</c:v>
                </c:pt>
                <c:pt idx="423">
                  <c:v>5.4482636428069942E-2</c:v>
                </c:pt>
                <c:pt idx="424">
                  <c:v>5.4540202467000087E-2</c:v>
                </c:pt>
                <c:pt idx="425">
                  <c:v>5.4660160440340055E-2</c:v>
                </c:pt>
                <c:pt idx="426">
                  <c:v>5.4754610109009949E-2</c:v>
                </c:pt>
                <c:pt idx="427">
                  <c:v>5.4826998541199989E-2</c:v>
                </c:pt>
                <c:pt idx="428">
                  <c:v>5.487560220281007E-2</c:v>
                </c:pt>
                <c:pt idx="429">
                  <c:v>5.50204285543201E-2</c:v>
                </c:pt>
                <c:pt idx="430">
                  <c:v>5.5129995835939916E-2</c:v>
                </c:pt>
                <c:pt idx="431">
                  <c:v>5.5287871559480006E-2</c:v>
                </c:pt>
                <c:pt idx="432">
                  <c:v>5.5360259991670047E-2</c:v>
                </c:pt>
                <c:pt idx="433">
                  <c:v>5.5405416585089906E-2</c:v>
                </c:pt>
                <c:pt idx="434">
                  <c:v>5.5588800613300071E-2</c:v>
                </c:pt>
                <c:pt idx="435">
                  <c:v>5.5666704354609964E-2</c:v>
                </c:pt>
                <c:pt idx="436">
                  <c:v>5.5780802312020095E-2</c:v>
                </c:pt>
                <c:pt idx="437">
                  <c:v>5.5889384960299937E-2</c:v>
                </c:pt>
                <c:pt idx="438">
                  <c:v>5.5967633408430029E-2</c:v>
                </c:pt>
                <c:pt idx="439">
                  <c:v>5.608276548630009E-2</c:v>
                </c:pt>
                <c:pt idx="440">
                  <c:v>5.6272354237270061E-2</c:v>
                </c:pt>
                <c:pt idx="441">
                  <c:v>5.632716262164994E-2</c:v>
                </c:pt>
                <c:pt idx="442">
                  <c:v>5.6409547551619976E-2</c:v>
                </c:pt>
                <c:pt idx="443">
                  <c:v>5.647344424435996E-2</c:v>
                </c:pt>
                <c:pt idx="444">
                  <c:v>5.664636113692989E-2</c:v>
                </c:pt>
                <c:pt idx="445">
                  <c:v>5.670220364175993E-2</c:v>
                </c:pt>
                <c:pt idx="446">
                  <c:v>5.6844912265219927E-2</c:v>
                </c:pt>
                <c:pt idx="447">
                  <c:v>5.6881230470199995E-2</c:v>
                </c:pt>
                <c:pt idx="448">
                  <c:v>5.6971764374960099E-2</c:v>
                </c:pt>
                <c:pt idx="449">
                  <c:v>5.7044497513969894E-2</c:v>
                </c:pt>
                <c:pt idx="450">
                  <c:v>5.7088964693750022E-2</c:v>
                </c:pt>
                <c:pt idx="451">
                  <c:v>5.7170660210080104E-2</c:v>
                </c:pt>
                <c:pt idx="452">
                  <c:v>5.733370653592007E-2</c:v>
                </c:pt>
                <c:pt idx="453">
                  <c:v>5.7414023224970023E-2</c:v>
                </c:pt>
                <c:pt idx="454">
                  <c:v>5.7494684620839953E-2</c:v>
                </c:pt>
                <c:pt idx="455">
                  <c:v>5.7548114177929932E-2</c:v>
                </c:pt>
                <c:pt idx="456">
                  <c:v>5.7683835661130001E-2</c:v>
                </c:pt>
                <c:pt idx="457">
                  <c:v>5.7775620679100026E-2</c:v>
                </c:pt>
                <c:pt idx="458">
                  <c:v>5.7803197224699954E-2</c:v>
                </c:pt>
                <c:pt idx="459">
                  <c:v>5.7859576168499904E-2</c:v>
                </c:pt>
                <c:pt idx="460">
                  <c:v>5.7940390539040099E-2</c:v>
                </c:pt>
                <c:pt idx="461">
                  <c:v>5.8021051934910028E-2</c:v>
                </c:pt>
                <c:pt idx="462">
                  <c:v>5.8087235644340041E-2</c:v>
                </c:pt>
                <c:pt idx="463">
                  <c:v>5.8159624076530081E-2</c:v>
                </c:pt>
                <c:pt idx="464">
                  <c:v>5.8180651192550004E-2</c:v>
                </c:pt>
                <c:pt idx="465">
                  <c:v>5.8281994997610109E-2</c:v>
                </c:pt>
                <c:pt idx="466">
                  <c:v>5.8392940077260036E-2</c:v>
                </c:pt>
                <c:pt idx="467">
                  <c:v>5.8463310784909961E-2</c:v>
                </c:pt>
                <c:pt idx="468">
                  <c:v>5.8559808248340062E-2</c:v>
                </c:pt>
                <c:pt idx="469">
                  <c:v>5.8631872419870001E-2</c:v>
                </c:pt>
                <c:pt idx="470">
                  <c:v>5.8679786667839906E-2</c:v>
                </c:pt>
                <c:pt idx="471">
                  <c:v>5.8847314182340016E-2</c:v>
                </c:pt>
                <c:pt idx="472">
                  <c:v>5.8882474277980101E-2</c:v>
                </c:pt>
                <c:pt idx="473">
                  <c:v>5.8940040316910025E-2</c:v>
                </c:pt>
                <c:pt idx="474">
                  <c:v>5.9029018340829964E-2</c:v>
                </c:pt>
                <c:pt idx="475">
                  <c:v>5.9065168892550091E-2</c:v>
                </c:pt>
                <c:pt idx="476">
                  <c:v>5.9138936152020039E-2</c:v>
                </c:pt>
                <c:pt idx="477">
                  <c:v>5.9212013997850033E-2</c:v>
                </c:pt>
                <c:pt idx="478">
                  <c:v>5.9291985980080009E-2</c:v>
                </c:pt>
                <c:pt idx="479">
                  <c:v>5.9410909832970038E-2</c:v>
                </c:pt>
                <c:pt idx="480">
                  <c:v>5.9506738328920061E-2</c:v>
                </c:pt>
                <c:pt idx="481">
                  <c:v>5.9594983274829927E-2</c:v>
                </c:pt>
                <c:pt idx="482">
                  <c:v>5.967288701613005E-2</c:v>
                </c:pt>
                <c:pt idx="483">
                  <c:v>5.9762510789320045E-2</c:v>
                </c:pt>
                <c:pt idx="484">
                  <c:v>5.9949686592559948E-2</c:v>
                </c:pt>
                <c:pt idx="485">
                  <c:v>5.997450548360006E-2</c:v>
                </c:pt>
                <c:pt idx="486">
                  <c:v>6.0037586831650058E-2</c:v>
                </c:pt>
                <c:pt idx="487">
                  <c:v>6.0134794154879989E-2</c:v>
                </c:pt>
                <c:pt idx="488">
                  <c:v>6.0204424932509992E-2</c:v>
                </c:pt>
                <c:pt idx="489">
                  <c:v>6.0296806360250033E-2</c:v>
                </c:pt>
                <c:pt idx="490">
                  <c:v>6.0351614744629911E-2</c:v>
                </c:pt>
                <c:pt idx="491">
                  <c:v>6.0414006679039955E-2</c:v>
                </c:pt>
                <c:pt idx="492">
                  <c:v>6.0517763431849891E-2</c:v>
                </c:pt>
                <c:pt idx="493">
                  <c:v>6.0602906016369973E-2</c:v>
                </c:pt>
                <c:pt idx="494">
                  <c:v>6.0729413419299938E-2</c:v>
                </c:pt>
                <c:pt idx="495">
                  <c:v>6.0791115940070029E-2</c:v>
                </c:pt>
                <c:pt idx="496">
                  <c:v>6.0977178644830099E-2</c:v>
                </c:pt>
                <c:pt idx="497">
                  <c:v>6.1051369589139926E-2</c:v>
                </c:pt>
                <c:pt idx="498">
                  <c:v>6.1130996864549925E-2</c:v>
                </c:pt>
                <c:pt idx="499">
                  <c:v>6.1208211192220086E-2</c:v>
                </c:pt>
                <c:pt idx="500">
                  <c:v>6.1280599624409904E-2</c:v>
                </c:pt>
                <c:pt idx="501">
                  <c:v>6.1357469245260088E-2</c:v>
                </c:pt>
                <c:pt idx="502">
                  <c:v>6.1428478850169999E-2</c:v>
                </c:pt>
                <c:pt idx="503">
                  <c:v>6.1458123636680018E-2</c:v>
                </c:pt>
                <c:pt idx="504">
                  <c:v>6.158497574642996E-2</c:v>
                </c:pt>
                <c:pt idx="505">
                  <c:v>6.1630132339840049E-2</c:v>
                </c:pt>
                <c:pt idx="506">
                  <c:v>6.1801106922539928E-2</c:v>
                </c:pt>
                <c:pt idx="507">
                  <c:v>6.1867635338789917E-2</c:v>
                </c:pt>
                <c:pt idx="508">
                  <c:v>6.1927614325459901E-2</c:v>
                </c:pt>
                <c:pt idx="509">
                  <c:v>6.1973460332519936E-2</c:v>
                </c:pt>
                <c:pt idx="510">
                  <c:v>6.2137196072000078E-2</c:v>
                </c:pt>
                <c:pt idx="511">
                  <c:v>6.2158567894829986E-2</c:v>
                </c:pt>
                <c:pt idx="512">
                  <c:v>6.2259566993080107E-2</c:v>
                </c:pt>
                <c:pt idx="513">
                  <c:v>6.2314030670630016E-2</c:v>
                </c:pt>
                <c:pt idx="514">
                  <c:v>6.2387797930099964E-2</c:v>
                </c:pt>
                <c:pt idx="515">
                  <c:v>6.2449500450880047E-2</c:v>
                </c:pt>
                <c:pt idx="516">
                  <c:v>6.2530161846749976E-2</c:v>
                </c:pt>
                <c:pt idx="517">
                  <c:v>6.2562219581000056E-2</c:v>
                </c:pt>
                <c:pt idx="518">
                  <c:v>6.2674249297490103E-2</c:v>
                </c:pt>
                <c:pt idx="519">
                  <c:v>6.2820749695970068E-2</c:v>
                </c:pt>
                <c:pt idx="520">
                  <c:v>6.286900865075995E-2</c:v>
                </c:pt>
                <c:pt idx="521">
                  <c:v>6.2971386576289978E-2</c:v>
                </c:pt>
                <c:pt idx="522">
                  <c:v>6.3038604406179921E-2</c:v>
                </c:pt>
                <c:pt idx="523">
                  <c:v>6.3067904485879955E-2</c:v>
                </c:pt>
                <c:pt idx="524">
                  <c:v>6.3238534361750087E-2</c:v>
                </c:pt>
                <c:pt idx="525">
                  <c:v>6.330954396666999E-2</c:v>
                </c:pt>
                <c:pt idx="526">
                  <c:v>6.3386413587519952E-2</c:v>
                </c:pt>
                <c:pt idx="527">
                  <c:v>6.3432949008209949E-2</c:v>
                </c:pt>
                <c:pt idx="528">
                  <c:v>6.3511886869979994E-2</c:v>
                </c:pt>
                <c:pt idx="529">
                  <c:v>6.361533371757E-2</c:v>
                </c:pt>
                <c:pt idx="530">
                  <c:v>6.3646667236580079E-2</c:v>
                </c:pt>
                <c:pt idx="531">
                  <c:v>6.3734567475669968E-2</c:v>
                </c:pt>
                <c:pt idx="532">
                  <c:v>6.3870037255910006E-2</c:v>
                </c:pt>
                <c:pt idx="533">
                  <c:v>6.3960350442739955E-2</c:v>
                </c:pt>
                <c:pt idx="534">
                  <c:v>6.4098577877540031E-2</c:v>
                </c:pt>
                <c:pt idx="535">
                  <c:v>6.4144423884600066E-2</c:v>
                </c:pt>
                <c:pt idx="536">
                  <c:v>6.4209228766749948E-2</c:v>
                </c:pt>
                <c:pt idx="537">
                  <c:v>6.4316432587760097E-2</c:v>
                </c:pt>
                <c:pt idx="538">
                  <c:v>6.4367793903929993E-2</c:v>
                </c:pt>
                <c:pt idx="539">
                  <c:v>6.4420878754199995E-2</c:v>
                </c:pt>
                <c:pt idx="540">
                  <c:v>6.4492233065930105E-2</c:v>
                </c:pt>
                <c:pt idx="541">
                  <c:v>6.4594266284639934E-2</c:v>
                </c:pt>
                <c:pt idx="542">
                  <c:v>6.4652521737210034E-2</c:v>
                </c:pt>
                <c:pt idx="543">
                  <c:v>6.4726978410319935E-2</c:v>
                </c:pt>
                <c:pt idx="544">
                  <c:v>6.4800056256149929E-2</c:v>
                </c:pt>
                <c:pt idx="545">
                  <c:v>6.5031354532339991E-2</c:v>
                </c:pt>
                <c:pt idx="546">
                  <c:v>6.5149933678410044E-2</c:v>
                </c:pt>
                <c:pt idx="547">
                  <c:v>6.519543497864011E-2</c:v>
                </c:pt>
                <c:pt idx="548">
                  <c:v>6.524300451980003E-2</c:v>
                </c:pt>
                <c:pt idx="549">
                  <c:v>6.5355723649920039E-2</c:v>
                </c:pt>
                <c:pt idx="550">
                  <c:v>6.543155915031007E-2</c:v>
                </c:pt>
                <c:pt idx="551">
                  <c:v>6.5481886346020035E-2</c:v>
                </c:pt>
                <c:pt idx="552">
                  <c:v>6.5516743634179919E-2</c:v>
                </c:pt>
                <c:pt idx="553">
                  <c:v>6.5619769074009904E-2</c:v>
                </c:pt>
                <c:pt idx="554">
                  <c:v>6.5694570453940004E-2</c:v>
                </c:pt>
                <c:pt idx="555">
                  <c:v>6.5770750661150013E-2</c:v>
                </c:pt>
                <c:pt idx="556">
                  <c:v>6.5836589663760048E-2</c:v>
                </c:pt>
                <c:pt idx="557">
                  <c:v>6.5890405489660075E-2</c:v>
                </c:pt>
                <c:pt idx="558">
                  <c:v>6.599894657596006E-2</c:v>
                </c:pt>
                <c:pt idx="559">
                  <c:v>6.6161303488160073E-2</c:v>
                </c:pt>
                <c:pt idx="560">
                  <c:v>6.6251961381809998E-2</c:v>
                </c:pt>
                <c:pt idx="561">
                  <c:v>6.6296083854759935E-2</c:v>
                </c:pt>
                <c:pt idx="562">
                  <c:v>6.6339861620889895E-2</c:v>
                </c:pt>
                <c:pt idx="563">
                  <c:v>6.6448444269179952E-2</c:v>
                </c:pt>
                <c:pt idx="564">
                  <c:v>6.6525313890029913E-2</c:v>
                </c:pt>
                <c:pt idx="565">
                  <c:v>6.657081519025998E-2</c:v>
                </c:pt>
                <c:pt idx="566">
                  <c:v>6.6614937663219909E-2</c:v>
                </c:pt>
                <c:pt idx="567">
                  <c:v>6.6710421452349955E-2</c:v>
                </c:pt>
                <c:pt idx="568">
                  <c:v>6.6765229836720064E-2</c:v>
                </c:pt>
                <c:pt idx="569">
                  <c:v>6.6905525512440001E-2</c:v>
                </c:pt>
                <c:pt idx="570">
                  <c:v>6.6984118667390069E-2</c:v>
                </c:pt>
                <c:pt idx="571">
                  <c:v>6.7070295372380073E-2</c:v>
                </c:pt>
                <c:pt idx="572">
                  <c:v>6.7184060370109933E-2</c:v>
                </c:pt>
                <c:pt idx="573">
                  <c:v>6.7282634773470074E-2</c:v>
                </c:pt>
                <c:pt idx="574">
                  <c:v>6.738639152628001E-2</c:v>
                </c:pt>
                <c:pt idx="575">
                  <c:v>6.7424309276469918E-2</c:v>
                </c:pt>
                <c:pt idx="576">
                  <c:v>6.7542888422539971E-2</c:v>
                </c:pt>
                <c:pt idx="577">
                  <c:v>6.76404404525901E-2</c:v>
                </c:pt>
                <c:pt idx="578">
                  <c:v>6.7686631166459899E-2</c:v>
                </c:pt>
                <c:pt idx="579">
                  <c:v>6.7745231325849975E-2</c:v>
                </c:pt>
                <c:pt idx="580">
                  <c:v>6.7872428142419894E-2</c:v>
                </c:pt>
                <c:pt idx="581">
                  <c:v>6.7981355497519935E-2</c:v>
                </c:pt>
                <c:pt idx="582">
                  <c:v>6.8033061520520022E-2</c:v>
                </c:pt>
                <c:pt idx="583">
                  <c:v>6.8194729019070088E-2</c:v>
                </c:pt>
                <c:pt idx="584">
                  <c:v>6.8306758735559914E-2</c:v>
                </c:pt>
                <c:pt idx="585">
                  <c:v>6.8371563617710018E-2</c:v>
                </c:pt>
                <c:pt idx="586">
                  <c:v>6.8464634459100004E-2</c:v>
                </c:pt>
                <c:pt idx="587">
                  <c:v>6.8500483968380044E-2</c:v>
                </c:pt>
                <c:pt idx="588">
                  <c:v>6.86244500431199E-2</c:v>
                </c:pt>
                <c:pt idx="589">
                  <c:v>6.8712823369470044E-2</c:v>
                </c:pt>
                <c:pt idx="590">
                  <c:v>6.8778317665260102E-2</c:v>
                </c:pt>
                <c:pt idx="591">
                  <c:v>6.8831747222350081E-2</c:v>
                </c:pt>
                <c:pt idx="592">
                  <c:v>6.893033337285992E-2</c:v>
                </c:pt>
                <c:pt idx="593">
                  <c:v>6.8979684738589953E-2</c:v>
                </c:pt>
                <c:pt idx="594">
                  <c:v>6.9051670173480018E-2</c:v>
                </c:pt>
                <c:pt idx="595">
                  <c:v>6.9111304453340017E-2</c:v>
                </c:pt>
                <c:pt idx="596">
                  <c:v>6.9144396308050027E-2</c:v>
                </c:pt>
                <c:pt idx="597">
                  <c:v>6.9198170571969975E-2</c:v>
                </c:pt>
                <c:pt idx="598">
                  <c:v>6.929710142929002E-2</c:v>
                </c:pt>
                <c:pt idx="599">
                  <c:v>6.9386380495660038E-2</c:v>
                </c:pt>
                <c:pt idx="600">
                  <c:v>6.9547703287399898E-2</c:v>
                </c:pt>
                <c:pt idx="601">
                  <c:v>6.9593204587629964E-2</c:v>
                </c:pt>
                <c:pt idx="602">
                  <c:v>6.9633507674740081E-2</c:v>
                </c:pt>
                <c:pt idx="603">
                  <c:v>6.9748667363429995E-2</c:v>
                </c:pt>
                <c:pt idx="604">
                  <c:v>6.978382745907008E-2</c:v>
                </c:pt>
                <c:pt idx="605">
                  <c:v>6.9838635843439967E-2</c:v>
                </c:pt>
                <c:pt idx="606">
                  <c:v>6.991067956881003E-2</c:v>
                </c:pt>
                <c:pt idx="607">
                  <c:v>6.9998579807899919E-2</c:v>
                </c:pt>
                <c:pt idx="608">
                  <c:v>7.0101302440249924E-2</c:v>
                </c:pt>
                <c:pt idx="609">
                  <c:v>7.0185298743510094E-2</c:v>
                </c:pt>
                <c:pt idx="610">
                  <c:v>7.0294338259420108E-2</c:v>
                </c:pt>
                <c:pt idx="611">
                  <c:v>7.0368450225710033E-2</c:v>
                </c:pt>
                <c:pt idx="612">
                  <c:v>7.0492889387719915E-2</c:v>
                </c:pt>
                <c:pt idx="613">
                  <c:v>7.0633529770260051E-2</c:v>
                </c:pt>
                <c:pt idx="614">
                  <c:v>7.0693853463750012E-2</c:v>
                </c:pt>
                <c:pt idx="615">
                  <c:v>7.0736597109430033E-2</c:v>
                </c:pt>
                <c:pt idx="616">
                  <c:v>7.0857933910049908E-2</c:v>
                </c:pt>
                <c:pt idx="617">
                  <c:v>7.0924117619479921E-2</c:v>
                </c:pt>
                <c:pt idx="618">
                  <c:v>7.1001331947150081E-2</c:v>
                </c:pt>
                <c:pt idx="619">
                  <c:v>7.1071652138420038E-2</c:v>
                </c:pt>
                <c:pt idx="620">
                  <c:v>7.1209534866409907E-2</c:v>
                </c:pt>
                <c:pt idx="621">
                  <c:v>7.129812451912998E-2</c:v>
                </c:pt>
                <c:pt idx="622">
                  <c:v>7.1390850653699989E-2</c:v>
                </c:pt>
                <c:pt idx="623">
                  <c:v>7.1467375567729974E-2</c:v>
                </c:pt>
                <c:pt idx="624">
                  <c:v>7.1570098200079979E-2</c:v>
                </c:pt>
                <c:pt idx="625">
                  <c:v>7.1692469121160007E-2</c:v>
                </c:pt>
                <c:pt idx="626">
                  <c:v>7.177416463749009E-2</c:v>
                </c:pt>
                <c:pt idx="627">
                  <c:v>7.1812771801329944E-2</c:v>
                </c:pt>
                <c:pt idx="628">
                  <c:v>7.1864477824320039E-2</c:v>
                </c:pt>
                <c:pt idx="629">
                  <c:v>7.2015459411459926E-2</c:v>
                </c:pt>
                <c:pt idx="630">
                  <c:v>7.208853725728992E-2</c:v>
                </c:pt>
                <c:pt idx="631">
                  <c:v>7.217161160089991E-2</c:v>
                </c:pt>
                <c:pt idx="632">
                  <c:v>7.2256409478610006E-2</c:v>
                </c:pt>
                <c:pt idx="633">
                  <c:v>7.2344999131340071E-2</c:v>
                </c:pt>
                <c:pt idx="634">
                  <c:v>7.2403943997549902E-2</c:v>
                </c:pt>
                <c:pt idx="635">
                  <c:v>7.2519420782239941E-2</c:v>
                </c:pt>
                <c:pt idx="636">
                  <c:v>7.2584570371210022E-2</c:v>
                </c:pt>
                <c:pt idx="637">
                  <c:v>7.2678330626239962E-2</c:v>
                </c:pt>
                <c:pt idx="638">
                  <c:v>7.2752787299350086E-2</c:v>
                </c:pt>
                <c:pt idx="639">
                  <c:v>7.2877915874989929E-2</c:v>
                </c:pt>
                <c:pt idx="640">
                  <c:v>7.2903424179669996E-2</c:v>
                </c:pt>
                <c:pt idx="641">
                  <c:v>7.2942720757140034E-2</c:v>
                </c:pt>
                <c:pt idx="642">
                  <c:v>7.3079224657840003E-2</c:v>
                </c:pt>
                <c:pt idx="643">
                  <c:v>7.316264370826997E-2</c:v>
                </c:pt>
                <c:pt idx="644">
                  <c:v>7.3189875547049921E-2</c:v>
                </c:pt>
                <c:pt idx="645">
                  <c:v>7.3253991015560072E-2</c:v>
                </c:pt>
                <c:pt idx="646">
                  <c:v>7.3326724154570089E-2</c:v>
                </c:pt>
                <c:pt idx="647">
                  <c:v>7.3384634900319989E-2</c:v>
                </c:pt>
                <c:pt idx="648">
                  <c:v>7.3429102080099895E-2</c:v>
                </c:pt>
                <c:pt idx="649">
                  <c:v>7.3522172921490103E-2</c:v>
                </c:pt>
                <c:pt idx="650">
                  <c:v>7.3684529833689894E-2</c:v>
                </c:pt>
                <c:pt idx="651">
                  <c:v>7.3757262972699911E-2</c:v>
                </c:pt>
                <c:pt idx="652">
                  <c:v>7.3869637395999943E-2</c:v>
                </c:pt>
                <c:pt idx="653">
                  <c:v>7.3973738855630078E-2</c:v>
                </c:pt>
                <c:pt idx="654">
                  <c:v>7.4006830710340088E-2</c:v>
                </c:pt>
                <c:pt idx="655">
                  <c:v>7.4053710837860054E-2</c:v>
                </c:pt>
                <c:pt idx="656">
                  <c:v>7.4198142995419936E-2</c:v>
                </c:pt>
                <c:pt idx="657">
                  <c:v>7.4263981998029971E-2</c:v>
                </c:pt>
                <c:pt idx="658">
                  <c:v>7.4346366928000007E-2</c:v>
                </c:pt>
                <c:pt idx="659">
                  <c:v>7.4430475392069928E-2</c:v>
                </c:pt>
                <c:pt idx="660">
                  <c:v>7.4456328403569971E-2</c:v>
                </c:pt>
                <c:pt idx="661">
                  <c:v>7.4565255758670013E-2</c:v>
                </c:pt>
                <c:pt idx="662">
                  <c:v>7.4674527820600023E-2</c:v>
                </c:pt>
                <c:pt idx="663">
                  <c:v>7.4762083352869935E-2</c:v>
                </c:pt>
                <c:pt idx="664">
                  <c:v>7.4869976587510045E-2</c:v>
                </c:pt>
                <c:pt idx="665">
                  <c:v>7.4946846208360007E-2</c:v>
                </c:pt>
                <c:pt idx="666">
                  <c:v>7.509851720914007E-2</c:v>
                </c:pt>
                <c:pt idx="667">
                  <c:v>7.5154359713980101E-2</c:v>
                </c:pt>
                <c:pt idx="668">
                  <c:v>7.530154952610002E-2</c:v>
                </c:pt>
                <c:pt idx="669">
                  <c:v>7.5357047324110082E-2</c:v>
                </c:pt>
                <c:pt idx="670">
                  <c:v>7.540702981300007E-2</c:v>
                </c:pt>
                <c:pt idx="671">
                  <c:v>7.5518370115849942E-2</c:v>
                </c:pt>
                <c:pt idx="672">
                  <c:v>7.5562147881979902E-2</c:v>
                </c:pt>
                <c:pt idx="673">
                  <c:v>7.5667628168889944E-2</c:v>
                </c:pt>
                <c:pt idx="674">
                  <c:v>7.5743118962459999E-2</c:v>
                </c:pt>
                <c:pt idx="675">
                  <c:v>7.5814473274190108E-2</c:v>
                </c:pt>
                <c:pt idx="676">
                  <c:v>7.5894100549600108E-2</c:v>
                </c:pt>
                <c:pt idx="677">
                  <c:v>7.5955803070369976E-2</c:v>
                </c:pt>
                <c:pt idx="678">
                  <c:v>7.6076795164180089E-2</c:v>
                </c:pt>
                <c:pt idx="679">
                  <c:v>7.6206749635300053E-2</c:v>
                </c:pt>
                <c:pt idx="680">
                  <c:v>7.6258110951469948E-2</c:v>
                </c:pt>
                <c:pt idx="681">
                  <c:v>7.6358765342900092E-2</c:v>
                </c:pt>
                <c:pt idx="682">
                  <c:v>7.6436324377390008E-2</c:v>
                </c:pt>
                <c:pt idx="683">
                  <c:v>7.6493890416319932E-2</c:v>
                </c:pt>
                <c:pt idx="684">
                  <c:v>7.6629360196569962E-2</c:v>
                </c:pt>
                <c:pt idx="685">
                  <c:v>7.6676585030899913E-2</c:v>
                </c:pt>
                <c:pt idx="686">
                  <c:v>7.6795530526470035E-2</c:v>
                </c:pt>
                <c:pt idx="687">
                  <c:v>7.6898920929769909E-2</c:v>
                </c:pt>
                <c:pt idx="688">
                  <c:v>7.6939251627710092E-2</c:v>
                </c:pt>
                <c:pt idx="689">
                  <c:v>7.7074721407949909E-2</c:v>
                </c:pt>
                <c:pt idx="690">
                  <c:v>7.7157106337919945E-2</c:v>
                </c:pt>
                <c:pt idx="691">
                  <c:v>7.7282579620379988E-2</c:v>
                </c:pt>
                <c:pt idx="692">
                  <c:v>7.7358759827589996E-2</c:v>
                </c:pt>
                <c:pt idx="693">
                  <c:v>7.748974841916989E-2</c:v>
                </c:pt>
                <c:pt idx="694">
                  <c:v>7.7548996624080102E-2</c:v>
                </c:pt>
                <c:pt idx="695">
                  <c:v>7.7609361685700096E-2</c:v>
                </c:pt>
                <c:pt idx="696">
                  <c:v>7.7690712495209979E-2</c:v>
                </c:pt>
                <c:pt idx="697">
                  <c:v>7.7762411513760066E-2</c:v>
                </c:pt>
                <c:pt idx="698">
                  <c:v>7.7838591720970074E-2</c:v>
                </c:pt>
                <c:pt idx="699">
                  <c:v>7.793993552603995E-2</c:v>
                </c:pt>
                <c:pt idx="700">
                  <c:v>7.8040245210639902E-2</c:v>
                </c:pt>
                <c:pt idx="701">
                  <c:v>7.8159169063529932E-2</c:v>
                </c:pt>
                <c:pt idx="702">
                  <c:v>7.8263615229970052E-2</c:v>
                </c:pt>
                <c:pt idx="703">
                  <c:v>7.8403566198880004E-2</c:v>
                </c:pt>
                <c:pt idx="704">
                  <c:v>7.848457230156991E-2</c:v>
                </c:pt>
                <c:pt idx="705">
                  <c:v>7.864830804104006E-2</c:v>
                </c:pt>
                <c:pt idx="706">
                  <c:v>7.872896943690999E-2</c:v>
                </c:pt>
                <c:pt idx="707">
                  <c:v>7.8870299233100072E-2</c:v>
                </c:pt>
                <c:pt idx="708">
                  <c:v>7.8948202974409964E-2</c:v>
                </c:pt>
                <c:pt idx="709">
                  <c:v>7.9083328047830026E-2</c:v>
                </c:pt>
                <c:pt idx="710">
                  <c:v>7.9138825845840088E-2</c:v>
                </c:pt>
                <c:pt idx="711">
                  <c:v>7.9314626324020088E-2</c:v>
                </c:pt>
                <c:pt idx="712">
                  <c:v>7.946388437706009E-2</c:v>
                </c:pt>
                <c:pt idx="713">
                  <c:v>7.9523773936970077E-2</c:v>
                </c:pt>
                <c:pt idx="714">
                  <c:v>7.9584531764040012E-2</c:v>
                </c:pt>
                <c:pt idx="715">
                  <c:v>7.9758264001299928E-2</c:v>
                </c:pt>
                <c:pt idx="716">
                  <c:v>7.9818242987969912E-2</c:v>
                </c:pt>
                <c:pt idx="717">
                  <c:v>7.9964053972819915E-2</c:v>
                </c:pt>
                <c:pt idx="718">
                  <c:v>8.0070568380179896E-2</c:v>
                </c:pt>
                <c:pt idx="719">
                  <c:v>8.0161226273830044E-2</c:v>
                </c:pt>
                <c:pt idx="720">
                  <c:v>8.0235338240119969E-2</c:v>
                </c:pt>
                <c:pt idx="721">
                  <c:v>8.0310829033690023E-2</c:v>
                </c:pt>
                <c:pt idx="722">
                  <c:v>8.0472151825430105E-2</c:v>
                </c:pt>
                <c:pt idx="723">
                  <c:v>8.061727339662994E-2</c:v>
                </c:pt>
                <c:pt idx="724">
                  <c:v>8.0667600592339905E-2</c:v>
                </c:pt>
                <c:pt idx="725">
                  <c:v>8.0756534951889947E-2</c:v>
                </c:pt>
                <c:pt idx="726">
                  <c:v>8.0918202450450005E-2</c:v>
                </c:pt>
                <c:pt idx="727">
                  <c:v>8.0962669630229911E-2</c:v>
                </c:pt>
                <c:pt idx="728">
                  <c:v>8.1049535748850099E-2</c:v>
                </c:pt>
                <c:pt idx="729">
                  <c:v>8.1187073770019991E-2</c:v>
                </c:pt>
                <c:pt idx="730">
                  <c:v>8.1233953897529965E-2</c:v>
                </c:pt>
                <c:pt idx="731">
                  <c:v>8.1354256577699902E-2</c:v>
                </c:pt>
                <c:pt idx="732">
                  <c:v>8.1486279289739949E-2</c:v>
                </c:pt>
                <c:pt idx="733">
                  <c:v>8.1551773585530007E-2</c:v>
                </c:pt>
                <c:pt idx="734">
                  <c:v>8.1688622193049953E-2</c:v>
                </c:pt>
                <c:pt idx="735">
                  <c:v>8.1765491813899915E-2</c:v>
                </c:pt>
                <c:pt idx="736">
                  <c:v>8.1809269580040089E-2</c:v>
                </c:pt>
                <c:pt idx="737">
                  <c:v>8.1887518028169959E-2</c:v>
                </c:pt>
                <c:pt idx="738">
                  <c:v>8.2070902056379902E-2</c:v>
                </c:pt>
                <c:pt idx="739">
                  <c:v>8.2126399854399956E-2</c:v>
                </c:pt>
                <c:pt idx="740">
                  <c:v>8.2327363930430053E-2</c:v>
                </c:pt>
                <c:pt idx="741">
                  <c:v>8.2369762869280105E-2</c:v>
                </c:pt>
                <c:pt idx="742">
                  <c:v>8.2509713838190057E-2</c:v>
                </c:pt>
                <c:pt idx="743">
                  <c:v>8.2598992904550084E-2</c:v>
                </c:pt>
                <c:pt idx="744">
                  <c:v>8.2757902748550105E-2</c:v>
                </c:pt>
                <c:pt idx="745">
                  <c:v>8.2854420658140082E-2</c:v>
                </c:pt>
                <c:pt idx="746">
                  <c:v>8.291508905845002E-2</c:v>
                </c:pt>
                <c:pt idx="747">
                  <c:v>8.2981272767890024E-2</c:v>
                </c:pt>
                <c:pt idx="748">
                  <c:v>8.3115019014029956E-2</c:v>
                </c:pt>
                <c:pt idx="749">
                  <c:v>8.3245318191969897E-2</c:v>
                </c:pt>
                <c:pt idx="750">
                  <c:v>8.3318051330979914E-2</c:v>
                </c:pt>
                <c:pt idx="751">
                  <c:v>8.3467654090839893E-2</c:v>
                </c:pt>
                <c:pt idx="752">
                  <c:v>8.3555554329930004E-2</c:v>
                </c:pt>
                <c:pt idx="753">
                  <c:v>8.3656898135000102E-2</c:v>
                </c:pt>
                <c:pt idx="754">
                  <c:v>8.3835111560919939E-2</c:v>
                </c:pt>
                <c:pt idx="755">
                  <c:v>8.3989540216260039E-2</c:v>
                </c:pt>
                <c:pt idx="756">
                  <c:v>8.4035041516490105E-2</c:v>
                </c:pt>
                <c:pt idx="757">
                  <c:v>8.4215667890150003E-2</c:v>
                </c:pt>
                <c:pt idx="758">
                  <c:v>8.4329076433909966E-2</c:v>
                </c:pt>
                <c:pt idx="759">
                  <c:v>8.439043424786008E-2</c:v>
                </c:pt>
                <c:pt idx="760">
                  <c:v>8.4469760177340092E-2</c:v>
                </c:pt>
                <c:pt idx="761">
                  <c:v>8.4598292460299929E-2</c:v>
                </c:pt>
                <c:pt idx="762">
                  <c:v>8.4668612651570108E-2</c:v>
                </c:pt>
                <c:pt idx="763">
                  <c:v>8.4800290656789956E-2</c:v>
                </c:pt>
                <c:pt idx="764">
                  <c:v>8.4860825461690048E-2</c:v>
                </c:pt>
                <c:pt idx="765">
                  <c:v>8.4999531198719946E-2</c:v>
                </c:pt>
                <c:pt idx="766">
                  <c:v>8.5107424433370049E-2</c:v>
                </c:pt>
                <c:pt idx="767">
                  <c:v>8.51546492677E-2</c:v>
                </c:pt>
                <c:pt idx="768">
                  <c:v>8.5271160172849969E-2</c:v>
                </c:pt>
                <c:pt idx="769">
                  <c:v>8.541834998497011E-2</c:v>
                </c:pt>
                <c:pt idx="770">
                  <c:v>8.5492117244440058E-2</c:v>
                </c:pt>
                <c:pt idx="771">
                  <c:v>8.555830095387007E-2</c:v>
                </c:pt>
                <c:pt idx="772">
                  <c:v>8.5684463649980058E-2</c:v>
                </c:pt>
                <c:pt idx="773">
                  <c:v>8.5757886202630029E-2</c:v>
                </c:pt>
                <c:pt idx="774">
                  <c:v>8.588715126011004E-2</c:v>
                </c:pt>
                <c:pt idx="775">
                  <c:v>8.6040545794989987E-2</c:v>
                </c:pt>
                <c:pt idx="776">
                  <c:v>8.6116381295380018E-2</c:v>
                </c:pt>
                <c:pt idx="777">
                  <c:v>8.6250472248339927E-2</c:v>
                </c:pt>
                <c:pt idx="778">
                  <c:v>8.6281495862140067E-2</c:v>
                </c:pt>
                <c:pt idx="779">
                  <c:v>8.6467982251740017E-2</c:v>
                </c:pt>
                <c:pt idx="780">
                  <c:v>8.6544507165770002E-2</c:v>
                </c:pt>
                <c:pt idx="781">
                  <c:v>8.6622066200259917E-2</c:v>
                </c:pt>
                <c:pt idx="782">
                  <c:v>8.680441610800993E-2</c:v>
                </c:pt>
                <c:pt idx="783">
                  <c:v>8.689231634710004E-2</c:v>
                </c:pt>
                <c:pt idx="784">
                  <c:v>8.6975735397530007E-2</c:v>
                </c:pt>
                <c:pt idx="785">
                  <c:v>8.7143952325670071E-2</c:v>
                </c:pt>
                <c:pt idx="786">
                  <c:v>8.7213927810120051E-2</c:v>
                </c:pt>
                <c:pt idx="787">
                  <c:v>8.7298380981009949E-2</c:v>
                </c:pt>
                <c:pt idx="788">
                  <c:v>8.7416270713430055E-2</c:v>
                </c:pt>
                <c:pt idx="789">
                  <c:v>8.7521061586699922E-2</c:v>
                </c:pt>
                <c:pt idx="790">
                  <c:v>8.7656876073759937E-2</c:v>
                </c:pt>
                <c:pt idx="791">
                  <c:v>8.7742708071929965E-2</c:v>
                </c:pt>
                <c:pt idx="792">
                  <c:v>8.7813717676840097E-2</c:v>
                </c:pt>
                <c:pt idx="793">
                  <c:v>8.7973991769880078E-2</c:v>
                </c:pt>
                <c:pt idx="794">
                  <c:v>8.8076364880969926E-2</c:v>
                </c:pt>
                <c:pt idx="795">
                  <c:v>8.8240809426769928E-2</c:v>
                </c:pt>
                <c:pt idx="796">
                  <c:v>8.8297686052059898E-2</c:v>
                </c:pt>
                <c:pt idx="797">
                  <c:v>8.8469350048399953E-2</c:v>
                </c:pt>
                <c:pt idx="798">
                  <c:v>8.8536223171469919E-2</c:v>
                </c:pt>
                <c:pt idx="799">
                  <c:v>8.8638256390169978E-2</c:v>
                </c:pt>
                <c:pt idx="800">
                  <c:v>8.8747183745280012E-2</c:v>
                </c:pt>
                <c:pt idx="801">
                  <c:v>8.8834394570729946E-2</c:v>
                </c:pt>
                <c:pt idx="802">
                  <c:v>8.8928844239400062E-2</c:v>
                </c:pt>
                <c:pt idx="803">
                  <c:v>8.9065692846920008E-2</c:v>
                </c:pt>
                <c:pt idx="804">
                  <c:v>8.9093269392519936E-2</c:v>
                </c:pt>
                <c:pt idx="805">
                  <c:v>8.9241029641450087E-2</c:v>
                </c:pt>
                <c:pt idx="806">
                  <c:v>8.9285615798049944E-2</c:v>
                </c:pt>
                <c:pt idx="807">
                  <c:v>8.9405573771399904E-2</c:v>
                </c:pt>
                <c:pt idx="808">
                  <c:v>8.9537941190259929E-2</c:v>
                </c:pt>
                <c:pt idx="809">
                  <c:v>8.9616879052029974E-2</c:v>
                </c:pt>
                <c:pt idx="810">
                  <c:v>8.9757864141390087E-2</c:v>
                </c:pt>
                <c:pt idx="811">
                  <c:v>8.9886784492049898E-2</c:v>
                </c:pt>
                <c:pt idx="812">
                  <c:v>9.0014326015440016E-2</c:v>
                </c:pt>
                <c:pt idx="813">
                  <c:v>9.0087314026449983E-2</c:v>
                </c:pt>
                <c:pt idx="814">
                  <c:v>9.0189092373150093E-2</c:v>
                </c:pt>
                <c:pt idx="815">
                  <c:v>9.0266996114459985E-2</c:v>
                </c:pt>
                <c:pt idx="816">
                  <c:v>9.039488234467008E-2</c:v>
                </c:pt>
                <c:pt idx="817">
                  <c:v>9.0539314502229962E-2</c:v>
                </c:pt>
                <c:pt idx="818">
                  <c:v>9.0723043237270096E-2</c:v>
                </c:pt>
                <c:pt idx="819">
                  <c:v>9.0795086962639937E-2</c:v>
                </c:pt>
                <c:pt idx="820">
                  <c:v>9.0911942574599891E-2</c:v>
                </c:pt>
                <c:pt idx="821">
                  <c:v>9.1012596966030035E-2</c:v>
                </c:pt>
                <c:pt idx="822">
                  <c:v>9.1134623180290086E-2</c:v>
                </c:pt>
                <c:pt idx="823">
                  <c:v>9.123148579670004E-2</c:v>
                </c:pt>
                <c:pt idx="824">
                  <c:v>9.1307666003910049E-2</c:v>
                </c:pt>
                <c:pt idx="825">
                  <c:v>9.1400047431660081E-2</c:v>
                </c:pt>
                <c:pt idx="826">
                  <c:v>9.1583776166690001E-2</c:v>
                </c:pt>
                <c:pt idx="827">
                  <c:v>9.1659611667080032E-2</c:v>
                </c:pt>
                <c:pt idx="828">
                  <c:v>9.1919520609329952E-2</c:v>
                </c:pt>
                <c:pt idx="829">
                  <c:v>9.1992253748339969E-2</c:v>
                </c:pt>
                <c:pt idx="830">
                  <c:v>9.2127378821760031E-2</c:v>
                </c:pt>
                <c:pt idx="831">
                  <c:v>9.2186668394800053E-2</c:v>
                </c:pt>
                <c:pt idx="832">
                  <c:v>9.2303524006760007E-2</c:v>
                </c:pt>
                <c:pt idx="833">
                  <c:v>9.2451747939340079E-2</c:v>
                </c:pt>
                <c:pt idx="834">
                  <c:v>9.2543439953449935E-2</c:v>
                </c:pt>
                <c:pt idx="835">
                  <c:v>9.2675117958670006E-2</c:v>
                </c:pt>
                <c:pt idx="836">
                  <c:v>9.2796799466120072E-2</c:v>
                </c:pt>
                <c:pt idx="837">
                  <c:v>9.2930201005440027E-2</c:v>
                </c:pt>
                <c:pt idx="838">
                  <c:v>9.3091868504000086E-2</c:v>
                </c:pt>
                <c:pt idx="839">
                  <c:v>9.3223546509219934E-2</c:v>
                </c:pt>
                <c:pt idx="840">
                  <c:v>9.3319719711989935E-2</c:v>
                </c:pt>
                <c:pt idx="841">
                  <c:v>9.3378319871380011E-2</c:v>
                </c:pt>
                <c:pt idx="842">
                  <c:v>9.3477940142350002E-2</c:v>
                </c:pt>
                <c:pt idx="843">
                  <c:v>9.3598242822509947E-2</c:v>
                </c:pt>
                <c:pt idx="844">
                  <c:v>9.3673733616080002E-2</c:v>
                </c:pt>
                <c:pt idx="845">
                  <c:v>9.3802998673570004E-2</c:v>
                </c:pt>
                <c:pt idx="846">
                  <c:v>9.3905721305910017E-2</c:v>
                </c:pt>
                <c:pt idx="847">
                  <c:v>9.4026368692899931E-2</c:v>
                </c:pt>
                <c:pt idx="848">
                  <c:v>9.42590457963699E-2</c:v>
                </c:pt>
                <c:pt idx="849">
                  <c:v>9.4386587319750026E-2</c:v>
                </c:pt>
                <c:pt idx="850">
                  <c:v>9.4497238208959944E-2</c:v>
                </c:pt>
                <c:pt idx="851">
                  <c:v>9.463891271196001E-2</c:v>
                </c:pt>
                <c:pt idx="852">
                  <c:v>9.4740256517030108E-2</c:v>
                </c:pt>
                <c:pt idx="853">
                  <c:v>9.4921572304319968E-2</c:v>
                </c:pt>
                <c:pt idx="854">
                  <c:v>9.505083736180997E-2</c:v>
                </c:pt>
                <c:pt idx="855">
                  <c:v>9.5367719096369985E-2</c:v>
                </c:pt>
                <c:pt idx="856">
                  <c:v>9.5475516163989971E-2</c:v>
                </c:pt>
                <c:pt idx="857">
                  <c:v>9.5608917703319918E-2</c:v>
                </c:pt>
                <c:pt idx="858">
                  <c:v>9.5705780319720102E-2</c:v>
                </c:pt>
                <c:pt idx="859">
                  <c:v>9.5920187961729964E-2</c:v>
                </c:pt>
                <c:pt idx="860">
                  <c:v>9.6042558882819984E-2</c:v>
                </c:pt>
                <c:pt idx="861">
                  <c:v>9.6180786317620059E-2</c:v>
                </c:pt>
                <c:pt idx="862">
                  <c:v>9.6649932299579966E-2</c:v>
                </c:pt>
                <c:pt idx="863">
                  <c:v>9.6836763395999892E-2</c:v>
                </c:pt>
                <c:pt idx="864">
                  <c:v>9.6978782605819935E-2</c:v>
                </c:pt>
                <c:pt idx="865">
                  <c:v>9.7160098393110017E-2</c:v>
                </c:pt>
                <c:pt idx="866">
                  <c:v>9.7770229464440028E-2</c:v>
                </c:pt>
                <c:pt idx="867">
                  <c:v>9.7906043951500044E-2</c:v>
                </c:pt>
                <c:pt idx="868">
                  <c:v>9.8158714050530005E-2</c:v>
                </c:pt>
                <c:pt idx="869">
                  <c:v>9.8238686032759981E-2</c:v>
                </c:pt>
                <c:pt idx="870">
                  <c:v>9.8909140797569961E-2</c:v>
                </c:pt>
                <c:pt idx="871">
                  <c:v>9.899945398439991E-2</c:v>
                </c:pt>
                <c:pt idx="872">
                  <c:v>9.9364843213550103E-2</c:v>
                </c:pt>
                <c:pt idx="873">
                  <c:v>9.9968366708669931E-2</c:v>
                </c:pt>
                <c:pt idx="874">
                  <c:v>0.10031726815709008</c:v>
                </c:pt>
                <c:pt idx="875">
                  <c:v>0.10058260537519992</c:v>
                </c:pt>
                <c:pt idx="876">
                  <c:v>0.10134903873355006</c:v>
                </c:pt>
                <c:pt idx="877">
                  <c:v>0.10246285818219003</c:v>
                </c:pt>
                <c:pt idx="878">
                  <c:v>0.10320556660148994</c:v>
                </c:pt>
                <c:pt idx="879">
                  <c:v>0.10362024890589994</c:v>
                </c:pt>
                <c:pt idx="880">
                  <c:v>0.1037991685255899</c:v>
                </c:pt>
                <c:pt idx="881">
                  <c:v>0.10410731964249997</c:v>
                </c:pt>
                <c:pt idx="882">
                  <c:v>0.10468677180684005</c:v>
                </c:pt>
                <c:pt idx="883">
                  <c:v>0.10664548225754999</c:v>
                </c:pt>
                <c:pt idx="884">
                  <c:v>0.10808996685499994</c:v>
                </c:pt>
                <c:pt idx="885">
                  <c:v>0.10995861737606005</c:v>
                </c:pt>
                <c:pt idx="886">
                  <c:v>0.11231099725061999</c:v>
                </c:pt>
                <c:pt idx="887">
                  <c:v>0.11332236706037002</c:v>
                </c:pt>
                <c:pt idx="888">
                  <c:v>0.1139445628703899</c:v>
                </c:pt>
                <c:pt idx="889">
                  <c:v>0.11437303344759009</c:v>
                </c:pt>
                <c:pt idx="890">
                  <c:v>0.11632786582356003</c:v>
                </c:pt>
                <c:pt idx="891">
                  <c:v>0.1175439914843599</c:v>
                </c:pt>
                <c:pt idx="892">
                  <c:v>0.11861637440124007</c:v>
                </c:pt>
                <c:pt idx="893">
                  <c:v>0.11982043532335007</c:v>
                </c:pt>
                <c:pt idx="894">
                  <c:v>0.12147537276595011</c:v>
                </c:pt>
                <c:pt idx="895">
                  <c:v>0.12191590808185993</c:v>
                </c:pt>
                <c:pt idx="896">
                  <c:v>0.12277767513174997</c:v>
                </c:pt>
                <c:pt idx="897">
                  <c:v>0.12385488394411004</c:v>
                </c:pt>
                <c:pt idx="898">
                  <c:v>0.12412651291823007</c:v>
                </c:pt>
                <c:pt idx="899">
                  <c:v>0.12470251801437993</c:v>
                </c:pt>
                <c:pt idx="900">
                  <c:v>0.12517979277635005</c:v>
                </c:pt>
                <c:pt idx="901">
                  <c:v>0.12600662627023995</c:v>
                </c:pt>
                <c:pt idx="902">
                  <c:v>0.12697746460706005</c:v>
                </c:pt>
                <c:pt idx="903">
                  <c:v>0.12819991340965009</c:v>
                </c:pt>
                <c:pt idx="904">
                  <c:v>0.12992785766862003</c:v>
                </c:pt>
                <c:pt idx="905">
                  <c:v>0.13078900633432999</c:v>
                </c:pt>
                <c:pt idx="906">
                  <c:v>0.13134605255538001</c:v>
                </c:pt>
                <c:pt idx="907">
                  <c:v>0.13233055458584997</c:v>
                </c:pt>
                <c:pt idx="908">
                  <c:v>0.13341705112966995</c:v>
                </c:pt>
                <c:pt idx="909">
                  <c:v>0.13417919790859001</c:v>
                </c:pt>
                <c:pt idx="910">
                  <c:v>0.13455803070372996</c:v>
                </c:pt>
                <c:pt idx="911">
                  <c:v>0.13473555471600007</c:v>
                </c:pt>
                <c:pt idx="912">
                  <c:v>0.13514747936585003</c:v>
                </c:pt>
                <c:pt idx="913">
                  <c:v>0.13575084022730999</c:v>
                </c:pt>
                <c:pt idx="914">
                  <c:v>0.13666832585548994</c:v>
                </c:pt>
                <c:pt idx="915">
                  <c:v>0.13783242681942998</c:v>
                </c:pt>
                <c:pt idx="916">
                  <c:v>0.13869645587702006</c:v>
                </c:pt>
                <c:pt idx="917">
                  <c:v>0.1394560643612901</c:v>
                </c:pt>
                <c:pt idx="918">
                  <c:v>0.13988444048568005</c:v>
                </c:pt>
                <c:pt idx="919">
                  <c:v>0.13999302313395989</c:v>
                </c:pt>
                <c:pt idx="920">
                  <c:v>0.14043493727715006</c:v>
                </c:pt>
                <c:pt idx="921">
                  <c:v>0.14121381067868</c:v>
                </c:pt>
                <c:pt idx="922">
                  <c:v>0.14200059565338008</c:v>
                </c:pt>
                <c:pt idx="923">
                  <c:v>0.14317259884123001</c:v>
                </c:pt>
                <c:pt idx="924">
                  <c:v>0.14379927583991003</c:v>
                </c:pt>
                <c:pt idx="925">
                  <c:v>0.14412433437113004</c:v>
                </c:pt>
                <c:pt idx="926">
                  <c:v>0.14475307961072992</c:v>
                </c:pt>
                <c:pt idx="927">
                  <c:v>0.14502953448033007</c:v>
                </c:pt>
                <c:pt idx="928">
                  <c:v>0.14525669627467996</c:v>
                </c:pt>
                <c:pt idx="929">
                  <c:v>0.14612328384275997</c:v>
                </c:pt>
                <c:pt idx="930">
                  <c:v>0.14723290047349002</c:v>
                </c:pt>
                <c:pt idx="931">
                  <c:v>0.14742938336085998</c:v>
                </c:pt>
                <c:pt idx="932">
                  <c:v>0.14867373928366989</c:v>
                </c:pt>
                <c:pt idx="933">
                  <c:v>0.14920427877680997</c:v>
                </c:pt>
                <c:pt idx="934">
                  <c:v>0.14949750158421993</c:v>
                </c:pt>
                <c:pt idx="935">
                  <c:v>0.14978585251379006</c:v>
                </c:pt>
                <c:pt idx="936">
                  <c:v>0.1502966943381201</c:v>
                </c:pt>
                <c:pt idx="937">
                  <c:v>0.15232284137694996</c:v>
                </c:pt>
                <c:pt idx="938">
                  <c:v>0.15262825161942994</c:v>
                </c:pt>
                <c:pt idx="939">
                  <c:v>0.15300329263953993</c:v>
                </c:pt>
                <c:pt idx="940">
                  <c:v>0.15444246409348006</c:v>
                </c:pt>
                <c:pt idx="941">
                  <c:v>0.15482541288983009</c:v>
                </c:pt>
                <c:pt idx="942">
                  <c:v>0.1553162754014501</c:v>
                </c:pt>
                <c:pt idx="943">
                  <c:v>0.15571751413986989</c:v>
                </c:pt>
                <c:pt idx="944">
                  <c:v>0.15605567153024991</c:v>
                </c:pt>
                <c:pt idx="945">
                  <c:v>0.15661719893996007</c:v>
                </c:pt>
                <c:pt idx="946">
                  <c:v>0.1578209151552401</c:v>
                </c:pt>
                <c:pt idx="947">
                  <c:v>0.1582655869529801</c:v>
                </c:pt>
                <c:pt idx="948">
                  <c:v>0.15837313548081</c:v>
                </c:pt>
                <c:pt idx="949">
                  <c:v>0.15914957974132005</c:v>
                </c:pt>
                <c:pt idx="950">
                  <c:v>0.15996947276401996</c:v>
                </c:pt>
                <c:pt idx="951">
                  <c:v>0.16065617069283</c:v>
                </c:pt>
                <c:pt idx="952">
                  <c:v>0.16124867977288004</c:v>
                </c:pt>
                <c:pt idx="953">
                  <c:v>0.1618446778645799</c:v>
                </c:pt>
                <c:pt idx="954">
                  <c:v>0.16230555088285992</c:v>
                </c:pt>
                <c:pt idx="955">
                  <c:v>0.16308650835006011</c:v>
                </c:pt>
                <c:pt idx="956">
                  <c:v>0.16327727940831993</c:v>
                </c:pt>
                <c:pt idx="957">
                  <c:v>0.16358820495991999</c:v>
                </c:pt>
                <c:pt idx="958">
                  <c:v>0.16513938564972008</c:v>
                </c:pt>
                <c:pt idx="959">
                  <c:v>0.16539860517832006</c:v>
                </c:pt>
                <c:pt idx="960">
                  <c:v>0.1656633400160501</c:v>
                </c:pt>
                <c:pt idx="961">
                  <c:v>0.1660514798953201</c:v>
                </c:pt>
                <c:pt idx="962">
                  <c:v>0.1665354482705399</c:v>
                </c:pt>
                <c:pt idx="963">
                  <c:v>0.16709305067434999</c:v>
                </c:pt>
                <c:pt idx="964">
                  <c:v>0.16749649088456997</c:v>
                </c:pt>
                <c:pt idx="965">
                  <c:v>0.16781327645211008</c:v>
                </c:pt>
                <c:pt idx="966">
                  <c:v>0.16846132527363</c:v>
                </c:pt>
                <c:pt idx="967">
                  <c:v>0.16872123421586993</c:v>
                </c:pt>
                <c:pt idx="968">
                  <c:v>0.1691033173324199</c:v>
                </c:pt>
                <c:pt idx="969">
                  <c:v>0.1706195346733701</c:v>
                </c:pt>
                <c:pt idx="970">
                  <c:v>0.17079188808335011</c:v>
                </c:pt>
                <c:pt idx="971">
                  <c:v>0.17118899884898009</c:v>
                </c:pt>
                <c:pt idx="972">
                  <c:v>0.17175465423148006</c:v>
                </c:pt>
                <c:pt idx="973">
                  <c:v>0.17275430400934999</c:v>
                </c:pt>
                <c:pt idx="974">
                  <c:v>0.17393526957451999</c:v>
                </c:pt>
                <c:pt idx="975">
                  <c:v>0.17501420192097994</c:v>
                </c:pt>
                <c:pt idx="976">
                  <c:v>0.17546094195964002</c:v>
                </c:pt>
                <c:pt idx="977">
                  <c:v>0.17584908183891002</c:v>
                </c:pt>
                <c:pt idx="978">
                  <c:v>0.17603798117625002</c:v>
                </c:pt>
                <c:pt idx="979">
                  <c:v>0.17642612105552002</c:v>
                </c:pt>
                <c:pt idx="980">
                  <c:v>0.17670050768420009</c:v>
                </c:pt>
                <c:pt idx="981">
                  <c:v>0.17682839391440996</c:v>
                </c:pt>
                <c:pt idx="982">
                  <c:v>0.17700384968576999</c:v>
                </c:pt>
                <c:pt idx="983">
                  <c:v>0.17711415586814994</c:v>
                </c:pt>
                <c:pt idx="984">
                  <c:v>0.17739750487415007</c:v>
                </c:pt>
                <c:pt idx="985">
                  <c:v>0.1780438301615701</c:v>
                </c:pt>
                <c:pt idx="986">
                  <c:v>0.17927615704291</c:v>
                </c:pt>
                <c:pt idx="987">
                  <c:v>0.17998694250565994</c:v>
                </c:pt>
                <c:pt idx="988">
                  <c:v>0.18072047861852991</c:v>
                </c:pt>
                <c:pt idx="989">
                  <c:v>0.18104138706010997</c:v>
                </c:pt>
                <c:pt idx="990">
                  <c:v>0.18152123256128005</c:v>
                </c:pt>
                <c:pt idx="991">
                  <c:v>0.18213268442431008</c:v>
                </c:pt>
                <c:pt idx="992">
                  <c:v>0.18309601539964993</c:v>
                </c:pt>
                <c:pt idx="993">
                  <c:v>0.18401380757637997</c:v>
                </c:pt>
                <c:pt idx="994">
                  <c:v>0.18470460004356992</c:v>
                </c:pt>
                <c:pt idx="995">
                  <c:v>0.18589866446789993</c:v>
                </c:pt>
                <c:pt idx="996">
                  <c:v>0.18599897558639999</c:v>
                </c:pt>
                <c:pt idx="997">
                  <c:v>0.18625233366517002</c:v>
                </c:pt>
                <c:pt idx="998">
                  <c:v>0.18656050156221005</c:v>
                </c:pt>
                <c:pt idx="999">
                  <c:v>0.18683040700223996</c:v>
                </c:pt>
                <c:pt idx="1000">
                  <c:v>0.18716753027215005</c:v>
                </c:pt>
                <c:pt idx="1001">
                  <c:v>0.18741502976887991</c:v>
                </c:pt>
                <c:pt idx="1002">
                  <c:v>0.18772733414776011</c:v>
                </c:pt>
                <c:pt idx="1003">
                  <c:v>0.18787417925306005</c:v>
                </c:pt>
                <c:pt idx="1004">
                  <c:v>0.18871322800505008</c:v>
                </c:pt>
                <c:pt idx="1005">
                  <c:v>0.18961356986655997</c:v>
                </c:pt>
                <c:pt idx="1006">
                  <c:v>0.18989278239071994</c:v>
                </c:pt>
                <c:pt idx="1007">
                  <c:v>0.1901623431239301</c:v>
                </c:pt>
                <c:pt idx="1008">
                  <c:v>0.19119336122240993</c:v>
                </c:pt>
                <c:pt idx="1009">
                  <c:v>0.19164906363839007</c:v>
                </c:pt>
                <c:pt idx="1010">
                  <c:v>0.19305477805016991</c:v>
                </c:pt>
                <c:pt idx="1011">
                  <c:v>0.19324781386935008</c:v>
                </c:pt>
                <c:pt idx="1012">
                  <c:v>0.19391207582981007</c:v>
                </c:pt>
                <c:pt idx="1013">
                  <c:v>0.19509371889020999</c:v>
                </c:pt>
                <c:pt idx="1014">
                  <c:v>0.19519954388394001</c:v>
                </c:pt>
                <c:pt idx="1015">
                  <c:v>0.19540569952058995</c:v>
                </c:pt>
                <c:pt idx="1016">
                  <c:v>0.19577279132552006</c:v>
                </c:pt>
                <c:pt idx="1017">
                  <c:v>0.19634397052619001</c:v>
                </c:pt>
                <c:pt idx="1018">
                  <c:v>0.19651098787663002</c:v>
                </c:pt>
                <c:pt idx="1019">
                  <c:v>0.1968768872698401</c:v>
                </c:pt>
                <c:pt idx="1020">
                  <c:v>0.19721504466022011</c:v>
                </c:pt>
                <c:pt idx="1021">
                  <c:v>0.19751976548905992</c:v>
                </c:pt>
                <c:pt idx="1022">
                  <c:v>0.19799408207331992</c:v>
                </c:pt>
                <c:pt idx="1023">
                  <c:v>0.19839566551855992</c:v>
                </c:pt>
                <c:pt idx="1024">
                  <c:v>0.19847184572576992</c:v>
                </c:pt>
                <c:pt idx="1025">
                  <c:v>0.19896787883969003</c:v>
                </c:pt>
                <c:pt idx="1026">
                  <c:v>0.19959214289062999</c:v>
                </c:pt>
                <c:pt idx="1027">
                  <c:v>0.20042840163583997</c:v>
                </c:pt>
                <c:pt idx="1028">
                  <c:v>0.20066693875524999</c:v>
                </c:pt>
                <c:pt idx="1029">
                  <c:v>0.20161531119548992</c:v>
                </c:pt>
                <c:pt idx="1030">
                  <c:v>0.20250526022606996</c:v>
                </c:pt>
                <c:pt idx="1031">
                  <c:v>0.20282411403452993</c:v>
                </c:pt>
                <c:pt idx="1032">
                  <c:v>0.20354640931432</c:v>
                </c:pt>
                <c:pt idx="1033">
                  <c:v>0.20406850565456991</c:v>
                </c:pt>
                <c:pt idx="1034">
                  <c:v>0.2045297233796699</c:v>
                </c:pt>
                <c:pt idx="1035">
                  <c:v>0.20506022717557992</c:v>
                </c:pt>
                <c:pt idx="1036">
                  <c:v>0.20560624277839001</c:v>
                </c:pt>
                <c:pt idx="1037">
                  <c:v>0.20582961279771994</c:v>
                </c:pt>
                <c:pt idx="1038">
                  <c:v>0.20606160048754996</c:v>
                </c:pt>
                <c:pt idx="1039">
                  <c:v>0.20649248401249998</c:v>
                </c:pt>
                <c:pt idx="1040">
                  <c:v>0.20680961428686007</c:v>
                </c:pt>
                <c:pt idx="1041">
                  <c:v>0.20709572094742001</c:v>
                </c:pt>
                <c:pt idx="1042">
                  <c:v>0.20761416000462996</c:v>
                </c:pt>
                <c:pt idx="1043">
                  <c:v>0.20782512057845004</c:v>
                </c:pt>
                <c:pt idx="1044">
                  <c:v>0.20807572243654993</c:v>
                </c:pt>
                <c:pt idx="1045">
                  <c:v>0.20826806884208993</c:v>
                </c:pt>
                <c:pt idx="1046">
                  <c:v>0.20858450970281006</c:v>
                </c:pt>
                <c:pt idx="1047">
                  <c:v>0.20881753151310001</c:v>
                </c:pt>
                <c:pt idx="1048">
                  <c:v>0.20905537921887007</c:v>
                </c:pt>
                <c:pt idx="1049">
                  <c:v>0.20938201789004007</c:v>
                </c:pt>
                <c:pt idx="1050">
                  <c:v>0.21016687840838011</c:v>
                </c:pt>
                <c:pt idx="1051">
                  <c:v>0.21111075849261995</c:v>
                </c:pt>
                <c:pt idx="1052">
                  <c:v>0.21151137860067992</c:v>
                </c:pt>
                <c:pt idx="1053">
                  <c:v>0.21217601005991993</c:v>
                </c:pt>
                <c:pt idx="1054">
                  <c:v>0.2128250930019</c:v>
                </c:pt>
                <c:pt idx="1055">
                  <c:v>0.21322426349940993</c:v>
                </c:pt>
                <c:pt idx="1056">
                  <c:v>0.21358137976488001</c:v>
                </c:pt>
                <c:pt idx="1057">
                  <c:v>0.21374821786573994</c:v>
                </c:pt>
                <c:pt idx="1058">
                  <c:v>0.21432215472096994</c:v>
                </c:pt>
                <c:pt idx="1059">
                  <c:v>0.21447830691040992</c:v>
                </c:pt>
                <c:pt idx="1060">
                  <c:v>0.21471270754798</c:v>
                </c:pt>
                <c:pt idx="1061">
                  <c:v>0.21517840646173991</c:v>
                </c:pt>
                <c:pt idx="1062">
                  <c:v>0.21636075085418005</c:v>
                </c:pt>
                <c:pt idx="1063">
                  <c:v>0.21659239383719009</c:v>
                </c:pt>
                <c:pt idx="1064">
                  <c:v>0.2168174873906199</c:v>
                </c:pt>
                <c:pt idx="1065">
                  <c:v>0.21697122663232005</c:v>
                </c:pt>
                <c:pt idx="1066">
                  <c:v>0.21733868410240009</c:v>
                </c:pt>
                <c:pt idx="1067">
                  <c:v>0.21749552570548003</c:v>
                </c:pt>
                <c:pt idx="1068">
                  <c:v>0.21783713016405004</c:v>
                </c:pt>
                <c:pt idx="1069">
                  <c:v>0.21801155181494991</c:v>
                </c:pt>
                <c:pt idx="1070">
                  <c:v>0.21825491482984005</c:v>
                </c:pt>
                <c:pt idx="1071">
                  <c:v>0.21852619909714011</c:v>
                </c:pt>
                <c:pt idx="1072">
                  <c:v>0.21870992783218002</c:v>
                </c:pt>
                <c:pt idx="1073">
                  <c:v>0.21889020949901994</c:v>
                </c:pt>
                <c:pt idx="1074">
                  <c:v>0.21920423741200001</c:v>
                </c:pt>
                <c:pt idx="1075">
                  <c:v>0.2197533553761899</c:v>
                </c:pt>
                <c:pt idx="1076">
                  <c:v>0.22002291610939007</c:v>
                </c:pt>
                <c:pt idx="1077">
                  <c:v>0.22094018095728996</c:v>
                </c:pt>
                <c:pt idx="1078">
                  <c:v>0.22157409679918993</c:v>
                </c:pt>
                <c:pt idx="1079">
                  <c:v>0.22189432943493004</c:v>
                </c:pt>
                <c:pt idx="1080">
                  <c:v>0.22203841688566994</c:v>
                </c:pt>
                <c:pt idx="1081">
                  <c:v>0.22248748232783999</c:v>
                </c:pt>
                <c:pt idx="1082">
                  <c:v>0.22285364851487</c:v>
                </c:pt>
                <c:pt idx="1083">
                  <c:v>0.22329039205575008</c:v>
                </c:pt>
                <c:pt idx="1084">
                  <c:v>0.2238040052174799</c:v>
                </c:pt>
                <c:pt idx="1085">
                  <c:v>0.22406839534838996</c:v>
                </c:pt>
                <c:pt idx="1086">
                  <c:v>0.22423454403560994</c:v>
                </c:pt>
                <c:pt idx="1087">
                  <c:v>0.22500944496687003</c:v>
                </c:pt>
                <c:pt idx="1088">
                  <c:v>0.2251607712608299</c:v>
                </c:pt>
                <c:pt idx="1089">
                  <c:v>0.22607596786780992</c:v>
                </c:pt>
                <c:pt idx="1090">
                  <c:v>0.22651029846094994</c:v>
                </c:pt>
                <c:pt idx="1091">
                  <c:v>0.22686632153277997</c:v>
                </c:pt>
                <c:pt idx="1092">
                  <c:v>0.22709905770944006</c:v>
                </c:pt>
                <c:pt idx="1093">
                  <c:v>0.22716007081656997</c:v>
                </c:pt>
                <c:pt idx="1094">
                  <c:v>0.22739619498823993</c:v>
                </c:pt>
                <c:pt idx="1095">
                  <c:v>0.2275857837392099</c:v>
                </c:pt>
                <c:pt idx="1096">
                  <c:v>0.22782535497908007</c:v>
                </c:pt>
                <c:pt idx="1097">
                  <c:v>0.22815075821712005</c:v>
                </c:pt>
                <c:pt idx="1098">
                  <c:v>0.22832069867936</c:v>
                </c:pt>
                <c:pt idx="1099">
                  <c:v>0.22862817716276007</c:v>
                </c:pt>
                <c:pt idx="1100">
                  <c:v>0.22875847634070001</c:v>
                </c:pt>
                <c:pt idx="1101">
                  <c:v>0.22918349984970998</c:v>
                </c:pt>
                <c:pt idx="1102">
                  <c:v>0.22935206148467002</c:v>
                </c:pt>
                <c:pt idx="1103">
                  <c:v>0.22971986366156005</c:v>
                </c:pt>
                <c:pt idx="1104">
                  <c:v>0.23021107087999004</c:v>
                </c:pt>
                <c:pt idx="1105">
                  <c:v>0.23046994570178003</c:v>
                </c:pt>
                <c:pt idx="1106">
                  <c:v>0.23052716703388998</c:v>
                </c:pt>
                <c:pt idx="1107">
                  <c:v>0.23118038645771</c:v>
                </c:pt>
                <c:pt idx="1108">
                  <c:v>0.23208213949871004</c:v>
                </c:pt>
                <c:pt idx="1109">
                  <c:v>0.23223449991313005</c:v>
                </c:pt>
                <c:pt idx="1110">
                  <c:v>0.23246821113705995</c:v>
                </c:pt>
                <c:pt idx="1111">
                  <c:v>0.23269778587914991</c:v>
                </c:pt>
                <c:pt idx="1112">
                  <c:v>0.2328870299233099</c:v>
                </c:pt>
                <c:pt idx="1113">
                  <c:v>0.23320829667950993</c:v>
                </c:pt>
                <c:pt idx="1114">
                  <c:v>0.2334106932809501</c:v>
                </c:pt>
                <c:pt idx="1115">
                  <c:v>0.23387478471787992</c:v>
                </c:pt>
                <c:pt idx="1116">
                  <c:v>0.23449243582143997</c:v>
                </c:pt>
                <c:pt idx="1117">
                  <c:v>0.23472311656510003</c:v>
                </c:pt>
                <c:pt idx="1118">
                  <c:v>0.23525102929455999</c:v>
                </c:pt>
                <c:pt idx="1119">
                  <c:v>0.23556940095008994</c:v>
                </c:pt>
                <c:pt idx="1120">
                  <c:v>0.23573603179023994</c:v>
                </c:pt>
                <c:pt idx="1121">
                  <c:v>0.23590459342519998</c:v>
                </c:pt>
                <c:pt idx="1122">
                  <c:v>0.23626205439749004</c:v>
                </c:pt>
                <c:pt idx="1123">
                  <c:v>0.23659347330467995</c:v>
                </c:pt>
                <c:pt idx="1124">
                  <c:v>0.23692413845348992</c:v>
                </c:pt>
                <c:pt idx="1125">
                  <c:v>0.23731306549154008</c:v>
                </c:pt>
                <c:pt idx="1126">
                  <c:v>0.23758434975883991</c:v>
                </c:pt>
                <c:pt idx="1127">
                  <c:v>0.23778841619626001</c:v>
                </c:pt>
                <c:pt idx="1128">
                  <c:v>0.23795490959029997</c:v>
                </c:pt>
                <c:pt idx="1129">
                  <c:v>0.23811623238203006</c:v>
                </c:pt>
                <c:pt idx="1130">
                  <c:v>0.2382945731672601</c:v>
                </c:pt>
                <c:pt idx="1131">
                  <c:v>0.23844784034283006</c:v>
                </c:pt>
                <c:pt idx="1132">
                  <c:v>0.23880780369751009</c:v>
                </c:pt>
                <c:pt idx="1133">
                  <c:v>0.23897731001827993</c:v>
                </c:pt>
                <c:pt idx="1134">
                  <c:v>0.23937268874076989</c:v>
                </c:pt>
                <c:pt idx="1135">
                  <c:v>0.23977358277237992</c:v>
                </c:pt>
                <c:pt idx="1136">
                  <c:v>0.23994628088917991</c:v>
                </c:pt>
                <c:pt idx="1137">
                  <c:v>0.24010174366497994</c:v>
                </c:pt>
                <c:pt idx="1138">
                  <c:v>0.24023659108460005</c:v>
                </c:pt>
                <c:pt idx="1139">
                  <c:v>0.24051366831481991</c:v>
                </c:pt>
                <c:pt idx="1140">
                  <c:v>0.24117102422048009</c:v>
                </c:pt>
                <c:pt idx="1141">
                  <c:v>0.24132855523719998</c:v>
                </c:pt>
                <c:pt idx="1142">
                  <c:v>0.24149987452672006</c:v>
                </c:pt>
                <c:pt idx="1143">
                  <c:v>0.24194523573810001</c:v>
                </c:pt>
                <c:pt idx="1144">
                  <c:v>0.24243403000879993</c:v>
                </c:pt>
                <c:pt idx="1145">
                  <c:v>0.24294231241066</c:v>
                </c:pt>
                <c:pt idx="1146">
                  <c:v>0.2432141015423599</c:v>
                </c:pt>
                <c:pt idx="1147">
                  <c:v>0.24338438671141005</c:v>
                </c:pt>
                <c:pt idx="1148">
                  <c:v>0.24373638650900009</c:v>
                </c:pt>
                <c:pt idx="1149">
                  <c:v>0.24458028218807004</c:v>
                </c:pt>
                <c:pt idx="1150">
                  <c:v>0.2449062673215201</c:v>
                </c:pt>
                <c:pt idx="1151">
                  <c:v>0.24516203978192008</c:v>
                </c:pt>
                <c:pt idx="1152">
                  <c:v>0.24532646493503996</c:v>
                </c:pt>
                <c:pt idx="1153">
                  <c:v>0.24559188918640995</c:v>
                </c:pt>
                <c:pt idx="1154">
                  <c:v>0.24567599765048009</c:v>
                </c:pt>
                <c:pt idx="1155">
                  <c:v>0.24600657149081995</c:v>
                </c:pt>
                <c:pt idx="1156">
                  <c:v>0.24653466233898991</c:v>
                </c:pt>
                <c:pt idx="1157">
                  <c:v>0.24666084504907992</c:v>
                </c:pt>
                <c:pt idx="1158">
                  <c:v>0.24711135684876995</c:v>
                </c:pt>
                <c:pt idx="1159">
                  <c:v>0.24747260959608997</c:v>
                </c:pt>
                <c:pt idx="1160">
                  <c:v>0.24771011259504006</c:v>
                </c:pt>
                <c:pt idx="1161">
                  <c:v>0.24784765061619995</c:v>
                </c:pt>
                <c:pt idx="1162">
                  <c:v>0.24820200922711</c:v>
                </c:pt>
                <c:pt idx="1163">
                  <c:v>0.24855188664936989</c:v>
                </c:pt>
                <c:pt idx="1164">
                  <c:v>0.24861738094515995</c:v>
                </c:pt>
                <c:pt idx="1165">
                  <c:v>0.24879361819675005</c:v>
                </c:pt>
                <c:pt idx="1166">
                  <c:v>0.24887866871468001</c:v>
                </c:pt>
                <c:pt idx="1167">
                  <c:v>0.24906101862244001</c:v>
                </c:pt>
                <c:pt idx="1168">
                  <c:v>0.24926853212804989</c:v>
                </c:pt>
                <c:pt idx="1169">
                  <c:v>0.24947673504730994</c:v>
                </c:pt>
                <c:pt idx="1170">
                  <c:v>0.24983798779461996</c:v>
                </c:pt>
                <c:pt idx="1171">
                  <c:v>0.2500992166068301</c:v>
                </c:pt>
                <c:pt idx="1172">
                  <c:v>0.25034125975176003</c:v>
                </c:pt>
                <c:pt idx="1173">
                  <c:v>0.25057703921661001</c:v>
                </c:pt>
                <c:pt idx="1174">
                  <c:v>0.25065425354427995</c:v>
                </c:pt>
                <c:pt idx="1175">
                  <c:v>0.25089348007731993</c:v>
                </c:pt>
                <c:pt idx="1176">
                  <c:v>0.25106031817818009</c:v>
                </c:pt>
                <c:pt idx="1177">
                  <c:v>0.25134918249331006</c:v>
                </c:pt>
                <c:pt idx="1178">
                  <c:v>0.25169905991555996</c:v>
                </c:pt>
                <c:pt idx="1179">
                  <c:v>0.25181832847526997</c:v>
                </c:pt>
                <c:pt idx="1180">
                  <c:v>0.25208616567437003</c:v>
                </c:pt>
                <c:pt idx="1181">
                  <c:v>0.25248178014554989</c:v>
                </c:pt>
                <c:pt idx="1182">
                  <c:v>0.25301652938142993</c:v>
                </c:pt>
                <c:pt idx="1183">
                  <c:v>0.25393448364297</c:v>
                </c:pt>
                <c:pt idx="1184">
                  <c:v>0.25416888428054007</c:v>
                </c:pt>
                <c:pt idx="1185">
                  <c:v>0.25428711871978993</c:v>
                </c:pt>
                <c:pt idx="1186">
                  <c:v>0.25443437661770996</c:v>
                </c:pt>
                <c:pt idx="1187">
                  <c:v>0.25465550253766001</c:v>
                </c:pt>
                <c:pt idx="1188">
                  <c:v>0.25504168194867005</c:v>
                </c:pt>
                <c:pt idx="1189">
                  <c:v>0.25533123567742999</c:v>
                </c:pt>
                <c:pt idx="1190">
                  <c:v>0.25561561880389005</c:v>
                </c:pt>
                <c:pt idx="1191">
                  <c:v>0.25597376918983006</c:v>
                </c:pt>
                <c:pt idx="1192">
                  <c:v>0.25623919344119006</c:v>
                </c:pt>
                <c:pt idx="1193">
                  <c:v>0.25637431851461989</c:v>
                </c:pt>
                <c:pt idx="1194">
                  <c:v>0.25657218022926997</c:v>
                </c:pt>
                <c:pt idx="1195">
                  <c:v>0.25711552839711005</c:v>
                </c:pt>
                <c:pt idx="1196">
                  <c:v>0.25743601552008011</c:v>
                </c:pt>
                <c:pt idx="1197">
                  <c:v>0.2578441483949101</c:v>
                </c:pt>
                <c:pt idx="1198">
                  <c:v>0.25799650880932989</c:v>
                </c:pt>
                <c:pt idx="1199">
                  <c:v>0.25818161637163994</c:v>
                </c:pt>
                <c:pt idx="1200">
                  <c:v>0.25828224061980998</c:v>
                </c:pt>
                <c:pt idx="1201">
                  <c:v>0.25852046317565991</c:v>
                </c:pt>
                <c:pt idx="1202">
                  <c:v>0.25880794866349999</c:v>
                </c:pt>
                <c:pt idx="1203">
                  <c:v>0.25911715068099994</c:v>
                </c:pt>
                <c:pt idx="1204">
                  <c:v>0.25926778756132007</c:v>
                </c:pt>
                <c:pt idx="1205">
                  <c:v>0.25947150929191998</c:v>
                </c:pt>
                <c:pt idx="1206">
                  <c:v>0.25964243802247</c:v>
                </c:pt>
                <c:pt idx="1207">
                  <c:v>0.25976968069118</c:v>
                </c:pt>
                <c:pt idx="1208">
                  <c:v>0.25996478475127005</c:v>
                </c:pt>
                <c:pt idx="1209">
                  <c:v>0.2601398958158101</c:v>
                </c:pt>
                <c:pt idx="1210">
                  <c:v>0.26035120109643994</c:v>
                </c:pt>
                <c:pt idx="1211">
                  <c:v>0.26048046615392995</c:v>
                </c:pt>
                <c:pt idx="1212">
                  <c:v>0.26072042688222008</c:v>
                </c:pt>
                <c:pt idx="1213">
                  <c:v>0.26093961563811008</c:v>
                </c:pt>
                <c:pt idx="1214">
                  <c:v>0.26124433646694989</c:v>
                </c:pt>
                <c:pt idx="1215">
                  <c:v>0.26148252887953993</c:v>
                </c:pt>
                <c:pt idx="1216">
                  <c:v>0.26161213864383992</c:v>
                </c:pt>
                <c:pt idx="1217">
                  <c:v>0.26193926541598</c:v>
                </c:pt>
                <c:pt idx="1218">
                  <c:v>0.26243858892999006</c:v>
                </c:pt>
                <c:pt idx="1219">
                  <c:v>0.26298441649408</c:v>
                </c:pt>
                <c:pt idx="1220">
                  <c:v>0.26309575679693009</c:v>
                </c:pt>
                <c:pt idx="1221">
                  <c:v>0.26322984774989</c:v>
                </c:pt>
                <c:pt idx="1222">
                  <c:v>0.26345597542377996</c:v>
                </c:pt>
                <c:pt idx="1223">
                  <c:v>0.26365921765786005</c:v>
                </c:pt>
                <c:pt idx="1224">
                  <c:v>0.26406231472008002</c:v>
                </c:pt>
                <c:pt idx="1225">
                  <c:v>0.26456799962495992</c:v>
                </c:pt>
                <c:pt idx="1226">
                  <c:v>0.26474828129180006</c:v>
                </c:pt>
                <c:pt idx="1227">
                  <c:v>0.26492925237226994</c:v>
                </c:pt>
                <c:pt idx="1228">
                  <c:v>0.26518812719405993</c:v>
                </c:pt>
                <c:pt idx="1229">
                  <c:v>0.2654276984339301</c:v>
                </c:pt>
                <c:pt idx="1230">
                  <c:v>0.26598103981733989</c:v>
                </c:pt>
                <c:pt idx="1231">
                  <c:v>0.26640183990711996</c:v>
                </c:pt>
                <c:pt idx="1232">
                  <c:v>0.26671586782010004</c:v>
                </c:pt>
                <c:pt idx="1233">
                  <c:v>0.26704540753997996</c:v>
                </c:pt>
                <c:pt idx="1234">
                  <c:v>0.26719432088619999</c:v>
                </c:pt>
                <c:pt idx="1235">
                  <c:v>0.26742182738737008</c:v>
                </c:pt>
                <c:pt idx="1236">
                  <c:v>0.2678892498352301</c:v>
                </c:pt>
                <c:pt idx="1237">
                  <c:v>0.26809675077982997</c:v>
                </c:pt>
                <c:pt idx="1238">
                  <c:v>0.26821584483238992</c:v>
                </c:pt>
                <c:pt idx="1239">
                  <c:v>0.26835908523082996</c:v>
                </c:pt>
                <c:pt idx="1240">
                  <c:v>0.26853591982946989</c:v>
                </c:pt>
                <c:pt idx="1241">
                  <c:v>0.26864002128909004</c:v>
                </c:pt>
                <c:pt idx="1242">
                  <c:v>0.26898748576361009</c:v>
                </c:pt>
                <c:pt idx="1243">
                  <c:v>0.26904918828437996</c:v>
                </c:pt>
                <c:pt idx="1244">
                  <c:v>0.26921085578294002</c:v>
                </c:pt>
                <c:pt idx="1245">
                  <c:v>0.26941630104763004</c:v>
                </c:pt>
                <c:pt idx="1246">
                  <c:v>0.26972653718558992</c:v>
                </c:pt>
                <c:pt idx="1247">
                  <c:v>0.26997576021641989</c:v>
                </c:pt>
                <c:pt idx="1248">
                  <c:v>0.27006400516232998</c:v>
                </c:pt>
                <c:pt idx="1249">
                  <c:v>0.27021326321536998</c:v>
                </c:pt>
                <c:pt idx="1250">
                  <c:v>0.27029357990441993</c:v>
                </c:pt>
                <c:pt idx="1251">
                  <c:v>0.27041560611867999</c:v>
                </c:pt>
                <c:pt idx="1252">
                  <c:v>0.27061410558147991</c:v>
                </c:pt>
                <c:pt idx="1253">
                  <c:v>0.27081546602983009</c:v>
                </c:pt>
                <c:pt idx="1254">
                  <c:v>0.27108950795169995</c:v>
                </c:pt>
                <c:pt idx="1255">
                  <c:v>0.27143662771939003</c:v>
                </c:pt>
                <c:pt idx="1256">
                  <c:v>0.27203365993155004</c:v>
                </c:pt>
                <c:pt idx="1257">
                  <c:v>0.27220842628926989</c:v>
                </c:pt>
                <c:pt idx="1258">
                  <c:v>0.27231425128299991</c:v>
                </c:pt>
                <c:pt idx="1259">
                  <c:v>0.27251521535903001</c:v>
                </c:pt>
                <c:pt idx="1260">
                  <c:v>0.27265792398249</c:v>
                </c:pt>
                <c:pt idx="1261">
                  <c:v>0.27291541997700008</c:v>
                </c:pt>
                <c:pt idx="1262">
                  <c:v>0.2732553318475599</c:v>
                </c:pt>
                <c:pt idx="1263">
                  <c:v>0.27346488264800994</c:v>
                </c:pt>
                <c:pt idx="1264">
                  <c:v>0.27352761928923996</c:v>
                </c:pt>
                <c:pt idx="1265">
                  <c:v>0.2738075212270501</c:v>
                </c:pt>
                <c:pt idx="1266">
                  <c:v>0.2740129664917399</c:v>
                </c:pt>
                <c:pt idx="1267">
                  <c:v>0.27447315009637996</c:v>
                </c:pt>
                <c:pt idx="1268">
                  <c:v>0.27480027686852004</c:v>
                </c:pt>
                <c:pt idx="1269">
                  <c:v>0.27520840974334004</c:v>
                </c:pt>
                <c:pt idx="1270">
                  <c:v>0.27548228825742993</c:v>
                </c:pt>
                <c:pt idx="1271">
                  <c:v>0.2757430500211</c:v>
                </c:pt>
                <c:pt idx="1272">
                  <c:v>0.27627217498972989</c:v>
                </c:pt>
                <c:pt idx="1273">
                  <c:v>0.2765775852322101</c:v>
                </c:pt>
                <c:pt idx="1274">
                  <c:v>0.27686886249506992</c:v>
                </c:pt>
                <c:pt idx="1275">
                  <c:v>0.27717826946446</c:v>
                </c:pt>
                <c:pt idx="1276">
                  <c:v>0.27741970399335991</c:v>
                </c:pt>
                <c:pt idx="1277">
                  <c:v>0.27762549396486991</c:v>
                </c:pt>
                <c:pt idx="1278">
                  <c:v>0.2777881955838899</c:v>
                </c:pt>
                <c:pt idx="1279">
                  <c:v>0.27796985607800995</c:v>
                </c:pt>
                <c:pt idx="1280">
                  <c:v>0.27821942381565989</c:v>
                </c:pt>
                <c:pt idx="1281">
                  <c:v>0.27836764774823997</c:v>
                </c:pt>
                <c:pt idx="1282">
                  <c:v>0.27851242461262005</c:v>
                </c:pt>
                <c:pt idx="1283">
                  <c:v>0.27867857329984003</c:v>
                </c:pt>
                <c:pt idx="1284">
                  <c:v>0.27877819357080003</c:v>
                </c:pt>
                <c:pt idx="1285">
                  <c:v>0.27886057850077006</c:v>
                </c:pt>
                <c:pt idx="1286">
                  <c:v>0.27899329062646006</c:v>
                </c:pt>
                <c:pt idx="1287">
                  <c:v>0.27918977351383001</c:v>
                </c:pt>
                <c:pt idx="1288">
                  <c:v>0.27934109980779009</c:v>
                </c:pt>
                <c:pt idx="1289">
                  <c:v>0.27947588017438996</c:v>
                </c:pt>
                <c:pt idx="1290">
                  <c:v>0.27962203586605994</c:v>
                </c:pt>
                <c:pt idx="1291">
                  <c:v>0.27987539537872008</c:v>
                </c:pt>
                <c:pt idx="1292">
                  <c:v>0.28001017574532994</c:v>
                </c:pt>
                <c:pt idx="1293">
                  <c:v>0.28017184324388</c:v>
                </c:pt>
                <c:pt idx="1294">
                  <c:v>0.28032454836512</c:v>
                </c:pt>
                <c:pt idx="1295">
                  <c:v>0.28052413361387996</c:v>
                </c:pt>
                <c:pt idx="1296">
                  <c:v>0.28071027529664994</c:v>
                </c:pt>
                <c:pt idx="1297">
                  <c:v>0.28100844669591996</c:v>
                </c:pt>
                <c:pt idx="1298">
                  <c:v>0.28113047291018001</c:v>
                </c:pt>
                <c:pt idx="1299">
                  <c:v>0.28146104675052008</c:v>
                </c:pt>
                <c:pt idx="1300">
                  <c:v>0.28161788835360002</c:v>
                </c:pt>
                <c:pt idx="1301">
                  <c:v>0.28172568305899004</c:v>
                </c:pt>
                <c:pt idx="1302">
                  <c:v>0.28209634141969997</c:v>
                </c:pt>
                <c:pt idx="1303">
                  <c:v>0.28252894847874011</c:v>
                </c:pt>
                <c:pt idx="1304">
                  <c:v>0.28280540334834003</c:v>
                </c:pt>
                <c:pt idx="1305">
                  <c:v>0.28304221693364995</c:v>
                </c:pt>
                <c:pt idx="1306">
                  <c:v>0.28330902001230007</c:v>
                </c:pt>
                <c:pt idx="1307">
                  <c:v>0.28350860526105004</c:v>
                </c:pt>
                <c:pt idx="1308">
                  <c:v>0.28384745206507001</c:v>
                </c:pt>
                <c:pt idx="1309">
                  <c:v>0.28406392794799995</c:v>
                </c:pt>
                <c:pt idx="1310">
                  <c:v>0.28430143094695004</c:v>
                </c:pt>
                <c:pt idx="1311">
                  <c:v>0.28450308443662009</c:v>
                </c:pt>
                <c:pt idx="1312">
                  <c:v>0.28520261515525003</c:v>
                </c:pt>
                <c:pt idx="1313">
                  <c:v>0.28570765583662006</c:v>
                </c:pt>
                <c:pt idx="1314">
                  <c:v>0.28600118027614996</c:v>
                </c:pt>
                <c:pt idx="1315">
                  <c:v>0.28617788966021007</c:v>
                </c:pt>
                <c:pt idx="1316">
                  <c:v>0.28638414955312008</c:v>
                </c:pt>
                <c:pt idx="1317">
                  <c:v>0.28664641726529005</c:v>
                </c:pt>
                <c:pt idx="1318">
                  <c:v>0.28690569097171004</c:v>
                </c:pt>
                <c:pt idx="1319">
                  <c:v>0.2874455018517601</c:v>
                </c:pt>
                <c:pt idx="1320">
                  <c:v>0.28758166104565008</c:v>
                </c:pt>
                <c:pt idx="1321">
                  <c:v>0.28785397943341007</c:v>
                </c:pt>
                <c:pt idx="1322">
                  <c:v>0.28810492599833992</c:v>
                </c:pt>
                <c:pt idx="1323">
                  <c:v>0.28814698023037</c:v>
                </c:pt>
                <c:pt idx="1324">
                  <c:v>0.28831864422671005</c:v>
                </c:pt>
                <c:pt idx="1325">
                  <c:v>0.28838965383161996</c:v>
                </c:pt>
                <c:pt idx="1326">
                  <c:v>0.28870023467640005</c:v>
                </c:pt>
                <c:pt idx="1327">
                  <c:v>0.28884570095442008</c:v>
                </c:pt>
                <c:pt idx="1328">
                  <c:v>0.28904356266907993</c:v>
                </c:pt>
                <c:pt idx="1329">
                  <c:v>0.28917179360610001</c:v>
                </c:pt>
                <c:pt idx="1330">
                  <c:v>0.28930829750679998</c:v>
                </c:pt>
                <c:pt idx="1331">
                  <c:v>0.28946031321440002</c:v>
                </c:pt>
                <c:pt idx="1332">
                  <c:v>0.28957889236047007</c:v>
                </c:pt>
                <c:pt idx="1333">
                  <c:v>0.28971987744982997</c:v>
                </c:pt>
                <c:pt idx="1334">
                  <c:v>0.28990429559851005</c:v>
                </c:pt>
                <c:pt idx="1335">
                  <c:v>0.29020108817048995</c:v>
                </c:pt>
                <c:pt idx="1336">
                  <c:v>0.29041170403748007</c:v>
                </c:pt>
                <c:pt idx="1337">
                  <c:v>0.29067781770249002</c:v>
                </c:pt>
                <c:pt idx="1338">
                  <c:v>0.29080466981222997</c:v>
                </c:pt>
                <c:pt idx="1339">
                  <c:v>0.29096357965622999</c:v>
                </c:pt>
                <c:pt idx="1340">
                  <c:v>0.29127450520783005</c:v>
                </c:pt>
                <c:pt idx="1341">
                  <c:v>0.29143755153367001</c:v>
                </c:pt>
                <c:pt idx="1342">
                  <c:v>0.29161799678344003</c:v>
                </c:pt>
                <c:pt idx="1343">
                  <c:v>0.29180156193554008</c:v>
                </c:pt>
                <c:pt idx="1344">
                  <c:v>0.29199563187517996</c:v>
                </c:pt>
                <c:pt idx="1345">
                  <c:v>0.29214316639412008</c:v>
                </c:pt>
                <c:pt idx="1346">
                  <c:v>0.29252785920519009</c:v>
                </c:pt>
                <c:pt idx="1347">
                  <c:v>0.29277924910687991</c:v>
                </c:pt>
                <c:pt idx="1348">
                  <c:v>0.29307715486015007</c:v>
                </c:pt>
                <c:pt idx="1349">
                  <c:v>0.29328966127728995</c:v>
                </c:pt>
                <c:pt idx="1350">
                  <c:v>0.29347442413279001</c:v>
                </c:pt>
                <c:pt idx="1351">
                  <c:v>0.29356370319915004</c:v>
                </c:pt>
                <c:pt idx="1352">
                  <c:v>0.29372088950904995</c:v>
                </c:pt>
                <c:pt idx="1353">
                  <c:v>0.29384154075627</c:v>
                </c:pt>
                <c:pt idx="1354">
                  <c:v>0.29403639091103995</c:v>
                </c:pt>
                <c:pt idx="1355">
                  <c:v>0.29432405935319994</c:v>
                </c:pt>
                <c:pt idx="1356">
                  <c:v>0.29476500646670001</c:v>
                </c:pt>
                <c:pt idx="1357">
                  <c:v>0.29489909741965992</c:v>
                </c:pt>
                <c:pt idx="1358">
                  <c:v>0.29512625921401003</c:v>
                </c:pt>
                <c:pt idx="1359">
                  <c:v>0.29535135276744007</c:v>
                </c:pt>
                <c:pt idx="1360">
                  <c:v>0.29552489594625997</c:v>
                </c:pt>
                <c:pt idx="1361">
                  <c:v>0.29606834295295004</c:v>
                </c:pt>
                <c:pt idx="1362">
                  <c:v>0.29640960270471006</c:v>
                </c:pt>
                <c:pt idx="1363">
                  <c:v>0.29669536465845003</c:v>
                </c:pt>
                <c:pt idx="1364">
                  <c:v>0.2968201485272699</c:v>
                </c:pt>
                <c:pt idx="1365">
                  <c:v>0.29708626219228007</c:v>
                </c:pt>
                <c:pt idx="1366">
                  <c:v>0.29728377920010995</c:v>
                </c:pt>
                <c:pt idx="1367">
                  <c:v>0.29743313073694999</c:v>
                </c:pt>
                <c:pt idx="1368">
                  <c:v>0.29773982632292006</c:v>
                </c:pt>
                <c:pt idx="1369">
                  <c:v>0.29800731881519993</c:v>
                </c:pt>
                <c:pt idx="1370">
                  <c:v>0.29837098451025001</c:v>
                </c:pt>
                <c:pt idx="1371">
                  <c:v>0.29879118212378009</c:v>
                </c:pt>
                <c:pt idx="1372">
                  <c:v>0.29887529058785001</c:v>
                </c:pt>
                <c:pt idx="1373">
                  <c:v>0.29908280409346011</c:v>
                </c:pt>
                <c:pt idx="1374">
                  <c:v>0.29914519602786993</c:v>
                </c:pt>
                <c:pt idx="1375">
                  <c:v>0.29930134821730991</c:v>
                </c:pt>
                <c:pt idx="1376">
                  <c:v>0.29939372964505995</c:v>
                </c:pt>
                <c:pt idx="1377">
                  <c:v>0.29948162988415006</c:v>
                </c:pt>
                <c:pt idx="1378">
                  <c:v>0.29967466570333001</c:v>
                </c:pt>
                <c:pt idx="1379">
                  <c:v>0.29990596397952007</c:v>
                </c:pt>
                <c:pt idx="1380">
                  <c:v>0.29998800420266991</c:v>
                </c:pt>
                <c:pt idx="1381">
                  <c:v>0.30013381518750992</c:v>
                </c:pt>
                <c:pt idx="1382">
                  <c:v>0.30026308024498993</c:v>
                </c:pt>
                <c:pt idx="1383">
                  <c:v>0.30040613357526991</c:v>
                </c:pt>
                <c:pt idx="1384">
                  <c:v>0.30049231028025991</c:v>
                </c:pt>
                <c:pt idx="1385">
                  <c:v>0.30065604601974005</c:v>
                </c:pt>
                <c:pt idx="1386">
                  <c:v>0.30087183248903004</c:v>
                </c:pt>
                <c:pt idx="1387">
                  <c:v>0.30103487881487001</c:v>
                </c:pt>
                <c:pt idx="1388">
                  <c:v>0.30128479125933993</c:v>
                </c:pt>
                <c:pt idx="1389">
                  <c:v>0.30139544214854008</c:v>
                </c:pt>
                <c:pt idx="1390">
                  <c:v>0.30171498537064001</c:v>
                </c:pt>
                <c:pt idx="1391">
                  <c:v>0.30197765196744997</c:v>
                </c:pt>
                <c:pt idx="1392">
                  <c:v>0.30219585138448002</c:v>
                </c:pt>
                <c:pt idx="1393">
                  <c:v>0.30239130015140003</c:v>
                </c:pt>
                <c:pt idx="1394">
                  <c:v>0.30257054769777003</c:v>
                </c:pt>
                <c:pt idx="1395">
                  <c:v>0.30281839190132009</c:v>
                </c:pt>
                <c:pt idx="1396">
                  <c:v>0.30318240230318994</c:v>
                </c:pt>
                <c:pt idx="1397">
                  <c:v>0.30353422691409992</c:v>
                </c:pt>
                <c:pt idx="1398">
                  <c:v>0.30411552366481009</c:v>
                </c:pt>
                <c:pt idx="1399">
                  <c:v>0.30425512992689008</c:v>
                </c:pt>
                <c:pt idx="1400">
                  <c:v>0.30443954807556994</c:v>
                </c:pt>
                <c:pt idx="1401">
                  <c:v>0.3046529215971201</c:v>
                </c:pt>
                <c:pt idx="1402">
                  <c:v>0.30484251034810006</c:v>
                </c:pt>
                <c:pt idx="1403">
                  <c:v>0.30511413932222009</c:v>
                </c:pt>
                <c:pt idx="1404">
                  <c:v>0.30535646829146001</c:v>
                </c:pt>
                <c:pt idx="1405">
                  <c:v>0.30558168913586004</c:v>
                </c:pt>
                <c:pt idx="1406">
                  <c:v>0.30578080231202009</c:v>
                </c:pt>
                <c:pt idx="1407">
                  <c:v>0.3059931417131101</c:v>
                </c:pt>
                <c:pt idx="1408">
                  <c:v>0.30631302964203</c:v>
                </c:pt>
                <c:pt idx="1409">
                  <c:v>0.30654363850458011</c:v>
                </c:pt>
                <c:pt idx="1410">
                  <c:v>0.30701726567519994</c:v>
                </c:pt>
                <c:pt idx="1411">
                  <c:v>0.30720513089207002</c:v>
                </c:pt>
                <c:pt idx="1412">
                  <c:v>0.30759982020092003</c:v>
                </c:pt>
                <c:pt idx="1413">
                  <c:v>0.30784208742868002</c:v>
                </c:pt>
                <c:pt idx="1414">
                  <c:v>0.30803587432816992</c:v>
                </c:pt>
                <c:pt idx="1415">
                  <c:v>0.30819064769033</c:v>
                </c:pt>
                <c:pt idx="1416">
                  <c:v>0.30882691675735008</c:v>
                </c:pt>
                <c:pt idx="1417">
                  <c:v>0.30922651313429994</c:v>
                </c:pt>
                <c:pt idx="1418">
                  <c:v>0.30943228165580994</c:v>
                </c:pt>
                <c:pt idx="1419">
                  <c:v>0.30955120550868997</c:v>
                </c:pt>
                <c:pt idx="1420">
                  <c:v>0.30961394214992</c:v>
                </c:pt>
                <c:pt idx="1421">
                  <c:v>0.3096854859156799</c:v>
                </c:pt>
                <c:pt idx="1422">
                  <c:v>0.3098011179531599</c:v>
                </c:pt>
                <c:pt idx="1423">
                  <c:v>0.3098876393649701</c:v>
                </c:pt>
                <c:pt idx="1424">
                  <c:v>0.31003793153847004</c:v>
                </c:pt>
                <c:pt idx="1425">
                  <c:v>0.31018477664376998</c:v>
                </c:pt>
                <c:pt idx="1426">
                  <c:v>0.31027026393512003</c:v>
                </c:pt>
                <c:pt idx="1427">
                  <c:v>0.31042021140179998</c:v>
                </c:pt>
                <c:pt idx="1428">
                  <c:v>0.31055257882066001</c:v>
                </c:pt>
                <c:pt idx="1429">
                  <c:v>0.31064013435292992</c:v>
                </c:pt>
                <c:pt idx="1430">
                  <c:v>0.31076595234220994</c:v>
                </c:pt>
                <c:pt idx="1431">
                  <c:v>0.31095967757503007</c:v>
                </c:pt>
                <c:pt idx="1432">
                  <c:v>0.31110755680078994</c:v>
                </c:pt>
                <c:pt idx="1433">
                  <c:v>0.31131369147911991</c:v>
                </c:pt>
                <c:pt idx="1434">
                  <c:v>0.31138883756586999</c:v>
                </c:pt>
                <c:pt idx="1435">
                  <c:v>0.31145312830047001</c:v>
                </c:pt>
                <c:pt idx="1436">
                  <c:v>0.31176215505189009</c:v>
                </c:pt>
                <c:pt idx="1437">
                  <c:v>0.31206032645114989</c:v>
                </c:pt>
                <c:pt idx="1438">
                  <c:v>0.31219131504273001</c:v>
                </c:pt>
                <c:pt idx="1439">
                  <c:v>0.31242709450757999</c:v>
                </c:pt>
                <c:pt idx="1440">
                  <c:v>0.31263977861548997</c:v>
                </c:pt>
                <c:pt idx="1441">
                  <c:v>0.31290037697138007</c:v>
                </c:pt>
                <c:pt idx="1442">
                  <c:v>0.31295035946027006</c:v>
                </c:pt>
                <c:pt idx="1443">
                  <c:v>0.31321750724573993</c:v>
                </c:pt>
                <c:pt idx="1444">
                  <c:v>0.31336021586919993</c:v>
                </c:pt>
                <c:pt idx="1445">
                  <c:v>0.31359013531811009</c:v>
                </c:pt>
                <c:pt idx="1446">
                  <c:v>0.31374732162801</c:v>
                </c:pt>
                <c:pt idx="1447">
                  <c:v>0.31401895060213003</c:v>
                </c:pt>
                <c:pt idx="1448">
                  <c:v>0.31455979560264002</c:v>
                </c:pt>
                <c:pt idx="1449">
                  <c:v>0.31492656365907989</c:v>
                </c:pt>
                <c:pt idx="1450">
                  <c:v>0.31499067912759005</c:v>
                </c:pt>
                <c:pt idx="1451">
                  <c:v>0.31518130199901995</c:v>
                </c:pt>
                <c:pt idx="1452">
                  <c:v>0.31525851632669011</c:v>
                </c:pt>
                <c:pt idx="1453">
                  <c:v>0.31540915320701002</c:v>
                </c:pt>
                <c:pt idx="1454">
                  <c:v>0.3155022240484</c:v>
                </c:pt>
                <c:pt idx="1455">
                  <c:v>0.31580349780904005</c:v>
                </c:pt>
                <c:pt idx="1456">
                  <c:v>0.31609615389918999</c:v>
                </c:pt>
                <c:pt idx="1457">
                  <c:v>0.31628643206379992</c:v>
                </c:pt>
                <c:pt idx="1458">
                  <c:v>0.31644961860897003</c:v>
                </c:pt>
                <c:pt idx="1459">
                  <c:v>0.31662114238597994</c:v>
                </c:pt>
                <c:pt idx="1460">
                  <c:v>0.31683658414844995</c:v>
                </c:pt>
                <c:pt idx="1461">
                  <c:v>0.31711606756216004</c:v>
                </c:pt>
                <c:pt idx="1462">
                  <c:v>0.31742523435764003</c:v>
                </c:pt>
                <c:pt idx="1463">
                  <c:v>0.31771524183251998</c:v>
                </c:pt>
                <c:pt idx="1464">
                  <c:v>0.31828848927410003</c:v>
                </c:pt>
                <c:pt idx="1465">
                  <c:v>0.3184432626362601</c:v>
                </c:pt>
                <c:pt idx="1466">
                  <c:v>0.31864250317820009</c:v>
                </c:pt>
                <c:pt idx="1467">
                  <c:v>0.31885897906113003</c:v>
                </c:pt>
                <c:pt idx="1468">
                  <c:v>0.31904581015753997</c:v>
                </c:pt>
                <c:pt idx="1469">
                  <c:v>0.31956073745494007</c:v>
                </c:pt>
                <c:pt idx="1470">
                  <c:v>0.31976797094535003</c:v>
                </c:pt>
                <c:pt idx="1471">
                  <c:v>0.31990102777785001</c:v>
                </c:pt>
                <c:pt idx="1472">
                  <c:v>0.31997065855549001</c:v>
                </c:pt>
                <c:pt idx="1473">
                  <c:v>0.32008751416744996</c:v>
                </c:pt>
                <c:pt idx="1474">
                  <c:v>0.32023263573865002</c:v>
                </c:pt>
                <c:pt idx="1475">
                  <c:v>0.32033329013007994</c:v>
                </c:pt>
                <c:pt idx="1476">
                  <c:v>0.32041291740548994</c:v>
                </c:pt>
                <c:pt idx="1477">
                  <c:v>0.32058078962681003</c:v>
                </c:pt>
                <c:pt idx="1478">
                  <c:v>0.32077865134146011</c:v>
                </c:pt>
                <c:pt idx="1479">
                  <c:v>0.32094997063097996</c:v>
                </c:pt>
                <c:pt idx="1480">
                  <c:v>0.32112439228188006</c:v>
                </c:pt>
                <c:pt idx="1481">
                  <c:v>0.32127744210994003</c:v>
                </c:pt>
                <c:pt idx="1482">
                  <c:v>0.32137717768934992</c:v>
                </c:pt>
                <c:pt idx="1483">
                  <c:v>0.32151356628160999</c:v>
                </c:pt>
                <c:pt idx="1484">
                  <c:v>0.32179519175351001</c:v>
                </c:pt>
                <c:pt idx="1485">
                  <c:v>0.32196651104303009</c:v>
                </c:pt>
                <c:pt idx="1486">
                  <c:v>0.32212025028473001</c:v>
                </c:pt>
                <c:pt idx="1487">
                  <c:v>0.32233948382222</c:v>
                </c:pt>
                <c:pt idx="1488">
                  <c:v>0.32255423617105006</c:v>
                </c:pt>
                <c:pt idx="1489">
                  <c:v>0.32280345920188003</c:v>
                </c:pt>
                <c:pt idx="1490">
                  <c:v>0.3230575081281899</c:v>
                </c:pt>
                <c:pt idx="1491">
                  <c:v>0.32321952033356993</c:v>
                </c:pt>
                <c:pt idx="1492">
                  <c:v>0.32345805745297995</c:v>
                </c:pt>
                <c:pt idx="1493">
                  <c:v>0.32365109327214991</c:v>
                </c:pt>
                <c:pt idx="1494">
                  <c:v>0.32380000661836994</c:v>
                </c:pt>
                <c:pt idx="1495">
                  <c:v>0.32396822354651</c:v>
                </c:pt>
                <c:pt idx="1496">
                  <c:v>0.32406543086973993</c:v>
                </c:pt>
                <c:pt idx="1497">
                  <c:v>0.32421461908500993</c:v>
                </c:pt>
                <c:pt idx="1498">
                  <c:v>0.32435912108034004</c:v>
                </c:pt>
                <c:pt idx="1499">
                  <c:v>0.32450251911743999</c:v>
                </c:pt>
                <c:pt idx="1500">
                  <c:v>0.32467797488880001</c:v>
                </c:pt>
                <c:pt idx="1501">
                  <c:v>0.32497718040851997</c:v>
                </c:pt>
                <c:pt idx="1502">
                  <c:v>0.32528776125330006</c:v>
                </c:pt>
                <c:pt idx="1503">
                  <c:v>0.32553974193869006</c:v>
                </c:pt>
                <c:pt idx="1504">
                  <c:v>0.32564729046650998</c:v>
                </c:pt>
                <c:pt idx="1505">
                  <c:v>0.32575242604660004</c:v>
                </c:pt>
                <c:pt idx="1506">
                  <c:v>0.32593443124754007</c:v>
                </c:pt>
                <c:pt idx="1507">
                  <c:v>0.32616883188510992</c:v>
                </c:pt>
                <c:pt idx="1508">
                  <c:v>0.32629775223576996</c:v>
                </c:pt>
                <c:pt idx="1509">
                  <c:v>0.32648871981402006</c:v>
                </c:pt>
                <c:pt idx="1510">
                  <c:v>0.32659109773955008</c:v>
                </c:pt>
                <c:pt idx="1511">
                  <c:v>0.32690133387750997</c:v>
                </c:pt>
                <c:pt idx="1512">
                  <c:v>0.32721743003140991</c:v>
                </c:pt>
                <c:pt idx="1513">
                  <c:v>0.32757661453780007</c:v>
                </c:pt>
                <c:pt idx="1514">
                  <c:v>0.32783721289368994</c:v>
                </c:pt>
                <c:pt idx="1515">
                  <c:v>0.32816675261357009</c:v>
                </c:pt>
                <c:pt idx="1516">
                  <c:v>0.32831909835223994</c:v>
                </c:pt>
                <c:pt idx="1517">
                  <c:v>0.3285945337771301</c:v>
                </c:pt>
                <c:pt idx="1518">
                  <c:v>0.32902783024981996</c:v>
                </c:pt>
                <c:pt idx="1519">
                  <c:v>0.32930773218762011</c:v>
                </c:pt>
                <c:pt idx="1520">
                  <c:v>0.32942837957460003</c:v>
                </c:pt>
                <c:pt idx="1521">
                  <c:v>0.32969345911915005</c:v>
                </c:pt>
                <c:pt idx="1522">
                  <c:v>0.32985547132453008</c:v>
                </c:pt>
                <c:pt idx="1523">
                  <c:v>0.33011917204178998</c:v>
                </c:pt>
                <c:pt idx="1524">
                  <c:v>0.33028015012671008</c:v>
                </c:pt>
                <c:pt idx="1525">
                  <c:v>0.3304387152638899</c:v>
                </c:pt>
                <c:pt idx="1526">
                  <c:v>0.33064829701043008</c:v>
                </c:pt>
                <c:pt idx="1527">
                  <c:v>0.33080893038852999</c:v>
                </c:pt>
                <c:pt idx="1528">
                  <c:v>0.33097404495528004</c:v>
                </c:pt>
                <c:pt idx="1529">
                  <c:v>0.33110331001277005</c:v>
                </c:pt>
                <c:pt idx="1530">
                  <c:v>0.33120704381602994</c:v>
                </c:pt>
                <c:pt idx="1531">
                  <c:v>0.33130082702059993</c:v>
                </c:pt>
                <c:pt idx="1532">
                  <c:v>0.33148869223748001</c:v>
                </c:pt>
                <c:pt idx="1533">
                  <c:v>0.33163622675641991</c:v>
                </c:pt>
                <c:pt idx="1534">
                  <c:v>0.33171447520455</c:v>
                </c:pt>
                <c:pt idx="1535">
                  <c:v>0.33179927308226009</c:v>
                </c:pt>
                <c:pt idx="1536">
                  <c:v>0.33190475336915992</c:v>
                </c:pt>
                <c:pt idx="1537">
                  <c:v>0.33209985742925996</c:v>
                </c:pt>
                <c:pt idx="1538">
                  <c:v>0.33231771213947003</c:v>
                </c:pt>
                <c:pt idx="1539">
                  <c:v>0.33239975236262009</c:v>
                </c:pt>
                <c:pt idx="1540">
                  <c:v>0.33247696669029003</c:v>
                </c:pt>
                <c:pt idx="1541">
                  <c:v>0.33264621773889003</c:v>
                </c:pt>
                <c:pt idx="1542">
                  <c:v>0.33280611181122999</c:v>
                </c:pt>
                <c:pt idx="1543">
                  <c:v>0.3329271537971501</c:v>
                </c:pt>
                <c:pt idx="1544">
                  <c:v>0.33305814238873999</c:v>
                </c:pt>
                <c:pt idx="1545">
                  <c:v>0.33319326746216005</c:v>
                </c:pt>
                <c:pt idx="1546">
                  <c:v>0.33352522012978003</c:v>
                </c:pt>
                <c:pt idx="1547">
                  <c:v>0.33364104162128005</c:v>
                </c:pt>
                <c:pt idx="1548">
                  <c:v>0.33377754552198002</c:v>
                </c:pt>
                <c:pt idx="1549">
                  <c:v>0.33402711325962997</c:v>
                </c:pt>
                <c:pt idx="1550">
                  <c:v>0.3342570327085399</c:v>
                </c:pt>
                <c:pt idx="1551">
                  <c:v>0.33447350859147007</c:v>
                </c:pt>
                <c:pt idx="1552">
                  <c:v>0.33467516208114989</c:v>
                </c:pt>
                <c:pt idx="1553">
                  <c:v>0.33479339652038997</c:v>
                </c:pt>
                <c:pt idx="1554">
                  <c:v>0.33492266157786998</c:v>
                </c:pt>
                <c:pt idx="1555">
                  <c:v>0.33507191963091998</c:v>
                </c:pt>
                <c:pt idx="1556">
                  <c:v>0.33537215927110009</c:v>
                </c:pt>
                <c:pt idx="1557">
                  <c:v>0.33551590201502002</c:v>
                </c:pt>
                <c:pt idx="1558">
                  <c:v>0.33591996060682994</c:v>
                </c:pt>
                <c:pt idx="1559">
                  <c:v>0.3363130733534101</c:v>
                </c:pt>
                <c:pt idx="1560">
                  <c:v>0.33655842757631005</c:v>
                </c:pt>
                <c:pt idx="1561">
                  <c:v>0.33680958671031003</c:v>
                </c:pt>
                <c:pt idx="1562">
                  <c:v>0.33689266105392002</c:v>
                </c:pt>
                <c:pt idx="1563">
                  <c:v>0.33710120867999005</c:v>
                </c:pt>
                <c:pt idx="1564">
                  <c:v>0.33728631624231009</c:v>
                </c:pt>
                <c:pt idx="1565">
                  <c:v>0.33751244391620006</c:v>
                </c:pt>
                <c:pt idx="1566">
                  <c:v>0.33760310180984998</c:v>
                </c:pt>
                <c:pt idx="1567">
                  <c:v>0.33778303876986993</c:v>
                </c:pt>
                <c:pt idx="1568">
                  <c:v>0.33803053826659002</c:v>
                </c:pt>
                <c:pt idx="1569">
                  <c:v>0.33824804826999011</c:v>
                </c:pt>
                <c:pt idx="1570">
                  <c:v>0.33846969475521993</c:v>
                </c:pt>
                <c:pt idx="1571">
                  <c:v>0.33882991338207002</c:v>
                </c:pt>
                <c:pt idx="1572">
                  <c:v>0.33918975777498006</c:v>
                </c:pt>
                <c:pt idx="1573">
                  <c:v>0.33977923596422999</c:v>
                </c:pt>
                <c:pt idx="1574">
                  <c:v>0.34007775207030999</c:v>
                </c:pt>
                <c:pt idx="1575">
                  <c:v>0.34034593397623003</c:v>
                </c:pt>
                <c:pt idx="1576">
                  <c:v>0.34044451087321992</c:v>
                </c:pt>
                <c:pt idx="1577">
                  <c:v>0.34050725676796989</c:v>
                </c:pt>
                <c:pt idx="1578">
                  <c:v>0.34065582540736994</c:v>
                </c:pt>
                <c:pt idx="1579">
                  <c:v>0.34080956464907008</c:v>
                </c:pt>
                <c:pt idx="1580">
                  <c:v>0.34099915340005005</c:v>
                </c:pt>
                <c:pt idx="1581">
                  <c:v>0.34105534061170006</c:v>
                </c:pt>
                <c:pt idx="1582">
                  <c:v>0.34132559075854996</c:v>
                </c:pt>
                <c:pt idx="1583">
                  <c:v>0.34156481729159993</c:v>
                </c:pt>
                <c:pt idx="1584">
                  <c:v>0.34173268951292002</c:v>
                </c:pt>
                <c:pt idx="1585">
                  <c:v>0.34185230277944001</c:v>
                </c:pt>
                <c:pt idx="1586">
                  <c:v>0.34201707263938008</c:v>
                </c:pt>
                <c:pt idx="1587">
                  <c:v>0.34207911986696993</c:v>
                </c:pt>
                <c:pt idx="1588">
                  <c:v>0.34220080137441999</c:v>
                </c:pt>
                <c:pt idx="1589">
                  <c:v>0.34234933322686989</c:v>
                </c:pt>
                <c:pt idx="1590">
                  <c:v>0.34247105152125989</c:v>
                </c:pt>
                <c:pt idx="1591">
                  <c:v>0.34267132618365004</c:v>
                </c:pt>
                <c:pt idx="1592">
                  <c:v>0.34283575133676991</c:v>
                </c:pt>
                <c:pt idx="1593">
                  <c:v>0.34293226924636011</c:v>
                </c:pt>
                <c:pt idx="1594">
                  <c:v>0.34307670140391999</c:v>
                </c:pt>
                <c:pt idx="1595">
                  <c:v>0.34319424642952989</c:v>
                </c:pt>
                <c:pt idx="1596">
                  <c:v>0.34322009944101994</c:v>
                </c:pt>
                <c:pt idx="1597">
                  <c:v>0.34336453159858005</c:v>
                </c:pt>
                <c:pt idx="1598">
                  <c:v>0.3435093084629699</c:v>
                </c:pt>
                <c:pt idx="1599">
                  <c:v>0.34362099347262998</c:v>
                </c:pt>
                <c:pt idx="1600">
                  <c:v>0.34379586528654005</c:v>
                </c:pt>
                <c:pt idx="1601">
                  <c:v>0.34394708612430991</c:v>
                </c:pt>
                <c:pt idx="1602">
                  <c:v>0.34409220769550997</c:v>
                </c:pt>
                <c:pt idx="1603">
                  <c:v>0.34425353048725005</c:v>
                </c:pt>
                <c:pt idx="1604">
                  <c:v>0.34438451907882994</c:v>
                </c:pt>
                <c:pt idx="1605">
                  <c:v>0.34474508241251001</c:v>
                </c:pt>
                <c:pt idx="1606">
                  <c:v>0.34514046113499997</c:v>
                </c:pt>
                <c:pt idx="1607">
                  <c:v>0.34527959290990995</c:v>
                </c:pt>
                <c:pt idx="1608">
                  <c:v>0.34546551966620997</c:v>
                </c:pt>
                <c:pt idx="1609">
                  <c:v>0.34571922388570009</c:v>
                </c:pt>
                <c:pt idx="1610">
                  <c:v>0.34587365254103997</c:v>
                </c:pt>
                <c:pt idx="1611">
                  <c:v>0.34606117305110007</c:v>
                </c:pt>
                <c:pt idx="1612">
                  <c:v>0.34615872508113998</c:v>
                </c:pt>
                <c:pt idx="1613">
                  <c:v>0.34633383614568003</c:v>
                </c:pt>
                <c:pt idx="1614">
                  <c:v>0.34662787106309989</c:v>
                </c:pt>
                <c:pt idx="1615">
                  <c:v>0.34685882463246998</c:v>
                </c:pt>
                <c:pt idx="1616">
                  <c:v>0.34717905726821008</c:v>
                </c:pt>
                <c:pt idx="1617">
                  <c:v>0.34724007037533999</c:v>
                </c:pt>
                <c:pt idx="1618">
                  <c:v>0.34749205106073</c:v>
                </c:pt>
                <c:pt idx="1619">
                  <c:v>0.34764889266380994</c:v>
                </c:pt>
                <c:pt idx="1620">
                  <c:v>0.34788398271501997</c:v>
                </c:pt>
                <c:pt idx="1621">
                  <c:v>0.34810700802752992</c:v>
                </c:pt>
                <c:pt idx="1622">
                  <c:v>0.34827108847383004</c:v>
                </c:pt>
                <c:pt idx="1623">
                  <c:v>0.34834933692195991</c:v>
                </c:pt>
                <c:pt idx="1624">
                  <c:v>0.34870231670560004</c:v>
                </c:pt>
                <c:pt idx="1625">
                  <c:v>0.34892637613856992</c:v>
                </c:pt>
                <c:pt idx="1626">
                  <c:v>0.34940966545490992</c:v>
                </c:pt>
                <c:pt idx="1627">
                  <c:v>0.34956254263413999</c:v>
                </c:pt>
                <c:pt idx="1628">
                  <c:v>0.34999875905545008</c:v>
                </c:pt>
                <c:pt idx="1629">
                  <c:v>0.3501973101837399</c:v>
                </c:pt>
                <c:pt idx="1630">
                  <c:v>0.35036621652551991</c:v>
                </c:pt>
                <c:pt idx="1631">
                  <c:v>0.35059613597443007</c:v>
                </c:pt>
                <c:pt idx="1632">
                  <c:v>0.35083260485292</c:v>
                </c:pt>
                <c:pt idx="1633">
                  <c:v>0.35091395566243011</c:v>
                </c:pt>
                <c:pt idx="1634">
                  <c:v>0.35107389962689006</c:v>
                </c:pt>
                <c:pt idx="1635">
                  <c:v>0.35123522241862992</c:v>
                </c:pt>
                <c:pt idx="1636">
                  <c:v>0.35130002730078003</c:v>
                </c:pt>
                <c:pt idx="1637">
                  <c:v>0.35151923403073004</c:v>
                </c:pt>
                <c:pt idx="1638">
                  <c:v>0.35161474462740006</c:v>
                </c:pt>
                <c:pt idx="1639">
                  <c:v>0.3517464226326199</c:v>
                </c:pt>
                <c:pt idx="1640">
                  <c:v>0.35191912074941989</c:v>
                </c:pt>
                <c:pt idx="1641">
                  <c:v>0.35206458702743992</c:v>
                </c:pt>
                <c:pt idx="1642">
                  <c:v>0.35222625452599998</c:v>
                </c:pt>
                <c:pt idx="1643">
                  <c:v>0.3523837855427201</c:v>
                </c:pt>
                <c:pt idx="1644">
                  <c:v>0.35257371900052004</c:v>
                </c:pt>
                <c:pt idx="1645">
                  <c:v>0.35268505930335992</c:v>
                </c:pt>
                <c:pt idx="1646">
                  <c:v>0.35282190791088008</c:v>
                </c:pt>
                <c:pt idx="1647">
                  <c:v>0.3528842998452999</c:v>
                </c:pt>
                <c:pt idx="1648">
                  <c:v>0.35300322369817994</c:v>
                </c:pt>
                <c:pt idx="1649">
                  <c:v>0.35319729363782004</c:v>
                </c:pt>
                <c:pt idx="1650">
                  <c:v>0.35334000226128004</c:v>
                </c:pt>
                <c:pt idx="1651">
                  <c:v>0.35347857440290009</c:v>
                </c:pt>
                <c:pt idx="1652">
                  <c:v>0.35354131104412989</c:v>
                </c:pt>
                <c:pt idx="1653">
                  <c:v>0.35369022439034992</c:v>
                </c:pt>
                <c:pt idx="1654">
                  <c:v>0.35384982364798989</c:v>
                </c:pt>
                <c:pt idx="1655">
                  <c:v>0.35395771688263999</c:v>
                </c:pt>
                <c:pt idx="1656">
                  <c:v>0.35418005278150999</c:v>
                </c:pt>
                <c:pt idx="1657">
                  <c:v>0.35433172378229005</c:v>
                </c:pt>
                <c:pt idx="1658">
                  <c:v>0.35453061961740007</c:v>
                </c:pt>
                <c:pt idx="1659">
                  <c:v>0.35479776740286995</c:v>
                </c:pt>
                <c:pt idx="1660">
                  <c:v>0.35507215403155001</c:v>
                </c:pt>
                <c:pt idx="1661">
                  <c:v>0.35530483113501998</c:v>
                </c:pt>
                <c:pt idx="1662">
                  <c:v>0.35555474357948991</c:v>
                </c:pt>
                <c:pt idx="1663">
                  <c:v>0.35576464694755994</c:v>
                </c:pt>
                <c:pt idx="1664">
                  <c:v>0.35592495870412</c:v>
                </c:pt>
                <c:pt idx="1665">
                  <c:v>0.35603181781830995</c:v>
                </c:pt>
                <c:pt idx="1666">
                  <c:v>0.3562217512760999</c:v>
                </c:pt>
                <c:pt idx="1667">
                  <c:v>0.35641961299075997</c:v>
                </c:pt>
                <c:pt idx="1668">
                  <c:v>0.35653371094816011</c:v>
                </c:pt>
                <c:pt idx="1669">
                  <c:v>0.35670123846266</c:v>
                </c:pt>
                <c:pt idx="1670">
                  <c:v>0.35691978258651003</c:v>
                </c:pt>
                <c:pt idx="1671">
                  <c:v>0.35710489014883007</c:v>
                </c:pt>
                <c:pt idx="1672">
                  <c:v>0.35730516481121999</c:v>
                </c:pt>
                <c:pt idx="1673">
                  <c:v>0.3574988900440399</c:v>
                </c:pt>
                <c:pt idx="1674">
                  <c:v>0.35780636852743997</c:v>
                </c:pt>
                <c:pt idx="1675">
                  <c:v>0.35799467455076006</c:v>
                </c:pt>
                <c:pt idx="1676">
                  <c:v>0.35827103332073995</c:v>
                </c:pt>
                <c:pt idx="1677">
                  <c:v>0.35849233509915002</c:v>
                </c:pt>
                <c:pt idx="1678">
                  <c:v>0.35871604982529992</c:v>
                </c:pt>
                <c:pt idx="1679">
                  <c:v>0.35890150209443994</c:v>
                </c:pt>
                <c:pt idx="1680">
                  <c:v>0.35920553350964002</c:v>
                </c:pt>
                <c:pt idx="1681">
                  <c:v>0.35933583268757996</c:v>
                </c:pt>
                <c:pt idx="1682">
                  <c:v>0.35956644155013007</c:v>
                </c:pt>
                <c:pt idx="1683">
                  <c:v>0.35969122541895993</c:v>
                </c:pt>
                <c:pt idx="1684">
                  <c:v>0.36005040992535009</c:v>
                </c:pt>
                <c:pt idx="1685">
                  <c:v>0.36036685078607</c:v>
                </c:pt>
                <c:pt idx="1686">
                  <c:v>0.36066295394440995</c:v>
                </c:pt>
                <c:pt idx="1687">
                  <c:v>0.36094699236405003</c:v>
                </c:pt>
                <c:pt idx="1688">
                  <c:v>0.36122275782002</c:v>
                </c:pt>
                <c:pt idx="1689">
                  <c:v>0.36135271229113997</c:v>
                </c:pt>
                <c:pt idx="1690">
                  <c:v>0.36147473850541001</c:v>
                </c:pt>
                <c:pt idx="1691">
                  <c:v>0.36154885047169993</c:v>
                </c:pt>
                <c:pt idx="1692">
                  <c:v>0.36165053898358002</c:v>
                </c:pt>
                <c:pt idx="1693">
                  <c:v>0.36170155559293993</c:v>
                </c:pt>
                <c:pt idx="1694">
                  <c:v>0.36180295428323994</c:v>
                </c:pt>
                <c:pt idx="1695">
                  <c:v>0.36192389149180992</c:v>
                </c:pt>
                <c:pt idx="1696">
                  <c:v>0.36205625891066995</c:v>
                </c:pt>
                <c:pt idx="1697">
                  <c:v>0.3622165475819501</c:v>
                </c:pt>
                <c:pt idx="1698">
                  <c:v>0.36238338568281003</c:v>
                </c:pt>
                <c:pt idx="1699">
                  <c:v>0.36258883853269008</c:v>
                </c:pt>
                <c:pt idx="1700">
                  <c:v>0.3627305054504999</c:v>
                </c:pt>
                <c:pt idx="1701">
                  <c:v>0.3628435692874501</c:v>
                </c:pt>
                <c:pt idx="1702">
                  <c:v>0.3629828308427101</c:v>
                </c:pt>
                <c:pt idx="1703">
                  <c:v>0.36316931723231005</c:v>
                </c:pt>
                <c:pt idx="1704">
                  <c:v>0.36339441078574009</c:v>
                </c:pt>
                <c:pt idx="1705">
                  <c:v>0.36362329611419009</c:v>
                </c:pt>
                <c:pt idx="1706">
                  <c:v>0.36377568413390993</c:v>
                </c:pt>
                <c:pt idx="1707">
                  <c:v>0.36387320855866001</c:v>
                </c:pt>
                <c:pt idx="1708">
                  <c:v>0.36401764071621989</c:v>
                </c:pt>
                <c:pt idx="1709">
                  <c:v>0.36426707506712996</c:v>
                </c:pt>
                <c:pt idx="1710">
                  <c:v>0.36442922065924011</c:v>
                </c:pt>
                <c:pt idx="1711">
                  <c:v>0.36455710688944998</c:v>
                </c:pt>
                <c:pt idx="1712">
                  <c:v>0.36470774376977011</c:v>
                </c:pt>
                <c:pt idx="1713">
                  <c:v>0.36480460638618006</c:v>
                </c:pt>
                <c:pt idx="1714">
                  <c:v>0.36497351272795009</c:v>
                </c:pt>
                <c:pt idx="1715">
                  <c:v>0.36512656255601006</c:v>
                </c:pt>
                <c:pt idx="1716">
                  <c:v>0.36527547590224008</c:v>
                </c:pt>
                <c:pt idx="1717">
                  <c:v>0.36535717141856994</c:v>
                </c:pt>
                <c:pt idx="1718">
                  <c:v>0.36550436123069008</c:v>
                </c:pt>
                <c:pt idx="1719">
                  <c:v>0.36570049941124005</c:v>
                </c:pt>
                <c:pt idx="1720">
                  <c:v>0.36591938824191006</c:v>
                </c:pt>
                <c:pt idx="1721">
                  <c:v>0.36614586062262</c:v>
                </c:pt>
                <c:pt idx="1722">
                  <c:v>0.36652400400411</c:v>
                </c:pt>
                <c:pt idx="1723">
                  <c:v>0.36670876685961007</c:v>
                </c:pt>
                <c:pt idx="1724">
                  <c:v>0.36690766269472008</c:v>
                </c:pt>
                <c:pt idx="1725">
                  <c:v>0.36701521122254999</c:v>
                </c:pt>
                <c:pt idx="1726">
                  <c:v>0.36714275274592989</c:v>
                </c:pt>
                <c:pt idx="1727">
                  <c:v>0.3674317691745701</c:v>
                </c:pt>
                <c:pt idx="1728">
                  <c:v>0.36767739302369007</c:v>
                </c:pt>
                <c:pt idx="1729">
                  <c:v>0.36800383038217999</c:v>
                </c:pt>
                <c:pt idx="1730">
                  <c:v>0.36840840865434998</c:v>
                </c:pt>
                <c:pt idx="1731">
                  <c:v>0.36860948026484008</c:v>
                </c:pt>
                <c:pt idx="1732">
                  <c:v>0.3687580489042499</c:v>
                </c:pt>
                <c:pt idx="1733">
                  <c:v>0.36885077503880992</c:v>
                </c:pt>
                <c:pt idx="1734">
                  <c:v>0.36904243203070997</c:v>
                </c:pt>
                <c:pt idx="1735">
                  <c:v>0.36917824651776998</c:v>
                </c:pt>
                <c:pt idx="1736">
                  <c:v>0.3693357775344901</c:v>
                </c:pt>
                <c:pt idx="1737">
                  <c:v>0.36938058942108998</c:v>
                </c:pt>
                <c:pt idx="1738">
                  <c:v>0.36958194575112002</c:v>
                </c:pt>
                <c:pt idx="1739">
                  <c:v>0.36980819032662993</c:v>
                </c:pt>
                <c:pt idx="1740">
                  <c:v>0.3698822402103199</c:v>
                </c:pt>
                <c:pt idx="1741">
                  <c:v>0.37017927512292004</c:v>
                </c:pt>
                <c:pt idx="1742">
                  <c:v>0.37040609221044996</c:v>
                </c:pt>
                <c:pt idx="1743">
                  <c:v>0.3706285401901499</c:v>
                </c:pt>
                <c:pt idx="1744">
                  <c:v>0.37073287427577006</c:v>
                </c:pt>
                <c:pt idx="1745">
                  <c:v>0.37088799234474989</c:v>
                </c:pt>
                <c:pt idx="1746">
                  <c:v>0.37107551285481</c:v>
                </c:pt>
                <c:pt idx="1747">
                  <c:v>0.37124687378112009</c:v>
                </c:pt>
                <c:pt idx="1748">
                  <c:v>0.37144090208395997</c:v>
                </c:pt>
                <c:pt idx="1749">
                  <c:v>0.37157292479600001</c:v>
                </c:pt>
                <c:pt idx="1750">
                  <c:v>0.37177009709701991</c:v>
                </c:pt>
                <c:pt idx="1751">
                  <c:v>0.37186213381794997</c:v>
                </c:pt>
                <c:pt idx="1752">
                  <c:v>0.37205241198255989</c:v>
                </c:pt>
                <c:pt idx="1753">
                  <c:v>0.37216133933766993</c:v>
                </c:pt>
                <c:pt idx="1754">
                  <c:v>0.3723209385953099</c:v>
                </c:pt>
                <c:pt idx="1755">
                  <c:v>0.37241263060940999</c:v>
                </c:pt>
                <c:pt idx="1756">
                  <c:v>0.37253465682368003</c:v>
                </c:pt>
                <c:pt idx="1757">
                  <c:v>0.37265461479702</c:v>
                </c:pt>
                <c:pt idx="1758">
                  <c:v>0.37281214581373989</c:v>
                </c:pt>
                <c:pt idx="1759">
                  <c:v>0.3729217625824901</c:v>
                </c:pt>
                <c:pt idx="1760">
                  <c:v>0.37309894188795001</c:v>
                </c:pt>
                <c:pt idx="1761">
                  <c:v>0.37324485566586008</c:v>
                </c:pt>
                <c:pt idx="1762">
                  <c:v>0.37341365921456005</c:v>
                </c:pt>
                <c:pt idx="1763">
                  <c:v>0.37375974486179997</c:v>
                </c:pt>
                <c:pt idx="1764">
                  <c:v>0.37387718024868</c:v>
                </c:pt>
                <c:pt idx="1765">
                  <c:v>0.37397484191745001</c:v>
                </c:pt>
                <c:pt idx="1766">
                  <c:v>0.37405653743378009</c:v>
                </c:pt>
                <c:pt idx="1767">
                  <c:v>0.37411410347271001</c:v>
                </c:pt>
                <c:pt idx="1768">
                  <c:v>0.37422061788007999</c:v>
                </c:pt>
                <c:pt idx="1769">
                  <c:v>0.37436746298537993</c:v>
                </c:pt>
                <c:pt idx="1770">
                  <c:v>0.37444812438125008</c:v>
                </c:pt>
                <c:pt idx="1771">
                  <c:v>0.37452878577712001</c:v>
                </c:pt>
                <c:pt idx="1772">
                  <c:v>0.37465701671414009</c:v>
                </c:pt>
                <c:pt idx="1773">
                  <c:v>0.37480834300809995</c:v>
                </c:pt>
                <c:pt idx="1774">
                  <c:v>0.3749089973995301</c:v>
                </c:pt>
                <c:pt idx="1775">
                  <c:v>0.37507652491402999</c:v>
                </c:pt>
                <c:pt idx="1776">
                  <c:v>0.3751644251531201</c:v>
                </c:pt>
                <c:pt idx="1777">
                  <c:v>0.3753664233496099</c:v>
                </c:pt>
                <c:pt idx="1778">
                  <c:v>0.37551787997571995</c:v>
                </c:pt>
                <c:pt idx="1779">
                  <c:v>0.3756483935283399</c:v>
                </c:pt>
                <c:pt idx="1780">
                  <c:v>0.37577248798352003</c:v>
                </c:pt>
                <c:pt idx="1781">
                  <c:v>0.37600861215518999</c:v>
                </c:pt>
                <c:pt idx="1782">
                  <c:v>0.37616752199919001</c:v>
                </c:pt>
                <c:pt idx="1783">
                  <c:v>0.37631024785554001</c:v>
                </c:pt>
                <c:pt idx="1784">
                  <c:v>0.37656083248076011</c:v>
                </c:pt>
                <c:pt idx="1785">
                  <c:v>0.37678110013871002</c:v>
                </c:pt>
                <c:pt idx="1786">
                  <c:v>0.3773121393693899</c:v>
                </c:pt>
                <c:pt idx="1787">
                  <c:v>0.37760012354292005</c:v>
                </c:pt>
                <c:pt idx="1788">
                  <c:v>0.37785555129651005</c:v>
                </c:pt>
                <c:pt idx="1789">
                  <c:v>0.37791173850816007</c:v>
                </c:pt>
                <c:pt idx="1790">
                  <c:v>0.37801721879507011</c:v>
                </c:pt>
                <c:pt idx="1791">
                  <c:v>0.37813958971614992</c:v>
                </c:pt>
                <c:pt idx="1792">
                  <c:v>0.37830815135110996</c:v>
                </c:pt>
                <c:pt idx="1793">
                  <c:v>0.37851600956355003</c:v>
                </c:pt>
                <c:pt idx="1794">
                  <c:v>0.37868353707803992</c:v>
                </c:pt>
                <c:pt idx="1795">
                  <c:v>0.3790158344524801</c:v>
                </c:pt>
                <c:pt idx="1796">
                  <c:v>0.37941603907044996</c:v>
                </c:pt>
                <c:pt idx="1797">
                  <c:v>0.37955922915777007</c:v>
                </c:pt>
                <c:pt idx="1798">
                  <c:v>0.37984382023400998</c:v>
                </c:pt>
                <c:pt idx="1799">
                  <c:v>0.3800241019008499</c:v>
                </c:pt>
                <c:pt idx="1800">
                  <c:v>0.38017439407435005</c:v>
                </c:pt>
                <c:pt idx="1801">
                  <c:v>0.38023782012922003</c:v>
                </c:pt>
                <c:pt idx="1802">
                  <c:v>0.38031055326823004</c:v>
                </c:pt>
                <c:pt idx="1803">
                  <c:v>0.38047808078272993</c:v>
                </c:pt>
                <c:pt idx="1804">
                  <c:v>0.38072523557264004</c:v>
                </c:pt>
                <c:pt idx="1805">
                  <c:v>0.38083726528913009</c:v>
                </c:pt>
                <c:pt idx="1806">
                  <c:v>0.38096170445112998</c:v>
                </c:pt>
                <c:pt idx="1807">
                  <c:v>0.38104857056975994</c:v>
                </c:pt>
                <c:pt idx="1808">
                  <c:v>0.38122230280702007</c:v>
                </c:pt>
                <c:pt idx="1809">
                  <c:v>0.38137018203277995</c:v>
                </c:pt>
                <c:pt idx="1810">
                  <c:v>0.38152633422221993</c:v>
                </c:pt>
                <c:pt idx="1811">
                  <c:v>0.38174660188017007</c:v>
                </c:pt>
                <c:pt idx="1812">
                  <c:v>0.38192378118562997</c:v>
                </c:pt>
                <c:pt idx="1813">
                  <c:v>0.38204856505445006</c:v>
                </c:pt>
                <c:pt idx="1814">
                  <c:v>0.38216783361415008</c:v>
                </c:pt>
                <c:pt idx="1815">
                  <c:v>0.3823263987513299</c:v>
                </c:pt>
                <c:pt idx="1816">
                  <c:v>0.38239775306306001</c:v>
                </c:pt>
                <c:pt idx="1817">
                  <c:v>0.38260250891412007</c:v>
                </c:pt>
                <c:pt idx="1818">
                  <c:v>0.38284828487675004</c:v>
                </c:pt>
                <c:pt idx="1819">
                  <c:v>0.38295358027774995</c:v>
                </c:pt>
                <c:pt idx="1820">
                  <c:v>0.38318954462850008</c:v>
                </c:pt>
                <c:pt idx="1821">
                  <c:v>0.38324435301287996</c:v>
                </c:pt>
                <c:pt idx="1822">
                  <c:v>0.38331260496323005</c:v>
                </c:pt>
                <c:pt idx="1823">
                  <c:v>0.3834808218913599</c:v>
                </c:pt>
                <c:pt idx="1824">
                  <c:v>0.38357975274868994</c:v>
                </c:pt>
                <c:pt idx="1825">
                  <c:v>0.38368006243330011</c:v>
                </c:pt>
                <c:pt idx="1826">
                  <c:v>0.38374900379728993</c:v>
                </c:pt>
                <c:pt idx="1827">
                  <c:v>0.38384552170687991</c:v>
                </c:pt>
                <c:pt idx="1828">
                  <c:v>0.38398857503716011</c:v>
                </c:pt>
                <c:pt idx="1829">
                  <c:v>0.38412232128330004</c:v>
                </c:pt>
                <c:pt idx="1830">
                  <c:v>0.38428605702277996</c:v>
                </c:pt>
                <c:pt idx="1831">
                  <c:v>0.38457147426969995</c:v>
                </c:pt>
                <c:pt idx="1832">
                  <c:v>0.38472736504921001</c:v>
                </c:pt>
                <c:pt idx="1833">
                  <c:v>0.38493134818974006</c:v>
                </c:pt>
                <c:pt idx="1834">
                  <c:v>0.38505234028353996</c:v>
                </c:pt>
                <c:pt idx="1835">
                  <c:v>0.38518712065014005</c:v>
                </c:pt>
                <c:pt idx="1836">
                  <c:v>0.38533810223728993</c:v>
                </c:pt>
                <c:pt idx="1837">
                  <c:v>0.38542117658088992</c:v>
                </c:pt>
                <c:pt idx="1838">
                  <c:v>0.38560697355684992</c:v>
                </c:pt>
                <c:pt idx="1839">
                  <c:v>0.38571245384375996</c:v>
                </c:pt>
                <c:pt idx="1840">
                  <c:v>0.3858527495194799</c:v>
                </c:pt>
                <c:pt idx="1841">
                  <c:v>0.38603165235903991</c:v>
                </c:pt>
                <c:pt idx="1842">
                  <c:v>0.38625192001699005</c:v>
                </c:pt>
                <c:pt idx="1843">
                  <c:v>0.3864797712249799</c:v>
                </c:pt>
                <c:pt idx="1844">
                  <c:v>0.38677104848783994</c:v>
                </c:pt>
                <c:pt idx="1845">
                  <c:v>0.38698890319805002</c:v>
                </c:pt>
                <c:pt idx="1846">
                  <c:v>0.38712575180556996</c:v>
                </c:pt>
                <c:pt idx="1847">
                  <c:v>0.38733292060437008</c:v>
                </c:pt>
                <c:pt idx="1848">
                  <c:v>0.38744943150951006</c:v>
                </c:pt>
                <c:pt idx="1849">
                  <c:v>0.38770175690172004</c:v>
                </c:pt>
                <c:pt idx="1850">
                  <c:v>0.38799096592366</c:v>
                </c:pt>
                <c:pt idx="1851">
                  <c:v>0.38822295361349002</c:v>
                </c:pt>
                <c:pt idx="1852">
                  <c:v>0.38846459309428005</c:v>
                </c:pt>
                <c:pt idx="1853">
                  <c:v>0.38861660880188009</c:v>
                </c:pt>
                <c:pt idx="1854">
                  <c:v>0.38882604317347003</c:v>
                </c:pt>
                <c:pt idx="1855">
                  <c:v>0.38893615202398002</c:v>
                </c:pt>
                <c:pt idx="1856">
                  <c:v>0.38904266643134999</c:v>
                </c:pt>
                <c:pt idx="1857">
                  <c:v>0.38928876963559</c:v>
                </c:pt>
                <c:pt idx="1858">
                  <c:v>0.38940683995704006</c:v>
                </c:pt>
                <c:pt idx="1859">
                  <c:v>0.38956455255675992</c:v>
                </c:pt>
                <c:pt idx="1860">
                  <c:v>0.38971725767799992</c:v>
                </c:pt>
                <c:pt idx="1861">
                  <c:v>0.38987582281517996</c:v>
                </c:pt>
                <c:pt idx="1862">
                  <c:v>0.39014434942791998</c:v>
                </c:pt>
                <c:pt idx="1863">
                  <c:v>0.39025155324892991</c:v>
                </c:pt>
                <c:pt idx="1864">
                  <c:v>0.39032152873338011</c:v>
                </c:pt>
                <c:pt idx="1865">
                  <c:v>0.39043528198397004</c:v>
                </c:pt>
                <c:pt idx="1866">
                  <c:v>0.39065796258966001</c:v>
                </c:pt>
                <c:pt idx="1867">
                  <c:v>0.39090821974094991</c:v>
                </c:pt>
                <c:pt idx="1868">
                  <c:v>0.39113592180331991</c:v>
                </c:pt>
                <c:pt idx="1869">
                  <c:v>0.3913994269593799</c:v>
                </c:pt>
                <c:pt idx="1870">
                  <c:v>0.39154592735786009</c:v>
                </c:pt>
                <c:pt idx="1871">
                  <c:v>0.39170725014959995</c:v>
                </c:pt>
                <c:pt idx="1872">
                  <c:v>0.39201162627162001</c:v>
                </c:pt>
                <c:pt idx="1873">
                  <c:v>0.39219190793845993</c:v>
                </c:pt>
                <c:pt idx="1874">
                  <c:v>0.39230290353449004</c:v>
                </c:pt>
                <c:pt idx="1875">
                  <c:v>0.39238356493035997</c:v>
                </c:pt>
                <c:pt idx="1876">
                  <c:v>0.39243285800561001</c:v>
                </c:pt>
                <c:pt idx="1877">
                  <c:v>0.3925376488788801</c:v>
                </c:pt>
                <c:pt idx="1878">
                  <c:v>0.3926272726520601</c:v>
                </c:pt>
                <c:pt idx="1879">
                  <c:v>0.3927765307051001</c:v>
                </c:pt>
                <c:pt idx="1880">
                  <c:v>0.39287959804427008</c:v>
                </c:pt>
                <c:pt idx="1881">
                  <c:v>0.3929523311832801</c:v>
                </c:pt>
                <c:pt idx="1882">
                  <c:v>0.3930747021043699</c:v>
                </c:pt>
                <c:pt idx="1883">
                  <c:v>0.39321224012553002</c:v>
                </c:pt>
                <c:pt idx="1884">
                  <c:v>0.39342561364707995</c:v>
                </c:pt>
                <c:pt idx="1885">
                  <c:v>0.39353488570900996</c:v>
                </c:pt>
                <c:pt idx="1886">
                  <c:v>0.39368069669384997</c:v>
                </c:pt>
                <c:pt idx="1887">
                  <c:v>0.39387407721983991</c:v>
                </c:pt>
                <c:pt idx="1888">
                  <c:v>0.39402367997969989</c:v>
                </c:pt>
                <c:pt idx="1889">
                  <c:v>0.39415604739856991</c:v>
                </c:pt>
                <c:pt idx="1890">
                  <c:v>0.3942825548014901</c:v>
                </c:pt>
                <c:pt idx="1891">
                  <c:v>0.39435942442234007</c:v>
                </c:pt>
                <c:pt idx="1892">
                  <c:v>0.39457658971890996</c:v>
                </c:pt>
                <c:pt idx="1893">
                  <c:v>0.39464629578253008</c:v>
                </c:pt>
                <c:pt idx="1894">
                  <c:v>0.39476204198804998</c:v>
                </c:pt>
                <c:pt idx="1895">
                  <c:v>0.39493853187986994</c:v>
                </c:pt>
                <c:pt idx="1896">
                  <c:v>0.39508330874425002</c:v>
                </c:pt>
                <c:pt idx="1897">
                  <c:v>0.3952277409018099</c:v>
                </c:pt>
                <c:pt idx="1898">
                  <c:v>0.39530047404081992</c:v>
                </c:pt>
                <c:pt idx="1899">
                  <c:v>0.39548868396450998</c:v>
                </c:pt>
                <c:pt idx="1900">
                  <c:v>0.39565000675625006</c:v>
                </c:pt>
                <c:pt idx="1901">
                  <c:v>0.39592852986678007</c:v>
                </c:pt>
                <c:pt idx="1902">
                  <c:v>0.39611639508364993</c:v>
                </c:pt>
                <c:pt idx="1903">
                  <c:v>0.39630667324827007</c:v>
                </c:pt>
                <c:pt idx="1904">
                  <c:v>0.39642801004888994</c:v>
                </c:pt>
                <c:pt idx="1905">
                  <c:v>0.39660312111342999</c:v>
                </c:pt>
                <c:pt idx="1906">
                  <c:v>0.3966592923902299</c:v>
                </c:pt>
                <c:pt idx="1907">
                  <c:v>0.39693266083330991</c:v>
                </c:pt>
                <c:pt idx="1908">
                  <c:v>0.39704537996342992</c:v>
                </c:pt>
                <c:pt idx="1909">
                  <c:v>0.39723324518031</c:v>
                </c:pt>
                <c:pt idx="1910">
                  <c:v>0.39738974207656996</c:v>
                </c:pt>
                <c:pt idx="1911">
                  <c:v>0.39758139906846002</c:v>
                </c:pt>
                <c:pt idx="1912">
                  <c:v>0.39782407266970998</c:v>
                </c:pt>
                <c:pt idx="1913">
                  <c:v>0.39802710498666993</c:v>
                </c:pt>
                <c:pt idx="1914">
                  <c:v>0.39829735513351006</c:v>
                </c:pt>
                <c:pt idx="1915">
                  <c:v>0.39849142507314994</c:v>
                </c:pt>
                <c:pt idx="1916">
                  <c:v>0.39859207946457009</c:v>
                </c:pt>
                <c:pt idx="1917">
                  <c:v>0.39874892106765003</c:v>
                </c:pt>
                <c:pt idx="1918">
                  <c:v>0.3990360618486799</c:v>
                </c:pt>
                <c:pt idx="1919">
                  <c:v>0.39924254123383007</c:v>
                </c:pt>
                <c:pt idx="1920">
                  <c:v>0.3994076558005899</c:v>
                </c:pt>
                <c:pt idx="1921">
                  <c:v>0.39957690684918989</c:v>
                </c:pt>
                <c:pt idx="1922">
                  <c:v>0.39980544747081992</c:v>
                </c:pt>
                <c:pt idx="1923">
                  <c:v>0.39997676676033</c:v>
                </c:pt>
                <c:pt idx="1924">
                  <c:v>0.40011506737686009</c:v>
                </c:pt>
                <c:pt idx="1925">
                  <c:v>0.40046211396282994</c:v>
                </c:pt>
                <c:pt idx="1926">
                  <c:v>0.4006982381344999</c:v>
                </c:pt>
                <c:pt idx="1927">
                  <c:v>0.40093263877206997</c:v>
                </c:pt>
                <c:pt idx="1928">
                  <c:v>0.40109546053737999</c:v>
                </c:pt>
                <c:pt idx="1929">
                  <c:v>0.40134663166284001</c:v>
                </c:pt>
                <c:pt idx="1930">
                  <c:v>0.40157034638898992</c:v>
                </c:pt>
                <c:pt idx="1931">
                  <c:v>0.40166893253949998</c:v>
                </c:pt>
                <c:pt idx="1932">
                  <c:v>0.40180440231974002</c:v>
                </c:pt>
                <c:pt idx="1933">
                  <c:v>0.40205121240282993</c:v>
                </c:pt>
                <c:pt idx="1934">
                  <c:v>0.40216427623976991</c:v>
                </c:pt>
                <c:pt idx="1935">
                  <c:v>0.40223183877648006</c:v>
                </c:pt>
                <c:pt idx="1936">
                  <c:v>0.40231560253373</c:v>
                </c:pt>
                <c:pt idx="1937">
                  <c:v>0.40244142052302001</c:v>
                </c:pt>
                <c:pt idx="1938">
                  <c:v>0.40252897605528992</c:v>
                </c:pt>
                <c:pt idx="1939">
                  <c:v>0.40266142789333004</c:v>
                </c:pt>
                <c:pt idx="1940">
                  <c:v>0.40281404859538994</c:v>
                </c:pt>
                <c:pt idx="1941">
                  <c:v>0.40289919117992001</c:v>
                </c:pt>
                <c:pt idx="1942">
                  <c:v>0.40308291991494993</c:v>
                </c:pt>
                <c:pt idx="1943">
                  <c:v>0.40326526982270994</c:v>
                </c:pt>
                <c:pt idx="1944">
                  <c:v>0.40342038789168999</c:v>
                </c:pt>
                <c:pt idx="1945">
                  <c:v>0.40355413413782992</c:v>
                </c:pt>
                <c:pt idx="1946">
                  <c:v>0.40360462549014997</c:v>
                </c:pt>
                <c:pt idx="1947">
                  <c:v>0.40373613933876995</c:v>
                </c:pt>
                <c:pt idx="1948">
                  <c:v>0.40391366335105006</c:v>
                </c:pt>
                <c:pt idx="1949">
                  <c:v>0.40408808500193993</c:v>
                </c:pt>
                <c:pt idx="1950">
                  <c:v>0.40424906308686004</c:v>
                </c:pt>
                <c:pt idx="1951">
                  <c:v>0.40431938327813</c:v>
                </c:pt>
                <c:pt idx="1952">
                  <c:v>0.40445002716289991</c:v>
                </c:pt>
                <c:pt idx="1953">
                  <c:v>0.40458204987493995</c:v>
                </c:pt>
                <c:pt idx="1954">
                  <c:v>0.40479576810331008</c:v>
                </c:pt>
                <c:pt idx="1955">
                  <c:v>0.40487884244692007</c:v>
                </c:pt>
                <c:pt idx="1956">
                  <c:v>0.40511048542992989</c:v>
                </c:pt>
                <c:pt idx="1957">
                  <c:v>0.40537763321539999</c:v>
                </c:pt>
                <c:pt idx="1958">
                  <c:v>0.40556274077771004</c:v>
                </c:pt>
                <c:pt idx="1959">
                  <c:v>0.40574543539229002</c:v>
                </c:pt>
                <c:pt idx="1960">
                  <c:v>0.40592054645683007</c:v>
                </c:pt>
                <c:pt idx="1961">
                  <c:v>0.40626559798360007</c:v>
                </c:pt>
                <c:pt idx="1962">
                  <c:v>0.4064045148320401</c:v>
                </c:pt>
                <c:pt idx="1963">
                  <c:v>0.40647931621197997</c:v>
                </c:pt>
                <c:pt idx="1964">
                  <c:v>0.40658066001704007</c:v>
                </c:pt>
                <c:pt idx="1965">
                  <c:v>0.40675301342702008</c:v>
                </c:pt>
                <c:pt idx="1966">
                  <c:v>0.40699396349416994</c:v>
                </c:pt>
                <c:pt idx="1967">
                  <c:v>0.40717907105647999</c:v>
                </c:pt>
                <c:pt idx="1968">
                  <c:v>0.40728524075702999</c:v>
                </c:pt>
                <c:pt idx="1969">
                  <c:v>0.40743105174187</c:v>
                </c:pt>
                <c:pt idx="1970">
                  <c:v>0.40758272274265006</c:v>
                </c:pt>
                <c:pt idx="1971">
                  <c:v>0.40772370783200995</c:v>
                </c:pt>
                <c:pt idx="1972">
                  <c:v>0.40784194227126003</c:v>
                </c:pt>
                <c:pt idx="1973">
                  <c:v>0.40790812598069004</c:v>
                </c:pt>
                <c:pt idx="1974">
                  <c:v>0.40805512587285997</c:v>
                </c:pt>
                <c:pt idx="1975">
                  <c:v>0.40821801741182995</c:v>
                </c:pt>
                <c:pt idx="1976">
                  <c:v>0.40830143646225991</c:v>
                </c:pt>
                <c:pt idx="1977">
                  <c:v>0.40847482399270008</c:v>
                </c:pt>
                <c:pt idx="1978">
                  <c:v>0.40857651250457994</c:v>
                </c:pt>
                <c:pt idx="1979">
                  <c:v>0.40869784930521003</c:v>
                </c:pt>
                <c:pt idx="1980">
                  <c:v>0.40890398398354</c:v>
                </c:pt>
                <c:pt idx="1981">
                  <c:v>0.40914148698249009</c:v>
                </c:pt>
                <c:pt idx="1982">
                  <c:v>0.40961994004859004</c:v>
                </c:pt>
                <c:pt idx="1983">
                  <c:v>0.40983779475879989</c:v>
                </c:pt>
                <c:pt idx="1984">
                  <c:v>0.41004875533260998</c:v>
                </c:pt>
                <c:pt idx="1985">
                  <c:v>0.41023799937676997</c:v>
                </c:pt>
                <c:pt idx="1986">
                  <c:v>0.41044654700284</c:v>
                </c:pt>
                <c:pt idx="1987">
                  <c:v>0.41060338860591994</c:v>
                </c:pt>
                <c:pt idx="1988">
                  <c:v>0.41078194673865998</c:v>
                </c:pt>
                <c:pt idx="1989">
                  <c:v>0.41088156700962997</c:v>
                </c:pt>
                <c:pt idx="1990">
                  <c:v>0.41103806390588993</c:v>
                </c:pt>
                <c:pt idx="1991">
                  <c:v>0.41131727643004989</c:v>
                </c:pt>
                <c:pt idx="1992">
                  <c:v>0.41143309792155991</c:v>
                </c:pt>
                <c:pt idx="1993">
                  <c:v>0.41175884586641009</c:v>
                </c:pt>
                <c:pt idx="1994">
                  <c:v>0.41192947574229</c:v>
                </c:pt>
                <c:pt idx="1995">
                  <c:v>0.4121700811026201</c:v>
                </c:pt>
                <c:pt idx="1996">
                  <c:v>0.4123989664310701</c:v>
                </c:pt>
                <c:pt idx="1997">
                  <c:v>0.41258028221836995</c:v>
                </c:pt>
                <c:pt idx="1998">
                  <c:v>0.41272919556458998</c:v>
                </c:pt>
                <c:pt idx="1999">
                  <c:v>0.41286087356981005</c:v>
                </c:pt>
                <c:pt idx="2000">
                  <c:v>0.41303529522070992</c:v>
                </c:pt>
                <c:pt idx="2001">
                  <c:v>0.41317938267145005</c:v>
                </c:pt>
                <c:pt idx="2002">
                  <c:v>0.41330554536755004</c:v>
                </c:pt>
                <c:pt idx="2003">
                  <c:v>0.41352305537094991</c:v>
                </c:pt>
                <c:pt idx="2004">
                  <c:v>0.41370023467640005</c:v>
                </c:pt>
                <c:pt idx="2005">
                  <c:v>0.41394049532990995</c:v>
                </c:pt>
                <c:pt idx="2006">
                  <c:v>0.41403735794631991</c:v>
                </c:pt>
                <c:pt idx="2007">
                  <c:v>0.41415628179919994</c:v>
                </c:pt>
                <c:pt idx="2008">
                  <c:v>0.41434828349791997</c:v>
                </c:pt>
                <c:pt idx="2009">
                  <c:v>0.41454821345348991</c:v>
                </c:pt>
                <c:pt idx="2010">
                  <c:v>0.41470229740201003</c:v>
                </c:pt>
                <c:pt idx="2011">
                  <c:v>0.41479605765703997</c:v>
                </c:pt>
                <c:pt idx="2012">
                  <c:v>0.41510801732909997</c:v>
                </c:pt>
                <c:pt idx="2013">
                  <c:v>0.41523693767976</c:v>
                </c:pt>
                <c:pt idx="2014">
                  <c:v>0.41539274516238001</c:v>
                </c:pt>
                <c:pt idx="2015">
                  <c:v>0.41554200321543</c:v>
                </c:pt>
                <c:pt idx="2016">
                  <c:v>0.41565610117282992</c:v>
                </c:pt>
                <c:pt idx="2017">
                  <c:v>0.41576655108742</c:v>
                </c:pt>
                <c:pt idx="2018">
                  <c:v>0.41595737493346996</c:v>
                </c:pt>
                <c:pt idx="2019">
                  <c:v>0.41610506484141996</c:v>
                </c:pt>
                <c:pt idx="2020">
                  <c:v>0.41627519462147</c:v>
                </c:pt>
                <c:pt idx="2021">
                  <c:v>0.41641755853811002</c:v>
                </c:pt>
                <c:pt idx="2022">
                  <c:v>0.41653269061598008</c:v>
                </c:pt>
                <c:pt idx="2023">
                  <c:v>0.41671759728942992</c:v>
                </c:pt>
                <c:pt idx="2024">
                  <c:v>0.41685223383808001</c:v>
                </c:pt>
                <c:pt idx="2025">
                  <c:v>0.41704871672544996</c:v>
                </c:pt>
                <c:pt idx="2026">
                  <c:v>0.41720900539672989</c:v>
                </c:pt>
                <c:pt idx="2027">
                  <c:v>0.41729104561987995</c:v>
                </c:pt>
                <c:pt idx="2028">
                  <c:v>0.41737101760210993</c:v>
                </c:pt>
                <c:pt idx="2029">
                  <c:v>0.4175406133575299</c:v>
                </c:pt>
                <c:pt idx="2030">
                  <c:v>0.4176836666878101</c:v>
                </c:pt>
                <c:pt idx="2031">
                  <c:v>0.41780017759295007</c:v>
                </c:pt>
                <c:pt idx="2032">
                  <c:v>0.4179122073094399</c:v>
                </c:pt>
                <c:pt idx="2033">
                  <c:v>0.41803974883282002</c:v>
                </c:pt>
                <c:pt idx="2034">
                  <c:v>0.41821313636325996</c:v>
                </c:pt>
                <c:pt idx="2035">
                  <c:v>0.41846235939408993</c:v>
                </c:pt>
                <c:pt idx="2036">
                  <c:v>0.41865332697234003</c:v>
                </c:pt>
                <c:pt idx="2037">
                  <c:v>0.41887221580302003</c:v>
                </c:pt>
                <c:pt idx="2038">
                  <c:v>0.41902986462520997</c:v>
                </c:pt>
                <c:pt idx="2039">
                  <c:v>0.41926668775553</c:v>
                </c:pt>
                <c:pt idx="2040">
                  <c:v>0.41950475281762989</c:v>
                </c:pt>
                <c:pt idx="2041">
                  <c:v>0.41969460735987996</c:v>
                </c:pt>
                <c:pt idx="2042">
                  <c:v>0.41998182705644993</c:v>
                </c:pt>
                <c:pt idx="2043">
                  <c:v>0.42026276311471999</c:v>
                </c:pt>
                <c:pt idx="2044">
                  <c:v>0.42043612992786006</c:v>
                </c:pt>
                <c:pt idx="2045">
                  <c:v>0.42063470177344997</c:v>
                </c:pt>
                <c:pt idx="2046">
                  <c:v>0.42073087497621997</c:v>
                </c:pt>
                <c:pt idx="2047">
                  <c:v>0.42094045672274993</c:v>
                </c:pt>
                <c:pt idx="2048">
                  <c:v>0.42100215924352002</c:v>
                </c:pt>
                <c:pt idx="2049">
                  <c:v>0.42112142780322004</c:v>
                </c:pt>
                <c:pt idx="2050">
                  <c:v>0.42134686606348004</c:v>
                </c:pt>
                <c:pt idx="2051">
                  <c:v>0.42162056327851993</c:v>
                </c:pt>
                <c:pt idx="2052">
                  <c:v>0.42182874548235993</c:v>
                </c:pt>
                <c:pt idx="2053">
                  <c:v>0.42198767604177001</c:v>
                </c:pt>
                <c:pt idx="2054">
                  <c:v>0.4223378981708501</c:v>
                </c:pt>
                <c:pt idx="2055">
                  <c:v>0.42262710719279006</c:v>
                </c:pt>
                <c:pt idx="2056">
                  <c:v>0.42274327339112006</c:v>
                </c:pt>
                <c:pt idx="2057">
                  <c:v>0.42290597501013005</c:v>
                </c:pt>
                <c:pt idx="2058">
                  <c:v>0.4230228306221</c:v>
                </c:pt>
                <c:pt idx="2059">
                  <c:v>0.42323172295499001</c:v>
                </c:pt>
                <c:pt idx="2060">
                  <c:v>0.42334168443055997</c:v>
                </c:pt>
                <c:pt idx="2061">
                  <c:v>0.4234426835288001</c:v>
                </c:pt>
                <c:pt idx="2062">
                  <c:v>0.42358401332498996</c:v>
                </c:pt>
                <c:pt idx="2063">
                  <c:v>0.42371948310523</c:v>
                </c:pt>
                <c:pt idx="2064">
                  <c:v>0.42386598350370996</c:v>
                </c:pt>
                <c:pt idx="2065">
                  <c:v>0.42405315930695009</c:v>
                </c:pt>
                <c:pt idx="2066">
                  <c:v>0.42420793266910994</c:v>
                </c:pt>
                <c:pt idx="2067">
                  <c:v>0.42435408836076993</c:v>
                </c:pt>
                <c:pt idx="2068">
                  <c:v>0.42443819682484007</c:v>
                </c:pt>
                <c:pt idx="2069">
                  <c:v>0.42467742335789005</c:v>
                </c:pt>
                <c:pt idx="2070">
                  <c:v>0.42488252391576009</c:v>
                </c:pt>
                <c:pt idx="2071">
                  <c:v>0.4250662526508</c:v>
                </c:pt>
                <c:pt idx="2072">
                  <c:v>0.42521309775609994</c:v>
                </c:pt>
                <c:pt idx="2073">
                  <c:v>0.42547369611198005</c:v>
                </c:pt>
                <c:pt idx="2074">
                  <c:v>0.42553781158048998</c:v>
                </c:pt>
                <c:pt idx="2075">
                  <c:v>0.42570775204272993</c:v>
                </c:pt>
                <c:pt idx="2076">
                  <c:v>0.42589596196642998</c:v>
                </c:pt>
                <c:pt idx="2077">
                  <c:v>0.42603522352168999</c:v>
                </c:pt>
                <c:pt idx="2078">
                  <c:v>0.42620206162254992</c:v>
                </c:pt>
                <c:pt idx="2079">
                  <c:v>0.42626135119557995</c:v>
                </c:pt>
                <c:pt idx="2080">
                  <c:v>0.42635063026194997</c:v>
                </c:pt>
                <c:pt idx="2081">
                  <c:v>0.4263985445099201</c:v>
                </c:pt>
                <c:pt idx="2082">
                  <c:v>0.42652160484465007</c:v>
                </c:pt>
                <c:pt idx="2083">
                  <c:v>0.42669843944328001</c:v>
                </c:pt>
                <c:pt idx="2084">
                  <c:v>0.42682494684620997</c:v>
                </c:pt>
                <c:pt idx="2085">
                  <c:v>0.42703142623135992</c:v>
                </c:pt>
                <c:pt idx="2086">
                  <c:v>0.42712622060685002</c:v>
                </c:pt>
                <c:pt idx="2087">
                  <c:v>0.42726237980073001</c:v>
                </c:pt>
                <c:pt idx="2088">
                  <c:v>0.42737165186266002</c:v>
                </c:pt>
                <c:pt idx="2089">
                  <c:v>0.42751573931339992</c:v>
                </c:pt>
                <c:pt idx="2090">
                  <c:v>0.4277918494761801</c:v>
                </c:pt>
                <c:pt idx="2091">
                  <c:v>0.42798488529536005</c:v>
                </c:pt>
                <c:pt idx="2092">
                  <c:v>0.42814243648687</c:v>
                </c:pt>
                <c:pt idx="2093">
                  <c:v>0.42820522532833993</c:v>
                </c:pt>
                <c:pt idx="2094">
                  <c:v>0.42842266295670006</c:v>
                </c:pt>
                <c:pt idx="2095">
                  <c:v>0.42853572679365004</c:v>
                </c:pt>
                <c:pt idx="2096">
                  <c:v>0.42877564274033997</c:v>
                </c:pt>
                <c:pt idx="2097">
                  <c:v>0.42902314223706006</c:v>
                </c:pt>
                <c:pt idx="2098">
                  <c:v>0.42928856648843006</c:v>
                </c:pt>
                <c:pt idx="2099">
                  <c:v>0.42940645622085993</c:v>
                </c:pt>
                <c:pt idx="2100">
                  <c:v>0.42959018495589008</c:v>
                </c:pt>
                <c:pt idx="2101">
                  <c:v>0.4298183808706999</c:v>
                </c:pt>
                <c:pt idx="2102">
                  <c:v>0.42999211310796004</c:v>
                </c:pt>
                <c:pt idx="2103">
                  <c:v>0.43019342189080989</c:v>
                </c:pt>
                <c:pt idx="2104">
                  <c:v>0.43040300363735007</c:v>
                </c:pt>
                <c:pt idx="2105">
                  <c:v>0.43067635614556998</c:v>
                </c:pt>
                <c:pt idx="2106">
                  <c:v>0.43083211935886001</c:v>
                </c:pt>
                <c:pt idx="2107">
                  <c:v>0.43104519244291994</c:v>
                </c:pt>
                <c:pt idx="2108">
                  <c:v>0.4312613236190399</c:v>
                </c:pt>
                <c:pt idx="2109">
                  <c:v>0.43143229820173001</c:v>
                </c:pt>
                <c:pt idx="2110">
                  <c:v>0.43163153874367</c:v>
                </c:pt>
                <c:pt idx="2111">
                  <c:v>0.43178726048530991</c:v>
                </c:pt>
                <c:pt idx="2112">
                  <c:v>0.4318786935335801</c:v>
                </c:pt>
                <c:pt idx="2113">
                  <c:v>0.43212378008255992</c:v>
                </c:pt>
                <c:pt idx="2114">
                  <c:v>0.43225683691507011</c:v>
                </c:pt>
                <c:pt idx="2115">
                  <c:v>0.43263013243326998</c:v>
                </c:pt>
                <c:pt idx="2116">
                  <c:v>0.43305414378962004</c:v>
                </c:pt>
                <c:pt idx="2117">
                  <c:v>0.4333266108323699</c:v>
                </c:pt>
                <c:pt idx="2118">
                  <c:v>0.43346055313034992</c:v>
                </c:pt>
                <c:pt idx="2119">
                  <c:v>0.43357775344914007</c:v>
                </c:pt>
                <c:pt idx="2120">
                  <c:v>0.43372563267489994</c:v>
                </c:pt>
                <c:pt idx="2121">
                  <c:v>0.43387703692632007</c:v>
                </c:pt>
                <c:pt idx="2122">
                  <c:v>0.43406585830619004</c:v>
                </c:pt>
                <c:pt idx="2123">
                  <c:v>0.43419133158866008</c:v>
                </c:pt>
                <c:pt idx="2124">
                  <c:v>0.43437057913503008</c:v>
                </c:pt>
                <c:pt idx="2125">
                  <c:v>0.43444848287633997</c:v>
                </c:pt>
                <c:pt idx="2126">
                  <c:v>0.43460422725875003</c:v>
                </c:pt>
                <c:pt idx="2127">
                  <c:v>0.43471632007545002</c:v>
                </c:pt>
                <c:pt idx="2128">
                  <c:v>0.43477664376893999</c:v>
                </c:pt>
                <c:pt idx="2129">
                  <c:v>0.43495416778122009</c:v>
                </c:pt>
                <c:pt idx="2130">
                  <c:v>0.43510583878199993</c:v>
                </c:pt>
                <c:pt idx="2131">
                  <c:v>0.43523096735764</c:v>
                </c:pt>
                <c:pt idx="2132">
                  <c:v>0.43545985268609</c:v>
                </c:pt>
                <c:pt idx="2133">
                  <c:v>0.4355277599296199</c:v>
                </c:pt>
                <c:pt idx="2134">
                  <c:v>0.4356835674122399</c:v>
                </c:pt>
                <c:pt idx="2135">
                  <c:v>0.43570780939628007</c:v>
                </c:pt>
                <c:pt idx="2136">
                  <c:v>0.43582627603570989</c:v>
                </c:pt>
                <c:pt idx="2137">
                  <c:v>0.43603676832658</c:v>
                </c:pt>
                <c:pt idx="2138">
                  <c:v>0.43627853138349004</c:v>
                </c:pt>
                <c:pt idx="2139">
                  <c:v>0.43640258157686995</c:v>
                </c:pt>
                <c:pt idx="2140">
                  <c:v>0.43657084276681002</c:v>
                </c:pt>
                <c:pt idx="2141">
                  <c:v>0.43680937988622004</c:v>
                </c:pt>
                <c:pt idx="2142">
                  <c:v>0.43689452247074989</c:v>
                </c:pt>
                <c:pt idx="2143">
                  <c:v>0.43708438649671</c:v>
                </c:pt>
                <c:pt idx="2144">
                  <c:v>0.43725956699308011</c:v>
                </c:pt>
                <c:pt idx="2145">
                  <c:v>0.43748259230559006</c:v>
                </c:pt>
                <c:pt idx="2146">
                  <c:v>0.43755325720367999</c:v>
                </c:pt>
                <c:pt idx="2147">
                  <c:v>0.43764529392461005</c:v>
                </c:pt>
                <c:pt idx="2148">
                  <c:v>0.43787831573489999</c:v>
                </c:pt>
                <c:pt idx="2149">
                  <c:v>0.43807893510410989</c:v>
                </c:pt>
                <c:pt idx="2150">
                  <c:v>0.43836262881693999</c:v>
                </c:pt>
                <c:pt idx="2151">
                  <c:v>0.4385498046201699</c:v>
                </c:pt>
                <c:pt idx="2152">
                  <c:v>0.4388055770805801</c:v>
                </c:pt>
                <c:pt idx="2153">
                  <c:v>0.43889657968105</c:v>
                </c:pt>
                <c:pt idx="2154">
                  <c:v>0.43912098382084008</c:v>
                </c:pt>
                <c:pt idx="2155">
                  <c:v>0.4392947160581</c:v>
                </c:pt>
                <c:pt idx="2156">
                  <c:v>0.43945776238393996</c:v>
                </c:pt>
                <c:pt idx="2157">
                  <c:v>0.43961012279835998</c:v>
                </c:pt>
                <c:pt idx="2158">
                  <c:v>0.43975393599019008</c:v>
                </c:pt>
                <c:pt idx="2159">
                  <c:v>0.43989077471533999</c:v>
                </c:pt>
                <c:pt idx="2160">
                  <c:v>0.44016027488301002</c:v>
                </c:pt>
                <c:pt idx="2161">
                  <c:v>0.44031084571450996</c:v>
                </c:pt>
                <c:pt idx="2162">
                  <c:v>0.44058977958066992</c:v>
                </c:pt>
                <c:pt idx="2163">
                  <c:v>0.44066733861516005</c:v>
                </c:pt>
                <c:pt idx="2164">
                  <c:v>0.44096619942806004</c:v>
                </c:pt>
                <c:pt idx="2165">
                  <c:v>0.44104272434209002</c:v>
                </c:pt>
                <c:pt idx="2166">
                  <c:v>0.44119680829060992</c:v>
                </c:pt>
                <c:pt idx="2167">
                  <c:v>0.44153772333554997</c:v>
                </c:pt>
                <c:pt idx="2168">
                  <c:v>0.44182693235748993</c:v>
                </c:pt>
                <c:pt idx="2169">
                  <c:v>0.44224609585056007</c:v>
                </c:pt>
                <c:pt idx="2170">
                  <c:v>0.44259597327280997</c:v>
                </c:pt>
                <c:pt idx="2171">
                  <c:v>0.44266747473176005</c:v>
                </c:pt>
                <c:pt idx="2172">
                  <c:v>0.44283639036505007</c:v>
                </c:pt>
                <c:pt idx="2173">
                  <c:v>0.44299893554534009</c:v>
                </c:pt>
                <c:pt idx="2174">
                  <c:v>0.44326908738124993</c:v>
                </c:pt>
                <c:pt idx="2175">
                  <c:v>0.44339362485419009</c:v>
                </c:pt>
                <c:pt idx="2176">
                  <c:v>0.44352809135230009</c:v>
                </c:pt>
                <c:pt idx="2177">
                  <c:v>0.44375625642878003</c:v>
                </c:pt>
                <c:pt idx="2178">
                  <c:v>0.44397548996627001</c:v>
                </c:pt>
                <c:pt idx="2179">
                  <c:v>0.44421126943111999</c:v>
                </c:pt>
                <c:pt idx="2180">
                  <c:v>0.44435811453641993</c:v>
                </c:pt>
                <c:pt idx="2181">
                  <c:v>0.44446118187558992</c:v>
                </c:pt>
                <c:pt idx="2182">
                  <c:v>0.44463250116510999</c:v>
                </c:pt>
                <c:pt idx="2183">
                  <c:v>0.44475418267255007</c:v>
                </c:pt>
                <c:pt idx="2184">
                  <c:v>0.44481726402061006</c:v>
                </c:pt>
                <c:pt idx="2185">
                  <c:v>0.44496273029863009</c:v>
                </c:pt>
                <c:pt idx="2186">
                  <c:v>0.44505269877863007</c:v>
                </c:pt>
                <c:pt idx="2187">
                  <c:v>0.44518368737021996</c:v>
                </c:pt>
                <c:pt idx="2188">
                  <c:v>0.44533156659598006</c:v>
                </c:pt>
                <c:pt idx="2189">
                  <c:v>0.44545221398295998</c:v>
                </c:pt>
                <c:pt idx="2190">
                  <c:v>0.44561457089515999</c:v>
                </c:pt>
                <c:pt idx="2191">
                  <c:v>0.44570626290927007</c:v>
                </c:pt>
                <c:pt idx="2192">
                  <c:v>0.44578830313241991</c:v>
                </c:pt>
                <c:pt idx="2193">
                  <c:v>0.44584690329180998</c:v>
                </c:pt>
                <c:pt idx="2194">
                  <c:v>0.44595066004461992</c:v>
                </c:pt>
                <c:pt idx="2195">
                  <c:v>0.44605682974516991</c:v>
                </c:pt>
                <c:pt idx="2196">
                  <c:v>0.44627020326672007</c:v>
                </c:pt>
                <c:pt idx="2197">
                  <c:v>0.44637815876499998</c:v>
                </c:pt>
                <c:pt idx="2198">
                  <c:v>0.44652011571118999</c:v>
                </c:pt>
                <c:pt idx="2199">
                  <c:v>0.44671556447810001</c:v>
                </c:pt>
                <c:pt idx="2200">
                  <c:v>0.44682587066048995</c:v>
                </c:pt>
                <c:pt idx="2201">
                  <c:v>0.44698615933175989</c:v>
                </c:pt>
                <c:pt idx="2202">
                  <c:v>0.44705441128211998</c:v>
                </c:pt>
                <c:pt idx="2203">
                  <c:v>0.44717155037592993</c:v>
                </c:pt>
                <c:pt idx="2204">
                  <c:v>0.44733982852903997</c:v>
                </c:pt>
                <c:pt idx="2205">
                  <c:v>0.4474739194820001</c:v>
                </c:pt>
                <c:pt idx="2206">
                  <c:v>0.44769177419220996</c:v>
                </c:pt>
                <c:pt idx="2207">
                  <c:v>0.44786378289536999</c:v>
                </c:pt>
                <c:pt idx="2208">
                  <c:v>0.44799925267561003</c:v>
                </c:pt>
                <c:pt idx="2209">
                  <c:v>0.44808267172603999</c:v>
                </c:pt>
                <c:pt idx="2210">
                  <c:v>0.44818918613340997</c:v>
                </c:pt>
                <c:pt idx="2211">
                  <c:v>0.44831086764085004</c:v>
                </c:pt>
                <c:pt idx="2212">
                  <c:v>0.44842393147780002</c:v>
                </c:pt>
                <c:pt idx="2213">
                  <c:v>0.44858387544225997</c:v>
                </c:pt>
                <c:pt idx="2214">
                  <c:v>0.44868832160871008</c:v>
                </c:pt>
                <c:pt idx="2215">
                  <c:v>0.44889480099386003</c:v>
                </c:pt>
                <c:pt idx="2216">
                  <c:v>0.44906067551920992</c:v>
                </c:pt>
                <c:pt idx="2217">
                  <c:v>0.4492284771955799</c:v>
                </c:pt>
                <c:pt idx="2218">
                  <c:v>0.44943599070119</c:v>
                </c:pt>
                <c:pt idx="2219">
                  <c:v>0.44971141145033</c:v>
                </c:pt>
                <c:pt idx="2220">
                  <c:v>0.44989031428989001</c:v>
                </c:pt>
                <c:pt idx="2221">
                  <c:v>0.45007542185221006</c:v>
                </c:pt>
                <c:pt idx="2222">
                  <c:v>0.45035256613544994</c:v>
                </c:pt>
                <c:pt idx="2223">
                  <c:v>0.4506417751573899</c:v>
                </c:pt>
                <c:pt idx="2224">
                  <c:v>0.45088444875864009</c:v>
                </c:pt>
                <c:pt idx="2225">
                  <c:v>0.45108015575728011</c:v>
                </c:pt>
                <c:pt idx="2226">
                  <c:v>0.45137462185661992</c:v>
                </c:pt>
                <c:pt idx="2227">
                  <c:v>0.45158075653494989</c:v>
                </c:pt>
                <c:pt idx="2228">
                  <c:v>0.45179233136675001</c:v>
                </c:pt>
                <c:pt idx="2229">
                  <c:v>0.45203990601913002</c:v>
                </c:pt>
                <c:pt idx="2230">
                  <c:v>0.4522439724565499</c:v>
                </c:pt>
                <c:pt idx="2231">
                  <c:v>0.45248354369642008</c:v>
                </c:pt>
                <c:pt idx="2232">
                  <c:v>0.45299267566948997</c:v>
                </c:pt>
                <c:pt idx="2233">
                  <c:v>0.45333876131671991</c:v>
                </c:pt>
                <c:pt idx="2234">
                  <c:v>0.45345282322859992</c:v>
                </c:pt>
                <c:pt idx="2235">
                  <c:v>0.45355006659735997</c:v>
                </c:pt>
                <c:pt idx="2236">
                  <c:v>0.45380652847139991</c:v>
                </c:pt>
                <c:pt idx="2237">
                  <c:v>0.45399335956782005</c:v>
                </c:pt>
                <c:pt idx="2238">
                  <c:v>0.45416192120278009</c:v>
                </c:pt>
                <c:pt idx="2239">
                  <c:v>0.45425188968279007</c:v>
                </c:pt>
                <c:pt idx="2240">
                  <c:v>0.45434496052417006</c:v>
                </c:pt>
                <c:pt idx="2241">
                  <c:v>0.45443833504466991</c:v>
                </c:pt>
                <c:pt idx="2242">
                  <c:v>0.45451972688188991</c:v>
                </c:pt>
                <c:pt idx="2243">
                  <c:v>0.45474137336711995</c:v>
                </c:pt>
                <c:pt idx="2244">
                  <c:v>0.45488959729970002</c:v>
                </c:pt>
                <c:pt idx="2245">
                  <c:v>0.45499990348208996</c:v>
                </c:pt>
                <c:pt idx="2246">
                  <c:v>0.45503346406380007</c:v>
                </c:pt>
                <c:pt idx="2247">
                  <c:v>0.45510717270378009</c:v>
                </c:pt>
                <c:pt idx="2248">
                  <c:v>0.45519156047399001</c:v>
                </c:pt>
                <c:pt idx="2249">
                  <c:v>0.45538735394772001</c:v>
                </c:pt>
                <c:pt idx="2250">
                  <c:v>0.45557901093962005</c:v>
                </c:pt>
                <c:pt idx="2251">
                  <c:v>0.45572654545855995</c:v>
                </c:pt>
                <c:pt idx="2252">
                  <c:v>0.45585822346378002</c:v>
                </c:pt>
                <c:pt idx="2253">
                  <c:v>0.45598266262577991</c:v>
                </c:pt>
                <c:pt idx="2254">
                  <c:v>0.45622361269292999</c:v>
                </c:pt>
                <c:pt idx="2255">
                  <c:v>0.45637493898689008</c:v>
                </c:pt>
                <c:pt idx="2256">
                  <c:v>0.45643939916221998</c:v>
                </c:pt>
                <c:pt idx="2257">
                  <c:v>0.45651661348988992</c:v>
                </c:pt>
                <c:pt idx="2258">
                  <c:v>0.45675825297067996</c:v>
                </c:pt>
                <c:pt idx="2259">
                  <c:v>0.45685614970755006</c:v>
                </c:pt>
                <c:pt idx="2260">
                  <c:v>0.45699610067645002</c:v>
                </c:pt>
                <c:pt idx="2261">
                  <c:v>0.4571208845452801</c:v>
                </c:pt>
                <c:pt idx="2262">
                  <c:v>0.45721809186850004</c:v>
                </c:pt>
                <c:pt idx="2263">
                  <c:v>0.45736211109735003</c:v>
                </c:pt>
                <c:pt idx="2264">
                  <c:v>0.45745007955833006</c:v>
                </c:pt>
                <c:pt idx="2265">
                  <c:v>0.45756176456799991</c:v>
                </c:pt>
                <c:pt idx="2266">
                  <c:v>0.45768999550501999</c:v>
                </c:pt>
                <c:pt idx="2267">
                  <c:v>0.45779926756695</c:v>
                </c:pt>
                <c:pt idx="2268">
                  <c:v>0.45791336552434991</c:v>
                </c:pt>
                <c:pt idx="2269">
                  <c:v>0.45814052731870003</c:v>
                </c:pt>
                <c:pt idx="2270">
                  <c:v>0.45832425605373994</c:v>
                </c:pt>
                <c:pt idx="2271">
                  <c:v>0.4585141895115401</c:v>
                </c:pt>
                <c:pt idx="2272">
                  <c:v>0.45863966279399992</c:v>
                </c:pt>
                <c:pt idx="2273">
                  <c:v>0.45885372572919003</c:v>
                </c:pt>
                <c:pt idx="2274">
                  <c:v>0.45893369771142001</c:v>
                </c:pt>
                <c:pt idx="2275">
                  <c:v>0.4591077746554999</c:v>
                </c:pt>
                <c:pt idx="2276">
                  <c:v>0.45921472316433998</c:v>
                </c:pt>
                <c:pt idx="2277">
                  <c:v>0.45936906242502995</c:v>
                </c:pt>
                <c:pt idx="2278">
                  <c:v>0.45954727585094002</c:v>
                </c:pt>
                <c:pt idx="2279">
                  <c:v>0.45979546476131006</c:v>
                </c:pt>
                <c:pt idx="2280">
                  <c:v>0.46000333736342003</c:v>
                </c:pt>
                <c:pt idx="2281">
                  <c:v>0.46022979535446007</c:v>
                </c:pt>
                <c:pt idx="2282">
                  <c:v>0.46060173401319005</c:v>
                </c:pt>
                <c:pt idx="2283">
                  <c:v>0.46073598759511003</c:v>
                </c:pt>
                <c:pt idx="2284">
                  <c:v>0.46089163244876996</c:v>
                </c:pt>
                <c:pt idx="2285">
                  <c:v>0.46115085197737993</c:v>
                </c:pt>
                <c:pt idx="2286">
                  <c:v>0.46129493942812005</c:v>
                </c:pt>
                <c:pt idx="2287">
                  <c:v>0.4615062447087499</c:v>
                </c:pt>
                <c:pt idx="2288">
                  <c:v>0.46168135577328995</c:v>
                </c:pt>
                <c:pt idx="2289">
                  <c:v>0.46185956919920002</c:v>
                </c:pt>
                <c:pt idx="2290">
                  <c:v>0.46208604157991995</c:v>
                </c:pt>
                <c:pt idx="2291">
                  <c:v>0.46226804678084998</c:v>
                </c:pt>
                <c:pt idx="2292">
                  <c:v>0.46239214123604011</c:v>
                </c:pt>
                <c:pt idx="2293">
                  <c:v>0.46261275360081</c:v>
                </c:pt>
                <c:pt idx="2294">
                  <c:v>0.46286404487255006</c:v>
                </c:pt>
                <c:pt idx="2295">
                  <c:v>0.46318875869695009</c:v>
                </c:pt>
                <c:pt idx="2296">
                  <c:v>0.46344280762325996</c:v>
                </c:pt>
                <c:pt idx="2297">
                  <c:v>0.46359172096947998</c:v>
                </c:pt>
                <c:pt idx="2298">
                  <c:v>0.46390540417564008</c:v>
                </c:pt>
                <c:pt idx="2299">
                  <c:v>0.46413911539956998</c:v>
                </c:pt>
                <c:pt idx="2300">
                  <c:v>0.46431594999820991</c:v>
                </c:pt>
                <c:pt idx="2301">
                  <c:v>0.46437799722579998</c:v>
                </c:pt>
                <c:pt idx="2302">
                  <c:v>0.46460584843379005</c:v>
                </c:pt>
                <c:pt idx="2303">
                  <c:v>0.46473570504532002</c:v>
                </c:pt>
                <c:pt idx="2304">
                  <c:v>0.46485334793051991</c:v>
                </c:pt>
                <c:pt idx="2305">
                  <c:v>0.46498054474708006</c:v>
                </c:pt>
                <c:pt idx="2306">
                  <c:v>0.46509498741130995</c:v>
                </c:pt>
                <c:pt idx="2307">
                  <c:v>0.46528940205776004</c:v>
                </c:pt>
                <c:pt idx="2308">
                  <c:v>0.4654145306334101</c:v>
                </c:pt>
                <c:pt idx="2309">
                  <c:v>0.46557688754559989</c:v>
                </c:pt>
                <c:pt idx="2310">
                  <c:v>0.46576647629658008</c:v>
                </c:pt>
                <c:pt idx="2311">
                  <c:v>0.46592152691542998</c:v>
                </c:pt>
                <c:pt idx="2312">
                  <c:v>0.46600811577736989</c:v>
                </c:pt>
                <c:pt idx="2313">
                  <c:v>0.46605361707759996</c:v>
                </c:pt>
                <c:pt idx="2314">
                  <c:v>0.46615289264174997</c:v>
                </c:pt>
                <c:pt idx="2315">
                  <c:v>0.46629894245163994</c:v>
                </c:pt>
                <c:pt idx="2316">
                  <c:v>0.46639246388161992</c:v>
                </c:pt>
                <c:pt idx="2317">
                  <c:v>0.46646760996837</c:v>
                </c:pt>
                <c:pt idx="2318">
                  <c:v>0.46655309725972005</c:v>
                </c:pt>
                <c:pt idx="2319">
                  <c:v>0.46664341044655</c:v>
                </c:pt>
                <c:pt idx="2320">
                  <c:v>0.46674406483796993</c:v>
                </c:pt>
                <c:pt idx="2321">
                  <c:v>0.46688780758190007</c:v>
                </c:pt>
                <c:pt idx="2322">
                  <c:v>0.4670244265655501</c:v>
                </c:pt>
                <c:pt idx="2323">
                  <c:v>0.46711669291035007</c:v>
                </c:pt>
                <c:pt idx="2324">
                  <c:v>0.46721907083587011</c:v>
                </c:pt>
                <c:pt idx="2325">
                  <c:v>0.46730248988630008</c:v>
                </c:pt>
                <c:pt idx="2326">
                  <c:v>0.46741245136187004</c:v>
                </c:pt>
                <c:pt idx="2327">
                  <c:v>0.46761341543789992</c:v>
                </c:pt>
                <c:pt idx="2328">
                  <c:v>0.46774061225447006</c:v>
                </c:pt>
                <c:pt idx="2329">
                  <c:v>0.46783747487087002</c:v>
                </c:pt>
                <c:pt idx="2330">
                  <c:v>0.4680087941603901</c:v>
                </c:pt>
                <c:pt idx="2331">
                  <c:v>0.46811634268822</c:v>
                </c:pt>
                <c:pt idx="2332">
                  <c:v>0.46823457712746008</c:v>
                </c:pt>
                <c:pt idx="2333">
                  <c:v>0.46834764096441006</c:v>
                </c:pt>
                <c:pt idx="2334">
                  <c:v>0.46842011331338007</c:v>
                </c:pt>
                <c:pt idx="2335">
                  <c:v>0.46849207312196994</c:v>
                </c:pt>
                <c:pt idx="2336">
                  <c:v>0.46866270299785007</c:v>
                </c:pt>
                <c:pt idx="2337">
                  <c:v>0.46885008037995002</c:v>
                </c:pt>
                <c:pt idx="2338">
                  <c:v>0.46913426192755003</c:v>
                </c:pt>
                <c:pt idx="2339">
                  <c:v>0.46936945329686997</c:v>
                </c:pt>
                <c:pt idx="2340">
                  <c:v>0.46953619007961001</c:v>
                </c:pt>
                <c:pt idx="2341">
                  <c:v>0.46977748485358006</c:v>
                </c:pt>
                <c:pt idx="2342">
                  <c:v>0.46998947954785009</c:v>
                </c:pt>
                <c:pt idx="2343">
                  <c:v>0.47021078132626992</c:v>
                </c:pt>
                <c:pt idx="2344">
                  <c:v>0.47052239629150994</c:v>
                </c:pt>
                <c:pt idx="2345">
                  <c:v>0.47064166485120995</c:v>
                </c:pt>
                <c:pt idx="2346">
                  <c:v>0.47075989929046003</c:v>
                </c:pt>
                <c:pt idx="2347">
                  <c:v>0.4710456612442</c:v>
                </c:pt>
                <c:pt idx="2348">
                  <c:v>0.47124151625496991</c:v>
                </c:pt>
                <c:pt idx="2349">
                  <c:v>0.4714189787302101</c:v>
                </c:pt>
                <c:pt idx="2350">
                  <c:v>0.47150412131473995</c:v>
                </c:pt>
                <c:pt idx="2351">
                  <c:v>0.47169784654755009</c:v>
                </c:pt>
                <c:pt idx="2352">
                  <c:v>0.47185399873699008</c:v>
                </c:pt>
                <c:pt idx="2353">
                  <c:v>0.47204412144589991</c:v>
                </c:pt>
                <c:pt idx="2354">
                  <c:v>0.4721618219272099</c:v>
                </c:pt>
                <c:pt idx="2355">
                  <c:v>0.47237898722379001</c:v>
                </c:pt>
                <c:pt idx="2356">
                  <c:v>0.47256409478610006</c:v>
                </c:pt>
                <c:pt idx="2357">
                  <c:v>0.4726630256434301</c:v>
                </c:pt>
                <c:pt idx="2358">
                  <c:v>0.47277436594627997</c:v>
                </c:pt>
                <c:pt idx="2359">
                  <c:v>0.47287157326949991</c:v>
                </c:pt>
                <c:pt idx="2360">
                  <c:v>0.47309992946493007</c:v>
                </c:pt>
                <c:pt idx="2361">
                  <c:v>0.47334037454464006</c:v>
                </c:pt>
                <c:pt idx="2362">
                  <c:v>0.4735351338979199</c:v>
                </c:pt>
                <c:pt idx="2363">
                  <c:v>0.47368823360997991</c:v>
                </c:pt>
                <c:pt idx="2364">
                  <c:v>0.47380848640614004</c:v>
                </c:pt>
                <c:pt idx="2365">
                  <c:v>0.47395843387282</c:v>
                </c:pt>
                <c:pt idx="2366">
                  <c:v>0.47421592986733008</c:v>
                </c:pt>
                <c:pt idx="2367">
                  <c:v>0.47450272594152998</c:v>
                </c:pt>
                <c:pt idx="2368">
                  <c:v>0.47475953252240011</c:v>
                </c:pt>
                <c:pt idx="2369">
                  <c:v>0.47499220962587008</c:v>
                </c:pt>
                <c:pt idx="2370">
                  <c:v>0.47516663127676995</c:v>
                </c:pt>
                <c:pt idx="2371">
                  <c:v>0.47533346937762011</c:v>
                </c:pt>
                <c:pt idx="2372">
                  <c:v>0.47541826725532998</c:v>
                </c:pt>
                <c:pt idx="2373">
                  <c:v>0.47561268190179007</c:v>
                </c:pt>
                <c:pt idx="2374">
                  <c:v>0.47570885510456007</c:v>
                </c:pt>
                <c:pt idx="2375">
                  <c:v>0.47582364247559994</c:v>
                </c:pt>
                <c:pt idx="2376">
                  <c:v>0.47600220716427</c:v>
                </c:pt>
                <c:pt idx="2377">
                  <c:v>0.47606803961095001</c:v>
                </c:pt>
                <c:pt idx="2378">
                  <c:v>0.47625176834598992</c:v>
                </c:pt>
                <c:pt idx="2379">
                  <c:v>0.47632036500316</c:v>
                </c:pt>
                <c:pt idx="2380">
                  <c:v>0.47639585579673005</c:v>
                </c:pt>
                <c:pt idx="2381">
                  <c:v>0.47655717858846991</c:v>
                </c:pt>
                <c:pt idx="2382">
                  <c:v>0.47666886359812999</c:v>
                </c:pt>
                <c:pt idx="2383">
                  <c:v>0.47676227914633995</c:v>
                </c:pt>
                <c:pt idx="2384">
                  <c:v>0.47690154070159996</c:v>
                </c:pt>
                <c:pt idx="2385">
                  <c:v>0.47707044704337997</c:v>
                </c:pt>
                <c:pt idx="2386">
                  <c:v>0.47717627203710999</c:v>
                </c:pt>
                <c:pt idx="2387">
                  <c:v>0.47727416877397011</c:v>
                </c:pt>
                <c:pt idx="2388">
                  <c:v>0.47738102788816006</c:v>
                </c:pt>
                <c:pt idx="2389">
                  <c:v>0.47745617397490991</c:v>
                </c:pt>
                <c:pt idx="2390">
                  <c:v>0.4775326988889399</c:v>
                </c:pt>
                <c:pt idx="2391">
                  <c:v>0.47769574521478009</c:v>
                </c:pt>
                <c:pt idx="2392">
                  <c:v>0.47778399016068995</c:v>
                </c:pt>
                <c:pt idx="2393">
                  <c:v>0.47794565765925001</c:v>
                </c:pt>
                <c:pt idx="2394">
                  <c:v>0.47799029298161</c:v>
                </c:pt>
                <c:pt idx="2395">
                  <c:v>0.47806320268484992</c:v>
                </c:pt>
                <c:pt idx="2396">
                  <c:v>0.47816592531719992</c:v>
                </c:pt>
                <c:pt idx="2397">
                  <c:v>0.47837998825239003</c:v>
                </c:pt>
                <c:pt idx="2398">
                  <c:v>0.47849512033026009</c:v>
                </c:pt>
                <c:pt idx="2399">
                  <c:v>0.47862541950820003</c:v>
                </c:pt>
                <c:pt idx="2400">
                  <c:v>0.47877295402713993</c:v>
                </c:pt>
                <c:pt idx="2401">
                  <c:v>0.47893841330071996</c:v>
                </c:pt>
                <c:pt idx="2402">
                  <c:v>0.47911766084709995</c:v>
                </c:pt>
                <c:pt idx="2403">
                  <c:v>0.47927553657064004</c:v>
                </c:pt>
                <c:pt idx="2404">
                  <c:v>0.47959891580050007</c:v>
                </c:pt>
                <c:pt idx="2405">
                  <c:v>0.47970297302738008</c:v>
                </c:pt>
                <c:pt idx="2406">
                  <c:v>0.47992599833989003</c:v>
                </c:pt>
                <c:pt idx="2407">
                  <c:v>0.48004458007744</c:v>
                </c:pt>
                <c:pt idx="2408">
                  <c:v>0.48025205624925005</c:v>
                </c:pt>
                <c:pt idx="2409">
                  <c:v>0.48045684684262002</c:v>
                </c:pt>
                <c:pt idx="2410">
                  <c:v>0.48066367093459994</c:v>
                </c:pt>
                <c:pt idx="2411">
                  <c:v>0.48082706196726011</c:v>
                </c:pt>
                <c:pt idx="2412">
                  <c:v>0.48099838125676997</c:v>
                </c:pt>
                <c:pt idx="2413">
                  <c:v>0.48118314411227003</c:v>
                </c:pt>
                <c:pt idx="2414">
                  <c:v>0.48140168823612006</c:v>
                </c:pt>
                <c:pt idx="2415">
                  <c:v>0.48149165671613003</c:v>
                </c:pt>
                <c:pt idx="2416">
                  <c:v>0.48174915271063989</c:v>
                </c:pt>
                <c:pt idx="2417">
                  <c:v>0.48201561108246005</c:v>
                </c:pt>
                <c:pt idx="2418">
                  <c:v>0.48218690804880993</c:v>
                </c:pt>
                <c:pt idx="2419">
                  <c:v>0.48227758826563005</c:v>
                </c:pt>
                <c:pt idx="2420">
                  <c:v>0.48244201341874993</c:v>
                </c:pt>
                <c:pt idx="2421">
                  <c:v>0.48255749871094999</c:v>
                </c:pt>
                <c:pt idx="2422">
                  <c:v>0.48277603432728</c:v>
                </c:pt>
                <c:pt idx="2423">
                  <c:v>0.48291701941665011</c:v>
                </c:pt>
                <c:pt idx="2424">
                  <c:v>0.48303732209681005</c:v>
                </c:pt>
                <c:pt idx="2425">
                  <c:v>0.48315521182922994</c:v>
                </c:pt>
                <c:pt idx="2426">
                  <c:v>0.4833086063641101</c:v>
                </c:pt>
                <c:pt idx="2427">
                  <c:v>0.48347680924851999</c:v>
                </c:pt>
                <c:pt idx="2428">
                  <c:v>0.48361229307249998</c:v>
                </c:pt>
                <c:pt idx="2429">
                  <c:v>0.48379223003250993</c:v>
                </c:pt>
                <c:pt idx="2430">
                  <c:v>0.48400456943360992</c:v>
                </c:pt>
                <c:pt idx="2431">
                  <c:v>0.48425758423945009</c:v>
                </c:pt>
                <c:pt idx="2432">
                  <c:v>0.48448991663610008</c:v>
                </c:pt>
                <c:pt idx="2433">
                  <c:v>0.48465020530738001</c:v>
                </c:pt>
                <c:pt idx="2434">
                  <c:v>0.48488839771997005</c:v>
                </c:pt>
                <c:pt idx="2435">
                  <c:v>0.48501938631154995</c:v>
                </c:pt>
                <c:pt idx="2436">
                  <c:v>0.48516140552137998</c:v>
                </c:pt>
                <c:pt idx="2437">
                  <c:v>0.48533720599954999</c:v>
                </c:pt>
                <c:pt idx="2438">
                  <c:v>0.48549646055036999</c:v>
                </c:pt>
                <c:pt idx="2439">
                  <c:v>0.48561503969644004</c:v>
                </c:pt>
                <c:pt idx="2440">
                  <c:v>0.48572982706747991</c:v>
                </c:pt>
                <c:pt idx="2441">
                  <c:v>0.48580566256786994</c:v>
                </c:pt>
                <c:pt idx="2442">
                  <c:v>0.48592424171394</c:v>
                </c:pt>
                <c:pt idx="2443">
                  <c:v>0.48601421019394997</c:v>
                </c:pt>
                <c:pt idx="2444">
                  <c:v>0.48611727753310996</c:v>
                </c:pt>
                <c:pt idx="2445">
                  <c:v>0.48624619788377998</c:v>
                </c:pt>
                <c:pt idx="2446">
                  <c:v>0.48638063354356009</c:v>
                </c:pt>
                <c:pt idx="2447">
                  <c:v>0.48647232555766995</c:v>
                </c:pt>
                <c:pt idx="2448">
                  <c:v>0.48655091871262002</c:v>
                </c:pt>
                <c:pt idx="2449">
                  <c:v>0.48663536096929993</c:v>
                </c:pt>
                <c:pt idx="2450">
                  <c:v>0.48673464744764994</c:v>
                </c:pt>
                <c:pt idx="2451">
                  <c:v>0.48688700786206995</c:v>
                </c:pt>
                <c:pt idx="2452">
                  <c:v>0.48696249865564001</c:v>
                </c:pt>
                <c:pt idx="2453">
                  <c:v>0.48700317406039995</c:v>
                </c:pt>
                <c:pt idx="2454">
                  <c:v>0.48715277682025993</c:v>
                </c:pt>
                <c:pt idx="2455">
                  <c:v>0.48733271378028009</c:v>
                </c:pt>
                <c:pt idx="2456">
                  <c:v>0.48756745912466992</c:v>
                </c:pt>
                <c:pt idx="2457">
                  <c:v>0.48768776180483009</c:v>
                </c:pt>
                <c:pt idx="2458">
                  <c:v>0.48792355595048997</c:v>
                </c:pt>
                <c:pt idx="2459">
                  <c:v>0.48803488157251995</c:v>
                </c:pt>
                <c:pt idx="2460">
                  <c:v>0.48808520876823991</c:v>
                </c:pt>
                <c:pt idx="2461">
                  <c:v>0.48821792089391991</c:v>
                </c:pt>
                <c:pt idx="2462">
                  <c:v>0.48832064352626992</c:v>
                </c:pt>
                <c:pt idx="2463">
                  <c:v>0.48844611680872996</c:v>
                </c:pt>
                <c:pt idx="2464">
                  <c:v>0.4885564229911199</c:v>
                </c:pt>
                <c:pt idx="2465">
                  <c:v>0.48867941075401999</c:v>
                </c:pt>
                <c:pt idx="2466">
                  <c:v>0.48879392599006999</c:v>
                </c:pt>
                <c:pt idx="2467">
                  <c:v>0.48889044389964997</c:v>
                </c:pt>
                <c:pt idx="2468">
                  <c:v>0.48907520675515004</c:v>
                </c:pt>
                <c:pt idx="2469">
                  <c:v>0.48914828460098003</c:v>
                </c:pt>
                <c:pt idx="2470">
                  <c:v>0.48927385728574002</c:v>
                </c:pt>
                <c:pt idx="2471">
                  <c:v>0.48940129940682997</c:v>
                </c:pt>
                <c:pt idx="2472">
                  <c:v>0.48954036861826999</c:v>
                </c:pt>
                <c:pt idx="2473">
                  <c:v>0.48975255565636</c:v>
                </c:pt>
                <c:pt idx="2474">
                  <c:v>0.48994917857521991</c:v>
                </c:pt>
                <c:pt idx="2475">
                  <c:v>0.49004727998743003</c:v>
                </c:pt>
                <c:pt idx="2476">
                  <c:v>0.49022101222467995</c:v>
                </c:pt>
                <c:pt idx="2477">
                  <c:v>0.49035406905718992</c:v>
                </c:pt>
                <c:pt idx="2478">
                  <c:v>0.49049608826700997</c:v>
                </c:pt>
                <c:pt idx="2479">
                  <c:v>0.49059743207207007</c:v>
                </c:pt>
                <c:pt idx="2480">
                  <c:v>0.49082252562550011</c:v>
                </c:pt>
                <c:pt idx="2481">
                  <c:v>0.49095075656252996</c:v>
                </c:pt>
                <c:pt idx="2482">
                  <c:v>0.49108688508311005</c:v>
                </c:pt>
                <c:pt idx="2483">
                  <c:v>0.49122652201848993</c:v>
                </c:pt>
                <c:pt idx="2484">
                  <c:v>0.49135339641564002</c:v>
                </c:pt>
                <c:pt idx="2485">
                  <c:v>0.49146781679245999</c:v>
                </c:pt>
                <c:pt idx="2486">
                  <c:v>0.49168773974358992</c:v>
                </c:pt>
                <c:pt idx="2487">
                  <c:v>0.49177426115539991</c:v>
                </c:pt>
                <c:pt idx="2488">
                  <c:v>0.4919766040587199</c:v>
                </c:pt>
                <c:pt idx="2489">
                  <c:v>0.49208208434561995</c:v>
                </c:pt>
                <c:pt idx="2490">
                  <c:v>0.49218135990976997</c:v>
                </c:pt>
                <c:pt idx="2491">
                  <c:v>0.49241024523821997</c:v>
                </c:pt>
                <c:pt idx="2492">
                  <c:v>0.4926023483709201</c:v>
                </c:pt>
                <c:pt idx="2493">
                  <c:v>0.49301520570723989</c:v>
                </c:pt>
                <c:pt idx="2494">
                  <c:v>0.49318342263537995</c:v>
                </c:pt>
                <c:pt idx="2495">
                  <c:v>0.49336646195677991</c:v>
                </c:pt>
                <c:pt idx="2496">
                  <c:v>0.49349882937563994</c:v>
                </c:pt>
                <c:pt idx="2497">
                  <c:v>0.49367359573336</c:v>
                </c:pt>
                <c:pt idx="2498">
                  <c:v>0.49388179865261006</c:v>
                </c:pt>
                <c:pt idx="2499">
                  <c:v>0.49402967787836993</c:v>
                </c:pt>
                <c:pt idx="2500">
                  <c:v>0.49432647045035005</c:v>
                </c:pt>
                <c:pt idx="2501">
                  <c:v>0.49438978289051994</c:v>
                </c:pt>
                <c:pt idx="2502">
                  <c:v>0.49449227443075006</c:v>
                </c:pt>
                <c:pt idx="2503">
                  <c:v>0.49462636538370996</c:v>
                </c:pt>
                <c:pt idx="2504">
                  <c:v>0.49471633386371994</c:v>
                </c:pt>
                <c:pt idx="2505">
                  <c:v>0.49486479412597006</c:v>
                </c:pt>
                <c:pt idx="2506">
                  <c:v>0.49499313344015006</c:v>
                </c:pt>
                <c:pt idx="2507">
                  <c:v>0.49532474140094007</c:v>
                </c:pt>
                <c:pt idx="2508">
                  <c:v>0.49548123829720003</c:v>
                </c:pt>
                <c:pt idx="2509">
                  <c:v>0.49565910701629989</c:v>
                </c:pt>
                <c:pt idx="2510">
                  <c:v>0.49580009210566001</c:v>
                </c:pt>
                <c:pt idx="2511">
                  <c:v>0.4959907149770999</c:v>
                </c:pt>
                <c:pt idx="2512">
                  <c:v>0.49610998353679991</c:v>
                </c:pt>
                <c:pt idx="2513">
                  <c:v>0.49616789428255004</c:v>
                </c:pt>
                <c:pt idx="2514">
                  <c:v>0.49635713832671002</c:v>
                </c:pt>
                <c:pt idx="2515">
                  <c:v>0.49647034575153004</c:v>
                </c:pt>
                <c:pt idx="2516">
                  <c:v>0.49656430712549993</c:v>
                </c:pt>
                <c:pt idx="2517">
                  <c:v>0.49669150394207007</c:v>
                </c:pt>
                <c:pt idx="2518">
                  <c:v>0.49685041378607009</c:v>
                </c:pt>
                <c:pt idx="2519">
                  <c:v>0.49703310840064008</c:v>
                </c:pt>
                <c:pt idx="2520">
                  <c:v>0.49722028420387998</c:v>
                </c:pt>
                <c:pt idx="2521">
                  <c:v>0.49734058688403993</c:v>
                </c:pt>
                <c:pt idx="2522">
                  <c:v>0.49739539526842003</c:v>
                </c:pt>
                <c:pt idx="2523">
                  <c:v>0.49758257107164994</c:v>
                </c:pt>
                <c:pt idx="2524">
                  <c:v>0.4977028737518201</c:v>
                </c:pt>
                <c:pt idx="2525">
                  <c:v>0.49783661999796003</c:v>
                </c:pt>
                <c:pt idx="2526">
                  <c:v>0.49800690516701995</c:v>
                </c:pt>
                <c:pt idx="2527">
                  <c:v>0.4981010101288601</c:v>
                </c:pt>
                <c:pt idx="2528">
                  <c:v>0.49827060588428007</c:v>
                </c:pt>
                <c:pt idx="2529">
                  <c:v>0.49840997496295003</c:v>
                </c:pt>
                <c:pt idx="2530">
                  <c:v>0.4984757064421601</c:v>
                </c:pt>
                <c:pt idx="2531">
                  <c:v>0.49853361718791001</c:v>
                </c:pt>
                <c:pt idx="2532">
                  <c:v>0.4986914929114501</c:v>
                </c:pt>
                <c:pt idx="2533">
                  <c:v>0.49880283321428998</c:v>
                </c:pt>
                <c:pt idx="2534">
                  <c:v>0.49886522514871001</c:v>
                </c:pt>
                <c:pt idx="2535">
                  <c:v>0.49899345608573009</c:v>
                </c:pt>
                <c:pt idx="2536">
                  <c:v>0.4991558129979301</c:v>
                </c:pt>
                <c:pt idx="2537">
                  <c:v>0.49924405794383997</c:v>
                </c:pt>
                <c:pt idx="2538">
                  <c:v>0.49934712528299996</c:v>
                </c:pt>
                <c:pt idx="2539">
                  <c:v>0.49943472980493997</c:v>
                </c:pt>
                <c:pt idx="2540">
                  <c:v>0.49957773414555007</c:v>
                </c:pt>
                <c:pt idx="2541">
                  <c:v>0.49966391085054007</c:v>
                </c:pt>
                <c:pt idx="2542">
                  <c:v>0.49974457224641</c:v>
                </c:pt>
                <c:pt idx="2543">
                  <c:v>0.4998621172720199</c:v>
                </c:pt>
                <c:pt idx="2544">
                  <c:v>0.49998414348627995</c:v>
                </c:pt>
                <c:pt idx="2545">
                  <c:v>0.50011926855970001</c:v>
                </c:pt>
                <c:pt idx="2546">
                  <c:v>0.50024922303082997</c:v>
                </c:pt>
                <c:pt idx="2547">
                  <c:v>0.50035125624953003</c:v>
                </c:pt>
                <c:pt idx="2548">
                  <c:v>0.50047431658426</c:v>
                </c:pt>
                <c:pt idx="2549">
                  <c:v>0.50057721372469</c:v>
                </c:pt>
                <c:pt idx="2550">
                  <c:v>0.50067252300573006</c:v>
                </c:pt>
                <c:pt idx="2551">
                  <c:v>0.5007711091562399</c:v>
                </c:pt>
                <c:pt idx="2552">
                  <c:v>0.50089589302505999</c:v>
                </c:pt>
                <c:pt idx="2553">
                  <c:v>0.50105997347136011</c:v>
                </c:pt>
                <c:pt idx="2554">
                  <c:v>0.50129506352256992</c:v>
                </c:pt>
                <c:pt idx="2555">
                  <c:v>0.50142674152779998</c:v>
                </c:pt>
                <c:pt idx="2556">
                  <c:v>0.50168699517686011</c:v>
                </c:pt>
                <c:pt idx="2557">
                  <c:v>0.5017862707410099</c:v>
                </c:pt>
                <c:pt idx="2558">
                  <c:v>0.50194035468953002</c:v>
                </c:pt>
                <c:pt idx="2559">
                  <c:v>0.50207789271068992</c:v>
                </c:pt>
                <c:pt idx="2560">
                  <c:v>0.50230815686642005</c:v>
                </c:pt>
                <c:pt idx="2561">
                  <c:v>0.50255014105403006</c:v>
                </c:pt>
                <c:pt idx="2562">
                  <c:v>0.50273111213450994</c:v>
                </c:pt>
                <c:pt idx="2563">
                  <c:v>0.50301164630636008</c:v>
                </c:pt>
                <c:pt idx="2564">
                  <c:v>0.50320404989149004</c:v>
                </c:pt>
                <c:pt idx="2565">
                  <c:v>0.50345637528369003</c:v>
                </c:pt>
                <c:pt idx="2566">
                  <c:v>0.50361907690271002</c:v>
                </c:pt>
                <c:pt idx="2567">
                  <c:v>0.50375558080341998</c:v>
                </c:pt>
                <c:pt idx="2568">
                  <c:v>0.50391586947468991</c:v>
                </c:pt>
                <c:pt idx="2569">
                  <c:v>0.50405375220268001</c:v>
                </c:pt>
                <c:pt idx="2570">
                  <c:v>0.50420749144437993</c:v>
                </c:pt>
                <c:pt idx="2571">
                  <c:v>0.50427505398109007</c:v>
                </c:pt>
                <c:pt idx="2572">
                  <c:v>0.50443086146371008</c:v>
                </c:pt>
                <c:pt idx="2573">
                  <c:v>0.50463357762969996</c:v>
                </c:pt>
                <c:pt idx="2574">
                  <c:v>0.50490310980705</c:v>
                </c:pt>
                <c:pt idx="2575">
                  <c:v>0.50503926900092999</c:v>
                </c:pt>
                <c:pt idx="2576">
                  <c:v>0.50517542819480998</c:v>
                </c:pt>
                <c:pt idx="2577">
                  <c:v>0.5053391639342899</c:v>
                </c:pt>
                <c:pt idx="2578">
                  <c:v>0.50543878420525989</c:v>
                </c:pt>
                <c:pt idx="2579">
                  <c:v>0.50559217874014006</c:v>
                </c:pt>
                <c:pt idx="2580">
                  <c:v>0.5056907648906499</c:v>
                </c:pt>
                <c:pt idx="2581">
                  <c:v>0.5058238217231501</c:v>
                </c:pt>
                <c:pt idx="2582">
                  <c:v>0.50599755396041002</c:v>
                </c:pt>
                <c:pt idx="2583">
                  <c:v>0.50611716722693001</c:v>
                </c:pt>
                <c:pt idx="2584">
                  <c:v>0.5062285075297801</c:v>
                </c:pt>
                <c:pt idx="2585">
                  <c:v>0.50638603854649999</c:v>
                </c:pt>
                <c:pt idx="2586">
                  <c:v>0.50651461419034005</c:v>
                </c:pt>
                <c:pt idx="2587">
                  <c:v>0.50672212769594993</c:v>
                </c:pt>
                <c:pt idx="2588">
                  <c:v>0.50688689755589</c:v>
                </c:pt>
                <c:pt idx="2589">
                  <c:v>0.50699272254962002</c:v>
                </c:pt>
                <c:pt idx="2590">
                  <c:v>0.50719609957338996</c:v>
                </c:pt>
                <c:pt idx="2591">
                  <c:v>0.50730261398075993</c:v>
                </c:pt>
                <c:pt idx="2592">
                  <c:v>0.50744269579796009</c:v>
                </c:pt>
                <c:pt idx="2593">
                  <c:v>0.50752288163871007</c:v>
                </c:pt>
                <c:pt idx="2594">
                  <c:v>0.50760250891412007</c:v>
                </c:pt>
                <c:pt idx="2595">
                  <c:v>0.50773418691933991</c:v>
                </c:pt>
                <c:pt idx="2596">
                  <c:v>0.50788792616104006</c:v>
                </c:pt>
                <c:pt idx="2597">
                  <c:v>0.50794687102724989</c:v>
                </c:pt>
                <c:pt idx="2598">
                  <c:v>0.50808578787569991</c:v>
                </c:pt>
                <c:pt idx="2599">
                  <c:v>0.50828468371080993</c:v>
                </c:pt>
                <c:pt idx="2600">
                  <c:v>0.50838145722664008</c:v>
                </c:pt>
                <c:pt idx="2601">
                  <c:v>0.50853218320754001</c:v>
                </c:pt>
                <c:pt idx="2602">
                  <c:v>0.50871935901076992</c:v>
                </c:pt>
                <c:pt idx="2603">
                  <c:v>0.5088327675545401</c:v>
                </c:pt>
                <c:pt idx="2604">
                  <c:v>0.50896996086888002</c:v>
                </c:pt>
                <c:pt idx="2605">
                  <c:v>0.50916713316989992</c:v>
                </c:pt>
                <c:pt idx="2606">
                  <c:v>0.50927916288637998</c:v>
                </c:pt>
                <c:pt idx="2607">
                  <c:v>0.50937395726187007</c:v>
                </c:pt>
                <c:pt idx="2608">
                  <c:v>0.50942049268256007</c:v>
                </c:pt>
                <c:pt idx="2609">
                  <c:v>0.50955354951507004</c:v>
                </c:pt>
                <c:pt idx="2610">
                  <c:v>0.50962800618817994</c:v>
                </c:pt>
                <c:pt idx="2611">
                  <c:v>0.50976140772749989</c:v>
                </c:pt>
                <c:pt idx="2612">
                  <c:v>0.50982586790283002</c:v>
                </c:pt>
                <c:pt idx="2613">
                  <c:v>0.50992204110560002</c:v>
                </c:pt>
                <c:pt idx="2614">
                  <c:v>0.51001959313564993</c:v>
                </c:pt>
                <c:pt idx="2615">
                  <c:v>0.51017609003190989</c:v>
                </c:pt>
                <c:pt idx="2616">
                  <c:v>0.51026157732325994</c:v>
                </c:pt>
                <c:pt idx="2617">
                  <c:v>0.51041253975063006</c:v>
                </c:pt>
                <c:pt idx="2618">
                  <c:v>0.51048010600393989</c:v>
                </c:pt>
                <c:pt idx="2619">
                  <c:v>0.51057560523623002</c:v>
                </c:pt>
                <c:pt idx="2620">
                  <c:v>0.51063868658429001</c:v>
                </c:pt>
                <c:pt idx="2621">
                  <c:v>0.51072107151426005</c:v>
                </c:pt>
                <c:pt idx="2622">
                  <c:v>0.51079621760100991</c:v>
                </c:pt>
                <c:pt idx="2623">
                  <c:v>0.51091824381526996</c:v>
                </c:pt>
                <c:pt idx="2624">
                  <c:v>0.51100855700209991</c:v>
                </c:pt>
                <c:pt idx="2625">
                  <c:v>0.51105578413196007</c:v>
                </c:pt>
                <c:pt idx="2626">
                  <c:v>0.51110901814972998</c:v>
                </c:pt>
                <c:pt idx="2627">
                  <c:v>0.51120607400993001</c:v>
                </c:pt>
                <c:pt idx="2628">
                  <c:v>0.51133809672198005</c:v>
                </c:pt>
                <c:pt idx="2629">
                  <c:v>0.51148425241364004</c:v>
                </c:pt>
                <c:pt idx="2630">
                  <c:v>0.51161386217794003</c:v>
                </c:pt>
                <c:pt idx="2631">
                  <c:v>0.51180586387666005</c:v>
                </c:pt>
                <c:pt idx="2632">
                  <c:v>0.51201467893915997</c:v>
                </c:pt>
                <c:pt idx="2633">
                  <c:v>0.51223743681524003</c:v>
                </c:pt>
                <c:pt idx="2634">
                  <c:v>0.51254121797384999</c:v>
                </c:pt>
                <c:pt idx="2635">
                  <c:v>0.51278315975972011</c:v>
                </c:pt>
                <c:pt idx="2636">
                  <c:v>0.51283102195920005</c:v>
                </c:pt>
                <c:pt idx="2637">
                  <c:v>0.51302953771373994</c:v>
                </c:pt>
                <c:pt idx="2638">
                  <c:v>0.5131436710449</c:v>
                </c:pt>
                <c:pt idx="2639">
                  <c:v>0.51333188096860005</c:v>
                </c:pt>
                <c:pt idx="2640">
                  <c:v>0.51349561670807997</c:v>
                </c:pt>
                <c:pt idx="2641">
                  <c:v>0.51356802027806991</c:v>
                </c:pt>
                <c:pt idx="2642">
                  <c:v>0.51367176189306996</c:v>
                </c:pt>
                <c:pt idx="2643">
                  <c:v>0.51388503567874011</c:v>
                </c:pt>
                <c:pt idx="2644">
                  <c:v>0.5139944074765499</c:v>
                </c:pt>
                <c:pt idx="2645">
                  <c:v>0.51418744329573007</c:v>
                </c:pt>
                <c:pt idx="2646">
                  <c:v>0.51432360248961007</c:v>
                </c:pt>
                <c:pt idx="2647">
                  <c:v>0.51447354995629002</c:v>
                </c:pt>
                <c:pt idx="2648">
                  <c:v>0.51462178083487009</c:v>
                </c:pt>
                <c:pt idx="2649">
                  <c:v>0.51471863650528005</c:v>
                </c:pt>
                <c:pt idx="2650">
                  <c:v>0.51483687094451991</c:v>
                </c:pt>
                <c:pt idx="2651">
                  <c:v>0.51499646642144992</c:v>
                </c:pt>
                <c:pt idx="2652">
                  <c:v>0.51510195048906993</c:v>
                </c:pt>
                <c:pt idx="2653">
                  <c:v>0.51541356545430994</c:v>
                </c:pt>
                <c:pt idx="2654">
                  <c:v>0.51560108596437004</c:v>
                </c:pt>
                <c:pt idx="2655">
                  <c:v>0.51576344287656006</c:v>
                </c:pt>
                <c:pt idx="2656">
                  <c:v>0.51597922934586005</c:v>
                </c:pt>
                <c:pt idx="2657">
                  <c:v>0.51612228267614002</c:v>
                </c:pt>
                <c:pt idx="2658">
                  <c:v>0.51630842435891</c:v>
                </c:pt>
                <c:pt idx="2659">
                  <c:v>0.51644458355279999</c:v>
                </c:pt>
                <c:pt idx="2660">
                  <c:v>0.5165221425872899</c:v>
                </c:pt>
                <c:pt idx="2661">
                  <c:v>0.51667538544328995</c:v>
                </c:pt>
                <c:pt idx="2662">
                  <c:v>0.51676240324080003</c:v>
                </c:pt>
                <c:pt idx="2663">
                  <c:v>0.51685897455585006</c:v>
                </c:pt>
                <c:pt idx="2664">
                  <c:v>0.51699335681016989</c:v>
                </c:pt>
                <c:pt idx="2665">
                  <c:v>0.51708435941063002</c:v>
                </c:pt>
                <c:pt idx="2666">
                  <c:v>0.51720328326352005</c:v>
                </c:pt>
                <c:pt idx="2667">
                  <c:v>0.51733220361418009</c:v>
                </c:pt>
                <c:pt idx="2668">
                  <c:v>0.51749731818093991</c:v>
                </c:pt>
                <c:pt idx="2669">
                  <c:v>0.51768966458647991</c:v>
                </c:pt>
                <c:pt idx="2670">
                  <c:v>0.5178292708485599</c:v>
                </c:pt>
                <c:pt idx="2671">
                  <c:v>0.51790545105576991</c:v>
                </c:pt>
                <c:pt idx="2672">
                  <c:v>0.51810451407408009</c:v>
                </c:pt>
                <c:pt idx="2673">
                  <c:v>0.51818742123448991</c:v>
                </c:pt>
                <c:pt idx="2674">
                  <c:v>0.51823947196429998</c:v>
                </c:pt>
                <c:pt idx="2675">
                  <c:v>0.51834770990577006</c:v>
                </c:pt>
                <c:pt idx="2676">
                  <c:v>0.51846008432908008</c:v>
                </c:pt>
                <c:pt idx="2677">
                  <c:v>0.51855522341137994</c:v>
                </c:pt>
                <c:pt idx="2678">
                  <c:v>0.51868242022795008</c:v>
                </c:pt>
                <c:pt idx="2679">
                  <c:v>0.5187713545874999</c:v>
                </c:pt>
                <c:pt idx="2680">
                  <c:v>0.51890061964497991</c:v>
                </c:pt>
                <c:pt idx="2681">
                  <c:v>0.51900816817281004</c:v>
                </c:pt>
                <c:pt idx="2682">
                  <c:v>0.51912398966431006</c:v>
                </c:pt>
                <c:pt idx="2683">
                  <c:v>0.51930565015843011</c:v>
                </c:pt>
                <c:pt idx="2684">
                  <c:v>0.51945697645238997</c:v>
                </c:pt>
                <c:pt idx="2685">
                  <c:v>0.51951730014587993</c:v>
                </c:pt>
                <c:pt idx="2686">
                  <c:v>0.51966552407846001</c:v>
                </c:pt>
                <c:pt idx="2687">
                  <c:v>0.5198065091678199</c:v>
                </c:pt>
                <c:pt idx="2688">
                  <c:v>0.51989923530238991</c:v>
                </c:pt>
                <c:pt idx="2689">
                  <c:v>0.51997334726868005</c:v>
                </c:pt>
                <c:pt idx="2690">
                  <c:v>0.5200988205511401</c:v>
                </c:pt>
                <c:pt idx="2691">
                  <c:v>0.52020774790624991</c:v>
                </c:pt>
                <c:pt idx="2692">
                  <c:v>0.52029978462717996</c:v>
                </c:pt>
                <c:pt idx="2693">
                  <c:v>0.52043732264834008</c:v>
                </c:pt>
                <c:pt idx="2694">
                  <c:v>0.52052108640559003</c:v>
                </c:pt>
                <c:pt idx="2695">
                  <c:v>0.52062725610614002</c:v>
                </c:pt>
                <c:pt idx="2696">
                  <c:v>0.52076341530002002</c:v>
                </c:pt>
                <c:pt idx="2697">
                  <c:v>0.52094024989865995</c:v>
                </c:pt>
                <c:pt idx="2698">
                  <c:v>0.52109605738127995</c:v>
                </c:pt>
                <c:pt idx="2699">
                  <c:v>0.52125014132980008</c:v>
                </c:pt>
                <c:pt idx="2700">
                  <c:v>0.52140008879648003</c:v>
                </c:pt>
                <c:pt idx="2701">
                  <c:v>0.52155517040515997</c:v>
                </c:pt>
                <c:pt idx="2702">
                  <c:v>0.52163311060676998</c:v>
                </c:pt>
                <c:pt idx="2703">
                  <c:v>0.52175957538362994</c:v>
                </c:pt>
                <c:pt idx="2704">
                  <c:v>0.52188440187851004</c:v>
                </c:pt>
                <c:pt idx="2705">
                  <c:v>0.52195747972434003</c:v>
                </c:pt>
                <c:pt idx="2706">
                  <c:v>0.52211707898198001</c:v>
                </c:pt>
                <c:pt idx="2707">
                  <c:v>0.52219015682781</c:v>
                </c:pt>
                <c:pt idx="2708">
                  <c:v>0.5223811244060701</c:v>
                </c:pt>
                <c:pt idx="2709">
                  <c:v>0.52247040347243989</c:v>
                </c:pt>
                <c:pt idx="2710">
                  <c:v>0.52252728009773008</c:v>
                </c:pt>
                <c:pt idx="2711">
                  <c:v>0.52276616192396008</c:v>
                </c:pt>
                <c:pt idx="2712">
                  <c:v>0.5228112884782099</c:v>
                </c:pt>
                <c:pt idx="2713">
                  <c:v>0.52293447745522004</c:v>
                </c:pt>
                <c:pt idx="2714">
                  <c:v>0.52311226542480993</c:v>
                </c:pt>
                <c:pt idx="2715">
                  <c:v>0.52340386954088003</c:v>
                </c:pt>
                <c:pt idx="2716">
                  <c:v>0.52362413719882994</c:v>
                </c:pt>
                <c:pt idx="2717">
                  <c:v>0.52374547399945004</c:v>
                </c:pt>
                <c:pt idx="2718">
                  <c:v>0.5238957609683399</c:v>
                </c:pt>
                <c:pt idx="2719">
                  <c:v>0.52398504523931999</c:v>
                </c:pt>
                <c:pt idx="2720">
                  <c:v>0.52417394457666</c:v>
                </c:pt>
                <c:pt idx="2721">
                  <c:v>0.52432664969789999</c:v>
                </c:pt>
                <c:pt idx="2722">
                  <c:v>0.52448713630673005</c:v>
                </c:pt>
                <c:pt idx="2723">
                  <c:v>0.52465067410866006</c:v>
                </c:pt>
                <c:pt idx="2724">
                  <c:v>0.5248887801458999</c:v>
                </c:pt>
                <c:pt idx="2725">
                  <c:v>0.52511258124740001</c:v>
                </c:pt>
                <c:pt idx="2726">
                  <c:v>0.52535456543501002</c:v>
                </c:pt>
                <c:pt idx="2727">
                  <c:v>0.52554105182459998</c:v>
                </c:pt>
                <c:pt idx="2728">
                  <c:v>0.5257051322709001</c:v>
                </c:pt>
                <c:pt idx="2729">
                  <c:v>0.52586748918309989</c:v>
                </c:pt>
                <c:pt idx="2730">
                  <c:v>0.52613153460718998</c:v>
                </c:pt>
                <c:pt idx="2731">
                  <c:v>0.52628734208980998</c:v>
                </c:pt>
                <c:pt idx="2732">
                  <c:v>0.5264114365449899</c:v>
                </c:pt>
                <c:pt idx="2733">
                  <c:v>0.52649520030224006</c:v>
                </c:pt>
                <c:pt idx="2734">
                  <c:v>0.5266072300187199</c:v>
                </c:pt>
                <c:pt idx="2735">
                  <c:v>0.52679061404694005</c:v>
                </c:pt>
                <c:pt idx="2736">
                  <c:v>0.52687550098841007</c:v>
                </c:pt>
                <c:pt idx="2737">
                  <c:v>0.52701812054810993</c:v>
                </c:pt>
                <c:pt idx="2738">
                  <c:v>0.52708946079059005</c:v>
                </c:pt>
                <c:pt idx="2739">
                  <c:v>0.52716910213525003</c:v>
                </c:pt>
                <c:pt idx="2740">
                  <c:v>0.52733421670201008</c:v>
                </c:pt>
                <c:pt idx="2741">
                  <c:v>0.52745417467535005</c:v>
                </c:pt>
                <c:pt idx="2742">
                  <c:v>0.5275924021101599</c:v>
                </c:pt>
                <c:pt idx="2743">
                  <c:v>0.52770718948119999</c:v>
                </c:pt>
                <c:pt idx="2744">
                  <c:v>0.5278116356476501</c:v>
                </c:pt>
                <c:pt idx="2745">
                  <c:v>0.52795606780520998</c:v>
                </c:pt>
                <c:pt idx="2746">
                  <c:v>0.52802707741011989</c:v>
                </c:pt>
                <c:pt idx="2747">
                  <c:v>0.52808050696721009</c:v>
                </c:pt>
                <c:pt idx="2748">
                  <c:v>0.52819115785642001</c:v>
                </c:pt>
                <c:pt idx="2749">
                  <c:v>0.52831973350026007</c:v>
                </c:pt>
                <c:pt idx="2750">
                  <c:v>0.52846899155330007</c:v>
                </c:pt>
                <c:pt idx="2751">
                  <c:v>0.52859205188803005</c:v>
                </c:pt>
                <c:pt idx="2752">
                  <c:v>0.52868615684987996</c:v>
                </c:pt>
                <c:pt idx="2753">
                  <c:v>0.52880611482321993</c:v>
                </c:pt>
                <c:pt idx="2754">
                  <c:v>0.52899811652193995</c:v>
                </c:pt>
                <c:pt idx="2755">
                  <c:v>0.52911152506569992</c:v>
                </c:pt>
                <c:pt idx="2756">
                  <c:v>0.52919046292746996</c:v>
                </c:pt>
                <c:pt idx="2757">
                  <c:v>0.52925492310280009</c:v>
                </c:pt>
                <c:pt idx="2758">
                  <c:v>0.52939246112395999</c:v>
                </c:pt>
                <c:pt idx="2759">
                  <c:v>0.52947829312213002</c:v>
                </c:pt>
                <c:pt idx="2760">
                  <c:v>0.5296396159138701</c:v>
                </c:pt>
                <c:pt idx="2761">
                  <c:v>0.52966409009809001</c:v>
                </c:pt>
                <c:pt idx="2762">
                  <c:v>0.52979128691464994</c:v>
                </c:pt>
                <c:pt idx="2763">
                  <c:v>0.52988780482423992</c:v>
                </c:pt>
                <c:pt idx="2764">
                  <c:v>0.52995054146546994</c:v>
                </c:pt>
                <c:pt idx="2765">
                  <c:v>0.53006291588877996</c:v>
                </c:pt>
                <c:pt idx="2766">
                  <c:v>0.53025767524205003</c:v>
                </c:pt>
                <c:pt idx="2767">
                  <c:v>0.53040486505416995</c:v>
                </c:pt>
                <c:pt idx="2768">
                  <c:v>0.53053481952529991</c:v>
                </c:pt>
                <c:pt idx="2769">
                  <c:v>0.53068476699198008</c:v>
                </c:pt>
                <c:pt idx="2770">
                  <c:v>0.53087814751797002</c:v>
                </c:pt>
                <c:pt idx="2771">
                  <c:v>0.53096880541161995</c:v>
                </c:pt>
                <c:pt idx="2772">
                  <c:v>0.53110897037561</c:v>
                </c:pt>
                <c:pt idx="2773">
                  <c:v>0.53124905205624007</c:v>
                </c:pt>
                <c:pt idx="2774">
                  <c:v>0.53140313600476996</c:v>
                </c:pt>
                <c:pt idx="2775">
                  <c:v>0.53153279505551998</c:v>
                </c:pt>
                <c:pt idx="2776">
                  <c:v>0.53164753314011004</c:v>
                </c:pt>
                <c:pt idx="2777">
                  <c:v>0.53174715341108003</c:v>
                </c:pt>
                <c:pt idx="2778">
                  <c:v>0.53183746659790998</c:v>
                </c:pt>
                <c:pt idx="2779">
                  <c:v>0.53198362228956997</c:v>
                </c:pt>
                <c:pt idx="2780">
                  <c:v>0.53204153303532009</c:v>
                </c:pt>
                <c:pt idx="2781">
                  <c:v>0.53217355574736991</c:v>
                </c:pt>
                <c:pt idx="2782">
                  <c:v>0.5322204358748801</c:v>
                </c:pt>
                <c:pt idx="2783">
                  <c:v>0.53234666128867003</c:v>
                </c:pt>
                <c:pt idx="2784">
                  <c:v>0.53245001061697006</c:v>
                </c:pt>
                <c:pt idx="2785">
                  <c:v>0.53257893096763009</c:v>
                </c:pt>
                <c:pt idx="2786">
                  <c:v>0.53267510417040009</c:v>
                </c:pt>
                <c:pt idx="2787">
                  <c:v>0.53287537883280001</c:v>
                </c:pt>
                <c:pt idx="2788">
                  <c:v>0.53308840764752996</c:v>
                </c:pt>
                <c:pt idx="2789">
                  <c:v>0.53319601686699003</c:v>
                </c:pt>
                <c:pt idx="2790">
                  <c:v>0.53335934720801004</c:v>
                </c:pt>
                <c:pt idx="2791">
                  <c:v>0.53344276625844</c:v>
                </c:pt>
                <c:pt idx="2792">
                  <c:v>0.53365976706021989</c:v>
                </c:pt>
                <c:pt idx="2793">
                  <c:v>0.53386451328240003</c:v>
                </c:pt>
                <c:pt idx="2794">
                  <c:v>0.53412631988240999</c:v>
                </c:pt>
                <c:pt idx="2795">
                  <c:v>0.53436853023265996</c:v>
                </c:pt>
                <c:pt idx="2796">
                  <c:v>0.53448274673424989</c:v>
                </c:pt>
                <c:pt idx="2797">
                  <c:v>0.53459649998483005</c:v>
                </c:pt>
                <c:pt idx="2798">
                  <c:v>0.53472610974914003</c:v>
                </c:pt>
                <c:pt idx="2799">
                  <c:v>0.53488687941847002</c:v>
                </c:pt>
                <c:pt idx="2800">
                  <c:v>0.5350270388029601</c:v>
                </c:pt>
                <c:pt idx="2801">
                  <c:v>0.53530004660436004</c:v>
                </c:pt>
                <c:pt idx="2802">
                  <c:v>0.53544964936422002</c:v>
                </c:pt>
                <c:pt idx="2803">
                  <c:v>0.53562613925603997</c:v>
                </c:pt>
                <c:pt idx="2804">
                  <c:v>0.53574161604072001</c:v>
                </c:pt>
                <c:pt idx="2805">
                  <c:v>0.53581745154112004</c:v>
                </c:pt>
                <c:pt idx="2806">
                  <c:v>0.53606115926281994</c:v>
                </c:pt>
                <c:pt idx="2807">
                  <c:v>0.53629553342704006</c:v>
                </c:pt>
                <c:pt idx="2808">
                  <c:v>0.53651410402425004</c:v>
                </c:pt>
                <c:pt idx="2809">
                  <c:v>0.53667818447053994</c:v>
                </c:pt>
                <c:pt idx="2810">
                  <c:v>0.53675643291867003</c:v>
                </c:pt>
                <c:pt idx="2811">
                  <c:v>0.53695072133800004</c:v>
                </c:pt>
                <c:pt idx="2812">
                  <c:v>0.53712768216377005</c:v>
                </c:pt>
                <c:pt idx="2813">
                  <c:v>0.53720248354369993</c:v>
                </c:pt>
                <c:pt idx="2814">
                  <c:v>0.53724999206608004</c:v>
                </c:pt>
                <c:pt idx="2815">
                  <c:v>0.53735346513084004</c:v>
                </c:pt>
                <c:pt idx="2816">
                  <c:v>0.5374885902042601</c:v>
                </c:pt>
                <c:pt idx="2817">
                  <c:v>0.53759441519798989</c:v>
                </c:pt>
                <c:pt idx="2818">
                  <c:v>0.53774987797378992</c:v>
                </c:pt>
                <c:pt idx="2819">
                  <c:v>0.53783260761057994</c:v>
                </c:pt>
                <c:pt idx="2820">
                  <c:v>0.53794670556798008</c:v>
                </c:pt>
                <c:pt idx="2821">
                  <c:v>0.53804611362664989</c:v>
                </c:pt>
                <c:pt idx="2822">
                  <c:v>0.53818145091236991</c:v>
                </c:pt>
                <c:pt idx="2823">
                  <c:v>0.53829382533567993</c:v>
                </c:pt>
                <c:pt idx="2824">
                  <c:v>0.53838207028158003</c:v>
                </c:pt>
                <c:pt idx="2825">
                  <c:v>0.5384772093638901</c:v>
                </c:pt>
                <c:pt idx="2826">
                  <c:v>0.53855270015745993</c:v>
                </c:pt>
                <c:pt idx="2827">
                  <c:v>0.53860268264635991</c:v>
                </c:pt>
                <c:pt idx="2828">
                  <c:v>0.53867507107854995</c:v>
                </c:pt>
                <c:pt idx="2829">
                  <c:v>0.5388022678951101</c:v>
                </c:pt>
                <c:pt idx="2830">
                  <c:v>0.53887637986140002</c:v>
                </c:pt>
                <c:pt idx="2831">
                  <c:v>0.53908940867612998</c:v>
                </c:pt>
                <c:pt idx="2832">
                  <c:v>0.53915386885146011</c:v>
                </c:pt>
                <c:pt idx="2833">
                  <c:v>0.53925211029514997</c:v>
                </c:pt>
                <c:pt idx="2834">
                  <c:v>0.53935580696116991</c:v>
                </c:pt>
                <c:pt idx="2835">
                  <c:v>0.53947285355151009</c:v>
                </c:pt>
                <c:pt idx="2836">
                  <c:v>0.53958854415143009</c:v>
                </c:pt>
                <c:pt idx="2837">
                  <c:v>0.53971057036568992</c:v>
                </c:pt>
                <c:pt idx="2838">
                  <c:v>0.53983764307068993</c:v>
                </c:pt>
                <c:pt idx="2839">
                  <c:v>0.53995255455329993</c:v>
                </c:pt>
                <c:pt idx="2840">
                  <c:v>0.54007940666304011</c:v>
                </c:pt>
                <c:pt idx="2841">
                  <c:v>0.54020936113417006</c:v>
                </c:pt>
                <c:pt idx="2842">
                  <c:v>0.5403007107765101</c:v>
                </c:pt>
                <c:pt idx="2843">
                  <c:v>0.54041239345112002</c:v>
                </c:pt>
                <c:pt idx="2844">
                  <c:v>0.54057061388148009</c:v>
                </c:pt>
                <c:pt idx="2845">
                  <c:v>0.54067712828885006</c:v>
                </c:pt>
                <c:pt idx="2846">
                  <c:v>0.54073055784594004</c:v>
                </c:pt>
                <c:pt idx="2847">
                  <c:v>0.54091152892641992</c:v>
                </c:pt>
                <c:pt idx="2848">
                  <c:v>0.54096545351118008</c:v>
                </c:pt>
                <c:pt idx="2849">
                  <c:v>0.54102769512473992</c:v>
                </c:pt>
                <c:pt idx="2850">
                  <c:v>0.54115723247260994</c:v>
                </c:pt>
                <c:pt idx="2851">
                  <c:v>0.54131655943986989</c:v>
                </c:pt>
                <c:pt idx="2852">
                  <c:v>0.54138033020156007</c:v>
                </c:pt>
                <c:pt idx="2853">
                  <c:v>0.54158784370716995</c:v>
                </c:pt>
                <c:pt idx="2854">
                  <c:v>0.54175640534212999</c:v>
                </c:pt>
                <c:pt idx="2855">
                  <c:v>0.54192014108160991</c:v>
                </c:pt>
                <c:pt idx="2856">
                  <c:v>0.54210352510982007</c:v>
                </c:pt>
                <c:pt idx="2857">
                  <c:v>0.54221969130815006</c:v>
                </c:pt>
                <c:pt idx="2858">
                  <c:v>0.54233654692011002</c:v>
                </c:pt>
                <c:pt idx="2859">
                  <c:v>0.54244857663660007</c:v>
                </c:pt>
                <c:pt idx="2860">
                  <c:v>0.5425317621108201</c:v>
                </c:pt>
                <c:pt idx="2861">
                  <c:v>0.54257129226450007</c:v>
                </c:pt>
                <c:pt idx="2862">
                  <c:v>0.54270262556290993</c:v>
                </c:pt>
                <c:pt idx="2863">
                  <c:v>0.54278359996409997</c:v>
                </c:pt>
                <c:pt idx="2864">
                  <c:v>0.54292668499588004</c:v>
                </c:pt>
                <c:pt idx="2865">
                  <c:v>0.54300906992585007</c:v>
                </c:pt>
                <c:pt idx="2866">
                  <c:v>0.54317227654252997</c:v>
                </c:pt>
                <c:pt idx="2867">
                  <c:v>0.54331930606380996</c:v>
                </c:pt>
                <c:pt idx="2868">
                  <c:v>0.54350992893524008</c:v>
                </c:pt>
                <c:pt idx="2869">
                  <c:v>0.54362402689264999</c:v>
                </c:pt>
                <c:pt idx="2870">
                  <c:v>0.54378810733895011</c:v>
                </c:pt>
                <c:pt idx="2871">
                  <c:v>0.54389220879857003</c:v>
                </c:pt>
                <c:pt idx="2872">
                  <c:v>0.54401285618555995</c:v>
                </c:pt>
                <c:pt idx="2873">
                  <c:v>0.54425104859814999</c:v>
                </c:pt>
                <c:pt idx="2874">
                  <c:v>0.54438437417782004</c:v>
                </c:pt>
                <c:pt idx="2875">
                  <c:v>0.54451612814269001</c:v>
                </c:pt>
                <c:pt idx="2876">
                  <c:v>0.54463332846147994</c:v>
                </c:pt>
                <c:pt idx="2877">
                  <c:v>0.54490909391743991</c:v>
                </c:pt>
                <c:pt idx="2878">
                  <c:v>0.54514211572773008</c:v>
                </c:pt>
                <c:pt idx="2879">
                  <c:v>0.54539926701541996</c:v>
                </c:pt>
                <c:pt idx="2880">
                  <c:v>0.54555266155029991</c:v>
                </c:pt>
                <c:pt idx="2881">
                  <c:v>0.54563470177344997</c:v>
                </c:pt>
                <c:pt idx="2882">
                  <c:v>0.54580292425379007</c:v>
                </c:pt>
                <c:pt idx="2883">
                  <c:v>0.54595252146145001</c:v>
                </c:pt>
                <c:pt idx="2884">
                  <c:v>0.5460938512576301</c:v>
                </c:pt>
                <c:pt idx="2885">
                  <c:v>0.54625827641074998</c:v>
                </c:pt>
                <c:pt idx="2886">
                  <c:v>0.54636065433627001</c:v>
                </c:pt>
                <c:pt idx="2887">
                  <c:v>0.54652714773030997</c:v>
                </c:pt>
                <c:pt idx="2888">
                  <c:v>0.54673776359730009</c:v>
                </c:pt>
                <c:pt idx="2889">
                  <c:v>0.54698043719855005</c:v>
                </c:pt>
                <c:pt idx="2890">
                  <c:v>0.54713658938799004</c:v>
                </c:pt>
                <c:pt idx="2891">
                  <c:v>0.54728274507965002</c:v>
                </c:pt>
                <c:pt idx="2892">
                  <c:v>0.54752817633546003</c:v>
                </c:pt>
                <c:pt idx="2893">
                  <c:v>0.54765433903157001</c:v>
                </c:pt>
                <c:pt idx="2894">
                  <c:v>0.54770776858865999</c:v>
                </c:pt>
                <c:pt idx="2895">
                  <c:v>0.54777326288445005</c:v>
                </c:pt>
                <c:pt idx="2896">
                  <c:v>0.54788667142822001</c:v>
                </c:pt>
                <c:pt idx="2897">
                  <c:v>0.54797284813321001</c:v>
                </c:pt>
                <c:pt idx="2898">
                  <c:v>0.54803248241306002</c:v>
                </c:pt>
                <c:pt idx="2899">
                  <c:v>0.54813210268403001</c:v>
                </c:pt>
                <c:pt idx="2900">
                  <c:v>0.54823482531637002</c:v>
                </c:pt>
                <c:pt idx="2901">
                  <c:v>0.54834478679193999</c:v>
                </c:pt>
                <c:pt idx="2902">
                  <c:v>0.5484388917537899</c:v>
                </c:pt>
                <c:pt idx="2903">
                  <c:v>0.54858022154996999</c:v>
                </c:pt>
                <c:pt idx="2904">
                  <c:v>0.54869294068009</c:v>
                </c:pt>
                <c:pt idx="2905">
                  <c:v>0.54877842797144005</c:v>
                </c:pt>
                <c:pt idx="2906">
                  <c:v>0.54893630369497992</c:v>
                </c:pt>
                <c:pt idx="2907">
                  <c:v>0.54900686138714994</c:v>
                </c:pt>
                <c:pt idx="2908">
                  <c:v>0.54913140775507996</c:v>
                </c:pt>
                <c:pt idx="2909">
                  <c:v>0.54924948566042997</c:v>
                </c:pt>
                <c:pt idx="2910">
                  <c:v>0.54936546368583006</c:v>
                </c:pt>
                <c:pt idx="2911">
                  <c:v>0.54949852051833004</c:v>
                </c:pt>
                <c:pt idx="2912">
                  <c:v>0.54961399730301008</c:v>
                </c:pt>
                <c:pt idx="2913">
                  <c:v>0.54972499289903998</c:v>
                </c:pt>
                <c:pt idx="2914">
                  <c:v>0.54982978377231007</c:v>
                </c:pt>
                <c:pt idx="2915">
                  <c:v>0.54993595347285007</c:v>
                </c:pt>
                <c:pt idx="2916">
                  <c:v>0.5500614267553201</c:v>
                </c:pt>
                <c:pt idx="2917">
                  <c:v>0.55019689653555992</c:v>
                </c:pt>
                <c:pt idx="2918">
                  <c:v>0.55030168740882002</c:v>
                </c:pt>
                <c:pt idx="2919">
                  <c:v>0.55037545466829996</c:v>
                </c:pt>
                <c:pt idx="2920">
                  <c:v>0.55053815628730995</c:v>
                </c:pt>
                <c:pt idx="2921">
                  <c:v>0.55067121311981992</c:v>
                </c:pt>
                <c:pt idx="2922">
                  <c:v>0.55080358053867995</c:v>
                </c:pt>
                <c:pt idx="2923">
                  <c:v>0.55093973973255994</c:v>
                </c:pt>
                <c:pt idx="2924">
                  <c:v>0.55104625413992991</c:v>
                </c:pt>
                <c:pt idx="2925">
                  <c:v>0.55111554021073994</c:v>
                </c:pt>
                <c:pt idx="2926">
                  <c:v>0.55134787260738993</c:v>
                </c:pt>
                <c:pt idx="2927">
                  <c:v>0.55145300818748</c:v>
                </c:pt>
                <c:pt idx="2928">
                  <c:v>0.55165879815898999</c:v>
                </c:pt>
                <c:pt idx="2929">
                  <c:v>0.55177844274800991</c:v>
                </c:pt>
                <c:pt idx="2930">
                  <c:v>0.55184976268206998</c:v>
                </c:pt>
                <c:pt idx="2931">
                  <c:v>0.55191629415350008</c:v>
                </c:pt>
                <c:pt idx="2932">
                  <c:v>0.55203900978140008</c:v>
                </c:pt>
                <c:pt idx="2933">
                  <c:v>0.55220499737754003</c:v>
                </c:pt>
                <c:pt idx="2934">
                  <c:v>0.55234166236932003</c:v>
                </c:pt>
                <c:pt idx="2935">
                  <c:v>0.55257365005915005</c:v>
                </c:pt>
                <c:pt idx="2936">
                  <c:v>0.55274738229640996</c:v>
                </c:pt>
                <c:pt idx="2937">
                  <c:v>0.5529673052475399</c:v>
                </c:pt>
                <c:pt idx="2938">
                  <c:v>0.55306003138210991</c:v>
                </c:pt>
                <c:pt idx="2939">
                  <c:v>0.55328305669462008</c:v>
                </c:pt>
                <c:pt idx="2940">
                  <c:v>0.55345678893187999</c:v>
                </c:pt>
                <c:pt idx="2941">
                  <c:v>0.55357502337112008</c:v>
                </c:pt>
                <c:pt idx="2942">
                  <c:v>0.55374772148792006</c:v>
                </c:pt>
                <c:pt idx="2943">
                  <c:v>0.55389146423183999</c:v>
                </c:pt>
                <c:pt idx="2944">
                  <c:v>0.55408725770557998</c:v>
                </c:pt>
                <c:pt idx="2945">
                  <c:v>0.55424823579050009</c:v>
                </c:pt>
                <c:pt idx="2946">
                  <c:v>0.55447057168937008</c:v>
                </c:pt>
                <c:pt idx="2947">
                  <c:v>0.55463637566977009</c:v>
                </c:pt>
                <c:pt idx="2948">
                  <c:v>0.55487008689369999</c:v>
                </c:pt>
                <c:pt idx="2949">
                  <c:v>0.5549776354215199</c:v>
                </c:pt>
                <c:pt idx="2950">
                  <c:v>0.55515136765878004</c:v>
                </c:pt>
                <c:pt idx="2951">
                  <c:v>0.55536439647350999</c:v>
                </c:pt>
                <c:pt idx="2952">
                  <c:v>0.55553226869483008</c:v>
                </c:pt>
                <c:pt idx="2953">
                  <c:v>0.55578631762113995</c:v>
                </c:pt>
                <c:pt idx="2954">
                  <c:v>0.55590524147401998</c:v>
                </c:pt>
                <c:pt idx="2955">
                  <c:v>0.55612826678652993</c:v>
                </c:pt>
                <c:pt idx="2956">
                  <c:v>0.55638420901585994</c:v>
                </c:pt>
                <c:pt idx="2957">
                  <c:v>0.55652295609537994</c:v>
                </c:pt>
                <c:pt idx="2958">
                  <c:v>0.55675770143976999</c:v>
                </c:pt>
                <c:pt idx="2959">
                  <c:v>0.55695237978240009</c:v>
                </c:pt>
                <c:pt idx="2960">
                  <c:v>0.55709034352102993</c:v>
                </c:pt>
                <c:pt idx="2961">
                  <c:v>0.55718988540013004</c:v>
                </c:pt>
                <c:pt idx="2962">
                  <c:v>0.55733611948365991</c:v>
                </c:pt>
                <c:pt idx="2963">
                  <c:v>0.55766565920353006</c:v>
                </c:pt>
                <c:pt idx="2964">
                  <c:v>0.55781402013406001</c:v>
                </c:pt>
                <c:pt idx="2965">
                  <c:v>0.55804724965322006</c:v>
                </c:pt>
                <c:pt idx="2966">
                  <c:v>0.55816169231744994</c:v>
                </c:pt>
                <c:pt idx="2967">
                  <c:v>0.55833645867517001</c:v>
                </c:pt>
                <c:pt idx="2968">
                  <c:v>0.55853018390797993</c:v>
                </c:pt>
                <c:pt idx="2969">
                  <c:v>0.55860153821971004</c:v>
                </c:pt>
                <c:pt idx="2970">
                  <c:v>0.55866393015413007</c:v>
                </c:pt>
                <c:pt idx="2971">
                  <c:v>0.55881732468901002</c:v>
                </c:pt>
                <c:pt idx="2972">
                  <c:v>0.55895589683063007</c:v>
                </c:pt>
                <c:pt idx="2973">
                  <c:v>0.55909377955860995</c:v>
                </c:pt>
                <c:pt idx="2974">
                  <c:v>0.55925751529809009</c:v>
                </c:pt>
                <c:pt idx="2975">
                  <c:v>0.55937161325549001</c:v>
                </c:pt>
                <c:pt idx="2976">
                  <c:v>0.55948088531742002</c:v>
                </c:pt>
                <c:pt idx="2977">
                  <c:v>0.55963359043866001</c:v>
                </c:pt>
                <c:pt idx="2978">
                  <c:v>0.55969736120034996</c:v>
                </c:pt>
                <c:pt idx="2979">
                  <c:v>0.55985385809660992</c:v>
                </c:pt>
                <c:pt idx="2980">
                  <c:v>0.55992142063332007</c:v>
                </c:pt>
                <c:pt idx="2981">
                  <c:v>0.56000587380420996</c:v>
                </c:pt>
                <c:pt idx="2982">
                  <c:v>0.56011928234797992</c:v>
                </c:pt>
                <c:pt idx="2983">
                  <c:v>0.56024716857818002</c:v>
                </c:pt>
                <c:pt idx="2984">
                  <c:v>0.56038229365160008</c:v>
                </c:pt>
                <c:pt idx="2985">
                  <c:v>0.56047226213161006</c:v>
                </c:pt>
                <c:pt idx="2986">
                  <c:v>0.56055361294111994</c:v>
                </c:pt>
                <c:pt idx="2987">
                  <c:v>0.56066977913944993</c:v>
                </c:pt>
                <c:pt idx="2988">
                  <c:v>0.56079421830145004</c:v>
                </c:pt>
                <c:pt idx="2989">
                  <c:v>0.56090728213840002</c:v>
                </c:pt>
                <c:pt idx="2990">
                  <c:v>0.56101420358668008</c:v>
                </c:pt>
                <c:pt idx="2991">
                  <c:v>0.56111896540369011</c:v>
                </c:pt>
                <c:pt idx="2992">
                  <c:v>0.56120648765811998</c:v>
                </c:pt>
                <c:pt idx="2993">
                  <c:v>0.56126887959253002</c:v>
                </c:pt>
                <c:pt idx="2994">
                  <c:v>0.5614501953798301</c:v>
                </c:pt>
                <c:pt idx="2995">
                  <c:v>0.5615891122282699</c:v>
                </c:pt>
                <c:pt idx="2996">
                  <c:v>0.5617787009792401</c:v>
                </c:pt>
                <c:pt idx="2997">
                  <c:v>0.56197483915980007</c:v>
                </c:pt>
                <c:pt idx="2998">
                  <c:v>0.56214098784702005</c:v>
                </c:pt>
                <c:pt idx="2999">
                  <c:v>0.56222868992788011</c:v>
                </c:pt>
                <c:pt idx="3000">
                  <c:v>0.56237263083003008</c:v>
                </c:pt>
                <c:pt idx="3001">
                  <c:v>0.56248638408061002</c:v>
                </c:pt>
                <c:pt idx="3002">
                  <c:v>0.56262357739494995</c:v>
                </c:pt>
                <c:pt idx="3003">
                  <c:v>0.56279524139129</c:v>
                </c:pt>
                <c:pt idx="3004">
                  <c:v>0.56287728161444006</c:v>
                </c:pt>
                <c:pt idx="3005">
                  <c:v>0.56316855887730011</c:v>
                </c:pt>
                <c:pt idx="3006">
                  <c:v>0.56335607938735999</c:v>
                </c:pt>
                <c:pt idx="3007">
                  <c:v>0.56348514924463999</c:v>
                </c:pt>
                <c:pt idx="3008">
                  <c:v>0.56361495420914998</c:v>
                </c:pt>
                <c:pt idx="3009">
                  <c:v>0.5637755875872501</c:v>
                </c:pt>
                <c:pt idx="3010">
                  <c:v>0.56393587625852004</c:v>
                </c:pt>
                <c:pt idx="3011">
                  <c:v>0.56409892258436001</c:v>
                </c:pt>
                <c:pt idx="3012">
                  <c:v>0.56427437835572003</c:v>
                </c:pt>
                <c:pt idx="3013">
                  <c:v>0.56438296100401009</c:v>
                </c:pt>
                <c:pt idx="3014">
                  <c:v>0.5645653109117601</c:v>
                </c:pt>
                <c:pt idx="3015">
                  <c:v>0.56463356286210997</c:v>
                </c:pt>
                <c:pt idx="3016">
                  <c:v>0.56475524436956004</c:v>
                </c:pt>
                <c:pt idx="3017">
                  <c:v>0.56494621194780992</c:v>
                </c:pt>
                <c:pt idx="3018">
                  <c:v>0.56508685233036005</c:v>
                </c:pt>
                <c:pt idx="3019">
                  <c:v>0.56523645509022002</c:v>
                </c:pt>
                <c:pt idx="3020">
                  <c:v>0.56538054254095993</c:v>
                </c:pt>
                <c:pt idx="3021">
                  <c:v>0.56544422934715999</c:v>
                </c:pt>
                <c:pt idx="3022">
                  <c:v>0.56556633951690993</c:v>
                </c:pt>
                <c:pt idx="3023">
                  <c:v>0.56573248820412991</c:v>
                </c:pt>
                <c:pt idx="3024">
                  <c:v>0.56596654413488001</c:v>
                </c:pt>
                <c:pt idx="3025">
                  <c:v>0.56615992466087994</c:v>
                </c:pt>
                <c:pt idx="3026">
                  <c:v>0.56632883100265996</c:v>
                </c:pt>
                <c:pt idx="3027">
                  <c:v>0.56648532789891992</c:v>
                </c:pt>
                <c:pt idx="3028">
                  <c:v>0.56669215757132996</c:v>
                </c:pt>
                <c:pt idx="3029">
                  <c:v>0.56696205743090999</c:v>
                </c:pt>
                <c:pt idx="3030">
                  <c:v>0.56704271882677992</c:v>
                </c:pt>
                <c:pt idx="3031">
                  <c:v>0.56726101082527003</c:v>
                </c:pt>
                <c:pt idx="3032">
                  <c:v>0.56745877995847005</c:v>
                </c:pt>
                <c:pt idx="3033">
                  <c:v>0.56761803450929005</c:v>
                </c:pt>
                <c:pt idx="3034">
                  <c:v>0.56785140102639997</c:v>
                </c:pt>
                <c:pt idx="3035">
                  <c:v>0.5679951437703199</c:v>
                </c:pt>
                <c:pt idx="3036">
                  <c:v>0.56810831894138003</c:v>
                </c:pt>
                <c:pt idx="3037">
                  <c:v>0.56837824271095005</c:v>
                </c:pt>
                <c:pt idx="3038">
                  <c:v>0.56858424772562</c:v>
                </c:pt>
                <c:pt idx="3039">
                  <c:v>0.56869524332164989</c:v>
                </c:pt>
                <c:pt idx="3040">
                  <c:v>0.56878038590617996</c:v>
                </c:pt>
                <c:pt idx="3041">
                  <c:v>0.56892033687507992</c:v>
                </c:pt>
                <c:pt idx="3042">
                  <c:v>0.56911406210790005</c:v>
                </c:pt>
                <c:pt idx="3043">
                  <c:v>0.56918679524691007</c:v>
                </c:pt>
                <c:pt idx="3044">
                  <c:v>0.56933777683404996</c:v>
                </c:pt>
                <c:pt idx="3045">
                  <c:v>0.56940775231849994</c:v>
                </c:pt>
                <c:pt idx="3046">
                  <c:v>0.56954115385781989</c:v>
                </c:pt>
                <c:pt idx="3047">
                  <c:v>0.56962664114916994</c:v>
                </c:pt>
                <c:pt idx="3048">
                  <c:v>0.5697400496929399</c:v>
                </c:pt>
                <c:pt idx="3049">
                  <c:v>0.5699892727237601</c:v>
                </c:pt>
                <c:pt idx="3050">
                  <c:v>0.57011233305849007</c:v>
                </c:pt>
                <c:pt idx="3051">
                  <c:v>0.57022298394769</c:v>
                </c:pt>
                <c:pt idx="3052">
                  <c:v>0.57039223499628999</c:v>
                </c:pt>
                <c:pt idx="3053">
                  <c:v>0.57044359631246011</c:v>
                </c:pt>
                <c:pt idx="3054">
                  <c:v>0.5705063329536999</c:v>
                </c:pt>
                <c:pt idx="3055">
                  <c:v>0.57060216144963993</c:v>
                </c:pt>
                <c:pt idx="3056">
                  <c:v>0.57074579152671001</c:v>
                </c:pt>
                <c:pt idx="3057">
                  <c:v>0.57089525626890003</c:v>
                </c:pt>
                <c:pt idx="3058">
                  <c:v>0.57101810400220998</c:v>
                </c:pt>
                <c:pt idx="3059">
                  <c:v>0.57115472648203003</c:v>
                </c:pt>
                <c:pt idx="3060">
                  <c:v>0.57129709039867005</c:v>
                </c:pt>
                <c:pt idx="3061">
                  <c:v>0.57137327060588006</c:v>
                </c:pt>
                <c:pt idx="3062">
                  <c:v>0.57148116384052994</c:v>
                </c:pt>
                <c:pt idx="3063">
                  <c:v>0.5716380054436101</c:v>
                </c:pt>
                <c:pt idx="3064">
                  <c:v>0.57177485405113004</c:v>
                </c:pt>
                <c:pt idx="3065">
                  <c:v>0.57193927920424992</c:v>
                </c:pt>
                <c:pt idx="3066">
                  <c:v>0.57206233953897989</c:v>
                </c:pt>
                <c:pt idx="3067">
                  <c:v>0.5721384070812201</c:v>
                </c:pt>
                <c:pt idx="3068">
                  <c:v>0.57231604375846001</c:v>
                </c:pt>
                <c:pt idx="3069">
                  <c:v>0.57245978650237994</c:v>
                </c:pt>
                <c:pt idx="3070">
                  <c:v>0.57269315301949009</c:v>
                </c:pt>
                <c:pt idx="3071">
                  <c:v>0.57274037785383003</c:v>
                </c:pt>
                <c:pt idx="3072">
                  <c:v>0.57286309348173003</c:v>
                </c:pt>
                <c:pt idx="3073">
                  <c:v>0.5730940470510999</c:v>
                </c:pt>
                <c:pt idx="3074">
                  <c:v>0.57330052643626006</c:v>
                </c:pt>
                <c:pt idx="3075">
                  <c:v>0.57346943277803009</c:v>
                </c:pt>
                <c:pt idx="3076">
                  <c:v>0.57360800491965991</c:v>
                </c:pt>
                <c:pt idx="3077">
                  <c:v>0.57369969693375999</c:v>
                </c:pt>
                <c:pt idx="3078">
                  <c:v>0.57381931020028998</c:v>
                </c:pt>
                <c:pt idx="3079">
                  <c:v>0.57389514570068001</c:v>
                </c:pt>
                <c:pt idx="3080">
                  <c:v>0.57403578608321992</c:v>
                </c:pt>
                <c:pt idx="3081">
                  <c:v>0.57421331009550003</c:v>
                </c:pt>
                <c:pt idx="3082">
                  <c:v>0.57438635291911999</c:v>
                </c:pt>
                <c:pt idx="3083">
                  <c:v>0.57452768271530008</c:v>
                </c:pt>
                <c:pt idx="3084">
                  <c:v>0.57467691899250006</c:v>
                </c:pt>
                <c:pt idx="3085">
                  <c:v>0.57485170712605993</c:v>
                </c:pt>
                <c:pt idx="3086">
                  <c:v>0.57489927666721008</c:v>
                </c:pt>
                <c:pt idx="3087">
                  <c:v>0.57511402901603992</c:v>
                </c:pt>
                <c:pt idx="3088">
                  <c:v>0.57524260465987997</c:v>
                </c:pt>
                <c:pt idx="3089">
                  <c:v>0.57550699479079004</c:v>
                </c:pt>
                <c:pt idx="3090">
                  <c:v>0.57559282678896007</c:v>
                </c:pt>
                <c:pt idx="3091">
                  <c:v>0.57571830007142011</c:v>
                </c:pt>
                <c:pt idx="3092">
                  <c:v>0.57584342864706994</c:v>
                </c:pt>
                <c:pt idx="3093">
                  <c:v>0.57599441023421005</c:v>
                </c:pt>
                <c:pt idx="3094">
                  <c:v>0.57623776769289003</c:v>
                </c:pt>
                <c:pt idx="3095">
                  <c:v>0.57638220540666008</c:v>
                </c:pt>
                <c:pt idx="3096">
                  <c:v>0.57655283528253998</c:v>
                </c:pt>
                <c:pt idx="3097">
                  <c:v>0.57661970840560994</c:v>
                </c:pt>
                <c:pt idx="3098">
                  <c:v>0.57684997256134007</c:v>
                </c:pt>
                <c:pt idx="3099">
                  <c:v>0.57722570299509002</c:v>
                </c:pt>
                <c:pt idx="3100">
                  <c:v>0.5774536190089099</c:v>
                </c:pt>
                <c:pt idx="3101">
                  <c:v>0.57768726542700999</c:v>
                </c:pt>
                <c:pt idx="3102">
                  <c:v>0.57791856370320005</c:v>
                </c:pt>
                <c:pt idx="3103">
                  <c:v>0.57817743852499004</c:v>
                </c:pt>
                <c:pt idx="3104">
                  <c:v>0.57831118477112997</c:v>
                </c:pt>
                <c:pt idx="3105">
                  <c:v>0.57848656369979001</c:v>
                </c:pt>
                <c:pt idx="3106">
                  <c:v>0.57859556789759004</c:v>
                </c:pt>
                <c:pt idx="3107">
                  <c:v>0.57876619777346994</c:v>
                </c:pt>
                <c:pt idx="3108">
                  <c:v>0.57886133685578001</c:v>
                </c:pt>
                <c:pt idx="3109">
                  <c:v>0.57899646192920007</c:v>
                </c:pt>
                <c:pt idx="3110">
                  <c:v>0.57925809440555009</c:v>
                </c:pt>
                <c:pt idx="3111">
                  <c:v>0.57938563592893</c:v>
                </c:pt>
                <c:pt idx="3112">
                  <c:v>0.57954282223882991</c:v>
                </c:pt>
                <c:pt idx="3113">
                  <c:v>0.57960383534596005</c:v>
                </c:pt>
                <c:pt idx="3114">
                  <c:v>0.57970690268513003</c:v>
                </c:pt>
                <c:pt idx="3115">
                  <c:v>0.57979101114919995</c:v>
                </c:pt>
                <c:pt idx="3116">
                  <c:v>0.57984168305172989</c:v>
                </c:pt>
                <c:pt idx="3117">
                  <c:v>0.57995903028094009</c:v>
                </c:pt>
                <c:pt idx="3118">
                  <c:v>0.58005160950508006</c:v>
                </c:pt>
                <c:pt idx="3119">
                  <c:v>0.5802367170674001</c:v>
                </c:pt>
                <c:pt idx="3120">
                  <c:v>0.58040424458189999</c:v>
                </c:pt>
                <c:pt idx="3121">
                  <c:v>0.58045974237991005</c:v>
                </c:pt>
                <c:pt idx="3122">
                  <c:v>0.58054187452674011</c:v>
                </c:pt>
                <c:pt idx="3123">
                  <c:v>0.58067897591740003</c:v>
                </c:pt>
                <c:pt idx="3124">
                  <c:v>0.58083374927956011</c:v>
                </c:pt>
                <c:pt idx="3125">
                  <c:v>0.58095887785520994</c:v>
                </c:pt>
                <c:pt idx="3126">
                  <c:v>0.58108745349905</c:v>
                </c:pt>
                <c:pt idx="3127">
                  <c:v>0.58120741147238997</c:v>
                </c:pt>
                <c:pt idx="3128">
                  <c:v>0.58125951003547005</c:v>
                </c:pt>
                <c:pt idx="3129">
                  <c:v>0.58138201652507004</c:v>
                </c:pt>
                <c:pt idx="3130">
                  <c:v>0.58155349711962989</c:v>
                </c:pt>
                <c:pt idx="3131">
                  <c:v>0.5817261952364301</c:v>
                </c:pt>
                <c:pt idx="3132">
                  <c:v>0.58180134132317995</c:v>
                </c:pt>
                <c:pt idx="3133">
                  <c:v>0.5818919992168301</c:v>
                </c:pt>
                <c:pt idx="3134">
                  <c:v>0.58202677958342997</c:v>
                </c:pt>
                <c:pt idx="3135">
                  <c:v>0.58208813739738008</c:v>
                </c:pt>
                <c:pt idx="3136">
                  <c:v>0.58227910497563995</c:v>
                </c:pt>
                <c:pt idx="3137">
                  <c:v>0.58239448659373005</c:v>
                </c:pt>
                <c:pt idx="3138">
                  <c:v>0.58254521864063991</c:v>
                </c:pt>
                <c:pt idx="3139">
                  <c:v>0.5826835200106999</c:v>
                </c:pt>
                <c:pt idx="3140">
                  <c:v>0.58288234191055999</c:v>
                </c:pt>
                <c:pt idx="3141">
                  <c:v>0.58302544620173991</c:v>
                </c:pt>
                <c:pt idx="3142">
                  <c:v>0.58308365069341006</c:v>
                </c:pt>
                <c:pt idx="3143">
                  <c:v>0.58326255353297007</c:v>
                </c:pt>
                <c:pt idx="3144">
                  <c:v>0.5833218431060001</c:v>
                </c:pt>
                <c:pt idx="3145">
                  <c:v>0.58352605071496</c:v>
                </c:pt>
                <c:pt idx="3146">
                  <c:v>0.58367620171691992</c:v>
                </c:pt>
                <c:pt idx="3147">
                  <c:v>0.58376168900825998</c:v>
                </c:pt>
                <c:pt idx="3148">
                  <c:v>0.58387406343157</c:v>
                </c:pt>
                <c:pt idx="3149">
                  <c:v>0.58395472482743993</c:v>
                </c:pt>
                <c:pt idx="3150">
                  <c:v>0.58410019110545996</c:v>
                </c:pt>
                <c:pt idx="3151">
                  <c:v>0.58417051129672992</c:v>
                </c:pt>
                <c:pt idx="3152">
                  <c:v>0.58436630477046991</c:v>
                </c:pt>
                <c:pt idx="3153">
                  <c:v>0.58448660745063008</c:v>
                </c:pt>
                <c:pt idx="3154">
                  <c:v>0.58463276314229007</c:v>
                </c:pt>
                <c:pt idx="3155">
                  <c:v>0.58480029065678996</c:v>
                </c:pt>
                <c:pt idx="3156">
                  <c:v>0.58491645685511995</c:v>
                </c:pt>
                <c:pt idx="3157">
                  <c:v>0.58496126874171006</c:v>
                </c:pt>
                <c:pt idx="3158">
                  <c:v>0.58512818990348991</c:v>
                </c:pt>
                <c:pt idx="3159">
                  <c:v>0.58531355911170002</c:v>
                </c:pt>
                <c:pt idx="3160">
                  <c:v>0.58556553979709003</c:v>
                </c:pt>
                <c:pt idx="3161">
                  <c:v>0.58591679604663005</c:v>
                </c:pt>
                <c:pt idx="3162">
                  <c:v>0.58604468227682993</c:v>
                </c:pt>
                <c:pt idx="3163">
                  <c:v>0.58616739790472994</c:v>
                </c:pt>
                <c:pt idx="3164">
                  <c:v>0.58639591026246007</c:v>
                </c:pt>
                <c:pt idx="3165">
                  <c:v>0.58652934006568991</c:v>
                </c:pt>
                <c:pt idx="3166">
                  <c:v>0.58679579843751006</c:v>
                </c:pt>
                <c:pt idx="3167">
                  <c:v>0.58707839766971004</c:v>
                </c:pt>
                <c:pt idx="3168">
                  <c:v>0.5872602805637499</c:v>
                </c:pt>
                <c:pt idx="3169">
                  <c:v>0.58745376574370001</c:v>
                </c:pt>
                <c:pt idx="3170">
                  <c:v>0.58758690058930996</c:v>
                </c:pt>
                <c:pt idx="3171">
                  <c:v>0.58782405888144007</c:v>
                </c:pt>
                <c:pt idx="3172">
                  <c:v>0.58794003802136996</c:v>
                </c:pt>
                <c:pt idx="3173">
                  <c:v>0.58817807278552992</c:v>
                </c:pt>
                <c:pt idx="3174">
                  <c:v>0.58836386976148991</c:v>
                </c:pt>
                <c:pt idx="3175">
                  <c:v>0.58859249598271002</c:v>
                </c:pt>
                <c:pt idx="3176">
                  <c:v>0.58886128170268992</c:v>
                </c:pt>
                <c:pt idx="3177">
                  <c:v>0.58898936241002997</c:v>
                </c:pt>
                <c:pt idx="3178">
                  <c:v>0.58903018804445995</c:v>
                </c:pt>
                <c:pt idx="3179">
                  <c:v>0.58914256246776997</c:v>
                </c:pt>
                <c:pt idx="3180">
                  <c:v>0.58928285814348991</c:v>
                </c:pt>
                <c:pt idx="3181">
                  <c:v>0.58937765251898</c:v>
                </c:pt>
                <c:pt idx="3182">
                  <c:v>0.58943315031699006</c:v>
                </c:pt>
                <c:pt idx="3183">
                  <c:v>0.58955931301310005</c:v>
                </c:pt>
                <c:pt idx="3184">
                  <c:v>0.58970822635932008</c:v>
                </c:pt>
                <c:pt idx="3185">
                  <c:v>0.58981922195533998</c:v>
                </c:pt>
                <c:pt idx="3186">
                  <c:v>0.58996537764699997</c:v>
                </c:pt>
                <c:pt idx="3187">
                  <c:v>0.59003707666555005</c:v>
                </c:pt>
                <c:pt idx="3188">
                  <c:v>0.59024459017116992</c:v>
                </c:pt>
                <c:pt idx="3189">
                  <c:v>0.59040177648107006</c:v>
                </c:pt>
                <c:pt idx="3190">
                  <c:v>0.59057585342513996</c:v>
                </c:pt>
                <c:pt idx="3191">
                  <c:v>0.59073235032139992</c:v>
                </c:pt>
                <c:pt idx="3192">
                  <c:v>0.59090988197403993</c:v>
                </c:pt>
                <c:pt idx="3193">
                  <c:v>0.59110670192787995</c:v>
                </c:pt>
                <c:pt idx="3194">
                  <c:v>0.59124492936268003</c:v>
                </c:pt>
                <c:pt idx="3195">
                  <c:v>0.59139137683985998</c:v>
                </c:pt>
                <c:pt idx="3196">
                  <c:v>0.59149036061849003</c:v>
                </c:pt>
                <c:pt idx="3197">
                  <c:v>0.59159377266447</c:v>
                </c:pt>
                <c:pt idx="3198">
                  <c:v>0.59173023183755991</c:v>
                </c:pt>
                <c:pt idx="3199">
                  <c:v>0.59182851002420001</c:v>
                </c:pt>
                <c:pt idx="3200">
                  <c:v>0.59205809275095</c:v>
                </c:pt>
                <c:pt idx="3201">
                  <c:v>0.59219425194483999</c:v>
                </c:pt>
                <c:pt idx="3202">
                  <c:v>0.59232248288186007</c:v>
                </c:pt>
                <c:pt idx="3203">
                  <c:v>0.59254240583299</c:v>
                </c:pt>
                <c:pt idx="3204">
                  <c:v>0.59269595151881993</c:v>
                </c:pt>
                <c:pt idx="3205">
                  <c:v>0.59282023952987006</c:v>
                </c:pt>
                <c:pt idx="3206">
                  <c:v>0.59290538211439991</c:v>
                </c:pt>
                <c:pt idx="3207">
                  <c:v>0.59303992517207993</c:v>
                </c:pt>
                <c:pt idx="3208">
                  <c:v>0.59316356752254995</c:v>
                </c:pt>
                <c:pt idx="3209">
                  <c:v>0.59329381048758001</c:v>
                </c:pt>
                <c:pt idx="3210">
                  <c:v>0.59345518949222997</c:v>
                </c:pt>
                <c:pt idx="3211">
                  <c:v>0.59356825332917995</c:v>
                </c:pt>
                <c:pt idx="3212">
                  <c:v>0.59381919989411003</c:v>
                </c:pt>
                <c:pt idx="3213">
                  <c:v>0.59398328034039993</c:v>
                </c:pt>
                <c:pt idx="3214">
                  <c:v>0.59412323130931011</c:v>
                </c:pt>
                <c:pt idx="3215">
                  <c:v>0.5942428445758301</c:v>
                </c:pt>
                <c:pt idx="3216">
                  <c:v>0.59439125023844008</c:v>
                </c:pt>
                <c:pt idx="3217">
                  <c:v>0.59452067827271993</c:v>
                </c:pt>
                <c:pt idx="3218">
                  <c:v>0.59469700459689001</c:v>
                </c:pt>
                <c:pt idx="3219">
                  <c:v>0.59482850146293997</c:v>
                </c:pt>
                <c:pt idx="3220">
                  <c:v>0.59494122059305998</c:v>
                </c:pt>
                <c:pt idx="3221">
                  <c:v>0.59504575566199991</c:v>
                </c:pt>
                <c:pt idx="3222">
                  <c:v>0.59511639310865005</c:v>
                </c:pt>
                <c:pt idx="3223">
                  <c:v>0.59522319077177999</c:v>
                </c:pt>
                <c:pt idx="3224">
                  <c:v>0.59538796063172006</c:v>
                </c:pt>
                <c:pt idx="3225">
                  <c:v>0.59557892820997993</c:v>
                </c:pt>
                <c:pt idx="3226">
                  <c:v>0.59586848193874009</c:v>
                </c:pt>
                <c:pt idx="3227">
                  <c:v>0.59611253436726996</c:v>
                </c:pt>
                <c:pt idx="3228">
                  <c:v>0.59639230331650994</c:v>
                </c:pt>
                <c:pt idx="3229">
                  <c:v>0.59669839891867005</c:v>
                </c:pt>
                <c:pt idx="3230">
                  <c:v>0.59681745981408008</c:v>
                </c:pt>
                <c:pt idx="3231">
                  <c:v>0.59700635915141009</c:v>
                </c:pt>
                <c:pt idx="3232">
                  <c:v>0.59705978870851006</c:v>
                </c:pt>
                <c:pt idx="3233">
                  <c:v>0.59717698902728999</c:v>
                </c:pt>
                <c:pt idx="3234">
                  <c:v>0.59730717768593999</c:v>
                </c:pt>
                <c:pt idx="3235">
                  <c:v>0.59747550513337</c:v>
                </c:pt>
                <c:pt idx="3236">
                  <c:v>0.59760752784542004</c:v>
                </c:pt>
                <c:pt idx="3237">
                  <c:v>0.59795188995855009</c:v>
                </c:pt>
                <c:pt idx="3238">
                  <c:v>0.59824247780776996</c:v>
                </c:pt>
                <c:pt idx="3239">
                  <c:v>0.59834899221513993</c:v>
                </c:pt>
                <c:pt idx="3240">
                  <c:v>0.59844757836564999</c:v>
                </c:pt>
                <c:pt idx="3241">
                  <c:v>0.59856994928673002</c:v>
                </c:pt>
                <c:pt idx="3242">
                  <c:v>0.59866853543724008</c:v>
                </c:pt>
                <c:pt idx="3243">
                  <c:v>0.59911527547589993</c:v>
                </c:pt>
                <c:pt idx="3244">
                  <c:v>0.59935139964756989</c:v>
                </c:pt>
                <c:pt idx="3245">
                  <c:v>0.59944102342076011</c:v>
                </c:pt>
                <c:pt idx="3246">
                  <c:v>0.59963268041265994</c:v>
                </c:pt>
                <c:pt idx="3247">
                  <c:v>0.59979124554982999</c:v>
                </c:pt>
                <c:pt idx="3248">
                  <c:v>0.59996034748163996</c:v>
                </c:pt>
                <c:pt idx="3249">
                  <c:v>0.60008183339906007</c:v>
                </c:pt>
                <c:pt idx="3250">
                  <c:v>0.60020297175491999</c:v>
                </c:pt>
                <c:pt idx="3251">
                  <c:v>0.60030397989119</c:v>
                </c:pt>
                <c:pt idx="3252">
                  <c:v>0.60041826725532998</c:v>
                </c:pt>
                <c:pt idx="3253">
                  <c:v>0.60058786301074996</c:v>
                </c:pt>
                <c:pt idx="3254">
                  <c:v>0.60078400119130992</c:v>
                </c:pt>
                <c:pt idx="3255">
                  <c:v>0.60101805712206002</c:v>
                </c:pt>
                <c:pt idx="3256">
                  <c:v>0.60115731867732003</c:v>
                </c:pt>
                <c:pt idx="3257">
                  <c:v>0.60126969310062006</c:v>
                </c:pt>
                <c:pt idx="3258">
                  <c:v>0.60135724863288997</c:v>
                </c:pt>
                <c:pt idx="3259">
                  <c:v>0.60147824072670009</c:v>
                </c:pt>
                <c:pt idx="3260">
                  <c:v>0.60157681890572001</c:v>
                </c:pt>
                <c:pt idx="3261">
                  <c:v>0.60168540952548999</c:v>
                </c:pt>
                <c:pt idx="3262">
                  <c:v>0.60179088981240003</c:v>
                </c:pt>
                <c:pt idx="3263">
                  <c:v>0.60185459128047003</c:v>
                </c:pt>
                <c:pt idx="3264">
                  <c:v>0.60198185739064991</c:v>
                </c:pt>
                <c:pt idx="3265">
                  <c:v>0.60212280883152003</c:v>
                </c:pt>
                <c:pt idx="3266">
                  <c:v>0.60229347235588993</c:v>
                </c:pt>
                <c:pt idx="3267">
                  <c:v>0.60240136559054003</c:v>
                </c:pt>
                <c:pt idx="3268">
                  <c:v>0.60248623337589002</c:v>
                </c:pt>
                <c:pt idx="3269">
                  <c:v>0.60259095434151</c:v>
                </c:pt>
                <c:pt idx="3270">
                  <c:v>0.60266095015214005</c:v>
                </c:pt>
                <c:pt idx="3271">
                  <c:v>0.6027881266425299</c:v>
                </c:pt>
                <c:pt idx="3272">
                  <c:v>0.60293566116147002</c:v>
                </c:pt>
                <c:pt idx="3273">
                  <c:v>0.60311146163965001</c:v>
                </c:pt>
                <c:pt idx="3274">
                  <c:v>0.60332808159272999</c:v>
                </c:pt>
                <c:pt idx="3275">
                  <c:v>0.60347271438696004</c:v>
                </c:pt>
                <c:pt idx="3276">
                  <c:v>0.60362783245594009</c:v>
                </c:pt>
                <c:pt idx="3277">
                  <c:v>0.6037505480838401</c:v>
                </c:pt>
                <c:pt idx="3278">
                  <c:v>0.60383224360016996</c:v>
                </c:pt>
                <c:pt idx="3279">
                  <c:v>0.60398322518731007</c:v>
                </c:pt>
                <c:pt idx="3280">
                  <c:v>0.60416660921553</c:v>
                </c:pt>
                <c:pt idx="3281">
                  <c:v>0.60435998974151994</c:v>
                </c:pt>
                <c:pt idx="3282">
                  <c:v>0.60451545251731997</c:v>
                </c:pt>
                <c:pt idx="3283">
                  <c:v>0.60473847782983992</c:v>
                </c:pt>
                <c:pt idx="3284">
                  <c:v>0.6048684323009601</c:v>
                </c:pt>
                <c:pt idx="3285">
                  <c:v>0.60511756357455004</c:v>
                </c:pt>
                <c:pt idx="3286">
                  <c:v>0.60535929481258011</c:v>
                </c:pt>
                <c:pt idx="3287">
                  <c:v>0.60556094830224994</c:v>
                </c:pt>
                <c:pt idx="3288">
                  <c:v>0.60572606286900998</c:v>
                </c:pt>
                <c:pt idx="3289">
                  <c:v>0.60583656405810005</c:v>
                </c:pt>
                <c:pt idx="3290">
                  <c:v>0.60596425528160003</c:v>
                </c:pt>
                <c:pt idx="3291">
                  <c:v>0.60607318263670007</c:v>
                </c:pt>
                <c:pt idx="3292">
                  <c:v>0.60626932081726004</c:v>
                </c:pt>
                <c:pt idx="3293">
                  <c:v>0.60639582822018001</c:v>
                </c:pt>
                <c:pt idx="3294">
                  <c:v>0.60655611689145994</c:v>
                </c:pt>
                <c:pt idx="3295">
                  <c:v>0.60670640906496009</c:v>
                </c:pt>
                <c:pt idx="3296">
                  <c:v>0.60700702996153999</c:v>
                </c:pt>
                <c:pt idx="3297">
                  <c:v>0.60724725406547009</c:v>
                </c:pt>
                <c:pt idx="3298">
                  <c:v>0.60742546749138993</c:v>
                </c:pt>
                <c:pt idx="3299">
                  <c:v>0.60755267864364004</c:v>
                </c:pt>
                <c:pt idx="3300">
                  <c:v>0.60771329768604998</c:v>
                </c:pt>
                <c:pt idx="3301">
                  <c:v>0.60795978238206994</c:v>
                </c:pt>
                <c:pt idx="3302">
                  <c:v>0.60807682897241011</c:v>
                </c:pt>
                <c:pt idx="3303">
                  <c:v>0.60825069561835998</c:v>
                </c:pt>
                <c:pt idx="3304">
                  <c:v>0.60866813557733002</c:v>
                </c:pt>
                <c:pt idx="3305">
                  <c:v>0.60888530087389992</c:v>
                </c:pt>
                <c:pt idx="3306">
                  <c:v>0.60899733059038996</c:v>
                </c:pt>
                <c:pt idx="3307">
                  <c:v>0.60923448888252008</c:v>
                </c:pt>
                <c:pt idx="3308">
                  <c:v>0.60943441883809002</c:v>
                </c:pt>
                <c:pt idx="3309">
                  <c:v>0.60970673722585</c:v>
                </c:pt>
                <c:pt idx="3310">
                  <c:v>0.60986255727348992</c:v>
                </c:pt>
                <c:pt idx="3311">
                  <c:v>0.61012804487491001</c:v>
                </c:pt>
                <c:pt idx="3312">
                  <c:v>0.61028963645840006</c:v>
                </c:pt>
                <c:pt idx="3313">
                  <c:v>0.61048715346622995</c:v>
                </c:pt>
                <c:pt idx="3314">
                  <c:v>0.61057712158888999</c:v>
                </c:pt>
                <c:pt idx="3315">
                  <c:v>0.61069087519683007</c:v>
                </c:pt>
                <c:pt idx="3316">
                  <c:v>0.61079463194963002</c:v>
                </c:pt>
                <c:pt idx="3317">
                  <c:v>0.61088115336144</c:v>
                </c:pt>
                <c:pt idx="3318">
                  <c:v>0.61097910667176003</c:v>
                </c:pt>
                <c:pt idx="3319">
                  <c:v>0.61110004219211</c:v>
                </c:pt>
                <c:pt idx="3320">
                  <c:v>0.61127342972254994</c:v>
                </c:pt>
                <c:pt idx="3321">
                  <c:v>0.61137187817463001</c:v>
                </c:pt>
                <c:pt idx="3322">
                  <c:v>0.6114864585372799</c:v>
                </c:pt>
                <c:pt idx="3323">
                  <c:v>0.61156746463997003</c:v>
                </c:pt>
                <c:pt idx="3324">
                  <c:v>0.6117387839294901</c:v>
                </c:pt>
                <c:pt idx="3325">
                  <c:v>0.61182116885945992</c:v>
                </c:pt>
                <c:pt idx="3326">
                  <c:v>0.61191837618269007</c:v>
                </c:pt>
                <c:pt idx="3327">
                  <c:v>0.61206460289299991</c:v>
                </c:pt>
                <c:pt idx="3328">
                  <c:v>0.6121700121612601</c:v>
                </c:pt>
                <c:pt idx="3329">
                  <c:v>0.61234822558716995</c:v>
                </c:pt>
                <c:pt idx="3330">
                  <c:v>0.61247438828327994</c:v>
                </c:pt>
                <c:pt idx="3331">
                  <c:v>0.61254401906090994</c:v>
                </c:pt>
                <c:pt idx="3332">
                  <c:v>0.61271878541863001</c:v>
                </c:pt>
                <c:pt idx="3333">
                  <c:v>0.6128435692874501</c:v>
                </c:pt>
                <c:pt idx="3334">
                  <c:v>0.61292836716515997</c:v>
                </c:pt>
                <c:pt idx="3335">
                  <c:v>0.61307452285681996</c:v>
                </c:pt>
                <c:pt idx="3336">
                  <c:v>0.61325342569637997</c:v>
                </c:pt>
                <c:pt idx="3337">
                  <c:v>0.61338200134022003</c:v>
                </c:pt>
                <c:pt idx="3338">
                  <c:v>0.61352919115233995</c:v>
                </c:pt>
                <c:pt idx="3339">
                  <c:v>0.61363261771115996</c:v>
                </c:pt>
                <c:pt idx="3340">
                  <c:v>0.61371042127558995</c:v>
                </c:pt>
                <c:pt idx="3341">
                  <c:v>0.61384287435850005</c:v>
                </c:pt>
                <c:pt idx="3342">
                  <c:v>0.61392915848961005</c:v>
                </c:pt>
                <c:pt idx="3343">
                  <c:v>0.61410002564618993</c:v>
                </c:pt>
                <c:pt idx="3344">
                  <c:v>0.61424549192420996</c:v>
                </c:pt>
                <c:pt idx="3345">
                  <c:v>0.61443025477970004</c:v>
                </c:pt>
                <c:pt idx="3346">
                  <c:v>0.61463742357849993</c:v>
                </c:pt>
                <c:pt idx="3347">
                  <c:v>0.61482908057038999</c:v>
                </c:pt>
                <c:pt idx="3348">
                  <c:v>0.61496523976427997</c:v>
                </c:pt>
                <c:pt idx="3349">
                  <c:v>0.6150733486278801</c:v>
                </c:pt>
                <c:pt idx="3350">
                  <c:v>0.61532856075251008</c:v>
                </c:pt>
                <c:pt idx="3351">
                  <c:v>0.61554641546271993</c:v>
                </c:pt>
                <c:pt idx="3352">
                  <c:v>0.61562582218405004</c:v>
                </c:pt>
                <c:pt idx="3353">
                  <c:v>0.61579115730488998</c:v>
                </c:pt>
                <c:pt idx="3354">
                  <c:v>0.61590353172819001</c:v>
                </c:pt>
                <c:pt idx="3355">
                  <c:v>0.61598109076267993</c:v>
                </c:pt>
                <c:pt idx="3356">
                  <c:v>0.61626202682094999</c:v>
                </c:pt>
                <c:pt idx="3357">
                  <c:v>0.61650676866312004</c:v>
                </c:pt>
                <c:pt idx="3358">
                  <c:v>0.61670790596825009</c:v>
                </c:pt>
                <c:pt idx="3359">
                  <c:v>0.61682222260896991</c:v>
                </c:pt>
                <c:pt idx="3360">
                  <c:v>0.61690869681518001</c:v>
                </c:pt>
                <c:pt idx="3361">
                  <c:v>0.61704795837045001</c:v>
                </c:pt>
                <c:pt idx="3362">
                  <c:v>0.61720169761214994</c:v>
                </c:pt>
                <c:pt idx="3363">
                  <c:v>0.61745919360665003</c:v>
                </c:pt>
                <c:pt idx="3364">
                  <c:v>0.61761982698474993</c:v>
                </c:pt>
                <c:pt idx="3365">
                  <c:v>0.61797630881462995</c:v>
                </c:pt>
                <c:pt idx="3366">
                  <c:v>0.61821651449009996</c:v>
                </c:pt>
                <c:pt idx="3367">
                  <c:v>0.61841816797977001</c:v>
                </c:pt>
                <c:pt idx="3368">
                  <c:v>0.6187718371770401</c:v>
                </c:pt>
                <c:pt idx="3369">
                  <c:v>0.61899072600772009</c:v>
                </c:pt>
                <c:pt idx="3370">
                  <c:v>0.61914170759485998</c:v>
                </c:pt>
                <c:pt idx="3371">
                  <c:v>0.61943436368499993</c:v>
                </c:pt>
                <c:pt idx="3372">
                  <c:v>0.61965420410537009</c:v>
                </c:pt>
                <c:pt idx="3373">
                  <c:v>0.61990638320234992</c:v>
                </c:pt>
                <c:pt idx="3374">
                  <c:v>0.62009679718896993</c:v>
                </c:pt>
                <c:pt idx="3375">
                  <c:v>0.62030440369857009</c:v>
                </c:pt>
                <c:pt idx="3376">
                  <c:v>0.62044056289245009</c:v>
                </c:pt>
                <c:pt idx="3377">
                  <c:v>0.62064738698442001</c:v>
                </c:pt>
                <c:pt idx="3378">
                  <c:v>0.62080181563975989</c:v>
                </c:pt>
                <c:pt idx="3379">
                  <c:v>0.62088643511916008</c:v>
                </c:pt>
                <c:pt idx="3380">
                  <c:v>0.62101001855901994</c:v>
                </c:pt>
                <c:pt idx="3381">
                  <c:v>0.62118030372807009</c:v>
                </c:pt>
                <c:pt idx="3382">
                  <c:v>0.62128842020203989</c:v>
                </c:pt>
                <c:pt idx="3383">
                  <c:v>0.62138678311323003</c:v>
                </c:pt>
                <c:pt idx="3384">
                  <c:v>0.62158533424152007</c:v>
                </c:pt>
                <c:pt idx="3385">
                  <c:v>0.62166702975784993</c:v>
                </c:pt>
                <c:pt idx="3386">
                  <c:v>0.62178940067892996</c:v>
                </c:pt>
                <c:pt idx="3387">
                  <c:v>0.62191418454776004</c:v>
                </c:pt>
                <c:pt idx="3388">
                  <c:v>0.62203586605519989</c:v>
                </c:pt>
                <c:pt idx="3389">
                  <c:v>0.62215168754670991</c:v>
                </c:pt>
                <c:pt idx="3390">
                  <c:v>0.62220753005153995</c:v>
                </c:pt>
                <c:pt idx="3391">
                  <c:v>0.62235161750228007</c:v>
                </c:pt>
                <c:pt idx="3392">
                  <c:v>0.62242917653676999</c:v>
                </c:pt>
                <c:pt idx="3393">
                  <c:v>0.62262029437729005</c:v>
                </c:pt>
                <c:pt idx="3394">
                  <c:v>0.62268874077219993</c:v>
                </c:pt>
                <c:pt idx="3395">
                  <c:v>0.62279387635228001</c:v>
                </c:pt>
                <c:pt idx="3396">
                  <c:v>0.62294899442126006</c:v>
                </c:pt>
                <c:pt idx="3397">
                  <c:v>0.62311032033570002</c:v>
                </c:pt>
                <c:pt idx="3398">
                  <c:v>0.62319870245493991</c:v>
                </c:pt>
                <c:pt idx="3399">
                  <c:v>0.62328606084306992</c:v>
                </c:pt>
                <c:pt idx="3400">
                  <c:v>0.62344985343066006</c:v>
                </c:pt>
                <c:pt idx="3401">
                  <c:v>0.62364599161121004</c:v>
                </c:pt>
                <c:pt idx="3402">
                  <c:v>0.62386212278733</c:v>
                </c:pt>
                <c:pt idx="3403">
                  <c:v>0.62402516911316996</c:v>
                </c:pt>
                <c:pt idx="3404">
                  <c:v>0.62414940741325009</c:v>
                </c:pt>
                <c:pt idx="3405">
                  <c:v>0.62435987943533999</c:v>
                </c:pt>
                <c:pt idx="3406">
                  <c:v>0.62448604213144998</c:v>
                </c:pt>
                <c:pt idx="3407">
                  <c:v>0.62463636217831997</c:v>
                </c:pt>
                <c:pt idx="3408">
                  <c:v>0.62473216280088995</c:v>
                </c:pt>
                <c:pt idx="3409">
                  <c:v>0.62486521963339992</c:v>
                </c:pt>
                <c:pt idx="3410">
                  <c:v>0.62501138900860997</c:v>
                </c:pt>
                <c:pt idx="3411">
                  <c:v>0.62513857214162005</c:v>
                </c:pt>
                <c:pt idx="3412">
                  <c:v>0.62524715478991011</c:v>
                </c:pt>
                <c:pt idx="3413">
                  <c:v>0.62530997724928006</c:v>
                </c:pt>
                <c:pt idx="3414">
                  <c:v>0.62545673653644007</c:v>
                </c:pt>
                <c:pt idx="3415">
                  <c:v>0.62562835762477009</c:v>
                </c:pt>
                <c:pt idx="3416">
                  <c:v>0.6257682675432501</c:v>
                </c:pt>
                <c:pt idx="3417">
                  <c:v>0.6259372578434601</c:v>
                </c:pt>
                <c:pt idx="3418">
                  <c:v>0.62599827095059002</c:v>
                </c:pt>
                <c:pt idx="3419">
                  <c:v>0.62612077228910001</c:v>
                </c:pt>
                <c:pt idx="3420">
                  <c:v>0.62621784919489998</c:v>
                </c:pt>
                <c:pt idx="3421">
                  <c:v>0.62627842688017998</c:v>
                </c:pt>
                <c:pt idx="3422">
                  <c:v>0.62647879225761005</c:v>
                </c:pt>
                <c:pt idx="3423">
                  <c:v>0.62662184558789003</c:v>
                </c:pt>
                <c:pt idx="3424">
                  <c:v>0.62680291845265002</c:v>
                </c:pt>
                <c:pt idx="3425">
                  <c:v>0.62709547275851008</c:v>
                </c:pt>
                <c:pt idx="3426">
                  <c:v>0.62734538520298</c:v>
                </c:pt>
                <c:pt idx="3427">
                  <c:v>0.62755809076878011</c:v>
                </c:pt>
                <c:pt idx="3428">
                  <c:v>0.62777648673910003</c:v>
                </c:pt>
                <c:pt idx="3429">
                  <c:v>0.62800997995184993</c:v>
                </c:pt>
                <c:pt idx="3430">
                  <c:v>0.62828664607601992</c:v>
                </c:pt>
                <c:pt idx="3431">
                  <c:v>0.6285511696591799</c:v>
                </c:pt>
                <c:pt idx="3432">
                  <c:v>0.6288831223268001</c:v>
                </c:pt>
                <c:pt idx="3433">
                  <c:v>0.62902996743210005</c:v>
                </c:pt>
                <c:pt idx="3434">
                  <c:v>0.62932027325430995</c:v>
                </c:pt>
                <c:pt idx="3435">
                  <c:v>0.62958166593129006</c:v>
                </c:pt>
                <c:pt idx="3436">
                  <c:v>0.62972498828680989</c:v>
                </c:pt>
                <c:pt idx="3437">
                  <c:v>0.62995619465732</c:v>
                </c:pt>
                <c:pt idx="3438">
                  <c:v>0.63007615263065997</c:v>
                </c:pt>
                <c:pt idx="3439">
                  <c:v>0.63022472127007001</c:v>
                </c:pt>
                <c:pt idx="3440">
                  <c:v>0.63050496791468991</c:v>
                </c:pt>
                <c:pt idx="3441">
                  <c:v>0.63079452164345007</c:v>
                </c:pt>
                <c:pt idx="3442">
                  <c:v>0.63103263415910993</c:v>
                </c:pt>
                <c:pt idx="3443">
                  <c:v>0.63116301323398005</c:v>
                </c:pt>
                <c:pt idx="3444">
                  <c:v>0.63124557023017003</c:v>
                </c:pt>
                <c:pt idx="3445">
                  <c:v>0.63131882071660006</c:v>
                </c:pt>
                <c:pt idx="3446">
                  <c:v>0.6314074103693299</c:v>
                </c:pt>
                <c:pt idx="3447">
                  <c:v>0.63148531411064002</c:v>
                </c:pt>
                <c:pt idx="3448">
                  <c:v>0.63159699912031009</c:v>
                </c:pt>
                <c:pt idx="3449">
                  <c:v>0.63165594398651992</c:v>
                </c:pt>
                <c:pt idx="3450">
                  <c:v>0.63176556075526991</c:v>
                </c:pt>
                <c:pt idx="3451">
                  <c:v>0.63186833998928993</c:v>
                </c:pt>
                <c:pt idx="3452">
                  <c:v>0.63197583191544004</c:v>
                </c:pt>
                <c:pt idx="3453">
                  <c:v>0.63209372164785993</c:v>
                </c:pt>
                <c:pt idx="3454">
                  <c:v>0.63227400331470007</c:v>
                </c:pt>
                <c:pt idx="3455">
                  <c:v>0.63244532260421993</c:v>
                </c:pt>
                <c:pt idx="3456">
                  <c:v>0.63255560480840001</c:v>
                </c:pt>
                <c:pt idx="3457">
                  <c:v>0.6326965384579899</c:v>
                </c:pt>
                <c:pt idx="3458">
                  <c:v>0.63276658936041996</c:v>
                </c:pt>
                <c:pt idx="3459">
                  <c:v>0.63295008252979001</c:v>
                </c:pt>
                <c:pt idx="3460">
                  <c:v>0.63308096198022001</c:v>
                </c:pt>
                <c:pt idx="3461">
                  <c:v>0.63321249893788001</c:v>
                </c:pt>
                <c:pt idx="3462">
                  <c:v>0.6333019190518101</c:v>
                </c:pt>
                <c:pt idx="3463">
                  <c:v>0.63348289013227999</c:v>
                </c:pt>
                <c:pt idx="3464">
                  <c:v>0.63356837742363004</c:v>
                </c:pt>
                <c:pt idx="3465">
                  <c:v>0.63377451210197</c:v>
                </c:pt>
                <c:pt idx="3466">
                  <c:v>0.63390481127990994</c:v>
                </c:pt>
                <c:pt idx="3467">
                  <c:v>0.63400520806140004</c:v>
                </c:pt>
                <c:pt idx="3468">
                  <c:v>0.63413817779702009</c:v>
                </c:pt>
                <c:pt idx="3469">
                  <c:v>0.63421918389970999</c:v>
                </c:pt>
                <c:pt idx="3470">
                  <c:v>0.63428467819550005</c:v>
                </c:pt>
                <c:pt idx="3471">
                  <c:v>0.63444703510770006</c:v>
                </c:pt>
                <c:pt idx="3472">
                  <c:v>0.63450873762846993</c:v>
                </c:pt>
                <c:pt idx="3473">
                  <c:v>0.63461490732901993</c:v>
                </c:pt>
                <c:pt idx="3474">
                  <c:v>0.63481552669823005</c:v>
                </c:pt>
                <c:pt idx="3475">
                  <c:v>0.63493238231019999</c:v>
                </c:pt>
                <c:pt idx="3476">
                  <c:v>0.63507129915864002</c:v>
                </c:pt>
                <c:pt idx="3477">
                  <c:v>0.63521642072984008</c:v>
                </c:pt>
                <c:pt idx="3478">
                  <c:v>0.63541898072552994</c:v>
                </c:pt>
                <c:pt idx="3479">
                  <c:v>0.63549839090856008</c:v>
                </c:pt>
                <c:pt idx="3480">
                  <c:v>0.63556974522029996</c:v>
                </c:pt>
                <c:pt idx="3481">
                  <c:v>0.63565350897753992</c:v>
                </c:pt>
                <c:pt idx="3482">
                  <c:v>0.63580897175333995</c:v>
                </c:pt>
                <c:pt idx="3483">
                  <c:v>0.63604509592500991</c:v>
                </c:pt>
                <c:pt idx="3484">
                  <c:v>0.63618022099843996</c:v>
                </c:pt>
                <c:pt idx="3485">
                  <c:v>0.63646494883172</c:v>
                </c:pt>
                <c:pt idx="3486">
                  <c:v>0.63662971869166007</c:v>
                </c:pt>
                <c:pt idx="3487">
                  <c:v>0.63684550516095007</c:v>
                </c:pt>
                <c:pt idx="3488">
                  <c:v>0.63706232575069999</c:v>
                </c:pt>
                <c:pt idx="3489">
                  <c:v>0.63728018046091006</c:v>
                </c:pt>
                <c:pt idx="3490">
                  <c:v>0.63746405424137009</c:v>
                </c:pt>
                <c:pt idx="3491">
                  <c:v>0.63769712369095011</c:v>
                </c:pt>
                <c:pt idx="3492">
                  <c:v>0.63802881257086996</c:v>
                </c:pt>
                <c:pt idx="3493">
                  <c:v>0.6382977549934199</c:v>
                </c:pt>
                <c:pt idx="3494">
                  <c:v>0.63855296289964003</c:v>
                </c:pt>
                <c:pt idx="3495">
                  <c:v>0.63881447051653995</c:v>
                </c:pt>
                <c:pt idx="3496">
                  <c:v>0.63899061570152993</c:v>
                </c:pt>
                <c:pt idx="3497">
                  <c:v>0.63924534637429997</c:v>
                </c:pt>
                <c:pt idx="3498">
                  <c:v>0.63952038879943007</c:v>
                </c:pt>
                <c:pt idx="3499">
                  <c:v>0.63975379660090992</c:v>
                </c:pt>
                <c:pt idx="3500">
                  <c:v>0.64001853143863996</c:v>
                </c:pt>
                <c:pt idx="3501">
                  <c:v>0.64024396969888997</c:v>
                </c:pt>
                <c:pt idx="3502">
                  <c:v>0.64051101927105991</c:v>
                </c:pt>
                <c:pt idx="3503">
                  <c:v>0.64072586983318991</c:v>
                </c:pt>
                <c:pt idx="3504">
                  <c:v>0.64085927137251009</c:v>
                </c:pt>
                <c:pt idx="3505">
                  <c:v>0.64112331679659995</c:v>
                </c:pt>
                <c:pt idx="3506">
                  <c:v>0.64124086182220008</c:v>
                </c:pt>
                <c:pt idx="3507">
                  <c:v>0.64151007784859004</c:v>
                </c:pt>
                <c:pt idx="3508">
                  <c:v>0.64172277566264002</c:v>
                </c:pt>
                <c:pt idx="3509">
                  <c:v>0.64182341634792994</c:v>
                </c:pt>
                <c:pt idx="3510">
                  <c:v>0.64198267089874994</c:v>
                </c:pt>
                <c:pt idx="3511">
                  <c:v>0.64204575224679994</c:v>
                </c:pt>
                <c:pt idx="3512">
                  <c:v>0.6421491642927899</c:v>
                </c:pt>
                <c:pt idx="3513">
                  <c:v>0.64227832041214006</c:v>
                </c:pt>
                <c:pt idx="3514">
                  <c:v>0.64235978015978001</c:v>
                </c:pt>
                <c:pt idx="3515">
                  <c:v>0.64253971711979996</c:v>
                </c:pt>
                <c:pt idx="3516">
                  <c:v>0.64265095853649989</c:v>
                </c:pt>
                <c:pt idx="3517">
                  <c:v>0.64285365729646005</c:v>
                </c:pt>
                <c:pt idx="3518">
                  <c:v>0.64299093834711996</c:v>
                </c:pt>
                <c:pt idx="3519">
                  <c:v>0.64309262685900004</c:v>
                </c:pt>
                <c:pt idx="3520">
                  <c:v>0.64320396716184991</c:v>
                </c:pt>
                <c:pt idx="3521">
                  <c:v>0.6434300948357401</c:v>
                </c:pt>
                <c:pt idx="3522">
                  <c:v>0.64348111144509001</c:v>
                </c:pt>
                <c:pt idx="3523">
                  <c:v>0.64358934938656009</c:v>
                </c:pt>
                <c:pt idx="3524">
                  <c:v>0.64363920030221</c:v>
                </c:pt>
                <c:pt idx="3525">
                  <c:v>0.64378410873982994</c:v>
                </c:pt>
                <c:pt idx="3526">
                  <c:v>0.64385201598337005</c:v>
                </c:pt>
                <c:pt idx="3527">
                  <c:v>0.64394612094520998</c:v>
                </c:pt>
                <c:pt idx="3528">
                  <c:v>0.64409882606644997</c:v>
                </c:pt>
                <c:pt idx="3529">
                  <c:v>0.64417776392822002</c:v>
                </c:pt>
                <c:pt idx="3530">
                  <c:v>0.64439148215659992</c:v>
                </c:pt>
                <c:pt idx="3531">
                  <c:v>0.64458107090757011</c:v>
                </c:pt>
                <c:pt idx="3532">
                  <c:v>0.64468965355585994</c:v>
                </c:pt>
                <c:pt idx="3533">
                  <c:v>0.64479823620414001</c:v>
                </c:pt>
                <c:pt idx="3534">
                  <c:v>0.64488854939096996</c:v>
                </c:pt>
                <c:pt idx="3535">
                  <c:v>0.64494650493080008</c:v>
                </c:pt>
                <c:pt idx="3536">
                  <c:v>0.64501884856891989</c:v>
                </c:pt>
                <c:pt idx="3537">
                  <c:v>0.64516052307191996</c:v>
                </c:pt>
                <c:pt idx="3538">
                  <c:v>0.64536424480251009</c:v>
                </c:pt>
                <c:pt idx="3539">
                  <c:v>0.64565379853127003</c:v>
                </c:pt>
                <c:pt idx="3540">
                  <c:v>0.6458547626073099</c:v>
                </c:pt>
                <c:pt idx="3541">
                  <c:v>0.64603504427414005</c:v>
                </c:pt>
                <c:pt idx="3542">
                  <c:v>0.64623187186833997</c:v>
                </c:pt>
                <c:pt idx="3543">
                  <c:v>0.64632597683019011</c:v>
                </c:pt>
                <c:pt idx="3544">
                  <c:v>0.64652694090621998</c:v>
                </c:pt>
                <c:pt idx="3545">
                  <c:v>0.64670825669352006</c:v>
                </c:pt>
                <c:pt idx="3546">
                  <c:v>0.64706596957402995</c:v>
                </c:pt>
                <c:pt idx="3547">
                  <c:v>0.64728839827150009</c:v>
                </c:pt>
                <c:pt idx="3548">
                  <c:v>0.64744065516061</c:v>
                </c:pt>
                <c:pt idx="3549">
                  <c:v>0.64764896160517993</c:v>
                </c:pt>
                <c:pt idx="3550">
                  <c:v>0.6478716422108699</c:v>
                </c:pt>
                <c:pt idx="3551">
                  <c:v>0.64807878088638993</c:v>
                </c:pt>
                <c:pt idx="3552">
                  <c:v>0.64833630700417011</c:v>
                </c:pt>
                <c:pt idx="3553">
                  <c:v>0.64847384502533001</c:v>
                </c:pt>
                <c:pt idx="3554">
                  <c:v>0.64865412669216993</c:v>
                </c:pt>
                <c:pt idx="3555">
                  <c:v>0.64886705384177001</c:v>
                </c:pt>
                <c:pt idx="3556">
                  <c:v>0.64901720107136995</c:v>
                </c:pt>
                <c:pt idx="3557">
                  <c:v>0.64934526386618008</c:v>
                </c:pt>
                <c:pt idx="3558">
                  <c:v>0.64957103960235996</c:v>
                </c:pt>
                <c:pt idx="3559">
                  <c:v>0.6498426758073701</c:v>
                </c:pt>
                <c:pt idx="3560">
                  <c:v>0.64995186757559997</c:v>
                </c:pt>
                <c:pt idx="3561">
                  <c:v>0.65011637302241998</c:v>
                </c:pt>
                <c:pt idx="3562">
                  <c:v>0.65024294845480002</c:v>
                </c:pt>
                <c:pt idx="3563">
                  <c:v>0.6503528289273699</c:v>
                </c:pt>
                <c:pt idx="3564">
                  <c:v>0.65067410865709996</c:v>
                </c:pt>
                <c:pt idx="3565">
                  <c:v>0.65099197838425993</c:v>
                </c:pt>
                <c:pt idx="3566">
                  <c:v>0.65121276306051001</c:v>
                </c:pt>
                <c:pt idx="3567">
                  <c:v>0.65140281887449003</c:v>
                </c:pt>
                <c:pt idx="3568">
                  <c:v>0.6515506981002499</c:v>
                </c:pt>
                <c:pt idx="3569">
                  <c:v>0.65165740360633007</c:v>
                </c:pt>
                <c:pt idx="3570">
                  <c:v>0.65188402959515002</c:v>
                </c:pt>
                <c:pt idx="3571">
                  <c:v>0.65207361834611999</c:v>
                </c:pt>
                <c:pt idx="3572">
                  <c:v>0.65220081516268991</c:v>
                </c:pt>
                <c:pt idx="3573">
                  <c:v>0.65241632960319995</c:v>
                </c:pt>
                <c:pt idx="3574">
                  <c:v>0.6525217739076199</c:v>
                </c:pt>
                <c:pt idx="3575">
                  <c:v>0.6525975300098199</c:v>
                </c:pt>
                <c:pt idx="3576">
                  <c:v>0.65274097074955995</c:v>
                </c:pt>
                <c:pt idx="3577">
                  <c:v>0.65287230404796004</c:v>
                </c:pt>
                <c:pt idx="3578">
                  <c:v>0.65295813604613007</c:v>
                </c:pt>
                <c:pt idx="3579">
                  <c:v>0.65302638799647994</c:v>
                </c:pt>
                <c:pt idx="3580">
                  <c:v>0.65315875541533996</c:v>
                </c:pt>
                <c:pt idx="3581">
                  <c:v>0.65320356730194007</c:v>
                </c:pt>
                <c:pt idx="3582">
                  <c:v>0.65326768277045</c:v>
                </c:pt>
                <c:pt idx="3583">
                  <c:v>0.65341900906441008</c:v>
                </c:pt>
                <c:pt idx="3584">
                  <c:v>0.65361342371086995</c:v>
                </c:pt>
                <c:pt idx="3585">
                  <c:v>0.65381918246880999</c:v>
                </c:pt>
                <c:pt idx="3586">
                  <c:v>0.65392803921026998</c:v>
                </c:pt>
                <c:pt idx="3587">
                  <c:v>0.65405223549267011</c:v>
                </c:pt>
                <c:pt idx="3588">
                  <c:v>0.65412565804532008</c:v>
                </c:pt>
                <c:pt idx="3589">
                  <c:v>0.65419459940930991</c:v>
                </c:pt>
                <c:pt idx="3590">
                  <c:v>0.65429077261207991</c:v>
                </c:pt>
                <c:pt idx="3591">
                  <c:v>0.65439659760579993</c:v>
                </c:pt>
                <c:pt idx="3592">
                  <c:v>0.65457162483530995</c:v>
                </c:pt>
                <c:pt idx="3593">
                  <c:v>0.65478611631235006</c:v>
                </c:pt>
                <c:pt idx="3594">
                  <c:v>0.65490194874041996</c:v>
                </c:pt>
                <c:pt idx="3595">
                  <c:v>0.65513530432097</c:v>
                </c:pt>
                <c:pt idx="3596">
                  <c:v>0.65530972597187009</c:v>
                </c:pt>
                <c:pt idx="3597">
                  <c:v>0.65552482302751991</c:v>
                </c:pt>
                <c:pt idx="3598">
                  <c:v>0.65569821055796007</c:v>
                </c:pt>
                <c:pt idx="3599">
                  <c:v>0.65580231201757999</c:v>
                </c:pt>
                <c:pt idx="3600">
                  <c:v>0.65600757834016998</c:v>
                </c:pt>
                <c:pt idx="3601">
                  <c:v>0.65622457787202992</c:v>
                </c:pt>
                <c:pt idx="3602">
                  <c:v>0.65635155199342998</c:v>
                </c:pt>
                <c:pt idx="3603">
                  <c:v>0.65651330150894993</c:v>
                </c:pt>
                <c:pt idx="3604">
                  <c:v>0.65677817702487995</c:v>
                </c:pt>
                <c:pt idx="3605">
                  <c:v>0.65701326707608998</c:v>
                </c:pt>
                <c:pt idx="3606">
                  <c:v>0.6572138864453001</c:v>
                </c:pt>
                <c:pt idx="3607">
                  <c:v>0.65741043120578002</c:v>
                </c:pt>
                <c:pt idx="3608">
                  <c:v>0.65754249251908004</c:v>
                </c:pt>
                <c:pt idx="3609">
                  <c:v>0.65772991255476998</c:v>
                </c:pt>
                <c:pt idx="3610">
                  <c:v>0.65782953282573997</c:v>
                </c:pt>
                <c:pt idx="3611">
                  <c:v>0.65798913208337995</c:v>
                </c:pt>
                <c:pt idx="3612">
                  <c:v>0.65820353972539003</c:v>
                </c:pt>
                <c:pt idx="3613">
                  <c:v>0.65839764924037003</c:v>
                </c:pt>
                <c:pt idx="3614">
                  <c:v>0.65867508037142009</c:v>
                </c:pt>
                <c:pt idx="3615">
                  <c:v>0.6588204501891699</c:v>
                </c:pt>
                <c:pt idx="3616">
                  <c:v>0.65899602070447005</c:v>
                </c:pt>
                <c:pt idx="3617">
                  <c:v>0.65908840213222009</c:v>
                </c:pt>
                <c:pt idx="3618">
                  <c:v>0.65921284129421998</c:v>
                </c:pt>
                <c:pt idx="3619">
                  <c:v>0.65938553941101996</c:v>
                </c:pt>
                <c:pt idx="3620">
                  <c:v>0.6594309351749601</c:v>
                </c:pt>
                <c:pt idx="3621">
                  <c:v>0.65953824453225995</c:v>
                </c:pt>
                <c:pt idx="3622">
                  <c:v>0.65971025323541999</c:v>
                </c:pt>
                <c:pt idx="3623">
                  <c:v>0.65996809393674005</c:v>
                </c:pt>
                <c:pt idx="3624">
                  <c:v>0.66014423912174003</c:v>
                </c:pt>
                <c:pt idx="3625">
                  <c:v>0.66046722941203995</c:v>
                </c:pt>
                <c:pt idx="3626">
                  <c:v>0.66082227743658994</c:v>
                </c:pt>
                <c:pt idx="3627">
                  <c:v>0.66114022488642998</c:v>
                </c:pt>
                <c:pt idx="3628">
                  <c:v>0.66137863424400001</c:v>
                </c:pt>
                <c:pt idx="3629">
                  <c:v>0.66151686167880008</c:v>
                </c:pt>
                <c:pt idx="3630">
                  <c:v>0.66174797992259005</c:v>
                </c:pt>
                <c:pt idx="3631">
                  <c:v>0.66195636287424997</c:v>
                </c:pt>
                <c:pt idx="3632">
                  <c:v>0.66213629983426991</c:v>
                </c:pt>
                <c:pt idx="3633">
                  <c:v>0.66228142140546997</c:v>
                </c:pt>
                <c:pt idx="3634">
                  <c:v>0.66237862872868991</c:v>
                </c:pt>
                <c:pt idx="3635">
                  <c:v>0.66243585006081007</c:v>
                </c:pt>
                <c:pt idx="3636">
                  <c:v>0.66250754907935994</c:v>
                </c:pt>
                <c:pt idx="3637">
                  <c:v>0.66263681413683995</c:v>
                </c:pt>
                <c:pt idx="3638">
                  <c:v>0.66278911446234989</c:v>
                </c:pt>
                <c:pt idx="3639">
                  <c:v>0.66287510787567006</c:v>
                </c:pt>
                <c:pt idx="3640">
                  <c:v>0.66299461981594998</c:v>
                </c:pt>
                <c:pt idx="3641">
                  <c:v>0.66308114122775996</c:v>
                </c:pt>
                <c:pt idx="3642">
                  <c:v>0.66310975189382004</c:v>
                </c:pt>
                <c:pt idx="3643">
                  <c:v>0.66322249396595989</c:v>
                </c:pt>
                <c:pt idx="3644">
                  <c:v>0.66334828901323006</c:v>
                </c:pt>
                <c:pt idx="3645">
                  <c:v>0.6634333825748</c:v>
                </c:pt>
                <c:pt idx="3646">
                  <c:v>0.66352551837477991</c:v>
                </c:pt>
                <c:pt idx="3647">
                  <c:v>0.66363163801922997</c:v>
                </c:pt>
                <c:pt idx="3648">
                  <c:v>0.66369265112635989</c:v>
                </c:pt>
                <c:pt idx="3649">
                  <c:v>0.66387665814580998</c:v>
                </c:pt>
                <c:pt idx="3650">
                  <c:v>0.66394394239810994</c:v>
                </c:pt>
                <c:pt idx="3651">
                  <c:v>0.66411112520579008</c:v>
                </c:pt>
                <c:pt idx="3652">
                  <c:v>0.66429434043905</c:v>
                </c:pt>
                <c:pt idx="3653">
                  <c:v>0.6644454908211499</c:v>
                </c:pt>
                <c:pt idx="3654">
                  <c:v>0.66463473486529989</c:v>
                </c:pt>
                <c:pt idx="3655">
                  <c:v>0.66477227288646001</c:v>
                </c:pt>
                <c:pt idx="3656">
                  <c:v>0.66483328599359992</c:v>
                </c:pt>
                <c:pt idx="3657">
                  <c:v>0.66495875927605996</c:v>
                </c:pt>
                <c:pt idx="3658">
                  <c:v>0.66511697970642003</c:v>
                </c:pt>
                <c:pt idx="3659">
                  <c:v>0.6652221152865101</c:v>
                </c:pt>
                <c:pt idx="3660">
                  <c:v>0.66555096559274007</c:v>
                </c:pt>
                <c:pt idx="3661">
                  <c:v>0.66564575996822994</c:v>
                </c:pt>
                <c:pt idx="3662">
                  <c:v>0.66585143545869996</c:v>
                </c:pt>
                <c:pt idx="3663">
                  <c:v>0.66602252452244004</c:v>
                </c:pt>
                <c:pt idx="3664">
                  <c:v>0.66617391075862997</c:v>
                </c:pt>
                <c:pt idx="3665">
                  <c:v>0.66629471102970994</c:v>
                </c:pt>
                <c:pt idx="3666">
                  <c:v>0.66645338935190002</c:v>
                </c:pt>
                <c:pt idx="3667">
                  <c:v>0.66663231088694008</c:v>
                </c:pt>
                <c:pt idx="3668">
                  <c:v>0.66674847708527007</c:v>
                </c:pt>
                <c:pt idx="3669">
                  <c:v>0.66693427406123007</c:v>
                </c:pt>
                <c:pt idx="3670">
                  <c:v>0.66708422152791003</c:v>
                </c:pt>
                <c:pt idx="3671">
                  <c:v>0.66726553731520011</c:v>
                </c:pt>
                <c:pt idx="3672">
                  <c:v>0.66735102460654994</c:v>
                </c:pt>
                <c:pt idx="3673">
                  <c:v>0.66746719080487993</c:v>
                </c:pt>
                <c:pt idx="3674">
                  <c:v>0.66762180779311997</c:v>
                </c:pt>
                <c:pt idx="3675">
                  <c:v>0.6678329247408501</c:v>
                </c:pt>
                <c:pt idx="3676">
                  <c:v>0.66804319590102001</c:v>
                </c:pt>
                <c:pt idx="3677">
                  <c:v>0.6682094294507599</c:v>
                </c:pt>
                <c:pt idx="3678">
                  <c:v>0.66832309783882993</c:v>
                </c:pt>
                <c:pt idx="3679">
                  <c:v>0.66841042199220002</c:v>
                </c:pt>
                <c:pt idx="3680">
                  <c:v>0.66854819139225996</c:v>
                </c:pt>
                <c:pt idx="3681">
                  <c:v>0.66864919049050009</c:v>
                </c:pt>
                <c:pt idx="3682">
                  <c:v>0.66872192362951011</c:v>
                </c:pt>
                <c:pt idx="3683">
                  <c:v>0.6688846252485301</c:v>
                </c:pt>
                <c:pt idx="3684">
                  <c:v>0.66902423151062007</c:v>
                </c:pt>
                <c:pt idx="3685">
                  <c:v>0.66926138980273997</c:v>
                </c:pt>
                <c:pt idx="3686">
                  <c:v>0.66938160157272009</c:v>
                </c:pt>
                <c:pt idx="3687">
                  <c:v>0.6696774509344301</c:v>
                </c:pt>
                <c:pt idx="3688">
                  <c:v>0.66999106282739995</c:v>
                </c:pt>
                <c:pt idx="3689">
                  <c:v>0.67029344202168994</c:v>
                </c:pt>
                <c:pt idx="3690">
                  <c:v>0.67067355023465991</c:v>
                </c:pt>
                <c:pt idx="3691">
                  <c:v>0.67099043921163992</c:v>
                </c:pt>
                <c:pt idx="3692">
                  <c:v>0.67125034815389006</c:v>
                </c:pt>
                <c:pt idx="3693">
                  <c:v>0.67143349996262991</c:v>
                </c:pt>
                <c:pt idx="3694">
                  <c:v>0.67165257842035997</c:v>
                </c:pt>
                <c:pt idx="3695">
                  <c:v>0.67179843199762002</c:v>
                </c:pt>
                <c:pt idx="3696">
                  <c:v>0.67209522456959991</c:v>
                </c:pt>
                <c:pt idx="3697">
                  <c:v>0.6722300049362</c:v>
                </c:pt>
                <c:pt idx="3698">
                  <c:v>0.67244699376241002</c:v>
                </c:pt>
                <c:pt idx="3699">
                  <c:v>0.67258690368089002</c:v>
                </c:pt>
                <c:pt idx="3700">
                  <c:v>0.67273913690927989</c:v>
                </c:pt>
                <c:pt idx="3701">
                  <c:v>0.67282772656199996</c:v>
                </c:pt>
                <c:pt idx="3702">
                  <c:v>0.6728587501758001</c:v>
                </c:pt>
                <c:pt idx="3703">
                  <c:v>0.67294044569212996</c:v>
                </c:pt>
                <c:pt idx="3704">
                  <c:v>0.67306936604279</c:v>
                </c:pt>
                <c:pt idx="3705">
                  <c:v>0.67324344298687011</c:v>
                </c:pt>
                <c:pt idx="3706">
                  <c:v>0.67332065731454005</c:v>
                </c:pt>
                <c:pt idx="3707">
                  <c:v>0.67348818482903994</c:v>
                </c:pt>
                <c:pt idx="3708">
                  <c:v>0.67358711568636997</c:v>
                </c:pt>
                <c:pt idx="3709">
                  <c:v>0.67372836386952994</c:v>
                </c:pt>
                <c:pt idx="3710">
                  <c:v>0.67380324686247994</c:v>
                </c:pt>
                <c:pt idx="3711">
                  <c:v>0.67387253293328997</c:v>
                </c:pt>
                <c:pt idx="3712">
                  <c:v>0.67410176296855995</c:v>
                </c:pt>
                <c:pt idx="3713">
                  <c:v>0.67420620913501006</c:v>
                </c:pt>
                <c:pt idx="3714">
                  <c:v>0.67432485786346996</c:v>
                </c:pt>
                <c:pt idx="3715">
                  <c:v>0.67450438053427009</c:v>
                </c:pt>
                <c:pt idx="3716">
                  <c:v>0.67475429297874001</c:v>
                </c:pt>
                <c:pt idx="3717">
                  <c:v>0.67488114508847996</c:v>
                </c:pt>
                <c:pt idx="3718">
                  <c:v>0.67511244336467002</c:v>
                </c:pt>
                <c:pt idx="3719">
                  <c:v>0.67523998488804993</c:v>
                </c:pt>
                <c:pt idx="3720">
                  <c:v>0.67544025955045006</c:v>
                </c:pt>
                <c:pt idx="3721">
                  <c:v>0.67555573633513011</c:v>
                </c:pt>
                <c:pt idx="3722">
                  <c:v>0.67570706262908997</c:v>
                </c:pt>
                <c:pt idx="3723">
                  <c:v>0.67586976424810996</c:v>
                </c:pt>
                <c:pt idx="3724">
                  <c:v>0.67603005291938989</c:v>
                </c:pt>
                <c:pt idx="3725">
                  <c:v>0.67615494784602004</c:v>
                </c:pt>
                <c:pt idx="3726">
                  <c:v>0.67630788661627994</c:v>
                </c:pt>
                <c:pt idx="3727">
                  <c:v>0.67646274966668996</c:v>
                </c:pt>
                <c:pt idx="3728">
                  <c:v>0.67651564244074991</c:v>
                </c:pt>
                <c:pt idx="3729">
                  <c:v>0.67677599847776992</c:v>
                </c:pt>
                <c:pt idx="3730">
                  <c:v>0.67691865125474004</c:v>
                </c:pt>
                <c:pt idx="3731">
                  <c:v>0.67707869455173997</c:v>
                </c:pt>
                <c:pt idx="3732">
                  <c:v>0.67727134217805007</c:v>
                </c:pt>
                <c:pt idx="3733">
                  <c:v>0.67746088749980005</c:v>
                </c:pt>
                <c:pt idx="3734">
                  <c:v>0.67759536658880992</c:v>
                </c:pt>
                <c:pt idx="3735">
                  <c:v>0.67769839311752</c:v>
                </c:pt>
                <c:pt idx="3736">
                  <c:v>0.67782080484905993</c:v>
                </c:pt>
                <c:pt idx="3737">
                  <c:v>0.67799315825903994</c:v>
                </c:pt>
                <c:pt idx="3738">
                  <c:v>0.67808760792771006</c:v>
                </c:pt>
                <c:pt idx="3739">
                  <c:v>0.67821066826243004</c:v>
                </c:pt>
                <c:pt idx="3740">
                  <c:v>0.67840163584067992</c:v>
                </c:pt>
                <c:pt idx="3741">
                  <c:v>0.67852454412400998</c:v>
                </c:pt>
                <c:pt idx="3742">
                  <c:v>0.67871394021956011</c:v>
                </c:pt>
                <c:pt idx="3743">
                  <c:v>0.67892903727521992</c:v>
                </c:pt>
                <c:pt idx="3744">
                  <c:v>0.67904416935307998</c:v>
                </c:pt>
                <c:pt idx="3745">
                  <c:v>0.67925924181790998</c:v>
                </c:pt>
                <c:pt idx="3746">
                  <c:v>0.67948378017490008</c:v>
                </c:pt>
                <c:pt idx="3747">
                  <c:v>0.67976219365905011</c:v>
                </c:pt>
                <c:pt idx="3748">
                  <c:v>0.68005519445601004</c:v>
                </c:pt>
                <c:pt idx="3749">
                  <c:v>0.68025029851611007</c:v>
                </c:pt>
                <c:pt idx="3750">
                  <c:v>0.68045677790126002</c:v>
                </c:pt>
                <c:pt idx="3751">
                  <c:v>0.6808569825192301</c:v>
                </c:pt>
                <c:pt idx="3752">
                  <c:v>0.68093201845309004</c:v>
                </c:pt>
                <c:pt idx="3753">
                  <c:v>0.68105381011342003</c:v>
                </c:pt>
                <c:pt idx="3754">
                  <c:v>0.68120237875282008</c:v>
                </c:pt>
                <c:pt idx="3755">
                  <c:v>0.68134060618762993</c:v>
                </c:pt>
                <c:pt idx="3756">
                  <c:v>0.68152778199086006</c:v>
                </c:pt>
                <c:pt idx="3757">
                  <c:v>0.68180285803319007</c:v>
                </c:pt>
                <c:pt idx="3758">
                  <c:v>0.68189696299503</c:v>
                </c:pt>
                <c:pt idx="3759">
                  <c:v>0.68206207756179005</c:v>
                </c:pt>
                <c:pt idx="3760">
                  <c:v>0.68219582380792998</c:v>
                </c:pt>
                <c:pt idx="3761">
                  <c:v>0.68231951535204005</c:v>
                </c:pt>
                <c:pt idx="3762">
                  <c:v>0.68249571874130011</c:v>
                </c:pt>
                <c:pt idx="3763">
                  <c:v>0.68265910977395006</c:v>
                </c:pt>
                <c:pt idx="3764">
                  <c:v>0.68292074225030008</c:v>
                </c:pt>
                <c:pt idx="3765">
                  <c:v>0.68326958555210004</c:v>
                </c:pt>
                <c:pt idx="3766">
                  <c:v>0.68343913594364003</c:v>
                </c:pt>
                <c:pt idx="3767">
                  <c:v>0.68349571322599001</c:v>
                </c:pt>
                <c:pt idx="3768">
                  <c:v>0.68369840083611999</c:v>
                </c:pt>
                <c:pt idx="3769">
                  <c:v>0.68381732468901002</c:v>
                </c:pt>
                <c:pt idx="3770">
                  <c:v>0.68392073673498999</c:v>
                </c:pt>
                <c:pt idx="3771">
                  <c:v>0.68412411375876991</c:v>
                </c:pt>
                <c:pt idx="3772">
                  <c:v>0.68423338582068993</c:v>
                </c:pt>
                <c:pt idx="3773">
                  <c:v>0.68431370250974011</c:v>
                </c:pt>
                <c:pt idx="3774">
                  <c:v>0.68446354954193001</c:v>
                </c:pt>
                <c:pt idx="3775">
                  <c:v>0.68454155371772996</c:v>
                </c:pt>
                <c:pt idx="3776">
                  <c:v>0.68470992749595005</c:v>
                </c:pt>
                <c:pt idx="3777">
                  <c:v>0.68486485213739989</c:v>
                </c:pt>
                <c:pt idx="3778">
                  <c:v>0.68497519489724001</c:v>
                </c:pt>
                <c:pt idx="3779">
                  <c:v>0.68513996475717009</c:v>
                </c:pt>
                <c:pt idx="3780">
                  <c:v>0.68525509683503993</c:v>
                </c:pt>
                <c:pt idx="3781">
                  <c:v>0.68539711604485998</c:v>
                </c:pt>
                <c:pt idx="3782">
                  <c:v>0.6854981151431101</c:v>
                </c:pt>
                <c:pt idx="3783">
                  <c:v>0.68559670129361994</c:v>
                </c:pt>
                <c:pt idx="3784">
                  <c:v>0.68566185088259002</c:v>
                </c:pt>
                <c:pt idx="3785">
                  <c:v>0.68577836153201011</c:v>
                </c:pt>
                <c:pt idx="3786">
                  <c:v>0.68593830575218995</c:v>
                </c:pt>
                <c:pt idx="3787">
                  <c:v>0.68602241421626009</c:v>
                </c:pt>
                <c:pt idx="3788">
                  <c:v>0.68621648415589998</c:v>
                </c:pt>
                <c:pt idx="3789">
                  <c:v>0.6863171385473199</c:v>
                </c:pt>
                <c:pt idx="3790">
                  <c:v>0.68652637558704011</c:v>
                </c:pt>
                <c:pt idx="3791">
                  <c:v>0.68658608537848997</c:v>
                </c:pt>
                <c:pt idx="3792">
                  <c:v>0.68677146213601992</c:v>
                </c:pt>
                <c:pt idx="3793">
                  <c:v>0.68692864844592005</c:v>
                </c:pt>
                <c:pt idx="3794">
                  <c:v>0.68713271488333993</c:v>
                </c:pt>
                <c:pt idx="3795">
                  <c:v>0.68723336927476009</c:v>
                </c:pt>
                <c:pt idx="3796">
                  <c:v>0.68729472708871997</c:v>
                </c:pt>
                <c:pt idx="3797">
                  <c:v>0.68742330273256003</c:v>
                </c:pt>
                <c:pt idx="3798">
                  <c:v>0.68746570167141008</c:v>
                </c:pt>
                <c:pt idx="3799">
                  <c:v>0.68761116794944011</c:v>
                </c:pt>
                <c:pt idx="3800">
                  <c:v>0.68772788681083008</c:v>
                </c:pt>
                <c:pt idx="3801">
                  <c:v>0.68785246272339995</c:v>
                </c:pt>
                <c:pt idx="3802">
                  <c:v>0.68799303316854998</c:v>
                </c:pt>
                <c:pt idx="3803">
                  <c:v>0.68815990133962002</c:v>
                </c:pt>
                <c:pt idx="3804">
                  <c:v>0.6883805535715799</c:v>
                </c:pt>
                <c:pt idx="3805">
                  <c:v>0.68858013882033009</c:v>
                </c:pt>
                <c:pt idx="3806">
                  <c:v>0.68887514814242001</c:v>
                </c:pt>
                <c:pt idx="3807">
                  <c:v>0.68910207520533007</c:v>
                </c:pt>
                <c:pt idx="3808">
                  <c:v>0.68922082801420004</c:v>
                </c:pt>
                <c:pt idx="3809">
                  <c:v>0.6893995069313601</c:v>
                </c:pt>
                <c:pt idx="3810">
                  <c:v>0.68959278365114995</c:v>
                </c:pt>
                <c:pt idx="3811">
                  <c:v>0.68984038695408989</c:v>
                </c:pt>
                <c:pt idx="3812">
                  <c:v>0.69008650762354007</c:v>
                </c:pt>
                <c:pt idx="3813">
                  <c:v>0.69026128006655996</c:v>
                </c:pt>
                <c:pt idx="3814">
                  <c:v>0.6904643062982101</c:v>
                </c:pt>
                <c:pt idx="3815">
                  <c:v>0.69053428178266008</c:v>
                </c:pt>
                <c:pt idx="3816">
                  <c:v>0.69066906214925994</c:v>
                </c:pt>
                <c:pt idx="3817">
                  <c:v>0.69084378306865002</c:v>
                </c:pt>
                <c:pt idx="3818">
                  <c:v>0.69108443386731011</c:v>
                </c:pt>
                <c:pt idx="3819">
                  <c:v>0.69135571813460994</c:v>
                </c:pt>
                <c:pt idx="3820">
                  <c:v>0.69148911967393989</c:v>
                </c:pt>
                <c:pt idx="3821">
                  <c:v>0.69155185631516991</c:v>
                </c:pt>
                <c:pt idx="3822">
                  <c:v>0.69174773763955999</c:v>
                </c:pt>
                <c:pt idx="3823">
                  <c:v>0.69191896907841999</c:v>
                </c:pt>
                <c:pt idx="3824">
                  <c:v>0.6922073929083401</c:v>
                </c:pt>
                <c:pt idx="3825">
                  <c:v>0.69245360935616995</c:v>
                </c:pt>
                <c:pt idx="3826">
                  <c:v>0.69266943688304994</c:v>
                </c:pt>
                <c:pt idx="3827">
                  <c:v>0.69297280253557991</c:v>
                </c:pt>
                <c:pt idx="3828">
                  <c:v>0.69330262225371997</c:v>
                </c:pt>
                <c:pt idx="3829">
                  <c:v>0.69365077614187998</c:v>
                </c:pt>
                <c:pt idx="3830">
                  <c:v>0.69381347776088997</c:v>
                </c:pt>
                <c:pt idx="3831">
                  <c:v>0.69397859232765002</c:v>
                </c:pt>
                <c:pt idx="3832">
                  <c:v>0.69417363912863994</c:v>
                </c:pt>
                <c:pt idx="3833">
                  <c:v>0.69425263424952011</c:v>
                </c:pt>
                <c:pt idx="3834">
                  <c:v>0.69435432276139997</c:v>
                </c:pt>
                <c:pt idx="3835">
                  <c:v>0.69446359482332998</c:v>
                </c:pt>
                <c:pt idx="3836">
                  <c:v>0.69451771379405991</c:v>
                </c:pt>
                <c:pt idx="3837">
                  <c:v>0.69457665866027996</c:v>
                </c:pt>
                <c:pt idx="3838">
                  <c:v>0.69471178373370002</c:v>
                </c:pt>
                <c:pt idx="3839">
                  <c:v>0.6948100251773901</c:v>
                </c:pt>
                <c:pt idx="3840">
                  <c:v>0.69493480904620997</c:v>
                </c:pt>
                <c:pt idx="3841">
                  <c:v>0.69509578713113007</c:v>
                </c:pt>
                <c:pt idx="3842">
                  <c:v>0.69526469347291009</c:v>
                </c:pt>
                <c:pt idx="3843">
                  <c:v>0.69544954933650005</c:v>
                </c:pt>
                <c:pt idx="3844">
                  <c:v>0.69556458840627</c:v>
                </c:pt>
                <c:pt idx="3845">
                  <c:v>0.69571315704567005</c:v>
                </c:pt>
                <c:pt idx="3846">
                  <c:v>0.69583070207126996</c:v>
                </c:pt>
                <c:pt idx="3847">
                  <c:v>0.69600577657341001</c:v>
                </c:pt>
                <c:pt idx="3848">
                  <c:v>0.69609647102945993</c:v>
                </c:pt>
                <c:pt idx="3849">
                  <c:v>0.69615933624005</c:v>
                </c:pt>
                <c:pt idx="3850">
                  <c:v>0.69626158559621998</c:v>
                </c:pt>
                <c:pt idx="3851">
                  <c:v>0.69637913062182011</c:v>
                </c:pt>
                <c:pt idx="3852">
                  <c:v>0.69652459689983992</c:v>
                </c:pt>
                <c:pt idx="3853">
                  <c:v>0.69660594770935003</c:v>
                </c:pt>
                <c:pt idx="3854">
                  <c:v>0.69675348222829991</c:v>
                </c:pt>
                <c:pt idx="3855">
                  <c:v>0.6968203553513701</c:v>
                </c:pt>
                <c:pt idx="3856">
                  <c:v>0.69695513571796996</c:v>
                </c:pt>
                <c:pt idx="3857">
                  <c:v>0.6970792301731501</c:v>
                </c:pt>
                <c:pt idx="3858">
                  <c:v>0.69717794869536998</c:v>
                </c:pt>
                <c:pt idx="3859">
                  <c:v>0.69729533652942011</c:v>
                </c:pt>
                <c:pt idx="3860">
                  <c:v>0.6974373805590901</c:v>
                </c:pt>
                <c:pt idx="3861">
                  <c:v>0.69765330117453006</c:v>
                </c:pt>
                <c:pt idx="3862">
                  <c:v>0.69779656506548005</c:v>
                </c:pt>
                <c:pt idx="3863">
                  <c:v>0.6979501831966799</c:v>
                </c:pt>
                <c:pt idx="3864">
                  <c:v>0.69811335063301994</c:v>
                </c:pt>
                <c:pt idx="3865">
                  <c:v>0.69830814784179007</c:v>
                </c:pt>
                <c:pt idx="3866">
                  <c:v>0.69859318252640001</c:v>
                </c:pt>
                <c:pt idx="3867">
                  <c:v>0.69877906415279001</c:v>
                </c:pt>
                <c:pt idx="3868">
                  <c:v>0.69884964440043995</c:v>
                </c:pt>
                <c:pt idx="3869">
                  <c:v>0.69901179235867006</c:v>
                </c:pt>
                <c:pt idx="3870">
                  <c:v>0.69920400301135999</c:v>
                </c:pt>
                <c:pt idx="3871">
                  <c:v>0.69937282819709989</c:v>
                </c:pt>
                <c:pt idx="3872">
                  <c:v>0.6995207885789001</c:v>
                </c:pt>
                <c:pt idx="3873">
                  <c:v>0.69960317350886991</c:v>
                </c:pt>
                <c:pt idx="3874">
                  <c:v>0.6996800431297201</c:v>
                </c:pt>
                <c:pt idx="3875">
                  <c:v>0.69981309996222008</c:v>
                </c:pt>
                <c:pt idx="3876">
                  <c:v>0.69994987129993991</c:v>
                </c:pt>
                <c:pt idx="3877">
                  <c:v>0.7002701812054799</c:v>
                </c:pt>
                <c:pt idx="3878">
                  <c:v>0.70033342922281006</c:v>
                </c:pt>
                <c:pt idx="3879">
                  <c:v>0.70046139561167009</c:v>
                </c:pt>
                <c:pt idx="3880">
                  <c:v>0.70060799388903994</c:v>
                </c:pt>
                <c:pt idx="3881">
                  <c:v>0.70071864477824009</c:v>
                </c:pt>
                <c:pt idx="3882">
                  <c:v>0.70082171211741007</c:v>
                </c:pt>
                <c:pt idx="3883">
                  <c:v>0.70093913679674991</c:v>
                </c:pt>
                <c:pt idx="3884">
                  <c:v>0.70115228595774992</c:v>
                </c:pt>
                <c:pt idx="3885">
                  <c:v>0.70145011265018997</c:v>
                </c:pt>
                <c:pt idx="3886">
                  <c:v>0.70179702346767003</c:v>
                </c:pt>
                <c:pt idx="3887">
                  <c:v>0.70205943987576003</c:v>
                </c:pt>
                <c:pt idx="3888">
                  <c:v>0.7022959217623701</c:v>
                </c:pt>
                <c:pt idx="3889">
                  <c:v>0.70254042032171005</c:v>
                </c:pt>
                <c:pt idx="3890">
                  <c:v>0.7028279058095499</c:v>
                </c:pt>
                <c:pt idx="3891">
                  <c:v>0.70300163804681004</c:v>
                </c:pt>
                <c:pt idx="3892">
                  <c:v>0.70327904487251991</c:v>
                </c:pt>
                <c:pt idx="3893">
                  <c:v>0.7035676466451799</c:v>
                </c:pt>
                <c:pt idx="3894">
                  <c:v>0.70373000355736992</c:v>
                </c:pt>
                <c:pt idx="3895">
                  <c:v>0.70393820647662997</c:v>
                </c:pt>
                <c:pt idx="3896">
                  <c:v>0.70410780223204994</c:v>
                </c:pt>
                <c:pt idx="3897">
                  <c:v>0.70422534725765007</c:v>
                </c:pt>
                <c:pt idx="3898">
                  <c:v>0.70434047933551991</c:v>
                </c:pt>
                <c:pt idx="3899">
                  <c:v>0.70445250905199996</c:v>
                </c:pt>
                <c:pt idx="3900">
                  <c:v>0.70466657198719007</c:v>
                </c:pt>
                <c:pt idx="3901">
                  <c:v>0.70478017592478004</c:v>
                </c:pt>
                <c:pt idx="3902">
                  <c:v>0.70492992799763998</c:v>
                </c:pt>
                <c:pt idx="3903">
                  <c:v>0.70498253344103001</c:v>
                </c:pt>
                <c:pt idx="3904">
                  <c:v>0.70517466983981003</c:v>
                </c:pt>
                <c:pt idx="3905">
                  <c:v>0.70528658158095991</c:v>
                </c:pt>
                <c:pt idx="3906">
                  <c:v>0.70538287275906009</c:v>
                </c:pt>
                <c:pt idx="3907">
                  <c:v>0.70553227704757004</c:v>
                </c:pt>
                <c:pt idx="3908">
                  <c:v>0.70566001704230996</c:v>
                </c:pt>
                <c:pt idx="3909">
                  <c:v>0.70577046515269992</c:v>
                </c:pt>
                <c:pt idx="3910">
                  <c:v>0.70586063641152008</c:v>
                </c:pt>
                <c:pt idx="3911">
                  <c:v>0.70598886112303005</c:v>
                </c:pt>
                <c:pt idx="3912">
                  <c:v>0.70605436164433</c:v>
                </c:pt>
                <c:pt idx="3913">
                  <c:v>0.70617707727223999</c:v>
                </c:pt>
                <c:pt idx="3914">
                  <c:v>0.70632633532528</c:v>
                </c:pt>
                <c:pt idx="3915">
                  <c:v>0.7064242320621501</c:v>
                </c:pt>
                <c:pt idx="3916">
                  <c:v>0.70651833702399003</c:v>
                </c:pt>
                <c:pt idx="3917">
                  <c:v>0.70662971679844011</c:v>
                </c:pt>
                <c:pt idx="3918">
                  <c:v>0.70680340984358003</c:v>
                </c:pt>
                <c:pt idx="3919">
                  <c:v>0.70693750051705995</c:v>
                </c:pt>
                <c:pt idx="3920">
                  <c:v>0.70717017762052992</c:v>
                </c:pt>
                <c:pt idx="3921">
                  <c:v>0.70726669553011989</c:v>
                </c:pt>
                <c:pt idx="3922">
                  <c:v>0.70736700521472007</c:v>
                </c:pt>
                <c:pt idx="3923">
                  <c:v>0.70749868321994991</c:v>
                </c:pt>
                <c:pt idx="3924">
                  <c:v>0.70765515412783997</c:v>
                </c:pt>
                <c:pt idx="3925">
                  <c:v>0.70787544777416</c:v>
                </c:pt>
                <c:pt idx="3926">
                  <c:v>0.7079356564522199</c:v>
                </c:pt>
                <c:pt idx="3927">
                  <c:v>0.70820636632132006</c:v>
                </c:pt>
                <c:pt idx="3928">
                  <c:v>0.70839292301508006</c:v>
                </c:pt>
                <c:pt idx="3929">
                  <c:v>0.7085341825070901</c:v>
                </c:pt>
                <c:pt idx="3930">
                  <c:v>0.70873135480811</c:v>
                </c:pt>
                <c:pt idx="3931">
                  <c:v>0.70887406343157</c:v>
                </c:pt>
                <c:pt idx="3932">
                  <c:v>0.70897023663434</c:v>
                </c:pt>
                <c:pt idx="3933">
                  <c:v>0.7090384885846901</c:v>
                </c:pt>
                <c:pt idx="3934">
                  <c:v>0.70917878426041003</c:v>
                </c:pt>
                <c:pt idx="3935">
                  <c:v>0.70927981540080998</c:v>
                </c:pt>
                <c:pt idx="3936">
                  <c:v>0.70938457423192003</c:v>
                </c:pt>
                <c:pt idx="3937">
                  <c:v>0.70948251416075991</c:v>
                </c:pt>
                <c:pt idx="3938">
                  <c:v>0.70965654791287003</c:v>
                </c:pt>
                <c:pt idx="3939">
                  <c:v>0.70980498946068993</c:v>
                </c:pt>
                <c:pt idx="3940">
                  <c:v>0.70997471230769005</c:v>
                </c:pt>
                <c:pt idx="3941">
                  <c:v>0.7101232809470901</c:v>
                </c:pt>
                <c:pt idx="3942">
                  <c:v>0.71026392132963001</c:v>
                </c:pt>
                <c:pt idx="3943">
                  <c:v>0.71034940862098006</c:v>
                </c:pt>
                <c:pt idx="3944">
                  <c:v>0.71059053246644011</c:v>
                </c:pt>
                <c:pt idx="3945">
                  <c:v>0.71089389811896009</c:v>
                </c:pt>
                <c:pt idx="3946">
                  <c:v>0.71099194213337991</c:v>
                </c:pt>
                <c:pt idx="3947">
                  <c:v>0.71127813852924993</c:v>
                </c:pt>
                <c:pt idx="3948">
                  <c:v>0.71168797221729996</c:v>
                </c:pt>
                <c:pt idx="3949">
                  <c:v>0.71197768812167994</c:v>
                </c:pt>
                <c:pt idx="3950">
                  <c:v>0.71223461021932</c:v>
                </c:pt>
                <c:pt idx="3951">
                  <c:v>0.7124417790181099</c:v>
                </c:pt>
                <c:pt idx="3952">
                  <c:v>0.71260045788080006</c:v>
                </c:pt>
                <c:pt idx="3953">
                  <c:v>0.71283625728000999</c:v>
                </c:pt>
                <c:pt idx="3954">
                  <c:v>0.71299985935962007</c:v>
                </c:pt>
                <c:pt idx="3955">
                  <c:v>0.71314576531919993</c:v>
                </c:pt>
                <c:pt idx="3956">
                  <c:v>0.71327941659060001</c:v>
                </c:pt>
                <c:pt idx="3957">
                  <c:v>0.71340937106171998</c:v>
                </c:pt>
                <c:pt idx="3958">
                  <c:v>0.71357827740349999</c:v>
                </c:pt>
                <c:pt idx="3959">
                  <c:v>0.71375683553624003</c:v>
                </c:pt>
                <c:pt idx="3960">
                  <c:v>0.71393164956865007</c:v>
                </c:pt>
                <c:pt idx="3961">
                  <c:v>0.7140808599470001</c:v>
                </c:pt>
                <c:pt idx="3962">
                  <c:v>0.71416915518638002</c:v>
                </c:pt>
                <c:pt idx="3963">
                  <c:v>0.71433284063239011</c:v>
                </c:pt>
                <c:pt idx="3964">
                  <c:v>0.71458551073141008</c:v>
                </c:pt>
                <c:pt idx="3965">
                  <c:v>0.71473683702536994</c:v>
                </c:pt>
                <c:pt idx="3966">
                  <c:v>0.71486334442829991</c:v>
                </c:pt>
                <c:pt idx="3967">
                  <c:v>0.71499709067444006</c:v>
                </c:pt>
                <c:pt idx="3968">
                  <c:v>0.7150935843795001</c:v>
                </c:pt>
                <c:pt idx="3969">
                  <c:v>0.71513428398877998</c:v>
                </c:pt>
                <c:pt idx="3970">
                  <c:v>0.71522459717560993</c:v>
                </c:pt>
                <c:pt idx="3971">
                  <c:v>0.71528526557592009</c:v>
                </c:pt>
                <c:pt idx="3972">
                  <c:v>0.71534696809668996</c:v>
                </c:pt>
                <c:pt idx="3973">
                  <c:v>0.71542969773347997</c:v>
                </c:pt>
                <c:pt idx="3974">
                  <c:v>0.7155272497635301</c:v>
                </c:pt>
                <c:pt idx="3975">
                  <c:v>0.71560446409120004</c:v>
                </c:pt>
                <c:pt idx="3976">
                  <c:v>0.71570994437811009</c:v>
                </c:pt>
                <c:pt idx="3977">
                  <c:v>0.71573579738959991</c:v>
                </c:pt>
                <c:pt idx="3978">
                  <c:v>0.71587954013353006</c:v>
                </c:pt>
                <c:pt idx="3979">
                  <c:v>0.71600260046825004</c:v>
                </c:pt>
                <c:pt idx="3980">
                  <c:v>0.7161311761120901</c:v>
                </c:pt>
                <c:pt idx="3981">
                  <c:v>0.7162669905991601</c:v>
                </c:pt>
                <c:pt idx="3982">
                  <c:v>0.7163705183184701</c:v>
                </c:pt>
                <c:pt idx="3983">
                  <c:v>0.71650380418446002</c:v>
                </c:pt>
                <c:pt idx="3984">
                  <c:v>0.71667925995582005</c:v>
                </c:pt>
                <c:pt idx="3985">
                  <c:v>0.71684518831022004</c:v>
                </c:pt>
                <c:pt idx="3986">
                  <c:v>0.71700216041389009</c:v>
                </c:pt>
                <c:pt idx="3987">
                  <c:v>0.71714806123095998</c:v>
                </c:pt>
                <c:pt idx="3988">
                  <c:v>0.71732937701826005</c:v>
                </c:pt>
                <c:pt idx="3989">
                  <c:v>0.71739107953902992</c:v>
                </c:pt>
                <c:pt idx="3990">
                  <c:v>0.71758583889230998</c:v>
                </c:pt>
                <c:pt idx="3991">
                  <c:v>0.71772578986120994</c:v>
                </c:pt>
                <c:pt idx="3992">
                  <c:v>0.71782334189125008</c:v>
                </c:pt>
                <c:pt idx="3993">
                  <c:v>0.71801672241725001</c:v>
                </c:pt>
                <c:pt idx="3994">
                  <c:v>0.71814185099289007</c:v>
                </c:pt>
                <c:pt idx="3995">
                  <c:v>0.71823113005926009</c:v>
                </c:pt>
                <c:pt idx="3996">
                  <c:v>0.71837383868272009</c:v>
                </c:pt>
                <c:pt idx="3997">
                  <c:v>0.71844732749874995</c:v>
                </c:pt>
                <c:pt idx="3998">
                  <c:v>0.71853964266312009</c:v>
                </c:pt>
                <c:pt idx="3999">
                  <c:v>0.71865615356827006</c:v>
                </c:pt>
                <c:pt idx="4000">
                  <c:v>0.71889158832630007</c:v>
                </c:pt>
                <c:pt idx="4001">
                  <c:v>0.71906980175220991</c:v>
                </c:pt>
                <c:pt idx="4002">
                  <c:v>0.71919768798242001</c:v>
                </c:pt>
                <c:pt idx="4003">
                  <c:v>0.71934694603546001</c:v>
                </c:pt>
                <c:pt idx="4004">
                  <c:v>0.71942260200371</c:v>
                </c:pt>
                <c:pt idx="4005">
                  <c:v>0.71956169838429007</c:v>
                </c:pt>
                <c:pt idx="4006">
                  <c:v>0.71968510342583003</c:v>
                </c:pt>
                <c:pt idx="4007">
                  <c:v>0.71986724254954004</c:v>
                </c:pt>
                <c:pt idx="4008">
                  <c:v>0.72000085487290999</c:v>
                </c:pt>
                <c:pt idx="4009">
                  <c:v>0.72020457660350989</c:v>
                </c:pt>
                <c:pt idx="4010">
                  <c:v>0.72050412683005005</c:v>
                </c:pt>
                <c:pt idx="4011">
                  <c:v>0.72062029302837005</c:v>
                </c:pt>
                <c:pt idx="4012">
                  <c:v>0.7208350453772101</c:v>
                </c:pt>
                <c:pt idx="4013">
                  <c:v>0.72100119537668994</c:v>
                </c:pt>
                <c:pt idx="4014">
                  <c:v>0.72145027209066992</c:v>
                </c:pt>
                <c:pt idx="4015">
                  <c:v>0.72167578531108001</c:v>
                </c:pt>
                <c:pt idx="4016">
                  <c:v>0.72189812120995001</c:v>
                </c:pt>
                <c:pt idx="4017">
                  <c:v>0.72208942154755995</c:v>
                </c:pt>
                <c:pt idx="4018">
                  <c:v>0.72230625408478</c:v>
                </c:pt>
                <c:pt idx="4019">
                  <c:v>0.72242379911037991</c:v>
                </c:pt>
                <c:pt idx="4020">
                  <c:v>0.72264155386002993</c:v>
                </c:pt>
                <c:pt idx="4021">
                  <c:v>0.72273093288696</c:v>
                </c:pt>
                <c:pt idx="4022">
                  <c:v>0.72288363800819999</c:v>
                </c:pt>
                <c:pt idx="4023">
                  <c:v>0.72307219263872002</c:v>
                </c:pt>
                <c:pt idx="4024">
                  <c:v>0.72328177438524999</c:v>
                </c:pt>
                <c:pt idx="4025">
                  <c:v>0.72345274896795009</c:v>
                </c:pt>
                <c:pt idx="4026">
                  <c:v>0.7237478180058301</c:v>
                </c:pt>
                <c:pt idx="4027">
                  <c:v>0.72389535252477</c:v>
                </c:pt>
                <c:pt idx="4028">
                  <c:v>0.72412423785322</c:v>
                </c:pt>
                <c:pt idx="4029">
                  <c:v>0.72425246879024008</c:v>
                </c:pt>
                <c:pt idx="4030">
                  <c:v>0.7243810444340899</c:v>
                </c:pt>
                <c:pt idx="4031">
                  <c:v>0.72450996478474994</c:v>
                </c:pt>
                <c:pt idx="4032">
                  <c:v>0.72464405573771007</c:v>
                </c:pt>
                <c:pt idx="4033">
                  <c:v>0.72480468911580997</c:v>
                </c:pt>
                <c:pt idx="4034">
                  <c:v>0.72495739423704997</c:v>
                </c:pt>
                <c:pt idx="4035">
                  <c:v>0.72514215709255003</c:v>
                </c:pt>
                <c:pt idx="4036">
                  <c:v>0.72517938542909999</c:v>
                </c:pt>
                <c:pt idx="4037">
                  <c:v>0.72533381408444009</c:v>
                </c:pt>
                <c:pt idx="4038">
                  <c:v>0.72540221542237004</c:v>
                </c:pt>
                <c:pt idx="4039">
                  <c:v>0.72555477115603995</c:v>
                </c:pt>
                <c:pt idx="4040">
                  <c:v>0.72564198198148011</c:v>
                </c:pt>
                <c:pt idx="4041">
                  <c:v>0.72574642814793</c:v>
                </c:pt>
                <c:pt idx="4042">
                  <c:v>0.72580158123912009</c:v>
                </c:pt>
                <c:pt idx="4043">
                  <c:v>0.72598117349232005</c:v>
                </c:pt>
                <c:pt idx="4044">
                  <c:v>0.72608768789969003</c:v>
                </c:pt>
                <c:pt idx="4045">
                  <c:v>0.72620109644344999</c:v>
                </c:pt>
                <c:pt idx="4046">
                  <c:v>0.72625941960588003</c:v>
                </c:pt>
                <c:pt idx="4047">
                  <c:v>0.72636691137252996</c:v>
                </c:pt>
                <c:pt idx="4048">
                  <c:v>0.72648429920657009</c:v>
                </c:pt>
                <c:pt idx="4049">
                  <c:v>0.72673852576577991</c:v>
                </c:pt>
                <c:pt idx="4050">
                  <c:v>0.72682570520120993</c:v>
                </c:pt>
                <c:pt idx="4051">
                  <c:v>0.7269387690381599</c:v>
                </c:pt>
                <c:pt idx="4052">
                  <c:v>0.72710870950040007</c:v>
                </c:pt>
                <c:pt idx="4053">
                  <c:v>0.72722866747374004</c:v>
                </c:pt>
                <c:pt idx="4054">
                  <c:v>0.7273437995516101</c:v>
                </c:pt>
                <c:pt idx="4055">
                  <c:v>0.72738102788816006</c:v>
                </c:pt>
                <c:pt idx="4056">
                  <c:v>0.72744893513168996</c:v>
                </c:pt>
                <c:pt idx="4057">
                  <c:v>0.72749540430042003</c:v>
                </c:pt>
                <c:pt idx="4058">
                  <c:v>0.72762783797124997</c:v>
                </c:pt>
                <c:pt idx="4059">
                  <c:v>0.72773779944680994</c:v>
                </c:pt>
                <c:pt idx="4060">
                  <c:v>0.72784017737233997</c:v>
                </c:pt>
                <c:pt idx="4061">
                  <c:v>0.7279301487788401</c:v>
                </c:pt>
                <c:pt idx="4062">
                  <c:v>0.72810180984869</c:v>
                </c:pt>
                <c:pt idx="4063">
                  <c:v>0.72822211252884994</c:v>
                </c:pt>
                <c:pt idx="4064">
                  <c:v>0.7283478310720799</c:v>
                </c:pt>
                <c:pt idx="4065">
                  <c:v>0.72855061812826993</c:v>
                </c:pt>
                <c:pt idx="4066">
                  <c:v>0.72870920815421991</c:v>
                </c:pt>
                <c:pt idx="4067">
                  <c:v>0.72888291550270989</c:v>
                </c:pt>
                <c:pt idx="4068">
                  <c:v>0.7289528909871601</c:v>
                </c:pt>
                <c:pt idx="4069">
                  <c:v>0.72921176580894009</c:v>
                </c:pt>
                <c:pt idx="4070">
                  <c:v>0.72940159162888007</c:v>
                </c:pt>
                <c:pt idx="4071">
                  <c:v>0.72956750324714004</c:v>
                </c:pt>
                <c:pt idx="4072">
                  <c:v>0.72978673678463002</c:v>
                </c:pt>
                <c:pt idx="4073">
                  <c:v>0.72993427130356991</c:v>
                </c:pt>
                <c:pt idx="4074">
                  <c:v>0.73021716408054993</c:v>
                </c:pt>
                <c:pt idx="4075">
                  <c:v>0.7302931111031401</c:v>
                </c:pt>
                <c:pt idx="4076">
                  <c:v>0.73059921075926004</c:v>
                </c:pt>
                <c:pt idx="4077">
                  <c:v>0.73080683320042006</c:v>
                </c:pt>
                <c:pt idx="4078">
                  <c:v>0.73102113190689</c:v>
                </c:pt>
                <c:pt idx="4079">
                  <c:v>0.73124450192621993</c:v>
                </c:pt>
                <c:pt idx="4080">
                  <c:v>0.73143133302264007</c:v>
                </c:pt>
                <c:pt idx="4081">
                  <c:v>0.73151268383214996</c:v>
                </c:pt>
                <c:pt idx="4082">
                  <c:v>0.7317226102854999</c:v>
                </c:pt>
                <c:pt idx="4083">
                  <c:v>0.73186468868165999</c:v>
                </c:pt>
                <c:pt idx="4084">
                  <c:v>0.73194942737303004</c:v>
                </c:pt>
                <c:pt idx="4085">
                  <c:v>0.73210661368292995</c:v>
                </c:pt>
                <c:pt idx="4086">
                  <c:v>0.73238201413635995</c:v>
                </c:pt>
                <c:pt idx="4087">
                  <c:v>0.73257515807261009</c:v>
                </c:pt>
                <c:pt idx="4088">
                  <c:v>0.73276215962220004</c:v>
                </c:pt>
                <c:pt idx="4089">
                  <c:v>0.73299561257159995</c:v>
                </c:pt>
                <c:pt idx="4090">
                  <c:v>0.73321932729775008</c:v>
                </c:pt>
                <c:pt idx="4091">
                  <c:v>0.7334478679193801</c:v>
                </c:pt>
                <c:pt idx="4092">
                  <c:v>0.73363435430897006</c:v>
                </c:pt>
                <c:pt idx="4093">
                  <c:v>0.73376029745530991</c:v>
                </c:pt>
                <c:pt idx="4094">
                  <c:v>0.7339152903672399</c:v>
                </c:pt>
                <c:pt idx="4095">
                  <c:v>0.73397113287206994</c:v>
                </c:pt>
                <c:pt idx="4096">
                  <c:v>0.73420691233691993</c:v>
                </c:pt>
                <c:pt idx="4097">
                  <c:v>0.73457436980698998</c:v>
                </c:pt>
                <c:pt idx="4098">
                  <c:v>0.73472121491228992</c:v>
                </c:pt>
                <c:pt idx="4099">
                  <c:v>0.73493114136565008</c:v>
                </c:pt>
                <c:pt idx="4100">
                  <c:v>0.73508159307575993</c:v>
                </c:pt>
                <c:pt idx="4101">
                  <c:v>0.7351531325577001</c:v>
                </c:pt>
                <c:pt idx="4102">
                  <c:v>0.73544194642679006</c:v>
                </c:pt>
                <c:pt idx="4103">
                  <c:v>0.73559022080539993</c:v>
                </c:pt>
                <c:pt idx="4104">
                  <c:v>0.7356739845626501</c:v>
                </c:pt>
                <c:pt idx="4105">
                  <c:v>0.73582668968389009</c:v>
                </c:pt>
                <c:pt idx="4106">
                  <c:v>0.73588839220465996</c:v>
                </c:pt>
                <c:pt idx="4107">
                  <c:v>0.73606266872367998</c:v>
                </c:pt>
                <c:pt idx="4108">
                  <c:v>0.73616243412653004</c:v>
                </c:pt>
                <c:pt idx="4109">
                  <c:v>0.73627205089527004</c:v>
                </c:pt>
                <c:pt idx="4110">
                  <c:v>0.73642716896425009</c:v>
                </c:pt>
                <c:pt idx="4111">
                  <c:v>0.73655953638312011</c:v>
                </c:pt>
                <c:pt idx="4112">
                  <c:v>0.73663015700281997</c:v>
                </c:pt>
                <c:pt idx="4113">
                  <c:v>0.73670086617929997</c:v>
                </c:pt>
                <c:pt idx="4114">
                  <c:v>0.73680324410482001</c:v>
                </c:pt>
                <c:pt idx="4115">
                  <c:v>0.73701971998775995</c:v>
                </c:pt>
                <c:pt idx="4116">
                  <c:v>0.73709969196998992</c:v>
                </c:pt>
                <c:pt idx="4117">
                  <c:v>0.73722240759788993</c:v>
                </c:pt>
                <c:pt idx="4118">
                  <c:v>0.7373589114985899</c:v>
                </c:pt>
                <c:pt idx="4119">
                  <c:v>0.73748565496780993</c:v>
                </c:pt>
                <c:pt idx="4120">
                  <c:v>0.73767742060022989</c:v>
                </c:pt>
                <c:pt idx="4121">
                  <c:v>0.73783839868515</c:v>
                </c:pt>
                <c:pt idx="4122">
                  <c:v>0.73793629542202011</c:v>
                </c:pt>
                <c:pt idx="4123">
                  <c:v>0.73805866634309991</c:v>
                </c:pt>
                <c:pt idx="4124">
                  <c:v>0.7381103723661</c:v>
                </c:pt>
                <c:pt idx="4125">
                  <c:v>0.73817448783460993</c:v>
                </c:pt>
                <c:pt idx="4126">
                  <c:v>0.73834201534911004</c:v>
                </c:pt>
                <c:pt idx="4127">
                  <c:v>0.7385402217705801</c:v>
                </c:pt>
                <c:pt idx="4128">
                  <c:v>0.73886562500862007</c:v>
                </c:pt>
                <c:pt idx="4129">
                  <c:v>0.73902867133446004</c:v>
                </c:pt>
                <c:pt idx="4130">
                  <c:v>0.73930038898369999</c:v>
                </c:pt>
                <c:pt idx="4131">
                  <c:v>0.73946644899580005</c:v>
                </c:pt>
                <c:pt idx="4132">
                  <c:v>0.73974741823544998</c:v>
                </c:pt>
                <c:pt idx="4133">
                  <c:v>0.73989560898663997</c:v>
                </c:pt>
                <c:pt idx="4134">
                  <c:v>0.74011001662866005</c:v>
                </c:pt>
                <c:pt idx="4135">
                  <c:v>0.74022894048154009</c:v>
                </c:pt>
                <c:pt idx="4136">
                  <c:v>0.74030501044718</c:v>
                </c:pt>
                <c:pt idx="4137">
                  <c:v>0.74046609877366998</c:v>
                </c:pt>
                <c:pt idx="4138">
                  <c:v>0.74061259917214994</c:v>
                </c:pt>
                <c:pt idx="4139">
                  <c:v>0.74075151602058997</c:v>
                </c:pt>
                <c:pt idx="4140">
                  <c:v>0.74082666210734005</c:v>
                </c:pt>
                <c:pt idx="4141">
                  <c:v>0.74089491405769992</c:v>
                </c:pt>
                <c:pt idx="4142">
                  <c:v>0.74110484051105008</c:v>
                </c:pt>
                <c:pt idx="4143">
                  <c:v>0.74140232249666993</c:v>
                </c:pt>
                <c:pt idx="4144">
                  <c:v>0.74152676165867004</c:v>
                </c:pt>
                <c:pt idx="4145">
                  <c:v>0.74173565399157004</c:v>
                </c:pt>
                <c:pt idx="4146">
                  <c:v>0.74196970992231992</c:v>
                </c:pt>
                <c:pt idx="4147">
                  <c:v>0.74215240453688991</c:v>
                </c:pt>
                <c:pt idx="4148">
                  <c:v>0.74243266493929005</c:v>
                </c:pt>
                <c:pt idx="4149">
                  <c:v>0.74273289082169991</c:v>
                </c:pt>
                <c:pt idx="4150">
                  <c:v>0.74284974643366009</c:v>
                </c:pt>
                <c:pt idx="4151">
                  <c:v>0.74295749775547004</c:v>
                </c:pt>
                <c:pt idx="4152">
                  <c:v>0.74310000358494999</c:v>
                </c:pt>
                <c:pt idx="4153">
                  <c:v>0.74325615577438997</c:v>
                </c:pt>
                <c:pt idx="4154">
                  <c:v>0.74337128785226003</c:v>
                </c:pt>
                <c:pt idx="4155">
                  <c:v>0.7435106537990499</c:v>
                </c:pt>
                <c:pt idx="4156">
                  <c:v>0.74360844614438992</c:v>
                </c:pt>
                <c:pt idx="4157">
                  <c:v>0.74401159955596996</c:v>
                </c:pt>
                <c:pt idx="4158">
                  <c:v>0.74422202428390993</c:v>
                </c:pt>
                <c:pt idx="4159">
                  <c:v>0.74435335758231003</c:v>
                </c:pt>
                <c:pt idx="4160">
                  <c:v>0.7445661205743701</c:v>
                </c:pt>
                <c:pt idx="4161">
                  <c:v>0.74476976342081991</c:v>
                </c:pt>
                <c:pt idx="4162">
                  <c:v>0.74495001974094999</c:v>
                </c:pt>
                <c:pt idx="4163">
                  <c:v>0.74510392065127995</c:v>
                </c:pt>
                <c:pt idx="4164">
                  <c:v>0.74532301786683997</c:v>
                </c:pt>
                <c:pt idx="4165">
                  <c:v>0.7454560841534299</c:v>
                </c:pt>
                <c:pt idx="4166">
                  <c:v>0.7456391140207399</c:v>
                </c:pt>
                <c:pt idx="4167">
                  <c:v>0.74587420407194993</c:v>
                </c:pt>
                <c:pt idx="4168">
                  <c:v>0.74602035976360992</c:v>
                </c:pt>
                <c:pt idx="4169">
                  <c:v>0.74613072295550009</c:v>
                </c:pt>
                <c:pt idx="4170">
                  <c:v>0.74622718385559006</c:v>
                </c:pt>
                <c:pt idx="4171">
                  <c:v>0.74636161951536995</c:v>
                </c:pt>
                <c:pt idx="4172">
                  <c:v>0.74646330802726002</c:v>
                </c:pt>
                <c:pt idx="4173">
                  <c:v>0.74655603416182004</c:v>
                </c:pt>
                <c:pt idx="4174">
                  <c:v>0.74670736045578989</c:v>
                </c:pt>
                <c:pt idx="4175">
                  <c:v>0.74677216533794</c:v>
                </c:pt>
                <c:pt idx="4176">
                  <c:v>0.74693810555828</c:v>
                </c:pt>
                <c:pt idx="4177">
                  <c:v>0.74699312240953009</c:v>
                </c:pt>
                <c:pt idx="4178">
                  <c:v>0.74712686865567002</c:v>
                </c:pt>
                <c:pt idx="4179">
                  <c:v>0.74720684063789999</c:v>
                </c:pt>
                <c:pt idx="4180">
                  <c:v>0.74737919404788</c:v>
                </c:pt>
                <c:pt idx="4181">
                  <c:v>0.74745261660052997</c:v>
                </c:pt>
                <c:pt idx="4182">
                  <c:v>0.74756599397294998</c:v>
                </c:pt>
                <c:pt idx="4183">
                  <c:v>0.74764634183333989</c:v>
                </c:pt>
                <c:pt idx="4184">
                  <c:v>0.74778525868178991</c:v>
                </c:pt>
                <c:pt idx="4185">
                  <c:v>0.74792279670295003</c:v>
                </c:pt>
                <c:pt idx="4186">
                  <c:v>0.74809116803283993</c:v>
                </c:pt>
                <c:pt idx="4187">
                  <c:v>0.74825923055921995</c:v>
                </c:pt>
                <c:pt idx="4188">
                  <c:v>0.74837608617118989</c:v>
                </c:pt>
                <c:pt idx="4189">
                  <c:v>0.74852557126755004</c:v>
                </c:pt>
                <c:pt idx="4190">
                  <c:v>0.74865874576355007</c:v>
                </c:pt>
                <c:pt idx="4191">
                  <c:v>0.74879076847560011</c:v>
                </c:pt>
                <c:pt idx="4192">
                  <c:v>0.74894519713093999</c:v>
                </c:pt>
                <c:pt idx="4193">
                  <c:v>0.74908307985892009</c:v>
                </c:pt>
                <c:pt idx="4194">
                  <c:v>0.74924336853020002</c:v>
                </c:pt>
                <c:pt idx="4195">
                  <c:v>0.74935581719847999</c:v>
                </c:pt>
                <c:pt idx="4196">
                  <c:v>0.74953770009251008</c:v>
                </c:pt>
                <c:pt idx="4197">
                  <c:v>0.7496866615006601</c:v>
                </c:pt>
                <c:pt idx="4198">
                  <c:v>0.74978938413301011</c:v>
                </c:pt>
                <c:pt idx="4199">
                  <c:v>0.75005067190252994</c:v>
                </c:pt>
                <c:pt idx="4200">
                  <c:v>0.75017890283956001</c:v>
                </c:pt>
                <c:pt idx="4201">
                  <c:v>0.75026591415604993</c:v>
                </c:pt>
                <c:pt idx="4202">
                  <c:v>0.75040923651156999</c:v>
                </c:pt>
                <c:pt idx="4203">
                  <c:v>0.75049844606165994</c:v>
                </c:pt>
                <c:pt idx="4204">
                  <c:v>0.75065735590564997</c:v>
                </c:pt>
                <c:pt idx="4205">
                  <c:v>0.75078351860175996</c:v>
                </c:pt>
                <c:pt idx="4206">
                  <c:v>0.75092691663885991</c:v>
                </c:pt>
                <c:pt idx="4207">
                  <c:v>0.75114856312408995</c:v>
                </c:pt>
                <c:pt idx="4208">
                  <c:v>0.75132746596364997</c:v>
                </c:pt>
                <c:pt idx="4209">
                  <c:v>0.75151486611133</c:v>
                </c:pt>
                <c:pt idx="4210">
                  <c:v>0.75162542907130003</c:v>
                </c:pt>
                <c:pt idx="4211">
                  <c:v>0.75178001246903992</c:v>
                </c:pt>
                <c:pt idx="4212">
                  <c:v>0.75195931356463008</c:v>
                </c:pt>
                <c:pt idx="4213">
                  <c:v>0.75214579995422004</c:v>
                </c:pt>
                <c:pt idx="4214">
                  <c:v>0.75229678154135993</c:v>
                </c:pt>
                <c:pt idx="4215">
                  <c:v>0.75239640181232992</c:v>
                </c:pt>
                <c:pt idx="4216">
                  <c:v>0.75257082346323001</c:v>
                </c:pt>
                <c:pt idx="4217">
                  <c:v>0.75263114715671997</c:v>
                </c:pt>
                <c:pt idx="4218">
                  <c:v>0.75271809141031998</c:v>
                </c:pt>
                <c:pt idx="4219">
                  <c:v>0.75280005349849999</c:v>
                </c:pt>
                <c:pt idx="4220">
                  <c:v>0.75293552327874003</c:v>
                </c:pt>
                <c:pt idx="4221">
                  <c:v>0.75314372619799008</c:v>
                </c:pt>
                <c:pt idx="4222">
                  <c:v>0.75328091951234</c:v>
                </c:pt>
                <c:pt idx="4223">
                  <c:v>0.75341525229683004</c:v>
                </c:pt>
                <c:pt idx="4224">
                  <c:v>0.75360390980262992</c:v>
                </c:pt>
                <c:pt idx="4225">
                  <c:v>0.75382918090933004</c:v>
                </c:pt>
                <c:pt idx="4226">
                  <c:v>0.75399161291224992</c:v>
                </c:pt>
                <c:pt idx="4227">
                  <c:v>0.75422707106775011</c:v>
                </c:pt>
                <c:pt idx="4228">
                  <c:v>0.75447119216164005</c:v>
                </c:pt>
                <c:pt idx="4229">
                  <c:v>0.75476384825178</c:v>
                </c:pt>
                <c:pt idx="4230">
                  <c:v>0.75498872701424991</c:v>
                </c:pt>
                <c:pt idx="4231">
                  <c:v>0.75519449696753993</c:v>
                </c:pt>
                <c:pt idx="4232">
                  <c:v>0.75529435204770001</c:v>
                </c:pt>
                <c:pt idx="4233">
                  <c:v>0.75542534063927991</c:v>
                </c:pt>
                <c:pt idx="4234">
                  <c:v>0.7556261702526299</c:v>
                </c:pt>
                <c:pt idx="4235">
                  <c:v>0.75569386725201992</c:v>
                </c:pt>
                <c:pt idx="4236">
                  <c:v>0.7558169275867499</c:v>
                </c:pt>
                <c:pt idx="4237">
                  <c:v>0.75589586544851994</c:v>
                </c:pt>
                <c:pt idx="4238">
                  <c:v>0.75601279936883992</c:v>
                </c:pt>
                <c:pt idx="4239">
                  <c:v>0.75619817332961992</c:v>
                </c:pt>
                <c:pt idx="4240">
                  <c:v>0.75634536314174006</c:v>
                </c:pt>
                <c:pt idx="4241">
                  <c:v>0.75650186003800002</c:v>
                </c:pt>
                <c:pt idx="4242">
                  <c:v>0.75660940856582992</c:v>
                </c:pt>
                <c:pt idx="4243">
                  <c:v>0.7567048415997899</c:v>
                </c:pt>
                <c:pt idx="4244">
                  <c:v>0.75675349601657005</c:v>
                </c:pt>
                <c:pt idx="4245">
                  <c:v>0.75684484332385993</c:v>
                </c:pt>
                <c:pt idx="4246">
                  <c:v>0.75695463199085</c:v>
                </c:pt>
                <c:pt idx="4247">
                  <c:v>0.75703857794193996</c:v>
                </c:pt>
                <c:pt idx="4248">
                  <c:v>0.75713474175944007</c:v>
                </c:pt>
                <c:pt idx="4249">
                  <c:v>0.75726469623056003</c:v>
                </c:pt>
                <c:pt idx="4250">
                  <c:v>0.75737052122429005</c:v>
                </c:pt>
                <c:pt idx="4251">
                  <c:v>0.75747878231962007</c:v>
                </c:pt>
                <c:pt idx="4252">
                  <c:v>0.75756045468208</c:v>
                </c:pt>
                <c:pt idx="4253">
                  <c:v>0.75773039514431995</c:v>
                </c:pt>
                <c:pt idx="4254">
                  <c:v>0.75778419543436004</c:v>
                </c:pt>
                <c:pt idx="4255">
                  <c:v>0.75789236968840989</c:v>
                </c:pt>
                <c:pt idx="4256">
                  <c:v>0.7580032738920901</c:v>
                </c:pt>
                <c:pt idx="4257">
                  <c:v>0.75814094096689</c:v>
                </c:pt>
                <c:pt idx="4258">
                  <c:v>0.75831984380645001</c:v>
                </c:pt>
                <c:pt idx="4259">
                  <c:v>0.75841084640690992</c:v>
                </c:pt>
                <c:pt idx="4260">
                  <c:v>0.75867764948556005</c:v>
                </c:pt>
                <c:pt idx="4261">
                  <c:v>0.75875107203821002</c:v>
                </c:pt>
                <c:pt idx="4262">
                  <c:v>0.75885724173876001</c:v>
                </c:pt>
                <c:pt idx="4263">
                  <c:v>0.7591412801584001</c:v>
                </c:pt>
                <c:pt idx="4264">
                  <c:v>0.75925641223625995</c:v>
                </c:pt>
                <c:pt idx="4265">
                  <c:v>0.75946082338050003</c:v>
                </c:pt>
                <c:pt idx="4266">
                  <c:v>0.7596221340221001</c:v>
                </c:pt>
                <c:pt idx="4267">
                  <c:v>0.75978829485946009</c:v>
                </c:pt>
                <c:pt idx="4268">
                  <c:v>0.76000262075163993</c:v>
                </c:pt>
                <c:pt idx="4269">
                  <c:v>0.76013265697258992</c:v>
                </c:pt>
                <c:pt idx="4270">
                  <c:v>0.76025606201414009</c:v>
                </c:pt>
                <c:pt idx="4271">
                  <c:v>0.76046357551974997</c:v>
                </c:pt>
                <c:pt idx="4272">
                  <c:v>0.76065213015026001</c:v>
                </c:pt>
                <c:pt idx="4273">
                  <c:v>0.76079759642829003</c:v>
                </c:pt>
                <c:pt idx="4274">
                  <c:v>0.76100097345205997</c:v>
                </c:pt>
                <c:pt idx="4275">
                  <c:v>0.76116284934397993</c:v>
                </c:pt>
                <c:pt idx="4276">
                  <c:v>0.76144978173163991</c:v>
                </c:pt>
                <c:pt idx="4277">
                  <c:v>0.76161730924614002</c:v>
                </c:pt>
                <c:pt idx="4278">
                  <c:v>0.76178391288458003</c:v>
                </c:pt>
                <c:pt idx="4279">
                  <c:v>0.76185489157492992</c:v>
                </c:pt>
                <c:pt idx="4280">
                  <c:v>0.76197028902976993</c:v>
                </c:pt>
                <c:pt idx="4281">
                  <c:v>0.76206339147785007</c:v>
                </c:pt>
                <c:pt idx="4282">
                  <c:v>0.76216542334522996</c:v>
                </c:pt>
                <c:pt idx="4283">
                  <c:v>0.76223364504022006</c:v>
                </c:pt>
                <c:pt idx="4284">
                  <c:v>0.76239014193648003</c:v>
                </c:pt>
                <c:pt idx="4285">
                  <c:v>0.76257835186018008</c:v>
                </c:pt>
                <c:pt idx="4286">
                  <c:v>0.76274622408148995</c:v>
                </c:pt>
                <c:pt idx="4287">
                  <c:v>0.76293891519384993</c:v>
                </c:pt>
                <c:pt idx="4288">
                  <c:v>0.7630857602991501</c:v>
                </c:pt>
                <c:pt idx="4289">
                  <c:v>0.76316814522911991</c:v>
                </c:pt>
                <c:pt idx="4290">
                  <c:v>0.76337083283924989</c:v>
                </c:pt>
                <c:pt idx="4291">
                  <c:v>0.76354801214471002</c:v>
                </c:pt>
                <c:pt idx="4292">
                  <c:v>0.76367348542717006</c:v>
                </c:pt>
                <c:pt idx="4293">
                  <c:v>0.76404611349954998</c:v>
                </c:pt>
                <c:pt idx="4294">
                  <c:v>0.76424257376921001</c:v>
                </c:pt>
                <c:pt idx="4295">
                  <c:v>0.76453945579137006</c:v>
                </c:pt>
                <c:pt idx="4296">
                  <c:v>0.76468516685281007</c:v>
                </c:pt>
                <c:pt idx="4297">
                  <c:v>0.76476535912317001</c:v>
                </c:pt>
                <c:pt idx="4298">
                  <c:v>0.76497854544752997</c:v>
                </c:pt>
                <c:pt idx="4299">
                  <c:v>0.76516124006209996</c:v>
                </c:pt>
                <c:pt idx="4300">
                  <c:v>0.76524190145797011</c:v>
                </c:pt>
                <c:pt idx="4301">
                  <c:v>0.76548767742060009</c:v>
                </c:pt>
                <c:pt idx="4302">
                  <c:v>0.7656157384326101</c:v>
                </c:pt>
                <c:pt idx="4303">
                  <c:v>0.76576895818567992</c:v>
                </c:pt>
                <c:pt idx="4304">
                  <c:v>0.76586689379848005</c:v>
                </c:pt>
                <c:pt idx="4305">
                  <c:v>0.76604161057473008</c:v>
                </c:pt>
                <c:pt idx="4306">
                  <c:v>0.76611327175249011</c:v>
                </c:pt>
                <c:pt idx="4307">
                  <c:v>0.76620404257765995</c:v>
                </c:pt>
                <c:pt idx="4308">
                  <c:v>0.76628912077699995</c:v>
                </c:pt>
                <c:pt idx="4309">
                  <c:v>0.76641015377464994</c:v>
                </c:pt>
                <c:pt idx="4310">
                  <c:v>0.76665451000614993</c:v>
                </c:pt>
                <c:pt idx="4311">
                  <c:v>0.76690545657108</c:v>
                </c:pt>
                <c:pt idx="4312">
                  <c:v>0.76703954752403991</c:v>
                </c:pt>
                <c:pt idx="4313">
                  <c:v>0.76708780647883001</c:v>
                </c:pt>
                <c:pt idx="4314">
                  <c:v>0.76719535500665992</c:v>
                </c:pt>
                <c:pt idx="4315">
                  <c:v>0.76730635060269003</c:v>
                </c:pt>
                <c:pt idx="4316">
                  <c:v>0.7674476803988699</c:v>
                </c:pt>
                <c:pt idx="4317">
                  <c:v>0.76757039602676991</c:v>
                </c:pt>
                <c:pt idx="4318">
                  <c:v>0.76771620701160992</c:v>
                </c:pt>
                <c:pt idx="4319">
                  <c:v>0.76787821921698995</c:v>
                </c:pt>
                <c:pt idx="4320">
                  <c:v>0.76801638788762006</c:v>
                </c:pt>
                <c:pt idx="4321">
                  <c:v>0.76817776944352989</c:v>
                </c:pt>
                <c:pt idx="4322">
                  <c:v>0.76825912025304</c:v>
                </c:pt>
                <c:pt idx="4323">
                  <c:v>0.76846387610410005</c:v>
                </c:pt>
                <c:pt idx="4324">
                  <c:v>0.76861970675563995</c:v>
                </c:pt>
                <c:pt idx="4325">
                  <c:v>0.76870482617123992</c:v>
                </c:pt>
                <c:pt idx="4326">
                  <c:v>0.76883719359010994</c:v>
                </c:pt>
                <c:pt idx="4327">
                  <c:v>0.76894336329064994</c:v>
                </c:pt>
                <c:pt idx="4328">
                  <c:v>0.76908641662093991</c:v>
                </c:pt>
                <c:pt idx="4329">
                  <c:v>0.76922643806067992</c:v>
                </c:pt>
                <c:pt idx="4330">
                  <c:v>0.76934908321774009</c:v>
                </c:pt>
                <c:pt idx="4331">
                  <c:v>0.76944756398063996</c:v>
                </c:pt>
                <c:pt idx="4332">
                  <c:v>0.76954315315737998</c:v>
                </c:pt>
                <c:pt idx="4333">
                  <c:v>0.76972481365149004</c:v>
                </c:pt>
                <c:pt idx="4334">
                  <c:v>0.76999935504939998</c:v>
                </c:pt>
                <c:pt idx="4335">
                  <c:v>0.77024635507008998</c:v>
                </c:pt>
                <c:pt idx="4336">
                  <c:v>0.77036527892297002</c:v>
                </c:pt>
                <c:pt idx="4337">
                  <c:v>0.77054107940115002</c:v>
                </c:pt>
                <c:pt idx="4338">
                  <c:v>0.77071722458614</c:v>
                </c:pt>
                <c:pt idx="4339">
                  <c:v>0.77079926480929006</c:v>
                </c:pt>
                <c:pt idx="4340">
                  <c:v>0.77090508980302008</c:v>
                </c:pt>
                <c:pt idx="4341">
                  <c:v>0.77113638807920992</c:v>
                </c:pt>
                <c:pt idx="4342">
                  <c:v>0.7712863355458901</c:v>
                </c:pt>
                <c:pt idx="4343">
                  <c:v>0.77139939938284008</c:v>
                </c:pt>
                <c:pt idx="4344">
                  <c:v>0.77145765483540996</c:v>
                </c:pt>
                <c:pt idx="4345">
                  <c:v>0.77159105637472991</c:v>
                </c:pt>
                <c:pt idx="4346">
                  <c:v>0.77165896361826003</c:v>
                </c:pt>
                <c:pt idx="4347">
                  <c:v>0.77177754276433008</c:v>
                </c:pt>
                <c:pt idx="4348">
                  <c:v>0.77192852435146997</c:v>
                </c:pt>
                <c:pt idx="4349">
                  <c:v>0.77213293549570006</c:v>
                </c:pt>
                <c:pt idx="4350">
                  <c:v>0.77229805006246011</c:v>
                </c:pt>
                <c:pt idx="4351">
                  <c:v>0.7723982982858999</c:v>
                </c:pt>
                <c:pt idx="4352">
                  <c:v>0.7724669564042399</c:v>
                </c:pt>
                <c:pt idx="4353">
                  <c:v>0.7726412638028799</c:v>
                </c:pt>
                <c:pt idx="4354">
                  <c:v>0.77276995369898005</c:v>
                </c:pt>
                <c:pt idx="4355">
                  <c:v>0.77289921875646006</c:v>
                </c:pt>
                <c:pt idx="4356">
                  <c:v>0.77311500522576004</c:v>
                </c:pt>
                <c:pt idx="4357">
                  <c:v>0.77331941636998991</c:v>
                </c:pt>
                <c:pt idx="4358">
                  <c:v>0.77358001472588001</c:v>
                </c:pt>
                <c:pt idx="4359">
                  <c:v>0.77384716251133989</c:v>
                </c:pt>
                <c:pt idx="4360">
                  <c:v>0.77398439902036009</c:v>
                </c:pt>
                <c:pt idx="4361">
                  <c:v>0.77403933925664004</c:v>
                </c:pt>
                <c:pt idx="4362">
                  <c:v>0.77426524258843998</c:v>
                </c:pt>
                <c:pt idx="4363">
                  <c:v>0.77446143006450008</c:v>
                </c:pt>
                <c:pt idx="4364">
                  <c:v>0.77457690684918989</c:v>
                </c:pt>
                <c:pt idx="4365">
                  <c:v>0.77466961637723997</c:v>
                </c:pt>
                <c:pt idx="4366">
                  <c:v>0.77480889453901991</c:v>
                </c:pt>
                <c:pt idx="4367">
                  <c:v>0.77496435731481994</c:v>
                </c:pt>
                <c:pt idx="4368">
                  <c:v>0.7751839355591299</c:v>
                </c:pt>
                <c:pt idx="4369">
                  <c:v>0.77527390403914009</c:v>
                </c:pt>
                <c:pt idx="4370">
                  <c:v>0.77551485410628995</c:v>
                </c:pt>
                <c:pt idx="4371">
                  <c:v>0.7756582521433899</c:v>
                </c:pt>
                <c:pt idx="4372">
                  <c:v>0.77587250043252998</c:v>
                </c:pt>
                <c:pt idx="4373">
                  <c:v>0.77596917769498996</c:v>
                </c:pt>
                <c:pt idx="4374">
                  <c:v>0.77622568766578004</c:v>
                </c:pt>
                <c:pt idx="4375">
                  <c:v>0.77644039191786995</c:v>
                </c:pt>
                <c:pt idx="4376">
                  <c:v>0.7765358781923799</c:v>
                </c:pt>
                <c:pt idx="4377">
                  <c:v>0.77663825363252004</c:v>
                </c:pt>
                <c:pt idx="4378">
                  <c:v>0.77687506721782995</c:v>
                </c:pt>
                <c:pt idx="4379">
                  <c:v>0.77701157191522996</c:v>
                </c:pt>
                <c:pt idx="4380">
                  <c:v>0.77715979505110999</c:v>
                </c:pt>
                <c:pt idx="4381">
                  <c:v>0.77741867565366007</c:v>
                </c:pt>
                <c:pt idx="4382">
                  <c:v>0.77759136798969997</c:v>
                </c:pt>
                <c:pt idx="4383">
                  <c:v>0.77772959542450004</c:v>
                </c:pt>
                <c:pt idx="4384">
                  <c:v>0.77787299346159999</c:v>
                </c:pt>
                <c:pt idx="4385">
                  <c:v>0.7780667186944199</c:v>
                </c:pt>
                <c:pt idx="4386">
                  <c:v>0.77812982753202009</c:v>
                </c:pt>
                <c:pt idx="4387">
                  <c:v>0.77831077112294</c:v>
                </c:pt>
                <c:pt idx="4388">
                  <c:v>0.77840901256663009</c:v>
                </c:pt>
                <c:pt idx="4389">
                  <c:v>0.77847691981015998</c:v>
                </c:pt>
                <c:pt idx="4390">
                  <c:v>0.77859067306074992</c:v>
                </c:pt>
                <c:pt idx="4391">
                  <c:v>0.77870511572497003</c:v>
                </c:pt>
                <c:pt idx="4392">
                  <c:v>0.7787833641730999</c:v>
                </c:pt>
                <c:pt idx="4393">
                  <c:v>0.77891814453970998</c:v>
                </c:pt>
                <c:pt idx="4394">
                  <c:v>0.77901604127657009</c:v>
                </c:pt>
                <c:pt idx="4395">
                  <c:v>0.77911221447934009</c:v>
                </c:pt>
                <c:pt idx="4396">
                  <c:v>0.7791718487591901</c:v>
                </c:pt>
                <c:pt idx="4397">
                  <c:v>0.77930283735077999</c:v>
                </c:pt>
                <c:pt idx="4398">
                  <c:v>0.77950879333837997</c:v>
                </c:pt>
                <c:pt idx="4399">
                  <c:v>0.77962582764106991</c:v>
                </c:pt>
                <c:pt idx="4400">
                  <c:v>0.77976991509182003</c:v>
                </c:pt>
                <c:pt idx="4401">
                  <c:v>0.77997936840567994</c:v>
                </c:pt>
                <c:pt idx="4402">
                  <c:v>0.78019493860082001</c:v>
                </c:pt>
                <c:pt idx="4403">
                  <c:v>0.78032846071449002</c:v>
                </c:pt>
                <c:pt idx="4404">
                  <c:v>0.78061651504162999</c:v>
                </c:pt>
                <c:pt idx="4405">
                  <c:v>0.78074336715136994</c:v>
                </c:pt>
                <c:pt idx="4406">
                  <c:v>0.78085226979955991</c:v>
                </c:pt>
                <c:pt idx="4407">
                  <c:v>0.78092054645683007</c:v>
                </c:pt>
                <c:pt idx="4408">
                  <c:v>0.78103016322557006</c:v>
                </c:pt>
                <c:pt idx="4409">
                  <c:v>0.78113840116703992</c:v>
                </c:pt>
                <c:pt idx="4410">
                  <c:v>0.7812083766514899</c:v>
                </c:pt>
                <c:pt idx="4411">
                  <c:v>0.78134832762039008</c:v>
                </c:pt>
                <c:pt idx="4412">
                  <c:v>0.78147966091879995</c:v>
                </c:pt>
                <c:pt idx="4413">
                  <c:v>0.78155653053964991</c:v>
                </c:pt>
                <c:pt idx="4414">
                  <c:v>0.78170751212679002</c:v>
                </c:pt>
                <c:pt idx="4415">
                  <c:v>0.78186573255715008</c:v>
                </c:pt>
                <c:pt idx="4416">
                  <c:v>0.78198690511411995</c:v>
                </c:pt>
                <c:pt idx="4417">
                  <c:v>0.78213807607482</c:v>
                </c:pt>
                <c:pt idx="4418">
                  <c:v>0.78225594067732995</c:v>
                </c:pt>
                <c:pt idx="4419">
                  <c:v>0.78236773308735996</c:v>
                </c:pt>
                <c:pt idx="4420">
                  <c:v>0.78260926516779006</c:v>
                </c:pt>
                <c:pt idx="4421">
                  <c:v>0.78276989854588996</c:v>
                </c:pt>
                <c:pt idx="4422">
                  <c:v>0.78305295044425005</c:v>
                </c:pt>
                <c:pt idx="4423">
                  <c:v>0.78313075400867005</c:v>
                </c:pt>
                <c:pt idx="4424">
                  <c:v>0.78320319501857005</c:v>
                </c:pt>
                <c:pt idx="4425">
                  <c:v>0.78336107074210992</c:v>
                </c:pt>
                <c:pt idx="4426">
                  <c:v>0.7834841310768399</c:v>
                </c:pt>
                <c:pt idx="4427">
                  <c:v>0.78362477145938003</c:v>
                </c:pt>
                <c:pt idx="4428">
                  <c:v>0.78391846166997992</c:v>
                </c:pt>
                <c:pt idx="4429">
                  <c:v>0.7840646173616399</c:v>
                </c:pt>
                <c:pt idx="4430">
                  <c:v>0.78413355872562995</c:v>
                </c:pt>
                <c:pt idx="4431">
                  <c:v>0.78433279926756994</c:v>
                </c:pt>
                <c:pt idx="4432">
                  <c:v>0.78451997507080007</c:v>
                </c:pt>
                <c:pt idx="4433">
                  <c:v>0.78475575652535001</c:v>
                </c:pt>
                <c:pt idx="4434">
                  <c:v>0.78492017968876993</c:v>
                </c:pt>
                <c:pt idx="4435">
                  <c:v>0.78504274248010009</c:v>
                </c:pt>
                <c:pt idx="4436">
                  <c:v>0.78518732747424003</c:v>
                </c:pt>
                <c:pt idx="4437">
                  <c:v>0.78537784379705999</c:v>
                </c:pt>
                <c:pt idx="4438">
                  <c:v>0.78563337809925993</c:v>
                </c:pt>
                <c:pt idx="4439">
                  <c:v>0.78579780325238002</c:v>
                </c:pt>
                <c:pt idx="4440">
                  <c:v>0.78609287229026004</c:v>
                </c:pt>
                <c:pt idx="4441">
                  <c:v>0.78629866226177003</c:v>
                </c:pt>
                <c:pt idx="4442">
                  <c:v>0.78647136037857002</c:v>
                </c:pt>
                <c:pt idx="4443">
                  <c:v>0.78670630553528009</c:v>
                </c:pt>
                <c:pt idx="4444">
                  <c:v>0.78684260962366004</c:v>
                </c:pt>
                <c:pt idx="4445">
                  <c:v>0.78694464284237009</c:v>
                </c:pt>
                <c:pt idx="4446">
                  <c:v>0.78706938883593991</c:v>
                </c:pt>
                <c:pt idx="4447">
                  <c:v>0.78730727441696002</c:v>
                </c:pt>
                <c:pt idx="4448">
                  <c:v>0.78742826651076991</c:v>
                </c:pt>
                <c:pt idx="4449">
                  <c:v>0.78749307139292002</c:v>
                </c:pt>
                <c:pt idx="4450">
                  <c:v>0.78768089755283999</c:v>
                </c:pt>
                <c:pt idx="4451">
                  <c:v>0.78782831483281002</c:v>
                </c:pt>
                <c:pt idx="4452">
                  <c:v>0.78793912201793992</c:v>
                </c:pt>
                <c:pt idx="4453">
                  <c:v>0.78807045531634001</c:v>
                </c:pt>
                <c:pt idx="4454">
                  <c:v>0.78818420856692994</c:v>
                </c:pt>
                <c:pt idx="4455">
                  <c:v>0.78833312191314997</c:v>
                </c:pt>
                <c:pt idx="4456">
                  <c:v>0.78844204926826</c:v>
                </c:pt>
                <c:pt idx="4457">
                  <c:v>0.78851236945952996</c:v>
                </c:pt>
                <c:pt idx="4458">
                  <c:v>0.78867679461265006</c:v>
                </c:pt>
                <c:pt idx="4459">
                  <c:v>0.7888436327135</c:v>
                </c:pt>
                <c:pt idx="4460">
                  <c:v>0.78901184964164006</c:v>
                </c:pt>
                <c:pt idx="4461">
                  <c:v>0.78905390387367991</c:v>
                </c:pt>
                <c:pt idx="4462">
                  <c:v>0.7891569712128399</c:v>
                </c:pt>
                <c:pt idx="4463">
                  <c:v>0.78925693619063009</c:v>
                </c:pt>
                <c:pt idx="4464">
                  <c:v>0.78942377429149002</c:v>
                </c:pt>
                <c:pt idx="4465">
                  <c:v>0.78952822045793991</c:v>
                </c:pt>
                <c:pt idx="4466">
                  <c:v>0.78966886084048005</c:v>
                </c:pt>
                <c:pt idx="4467">
                  <c:v>0.7897594129516301</c:v>
                </c:pt>
                <c:pt idx="4468">
                  <c:v>0.78982156596172004</c:v>
                </c:pt>
                <c:pt idx="4469">
                  <c:v>0.79006527368342994</c:v>
                </c:pt>
                <c:pt idx="4470">
                  <c:v>0.79014765861339997</c:v>
                </c:pt>
                <c:pt idx="4471">
                  <c:v>0.79023590355930007</c:v>
                </c:pt>
                <c:pt idx="4472">
                  <c:v>0.79036068742812993</c:v>
                </c:pt>
                <c:pt idx="4473">
                  <c:v>0.79044755354676011</c:v>
                </c:pt>
                <c:pt idx="4474">
                  <c:v>0.79069373821215994</c:v>
                </c:pt>
                <c:pt idx="4475">
                  <c:v>0.79084741345790999</c:v>
                </c:pt>
                <c:pt idx="4476">
                  <c:v>0.79094117371292993</c:v>
                </c:pt>
                <c:pt idx="4477">
                  <c:v>0.79108870823187005</c:v>
                </c:pt>
                <c:pt idx="4478">
                  <c:v>0.79122969332123994</c:v>
                </c:pt>
                <c:pt idx="4479">
                  <c:v>0.79136291711498008</c:v>
                </c:pt>
                <c:pt idx="4480">
                  <c:v>0.79148610609198999</c:v>
                </c:pt>
                <c:pt idx="4481">
                  <c:v>0.79160749199590996</c:v>
                </c:pt>
                <c:pt idx="4482">
                  <c:v>0.79169883930320006</c:v>
                </c:pt>
                <c:pt idx="4483">
                  <c:v>0.79186188562903004</c:v>
                </c:pt>
                <c:pt idx="4484">
                  <c:v>0.79202217430030997</c:v>
                </c:pt>
                <c:pt idx="4485">
                  <c:v>0.79219623423922991</c:v>
                </c:pt>
                <c:pt idx="4486">
                  <c:v>0.79230850341772996</c:v>
                </c:pt>
                <c:pt idx="4487">
                  <c:v>0.7924709825798999</c:v>
                </c:pt>
                <c:pt idx="4488">
                  <c:v>0.79258661703617994</c:v>
                </c:pt>
                <c:pt idx="4489">
                  <c:v>0.79270883028566996</c:v>
                </c:pt>
                <c:pt idx="4490">
                  <c:v>0.79293185559817991</c:v>
                </c:pt>
                <c:pt idx="4491">
                  <c:v>0.79301317166572005</c:v>
                </c:pt>
                <c:pt idx="4492">
                  <c:v>0.7932479473338101</c:v>
                </c:pt>
                <c:pt idx="4493">
                  <c:v>0.79335860264128</c:v>
                </c:pt>
                <c:pt idx="4494">
                  <c:v>0.79347959473509011</c:v>
                </c:pt>
                <c:pt idx="4495">
                  <c:v>0.79358236616337008</c:v>
                </c:pt>
                <c:pt idx="4496">
                  <c:v>0.79368745294751997</c:v>
                </c:pt>
                <c:pt idx="4497">
                  <c:v>0.79382947215734001</c:v>
                </c:pt>
                <c:pt idx="4498">
                  <c:v>0.79401664796057991</c:v>
                </c:pt>
                <c:pt idx="4499">
                  <c:v>0.7941531518612801</c:v>
                </c:pt>
                <c:pt idx="4500">
                  <c:v>0.79423760503217</c:v>
                </c:pt>
                <c:pt idx="4501">
                  <c:v>0.79437617717379005</c:v>
                </c:pt>
                <c:pt idx="4502">
                  <c:v>0.79456817887251008</c:v>
                </c:pt>
                <c:pt idx="4503">
                  <c:v>0.79468813684585005</c:v>
                </c:pt>
                <c:pt idx="4504">
                  <c:v>0.79485911142854992</c:v>
                </c:pt>
                <c:pt idx="4505">
                  <c:v>0.79505180254089991</c:v>
                </c:pt>
                <c:pt idx="4506">
                  <c:v>0.79518554878705006</c:v>
                </c:pt>
                <c:pt idx="4507">
                  <c:v>0.79539823289496003</c:v>
                </c:pt>
                <c:pt idx="4508">
                  <c:v>0.79551141681996995</c:v>
                </c:pt>
                <c:pt idx="4509">
                  <c:v>0.79584083645177994</c:v>
                </c:pt>
                <c:pt idx="4510">
                  <c:v>0.7962270048664799</c:v>
                </c:pt>
                <c:pt idx="4511">
                  <c:v>0.79657370846936004</c:v>
                </c:pt>
                <c:pt idx="4512">
                  <c:v>0.79675672247239993</c:v>
                </c:pt>
                <c:pt idx="4513">
                  <c:v>0.79683841798873001</c:v>
                </c:pt>
                <c:pt idx="4514">
                  <c:v>0.79695906537571992</c:v>
                </c:pt>
                <c:pt idx="4515">
                  <c:v>0.79710522106737991</c:v>
                </c:pt>
                <c:pt idx="4516">
                  <c:v>0.79724620615674002</c:v>
                </c:pt>
                <c:pt idx="4517">
                  <c:v>0.79734150680252003</c:v>
                </c:pt>
                <c:pt idx="4518">
                  <c:v>0.79749784213531005</c:v>
                </c:pt>
                <c:pt idx="4519">
                  <c:v>0.79765778609977001</c:v>
                </c:pt>
                <c:pt idx="4520">
                  <c:v>0.79778819481057006</c:v>
                </c:pt>
                <c:pt idx="4521">
                  <c:v>0.79786012900308001</c:v>
                </c:pt>
                <c:pt idx="4522">
                  <c:v>0.79817139926150005</c:v>
                </c:pt>
                <c:pt idx="4523">
                  <c:v>0.79840789337636009</c:v>
                </c:pt>
                <c:pt idx="4524">
                  <c:v>0.79853403083608998</c:v>
                </c:pt>
                <c:pt idx="4525">
                  <c:v>0.79864232780074995</c:v>
                </c:pt>
                <c:pt idx="4526">
                  <c:v>0.79872729748295002</c:v>
                </c:pt>
                <c:pt idx="4527">
                  <c:v>0.79884530109451002</c:v>
                </c:pt>
                <c:pt idx="4528">
                  <c:v>0.79900506985770003</c:v>
                </c:pt>
                <c:pt idx="4529">
                  <c:v>0.79905419342741002</c:v>
                </c:pt>
                <c:pt idx="4530">
                  <c:v>0.79920069382588999</c:v>
                </c:pt>
                <c:pt idx="4531">
                  <c:v>0.79929548820137009</c:v>
                </c:pt>
                <c:pt idx="4532">
                  <c:v>0.79942888974070003</c:v>
                </c:pt>
                <c:pt idx="4533">
                  <c:v>0.79947769238722999</c:v>
                </c:pt>
                <c:pt idx="4534">
                  <c:v>0.79953809252276997</c:v>
                </c:pt>
                <c:pt idx="4535">
                  <c:v>0.79962399380079008</c:v>
                </c:pt>
                <c:pt idx="4536">
                  <c:v>0.79971809876264</c:v>
                </c:pt>
                <c:pt idx="4537">
                  <c:v>0.79978669541981007</c:v>
                </c:pt>
                <c:pt idx="4538">
                  <c:v>0.79984460616555997</c:v>
                </c:pt>
                <c:pt idx="4539">
                  <c:v>0.79997869711853009</c:v>
                </c:pt>
                <c:pt idx="4540">
                  <c:v>0.80008762447362991</c:v>
                </c:pt>
                <c:pt idx="4541">
                  <c:v>0.80025239433356998</c:v>
                </c:pt>
                <c:pt idx="4542">
                  <c:v>0.80039406883657005</c:v>
                </c:pt>
                <c:pt idx="4543">
                  <c:v>0.80053333039183006</c:v>
                </c:pt>
                <c:pt idx="4544">
                  <c:v>0.80066914487890006</c:v>
                </c:pt>
                <c:pt idx="4545">
                  <c:v>0.80081978175921997</c:v>
                </c:pt>
                <c:pt idx="4546">
                  <c:v>0.8009421526803</c:v>
                </c:pt>
                <c:pt idx="4547">
                  <c:v>0.80114262041722006</c:v>
                </c:pt>
                <c:pt idx="4548">
                  <c:v>0.80125066528416</c:v>
                </c:pt>
                <c:pt idx="4549">
                  <c:v>0.80161899662749003</c:v>
                </c:pt>
                <c:pt idx="4550">
                  <c:v>0.8017039663096901</c:v>
                </c:pt>
                <c:pt idx="4551">
                  <c:v>0.80185907282137991</c:v>
                </c:pt>
                <c:pt idx="4552">
                  <c:v>0.80201859300443989</c:v>
                </c:pt>
                <c:pt idx="4553">
                  <c:v>0.80208209813390008</c:v>
                </c:pt>
                <c:pt idx="4554">
                  <c:v>0.80225824331889006</c:v>
                </c:pt>
                <c:pt idx="4555">
                  <c:v>0.80236475772626004</c:v>
                </c:pt>
                <c:pt idx="4556">
                  <c:v>0.80251298165884011</c:v>
                </c:pt>
                <c:pt idx="4557">
                  <c:v>0.80260826212430003</c:v>
                </c:pt>
                <c:pt idx="4558">
                  <c:v>0.80272532105993011</c:v>
                </c:pt>
                <c:pt idx="4559">
                  <c:v>0.80280701657625997</c:v>
                </c:pt>
                <c:pt idx="4560">
                  <c:v>0.80288526502439006</c:v>
                </c:pt>
                <c:pt idx="4561">
                  <c:v>0.80301349596141991</c:v>
                </c:pt>
                <c:pt idx="4562">
                  <c:v>0.80314655279392011</c:v>
                </c:pt>
                <c:pt idx="4563">
                  <c:v>0.80325901386712006</c:v>
                </c:pt>
                <c:pt idx="4564">
                  <c:v>0.80346264894782005</c:v>
                </c:pt>
                <c:pt idx="4565">
                  <c:v>0.80356020097785996</c:v>
                </c:pt>
                <c:pt idx="4566">
                  <c:v>0.80363638118506997</c:v>
                </c:pt>
                <c:pt idx="4567">
                  <c:v>0.80377874510171998</c:v>
                </c:pt>
                <c:pt idx="4568">
                  <c:v>0.80392490079337997</c:v>
                </c:pt>
                <c:pt idx="4569">
                  <c:v>0.80401693751431003</c:v>
                </c:pt>
                <c:pt idx="4570">
                  <c:v>0.80426926290651002</c:v>
                </c:pt>
                <c:pt idx="4571">
                  <c:v>0.8045367553988001</c:v>
                </c:pt>
                <c:pt idx="4572">
                  <c:v>0.80475840188402992</c:v>
                </c:pt>
                <c:pt idx="4573">
                  <c:v>0.80502210260130003</c:v>
                </c:pt>
                <c:pt idx="4574">
                  <c:v>0.80528339037082008</c:v>
                </c:pt>
                <c:pt idx="4575">
                  <c:v>0.80555915582679005</c:v>
                </c:pt>
                <c:pt idx="4576">
                  <c:v>0.80560301686734004</c:v>
                </c:pt>
                <c:pt idx="4577">
                  <c:v>0.80590041557854009</c:v>
                </c:pt>
                <c:pt idx="4578">
                  <c:v>0.80608724168278001</c:v>
                </c:pt>
                <c:pt idx="4579">
                  <c:v>0.80626028949857997</c:v>
                </c:pt>
                <c:pt idx="4580">
                  <c:v>0.80638412370494006</c:v>
                </c:pt>
                <c:pt idx="4581">
                  <c:v>0.80663464110505001</c:v>
                </c:pt>
                <c:pt idx="4582">
                  <c:v>0.80685299255372001</c:v>
                </c:pt>
                <c:pt idx="4583">
                  <c:v>0.80703656925711997</c:v>
                </c:pt>
                <c:pt idx="4584">
                  <c:v>0.80736990075201009</c:v>
                </c:pt>
                <c:pt idx="4585">
                  <c:v>0.80749606344812008</c:v>
                </c:pt>
                <c:pt idx="4586">
                  <c:v>0.8075982688024399</c:v>
                </c:pt>
                <c:pt idx="4587">
                  <c:v>0.80767255333993004</c:v>
                </c:pt>
                <c:pt idx="4588">
                  <c:v>0.80780745119276998</c:v>
                </c:pt>
                <c:pt idx="4589">
                  <c:v>0.80797466060753997</c:v>
                </c:pt>
                <c:pt idx="4590">
                  <c:v>0.80821167480633993</c:v>
                </c:pt>
                <c:pt idx="4591">
                  <c:v>0.80841022593463996</c:v>
                </c:pt>
                <c:pt idx="4592">
                  <c:v>0.80849881093631004</c:v>
                </c:pt>
                <c:pt idx="4593">
                  <c:v>0.80861039762739995</c:v>
                </c:pt>
                <c:pt idx="4594">
                  <c:v>0.80874143520959008</c:v>
                </c:pt>
                <c:pt idx="4595">
                  <c:v>0.80887971662342006</c:v>
                </c:pt>
                <c:pt idx="4596">
                  <c:v>0.80900208754450009</c:v>
                </c:pt>
                <c:pt idx="4597">
                  <c:v>0.80913997027247997</c:v>
                </c:pt>
                <c:pt idx="4598">
                  <c:v>0.80919581277732</c:v>
                </c:pt>
                <c:pt idx="4599">
                  <c:v>0.80923166228659005</c:v>
                </c:pt>
                <c:pt idx="4600">
                  <c:v>0.80931921781885996</c:v>
                </c:pt>
                <c:pt idx="4601">
                  <c:v>0.80939126154423002</c:v>
                </c:pt>
                <c:pt idx="4602">
                  <c:v>0.80952328425627007</c:v>
                </c:pt>
                <c:pt idx="4603">
                  <c:v>0.80961126541013995</c:v>
                </c:pt>
                <c:pt idx="4604">
                  <c:v>0.80974010484602998</c:v>
                </c:pt>
                <c:pt idx="4605">
                  <c:v>0.80983834628971008</c:v>
                </c:pt>
                <c:pt idx="4606">
                  <c:v>0.80998622551546995</c:v>
                </c:pt>
                <c:pt idx="4607">
                  <c:v>0.81014065417081005</c:v>
                </c:pt>
                <c:pt idx="4608">
                  <c:v>0.81022234968713991</c:v>
                </c:pt>
                <c:pt idx="4609">
                  <c:v>0.81038315866773991</c:v>
                </c:pt>
                <c:pt idx="4610">
                  <c:v>0.81044709853374997</c:v>
                </c:pt>
                <c:pt idx="4611">
                  <c:v>0.81053224111828004</c:v>
                </c:pt>
                <c:pt idx="4612">
                  <c:v>0.81076939941040993</c:v>
                </c:pt>
                <c:pt idx="4613">
                  <c:v>0.81084554388615993</c:v>
                </c:pt>
                <c:pt idx="4614">
                  <c:v>0.81096760583188998</c:v>
                </c:pt>
                <c:pt idx="4615">
                  <c:v>0.81104378603909999</c:v>
                </c:pt>
                <c:pt idx="4616">
                  <c:v>0.81135677983161991</c:v>
                </c:pt>
                <c:pt idx="4617">
                  <c:v>0.81146455996454003</c:v>
                </c:pt>
                <c:pt idx="4618">
                  <c:v>0.8116673606764</c:v>
                </c:pt>
                <c:pt idx="4619">
                  <c:v>0.81174423029724996</c:v>
                </c:pt>
                <c:pt idx="4620">
                  <c:v>0.81193623199595999</c:v>
                </c:pt>
                <c:pt idx="4621">
                  <c:v>0.81207894061941999</c:v>
                </c:pt>
                <c:pt idx="4622">
                  <c:v>0.81218970283475</c:v>
                </c:pt>
                <c:pt idx="4623">
                  <c:v>0.8122626693544599</c:v>
                </c:pt>
                <c:pt idx="4624">
                  <c:v>0.8123657366936301</c:v>
                </c:pt>
                <c:pt idx="4625">
                  <c:v>0.81244674279632001</c:v>
                </c:pt>
                <c:pt idx="4626">
                  <c:v>0.81256463252873989</c:v>
                </c:pt>
                <c:pt idx="4627">
                  <c:v>0.81279472792127994</c:v>
                </c:pt>
                <c:pt idx="4628">
                  <c:v>0.81285785800645005</c:v>
                </c:pt>
                <c:pt idx="4629">
                  <c:v>0.81293622648064989</c:v>
                </c:pt>
                <c:pt idx="4630">
                  <c:v>0.81304274088802009</c:v>
                </c:pt>
                <c:pt idx="4631">
                  <c:v>0.81319303306152002</c:v>
                </c:pt>
                <c:pt idx="4632">
                  <c:v>0.81327231563011004</c:v>
                </c:pt>
                <c:pt idx="4633">
                  <c:v>0.81338572417388</c:v>
                </c:pt>
                <c:pt idx="4634">
                  <c:v>0.81351981512683991</c:v>
                </c:pt>
                <c:pt idx="4635">
                  <c:v>0.81369527089819993</c:v>
                </c:pt>
                <c:pt idx="4636">
                  <c:v>0.81378386055092</c:v>
                </c:pt>
                <c:pt idx="4637">
                  <c:v>0.81395173277224009</c:v>
                </c:pt>
                <c:pt idx="4638">
                  <c:v>0.81409409668888011</c:v>
                </c:pt>
                <c:pt idx="4639">
                  <c:v>0.81436675978347006</c:v>
                </c:pt>
                <c:pt idx="4640">
                  <c:v>0.81443845880201993</c:v>
                </c:pt>
                <c:pt idx="4641">
                  <c:v>0.81456462149811992</c:v>
                </c:pt>
                <c:pt idx="4642">
                  <c:v>0.81475414926749989</c:v>
                </c:pt>
                <c:pt idx="4643">
                  <c:v>0.81492518483179999</c:v>
                </c:pt>
                <c:pt idx="4644">
                  <c:v>0.8151301998289</c:v>
                </c:pt>
                <c:pt idx="4645">
                  <c:v>0.8153212529679299</c:v>
                </c:pt>
                <c:pt idx="4646">
                  <c:v>0.81544858020438005</c:v>
                </c:pt>
                <c:pt idx="4647">
                  <c:v>0.81558849012287005</c:v>
                </c:pt>
                <c:pt idx="4648">
                  <c:v>0.81573559056550993</c:v>
                </c:pt>
                <c:pt idx="4649">
                  <c:v>0.81597654063266001</c:v>
                </c:pt>
                <c:pt idx="4650">
                  <c:v>0.81623920722946997</c:v>
                </c:pt>
                <c:pt idx="4651">
                  <c:v>0.81646154312833996</c:v>
                </c:pt>
                <c:pt idx="4652">
                  <c:v>0.81666457544528992</c:v>
                </c:pt>
                <c:pt idx="4653">
                  <c:v>0.81691695186108992</c:v>
                </c:pt>
                <c:pt idx="4654">
                  <c:v>0.81721690507658007</c:v>
                </c:pt>
                <c:pt idx="4655">
                  <c:v>0.81749399496392994</c:v>
                </c:pt>
                <c:pt idx="4656">
                  <c:v>0.81774583281720004</c:v>
                </c:pt>
                <c:pt idx="4657">
                  <c:v>0.81786833930680003</c:v>
                </c:pt>
                <c:pt idx="4658">
                  <c:v>0.81800040062011004</c:v>
                </c:pt>
                <c:pt idx="4659">
                  <c:v>0.81810544995271006</c:v>
                </c:pt>
                <c:pt idx="4660">
                  <c:v>0.81825401859211011</c:v>
                </c:pt>
                <c:pt idx="4661">
                  <c:v>0.81839396956101007</c:v>
                </c:pt>
                <c:pt idx="4662">
                  <c:v>0.81850530986384995</c:v>
                </c:pt>
                <c:pt idx="4663">
                  <c:v>0.81859321010294006</c:v>
                </c:pt>
                <c:pt idx="4664">
                  <c:v>0.81871087001105991</c:v>
                </c:pt>
                <c:pt idx="4665">
                  <c:v>0.81888483207263008</c:v>
                </c:pt>
                <c:pt idx="4666">
                  <c:v>0.8189841076367701</c:v>
                </c:pt>
                <c:pt idx="4667">
                  <c:v>0.8190899326304999</c:v>
                </c:pt>
                <c:pt idx="4668">
                  <c:v>0.81918782936737</c:v>
                </c:pt>
                <c:pt idx="4669">
                  <c:v>0.81936707691374</c:v>
                </c:pt>
                <c:pt idx="4670">
                  <c:v>0.81954080915099992</c:v>
                </c:pt>
                <c:pt idx="4671">
                  <c:v>0.81960906110135001</c:v>
                </c:pt>
                <c:pt idx="4672">
                  <c:v>0.81970866660047004</c:v>
                </c:pt>
                <c:pt idx="4673">
                  <c:v>0.81980209692052997</c:v>
                </c:pt>
                <c:pt idx="4674">
                  <c:v>0.81996824560774995</c:v>
                </c:pt>
                <c:pt idx="4675">
                  <c:v>0.82008682475381001</c:v>
                </c:pt>
                <c:pt idx="4676">
                  <c:v>0.82015817906553989</c:v>
                </c:pt>
                <c:pt idx="4677">
                  <c:v>0.82031295242769997</c:v>
                </c:pt>
                <c:pt idx="4678">
                  <c:v>0.82054914984249994</c:v>
                </c:pt>
                <c:pt idx="4679">
                  <c:v>0.82067351576137004</c:v>
                </c:pt>
                <c:pt idx="4680">
                  <c:v>0.82086965394193001</c:v>
                </c:pt>
                <c:pt idx="4681">
                  <c:v>0.82098478601979008</c:v>
                </c:pt>
                <c:pt idx="4682">
                  <c:v>0.82109853927038001</c:v>
                </c:pt>
                <c:pt idx="4683">
                  <c:v>0.82122642550057989</c:v>
                </c:pt>
                <c:pt idx="4684">
                  <c:v>0.82139085065369999</c:v>
                </c:pt>
                <c:pt idx="4685">
                  <c:v>0.82147426970412996</c:v>
                </c:pt>
                <c:pt idx="4686">
                  <c:v>0.82154010870673999</c:v>
                </c:pt>
                <c:pt idx="4687">
                  <c:v>0.82168385145065992</c:v>
                </c:pt>
                <c:pt idx="4688">
                  <c:v>0.82180691178538989</c:v>
                </c:pt>
                <c:pt idx="4689">
                  <c:v>0.82189205436991997</c:v>
                </c:pt>
                <c:pt idx="4690">
                  <c:v>0.82199718995000004</c:v>
                </c:pt>
                <c:pt idx="4691">
                  <c:v>0.82218367633959999</c:v>
                </c:pt>
                <c:pt idx="4692">
                  <c:v>0.82241600873624998</c:v>
                </c:pt>
                <c:pt idx="4693">
                  <c:v>0.82252217843679998</c:v>
                </c:pt>
                <c:pt idx="4694">
                  <c:v>0.8226962553808701</c:v>
                </c:pt>
                <c:pt idx="4695">
                  <c:v>0.82274210138792991</c:v>
                </c:pt>
                <c:pt idx="4696">
                  <c:v>0.82288223304420005</c:v>
                </c:pt>
                <c:pt idx="4697">
                  <c:v>0.82309542587838003</c:v>
                </c:pt>
                <c:pt idx="4698">
                  <c:v>0.82319745909709008</c:v>
                </c:pt>
                <c:pt idx="4699">
                  <c:v>0.82333741006599004</c:v>
                </c:pt>
                <c:pt idx="4700">
                  <c:v>0.8234890810667701</c:v>
                </c:pt>
                <c:pt idx="4701">
                  <c:v>0.82361556576328998</c:v>
                </c:pt>
                <c:pt idx="4702">
                  <c:v>0.82376174416136005</c:v>
                </c:pt>
                <c:pt idx="4703">
                  <c:v>0.82392203283262999</c:v>
                </c:pt>
                <c:pt idx="4704">
                  <c:v>0.82402642318246011</c:v>
                </c:pt>
                <c:pt idx="4705">
                  <c:v>0.8241953853408599</c:v>
                </c:pt>
                <c:pt idx="4706">
                  <c:v>0.8244577072308501</c:v>
                </c:pt>
                <c:pt idx="4707">
                  <c:v>0.8245507780722301</c:v>
                </c:pt>
                <c:pt idx="4708">
                  <c:v>0.82474610615341004</c:v>
                </c:pt>
                <c:pt idx="4709">
                  <c:v>0.82497269197261991</c:v>
                </c:pt>
                <c:pt idx="4710">
                  <c:v>0.82513229847750003</c:v>
                </c:pt>
                <c:pt idx="4711">
                  <c:v>0.82526121882816006</c:v>
                </c:pt>
                <c:pt idx="4712">
                  <c:v>0.8253663544082499</c:v>
                </c:pt>
                <c:pt idx="4713">
                  <c:v>0.82561109625041995</c:v>
                </c:pt>
                <c:pt idx="4714">
                  <c:v>0.82570313297135001</c:v>
                </c:pt>
                <c:pt idx="4715">
                  <c:v>0.82594830772128991</c:v>
                </c:pt>
                <c:pt idx="4716">
                  <c:v>0.82613360305236005</c:v>
                </c:pt>
                <c:pt idx="4717">
                  <c:v>0.82635290532696004</c:v>
                </c:pt>
                <c:pt idx="4718">
                  <c:v>0.82656630006855991</c:v>
                </c:pt>
                <c:pt idx="4719">
                  <c:v>0.82671484748791002</c:v>
                </c:pt>
                <c:pt idx="4720">
                  <c:v>0.82703197776227011</c:v>
                </c:pt>
                <c:pt idx="4721">
                  <c:v>0.82725970727432996</c:v>
                </c:pt>
                <c:pt idx="4722">
                  <c:v>0.82741906808391996</c:v>
                </c:pt>
                <c:pt idx="4723">
                  <c:v>0.82758867927649993</c:v>
                </c:pt>
                <c:pt idx="4724">
                  <c:v>0.82774586558640006</c:v>
                </c:pt>
                <c:pt idx="4725">
                  <c:v>0.82790580955086002</c:v>
                </c:pt>
                <c:pt idx="4726">
                  <c:v>0.82795062143744991</c:v>
                </c:pt>
                <c:pt idx="4727">
                  <c:v>0.82804866271710997</c:v>
                </c:pt>
                <c:pt idx="4728">
                  <c:v>0.82827843762322995</c:v>
                </c:pt>
                <c:pt idx="4729">
                  <c:v>0.82845768516960994</c:v>
                </c:pt>
                <c:pt idx="4730">
                  <c:v>0.82868622579123996</c:v>
                </c:pt>
                <c:pt idx="4731">
                  <c:v>0.82873896593468999</c:v>
                </c:pt>
                <c:pt idx="4732">
                  <c:v>0.82892668276654002</c:v>
                </c:pt>
                <c:pt idx="4733">
                  <c:v>0.82903403497257</c:v>
                </c:pt>
                <c:pt idx="4734">
                  <c:v>0.8292946333284601</c:v>
                </c:pt>
                <c:pt idx="4735">
                  <c:v>0.82939942420172996</c:v>
                </c:pt>
                <c:pt idx="4736">
                  <c:v>0.82959722664417002</c:v>
                </c:pt>
                <c:pt idx="4737">
                  <c:v>0.82986408899502995</c:v>
                </c:pt>
                <c:pt idx="4738">
                  <c:v>0.83003299533680996</c:v>
                </c:pt>
                <c:pt idx="4739">
                  <c:v>0.83023430411966004</c:v>
                </c:pt>
                <c:pt idx="4740">
                  <c:v>0.8302698089221201</c:v>
                </c:pt>
                <c:pt idx="4741">
                  <c:v>0.8303590879884799</c:v>
                </c:pt>
                <c:pt idx="4742">
                  <c:v>0.83040631282282007</c:v>
                </c:pt>
                <c:pt idx="4743">
                  <c:v>0.83049766013010995</c:v>
                </c:pt>
                <c:pt idx="4744">
                  <c:v>0.83058307970394996</c:v>
                </c:pt>
                <c:pt idx="4745">
                  <c:v>0.83071965132215997</c:v>
                </c:pt>
                <c:pt idx="4746">
                  <c:v>0.83078134229575995</c:v>
                </c:pt>
                <c:pt idx="4747">
                  <c:v>0.83089131531850002</c:v>
                </c:pt>
                <c:pt idx="4748">
                  <c:v>0.83096094609613003</c:v>
                </c:pt>
                <c:pt idx="4749">
                  <c:v>0.83102669651866989</c:v>
                </c:pt>
                <c:pt idx="4750">
                  <c:v>0.83120982442013003</c:v>
                </c:pt>
                <c:pt idx="4751">
                  <c:v>0.83130599762290003</c:v>
                </c:pt>
                <c:pt idx="4752">
                  <c:v>0.83140872025525003</c:v>
                </c:pt>
                <c:pt idx="4753">
                  <c:v>0.83151592407624997</c:v>
                </c:pt>
                <c:pt idx="4754">
                  <c:v>0.83168290816073998</c:v>
                </c:pt>
                <c:pt idx="4755">
                  <c:v>0.83182305785283006</c:v>
                </c:pt>
                <c:pt idx="4756">
                  <c:v>0.83199541126281007</c:v>
                </c:pt>
                <c:pt idx="4757">
                  <c:v>0.83206193967906006</c:v>
                </c:pt>
                <c:pt idx="4758">
                  <c:v>0.83225290725731993</c:v>
                </c:pt>
                <c:pt idx="4759">
                  <c:v>0.83241216180813993</c:v>
                </c:pt>
                <c:pt idx="4760">
                  <c:v>0.8326203046145999</c:v>
                </c:pt>
                <c:pt idx="4761">
                  <c:v>0.83276617571222999</c:v>
                </c:pt>
                <c:pt idx="4762">
                  <c:v>0.8328737242400599</c:v>
                </c:pt>
                <c:pt idx="4763">
                  <c:v>0.83311432960039</c:v>
                </c:pt>
                <c:pt idx="4764">
                  <c:v>0.83317603212116009</c:v>
                </c:pt>
                <c:pt idx="4765">
                  <c:v>0.83343587706626998</c:v>
                </c:pt>
                <c:pt idx="4766">
                  <c:v>0.83352211776840002</c:v>
                </c:pt>
                <c:pt idx="4767">
                  <c:v>0.83363724984626009</c:v>
                </c:pt>
                <c:pt idx="4768">
                  <c:v>0.8337827161242799</c:v>
                </c:pt>
                <c:pt idx="4769">
                  <c:v>0.83391680707724003</c:v>
                </c:pt>
                <c:pt idx="4770">
                  <c:v>0.83407263781724006</c:v>
                </c:pt>
                <c:pt idx="4771">
                  <c:v>0.83426151389720005</c:v>
                </c:pt>
                <c:pt idx="4772">
                  <c:v>0.83439784306679998</c:v>
                </c:pt>
                <c:pt idx="4773">
                  <c:v>0.83451349458259005</c:v>
                </c:pt>
                <c:pt idx="4774">
                  <c:v>0.8345758865170001</c:v>
                </c:pt>
                <c:pt idx="4775">
                  <c:v>0.83467895385617008</c:v>
                </c:pt>
                <c:pt idx="4776">
                  <c:v>0.83489367016816995</c:v>
                </c:pt>
                <c:pt idx="4777">
                  <c:v>0.8350336571739001</c:v>
                </c:pt>
                <c:pt idx="4778">
                  <c:v>0.83518270358514002</c:v>
                </c:pt>
                <c:pt idx="4779">
                  <c:v>0.83533320740044004</c:v>
                </c:pt>
                <c:pt idx="4780">
                  <c:v>0.83540621821102001</c:v>
                </c:pt>
                <c:pt idx="4781">
                  <c:v>0.8355007427169201</c:v>
                </c:pt>
                <c:pt idx="4782">
                  <c:v>0.83562207171556002</c:v>
                </c:pt>
                <c:pt idx="4783">
                  <c:v>0.83589680305107006</c:v>
                </c:pt>
                <c:pt idx="4784">
                  <c:v>0.83615567787286005</c:v>
                </c:pt>
                <c:pt idx="4785">
                  <c:v>0.8364266174333399</c:v>
                </c:pt>
                <c:pt idx="4786">
                  <c:v>0.83657794372729999</c:v>
                </c:pt>
                <c:pt idx="4787">
                  <c:v>0.83672171268850004</c:v>
                </c:pt>
                <c:pt idx="4788">
                  <c:v>0.83690162343124008</c:v>
                </c:pt>
                <c:pt idx="4789">
                  <c:v>0.83703192260918002</c:v>
                </c:pt>
                <c:pt idx="4790">
                  <c:v>0.83721392781012005</c:v>
                </c:pt>
                <c:pt idx="4791">
                  <c:v>0.83728941860369011</c:v>
                </c:pt>
                <c:pt idx="4792">
                  <c:v>0.83747176851145011</c:v>
                </c:pt>
                <c:pt idx="4793">
                  <c:v>0.83755195861942</c:v>
                </c:pt>
                <c:pt idx="4794">
                  <c:v>0.8377175444740701</c:v>
                </c:pt>
                <c:pt idx="4795">
                  <c:v>0.83784849939788009</c:v>
                </c:pt>
                <c:pt idx="4796">
                  <c:v>0.83812968420965994</c:v>
                </c:pt>
                <c:pt idx="4797">
                  <c:v>0.83826515796000001</c:v>
                </c:pt>
                <c:pt idx="4798">
                  <c:v>0.8383942039616501</c:v>
                </c:pt>
                <c:pt idx="4799">
                  <c:v>0.83869823537684995</c:v>
                </c:pt>
                <c:pt idx="4800">
                  <c:v>0.83894423293021991</c:v>
                </c:pt>
                <c:pt idx="4801">
                  <c:v>0.83908603054929998</c:v>
                </c:pt>
                <c:pt idx="4802">
                  <c:v>0.83921006177534996</c:v>
                </c:pt>
                <c:pt idx="4803">
                  <c:v>0.83941207804788998</c:v>
                </c:pt>
                <c:pt idx="4804">
                  <c:v>0.83962618613617002</c:v>
                </c:pt>
                <c:pt idx="4805">
                  <c:v>0.83972339345938996</c:v>
                </c:pt>
                <c:pt idx="4806">
                  <c:v>0.83980439956208008</c:v>
                </c:pt>
                <c:pt idx="4807">
                  <c:v>0.83992435753543004</c:v>
                </c:pt>
                <c:pt idx="4808">
                  <c:v>0.84002776958142</c:v>
                </c:pt>
                <c:pt idx="4809">
                  <c:v>0.84019943357775007</c:v>
                </c:pt>
                <c:pt idx="4810">
                  <c:v>0.84034593397623003</c:v>
                </c:pt>
                <c:pt idx="4811">
                  <c:v>0.84043900481762002</c:v>
                </c:pt>
                <c:pt idx="4812">
                  <c:v>0.84054159470689993</c:v>
                </c:pt>
                <c:pt idx="4813">
                  <c:v>0.84064513949595998</c:v>
                </c:pt>
                <c:pt idx="4814">
                  <c:v>0.84070580789626992</c:v>
                </c:pt>
                <c:pt idx="4815">
                  <c:v>0.84080404933996</c:v>
                </c:pt>
                <c:pt idx="4816">
                  <c:v>0.84096261447713005</c:v>
                </c:pt>
                <c:pt idx="4817">
                  <c:v>0.84108110100233002</c:v>
                </c:pt>
                <c:pt idx="4818">
                  <c:v>0.84112738433706991</c:v>
                </c:pt>
                <c:pt idx="4819">
                  <c:v>0.84133627666996991</c:v>
                </c:pt>
                <c:pt idx="4820">
                  <c:v>0.84142141925449998</c:v>
                </c:pt>
                <c:pt idx="4821">
                  <c:v>0.84150552771855991</c:v>
                </c:pt>
                <c:pt idx="4822">
                  <c:v>0.84159204913036989</c:v>
                </c:pt>
                <c:pt idx="4823">
                  <c:v>0.84176130017897011</c:v>
                </c:pt>
                <c:pt idx="4824">
                  <c:v>0.84186781458634008</c:v>
                </c:pt>
                <c:pt idx="4825">
                  <c:v>0.84204706213271008</c:v>
                </c:pt>
                <c:pt idx="4826">
                  <c:v>0.84220447527468001</c:v>
                </c:pt>
                <c:pt idx="4827">
                  <c:v>0.84233039420131006</c:v>
                </c:pt>
                <c:pt idx="4828">
                  <c:v>0.84241911756425991</c:v>
                </c:pt>
                <c:pt idx="4829">
                  <c:v>0.84256894825813</c:v>
                </c:pt>
                <c:pt idx="4830">
                  <c:v>0.84271634083011993</c:v>
                </c:pt>
                <c:pt idx="4831">
                  <c:v>0.84294565659894993</c:v>
                </c:pt>
                <c:pt idx="4832">
                  <c:v>0.84312924571150005</c:v>
                </c:pt>
                <c:pt idx="4833">
                  <c:v>0.84347035659231007</c:v>
                </c:pt>
                <c:pt idx="4834">
                  <c:v>0.84365476101508996</c:v>
                </c:pt>
                <c:pt idx="4835">
                  <c:v>0.84385573881702003</c:v>
                </c:pt>
                <c:pt idx="4836">
                  <c:v>0.8439489130876201</c:v>
                </c:pt>
                <c:pt idx="4837">
                  <c:v>0.84404173137499994</c:v>
                </c:pt>
                <c:pt idx="4838">
                  <c:v>0.84423589904236995</c:v>
                </c:pt>
                <c:pt idx="4839">
                  <c:v>0.8443221271444199</c:v>
                </c:pt>
                <c:pt idx="4840">
                  <c:v>0.84456342191838996</c:v>
                </c:pt>
                <c:pt idx="4841">
                  <c:v>0.84478782605818004</c:v>
                </c:pt>
                <c:pt idx="4842">
                  <c:v>0.84492329583842007</c:v>
                </c:pt>
                <c:pt idx="4843">
                  <c:v>0.84515735176916995</c:v>
                </c:pt>
                <c:pt idx="4844">
                  <c:v>0.84535038758834991</c:v>
                </c:pt>
                <c:pt idx="4845">
                  <c:v>0.84557617055541989</c:v>
                </c:pt>
                <c:pt idx="4846">
                  <c:v>0.84576467083462004</c:v>
                </c:pt>
                <c:pt idx="4847">
                  <c:v>0.84588054667743995</c:v>
                </c:pt>
                <c:pt idx="4848">
                  <c:v>0.84605496832834004</c:v>
                </c:pt>
                <c:pt idx="4849">
                  <c:v>0.84619388517678007</c:v>
                </c:pt>
                <c:pt idx="4850">
                  <c:v>0.84637140918905995</c:v>
                </c:pt>
                <c:pt idx="4851">
                  <c:v>0.84644689998263001</c:v>
                </c:pt>
                <c:pt idx="4852">
                  <c:v>0.84660822277437009</c:v>
                </c:pt>
                <c:pt idx="4853">
                  <c:v>0.84670240853217993</c:v>
                </c:pt>
                <c:pt idx="4854">
                  <c:v>0.84680470566174004</c:v>
                </c:pt>
                <c:pt idx="4855">
                  <c:v>0.84692156127370999</c:v>
                </c:pt>
                <c:pt idx="4856">
                  <c:v>0.84705703105395003</c:v>
                </c:pt>
                <c:pt idx="4857">
                  <c:v>0.84713769244981996</c:v>
                </c:pt>
                <c:pt idx="4858">
                  <c:v>0.84731418234162992</c:v>
                </c:pt>
                <c:pt idx="4859">
                  <c:v>0.84751480171085003</c:v>
                </c:pt>
                <c:pt idx="4860">
                  <c:v>0.84767233272756992</c:v>
                </c:pt>
                <c:pt idx="4861">
                  <c:v>0.84791052514015997</c:v>
                </c:pt>
                <c:pt idx="4862">
                  <c:v>0.84830211208762996</c:v>
                </c:pt>
                <c:pt idx="4863">
                  <c:v>0.84868503445025989</c:v>
                </c:pt>
                <c:pt idx="4864">
                  <c:v>0.84881300083911992</c:v>
                </c:pt>
                <c:pt idx="4865">
                  <c:v>0.84896119152738003</c:v>
                </c:pt>
                <c:pt idx="4866">
                  <c:v>0.84914181790103993</c:v>
                </c:pt>
                <c:pt idx="4867">
                  <c:v>0.84928835331827002</c:v>
                </c:pt>
                <c:pt idx="4868">
                  <c:v>0.84942143836268991</c:v>
                </c:pt>
                <c:pt idx="4869">
                  <c:v>0.84955339784406991</c:v>
                </c:pt>
                <c:pt idx="4870">
                  <c:v>0.84974022894048007</c:v>
                </c:pt>
                <c:pt idx="4871">
                  <c:v>0.84993188593237989</c:v>
                </c:pt>
                <c:pt idx="4872">
                  <c:v>0.85009437094624007</c:v>
                </c:pt>
                <c:pt idx="4873">
                  <c:v>0.85025142915448004</c:v>
                </c:pt>
                <c:pt idx="4874">
                  <c:v>0.85035242825271995</c:v>
                </c:pt>
                <c:pt idx="4875">
                  <c:v>0.85059122177871993</c:v>
                </c:pt>
                <c:pt idx="4876">
                  <c:v>0.85073283791571996</c:v>
                </c:pt>
                <c:pt idx="4877">
                  <c:v>0.85081123303008011</c:v>
                </c:pt>
                <c:pt idx="4878">
                  <c:v>0.85102839832666</c:v>
                </c:pt>
                <c:pt idx="4879">
                  <c:v>0.8511462880590801</c:v>
                </c:pt>
                <c:pt idx="4880">
                  <c:v>0.85128313666660005</c:v>
                </c:pt>
                <c:pt idx="4881">
                  <c:v>0.85142308763550001</c:v>
                </c:pt>
                <c:pt idx="4882">
                  <c:v>0.85152512085421006</c:v>
                </c:pt>
                <c:pt idx="4883">
                  <c:v>0.85161336580011993</c:v>
                </c:pt>
                <c:pt idx="4884">
                  <c:v>0.85175964021994011</c:v>
                </c:pt>
                <c:pt idx="4885">
                  <c:v>0.85185397116045003</c:v>
                </c:pt>
                <c:pt idx="4886">
                  <c:v>0.85192911724720011</c:v>
                </c:pt>
                <c:pt idx="4887">
                  <c:v>0.85222487569872007</c:v>
                </c:pt>
                <c:pt idx="4888">
                  <c:v>0.85235988789461992</c:v>
                </c:pt>
                <c:pt idx="4889">
                  <c:v>0.85257716606872003</c:v>
                </c:pt>
                <c:pt idx="4890">
                  <c:v>0.85279812314030989</c:v>
                </c:pt>
                <c:pt idx="4891">
                  <c:v>0.85300381476336007</c:v>
                </c:pt>
                <c:pt idx="4892">
                  <c:v>0.8531335228761201</c:v>
                </c:pt>
                <c:pt idx="4893">
                  <c:v>0.85321982202776003</c:v>
                </c:pt>
                <c:pt idx="4894">
                  <c:v>0.8533720599955299</c:v>
                </c:pt>
                <c:pt idx="4895">
                  <c:v>0.85344238018680008</c:v>
                </c:pt>
                <c:pt idx="4896">
                  <c:v>0.85359474060122009</c:v>
                </c:pt>
                <c:pt idx="4897">
                  <c:v>0.8537505480838401</c:v>
                </c:pt>
                <c:pt idx="4898">
                  <c:v>0.85400046052831002</c:v>
                </c:pt>
                <c:pt idx="4899">
                  <c:v>0.85403941239897008</c:v>
                </c:pt>
                <c:pt idx="4900">
                  <c:v>0.85424554707730005</c:v>
                </c:pt>
                <c:pt idx="4901">
                  <c:v>0.85432172728451006</c:v>
                </c:pt>
                <c:pt idx="4902">
                  <c:v>0.85455647361487008</c:v>
                </c:pt>
                <c:pt idx="4903">
                  <c:v>0.85474640608669006</c:v>
                </c:pt>
                <c:pt idx="4904">
                  <c:v>0.85492565363307005</c:v>
                </c:pt>
                <c:pt idx="4905">
                  <c:v>0.85512976303696009</c:v>
                </c:pt>
                <c:pt idx="4906">
                  <c:v>0.85518969905715991</c:v>
                </c:pt>
                <c:pt idx="4907">
                  <c:v>0.85538583723770989</c:v>
                </c:pt>
                <c:pt idx="4908">
                  <c:v>0.85549648812692003</c:v>
                </c:pt>
                <c:pt idx="4909">
                  <c:v>0.85560782842975991</c:v>
                </c:pt>
                <c:pt idx="4910">
                  <c:v>0.85573192288495004</c:v>
                </c:pt>
                <c:pt idx="4911">
                  <c:v>0.85585843028787001</c:v>
                </c:pt>
                <c:pt idx="4912">
                  <c:v>0.85590220805400996</c:v>
                </c:pt>
                <c:pt idx="4913">
                  <c:v>0.85604009078199006</c:v>
                </c:pt>
                <c:pt idx="4914">
                  <c:v>0.85613522986429991</c:v>
                </c:pt>
                <c:pt idx="4915">
                  <c:v>0.85621209948515009</c:v>
                </c:pt>
                <c:pt idx="4916">
                  <c:v>0.85635960534482991</c:v>
                </c:pt>
                <c:pt idx="4917">
                  <c:v>0.85647580020240999</c:v>
                </c:pt>
                <c:pt idx="4918">
                  <c:v>0.85667055955569005</c:v>
                </c:pt>
                <c:pt idx="4919">
                  <c:v>0.85681671524735004</c:v>
                </c:pt>
                <c:pt idx="4920">
                  <c:v>0.85700940635970002</c:v>
                </c:pt>
                <c:pt idx="4921">
                  <c:v>0.85712979238392006</c:v>
                </c:pt>
                <c:pt idx="4922">
                  <c:v>0.85740312859051993</c:v>
                </c:pt>
                <c:pt idx="4923">
                  <c:v>0.85761981834233003</c:v>
                </c:pt>
                <c:pt idx="4924">
                  <c:v>0.85769813058597011</c:v>
                </c:pt>
                <c:pt idx="4925">
                  <c:v>0.85790633350522993</c:v>
                </c:pt>
                <c:pt idx="4926">
                  <c:v>0.85817520482478993</c:v>
                </c:pt>
                <c:pt idx="4927">
                  <c:v>0.85838995717361999</c:v>
                </c:pt>
                <c:pt idx="4928">
                  <c:v>0.85854015261100991</c:v>
                </c:pt>
                <c:pt idx="4929">
                  <c:v>0.85874638402546011</c:v>
                </c:pt>
                <c:pt idx="4930">
                  <c:v>0.8589407727190701</c:v>
                </c:pt>
                <c:pt idx="4931">
                  <c:v>0.8591858852209</c:v>
                </c:pt>
                <c:pt idx="4932">
                  <c:v>0.85926085931306995</c:v>
                </c:pt>
                <c:pt idx="4933">
                  <c:v>0.85938719400376007</c:v>
                </c:pt>
                <c:pt idx="4934">
                  <c:v>0.85954127795227997</c:v>
                </c:pt>
                <c:pt idx="4935">
                  <c:v>0.85971983608501001</c:v>
                </c:pt>
                <c:pt idx="4936">
                  <c:v>0.85990666718142994</c:v>
                </c:pt>
                <c:pt idx="4937">
                  <c:v>0.86000033441883006</c:v>
                </c:pt>
                <c:pt idx="4938">
                  <c:v>0.86018174322374996</c:v>
                </c:pt>
                <c:pt idx="4939">
                  <c:v>0.86036271430423006</c:v>
                </c:pt>
                <c:pt idx="4940">
                  <c:v>0.86048611934577002</c:v>
                </c:pt>
                <c:pt idx="4941">
                  <c:v>0.86065295744662995</c:v>
                </c:pt>
                <c:pt idx="4942">
                  <c:v>0.86079084017461005</c:v>
                </c:pt>
                <c:pt idx="4943">
                  <c:v>0.86087977453416009</c:v>
                </c:pt>
                <c:pt idx="4944">
                  <c:v>0.86098175131046006</c:v>
                </c:pt>
                <c:pt idx="4945">
                  <c:v>0.86121379544269994</c:v>
                </c:pt>
                <c:pt idx="4946">
                  <c:v>0.86137486405704</c:v>
                </c:pt>
                <c:pt idx="4947">
                  <c:v>0.86148918069775005</c:v>
                </c:pt>
                <c:pt idx="4948">
                  <c:v>0.86162943185995</c:v>
                </c:pt>
                <c:pt idx="4949">
                  <c:v>0.86174464394542993</c:v>
                </c:pt>
                <c:pt idx="4950">
                  <c:v>0.86185977602329999</c:v>
                </c:pt>
                <c:pt idx="4951">
                  <c:v>0.86199938228537998</c:v>
                </c:pt>
                <c:pt idx="4952">
                  <c:v>0.86213416265198006</c:v>
                </c:pt>
                <c:pt idx="4953">
                  <c:v>0.86225239709122992</c:v>
                </c:pt>
                <c:pt idx="4954">
                  <c:v>0.86238407509644999</c:v>
                </c:pt>
                <c:pt idx="4955">
                  <c:v>0.86248645302198002</c:v>
                </c:pt>
                <c:pt idx="4956">
                  <c:v>0.86254918966321004</c:v>
                </c:pt>
                <c:pt idx="4957">
                  <c:v>0.86262295692267998</c:v>
                </c:pt>
                <c:pt idx="4958">
                  <c:v>0.86279944681449994</c:v>
                </c:pt>
                <c:pt idx="4959">
                  <c:v>0.86295180722891995</c:v>
                </c:pt>
                <c:pt idx="4960">
                  <c:v>0.86314380892762999</c:v>
                </c:pt>
                <c:pt idx="4961">
                  <c:v>0.86327514222603008</c:v>
                </c:pt>
                <c:pt idx="4962">
                  <c:v>0.86345337945582989</c:v>
                </c:pt>
                <c:pt idx="4963">
                  <c:v>0.86364053145519004</c:v>
                </c:pt>
                <c:pt idx="4964">
                  <c:v>0.86377175983131993</c:v>
                </c:pt>
                <c:pt idx="4965">
                  <c:v>0.86402556897308003</c:v>
                </c:pt>
                <c:pt idx="4966">
                  <c:v>0.86428021294972002</c:v>
                </c:pt>
                <c:pt idx="4967">
                  <c:v>0.86442577359105011</c:v>
                </c:pt>
                <c:pt idx="4968">
                  <c:v>0.86447299842538006</c:v>
                </c:pt>
                <c:pt idx="4969">
                  <c:v>0.86464807366222995</c:v>
                </c:pt>
                <c:pt idx="4970">
                  <c:v>0.86476703334279992</c:v>
                </c:pt>
                <c:pt idx="4971">
                  <c:v>0.86487423716381007</c:v>
                </c:pt>
                <c:pt idx="4972">
                  <c:v>0.86501384342589005</c:v>
                </c:pt>
                <c:pt idx="4973">
                  <c:v>0.86516689325395002</c:v>
                </c:pt>
                <c:pt idx="4974">
                  <c:v>0.86524617582254004</c:v>
                </c:pt>
                <c:pt idx="4975">
                  <c:v>0.86538174762503006</c:v>
                </c:pt>
                <c:pt idx="4976">
                  <c:v>0.86549402002609011</c:v>
                </c:pt>
                <c:pt idx="4977">
                  <c:v>0.8656201827221901</c:v>
                </c:pt>
                <c:pt idx="4978">
                  <c:v>0.86569119232710001</c:v>
                </c:pt>
                <c:pt idx="4979">
                  <c:v>0.86578680390122997</c:v>
                </c:pt>
                <c:pt idx="4980">
                  <c:v>0.86587757472640003</c:v>
                </c:pt>
                <c:pt idx="4981">
                  <c:v>0.86592671381971997</c:v>
                </c:pt>
                <c:pt idx="4982">
                  <c:v>0.8660266982248801</c:v>
                </c:pt>
                <c:pt idx="4983">
                  <c:v>0.86618722544101989</c:v>
                </c:pt>
                <c:pt idx="4984">
                  <c:v>0.86629408455520007</c:v>
                </c:pt>
                <c:pt idx="4985">
                  <c:v>0.86648805971219001</c:v>
                </c:pt>
                <c:pt idx="4986">
                  <c:v>0.86677150350084009</c:v>
                </c:pt>
                <c:pt idx="4987">
                  <c:v>0.86691903801977999</c:v>
                </c:pt>
                <c:pt idx="4988">
                  <c:v>0.86707208784783996</c:v>
                </c:pt>
                <c:pt idx="4989">
                  <c:v>0.86732069434903991</c:v>
                </c:pt>
                <c:pt idx="4990">
                  <c:v>0.86761051990061011</c:v>
                </c:pt>
                <c:pt idx="4991">
                  <c:v>0.86776081207411004</c:v>
                </c:pt>
                <c:pt idx="4992">
                  <c:v>0.86792454781358996</c:v>
                </c:pt>
                <c:pt idx="4993">
                  <c:v>0.86813895545561004</c:v>
                </c:pt>
                <c:pt idx="4994">
                  <c:v>0.86823892043339002</c:v>
                </c:pt>
                <c:pt idx="4995">
                  <c:v>0.86845294095767001</c:v>
                </c:pt>
                <c:pt idx="4996">
                  <c:v>0.86856983898055007</c:v>
                </c:pt>
                <c:pt idx="4997">
                  <c:v>0.86868290281750005</c:v>
                </c:pt>
                <c:pt idx="4998">
                  <c:v>0.86877562895206006</c:v>
                </c:pt>
                <c:pt idx="4999">
                  <c:v>0.86894108822564009</c:v>
                </c:pt>
                <c:pt idx="5000">
                  <c:v>0.86909789155753003</c:v>
                </c:pt>
                <c:pt idx="5001">
                  <c:v>0.8692258160589299</c:v>
                </c:pt>
                <c:pt idx="5002">
                  <c:v>0.86957465936072009</c:v>
                </c:pt>
                <c:pt idx="5003">
                  <c:v>0.86965290780884996</c:v>
                </c:pt>
                <c:pt idx="5004">
                  <c:v>0.86971736798418009</c:v>
                </c:pt>
                <c:pt idx="5005">
                  <c:v>0.8698680048645</c:v>
                </c:pt>
                <c:pt idx="5006">
                  <c:v>0.86996659101501006</c:v>
                </c:pt>
                <c:pt idx="5007">
                  <c:v>0.87000106169700997</c:v>
                </c:pt>
                <c:pt idx="5008">
                  <c:v>0.87028268716891</c:v>
                </c:pt>
                <c:pt idx="5009">
                  <c:v>0.87043351941351998</c:v>
                </c:pt>
                <c:pt idx="5010">
                  <c:v>0.87067323999592006</c:v>
                </c:pt>
                <c:pt idx="5011">
                  <c:v>0.8707983685715599</c:v>
                </c:pt>
                <c:pt idx="5012">
                  <c:v>0.87096279372468</c:v>
                </c:pt>
                <c:pt idx="5013">
                  <c:v>0.87114307539151992</c:v>
                </c:pt>
                <c:pt idx="5014">
                  <c:v>0.87135713832671002</c:v>
                </c:pt>
                <c:pt idx="5015">
                  <c:v>0.87159050484381995</c:v>
                </c:pt>
                <c:pt idx="5016">
                  <c:v>0.87182938667004994</c:v>
                </c:pt>
                <c:pt idx="5017">
                  <c:v>0.87199002004815007</c:v>
                </c:pt>
                <c:pt idx="5018">
                  <c:v>0.87207792028723996</c:v>
                </c:pt>
                <c:pt idx="5019">
                  <c:v>0.87224372426763996</c:v>
                </c:pt>
                <c:pt idx="5020">
                  <c:v>0.87235816693186008</c:v>
                </c:pt>
                <c:pt idx="5021">
                  <c:v>0.87246016576937002</c:v>
                </c:pt>
                <c:pt idx="5022">
                  <c:v>0.87255982042152991</c:v>
                </c:pt>
                <c:pt idx="5023">
                  <c:v>0.87268948153820003</c:v>
                </c:pt>
                <c:pt idx="5024">
                  <c:v>0.87279697871366002</c:v>
                </c:pt>
                <c:pt idx="5025">
                  <c:v>0.87286798831857992</c:v>
                </c:pt>
                <c:pt idx="5026">
                  <c:v>0.8729959183840601</c:v>
                </c:pt>
                <c:pt idx="5027">
                  <c:v>0.87302970151072001</c:v>
                </c:pt>
                <c:pt idx="5028">
                  <c:v>0.8732095369425299</c:v>
                </c:pt>
                <c:pt idx="5029">
                  <c:v>0.87332817192321999</c:v>
                </c:pt>
                <c:pt idx="5030">
                  <c:v>0.87350232404023997</c:v>
                </c:pt>
                <c:pt idx="5031">
                  <c:v>0.87359172989058997</c:v>
                </c:pt>
                <c:pt idx="5032">
                  <c:v>0.87376560487774002</c:v>
                </c:pt>
                <c:pt idx="5033">
                  <c:v>0.87390727938074009</c:v>
                </c:pt>
                <c:pt idx="5034">
                  <c:v>0.87410169402719995</c:v>
                </c:pt>
                <c:pt idx="5035">
                  <c:v>0.87425033023859</c:v>
                </c:pt>
                <c:pt idx="5036">
                  <c:v>0.87433222872745997</c:v>
                </c:pt>
                <c:pt idx="5037">
                  <c:v>0.87438090655135992</c:v>
                </c:pt>
                <c:pt idx="5038">
                  <c:v>0.87457152942280003</c:v>
                </c:pt>
                <c:pt idx="5039">
                  <c:v>0.8747328522145299</c:v>
                </c:pt>
                <c:pt idx="5040">
                  <c:v>0.87488572601475001</c:v>
                </c:pt>
                <c:pt idx="5041">
                  <c:v>0.87498655643402001</c:v>
                </c:pt>
                <c:pt idx="5042">
                  <c:v>0.87510168851189007</c:v>
                </c:pt>
                <c:pt idx="5043">
                  <c:v>0.87522082733170992</c:v>
                </c:pt>
                <c:pt idx="5044">
                  <c:v>0.87543364117950007</c:v>
                </c:pt>
                <c:pt idx="5045">
                  <c:v>0.8756121993122401</c:v>
                </c:pt>
                <c:pt idx="5046">
                  <c:v>0.87574697967883997</c:v>
                </c:pt>
                <c:pt idx="5047">
                  <c:v>0.87590194976415003</c:v>
                </c:pt>
                <c:pt idx="5048">
                  <c:v>0.87616545375826993</c:v>
                </c:pt>
                <c:pt idx="5049">
                  <c:v>0.87633771797367999</c:v>
                </c:pt>
                <c:pt idx="5050">
                  <c:v>0.8764261000929201</c:v>
                </c:pt>
                <c:pt idx="5051">
                  <c:v>0.87661426203785009</c:v>
                </c:pt>
                <c:pt idx="5052">
                  <c:v>0.87676317538406989</c:v>
                </c:pt>
                <c:pt idx="5053">
                  <c:v>0.87690691812799004</c:v>
                </c:pt>
                <c:pt idx="5054">
                  <c:v>0.87710788220402991</c:v>
                </c:pt>
                <c:pt idx="5055">
                  <c:v>0.87720440011362011</c:v>
                </c:pt>
                <c:pt idx="5056">
                  <c:v>0.87732194513922002</c:v>
                </c:pt>
                <c:pt idx="5057">
                  <c:v>0.87738881826228998</c:v>
                </c:pt>
                <c:pt idx="5058">
                  <c:v>0.87750545392749002</c:v>
                </c:pt>
                <c:pt idx="5059">
                  <c:v>0.87762666596806005</c:v>
                </c:pt>
                <c:pt idx="5060">
                  <c:v>0.87782625121682001</c:v>
                </c:pt>
                <c:pt idx="5061">
                  <c:v>0.87808926252043995</c:v>
                </c:pt>
                <c:pt idx="5062">
                  <c:v>0.87816475331401</c:v>
                </c:pt>
                <c:pt idx="5063">
                  <c:v>0.87828953718284009</c:v>
                </c:pt>
                <c:pt idx="5064">
                  <c:v>0.87851109912207992</c:v>
                </c:pt>
                <c:pt idx="5065">
                  <c:v>0.8786708011753801</c:v>
                </c:pt>
                <c:pt idx="5066">
                  <c:v>0.87872938308509996</c:v>
                </c:pt>
                <c:pt idx="5067">
                  <c:v>0.8788434810425001</c:v>
                </c:pt>
                <c:pt idx="5068">
                  <c:v>0.87900829119826995</c:v>
                </c:pt>
                <c:pt idx="5069">
                  <c:v>0.87926402336284992</c:v>
                </c:pt>
                <c:pt idx="5070">
                  <c:v>0.87943361911826989</c:v>
                </c:pt>
                <c:pt idx="5071">
                  <c:v>0.87968422097637999</c:v>
                </c:pt>
                <c:pt idx="5072">
                  <c:v>0.8799661911551</c:v>
                </c:pt>
                <c:pt idx="5073">
                  <c:v>0.88022782363144003</c:v>
                </c:pt>
                <c:pt idx="5074">
                  <c:v>0.88043292418932007</c:v>
                </c:pt>
                <c:pt idx="5075">
                  <c:v>0.88061734233798994</c:v>
                </c:pt>
                <c:pt idx="5076">
                  <c:v>0.88080971670970998</c:v>
                </c:pt>
                <c:pt idx="5077">
                  <c:v>0.88090014629118008</c:v>
                </c:pt>
                <c:pt idx="5078">
                  <c:v>0.88116128969987995</c:v>
                </c:pt>
                <c:pt idx="5079">
                  <c:v>0.88128055825958995</c:v>
                </c:pt>
                <c:pt idx="5080">
                  <c:v>0.8814408469308701</c:v>
                </c:pt>
                <c:pt idx="5081">
                  <c:v>0.88161768152951003</c:v>
                </c:pt>
                <c:pt idx="5082">
                  <c:v>0.88167248991387992</c:v>
                </c:pt>
                <c:pt idx="5083">
                  <c:v>0.88179727378270001</c:v>
                </c:pt>
                <c:pt idx="5084">
                  <c:v>0.8819082693787299</c:v>
                </c:pt>
                <c:pt idx="5085">
                  <c:v>0.88215680299591992</c:v>
                </c:pt>
                <c:pt idx="5086">
                  <c:v>0.88233432700819003</c:v>
                </c:pt>
                <c:pt idx="5087">
                  <c:v>0.88252426046598997</c:v>
                </c:pt>
                <c:pt idx="5088">
                  <c:v>0.88269902682371004</c:v>
                </c:pt>
                <c:pt idx="5089">
                  <c:v>0.88283311777666995</c:v>
                </c:pt>
                <c:pt idx="5090">
                  <c:v>0.8829703110910101</c:v>
                </c:pt>
                <c:pt idx="5091">
                  <c:v>0.88312542915998993</c:v>
                </c:pt>
                <c:pt idx="5092">
                  <c:v>0.88324039561065004</c:v>
                </c:pt>
                <c:pt idx="5093">
                  <c:v>0.8832788236948701</c:v>
                </c:pt>
                <c:pt idx="5094">
                  <c:v>0.88345531358669005</c:v>
                </c:pt>
                <c:pt idx="5095">
                  <c:v>0.88360319281244992</c:v>
                </c:pt>
                <c:pt idx="5096">
                  <c:v>0.88374107554043002</c:v>
                </c:pt>
                <c:pt idx="5097">
                  <c:v>0.88389421854679995</c:v>
                </c:pt>
                <c:pt idx="5098">
                  <c:v>0.88400443155087993</c:v>
                </c:pt>
                <c:pt idx="5099">
                  <c:v>0.88418953911318998</c:v>
                </c:pt>
                <c:pt idx="5100">
                  <c:v>0.88429950058875995</c:v>
                </c:pt>
                <c:pt idx="5101">
                  <c:v>0.88449150228746998</c:v>
                </c:pt>
                <c:pt idx="5102">
                  <c:v>0.88454389772411002</c:v>
                </c:pt>
                <c:pt idx="5103">
                  <c:v>0.88461352850174002</c:v>
                </c:pt>
                <c:pt idx="5104">
                  <c:v>0.88468931637624992</c:v>
                </c:pt>
                <c:pt idx="5105">
                  <c:v>0.88483310674604998</c:v>
                </c:pt>
                <c:pt idx="5106">
                  <c:v>0.88505239967690996</c:v>
                </c:pt>
                <c:pt idx="5107">
                  <c:v>0.88526088790960999</c:v>
                </c:pt>
                <c:pt idx="5108">
                  <c:v>0.88530776803712996</c:v>
                </c:pt>
                <c:pt idx="5109">
                  <c:v>0.88555492282704007</c:v>
                </c:pt>
                <c:pt idx="5110">
                  <c:v>0.88565799016620006</c:v>
                </c:pt>
                <c:pt idx="5111">
                  <c:v>0.88577208812360997</c:v>
                </c:pt>
                <c:pt idx="5112">
                  <c:v>0.88600338639980003</c:v>
                </c:pt>
                <c:pt idx="5113">
                  <c:v>0.88617332686203998</c:v>
                </c:pt>
                <c:pt idx="5114">
                  <c:v>0.8862423164714599</c:v>
                </c:pt>
                <c:pt idx="5115">
                  <c:v>0.88650941601148991</c:v>
                </c:pt>
                <c:pt idx="5116">
                  <c:v>0.88665761005876997</c:v>
                </c:pt>
                <c:pt idx="5117">
                  <c:v>0.88683240630179005</c:v>
                </c:pt>
                <c:pt idx="5118">
                  <c:v>0.88699338438670994</c:v>
                </c:pt>
                <c:pt idx="5119">
                  <c:v>0.88708655339423004</c:v>
                </c:pt>
                <c:pt idx="5120">
                  <c:v>0.8872295085583799</c:v>
                </c:pt>
                <c:pt idx="5121">
                  <c:v>0.88745012092315001</c:v>
                </c:pt>
                <c:pt idx="5122">
                  <c:v>0.88752778150302003</c:v>
                </c:pt>
                <c:pt idx="5123">
                  <c:v>0.88766556268562002</c:v>
                </c:pt>
                <c:pt idx="5124">
                  <c:v>0.88771761341544009</c:v>
                </c:pt>
                <c:pt idx="5125">
                  <c:v>0.88784308669789991</c:v>
                </c:pt>
                <c:pt idx="5126">
                  <c:v>0.88805128961714996</c:v>
                </c:pt>
                <c:pt idx="5127">
                  <c:v>0.88820020296337998</c:v>
                </c:pt>
                <c:pt idx="5128">
                  <c:v>0.88833670686407995</c:v>
                </c:pt>
                <c:pt idx="5129">
                  <c:v>0.88853445042872004</c:v>
                </c:pt>
                <c:pt idx="5130">
                  <c:v>0.88872484674334995</c:v>
                </c:pt>
                <c:pt idx="5131">
                  <c:v>0.88896234974230004</c:v>
                </c:pt>
                <c:pt idx="5132">
                  <c:v>0.8891265082545099</c:v>
                </c:pt>
                <c:pt idx="5133">
                  <c:v>0.88941529450371992</c:v>
                </c:pt>
                <c:pt idx="5134">
                  <c:v>0.88966658577546998</c:v>
                </c:pt>
                <c:pt idx="5135">
                  <c:v>0.88982963210130994</c:v>
                </c:pt>
                <c:pt idx="5136">
                  <c:v>0.89000267492491991</c:v>
                </c:pt>
                <c:pt idx="5137">
                  <c:v>0.89038057886534006</c:v>
                </c:pt>
                <c:pt idx="5138">
                  <c:v>0.89063038604406009</c:v>
                </c:pt>
                <c:pt idx="5139">
                  <c:v>0.89072659998082004</c:v>
                </c:pt>
                <c:pt idx="5140">
                  <c:v>0.89087265228597001</c:v>
                </c:pt>
                <c:pt idx="5141">
                  <c:v>0.89094648219796002</c:v>
                </c:pt>
                <c:pt idx="5142">
                  <c:v>0.89104024245298996</c:v>
                </c:pt>
                <c:pt idx="5143">
                  <c:v>0.89132634911354991</c:v>
                </c:pt>
                <c:pt idx="5144">
                  <c:v>0.89143010586636007</c:v>
                </c:pt>
                <c:pt idx="5145">
                  <c:v>0.89158108745349995</c:v>
                </c:pt>
                <c:pt idx="5146">
                  <c:v>0.89171724664737995</c:v>
                </c:pt>
                <c:pt idx="5147">
                  <c:v>0.89202541454441997</c:v>
                </c:pt>
                <c:pt idx="5148">
                  <c:v>0.89223046098271008</c:v>
                </c:pt>
                <c:pt idx="5149">
                  <c:v>0.89240080027134994</c:v>
                </c:pt>
                <c:pt idx="5150">
                  <c:v>0.89256005482216993</c:v>
                </c:pt>
                <c:pt idx="5151">
                  <c:v>0.89283099438266</c:v>
                </c:pt>
                <c:pt idx="5152">
                  <c:v>0.89300269548401001</c:v>
                </c:pt>
                <c:pt idx="5153">
                  <c:v>0.89317639061624998</c:v>
                </c:pt>
                <c:pt idx="5154">
                  <c:v>0.89325808613258006</c:v>
                </c:pt>
                <c:pt idx="5155">
                  <c:v>0.89338666177642989</c:v>
                </c:pt>
                <c:pt idx="5156">
                  <c:v>0.8934297501289199</c:v>
                </c:pt>
                <c:pt idx="5157">
                  <c:v>0.89355073287204001</c:v>
                </c:pt>
                <c:pt idx="5158">
                  <c:v>0.89363829775498993</c:v>
                </c:pt>
                <c:pt idx="5159">
                  <c:v>0.8937386074396001</c:v>
                </c:pt>
                <c:pt idx="5160">
                  <c:v>0.89382823121279009</c:v>
                </c:pt>
                <c:pt idx="5161">
                  <c:v>0.89389682786995994</c:v>
                </c:pt>
                <c:pt idx="5162">
                  <c:v>0.89395267037478998</c:v>
                </c:pt>
                <c:pt idx="5163">
                  <c:v>0.8940898636891399</c:v>
                </c:pt>
                <c:pt idx="5164">
                  <c:v>0.89415742622585004</c:v>
                </c:pt>
                <c:pt idx="5165">
                  <c:v>0.8943287455153599</c:v>
                </c:pt>
                <c:pt idx="5166">
                  <c:v>0.8945048907003601</c:v>
                </c:pt>
                <c:pt idx="5167">
                  <c:v>0.89463932636013999</c:v>
                </c:pt>
                <c:pt idx="5168">
                  <c:v>0.89485959401809989</c:v>
                </c:pt>
                <c:pt idx="5169">
                  <c:v>0.89506779693734995</c:v>
                </c:pt>
                <c:pt idx="5170">
                  <c:v>0.89523954796129002</c:v>
                </c:pt>
                <c:pt idx="5171">
                  <c:v>0.89546954621753994</c:v>
                </c:pt>
                <c:pt idx="5172">
                  <c:v>0.89575482595376998</c:v>
                </c:pt>
                <c:pt idx="5173">
                  <c:v>0.89585515160263007</c:v>
                </c:pt>
                <c:pt idx="5174">
                  <c:v>0.89608502676304003</c:v>
                </c:pt>
                <c:pt idx="5175">
                  <c:v>0.89621739418190005</c:v>
                </c:pt>
                <c:pt idx="5176">
                  <c:v>0.89638354286912003</c:v>
                </c:pt>
                <c:pt idx="5177">
                  <c:v>0.8965448051276601</c:v>
                </c:pt>
                <c:pt idx="5178">
                  <c:v>0.89668335007134004</c:v>
                </c:pt>
                <c:pt idx="5179">
                  <c:v>0.89688198893076998</c:v>
                </c:pt>
                <c:pt idx="5180">
                  <c:v>0.89701470105645997</c:v>
                </c:pt>
                <c:pt idx="5181">
                  <c:v>0.8971322460820601</c:v>
                </c:pt>
                <c:pt idx="5182">
                  <c:v>0.89745695990645991</c:v>
                </c:pt>
                <c:pt idx="5183">
                  <c:v>0.89754899662738996</c:v>
                </c:pt>
                <c:pt idx="5184">
                  <c:v>0.89774582422157989</c:v>
                </c:pt>
                <c:pt idx="5185">
                  <c:v>0.89786610074810991</c:v>
                </c:pt>
                <c:pt idx="5186">
                  <c:v>0.89799746020014992</c:v>
                </c:pt>
                <c:pt idx="5187">
                  <c:v>0.8980879091554701</c:v>
                </c:pt>
                <c:pt idx="5188">
                  <c:v>0.89824668323097989</c:v>
                </c:pt>
                <c:pt idx="5189">
                  <c:v>0.89846327722946007</c:v>
                </c:pt>
                <c:pt idx="5190">
                  <c:v>0.89858656415545002</c:v>
                </c:pt>
                <c:pt idx="5191">
                  <c:v>0.8987113480242801</c:v>
                </c:pt>
                <c:pt idx="5192">
                  <c:v>0.89879855884973003</c:v>
                </c:pt>
                <c:pt idx="5193">
                  <c:v>0.89908673375121007</c:v>
                </c:pt>
                <c:pt idx="5194">
                  <c:v>0.89922496118600992</c:v>
                </c:pt>
                <c:pt idx="5195">
                  <c:v>0.89955764578699005</c:v>
                </c:pt>
                <c:pt idx="5196">
                  <c:v>0.8997527073273599</c:v>
                </c:pt>
                <c:pt idx="5197">
                  <c:v>0.89983917184248008</c:v>
                </c:pt>
                <c:pt idx="5198">
                  <c:v>0.89996065460096997</c:v>
                </c:pt>
                <c:pt idx="5199">
                  <c:v>0.90025310045498008</c:v>
                </c:pt>
                <c:pt idx="5200">
                  <c:v>0.90038800199654001</c:v>
                </c:pt>
                <c:pt idx="5201">
                  <c:v>0.90051761176084999</c:v>
                </c:pt>
                <c:pt idx="5202">
                  <c:v>0.90094780587215006</c:v>
                </c:pt>
                <c:pt idx="5203">
                  <c:v>0.90109534039108996</c:v>
                </c:pt>
                <c:pt idx="5204">
                  <c:v>0.90131250568766008</c:v>
                </c:pt>
                <c:pt idx="5205">
                  <c:v>0.90155621340936998</c:v>
                </c:pt>
                <c:pt idx="5206">
                  <c:v>0.90188506371560995</c:v>
                </c:pt>
                <c:pt idx="5207">
                  <c:v>0.90219081866490991</c:v>
                </c:pt>
                <c:pt idx="5208">
                  <c:v>0.90234424187081008</c:v>
                </c:pt>
                <c:pt idx="5209">
                  <c:v>0.90250530889891989</c:v>
                </c:pt>
                <c:pt idx="5210">
                  <c:v>0.90263532274999991</c:v>
                </c:pt>
                <c:pt idx="5211">
                  <c:v>0.90277113774403994</c:v>
                </c:pt>
                <c:pt idx="5212">
                  <c:v>0.90298305008399993</c:v>
                </c:pt>
                <c:pt idx="5213">
                  <c:v>0.90306221862323999</c:v>
                </c:pt>
                <c:pt idx="5214">
                  <c:v>0.90319219197687994</c:v>
                </c:pt>
                <c:pt idx="5215">
                  <c:v>0.90341418316892996</c:v>
                </c:pt>
                <c:pt idx="5216">
                  <c:v>0.90351311402626</c:v>
                </c:pt>
                <c:pt idx="5217">
                  <c:v>0.90370477101815005</c:v>
                </c:pt>
                <c:pt idx="5218">
                  <c:v>0.90388495719267992</c:v>
                </c:pt>
                <c:pt idx="5219">
                  <c:v>0.90401052596745002</c:v>
                </c:pt>
                <c:pt idx="5220">
                  <c:v>0.90416219696823008</c:v>
                </c:pt>
                <c:pt idx="5221">
                  <c:v>0.90433539888146997</c:v>
                </c:pt>
                <c:pt idx="5222">
                  <c:v>0.90444278831967995</c:v>
                </c:pt>
                <c:pt idx="5223">
                  <c:v>0.90464719946391003</c:v>
                </c:pt>
                <c:pt idx="5224">
                  <c:v>0.90478370336461</c:v>
                </c:pt>
                <c:pt idx="5225">
                  <c:v>0.90503358349908991</c:v>
                </c:pt>
                <c:pt idx="5226">
                  <c:v>0.90519252565307995</c:v>
                </c:pt>
                <c:pt idx="5227">
                  <c:v>0.90533488956971997</c:v>
                </c:pt>
                <c:pt idx="5228">
                  <c:v>0.90549793589555994</c:v>
                </c:pt>
                <c:pt idx="5229">
                  <c:v>0.90558878700488998</c:v>
                </c:pt>
                <c:pt idx="5230">
                  <c:v>0.90566994459871997</c:v>
                </c:pt>
                <c:pt idx="5231">
                  <c:v>0.90590136623742001</c:v>
                </c:pt>
                <c:pt idx="5232">
                  <c:v>0.90604670915293006</c:v>
                </c:pt>
                <c:pt idx="5233">
                  <c:v>0.90625215441762008</c:v>
                </c:pt>
                <c:pt idx="5234">
                  <c:v>0.90646510083581</c:v>
                </c:pt>
                <c:pt idx="5235">
                  <c:v>0.90657169763972001</c:v>
                </c:pt>
                <c:pt idx="5236">
                  <c:v>0.90674163810195996</c:v>
                </c:pt>
                <c:pt idx="5237">
                  <c:v>0.90680395583350992</c:v>
                </c:pt>
                <c:pt idx="5238">
                  <c:v>0.90701382071123993</c:v>
                </c:pt>
                <c:pt idx="5239">
                  <c:v>0.90720216641342</c:v>
                </c:pt>
                <c:pt idx="5240">
                  <c:v>0.90738830809619997</c:v>
                </c:pt>
                <c:pt idx="5241">
                  <c:v>0.90751481549911994</c:v>
                </c:pt>
                <c:pt idx="5242">
                  <c:v>0.90760246609999995</c:v>
                </c:pt>
                <c:pt idx="5243">
                  <c:v>0.90782884341210002</c:v>
                </c:pt>
                <c:pt idx="5244">
                  <c:v>0.90801059356953995</c:v>
                </c:pt>
                <c:pt idx="5245">
                  <c:v>0.90823001327096997</c:v>
                </c:pt>
                <c:pt idx="5246">
                  <c:v>0.90831315649414002</c:v>
                </c:pt>
                <c:pt idx="5247">
                  <c:v>0.90846930868358</c:v>
                </c:pt>
                <c:pt idx="5248">
                  <c:v>0.90854652301124994</c:v>
                </c:pt>
                <c:pt idx="5249">
                  <c:v>0.90874197177815996</c:v>
                </c:pt>
                <c:pt idx="5250">
                  <c:v>0.90895106121672997</c:v>
                </c:pt>
                <c:pt idx="5251">
                  <c:v>0.90917492354403007</c:v>
                </c:pt>
                <c:pt idx="5252">
                  <c:v>0.90948343614789007</c:v>
                </c:pt>
                <c:pt idx="5253">
                  <c:v>0.90973886390147007</c:v>
                </c:pt>
                <c:pt idx="5254">
                  <c:v>0.91000187520510001</c:v>
                </c:pt>
                <c:pt idx="5255">
                  <c:v>0.91019560043791992</c:v>
                </c:pt>
                <c:pt idx="5256">
                  <c:v>0.91033830906137991</c:v>
                </c:pt>
                <c:pt idx="5257">
                  <c:v>0.91051721190092993</c:v>
                </c:pt>
                <c:pt idx="5258">
                  <c:v>0.91072679364746989</c:v>
                </c:pt>
                <c:pt idx="5259">
                  <c:v>0.91108792928884008</c:v>
                </c:pt>
                <c:pt idx="5260">
                  <c:v>0.91144418771543001</c:v>
                </c:pt>
                <c:pt idx="5261">
                  <c:v>0.91161096664065</c:v>
                </c:pt>
                <c:pt idx="5262">
                  <c:v>0.91182054838718996</c:v>
                </c:pt>
                <c:pt idx="5263">
                  <c:v>0.91194274476642989</c:v>
                </c:pt>
                <c:pt idx="5264">
                  <c:v>0.91206942671118996</c:v>
                </c:pt>
                <c:pt idx="5265">
                  <c:v>0.9122228212460699</c:v>
                </c:pt>
                <c:pt idx="5266">
                  <c:v>0.91235070747628</c:v>
                </c:pt>
                <c:pt idx="5267">
                  <c:v>0.91247303748186992</c:v>
                </c:pt>
                <c:pt idx="5268">
                  <c:v>0.9125917902907299</c:v>
                </c:pt>
                <c:pt idx="5269">
                  <c:v>0.91272658155366004</c:v>
                </c:pt>
                <c:pt idx="5270">
                  <c:v>0.91277606189068994</c:v>
                </c:pt>
                <c:pt idx="5271">
                  <c:v>0.91291878431555995</c:v>
                </c:pt>
                <c:pt idx="5272">
                  <c:v>0.91300844885286003</c:v>
                </c:pt>
                <c:pt idx="5273">
                  <c:v>0.91318696622148998</c:v>
                </c:pt>
                <c:pt idx="5274">
                  <c:v>0.91340275269077997</c:v>
                </c:pt>
                <c:pt idx="5275">
                  <c:v>0.9135299495073399</c:v>
                </c:pt>
                <c:pt idx="5276">
                  <c:v>0.9138356235904499</c:v>
                </c:pt>
                <c:pt idx="5277">
                  <c:v>0.91402288025987999</c:v>
                </c:pt>
                <c:pt idx="5278">
                  <c:v>0.91419351013575989</c:v>
                </c:pt>
                <c:pt idx="5279">
                  <c:v>0.9145254628033801</c:v>
                </c:pt>
                <c:pt idx="5280">
                  <c:v>0.91472987394760996</c:v>
                </c:pt>
                <c:pt idx="5281">
                  <c:v>0.9148601731255499</c:v>
                </c:pt>
                <c:pt idx="5282">
                  <c:v>0.91498185463299997</c:v>
                </c:pt>
                <c:pt idx="5283">
                  <c:v>0.91508974786764008</c:v>
                </c:pt>
                <c:pt idx="5284">
                  <c:v>0.9152583095025999</c:v>
                </c:pt>
                <c:pt idx="5285">
                  <c:v>0.9153439207604801</c:v>
                </c:pt>
                <c:pt idx="5286">
                  <c:v>0.91543093790490992</c:v>
                </c:pt>
                <c:pt idx="5287">
                  <c:v>0.91559715630662009</c:v>
                </c:pt>
                <c:pt idx="5288">
                  <c:v>0.91569677657759008</c:v>
                </c:pt>
                <c:pt idx="5289">
                  <c:v>0.91583982990787005</c:v>
                </c:pt>
                <c:pt idx="5290">
                  <c:v>0.91602838453838009</c:v>
                </c:pt>
                <c:pt idx="5291">
                  <c:v>0.91618970733011995</c:v>
                </c:pt>
                <c:pt idx="5292">
                  <c:v>0.91628370592026998</c:v>
                </c:pt>
                <c:pt idx="5293">
                  <c:v>0.91651786822271997</c:v>
                </c:pt>
                <c:pt idx="5294">
                  <c:v>0.91668574044404005</c:v>
                </c:pt>
                <c:pt idx="5295">
                  <c:v>0.91688395359495001</c:v>
                </c:pt>
                <c:pt idx="5296">
                  <c:v>0.91699042163048006</c:v>
                </c:pt>
                <c:pt idx="5297">
                  <c:v>0.91703171211862</c:v>
                </c:pt>
                <c:pt idx="5298">
                  <c:v>0.91713203776749008</c:v>
                </c:pt>
                <c:pt idx="5299">
                  <c:v>0.91726346907428002</c:v>
                </c:pt>
                <c:pt idx="5300">
                  <c:v>0.91740962476594001</c:v>
                </c:pt>
                <c:pt idx="5301">
                  <c:v>0.91757025814403992</c:v>
                </c:pt>
                <c:pt idx="5302">
                  <c:v>0.91774115777845999</c:v>
                </c:pt>
                <c:pt idx="5303">
                  <c:v>0.91788014957518005</c:v>
                </c:pt>
                <c:pt idx="5304">
                  <c:v>0.91807318539436</c:v>
                </c:pt>
                <c:pt idx="5305">
                  <c:v>0.91831930606380996</c:v>
                </c:pt>
                <c:pt idx="5306">
                  <c:v>0.9185292325171599</c:v>
                </c:pt>
                <c:pt idx="5307">
                  <c:v>0.91859093503792999</c:v>
                </c:pt>
                <c:pt idx="5308">
                  <c:v>0.91898321139903993</c:v>
                </c:pt>
                <c:pt idx="5309">
                  <c:v>0.91909696464963009</c:v>
                </c:pt>
                <c:pt idx="5310">
                  <c:v>0.91928084936922994</c:v>
                </c:pt>
                <c:pt idx="5311">
                  <c:v>0.91942615966268004</c:v>
                </c:pt>
                <c:pt idx="5312">
                  <c:v>0.91953784467234989</c:v>
                </c:pt>
                <c:pt idx="5313">
                  <c:v>0.91977500296448</c:v>
                </c:pt>
                <c:pt idx="5314">
                  <c:v>0.91984187608754997</c:v>
                </c:pt>
                <c:pt idx="5315">
                  <c:v>0.92005800726365994</c:v>
                </c:pt>
                <c:pt idx="5316">
                  <c:v>0.92025483485786008</c:v>
                </c:pt>
                <c:pt idx="5317">
                  <c:v>0.92059600260301</c:v>
                </c:pt>
                <c:pt idx="5318">
                  <c:v>0.92075672798771002</c:v>
                </c:pt>
                <c:pt idx="5319">
                  <c:v>0.92101129619032007</c:v>
                </c:pt>
                <c:pt idx="5320">
                  <c:v>0.92125289673249</c:v>
                </c:pt>
                <c:pt idx="5321">
                  <c:v>0.92144023952577991</c:v>
                </c:pt>
                <c:pt idx="5322">
                  <c:v>0.92153990188265</c:v>
                </c:pt>
                <c:pt idx="5323">
                  <c:v>0.92165813632190008</c:v>
                </c:pt>
                <c:pt idx="5324">
                  <c:v>0.9219066699390801</c:v>
                </c:pt>
                <c:pt idx="5325">
                  <c:v>0.9221355552675301</c:v>
                </c:pt>
                <c:pt idx="5326">
                  <c:v>0.92230894279797004</c:v>
                </c:pt>
                <c:pt idx="5327">
                  <c:v>0.92250577039216997</c:v>
                </c:pt>
                <c:pt idx="5328">
                  <c:v>0.92267846850895996</c:v>
                </c:pt>
                <c:pt idx="5329">
                  <c:v>0.92290045970100998</c:v>
                </c:pt>
                <c:pt idx="5330">
                  <c:v>0.92309590846792999</c:v>
                </c:pt>
                <c:pt idx="5331">
                  <c:v>0.92323688762538003</c:v>
                </c:pt>
                <c:pt idx="5332">
                  <c:v>0.92342131170596997</c:v>
                </c:pt>
                <c:pt idx="5333">
                  <c:v>0.92360065341344</c:v>
                </c:pt>
                <c:pt idx="5334">
                  <c:v>0.9237046607119701</c:v>
                </c:pt>
                <c:pt idx="5335">
                  <c:v>0.92400938154080992</c:v>
                </c:pt>
                <c:pt idx="5336">
                  <c:v>0.92418104553714997</c:v>
                </c:pt>
                <c:pt idx="5337">
                  <c:v>0.92443095798161989</c:v>
                </c:pt>
                <c:pt idx="5338">
                  <c:v>0.92455263948905997</c:v>
                </c:pt>
                <c:pt idx="5339">
                  <c:v>0.92470810226486</c:v>
                </c:pt>
                <c:pt idx="5340">
                  <c:v>0.92490768751361996</c:v>
                </c:pt>
                <c:pt idx="5341">
                  <c:v>0.92499110656404993</c:v>
                </c:pt>
                <c:pt idx="5342">
                  <c:v>0.92515467723976008</c:v>
                </c:pt>
                <c:pt idx="5343">
                  <c:v>0.92524998138582992</c:v>
                </c:pt>
                <c:pt idx="5344">
                  <c:v>0.9253833829251501</c:v>
                </c:pt>
                <c:pt idx="5345">
                  <c:v>0.92565259895154006</c:v>
                </c:pt>
                <c:pt idx="5346">
                  <c:v>0.92576979927031999</c:v>
                </c:pt>
                <c:pt idx="5347">
                  <c:v>0.92589995348847998</c:v>
                </c:pt>
                <c:pt idx="5348">
                  <c:v>0.92599144575556003</c:v>
                </c:pt>
                <c:pt idx="5349">
                  <c:v>0.92611937318991999</c:v>
                </c:pt>
                <c:pt idx="5350">
                  <c:v>0.92642887871008006</c:v>
                </c:pt>
                <c:pt idx="5351">
                  <c:v>0.9264943730058699</c:v>
                </c:pt>
                <c:pt idx="5352">
                  <c:v>0.92664045232534997</c:v>
                </c:pt>
                <c:pt idx="5353">
                  <c:v>0.92680081736881004</c:v>
                </c:pt>
                <c:pt idx="5354">
                  <c:v>0.92701419089035997</c:v>
                </c:pt>
                <c:pt idx="5355">
                  <c:v>0.92729926343046998</c:v>
                </c:pt>
                <c:pt idx="5356">
                  <c:v>0.92749540161101995</c:v>
                </c:pt>
                <c:pt idx="5357">
                  <c:v>0.92768738800808004</c:v>
                </c:pt>
                <c:pt idx="5358">
                  <c:v>0.92788112854254989</c:v>
                </c:pt>
                <c:pt idx="5359">
                  <c:v>0.92806923971243993</c:v>
                </c:pt>
                <c:pt idx="5360">
                  <c:v>0.92834165685400993</c:v>
                </c:pt>
                <c:pt idx="5361">
                  <c:v>0.92859225871212003</c:v>
                </c:pt>
                <c:pt idx="5362">
                  <c:v>0.92872290259687995</c:v>
                </c:pt>
                <c:pt idx="5363">
                  <c:v>0.92886457709988002</c:v>
                </c:pt>
                <c:pt idx="5364">
                  <c:v>0.92895868206172993</c:v>
                </c:pt>
                <c:pt idx="5365">
                  <c:v>0.92918578911071004</c:v>
                </c:pt>
                <c:pt idx="5366">
                  <c:v>0.92932023912994</c:v>
                </c:pt>
                <c:pt idx="5367">
                  <c:v>0.92946815874163002</c:v>
                </c:pt>
                <c:pt idx="5368">
                  <c:v>0.92976426189996997</c:v>
                </c:pt>
                <c:pt idx="5369">
                  <c:v>0.92989386979572997</c:v>
                </c:pt>
                <c:pt idx="5370">
                  <c:v>0.93007438771494999</c:v>
                </c:pt>
                <c:pt idx="5371">
                  <c:v>0.93018239127256996</c:v>
                </c:pt>
                <c:pt idx="5372">
                  <c:v>0.93042859867931993</c:v>
                </c:pt>
                <c:pt idx="5373">
                  <c:v>0.93064395370449993</c:v>
                </c:pt>
                <c:pt idx="5374">
                  <c:v>0.93091041207632008</c:v>
                </c:pt>
                <c:pt idx="5375">
                  <c:v>0.9310324382905899</c:v>
                </c:pt>
                <c:pt idx="5376">
                  <c:v>0.93109172786361993</c:v>
                </c:pt>
                <c:pt idx="5377">
                  <c:v>0.93130441197152991</c:v>
                </c:pt>
                <c:pt idx="5378">
                  <c:v>0.93141988875621995</c:v>
                </c:pt>
                <c:pt idx="5379">
                  <c:v>0.93170358246904006</c:v>
                </c:pt>
                <c:pt idx="5380">
                  <c:v>0.93184146519701994</c:v>
                </c:pt>
                <c:pt idx="5381">
                  <c:v>0.93191523245649011</c:v>
                </c:pt>
                <c:pt idx="5382">
                  <c:v>0.93215972798781999</c:v>
                </c:pt>
                <c:pt idx="5383">
                  <c:v>0.93239092786803002</c:v>
                </c:pt>
                <c:pt idx="5384">
                  <c:v>0.93263222264200007</c:v>
                </c:pt>
                <c:pt idx="5385">
                  <c:v>0.93286696798638991</c:v>
                </c:pt>
                <c:pt idx="5386">
                  <c:v>0.93310067921032003</c:v>
                </c:pt>
                <c:pt idx="5387">
                  <c:v>0.93325580276386999</c:v>
                </c:pt>
                <c:pt idx="5388">
                  <c:v>0.93349778146691009</c:v>
                </c:pt>
                <c:pt idx="5389">
                  <c:v>0.93362463357665004</c:v>
                </c:pt>
                <c:pt idx="5390">
                  <c:v>0.93381973763674009</c:v>
                </c:pt>
                <c:pt idx="5391">
                  <c:v>0.93393935090327007</c:v>
                </c:pt>
                <c:pt idx="5392">
                  <c:v>0.93403966058788002</c:v>
                </c:pt>
                <c:pt idx="5393">
                  <c:v>0.93411983182145009</c:v>
                </c:pt>
                <c:pt idx="5394">
                  <c:v>0.93435816968952001</c:v>
                </c:pt>
                <c:pt idx="5395">
                  <c:v>0.93463703750686</c:v>
                </c:pt>
                <c:pt idx="5396">
                  <c:v>0.93473850665613001</c:v>
                </c:pt>
                <c:pt idx="5397">
                  <c:v>0.93491900768558001</c:v>
                </c:pt>
                <c:pt idx="5398">
                  <c:v>0.93505171981127</c:v>
                </c:pt>
                <c:pt idx="5399">
                  <c:v>0.93527853689879992</c:v>
                </c:pt>
                <c:pt idx="5400">
                  <c:v>0.93549265524114</c:v>
                </c:pt>
                <c:pt idx="5401">
                  <c:v>0.93566219558941</c:v>
                </c:pt>
                <c:pt idx="5402">
                  <c:v>0.93583144663800999</c:v>
                </c:pt>
                <c:pt idx="5403">
                  <c:v>0.93600276592752008</c:v>
                </c:pt>
                <c:pt idx="5404">
                  <c:v>0.93618201347390007</c:v>
                </c:pt>
                <c:pt idx="5405">
                  <c:v>0.93625991721520996</c:v>
                </c:pt>
                <c:pt idx="5406">
                  <c:v>0.93637504929308002</c:v>
                </c:pt>
                <c:pt idx="5407">
                  <c:v>0.9365991087260499</c:v>
                </c:pt>
                <c:pt idx="5408">
                  <c:v>0.93674974560637003</c:v>
                </c:pt>
                <c:pt idx="5409">
                  <c:v>0.93706894412164998</c:v>
                </c:pt>
                <c:pt idx="5410">
                  <c:v>0.93713133605606003</c:v>
                </c:pt>
                <c:pt idx="5411">
                  <c:v>0.93750017235340999</c:v>
                </c:pt>
                <c:pt idx="5412">
                  <c:v>0.93768992344880009</c:v>
                </c:pt>
                <c:pt idx="5413">
                  <c:v>0.93786737017469002</c:v>
                </c:pt>
                <c:pt idx="5414">
                  <c:v>0.93802481613337996</c:v>
                </c:pt>
                <c:pt idx="5415">
                  <c:v>0.93815925179316006</c:v>
                </c:pt>
                <c:pt idx="5416">
                  <c:v>0.9382516332209101</c:v>
                </c:pt>
                <c:pt idx="5417">
                  <c:v>0.93835739613308999</c:v>
                </c:pt>
                <c:pt idx="5418">
                  <c:v>0.93846488789973992</c:v>
                </c:pt>
                <c:pt idx="5419">
                  <c:v>0.93862697865896005</c:v>
                </c:pt>
                <c:pt idx="5420">
                  <c:v>0.93882591478296007</c:v>
                </c:pt>
                <c:pt idx="5421">
                  <c:v>0.93898758228151991</c:v>
                </c:pt>
                <c:pt idx="5422">
                  <c:v>0.93923577119188995</c:v>
                </c:pt>
                <c:pt idx="5423">
                  <c:v>0.93944087174975999</c:v>
                </c:pt>
                <c:pt idx="5424">
                  <c:v>0.9397873021038099</c:v>
                </c:pt>
                <c:pt idx="5425">
                  <c:v>0.94007589942455994</c:v>
                </c:pt>
                <c:pt idx="5426">
                  <c:v>0.94030862763042999</c:v>
                </c:pt>
                <c:pt idx="5427">
                  <c:v>0.94044190035491004</c:v>
                </c:pt>
                <c:pt idx="5428">
                  <c:v>0.94051808056212005</c:v>
                </c:pt>
                <c:pt idx="5429">
                  <c:v>0.94062114790129003</c:v>
                </c:pt>
                <c:pt idx="5430">
                  <c:v>0.94078453893394998</c:v>
                </c:pt>
                <c:pt idx="5431">
                  <c:v>0.94100067011005994</c:v>
                </c:pt>
                <c:pt idx="5432">
                  <c:v>0.94112890104708002</c:v>
                </c:pt>
                <c:pt idx="5433">
                  <c:v>0.94131700277465002</c:v>
                </c:pt>
                <c:pt idx="5434">
                  <c:v>0.94142278832277992</c:v>
                </c:pt>
                <c:pt idx="5435">
                  <c:v>0.94157600674570996</c:v>
                </c:pt>
                <c:pt idx="5436">
                  <c:v>0.94178349929817995</c:v>
                </c:pt>
                <c:pt idx="5437">
                  <c:v>0.94195035108858005</c:v>
                </c:pt>
                <c:pt idx="5438">
                  <c:v>0.94226702524555006</c:v>
                </c:pt>
                <c:pt idx="5439">
                  <c:v>0.94243085870604992</c:v>
                </c:pt>
                <c:pt idx="5440">
                  <c:v>0.94279728205567004</c:v>
                </c:pt>
                <c:pt idx="5441">
                  <c:v>0.94309235109355005</c:v>
                </c:pt>
                <c:pt idx="5442">
                  <c:v>0.94327607982857997</c:v>
                </c:pt>
                <c:pt idx="5443">
                  <c:v>0.94351289341389011</c:v>
                </c:pt>
                <c:pt idx="5444">
                  <c:v>0.94362802549175995</c:v>
                </c:pt>
                <c:pt idx="5445">
                  <c:v>0.94388310853852997</c:v>
                </c:pt>
                <c:pt idx="5446">
                  <c:v>0.94404546545071999</c:v>
                </c:pt>
                <c:pt idx="5447">
                  <c:v>0.94427331665872005</c:v>
                </c:pt>
                <c:pt idx="5448">
                  <c:v>0.94459596224219</c:v>
                </c:pt>
                <c:pt idx="5449">
                  <c:v>0.94474280734748994</c:v>
                </c:pt>
                <c:pt idx="5450">
                  <c:v>0.94486724650950005</c:v>
                </c:pt>
                <c:pt idx="5451">
                  <c:v>0.9449889280169399</c:v>
                </c:pt>
                <c:pt idx="5452">
                  <c:v>0.94521505569083009</c:v>
                </c:pt>
                <c:pt idx="5453">
                  <c:v>0.94530399005037991</c:v>
                </c:pt>
                <c:pt idx="5454">
                  <c:v>0.94546186577392</c:v>
                </c:pt>
                <c:pt idx="5455">
                  <c:v>0.94563748930628</c:v>
                </c:pt>
                <c:pt idx="5456">
                  <c:v>0.94571350175249003</c:v>
                </c:pt>
                <c:pt idx="5457">
                  <c:v>0.94582073717511994</c:v>
                </c:pt>
                <c:pt idx="5458">
                  <c:v>0.94600788137673009</c:v>
                </c:pt>
                <c:pt idx="5459">
                  <c:v>0.94617851125260999</c:v>
                </c:pt>
                <c:pt idx="5460">
                  <c:v>0.94636292940129008</c:v>
                </c:pt>
                <c:pt idx="5461">
                  <c:v>0.94655975699548001</c:v>
                </c:pt>
                <c:pt idx="5462">
                  <c:v>0.9467507245737401</c:v>
                </c:pt>
                <c:pt idx="5463">
                  <c:v>0.94699856877727995</c:v>
                </c:pt>
                <c:pt idx="5464">
                  <c:v>0.94718264221914006</c:v>
                </c:pt>
                <c:pt idx="5465">
                  <c:v>0.94744642217920005</c:v>
                </c:pt>
                <c:pt idx="5466">
                  <c:v>0.94761180220997998</c:v>
                </c:pt>
                <c:pt idx="5467">
                  <c:v>0.94775451083344997</c:v>
                </c:pt>
                <c:pt idx="5468">
                  <c:v>0.94786171465444991</c:v>
                </c:pt>
                <c:pt idx="5469">
                  <c:v>0.9481171424080399</c:v>
                </c:pt>
                <c:pt idx="5470">
                  <c:v>0.94844289035290008</c:v>
                </c:pt>
                <c:pt idx="5471">
                  <c:v>0.94857008716946001</c:v>
                </c:pt>
                <c:pt idx="5472">
                  <c:v>0.94876760417728989</c:v>
                </c:pt>
                <c:pt idx="5473">
                  <c:v>0.94895271173960993</c:v>
                </c:pt>
                <c:pt idx="5474">
                  <c:v>0.9493380939643199</c:v>
                </c:pt>
                <c:pt idx="5475">
                  <c:v>0.94947528727866004</c:v>
                </c:pt>
                <c:pt idx="5476">
                  <c:v>0.9497876952297899</c:v>
                </c:pt>
                <c:pt idx="5477">
                  <c:v>0.94988721192851</c:v>
                </c:pt>
                <c:pt idx="5478">
                  <c:v>0.95000234400638006</c:v>
                </c:pt>
                <c:pt idx="5479">
                  <c:v>0.95008184730231005</c:v>
                </c:pt>
                <c:pt idx="5480">
                  <c:v>0.9502239904916101</c:v>
                </c:pt>
                <c:pt idx="5481">
                  <c:v>0.95041426865622003</c:v>
                </c:pt>
                <c:pt idx="5482">
                  <c:v>0.9505256089590699</c:v>
                </c:pt>
                <c:pt idx="5483">
                  <c:v>0.95076173313074008</c:v>
                </c:pt>
                <c:pt idx="5484">
                  <c:v>0.95080620031051</c:v>
                </c:pt>
                <c:pt idx="5485">
                  <c:v>0.9508806569836199</c:v>
                </c:pt>
                <c:pt idx="5486">
                  <c:v>0.95107231397551995</c:v>
                </c:pt>
                <c:pt idx="5487">
                  <c:v>0.95131395345630998</c:v>
                </c:pt>
                <c:pt idx="5488">
                  <c:v>0.95145424913202992</c:v>
                </c:pt>
                <c:pt idx="5489">
                  <c:v>0.95167175913542001</c:v>
                </c:pt>
                <c:pt idx="5490">
                  <c:v>0.95194821400501994</c:v>
                </c:pt>
                <c:pt idx="5491">
                  <c:v>0.95244734948032006</c:v>
                </c:pt>
                <c:pt idx="5492">
                  <c:v>0.95280308691851001</c:v>
                </c:pt>
                <c:pt idx="5493">
                  <c:v>0.95298509211945004</c:v>
                </c:pt>
                <c:pt idx="5494">
                  <c:v>0.95318191971364996</c:v>
                </c:pt>
                <c:pt idx="5495">
                  <c:v>0.95335013664178003</c:v>
                </c:pt>
                <c:pt idx="5496">
                  <c:v>0.95354282775414001</c:v>
                </c:pt>
                <c:pt idx="5497">
                  <c:v>0.9538983168836801</c:v>
                </c:pt>
                <c:pt idx="5498">
                  <c:v>0.95401300785656007</c:v>
                </c:pt>
                <c:pt idx="5499">
                  <c:v>0.95417950125060003</c:v>
                </c:pt>
                <c:pt idx="5500">
                  <c:v>0.9542546473373501</c:v>
                </c:pt>
                <c:pt idx="5501">
                  <c:v>0.95437708179987002</c:v>
                </c:pt>
                <c:pt idx="5502">
                  <c:v>0.95454351165247009</c:v>
                </c:pt>
                <c:pt idx="5503">
                  <c:v>0.95468587556911011</c:v>
                </c:pt>
                <c:pt idx="5504">
                  <c:v>0.95490959029526001</c:v>
                </c:pt>
                <c:pt idx="5505">
                  <c:v>0.9550657424847</c:v>
                </c:pt>
                <c:pt idx="5506">
                  <c:v>0.95521431112410005</c:v>
                </c:pt>
                <c:pt idx="5507">
                  <c:v>0.95547146241178993</c:v>
                </c:pt>
                <c:pt idx="5508">
                  <c:v>0.95565829350821008</c:v>
                </c:pt>
                <c:pt idx="5509">
                  <c:v>0.95592130481183002</c:v>
                </c:pt>
                <c:pt idx="5510">
                  <c:v>0.95614812189935994</c:v>
                </c:pt>
                <c:pt idx="5511">
                  <c:v>0.95637608741572011</c:v>
                </c:pt>
                <c:pt idx="5512">
                  <c:v>0.95666621624975989</c:v>
                </c:pt>
                <c:pt idx="5513">
                  <c:v>0.95679957085191991</c:v>
                </c:pt>
                <c:pt idx="5514">
                  <c:v>0.95701540425837006</c:v>
                </c:pt>
                <c:pt idx="5515">
                  <c:v>0.9571343281112501</c:v>
                </c:pt>
                <c:pt idx="5516">
                  <c:v>0.95722946719355995</c:v>
                </c:pt>
                <c:pt idx="5517">
                  <c:v>0.9573528722351099</c:v>
                </c:pt>
                <c:pt idx="5518">
                  <c:v>0.95744835602422995</c:v>
                </c:pt>
                <c:pt idx="5519">
                  <c:v>0.95754797629519994</c:v>
                </c:pt>
                <c:pt idx="5520">
                  <c:v>0.9576930978664</c:v>
                </c:pt>
                <c:pt idx="5521">
                  <c:v>0.95797403392467007</c:v>
                </c:pt>
                <c:pt idx="5522">
                  <c:v>0.95822635931687006</c:v>
                </c:pt>
                <c:pt idx="5523">
                  <c:v>0.95856934260272997</c:v>
                </c:pt>
                <c:pt idx="5524">
                  <c:v>0.95876961726512011</c:v>
                </c:pt>
                <c:pt idx="5525">
                  <c:v>0.95888218117515001</c:v>
                </c:pt>
                <c:pt idx="5526">
                  <c:v>0.95914982888752998</c:v>
                </c:pt>
                <c:pt idx="5527">
                  <c:v>0.95931597757474996</c:v>
                </c:pt>
                <c:pt idx="5528">
                  <c:v>0.95938181657735999</c:v>
                </c:pt>
                <c:pt idx="5529">
                  <c:v>0.95946523562778996</c:v>
                </c:pt>
                <c:pt idx="5530">
                  <c:v>0.95955210174641992</c:v>
                </c:pt>
                <c:pt idx="5531">
                  <c:v>0.95970239391992007</c:v>
                </c:pt>
                <c:pt idx="5532">
                  <c:v>0.95987198967534004</c:v>
                </c:pt>
                <c:pt idx="5533">
                  <c:v>0.96006330196041989</c:v>
                </c:pt>
                <c:pt idx="5534">
                  <c:v>0.96023151888854996</c:v>
                </c:pt>
                <c:pt idx="5535">
                  <c:v>0.96035457922327994</c:v>
                </c:pt>
                <c:pt idx="5536">
                  <c:v>0.96051728084229993</c:v>
                </c:pt>
                <c:pt idx="5537">
                  <c:v>0.96070066887178007</c:v>
                </c:pt>
                <c:pt idx="5538">
                  <c:v>0.96092437959666999</c:v>
                </c:pt>
                <c:pt idx="5539">
                  <c:v>0.96112637779316001</c:v>
                </c:pt>
                <c:pt idx="5540">
                  <c:v>0.9613162725131299</c:v>
                </c:pt>
                <c:pt idx="5541">
                  <c:v>0.96173581945084008</c:v>
                </c:pt>
                <c:pt idx="5542">
                  <c:v>0.96210948164366994</c:v>
                </c:pt>
                <c:pt idx="5543">
                  <c:v>0.96238145532461994</c:v>
                </c:pt>
                <c:pt idx="5544">
                  <c:v>0.96250451565933992</c:v>
                </c:pt>
                <c:pt idx="5545">
                  <c:v>0.96262698957876003</c:v>
                </c:pt>
                <c:pt idx="5546">
                  <c:v>0.96273753746963009</c:v>
                </c:pt>
                <c:pt idx="5547">
                  <c:v>0.96292230032512993</c:v>
                </c:pt>
                <c:pt idx="5548">
                  <c:v>0.96313050324437999</c:v>
                </c:pt>
                <c:pt idx="5549">
                  <c:v>0.9633611121069301</c:v>
                </c:pt>
                <c:pt idx="5550">
                  <c:v>0.96368892829270991</c:v>
                </c:pt>
                <c:pt idx="5551">
                  <c:v>0.96377855206589991</c:v>
                </c:pt>
                <c:pt idx="5552">
                  <c:v>0.9639515948895101</c:v>
                </c:pt>
                <c:pt idx="5553">
                  <c:v>0.96427975578210989</c:v>
                </c:pt>
                <c:pt idx="5554">
                  <c:v>0.96445161966205006</c:v>
                </c:pt>
                <c:pt idx="5555">
                  <c:v>0.96465100502719991</c:v>
                </c:pt>
                <c:pt idx="5556">
                  <c:v>0.96475372765954992</c:v>
                </c:pt>
                <c:pt idx="5557">
                  <c:v>0.9650095001199599</c:v>
                </c:pt>
                <c:pt idx="5558">
                  <c:v>0.96528492086909989</c:v>
                </c:pt>
                <c:pt idx="5559">
                  <c:v>0.96554241686360998</c:v>
                </c:pt>
                <c:pt idx="5560">
                  <c:v>0.96572476677136998</c:v>
                </c:pt>
                <c:pt idx="5561">
                  <c:v>0.96602224875699005</c:v>
                </c:pt>
                <c:pt idx="5562">
                  <c:v>0.96630249540160995</c:v>
                </c:pt>
                <c:pt idx="5563">
                  <c:v>0.96658549970079011</c:v>
                </c:pt>
                <c:pt idx="5564">
                  <c:v>0.9666482363420299</c:v>
                </c:pt>
                <c:pt idx="5565">
                  <c:v>0.96679596390597</c:v>
                </c:pt>
                <c:pt idx="5566">
                  <c:v>0.96696950309822993</c:v>
                </c:pt>
                <c:pt idx="5567">
                  <c:v>0.96706981278283011</c:v>
                </c:pt>
                <c:pt idx="5568">
                  <c:v>0.96721355552675004</c:v>
                </c:pt>
                <c:pt idx="5569">
                  <c:v>0.96744175144156008</c:v>
                </c:pt>
                <c:pt idx="5570">
                  <c:v>0.96773888872036995</c:v>
                </c:pt>
                <c:pt idx="5571">
                  <c:v>0.96781764755463007</c:v>
                </c:pt>
                <c:pt idx="5572">
                  <c:v>0.96811496386094009</c:v>
                </c:pt>
                <c:pt idx="5573">
                  <c:v>0.96827663135949993</c:v>
                </c:pt>
                <c:pt idx="5574">
                  <c:v>0.96847931896962991</c:v>
                </c:pt>
                <c:pt idx="5575">
                  <c:v>0.96874198556644009</c:v>
                </c:pt>
                <c:pt idx="5576">
                  <c:v>0.96894398376292989</c:v>
                </c:pt>
                <c:pt idx="5577">
                  <c:v>0.96908393473183008</c:v>
                </c:pt>
                <c:pt idx="5578">
                  <c:v>0.96917784495729009</c:v>
                </c:pt>
                <c:pt idx="5579">
                  <c:v>0.96932048482540001</c:v>
                </c:pt>
                <c:pt idx="5580">
                  <c:v>0.96947097329869991</c:v>
                </c:pt>
                <c:pt idx="5581">
                  <c:v>0.96971853998737001</c:v>
                </c:pt>
                <c:pt idx="5582">
                  <c:v>0.96989513922231008</c:v>
                </c:pt>
                <c:pt idx="5583">
                  <c:v>0.96996948655230009</c:v>
                </c:pt>
                <c:pt idx="5584">
                  <c:v>0.9701218469667201</c:v>
                </c:pt>
                <c:pt idx="5585">
                  <c:v>0.97031759892739999</c:v>
                </c:pt>
                <c:pt idx="5586">
                  <c:v>0.97041036657501989</c:v>
                </c:pt>
                <c:pt idx="5587">
                  <c:v>0.97061822478744997</c:v>
                </c:pt>
                <c:pt idx="5588">
                  <c:v>0.97078092640646996</c:v>
                </c:pt>
                <c:pt idx="5589">
                  <c:v>0.97105841539654003</c:v>
                </c:pt>
                <c:pt idx="5590">
                  <c:v>0.97138243980729011</c:v>
                </c:pt>
                <c:pt idx="5591">
                  <c:v>0.97157719916056995</c:v>
                </c:pt>
                <c:pt idx="5592">
                  <c:v>0.97183952105055993</c:v>
                </c:pt>
                <c:pt idx="5593">
                  <c:v>0.97204979221073007</c:v>
                </c:pt>
                <c:pt idx="5594">
                  <c:v>0.97222076679342995</c:v>
                </c:pt>
                <c:pt idx="5595">
                  <c:v>0.97234083284620998</c:v>
                </c:pt>
                <c:pt idx="5596">
                  <c:v>0.97260408077722005</c:v>
                </c:pt>
                <c:pt idx="5597">
                  <c:v>0.97276057767348001</c:v>
                </c:pt>
                <c:pt idx="5598">
                  <c:v>0.97309976918430996</c:v>
                </c:pt>
                <c:pt idx="5599">
                  <c:v>0.97324247780776996</c:v>
                </c:pt>
                <c:pt idx="5600">
                  <c:v>0.97332873336820991</c:v>
                </c:pt>
                <c:pt idx="5601">
                  <c:v>0.97353030800244</c:v>
                </c:pt>
                <c:pt idx="5602">
                  <c:v>0.97386191596323002</c:v>
                </c:pt>
                <c:pt idx="5603">
                  <c:v>0.97423316520833003</c:v>
                </c:pt>
                <c:pt idx="5604">
                  <c:v>0.97439724565462993</c:v>
                </c:pt>
                <c:pt idx="5605">
                  <c:v>0.97464922634000994</c:v>
                </c:pt>
                <c:pt idx="5606">
                  <c:v>0.97505563568074005</c:v>
                </c:pt>
                <c:pt idx="5607">
                  <c:v>0.97544722262821004</c:v>
                </c:pt>
                <c:pt idx="5608">
                  <c:v>0.97558889713121011</c:v>
                </c:pt>
                <c:pt idx="5609">
                  <c:v>0.97582881307790004</c:v>
                </c:pt>
                <c:pt idx="5610">
                  <c:v>0.97597462406274005</c:v>
                </c:pt>
                <c:pt idx="5611">
                  <c:v>0.97619385760023003</c:v>
                </c:pt>
                <c:pt idx="5612">
                  <c:v>0.97638034398982998</c:v>
                </c:pt>
                <c:pt idx="5613">
                  <c:v>0.97650581727229002</c:v>
                </c:pt>
                <c:pt idx="5614">
                  <c:v>0.97664335529345991</c:v>
                </c:pt>
                <c:pt idx="5615">
                  <c:v>0.97695359143142002</c:v>
                </c:pt>
                <c:pt idx="5616">
                  <c:v>0.97728106291037009</c:v>
                </c:pt>
                <c:pt idx="5617">
                  <c:v>0.97753786949124</c:v>
                </c:pt>
                <c:pt idx="5618">
                  <c:v>0.97780107334795008</c:v>
                </c:pt>
                <c:pt idx="5619">
                  <c:v>0.97811732165559007</c:v>
                </c:pt>
                <c:pt idx="5620">
                  <c:v>0.9783324187112401</c:v>
                </c:pt>
                <c:pt idx="5621">
                  <c:v>0.97850304858712001</c:v>
                </c:pt>
                <c:pt idx="5622">
                  <c:v>0.97859715354895993</c:v>
                </c:pt>
                <c:pt idx="5623">
                  <c:v>0.9787236609518899</c:v>
                </c:pt>
                <c:pt idx="5624">
                  <c:v>0.9788567177843901</c:v>
                </c:pt>
                <c:pt idx="5625">
                  <c:v>0.97906319716954004</c:v>
                </c:pt>
                <c:pt idx="5626">
                  <c:v>0.97926842127354008</c:v>
                </c:pt>
                <c:pt idx="5627">
                  <c:v>0.97955061261296006</c:v>
                </c:pt>
                <c:pt idx="5628">
                  <c:v>0.97968263532500011</c:v>
                </c:pt>
                <c:pt idx="5629">
                  <c:v>0.97997081022648991</c:v>
                </c:pt>
                <c:pt idx="5630">
                  <c:v>0.98016556957975998</c:v>
                </c:pt>
                <c:pt idx="5631">
                  <c:v>0.98035963951940008</c:v>
                </c:pt>
                <c:pt idx="5632">
                  <c:v>0.98074191938273003</c:v>
                </c:pt>
                <c:pt idx="5633">
                  <c:v>0.98104560609110991</c:v>
                </c:pt>
                <c:pt idx="5634">
                  <c:v>0.98136204695183005</c:v>
                </c:pt>
                <c:pt idx="5635">
                  <c:v>0.98147028489328991</c:v>
                </c:pt>
                <c:pt idx="5636">
                  <c:v>0.98171020083998006</c:v>
                </c:pt>
                <c:pt idx="5637">
                  <c:v>0.98187014480444001</c:v>
                </c:pt>
                <c:pt idx="5638">
                  <c:v>0.98208145008507008</c:v>
                </c:pt>
                <c:pt idx="5639">
                  <c:v>0.98238927327528991</c:v>
                </c:pt>
                <c:pt idx="5640">
                  <c:v>0.98262539744696009</c:v>
                </c:pt>
                <c:pt idx="5641">
                  <c:v>0.98274328717938997</c:v>
                </c:pt>
                <c:pt idx="5642">
                  <c:v>0.98296045247596009</c:v>
                </c:pt>
                <c:pt idx="5643">
                  <c:v>0.98312788756156011</c:v>
                </c:pt>
                <c:pt idx="5644">
                  <c:v>0.98339512777592009</c:v>
                </c:pt>
                <c:pt idx="5645">
                  <c:v>0.98377671822561008</c:v>
                </c:pt>
                <c:pt idx="5646">
                  <c:v>0.98402214948142008</c:v>
                </c:pt>
                <c:pt idx="5647">
                  <c:v>0.98432101029432006</c:v>
                </c:pt>
                <c:pt idx="5648">
                  <c:v>0.98470306849750999</c:v>
                </c:pt>
                <c:pt idx="5649">
                  <c:v>0.98515830315999997</c:v>
                </c:pt>
                <c:pt idx="5650">
                  <c:v>0.98549335818898998</c:v>
                </c:pt>
                <c:pt idx="5651">
                  <c:v>0.98568984107636992</c:v>
                </c:pt>
                <c:pt idx="5652">
                  <c:v>0.9859259652480401</c:v>
                </c:pt>
                <c:pt idx="5653">
                  <c:v>0.98599042542337001</c:v>
                </c:pt>
                <c:pt idx="5654">
                  <c:v>0.98619897304944004</c:v>
                </c:pt>
                <c:pt idx="5655">
                  <c:v>0.98634306050017995</c:v>
                </c:pt>
                <c:pt idx="5656">
                  <c:v>0.98670913914298009</c:v>
                </c:pt>
                <c:pt idx="5657">
                  <c:v>0.98719724400003006</c:v>
                </c:pt>
                <c:pt idx="5658">
                  <c:v>0.98756642500420999</c:v>
                </c:pt>
                <c:pt idx="5659">
                  <c:v>0.98789527531043997</c:v>
                </c:pt>
                <c:pt idx="5660">
                  <c:v>0.98806797342723995</c:v>
                </c:pt>
                <c:pt idx="5661">
                  <c:v>0.98812347122525002</c:v>
                </c:pt>
                <c:pt idx="5662">
                  <c:v>0.98828100224196991</c:v>
                </c:pt>
                <c:pt idx="5663">
                  <c:v>0.98846128390881005</c:v>
                </c:pt>
                <c:pt idx="5664">
                  <c:v>0.98859358796256003</c:v>
                </c:pt>
                <c:pt idx="5665">
                  <c:v>0.98895731702272993</c:v>
                </c:pt>
                <c:pt idx="5666">
                  <c:v>0.98915414461692008</c:v>
                </c:pt>
                <c:pt idx="5667">
                  <c:v>0.98929719794720006</c:v>
                </c:pt>
                <c:pt idx="5668">
                  <c:v>0.98947403254583999</c:v>
                </c:pt>
                <c:pt idx="5669">
                  <c:v>0.98993697380504009</c:v>
                </c:pt>
                <c:pt idx="5670">
                  <c:v>0.99029167712277011</c:v>
                </c:pt>
                <c:pt idx="5671">
                  <c:v>0.99064706985415008</c:v>
                </c:pt>
                <c:pt idx="5672">
                  <c:v>0.99101659556513999</c:v>
                </c:pt>
                <c:pt idx="5673">
                  <c:v>0.99114241355442001</c:v>
                </c:pt>
                <c:pt idx="5674">
                  <c:v>0.99141611076946989</c:v>
                </c:pt>
                <c:pt idx="5675">
                  <c:v>0.99155399349744999</c:v>
                </c:pt>
                <c:pt idx="5676">
                  <c:v>0.99191110976292007</c:v>
                </c:pt>
                <c:pt idx="5677">
                  <c:v>0.99214309745275009</c:v>
                </c:pt>
                <c:pt idx="5678">
                  <c:v>0.99242029485503003</c:v>
                </c:pt>
                <c:pt idx="5679">
                  <c:v>0.99257467039134006</c:v>
                </c:pt>
                <c:pt idx="5680">
                  <c:v>0.99276219090138995</c:v>
                </c:pt>
                <c:pt idx="5681">
                  <c:v>0.99299358427713003</c:v>
                </c:pt>
                <c:pt idx="5682">
                  <c:v>0.99324478044933007</c:v>
                </c:pt>
                <c:pt idx="5683">
                  <c:v>0.99348090462100003</c:v>
                </c:pt>
                <c:pt idx="5684">
                  <c:v>0.99375632537015002</c:v>
                </c:pt>
                <c:pt idx="5685">
                  <c:v>0.99417135238137</c:v>
                </c:pt>
                <c:pt idx="5686">
                  <c:v>0.99466124225675001</c:v>
                </c:pt>
                <c:pt idx="5687">
                  <c:v>0.99488903198051992</c:v>
                </c:pt>
                <c:pt idx="5688">
                  <c:v>0.99543849465153</c:v>
                </c:pt>
                <c:pt idx="5689">
                  <c:v>0.99562256809338989</c:v>
                </c:pt>
                <c:pt idx="5690">
                  <c:v>0.99578147793737992</c:v>
                </c:pt>
                <c:pt idx="5691">
                  <c:v>0.9961499695279199</c:v>
                </c:pt>
                <c:pt idx="5692">
                  <c:v>0.99657154596872011</c:v>
                </c:pt>
                <c:pt idx="5693">
                  <c:v>0.99674769115372008</c:v>
                </c:pt>
                <c:pt idx="5694">
                  <c:v>0.99716995700817002</c:v>
                </c:pt>
                <c:pt idx="5695">
                  <c:v>0.9974905343507201</c:v>
                </c:pt>
                <c:pt idx="5696">
                  <c:v>0.99771528319732994</c:v>
                </c:pt>
                <c:pt idx="5697">
                  <c:v>0.99788246600501007</c:v>
                </c:pt>
                <c:pt idx="5698">
                  <c:v>0.99805309588088997</c:v>
                </c:pt>
                <c:pt idx="5699">
                  <c:v>0.99823613520228993</c:v>
                </c:pt>
                <c:pt idx="5700">
                  <c:v>0.9985953197086801</c:v>
                </c:pt>
                <c:pt idx="5701">
                  <c:v>0.99879472723879004</c:v>
                </c:pt>
                <c:pt idx="5702">
                  <c:v>0.99904895388373993</c:v>
                </c:pt>
                <c:pt idx="5703">
                  <c:v>0.99941020663105995</c:v>
                </c:pt>
                <c:pt idx="5704">
                  <c:v>0.9997762852738501</c:v>
                </c:pt>
              </c:numCache>
            </c:numRef>
          </c:xVal>
          <c:yVal>
            <c:numRef>
              <c:f>full!$D$2:$D$5706</c:f>
              <c:numCache>
                <c:formatCode>0%</c:formatCode>
                <c:ptCount val="5705"/>
                <c:pt idx="0">
                  <c:v>0</c:v>
                </c:pt>
                <c:pt idx="1">
                  <c:v>4.8707028673870001E-3</c:v>
                </c:pt>
                <c:pt idx="2">
                  <c:v>8.113000306522955E-3</c:v>
                </c:pt>
                <c:pt idx="3">
                  <c:v>9.7438439888910544E-3</c:v>
                </c:pt>
                <c:pt idx="4">
                  <c:v>1.1030952504286984E-2</c:v>
                </c:pt>
                <c:pt idx="5">
                  <c:v>1.1601720112425995E-2</c:v>
                </c:pt>
                <c:pt idx="6">
                  <c:v>1.3036576446501025E-2</c:v>
                </c:pt>
                <c:pt idx="7">
                  <c:v>1.3070760243585999E-2</c:v>
                </c:pt>
                <c:pt idx="8">
                  <c:v>1.4628015307591946E-2</c:v>
                </c:pt>
                <c:pt idx="9">
                  <c:v>1.4672136096377963E-2</c:v>
                </c:pt>
                <c:pt idx="10">
                  <c:v>1.4720436749365962E-2</c:v>
                </c:pt>
                <c:pt idx="11">
                  <c:v>1.6248061007440029E-2</c:v>
                </c:pt>
                <c:pt idx="12">
                  <c:v>1.6296396812190972E-2</c:v>
                </c:pt>
                <c:pt idx="13">
                  <c:v>1.6368696532570004E-2</c:v>
                </c:pt>
                <c:pt idx="14">
                  <c:v>1.7862425191812026E-2</c:v>
                </c:pt>
                <c:pt idx="15">
                  <c:v>1.7903403338317969E-2</c:v>
                </c:pt>
                <c:pt idx="16">
                  <c:v>1.7970222565217964E-2</c:v>
                </c:pt>
                <c:pt idx="17">
                  <c:v>1.8003836186478051E-2</c:v>
                </c:pt>
                <c:pt idx="18">
                  <c:v>1.9472361809044991E-2</c:v>
                </c:pt>
                <c:pt idx="19">
                  <c:v>1.9534363128025034E-2</c:v>
                </c:pt>
                <c:pt idx="20">
                  <c:v>1.9567139465020977E-2</c:v>
                </c:pt>
                <c:pt idx="21">
                  <c:v>1.9608509135603969E-2</c:v>
                </c:pt>
                <c:pt idx="22">
                  <c:v>1.9642459060551953E-2</c:v>
                </c:pt>
                <c:pt idx="23">
                  <c:v>2.0304499345454974E-2</c:v>
                </c:pt>
                <c:pt idx="24">
                  <c:v>2.1114816225303978E-2</c:v>
                </c:pt>
                <c:pt idx="25">
                  <c:v>2.1161839697564022E-2</c:v>
                </c:pt>
                <c:pt idx="26">
                  <c:v>2.1206631502085016E-2</c:v>
                </c:pt>
                <c:pt idx="27">
                  <c:v>2.1249616845781971E-2</c:v>
                </c:pt>
                <c:pt idx="28">
                  <c:v>2.1276618130203984E-2</c:v>
                </c:pt>
                <c:pt idx="29">
                  <c:v>2.2662397421804981E-2</c:v>
                </c:pt>
                <c:pt idx="30">
                  <c:v>2.2766559228675987E-2</c:v>
                </c:pt>
                <c:pt idx="31">
                  <c:v>2.2791702578462969E-2</c:v>
                </c:pt>
                <c:pt idx="32">
                  <c:v>2.2814016864362019E-2</c:v>
                </c:pt>
                <c:pt idx="33">
                  <c:v>2.2828439931293021E-2</c:v>
                </c:pt>
                <c:pt idx="34">
                  <c:v>2.2886969837303983E-2</c:v>
                </c:pt>
                <c:pt idx="35">
                  <c:v>2.3225453816899999E-2</c:v>
                </c:pt>
                <c:pt idx="36">
                  <c:v>2.4344341857159946E-2</c:v>
                </c:pt>
                <c:pt idx="37">
                  <c:v>2.4399252011124029E-2</c:v>
                </c:pt>
                <c:pt idx="38">
                  <c:v>2.4436473747298959E-2</c:v>
                </c:pt>
                <c:pt idx="39">
                  <c:v>2.4460422308057006E-2</c:v>
                </c:pt>
                <c:pt idx="40">
                  <c:v>2.4493402569898959E-2</c:v>
                </c:pt>
                <c:pt idx="41">
                  <c:v>2.450874984906104E-2</c:v>
                </c:pt>
                <c:pt idx="42">
                  <c:v>2.4540361687576007E-2</c:v>
                </c:pt>
                <c:pt idx="43">
                  <c:v>2.5577565072356978E-2</c:v>
                </c:pt>
                <c:pt idx="44">
                  <c:v>2.5982500301878986E-2</c:v>
                </c:pt>
                <c:pt idx="45">
                  <c:v>2.6028681754710958E-2</c:v>
                </c:pt>
                <c:pt idx="46">
                  <c:v>2.6062382151050945E-2</c:v>
                </c:pt>
                <c:pt idx="47">
                  <c:v>2.6110102267344004E-2</c:v>
                </c:pt>
                <c:pt idx="48">
                  <c:v>2.6131191293782052E-2</c:v>
                </c:pt>
                <c:pt idx="49">
                  <c:v>2.6152481446046982E-2</c:v>
                </c:pt>
                <c:pt idx="50">
                  <c:v>2.6193374567503036E-2</c:v>
                </c:pt>
                <c:pt idx="51">
                  <c:v>2.7384824338346991E-2</c:v>
                </c:pt>
                <c:pt idx="52">
                  <c:v>2.759248336568898E-2</c:v>
                </c:pt>
                <c:pt idx="53">
                  <c:v>2.7633411976703992E-2</c:v>
                </c:pt>
                <c:pt idx="54">
                  <c:v>2.7649479584434977E-2</c:v>
                </c:pt>
                <c:pt idx="55">
                  <c:v>2.7696012409551996E-2</c:v>
                </c:pt>
                <c:pt idx="56">
                  <c:v>2.7725039244281047E-2</c:v>
                </c:pt>
                <c:pt idx="57">
                  <c:v>2.7740501321607991E-2</c:v>
                </c:pt>
                <c:pt idx="58">
                  <c:v>2.7781865941588046E-2</c:v>
                </c:pt>
                <c:pt idx="59">
                  <c:v>2.7815602968631947E-2</c:v>
                </c:pt>
                <c:pt idx="60">
                  <c:v>2.899525767163702E-2</c:v>
                </c:pt>
                <c:pt idx="61">
                  <c:v>2.9214812509869015E-2</c:v>
                </c:pt>
                <c:pt idx="62">
                  <c:v>2.9266944705040987E-2</c:v>
                </c:pt>
                <c:pt idx="63">
                  <c:v>2.9256495044538977E-2</c:v>
                </c:pt>
                <c:pt idx="64">
                  <c:v>2.9304254536363983E-2</c:v>
                </c:pt>
                <c:pt idx="65">
                  <c:v>2.931098734465698E-2</c:v>
                </c:pt>
                <c:pt idx="66">
                  <c:v>2.9392456738405959E-2</c:v>
                </c:pt>
                <c:pt idx="67">
                  <c:v>2.9421398296556989E-2</c:v>
                </c:pt>
                <c:pt idx="68">
                  <c:v>2.9456083560129964E-2</c:v>
                </c:pt>
                <c:pt idx="69">
                  <c:v>3.0813807548803029E-2</c:v>
                </c:pt>
                <c:pt idx="70">
                  <c:v>3.0880522867586024E-2</c:v>
                </c:pt>
                <c:pt idx="71">
                  <c:v>3.0901701549603033E-2</c:v>
                </c:pt>
                <c:pt idx="72">
                  <c:v>3.092840450791301E-2</c:v>
                </c:pt>
                <c:pt idx="73">
                  <c:v>3.0926350792781054E-2</c:v>
                </c:pt>
                <c:pt idx="74">
                  <c:v>3.0980776107895958E-2</c:v>
                </c:pt>
                <c:pt idx="75">
                  <c:v>3.101272376786901E-2</c:v>
                </c:pt>
                <c:pt idx="76">
                  <c:v>3.1082488369617023E-2</c:v>
                </c:pt>
                <c:pt idx="77">
                  <c:v>3.1083897734085042E-2</c:v>
                </c:pt>
                <c:pt idx="78">
                  <c:v>3.1966316970712949E-2</c:v>
                </c:pt>
                <c:pt idx="79">
                  <c:v>3.2500069664402997E-2</c:v>
                </c:pt>
                <c:pt idx="80">
                  <c:v>3.2519831607394023E-2</c:v>
                </c:pt>
                <c:pt idx="81">
                  <c:v>3.2565683093347952E-2</c:v>
                </c:pt>
                <c:pt idx="82">
                  <c:v>3.256113072127198E-2</c:v>
                </c:pt>
                <c:pt idx="83">
                  <c:v>3.2604670234820055E-2</c:v>
                </c:pt>
                <c:pt idx="84">
                  <c:v>3.264311544378895E-2</c:v>
                </c:pt>
                <c:pt idx="85">
                  <c:v>3.2712478274905976E-2</c:v>
                </c:pt>
                <c:pt idx="86">
                  <c:v>3.3398300101930012E-2</c:v>
                </c:pt>
                <c:pt idx="87">
                  <c:v>3.4112800601901028E-2</c:v>
                </c:pt>
                <c:pt idx="88">
                  <c:v>3.4163655616344046E-2</c:v>
                </c:pt>
                <c:pt idx="89">
                  <c:v>3.4186681859397994E-2</c:v>
                </c:pt>
                <c:pt idx="90">
                  <c:v>3.4172017320906023E-2</c:v>
                </c:pt>
                <c:pt idx="91">
                  <c:v>3.4240983104059985E-2</c:v>
                </c:pt>
                <c:pt idx="92">
                  <c:v>3.424866536969895E-2</c:v>
                </c:pt>
                <c:pt idx="93">
                  <c:v>3.4315598985612983E-2</c:v>
                </c:pt>
                <c:pt idx="94">
                  <c:v>3.4366611244764034E-2</c:v>
                </c:pt>
                <c:pt idx="95">
                  <c:v>3.5684798147251007E-2</c:v>
                </c:pt>
                <c:pt idx="96">
                  <c:v>3.5784281852886957E-2</c:v>
                </c:pt>
                <c:pt idx="97">
                  <c:v>3.5808402497806036E-2</c:v>
                </c:pt>
                <c:pt idx="98">
                  <c:v>3.5798911377589948E-2</c:v>
                </c:pt>
                <c:pt idx="99">
                  <c:v>3.5851275787439962E-2</c:v>
                </c:pt>
                <c:pt idx="100">
                  <c:v>3.5849588360781004E-2</c:v>
                </c:pt>
                <c:pt idx="101">
                  <c:v>3.5902945922793972E-2</c:v>
                </c:pt>
                <c:pt idx="102">
                  <c:v>3.5930112670562009E-2</c:v>
                </c:pt>
                <c:pt idx="103">
                  <c:v>3.7287871891806046E-2</c:v>
                </c:pt>
                <c:pt idx="104">
                  <c:v>3.7365550897153987E-2</c:v>
                </c:pt>
                <c:pt idx="105">
                  <c:v>3.7412222851782029E-2</c:v>
                </c:pt>
                <c:pt idx="106">
                  <c:v>3.7430335596651987E-2</c:v>
                </c:pt>
                <c:pt idx="107">
                  <c:v>3.7468248348361044E-2</c:v>
                </c:pt>
                <c:pt idx="108">
                  <c:v>3.7483628865212948E-2</c:v>
                </c:pt>
                <c:pt idx="109">
                  <c:v>3.7531437043593963E-2</c:v>
                </c:pt>
                <c:pt idx="110">
                  <c:v>3.7563859036402025E-2</c:v>
                </c:pt>
                <c:pt idx="111">
                  <c:v>3.7579364280743044E-2</c:v>
                </c:pt>
                <c:pt idx="112">
                  <c:v>3.7935633869134011E-2</c:v>
                </c:pt>
                <c:pt idx="113">
                  <c:v>3.8976769243630027E-2</c:v>
                </c:pt>
                <c:pt idx="114">
                  <c:v>3.8991246377450994E-2</c:v>
                </c:pt>
                <c:pt idx="115">
                  <c:v>3.9032638643773043E-2</c:v>
                </c:pt>
                <c:pt idx="116">
                  <c:v>3.9057347736836001E-2</c:v>
                </c:pt>
                <c:pt idx="117">
                  <c:v>3.9093689333914994E-2</c:v>
                </c:pt>
                <c:pt idx="118">
                  <c:v>3.9072790012910974E-2</c:v>
                </c:pt>
                <c:pt idx="119">
                  <c:v>3.9148375890542986E-2</c:v>
                </c:pt>
                <c:pt idx="120">
                  <c:v>3.9165539241558966E-2</c:v>
                </c:pt>
                <c:pt idx="121">
                  <c:v>3.9641438098365955E-2</c:v>
                </c:pt>
                <c:pt idx="122">
                  <c:v>4.052007524916601E-2</c:v>
                </c:pt>
                <c:pt idx="123">
                  <c:v>4.0099168245726013E-2</c:v>
                </c:pt>
                <c:pt idx="124">
                  <c:v>4.0584507565553984E-2</c:v>
                </c:pt>
                <c:pt idx="125">
                  <c:v>4.0619031045981968E-2</c:v>
                </c:pt>
                <c:pt idx="126">
                  <c:v>4.0659846300421965E-2</c:v>
                </c:pt>
                <c:pt idx="127">
                  <c:v>4.0659119431621038E-2</c:v>
                </c:pt>
                <c:pt idx="128">
                  <c:v>4.0707813559478945E-2</c:v>
                </c:pt>
                <c:pt idx="129">
                  <c:v>4.0716253702014038E-2</c:v>
                </c:pt>
                <c:pt idx="130">
                  <c:v>4.0771432796302021E-2</c:v>
                </c:pt>
                <c:pt idx="131">
                  <c:v>4.0769188908458043E-2</c:v>
                </c:pt>
                <c:pt idx="132">
                  <c:v>4.0817651102091013E-2</c:v>
                </c:pt>
                <c:pt idx="133">
                  <c:v>4.0824222945744948E-2</c:v>
                </c:pt>
                <c:pt idx="134">
                  <c:v>4.2142203624407015E-2</c:v>
                </c:pt>
                <c:pt idx="135">
                  <c:v>4.2148005705295977E-2</c:v>
                </c:pt>
                <c:pt idx="136">
                  <c:v>4.2230011994765948E-2</c:v>
                </c:pt>
                <c:pt idx="137">
                  <c:v>4.227064808775205E-2</c:v>
                </c:pt>
                <c:pt idx="138">
                  <c:v>4.2282577397152021E-2</c:v>
                </c:pt>
                <c:pt idx="139">
                  <c:v>4.2303592095260023E-2</c:v>
                </c:pt>
                <c:pt idx="140">
                  <c:v>4.2349339117026985E-2</c:v>
                </c:pt>
                <c:pt idx="141">
                  <c:v>4.2387538431528982E-2</c:v>
                </c:pt>
                <c:pt idx="142">
                  <c:v>4.2401390196112998E-2</c:v>
                </c:pt>
                <c:pt idx="143">
                  <c:v>4.2436019023379012E-2</c:v>
                </c:pt>
                <c:pt idx="144">
                  <c:v>4.2490061211788999E-2</c:v>
                </c:pt>
                <c:pt idx="145">
                  <c:v>4.3785134973888029E-2</c:v>
                </c:pt>
                <c:pt idx="146">
                  <c:v>4.3866199257223015E-2</c:v>
                </c:pt>
                <c:pt idx="147">
                  <c:v>4.3886875226408995E-2</c:v>
                </c:pt>
                <c:pt idx="148">
                  <c:v>4.3897746588765996E-2</c:v>
                </c:pt>
                <c:pt idx="149">
                  <c:v>4.3953139203536051E-2</c:v>
                </c:pt>
                <c:pt idx="150">
                  <c:v>4.3973251191261054E-2</c:v>
                </c:pt>
                <c:pt idx="151">
                  <c:v>4.4016640503813043E-2</c:v>
                </c:pt>
                <c:pt idx="152">
                  <c:v>4.4042068011035052E-2</c:v>
                </c:pt>
                <c:pt idx="153">
                  <c:v>4.4059124553661011E-2</c:v>
                </c:pt>
                <c:pt idx="154">
                  <c:v>4.4109061945587946E-2</c:v>
                </c:pt>
                <c:pt idx="155">
                  <c:v>4.5393712245764051E-2</c:v>
                </c:pt>
                <c:pt idx="156">
                  <c:v>4.546124801456497E-2</c:v>
                </c:pt>
                <c:pt idx="157">
                  <c:v>4.5508039272145973E-2</c:v>
                </c:pt>
                <c:pt idx="158">
                  <c:v>4.5508551423586008E-2</c:v>
                </c:pt>
                <c:pt idx="159">
                  <c:v>4.5572920053130961E-2</c:v>
                </c:pt>
                <c:pt idx="160">
                  <c:v>4.5586760047929054E-2</c:v>
                </c:pt>
                <c:pt idx="161">
                  <c:v>4.5622521108313996E-2</c:v>
                </c:pt>
                <c:pt idx="162">
                  <c:v>4.562890701195399E-2</c:v>
                </c:pt>
                <c:pt idx="163">
                  <c:v>4.566225342510899E-2</c:v>
                </c:pt>
                <c:pt idx="164">
                  <c:v>4.5679762026398008E-2</c:v>
                </c:pt>
                <c:pt idx="165">
                  <c:v>4.5727048029650996E-2</c:v>
                </c:pt>
                <c:pt idx="166">
                  <c:v>4.7010932667032046E-2</c:v>
                </c:pt>
                <c:pt idx="167">
                  <c:v>4.7024795883297998E-2</c:v>
                </c:pt>
                <c:pt idx="168">
                  <c:v>4.7097664849199972E-2</c:v>
                </c:pt>
                <c:pt idx="169">
                  <c:v>4.7166839279576989E-2</c:v>
                </c:pt>
                <c:pt idx="170">
                  <c:v>4.7203670849626955E-2</c:v>
                </c:pt>
                <c:pt idx="171">
                  <c:v>4.7237574192590004E-2</c:v>
                </c:pt>
                <c:pt idx="172">
                  <c:v>4.7244460382264042E-2</c:v>
                </c:pt>
                <c:pt idx="173">
                  <c:v>4.7278560083225951E-2</c:v>
                </c:pt>
                <c:pt idx="174">
                  <c:v>4.7296556720757055E-2</c:v>
                </c:pt>
                <c:pt idx="175">
                  <c:v>4.7319066400070997E-2</c:v>
                </c:pt>
                <c:pt idx="176">
                  <c:v>4.7342535226966964E-2</c:v>
                </c:pt>
                <c:pt idx="177">
                  <c:v>4.8281969498294997E-2</c:v>
                </c:pt>
                <c:pt idx="178">
                  <c:v>4.8651413258528953E-2</c:v>
                </c:pt>
                <c:pt idx="179">
                  <c:v>4.8747666242488052E-2</c:v>
                </c:pt>
                <c:pt idx="180">
                  <c:v>4.8741364392013042E-2</c:v>
                </c:pt>
                <c:pt idx="181">
                  <c:v>4.8821278295357984E-2</c:v>
                </c:pt>
                <c:pt idx="182">
                  <c:v>4.885688172390501E-2</c:v>
                </c:pt>
                <c:pt idx="183">
                  <c:v>4.8862728615350015E-2</c:v>
                </c:pt>
                <c:pt idx="184">
                  <c:v>4.8900518328963027E-2</c:v>
                </c:pt>
                <c:pt idx="185">
                  <c:v>4.8916549249955033E-2</c:v>
                </c:pt>
                <c:pt idx="186">
                  <c:v>4.8958865491970038E-2</c:v>
                </c:pt>
                <c:pt idx="187">
                  <c:v>4.981779897223404E-2</c:v>
                </c:pt>
                <c:pt idx="188">
                  <c:v>5.0148702523424959E-2</c:v>
                </c:pt>
                <c:pt idx="189">
                  <c:v>5.0248956180325988E-2</c:v>
                </c:pt>
                <c:pt idx="190">
                  <c:v>5.0320224040721007E-2</c:v>
                </c:pt>
                <c:pt idx="191">
                  <c:v>5.0376259491433983E-2</c:v>
                </c:pt>
                <c:pt idx="192">
                  <c:v>5.0381644823006E-2</c:v>
                </c:pt>
                <c:pt idx="193">
                  <c:v>5.0443413927308001E-2</c:v>
                </c:pt>
                <c:pt idx="194">
                  <c:v>5.0438537419073004E-2</c:v>
                </c:pt>
                <c:pt idx="195">
                  <c:v>5.0487693044284021E-2</c:v>
                </c:pt>
                <c:pt idx="196">
                  <c:v>5.0502396455475052E-2</c:v>
                </c:pt>
                <c:pt idx="197">
                  <c:v>5.0552713154074946E-2</c:v>
                </c:pt>
                <c:pt idx="198">
                  <c:v>5.0574731327618028E-2</c:v>
                </c:pt>
                <c:pt idx="199">
                  <c:v>5.1400918312880961E-2</c:v>
                </c:pt>
                <c:pt idx="200">
                  <c:v>5.1893246268310045E-2</c:v>
                </c:pt>
                <c:pt idx="201">
                  <c:v>5.1913186565620051E-2</c:v>
                </c:pt>
                <c:pt idx="202">
                  <c:v>5.2005405957699979E-2</c:v>
                </c:pt>
                <c:pt idx="203">
                  <c:v>5.2027907684828012E-2</c:v>
                </c:pt>
                <c:pt idx="204">
                  <c:v>5.2031396742416969E-2</c:v>
                </c:pt>
                <c:pt idx="205">
                  <c:v>5.2079352587387051E-2</c:v>
                </c:pt>
                <c:pt idx="206">
                  <c:v>5.2113966319582983E-2</c:v>
                </c:pt>
                <c:pt idx="207">
                  <c:v>5.2146011945123028E-2</c:v>
                </c:pt>
                <c:pt idx="208">
                  <c:v>5.2154139458846949E-2</c:v>
                </c:pt>
                <c:pt idx="209">
                  <c:v>5.2172948847751033E-2</c:v>
                </c:pt>
                <c:pt idx="210">
                  <c:v>5.2199248178499968E-2</c:v>
                </c:pt>
                <c:pt idx="211">
                  <c:v>5.2243086176112952E-2</c:v>
                </c:pt>
                <c:pt idx="212">
                  <c:v>5.3496920833371986E-2</c:v>
                </c:pt>
                <c:pt idx="213">
                  <c:v>5.3497036940710951E-2</c:v>
                </c:pt>
                <c:pt idx="214">
                  <c:v>5.3592310268997023E-2</c:v>
                </c:pt>
                <c:pt idx="215">
                  <c:v>5.3595047862348033E-2</c:v>
                </c:pt>
                <c:pt idx="216">
                  <c:v>5.3646554166395966E-2</c:v>
                </c:pt>
                <c:pt idx="217">
                  <c:v>5.368304089764897E-2</c:v>
                </c:pt>
                <c:pt idx="218">
                  <c:v>5.3720427460778986E-2</c:v>
                </c:pt>
                <c:pt idx="219">
                  <c:v>5.3732633586848988E-2</c:v>
                </c:pt>
                <c:pt idx="220">
                  <c:v>5.3767871584217031E-2</c:v>
                </c:pt>
                <c:pt idx="221">
                  <c:v>5.3788930790736988E-2</c:v>
                </c:pt>
                <c:pt idx="222">
                  <c:v>5.3821104371304052E-2</c:v>
                </c:pt>
                <c:pt idx="223">
                  <c:v>5.3864997034027029E-2</c:v>
                </c:pt>
                <c:pt idx="224">
                  <c:v>5.5129273911144971E-2</c:v>
                </c:pt>
                <c:pt idx="225">
                  <c:v>5.5112206132325037E-2</c:v>
                </c:pt>
                <c:pt idx="226">
                  <c:v>5.5197896180328998E-2</c:v>
                </c:pt>
                <c:pt idx="227">
                  <c:v>5.5255062312682957E-2</c:v>
                </c:pt>
                <c:pt idx="228">
                  <c:v>5.5287265545021946E-2</c:v>
                </c:pt>
                <c:pt idx="229">
                  <c:v>5.5304595992904049E-2</c:v>
                </c:pt>
                <c:pt idx="230">
                  <c:v>5.5292636936996042E-2</c:v>
                </c:pt>
                <c:pt idx="231">
                  <c:v>5.5354222886057958E-2</c:v>
                </c:pt>
                <c:pt idx="232">
                  <c:v>5.5362069125664992E-2</c:v>
                </c:pt>
                <c:pt idx="233">
                  <c:v>5.538788514590598E-2</c:v>
                </c:pt>
                <c:pt idx="234">
                  <c:v>5.5441229831090011E-2</c:v>
                </c:pt>
                <c:pt idx="235">
                  <c:v>5.5442134635537044E-2</c:v>
                </c:pt>
                <c:pt idx="236">
                  <c:v>5.5480398247385043E-2</c:v>
                </c:pt>
                <c:pt idx="237">
                  <c:v>5.6449062067922995E-2</c:v>
                </c:pt>
                <c:pt idx="238">
                  <c:v>5.6717808782893009E-2</c:v>
                </c:pt>
                <c:pt idx="239">
                  <c:v>5.6799787600975038E-2</c:v>
                </c:pt>
                <c:pt idx="240">
                  <c:v>5.6861479300383988E-2</c:v>
                </c:pt>
                <c:pt idx="241">
                  <c:v>5.6902408334333021E-2</c:v>
                </c:pt>
                <c:pt idx="242">
                  <c:v>5.6896775931412957E-2</c:v>
                </c:pt>
                <c:pt idx="243">
                  <c:v>5.6949301865983015E-2</c:v>
                </c:pt>
                <c:pt idx="244">
                  <c:v>5.6970039662266991E-2</c:v>
                </c:pt>
                <c:pt idx="245">
                  <c:v>5.6986785484056002E-2</c:v>
                </c:pt>
                <c:pt idx="246">
                  <c:v>5.6978051068651947E-2</c:v>
                </c:pt>
                <c:pt idx="247">
                  <c:v>5.7035475314113016E-2</c:v>
                </c:pt>
                <c:pt idx="248">
                  <c:v>5.7059418532208972E-2</c:v>
                </c:pt>
                <c:pt idx="249">
                  <c:v>5.709253290481997E-2</c:v>
                </c:pt>
                <c:pt idx="250">
                  <c:v>5.7100892633221045E-2</c:v>
                </c:pt>
                <c:pt idx="251">
                  <c:v>5.7137118122961961E-2</c:v>
                </c:pt>
                <c:pt idx="252">
                  <c:v>5.8387276962590051E-2</c:v>
                </c:pt>
                <c:pt idx="253">
                  <c:v>5.8452656200494002E-2</c:v>
                </c:pt>
                <c:pt idx="254">
                  <c:v>5.8489021282507991E-2</c:v>
                </c:pt>
                <c:pt idx="255">
                  <c:v>5.8520867399663001E-2</c:v>
                </c:pt>
                <c:pt idx="256">
                  <c:v>5.8558279207961972E-2</c:v>
                </c:pt>
                <c:pt idx="257">
                  <c:v>5.8523788071596972E-2</c:v>
                </c:pt>
                <c:pt idx="258">
                  <c:v>5.861191354183104E-2</c:v>
                </c:pt>
                <c:pt idx="259">
                  <c:v>5.8630725185246035E-2</c:v>
                </c:pt>
                <c:pt idx="260">
                  <c:v>5.8670083318625998E-2</c:v>
                </c:pt>
                <c:pt idx="261">
                  <c:v>5.8669038352575975E-2</c:v>
                </c:pt>
                <c:pt idx="262">
                  <c:v>5.872063926871196E-2</c:v>
                </c:pt>
                <c:pt idx="263">
                  <c:v>5.933559056676696E-2</c:v>
                </c:pt>
                <c:pt idx="264">
                  <c:v>6.000594061119402E-2</c:v>
                </c:pt>
                <c:pt idx="265">
                  <c:v>6.0073356616724971E-2</c:v>
                </c:pt>
                <c:pt idx="266">
                  <c:v>6.0126641838243011E-2</c:v>
                </c:pt>
                <c:pt idx="267">
                  <c:v>6.0180548394230038E-2</c:v>
                </c:pt>
                <c:pt idx="268">
                  <c:v>6.0176227719001996E-2</c:v>
                </c:pt>
                <c:pt idx="269">
                  <c:v>6.0236915534903956E-2</c:v>
                </c:pt>
                <c:pt idx="270">
                  <c:v>6.0276909982926008E-2</c:v>
                </c:pt>
                <c:pt idx="271">
                  <c:v>6.0319314181393024E-2</c:v>
                </c:pt>
                <c:pt idx="272">
                  <c:v>6.033668806137904E-2</c:v>
                </c:pt>
                <c:pt idx="273">
                  <c:v>6.0546810974294041E-2</c:v>
                </c:pt>
                <c:pt idx="274">
                  <c:v>6.1673491780648959E-2</c:v>
                </c:pt>
                <c:pt idx="275">
                  <c:v>6.1712676134833E-2</c:v>
                </c:pt>
                <c:pt idx="276">
                  <c:v>6.1760859449662031E-2</c:v>
                </c:pt>
                <c:pt idx="277">
                  <c:v>6.1785359328991984E-2</c:v>
                </c:pt>
                <c:pt idx="278">
                  <c:v>6.1829473050376005E-2</c:v>
                </c:pt>
                <c:pt idx="279">
                  <c:v>6.1843645213127019E-2</c:v>
                </c:pt>
                <c:pt idx="280">
                  <c:v>6.1873368691887976E-2</c:v>
                </c:pt>
                <c:pt idx="281">
                  <c:v>6.1894268012892995E-2</c:v>
                </c:pt>
                <c:pt idx="282">
                  <c:v>6.1934441152155961E-2</c:v>
                </c:pt>
                <c:pt idx="283">
                  <c:v>6.1953134433720969E-2</c:v>
                </c:pt>
                <c:pt idx="284">
                  <c:v>6.2385269575042979E-2</c:v>
                </c:pt>
                <c:pt idx="285">
                  <c:v>6.3227234170588953E-2</c:v>
                </c:pt>
                <c:pt idx="286">
                  <c:v>6.3257571359570997E-2</c:v>
                </c:pt>
                <c:pt idx="287">
                  <c:v>6.330764264947697E-2</c:v>
                </c:pt>
                <c:pt idx="288">
                  <c:v>6.3354066389876951E-2</c:v>
                </c:pt>
                <c:pt idx="289">
                  <c:v>6.3377699383267982E-2</c:v>
                </c:pt>
                <c:pt idx="290">
                  <c:v>6.3449525817627972E-2</c:v>
                </c:pt>
                <c:pt idx="291">
                  <c:v>6.3472979500088011E-2</c:v>
                </c:pt>
                <c:pt idx="292">
                  <c:v>6.3498174792631978E-2</c:v>
                </c:pt>
                <c:pt idx="293">
                  <c:v>6.3524028026763046E-2</c:v>
                </c:pt>
                <c:pt idx="294">
                  <c:v>6.3575037850992056E-2</c:v>
                </c:pt>
                <c:pt idx="295">
                  <c:v>6.360534186644895E-2</c:v>
                </c:pt>
                <c:pt idx="296">
                  <c:v>6.4860578307433969E-2</c:v>
                </c:pt>
                <c:pt idx="297">
                  <c:v>6.4917006474145E-2</c:v>
                </c:pt>
                <c:pt idx="298">
                  <c:v>6.4984776129157984E-2</c:v>
                </c:pt>
                <c:pt idx="299">
                  <c:v>6.5027424553451008E-2</c:v>
                </c:pt>
                <c:pt idx="300">
                  <c:v>6.5058133528649975E-2</c:v>
                </c:pt>
                <c:pt idx="301">
                  <c:v>6.5091167482513979E-2</c:v>
                </c:pt>
                <c:pt idx="302">
                  <c:v>6.5097088956798999E-2</c:v>
                </c:pt>
                <c:pt idx="303">
                  <c:v>6.5118941158721966E-2</c:v>
                </c:pt>
                <c:pt idx="304">
                  <c:v>6.512808961628902E-2</c:v>
                </c:pt>
                <c:pt idx="305">
                  <c:v>6.5166056716112974E-2</c:v>
                </c:pt>
                <c:pt idx="306">
                  <c:v>6.5844296575380046E-2</c:v>
                </c:pt>
                <c:pt idx="307">
                  <c:v>6.6388202565507037E-2</c:v>
                </c:pt>
                <c:pt idx="308">
                  <c:v>6.6530287846434E-2</c:v>
                </c:pt>
                <c:pt idx="309">
                  <c:v>6.6597210380247018E-2</c:v>
                </c:pt>
                <c:pt idx="310">
                  <c:v>6.6619645385112003E-2</c:v>
                </c:pt>
                <c:pt idx="311">
                  <c:v>6.664061095613405E-2</c:v>
                </c:pt>
                <c:pt idx="312">
                  <c:v>6.6654790009515019E-2</c:v>
                </c:pt>
                <c:pt idx="313">
                  <c:v>6.6726019110491031E-2</c:v>
                </c:pt>
                <c:pt idx="314">
                  <c:v>6.675745761183205E-2</c:v>
                </c:pt>
                <c:pt idx="315">
                  <c:v>6.6778220980743042E-2</c:v>
                </c:pt>
                <c:pt idx="316">
                  <c:v>6.6811499188887957E-2</c:v>
                </c:pt>
                <c:pt idx="317">
                  <c:v>6.6832207747109962E-2</c:v>
                </c:pt>
                <c:pt idx="318">
                  <c:v>6.7425075166547055E-2</c:v>
                </c:pt>
                <c:pt idx="319">
                  <c:v>6.8106707288754009E-2</c:v>
                </c:pt>
                <c:pt idx="320">
                  <c:v>6.8171611291206968E-2</c:v>
                </c:pt>
                <c:pt idx="321">
                  <c:v>6.8230076501266002E-2</c:v>
                </c:pt>
                <c:pt idx="322">
                  <c:v>6.8251841462395046E-2</c:v>
                </c:pt>
                <c:pt idx="323">
                  <c:v>6.8292474884323995E-2</c:v>
                </c:pt>
                <c:pt idx="324">
                  <c:v>6.8272972998076997E-2</c:v>
                </c:pt>
                <c:pt idx="325">
                  <c:v>6.8360193631809008E-2</c:v>
                </c:pt>
                <c:pt idx="326">
                  <c:v>6.8372609095522008E-2</c:v>
                </c:pt>
                <c:pt idx="327">
                  <c:v>6.8385945438839024E-2</c:v>
                </c:pt>
                <c:pt idx="328">
                  <c:v>6.8435871594571984E-2</c:v>
                </c:pt>
                <c:pt idx="329">
                  <c:v>6.8537652835959029E-2</c:v>
                </c:pt>
                <c:pt idx="330">
                  <c:v>6.9483161339663035E-2</c:v>
                </c:pt>
                <c:pt idx="331">
                  <c:v>6.976383744159198E-2</c:v>
                </c:pt>
                <c:pt idx="332">
                  <c:v>6.9816790340273993E-2</c:v>
                </c:pt>
                <c:pt idx="333">
                  <c:v>6.9850426220908979E-2</c:v>
                </c:pt>
                <c:pt idx="334">
                  <c:v>6.9927734792260998E-2</c:v>
                </c:pt>
                <c:pt idx="335">
                  <c:v>6.9894320877841976E-2</c:v>
                </c:pt>
                <c:pt idx="336">
                  <c:v>6.9956529412311008E-2</c:v>
                </c:pt>
                <c:pt idx="337">
                  <c:v>6.9971431188704969E-2</c:v>
                </c:pt>
                <c:pt idx="338">
                  <c:v>6.999776481020703E-2</c:v>
                </c:pt>
                <c:pt idx="339">
                  <c:v>7.0022710595491033E-2</c:v>
                </c:pt>
                <c:pt idx="340">
                  <c:v>7.0058250852738979E-2</c:v>
                </c:pt>
                <c:pt idx="341">
                  <c:v>7.0065647904209993E-2</c:v>
                </c:pt>
                <c:pt idx="342">
                  <c:v>7.0085292451165015E-2</c:v>
                </c:pt>
                <c:pt idx="343">
                  <c:v>7.0103289088697007E-2</c:v>
                </c:pt>
                <c:pt idx="344">
                  <c:v>7.1399471960855054E-2</c:v>
                </c:pt>
                <c:pt idx="345">
                  <c:v>7.1448097028266044E-2</c:v>
                </c:pt>
                <c:pt idx="346">
                  <c:v>7.1472568519467039E-2</c:v>
                </c:pt>
                <c:pt idx="347">
                  <c:v>7.1482412060301037E-2</c:v>
                </c:pt>
                <c:pt idx="348">
                  <c:v>7.1573788536026028E-2</c:v>
                </c:pt>
                <c:pt idx="349">
                  <c:v>7.1599796579941977E-2</c:v>
                </c:pt>
                <c:pt idx="350">
                  <c:v>7.1612039453790022E-2</c:v>
                </c:pt>
                <c:pt idx="351">
                  <c:v>7.1610246240443987E-2</c:v>
                </c:pt>
                <c:pt idx="352">
                  <c:v>7.1657959759729994E-2</c:v>
                </c:pt>
                <c:pt idx="353">
                  <c:v>7.1692288881343047E-2</c:v>
                </c:pt>
                <c:pt idx="354">
                  <c:v>7.1705481577727048E-2</c:v>
                </c:pt>
                <c:pt idx="355">
                  <c:v>7.2053776275089021E-2</c:v>
                </c:pt>
                <c:pt idx="356">
                  <c:v>7.2960690699337971E-2</c:v>
                </c:pt>
                <c:pt idx="357">
                  <c:v>7.3051254423689982E-2</c:v>
                </c:pt>
                <c:pt idx="358">
                  <c:v>7.307614864720402E-2</c:v>
                </c:pt>
                <c:pt idx="359">
                  <c:v>7.3093517495053995E-2</c:v>
                </c:pt>
                <c:pt idx="360">
                  <c:v>7.3098394003287992E-2</c:v>
                </c:pt>
                <c:pt idx="361">
                  <c:v>7.3176302027698981E-2</c:v>
                </c:pt>
                <c:pt idx="362">
                  <c:v>7.319638904562098E-2</c:v>
                </c:pt>
                <c:pt idx="363">
                  <c:v>7.3224385536871051E-2</c:v>
                </c:pt>
                <c:pt idx="364">
                  <c:v>7.3290910761850014E-2</c:v>
                </c:pt>
                <c:pt idx="365">
                  <c:v>7.3303903993163999E-2</c:v>
                </c:pt>
                <c:pt idx="366">
                  <c:v>7.3335851117805051E-2</c:v>
                </c:pt>
                <c:pt idx="367">
                  <c:v>7.3342565357772949E-2</c:v>
                </c:pt>
                <c:pt idx="368">
                  <c:v>7.4649297069623977E-2</c:v>
                </c:pt>
                <c:pt idx="369">
                  <c:v>7.4682682027805036E-2</c:v>
                </c:pt>
                <c:pt idx="370">
                  <c:v>7.4739222916802017E-2</c:v>
                </c:pt>
                <c:pt idx="371">
                  <c:v>7.4717394737087051E-2</c:v>
                </c:pt>
                <c:pt idx="372">
                  <c:v>7.4792516185362978E-2</c:v>
                </c:pt>
                <c:pt idx="373">
                  <c:v>7.4805404099982042E-2</c:v>
                </c:pt>
                <c:pt idx="374">
                  <c:v>7.4877622864786053E-2</c:v>
                </c:pt>
                <c:pt idx="375">
                  <c:v>7.491161574815397E-2</c:v>
                </c:pt>
                <c:pt idx="376">
                  <c:v>7.4927389372926978E-2</c:v>
                </c:pt>
                <c:pt idx="377">
                  <c:v>7.4937998681021023E-2</c:v>
                </c:pt>
                <c:pt idx="378">
                  <c:v>7.4956191861697996E-2</c:v>
                </c:pt>
                <c:pt idx="379">
                  <c:v>7.6189984116516007E-2</c:v>
                </c:pt>
                <c:pt idx="380">
                  <c:v>7.6266129420417994E-2</c:v>
                </c:pt>
                <c:pt idx="381">
                  <c:v>7.6297035082994014E-2</c:v>
                </c:pt>
                <c:pt idx="382">
                  <c:v>7.6370763243203021E-2</c:v>
                </c:pt>
                <c:pt idx="383">
                  <c:v>7.6384578819550963E-2</c:v>
                </c:pt>
                <c:pt idx="384">
                  <c:v>7.6388875988073979E-2</c:v>
                </c:pt>
                <c:pt idx="385">
                  <c:v>7.6474009841554946E-2</c:v>
                </c:pt>
                <c:pt idx="386">
                  <c:v>7.6501811704786982E-2</c:v>
                </c:pt>
                <c:pt idx="387">
                  <c:v>7.6530410834207974E-2</c:v>
                </c:pt>
                <c:pt idx="388">
                  <c:v>7.6536037846265947E-2</c:v>
                </c:pt>
                <c:pt idx="389">
                  <c:v>7.701273195624303E-2</c:v>
                </c:pt>
                <c:pt idx="390">
                  <c:v>7.7690110220415054E-2</c:v>
                </c:pt>
                <c:pt idx="391">
                  <c:v>7.7837684634599946E-2</c:v>
                </c:pt>
                <c:pt idx="392">
                  <c:v>7.7912552596624995E-2</c:v>
                </c:pt>
                <c:pt idx="393">
                  <c:v>7.7986280756834003E-2</c:v>
                </c:pt>
                <c:pt idx="394">
                  <c:v>7.7978037135771006E-2</c:v>
                </c:pt>
                <c:pt idx="395">
                  <c:v>7.8050138202724995E-2</c:v>
                </c:pt>
                <c:pt idx="396">
                  <c:v>7.8071579930003021E-2</c:v>
                </c:pt>
                <c:pt idx="397">
                  <c:v>7.8091938435244979E-2</c:v>
                </c:pt>
                <c:pt idx="398">
                  <c:v>7.8114974131284987E-2</c:v>
                </c:pt>
                <c:pt idx="399">
                  <c:v>7.8138729692825981E-2</c:v>
                </c:pt>
                <c:pt idx="400">
                  <c:v>7.8172284713772022E-2</c:v>
                </c:pt>
                <c:pt idx="401">
                  <c:v>7.8189654371674022E-2</c:v>
                </c:pt>
                <c:pt idx="402">
                  <c:v>7.8237161624515994E-2</c:v>
                </c:pt>
                <c:pt idx="403">
                  <c:v>7.9482732344545948E-2</c:v>
                </c:pt>
                <c:pt idx="404">
                  <c:v>7.9564463068490965E-2</c:v>
                </c:pt>
                <c:pt idx="405">
                  <c:v>7.9571494255008979E-2</c:v>
                </c:pt>
                <c:pt idx="406">
                  <c:v>7.9625882249907964E-2</c:v>
                </c:pt>
                <c:pt idx="407">
                  <c:v>7.9693290853528054E-2</c:v>
                </c:pt>
                <c:pt idx="408">
                  <c:v>7.9726757086509004E-2</c:v>
                </c:pt>
                <c:pt idx="409">
                  <c:v>7.976106698489005E-2</c:v>
                </c:pt>
                <c:pt idx="410">
                  <c:v>7.9790704910876031E-2</c:v>
                </c:pt>
                <c:pt idx="411">
                  <c:v>7.9812722796025026E-2</c:v>
                </c:pt>
                <c:pt idx="412">
                  <c:v>8.1109412241989975E-2</c:v>
                </c:pt>
                <c:pt idx="413">
                  <c:v>8.1144284267919975E-2</c:v>
                </c:pt>
                <c:pt idx="414">
                  <c:v>8.1162861442146017E-2</c:v>
                </c:pt>
                <c:pt idx="415">
                  <c:v>8.119503789285698E-2</c:v>
                </c:pt>
                <c:pt idx="416">
                  <c:v>8.1268635227895958E-2</c:v>
                </c:pt>
                <c:pt idx="417">
                  <c:v>8.1293513219467983E-2</c:v>
                </c:pt>
                <c:pt idx="418">
                  <c:v>8.1329939902840986E-2</c:v>
                </c:pt>
                <c:pt idx="419">
                  <c:v>8.1369201469037034E-2</c:v>
                </c:pt>
                <c:pt idx="420">
                  <c:v>8.1388922431009036E-2</c:v>
                </c:pt>
                <c:pt idx="421">
                  <c:v>8.1416699729613962E-2</c:v>
                </c:pt>
                <c:pt idx="422">
                  <c:v>8.2665754837031979E-2</c:v>
                </c:pt>
                <c:pt idx="423">
                  <c:v>8.2746913866932004E-2</c:v>
                </c:pt>
                <c:pt idx="424">
                  <c:v>8.2764987909356047E-2</c:v>
                </c:pt>
                <c:pt idx="425">
                  <c:v>8.2848159466463955E-2</c:v>
                </c:pt>
                <c:pt idx="426">
                  <c:v>8.2836316517895026E-2</c:v>
                </c:pt>
                <c:pt idx="427">
                  <c:v>8.2859770200354954E-2</c:v>
                </c:pt>
                <c:pt idx="428">
                  <c:v>8.2912657093230036E-2</c:v>
                </c:pt>
                <c:pt idx="429">
                  <c:v>8.2952092872148997E-2</c:v>
                </c:pt>
                <c:pt idx="430">
                  <c:v>8.2991257235454974E-2</c:v>
                </c:pt>
                <c:pt idx="431">
                  <c:v>8.3032073491301039E-2</c:v>
                </c:pt>
                <c:pt idx="432">
                  <c:v>8.3047679683620035E-2</c:v>
                </c:pt>
                <c:pt idx="433">
                  <c:v>8.4281736780018046E-2</c:v>
                </c:pt>
                <c:pt idx="434">
                  <c:v>8.4378105871316E-2</c:v>
                </c:pt>
                <c:pt idx="435">
                  <c:v>8.4393675769507959E-2</c:v>
                </c:pt>
                <c:pt idx="436">
                  <c:v>8.4428770225287053E-2</c:v>
                </c:pt>
                <c:pt idx="437">
                  <c:v>8.4484531891378944E-2</c:v>
                </c:pt>
                <c:pt idx="438">
                  <c:v>8.4519534127106999E-2</c:v>
                </c:pt>
                <c:pt idx="439">
                  <c:v>8.4559117212680945E-2</c:v>
                </c:pt>
                <c:pt idx="440">
                  <c:v>8.4610163187545995E-2</c:v>
                </c:pt>
                <c:pt idx="441">
                  <c:v>8.4644330521293054E-2</c:v>
                </c:pt>
                <c:pt idx="442">
                  <c:v>8.4649216507676983E-2</c:v>
                </c:pt>
                <c:pt idx="443">
                  <c:v>8.478060980708102E-2</c:v>
                </c:pt>
                <c:pt idx="444">
                  <c:v>8.5965060979574015E-2</c:v>
                </c:pt>
                <c:pt idx="445">
                  <c:v>8.6004396263176019E-2</c:v>
                </c:pt>
                <c:pt idx="446">
                  <c:v>8.6057830743366037E-2</c:v>
                </c:pt>
                <c:pt idx="447">
                  <c:v>8.6086489264832977E-2</c:v>
                </c:pt>
                <c:pt idx="448">
                  <c:v>8.6095818862621964E-2</c:v>
                </c:pt>
                <c:pt idx="449">
                  <c:v>8.6135506553097985E-2</c:v>
                </c:pt>
                <c:pt idx="450">
                  <c:v>8.614858846985296E-2</c:v>
                </c:pt>
                <c:pt idx="451">
                  <c:v>8.6177189087767947E-2</c:v>
                </c:pt>
                <c:pt idx="452">
                  <c:v>8.6241155871780051E-2</c:v>
                </c:pt>
                <c:pt idx="453">
                  <c:v>8.6246801689380037E-2</c:v>
                </c:pt>
                <c:pt idx="454">
                  <c:v>8.6279710232712969E-2</c:v>
                </c:pt>
                <c:pt idx="455">
                  <c:v>8.6814231699494981E-2</c:v>
                </c:pt>
                <c:pt idx="456">
                  <c:v>8.7535783747323959E-2</c:v>
                </c:pt>
                <c:pt idx="457">
                  <c:v>8.7615771456967972E-2</c:v>
                </c:pt>
                <c:pt idx="458">
                  <c:v>8.7634707734606021E-2</c:v>
                </c:pt>
                <c:pt idx="459">
                  <c:v>8.7638505750054052E-2</c:v>
                </c:pt>
                <c:pt idx="460">
                  <c:v>8.7710850927466E-2</c:v>
                </c:pt>
                <c:pt idx="461">
                  <c:v>8.7714101932955035E-2</c:v>
                </c:pt>
                <c:pt idx="462">
                  <c:v>8.7735904141291954E-2</c:v>
                </c:pt>
                <c:pt idx="463">
                  <c:v>8.7772676367873004E-2</c:v>
                </c:pt>
                <c:pt idx="464">
                  <c:v>8.7789734253522989E-2</c:v>
                </c:pt>
                <c:pt idx="465">
                  <c:v>8.7799905256411015E-2</c:v>
                </c:pt>
                <c:pt idx="466">
                  <c:v>8.7837750744026999E-2</c:v>
                </c:pt>
                <c:pt idx="467">
                  <c:v>8.786339486037098E-2</c:v>
                </c:pt>
                <c:pt idx="468">
                  <c:v>8.7889551184780035E-2</c:v>
                </c:pt>
                <c:pt idx="469">
                  <c:v>8.7968616328468974E-2</c:v>
                </c:pt>
                <c:pt idx="470">
                  <c:v>8.9124689993404949E-2</c:v>
                </c:pt>
                <c:pt idx="471">
                  <c:v>8.9202668691848008E-2</c:v>
                </c:pt>
                <c:pt idx="472">
                  <c:v>8.923696579013396E-2</c:v>
                </c:pt>
                <c:pt idx="473">
                  <c:v>8.9254418472734964E-2</c:v>
                </c:pt>
                <c:pt idx="474">
                  <c:v>8.9296090041251053E-2</c:v>
                </c:pt>
                <c:pt idx="475">
                  <c:v>8.9347237092238019E-2</c:v>
                </c:pt>
                <c:pt idx="476">
                  <c:v>8.933395412057199E-2</c:v>
                </c:pt>
                <c:pt idx="477">
                  <c:v>8.9363522789548955E-2</c:v>
                </c:pt>
                <c:pt idx="478">
                  <c:v>8.9397214766829047E-2</c:v>
                </c:pt>
                <c:pt idx="479">
                  <c:v>8.9435225521734996E-2</c:v>
                </c:pt>
                <c:pt idx="480">
                  <c:v>8.9472823335717044E-2</c:v>
                </c:pt>
                <c:pt idx="481">
                  <c:v>8.9495283818225024E-2</c:v>
                </c:pt>
                <c:pt idx="482">
                  <c:v>8.9515855618201967E-2</c:v>
                </c:pt>
                <c:pt idx="483">
                  <c:v>9.0665611685484038E-2</c:v>
                </c:pt>
                <c:pt idx="484">
                  <c:v>9.0807898085621952E-2</c:v>
                </c:pt>
                <c:pt idx="485">
                  <c:v>9.0868506116534964E-2</c:v>
                </c:pt>
                <c:pt idx="486">
                  <c:v>9.0870076535798039E-2</c:v>
                </c:pt>
                <c:pt idx="487">
                  <c:v>9.0898345702634997E-2</c:v>
                </c:pt>
                <c:pt idx="488">
                  <c:v>9.0947664002299033E-2</c:v>
                </c:pt>
                <c:pt idx="489">
                  <c:v>9.0950245683129038E-2</c:v>
                </c:pt>
                <c:pt idx="490">
                  <c:v>9.0991531441538043E-2</c:v>
                </c:pt>
                <c:pt idx="491">
                  <c:v>9.102102662554401E-2</c:v>
                </c:pt>
                <c:pt idx="492">
                  <c:v>9.1081393170260982E-2</c:v>
                </c:pt>
                <c:pt idx="493">
                  <c:v>9.1079357044000053E-2</c:v>
                </c:pt>
                <c:pt idx="494">
                  <c:v>9.110881618129596E-2</c:v>
                </c:pt>
                <c:pt idx="495">
                  <c:v>9.1279265995564018E-2</c:v>
                </c:pt>
                <c:pt idx="496">
                  <c:v>9.2407334154389953E-2</c:v>
                </c:pt>
                <c:pt idx="497">
                  <c:v>9.2439328415596989E-2</c:v>
                </c:pt>
                <c:pt idx="498">
                  <c:v>9.2484804047848979E-2</c:v>
                </c:pt>
                <c:pt idx="499">
                  <c:v>9.2523500125396008E-2</c:v>
                </c:pt>
                <c:pt idx="500">
                  <c:v>9.2615224923137007E-2</c:v>
                </c:pt>
                <c:pt idx="501">
                  <c:v>9.2568085343537998E-2</c:v>
                </c:pt>
                <c:pt idx="502">
                  <c:v>9.2630783306550946E-2</c:v>
                </c:pt>
                <c:pt idx="503">
                  <c:v>9.2645794070300047E-2</c:v>
                </c:pt>
                <c:pt idx="504">
                  <c:v>9.2668518191697968E-2</c:v>
                </c:pt>
                <c:pt idx="505">
                  <c:v>9.2687841647984048E-2</c:v>
                </c:pt>
                <c:pt idx="506">
                  <c:v>9.270938797499495E-2</c:v>
                </c:pt>
                <c:pt idx="507">
                  <c:v>9.2753203372210047E-2</c:v>
                </c:pt>
                <c:pt idx="508">
                  <c:v>9.330024929138403E-2</c:v>
                </c:pt>
                <c:pt idx="509">
                  <c:v>9.3983575645775974E-2</c:v>
                </c:pt>
                <c:pt idx="510">
                  <c:v>9.4045899553218959E-2</c:v>
                </c:pt>
                <c:pt idx="511">
                  <c:v>9.4102211612592024E-2</c:v>
                </c:pt>
                <c:pt idx="512">
                  <c:v>9.4122182074884986E-2</c:v>
                </c:pt>
                <c:pt idx="513">
                  <c:v>9.4162122999471021E-2</c:v>
                </c:pt>
                <c:pt idx="514">
                  <c:v>9.4187538182449959E-2</c:v>
                </c:pt>
                <c:pt idx="515">
                  <c:v>9.4183486749830014E-2</c:v>
                </c:pt>
                <c:pt idx="516">
                  <c:v>9.4213850422648959E-2</c:v>
                </c:pt>
                <c:pt idx="517">
                  <c:v>9.4227750587991044E-2</c:v>
                </c:pt>
                <c:pt idx="518">
                  <c:v>9.4289495220627018E-2</c:v>
                </c:pt>
                <c:pt idx="519">
                  <c:v>9.4302999629532036E-2</c:v>
                </c:pt>
                <c:pt idx="520">
                  <c:v>9.4346265128992024E-2</c:v>
                </c:pt>
                <c:pt idx="521">
                  <c:v>9.4366588023296005E-2</c:v>
                </c:pt>
                <c:pt idx="522">
                  <c:v>9.5440189045972956E-2</c:v>
                </c:pt>
                <c:pt idx="523">
                  <c:v>9.5601552122906996E-2</c:v>
                </c:pt>
                <c:pt idx="524">
                  <c:v>9.569857345227295E-2</c:v>
                </c:pt>
                <c:pt idx="525">
                  <c:v>9.5720420382794047E-2</c:v>
                </c:pt>
                <c:pt idx="526">
                  <c:v>9.5757553943469964E-2</c:v>
                </c:pt>
                <c:pt idx="527">
                  <c:v>9.5778687492574011E-2</c:v>
                </c:pt>
                <c:pt idx="528">
                  <c:v>9.5799468692816969E-2</c:v>
                </c:pt>
                <c:pt idx="529">
                  <c:v>9.5853952266656051E-2</c:v>
                </c:pt>
                <c:pt idx="530">
                  <c:v>9.586913309616496E-2</c:v>
                </c:pt>
                <c:pt idx="531">
                  <c:v>9.5875402892465988E-2</c:v>
                </c:pt>
                <c:pt idx="532">
                  <c:v>9.5948509316603037E-2</c:v>
                </c:pt>
                <c:pt idx="533">
                  <c:v>9.596575038793298E-2</c:v>
                </c:pt>
                <c:pt idx="534">
                  <c:v>9.6000716463286007E-2</c:v>
                </c:pt>
                <c:pt idx="535">
                  <c:v>9.7191711793718993E-2</c:v>
                </c:pt>
                <c:pt idx="536">
                  <c:v>9.7247791638414016E-2</c:v>
                </c:pt>
                <c:pt idx="537">
                  <c:v>9.7294068706352044E-2</c:v>
                </c:pt>
                <c:pt idx="538">
                  <c:v>9.7350684647735997E-2</c:v>
                </c:pt>
                <c:pt idx="539">
                  <c:v>9.7338355362766027E-2</c:v>
                </c:pt>
                <c:pt idx="540">
                  <c:v>9.7407439229418968E-2</c:v>
                </c:pt>
                <c:pt idx="541">
                  <c:v>9.7413406137009995E-2</c:v>
                </c:pt>
                <c:pt idx="542">
                  <c:v>9.7437394922857967E-2</c:v>
                </c:pt>
                <c:pt idx="543">
                  <c:v>9.7485266871825016E-2</c:v>
                </c:pt>
                <c:pt idx="544">
                  <c:v>9.7512283477466988E-2</c:v>
                </c:pt>
                <c:pt idx="545">
                  <c:v>9.7570130276524947E-2</c:v>
                </c:pt>
                <c:pt idx="546">
                  <c:v>9.7615548733605007E-2</c:v>
                </c:pt>
                <c:pt idx="547">
                  <c:v>9.871129667794698E-2</c:v>
                </c:pt>
                <c:pt idx="548">
                  <c:v>9.881276023876695E-2</c:v>
                </c:pt>
                <c:pt idx="549">
                  <c:v>9.8880493038204009E-2</c:v>
                </c:pt>
                <c:pt idx="550">
                  <c:v>9.8964820539460985E-2</c:v>
                </c:pt>
                <c:pt idx="551">
                  <c:v>9.8962032055759042E-2</c:v>
                </c:pt>
                <c:pt idx="552">
                  <c:v>9.8957286767536012E-2</c:v>
                </c:pt>
                <c:pt idx="553">
                  <c:v>9.9026788285234035E-2</c:v>
                </c:pt>
                <c:pt idx="554">
                  <c:v>9.9040228417685006E-2</c:v>
                </c:pt>
                <c:pt idx="555">
                  <c:v>9.9109456710539945E-2</c:v>
                </c:pt>
                <c:pt idx="556">
                  <c:v>9.9093805540490965E-2</c:v>
                </c:pt>
                <c:pt idx="557">
                  <c:v>9.9115863902215051E-2</c:v>
                </c:pt>
                <c:pt idx="558">
                  <c:v>9.9164496054851003E-2</c:v>
                </c:pt>
                <c:pt idx="559">
                  <c:v>9.9190731847779046E-2</c:v>
                </c:pt>
                <c:pt idx="560">
                  <c:v>9.9220533248845055E-2</c:v>
                </c:pt>
                <c:pt idx="561">
                  <c:v>9.9234259969252947E-2</c:v>
                </c:pt>
                <c:pt idx="562">
                  <c:v>0.10043313655511499</c:v>
                </c:pt>
                <c:pt idx="563">
                  <c:v>0.10051017564718201</c:v>
                </c:pt>
                <c:pt idx="564">
                  <c:v>0.10052337184680504</c:v>
                </c:pt>
                <c:pt idx="565">
                  <c:v>0.10059423736055495</c:v>
                </c:pt>
                <c:pt idx="566">
                  <c:v>0.10058756713106898</c:v>
                </c:pt>
                <c:pt idx="567">
                  <c:v>0.10065449706945095</c:v>
                </c:pt>
                <c:pt idx="568">
                  <c:v>0.10064595633528495</c:v>
                </c:pt>
                <c:pt idx="569">
                  <c:v>0.10072276818473103</c:v>
                </c:pt>
                <c:pt idx="570">
                  <c:v>0.10074613791265397</c:v>
                </c:pt>
                <c:pt idx="571">
                  <c:v>0.10075304645693195</c:v>
                </c:pt>
                <c:pt idx="572">
                  <c:v>0.10081796378704</c:v>
                </c:pt>
                <c:pt idx="573">
                  <c:v>0.10081845967799397</c:v>
                </c:pt>
                <c:pt idx="574">
                  <c:v>0.10085954262997099</c:v>
                </c:pt>
                <c:pt idx="575">
                  <c:v>0.10204720459970795</c:v>
                </c:pt>
                <c:pt idx="576">
                  <c:v>0.10213463342591</c:v>
                </c:pt>
                <c:pt idx="577">
                  <c:v>0.102139667020544</c:v>
                </c:pt>
                <c:pt idx="578">
                  <c:v>0.10220302064852904</c:v>
                </c:pt>
                <c:pt idx="579">
                  <c:v>0.10220511058062998</c:v>
                </c:pt>
                <c:pt idx="580">
                  <c:v>0.10227047901243702</c:v>
                </c:pt>
                <c:pt idx="581">
                  <c:v>0.10234176891852997</c:v>
                </c:pt>
                <c:pt idx="582">
                  <c:v>0.10234548435337498</c:v>
                </c:pt>
                <c:pt idx="583">
                  <c:v>0.10240740788043701</c:v>
                </c:pt>
                <c:pt idx="584">
                  <c:v>0.10243279707223696</c:v>
                </c:pt>
                <c:pt idx="585">
                  <c:v>0.10242083801632895</c:v>
                </c:pt>
                <c:pt idx="586">
                  <c:v>0.10246437826842203</c:v>
                </c:pt>
                <c:pt idx="587">
                  <c:v>0.10321078691698404</c:v>
                </c:pt>
                <c:pt idx="588">
                  <c:v>0.10373197576540705</c:v>
                </c:pt>
                <c:pt idx="589">
                  <c:v>0.10375704225159699</c:v>
                </c:pt>
                <c:pt idx="590">
                  <c:v>0.10383444486759097</c:v>
                </c:pt>
                <c:pt idx="591">
                  <c:v>0.103819002591516</c:v>
                </c:pt>
                <c:pt idx="592">
                  <c:v>0.10382074420160003</c:v>
                </c:pt>
                <c:pt idx="593">
                  <c:v>0.10389057460492501</c:v>
                </c:pt>
                <c:pt idx="594">
                  <c:v>0.10390764660893403</c:v>
                </c:pt>
                <c:pt idx="595">
                  <c:v>0.10391734944341702</c:v>
                </c:pt>
                <c:pt idx="596">
                  <c:v>0.10395206160190995</c:v>
                </c:pt>
                <c:pt idx="597">
                  <c:v>0.10397702467977599</c:v>
                </c:pt>
                <c:pt idx="598">
                  <c:v>0.10398213340268803</c:v>
                </c:pt>
                <c:pt idx="599">
                  <c:v>0.10405082584393099</c:v>
                </c:pt>
                <c:pt idx="600">
                  <c:v>0.10408411987762101</c:v>
                </c:pt>
                <c:pt idx="601">
                  <c:v>0.10408825873565797</c:v>
                </c:pt>
                <c:pt idx="602">
                  <c:v>0.10530476482897599</c:v>
                </c:pt>
                <c:pt idx="603">
                  <c:v>0.10534836845967399</c:v>
                </c:pt>
                <c:pt idx="604">
                  <c:v>0.10534976174774102</c:v>
                </c:pt>
                <c:pt idx="605">
                  <c:v>0.10537321543020095</c:v>
                </c:pt>
                <c:pt idx="606">
                  <c:v>0.10544973627745702</c:v>
                </c:pt>
                <c:pt idx="607">
                  <c:v>0.10546192143712996</c:v>
                </c:pt>
                <c:pt idx="608">
                  <c:v>0.10552179234622105</c:v>
                </c:pt>
                <c:pt idx="609">
                  <c:v>0.10556725470681105</c:v>
                </c:pt>
                <c:pt idx="610">
                  <c:v>0.10557860931273799</c:v>
                </c:pt>
                <c:pt idx="611">
                  <c:v>0.10564606767664597</c:v>
                </c:pt>
                <c:pt idx="612">
                  <c:v>0.10567683612145795</c:v>
                </c:pt>
                <c:pt idx="613">
                  <c:v>0.10568496363518198</c:v>
                </c:pt>
                <c:pt idx="614">
                  <c:v>0.10572020116652903</c:v>
                </c:pt>
                <c:pt idx="615">
                  <c:v>0.10693189860513097</c:v>
                </c:pt>
                <c:pt idx="616">
                  <c:v>0.10698205892197998</c:v>
                </c:pt>
                <c:pt idx="617">
                  <c:v>0.10700718707893797</c:v>
                </c:pt>
                <c:pt idx="618">
                  <c:v>0.107058513454519</c:v>
                </c:pt>
                <c:pt idx="619">
                  <c:v>0.10709938323781598</c:v>
                </c:pt>
                <c:pt idx="620">
                  <c:v>0.10715863028119899</c:v>
                </c:pt>
                <c:pt idx="621">
                  <c:v>0.10717087633175104</c:v>
                </c:pt>
                <c:pt idx="622">
                  <c:v>0.10723429022759701</c:v>
                </c:pt>
                <c:pt idx="623">
                  <c:v>0.10726002775045496</c:v>
                </c:pt>
                <c:pt idx="624">
                  <c:v>0.10727062351493899</c:v>
                </c:pt>
                <c:pt idx="625">
                  <c:v>0.10730463450031402</c:v>
                </c:pt>
                <c:pt idx="626">
                  <c:v>0.10732329364149096</c:v>
                </c:pt>
                <c:pt idx="627">
                  <c:v>0.10853505048347101</c:v>
                </c:pt>
                <c:pt idx="628">
                  <c:v>0.10854777116091396</c:v>
                </c:pt>
                <c:pt idx="629">
                  <c:v>0.108626450981403</c:v>
                </c:pt>
                <c:pt idx="630">
                  <c:v>0.10864803774644605</c:v>
                </c:pt>
                <c:pt idx="631">
                  <c:v>0.10872734358793401</c:v>
                </c:pt>
                <c:pt idx="632">
                  <c:v>0.10872848399567703</c:v>
                </c:pt>
                <c:pt idx="633">
                  <c:v>0.10877748260712095</c:v>
                </c:pt>
                <c:pt idx="634">
                  <c:v>0.10880438387892499</c:v>
                </c:pt>
                <c:pt idx="635">
                  <c:v>0.10881412492220799</c:v>
                </c:pt>
                <c:pt idx="636">
                  <c:v>0.10884974007437098</c:v>
                </c:pt>
                <c:pt idx="637">
                  <c:v>0.10889426214641695</c:v>
                </c:pt>
                <c:pt idx="638">
                  <c:v>0.10892371488067898</c:v>
                </c:pt>
                <c:pt idx="639">
                  <c:v>0.10893217556158796</c:v>
                </c:pt>
                <c:pt idx="640">
                  <c:v>0.10965658709086401</c:v>
                </c:pt>
                <c:pt idx="641">
                  <c:v>0.11016183040897698</c:v>
                </c:pt>
                <c:pt idx="642">
                  <c:v>0.11025118973630499</c:v>
                </c:pt>
                <c:pt idx="643">
                  <c:v>0.110249375342517</c:v>
                </c:pt>
                <c:pt idx="644">
                  <c:v>0.11026333639629105</c:v>
                </c:pt>
                <c:pt idx="645">
                  <c:v>0.11029790821018204</c:v>
                </c:pt>
                <c:pt idx="646">
                  <c:v>0.11034588350744001</c:v>
                </c:pt>
                <c:pt idx="647">
                  <c:v>0.11034344101402604</c:v>
                </c:pt>
                <c:pt idx="648">
                  <c:v>0.11037756510138497</c:v>
                </c:pt>
                <c:pt idx="649">
                  <c:v>0.11041273836836696</c:v>
                </c:pt>
                <c:pt idx="650">
                  <c:v>0.11049416619470898</c:v>
                </c:pt>
                <c:pt idx="651">
                  <c:v>0.11050202491199101</c:v>
                </c:pt>
                <c:pt idx="652">
                  <c:v>0.11084758984017395</c:v>
                </c:pt>
                <c:pt idx="653">
                  <c:v>0.11132887687563897</c:v>
                </c:pt>
                <c:pt idx="654">
                  <c:v>0.11176956873090005</c:v>
                </c:pt>
                <c:pt idx="655">
                  <c:v>0.11178286302120599</c:v>
                </c:pt>
                <c:pt idx="656">
                  <c:v>0.11186745214337002</c:v>
                </c:pt>
                <c:pt idx="657">
                  <c:v>0.111887843715192</c:v>
                </c:pt>
                <c:pt idx="658">
                  <c:v>0.11191714115865803</c:v>
                </c:pt>
                <c:pt idx="659">
                  <c:v>0.111965618443023</c:v>
                </c:pt>
                <c:pt idx="660">
                  <c:v>0.11196723628360805</c:v>
                </c:pt>
                <c:pt idx="661">
                  <c:v>0.11201678385351799</c:v>
                </c:pt>
                <c:pt idx="662">
                  <c:v>0.11202837198933702</c:v>
                </c:pt>
                <c:pt idx="663">
                  <c:v>0.11206668741117798</c:v>
                </c:pt>
                <c:pt idx="664">
                  <c:v>0.11212011809117695</c:v>
                </c:pt>
                <c:pt idx="665">
                  <c:v>0.11210813773117001</c:v>
                </c:pt>
                <c:pt idx="666">
                  <c:v>0.11294894610051298</c:v>
                </c:pt>
                <c:pt idx="667">
                  <c:v>0.11340378300931697</c:v>
                </c:pt>
                <c:pt idx="668">
                  <c:v>0.11349532897806003</c:v>
                </c:pt>
                <c:pt idx="669">
                  <c:v>0.11350839223845699</c:v>
                </c:pt>
                <c:pt idx="670">
                  <c:v>0.11351721119737801</c:v>
                </c:pt>
                <c:pt idx="671">
                  <c:v>0.11360197475361999</c:v>
                </c:pt>
                <c:pt idx="672">
                  <c:v>0.11358714033361295</c:v>
                </c:pt>
                <c:pt idx="673">
                  <c:v>0.113641784873736</c:v>
                </c:pt>
                <c:pt idx="674">
                  <c:v>0.11365004319192995</c:v>
                </c:pt>
                <c:pt idx="675">
                  <c:v>0.11367473832978403</c:v>
                </c:pt>
                <c:pt idx="676">
                  <c:v>0.11369415053670895</c:v>
                </c:pt>
                <c:pt idx="677">
                  <c:v>0.11372957671908501</c:v>
                </c:pt>
                <c:pt idx="678">
                  <c:v>0.11374107134563805</c:v>
                </c:pt>
                <c:pt idx="679">
                  <c:v>0.11378335037488296</c:v>
                </c:pt>
                <c:pt idx="680">
                  <c:v>0.11501299531390796</c:v>
                </c:pt>
                <c:pt idx="681">
                  <c:v>0.115072148900215</c:v>
                </c:pt>
                <c:pt idx="682">
                  <c:v>0.11512382531038601</c:v>
                </c:pt>
                <c:pt idx="683">
                  <c:v>0.11513747552867104</c:v>
                </c:pt>
                <c:pt idx="684">
                  <c:v>0.11519652037915995</c:v>
                </c:pt>
                <c:pt idx="685">
                  <c:v>0.11519996005907496</c:v>
                </c:pt>
                <c:pt idx="686">
                  <c:v>0.11526210019532102</c:v>
                </c:pt>
                <c:pt idx="687">
                  <c:v>0.11526831899913803</c:v>
                </c:pt>
                <c:pt idx="688">
                  <c:v>0.115283837191551</c:v>
                </c:pt>
                <c:pt idx="689">
                  <c:v>0.11535108272197503</c:v>
                </c:pt>
                <c:pt idx="690">
                  <c:v>0.11537717031264005</c:v>
                </c:pt>
                <c:pt idx="691">
                  <c:v>0.11539717717022901</c:v>
                </c:pt>
                <c:pt idx="692">
                  <c:v>0.11658815033086201</c:v>
                </c:pt>
                <c:pt idx="693">
                  <c:v>0.11669842214951698</c:v>
                </c:pt>
                <c:pt idx="694">
                  <c:v>0.11675170308709304</c:v>
                </c:pt>
                <c:pt idx="695">
                  <c:v>0.11675196685832101</c:v>
                </c:pt>
                <c:pt idx="696">
                  <c:v>0.11677936819030499</c:v>
                </c:pt>
                <c:pt idx="697">
                  <c:v>0.11681337761695099</c:v>
                </c:pt>
                <c:pt idx="698">
                  <c:v>0.11681594200206202</c:v>
                </c:pt>
                <c:pt idx="699">
                  <c:v>0.11690267352825601</c:v>
                </c:pt>
                <c:pt idx="700">
                  <c:v>0.11692020639240597</c:v>
                </c:pt>
                <c:pt idx="701">
                  <c:v>0.11696096006836398</c:v>
                </c:pt>
                <c:pt idx="702">
                  <c:v>0.11697036476281597</c:v>
                </c:pt>
                <c:pt idx="703">
                  <c:v>0.11700630978547799</c:v>
                </c:pt>
                <c:pt idx="704">
                  <c:v>0.11823872133309798</c:v>
                </c:pt>
                <c:pt idx="705">
                  <c:v>0.11836478307819998</c:v>
                </c:pt>
                <c:pt idx="706">
                  <c:v>0.11837526356365902</c:v>
                </c:pt>
                <c:pt idx="707">
                  <c:v>0.11842666174691796</c:v>
                </c:pt>
                <c:pt idx="708">
                  <c:v>0.11843750865302305</c:v>
                </c:pt>
                <c:pt idx="709">
                  <c:v>0.118495902193264</c:v>
                </c:pt>
                <c:pt idx="710">
                  <c:v>0.11851690885335997</c:v>
                </c:pt>
                <c:pt idx="711">
                  <c:v>0.11856966946985004</c:v>
                </c:pt>
                <c:pt idx="712">
                  <c:v>0.11862061827489701</c:v>
                </c:pt>
                <c:pt idx="713">
                  <c:v>0.11861178543768003</c:v>
                </c:pt>
                <c:pt idx="714">
                  <c:v>0.11985272945132297</c:v>
                </c:pt>
                <c:pt idx="715">
                  <c:v>0.11998031432122902</c:v>
                </c:pt>
                <c:pt idx="716">
                  <c:v>0.11999978321995097</c:v>
                </c:pt>
                <c:pt idx="717">
                  <c:v>0.12002665824501402</c:v>
                </c:pt>
                <c:pt idx="718">
                  <c:v>0.12007467453019205</c:v>
                </c:pt>
                <c:pt idx="719">
                  <c:v>0.12010615247430101</c:v>
                </c:pt>
                <c:pt idx="720">
                  <c:v>0.12012550591222504</c:v>
                </c:pt>
                <c:pt idx="721">
                  <c:v>0.12017438874661901</c:v>
                </c:pt>
                <c:pt idx="722">
                  <c:v>0.120197800462572</c:v>
                </c:pt>
                <c:pt idx="723">
                  <c:v>0.12021226743699998</c:v>
                </c:pt>
                <c:pt idx="724">
                  <c:v>0.12111397483412001</c:v>
                </c:pt>
                <c:pt idx="725">
                  <c:v>0.12152057065058797</c:v>
                </c:pt>
                <c:pt idx="726">
                  <c:v>0.12160762363268995</c:v>
                </c:pt>
                <c:pt idx="727">
                  <c:v>0.12162271581411699</c:v>
                </c:pt>
                <c:pt idx="728">
                  <c:v>0.12166493279707202</c:v>
                </c:pt>
                <c:pt idx="729">
                  <c:v>0.12171729720692204</c:v>
                </c:pt>
                <c:pt idx="730">
                  <c:v>0.12170425399873697</c:v>
                </c:pt>
                <c:pt idx="731">
                  <c:v>0.12176068343907498</c:v>
                </c:pt>
                <c:pt idx="732">
                  <c:v>0.12178487167816898</c:v>
                </c:pt>
                <c:pt idx="733">
                  <c:v>0.121812133207438</c:v>
                </c:pt>
                <c:pt idx="734">
                  <c:v>0.12181998917216097</c:v>
                </c:pt>
                <c:pt idx="735">
                  <c:v>0.12234769199429096</c:v>
                </c:pt>
                <c:pt idx="736">
                  <c:v>0.12311002232920099</c:v>
                </c:pt>
                <c:pt idx="737">
                  <c:v>0.12315647502787697</c:v>
                </c:pt>
                <c:pt idx="738">
                  <c:v>0.12326477581994999</c:v>
                </c:pt>
                <c:pt idx="739">
                  <c:v>0.12326297300599798</c:v>
                </c:pt>
                <c:pt idx="740">
                  <c:v>0.12332370674485604</c:v>
                </c:pt>
                <c:pt idx="741">
                  <c:v>0.12333304693523095</c:v>
                </c:pt>
                <c:pt idx="742">
                  <c:v>0.12339388179836197</c:v>
                </c:pt>
                <c:pt idx="743">
                  <c:v>0.123396905971633</c:v>
                </c:pt>
                <c:pt idx="744">
                  <c:v>0.12342595360170505</c:v>
                </c:pt>
                <c:pt idx="745">
                  <c:v>0.12393364221787995</c:v>
                </c:pt>
                <c:pt idx="746">
                  <c:v>0.12457108630334901</c:v>
                </c:pt>
                <c:pt idx="747">
                  <c:v>0.124765038412605</c:v>
                </c:pt>
                <c:pt idx="748">
                  <c:v>0.12479793712374099</c:v>
                </c:pt>
                <c:pt idx="749">
                  <c:v>0.12487732872619395</c:v>
                </c:pt>
                <c:pt idx="750">
                  <c:v>0.12491907318477802</c:v>
                </c:pt>
                <c:pt idx="751">
                  <c:v>0.12493896812093797</c:v>
                </c:pt>
                <c:pt idx="752">
                  <c:v>0.12497761930949902</c:v>
                </c:pt>
                <c:pt idx="753">
                  <c:v>0.12498847809521696</c:v>
                </c:pt>
                <c:pt idx="754">
                  <c:v>0.125010857307437</c:v>
                </c:pt>
                <c:pt idx="755">
                  <c:v>0.12505314398769696</c:v>
                </c:pt>
                <c:pt idx="756">
                  <c:v>0.12636495787625701</c:v>
                </c:pt>
                <c:pt idx="757">
                  <c:v>0.12642669264981798</c:v>
                </c:pt>
                <c:pt idx="758">
                  <c:v>0.12643615958211596</c:v>
                </c:pt>
                <c:pt idx="759">
                  <c:v>0.12648414030044897</c:v>
                </c:pt>
                <c:pt idx="760">
                  <c:v>0.12648313264335798</c:v>
                </c:pt>
                <c:pt idx="761">
                  <c:v>0.12655510597206099</c:v>
                </c:pt>
                <c:pt idx="762">
                  <c:v>0.12656175981571405</c:v>
                </c:pt>
                <c:pt idx="763">
                  <c:v>0.12659206383117105</c:v>
                </c:pt>
                <c:pt idx="764">
                  <c:v>0.12661776403568803</c:v>
                </c:pt>
                <c:pt idx="765">
                  <c:v>0.12665367603366295</c:v>
                </c:pt>
                <c:pt idx="766">
                  <c:v>0.12666497924000797</c:v>
                </c:pt>
                <c:pt idx="767">
                  <c:v>0.12798825458159602</c:v>
                </c:pt>
                <c:pt idx="768">
                  <c:v>0.12804991620367501</c:v>
                </c:pt>
                <c:pt idx="769">
                  <c:v>0.12807555764997802</c:v>
                </c:pt>
                <c:pt idx="770">
                  <c:v>0.12811131147250299</c:v>
                </c:pt>
                <c:pt idx="771">
                  <c:v>0.128093774651308</c:v>
                </c:pt>
                <c:pt idx="772">
                  <c:v>0.12815301089551301</c:v>
                </c:pt>
                <c:pt idx="773">
                  <c:v>0.12814314177170505</c:v>
                </c:pt>
                <c:pt idx="774">
                  <c:v>0.12820805843040795</c:v>
                </c:pt>
                <c:pt idx="775">
                  <c:v>0.128217251708588</c:v>
                </c:pt>
                <c:pt idx="776">
                  <c:v>0.12826400951151296</c:v>
                </c:pt>
                <c:pt idx="777">
                  <c:v>0.12959612175434698</c:v>
                </c:pt>
                <c:pt idx="778">
                  <c:v>0.12960169506394204</c:v>
                </c:pt>
                <c:pt idx="779">
                  <c:v>0.12968947301345302</c:v>
                </c:pt>
                <c:pt idx="780">
                  <c:v>0.12969456772045296</c:v>
                </c:pt>
                <c:pt idx="781">
                  <c:v>0.12970118615257398</c:v>
                </c:pt>
                <c:pt idx="782">
                  <c:v>0.12977630760085102</c:v>
                </c:pt>
                <c:pt idx="783">
                  <c:v>0.12979634697846798</c:v>
                </c:pt>
                <c:pt idx="784">
                  <c:v>0.12980894682516098</c:v>
                </c:pt>
                <c:pt idx="785">
                  <c:v>0.12985317065921098</c:v>
                </c:pt>
                <c:pt idx="786">
                  <c:v>0.12986928225994598</c:v>
                </c:pt>
                <c:pt idx="787">
                  <c:v>0.12988461473315305</c:v>
                </c:pt>
                <c:pt idx="788">
                  <c:v>0.13123113255742702</c:v>
                </c:pt>
                <c:pt idx="789">
                  <c:v>0.13121243927586201</c:v>
                </c:pt>
                <c:pt idx="790">
                  <c:v>0.131322688008366</c:v>
                </c:pt>
                <c:pt idx="791">
                  <c:v>0.13131043386990404</c:v>
                </c:pt>
                <c:pt idx="792">
                  <c:v>0.13137731169711797</c:v>
                </c:pt>
                <c:pt idx="793">
                  <c:v>0.13140217674133703</c:v>
                </c:pt>
                <c:pt idx="794">
                  <c:v>0.13140717066974705</c:v>
                </c:pt>
                <c:pt idx="795">
                  <c:v>0.13142085194921005</c:v>
                </c:pt>
                <c:pt idx="796">
                  <c:v>0.13146288280589602</c:v>
                </c:pt>
                <c:pt idx="797">
                  <c:v>0.13149016803054103</c:v>
                </c:pt>
                <c:pt idx="798">
                  <c:v>0.13285431315542595</c:v>
                </c:pt>
                <c:pt idx="799">
                  <c:v>0.13286987153884</c:v>
                </c:pt>
                <c:pt idx="800">
                  <c:v>0.13291588522909203</c:v>
                </c:pt>
                <c:pt idx="801">
                  <c:v>0.13289727287082398</c:v>
                </c:pt>
                <c:pt idx="802">
                  <c:v>0.132933150038548</c:v>
                </c:pt>
                <c:pt idx="803">
                  <c:v>0.132983896106458</c:v>
                </c:pt>
                <c:pt idx="804">
                  <c:v>0.13296705338151005</c:v>
                </c:pt>
                <c:pt idx="805">
                  <c:v>0.13303293736391097</c:v>
                </c:pt>
                <c:pt idx="806">
                  <c:v>0.13304879555725801</c:v>
                </c:pt>
                <c:pt idx="807">
                  <c:v>0.13308320416704</c:v>
                </c:pt>
                <c:pt idx="808">
                  <c:v>0.13310914372771598</c:v>
                </c:pt>
                <c:pt idx="809">
                  <c:v>0.13311718017072405</c:v>
                </c:pt>
                <c:pt idx="810">
                  <c:v>0.13449571166108998</c:v>
                </c:pt>
                <c:pt idx="811">
                  <c:v>0.13452022125414498</c:v>
                </c:pt>
                <c:pt idx="812">
                  <c:v>0.13451743467801103</c:v>
                </c:pt>
                <c:pt idx="813">
                  <c:v>0.13458233577494505</c:v>
                </c:pt>
                <c:pt idx="814">
                  <c:v>0.13459688925217606</c:v>
                </c:pt>
                <c:pt idx="815">
                  <c:v>0.13462042188762702</c:v>
                </c:pt>
                <c:pt idx="816">
                  <c:v>0.13465920871522996</c:v>
                </c:pt>
                <c:pt idx="817">
                  <c:v>0.13469360788971796</c:v>
                </c:pt>
                <c:pt idx="818">
                  <c:v>0.13472816949813804</c:v>
                </c:pt>
                <c:pt idx="819">
                  <c:v>0.13608682333060496</c:v>
                </c:pt>
                <c:pt idx="820">
                  <c:v>0.13612540521461303</c:v>
                </c:pt>
                <c:pt idx="821">
                  <c:v>0.13612456285197305</c:v>
                </c:pt>
                <c:pt idx="822">
                  <c:v>0.13617796161297602</c:v>
                </c:pt>
                <c:pt idx="823">
                  <c:v>0.13620609981515697</c:v>
                </c:pt>
                <c:pt idx="824">
                  <c:v>0.13621050506419197</c:v>
                </c:pt>
                <c:pt idx="825">
                  <c:v>0.13619901726748396</c:v>
                </c:pt>
                <c:pt idx="826">
                  <c:v>0.13628341352742601</c:v>
                </c:pt>
                <c:pt idx="827">
                  <c:v>0.13628807159642997</c:v>
                </c:pt>
                <c:pt idx="828">
                  <c:v>0.13642318183647395</c:v>
                </c:pt>
                <c:pt idx="829">
                  <c:v>0.13770348585193404</c:v>
                </c:pt>
                <c:pt idx="830">
                  <c:v>0.13775276567681305</c:v>
                </c:pt>
                <c:pt idx="831">
                  <c:v>0.13777470996386798</c:v>
                </c:pt>
                <c:pt idx="832">
                  <c:v>0.13779095634148497</c:v>
                </c:pt>
                <c:pt idx="833">
                  <c:v>0.13783193192565102</c:v>
                </c:pt>
                <c:pt idx="834">
                  <c:v>0.13786556102804304</c:v>
                </c:pt>
                <c:pt idx="835">
                  <c:v>0.13789395220093104</c:v>
                </c:pt>
                <c:pt idx="836">
                  <c:v>0.13791683311957303</c:v>
                </c:pt>
                <c:pt idx="837">
                  <c:v>0.13794400005075702</c:v>
                </c:pt>
                <c:pt idx="838">
                  <c:v>0.13931963771264899</c:v>
                </c:pt>
                <c:pt idx="839">
                  <c:v>0.13934946550815897</c:v>
                </c:pt>
                <c:pt idx="840">
                  <c:v>0.13938213866622096</c:v>
                </c:pt>
                <c:pt idx="841">
                  <c:v>0.13940398851930602</c:v>
                </c:pt>
                <c:pt idx="842">
                  <c:v>0.13940938518841905</c:v>
                </c:pt>
                <c:pt idx="843">
                  <c:v>0.13942610464522298</c:v>
                </c:pt>
                <c:pt idx="844">
                  <c:v>0.13945466821166796</c:v>
                </c:pt>
                <c:pt idx="845">
                  <c:v>0.13949349040116099</c:v>
                </c:pt>
                <c:pt idx="846">
                  <c:v>0.13951855233043697</c:v>
                </c:pt>
                <c:pt idx="847">
                  <c:v>0.13955209400875801</c:v>
                </c:pt>
                <c:pt idx="848">
                  <c:v>0.14094053420965302</c:v>
                </c:pt>
                <c:pt idx="849">
                  <c:v>0.14098281992158501</c:v>
                </c:pt>
                <c:pt idx="850">
                  <c:v>0.14099630258028095</c:v>
                </c:pt>
                <c:pt idx="851">
                  <c:v>0.14103024363964001</c:v>
                </c:pt>
                <c:pt idx="852">
                  <c:v>0.14106333423122996</c:v>
                </c:pt>
                <c:pt idx="853">
                  <c:v>0.14109723757419301</c:v>
                </c:pt>
                <c:pt idx="854">
                  <c:v>0.14114628470724</c:v>
                </c:pt>
                <c:pt idx="855">
                  <c:v>0.14231343726232104</c:v>
                </c:pt>
                <c:pt idx="856">
                  <c:v>0.14257267158342501</c:v>
                </c:pt>
                <c:pt idx="857">
                  <c:v>0.142607910160785</c:v>
                </c:pt>
                <c:pt idx="858">
                  <c:v>0.14262954527440697</c:v>
                </c:pt>
                <c:pt idx="859">
                  <c:v>0.14268349603841801</c:v>
                </c:pt>
                <c:pt idx="860">
                  <c:v>0.14270764636491096</c:v>
                </c:pt>
                <c:pt idx="861">
                  <c:v>0.14276419063896195</c:v>
                </c:pt>
                <c:pt idx="862">
                  <c:v>0.14419892902590603</c:v>
                </c:pt>
                <c:pt idx="863">
                  <c:v>0.14424281760001501</c:v>
                </c:pt>
                <c:pt idx="864">
                  <c:v>0.14429389031571904</c:v>
                </c:pt>
                <c:pt idx="865">
                  <c:v>0.14432472331457602</c:v>
                </c:pt>
                <c:pt idx="866">
                  <c:v>0.14580388077169604</c:v>
                </c:pt>
                <c:pt idx="867">
                  <c:v>0.14584008556197203</c:v>
                </c:pt>
                <c:pt idx="868">
                  <c:v>0.14590417356537799</c:v>
                </c:pt>
                <c:pt idx="869">
                  <c:v>0.14592068475464204</c:v>
                </c:pt>
                <c:pt idx="870">
                  <c:v>0.147425087544934</c:v>
                </c:pt>
                <c:pt idx="871">
                  <c:v>0.14743751103019698</c:v>
                </c:pt>
                <c:pt idx="872">
                  <c:v>0.147522037172926</c:v>
                </c:pt>
                <c:pt idx="873">
                  <c:v>0.14873188770925405</c:v>
                </c:pt>
                <c:pt idx="874">
                  <c:v>0.14911433321877399</c:v>
                </c:pt>
                <c:pt idx="875">
                  <c:v>0.14936202970099999</c:v>
                </c:pt>
                <c:pt idx="876">
                  <c:v>0.15068415683213299</c:v>
                </c:pt>
                <c:pt idx="877">
                  <c:v>0.15228641506648699</c:v>
                </c:pt>
                <c:pt idx="878">
                  <c:v>0.15334758678856997</c:v>
                </c:pt>
                <c:pt idx="879">
                  <c:v>0.15391483050453902</c:v>
                </c:pt>
                <c:pt idx="880">
                  <c:v>0.15397310263328301</c:v>
                </c:pt>
                <c:pt idx="881">
                  <c:v>0.15450682827925699</c:v>
                </c:pt>
                <c:pt idx="882">
                  <c:v>0.15551045430479604</c:v>
                </c:pt>
                <c:pt idx="883">
                  <c:v>0.15825650373722999</c:v>
                </c:pt>
                <c:pt idx="884">
                  <c:v>0.16032009174848405</c:v>
                </c:pt>
                <c:pt idx="885">
                  <c:v>0.16077640938066495</c:v>
                </c:pt>
                <c:pt idx="886">
                  <c:v>0.161270074958898</c:v>
                </c:pt>
                <c:pt idx="887">
                  <c:v>0.16280861330683005</c:v>
                </c:pt>
                <c:pt idx="888">
                  <c:v>0.16292177058037605</c:v>
                </c:pt>
                <c:pt idx="889">
                  <c:v>0.16303588405289304</c:v>
                </c:pt>
                <c:pt idx="890">
                  <c:v>0.16387831022023203</c:v>
                </c:pt>
                <c:pt idx="891">
                  <c:v>0.16549652408281001</c:v>
                </c:pt>
                <c:pt idx="892">
                  <c:v>0.16575523571977901</c:v>
                </c:pt>
                <c:pt idx="893">
                  <c:v>0.16607657046786595</c:v>
                </c:pt>
                <c:pt idx="894">
                  <c:v>0.16643731596986799</c:v>
                </c:pt>
                <c:pt idx="895">
                  <c:v>0.16658210182149202</c:v>
                </c:pt>
                <c:pt idx="896">
                  <c:v>0.16797925272640701</c:v>
                </c:pt>
                <c:pt idx="897">
                  <c:v>0.16823310305622896</c:v>
                </c:pt>
                <c:pt idx="898">
                  <c:v>0.16829711395539704</c:v>
                </c:pt>
                <c:pt idx="899">
                  <c:v>0.16843285280375997</c:v>
                </c:pt>
                <c:pt idx="900">
                  <c:v>0.16868837428183203</c:v>
                </c:pt>
                <c:pt idx="901">
                  <c:v>0.16970879435674802</c:v>
                </c:pt>
                <c:pt idx="902">
                  <c:v>0.17066975594594702</c:v>
                </c:pt>
                <c:pt idx="903">
                  <c:v>0.17096613088492896</c:v>
                </c:pt>
                <c:pt idx="904">
                  <c:v>0.17137702344621197</c:v>
                </c:pt>
                <c:pt idx="905">
                  <c:v>0.17154267176919702</c:v>
                </c:pt>
                <c:pt idx="906">
                  <c:v>0.17213475401257405</c:v>
                </c:pt>
                <c:pt idx="907">
                  <c:v>0.17317951702840895</c:v>
                </c:pt>
                <c:pt idx="908">
                  <c:v>0.17343679955395697</c:v>
                </c:pt>
                <c:pt idx="909">
                  <c:v>0.17365070346530698</c:v>
                </c:pt>
                <c:pt idx="910">
                  <c:v>0.17395232651453796</c:v>
                </c:pt>
                <c:pt idx="911">
                  <c:v>0.17413119932607801</c:v>
                </c:pt>
                <c:pt idx="912">
                  <c:v>0.17472217376714405</c:v>
                </c:pt>
                <c:pt idx="913">
                  <c:v>0.17558779530252699</c:v>
                </c:pt>
                <c:pt idx="914">
                  <c:v>0.17591283658873402</c:v>
                </c:pt>
                <c:pt idx="915">
                  <c:v>0.17619500071900895</c:v>
                </c:pt>
                <c:pt idx="916">
                  <c:v>0.17639503719500804</c:v>
                </c:pt>
                <c:pt idx="917">
                  <c:v>0.17655138585417895</c:v>
                </c:pt>
                <c:pt idx="918">
                  <c:v>0.176682627555523</c:v>
                </c:pt>
                <c:pt idx="919">
                  <c:v>0.17666776581614196</c:v>
                </c:pt>
                <c:pt idx="920">
                  <c:v>0.17686027178405905</c:v>
                </c:pt>
                <c:pt idx="921">
                  <c:v>0.17822857888371002</c:v>
                </c:pt>
                <c:pt idx="922">
                  <c:v>0.17841492118398194</c:v>
                </c:pt>
                <c:pt idx="923">
                  <c:v>0.17868385364902195</c:v>
                </c:pt>
                <c:pt idx="924">
                  <c:v>0.17902277097130803</c:v>
                </c:pt>
                <c:pt idx="925">
                  <c:v>0.17952118079810897</c:v>
                </c:pt>
                <c:pt idx="926">
                  <c:v>0.180423005880744</c:v>
                </c:pt>
                <c:pt idx="927">
                  <c:v>0.180819532040981</c:v>
                </c:pt>
                <c:pt idx="928">
                  <c:v>0.18092131849058402</c:v>
                </c:pt>
                <c:pt idx="929">
                  <c:v>0.18113136893726101</c:v>
                </c:pt>
                <c:pt idx="930">
                  <c:v>0.18135124838439398</c:v>
                </c:pt>
                <c:pt idx="931">
                  <c:v>0.18140831235660704</c:v>
                </c:pt>
                <c:pt idx="932">
                  <c:v>0.18147734579490005</c:v>
                </c:pt>
                <c:pt idx="933">
                  <c:v>0.18182722763540404</c:v>
                </c:pt>
                <c:pt idx="934">
                  <c:v>0.18190469216681204</c:v>
                </c:pt>
                <c:pt idx="935">
                  <c:v>0.18232552917616995</c:v>
                </c:pt>
                <c:pt idx="936">
                  <c:v>0.18335763705846098</c:v>
                </c:pt>
                <c:pt idx="937">
                  <c:v>0.18383751010133897</c:v>
                </c:pt>
                <c:pt idx="938">
                  <c:v>0.18388393819280102</c:v>
                </c:pt>
                <c:pt idx="939">
                  <c:v>0.18414774891091301</c:v>
                </c:pt>
                <c:pt idx="940">
                  <c:v>0.18595625666292803</c:v>
                </c:pt>
                <c:pt idx="941">
                  <c:v>0.18605635676214305</c:v>
                </c:pt>
                <c:pt idx="942">
                  <c:v>0.18618466474112805</c:v>
                </c:pt>
                <c:pt idx="943">
                  <c:v>0.18628954570147804</c:v>
                </c:pt>
                <c:pt idx="944">
                  <c:v>0.18637793764486599</c:v>
                </c:pt>
                <c:pt idx="945">
                  <c:v>0.18657892048040603</c:v>
                </c:pt>
                <c:pt idx="946">
                  <c:v>0.18659727518286295</c:v>
                </c:pt>
                <c:pt idx="947">
                  <c:v>0.18678835034662</c:v>
                </c:pt>
                <c:pt idx="948">
                  <c:v>0.18693072571731095</c:v>
                </c:pt>
                <c:pt idx="949">
                  <c:v>0.18783373978668005</c:v>
                </c:pt>
                <c:pt idx="950">
                  <c:v>0.18851446056745502</c:v>
                </c:pt>
                <c:pt idx="951">
                  <c:v>0.18869016078245104</c:v>
                </c:pt>
                <c:pt idx="952">
                  <c:v>0.18884176160777</c:v>
                </c:pt>
                <c:pt idx="953">
                  <c:v>0.18906083095700299</c:v>
                </c:pt>
                <c:pt idx="954">
                  <c:v>0.18948102341652795</c:v>
                </c:pt>
                <c:pt idx="955">
                  <c:v>0.19056279388062902</c:v>
                </c:pt>
                <c:pt idx="956">
                  <c:v>0.19083648670179298</c:v>
                </c:pt>
                <c:pt idx="957">
                  <c:v>0.19110097842556995</c:v>
                </c:pt>
                <c:pt idx="958">
                  <c:v>0.19150406101453299</c:v>
                </c:pt>
                <c:pt idx="959">
                  <c:v>0.19157181916073895</c:v>
                </c:pt>
                <c:pt idx="960">
                  <c:v>0.19163228597166704</c:v>
                </c:pt>
                <c:pt idx="961">
                  <c:v>0.19169769474807197</c:v>
                </c:pt>
                <c:pt idx="962">
                  <c:v>0.19172226344314902</c:v>
                </c:pt>
                <c:pt idx="963">
                  <c:v>0.19175057017585195</c:v>
                </c:pt>
                <c:pt idx="964">
                  <c:v>0.191990335225109</c:v>
                </c:pt>
                <c:pt idx="965">
                  <c:v>0.19213999758496703</c:v>
                </c:pt>
                <c:pt idx="966">
                  <c:v>0.19232890422537796</c:v>
                </c:pt>
                <c:pt idx="967">
                  <c:v>0.19355221114816201</c:v>
                </c:pt>
                <c:pt idx="968">
                  <c:v>0.19365423190682896</c:v>
                </c:pt>
                <c:pt idx="969">
                  <c:v>0.19404217499156995</c:v>
                </c:pt>
                <c:pt idx="970">
                  <c:v>0.19406563780083397</c:v>
                </c:pt>
                <c:pt idx="971">
                  <c:v>0.19425487565816701</c:v>
                </c:pt>
                <c:pt idx="972">
                  <c:v>0.19467580135626605</c:v>
                </c:pt>
                <c:pt idx="973">
                  <c:v>0.19625321617328795</c:v>
                </c:pt>
                <c:pt idx="974">
                  <c:v>0.19649477436473795</c:v>
                </c:pt>
                <c:pt idx="975">
                  <c:v>0.19683143072107301</c:v>
                </c:pt>
                <c:pt idx="976">
                  <c:v>0.19682179520085796</c:v>
                </c:pt>
                <c:pt idx="977">
                  <c:v>0.19683663578145705</c:v>
                </c:pt>
                <c:pt idx="978">
                  <c:v>0.19684385837308005</c:v>
                </c:pt>
                <c:pt idx="979">
                  <c:v>0.19685869895367902</c:v>
                </c:pt>
                <c:pt idx="980">
                  <c:v>0.19708767961805296</c:v>
                </c:pt>
                <c:pt idx="981">
                  <c:v>0.19717604718444104</c:v>
                </c:pt>
                <c:pt idx="982">
                  <c:v>0.19732430637475695</c:v>
                </c:pt>
                <c:pt idx="983">
                  <c:v>0.19731997646414901</c:v>
                </c:pt>
                <c:pt idx="984">
                  <c:v>0.197393041919394</c:v>
                </c:pt>
                <c:pt idx="985">
                  <c:v>0.19868415552810303</c:v>
                </c:pt>
                <c:pt idx="986">
                  <c:v>0.198999519220732</c:v>
                </c:pt>
                <c:pt idx="987">
                  <c:v>0.19922509962009705</c:v>
                </c:pt>
                <c:pt idx="988">
                  <c:v>0.19973782962873499</c:v>
                </c:pt>
                <c:pt idx="989">
                  <c:v>0.19980045245631906</c:v>
                </c:pt>
                <c:pt idx="990">
                  <c:v>0.20058420704098101</c:v>
                </c:pt>
                <c:pt idx="991">
                  <c:v>0.20134740137615803</c:v>
                </c:pt>
                <c:pt idx="992">
                  <c:v>0.20159920926047303</c:v>
                </c:pt>
                <c:pt idx="993">
                  <c:v>0.20187908117296305</c:v>
                </c:pt>
                <c:pt idx="994">
                  <c:v>0.20196452132623199</c:v>
                </c:pt>
                <c:pt idx="995">
                  <c:v>0.20219640253021098</c:v>
                </c:pt>
                <c:pt idx="996">
                  <c:v>0.202329012165959</c:v>
                </c:pt>
                <c:pt idx="997">
                  <c:v>0.20242954606674801</c:v>
                </c:pt>
                <c:pt idx="998">
                  <c:v>0.20250039821483301</c:v>
                </c:pt>
                <c:pt idx="999">
                  <c:v>0.20259256077058097</c:v>
                </c:pt>
                <c:pt idx="1000">
                  <c:v>0.20382377841926003</c:v>
                </c:pt>
                <c:pt idx="1001">
                  <c:v>0.20384460774485003</c:v>
                </c:pt>
                <c:pt idx="1002">
                  <c:v>0.20392863718176402</c:v>
                </c:pt>
                <c:pt idx="1003">
                  <c:v>0.20396814771170402</c:v>
                </c:pt>
                <c:pt idx="1004">
                  <c:v>0.20419390437392604</c:v>
                </c:pt>
                <c:pt idx="1005">
                  <c:v>0.20443924799598701</c:v>
                </c:pt>
                <c:pt idx="1006">
                  <c:v>0.20480962877180398</c:v>
                </c:pt>
                <c:pt idx="1007">
                  <c:v>0.20489682701864198</c:v>
                </c:pt>
                <c:pt idx="1008">
                  <c:v>0.20647437743244901</c:v>
                </c:pt>
                <c:pt idx="1009">
                  <c:v>0.20654346129910195</c:v>
                </c:pt>
                <c:pt idx="1010">
                  <c:v>0.206931426203526</c:v>
                </c:pt>
                <c:pt idx="1011">
                  <c:v>0.206987687977782</c:v>
                </c:pt>
                <c:pt idx="1012">
                  <c:v>0.207151883902703</c:v>
                </c:pt>
                <c:pt idx="1013">
                  <c:v>0.20728957196489906</c:v>
                </c:pt>
                <c:pt idx="1014">
                  <c:v>0.20739999508196205</c:v>
                </c:pt>
                <c:pt idx="1015">
                  <c:v>0.20753954986368395</c:v>
                </c:pt>
                <c:pt idx="1016">
                  <c:v>0.20763057431334098</c:v>
                </c:pt>
                <c:pt idx="1017">
                  <c:v>0.208697467759689</c:v>
                </c:pt>
                <c:pt idx="1018">
                  <c:v>0.20897622827333195</c:v>
                </c:pt>
                <c:pt idx="1019">
                  <c:v>0.20902525566836005</c:v>
                </c:pt>
                <c:pt idx="1020">
                  <c:v>0.20911643873723795</c:v>
                </c:pt>
                <c:pt idx="1021">
                  <c:v>0.20919860574323901</c:v>
                </c:pt>
                <c:pt idx="1022">
                  <c:v>0.20932650370733197</c:v>
                </c:pt>
                <c:pt idx="1023">
                  <c:v>0.20943478941094196</c:v>
                </c:pt>
                <c:pt idx="1024">
                  <c:v>0.20946829057860705</c:v>
                </c:pt>
                <c:pt idx="1025">
                  <c:v>0.20978587484557698</c:v>
                </c:pt>
                <c:pt idx="1026">
                  <c:v>0.21007788480294298</c:v>
                </c:pt>
                <c:pt idx="1027">
                  <c:v>0.21158983457026403</c:v>
                </c:pt>
                <c:pt idx="1028">
                  <c:v>0.21173589760261602</c:v>
                </c:pt>
                <c:pt idx="1029">
                  <c:v>0.21185289439865596</c:v>
                </c:pt>
                <c:pt idx="1030">
                  <c:v>0.21210799404031899</c:v>
                </c:pt>
                <c:pt idx="1031">
                  <c:v>0.21222576768646995</c:v>
                </c:pt>
                <c:pt idx="1032">
                  <c:v>0.21229491762443498</c:v>
                </c:pt>
                <c:pt idx="1033">
                  <c:v>0.21225097548802796</c:v>
                </c:pt>
                <c:pt idx="1034">
                  <c:v>0.21263909659201696</c:v>
                </c:pt>
                <c:pt idx="1035">
                  <c:v>0.21274788916857901</c:v>
                </c:pt>
                <c:pt idx="1036">
                  <c:v>0.21404840747174003</c:v>
                </c:pt>
                <c:pt idx="1037">
                  <c:v>0.21417432889656496</c:v>
                </c:pt>
                <c:pt idx="1038">
                  <c:v>0.21415697387388899</c:v>
                </c:pt>
                <c:pt idx="1039">
                  <c:v>0.21422943412694095</c:v>
                </c:pt>
                <c:pt idx="1040">
                  <c:v>0.21432213297953795</c:v>
                </c:pt>
                <c:pt idx="1041">
                  <c:v>0.21440576346612095</c:v>
                </c:pt>
                <c:pt idx="1042">
                  <c:v>0.214557305938194</c:v>
                </c:pt>
                <c:pt idx="1043">
                  <c:v>0.21460357182610401</c:v>
                </c:pt>
                <c:pt idx="1044">
                  <c:v>0.21474980377120201</c:v>
                </c:pt>
                <c:pt idx="1045">
                  <c:v>0.21495932417165597</c:v>
                </c:pt>
                <c:pt idx="1046">
                  <c:v>0.21511357326235703</c:v>
                </c:pt>
                <c:pt idx="1047">
                  <c:v>0.21516582450143495</c:v>
                </c:pt>
                <c:pt idx="1048">
                  <c:v>0.21523246188970102</c:v>
                </c:pt>
                <c:pt idx="1049">
                  <c:v>0.21537745629322902</c:v>
                </c:pt>
                <c:pt idx="1050">
                  <c:v>0.21679752803395302</c:v>
                </c:pt>
                <c:pt idx="1051">
                  <c:v>0.21709213105355496</c:v>
                </c:pt>
                <c:pt idx="1052">
                  <c:v>0.21718538914706398</c:v>
                </c:pt>
                <c:pt idx="1053">
                  <c:v>0.21739868473606505</c:v>
                </c:pt>
                <c:pt idx="1054">
                  <c:v>0.21747937933660899</c:v>
                </c:pt>
                <c:pt idx="1055">
                  <c:v>0.21742428545110704</c:v>
                </c:pt>
                <c:pt idx="1056">
                  <c:v>0.21753341126172698</c:v>
                </c:pt>
                <c:pt idx="1057">
                  <c:v>0.21776140406282796</c:v>
                </c:pt>
                <c:pt idx="1058">
                  <c:v>0.21788645166683696</c:v>
                </c:pt>
                <c:pt idx="1059">
                  <c:v>0.21789684184824498</c:v>
                </c:pt>
                <c:pt idx="1060">
                  <c:v>0.21831871194104402</c:v>
                </c:pt>
                <c:pt idx="1061">
                  <c:v>0.21923759276976396</c:v>
                </c:pt>
                <c:pt idx="1062">
                  <c:v>0.219565115935628</c:v>
                </c:pt>
                <c:pt idx="1063">
                  <c:v>0.21961181588384204</c:v>
                </c:pt>
                <c:pt idx="1064">
                  <c:v>0.21965719544661499</c:v>
                </c:pt>
                <c:pt idx="1065">
                  <c:v>0.21969957262376505</c:v>
                </c:pt>
                <c:pt idx="1066">
                  <c:v>0.21987199203338903</c:v>
                </c:pt>
                <c:pt idx="1067">
                  <c:v>0.22005115730379798</c:v>
                </c:pt>
                <c:pt idx="1068">
                  <c:v>0.220253290939873</c:v>
                </c:pt>
                <c:pt idx="1069">
                  <c:v>0.220302933612324</c:v>
                </c:pt>
                <c:pt idx="1070">
                  <c:v>0.22032273195924201</c:v>
                </c:pt>
                <c:pt idx="1071">
                  <c:v>0.22043094762746296</c:v>
                </c:pt>
                <c:pt idx="1072">
                  <c:v>0.22089652778132196</c:v>
                </c:pt>
                <c:pt idx="1073">
                  <c:v>0.22179172201116504</c:v>
                </c:pt>
                <c:pt idx="1074">
                  <c:v>0.22187926694470494</c:v>
                </c:pt>
                <c:pt idx="1075">
                  <c:v>0.22206637900105897</c:v>
                </c:pt>
                <c:pt idx="1076">
                  <c:v>0.22213151434963996</c:v>
                </c:pt>
                <c:pt idx="1077">
                  <c:v>0.22233127281509202</c:v>
                </c:pt>
                <c:pt idx="1078">
                  <c:v>0.22247408484195497</c:v>
                </c:pt>
                <c:pt idx="1079">
                  <c:v>0.22252505596373695</c:v>
                </c:pt>
                <c:pt idx="1080">
                  <c:v>0.222613219744353</c:v>
                </c:pt>
                <c:pt idx="1081">
                  <c:v>0.222504061772546</c:v>
                </c:pt>
                <c:pt idx="1082">
                  <c:v>0.222687374023537</c:v>
                </c:pt>
                <c:pt idx="1083">
                  <c:v>0.22297183700387302</c:v>
                </c:pt>
                <c:pt idx="1084">
                  <c:v>0.22306539141662396</c:v>
                </c:pt>
                <c:pt idx="1085">
                  <c:v>0.22425029491264103</c:v>
                </c:pt>
                <c:pt idx="1086">
                  <c:v>0.22431173470364896</c:v>
                </c:pt>
                <c:pt idx="1087">
                  <c:v>0.22456831291392298</c:v>
                </c:pt>
                <c:pt idx="1088">
                  <c:v>0.22459661369226303</c:v>
                </c:pt>
                <c:pt idx="1089">
                  <c:v>0.224759193379095</c:v>
                </c:pt>
                <c:pt idx="1090">
                  <c:v>0.22494484901401701</c:v>
                </c:pt>
                <c:pt idx="1091">
                  <c:v>0.22526210915441103</c:v>
                </c:pt>
                <c:pt idx="1092">
                  <c:v>0.22535494013505597</c:v>
                </c:pt>
                <c:pt idx="1093">
                  <c:v>0.22540399422371005</c:v>
                </c:pt>
                <c:pt idx="1094">
                  <c:v>0.22553245139150102</c:v>
                </c:pt>
                <c:pt idx="1095">
                  <c:v>0.22547612773476999</c:v>
                </c:pt>
                <c:pt idx="1096">
                  <c:v>0.22556997092672204</c:v>
                </c:pt>
                <c:pt idx="1097">
                  <c:v>0.22694468181944805</c:v>
                </c:pt>
                <c:pt idx="1098">
                  <c:v>0.22697772781908898</c:v>
                </c:pt>
                <c:pt idx="1099">
                  <c:v>0.22702894622868397</c:v>
                </c:pt>
                <c:pt idx="1100">
                  <c:v>0.22712224261271097</c:v>
                </c:pt>
                <c:pt idx="1101">
                  <c:v>0.22721627168769498</c:v>
                </c:pt>
                <c:pt idx="1102">
                  <c:v>0.22724415097947004</c:v>
                </c:pt>
                <c:pt idx="1103">
                  <c:v>0.227304983708151</c:v>
                </c:pt>
                <c:pt idx="1104">
                  <c:v>0.22749921047009503</c:v>
                </c:pt>
                <c:pt idx="1105">
                  <c:v>0.22755366481204498</c:v>
                </c:pt>
                <c:pt idx="1106">
                  <c:v>0.22755488552527003</c:v>
                </c:pt>
                <c:pt idx="1107">
                  <c:v>0.22767940906008799</c:v>
                </c:pt>
                <c:pt idx="1108">
                  <c:v>0.22777380432662397</c:v>
                </c:pt>
                <c:pt idx="1109">
                  <c:v>0.22793438077633998</c:v>
                </c:pt>
                <c:pt idx="1110">
                  <c:v>0.22806035723906004</c:v>
                </c:pt>
                <c:pt idx="1111">
                  <c:v>0.22816322834133695</c:v>
                </c:pt>
                <c:pt idx="1112">
                  <c:v>0.22814488338178895</c:v>
                </c:pt>
                <c:pt idx="1113">
                  <c:v>0.22822000483006499</c:v>
                </c:pt>
                <c:pt idx="1114">
                  <c:v>0.22943077224605901</c:v>
                </c:pt>
                <c:pt idx="1115">
                  <c:v>0.229553956193144</c:v>
                </c:pt>
                <c:pt idx="1116">
                  <c:v>0.22970811762212895</c:v>
                </c:pt>
                <c:pt idx="1117">
                  <c:v>0.22974272920363303</c:v>
                </c:pt>
                <c:pt idx="1118">
                  <c:v>0.22982193778504401</c:v>
                </c:pt>
                <c:pt idx="1119">
                  <c:v>0.23002101072512104</c:v>
                </c:pt>
                <c:pt idx="1120">
                  <c:v>0.23003209206847597</c:v>
                </c:pt>
                <c:pt idx="1121">
                  <c:v>0.23024410406933005</c:v>
                </c:pt>
                <c:pt idx="1122">
                  <c:v>0.23047782814256101</c:v>
                </c:pt>
                <c:pt idx="1123">
                  <c:v>0.23056962517419499</c:v>
                </c:pt>
                <c:pt idx="1124">
                  <c:v>0.23058611950311303</c:v>
                </c:pt>
                <c:pt idx="1125">
                  <c:v>0.23142432722070905</c:v>
                </c:pt>
                <c:pt idx="1126">
                  <c:v>0.23212276780876495</c:v>
                </c:pt>
                <c:pt idx="1127">
                  <c:v>0.23222733352529701</c:v>
                </c:pt>
                <c:pt idx="1128">
                  <c:v>0.23215415616697599</c:v>
                </c:pt>
                <c:pt idx="1129">
                  <c:v>0.232193252781839</c:v>
                </c:pt>
                <c:pt idx="1130">
                  <c:v>0.23226582675477803</c:v>
                </c:pt>
                <c:pt idx="1131">
                  <c:v>0.23233415227709697</c:v>
                </c:pt>
                <c:pt idx="1132">
                  <c:v>0.23240824979055197</c:v>
                </c:pt>
                <c:pt idx="1133">
                  <c:v>0.232443142222576</c:v>
                </c:pt>
                <c:pt idx="1134">
                  <c:v>0.23255696226047096</c:v>
                </c:pt>
                <c:pt idx="1135">
                  <c:v>0.23266158231046896</c:v>
                </c:pt>
                <c:pt idx="1136">
                  <c:v>0.23271652577374702</c:v>
                </c:pt>
                <c:pt idx="1137">
                  <c:v>0.23270451121157998</c:v>
                </c:pt>
                <c:pt idx="1138">
                  <c:v>0.23275261824493998</c:v>
                </c:pt>
                <c:pt idx="1139">
                  <c:v>0.23277083197874804</c:v>
                </c:pt>
                <c:pt idx="1140">
                  <c:v>0.23287264127393303</c:v>
                </c:pt>
                <c:pt idx="1141">
                  <c:v>0.23294371580638895</c:v>
                </c:pt>
                <c:pt idx="1142">
                  <c:v>0.23307859018502397</c:v>
                </c:pt>
                <c:pt idx="1143">
                  <c:v>0.23322527610325205</c:v>
                </c:pt>
                <c:pt idx="1144">
                  <c:v>0.23332640559544504</c:v>
                </c:pt>
                <c:pt idx="1145">
                  <c:v>0.23463283494530596</c:v>
                </c:pt>
                <c:pt idx="1146">
                  <c:v>0.234622279605049</c:v>
                </c:pt>
                <c:pt idx="1147">
                  <c:v>0.23469157542672903</c:v>
                </c:pt>
                <c:pt idx="1148">
                  <c:v>0.23482767004142402</c:v>
                </c:pt>
                <c:pt idx="1149">
                  <c:v>0.23501938925157395</c:v>
                </c:pt>
                <c:pt idx="1150">
                  <c:v>0.23515567672001403</c:v>
                </c:pt>
                <c:pt idx="1151">
                  <c:v>0.23519689482532802</c:v>
                </c:pt>
                <c:pt idx="1152">
                  <c:v>0.235509920211037</c:v>
                </c:pt>
                <c:pt idx="1153">
                  <c:v>0.235619989968326</c:v>
                </c:pt>
                <c:pt idx="1154">
                  <c:v>0.23564250559882505</c:v>
                </c:pt>
                <c:pt idx="1155">
                  <c:v>0.23570010403217601</c:v>
                </c:pt>
                <c:pt idx="1156">
                  <c:v>0.23666171707614903</c:v>
                </c:pt>
                <c:pt idx="1157">
                  <c:v>0.237133016306736</c:v>
                </c:pt>
                <c:pt idx="1158">
                  <c:v>0.237289381287212</c:v>
                </c:pt>
                <c:pt idx="1159">
                  <c:v>0.23740337459627503</c:v>
                </c:pt>
                <c:pt idx="1160">
                  <c:v>0.23743180154308596</c:v>
                </c:pt>
                <c:pt idx="1161">
                  <c:v>0.23746387114754397</c:v>
                </c:pt>
                <c:pt idx="1162">
                  <c:v>0.23754274801283404</c:v>
                </c:pt>
                <c:pt idx="1163">
                  <c:v>0.23760327547611204</c:v>
                </c:pt>
                <c:pt idx="1164">
                  <c:v>0.23769111267984999</c:v>
                </c:pt>
                <c:pt idx="1165">
                  <c:v>0.23769771770144899</c:v>
                </c:pt>
                <c:pt idx="1166">
                  <c:v>0.237746495880512</c:v>
                </c:pt>
                <c:pt idx="1167">
                  <c:v>0.23778445820880201</c:v>
                </c:pt>
                <c:pt idx="1168">
                  <c:v>0.237798163646328</c:v>
                </c:pt>
                <c:pt idx="1169">
                  <c:v>0.23785575288642802</c:v>
                </c:pt>
                <c:pt idx="1170">
                  <c:v>0.23792556460515701</c:v>
                </c:pt>
                <c:pt idx="1171">
                  <c:v>0.23797885888426096</c:v>
                </c:pt>
                <c:pt idx="1172">
                  <c:v>0.23784100725438695</c:v>
                </c:pt>
                <c:pt idx="1173">
                  <c:v>0.23807812653093097</c:v>
                </c:pt>
                <c:pt idx="1174">
                  <c:v>0.23814542859649901</c:v>
                </c:pt>
                <c:pt idx="1175">
                  <c:v>0.23822971018141603</c:v>
                </c:pt>
                <c:pt idx="1176">
                  <c:v>0.23833121243927602</c:v>
                </c:pt>
                <c:pt idx="1177">
                  <c:v>0.23839646476374499</c:v>
                </c:pt>
                <c:pt idx="1178">
                  <c:v>0.23844592649012197</c:v>
                </c:pt>
                <c:pt idx="1179">
                  <c:v>0.23961721732507302</c:v>
                </c:pt>
                <c:pt idx="1180">
                  <c:v>0.23969159178907096</c:v>
                </c:pt>
                <c:pt idx="1181">
                  <c:v>0.23976702575596798</c:v>
                </c:pt>
                <c:pt idx="1182">
                  <c:v>0.239923160163108</c:v>
                </c:pt>
                <c:pt idx="1183">
                  <c:v>0.24020896213036003</c:v>
                </c:pt>
                <c:pt idx="1184">
                  <c:v>0.24025022683302</c:v>
                </c:pt>
                <c:pt idx="1185">
                  <c:v>0.24029934794118502</c:v>
                </c:pt>
                <c:pt idx="1186">
                  <c:v>0.24036277597732203</c:v>
                </c:pt>
                <c:pt idx="1187">
                  <c:v>0.24064300839016906</c:v>
                </c:pt>
                <c:pt idx="1188">
                  <c:v>0.24076969877111998</c:v>
                </c:pt>
                <c:pt idx="1189">
                  <c:v>0.240897300736585</c:v>
                </c:pt>
                <c:pt idx="1190">
                  <c:v>0.24091100140257704</c:v>
                </c:pt>
                <c:pt idx="1191">
                  <c:v>0.24231508745204799</c:v>
                </c:pt>
                <c:pt idx="1192">
                  <c:v>0.24240329019642304</c:v>
                </c:pt>
                <c:pt idx="1193">
                  <c:v>0.24248088873201501</c:v>
                </c:pt>
                <c:pt idx="1194">
                  <c:v>0.242375347160943</c:v>
                </c:pt>
                <c:pt idx="1195">
                  <c:v>0.24257229722364504</c:v>
                </c:pt>
                <c:pt idx="1196">
                  <c:v>0.24262006609435505</c:v>
                </c:pt>
                <c:pt idx="1197">
                  <c:v>0.24269341947049605</c:v>
                </c:pt>
                <c:pt idx="1198">
                  <c:v>0.24282412717868795</c:v>
                </c:pt>
                <c:pt idx="1199">
                  <c:v>0.24285069060645204</c:v>
                </c:pt>
                <c:pt idx="1200">
                  <c:v>0.24290503944159503</c:v>
                </c:pt>
                <c:pt idx="1201">
                  <c:v>0.24296865566278703</c:v>
                </c:pt>
                <c:pt idx="1202">
                  <c:v>0.24299806715847005</c:v>
                </c:pt>
                <c:pt idx="1203">
                  <c:v>0.24303982946154101</c:v>
                </c:pt>
                <c:pt idx="1204">
                  <c:v>0.24311078279588505</c:v>
                </c:pt>
                <c:pt idx="1205">
                  <c:v>0.24307844789342603</c:v>
                </c:pt>
                <c:pt idx="1206">
                  <c:v>0.24305131792641899</c:v>
                </c:pt>
                <c:pt idx="1207">
                  <c:v>0.243081047566855</c:v>
                </c:pt>
                <c:pt idx="1208">
                  <c:v>0.24329095887068997</c:v>
                </c:pt>
                <c:pt idx="1209">
                  <c:v>0.24336307229307397</c:v>
                </c:pt>
                <c:pt idx="1210">
                  <c:v>0.24347435858573996</c:v>
                </c:pt>
                <c:pt idx="1211">
                  <c:v>0.24346632791042799</c:v>
                </c:pt>
                <c:pt idx="1212">
                  <c:v>0.24356287502620699</c:v>
                </c:pt>
                <c:pt idx="1213">
                  <c:v>0.24354907625001199</c:v>
                </c:pt>
                <c:pt idx="1214">
                  <c:v>0.24478202008192496</c:v>
                </c:pt>
                <c:pt idx="1215">
                  <c:v>0.24490342825709799</c:v>
                </c:pt>
                <c:pt idx="1216">
                  <c:v>0.24485821431920896</c:v>
                </c:pt>
                <c:pt idx="1217">
                  <c:v>0.24489674203122902</c:v>
                </c:pt>
                <c:pt idx="1218">
                  <c:v>0.245009159720046</c:v>
                </c:pt>
                <c:pt idx="1219">
                  <c:v>0.24521660985147598</c:v>
                </c:pt>
                <c:pt idx="1220">
                  <c:v>0.24524853936967606</c:v>
                </c:pt>
                <c:pt idx="1221">
                  <c:v>0.24527385076955899</c:v>
                </c:pt>
                <c:pt idx="1222">
                  <c:v>0.24534723060775199</c:v>
                </c:pt>
                <c:pt idx="1223">
                  <c:v>0.24560331514441403</c:v>
                </c:pt>
                <c:pt idx="1224">
                  <c:v>0.24580829285057404</c:v>
                </c:pt>
                <c:pt idx="1225">
                  <c:v>0.24596608272415699</c:v>
                </c:pt>
                <c:pt idx="1226">
                  <c:v>0.24592718676562098</c:v>
                </c:pt>
                <c:pt idx="1227">
                  <c:v>0.24673313696466903</c:v>
                </c:pt>
                <c:pt idx="1228">
                  <c:v>0.24741846942661505</c:v>
                </c:pt>
                <c:pt idx="1229">
                  <c:v>0.24746026806862398</c:v>
                </c:pt>
                <c:pt idx="1230">
                  <c:v>0.24760556073233297</c:v>
                </c:pt>
                <c:pt idx="1231">
                  <c:v>0.24768029147586401</c:v>
                </c:pt>
                <c:pt idx="1232">
                  <c:v>0.24776892836792697</c:v>
                </c:pt>
                <c:pt idx="1233">
                  <c:v>0.24779420197896795</c:v>
                </c:pt>
                <c:pt idx="1234">
                  <c:v>0.24793048537511997</c:v>
                </c:pt>
                <c:pt idx="1235">
                  <c:v>0.24795384036634205</c:v>
                </c:pt>
                <c:pt idx="1236">
                  <c:v>0.24810458100371202</c:v>
                </c:pt>
                <c:pt idx="1237">
                  <c:v>0.24811035972886597</c:v>
                </c:pt>
                <c:pt idx="1238">
                  <c:v>0.24812732144804395</c:v>
                </c:pt>
                <c:pt idx="1239">
                  <c:v>0.24815383390753298</c:v>
                </c:pt>
                <c:pt idx="1240">
                  <c:v>0.24822947918892102</c:v>
                </c:pt>
                <c:pt idx="1241">
                  <c:v>0.24826895568415097</c:v>
                </c:pt>
                <c:pt idx="1242">
                  <c:v>0.24818848825013895</c:v>
                </c:pt>
                <c:pt idx="1243">
                  <c:v>0.24828730064369897</c:v>
                </c:pt>
                <c:pt idx="1244">
                  <c:v>0.24840686524937405</c:v>
                </c:pt>
                <c:pt idx="1245">
                  <c:v>0.24851332393104097</c:v>
                </c:pt>
                <c:pt idx="1246">
                  <c:v>0.24857552897676205</c:v>
                </c:pt>
                <c:pt idx="1247">
                  <c:v>0.24869809854512703</c:v>
                </c:pt>
                <c:pt idx="1248">
                  <c:v>0.24912322833101597</c:v>
                </c:pt>
                <c:pt idx="1249">
                  <c:v>0.24953169913078599</c:v>
                </c:pt>
                <c:pt idx="1250">
                  <c:v>0.249828161138409</c:v>
                </c:pt>
                <c:pt idx="1251">
                  <c:v>0.24990026379587404</c:v>
                </c:pt>
                <c:pt idx="1252">
                  <c:v>0.249935389713974</c:v>
                </c:pt>
                <c:pt idx="1253">
                  <c:v>0.249948332234184</c:v>
                </c:pt>
                <c:pt idx="1254">
                  <c:v>0.24999024698353101</c:v>
                </c:pt>
                <c:pt idx="1255">
                  <c:v>0.25011065029398405</c:v>
                </c:pt>
                <c:pt idx="1256">
                  <c:v>0.25011801462651695</c:v>
                </c:pt>
                <c:pt idx="1257">
                  <c:v>0.25028016700879596</c:v>
                </c:pt>
                <c:pt idx="1258">
                  <c:v>0.25037096294782601</c:v>
                </c:pt>
                <c:pt idx="1259">
                  <c:v>0.25040840656714003</c:v>
                </c:pt>
                <c:pt idx="1260">
                  <c:v>0.25044164909575595</c:v>
                </c:pt>
                <c:pt idx="1261">
                  <c:v>0.250696440460077</c:v>
                </c:pt>
                <c:pt idx="1262">
                  <c:v>0.25092246684786301</c:v>
                </c:pt>
                <c:pt idx="1263">
                  <c:v>0.25097820433033902</c:v>
                </c:pt>
                <c:pt idx="1264">
                  <c:v>0.25098998365844905</c:v>
                </c:pt>
                <c:pt idx="1265">
                  <c:v>0.25107167073816405</c:v>
                </c:pt>
                <c:pt idx="1266">
                  <c:v>0.25101326874669105</c:v>
                </c:pt>
                <c:pt idx="1267">
                  <c:v>0.25252812119748502</c:v>
                </c:pt>
                <c:pt idx="1268">
                  <c:v>0.25266582450143504</c:v>
                </c:pt>
                <c:pt idx="1269">
                  <c:v>0.25262855404564399</c:v>
                </c:pt>
                <c:pt idx="1270">
                  <c:v>0.25274823281266201</c:v>
                </c:pt>
                <c:pt idx="1271">
                  <c:v>0.25278738888527696</c:v>
                </c:pt>
                <c:pt idx="1272">
                  <c:v>0.25289107273892597</c:v>
                </c:pt>
                <c:pt idx="1273">
                  <c:v>0.25306163441978802</c:v>
                </c:pt>
                <c:pt idx="1274">
                  <c:v>0.25313338875523606</c:v>
                </c:pt>
                <c:pt idx="1275">
                  <c:v>0.253214508918432</c:v>
                </c:pt>
                <c:pt idx="1276">
                  <c:v>0.253239168204759</c:v>
                </c:pt>
                <c:pt idx="1277">
                  <c:v>0.25331106753952903</c:v>
                </c:pt>
                <c:pt idx="1278">
                  <c:v>0.25327109205918696</c:v>
                </c:pt>
                <c:pt idx="1279">
                  <c:v>0.25336637214371904</c:v>
                </c:pt>
                <c:pt idx="1280">
                  <c:v>0.25330759620654097</c:v>
                </c:pt>
                <c:pt idx="1281">
                  <c:v>0.25347741480043495</c:v>
                </c:pt>
                <c:pt idx="1282">
                  <c:v>0.25357784764859403</c:v>
                </c:pt>
                <c:pt idx="1283">
                  <c:v>0.25357749932657703</c:v>
                </c:pt>
                <c:pt idx="1284">
                  <c:v>0.25363910854536298</c:v>
                </c:pt>
                <c:pt idx="1285">
                  <c:v>0.25364964979294602</c:v>
                </c:pt>
                <c:pt idx="1286">
                  <c:v>0.25366505506079995</c:v>
                </c:pt>
                <c:pt idx="1287">
                  <c:v>0.25376337648208003</c:v>
                </c:pt>
                <c:pt idx="1288">
                  <c:v>0.25375537106273705</c:v>
                </c:pt>
                <c:pt idx="1289">
                  <c:v>0.25489322769113598</c:v>
                </c:pt>
                <c:pt idx="1290">
                  <c:v>0.254940693292385</c:v>
                </c:pt>
                <c:pt idx="1291">
                  <c:v>0.25506576319676</c:v>
                </c:pt>
                <c:pt idx="1292">
                  <c:v>0.25512938355311099</c:v>
                </c:pt>
                <c:pt idx="1293">
                  <c:v>0.25518709536592399</c:v>
                </c:pt>
                <c:pt idx="1294">
                  <c:v>0.25518927148539505</c:v>
                </c:pt>
                <c:pt idx="1295">
                  <c:v>0.25519220408883603</c:v>
                </c:pt>
                <c:pt idx="1296">
                  <c:v>0.255248869362389</c:v>
                </c:pt>
                <c:pt idx="1297">
                  <c:v>0.25526276792047897</c:v>
                </c:pt>
                <c:pt idx="1298">
                  <c:v>0.25523202413454904</c:v>
                </c:pt>
                <c:pt idx="1299">
                  <c:v>0.255420488167867</c:v>
                </c:pt>
                <c:pt idx="1300">
                  <c:v>0.25547864089393402</c:v>
                </c:pt>
                <c:pt idx="1301">
                  <c:v>0.25551413323335304</c:v>
                </c:pt>
                <c:pt idx="1302">
                  <c:v>0.25561529923183401</c:v>
                </c:pt>
                <c:pt idx="1303">
                  <c:v>0.25598475278425403</c:v>
                </c:pt>
                <c:pt idx="1304">
                  <c:v>0.25611160979256498</c:v>
                </c:pt>
                <c:pt idx="1305">
                  <c:v>0.25616437083755195</c:v>
                </c:pt>
                <c:pt idx="1306">
                  <c:v>0.25622878019904505</c:v>
                </c:pt>
                <c:pt idx="1307">
                  <c:v>0.25757008238976797</c:v>
                </c:pt>
                <c:pt idx="1308">
                  <c:v>0.257687931338764</c:v>
                </c:pt>
                <c:pt idx="1309">
                  <c:v>0.25775283534121596</c:v>
                </c:pt>
                <c:pt idx="1310">
                  <c:v>0.25772050130292601</c:v>
                </c:pt>
                <c:pt idx="1311">
                  <c:v>0.25782313692427805</c:v>
                </c:pt>
                <c:pt idx="1312">
                  <c:v>0.25793449114094102</c:v>
                </c:pt>
                <c:pt idx="1313">
                  <c:v>0.25812616086400997</c:v>
                </c:pt>
                <c:pt idx="1314">
                  <c:v>0.25825732172879201</c:v>
                </c:pt>
                <c:pt idx="1315">
                  <c:v>0.25824139392239198</c:v>
                </c:pt>
                <c:pt idx="1316">
                  <c:v>0.25831095339197596</c:v>
                </c:pt>
                <c:pt idx="1317">
                  <c:v>0.25835050625293599</c:v>
                </c:pt>
                <c:pt idx="1318">
                  <c:v>0.25846039346454996</c:v>
                </c:pt>
                <c:pt idx="1319">
                  <c:v>0.25841453106568002</c:v>
                </c:pt>
                <c:pt idx="1320">
                  <c:v>0.25856581892828301</c:v>
                </c:pt>
                <c:pt idx="1321">
                  <c:v>0.25863757326373105</c:v>
                </c:pt>
                <c:pt idx="1322">
                  <c:v>0.25876854234202395</c:v>
                </c:pt>
                <c:pt idx="1323">
                  <c:v>0.25876635250360902</c:v>
                </c:pt>
                <c:pt idx="1324">
                  <c:v>0.25881098763740695</c:v>
                </c:pt>
                <c:pt idx="1325">
                  <c:v>0.25884379286707704</c:v>
                </c:pt>
                <c:pt idx="1326">
                  <c:v>0.26003271904810599</c:v>
                </c:pt>
                <c:pt idx="1327">
                  <c:v>0.26005846709097302</c:v>
                </c:pt>
                <c:pt idx="1328">
                  <c:v>0.26013595849090598</c:v>
                </c:pt>
                <c:pt idx="1329">
                  <c:v>0.26019499723474504</c:v>
                </c:pt>
                <c:pt idx="1330">
                  <c:v>0.26018309219705404</c:v>
                </c:pt>
                <c:pt idx="1331">
                  <c:v>0.26027669406512199</c:v>
                </c:pt>
                <c:pt idx="1332">
                  <c:v>0.26030667417233</c:v>
                </c:pt>
                <c:pt idx="1333">
                  <c:v>0.26030162364502696</c:v>
                </c:pt>
                <c:pt idx="1334">
                  <c:v>0.26035886456311097</c:v>
                </c:pt>
                <c:pt idx="1335">
                  <c:v>0.26037360345032901</c:v>
                </c:pt>
                <c:pt idx="1336">
                  <c:v>0.26031149276883503</c:v>
                </c:pt>
                <c:pt idx="1337">
                  <c:v>0.26046405781216597</c:v>
                </c:pt>
                <c:pt idx="1338">
                  <c:v>0.26062428593986597</c:v>
                </c:pt>
                <c:pt idx="1339">
                  <c:v>0.26064588190490301</c:v>
                </c:pt>
                <c:pt idx="1340">
                  <c:v>0.26078683621434395</c:v>
                </c:pt>
                <c:pt idx="1341">
                  <c:v>0.26097309459228102</c:v>
                </c:pt>
                <c:pt idx="1342">
                  <c:v>0.26110844941784095</c:v>
                </c:pt>
                <c:pt idx="1343">
                  <c:v>0.26114026695399395</c:v>
                </c:pt>
                <c:pt idx="1344">
                  <c:v>0.26117358034615301</c:v>
                </c:pt>
                <c:pt idx="1345">
                  <c:v>0.26125347160943302</c:v>
                </c:pt>
                <c:pt idx="1346">
                  <c:v>0.26136737290890699</c:v>
                </c:pt>
                <c:pt idx="1347">
                  <c:v>0.26269072062297905</c:v>
                </c:pt>
                <c:pt idx="1348">
                  <c:v>0.26275402621177602</c:v>
                </c:pt>
                <c:pt idx="1349">
                  <c:v>0.26280083411512301</c:v>
                </c:pt>
                <c:pt idx="1350">
                  <c:v>0.26290375271585598</c:v>
                </c:pt>
                <c:pt idx="1351">
                  <c:v>0.26284263275713105</c:v>
                </c:pt>
                <c:pt idx="1352">
                  <c:v>0.262909046154989</c:v>
                </c:pt>
                <c:pt idx="1353">
                  <c:v>0.26295073821856396</c:v>
                </c:pt>
                <c:pt idx="1354">
                  <c:v>0.26299716035627696</c:v>
                </c:pt>
                <c:pt idx="1355">
                  <c:v>0.26302316418319505</c:v>
                </c:pt>
                <c:pt idx="1356">
                  <c:v>0.26310340984032898</c:v>
                </c:pt>
                <c:pt idx="1357">
                  <c:v>0.263257600386405</c:v>
                </c:pt>
                <c:pt idx="1358">
                  <c:v>0.26329928292107496</c:v>
                </c:pt>
                <c:pt idx="1359">
                  <c:v>0.26332076277877403</c:v>
                </c:pt>
                <c:pt idx="1360">
                  <c:v>0.26338516546362101</c:v>
                </c:pt>
                <c:pt idx="1361">
                  <c:v>0.26348099090647303</c:v>
                </c:pt>
                <c:pt idx="1362">
                  <c:v>0.26360731569120999</c:v>
                </c:pt>
                <c:pt idx="1363">
                  <c:v>0.263497942577954</c:v>
                </c:pt>
                <c:pt idx="1364">
                  <c:v>0.26360802807861194</c:v>
                </c:pt>
                <c:pt idx="1365">
                  <c:v>0.26380698435438699</c:v>
                </c:pt>
                <c:pt idx="1366">
                  <c:v>0.26380330487929504</c:v>
                </c:pt>
                <c:pt idx="1367">
                  <c:v>0.26389072794049795</c:v>
                </c:pt>
                <c:pt idx="1368">
                  <c:v>0.26394971623366403</c:v>
                </c:pt>
                <c:pt idx="1369">
                  <c:v>0.26516570839409603</c:v>
                </c:pt>
                <c:pt idx="1370">
                  <c:v>0.26526707010096695</c:v>
                </c:pt>
                <c:pt idx="1371">
                  <c:v>0.265324543233729</c:v>
                </c:pt>
                <c:pt idx="1372">
                  <c:v>0.26540685043620305</c:v>
                </c:pt>
                <c:pt idx="1373">
                  <c:v>0.265447530868821</c:v>
                </c:pt>
                <c:pt idx="1374">
                  <c:v>0.26546244504377503</c:v>
                </c:pt>
                <c:pt idx="1375">
                  <c:v>0.26547421423252604</c:v>
                </c:pt>
                <c:pt idx="1376">
                  <c:v>0.26548801303686398</c:v>
                </c:pt>
                <c:pt idx="1377">
                  <c:v>0.26550114249621504</c:v>
                </c:pt>
                <c:pt idx="1378">
                  <c:v>0.26542165800540696</c:v>
                </c:pt>
                <c:pt idx="1379">
                  <c:v>0.26556407267390603</c:v>
                </c:pt>
                <c:pt idx="1380">
                  <c:v>0.26558125656006504</c:v>
                </c:pt>
                <c:pt idx="1381">
                  <c:v>0.26573147323883095</c:v>
                </c:pt>
                <c:pt idx="1382">
                  <c:v>0.26570955516956296</c:v>
                </c:pt>
                <c:pt idx="1383">
                  <c:v>0.265800008897489</c:v>
                </c:pt>
                <c:pt idx="1384">
                  <c:v>0.26582612693783203</c:v>
                </c:pt>
                <c:pt idx="1385">
                  <c:v>0.26599849172116596</c:v>
                </c:pt>
                <c:pt idx="1386">
                  <c:v>0.26616467071350303</c:v>
                </c:pt>
                <c:pt idx="1387">
                  <c:v>0.26624285115878099</c:v>
                </c:pt>
                <c:pt idx="1388">
                  <c:v>0.26630284884919297</c:v>
                </c:pt>
                <c:pt idx="1389">
                  <c:v>0.26632445963644502</c:v>
                </c:pt>
                <c:pt idx="1390">
                  <c:v>0.26634756499688805</c:v>
                </c:pt>
                <c:pt idx="1391">
                  <c:v>0.26776790607380696</c:v>
                </c:pt>
                <c:pt idx="1392">
                  <c:v>0.26785278053855199</c:v>
                </c:pt>
                <c:pt idx="1393">
                  <c:v>0.26788509288236595</c:v>
                </c:pt>
                <c:pt idx="1394">
                  <c:v>0.26795115238371303</c:v>
                </c:pt>
                <c:pt idx="1395">
                  <c:v>0.26803181805515597</c:v>
                </c:pt>
                <c:pt idx="1396">
                  <c:v>0.26808046703015997</c:v>
                </c:pt>
                <c:pt idx="1397">
                  <c:v>0.268143737175768</c:v>
                </c:pt>
                <c:pt idx="1398">
                  <c:v>0.26826960588524895</c:v>
                </c:pt>
                <c:pt idx="1399">
                  <c:v>0.26837388042946597</c:v>
                </c:pt>
                <c:pt idx="1400">
                  <c:v>0.26841875482248101</c:v>
                </c:pt>
                <c:pt idx="1401">
                  <c:v>0.26847922855931405</c:v>
                </c:pt>
                <c:pt idx="1402">
                  <c:v>0.26851719109802996</c:v>
                </c:pt>
                <c:pt idx="1403">
                  <c:v>0.26861560575520904</c:v>
                </c:pt>
                <c:pt idx="1404">
                  <c:v>0.26860657799305199</c:v>
                </c:pt>
                <c:pt idx="1405">
                  <c:v>0.26867303208782001</c:v>
                </c:pt>
                <c:pt idx="1406">
                  <c:v>0.26868886948606296</c:v>
                </c:pt>
                <c:pt idx="1407">
                  <c:v>0.26864707084405404</c:v>
                </c:pt>
                <c:pt idx="1408">
                  <c:v>0.26887510565767803</c:v>
                </c:pt>
                <c:pt idx="1409">
                  <c:v>0.26893826805004695</c:v>
                </c:pt>
                <c:pt idx="1410">
                  <c:v>0.269052285456859</c:v>
                </c:pt>
                <c:pt idx="1411">
                  <c:v>0.27024981655040503</c:v>
                </c:pt>
                <c:pt idx="1412">
                  <c:v>0.27035640308752595</c:v>
                </c:pt>
                <c:pt idx="1413">
                  <c:v>0.27045706770217504</c:v>
                </c:pt>
                <c:pt idx="1414">
                  <c:v>0.27045880976044701</c:v>
                </c:pt>
                <c:pt idx="1415">
                  <c:v>0.27053100877748704</c:v>
                </c:pt>
                <c:pt idx="1416">
                  <c:v>0.27049681063146602</c:v>
                </c:pt>
                <c:pt idx="1417">
                  <c:v>0.27070349942764305</c:v>
                </c:pt>
                <c:pt idx="1418">
                  <c:v>0.270843705588943</c:v>
                </c:pt>
                <c:pt idx="1419">
                  <c:v>0.27087842168327803</c:v>
                </c:pt>
                <c:pt idx="1420">
                  <c:v>0.27088566281658499</c:v>
                </c:pt>
                <c:pt idx="1421">
                  <c:v>0.27091612826012701</c:v>
                </c:pt>
                <c:pt idx="1422">
                  <c:v>0.27094408600152997</c:v>
                </c:pt>
                <c:pt idx="1423">
                  <c:v>0.27103400551742096</c:v>
                </c:pt>
                <c:pt idx="1424">
                  <c:v>0.27126123962043402</c:v>
                </c:pt>
                <c:pt idx="1425">
                  <c:v>0.27128119804196604</c:v>
                </c:pt>
                <c:pt idx="1426">
                  <c:v>0.27133809063803305</c:v>
                </c:pt>
                <c:pt idx="1427">
                  <c:v>0.27138204511090203</c:v>
                </c:pt>
                <c:pt idx="1428">
                  <c:v>0.27141969052923198</c:v>
                </c:pt>
                <c:pt idx="1429">
                  <c:v>0.27145872616316302</c:v>
                </c:pt>
                <c:pt idx="1430">
                  <c:v>0.27144230473484199</c:v>
                </c:pt>
                <c:pt idx="1431">
                  <c:v>0.27148183152360705</c:v>
                </c:pt>
                <c:pt idx="1432">
                  <c:v>0.27155242478566599</c:v>
                </c:pt>
                <c:pt idx="1433">
                  <c:v>0.27290015973530501</c:v>
                </c:pt>
                <c:pt idx="1434">
                  <c:v>0.27295293982649405</c:v>
                </c:pt>
                <c:pt idx="1435">
                  <c:v>0.27291954720356504</c:v>
                </c:pt>
                <c:pt idx="1436">
                  <c:v>0.27301526453426095</c:v>
                </c:pt>
                <c:pt idx="1437">
                  <c:v>0.27308535208350804</c:v>
                </c:pt>
                <c:pt idx="1438">
                  <c:v>0.27314253172439495</c:v>
                </c:pt>
                <c:pt idx="1439">
                  <c:v>0.273174503215172</c:v>
                </c:pt>
                <c:pt idx="1440">
                  <c:v>0.273222512748586</c:v>
                </c:pt>
                <c:pt idx="1441">
                  <c:v>0.27324433343750498</c:v>
                </c:pt>
                <c:pt idx="1442">
                  <c:v>0.27326610960300601</c:v>
                </c:pt>
                <c:pt idx="1443">
                  <c:v>0.27332384821006295</c:v>
                </c:pt>
                <c:pt idx="1444">
                  <c:v>0.27340387241196795</c:v>
                </c:pt>
                <c:pt idx="1445">
                  <c:v>0.27351719317474599</c:v>
                </c:pt>
                <c:pt idx="1446">
                  <c:v>0.27353170659211001</c:v>
                </c:pt>
                <c:pt idx="1447">
                  <c:v>0.27362331528251205</c:v>
                </c:pt>
                <c:pt idx="1448">
                  <c:v>0.27368229781067999</c:v>
                </c:pt>
                <c:pt idx="1449">
                  <c:v>0.27376030509404603</c:v>
                </c:pt>
                <c:pt idx="1450">
                  <c:v>0.27375097835710305</c:v>
                </c:pt>
                <c:pt idx="1451">
                  <c:v>0.27374197698288105</c:v>
                </c:pt>
                <c:pt idx="1452">
                  <c:v>0.27374499577369305</c:v>
                </c:pt>
                <c:pt idx="1453">
                  <c:v>0.27388473937277702</c:v>
                </c:pt>
                <c:pt idx="1454">
                  <c:v>0.273986266823953</c:v>
                </c:pt>
                <c:pt idx="1455">
                  <c:v>0.27407469652907002</c:v>
                </c:pt>
                <c:pt idx="1456">
                  <c:v>0.27416402715982902</c:v>
                </c:pt>
                <c:pt idx="1457">
                  <c:v>0.27419003520374496</c:v>
                </c:pt>
                <c:pt idx="1458">
                  <c:v>0.27502797044831695</c:v>
                </c:pt>
                <c:pt idx="1459">
                  <c:v>0.275408542826728</c:v>
                </c:pt>
                <c:pt idx="1460">
                  <c:v>0.27545200587038698</c:v>
                </c:pt>
                <c:pt idx="1461">
                  <c:v>0.27556083142289201</c:v>
                </c:pt>
                <c:pt idx="1462">
                  <c:v>0.27563953332406399</c:v>
                </c:pt>
                <c:pt idx="1463">
                  <c:v>0.27568155007941697</c:v>
                </c:pt>
                <c:pt idx="1464">
                  <c:v>0.27571605840272495</c:v>
                </c:pt>
                <c:pt idx="1465">
                  <c:v>0.27578233124959395</c:v>
                </c:pt>
                <c:pt idx="1466">
                  <c:v>0.27593670227935496</c:v>
                </c:pt>
                <c:pt idx="1467">
                  <c:v>0.27595927883409699</c:v>
                </c:pt>
                <c:pt idx="1468">
                  <c:v>0.27605541571071601</c:v>
                </c:pt>
                <c:pt idx="1469">
                  <c:v>0.27645876660734303</c:v>
                </c:pt>
                <c:pt idx="1470">
                  <c:v>0.27652600246482895</c:v>
                </c:pt>
                <c:pt idx="1471">
                  <c:v>0.27659431720099004</c:v>
                </c:pt>
                <c:pt idx="1472">
                  <c:v>0.27654643364697795</c:v>
                </c:pt>
                <c:pt idx="1473">
                  <c:v>0.276560197923711</c:v>
                </c:pt>
                <c:pt idx="1474">
                  <c:v>0.27664942085659305</c:v>
                </c:pt>
                <c:pt idx="1475">
                  <c:v>0.27666956760751604</c:v>
                </c:pt>
                <c:pt idx="1476">
                  <c:v>0.27794448211482603</c:v>
                </c:pt>
                <c:pt idx="1477">
                  <c:v>0.27801748693596295</c:v>
                </c:pt>
                <c:pt idx="1478">
                  <c:v>0.27808727942945699</c:v>
                </c:pt>
                <c:pt idx="1479">
                  <c:v>0.278131763252492</c:v>
                </c:pt>
                <c:pt idx="1480">
                  <c:v>0.27817944990928101</c:v>
                </c:pt>
                <c:pt idx="1481">
                  <c:v>0.27817472296788903</c:v>
                </c:pt>
                <c:pt idx="1482">
                  <c:v>0.27823937069648097</c:v>
                </c:pt>
                <c:pt idx="1483">
                  <c:v>0.27825259113455703</c:v>
                </c:pt>
                <c:pt idx="1484">
                  <c:v>0.27831330042871005</c:v>
                </c:pt>
                <c:pt idx="1485">
                  <c:v>0.27833688898874898</c:v>
                </c:pt>
                <c:pt idx="1486">
                  <c:v>0.27834691015149704</c:v>
                </c:pt>
                <c:pt idx="1487">
                  <c:v>0.27836873833121201</c:v>
                </c:pt>
                <c:pt idx="1488">
                  <c:v>0.27850589496310896</c:v>
                </c:pt>
                <c:pt idx="1489">
                  <c:v>0.27860201583775501</c:v>
                </c:pt>
                <c:pt idx="1490">
                  <c:v>0.27866074828857801</c:v>
                </c:pt>
                <c:pt idx="1491">
                  <c:v>0.278712067732377</c:v>
                </c:pt>
                <c:pt idx="1492">
                  <c:v>0.27879322676227702</c:v>
                </c:pt>
                <c:pt idx="1493">
                  <c:v>0.27882666567588399</c:v>
                </c:pt>
                <c:pt idx="1494">
                  <c:v>0.27878544757057</c:v>
                </c:pt>
                <c:pt idx="1495">
                  <c:v>0.27886103344820201</c:v>
                </c:pt>
                <c:pt idx="1496">
                  <c:v>0.27886659361642396</c:v>
                </c:pt>
                <c:pt idx="1497">
                  <c:v>0.27890374745225299</c:v>
                </c:pt>
                <c:pt idx="1498">
                  <c:v>0.27878231267241904</c:v>
                </c:pt>
                <c:pt idx="1499">
                  <c:v>0.27890236766085497</c:v>
                </c:pt>
                <c:pt idx="1500">
                  <c:v>0.27898341058341602</c:v>
                </c:pt>
                <c:pt idx="1501">
                  <c:v>0.27912993804512398</c:v>
                </c:pt>
                <c:pt idx="1502">
                  <c:v>0.27922259170157604</c:v>
                </c:pt>
                <c:pt idx="1503">
                  <c:v>0.27930595677091596</c:v>
                </c:pt>
                <c:pt idx="1504">
                  <c:v>0.27930653730761001</c:v>
                </c:pt>
                <c:pt idx="1505">
                  <c:v>0.28025112164502397</c:v>
                </c:pt>
                <c:pt idx="1506">
                  <c:v>0.28054294287021098</c:v>
                </c:pt>
                <c:pt idx="1507">
                  <c:v>0.28060026333144505</c:v>
                </c:pt>
                <c:pt idx="1508">
                  <c:v>0.28060755616240995</c:v>
                </c:pt>
                <c:pt idx="1509">
                  <c:v>0.280670450217817</c:v>
                </c:pt>
                <c:pt idx="1510">
                  <c:v>0.28070330859473003</c:v>
                </c:pt>
                <c:pt idx="1511">
                  <c:v>0.28076333608894799</c:v>
                </c:pt>
                <c:pt idx="1512">
                  <c:v>0.280757789730681</c:v>
                </c:pt>
                <c:pt idx="1513">
                  <c:v>0.28083196285685097</c:v>
                </c:pt>
                <c:pt idx="1514">
                  <c:v>0.28101454098788903</c:v>
                </c:pt>
                <c:pt idx="1515">
                  <c:v>0.28113847890097399</c:v>
                </c:pt>
                <c:pt idx="1516">
                  <c:v>0.28117217160326702</c:v>
                </c:pt>
                <c:pt idx="1517">
                  <c:v>0.28148505930762902</c:v>
                </c:pt>
                <c:pt idx="1518">
                  <c:v>0.28164538885930401</c:v>
                </c:pt>
                <c:pt idx="1519">
                  <c:v>0.28169056929750402</c:v>
                </c:pt>
                <c:pt idx="1520">
                  <c:v>0.28167965520764604</c:v>
                </c:pt>
                <c:pt idx="1521">
                  <c:v>0.28303845939494199</c:v>
                </c:pt>
                <c:pt idx="1522">
                  <c:v>0.28312681707985399</c:v>
                </c:pt>
                <c:pt idx="1523">
                  <c:v>0.28321818094748796</c:v>
                </c:pt>
                <c:pt idx="1524">
                  <c:v>0.28323331165076704</c:v>
                </c:pt>
                <c:pt idx="1525">
                  <c:v>0.28330493511689003</c:v>
                </c:pt>
                <c:pt idx="1526">
                  <c:v>0.28333586451471504</c:v>
                </c:pt>
                <c:pt idx="1527">
                  <c:v>0.28336440352022696</c:v>
                </c:pt>
                <c:pt idx="1528">
                  <c:v>0.28339502213005896</c:v>
                </c:pt>
                <c:pt idx="1529">
                  <c:v>0.28340672357280905</c:v>
                </c:pt>
                <c:pt idx="1530">
                  <c:v>0.28341617789048701</c:v>
                </c:pt>
                <c:pt idx="1531">
                  <c:v>0.28343864841768895</c:v>
                </c:pt>
                <c:pt idx="1532">
                  <c:v>0.28346029360431302</c:v>
                </c:pt>
                <c:pt idx="1533">
                  <c:v>0.28345181760281901</c:v>
                </c:pt>
                <c:pt idx="1534">
                  <c:v>0.28348407936168796</c:v>
                </c:pt>
                <c:pt idx="1535">
                  <c:v>0.28353168337064305</c:v>
                </c:pt>
                <c:pt idx="1536">
                  <c:v>0.28362329132850606</c:v>
                </c:pt>
                <c:pt idx="1537">
                  <c:v>0.28373742557519599</c:v>
                </c:pt>
                <c:pt idx="1538">
                  <c:v>0.28375470497194499</c:v>
                </c:pt>
                <c:pt idx="1539">
                  <c:v>0.28380709642895097</c:v>
                </c:pt>
                <c:pt idx="1540">
                  <c:v>0.28380953937896503</c:v>
                </c:pt>
                <c:pt idx="1541">
                  <c:v>0.28387486364816406</c:v>
                </c:pt>
                <c:pt idx="1542">
                  <c:v>0.28391030292972996</c:v>
                </c:pt>
                <c:pt idx="1543">
                  <c:v>0.28391877493553697</c:v>
                </c:pt>
                <c:pt idx="1544">
                  <c:v>0.28392133960003396</c:v>
                </c:pt>
                <c:pt idx="1545">
                  <c:v>0.28387828928418202</c:v>
                </c:pt>
                <c:pt idx="1546">
                  <c:v>0.28400689788108902</c:v>
                </c:pt>
                <c:pt idx="1547">
                  <c:v>0.28389823423959004</c:v>
                </c:pt>
                <c:pt idx="1548">
                  <c:v>0.28399146843273704</c:v>
                </c:pt>
                <c:pt idx="1549">
                  <c:v>0.28417689185298001</c:v>
                </c:pt>
                <c:pt idx="1550">
                  <c:v>0.28427035826080504</c:v>
                </c:pt>
                <c:pt idx="1551">
                  <c:v>0.28432473904313804</c:v>
                </c:pt>
                <c:pt idx="1552">
                  <c:v>0.28437753018928402</c:v>
                </c:pt>
                <c:pt idx="1553">
                  <c:v>0.28505187018691003</c:v>
                </c:pt>
                <c:pt idx="1554">
                  <c:v>0.28548646652857601</c:v>
                </c:pt>
                <c:pt idx="1555">
                  <c:v>0.28561325574266905</c:v>
                </c:pt>
                <c:pt idx="1556">
                  <c:v>0.28568784192546104</c:v>
                </c:pt>
                <c:pt idx="1557">
                  <c:v>0.28571672573684403</c:v>
                </c:pt>
                <c:pt idx="1558">
                  <c:v>0.28582986993740001</c:v>
                </c:pt>
                <c:pt idx="1559">
                  <c:v>0.28588399817393895</c:v>
                </c:pt>
                <c:pt idx="1560">
                  <c:v>0.28580894224629105</c:v>
                </c:pt>
                <c:pt idx="1561">
                  <c:v>0.28590528477481103</c:v>
                </c:pt>
                <c:pt idx="1562">
                  <c:v>0.28594265226316395</c:v>
                </c:pt>
                <c:pt idx="1563">
                  <c:v>0.28607965892308096</c:v>
                </c:pt>
                <c:pt idx="1564">
                  <c:v>0.28620273270232899</c:v>
                </c:pt>
                <c:pt idx="1565">
                  <c:v>0.28625892865436198</c:v>
                </c:pt>
                <c:pt idx="1566">
                  <c:v>0.28626972663688099</c:v>
                </c:pt>
                <c:pt idx="1567">
                  <c:v>0.28653629507406997</c:v>
                </c:pt>
                <c:pt idx="1568">
                  <c:v>0.28664341768649304</c:v>
                </c:pt>
                <c:pt idx="1569">
                  <c:v>0.28675702913829804</c:v>
                </c:pt>
                <c:pt idx="1570">
                  <c:v>0.28677235530703404</c:v>
                </c:pt>
                <c:pt idx="1571">
                  <c:v>0.28686082909928601</c:v>
                </c:pt>
                <c:pt idx="1572">
                  <c:v>0.28825226761394895</c:v>
                </c:pt>
                <c:pt idx="1573">
                  <c:v>0.28841806072878295</c:v>
                </c:pt>
                <c:pt idx="1574">
                  <c:v>0.28845643433713897</c:v>
                </c:pt>
                <c:pt idx="1575">
                  <c:v>0.28849805469535095</c:v>
                </c:pt>
                <c:pt idx="1576">
                  <c:v>0.28850419798236804</c:v>
                </c:pt>
                <c:pt idx="1577">
                  <c:v>0.28850844670117703</c:v>
                </c:pt>
                <c:pt idx="1578">
                  <c:v>0.28853962511262399</c:v>
                </c:pt>
                <c:pt idx="1579">
                  <c:v>0.28853467460578197</c:v>
                </c:pt>
                <c:pt idx="1580">
                  <c:v>0.28866072506711005</c:v>
                </c:pt>
                <c:pt idx="1581">
                  <c:v>0.28867043409259896</c:v>
                </c:pt>
                <c:pt idx="1582">
                  <c:v>0.28879835687171795</c:v>
                </c:pt>
                <c:pt idx="1583">
                  <c:v>0.28888934041742897</c:v>
                </c:pt>
                <c:pt idx="1584">
                  <c:v>0.28891836061745202</c:v>
                </c:pt>
                <c:pt idx="1585">
                  <c:v>0.28894400975940404</c:v>
                </c:pt>
                <c:pt idx="1586">
                  <c:v>0.28896134235086202</c:v>
                </c:pt>
                <c:pt idx="1587">
                  <c:v>0.28900587508916198</c:v>
                </c:pt>
                <c:pt idx="1588">
                  <c:v>0.28901182739693099</c:v>
                </c:pt>
                <c:pt idx="1589">
                  <c:v>0.28898852514574802</c:v>
                </c:pt>
                <c:pt idx="1590">
                  <c:v>0.28901459199378998</c:v>
                </c:pt>
                <c:pt idx="1591">
                  <c:v>0.28906233176859797</c:v>
                </c:pt>
                <c:pt idx="1592">
                  <c:v>0.28911900073379804</c:v>
                </c:pt>
                <c:pt idx="1593">
                  <c:v>0.28904568683310605</c:v>
                </c:pt>
                <c:pt idx="1594">
                  <c:v>0.28907186115420003</c:v>
                </c:pt>
                <c:pt idx="1595">
                  <c:v>0.289195863792159</c:v>
                </c:pt>
                <c:pt idx="1596">
                  <c:v>0.28918413630228401</c:v>
                </c:pt>
                <c:pt idx="1597">
                  <c:v>0.28931800871269497</c:v>
                </c:pt>
                <c:pt idx="1598">
                  <c:v>0.28937497621672204</c:v>
                </c:pt>
                <c:pt idx="1599">
                  <c:v>0.28942157645900501</c:v>
                </c:pt>
                <c:pt idx="1600">
                  <c:v>0.28943929275550695</c:v>
                </c:pt>
                <c:pt idx="1601">
                  <c:v>0.29004910054727695</c:v>
                </c:pt>
                <c:pt idx="1602">
                  <c:v>0.29059356393798896</c:v>
                </c:pt>
                <c:pt idx="1603">
                  <c:v>0.29065335921752899</c:v>
                </c:pt>
                <c:pt idx="1604">
                  <c:v>0.29072174644014903</c:v>
                </c:pt>
                <c:pt idx="1605">
                  <c:v>0.2908102202324</c:v>
                </c:pt>
                <c:pt idx="1606">
                  <c:v>0.29091861307623301</c:v>
                </c:pt>
                <c:pt idx="1607">
                  <c:v>0.29092957124340602</c:v>
                </c:pt>
                <c:pt idx="1608">
                  <c:v>0.29097160943348899</c:v>
                </c:pt>
                <c:pt idx="1609">
                  <c:v>0.29101189868009203</c:v>
                </c:pt>
                <c:pt idx="1610">
                  <c:v>0.29100746965123703</c:v>
                </c:pt>
                <c:pt idx="1611">
                  <c:v>0.29099088325174904</c:v>
                </c:pt>
                <c:pt idx="1612">
                  <c:v>0.29110101366212504</c:v>
                </c:pt>
                <c:pt idx="1613">
                  <c:v>0.29120440464800901</c:v>
                </c:pt>
                <c:pt idx="1614">
                  <c:v>0.29128091938435297</c:v>
                </c:pt>
                <c:pt idx="1615">
                  <c:v>0.29152253875663003</c:v>
                </c:pt>
                <c:pt idx="1616">
                  <c:v>0.29166646624328396</c:v>
                </c:pt>
                <c:pt idx="1617">
                  <c:v>0.29172224337955999</c:v>
                </c:pt>
                <c:pt idx="1618">
                  <c:v>0.29181314670109904</c:v>
                </c:pt>
                <c:pt idx="1619">
                  <c:v>0.29185507017527601</c:v>
                </c:pt>
                <c:pt idx="1620">
                  <c:v>0.29191275498844804</c:v>
                </c:pt>
                <c:pt idx="1621">
                  <c:v>0.29312749050242004</c:v>
                </c:pt>
                <c:pt idx="1622">
                  <c:v>0.29326774816782597</c:v>
                </c:pt>
                <c:pt idx="1623">
                  <c:v>0.29330580493470404</c:v>
                </c:pt>
                <c:pt idx="1624">
                  <c:v>0.29343311601390398</c:v>
                </c:pt>
                <c:pt idx="1625">
                  <c:v>0.29348440107820395</c:v>
                </c:pt>
                <c:pt idx="1626">
                  <c:v>0.29355801966825201</c:v>
                </c:pt>
                <c:pt idx="1627">
                  <c:v>0.29357244868018195</c:v>
                </c:pt>
                <c:pt idx="1628">
                  <c:v>0.29366077151004599</c:v>
                </c:pt>
                <c:pt idx="1629">
                  <c:v>0.29371174263182798</c:v>
                </c:pt>
                <c:pt idx="1630">
                  <c:v>0.29378198757187102</c:v>
                </c:pt>
                <c:pt idx="1631">
                  <c:v>0.29388995316454702</c:v>
                </c:pt>
                <c:pt idx="1632">
                  <c:v>0.29396982176188502</c:v>
                </c:pt>
                <c:pt idx="1633">
                  <c:v>0.29400997245332305</c:v>
                </c:pt>
                <c:pt idx="1634">
                  <c:v>0.29403382438997205</c:v>
                </c:pt>
                <c:pt idx="1635">
                  <c:v>0.29407924456580903</c:v>
                </c:pt>
                <c:pt idx="1636">
                  <c:v>0.29410070221718598</c:v>
                </c:pt>
                <c:pt idx="1637">
                  <c:v>0.29411925538352002</c:v>
                </c:pt>
                <c:pt idx="1638">
                  <c:v>0.29408653712183797</c:v>
                </c:pt>
                <c:pt idx="1639">
                  <c:v>0.29416421678347304</c:v>
                </c:pt>
                <c:pt idx="1640">
                  <c:v>0.29416026528204797</c:v>
                </c:pt>
                <c:pt idx="1641">
                  <c:v>0.29420833372035804</c:v>
                </c:pt>
                <c:pt idx="1642">
                  <c:v>0.29410732033550402</c:v>
                </c:pt>
                <c:pt idx="1643">
                  <c:v>0.29427939141177195</c:v>
                </c:pt>
                <c:pt idx="1644">
                  <c:v>0.29437425110766402</c:v>
                </c:pt>
                <c:pt idx="1645">
                  <c:v>0.29439288448671697</c:v>
                </c:pt>
                <c:pt idx="1646">
                  <c:v>0.29447577772060995</c:v>
                </c:pt>
                <c:pt idx="1647">
                  <c:v>0.29450767183707505</c:v>
                </c:pt>
                <c:pt idx="1648">
                  <c:v>0.294553288624267</c:v>
                </c:pt>
                <c:pt idx="1649">
                  <c:v>0.29505832394674203</c:v>
                </c:pt>
                <c:pt idx="1650">
                  <c:v>0.29560092514327696</c:v>
                </c:pt>
                <c:pt idx="1651">
                  <c:v>0.29574622879036205</c:v>
                </c:pt>
                <c:pt idx="1652">
                  <c:v>0.29575475034834497</c:v>
                </c:pt>
                <c:pt idx="1653">
                  <c:v>0.29585397502312805</c:v>
                </c:pt>
                <c:pt idx="1654">
                  <c:v>0.29587366128238202</c:v>
                </c:pt>
                <c:pt idx="1655">
                  <c:v>0.29592111386563202</c:v>
                </c:pt>
                <c:pt idx="1656">
                  <c:v>0.29593946726155096</c:v>
                </c:pt>
                <c:pt idx="1657">
                  <c:v>0.29600390866288495</c:v>
                </c:pt>
                <c:pt idx="1658">
                  <c:v>0.295945708208325</c:v>
                </c:pt>
                <c:pt idx="1659">
                  <c:v>0.29608680962874701</c:v>
                </c:pt>
                <c:pt idx="1660">
                  <c:v>0.29611946051886096</c:v>
                </c:pt>
                <c:pt idx="1661">
                  <c:v>0.29606547060626598</c:v>
                </c:pt>
                <c:pt idx="1662">
                  <c:v>0.296205031627639</c:v>
                </c:pt>
                <c:pt idx="1663">
                  <c:v>0.29637260160057499</c:v>
                </c:pt>
                <c:pt idx="1664">
                  <c:v>0.29641171226676699</c:v>
                </c:pt>
                <c:pt idx="1665">
                  <c:v>0.29649577097639002</c:v>
                </c:pt>
                <c:pt idx="1666">
                  <c:v>0.29671037639829201</c:v>
                </c:pt>
                <c:pt idx="1667">
                  <c:v>0.29676106967369198</c:v>
                </c:pt>
                <c:pt idx="1668">
                  <c:v>0.29685604547692301</c:v>
                </c:pt>
                <c:pt idx="1669">
                  <c:v>0.29690166234944604</c:v>
                </c:pt>
                <c:pt idx="1670">
                  <c:v>0.29695682664709899</c:v>
                </c:pt>
                <c:pt idx="1671">
                  <c:v>0.29701511253123303</c:v>
                </c:pt>
                <c:pt idx="1672">
                  <c:v>0.29817862417447705</c:v>
                </c:pt>
                <c:pt idx="1673">
                  <c:v>0.29836776302956602</c:v>
                </c:pt>
                <c:pt idx="1674">
                  <c:v>0.29842964824120599</c:v>
                </c:pt>
                <c:pt idx="1675">
                  <c:v>0.29853434785498001</c:v>
                </c:pt>
                <c:pt idx="1676">
                  <c:v>0.29861405410363695</c:v>
                </c:pt>
                <c:pt idx="1677">
                  <c:v>0.29862808776697702</c:v>
                </c:pt>
                <c:pt idx="1678">
                  <c:v>0.29868798707028699</c:v>
                </c:pt>
                <c:pt idx="1679">
                  <c:v>0.29869043674786799</c:v>
                </c:pt>
                <c:pt idx="1680">
                  <c:v>0.29875602597089002</c:v>
                </c:pt>
                <c:pt idx="1681">
                  <c:v>0.29872701203697705</c:v>
                </c:pt>
                <c:pt idx="1682">
                  <c:v>0.29880061118903201</c:v>
                </c:pt>
                <c:pt idx="1683">
                  <c:v>0.29893494738015403</c:v>
                </c:pt>
                <c:pt idx="1684">
                  <c:v>0.29905395740253904</c:v>
                </c:pt>
                <c:pt idx="1685">
                  <c:v>0.29915313565894697</c:v>
                </c:pt>
                <c:pt idx="1686">
                  <c:v>0.29921419015602901</c:v>
                </c:pt>
                <c:pt idx="1687">
                  <c:v>0.29922765398155304</c:v>
                </c:pt>
                <c:pt idx="1688">
                  <c:v>0.29926202175387095</c:v>
                </c:pt>
                <c:pt idx="1689">
                  <c:v>0.29925963527735</c:v>
                </c:pt>
                <c:pt idx="1690">
                  <c:v>0.29929002238737101</c:v>
                </c:pt>
                <c:pt idx="1691">
                  <c:v>0.29928257275285897</c:v>
                </c:pt>
                <c:pt idx="1692">
                  <c:v>0.29934898070818505</c:v>
                </c:pt>
                <c:pt idx="1693">
                  <c:v>0.29938024805171903</c:v>
                </c:pt>
                <c:pt idx="1694">
                  <c:v>0.29945930884454997</c:v>
                </c:pt>
                <c:pt idx="1695">
                  <c:v>0.29945208946767099</c:v>
                </c:pt>
                <c:pt idx="1696">
                  <c:v>0.29955155120863697</c:v>
                </c:pt>
                <c:pt idx="1697">
                  <c:v>0.29961037320627304</c:v>
                </c:pt>
                <c:pt idx="1698">
                  <c:v>0.299951833298717</c:v>
                </c:pt>
                <c:pt idx="1699">
                  <c:v>0.30025215487469503</c:v>
                </c:pt>
                <c:pt idx="1700">
                  <c:v>0.30084433176227199</c:v>
                </c:pt>
                <c:pt idx="1701">
                  <c:v>0.30092059815791805</c:v>
                </c:pt>
                <c:pt idx="1702">
                  <c:v>0.30093596357905505</c:v>
                </c:pt>
                <c:pt idx="1703">
                  <c:v>0.30097808822299998</c:v>
                </c:pt>
                <c:pt idx="1704">
                  <c:v>0.30106354065853203</c:v>
                </c:pt>
                <c:pt idx="1705">
                  <c:v>0.301068167601236</c:v>
                </c:pt>
                <c:pt idx="1706">
                  <c:v>0.30107955388479801</c:v>
                </c:pt>
                <c:pt idx="1707">
                  <c:v>0.30115143282422396</c:v>
                </c:pt>
                <c:pt idx="1708">
                  <c:v>0.30117649256071899</c:v>
                </c:pt>
                <c:pt idx="1709">
                  <c:v>0.30120610985172103</c:v>
                </c:pt>
                <c:pt idx="1710">
                  <c:v>0.30118300415363997</c:v>
                </c:pt>
                <c:pt idx="1711">
                  <c:v>0.30121041900816503</c:v>
                </c:pt>
                <c:pt idx="1712">
                  <c:v>0.30127787737207301</c:v>
                </c:pt>
                <c:pt idx="1713">
                  <c:v>0.30134556795065903</c:v>
                </c:pt>
                <c:pt idx="1714">
                  <c:v>0.30143925457965604</c:v>
                </c:pt>
                <c:pt idx="1715">
                  <c:v>0.30149357612243</c:v>
                </c:pt>
                <c:pt idx="1716">
                  <c:v>0.30167705440325499</c:v>
                </c:pt>
                <c:pt idx="1717">
                  <c:v>0.30171095774621703</c:v>
                </c:pt>
                <c:pt idx="1718">
                  <c:v>0.30182238040641196</c:v>
                </c:pt>
                <c:pt idx="1719">
                  <c:v>0.30187037312254394</c:v>
                </c:pt>
                <c:pt idx="1720">
                  <c:v>0.30197997845047797</c:v>
                </c:pt>
                <c:pt idx="1721">
                  <c:v>0.30204523077494705</c:v>
                </c:pt>
                <c:pt idx="1722">
                  <c:v>0.303308943051672</c:v>
                </c:pt>
                <c:pt idx="1723">
                  <c:v>0.30333925363924197</c:v>
                </c:pt>
                <c:pt idx="1724">
                  <c:v>0.30348484567012501</c:v>
                </c:pt>
                <c:pt idx="1725">
                  <c:v>0.30353042895002802</c:v>
                </c:pt>
                <c:pt idx="1726">
                  <c:v>0.30359224495861903</c:v>
                </c:pt>
                <c:pt idx="1727">
                  <c:v>0.30368480373109297</c:v>
                </c:pt>
                <c:pt idx="1728">
                  <c:v>0.30369219113113499</c:v>
                </c:pt>
                <c:pt idx="1729">
                  <c:v>0.30377894555959095</c:v>
                </c:pt>
                <c:pt idx="1730">
                  <c:v>0.30384006333587499</c:v>
                </c:pt>
                <c:pt idx="1731">
                  <c:v>0.30383467708226897</c:v>
                </c:pt>
                <c:pt idx="1732">
                  <c:v>0.30390043099044195</c:v>
                </c:pt>
                <c:pt idx="1733">
                  <c:v>0.30394834616706501</c:v>
                </c:pt>
                <c:pt idx="1734">
                  <c:v>0.30407339377107301</c:v>
                </c:pt>
                <c:pt idx="1735">
                  <c:v>0.30410273189358095</c:v>
                </c:pt>
                <c:pt idx="1736">
                  <c:v>0.30417707762472301</c:v>
                </c:pt>
                <c:pt idx="1737">
                  <c:v>0.30418713975813205</c:v>
                </c:pt>
                <c:pt idx="1738">
                  <c:v>0.30423245751205397</c:v>
                </c:pt>
                <c:pt idx="1739">
                  <c:v>0.30426482279378697</c:v>
                </c:pt>
                <c:pt idx="1740">
                  <c:v>0.30429274588571398</c:v>
                </c:pt>
                <c:pt idx="1741">
                  <c:v>0.30435321245785296</c:v>
                </c:pt>
                <c:pt idx="1742">
                  <c:v>0.30436737755319998</c:v>
                </c:pt>
                <c:pt idx="1743">
                  <c:v>0.304319030698882</c:v>
                </c:pt>
                <c:pt idx="1744">
                  <c:v>0.30431025351137797</c:v>
                </c:pt>
                <c:pt idx="1745">
                  <c:v>0.30441138223464803</c:v>
                </c:pt>
                <c:pt idx="1746">
                  <c:v>0.30457277143573702</c:v>
                </c:pt>
                <c:pt idx="1747">
                  <c:v>0.30462178977558096</c:v>
                </c:pt>
                <c:pt idx="1748">
                  <c:v>0.30473079352399701</c:v>
                </c:pt>
                <c:pt idx="1749">
                  <c:v>0.30473246446004898</c:v>
                </c:pt>
                <c:pt idx="1750">
                  <c:v>0.30583082177222998</c:v>
                </c:pt>
                <c:pt idx="1751">
                  <c:v>0.30582108994175605</c:v>
                </c:pt>
                <c:pt idx="1752">
                  <c:v>0.30593963889596099</c:v>
                </c:pt>
                <c:pt idx="1753">
                  <c:v>0.30602057463668897</c:v>
                </c:pt>
                <c:pt idx="1754">
                  <c:v>0.30605081786009503</c:v>
                </c:pt>
                <c:pt idx="1755">
                  <c:v>0.30608613123918504</c:v>
                </c:pt>
                <c:pt idx="1756">
                  <c:v>0.30612423552255896</c:v>
                </c:pt>
                <c:pt idx="1757">
                  <c:v>0.306133472211784</c:v>
                </c:pt>
                <c:pt idx="1758">
                  <c:v>0.30620752706097698</c:v>
                </c:pt>
                <c:pt idx="1759">
                  <c:v>0.306147883595426</c:v>
                </c:pt>
                <c:pt idx="1760">
                  <c:v>0.30622759832039803</c:v>
                </c:pt>
                <c:pt idx="1761">
                  <c:v>0.30621652139740496</c:v>
                </c:pt>
                <c:pt idx="1762">
                  <c:v>0.30628430127942796</c:v>
                </c:pt>
                <c:pt idx="1763">
                  <c:v>0.30627911607151104</c:v>
                </c:pt>
                <c:pt idx="1764">
                  <c:v>0.306342923391827</c:v>
                </c:pt>
                <c:pt idx="1765">
                  <c:v>0.306366513714599</c:v>
                </c:pt>
                <c:pt idx="1766">
                  <c:v>0.30637882109252401</c:v>
                </c:pt>
                <c:pt idx="1767">
                  <c:v>0.30649776526699701</c:v>
                </c:pt>
                <c:pt idx="1768">
                  <c:v>0.30649981887255195</c:v>
                </c:pt>
                <c:pt idx="1769">
                  <c:v>0.30657058237199097</c:v>
                </c:pt>
                <c:pt idx="1770">
                  <c:v>0.30663736601213099</c:v>
                </c:pt>
                <c:pt idx="1771">
                  <c:v>0.30661684113729504</c:v>
                </c:pt>
                <c:pt idx="1772">
                  <c:v>0.30684714870875496</c:v>
                </c:pt>
                <c:pt idx="1773">
                  <c:v>0.30690949415069102</c:v>
                </c:pt>
                <c:pt idx="1774">
                  <c:v>0.30697247791638405</c:v>
                </c:pt>
                <c:pt idx="1775">
                  <c:v>0.30710495639008395</c:v>
                </c:pt>
                <c:pt idx="1776">
                  <c:v>0.30707743895076101</c:v>
                </c:pt>
                <c:pt idx="1777">
                  <c:v>0.30712306913495402</c:v>
                </c:pt>
                <c:pt idx="1778">
                  <c:v>0.30717084465037903</c:v>
                </c:pt>
                <c:pt idx="1779">
                  <c:v>0.30717009260721395</c:v>
                </c:pt>
                <c:pt idx="1780">
                  <c:v>0.30724265969403397</c:v>
                </c:pt>
                <c:pt idx="1781">
                  <c:v>0.30851299008907795</c:v>
                </c:pt>
                <c:pt idx="1782">
                  <c:v>0.30856291624481003</c:v>
                </c:pt>
                <c:pt idx="1783">
                  <c:v>0.30865252731076798</c:v>
                </c:pt>
                <c:pt idx="1784">
                  <c:v>0.308708630955145</c:v>
                </c:pt>
                <c:pt idx="1785">
                  <c:v>0.308826944333497</c:v>
                </c:pt>
                <c:pt idx="1786">
                  <c:v>0.30886616412476198</c:v>
                </c:pt>
                <c:pt idx="1787">
                  <c:v>0.30892551946423397</c:v>
                </c:pt>
                <c:pt idx="1788">
                  <c:v>0.30896351993622795</c:v>
                </c:pt>
                <c:pt idx="1789">
                  <c:v>0.30891611476978198</c:v>
                </c:pt>
                <c:pt idx="1790">
                  <c:v>0.30900458856203405</c:v>
                </c:pt>
                <c:pt idx="1791">
                  <c:v>0.30909302717024301</c:v>
                </c:pt>
                <c:pt idx="1792">
                  <c:v>0.30915204488245296</c:v>
                </c:pt>
                <c:pt idx="1793">
                  <c:v>0.30920787207757805</c:v>
                </c:pt>
                <c:pt idx="1794">
                  <c:v>0.30928324617542402</c:v>
                </c:pt>
                <c:pt idx="1795">
                  <c:v>0.30937520318784295</c:v>
                </c:pt>
                <c:pt idx="1796">
                  <c:v>0.30944881524071399</c:v>
                </c:pt>
                <c:pt idx="1797">
                  <c:v>0.30945242608847801</c:v>
                </c:pt>
                <c:pt idx="1798">
                  <c:v>0.30947877093415299</c:v>
                </c:pt>
                <c:pt idx="1799">
                  <c:v>0.30946646355622898</c:v>
                </c:pt>
                <c:pt idx="1800">
                  <c:v>0.30956469036494905</c:v>
                </c:pt>
                <c:pt idx="1801">
                  <c:v>0.30959650377581105</c:v>
                </c:pt>
                <c:pt idx="1802">
                  <c:v>0.30961659034544298</c:v>
                </c:pt>
                <c:pt idx="1803">
                  <c:v>0.30969077364642095</c:v>
                </c:pt>
                <c:pt idx="1804">
                  <c:v>0.309803350138391</c:v>
                </c:pt>
                <c:pt idx="1805">
                  <c:v>0.30982207627704095</c:v>
                </c:pt>
                <c:pt idx="1806">
                  <c:v>0.30986355065531002</c:v>
                </c:pt>
                <c:pt idx="1807">
                  <c:v>0.31086799524424302</c:v>
                </c:pt>
                <c:pt idx="1808">
                  <c:v>0.31102160525362499</c:v>
                </c:pt>
                <c:pt idx="1809">
                  <c:v>0.31111362423006395</c:v>
                </c:pt>
                <c:pt idx="1810">
                  <c:v>0.31110079045876304</c:v>
                </c:pt>
                <c:pt idx="1811">
                  <c:v>0.31121910383711504</c:v>
                </c:pt>
                <c:pt idx="1812">
                  <c:v>0.31124782912292603</c:v>
                </c:pt>
                <c:pt idx="1813">
                  <c:v>0.311292072511691</c:v>
                </c:pt>
                <c:pt idx="1814">
                  <c:v>0.31129376085603599</c:v>
                </c:pt>
                <c:pt idx="1815">
                  <c:v>0.311289356517647</c:v>
                </c:pt>
                <c:pt idx="1816">
                  <c:v>0.31132986609174695</c:v>
                </c:pt>
                <c:pt idx="1817">
                  <c:v>0.31136319304470605</c:v>
                </c:pt>
                <c:pt idx="1818">
                  <c:v>0.31143825381376999</c:v>
                </c:pt>
                <c:pt idx="1819">
                  <c:v>0.31137221035428098</c:v>
                </c:pt>
                <c:pt idx="1820">
                  <c:v>0.31144040442508303</c:v>
                </c:pt>
                <c:pt idx="1821">
                  <c:v>0.31145015744155202</c:v>
                </c:pt>
                <c:pt idx="1822">
                  <c:v>0.31156259697939903</c:v>
                </c:pt>
                <c:pt idx="1823">
                  <c:v>0.31160794731513397</c:v>
                </c:pt>
                <c:pt idx="1824">
                  <c:v>0.311702574796348</c:v>
                </c:pt>
                <c:pt idx="1825">
                  <c:v>0.31168260433405504</c:v>
                </c:pt>
                <c:pt idx="1826">
                  <c:v>0.31184322609395199</c:v>
                </c:pt>
                <c:pt idx="1827">
                  <c:v>0.31189241029546999</c:v>
                </c:pt>
                <c:pt idx="1828">
                  <c:v>0.31199670647710898</c:v>
                </c:pt>
                <c:pt idx="1829">
                  <c:v>0.31202726435447203</c:v>
                </c:pt>
                <c:pt idx="1830">
                  <c:v>0.31212313662382296</c:v>
                </c:pt>
                <c:pt idx="1831">
                  <c:v>0.31218065289421104</c:v>
                </c:pt>
                <c:pt idx="1832">
                  <c:v>0.31226370102073497</c:v>
                </c:pt>
                <c:pt idx="1833">
                  <c:v>0.31248458138561197</c:v>
                </c:pt>
                <c:pt idx="1834">
                  <c:v>0.31232258798614099</c:v>
                </c:pt>
                <c:pt idx="1835">
                  <c:v>0.31360282099749404</c:v>
                </c:pt>
                <c:pt idx="1836">
                  <c:v>0.31363320762778801</c:v>
                </c:pt>
                <c:pt idx="1837">
                  <c:v>0.31371781052603898</c:v>
                </c:pt>
                <c:pt idx="1838">
                  <c:v>0.31379213160494401</c:v>
                </c:pt>
                <c:pt idx="1839">
                  <c:v>0.31382942903055</c:v>
                </c:pt>
                <c:pt idx="1840">
                  <c:v>0.31383644327978899</c:v>
                </c:pt>
                <c:pt idx="1841">
                  <c:v>0.31387689912429095</c:v>
                </c:pt>
                <c:pt idx="1842">
                  <c:v>0.31389553067563203</c:v>
                </c:pt>
                <c:pt idx="1843">
                  <c:v>0.31394483972542897</c:v>
                </c:pt>
                <c:pt idx="1844">
                  <c:v>0.31401976290963896</c:v>
                </c:pt>
                <c:pt idx="1845">
                  <c:v>0.31393961489517797</c:v>
                </c:pt>
                <c:pt idx="1846">
                  <c:v>0.31401322694804901</c:v>
                </c:pt>
                <c:pt idx="1847">
                  <c:v>0.314114704762259</c:v>
                </c:pt>
                <c:pt idx="1848">
                  <c:v>0.31424567384055202</c:v>
                </c:pt>
                <c:pt idx="1849">
                  <c:v>0.31435423420243502</c:v>
                </c:pt>
                <c:pt idx="1850">
                  <c:v>0.31440474089486203</c:v>
                </c:pt>
                <c:pt idx="1851">
                  <c:v>0.31446697442852001</c:v>
                </c:pt>
                <c:pt idx="1852">
                  <c:v>0.31454325695018504</c:v>
                </c:pt>
                <c:pt idx="1853">
                  <c:v>0.31450958907724702</c:v>
                </c:pt>
                <c:pt idx="1854">
                  <c:v>0.31456784713230901</c:v>
                </c:pt>
                <c:pt idx="1855">
                  <c:v>0.31456682673998504</c:v>
                </c:pt>
                <c:pt idx="1856">
                  <c:v>0.31458154450626497</c:v>
                </c:pt>
                <c:pt idx="1857">
                  <c:v>0.31454660200254303</c:v>
                </c:pt>
                <c:pt idx="1858">
                  <c:v>0.31460273267844696</c:v>
                </c:pt>
                <c:pt idx="1859">
                  <c:v>0.31474052331899804</c:v>
                </c:pt>
                <c:pt idx="1860">
                  <c:v>0.31481646110959505</c:v>
                </c:pt>
                <c:pt idx="1861">
                  <c:v>0.31485682480460797</c:v>
                </c:pt>
                <c:pt idx="1862">
                  <c:v>0.31493256485755905</c:v>
                </c:pt>
                <c:pt idx="1863">
                  <c:v>0.31510710817057497</c:v>
                </c:pt>
                <c:pt idx="1864">
                  <c:v>0.31528655059028898</c:v>
                </c:pt>
                <c:pt idx="1865">
                  <c:v>0.31611674360713005</c:v>
                </c:pt>
                <c:pt idx="1866">
                  <c:v>0.31621294596288896</c:v>
                </c:pt>
                <c:pt idx="1867">
                  <c:v>0.31624689993405097</c:v>
                </c:pt>
                <c:pt idx="1868">
                  <c:v>0.31631874743495603</c:v>
                </c:pt>
                <c:pt idx="1869">
                  <c:v>0.31638297773525703</c:v>
                </c:pt>
                <c:pt idx="1870">
                  <c:v>0.31637647572427796</c:v>
                </c:pt>
                <c:pt idx="1871">
                  <c:v>0.31642675020202704</c:v>
                </c:pt>
                <c:pt idx="1872">
                  <c:v>0.31651761361826802</c:v>
                </c:pt>
                <c:pt idx="1873">
                  <c:v>0.31651708171170101</c:v>
                </c:pt>
                <c:pt idx="1874">
                  <c:v>0.31647049778865299</c:v>
                </c:pt>
                <c:pt idx="1875">
                  <c:v>0.31656038974911505</c:v>
                </c:pt>
                <c:pt idx="1876">
                  <c:v>0.31658372732423701</c:v>
                </c:pt>
                <c:pt idx="1877">
                  <c:v>0.31657362598575101</c:v>
                </c:pt>
                <c:pt idx="1878">
                  <c:v>0.31670424674202802</c:v>
                </c:pt>
                <c:pt idx="1879">
                  <c:v>0.316691591042087</c:v>
                </c:pt>
                <c:pt idx="1880">
                  <c:v>0.31681280710391102</c:v>
                </c:pt>
                <c:pt idx="1881">
                  <c:v>0.31688374868798697</c:v>
                </c:pt>
                <c:pt idx="1882">
                  <c:v>0.316982235577147</c:v>
                </c:pt>
                <c:pt idx="1883">
                  <c:v>0.31706882378621404</c:v>
                </c:pt>
                <c:pt idx="1884">
                  <c:v>0.31716159113110198</c:v>
                </c:pt>
                <c:pt idx="1885">
                  <c:v>0.31718272508568701</c:v>
                </c:pt>
                <c:pt idx="1886">
                  <c:v>0.31727173297169797</c:v>
                </c:pt>
                <c:pt idx="1887">
                  <c:v>0.31732658207859998</c:v>
                </c:pt>
                <c:pt idx="1888">
                  <c:v>0.31735779622577698</c:v>
                </c:pt>
                <c:pt idx="1889">
                  <c:v>0.31733970220789698</c:v>
                </c:pt>
                <c:pt idx="1890">
                  <c:v>0.31860295005526695</c:v>
                </c:pt>
                <c:pt idx="1891">
                  <c:v>0.31743874176799003</c:v>
                </c:pt>
                <c:pt idx="1892">
                  <c:v>0.31871340309162099</c:v>
                </c:pt>
                <c:pt idx="1893">
                  <c:v>0.31880028241341396</c:v>
                </c:pt>
                <c:pt idx="1894">
                  <c:v>0.31881983856435603</c:v>
                </c:pt>
                <c:pt idx="1895">
                  <c:v>0.31891771705105898</c:v>
                </c:pt>
                <c:pt idx="1896">
                  <c:v>0.31893410019695001</c:v>
                </c:pt>
                <c:pt idx="1897">
                  <c:v>0.31896822374348599</c:v>
                </c:pt>
                <c:pt idx="1898">
                  <c:v>0.31894162686949401</c:v>
                </c:pt>
                <c:pt idx="1899">
                  <c:v>0.31903360728985897</c:v>
                </c:pt>
                <c:pt idx="1900">
                  <c:v>0.319035566000056</c:v>
                </c:pt>
                <c:pt idx="1901">
                  <c:v>0.31911289348777205</c:v>
                </c:pt>
                <c:pt idx="1902">
                  <c:v>0.31912012321095695</c:v>
                </c:pt>
                <c:pt idx="1903">
                  <c:v>0.31913599884821497</c:v>
                </c:pt>
                <c:pt idx="1904">
                  <c:v>0.31915340439383999</c:v>
                </c:pt>
                <c:pt idx="1905">
                  <c:v>0.31924682517590597</c:v>
                </c:pt>
                <c:pt idx="1906">
                  <c:v>0.31924303994229897</c:v>
                </c:pt>
                <c:pt idx="1907">
                  <c:v>0.31938107241382496</c:v>
                </c:pt>
                <c:pt idx="1908">
                  <c:v>0.31940837611009198</c:v>
                </c:pt>
                <c:pt idx="1909">
                  <c:v>0.31951207051895303</c:v>
                </c:pt>
                <c:pt idx="1910">
                  <c:v>0.31950138603461997</c:v>
                </c:pt>
                <c:pt idx="1911">
                  <c:v>0.31955991451546195</c:v>
                </c:pt>
                <c:pt idx="1912">
                  <c:v>0.31958051675745802</c:v>
                </c:pt>
                <c:pt idx="1913">
                  <c:v>0.31965317499388501</c:v>
                </c:pt>
                <c:pt idx="1914">
                  <c:v>0.31971747835430298</c:v>
                </c:pt>
                <c:pt idx="1915">
                  <c:v>0.31962887450190003</c:v>
                </c:pt>
                <c:pt idx="1916">
                  <c:v>0.31969029528418402</c:v>
                </c:pt>
                <c:pt idx="1917">
                  <c:v>0.31977203485077899</c:v>
                </c:pt>
                <c:pt idx="1918">
                  <c:v>0.31991238665727095</c:v>
                </c:pt>
                <c:pt idx="1919">
                  <c:v>0.31998683342776701</c:v>
                </c:pt>
                <c:pt idx="1920">
                  <c:v>0.32005940051458803</c:v>
                </c:pt>
                <c:pt idx="1921">
                  <c:v>0.32106593503562197</c:v>
                </c:pt>
                <c:pt idx="1922">
                  <c:v>0.32125925375491104</c:v>
                </c:pt>
                <c:pt idx="1923">
                  <c:v>0.32128003696857699</c:v>
                </c:pt>
                <c:pt idx="1924">
                  <c:v>0.32135712389123094</c:v>
                </c:pt>
                <c:pt idx="1925">
                  <c:v>0.32140345906984102</c:v>
                </c:pt>
                <c:pt idx="1926">
                  <c:v>0.32149611272629297</c:v>
                </c:pt>
                <c:pt idx="1927">
                  <c:v>0.32154673552605895</c:v>
                </c:pt>
                <c:pt idx="1928">
                  <c:v>0.321546141132803</c:v>
                </c:pt>
                <c:pt idx="1929">
                  <c:v>0.32161135715947597</c:v>
                </c:pt>
                <c:pt idx="1930">
                  <c:v>0.32157854893692095</c:v>
                </c:pt>
                <c:pt idx="1931">
                  <c:v>0.32167015762732298</c:v>
                </c:pt>
                <c:pt idx="1932">
                  <c:v>0.32174702068568395</c:v>
                </c:pt>
                <c:pt idx="1933">
                  <c:v>0.32182132938258801</c:v>
                </c:pt>
                <c:pt idx="1934">
                  <c:v>0.32192547766559199</c:v>
                </c:pt>
                <c:pt idx="1935">
                  <c:v>0.32196890181034599</c:v>
                </c:pt>
                <c:pt idx="1936">
                  <c:v>0.321968365068525</c:v>
                </c:pt>
                <c:pt idx="1937">
                  <c:v>0.32210737341832796</c:v>
                </c:pt>
                <c:pt idx="1938">
                  <c:v>0.32221830037432997</c:v>
                </c:pt>
                <c:pt idx="1939">
                  <c:v>0.32222895923731698</c:v>
                </c:pt>
                <c:pt idx="1940">
                  <c:v>0.32235008220399597</c:v>
                </c:pt>
                <c:pt idx="1941">
                  <c:v>0.32233960244159099</c:v>
                </c:pt>
                <c:pt idx="1942">
                  <c:v>0.32239836092559704</c:v>
                </c:pt>
                <c:pt idx="1943">
                  <c:v>0.32239629292488303</c:v>
                </c:pt>
                <c:pt idx="1944">
                  <c:v>0.32358523207534895</c:v>
                </c:pt>
                <c:pt idx="1945">
                  <c:v>0.32254583917740298</c:v>
                </c:pt>
                <c:pt idx="1946">
                  <c:v>0.32271442397517602</c:v>
                </c:pt>
                <c:pt idx="1947">
                  <c:v>0.32383277292191104</c:v>
                </c:pt>
                <c:pt idx="1948">
                  <c:v>0.32394063663976103</c:v>
                </c:pt>
                <c:pt idx="1949">
                  <c:v>0.32395791614372804</c:v>
                </c:pt>
                <c:pt idx="1950">
                  <c:v>0.32400486254567795</c:v>
                </c:pt>
                <c:pt idx="1951">
                  <c:v>0.32402419055294296</c:v>
                </c:pt>
                <c:pt idx="1952">
                  <c:v>0.32404123203819502</c:v>
                </c:pt>
                <c:pt idx="1953">
                  <c:v>0.32410508351928702</c:v>
                </c:pt>
                <c:pt idx="1954">
                  <c:v>0.32404791290976498</c:v>
                </c:pt>
                <c:pt idx="1955">
                  <c:v>0.32412153187378701</c:v>
                </c:pt>
                <c:pt idx="1956">
                  <c:v>0.32418784276816304</c:v>
                </c:pt>
                <c:pt idx="1957">
                  <c:v>0.32419506390952102</c:v>
                </c:pt>
                <c:pt idx="1958">
                  <c:v>0.32423961303746096</c:v>
                </c:pt>
                <c:pt idx="1959">
                  <c:v>0.32422916337695895</c:v>
                </c:pt>
                <c:pt idx="1960">
                  <c:v>0.32438962564376705</c:v>
                </c:pt>
                <c:pt idx="1961">
                  <c:v>0.32453279807652502</c:v>
                </c:pt>
                <c:pt idx="1962">
                  <c:v>0.32457207114601205</c:v>
                </c:pt>
                <c:pt idx="1963">
                  <c:v>0.32458049824044699</c:v>
                </c:pt>
                <c:pt idx="1964">
                  <c:v>0.324608993234339</c:v>
                </c:pt>
                <c:pt idx="1965">
                  <c:v>0.32463358221314897</c:v>
                </c:pt>
                <c:pt idx="1966">
                  <c:v>0.32464401489889405</c:v>
                </c:pt>
                <c:pt idx="1967">
                  <c:v>0.32469610445880703</c:v>
                </c:pt>
                <c:pt idx="1968">
                  <c:v>0.32476523096071896</c:v>
                </c:pt>
                <c:pt idx="1969">
                  <c:v>0.32475942559377302</c:v>
                </c:pt>
                <c:pt idx="1970">
                  <c:v>0.32477593369164004</c:v>
                </c:pt>
                <c:pt idx="1971">
                  <c:v>0.32479100678995698</c:v>
                </c:pt>
                <c:pt idx="1972">
                  <c:v>0.32478148224276804</c:v>
                </c:pt>
                <c:pt idx="1973">
                  <c:v>0.32479866987432504</c:v>
                </c:pt>
                <c:pt idx="1974">
                  <c:v>0.32490633932209501</c:v>
                </c:pt>
                <c:pt idx="1975">
                  <c:v>0.32496924472199995</c:v>
                </c:pt>
                <c:pt idx="1976">
                  <c:v>0.325023792957152</c:v>
                </c:pt>
                <c:pt idx="1977">
                  <c:v>0.32506223353365704</c:v>
                </c:pt>
                <c:pt idx="1978">
                  <c:v>0.325076979165699</c:v>
                </c:pt>
                <c:pt idx="1979">
                  <c:v>0.32612914387092595</c:v>
                </c:pt>
                <c:pt idx="1980">
                  <c:v>0.32620821296872504</c:v>
                </c:pt>
                <c:pt idx="1981">
                  <c:v>0.32642254711635799</c:v>
                </c:pt>
                <c:pt idx="1982">
                  <c:v>0.32652611486266803</c:v>
                </c:pt>
                <c:pt idx="1983">
                  <c:v>0.32652624977612499</c:v>
                </c:pt>
                <c:pt idx="1984">
                  <c:v>0.32659961523977799</c:v>
                </c:pt>
                <c:pt idx="1985">
                  <c:v>0.32662898596494505</c:v>
                </c:pt>
                <c:pt idx="1986">
                  <c:v>0.32669724814889201</c:v>
                </c:pt>
                <c:pt idx="1987">
                  <c:v>0.32665417376669303</c:v>
                </c:pt>
                <c:pt idx="1988">
                  <c:v>0.32663583629794102</c:v>
                </c:pt>
                <c:pt idx="1989">
                  <c:v>0.32661760744573198</c:v>
                </c:pt>
                <c:pt idx="1990">
                  <c:v>0.32680535301275304</c:v>
                </c:pt>
                <c:pt idx="1991">
                  <c:v>0.32694781671759898</c:v>
                </c:pt>
                <c:pt idx="1992">
                  <c:v>0.32701376568610196</c:v>
                </c:pt>
                <c:pt idx="1993">
                  <c:v>0.32729985416918195</c:v>
                </c:pt>
                <c:pt idx="1994">
                  <c:v>0.32735837226799402</c:v>
                </c:pt>
                <c:pt idx="1995">
                  <c:v>0.32741538097139999</c:v>
                </c:pt>
                <c:pt idx="1996">
                  <c:v>0.32748795577812395</c:v>
                </c:pt>
                <c:pt idx="1997">
                  <c:v>0.32753507740462995</c:v>
                </c:pt>
                <c:pt idx="1998">
                  <c:v>0.32871369323512201</c:v>
                </c:pt>
                <c:pt idx="1999">
                  <c:v>0.32879787105583402</c:v>
                </c:pt>
                <c:pt idx="2000">
                  <c:v>0.32892721463138197</c:v>
                </c:pt>
                <c:pt idx="2001">
                  <c:v>0.32898331349610599</c:v>
                </c:pt>
                <c:pt idx="2002">
                  <c:v>0.32901396413029305</c:v>
                </c:pt>
                <c:pt idx="2003">
                  <c:v>0.32909881596040202</c:v>
                </c:pt>
                <c:pt idx="2004">
                  <c:v>0.32914317548286998</c:v>
                </c:pt>
                <c:pt idx="2005">
                  <c:v>0.32920285345396105</c:v>
                </c:pt>
                <c:pt idx="2006">
                  <c:v>0.32918926889530797</c:v>
                </c:pt>
                <c:pt idx="2007">
                  <c:v>0.32917196890181</c:v>
                </c:pt>
                <c:pt idx="2008">
                  <c:v>0.32924551811587199</c:v>
                </c:pt>
                <c:pt idx="2009">
                  <c:v>0.32929945475993605</c:v>
                </c:pt>
                <c:pt idx="2010">
                  <c:v>0.32932151515432995</c:v>
                </c:pt>
                <c:pt idx="2011">
                  <c:v>0.32934080161330803</c:v>
                </c:pt>
                <c:pt idx="2012">
                  <c:v>0.32943448759509197</c:v>
                </c:pt>
                <c:pt idx="2013">
                  <c:v>0.32950542917916703</c:v>
                </c:pt>
                <c:pt idx="2014">
                  <c:v>0.32954711171383699</c:v>
                </c:pt>
                <c:pt idx="2015">
                  <c:v>0.32961532454598697</c:v>
                </c:pt>
                <c:pt idx="2016">
                  <c:v>0.32966542509218899</c:v>
                </c:pt>
                <c:pt idx="2017">
                  <c:v>0.32967771887888297</c:v>
                </c:pt>
                <c:pt idx="2018">
                  <c:v>0.32973081527884596</c:v>
                </c:pt>
                <c:pt idx="2019">
                  <c:v>0.32972086481385399</c:v>
                </c:pt>
                <c:pt idx="2020">
                  <c:v>0.329765886174888</c:v>
                </c:pt>
                <c:pt idx="2021">
                  <c:v>0.32985769884542904</c:v>
                </c:pt>
                <c:pt idx="2022">
                  <c:v>0.32981132542635905</c:v>
                </c:pt>
                <c:pt idx="2023">
                  <c:v>0.32986166583090004</c:v>
                </c:pt>
                <c:pt idx="2024">
                  <c:v>0.32989100297708995</c:v>
                </c:pt>
                <c:pt idx="2025">
                  <c:v>0.32988196527926095</c:v>
                </c:pt>
                <c:pt idx="2026">
                  <c:v>0.32993349547714002</c:v>
                </c:pt>
                <c:pt idx="2027">
                  <c:v>0.32995371961470898</c:v>
                </c:pt>
                <c:pt idx="2028">
                  <c:v>0.33004093022912795</c:v>
                </c:pt>
                <c:pt idx="2029">
                  <c:v>0.33009445829623396</c:v>
                </c:pt>
                <c:pt idx="2030">
                  <c:v>0.330119520894677</c:v>
                </c:pt>
                <c:pt idx="2031">
                  <c:v>0.33035145981757297</c:v>
                </c:pt>
                <c:pt idx="2032">
                  <c:v>0.33023551212625102</c:v>
                </c:pt>
                <c:pt idx="2033">
                  <c:v>0.33128280032324298</c:v>
                </c:pt>
                <c:pt idx="2034">
                  <c:v>0.331385671425519</c:v>
                </c:pt>
                <c:pt idx="2035">
                  <c:v>0.33148129467795295</c:v>
                </c:pt>
                <c:pt idx="2036">
                  <c:v>0.33157363201912404</c:v>
                </c:pt>
                <c:pt idx="2037">
                  <c:v>0.33159924332199797</c:v>
                </c:pt>
                <c:pt idx="2038">
                  <c:v>0.33165121581012402</c:v>
                </c:pt>
                <c:pt idx="2039">
                  <c:v>0.331693617805212</c:v>
                </c:pt>
                <c:pt idx="2040">
                  <c:v>0.33169823238187202</c:v>
                </c:pt>
                <c:pt idx="2041">
                  <c:v>0.33176930208716604</c:v>
                </c:pt>
                <c:pt idx="2042">
                  <c:v>0.331844295414225</c:v>
                </c:pt>
                <c:pt idx="2043">
                  <c:v>0.33185161017657605</c:v>
                </c:pt>
                <c:pt idx="2044">
                  <c:v>0.331979113299672</c:v>
                </c:pt>
                <c:pt idx="2045">
                  <c:v>0.33206212890804399</c:v>
                </c:pt>
                <c:pt idx="2046">
                  <c:v>0.33215325704307097</c:v>
                </c:pt>
                <c:pt idx="2047">
                  <c:v>0.33226024073559102</c:v>
                </c:pt>
                <c:pt idx="2048">
                  <c:v>0.33234921028160302</c:v>
                </c:pt>
                <c:pt idx="2049">
                  <c:v>0.33241171197949104</c:v>
                </c:pt>
                <c:pt idx="2050">
                  <c:v>0.33250640094544204</c:v>
                </c:pt>
                <c:pt idx="2051">
                  <c:v>0.33258343473374297</c:v>
                </c:pt>
                <c:pt idx="2052">
                  <c:v>0.33262446773051701</c:v>
                </c:pt>
                <c:pt idx="2053">
                  <c:v>0.33265948504072995</c:v>
                </c:pt>
                <c:pt idx="2054">
                  <c:v>0.334062874446168</c:v>
                </c:pt>
                <c:pt idx="2055">
                  <c:v>0.33411326503125605</c:v>
                </c:pt>
                <c:pt idx="2056">
                  <c:v>0.33417533133952004</c:v>
                </c:pt>
                <c:pt idx="2057">
                  <c:v>0.33414821334026901</c:v>
                </c:pt>
                <c:pt idx="2058">
                  <c:v>0.33423831937557902</c:v>
                </c:pt>
                <c:pt idx="2059">
                  <c:v>0.33426687504063801</c:v>
                </c:pt>
                <c:pt idx="2060">
                  <c:v>0.33429330209777397</c:v>
                </c:pt>
                <c:pt idx="2061">
                  <c:v>0.33428080633079504</c:v>
                </c:pt>
                <c:pt idx="2062">
                  <c:v>0.33434216556274499</c:v>
                </c:pt>
                <c:pt idx="2063">
                  <c:v>0.33439312327673099</c:v>
                </c:pt>
                <c:pt idx="2064">
                  <c:v>0.33440098012286601</c:v>
                </c:pt>
                <c:pt idx="2065">
                  <c:v>0.33442779981237103</c:v>
                </c:pt>
                <c:pt idx="2066">
                  <c:v>0.33435813540902304</c:v>
                </c:pt>
                <c:pt idx="2067">
                  <c:v>0.33449850169097195</c:v>
                </c:pt>
                <c:pt idx="2068">
                  <c:v>0.33457572056214502</c:v>
                </c:pt>
                <c:pt idx="2069">
                  <c:v>0.33464666214622096</c:v>
                </c:pt>
                <c:pt idx="2070">
                  <c:v>0.33471730784385301</c:v>
                </c:pt>
                <c:pt idx="2071">
                  <c:v>0.33477473019577797</c:v>
                </c:pt>
                <c:pt idx="2072">
                  <c:v>0.33482918288299202</c:v>
                </c:pt>
                <c:pt idx="2073">
                  <c:v>0.33491350460269298</c:v>
                </c:pt>
                <c:pt idx="2074">
                  <c:v>0.33490511708264104</c:v>
                </c:pt>
                <c:pt idx="2075">
                  <c:v>0.33491242303100399</c:v>
                </c:pt>
                <c:pt idx="2076">
                  <c:v>0.33493947623312603</c:v>
                </c:pt>
                <c:pt idx="2077">
                  <c:v>0.33496548432719198</c:v>
                </c:pt>
                <c:pt idx="2078">
                  <c:v>0.334982431669541</c:v>
                </c:pt>
                <c:pt idx="2079">
                  <c:v>0.33493058497502404</c:v>
                </c:pt>
                <c:pt idx="2080">
                  <c:v>0.33495700789676597</c:v>
                </c:pt>
                <c:pt idx="2081">
                  <c:v>0.33497212721821801</c:v>
                </c:pt>
                <c:pt idx="2082">
                  <c:v>0.33501890227477504</c:v>
                </c:pt>
                <c:pt idx="2083">
                  <c:v>0.33514992352969997</c:v>
                </c:pt>
                <c:pt idx="2084">
                  <c:v>0.33520005137061004</c:v>
                </c:pt>
                <c:pt idx="2085">
                  <c:v>0.33527468674240002</c:v>
                </c:pt>
                <c:pt idx="2086">
                  <c:v>0.33625985751307397</c:v>
                </c:pt>
                <c:pt idx="2087">
                  <c:v>0.33534458336042505</c:v>
                </c:pt>
                <c:pt idx="2088">
                  <c:v>0.336439823888388</c:v>
                </c:pt>
                <c:pt idx="2089">
                  <c:v>0.336521447347644</c:v>
                </c:pt>
                <c:pt idx="2090">
                  <c:v>0.33662745334807098</c:v>
                </c:pt>
                <c:pt idx="2091">
                  <c:v>0.33666588487725102</c:v>
                </c:pt>
                <c:pt idx="2092">
                  <c:v>0.33668724146680895</c:v>
                </c:pt>
                <c:pt idx="2093">
                  <c:v>0.33670780423005098</c:v>
                </c:pt>
                <c:pt idx="2094">
                  <c:v>0.33674807963738995</c:v>
                </c:pt>
                <c:pt idx="2095">
                  <c:v>0.33677456134647399</c:v>
                </c:pt>
                <c:pt idx="2096">
                  <c:v>0.33680173046377904</c:v>
                </c:pt>
                <c:pt idx="2097">
                  <c:v>0.33687726496648296</c:v>
                </c:pt>
                <c:pt idx="2098">
                  <c:v>0.33685799502469405</c:v>
                </c:pt>
                <c:pt idx="2099">
                  <c:v>0.33691539954857497</c:v>
                </c:pt>
                <c:pt idx="2100">
                  <c:v>0.33698506395192196</c:v>
                </c:pt>
                <c:pt idx="2101">
                  <c:v>0.337095517344981</c:v>
                </c:pt>
                <c:pt idx="2102">
                  <c:v>0.33721785916644198</c:v>
                </c:pt>
                <c:pt idx="2103">
                  <c:v>0.33736218058871104</c:v>
                </c:pt>
                <c:pt idx="2104">
                  <c:v>0.33751137851921298</c:v>
                </c:pt>
                <c:pt idx="2105">
                  <c:v>0.33756176910430202</c:v>
                </c:pt>
                <c:pt idx="2106">
                  <c:v>0.33766737985903506</c:v>
                </c:pt>
                <c:pt idx="2107">
                  <c:v>0.337705626097214</c:v>
                </c:pt>
                <c:pt idx="2108">
                  <c:v>0.33773894890348199</c:v>
                </c:pt>
                <c:pt idx="2109">
                  <c:v>0.33851412299491002</c:v>
                </c:pt>
                <c:pt idx="2110">
                  <c:v>0.33913304972180702</c:v>
                </c:pt>
                <c:pt idx="2111">
                  <c:v>0.33921656709099202</c:v>
                </c:pt>
                <c:pt idx="2112">
                  <c:v>0.33922454230486998</c:v>
                </c:pt>
                <c:pt idx="2113">
                  <c:v>0.33927928658343198</c:v>
                </c:pt>
                <c:pt idx="2114">
                  <c:v>0.33935766563953895</c:v>
                </c:pt>
                <c:pt idx="2115">
                  <c:v>0.33939617372403696</c:v>
                </c:pt>
                <c:pt idx="2116">
                  <c:v>0.33948183616790095</c:v>
                </c:pt>
                <c:pt idx="2117">
                  <c:v>0.33948466212314898</c:v>
                </c:pt>
                <c:pt idx="2118">
                  <c:v>0.33945579408600202</c:v>
                </c:pt>
                <c:pt idx="2119">
                  <c:v>0.33954070258872904</c:v>
                </c:pt>
                <c:pt idx="2120">
                  <c:v>0.33968052754587397</c:v>
                </c:pt>
                <c:pt idx="2121">
                  <c:v>0.339702319771362</c:v>
                </c:pt>
                <c:pt idx="2122">
                  <c:v>0.33980023381864299</c:v>
                </c:pt>
                <c:pt idx="2123">
                  <c:v>0.33982516556906495</c:v>
                </c:pt>
                <c:pt idx="2124">
                  <c:v>0.339882035380628</c:v>
                </c:pt>
                <c:pt idx="2125">
                  <c:v>0.33988739948718405</c:v>
                </c:pt>
                <c:pt idx="2126">
                  <c:v>0.33993426192755505</c:v>
                </c:pt>
                <c:pt idx="2127">
                  <c:v>0.33996218806180101</c:v>
                </c:pt>
                <c:pt idx="2128">
                  <c:v>0.33992133206490405</c:v>
                </c:pt>
                <c:pt idx="2129">
                  <c:v>0.33996333330237105</c:v>
                </c:pt>
                <c:pt idx="2130">
                  <c:v>0.34004563239576102</c:v>
                </c:pt>
                <c:pt idx="2131">
                  <c:v>0.34005430135599102</c:v>
                </c:pt>
                <c:pt idx="2132">
                  <c:v>0.34008661121452199</c:v>
                </c:pt>
                <c:pt idx="2133">
                  <c:v>0.34011241512553503</c:v>
                </c:pt>
                <c:pt idx="2134">
                  <c:v>0.34007235809361003</c:v>
                </c:pt>
                <c:pt idx="2135">
                  <c:v>0.34008459882789999</c:v>
                </c:pt>
                <c:pt idx="2136">
                  <c:v>0.34014283524833</c:v>
                </c:pt>
                <c:pt idx="2137">
                  <c:v>0.34028143345450002</c:v>
                </c:pt>
                <c:pt idx="2138">
                  <c:v>0.34038201815826996</c:v>
                </c:pt>
                <c:pt idx="2139">
                  <c:v>0.34126298745823402</c:v>
                </c:pt>
                <c:pt idx="2140">
                  <c:v>0.34045853110283397</c:v>
                </c:pt>
                <c:pt idx="2141">
                  <c:v>0.34159162262328302</c:v>
                </c:pt>
                <c:pt idx="2142">
                  <c:v>0.34167128364084898</c:v>
                </c:pt>
                <c:pt idx="2143">
                  <c:v>0.34171133078190397</c:v>
                </c:pt>
                <c:pt idx="2144">
                  <c:v>0.34175311134494801</c:v>
                </c:pt>
                <c:pt idx="2145">
                  <c:v>0.34182186347634702</c:v>
                </c:pt>
                <c:pt idx="2146">
                  <c:v>0.341812893281359</c:v>
                </c:pt>
                <c:pt idx="2147">
                  <c:v>0.34184375616013896</c:v>
                </c:pt>
                <c:pt idx="2148">
                  <c:v>0.34188718959571895</c:v>
                </c:pt>
                <c:pt idx="2149">
                  <c:v>0.34190337082826305</c:v>
                </c:pt>
                <c:pt idx="2150">
                  <c:v>0.34194400839688299</c:v>
                </c:pt>
                <c:pt idx="2151">
                  <c:v>0.34190186143285795</c:v>
                </c:pt>
                <c:pt idx="2152">
                  <c:v>0.342022613065327</c:v>
                </c:pt>
                <c:pt idx="2153">
                  <c:v>0.34213258681077796</c:v>
                </c:pt>
                <c:pt idx="2154">
                  <c:v>0.34223555392489202</c:v>
                </c:pt>
                <c:pt idx="2155">
                  <c:v>0.34235351898122801</c:v>
                </c:pt>
                <c:pt idx="2156">
                  <c:v>0.34251569844169105</c:v>
                </c:pt>
                <c:pt idx="2157">
                  <c:v>0.34259268787756303</c:v>
                </c:pt>
                <c:pt idx="2158">
                  <c:v>0.34263907353614598</c:v>
                </c:pt>
                <c:pt idx="2159">
                  <c:v>0.342680388712021</c:v>
                </c:pt>
                <c:pt idx="2160">
                  <c:v>0.34276523560501204</c:v>
                </c:pt>
                <c:pt idx="2161">
                  <c:v>0.34281036722429203</c:v>
                </c:pt>
                <c:pt idx="2162">
                  <c:v>0.34404753236341901</c:v>
                </c:pt>
                <c:pt idx="2163">
                  <c:v>0.34288482616409199</c:v>
                </c:pt>
                <c:pt idx="2164">
                  <c:v>0.34425800190126299</c:v>
                </c:pt>
                <c:pt idx="2165">
                  <c:v>0.34429796858599804</c:v>
                </c:pt>
                <c:pt idx="2166">
                  <c:v>0.34433152360694397</c:v>
                </c:pt>
                <c:pt idx="2167">
                  <c:v>0.34439944640020803</c:v>
                </c:pt>
                <c:pt idx="2168">
                  <c:v>0.34444983698529597</c:v>
                </c:pt>
                <c:pt idx="2169">
                  <c:v>0.34458684364521297</c:v>
                </c:pt>
                <c:pt idx="2170">
                  <c:v>0.34453656044383596</c:v>
                </c:pt>
                <c:pt idx="2171">
                  <c:v>0.34459530904684499</c:v>
                </c:pt>
                <c:pt idx="2172">
                  <c:v>0.34467073426584705</c:v>
                </c:pt>
                <c:pt idx="2173">
                  <c:v>0.34474527501184304</c:v>
                </c:pt>
                <c:pt idx="2174">
                  <c:v>0.34486121096161404</c:v>
                </c:pt>
                <c:pt idx="2175">
                  <c:v>0.34491055090610201</c:v>
                </c:pt>
                <c:pt idx="2176">
                  <c:v>0.34494160489369197</c:v>
                </c:pt>
                <c:pt idx="2177">
                  <c:v>0.34501377033039504</c:v>
                </c:pt>
                <c:pt idx="2178">
                  <c:v>0.34505432039783102</c:v>
                </c:pt>
                <c:pt idx="2179">
                  <c:v>0.34508656963189299</c:v>
                </c:pt>
                <c:pt idx="2180">
                  <c:v>0.34512088764392301</c:v>
                </c:pt>
                <c:pt idx="2181">
                  <c:v>0.34511292599782695</c:v>
                </c:pt>
                <c:pt idx="2182">
                  <c:v>0.345155078570902</c:v>
                </c:pt>
                <c:pt idx="2183">
                  <c:v>0.34519250066015295</c:v>
                </c:pt>
                <c:pt idx="2184">
                  <c:v>0.34507774547413606</c:v>
                </c:pt>
                <c:pt idx="2185">
                  <c:v>0.34514653661947003</c:v>
                </c:pt>
                <c:pt idx="2186">
                  <c:v>0.34524757043852095</c:v>
                </c:pt>
                <c:pt idx="2187">
                  <c:v>0.34532628117726505</c:v>
                </c:pt>
                <c:pt idx="2188">
                  <c:v>0.34535291986735905</c:v>
                </c:pt>
                <c:pt idx="2189">
                  <c:v>0.34543582050734301</c:v>
                </c:pt>
                <c:pt idx="2190">
                  <c:v>0.34546995606498299</c:v>
                </c:pt>
                <c:pt idx="2191">
                  <c:v>0.34551129027763605</c:v>
                </c:pt>
                <c:pt idx="2192">
                  <c:v>0.34654824492146497</c:v>
                </c:pt>
                <c:pt idx="2193">
                  <c:v>0.34658029054700501</c:v>
                </c:pt>
                <c:pt idx="2194">
                  <c:v>0.34663091334677099</c:v>
                </c:pt>
                <c:pt idx="2195">
                  <c:v>0.34664842228117798</c:v>
                </c:pt>
                <c:pt idx="2196">
                  <c:v>0.346779879062596</c:v>
                </c:pt>
                <c:pt idx="2197">
                  <c:v>0.34681863899395304</c:v>
                </c:pt>
                <c:pt idx="2198">
                  <c:v>0.34686320364713896</c:v>
                </c:pt>
                <c:pt idx="2199">
                  <c:v>0.34685801930168403</c:v>
                </c:pt>
                <c:pt idx="2200">
                  <c:v>0.34690692695014302</c:v>
                </c:pt>
                <c:pt idx="2201">
                  <c:v>0.34698492462311603</c:v>
                </c:pt>
                <c:pt idx="2202">
                  <c:v>0.34693174746189404</c:v>
                </c:pt>
                <c:pt idx="2203">
                  <c:v>0.34691884576961995</c:v>
                </c:pt>
                <c:pt idx="2204">
                  <c:v>0.34702071410811897</c:v>
                </c:pt>
                <c:pt idx="2205">
                  <c:v>0.34706875412181104</c:v>
                </c:pt>
                <c:pt idx="2206">
                  <c:v>0.347062480153988</c:v>
                </c:pt>
                <c:pt idx="2207">
                  <c:v>0.34707839103093996</c:v>
                </c:pt>
                <c:pt idx="2208">
                  <c:v>0.34710851846648505</c:v>
                </c:pt>
                <c:pt idx="2209">
                  <c:v>0.34716593596447998</c:v>
                </c:pt>
                <c:pt idx="2210">
                  <c:v>0.34721352107224002</c:v>
                </c:pt>
                <c:pt idx="2211">
                  <c:v>0.34726079840847501</c:v>
                </c:pt>
                <c:pt idx="2212">
                  <c:v>0.34732784095009395</c:v>
                </c:pt>
                <c:pt idx="2213">
                  <c:v>0.34745632041910102</c:v>
                </c:pt>
                <c:pt idx="2214">
                  <c:v>0.34759843580192995</c:v>
                </c:pt>
                <c:pt idx="2215">
                  <c:v>0.34767216396213996</c:v>
                </c:pt>
                <c:pt idx="2216">
                  <c:v>0.34774201985386999</c:v>
                </c:pt>
                <c:pt idx="2217">
                  <c:v>0.347749143127839</c:v>
                </c:pt>
                <c:pt idx="2218">
                  <c:v>0.34785422026955504</c:v>
                </c:pt>
                <c:pt idx="2219">
                  <c:v>0.34902527888982804</c:v>
                </c:pt>
                <c:pt idx="2220">
                  <c:v>0.34918631976890002</c:v>
                </c:pt>
                <c:pt idx="2221">
                  <c:v>0.34930811636741899</c:v>
                </c:pt>
                <c:pt idx="2222">
                  <c:v>0.34940227941927804</c:v>
                </c:pt>
                <c:pt idx="2223">
                  <c:v>0.34945278611170505</c:v>
                </c:pt>
                <c:pt idx="2224">
                  <c:v>0.34950261209639999</c:v>
                </c:pt>
                <c:pt idx="2225">
                  <c:v>0.34955260712731595</c:v>
                </c:pt>
                <c:pt idx="2226">
                  <c:v>0.34959490149453398</c:v>
                </c:pt>
                <c:pt idx="2227">
                  <c:v>0.34967623533288095</c:v>
                </c:pt>
                <c:pt idx="2228">
                  <c:v>0.34973126950315503</c:v>
                </c:pt>
                <c:pt idx="2229">
                  <c:v>0.34968941286840904</c:v>
                </c:pt>
                <c:pt idx="2230">
                  <c:v>0.349803472663614</c:v>
                </c:pt>
                <c:pt idx="2231">
                  <c:v>0.34994577787272796</c:v>
                </c:pt>
                <c:pt idx="2232">
                  <c:v>0.35006234964099603</c:v>
                </c:pt>
                <c:pt idx="2233">
                  <c:v>0.35020342005777505</c:v>
                </c:pt>
                <c:pt idx="2234">
                  <c:v>0.35015205866073995</c:v>
                </c:pt>
                <c:pt idx="2235">
                  <c:v>0.350169516714813</c:v>
                </c:pt>
                <c:pt idx="2236">
                  <c:v>0.35025485560891301</c:v>
                </c:pt>
                <c:pt idx="2237">
                  <c:v>0.35025915158045295</c:v>
                </c:pt>
                <c:pt idx="2238">
                  <c:v>0.35022513213015205</c:v>
                </c:pt>
                <c:pt idx="2239">
                  <c:v>0.35026635023546604</c:v>
                </c:pt>
                <c:pt idx="2240">
                  <c:v>0.35033171866727397</c:v>
                </c:pt>
                <c:pt idx="2241">
                  <c:v>0.35036726637362503</c:v>
                </c:pt>
                <c:pt idx="2242">
                  <c:v>0.35044556047712105</c:v>
                </c:pt>
                <c:pt idx="2243">
                  <c:v>0.35053920248191095</c:v>
                </c:pt>
                <c:pt idx="2244">
                  <c:v>0.35148385179130404</c:v>
                </c:pt>
                <c:pt idx="2245">
                  <c:v>0.35058982528167604</c:v>
                </c:pt>
                <c:pt idx="2246">
                  <c:v>0.35125303369123595</c:v>
                </c:pt>
                <c:pt idx="2247">
                  <c:v>0.35166307486631398</c:v>
                </c:pt>
                <c:pt idx="2248">
                  <c:v>0.35172059030132197</c:v>
                </c:pt>
                <c:pt idx="2249">
                  <c:v>0.35182085449120104</c:v>
                </c:pt>
                <c:pt idx="2250">
                  <c:v>0.35189603284444404</c:v>
                </c:pt>
                <c:pt idx="2251">
                  <c:v>0.35191962606875205</c:v>
                </c:pt>
                <c:pt idx="2252">
                  <c:v>0.35192018317093798</c:v>
                </c:pt>
                <c:pt idx="2253">
                  <c:v>0.35196790328723104</c:v>
                </c:pt>
                <c:pt idx="2254">
                  <c:v>0.35199646569260401</c:v>
                </c:pt>
                <c:pt idx="2255">
                  <c:v>0.35206320115387002</c:v>
                </c:pt>
                <c:pt idx="2256">
                  <c:v>0.35206725037486997</c:v>
                </c:pt>
                <c:pt idx="2257">
                  <c:v>0.35209386564784495</c:v>
                </c:pt>
                <c:pt idx="2258">
                  <c:v>0.35214487099700598</c:v>
                </c:pt>
                <c:pt idx="2259">
                  <c:v>0.35216888509088895</c:v>
                </c:pt>
                <c:pt idx="2260">
                  <c:v>0.35221648909984304</c:v>
                </c:pt>
                <c:pt idx="2261">
                  <c:v>0.35218281634768001</c:v>
                </c:pt>
                <c:pt idx="2262">
                  <c:v>0.35214798576988404</c:v>
                </c:pt>
                <c:pt idx="2263">
                  <c:v>0.35226810785830298</c:v>
                </c:pt>
                <c:pt idx="2264">
                  <c:v>0.35232818435987701</c:v>
                </c:pt>
                <c:pt idx="2265">
                  <c:v>0.35237733830965701</c:v>
                </c:pt>
                <c:pt idx="2266">
                  <c:v>0.35241773315993796</c:v>
                </c:pt>
                <c:pt idx="2267">
                  <c:v>0.352464485328435</c:v>
                </c:pt>
                <c:pt idx="2268">
                  <c:v>0.35265340101617104</c:v>
                </c:pt>
                <c:pt idx="2269">
                  <c:v>0.35275662044046496</c:v>
                </c:pt>
                <c:pt idx="2270">
                  <c:v>0.35280561773748598</c:v>
                </c:pt>
                <c:pt idx="2271">
                  <c:v>0.35289954857466599</c:v>
                </c:pt>
                <c:pt idx="2272">
                  <c:v>0.35291394588469105</c:v>
                </c:pt>
                <c:pt idx="2273">
                  <c:v>0.352951102532299</c:v>
                </c:pt>
                <c:pt idx="2274">
                  <c:v>0.35301019886865004</c:v>
                </c:pt>
                <c:pt idx="2275">
                  <c:v>0.35418636621183597</c:v>
                </c:pt>
                <c:pt idx="2276">
                  <c:v>0.35429427600246499</c:v>
                </c:pt>
                <c:pt idx="2277">
                  <c:v>0.35437829164305801</c:v>
                </c:pt>
                <c:pt idx="2278">
                  <c:v>0.35446676543530997</c:v>
                </c:pt>
                <c:pt idx="2279">
                  <c:v>0.35451413722958602</c:v>
                </c:pt>
                <c:pt idx="2280">
                  <c:v>0.35456190546788502</c:v>
                </c:pt>
                <c:pt idx="2281">
                  <c:v>0.35461596336581203</c:v>
                </c:pt>
                <c:pt idx="2282">
                  <c:v>0.35473775996433199</c:v>
                </c:pt>
                <c:pt idx="2283">
                  <c:v>0.35474536902770704</c:v>
                </c:pt>
                <c:pt idx="2284">
                  <c:v>0.35476322889952405</c:v>
                </c:pt>
                <c:pt idx="2285">
                  <c:v>0.35483470959232399</c:v>
                </c:pt>
                <c:pt idx="2286">
                  <c:v>0.35478013914303497</c:v>
                </c:pt>
                <c:pt idx="2287">
                  <c:v>0.35491923573505202</c:v>
                </c:pt>
                <c:pt idx="2288">
                  <c:v>0.35497903101459205</c:v>
                </c:pt>
                <c:pt idx="2289">
                  <c:v>0.35506750480684401</c:v>
                </c:pt>
                <c:pt idx="2290">
                  <c:v>0.355107427211241</c:v>
                </c:pt>
                <c:pt idx="2291">
                  <c:v>0.35518128106764402</c:v>
                </c:pt>
                <c:pt idx="2292">
                  <c:v>0.355183698072289</c:v>
                </c:pt>
                <c:pt idx="2293">
                  <c:v>0.355237137628995</c:v>
                </c:pt>
                <c:pt idx="2294">
                  <c:v>0.35527905237834301</c:v>
                </c:pt>
                <c:pt idx="2295">
                  <c:v>0.35535498657799203</c:v>
                </c:pt>
                <c:pt idx="2296">
                  <c:v>0.35532758524600805</c:v>
                </c:pt>
                <c:pt idx="2297">
                  <c:v>0.35540584159243505</c:v>
                </c:pt>
                <c:pt idx="2298">
                  <c:v>0.35558197642556599</c:v>
                </c:pt>
                <c:pt idx="2299">
                  <c:v>0.35562551667765796</c:v>
                </c:pt>
                <c:pt idx="2300">
                  <c:v>0.35569808376447898</c:v>
                </c:pt>
                <c:pt idx="2301">
                  <c:v>0.35675187397245001</c:v>
                </c:pt>
                <c:pt idx="2302">
                  <c:v>0.35686490446688202</c:v>
                </c:pt>
                <c:pt idx="2303">
                  <c:v>0.35693018800040199</c:v>
                </c:pt>
                <c:pt idx="2304">
                  <c:v>0.35696996243369505</c:v>
                </c:pt>
                <c:pt idx="2305">
                  <c:v>0.35697573774015301</c:v>
                </c:pt>
                <c:pt idx="2306">
                  <c:v>0.35705103980844</c:v>
                </c:pt>
                <c:pt idx="2307">
                  <c:v>0.35711064564968997</c:v>
                </c:pt>
                <c:pt idx="2308">
                  <c:v>0.35708939800666895</c:v>
                </c:pt>
                <c:pt idx="2309">
                  <c:v>0.35712144363220899</c:v>
                </c:pt>
                <c:pt idx="2310">
                  <c:v>0.35717586314195704</c:v>
                </c:pt>
                <c:pt idx="2311">
                  <c:v>0.35721891976118902</c:v>
                </c:pt>
                <c:pt idx="2312">
                  <c:v>0.35723374631695304</c:v>
                </c:pt>
                <c:pt idx="2313">
                  <c:v>0.35724068586927205</c:v>
                </c:pt>
                <c:pt idx="2314">
                  <c:v>0.35725764417545902</c:v>
                </c:pt>
                <c:pt idx="2315">
                  <c:v>0.35727859045163102</c:v>
                </c:pt>
                <c:pt idx="2316">
                  <c:v>0.35720171667379996</c:v>
                </c:pt>
                <c:pt idx="2317">
                  <c:v>0.357231861711515</c:v>
                </c:pt>
                <c:pt idx="2318">
                  <c:v>0.35729037981032696</c:v>
                </c:pt>
                <c:pt idx="2319">
                  <c:v>0.35733475700282102</c:v>
                </c:pt>
                <c:pt idx="2320">
                  <c:v>0.35740637104190098</c:v>
                </c:pt>
                <c:pt idx="2321">
                  <c:v>0.357490548862613</c:v>
                </c:pt>
                <c:pt idx="2322">
                  <c:v>0.35756479892473203</c:v>
                </c:pt>
                <c:pt idx="2323">
                  <c:v>0.35762186626292303</c:v>
                </c:pt>
                <c:pt idx="2324">
                  <c:v>0.357704406408346</c:v>
                </c:pt>
                <c:pt idx="2325">
                  <c:v>0.35778382057385705</c:v>
                </c:pt>
                <c:pt idx="2326">
                  <c:v>0.35784641785638005</c:v>
                </c:pt>
                <c:pt idx="2327">
                  <c:v>0.35793877739865798</c:v>
                </c:pt>
                <c:pt idx="2328">
                  <c:v>0.35794894063663996</c:v>
                </c:pt>
                <c:pt idx="2329">
                  <c:v>0.35798818491719198</c:v>
                </c:pt>
                <c:pt idx="2330">
                  <c:v>0.358026352851333</c:v>
                </c:pt>
                <c:pt idx="2331">
                  <c:v>0.35805680435449005</c:v>
                </c:pt>
                <c:pt idx="2332">
                  <c:v>0.35807491709936001</c:v>
                </c:pt>
                <c:pt idx="2333">
                  <c:v>0.35864333082177702</c:v>
                </c:pt>
                <c:pt idx="2334">
                  <c:v>0.35810370224011101</c:v>
                </c:pt>
                <c:pt idx="2335">
                  <c:v>0.35941642129315698</c:v>
                </c:pt>
                <c:pt idx="2336">
                  <c:v>0.359478887041492</c:v>
                </c:pt>
                <c:pt idx="2337">
                  <c:v>0.35954893708913005</c:v>
                </c:pt>
                <c:pt idx="2338">
                  <c:v>0.35961796634092702</c:v>
                </c:pt>
                <c:pt idx="2339">
                  <c:v>0.359686066498485</c:v>
                </c:pt>
                <c:pt idx="2340">
                  <c:v>0.35971597575718295</c:v>
                </c:pt>
                <c:pt idx="2341">
                  <c:v>0.35976102787505004</c:v>
                </c:pt>
                <c:pt idx="2342">
                  <c:v>0.35985240435077404</c:v>
                </c:pt>
                <c:pt idx="2343">
                  <c:v>0.35988251018301398</c:v>
                </c:pt>
                <c:pt idx="2344">
                  <c:v>0.359834175498565</c:v>
                </c:pt>
                <c:pt idx="2345">
                  <c:v>0.35991963050000497</c:v>
                </c:pt>
                <c:pt idx="2346">
                  <c:v>0.35999672577304298</c:v>
                </c:pt>
                <c:pt idx="2347">
                  <c:v>0.36005605662322704</c:v>
                </c:pt>
                <c:pt idx="2348">
                  <c:v>0.36018680901182298</c:v>
                </c:pt>
                <c:pt idx="2349">
                  <c:v>0.36022343911065402</c:v>
                </c:pt>
                <c:pt idx="2350">
                  <c:v>0.36022905655820703</c:v>
                </c:pt>
                <c:pt idx="2351">
                  <c:v>0.36029076425958895</c:v>
                </c:pt>
                <c:pt idx="2352">
                  <c:v>0.36031230552020699</c:v>
                </c:pt>
                <c:pt idx="2353">
                  <c:v>0.36039603078953797</c:v>
                </c:pt>
                <c:pt idx="2354">
                  <c:v>0.36040577192803203</c:v>
                </c:pt>
                <c:pt idx="2355">
                  <c:v>0.36040565582069295</c:v>
                </c:pt>
                <c:pt idx="2356">
                  <c:v>0.360459847846063</c:v>
                </c:pt>
                <c:pt idx="2357">
                  <c:v>0.36039034623872002</c:v>
                </c:pt>
                <c:pt idx="2358">
                  <c:v>0.36043584372880999</c:v>
                </c:pt>
                <c:pt idx="2359">
                  <c:v>0.36048530545518698</c:v>
                </c:pt>
                <c:pt idx="2360">
                  <c:v>0.36061819857970301</c:v>
                </c:pt>
                <c:pt idx="2361">
                  <c:v>0.36070114899822603</c:v>
                </c:pt>
                <c:pt idx="2362">
                  <c:v>0.36171615935500101</c:v>
                </c:pt>
                <c:pt idx="2363">
                  <c:v>0.36188344510565296</c:v>
                </c:pt>
                <c:pt idx="2364">
                  <c:v>0.36191795391003101</c:v>
                </c:pt>
                <c:pt idx="2365">
                  <c:v>0.36200166730138705</c:v>
                </c:pt>
                <c:pt idx="2366">
                  <c:v>0.36208259411660904</c:v>
                </c:pt>
                <c:pt idx="2367">
                  <c:v>0.36212648269071801</c:v>
                </c:pt>
                <c:pt idx="2368">
                  <c:v>0.36219719206011602</c:v>
                </c:pt>
                <c:pt idx="2369">
                  <c:v>0.36223780060190003</c:v>
                </c:pt>
                <c:pt idx="2370">
                  <c:v>0.36230266571068903</c:v>
                </c:pt>
                <c:pt idx="2371">
                  <c:v>0.36230412691925395</c:v>
                </c:pt>
                <c:pt idx="2372">
                  <c:v>0.36231073876584596</c:v>
                </c:pt>
                <c:pt idx="2373">
                  <c:v>0.36235165579993001</c:v>
                </c:pt>
                <c:pt idx="2374">
                  <c:v>0.36234542242946099</c:v>
                </c:pt>
                <c:pt idx="2375">
                  <c:v>0.36237494542955095</c:v>
                </c:pt>
                <c:pt idx="2376">
                  <c:v>0.36249170473035397</c:v>
                </c:pt>
                <c:pt idx="2377">
                  <c:v>0.36251177572853099</c:v>
                </c:pt>
                <c:pt idx="2378">
                  <c:v>0.36256678018045596</c:v>
                </c:pt>
                <c:pt idx="2379">
                  <c:v>0.36262574424804195</c:v>
                </c:pt>
                <c:pt idx="2380">
                  <c:v>0.36272629320354099</c:v>
                </c:pt>
                <c:pt idx="2381">
                  <c:v>0.36286492536620296</c:v>
                </c:pt>
                <c:pt idx="2382">
                  <c:v>0.362917882249015</c:v>
                </c:pt>
                <c:pt idx="2383">
                  <c:v>0.36295358942467404</c:v>
                </c:pt>
                <c:pt idx="2384">
                  <c:v>0.36300251256281402</c:v>
                </c:pt>
                <c:pt idx="2385">
                  <c:v>0.36306462998913203</c:v>
                </c:pt>
                <c:pt idx="2386">
                  <c:v>0.36306776488728298</c:v>
                </c:pt>
                <c:pt idx="2387">
                  <c:v>0.36310631252380199</c:v>
                </c:pt>
                <c:pt idx="2388">
                  <c:v>0.36314657652967897</c:v>
                </c:pt>
                <c:pt idx="2389">
                  <c:v>0.36316514739372396</c:v>
                </c:pt>
                <c:pt idx="2390">
                  <c:v>0.36319943060961002</c:v>
                </c:pt>
                <c:pt idx="2391">
                  <c:v>0.36342964434271197</c:v>
                </c:pt>
                <c:pt idx="2392">
                  <c:v>0.36446546503311406</c:v>
                </c:pt>
                <c:pt idx="2393">
                  <c:v>0.36453884487130706</c:v>
                </c:pt>
                <c:pt idx="2394">
                  <c:v>0.36457554159968697</c:v>
                </c:pt>
                <c:pt idx="2395">
                  <c:v>0.36460346746105599</c:v>
                </c:pt>
                <c:pt idx="2396">
                  <c:v>0.36465621393939995</c:v>
                </c:pt>
                <c:pt idx="2397">
                  <c:v>0.36470838134907102</c:v>
                </c:pt>
                <c:pt idx="2398">
                  <c:v>0.36476261190558901</c:v>
                </c:pt>
                <c:pt idx="2399">
                  <c:v>0.36476704516074498</c:v>
                </c:pt>
                <c:pt idx="2400">
                  <c:v>0.36480066692055502</c:v>
                </c:pt>
                <c:pt idx="2401">
                  <c:v>0.36481893834545498</c:v>
                </c:pt>
                <c:pt idx="2402">
                  <c:v>0.36487620303789903</c:v>
                </c:pt>
                <c:pt idx="2403">
                  <c:v>0.36493145583228803</c:v>
                </c:pt>
                <c:pt idx="2404">
                  <c:v>0.36496378277595298</c:v>
                </c:pt>
                <c:pt idx="2405">
                  <c:v>0.36495207089049697</c:v>
                </c:pt>
                <c:pt idx="2406">
                  <c:v>0.36500246147558502</c:v>
                </c:pt>
                <c:pt idx="2407">
                  <c:v>0.365100186220917</c:v>
                </c:pt>
                <c:pt idx="2408">
                  <c:v>0.36518799725318696</c:v>
                </c:pt>
                <c:pt idx="2409">
                  <c:v>0.36522085938007998</c:v>
                </c:pt>
                <c:pt idx="2410">
                  <c:v>0.36528738888527701</c:v>
                </c:pt>
                <c:pt idx="2411">
                  <c:v>0.36532844232927397</c:v>
                </c:pt>
                <c:pt idx="2412">
                  <c:v>0.36536436805097605</c:v>
                </c:pt>
                <c:pt idx="2413">
                  <c:v>0.365450635803788</c:v>
                </c:pt>
                <c:pt idx="2414">
                  <c:v>0.36545737002944501</c:v>
                </c:pt>
                <c:pt idx="2415">
                  <c:v>0.36549305963916001</c:v>
                </c:pt>
                <c:pt idx="2416">
                  <c:v>0.36552053242181304</c:v>
                </c:pt>
                <c:pt idx="2417">
                  <c:v>0.36552157738786395</c:v>
                </c:pt>
                <c:pt idx="2418">
                  <c:v>0.36562116191162997</c:v>
                </c:pt>
                <c:pt idx="2419">
                  <c:v>0.36567147196240002</c:v>
                </c:pt>
                <c:pt idx="2420">
                  <c:v>0.36573579542815704</c:v>
                </c:pt>
                <c:pt idx="2421">
                  <c:v>0.36580520160645502</c:v>
                </c:pt>
                <c:pt idx="2422">
                  <c:v>0.36681071717181102</c:v>
                </c:pt>
                <c:pt idx="2423">
                  <c:v>0.36689425156435296</c:v>
                </c:pt>
                <c:pt idx="2424">
                  <c:v>0.36700577750118402</c:v>
                </c:pt>
                <c:pt idx="2425">
                  <c:v>0.36703538487260701</c:v>
                </c:pt>
                <c:pt idx="2426">
                  <c:v>0.36712505602179102</c:v>
                </c:pt>
                <c:pt idx="2427">
                  <c:v>0.36715405275983903</c:v>
                </c:pt>
                <c:pt idx="2428">
                  <c:v>0.36719381868901901</c:v>
                </c:pt>
                <c:pt idx="2429">
                  <c:v>0.36723979089106296</c:v>
                </c:pt>
                <c:pt idx="2430">
                  <c:v>0.36728884719345301</c:v>
                </c:pt>
                <c:pt idx="2431">
                  <c:v>0.36732402771714401</c:v>
                </c:pt>
                <c:pt idx="2432">
                  <c:v>0.36741412701214005</c:v>
                </c:pt>
                <c:pt idx="2433">
                  <c:v>0.36743282029370505</c:v>
                </c:pt>
                <c:pt idx="2434">
                  <c:v>0.36746300820182198</c:v>
                </c:pt>
                <c:pt idx="2435">
                  <c:v>0.36742202231118604</c:v>
                </c:pt>
                <c:pt idx="2436">
                  <c:v>0.36751444375296105</c:v>
                </c:pt>
                <c:pt idx="2437">
                  <c:v>0.36758550144437496</c:v>
                </c:pt>
                <c:pt idx="2438">
                  <c:v>0.367683977760356</c:v>
                </c:pt>
                <c:pt idx="2439">
                  <c:v>0.36781259144844003</c:v>
                </c:pt>
                <c:pt idx="2440">
                  <c:v>0.36782340538180802</c:v>
                </c:pt>
                <c:pt idx="2441">
                  <c:v>0.36793720716070399</c:v>
                </c:pt>
                <c:pt idx="2442">
                  <c:v>0.367995708672754</c:v>
                </c:pt>
                <c:pt idx="2443">
                  <c:v>0.36803623013403397</c:v>
                </c:pt>
                <c:pt idx="2444">
                  <c:v>0.36808151199620998</c:v>
                </c:pt>
                <c:pt idx="2445">
                  <c:v>0.36813027707855395</c:v>
                </c:pt>
                <c:pt idx="2446">
                  <c:v>0.36816894082241203</c:v>
                </c:pt>
                <c:pt idx="2447">
                  <c:v>0.368157794517876</c:v>
                </c:pt>
                <c:pt idx="2448">
                  <c:v>0.36819666797498996</c:v>
                </c:pt>
                <c:pt idx="2449">
                  <c:v>0.36821302129241895</c:v>
                </c:pt>
                <c:pt idx="2450">
                  <c:v>0.36827575957421099</c:v>
                </c:pt>
                <c:pt idx="2451">
                  <c:v>0.36830583137498996</c:v>
                </c:pt>
                <c:pt idx="2452">
                  <c:v>0.36948759887214899</c:v>
                </c:pt>
                <c:pt idx="2453">
                  <c:v>0.36948664301173195</c:v>
                </c:pt>
                <c:pt idx="2454">
                  <c:v>0.36961737987534704</c:v>
                </c:pt>
                <c:pt idx="2455">
                  <c:v>0.36970238322479398</c:v>
                </c:pt>
                <c:pt idx="2456">
                  <c:v>0.36975833418478699</c:v>
                </c:pt>
                <c:pt idx="2457">
                  <c:v>0.36980828001972998</c:v>
                </c:pt>
                <c:pt idx="2458">
                  <c:v>0.36985331536942101</c:v>
                </c:pt>
                <c:pt idx="2459">
                  <c:v>0.36987478984571698</c:v>
                </c:pt>
                <c:pt idx="2460">
                  <c:v>0.36988479815182296</c:v>
                </c:pt>
                <c:pt idx="2461">
                  <c:v>0.36993912782489202</c:v>
                </c:pt>
                <c:pt idx="2462">
                  <c:v>0.36994561532245296</c:v>
                </c:pt>
                <c:pt idx="2463">
                  <c:v>0.36998485960300598</c:v>
                </c:pt>
                <c:pt idx="2464">
                  <c:v>0.37000877771482199</c:v>
                </c:pt>
                <c:pt idx="2465">
                  <c:v>0.36999819212561502</c:v>
                </c:pt>
                <c:pt idx="2466">
                  <c:v>0.37007916608157698</c:v>
                </c:pt>
                <c:pt idx="2467">
                  <c:v>0.37006981678474404</c:v>
                </c:pt>
                <c:pt idx="2468">
                  <c:v>0.37010770116757497</c:v>
                </c:pt>
                <c:pt idx="2469">
                  <c:v>0.37002793542574197</c:v>
                </c:pt>
                <c:pt idx="2470">
                  <c:v>0.37016506262700799</c:v>
                </c:pt>
                <c:pt idx="2471">
                  <c:v>0.37018154543512405</c:v>
                </c:pt>
                <c:pt idx="2472">
                  <c:v>0.37026286997060398</c:v>
                </c:pt>
                <c:pt idx="2473">
                  <c:v>0.37032241575202096</c:v>
                </c:pt>
                <c:pt idx="2474">
                  <c:v>0.37039588363553599</c:v>
                </c:pt>
                <c:pt idx="2475">
                  <c:v>0.37041376011294902</c:v>
                </c:pt>
                <c:pt idx="2476">
                  <c:v>0.37047599364660599</c:v>
                </c:pt>
                <c:pt idx="2477">
                  <c:v>0.37046159633658104</c:v>
                </c:pt>
                <c:pt idx="2478">
                  <c:v>0.37052034665007105</c:v>
                </c:pt>
                <c:pt idx="2479">
                  <c:v>0.370576310387427</c:v>
                </c:pt>
                <c:pt idx="2480">
                  <c:v>0.37060022849924301</c:v>
                </c:pt>
                <c:pt idx="2481">
                  <c:v>0.37060440836344399</c:v>
                </c:pt>
                <c:pt idx="2482">
                  <c:v>0.37062539916773596</c:v>
                </c:pt>
                <c:pt idx="2483">
                  <c:v>0.37056667347829697</c:v>
                </c:pt>
                <c:pt idx="2484">
                  <c:v>0.37064942097470999</c:v>
                </c:pt>
                <c:pt idx="2485">
                  <c:v>0.370691256652951</c:v>
                </c:pt>
                <c:pt idx="2486">
                  <c:v>0.37081165178134201</c:v>
                </c:pt>
                <c:pt idx="2487">
                  <c:v>0.37085682571823997</c:v>
                </c:pt>
                <c:pt idx="2488">
                  <c:v>0.37094042300225705</c:v>
                </c:pt>
                <c:pt idx="2489">
                  <c:v>0.37097258473513595</c:v>
                </c:pt>
                <c:pt idx="2490">
                  <c:v>0.37194521591320695</c:v>
                </c:pt>
                <c:pt idx="2491">
                  <c:v>0.37212222517973403</c:v>
                </c:pt>
                <c:pt idx="2492">
                  <c:v>0.37219852693219602</c:v>
                </c:pt>
                <c:pt idx="2493">
                  <c:v>0.37230502427719703</c:v>
                </c:pt>
                <c:pt idx="2494">
                  <c:v>0.37232906677565303</c:v>
                </c:pt>
                <c:pt idx="2495">
                  <c:v>0.37239582849552799</c:v>
                </c:pt>
                <c:pt idx="2496">
                  <c:v>0.37240418822392896</c:v>
                </c:pt>
                <c:pt idx="2497">
                  <c:v>0.37246677007960305</c:v>
                </c:pt>
                <c:pt idx="2498">
                  <c:v>0.37246119692733504</c:v>
                </c:pt>
                <c:pt idx="2499">
                  <c:v>0.37255920545425802</c:v>
                </c:pt>
                <c:pt idx="2500">
                  <c:v>0.372486392219879</c:v>
                </c:pt>
                <c:pt idx="2501">
                  <c:v>0.37254902842802795</c:v>
                </c:pt>
                <c:pt idx="2502">
                  <c:v>0.37264456669902202</c:v>
                </c:pt>
                <c:pt idx="2503">
                  <c:v>0.372678085436424</c:v>
                </c:pt>
                <c:pt idx="2504">
                  <c:v>0.37272499280134497</c:v>
                </c:pt>
                <c:pt idx="2505">
                  <c:v>0.37278610078767505</c:v>
                </c:pt>
                <c:pt idx="2506">
                  <c:v>0.37282091001543205</c:v>
                </c:pt>
                <c:pt idx="2507">
                  <c:v>0.37316422686445205</c:v>
                </c:pt>
                <c:pt idx="2508">
                  <c:v>0.37318176559551197</c:v>
                </c:pt>
                <c:pt idx="2509">
                  <c:v>0.37324145421726695</c:v>
                </c:pt>
                <c:pt idx="2510">
                  <c:v>0.37329647312347303</c:v>
                </c:pt>
                <c:pt idx="2511">
                  <c:v>0.37331848392625799</c:v>
                </c:pt>
                <c:pt idx="2512">
                  <c:v>0.373372175108444</c:v>
                </c:pt>
                <c:pt idx="2513">
                  <c:v>0.37336950463964902</c:v>
                </c:pt>
                <c:pt idx="2514">
                  <c:v>0.37448941522407198</c:v>
                </c:pt>
                <c:pt idx="2515">
                  <c:v>0.37474305167412403</c:v>
                </c:pt>
                <c:pt idx="2516">
                  <c:v>0.37478229873953905</c:v>
                </c:pt>
                <c:pt idx="2517">
                  <c:v>0.37481844462730496</c:v>
                </c:pt>
                <c:pt idx="2518">
                  <c:v>0.37485440139700399</c:v>
                </c:pt>
                <c:pt idx="2519">
                  <c:v>0.37492583851061501</c:v>
                </c:pt>
                <c:pt idx="2520">
                  <c:v>0.37493744903113302</c:v>
                </c:pt>
                <c:pt idx="2521">
                  <c:v>0.37497213423866105</c:v>
                </c:pt>
                <c:pt idx="2522">
                  <c:v>0.37494914498555598</c:v>
                </c:pt>
                <c:pt idx="2523">
                  <c:v>0.37501973824761503</c:v>
                </c:pt>
                <c:pt idx="2524">
                  <c:v>0.37505487382652902</c:v>
                </c:pt>
                <c:pt idx="2525">
                  <c:v>0.37511185226052401</c:v>
                </c:pt>
                <c:pt idx="2526">
                  <c:v>0.37511668787560704</c:v>
                </c:pt>
                <c:pt idx="2527">
                  <c:v>0.37514658219802499</c:v>
                </c:pt>
                <c:pt idx="2528">
                  <c:v>0.375168471748762</c:v>
                </c:pt>
                <c:pt idx="2529">
                  <c:v>0.37515701682871405</c:v>
                </c:pt>
                <c:pt idx="2530">
                  <c:v>0.37519737358755101</c:v>
                </c:pt>
                <c:pt idx="2531">
                  <c:v>0.37521511787216999</c:v>
                </c:pt>
                <c:pt idx="2532">
                  <c:v>0.37531499109107602</c:v>
                </c:pt>
                <c:pt idx="2533">
                  <c:v>0.375350239400432</c:v>
                </c:pt>
                <c:pt idx="2534">
                  <c:v>0.37536933439964304</c:v>
                </c:pt>
                <c:pt idx="2535">
                  <c:v>0.37537479449000999</c:v>
                </c:pt>
                <c:pt idx="2536">
                  <c:v>0.37545383064955795</c:v>
                </c:pt>
                <c:pt idx="2537">
                  <c:v>0.37545723070063797</c:v>
                </c:pt>
                <c:pt idx="2538">
                  <c:v>0.37550677163202095</c:v>
                </c:pt>
                <c:pt idx="2539">
                  <c:v>0.37551941609688999</c:v>
                </c:pt>
                <c:pt idx="2540">
                  <c:v>0.37555353487170295</c:v>
                </c:pt>
                <c:pt idx="2541">
                  <c:v>0.37556978317868495</c:v>
                </c:pt>
                <c:pt idx="2542">
                  <c:v>0.37560803684130295</c:v>
                </c:pt>
                <c:pt idx="2543">
                  <c:v>0.37560039104951704</c:v>
                </c:pt>
                <c:pt idx="2544">
                  <c:v>0.37562976620626198</c:v>
                </c:pt>
                <c:pt idx="2545">
                  <c:v>0.37565838566437904</c:v>
                </c:pt>
                <c:pt idx="2546">
                  <c:v>0.37566982323818698</c:v>
                </c:pt>
                <c:pt idx="2547">
                  <c:v>0.37571359570495699</c:v>
                </c:pt>
                <c:pt idx="2548">
                  <c:v>0.37566169572446295</c:v>
                </c:pt>
                <c:pt idx="2549">
                  <c:v>0.37571720999318003</c:v>
                </c:pt>
                <c:pt idx="2550">
                  <c:v>0.37576967554965202</c:v>
                </c:pt>
                <c:pt idx="2551">
                  <c:v>0.37582668425305799</c:v>
                </c:pt>
                <c:pt idx="2552">
                  <c:v>0.37589274932890004</c:v>
                </c:pt>
                <c:pt idx="2553">
                  <c:v>0.37591604797590406</c:v>
                </c:pt>
                <c:pt idx="2554">
                  <c:v>0.37690915297374095</c:v>
                </c:pt>
                <c:pt idx="2555">
                  <c:v>0.37603300699430597</c:v>
                </c:pt>
                <c:pt idx="2556">
                  <c:v>0.37720894212281397</c:v>
                </c:pt>
                <c:pt idx="2557">
                  <c:v>0.377241800499726</c:v>
                </c:pt>
                <c:pt idx="2558">
                  <c:v>0.37729226884477496</c:v>
                </c:pt>
                <c:pt idx="2559">
                  <c:v>0.37733631187360095</c:v>
                </c:pt>
                <c:pt idx="2560">
                  <c:v>0.37738530917062196</c:v>
                </c:pt>
                <c:pt idx="2561">
                  <c:v>0.37744847156299099</c:v>
                </c:pt>
                <c:pt idx="2562">
                  <c:v>0.37747413128489005</c:v>
                </c:pt>
                <c:pt idx="2563">
                  <c:v>0.37757511871509297</c:v>
                </c:pt>
                <c:pt idx="2564">
                  <c:v>0.37756748158537601</c:v>
                </c:pt>
                <c:pt idx="2565">
                  <c:v>0.377665592286757</c:v>
                </c:pt>
                <c:pt idx="2566">
                  <c:v>0.37763145672911702</c:v>
                </c:pt>
                <c:pt idx="2567">
                  <c:v>0.37769949562972005</c:v>
                </c:pt>
                <c:pt idx="2568">
                  <c:v>0.37777287546791305</c:v>
                </c:pt>
                <c:pt idx="2569">
                  <c:v>0.37783580564560304</c:v>
                </c:pt>
                <c:pt idx="2570">
                  <c:v>0.37795528009734403</c:v>
                </c:pt>
                <c:pt idx="2571">
                  <c:v>0.378030430572456</c:v>
                </c:pt>
                <c:pt idx="2572">
                  <c:v>0.37814166969651497</c:v>
                </c:pt>
                <c:pt idx="2573">
                  <c:v>0.378232014288718</c:v>
                </c:pt>
                <c:pt idx="2574">
                  <c:v>0.37830847862231698</c:v>
                </c:pt>
                <c:pt idx="2575">
                  <c:v>0.37834714236617495</c:v>
                </c:pt>
                <c:pt idx="2576">
                  <c:v>0.378405270676063</c:v>
                </c:pt>
                <c:pt idx="2577">
                  <c:v>0.37844037655932194</c:v>
                </c:pt>
                <c:pt idx="2578">
                  <c:v>0.37960632645668302</c:v>
                </c:pt>
                <c:pt idx="2579">
                  <c:v>0.37972916802125201</c:v>
                </c:pt>
                <c:pt idx="2580">
                  <c:v>0.37979929685395597</c:v>
                </c:pt>
                <c:pt idx="2581">
                  <c:v>0.37985440664056103</c:v>
                </c:pt>
                <c:pt idx="2582">
                  <c:v>0.37989961359477598</c:v>
                </c:pt>
                <c:pt idx="2583">
                  <c:v>0.37993514244048299</c:v>
                </c:pt>
                <c:pt idx="2584">
                  <c:v>0.37998969790818005</c:v>
                </c:pt>
                <c:pt idx="2585">
                  <c:v>0.38000074308696896</c:v>
                </c:pt>
                <c:pt idx="2586">
                  <c:v>0.38008817191317001</c:v>
                </c:pt>
                <c:pt idx="2587">
                  <c:v>0.380088418577888</c:v>
                </c:pt>
                <c:pt idx="2588">
                  <c:v>0.38012150283883295</c:v>
                </c:pt>
                <c:pt idx="2589">
                  <c:v>0.38017296165093795</c:v>
                </c:pt>
                <c:pt idx="2590">
                  <c:v>0.38018042748731795</c:v>
                </c:pt>
                <c:pt idx="2591">
                  <c:v>0.38021464044985098</c:v>
                </c:pt>
                <c:pt idx="2592">
                  <c:v>0.38025091029888403</c:v>
                </c:pt>
                <c:pt idx="2593">
                  <c:v>0.38023376283964905</c:v>
                </c:pt>
                <c:pt idx="2594">
                  <c:v>0.38029321747369005</c:v>
                </c:pt>
                <c:pt idx="2595">
                  <c:v>0.38026616446372297</c:v>
                </c:pt>
                <c:pt idx="2596">
                  <c:v>0.38036880335132195</c:v>
                </c:pt>
                <c:pt idx="2597">
                  <c:v>0.38037843498284596</c:v>
                </c:pt>
                <c:pt idx="2598">
                  <c:v>0.38043286493312201</c:v>
                </c:pt>
                <c:pt idx="2599">
                  <c:v>0.38047932255637495</c:v>
                </c:pt>
                <c:pt idx="2600">
                  <c:v>0.380559723452222</c:v>
                </c:pt>
                <c:pt idx="2601">
                  <c:v>0.38055893824513298</c:v>
                </c:pt>
                <c:pt idx="2602">
                  <c:v>0.38064595156930703</c:v>
                </c:pt>
                <c:pt idx="2603">
                  <c:v>0.38065605290779203</c:v>
                </c:pt>
                <c:pt idx="2604">
                  <c:v>0.38065986309690303</c:v>
                </c:pt>
                <c:pt idx="2605">
                  <c:v>0.38068566027921502</c:v>
                </c:pt>
                <c:pt idx="2606">
                  <c:v>0.38075695018530697</c:v>
                </c:pt>
                <c:pt idx="2607">
                  <c:v>0.38073835627945596</c:v>
                </c:pt>
                <c:pt idx="2608">
                  <c:v>0.38077866225768398</c:v>
                </c:pt>
                <c:pt idx="2609">
                  <c:v>0.38078342265857901</c:v>
                </c:pt>
                <c:pt idx="2610">
                  <c:v>0.38081869957326797</c:v>
                </c:pt>
                <c:pt idx="2611">
                  <c:v>0.38081256560064602</c:v>
                </c:pt>
                <c:pt idx="2612">
                  <c:v>0.38086394860685802</c:v>
                </c:pt>
                <c:pt idx="2613">
                  <c:v>0.38081035956120701</c:v>
                </c:pt>
                <c:pt idx="2614">
                  <c:v>0.38088529212558597</c:v>
                </c:pt>
                <c:pt idx="2615">
                  <c:v>0.38095735145227105</c:v>
                </c:pt>
                <c:pt idx="2616">
                  <c:v>0.38101731960273799</c:v>
                </c:pt>
                <c:pt idx="2617">
                  <c:v>0.38102115220167099</c:v>
                </c:pt>
                <c:pt idx="2618">
                  <c:v>0.38106501193639197</c:v>
                </c:pt>
                <c:pt idx="2619">
                  <c:v>0.38112965474321703</c:v>
                </c:pt>
                <c:pt idx="2620">
                  <c:v>0.38135746274250604</c:v>
                </c:pt>
                <c:pt idx="2621">
                  <c:v>0.38213433154682797</c:v>
                </c:pt>
                <c:pt idx="2622">
                  <c:v>0.38211354833316302</c:v>
                </c:pt>
                <c:pt idx="2623">
                  <c:v>0.38228120733055304</c:v>
                </c:pt>
                <c:pt idx="2624">
                  <c:v>0.382313105403016</c:v>
                </c:pt>
                <c:pt idx="2625">
                  <c:v>0.38234372629323299</c:v>
                </c:pt>
                <c:pt idx="2626">
                  <c:v>0.38236543335301199</c:v>
                </c:pt>
                <c:pt idx="2627">
                  <c:v>0.382376067026445</c:v>
                </c:pt>
                <c:pt idx="2628">
                  <c:v>0.38242494821612705</c:v>
                </c:pt>
                <c:pt idx="2629">
                  <c:v>0.38248202368125295</c:v>
                </c:pt>
                <c:pt idx="2630">
                  <c:v>0.38248265356356703</c:v>
                </c:pt>
                <c:pt idx="2631">
                  <c:v>0.38254128776971696</c:v>
                </c:pt>
                <c:pt idx="2632">
                  <c:v>0.38259742109283301</c:v>
                </c:pt>
                <c:pt idx="2633">
                  <c:v>0.38267690114156705</c:v>
                </c:pt>
                <c:pt idx="2634">
                  <c:v>0.38270183213951303</c:v>
                </c:pt>
                <c:pt idx="2635">
                  <c:v>0.38274195017031398</c:v>
                </c:pt>
                <c:pt idx="2636">
                  <c:v>0.38268176542797705</c:v>
                </c:pt>
                <c:pt idx="2637">
                  <c:v>0.38279902313707104</c:v>
                </c:pt>
                <c:pt idx="2638">
                  <c:v>0.38285048161324198</c:v>
                </c:pt>
                <c:pt idx="2639">
                  <c:v>0.38293454332661503</c:v>
                </c:pt>
                <c:pt idx="2640">
                  <c:v>0.38301082584827995</c:v>
                </c:pt>
                <c:pt idx="2641">
                  <c:v>0.383003850909857</c:v>
                </c:pt>
                <c:pt idx="2642">
                  <c:v>0.38315108351368699</c:v>
                </c:pt>
                <c:pt idx="2643">
                  <c:v>0.38333623454251597</c:v>
                </c:pt>
                <c:pt idx="2644">
                  <c:v>0.38334302389812702</c:v>
                </c:pt>
                <c:pt idx="2645">
                  <c:v>0.38339270288596405</c:v>
                </c:pt>
                <c:pt idx="2646">
                  <c:v>0.38345783910309394</c:v>
                </c:pt>
                <c:pt idx="2647">
                  <c:v>0.38350915854689305</c:v>
                </c:pt>
                <c:pt idx="2648">
                  <c:v>0.38391857490915904</c:v>
                </c:pt>
                <c:pt idx="2649">
                  <c:v>0.38468068159652202</c:v>
                </c:pt>
                <c:pt idx="2650">
                  <c:v>0.38392511994527601</c:v>
                </c:pt>
                <c:pt idx="2651">
                  <c:v>0.38485853258945302</c:v>
                </c:pt>
                <c:pt idx="2652">
                  <c:v>0.38496421571814698</c:v>
                </c:pt>
                <c:pt idx="2653">
                  <c:v>0.38504223984989605</c:v>
                </c:pt>
                <c:pt idx="2654">
                  <c:v>0.385118406264223</c:v>
                </c:pt>
                <c:pt idx="2655">
                  <c:v>0.38514696866959597</c:v>
                </c:pt>
                <c:pt idx="2656">
                  <c:v>0.38515236879916204</c:v>
                </c:pt>
                <c:pt idx="2657">
                  <c:v>0.38520540048680696</c:v>
                </c:pt>
                <c:pt idx="2658">
                  <c:v>0.38524171225814896</c:v>
                </c:pt>
                <c:pt idx="2659">
                  <c:v>0.385303713577128</c:v>
                </c:pt>
                <c:pt idx="2660">
                  <c:v>0.38527827432871398</c:v>
                </c:pt>
                <c:pt idx="2661">
                  <c:v>0.38531071118239502</c:v>
                </c:pt>
                <c:pt idx="2662">
                  <c:v>0.38533788674700498</c:v>
                </c:pt>
                <c:pt idx="2663">
                  <c:v>0.38537367137909795</c:v>
                </c:pt>
                <c:pt idx="2664">
                  <c:v>0.38534504778978096</c:v>
                </c:pt>
                <c:pt idx="2665">
                  <c:v>0.38539994281185797</c:v>
                </c:pt>
                <c:pt idx="2666">
                  <c:v>0.38543468265542102</c:v>
                </c:pt>
                <c:pt idx="2667">
                  <c:v>0.38551082216682797</c:v>
                </c:pt>
                <c:pt idx="2668">
                  <c:v>0.38557917823869803</c:v>
                </c:pt>
                <c:pt idx="2669">
                  <c:v>0.38563500671100404</c:v>
                </c:pt>
                <c:pt idx="2670">
                  <c:v>0.385635746417201</c:v>
                </c:pt>
                <c:pt idx="2671">
                  <c:v>0.38569846513243</c:v>
                </c:pt>
                <c:pt idx="2672">
                  <c:v>0.38572138025038005</c:v>
                </c:pt>
                <c:pt idx="2673">
                  <c:v>0.38575443133903697</c:v>
                </c:pt>
                <c:pt idx="2674">
                  <c:v>0.38574117232156901</c:v>
                </c:pt>
                <c:pt idx="2675">
                  <c:v>0.38577216755954302</c:v>
                </c:pt>
                <c:pt idx="2676">
                  <c:v>0.38579624090879505</c:v>
                </c:pt>
                <c:pt idx="2677">
                  <c:v>0.38583107311046905</c:v>
                </c:pt>
                <c:pt idx="2678">
                  <c:v>0.38587624965123402</c:v>
                </c:pt>
                <c:pt idx="2679">
                  <c:v>0.38587496168457802</c:v>
                </c:pt>
                <c:pt idx="2680">
                  <c:v>0.38589372816424805</c:v>
                </c:pt>
                <c:pt idx="2681">
                  <c:v>0.38591826972199295</c:v>
                </c:pt>
                <c:pt idx="2682">
                  <c:v>0.38585766169108004</c:v>
                </c:pt>
                <c:pt idx="2683">
                  <c:v>0.38597597506943204</c:v>
                </c:pt>
                <c:pt idx="2684">
                  <c:v>0.386051868329499</c:v>
                </c:pt>
                <c:pt idx="2685">
                  <c:v>0.38609335958907298</c:v>
                </c:pt>
                <c:pt idx="2686">
                  <c:v>0.38611589898142296</c:v>
                </c:pt>
                <c:pt idx="2687">
                  <c:v>0.38618229781068003</c:v>
                </c:pt>
                <c:pt idx="2688">
                  <c:v>0.38617254479421104</c:v>
                </c:pt>
                <c:pt idx="2689">
                  <c:v>0.38621596893896504</c:v>
                </c:pt>
                <c:pt idx="2690">
                  <c:v>0.38724920814794905</c:v>
                </c:pt>
                <c:pt idx="2691">
                  <c:v>0.38735393696764797</c:v>
                </c:pt>
                <c:pt idx="2692">
                  <c:v>0.38742078162133597</c:v>
                </c:pt>
                <c:pt idx="2693">
                  <c:v>0.387447596605205</c:v>
                </c:pt>
                <c:pt idx="2694">
                  <c:v>0.38747143759462799</c:v>
                </c:pt>
                <c:pt idx="2695">
                  <c:v>0.38751762233345299</c:v>
                </c:pt>
                <c:pt idx="2696">
                  <c:v>0.38754125612877</c:v>
                </c:pt>
                <c:pt idx="2697">
                  <c:v>0.38761474548321895</c:v>
                </c:pt>
                <c:pt idx="2698">
                  <c:v>0.38760291464252905</c:v>
                </c:pt>
                <c:pt idx="2699">
                  <c:v>0.38765133576338895</c:v>
                </c:pt>
                <c:pt idx="2700">
                  <c:v>0.38770597441923105</c:v>
                </c:pt>
                <c:pt idx="2701">
                  <c:v>0.38773873135285797</c:v>
                </c:pt>
                <c:pt idx="2702">
                  <c:v>0.38774022608420999</c:v>
                </c:pt>
                <c:pt idx="2703">
                  <c:v>0.38773747351636001</c:v>
                </c:pt>
                <c:pt idx="2704">
                  <c:v>0.38777006567031103</c:v>
                </c:pt>
                <c:pt idx="2705">
                  <c:v>0.38780619793100601</c:v>
                </c:pt>
                <c:pt idx="2706">
                  <c:v>0.38786004885796799</c:v>
                </c:pt>
                <c:pt idx="2707">
                  <c:v>0.387777264325324</c:v>
                </c:pt>
                <c:pt idx="2708">
                  <c:v>0.38789313944955806</c:v>
                </c:pt>
                <c:pt idx="2709">
                  <c:v>0.38794411057134104</c:v>
                </c:pt>
                <c:pt idx="2710">
                  <c:v>0.38799040341693103</c:v>
                </c:pt>
                <c:pt idx="2711">
                  <c:v>0.38807240918083996</c:v>
                </c:pt>
                <c:pt idx="2712">
                  <c:v>0.38806356989606905</c:v>
                </c:pt>
                <c:pt idx="2713">
                  <c:v>0.38825563906183702</c:v>
                </c:pt>
                <c:pt idx="2714">
                  <c:v>0.38837254549884404</c:v>
                </c:pt>
                <c:pt idx="2715">
                  <c:v>0.38847414057347696</c:v>
                </c:pt>
                <c:pt idx="2716">
                  <c:v>0.38855202242340103</c:v>
                </c:pt>
                <c:pt idx="2717">
                  <c:v>0.38858095932527703</c:v>
                </c:pt>
                <c:pt idx="2718">
                  <c:v>0.38891893008797496</c:v>
                </c:pt>
                <c:pt idx="2719">
                  <c:v>0.38865712573960398</c:v>
                </c:pt>
                <c:pt idx="2720">
                  <c:v>0.38981959706109104</c:v>
                </c:pt>
                <c:pt idx="2721">
                  <c:v>0.38997204135278996</c:v>
                </c:pt>
                <c:pt idx="2722">
                  <c:v>0.390050890496907</c:v>
                </c:pt>
                <c:pt idx="2723">
                  <c:v>0.39009975942559405</c:v>
                </c:pt>
                <c:pt idx="2724">
                  <c:v>0.39018415125611405</c:v>
                </c:pt>
                <c:pt idx="2725">
                  <c:v>0.39026648956427201</c:v>
                </c:pt>
                <c:pt idx="2726">
                  <c:v>0.39026265802208804</c:v>
                </c:pt>
                <c:pt idx="2727">
                  <c:v>0.390341030475854</c:v>
                </c:pt>
                <c:pt idx="2728">
                  <c:v>0.39037795260962904</c:v>
                </c:pt>
                <c:pt idx="2729">
                  <c:v>0.390400873511626</c:v>
                </c:pt>
                <c:pt idx="2730">
                  <c:v>0.39043159420020601</c:v>
                </c:pt>
                <c:pt idx="2731">
                  <c:v>0.39045644117073397</c:v>
                </c:pt>
                <c:pt idx="2732">
                  <c:v>0.39043043312681702</c:v>
                </c:pt>
                <c:pt idx="2733">
                  <c:v>0.39056546596197295</c:v>
                </c:pt>
                <c:pt idx="2734">
                  <c:v>0.39063617533136996</c:v>
                </c:pt>
                <c:pt idx="2735">
                  <c:v>0.39066845317158805</c:v>
                </c:pt>
                <c:pt idx="2736">
                  <c:v>0.39069018963180102</c:v>
                </c:pt>
                <c:pt idx="2737">
                  <c:v>0.39072254038540299</c:v>
                </c:pt>
                <c:pt idx="2738">
                  <c:v>0.39074903915569903</c:v>
                </c:pt>
                <c:pt idx="2739">
                  <c:v>0.390744619585915</c:v>
                </c:pt>
                <c:pt idx="2740">
                  <c:v>0.39083692492035005</c:v>
                </c:pt>
                <c:pt idx="2741">
                  <c:v>0.39080511150948805</c:v>
                </c:pt>
                <c:pt idx="2742">
                  <c:v>0.39082125042959703</c:v>
                </c:pt>
                <c:pt idx="2743">
                  <c:v>0.39086537121838405</c:v>
                </c:pt>
                <c:pt idx="2744">
                  <c:v>0.39092296045848496</c:v>
                </c:pt>
                <c:pt idx="2745">
                  <c:v>0.39094325817493103</c:v>
                </c:pt>
                <c:pt idx="2746">
                  <c:v>0.39093352622632604</c:v>
                </c:pt>
                <c:pt idx="2747">
                  <c:v>0.390999939624184</c:v>
                </c:pt>
                <c:pt idx="2748">
                  <c:v>0.39099364683352</c:v>
                </c:pt>
                <c:pt idx="2749">
                  <c:v>0.39102889728858203</c:v>
                </c:pt>
                <c:pt idx="2750">
                  <c:v>0.39097961128991998</c:v>
                </c:pt>
                <c:pt idx="2751">
                  <c:v>0.39102490270205004</c:v>
                </c:pt>
                <c:pt idx="2752">
                  <c:v>0.39109445470925197</c:v>
                </c:pt>
                <c:pt idx="2753">
                  <c:v>0.39116690197754</c:v>
                </c:pt>
                <c:pt idx="2754">
                  <c:v>0.39123703081024297</c:v>
                </c:pt>
                <c:pt idx="2755">
                  <c:v>0.39212850295841495</c:v>
                </c:pt>
                <c:pt idx="2756">
                  <c:v>0.39220942977363704</c:v>
                </c:pt>
                <c:pt idx="2757">
                  <c:v>0.39129636166042803</c:v>
                </c:pt>
                <c:pt idx="2758">
                  <c:v>0.39231949953092604</c:v>
                </c:pt>
                <c:pt idx="2759">
                  <c:v>0.392402548114132</c:v>
                </c:pt>
                <c:pt idx="2760">
                  <c:v>0.39255043702802395</c:v>
                </c:pt>
                <c:pt idx="2761">
                  <c:v>0.39251646796392603</c:v>
                </c:pt>
                <c:pt idx="2762">
                  <c:v>0.39254718602253402</c:v>
                </c:pt>
                <c:pt idx="2763">
                  <c:v>0.39259084238196496</c:v>
                </c:pt>
                <c:pt idx="2764">
                  <c:v>0.39257807057468497</c:v>
                </c:pt>
                <c:pt idx="2765">
                  <c:v>0.39264226701211602</c:v>
                </c:pt>
                <c:pt idx="2766">
                  <c:v>0.39269196160312403</c:v>
                </c:pt>
                <c:pt idx="2767">
                  <c:v>0.39273051951067695</c:v>
                </c:pt>
                <c:pt idx="2768">
                  <c:v>0.39274040936793897</c:v>
                </c:pt>
                <c:pt idx="2769">
                  <c:v>0.39277773498482904</c:v>
                </c:pt>
                <c:pt idx="2770">
                  <c:v>0.39284616242023396</c:v>
                </c:pt>
                <c:pt idx="2771">
                  <c:v>0.39281074968186602</c:v>
                </c:pt>
                <c:pt idx="2772">
                  <c:v>0.39286939772253904</c:v>
                </c:pt>
                <c:pt idx="2773">
                  <c:v>0.392889775034999</c:v>
                </c:pt>
                <c:pt idx="2774">
                  <c:v>0.39283304229093696</c:v>
                </c:pt>
                <c:pt idx="2775">
                  <c:v>0.39287259177079403</c:v>
                </c:pt>
                <c:pt idx="2776">
                  <c:v>0.39298536167558296</c:v>
                </c:pt>
                <c:pt idx="2777">
                  <c:v>0.39303832006613504</c:v>
                </c:pt>
                <c:pt idx="2778">
                  <c:v>0.39307489387789196</c:v>
                </c:pt>
                <c:pt idx="2779">
                  <c:v>0.39312751193762097</c:v>
                </c:pt>
                <c:pt idx="2780">
                  <c:v>0.39316956628506095</c:v>
                </c:pt>
                <c:pt idx="2781">
                  <c:v>0.39327959111639499</c:v>
                </c:pt>
                <c:pt idx="2782">
                  <c:v>0.39334588840691398</c:v>
                </c:pt>
                <c:pt idx="2783">
                  <c:v>0.39339547394452901</c:v>
                </c:pt>
                <c:pt idx="2784">
                  <c:v>0.39347372258705704</c:v>
                </c:pt>
                <c:pt idx="2785">
                  <c:v>0.39351714673181104</c:v>
                </c:pt>
                <c:pt idx="2786">
                  <c:v>0.39356793564769399</c:v>
                </c:pt>
                <c:pt idx="2787">
                  <c:v>0.39360960717604998</c:v>
                </c:pt>
                <c:pt idx="2788">
                  <c:v>0.39369400631917295</c:v>
                </c:pt>
                <c:pt idx="2789">
                  <c:v>0.39472014942922995</c:v>
                </c:pt>
                <c:pt idx="2790">
                  <c:v>0.39486434018521399</c:v>
                </c:pt>
                <c:pt idx="2791">
                  <c:v>0.39486457239989203</c:v>
                </c:pt>
                <c:pt idx="2792">
                  <c:v>0.39512082798477899</c:v>
                </c:pt>
                <c:pt idx="2793">
                  <c:v>0.39515067020016703</c:v>
                </c:pt>
                <c:pt idx="2794">
                  <c:v>0.39521034005517397</c:v>
                </c:pt>
                <c:pt idx="2795">
                  <c:v>0.39531793644164603</c:v>
                </c:pt>
                <c:pt idx="2796">
                  <c:v>0.39534606953436302</c:v>
                </c:pt>
                <c:pt idx="2797">
                  <c:v>0.39534595342702405</c:v>
                </c:pt>
                <c:pt idx="2798">
                  <c:v>0.39537579301312498</c:v>
                </c:pt>
                <c:pt idx="2799">
                  <c:v>0.39542400733052996</c:v>
                </c:pt>
                <c:pt idx="2800">
                  <c:v>0.39542943460370295</c:v>
                </c:pt>
                <c:pt idx="2801">
                  <c:v>0.39553456380441498</c:v>
                </c:pt>
                <c:pt idx="2802">
                  <c:v>0.39556609294160305</c:v>
                </c:pt>
                <c:pt idx="2803">
                  <c:v>0.39549573189422205</c:v>
                </c:pt>
                <c:pt idx="2804">
                  <c:v>0.39556644126361895</c:v>
                </c:pt>
                <c:pt idx="2805">
                  <c:v>0.39561172312579496</c:v>
                </c:pt>
                <c:pt idx="2806">
                  <c:v>0.39573003650414695</c:v>
                </c:pt>
                <c:pt idx="2807">
                  <c:v>0.395798507035512</c:v>
                </c:pt>
                <c:pt idx="2808">
                  <c:v>0.39586541766132</c:v>
                </c:pt>
                <c:pt idx="2809">
                  <c:v>0.39587469629637495</c:v>
                </c:pt>
                <c:pt idx="2810">
                  <c:v>0.39590442972719397</c:v>
                </c:pt>
                <c:pt idx="2811">
                  <c:v>0.39597826552776805</c:v>
                </c:pt>
                <c:pt idx="2812">
                  <c:v>0.39599058137266696</c:v>
                </c:pt>
                <c:pt idx="2813">
                  <c:v>0.396032380014676</c:v>
                </c:pt>
                <c:pt idx="2814">
                  <c:v>0.39602690140780705</c:v>
                </c:pt>
                <c:pt idx="2815">
                  <c:v>0.39600103103316997</c:v>
                </c:pt>
                <c:pt idx="2816">
                  <c:v>0.39608688621038901</c:v>
                </c:pt>
                <c:pt idx="2817">
                  <c:v>0.396077313554835</c:v>
                </c:pt>
                <c:pt idx="2818">
                  <c:v>0.39605130551091905</c:v>
                </c:pt>
                <c:pt idx="2819">
                  <c:v>0.39607011489982302</c:v>
                </c:pt>
                <c:pt idx="2820">
                  <c:v>0.39621176585329598</c:v>
                </c:pt>
                <c:pt idx="2821">
                  <c:v>0.39622908219791497</c:v>
                </c:pt>
                <c:pt idx="2822">
                  <c:v>0.39628755042507702</c:v>
                </c:pt>
                <c:pt idx="2823">
                  <c:v>0.39631154804799096</c:v>
                </c:pt>
                <c:pt idx="2824">
                  <c:v>0.39637048458558999</c:v>
                </c:pt>
                <c:pt idx="2825">
                  <c:v>0.39636340203791598</c:v>
                </c:pt>
                <c:pt idx="2826">
                  <c:v>0.39639695705886202</c:v>
                </c:pt>
                <c:pt idx="2827">
                  <c:v>0.39740476876062403</c:v>
                </c:pt>
                <c:pt idx="2828">
                  <c:v>0.39744524556523597</c:v>
                </c:pt>
                <c:pt idx="2829">
                  <c:v>0.39753864052238996</c:v>
                </c:pt>
                <c:pt idx="2830">
                  <c:v>0.39760029328852298</c:v>
                </c:pt>
                <c:pt idx="2831">
                  <c:v>0.39762932035408105</c:v>
                </c:pt>
                <c:pt idx="2832">
                  <c:v>0.39769755407886298</c:v>
                </c:pt>
                <c:pt idx="2833">
                  <c:v>0.39769097335104397</c:v>
                </c:pt>
                <c:pt idx="2834">
                  <c:v>0.397719957718909</c:v>
                </c:pt>
                <c:pt idx="2835">
                  <c:v>0.39778260814033495</c:v>
                </c:pt>
                <c:pt idx="2836">
                  <c:v>0.39780719679729504</c:v>
                </c:pt>
                <c:pt idx="2837">
                  <c:v>0.39782786390362201</c:v>
                </c:pt>
                <c:pt idx="2838">
                  <c:v>0.39780918088895401</c:v>
                </c:pt>
                <c:pt idx="2839">
                  <c:v>0.39787558401991496</c:v>
                </c:pt>
                <c:pt idx="2840">
                  <c:v>0.39791322314643096</c:v>
                </c:pt>
                <c:pt idx="2841">
                  <c:v>0.397908790718844</c:v>
                </c:pt>
                <c:pt idx="2842">
                  <c:v>0.39793744385607699</c:v>
                </c:pt>
                <c:pt idx="2843">
                  <c:v>0.39798174284146404</c:v>
                </c:pt>
                <c:pt idx="2844">
                  <c:v>0.39798856046437803</c:v>
                </c:pt>
                <c:pt idx="2845">
                  <c:v>0.39800368699650002</c:v>
                </c:pt>
                <c:pt idx="2846">
                  <c:v>0.39798991089392499</c:v>
                </c:pt>
                <c:pt idx="2847">
                  <c:v>0.39804208194391599</c:v>
                </c:pt>
                <c:pt idx="2848">
                  <c:v>0.39808584867536501</c:v>
                </c:pt>
                <c:pt idx="2849">
                  <c:v>0.39811522956743095</c:v>
                </c:pt>
                <c:pt idx="2850">
                  <c:v>0.39816708763957798</c:v>
                </c:pt>
                <c:pt idx="2851">
                  <c:v>0.39824585032370696</c:v>
                </c:pt>
                <c:pt idx="2852">
                  <c:v>0.39827685098319698</c:v>
                </c:pt>
                <c:pt idx="2853">
                  <c:v>0.39842231300813902</c:v>
                </c:pt>
                <c:pt idx="2854">
                  <c:v>0.39857385355613595</c:v>
                </c:pt>
                <c:pt idx="2855">
                  <c:v>0.39862157367242901</c:v>
                </c:pt>
                <c:pt idx="2856">
                  <c:v>0.39868763874826996</c:v>
                </c:pt>
                <c:pt idx="2857">
                  <c:v>0.39872451473682002</c:v>
                </c:pt>
                <c:pt idx="2858">
                  <c:v>0.39877460314511604</c:v>
                </c:pt>
                <c:pt idx="2859">
                  <c:v>0.39878168569278905</c:v>
                </c:pt>
                <c:pt idx="2860">
                  <c:v>0.39927042047347805</c:v>
                </c:pt>
                <c:pt idx="2861">
                  <c:v>0.399922208082929</c:v>
                </c:pt>
                <c:pt idx="2862">
                  <c:v>0.39885135009613704</c:v>
                </c:pt>
                <c:pt idx="2863">
                  <c:v>0.40006708633136501</c:v>
                </c:pt>
                <c:pt idx="2864">
                  <c:v>0.40019970227732704</c:v>
                </c:pt>
                <c:pt idx="2865">
                  <c:v>0.40020695335267198</c:v>
                </c:pt>
                <c:pt idx="2866">
                  <c:v>0.40027346294466504</c:v>
                </c:pt>
                <c:pt idx="2867">
                  <c:v>0.40029887301445299</c:v>
                </c:pt>
                <c:pt idx="2868">
                  <c:v>0.40038025305268199</c:v>
                </c:pt>
                <c:pt idx="2869">
                  <c:v>0.40036631865426997</c:v>
                </c:pt>
                <c:pt idx="2870">
                  <c:v>0.40041543205862995</c:v>
                </c:pt>
                <c:pt idx="2871">
                  <c:v>0.40045595351991004</c:v>
                </c:pt>
                <c:pt idx="2872">
                  <c:v>0.40048869578948298</c:v>
                </c:pt>
                <c:pt idx="2873">
                  <c:v>0.40054465952683904</c:v>
                </c:pt>
                <c:pt idx="2874">
                  <c:v>0.40054765935921499</c:v>
                </c:pt>
                <c:pt idx="2875">
                  <c:v>0.40059911386878899</c:v>
                </c:pt>
                <c:pt idx="2876">
                  <c:v>0.40060793802654704</c:v>
                </c:pt>
                <c:pt idx="2877">
                  <c:v>0.40061362728615302</c:v>
                </c:pt>
                <c:pt idx="2878">
                  <c:v>0.400776525882648</c:v>
                </c:pt>
                <c:pt idx="2879">
                  <c:v>0.40082552317966902</c:v>
                </c:pt>
                <c:pt idx="2880">
                  <c:v>0.40088402487913899</c:v>
                </c:pt>
                <c:pt idx="2881">
                  <c:v>0.40090540502884098</c:v>
                </c:pt>
                <c:pt idx="2882">
                  <c:v>0.40095095656137703</c:v>
                </c:pt>
                <c:pt idx="2883">
                  <c:v>0.40098233775160497</c:v>
                </c:pt>
                <c:pt idx="2884">
                  <c:v>0.40102487948058196</c:v>
                </c:pt>
                <c:pt idx="2885">
                  <c:v>0.40104194725940201</c:v>
                </c:pt>
                <c:pt idx="2886">
                  <c:v>0.40108978348303403</c:v>
                </c:pt>
                <c:pt idx="2887">
                  <c:v>0.40111892642510105</c:v>
                </c:pt>
                <c:pt idx="2888">
                  <c:v>0.40116954922486703</c:v>
                </c:pt>
                <c:pt idx="2889">
                  <c:v>0.40113785192134399</c:v>
                </c:pt>
                <c:pt idx="2890">
                  <c:v>0.40119706666418997</c:v>
                </c:pt>
                <c:pt idx="2891">
                  <c:v>0.40130446595268399</c:v>
                </c:pt>
                <c:pt idx="2892">
                  <c:v>0.40137680082482696</c:v>
                </c:pt>
                <c:pt idx="2893">
                  <c:v>0.40141267799255098</c:v>
                </c:pt>
                <c:pt idx="2894">
                  <c:v>0.402334338048839</c:v>
                </c:pt>
                <c:pt idx="2895">
                  <c:v>0.401453431668509</c:v>
                </c:pt>
                <c:pt idx="2896">
                  <c:v>0.40150266118020805</c:v>
                </c:pt>
                <c:pt idx="2897">
                  <c:v>0.40248214269127502</c:v>
                </c:pt>
                <c:pt idx="2898">
                  <c:v>0.40257321168273696</c:v>
                </c:pt>
                <c:pt idx="2899">
                  <c:v>0.40264237081897503</c:v>
                </c:pt>
                <c:pt idx="2900">
                  <c:v>0.40268726763130203</c:v>
                </c:pt>
                <c:pt idx="2901">
                  <c:v>0.40273163793239097</c:v>
                </c:pt>
                <c:pt idx="2902">
                  <c:v>0.40276355702462696</c:v>
                </c:pt>
                <c:pt idx="2903">
                  <c:v>0.40278297680639796</c:v>
                </c:pt>
                <c:pt idx="2904">
                  <c:v>0.40284491765280495</c:v>
                </c:pt>
                <c:pt idx="2905">
                  <c:v>0.40285703814418905</c:v>
                </c:pt>
                <c:pt idx="2906">
                  <c:v>0.40289733778229497</c:v>
                </c:pt>
                <c:pt idx="2907">
                  <c:v>0.40289239298817303</c:v>
                </c:pt>
                <c:pt idx="2908">
                  <c:v>0.40296203435151701</c:v>
                </c:pt>
                <c:pt idx="2909">
                  <c:v>0.40297154874872099</c:v>
                </c:pt>
                <c:pt idx="2910">
                  <c:v>0.40298349418070001</c:v>
                </c:pt>
                <c:pt idx="2911">
                  <c:v>0.40303011444383796</c:v>
                </c:pt>
                <c:pt idx="2912">
                  <c:v>0.403042582502947</c:v>
                </c:pt>
                <c:pt idx="2913">
                  <c:v>0.40304982262196898</c:v>
                </c:pt>
                <c:pt idx="2914">
                  <c:v>0.40306836864544504</c:v>
                </c:pt>
                <c:pt idx="2915">
                  <c:v>0.40313524647265897</c:v>
                </c:pt>
                <c:pt idx="2916">
                  <c:v>0.40311134878713395</c:v>
                </c:pt>
                <c:pt idx="2917">
                  <c:v>0.40313942633685995</c:v>
                </c:pt>
                <c:pt idx="2918">
                  <c:v>0.40322469662207905</c:v>
                </c:pt>
                <c:pt idx="2919">
                  <c:v>0.403256810856501</c:v>
                </c:pt>
                <c:pt idx="2920">
                  <c:v>0.40328734708663505</c:v>
                </c:pt>
                <c:pt idx="2921">
                  <c:v>0.40341100140257702</c:v>
                </c:pt>
                <c:pt idx="2922">
                  <c:v>0.40347300272155595</c:v>
                </c:pt>
                <c:pt idx="2923">
                  <c:v>0.40355735470327603</c:v>
                </c:pt>
                <c:pt idx="2924">
                  <c:v>0.40363636574740602</c:v>
                </c:pt>
                <c:pt idx="2925">
                  <c:v>0.40367096573440198</c:v>
                </c:pt>
                <c:pt idx="2926">
                  <c:v>0.40373935295702201</c:v>
                </c:pt>
                <c:pt idx="2927">
                  <c:v>0.40379268790514</c:v>
                </c:pt>
                <c:pt idx="2928">
                  <c:v>0.40385627304730698</c:v>
                </c:pt>
                <c:pt idx="2929">
                  <c:v>0.404598832874008</c:v>
                </c:pt>
                <c:pt idx="2930">
                  <c:v>0.40418742632308802</c:v>
                </c:pt>
                <c:pt idx="2931">
                  <c:v>0.40482344718044705</c:v>
                </c:pt>
                <c:pt idx="2932">
                  <c:v>0.40507040749031697</c:v>
                </c:pt>
                <c:pt idx="2933">
                  <c:v>0.40521323469111203</c:v>
                </c:pt>
                <c:pt idx="2934">
                  <c:v>0.40531144632589899</c:v>
                </c:pt>
                <c:pt idx="2935">
                  <c:v>0.40539093112943902</c:v>
                </c:pt>
                <c:pt idx="2936">
                  <c:v>0.40544496976564903</c:v>
                </c:pt>
                <c:pt idx="2937">
                  <c:v>0.40549398492533795</c:v>
                </c:pt>
                <c:pt idx="2938">
                  <c:v>0.40552659322490403</c:v>
                </c:pt>
                <c:pt idx="2939">
                  <c:v>0.40554107608770595</c:v>
                </c:pt>
                <c:pt idx="2940">
                  <c:v>0.40554528650647004</c:v>
                </c:pt>
                <c:pt idx="2941">
                  <c:v>0.40561529923183404</c:v>
                </c:pt>
                <c:pt idx="2942">
                  <c:v>0.40565918780594301</c:v>
                </c:pt>
                <c:pt idx="2943">
                  <c:v>0.40567950659025298</c:v>
                </c:pt>
                <c:pt idx="2944">
                  <c:v>0.40570365691674604</c:v>
                </c:pt>
                <c:pt idx="2945">
                  <c:v>0.40571073946442004</c:v>
                </c:pt>
                <c:pt idx="2946">
                  <c:v>0.40584846699946697</c:v>
                </c:pt>
                <c:pt idx="2947">
                  <c:v>0.405883855506739</c:v>
                </c:pt>
                <c:pt idx="2948">
                  <c:v>0.40597047158156796</c:v>
                </c:pt>
                <c:pt idx="2949">
                  <c:v>0.40597581251915804</c:v>
                </c:pt>
                <c:pt idx="2950">
                  <c:v>0.40605685544171899</c:v>
                </c:pt>
                <c:pt idx="2951">
                  <c:v>0.40608646281314198</c:v>
                </c:pt>
                <c:pt idx="2952">
                  <c:v>0.40614416816058097</c:v>
                </c:pt>
                <c:pt idx="2953">
                  <c:v>0.40620675001625495</c:v>
                </c:pt>
                <c:pt idx="2954">
                  <c:v>0.40622207618499195</c:v>
                </c:pt>
                <c:pt idx="2955">
                  <c:v>0.40626433925635597</c:v>
                </c:pt>
                <c:pt idx="2956">
                  <c:v>0.40624982216468297</c:v>
                </c:pt>
                <c:pt idx="2957">
                  <c:v>0.40633525313299801</c:v>
                </c:pt>
                <c:pt idx="2958">
                  <c:v>0.406449182139905</c:v>
                </c:pt>
                <c:pt idx="2959">
                  <c:v>0.40729909735812697</c:v>
                </c:pt>
                <c:pt idx="2960">
                  <c:v>0.40746314753062896</c:v>
                </c:pt>
                <c:pt idx="2961">
                  <c:v>0.407532449347769</c:v>
                </c:pt>
                <c:pt idx="2962">
                  <c:v>0.40763293318244098</c:v>
                </c:pt>
                <c:pt idx="2963">
                  <c:v>0.40779974270613695</c:v>
                </c:pt>
                <c:pt idx="2964">
                  <c:v>0.40787683480241899</c:v>
                </c:pt>
                <c:pt idx="2965">
                  <c:v>0.40792328091473995</c:v>
                </c:pt>
                <c:pt idx="2966">
                  <c:v>0.40794801177792805</c:v>
                </c:pt>
                <c:pt idx="2967">
                  <c:v>0.40801663121522602</c:v>
                </c:pt>
                <c:pt idx="2968">
                  <c:v>0.40799515135752695</c:v>
                </c:pt>
                <c:pt idx="2969">
                  <c:v>0.40807039858875405</c:v>
                </c:pt>
                <c:pt idx="2970">
                  <c:v>0.40807409894764601</c:v>
                </c:pt>
                <c:pt idx="2971">
                  <c:v>0.40810905265700004</c:v>
                </c:pt>
                <c:pt idx="2972">
                  <c:v>0.40814852915223099</c:v>
                </c:pt>
                <c:pt idx="2973">
                  <c:v>0.40817974976661697</c:v>
                </c:pt>
                <c:pt idx="2974">
                  <c:v>0.40816938696335703</c:v>
                </c:pt>
                <c:pt idx="2975">
                  <c:v>0.40815681049344399</c:v>
                </c:pt>
                <c:pt idx="2976">
                  <c:v>0.40824664994990201</c:v>
                </c:pt>
                <c:pt idx="2977">
                  <c:v>0.40829864854607301</c:v>
                </c:pt>
                <c:pt idx="2978">
                  <c:v>0.408326091997118</c:v>
                </c:pt>
                <c:pt idx="2979">
                  <c:v>0.40841336999229005</c:v>
                </c:pt>
                <c:pt idx="2980">
                  <c:v>0.408413403886979</c:v>
                </c:pt>
                <c:pt idx="2981">
                  <c:v>0.40845351674352304</c:v>
                </c:pt>
                <c:pt idx="2982">
                  <c:v>0.40858226126096597</c:v>
                </c:pt>
                <c:pt idx="2983">
                  <c:v>0.40863989541050905</c:v>
                </c:pt>
                <c:pt idx="2984">
                  <c:v>0.40876761348331303</c:v>
                </c:pt>
                <c:pt idx="2985">
                  <c:v>0.408780531169045</c:v>
                </c:pt>
                <c:pt idx="2986">
                  <c:v>0.408804419509748</c:v>
                </c:pt>
                <c:pt idx="2987">
                  <c:v>0.40884772754716303</c:v>
                </c:pt>
                <c:pt idx="2988">
                  <c:v>0.40888511411029305</c:v>
                </c:pt>
                <c:pt idx="2989">
                  <c:v>0.40891506980373205</c:v>
                </c:pt>
                <c:pt idx="2990">
                  <c:v>0.40895187230959396</c:v>
                </c:pt>
                <c:pt idx="2991">
                  <c:v>0.40982828242896097</c:v>
                </c:pt>
                <c:pt idx="2992">
                  <c:v>0.40899181675475305</c:v>
                </c:pt>
                <c:pt idx="2993">
                  <c:v>0.409666980930531</c:v>
                </c:pt>
                <c:pt idx="2994">
                  <c:v>0.41023532635450799</c:v>
                </c:pt>
                <c:pt idx="2995">
                  <c:v>0.41036808912044198</c:v>
                </c:pt>
                <c:pt idx="2996">
                  <c:v>0.41044490010124601</c:v>
                </c:pt>
                <c:pt idx="2997">
                  <c:v>0.410474507472668</c:v>
                </c:pt>
                <c:pt idx="2998">
                  <c:v>0.41054534527938802</c:v>
                </c:pt>
                <c:pt idx="2999">
                  <c:v>0.41055823222546295</c:v>
                </c:pt>
                <c:pt idx="3000">
                  <c:v>0.41061307687460602</c:v>
                </c:pt>
                <c:pt idx="3001">
                  <c:v>0.41064842457770101</c:v>
                </c:pt>
                <c:pt idx="3002">
                  <c:v>0.41065551881403295</c:v>
                </c:pt>
                <c:pt idx="3003">
                  <c:v>0.41069927869085099</c:v>
                </c:pt>
                <c:pt idx="3004">
                  <c:v>0.41072216442656895</c:v>
                </c:pt>
                <c:pt idx="3005">
                  <c:v>0.41080076909501295</c:v>
                </c:pt>
                <c:pt idx="3006">
                  <c:v>0.41080065298767399</c:v>
                </c:pt>
                <c:pt idx="3007">
                  <c:v>0.41079302067911005</c:v>
                </c:pt>
                <c:pt idx="3008">
                  <c:v>0.41089806704502196</c:v>
                </c:pt>
                <c:pt idx="3009">
                  <c:v>0.41092349455224397</c:v>
                </c:pt>
                <c:pt idx="3010">
                  <c:v>0.41097934218226095</c:v>
                </c:pt>
                <c:pt idx="3011">
                  <c:v>0.41104273678930703</c:v>
                </c:pt>
                <c:pt idx="3012">
                  <c:v>0.41105005155165797</c:v>
                </c:pt>
                <c:pt idx="3013">
                  <c:v>0.41114107970536595</c:v>
                </c:pt>
                <c:pt idx="3014">
                  <c:v>0.41116116627499799</c:v>
                </c:pt>
                <c:pt idx="3015">
                  <c:v>0.41117684076575101</c:v>
                </c:pt>
                <c:pt idx="3016">
                  <c:v>0.41120714478120701</c:v>
                </c:pt>
                <c:pt idx="3017">
                  <c:v>0.411240119265459</c:v>
                </c:pt>
                <c:pt idx="3018">
                  <c:v>0.41130409440919902</c:v>
                </c:pt>
                <c:pt idx="3019">
                  <c:v>0.41133068298981001</c:v>
                </c:pt>
                <c:pt idx="3020">
                  <c:v>0.41133962325490703</c:v>
                </c:pt>
                <c:pt idx="3021">
                  <c:v>0.41134926240428504</c:v>
                </c:pt>
                <c:pt idx="3022">
                  <c:v>0.41139639974363496</c:v>
                </c:pt>
                <c:pt idx="3023">
                  <c:v>0.41140618535806295</c:v>
                </c:pt>
                <c:pt idx="3024">
                  <c:v>0.41150702386313198</c:v>
                </c:pt>
                <c:pt idx="3025">
                  <c:v>0.41156556813643097</c:v>
                </c:pt>
                <c:pt idx="3026">
                  <c:v>0.411635464754456</c:v>
                </c:pt>
                <c:pt idx="3027">
                  <c:v>0.41264165095347305</c:v>
                </c:pt>
                <c:pt idx="3028">
                  <c:v>0.41276625422612401</c:v>
                </c:pt>
                <c:pt idx="3029">
                  <c:v>0.41287119516250403</c:v>
                </c:pt>
                <c:pt idx="3030">
                  <c:v>0.41292170185493104</c:v>
                </c:pt>
                <c:pt idx="3031">
                  <c:v>0.412982587119886</c:v>
                </c:pt>
                <c:pt idx="3032">
                  <c:v>0.41304893086954997</c:v>
                </c:pt>
                <c:pt idx="3033">
                  <c:v>0.41306648770655496</c:v>
                </c:pt>
                <c:pt idx="3034">
                  <c:v>0.41313742929063102</c:v>
                </c:pt>
                <c:pt idx="3035">
                  <c:v>0.41319861785823797</c:v>
                </c:pt>
                <c:pt idx="3036">
                  <c:v>0.41320559270964596</c:v>
                </c:pt>
                <c:pt idx="3037">
                  <c:v>0.41325566613481302</c:v>
                </c:pt>
                <c:pt idx="3038">
                  <c:v>0.41328070574684905</c:v>
                </c:pt>
                <c:pt idx="3039">
                  <c:v>0.41326555111734198</c:v>
                </c:pt>
                <c:pt idx="3040">
                  <c:v>0.41326189635794497</c:v>
                </c:pt>
                <c:pt idx="3041">
                  <c:v>0.41334653860801196</c:v>
                </c:pt>
                <c:pt idx="3042">
                  <c:v>0.41343791508373695</c:v>
                </c:pt>
                <c:pt idx="3043">
                  <c:v>0.41348064258445605</c:v>
                </c:pt>
                <c:pt idx="3044">
                  <c:v>0.41360499354443203</c:v>
                </c:pt>
                <c:pt idx="3045">
                  <c:v>0.41353839108289903</c:v>
                </c:pt>
                <c:pt idx="3046">
                  <c:v>0.41373810792082599</c:v>
                </c:pt>
                <c:pt idx="3047">
                  <c:v>0.41379123839697096</c:v>
                </c:pt>
                <c:pt idx="3048">
                  <c:v>0.41385812647380604</c:v>
                </c:pt>
                <c:pt idx="3049">
                  <c:v>0.41393256971538395</c:v>
                </c:pt>
                <c:pt idx="3050">
                  <c:v>0.41396854974876796</c:v>
                </c:pt>
                <c:pt idx="3051">
                  <c:v>0.41398315514727102</c:v>
                </c:pt>
                <c:pt idx="3052">
                  <c:v>0.414054995818945</c:v>
                </c:pt>
                <c:pt idx="3053">
                  <c:v>0.41510939633472399</c:v>
                </c:pt>
                <c:pt idx="3054">
                  <c:v>0.41427848281008395</c:v>
                </c:pt>
                <c:pt idx="3055">
                  <c:v>0.41486446698180002</c:v>
                </c:pt>
                <c:pt idx="3056">
                  <c:v>0.41535871621615095</c:v>
                </c:pt>
                <c:pt idx="3057">
                  <c:v>0.41547104552487102</c:v>
                </c:pt>
                <c:pt idx="3058">
                  <c:v>0.41549999830401296</c:v>
                </c:pt>
                <c:pt idx="3059">
                  <c:v>0.41553725187861701</c:v>
                </c:pt>
                <c:pt idx="3060">
                  <c:v>0.41559818999981502</c:v>
                </c:pt>
                <c:pt idx="3061">
                  <c:v>0.415607821419821</c:v>
                </c:pt>
                <c:pt idx="3062">
                  <c:v>0.41564872770133598</c:v>
                </c:pt>
                <c:pt idx="3063">
                  <c:v>0.415696783362283</c:v>
                </c:pt>
                <c:pt idx="3064">
                  <c:v>0.415678438402735</c:v>
                </c:pt>
                <c:pt idx="3065">
                  <c:v>0.41576203568675196</c:v>
                </c:pt>
                <c:pt idx="3066">
                  <c:v>0.41577469138669298</c:v>
                </c:pt>
                <c:pt idx="3067">
                  <c:v>0.41579254138008104</c:v>
                </c:pt>
                <c:pt idx="3068">
                  <c:v>0.41584145310656795</c:v>
                </c:pt>
                <c:pt idx="3069">
                  <c:v>0.41587152490734602</c:v>
                </c:pt>
                <c:pt idx="3070">
                  <c:v>0.41589473054230996</c:v>
                </c:pt>
                <c:pt idx="3071">
                  <c:v>0.41584958062029198</c:v>
                </c:pt>
                <c:pt idx="3072">
                  <c:v>0.41593473942954096</c:v>
                </c:pt>
                <c:pt idx="3073">
                  <c:v>0.41602642458211603</c:v>
                </c:pt>
                <c:pt idx="3074">
                  <c:v>0.41606879127615903</c:v>
                </c:pt>
                <c:pt idx="3075">
                  <c:v>0.41613671406942299</c:v>
                </c:pt>
                <c:pt idx="3076">
                  <c:v>0.41619801874436901</c:v>
                </c:pt>
                <c:pt idx="3077">
                  <c:v>0.416185711366444</c:v>
                </c:pt>
                <c:pt idx="3078">
                  <c:v>0.41624713214872899</c:v>
                </c:pt>
                <c:pt idx="3079">
                  <c:v>0.41625166033494698</c:v>
                </c:pt>
                <c:pt idx="3080">
                  <c:v>0.41631308111723098</c:v>
                </c:pt>
                <c:pt idx="3081">
                  <c:v>0.41633699922904699</c:v>
                </c:pt>
                <c:pt idx="3082">
                  <c:v>0.41638239719856196</c:v>
                </c:pt>
                <c:pt idx="3083">
                  <c:v>0.416405565414106</c:v>
                </c:pt>
                <c:pt idx="3084">
                  <c:v>0.41643606031440505</c:v>
                </c:pt>
                <c:pt idx="3085">
                  <c:v>0.41645531260739899</c:v>
                </c:pt>
                <c:pt idx="3086">
                  <c:v>0.41642190244418098</c:v>
                </c:pt>
                <c:pt idx="3087">
                  <c:v>0.41652323540066305</c:v>
                </c:pt>
                <c:pt idx="3088">
                  <c:v>0.416581722428497</c:v>
                </c:pt>
                <c:pt idx="3089">
                  <c:v>0.41668056084489002</c:v>
                </c:pt>
                <c:pt idx="3090">
                  <c:v>0.41684648878741803</c:v>
                </c:pt>
                <c:pt idx="3091">
                  <c:v>0.41670111184387704</c:v>
                </c:pt>
                <c:pt idx="3092">
                  <c:v>0.41771287119516198</c:v>
                </c:pt>
                <c:pt idx="3093">
                  <c:v>0.41787576979165697</c:v>
                </c:pt>
                <c:pt idx="3094">
                  <c:v>0.417956297294512</c:v>
                </c:pt>
                <c:pt idx="3095">
                  <c:v>0.41801916235521397</c:v>
                </c:pt>
                <c:pt idx="3096">
                  <c:v>0.41807500998523095</c:v>
                </c:pt>
                <c:pt idx="3097">
                  <c:v>0.41808650461178398</c:v>
                </c:pt>
                <c:pt idx="3098">
                  <c:v>0.418135501908805</c:v>
                </c:pt>
                <c:pt idx="3099">
                  <c:v>0.41827157971001006</c:v>
                </c:pt>
                <c:pt idx="3100">
                  <c:v>0.41828266482036103</c:v>
                </c:pt>
                <c:pt idx="3101">
                  <c:v>0.41835343538394398</c:v>
                </c:pt>
                <c:pt idx="3102">
                  <c:v>0.41830803741442901</c:v>
                </c:pt>
                <c:pt idx="3103">
                  <c:v>0.41841717831300695</c:v>
                </c:pt>
                <c:pt idx="3104">
                  <c:v>0.41847488366044605</c:v>
                </c:pt>
                <c:pt idx="3105">
                  <c:v>0.41854265409826896</c:v>
                </c:pt>
                <c:pt idx="3106">
                  <c:v>0.41858599838378596</c:v>
                </c:pt>
                <c:pt idx="3107">
                  <c:v>0.41876387482699995</c:v>
                </c:pt>
                <c:pt idx="3108">
                  <c:v>0.41885095533118499</c:v>
                </c:pt>
                <c:pt idx="3109">
                  <c:v>0.41894465395368696</c:v>
                </c:pt>
                <c:pt idx="3110">
                  <c:v>0.41900909352678395</c:v>
                </c:pt>
                <c:pt idx="3111">
                  <c:v>0.41907875793013105</c:v>
                </c:pt>
                <c:pt idx="3112">
                  <c:v>0.41910766865752103</c:v>
                </c:pt>
                <c:pt idx="3113">
                  <c:v>0.41912740690513595</c:v>
                </c:pt>
                <c:pt idx="3114">
                  <c:v>0.42015344745910699</c:v>
                </c:pt>
                <c:pt idx="3115">
                  <c:v>0.42028139774658901</c:v>
                </c:pt>
                <c:pt idx="3116">
                  <c:v>0.42028580982546704</c:v>
                </c:pt>
                <c:pt idx="3117">
                  <c:v>0.42036380832805698</c:v>
                </c:pt>
                <c:pt idx="3118">
                  <c:v>0.42045718425770295</c:v>
                </c:pt>
                <c:pt idx="3119">
                  <c:v>0.42056904019152896</c:v>
                </c:pt>
                <c:pt idx="3120">
                  <c:v>0.42060915799942</c:v>
                </c:pt>
                <c:pt idx="3121">
                  <c:v>0.42061183923313405</c:v>
                </c:pt>
                <c:pt idx="3122">
                  <c:v>0.42067638975470401</c:v>
                </c:pt>
                <c:pt idx="3123">
                  <c:v>0.42069026899309803</c:v>
                </c:pt>
                <c:pt idx="3124">
                  <c:v>0.42072248952711799</c:v>
                </c:pt>
                <c:pt idx="3125">
                  <c:v>0.42078971567634804</c:v>
                </c:pt>
                <c:pt idx="3126">
                  <c:v>0.42078913513965399</c:v>
                </c:pt>
                <c:pt idx="3127">
                  <c:v>0.42083535386794402</c:v>
                </c:pt>
                <c:pt idx="3128">
                  <c:v>0.42084860649052502</c:v>
                </c:pt>
                <c:pt idx="3129">
                  <c:v>0.42084014887159904</c:v>
                </c:pt>
                <c:pt idx="3130">
                  <c:v>0.42089061295386399</c:v>
                </c:pt>
                <c:pt idx="3131">
                  <c:v>0.42094058168228699</c:v>
                </c:pt>
                <c:pt idx="3132">
                  <c:v>0.42096477747352301</c:v>
                </c:pt>
                <c:pt idx="3133">
                  <c:v>0.42099162633871801</c:v>
                </c:pt>
                <c:pt idx="3134">
                  <c:v>0.42099870888639102</c:v>
                </c:pt>
                <c:pt idx="3135">
                  <c:v>0.42098439101823004</c:v>
                </c:pt>
                <c:pt idx="3136">
                  <c:v>0.42104526792929498</c:v>
                </c:pt>
                <c:pt idx="3137">
                  <c:v>0.42111818257815603</c:v>
                </c:pt>
                <c:pt idx="3138">
                  <c:v>0.42114790681689396</c:v>
                </c:pt>
                <c:pt idx="3139">
                  <c:v>0.42119857623797297</c:v>
                </c:pt>
                <c:pt idx="3140">
                  <c:v>0.42125704771547201</c:v>
                </c:pt>
                <c:pt idx="3141">
                  <c:v>0.42129740157405304</c:v>
                </c:pt>
                <c:pt idx="3142">
                  <c:v>0.42130581279781498</c:v>
                </c:pt>
                <c:pt idx="3143">
                  <c:v>0.421355158416853</c:v>
                </c:pt>
                <c:pt idx="3144">
                  <c:v>0.421358177207665</c:v>
                </c:pt>
                <c:pt idx="3145">
                  <c:v>0.42142234177044302</c:v>
                </c:pt>
                <c:pt idx="3146">
                  <c:v>0.42144932146871095</c:v>
                </c:pt>
                <c:pt idx="3147">
                  <c:v>0.42146046777324697</c:v>
                </c:pt>
                <c:pt idx="3148">
                  <c:v>0.42147719346400203</c:v>
                </c:pt>
                <c:pt idx="3149">
                  <c:v>0.42152804224449403</c:v>
                </c:pt>
                <c:pt idx="3150">
                  <c:v>0.42153892457849895</c:v>
                </c:pt>
                <c:pt idx="3151">
                  <c:v>0.42156433592425901</c:v>
                </c:pt>
                <c:pt idx="3152">
                  <c:v>0.42155459618017299</c:v>
                </c:pt>
                <c:pt idx="3153">
                  <c:v>0.42161384556795101</c:v>
                </c:pt>
                <c:pt idx="3154">
                  <c:v>0.42169620665030105</c:v>
                </c:pt>
                <c:pt idx="3155">
                  <c:v>0.42180028427266503</c:v>
                </c:pt>
                <c:pt idx="3156">
                  <c:v>0.42264685256225698</c:v>
                </c:pt>
                <c:pt idx="3157">
                  <c:v>0.42269731778777697</c:v>
                </c:pt>
                <c:pt idx="3158">
                  <c:v>0.42284871414201897</c:v>
                </c:pt>
                <c:pt idx="3159">
                  <c:v>0.42293944305631703</c:v>
                </c:pt>
                <c:pt idx="3160">
                  <c:v>0.423061239654836</c:v>
                </c:pt>
                <c:pt idx="3161">
                  <c:v>0.42318802886892903</c:v>
                </c:pt>
                <c:pt idx="3162">
                  <c:v>0.42322611207609195</c:v>
                </c:pt>
                <c:pt idx="3163">
                  <c:v>0.42327894091529705</c:v>
                </c:pt>
                <c:pt idx="3164">
                  <c:v>0.42328053466610704</c:v>
                </c:pt>
                <c:pt idx="3165">
                  <c:v>0.42333420800861998</c:v>
                </c:pt>
                <c:pt idx="3166">
                  <c:v>0.42340224690922301</c:v>
                </c:pt>
                <c:pt idx="3167">
                  <c:v>0.42344402722573904</c:v>
                </c:pt>
                <c:pt idx="3168">
                  <c:v>0.42345645789480602</c:v>
                </c:pt>
                <c:pt idx="3169">
                  <c:v>0.42347287368775499</c:v>
                </c:pt>
                <c:pt idx="3170">
                  <c:v>0.42359150187164996</c:v>
                </c:pt>
                <c:pt idx="3171">
                  <c:v>0.42364073138334901</c:v>
                </c:pt>
                <c:pt idx="3172">
                  <c:v>0.423799401187684</c:v>
                </c:pt>
                <c:pt idx="3173">
                  <c:v>0.42393111583797005</c:v>
                </c:pt>
                <c:pt idx="3174">
                  <c:v>0.42404617821083201</c:v>
                </c:pt>
                <c:pt idx="3175">
                  <c:v>0.42410296860115904</c:v>
                </c:pt>
                <c:pt idx="3176">
                  <c:v>0.42418945466705105</c:v>
                </c:pt>
                <c:pt idx="3177">
                  <c:v>0.42494369454733705</c:v>
                </c:pt>
                <c:pt idx="3178">
                  <c:v>0.42523372407323101</c:v>
                </c:pt>
                <c:pt idx="3179">
                  <c:v>0.424247276121829</c:v>
                </c:pt>
                <c:pt idx="3180">
                  <c:v>0.42547917498769305</c:v>
                </c:pt>
                <c:pt idx="3181">
                  <c:v>0.42556843976118996</c:v>
                </c:pt>
                <c:pt idx="3182">
                  <c:v>0.42558174038181595</c:v>
                </c:pt>
                <c:pt idx="3183">
                  <c:v>0.42562548702132597</c:v>
                </c:pt>
                <c:pt idx="3184">
                  <c:v>0.42568781987571902</c:v>
                </c:pt>
                <c:pt idx="3185">
                  <c:v>0.42570291382977699</c:v>
                </c:pt>
                <c:pt idx="3186">
                  <c:v>0.42581170640633903</c:v>
                </c:pt>
                <c:pt idx="3187">
                  <c:v>0.42579855653837695</c:v>
                </c:pt>
                <c:pt idx="3188">
                  <c:v>0.42586627685562795</c:v>
                </c:pt>
                <c:pt idx="3189">
                  <c:v>0.42587823591153595</c:v>
                </c:pt>
                <c:pt idx="3190">
                  <c:v>0.42590853992699196</c:v>
                </c:pt>
                <c:pt idx="3191">
                  <c:v>0.42595974326345198</c:v>
                </c:pt>
                <c:pt idx="3192">
                  <c:v>0.42599283067412097</c:v>
                </c:pt>
                <c:pt idx="3193">
                  <c:v>0.42603277477962798</c:v>
                </c:pt>
                <c:pt idx="3194">
                  <c:v>0.42602710638723895</c:v>
                </c:pt>
                <c:pt idx="3195">
                  <c:v>0.42605113332100297</c:v>
                </c:pt>
                <c:pt idx="3196">
                  <c:v>0.42604775262634798</c:v>
                </c:pt>
                <c:pt idx="3197">
                  <c:v>0.42613711395096998</c:v>
                </c:pt>
                <c:pt idx="3198">
                  <c:v>0.42620555490692202</c:v>
                </c:pt>
                <c:pt idx="3199">
                  <c:v>0.42622985500319699</c:v>
                </c:pt>
                <c:pt idx="3200">
                  <c:v>0.42630739398710404</c:v>
                </c:pt>
                <c:pt idx="3201">
                  <c:v>0.42633709899535299</c:v>
                </c:pt>
                <c:pt idx="3202">
                  <c:v>0.42637670807842398</c:v>
                </c:pt>
                <c:pt idx="3203">
                  <c:v>0.42641894778885203</c:v>
                </c:pt>
                <c:pt idx="3204">
                  <c:v>0.42649781998477498</c:v>
                </c:pt>
                <c:pt idx="3205">
                  <c:v>0.42653679673784795</c:v>
                </c:pt>
                <c:pt idx="3206">
                  <c:v>0.42648837997752198</c:v>
                </c:pt>
                <c:pt idx="3207">
                  <c:v>0.42656569284234902</c:v>
                </c:pt>
                <c:pt idx="3208">
                  <c:v>0.42656987915286504</c:v>
                </c:pt>
                <c:pt idx="3209">
                  <c:v>0.42662581037103298</c:v>
                </c:pt>
                <c:pt idx="3210">
                  <c:v>0.42665220743272703</c:v>
                </c:pt>
                <c:pt idx="3211">
                  <c:v>0.42658323967341305</c:v>
                </c:pt>
                <c:pt idx="3212">
                  <c:v>0.426692728894008</c:v>
                </c:pt>
                <c:pt idx="3213">
                  <c:v>0.42677748725141396</c:v>
                </c:pt>
                <c:pt idx="3214">
                  <c:v>0.42771145468562799</c:v>
                </c:pt>
                <c:pt idx="3215">
                  <c:v>0.42686608485200195</c:v>
                </c:pt>
                <c:pt idx="3216">
                  <c:v>0.427914323626017</c:v>
                </c:pt>
                <c:pt idx="3217">
                  <c:v>0.42798686129352903</c:v>
                </c:pt>
                <c:pt idx="3218">
                  <c:v>0.42806493894672404</c:v>
                </c:pt>
                <c:pt idx="3219">
                  <c:v>0.42813120320532705</c:v>
                </c:pt>
                <c:pt idx="3220">
                  <c:v>0.42815568136430804</c:v>
                </c:pt>
                <c:pt idx="3221">
                  <c:v>0.42818553504952295</c:v>
                </c:pt>
                <c:pt idx="3222">
                  <c:v>0.42823716589433602</c:v>
                </c:pt>
                <c:pt idx="3223">
                  <c:v>0.42826284843812401</c:v>
                </c:pt>
                <c:pt idx="3224">
                  <c:v>0.42833170009009902</c:v>
                </c:pt>
                <c:pt idx="3225">
                  <c:v>0.42840484771361398</c:v>
                </c:pt>
                <c:pt idx="3226">
                  <c:v>0.42842412153187404</c:v>
                </c:pt>
                <c:pt idx="3227">
                  <c:v>0.42849494700861102</c:v>
                </c:pt>
                <c:pt idx="3228">
                  <c:v>0.42855805324226504</c:v>
                </c:pt>
                <c:pt idx="3229">
                  <c:v>0.428528662535964</c:v>
                </c:pt>
                <c:pt idx="3230">
                  <c:v>0.42860873220074502</c:v>
                </c:pt>
                <c:pt idx="3231">
                  <c:v>0.42871137108834401</c:v>
                </c:pt>
                <c:pt idx="3232">
                  <c:v>0.42872746170102005</c:v>
                </c:pt>
                <c:pt idx="3233">
                  <c:v>0.42875967174133101</c:v>
                </c:pt>
                <c:pt idx="3234">
                  <c:v>0.42889562496371603</c:v>
                </c:pt>
                <c:pt idx="3235">
                  <c:v>0.42902799580155904</c:v>
                </c:pt>
                <c:pt idx="3236">
                  <c:v>0.42907141994631204</c:v>
                </c:pt>
                <c:pt idx="3237">
                  <c:v>0.42920517560073901</c:v>
                </c:pt>
                <c:pt idx="3238">
                  <c:v>0.42929144335355196</c:v>
                </c:pt>
                <c:pt idx="3239">
                  <c:v>0.42976618861404803</c:v>
                </c:pt>
                <c:pt idx="3240">
                  <c:v>0.430444040906938</c:v>
                </c:pt>
                <c:pt idx="3241">
                  <c:v>0.43056792743755801</c:v>
                </c:pt>
                <c:pt idx="3242">
                  <c:v>0.43061135158231101</c:v>
                </c:pt>
                <c:pt idx="3243">
                  <c:v>0.43079294346037</c:v>
                </c:pt>
                <c:pt idx="3244">
                  <c:v>0.43090487093508201</c:v>
                </c:pt>
                <c:pt idx="3245">
                  <c:v>0.43088350718472201</c:v>
                </c:pt>
                <c:pt idx="3246">
                  <c:v>0.43096803332745104</c:v>
                </c:pt>
                <c:pt idx="3247">
                  <c:v>0.43102075764247205</c:v>
                </c:pt>
                <c:pt idx="3248">
                  <c:v>0.43102353973525198</c:v>
                </c:pt>
                <c:pt idx="3249">
                  <c:v>0.43106984656286196</c:v>
                </c:pt>
                <c:pt idx="3250">
                  <c:v>0.43110642596590698</c:v>
                </c:pt>
                <c:pt idx="3251">
                  <c:v>0.43108752720489296</c:v>
                </c:pt>
                <c:pt idx="3252">
                  <c:v>0.43112408159094895</c:v>
                </c:pt>
                <c:pt idx="3253">
                  <c:v>0.43111850843868105</c:v>
                </c:pt>
                <c:pt idx="3254">
                  <c:v>0.43117770056021598</c:v>
                </c:pt>
                <c:pt idx="3255">
                  <c:v>0.43122010236023001</c:v>
                </c:pt>
                <c:pt idx="3256">
                  <c:v>0.43129232112503402</c:v>
                </c:pt>
                <c:pt idx="3257">
                  <c:v>0.43138207209801305</c:v>
                </c:pt>
                <c:pt idx="3258">
                  <c:v>0.43140575799515102</c:v>
                </c:pt>
                <c:pt idx="3259">
                  <c:v>0.43143299396213697</c:v>
                </c:pt>
                <c:pt idx="3260">
                  <c:v>0.43145985978367496</c:v>
                </c:pt>
                <c:pt idx="3261">
                  <c:v>0.43148784588376299</c:v>
                </c:pt>
                <c:pt idx="3262">
                  <c:v>0.43149774024829601</c:v>
                </c:pt>
                <c:pt idx="3263">
                  <c:v>0.43152964463876997</c:v>
                </c:pt>
                <c:pt idx="3264">
                  <c:v>0.43156459283478399</c:v>
                </c:pt>
                <c:pt idx="3265">
                  <c:v>0.43160254958968503</c:v>
                </c:pt>
                <c:pt idx="3266">
                  <c:v>0.43166734782972205</c:v>
                </c:pt>
                <c:pt idx="3267">
                  <c:v>0.43164447468395595</c:v>
                </c:pt>
                <c:pt idx="3268">
                  <c:v>0.43167583600344905</c:v>
                </c:pt>
                <c:pt idx="3269">
                  <c:v>0.43170695792791702</c:v>
                </c:pt>
                <c:pt idx="3270">
                  <c:v>0.43168918330046402</c:v>
                </c:pt>
                <c:pt idx="3271">
                  <c:v>0.43170955284741597</c:v>
                </c:pt>
                <c:pt idx="3272">
                  <c:v>0.43173376122758</c:v>
                </c:pt>
                <c:pt idx="3273">
                  <c:v>0.43178763503283502</c:v>
                </c:pt>
                <c:pt idx="3274">
                  <c:v>0.43188631958719403</c:v>
                </c:pt>
                <c:pt idx="3275">
                  <c:v>0.43280152006287198</c:v>
                </c:pt>
                <c:pt idx="3276">
                  <c:v>0.43294209030364394</c:v>
                </c:pt>
                <c:pt idx="3277">
                  <c:v>0.43301825671797101</c:v>
                </c:pt>
                <c:pt idx="3278">
                  <c:v>0.43303869160961905</c:v>
                </c:pt>
                <c:pt idx="3279">
                  <c:v>0.43316585471064695</c:v>
                </c:pt>
                <c:pt idx="3280">
                  <c:v>0.43325314186459096</c:v>
                </c:pt>
                <c:pt idx="3281">
                  <c:v>0.433274737829629</c:v>
                </c:pt>
                <c:pt idx="3282">
                  <c:v>0.433356709610901</c:v>
                </c:pt>
                <c:pt idx="3283">
                  <c:v>0.43342045253996397</c:v>
                </c:pt>
                <c:pt idx="3284">
                  <c:v>0.43341766596383002</c:v>
                </c:pt>
                <c:pt idx="3285">
                  <c:v>0.43352514329810099</c:v>
                </c:pt>
                <c:pt idx="3286">
                  <c:v>0.43352065317344601</c:v>
                </c:pt>
                <c:pt idx="3287">
                  <c:v>0.43361718329644805</c:v>
                </c:pt>
                <c:pt idx="3288">
                  <c:v>0.43353179947798104</c:v>
                </c:pt>
                <c:pt idx="3289">
                  <c:v>0.43363459583656405</c:v>
                </c:pt>
                <c:pt idx="3290">
                  <c:v>0.43362711119859898</c:v>
                </c:pt>
                <c:pt idx="3291">
                  <c:v>0.43365882090675201</c:v>
                </c:pt>
                <c:pt idx="3292">
                  <c:v>0.43376505912185703</c:v>
                </c:pt>
                <c:pt idx="3293">
                  <c:v>0.43381974567848502</c:v>
                </c:pt>
                <c:pt idx="3294">
                  <c:v>0.43384180607287803</c:v>
                </c:pt>
                <c:pt idx="3295">
                  <c:v>0.43407471739473702</c:v>
                </c:pt>
                <c:pt idx="3296">
                  <c:v>0.43419054723668804</c:v>
                </c:pt>
                <c:pt idx="3297">
                  <c:v>0.43428672939559199</c:v>
                </c:pt>
                <c:pt idx="3298">
                  <c:v>0.43433352065317399</c:v>
                </c:pt>
                <c:pt idx="3299">
                  <c:v>0.43497807989362303</c:v>
                </c:pt>
                <c:pt idx="3300">
                  <c:v>0.43443511457472195</c:v>
                </c:pt>
                <c:pt idx="3301">
                  <c:v>0.43568035819473905</c:v>
                </c:pt>
                <c:pt idx="3302">
                  <c:v>0.435767747338481</c:v>
                </c:pt>
                <c:pt idx="3303">
                  <c:v>0.43585266907550702</c:v>
                </c:pt>
                <c:pt idx="3304">
                  <c:v>0.435960532793357</c:v>
                </c:pt>
                <c:pt idx="3305">
                  <c:v>0.43599745492713105</c:v>
                </c:pt>
                <c:pt idx="3306">
                  <c:v>0.436062010607566</c:v>
                </c:pt>
                <c:pt idx="3307">
                  <c:v>0.43613221063017105</c:v>
                </c:pt>
                <c:pt idx="3308">
                  <c:v>0.43615606273901197</c:v>
                </c:pt>
                <c:pt idx="3309">
                  <c:v>0.43621051189403603</c:v>
                </c:pt>
                <c:pt idx="3310">
                  <c:v>0.43622808071794705</c:v>
                </c:pt>
                <c:pt idx="3311">
                  <c:v>0.43625323660144699</c:v>
                </c:pt>
                <c:pt idx="3312">
                  <c:v>0.43630766427663503</c:v>
                </c:pt>
                <c:pt idx="3313">
                  <c:v>0.43642166237843505</c:v>
                </c:pt>
                <c:pt idx="3314">
                  <c:v>0.43645692356289001</c:v>
                </c:pt>
                <c:pt idx="3315">
                  <c:v>0.43646840462649905</c:v>
                </c:pt>
                <c:pt idx="3316">
                  <c:v>0.43653050372007896</c:v>
                </c:pt>
                <c:pt idx="3317">
                  <c:v>0.43656185270158598</c:v>
                </c:pt>
                <c:pt idx="3318">
                  <c:v>0.43653620266433502</c:v>
                </c:pt>
                <c:pt idx="3319">
                  <c:v>0.43663337482235598</c:v>
                </c:pt>
                <c:pt idx="3320">
                  <c:v>0.43663627750582901</c:v>
                </c:pt>
                <c:pt idx="3321">
                  <c:v>0.43667346097580595</c:v>
                </c:pt>
                <c:pt idx="3322">
                  <c:v>0.43669824012236202</c:v>
                </c:pt>
                <c:pt idx="3323">
                  <c:v>0.43673602079447005</c:v>
                </c:pt>
                <c:pt idx="3324">
                  <c:v>0.43676262298796098</c:v>
                </c:pt>
                <c:pt idx="3325">
                  <c:v>0.43677072980428899</c:v>
                </c:pt>
                <c:pt idx="3326">
                  <c:v>0.43676962616033699</c:v>
                </c:pt>
                <c:pt idx="3327">
                  <c:v>0.436809039381993</c:v>
                </c:pt>
                <c:pt idx="3328">
                  <c:v>0.43676590717820296</c:v>
                </c:pt>
                <c:pt idx="3329">
                  <c:v>0.43683876870489202</c:v>
                </c:pt>
                <c:pt idx="3330">
                  <c:v>0.43687845208229004</c:v>
                </c:pt>
                <c:pt idx="3331">
                  <c:v>0.43690831700090105</c:v>
                </c:pt>
                <c:pt idx="3332">
                  <c:v>0.43786225489740804</c:v>
                </c:pt>
                <c:pt idx="3333">
                  <c:v>0.43728157306866899</c:v>
                </c:pt>
                <c:pt idx="3334">
                  <c:v>0.43805545750935804</c:v>
                </c:pt>
                <c:pt idx="3335">
                  <c:v>0.43810503534307399</c:v>
                </c:pt>
                <c:pt idx="3336">
                  <c:v>0.43822174593533403</c:v>
                </c:pt>
                <c:pt idx="3337">
                  <c:v>0.43824660889165501</c:v>
                </c:pt>
                <c:pt idx="3338">
                  <c:v>0.43834027011336296</c:v>
                </c:pt>
                <c:pt idx="3339">
                  <c:v>0.43835769442583306</c:v>
                </c:pt>
                <c:pt idx="3340">
                  <c:v>0.438389754222689</c:v>
                </c:pt>
                <c:pt idx="3341">
                  <c:v>0.43844708883244299</c:v>
                </c:pt>
                <c:pt idx="3342">
                  <c:v>0.43846334070231996</c:v>
                </c:pt>
                <c:pt idx="3343">
                  <c:v>0.43845666928581895</c:v>
                </c:pt>
                <c:pt idx="3344">
                  <c:v>0.43852302176316005</c:v>
                </c:pt>
                <c:pt idx="3345">
                  <c:v>0.43857608281704297</c:v>
                </c:pt>
                <c:pt idx="3346">
                  <c:v>0.43863494923787105</c:v>
                </c:pt>
                <c:pt idx="3347">
                  <c:v>0.43866625384714597</c:v>
                </c:pt>
                <c:pt idx="3348">
                  <c:v>0.43866967289268399</c:v>
                </c:pt>
                <c:pt idx="3349">
                  <c:v>0.43870683728970195</c:v>
                </c:pt>
                <c:pt idx="3350">
                  <c:v>0.43874141966765401</c:v>
                </c:pt>
                <c:pt idx="3351">
                  <c:v>0.43883302835805604</c:v>
                </c:pt>
                <c:pt idx="3352">
                  <c:v>0.43884445299276198</c:v>
                </c:pt>
                <c:pt idx="3353">
                  <c:v>0.43893682831904401</c:v>
                </c:pt>
                <c:pt idx="3354">
                  <c:v>0.439092992689882</c:v>
                </c:pt>
                <c:pt idx="3355">
                  <c:v>0.43907534437436702</c:v>
                </c:pt>
                <c:pt idx="3356">
                  <c:v>0.43923104431584903</c:v>
                </c:pt>
                <c:pt idx="3357">
                  <c:v>0.43931429327784999</c:v>
                </c:pt>
                <c:pt idx="3358">
                  <c:v>0.44034514466719399</c:v>
                </c:pt>
                <c:pt idx="3359">
                  <c:v>0.43999542519255996</c:v>
                </c:pt>
                <c:pt idx="3360">
                  <c:v>0.43946685832118104</c:v>
                </c:pt>
                <c:pt idx="3361">
                  <c:v>0.43950424488431095</c:v>
                </c:pt>
                <c:pt idx="3362">
                  <c:v>0.44072673905572202</c:v>
                </c:pt>
                <c:pt idx="3363">
                  <c:v>0.44089254033569003</c:v>
                </c:pt>
                <c:pt idx="3364">
                  <c:v>0.44095372890329698</c:v>
                </c:pt>
                <c:pt idx="3365">
                  <c:v>0.44105165113454903</c:v>
                </c:pt>
                <c:pt idx="3366">
                  <c:v>0.441111286562201</c:v>
                </c:pt>
                <c:pt idx="3367">
                  <c:v>0.44114936976936403</c:v>
                </c:pt>
                <c:pt idx="3368">
                  <c:v>0.44125723348721402</c:v>
                </c:pt>
                <c:pt idx="3369">
                  <c:v>0.44130425695947395</c:v>
                </c:pt>
                <c:pt idx="3370">
                  <c:v>0.441314938834654</c:v>
                </c:pt>
                <c:pt idx="3371">
                  <c:v>0.44132260191902195</c:v>
                </c:pt>
                <c:pt idx="3372">
                  <c:v>0.44143424434678302</c:v>
                </c:pt>
                <c:pt idx="3373">
                  <c:v>0.44153755147368701</c:v>
                </c:pt>
                <c:pt idx="3374">
                  <c:v>0.44158805885681796</c:v>
                </c:pt>
                <c:pt idx="3375">
                  <c:v>0.44165501723032896</c:v>
                </c:pt>
                <c:pt idx="3376">
                  <c:v>0.44168764339256406</c:v>
                </c:pt>
                <c:pt idx="3377">
                  <c:v>0.44174941249686495</c:v>
                </c:pt>
                <c:pt idx="3378">
                  <c:v>0.44180386683881501</c:v>
                </c:pt>
                <c:pt idx="3379">
                  <c:v>0.44177930472640004</c:v>
                </c:pt>
                <c:pt idx="3380">
                  <c:v>0.44181884468553501</c:v>
                </c:pt>
                <c:pt idx="3381">
                  <c:v>0.44186749366053901</c:v>
                </c:pt>
                <c:pt idx="3382">
                  <c:v>0.44189867028316898</c:v>
                </c:pt>
                <c:pt idx="3383">
                  <c:v>0.44188499325429398</c:v>
                </c:pt>
                <c:pt idx="3384">
                  <c:v>0.44189872653470696</c:v>
                </c:pt>
                <c:pt idx="3385">
                  <c:v>0.44192985052352296</c:v>
                </c:pt>
                <c:pt idx="3386">
                  <c:v>0.44248261275007705</c:v>
                </c:pt>
                <c:pt idx="3387">
                  <c:v>0.44206754660548597</c:v>
                </c:pt>
                <c:pt idx="3388">
                  <c:v>0.44262619970546901</c:v>
                </c:pt>
                <c:pt idx="3389">
                  <c:v>0.44216422531635702</c:v>
                </c:pt>
                <c:pt idx="3390">
                  <c:v>0.44246256699392605</c:v>
                </c:pt>
                <c:pt idx="3391">
                  <c:v>0.44316789585636096</c:v>
                </c:pt>
                <c:pt idx="3392">
                  <c:v>0.44320864953231998</c:v>
                </c:pt>
                <c:pt idx="3393">
                  <c:v>0.44327018882394598</c:v>
                </c:pt>
                <c:pt idx="3394">
                  <c:v>0.44334786223167599</c:v>
                </c:pt>
                <c:pt idx="3395">
                  <c:v>0.44340227935973497</c:v>
                </c:pt>
                <c:pt idx="3396">
                  <c:v>0.44346383345826901</c:v>
                </c:pt>
                <c:pt idx="3397">
                  <c:v>0.44348673983291498</c:v>
                </c:pt>
                <c:pt idx="3398">
                  <c:v>0.44353292520050103</c:v>
                </c:pt>
                <c:pt idx="3399">
                  <c:v>0.44352311565068203</c:v>
                </c:pt>
                <c:pt idx="3400">
                  <c:v>0.44358112187555199</c:v>
                </c:pt>
                <c:pt idx="3401">
                  <c:v>0.44363128024596199</c:v>
                </c:pt>
                <c:pt idx="3402">
                  <c:v>0.44368643123194496</c:v>
                </c:pt>
                <c:pt idx="3403">
                  <c:v>0.44371975403821295</c:v>
                </c:pt>
                <c:pt idx="3404">
                  <c:v>0.44375979406440302</c:v>
                </c:pt>
                <c:pt idx="3405">
                  <c:v>0.44380102917545206</c:v>
                </c:pt>
                <c:pt idx="3406">
                  <c:v>0.44376793858386199</c:v>
                </c:pt>
                <c:pt idx="3407">
                  <c:v>0.44381412839733703</c:v>
                </c:pt>
                <c:pt idx="3408">
                  <c:v>0.44385542784950005</c:v>
                </c:pt>
                <c:pt idx="3409">
                  <c:v>0.44392352241800503</c:v>
                </c:pt>
                <c:pt idx="3410">
                  <c:v>0.44402048071099998</c:v>
                </c:pt>
                <c:pt idx="3411">
                  <c:v>0.444010486814851</c:v>
                </c:pt>
                <c:pt idx="3412">
                  <c:v>0.44418604111128701</c:v>
                </c:pt>
                <c:pt idx="3413">
                  <c:v>0.444149524546952</c:v>
                </c:pt>
                <c:pt idx="3414">
                  <c:v>0.44429866523003203</c:v>
                </c:pt>
                <c:pt idx="3415">
                  <c:v>0.44433413998802296</c:v>
                </c:pt>
                <c:pt idx="3416">
                  <c:v>0.44442101049072102</c:v>
                </c:pt>
                <c:pt idx="3417">
                  <c:v>0.44445424906417497</c:v>
                </c:pt>
                <c:pt idx="3418">
                  <c:v>0.44544069701557698</c:v>
                </c:pt>
                <c:pt idx="3419">
                  <c:v>0.44514523692082897</c:v>
                </c:pt>
                <c:pt idx="3420">
                  <c:v>0.44453355037665199</c:v>
                </c:pt>
                <c:pt idx="3421">
                  <c:v>0.44566568479736501</c:v>
                </c:pt>
                <c:pt idx="3422">
                  <c:v>0.44578959956900999</c:v>
                </c:pt>
                <c:pt idx="3423">
                  <c:v>0.44588248544013998</c:v>
                </c:pt>
                <c:pt idx="3424">
                  <c:v>0.44597125074139599</c:v>
                </c:pt>
                <c:pt idx="3425">
                  <c:v>0.44606430953287701</c:v>
                </c:pt>
                <c:pt idx="3426">
                  <c:v>0.44613977930316995</c:v>
                </c:pt>
                <c:pt idx="3427">
                  <c:v>0.44620837355731302</c:v>
                </c:pt>
                <c:pt idx="3428">
                  <c:v>0.44624710974250004</c:v>
                </c:pt>
                <c:pt idx="3429">
                  <c:v>0.44630890659602296</c:v>
                </c:pt>
                <c:pt idx="3430">
                  <c:v>0.44638900183294306</c:v>
                </c:pt>
                <c:pt idx="3431">
                  <c:v>0.44641088993953104</c:v>
                </c:pt>
                <c:pt idx="3432">
                  <c:v>0.44648961071531401</c:v>
                </c:pt>
                <c:pt idx="3433">
                  <c:v>0.44652781002981601</c:v>
                </c:pt>
                <c:pt idx="3434">
                  <c:v>0.44667072587687595</c:v>
                </c:pt>
                <c:pt idx="3435">
                  <c:v>0.44673203544111795</c:v>
                </c:pt>
                <c:pt idx="3436">
                  <c:v>0.446771699485777</c:v>
                </c:pt>
                <c:pt idx="3437">
                  <c:v>0.44686765621081403</c:v>
                </c:pt>
                <c:pt idx="3438">
                  <c:v>0.44682759917888903</c:v>
                </c:pt>
                <c:pt idx="3439">
                  <c:v>0.44689020522359202</c:v>
                </c:pt>
                <c:pt idx="3440">
                  <c:v>0.44694614477191896</c:v>
                </c:pt>
                <c:pt idx="3441">
                  <c:v>0.44700315347532504</c:v>
                </c:pt>
                <c:pt idx="3442">
                  <c:v>0.44703685506443802</c:v>
                </c:pt>
                <c:pt idx="3443">
                  <c:v>0.44711124940785296</c:v>
                </c:pt>
                <c:pt idx="3444">
                  <c:v>0.44797554998273503</c:v>
                </c:pt>
                <c:pt idx="3445">
                  <c:v>0.447157924558095</c:v>
                </c:pt>
                <c:pt idx="3446">
                  <c:v>0.44718573944093798</c:v>
                </c:pt>
                <c:pt idx="3447">
                  <c:v>0.44765497206857596</c:v>
                </c:pt>
                <c:pt idx="3448">
                  <c:v>0.44725812519157704</c:v>
                </c:pt>
                <c:pt idx="3449">
                  <c:v>0.44831702412246099</c:v>
                </c:pt>
                <c:pt idx="3450">
                  <c:v>0.44832778195571299</c:v>
                </c:pt>
                <c:pt idx="3451">
                  <c:v>0.44835965756981999</c:v>
                </c:pt>
                <c:pt idx="3452">
                  <c:v>0.44837414893320604</c:v>
                </c:pt>
                <c:pt idx="3453">
                  <c:v>0.44845948782730705</c:v>
                </c:pt>
                <c:pt idx="3454">
                  <c:v>0.44852845558662102</c:v>
                </c:pt>
                <c:pt idx="3455">
                  <c:v>0.44858527436610196</c:v>
                </c:pt>
                <c:pt idx="3456">
                  <c:v>0.44862009078162302</c:v>
                </c:pt>
                <c:pt idx="3457">
                  <c:v>0.44868888883846803</c:v>
                </c:pt>
                <c:pt idx="3458">
                  <c:v>0.44869878505280603</c:v>
                </c:pt>
                <c:pt idx="3459">
                  <c:v>0.448727248160667</c:v>
                </c:pt>
                <c:pt idx="3460">
                  <c:v>0.44878185425016204</c:v>
                </c:pt>
                <c:pt idx="3461">
                  <c:v>0.44880215621744302</c:v>
                </c:pt>
                <c:pt idx="3462">
                  <c:v>0.44880839038073905</c:v>
                </c:pt>
                <c:pt idx="3463">
                  <c:v>0.44884639042994301</c:v>
                </c:pt>
                <c:pt idx="3464">
                  <c:v>0.44887642928134197</c:v>
                </c:pt>
                <c:pt idx="3465">
                  <c:v>0.44890684940413705</c:v>
                </c:pt>
                <c:pt idx="3466">
                  <c:v>0.44888978162531701</c:v>
                </c:pt>
                <c:pt idx="3467">
                  <c:v>0.448932620967606</c:v>
                </c:pt>
                <c:pt idx="3468">
                  <c:v>0.44899265272759403</c:v>
                </c:pt>
                <c:pt idx="3469">
                  <c:v>0.44900285711993004</c:v>
                </c:pt>
                <c:pt idx="3470">
                  <c:v>0.44904339163469897</c:v>
                </c:pt>
                <c:pt idx="3471">
                  <c:v>0.44909238893171999</c:v>
                </c:pt>
                <c:pt idx="3472">
                  <c:v>0.44915578353876595</c:v>
                </c:pt>
                <c:pt idx="3473">
                  <c:v>0.44929650563352796</c:v>
                </c:pt>
                <c:pt idx="3474">
                  <c:v>0.44934538682321001</c:v>
                </c:pt>
                <c:pt idx="3475">
                  <c:v>0.44940924585961195</c:v>
                </c:pt>
                <c:pt idx="3476">
                  <c:v>0.44951142031785596</c:v>
                </c:pt>
                <c:pt idx="3477">
                  <c:v>0.44953649950306096</c:v>
                </c:pt>
                <c:pt idx="3478">
                  <c:v>0.45027962637784502</c:v>
                </c:pt>
                <c:pt idx="3479">
                  <c:v>0.45070837087470605</c:v>
                </c:pt>
                <c:pt idx="3480">
                  <c:v>0.45071208630955195</c:v>
                </c:pt>
                <c:pt idx="3481">
                  <c:v>0.45083971730185102</c:v>
                </c:pt>
                <c:pt idx="3482">
                  <c:v>0.45091190703981998</c:v>
                </c:pt>
                <c:pt idx="3483">
                  <c:v>0.45101791304024796</c:v>
                </c:pt>
                <c:pt idx="3484">
                  <c:v>0.45109558884998002</c:v>
                </c:pt>
                <c:pt idx="3485">
                  <c:v>0.45118086332323504</c:v>
                </c:pt>
                <c:pt idx="3486">
                  <c:v>0.45121672523029799</c:v>
                </c:pt>
                <c:pt idx="3487">
                  <c:v>0.45127506257292405</c:v>
                </c:pt>
                <c:pt idx="3488">
                  <c:v>0.45135114110292696</c:v>
                </c:pt>
                <c:pt idx="3489">
                  <c:v>0.45139398471098602</c:v>
                </c:pt>
                <c:pt idx="3490">
                  <c:v>0.45143750190243703</c:v>
                </c:pt>
                <c:pt idx="3491">
                  <c:v>0.45149169099004505</c:v>
                </c:pt>
                <c:pt idx="3492">
                  <c:v>0.451521541819914</c:v>
                </c:pt>
                <c:pt idx="3493">
                  <c:v>0.45161737523105405</c:v>
                </c:pt>
                <c:pt idx="3494">
                  <c:v>0.45172019785863404</c:v>
                </c:pt>
                <c:pt idx="3495">
                  <c:v>0.451796877177013</c:v>
                </c:pt>
                <c:pt idx="3496">
                  <c:v>0.45186967647851095</c:v>
                </c:pt>
                <c:pt idx="3497">
                  <c:v>0.45191367234352597</c:v>
                </c:pt>
                <c:pt idx="3498">
                  <c:v>0.45199478625811895</c:v>
                </c:pt>
                <c:pt idx="3499">
                  <c:v>0.45204047037405104</c:v>
                </c:pt>
                <c:pt idx="3500">
                  <c:v>0.45210398108843697</c:v>
                </c:pt>
                <c:pt idx="3501">
                  <c:v>0.45208656498760003</c:v>
                </c:pt>
                <c:pt idx="3502">
                  <c:v>0.45220369112979697</c:v>
                </c:pt>
                <c:pt idx="3503">
                  <c:v>0.45319028135130401</c:v>
                </c:pt>
                <c:pt idx="3504">
                  <c:v>0.45329419741963095</c:v>
                </c:pt>
                <c:pt idx="3505">
                  <c:v>0.45338011685042601</c:v>
                </c:pt>
                <c:pt idx="3506">
                  <c:v>0.45349250875449298</c:v>
                </c:pt>
                <c:pt idx="3507">
                  <c:v>0.45359479932007496</c:v>
                </c:pt>
                <c:pt idx="3508">
                  <c:v>0.45366393534124405</c:v>
                </c:pt>
                <c:pt idx="3509">
                  <c:v>0.45370962947825999</c:v>
                </c:pt>
                <c:pt idx="3510">
                  <c:v>0.45372040546149395</c:v>
                </c:pt>
                <c:pt idx="3511">
                  <c:v>0.45377244999902</c:v>
                </c:pt>
                <c:pt idx="3512">
                  <c:v>0.45375421469640298</c:v>
                </c:pt>
                <c:pt idx="3513">
                  <c:v>0.45381965269305602</c:v>
                </c:pt>
                <c:pt idx="3514">
                  <c:v>0.45379612944574999</c:v>
                </c:pt>
                <c:pt idx="3515">
                  <c:v>0.45388379048662897</c:v>
                </c:pt>
                <c:pt idx="3516">
                  <c:v>0.45389372998183497</c:v>
                </c:pt>
                <c:pt idx="3517">
                  <c:v>0.45392522386452805</c:v>
                </c:pt>
                <c:pt idx="3518">
                  <c:v>0.45395299046062099</c:v>
                </c:pt>
                <c:pt idx="3519">
                  <c:v>0.45397876628986</c:v>
                </c:pt>
                <c:pt idx="3520">
                  <c:v>0.45395798307619395</c:v>
                </c:pt>
                <c:pt idx="3521">
                  <c:v>0.45403883178284299</c:v>
                </c:pt>
                <c:pt idx="3522">
                  <c:v>0.45405191391337496</c:v>
                </c:pt>
                <c:pt idx="3523">
                  <c:v>0.454143870925793</c:v>
                </c:pt>
                <c:pt idx="3524">
                  <c:v>0.454149794869109</c:v>
                </c:pt>
                <c:pt idx="3525">
                  <c:v>0.45419403577935502</c:v>
                </c:pt>
                <c:pt idx="3526">
                  <c:v>0.45430967220576102</c:v>
                </c:pt>
                <c:pt idx="3527">
                  <c:v>0.45427441268119995</c:v>
                </c:pt>
                <c:pt idx="3528">
                  <c:v>0.45441328971235895</c:v>
                </c:pt>
                <c:pt idx="3529">
                  <c:v>0.45445927736317604</c:v>
                </c:pt>
                <c:pt idx="3530">
                  <c:v>0.45457010096694195</c:v>
                </c:pt>
                <c:pt idx="3531">
                  <c:v>0.45463848818956099</c:v>
                </c:pt>
                <c:pt idx="3532">
                  <c:v>0.45466484282254904</c:v>
                </c:pt>
                <c:pt idx="3533">
                  <c:v>0.45470954588097601</c:v>
                </c:pt>
                <c:pt idx="3534">
                  <c:v>0.45580467030159999</c:v>
                </c:pt>
                <c:pt idx="3535">
                  <c:v>0.45589579745044595</c:v>
                </c:pt>
                <c:pt idx="3536">
                  <c:v>0.45590103939289806</c:v>
                </c:pt>
                <c:pt idx="3537">
                  <c:v>0.45601180579422096</c:v>
                </c:pt>
                <c:pt idx="3538">
                  <c:v>0.45610508002438099</c:v>
                </c:pt>
                <c:pt idx="3539">
                  <c:v>0.45622405000975297</c:v>
                </c:pt>
                <c:pt idx="3540">
                  <c:v>0.45627269898475697</c:v>
                </c:pt>
                <c:pt idx="3541">
                  <c:v>0.45631777148803099</c:v>
                </c:pt>
                <c:pt idx="3542">
                  <c:v>0.45638787746495901</c:v>
                </c:pt>
                <c:pt idx="3543">
                  <c:v>0.456418994231787</c:v>
                </c:pt>
                <c:pt idx="3544">
                  <c:v>0.45645359421878295</c:v>
                </c:pt>
                <c:pt idx="3545">
                  <c:v>0.45650828077541095</c:v>
                </c:pt>
                <c:pt idx="3546">
                  <c:v>0.45657752162630605</c:v>
                </c:pt>
                <c:pt idx="3547">
                  <c:v>0.45657330088520198</c:v>
                </c:pt>
                <c:pt idx="3548">
                  <c:v>0.45666299539199895</c:v>
                </c:pt>
                <c:pt idx="3549">
                  <c:v>0.45669289144428205</c:v>
                </c:pt>
                <c:pt idx="3550">
                  <c:v>0.45680772160246697</c:v>
                </c:pt>
                <c:pt idx="3551">
                  <c:v>0.45686436744835601</c:v>
                </c:pt>
                <c:pt idx="3552">
                  <c:v>0.45695900946506995</c:v>
                </c:pt>
                <c:pt idx="3553">
                  <c:v>0.45696284100725404</c:v>
                </c:pt>
                <c:pt idx="3554">
                  <c:v>0.45704957318942196</c:v>
                </c:pt>
                <c:pt idx="3555">
                  <c:v>0.45703740981351104</c:v>
                </c:pt>
                <c:pt idx="3556">
                  <c:v>0.45712898618360498</c:v>
                </c:pt>
                <c:pt idx="3557">
                  <c:v>0.45717624629617604</c:v>
                </c:pt>
                <c:pt idx="3558">
                  <c:v>0.45719702387622296</c:v>
                </c:pt>
                <c:pt idx="3559">
                  <c:v>0.45721955433358996</c:v>
                </c:pt>
                <c:pt idx="3560">
                  <c:v>0.45822076718837701</c:v>
                </c:pt>
                <c:pt idx="3561">
                  <c:v>0.45828658077819795</c:v>
                </c:pt>
                <c:pt idx="3562">
                  <c:v>0.45748994131493703</c:v>
                </c:pt>
                <c:pt idx="3563">
                  <c:v>0.45845838972129604</c:v>
                </c:pt>
                <c:pt idx="3564">
                  <c:v>0.45855026054486903</c:v>
                </c:pt>
                <c:pt idx="3565">
                  <c:v>0.45873253899890098</c:v>
                </c:pt>
                <c:pt idx="3566">
                  <c:v>0.45880524797514499</c:v>
                </c:pt>
                <c:pt idx="3567">
                  <c:v>0.45884517318570694</c:v>
                </c:pt>
                <c:pt idx="3568">
                  <c:v>0.45890485235790801</c:v>
                </c:pt>
                <c:pt idx="3569">
                  <c:v>0.45887840270511104</c:v>
                </c:pt>
                <c:pt idx="3570">
                  <c:v>0.45895361744025098</c:v>
                </c:pt>
                <c:pt idx="3571">
                  <c:v>0.45898786910523004</c:v>
                </c:pt>
                <c:pt idx="3572">
                  <c:v>0.45906257327885602</c:v>
                </c:pt>
                <c:pt idx="3573">
                  <c:v>0.45903216455095497</c:v>
                </c:pt>
                <c:pt idx="3574">
                  <c:v>0.45906260897106099</c:v>
                </c:pt>
                <c:pt idx="3575">
                  <c:v>0.459073707568183</c:v>
                </c:pt>
                <c:pt idx="3576">
                  <c:v>0.45914728448155795</c:v>
                </c:pt>
                <c:pt idx="3577">
                  <c:v>0.45919024419695498</c:v>
                </c:pt>
                <c:pt idx="3578">
                  <c:v>0.45922043210507202</c:v>
                </c:pt>
                <c:pt idx="3579">
                  <c:v>0.45932657423134504</c:v>
                </c:pt>
                <c:pt idx="3580">
                  <c:v>0.45928719382494698</c:v>
                </c:pt>
                <c:pt idx="3581">
                  <c:v>0.45936324413193497</c:v>
                </c:pt>
                <c:pt idx="3582">
                  <c:v>0.45945880047186005</c:v>
                </c:pt>
                <c:pt idx="3583">
                  <c:v>0.4594630964434</c:v>
                </c:pt>
                <c:pt idx="3584">
                  <c:v>0.45957049573189401</c:v>
                </c:pt>
                <c:pt idx="3585">
                  <c:v>0.45970745941073798</c:v>
                </c:pt>
                <c:pt idx="3586">
                  <c:v>0.45972824566390003</c:v>
                </c:pt>
                <c:pt idx="3587">
                  <c:v>0.45975800908423803</c:v>
                </c:pt>
                <c:pt idx="3588">
                  <c:v>0.45979307350058995</c:v>
                </c:pt>
                <c:pt idx="3589">
                  <c:v>0.46092059186877099</c:v>
                </c:pt>
                <c:pt idx="3590">
                  <c:v>0.46059061197969298</c:v>
                </c:pt>
                <c:pt idx="3591">
                  <c:v>0.46104981933698097</c:v>
                </c:pt>
                <c:pt idx="3592">
                  <c:v>0.46113302382934596</c:v>
                </c:pt>
                <c:pt idx="3593">
                  <c:v>0.46120505484910701</c:v>
                </c:pt>
                <c:pt idx="3594">
                  <c:v>0.461272984109937</c:v>
                </c:pt>
                <c:pt idx="3595">
                  <c:v>0.46135190983748697</c:v>
                </c:pt>
                <c:pt idx="3596">
                  <c:v>0.46138885276660602</c:v>
                </c:pt>
                <c:pt idx="3597">
                  <c:v>0.46146350978552697</c:v>
                </c:pt>
                <c:pt idx="3598">
                  <c:v>0.46153270975951899</c:v>
                </c:pt>
                <c:pt idx="3599">
                  <c:v>0.46153840827597503</c:v>
                </c:pt>
                <c:pt idx="3600">
                  <c:v>0.46160936077154602</c:v>
                </c:pt>
                <c:pt idx="3601">
                  <c:v>0.46160919260371702</c:v>
                </c:pt>
                <c:pt idx="3602">
                  <c:v>0.46168391567204703</c:v>
                </c:pt>
                <c:pt idx="3603">
                  <c:v>0.46168122831760605</c:v>
                </c:pt>
                <c:pt idx="3604">
                  <c:v>0.46170582580183706</c:v>
                </c:pt>
                <c:pt idx="3605">
                  <c:v>0.46183644655811396</c:v>
                </c:pt>
                <c:pt idx="3606">
                  <c:v>0.46189624183765399</c:v>
                </c:pt>
                <c:pt idx="3607">
                  <c:v>0.46193446615273703</c:v>
                </c:pt>
                <c:pt idx="3608">
                  <c:v>0.46197903109597305</c:v>
                </c:pt>
                <c:pt idx="3609">
                  <c:v>0.46203255185353798</c:v>
                </c:pt>
                <c:pt idx="3610">
                  <c:v>0.46207864646708596</c:v>
                </c:pt>
                <c:pt idx="3611">
                  <c:v>0.46209780417800606</c:v>
                </c:pt>
                <c:pt idx="3612">
                  <c:v>0.46214250550348801</c:v>
                </c:pt>
                <c:pt idx="3613">
                  <c:v>0.46218695031547596</c:v>
                </c:pt>
                <c:pt idx="3614">
                  <c:v>0.46223732968025</c:v>
                </c:pt>
                <c:pt idx="3615">
                  <c:v>0.46222979677730802</c:v>
                </c:pt>
                <c:pt idx="3616">
                  <c:v>0.46227161686435903</c:v>
                </c:pt>
                <c:pt idx="3617">
                  <c:v>0.46232792892373098</c:v>
                </c:pt>
                <c:pt idx="3618">
                  <c:v>0.46237704232809196</c:v>
                </c:pt>
                <c:pt idx="3619">
                  <c:v>0.46342595602782899</c:v>
                </c:pt>
                <c:pt idx="3620">
                  <c:v>0.46253652054865801</c:v>
                </c:pt>
                <c:pt idx="3621">
                  <c:v>0.46348459023398003</c:v>
                </c:pt>
                <c:pt idx="3622">
                  <c:v>0.46354519826489204</c:v>
                </c:pt>
                <c:pt idx="3623">
                  <c:v>0.46366583379002202</c:v>
                </c:pt>
                <c:pt idx="3624">
                  <c:v>0.46376940153633195</c:v>
                </c:pt>
                <c:pt idx="3625">
                  <c:v>0.46386135854875099</c:v>
                </c:pt>
                <c:pt idx="3626">
                  <c:v>0.46395772764004894</c:v>
                </c:pt>
                <c:pt idx="3627">
                  <c:v>0.46406099334540796</c:v>
                </c:pt>
                <c:pt idx="3628">
                  <c:v>0.46409276047520398</c:v>
                </c:pt>
                <c:pt idx="3629">
                  <c:v>0.46412236784662697</c:v>
                </c:pt>
                <c:pt idx="3630">
                  <c:v>0.46414260897691595</c:v>
                </c:pt>
                <c:pt idx="3631">
                  <c:v>0.46416439870331305</c:v>
                </c:pt>
                <c:pt idx="3632">
                  <c:v>0.46424126176167302</c:v>
                </c:pt>
                <c:pt idx="3633">
                  <c:v>0.46431684763930603</c:v>
                </c:pt>
                <c:pt idx="3634">
                  <c:v>0.46441368115995896</c:v>
                </c:pt>
                <c:pt idx="3635">
                  <c:v>0.46436725824290004</c:v>
                </c:pt>
                <c:pt idx="3636">
                  <c:v>0.46445665229574995</c:v>
                </c:pt>
                <c:pt idx="3637">
                  <c:v>0.46454732070704696</c:v>
                </c:pt>
                <c:pt idx="3638">
                  <c:v>0.46462768485241701</c:v>
                </c:pt>
                <c:pt idx="3639">
                  <c:v>0.46466132842063701</c:v>
                </c:pt>
                <c:pt idx="3640">
                  <c:v>0.46471089504825402</c:v>
                </c:pt>
                <c:pt idx="3641">
                  <c:v>0.46474660054702999</c:v>
                </c:pt>
                <c:pt idx="3642">
                  <c:v>0.46474564024737597</c:v>
                </c:pt>
                <c:pt idx="3643">
                  <c:v>0.46479981496670797</c:v>
                </c:pt>
                <c:pt idx="3644">
                  <c:v>0.46483724073231203</c:v>
                </c:pt>
                <c:pt idx="3645">
                  <c:v>0.46489048158271895</c:v>
                </c:pt>
                <c:pt idx="3646">
                  <c:v>0.46494178008626197</c:v>
                </c:pt>
                <c:pt idx="3647">
                  <c:v>0.46492707239005204</c:v>
                </c:pt>
                <c:pt idx="3648">
                  <c:v>0.46552090490489495</c:v>
                </c:pt>
                <c:pt idx="3649">
                  <c:v>0.46625259266492702</c:v>
                </c:pt>
                <c:pt idx="3650">
                  <c:v>0.46620277914526398</c:v>
                </c:pt>
                <c:pt idx="3651">
                  <c:v>0.466323995207089</c:v>
                </c:pt>
                <c:pt idx="3652">
                  <c:v>0.46637748037300597</c:v>
                </c:pt>
                <c:pt idx="3653">
                  <c:v>0.46643691405984899</c:v>
                </c:pt>
                <c:pt idx="3654">
                  <c:v>0.46648468776414398</c:v>
                </c:pt>
                <c:pt idx="3655">
                  <c:v>0.46652089687977305</c:v>
                </c:pt>
                <c:pt idx="3656">
                  <c:v>0.46653762251944897</c:v>
                </c:pt>
                <c:pt idx="3657">
                  <c:v>0.46657641256188498</c:v>
                </c:pt>
                <c:pt idx="3658">
                  <c:v>0.46658314678754198</c:v>
                </c:pt>
                <c:pt idx="3659">
                  <c:v>0.46667318829395399</c:v>
                </c:pt>
                <c:pt idx="3660">
                  <c:v>0.46672411612263798</c:v>
                </c:pt>
                <c:pt idx="3661">
                  <c:v>0.46671611871743202</c:v>
                </c:pt>
                <c:pt idx="3662">
                  <c:v>0.46673125282642203</c:v>
                </c:pt>
                <c:pt idx="3663">
                  <c:v>0.46676752524173504</c:v>
                </c:pt>
                <c:pt idx="3664">
                  <c:v>0.46682751523218102</c:v>
                </c:pt>
                <c:pt idx="3665">
                  <c:v>0.46686811686768503</c:v>
                </c:pt>
                <c:pt idx="3666">
                  <c:v>0.46694159249368805</c:v>
                </c:pt>
                <c:pt idx="3667">
                  <c:v>0.46698766475631404</c:v>
                </c:pt>
                <c:pt idx="3668">
                  <c:v>0.46702249695798803</c:v>
                </c:pt>
                <c:pt idx="3669">
                  <c:v>0.467071262040331</c:v>
                </c:pt>
                <c:pt idx="3670">
                  <c:v>0.46713381570533397</c:v>
                </c:pt>
                <c:pt idx="3671">
                  <c:v>0.46718992374070001</c:v>
                </c:pt>
                <c:pt idx="3672">
                  <c:v>0.46717099824445696</c:v>
                </c:pt>
                <c:pt idx="3673">
                  <c:v>0.46723555392489202</c:v>
                </c:pt>
                <c:pt idx="3674">
                  <c:v>0.46722920197981199</c:v>
                </c:pt>
                <c:pt idx="3675">
                  <c:v>0.46732100892633199</c:v>
                </c:pt>
                <c:pt idx="3676">
                  <c:v>0.46724762908813899</c:v>
                </c:pt>
                <c:pt idx="3677">
                  <c:v>0.46731177703541404</c:v>
                </c:pt>
                <c:pt idx="3678">
                  <c:v>0.46742260284788095</c:v>
                </c:pt>
                <c:pt idx="3679">
                  <c:v>0.46738517060340201</c:v>
                </c:pt>
                <c:pt idx="3680">
                  <c:v>0.46839117026909005</c:v>
                </c:pt>
                <c:pt idx="3681">
                  <c:v>0.46749516993470097</c:v>
                </c:pt>
                <c:pt idx="3682">
                  <c:v>0.46752918938500299</c:v>
                </c:pt>
                <c:pt idx="3683">
                  <c:v>0.46856672456552595</c:v>
                </c:pt>
                <c:pt idx="3684">
                  <c:v>0.46858762388653097</c:v>
                </c:pt>
                <c:pt idx="3685">
                  <c:v>0.46877060905265699</c:v>
                </c:pt>
                <c:pt idx="3686">
                  <c:v>0.46881831950896202</c:v>
                </c:pt>
                <c:pt idx="3687">
                  <c:v>0.46892131637856604</c:v>
                </c:pt>
                <c:pt idx="3688">
                  <c:v>0.46899643582625705</c:v>
                </c:pt>
                <c:pt idx="3689">
                  <c:v>0.46910128275387997</c:v>
                </c:pt>
                <c:pt idx="3690">
                  <c:v>0.469161812462912</c:v>
                </c:pt>
                <c:pt idx="3691">
                  <c:v>0.46919614244977204</c:v>
                </c:pt>
                <c:pt idx="3692">
                  <c:v>0.469249435718333</c:v>
                </c:pt>
                <c:pt idx="3693">
                  <c:v>0.46931833414272806</c:v>
                </c:pt>
                <c:pt idx="3694">
                  <c:v>0.46945905038227698</c:v>
                </c:pt>
                <c:pt idx="3695">
                  <c:v>0.46945541013756398</c:v>
                </c:pt>
                <c:pt idx="3696">
                  <c:v>0.46973151338949803</c:v>
                </c:pt>
                <c:pt idx="3697">
                  <c:v>0.46974103419128899</c:v>
                </c:pt>
                <c:pt idx="3698">
                  <c:v>0.46985010412051498</c:v>
                </c:pt>
                <c:pt idx="3699">
                  <c:v>0.46991900082096905</c:v>
                </c:pt>
                <c:pt idx="3700">
                  <c:v>0.47101984042207301</c:v>
                </c:pt>
                <c:pt idx="3701">
                  <c:v>0.46994596364447005</c:v>
                </c:pt>
                <c:pt idx="3702">
                  <c:v>0.47027617291633195</c:v>
                </c:pt>
                <c:pt idx="3703">
                  <c:v>0.47115173835907798</c:v>
                </c:pt>
                <c:pt idx="3704">
                  <c:v>0.47123429067704503</c:v>
                </c:pt>
                <c:pt idx="3705">
                  <c:v>0.47132633834011395</c:v>
                </c:pt>
                <c:pt idx="3706">
                  <c:v>0.47130116850425896</c:v>
                </c:pt>
                <c:pt idx="3707">
                  <c:v>0.47144850871733901</c:v>
                </c:pt>
                <c:pt idx="3708">
                  <c:v>0.47144096174031003</c:v>
                </c:pt>
                <c:pt idx="3709">
                  <c:v>0.47150979022411799</c:v>
                </c:pt>
                <c:pt idx="3710">
                  <c:v>0.47151478177676098</c:v>
                </c:pt>
                <c:pt idx="3711">
                  <c:v>0.47154197512516405</c:v>
                </c:pt>
                <c:pt idx="3712">
                  <c:v>0.47161176705624397</c:v>
                </c:pt>
                <c:pt idx="3713">
                  <c:v>0.47162848707792704</c:v>
                </c:pt>
                <c:pt idx="3714">
                  <c:v>0.47167932056170803</c:v>
                </c:pt>
                <c:pt idx="3715">
                  <c:v>0.47173616174681199</c:v>
                </c:pt>
                <c:pt idx="3716">
                  <c:v>0.47178104185185699</c:v>
                </c:pt>
                <c:pt idx="3717">
                  <c:v>0.47182829582292196</c:v>
                </c:pt>
                <c:pt idx="3718">
                  <c:v>0.47180578287378705</c:v>
                </c:pt>
                <c:pt idx="3719">
                  <c:v>0.47184274604744003</c:v>
                </c:pt>
                <c:pt idx="3720">
                  <c:v>0.47190386565319897</c:v>
                </c:pt>
                <c:pt idx="3721">
                  <c:v>0.47191944008396902</c:v>
                </c:pt>
                <c:pt idx="3722">
                  <c:v>0.47201023602299896</c:v>
                </c:pt>
                <c:pt idx="3723">
                  <c:v>0.47206898121410601</c:v>
                </c:pt>
                <c:pt idx="3724">
                  <c:v>0.47209603934645505</c:v>
                </c:pt>
                <c:pt idx="3725">
                  <c:v>0.47214000029775904</c:v>
                </c:pt>
                <c:pt idx="3726">
                  <c:v>0.47218102991853905</c:v>
                </c:pt>
                <c:pt idx="3727">
                  <c:v>0.47220807732936598</c:v>
                </c:pt>
                <c:pt idx="3728">
                  <c:v>0.47223823634936501</c:v>
                </c:pt>
                <c:pt idx="3729">
                  <c:v>0.47232268087201301</c:v>
                </c:pt>
                <c:pt idx="3730">
                  <c:v>0.47233258773858999</c:v>
                </c:pt>
                <c:pt idx="3731">
                  <c:v>0.47239277233527899</c:v>
                </c:pt>
                <c:pt idx="3732">
                  <c:v>0.47241078181252805</c:v>
                </c:pt>
                <c:pt idx="3733">
                  <c:v>0.47244370590100204</c:v>
                </c:pt>
                <c:pt idx="3734">
                  <c:v>0.472437278815519</c:v>
                </c:pt>
                <c:pt idx="3735">
                  <c:v>0.47246883198644496</c:v>
                </c:pt>
                <c:pt idx="3736">
                  <c:v>0.47251971291510497</c:v>
                </c:pt>
                <c:pt idx="3737">
                  <c:v>0.47256708682042403</c:v>
                </c:pt>
                <c:pt idx="3738">
                  <c:v>0.47260818881839906</c:v>
                </c:pt>
                <c:pt idx="3739">
                  <c:v>0.47364398238883898</c:v>
                </c:pt>
                <c:pt idx="3740">
                  <c:v>0.47371213739678097</c:v>
                </c:pt>
                <c:pt idx="3741">
                  <c:v>0.47377695988788204</c:v>
                </c:pt>
                <c:pt idx="3742">
                  <c:v>0.47391992331595001</c:v>
                </c:pt>
                <c:pt idx="3743">
                  <c:v>0.47399125943952702</c:v>
                </c:pt>
                <c:pt idx="3744">
                  <c:v>0.47403445136960198</c:v>
                </c:pt>
                <c:pt idx="3745">
                  <c:v>0.47407820794491495</c:v>
                </c:pt>
                <c:pt idx="3746">
                  <c:v>0.47411687879265296</c:v>
                </c:pt>
                <c:pt idx="3747">
                  <c:v>0.47416936809741905</c:v>
                </c:pt>
                <c:pt idx="3748">
                  <c:v>0.47427653517123503</c:v>
                </c:pt>
                <c:pt idx="3749">
                  <c:v>0.47432506803890095</c:v>
                </c:pt>
                <c:pt idx="3750">
                  <c:v>0.47427374859510096</c:v>
                </c:pt>
                <c:pt idx="3751">
                  <c:v>0.47444663242274199</c:v>
                </c:pt>
                <c:pt idx="3752">
                  <c:v>0.47449202356794795</c:v>
                </c:pt>
                <c:pt idx="3753">
                  <c:v>0.47453661561039995</c:v>
                </c:pt>
                <c:pt idx="3754">
                  <c:v>0.47466653972264305</c:v>
                </c:pt>
                <c:pt idx="3755">
                  <c:v>0.47474154506358002</c:v>
                </c:pt>
                <c:pt idx="3756">
                  <c:v>0.47484697052731295</c:v>
                </c:pt>
                <c:pt idx="3757">
                  <c:v>0.47494798391216697</c:v>
                </c:pt>
                <c:pt idx="3758">
                  <c:v>0.47495901410936403</c:v>
                </c:pt>
                <c:pt idx="3759">
                  <c:v>0.47610487743709295</c:v>
                </c:pt>
                <c:pt idx="3760">
                  <c:v>0.47620879350542</c:v>
                </c:pt>
                <c:pt idx="3761">
                  <c:v>0.47534144271005696</c:v>
                </c:pt>
                <c:pt idx="3762">
                  <c:v>0.47635172163962103</c:v>
                </c:pt>
                <c:pt idx="3763">
                  <c:v>0.47638074847434997</c:v>
                </c:pt>
                <c:pt idx="3764">
                  <c:v>0.47654062828003196</c:v>
                </c:pt>
                <c:pt idx="3765">
                  <c:v>0.47664993453147597</c:v>
                </c:pt>
                <c:pt idx="3766">
                  <c:v>0.47670100713564501</c:v>
                </c:pt>
                <c:pt idx="3767">
                  <c:v>0.47672151190332401</c:v>
                </c:pt>
                <c:pt idx="3768">
                  <c:v>0.47673824297086198</c:v>
                </c:pt>
                <c:pt idx="3769">
                  <c:v>0.47679750634638696</c:v>
                </c:pt>
                <c:pt idx="3770">
                  <c:v>0.47681723594530701</c:v>
                </c:pt>
                <c:pt idx="3771">
                  <c:v>0.47688284821106997</c:v>
                </c:pt>
                <c:pt idx="3772">
                  <c:v>0.47687116375823302</c:v>
                </c:pt>
                <c:pt idx="3773">
                  <c:v>0.47686882607070402</c:v>
                </c:pt>
                <c:pt idx="3774">
                  <c:v>0.47693167109426804</c:v>
                </c:pt>
                <c:pt idx="3775">
                  <c:v>0.47691769186114896</c:v>
                </c:pt>
                <c:pt idx="3776">
                  <c:v>0.476970061616939</c:v>
                </c:pt>
                <c:pt idx="3777">
                  <c:v>0.47698932489498802</c:v>
                </c:pt>
                <c:pt idx="3778">
                  <c:v>0.47705765426021096</c:v>
                </c:pt>
                <c:pt idx="3779">
                  <c:v>0.477112573031516</c:v>
                </c:pt>
                <c:pt idx="3780">
                  <c:v>0.47715158509739097</c:v>
                </c:pt>
                <c:pt idx="3781">
                  <c:v>0.47720627165401897</c:v>
                </c:pt>
                <c:pt idx="3782">
                  <c:v>0.47720866505980797</c:v>
                </c:pt>
                <c:pt idx="3783">
                  <c:v>0.47724968918125499</c:v>
                </c:pt>
                <c:pt idx="3784">
                  <c:v>0.47728386550562996</c:v>
                </c:pt>
                <c:pt idx="3785">
                  <c:v>0.47731179426741099</c:v>
                </c:pt>
                <c:pt idx="3786">
                  <c:v>0.47735686287258805</c:v>
                </c:pt>
                <c:pt idx="3787">
                  <c:v>0.47738515208422205</c:v>
                </c:pt>
                <c:pt idx="3788">
                  <c:v>0.47738147762843797</c:v>
                </c:pt>
                <c:pt idx="3789">
                  <c:v>0.47744429169878999</c:v>
                </c:pt>
                <c:pt idx="3790">
                  <c:v>0.47743128767683196</c:v>
                </c:pt>
                <c:pt idx="3791">
                  <c:v>0.47748231196118196</c:v>
                </c:pt>
                <c:pt idx="3792">
                  <c:v>0.47750083597283999</c:v>
                </c:pt>
                <c:pt idx="3793">
                  <c:v>0.47752346243357702</c:v>
                </c:pt>
                <c:pt idx="3794">
                  <c:v>0.47761002104268802</c:v>
                </c:pt>
                <c:pt idx="3795">
                  <c:v>0.47765734866569498</c:v>
                </c:pt>
                <c:pt idx="3796">
                  <c:v>0.47858179529811695</c:v>
                </c:pt>
                <c:pt idx="3797">
                  <c:v>0.47869070398201696</c:v>
                </c:pt>
                <c:pt idx="3798">
                  <c:v>0.47868780129854405</c:v>
                </c:pt>
                <c:pt idx="3799">
                  <c:v>0.47875270530099701</c:v>
                </c:pt>
                <c:pt idx="3800">
                  <c:v>0.47885763850263297</c:v>
                </c:pt>
                <c:pt idx="3801">
                  <c:v>0.47893220724695595</c:v>
                </c:pt>
                <c:pt idx="3802">
                  <c:v>0.47895953380033396</c:v>
                </c:pt>
                <c:pt idx="3803">
                  <c:v>0.47902916994038203</c:v>
                </c:pt>
                <c:pt idx="3804">
                  <c:v>0.47909684745353398</c:v>
                </c:pt>
                <c:pt idx="3805">
                  <c:v>0.47915664273307401</c:v>
                </c:pt>
                <c:pt idx="3806">
                  <c:v>0.47922688627616605</c:v>
                </c:pt>
                <c:pt idx="3807">
                  <c:v>0.47928734445768995</c:v>
                </c:pt>
                <c:pt idx="3808">
                  <c:v>0.47933385236122705</c:v>
                </c:pt>
                <c:pt idx="3809">
                  <c:v>0.479358088966087</c:v>
                </c:pt>
                <c:pt idx="3810">
                  <c:v>0.47938330416688302</c:v>
                </c:pt>
                <c:pt idx="3811">
                  <c:v>0.47941219498602095</c:v>
                </c:pt>
                <c:pt idx="3812">
                  <c:v>0.47947779563250603</c:v>
                </c:pt>
                <c:pt idx="3813">
                  <c:v>0.47956393107510198</c:v>
                </c:pt>
                <c:pt idx="3814">
                  <c:v>0.47972951634326899</c:v>
                </c:pt>
                <c:pt idx="3815">
                  <c:v>0.47975749821194702</c:v>
                </c:pt>
                <c:pt idx="3816">
                  <c:v>0.47977630760085099</c:v>
                </c:pt>
                <c:pt idx="3817">
                  <c:v>0.47989289477656605</c:v>
                </c:pt>
                <c:pt idx="3818">
                  <c:v>0.48000631623923695</c:v>
                </c:pt>
                <c:pt idx="3819">
                  <c:v>0.48119397820897503</c:v>
                </c:pt>
                <c:pt idx="3820">
                  <c:v>0.48129789427730196</c:v>
                </c:pt>
                <c:pt idx="3821">
                  <c:v>0.48014227793310404</c:v>
                </c:pt>
                <c:pt idx="3822">
                  <c:v>0.48140294397509198</c:v>
                </c:pt>
                <c:pt idx="3823">
                  <c:v>0.48147913783334395</c:v>
                </c:pt>
                <c:pt idx="3824">
                  <c:v>0.48162442192286803</c:v>
                </c:pt>
                <c:pt idx="3825">
                  <c:v>0.48169254312226595</c:v>
                </c:pt>
                <c:pt idx="3826">
                  <c:v>0.48175639809003001</c:v>
                </c:pt>
                <c:pt idx="3827">
                  <c:v>0.48184165526731704</c:v>
                </c:pt>
                <c:pt idx="3828">
                  <c:v>0.48193102759639195</c:v>
                </c:pt>
                <c:pt idx="3829">
                  <c:v>0.48197240440118505</c:v>
                </c:pt>
                <c:pt idx="3830">
                  <c:v>0.48199092577345404</c:v>
                </c:pt>
                <c:pt idx="3831">
                  <c:v>0.48202447140316995</c:v>
                </c:pt>
                <c:pt idx="3832">
                  <c:v>0.48206657493117899</c:v>
                </c:pt>
                <c:pt idx="3833">
                  <c:v>0.48208314869989799</c:v>
                </c:pt>
                <c:pt idx="3834">
                  <c:v>0.48215886544220998</c:v>
                </c:pt>
                <c:pt idx="3835">
                  <c:v>0.48217512987945599</c:v>
                </c:pt>
                <c:pt idx="3836">
                  <c:v>0.48221270509594705</c:v>
                </c:pt>
                <c:pt idx="3837">
                  <c:v>0.48225566371599204</c:v>
                </c:pt>
                <c:pt idx="3838">
                  <c:v>0.48230408047631901</c:v>
                </c:pt>
                <c:pt idx="3839">
                  <c:v>0.48231688973757902</c:v>
                </c:pt>
                <c:pt idx="3840">
                  <c:v>0.48233409022783102</c:v>
                </c:pt>
                <c:pt idx="3841">
                  <c:v>0.48240006557016002</c:v>
                </c:pt>
                <c:pt idx="3842">
                  <c:v>0.48242401935741597</c:v>
                </c:pt>
                <c:pt idx="3843">
                  <c:v>0.48247407104673201</c:v>
                </c:pt>
                <c:pt idx="3844">
                  <c:v>0.48247948870223201</c:v>
                </c:pt>
                <c:pt idx="3845">
                  <c:v>0.48252247838081397</c:v>
                </c:pt>
                <c:pt idx="3846">
                  <c:v>0.48256520588153295</c:v>
                </c:pt>
                <c:pt idx="3847">
                  <c:v>0.48257974893588995</c:v>
                </c:pt>
                <c:pt idx="3848">
                  <c:v>0.48257442595300803</c:v>
                </c:pt>
                <c:pt idx="3849">
                  <c:v>0.48257796515398299</c:v>
                </c:pt>
                <c:pt idx="3850">
                  <c:v>0.48260154747861295</c:v>
                </c:pt>
                <c:pt idx="3851">
                  <c:v>0.48262825216656302</c:v>
                </c:pt>
                <c:pt idx="3852">
                  <c:v>0.48269292395433705</c:v>
                </c:pt>
                <c:pt idx="3853">
                  <c:v>0.48275585413202804</c:v>
                </c:pt>
                <c:pt idx="3854">
                  <c:v>0.48374903630908705</c:v>
                </c:pt>
                <c:pt idx="3855">
                  <c:v>0.48378177857866</c:v>
                </c:pt>
                <c:pt idx="3856">
                  <c:v>0.48386572418469398</c:v>
                </c:pt>
                <c:pt idx="3857">
                  <c:v>0.48393658836387698</c:v>
                </c:pt>
                <c:pt idx="3858">
                  <c:v>0.48395817211623604</c:v>
                </c:pt>
                <c:pt idx="3859">
                  <c:v>0.48401012212885497</c:v>
                </c:pt>
                <c:pt idx="3860">
                  <c:v>0.48410780798632702</c:v>
                </c:pt>
                <c:pt idx="3861">
                  <c:v>0.48415334776103902</c:v>
                </c:pt>
                <c:pt idx="3862">
                  <c:v>0.48420139050149102</c:v>
                </c:pt>
                <c:pt idx="3863">
                  <c:v>0.484271801413379</c:v>
                </c:pt>
                <c:pt idx="3864">
                  <c:v>0.484308557575307</c:v>
                </c:pt>
                <c:pt idx="3865">
                  <c:v>0.48432132796807503</c:v>
                </c:pt>
                <c:pt idx="3866">
                  <c:v>0.48435906426773401</c:v>
                </c:pt>
                <c:pt idx="3867">
                  <c:v>0.48442374808826105</c:v>
                </c:pt>
                <c:pt idx="3868">
                  <c:v>0.48440936777231902</c:v>
                </c:pt>
                <c:pt idx="3869">
                  <c:v>0.48449461455050602</c:v>
                </c:pt>
                <c:pt idx="3870">
                  <c:v>0.48449746421571804</c:v>
                </c:pt>
                <c:pt idx="3871">
                  <c:v>0.48454743150079804</c:v>
                </c:pt>
                <c:pt idx="3872">
                  <c:v>0.484631877811733</c:v>
                </c:pt>
                <c:pt idx="3873">
                  <c:v>0.48467325072683198</c:v>
                </c:pt>
                <c:pt idx="3874">
                  <c:v>0.48475115875124197</c:v>
                </c:pt>
                <c:pt idx="3875">
                  <c:v>0.48472457017063098</c:v>
                </c:pt>
                <c:pt idx="3876">
                  <c:v>0.48479419316682304</c:v>
                </c:pt>
                <c:pt idx="3877">
                  <c:v>0.48500891704362903</c:v>
                </c:pt>
                <c:pt idx="3878">
                  <c:v>0.48506931978300805</c:v>
                </c:pt>
                <c:pt idx="3879">
                  <c:v>0.48509863386558005</c:v>
                </c:pt>
                <c:pt idx="3880">
                  <c:v>0.48515602504203104</c:v>
                </c:pt>
                <c:pt idx="3881">
                  <c:v>0.48519979750880105</c:v>
                </c:pt>
                <c:pt idx="3882">
                  <c:v>0.48521837468302698</c:v>
                </c:pt>
                <c:pt idx="3883">
                  <c:v>0.48557687722418996</c:v>
                </c:pt>
                <c:pt idx="3884">
                  <c:v>0.48651436479997001</c:v>
                </c:pt>
                <c:pt idx="3885">
                  <c:v>0.48666960031209705</c:v>
                </c:pt>
                <c:pt idx="3886">
                  <c:v>0.486758584168687</c:v>
                </c:pt>
                <c:pt idx="3887">
                  <c:v>0.48686911972022295</c:v>
                </c:pt>
                <c:pt idx="3888">
                  <c:v>0.48691336557458198</c:v>
                </c:pt>
                <c:pt idx="3889">
                  <c:v>0.48700155119404798</c:v>
                </c:pt>
                <c:pt idx="3890">
                  <c:v>0.48701490353802301</c:v>
                </c:pt>
                <c:pt idx="3891">
                  <c:v>0.48705530889196402</c:v>
                </c:pt>
                <c:pt idx="3892">
                  <c:v>0.48709873636364598</c:v>
                </c:pt>
                <c:pt idx="3893">
                  <c:v>0.48719138669316997</c:v>
                </c:pt>
                <c:pt idx="3894">
                  <c:v>0.48727533229920394</c:v>
                </c:pt>
                <c:pt idx="3895">
                  <c:v>0.48732015398726702</c:v>
                </c:pt>
                <c:pt idx="3896">
                  <c:v>0.48739005602566099</c:v>
                </c:pt>
                <c:pt idx="3897">
                  <c:v>0.48741652775465605</c:v>
                </c:pt>
                <c:pt idx="3898">
                  <c:v>0.48742730713022897</c:v>
                </c:pt>
                <c:pt idx="3899">
                  <c:v>0.48747570453933298</c:v>
                </c:pt>
                <c:pt idx="3900">
                  <c:v>0.48751520486256195</c:v>
                </c:pt>
                <c:pt idx="3901">
                  <c:v>0.48756487558182304</c:v>
                </c:pt>
                <c:pt idx="3902">
                  <c:v>0.48754908185345303</c:v>
                </c:pt>
                <c:pt idx="3903">
                  <c:v>0.48760111248079396</c:v>
                </c:pt>
                <c:pt idx="3904">
                  <c:v>0.48759799459404196</c:v>
                </c:pt>
                <c:pt idx="3905">
                  <c:v>0.48766430231442204</c:v>
                </c:pt>
                <c:pt idx="3906">
                  <c:v>0.48764223149016805</c:v>
                </c:pt>
                <c:pt idx="3907">
                  <c:v>0.48766187524066296</c:v>
                </c:pt>
                <c:pt idx="3908">
                  <c:v>0.48767926973128095</c:v>
                </c:pt>
                <c:pt idx="3909">
                  <c:v>0.48811816492501703</c:v>
                </c:pt>
                <c:pt idx="3910">
                  <c:v>0.48873851698418203</c:v>
                </c:pt>
                <c:pt idx="3911">
                  <c:v>0.48789082479030199</c:v>
                </c:pt>
                <c:pt idx="3912">
                  <c:v>0.48874326740299701</c:v>
                </c:pt>
                <c:pt idx="3913">
                  <c:v>0.48881958585251595</c:v>
                </c:pt>
                <c:pt idx="3914">
                  <c:v>0.48896167528957202</c:v>
                </c:pt>
                <c:pt idx="3915">
                  <c:v>0.48896701622716199</c:v>
                </c:pt>
                <c:pt idx="3916">
                  <c:v>0.48902448935992304</c:v>
                </c:pt>
                <c:pt idx="3917">
                  <c:v>0.48911004278468795</c:v>
                </c:pt>
                <c:pt idx="3918">
                  <c:v>0.48919696648083899</c:v>
                </c:pt>
                <c:pt idx="3919">
                  <c:v>0.48921568463159204</c:v>
                </c:pt>
                <c:pt idx="3920">
                  <c:v>0.48931940200076196</c:v>
                </c:pt>
                <c:pt idx="3921">
                  <c:v>0.48931341025098296</c:v>
                </c:pt>
                <c:pt idx="3922">
                  <c:v>0.489338711199369</c:v>
                </c:pt>
                <c:pt idx="3923">
                  <c:v>0.48940148988937304</c:v>
                </c:pt>
                <c:pt idx="3924">
                  <c:v>0.48941707928462197</c:v>
                </c:pt>
                <c:pt idx="3925">
                  <c:v>0.48946490191252001</c:v>
                </c:pt>
                <c:pt idx="3926">
                  <c:v>0.48949637279401403</c:v>
                </c:pt>
                <c:pt idx="3927">
                  <c:v>0.48947370865417705</c:v>
                </c:pt>
                <c:pt idx="3928">
                  <c:v>0.48955094958067502</c:v>
                </c:pt>
                <c:pt idx="3929">
                  <c:v>0.48958598445090495</c:v>
                </c:pt>
                <c:pt idx="3930">
                  <c:v>0.48966029314780901</c:v>
                </c:pt>
                <c:pt idx="3931">
                  <c:v>0.48971683742186001</c:v>
                </c:pt>
                <c:pt idx="3932">
                  <c:v>0.489819213906873</c:v>
                </c:pt>
                <c:pt idx="3933">
                  <c:v>0.48976476728044205</c:v>
                </c:pt>
                <c:pt idx="3934">
                  <c:v>0.48990318970081503</c:v>
                </c:pt>
                <c:pt idx="3935">
                  <c:v>0.489946494986081</c:v>
                </c:pt>
                <c:pt idx="3936">
                  <c:v>0.49002574336657501</c:v>
                </c:pt>
                <c:pt idx="3937">
                  <c:v>0.49005331214472603</c:v>
                </c:pt>
                <c:pt idx="3938">
                  <c:v>0.490140688305441</c:v>
                </c:pt>
                <c:pt idx="3939">
                  <c:v>0.49015800855168201</c:v>
                </c:pt>
                <c:pt idx="3940">
                  <c:v>0.49025940701659898</c:v>
                </c:pt>
                <c:pt idx="3941">
                  <c:v>0.49141200456998502</c:v>
                </c:pt>
                <c:pt idx="3942">
                  <c:v>0.49144973945513104</c:v>
                </c:pt>
                <c:pt idx="3943">
                  <c:v>0.49152796884806904</c:v>
                </c:pt>
                <c:pt idx="3944">
                  <c:v>0.49165585539385004</c:v>
                </c:pt>
                <c:pt idx="3945">
                  <c:v>0.49178697352813605</c:v>
                </c:pt>
                <c:pt idx="3946">
                  <c:v>0.49181060106447205</c:v>
                </c:pt>
                <c:pt idx="3947">
                  <c:v>0.491881413763119</c:v>
                </c:pt>
                <c:pt idx="3948">
                  <c:v>0.49200135635823405</c:v>
                </c:pt>
                <c:pt idx="3949">
                  <c:v>0.49207067255868797</c:v>
                </c:pt>
                <c:pt idx="3950">
                  <c:v>0.49213639825746103</c:v>
                </c:pt>
                <c:pt idx="3951">
                  <c:v>0.49217726804075801</c:v>
                </c:pt>
                <c:pt idx="3952">
                  <c:v>0.49216466573612105</c:v>
                </c:pt>
                <c:pt idx="3953">
                  <c:v>0.49220716715200497</c:v>
                </c:pt>
                <c:pt idx="3954">
                  <c:v>0.49230080624936101</c:v>
                </c:pt>
                <c:pt idx="3955">
                  <c:v>0.49238251080955098</c:v>
                </c:pt>
                <c:pt idx="3956">
                  <c:v>0.49240263238558801</c:v>
                </c:pt>
                <c:pt idx="3957">
                  <c:v>0.49243398136709404</c:v>
                </c:pt>
                <c:pt idx="3958">
                  <c:v>0.49249621490075102</c:v>
                </c:pt>
                <c:pt idx="3959">
                  <c:v>0.49254962427665105</c:v>
                </c:pt>
                <c:pt idx="3960">
                  <c:v>0.492582208246654</c:v>
                </c:pt>
                <c:pt idx="3961">
                  <c:v>0.49261197391764699</c:v>
                </c:pt>
                <c:pt idx="3962">
                  <c:v>0.49264933805205202</c:v>
                </c:pt>
                <c:pt idx="3963">
                  <c:v>0.49270056381723804</c:v>
                </c:pt>
                <c:pt idx="3964">
                  <c:v>0.49270567254014996</c:v>
                </c:pt>
                <c:pt idx="3965">
                  <c:v>0.49273205997706104</c:v>
                </c:pt>
                <c:pt idx="3966">
                  <c:v>0.49277128927379699</c:v>
                </c:pt>
                <c:pt idx="3967">
                  <c:v>0.49279226999643</c:v>
                </c:pt>
                <c:pt idx="3968">
                  <c:v>0.49280616835991298</c:v>
                </c:pt>
                <c:pt idx="3969">
                  <c:v>0.49286264966236004</c:v>
                </c:pt>
                <c:pt idx="3970">
                  <c:v>0.49287983354851905</c:v>
                </c:pt>
                <c:pt idx="3971">
                  <c:v>0.49382784997074103</c:v>
                </c:pt>
                <c:pt idx="3972">
                  <c:v>0.492948856194939</c:v>
                </c:pt>
                <c:pt idx="3973">
                  <c:v>0.49392375463268301</c:v>
                </c:pt>
                <c:pt idx="3974">
                  <c:v>0.49396377078174203</c:v>
                </c:pt>
                <c:pt idx="3975">
                  <c:v>0.49402383915882597</c:v>
                </c:pt>
                <c:pt idx="3976">
                  <c:v>0.49405449149629899</c:v>
                </c:pt>
                <c:pt idx="3977">
                  <c:v>0.49411254516575498</c:v>
                </c:pt>
                <c:pt idx="3978">
                  <c:v>0.49416055248201995</c:v>
                </c:pt>
                <c:pt idx="3979">
                  <c:v>0.49419344687668798</c:v>
                </c:pt>
                <c:pt idx="3980">
                  <c:v>0.49428148134387295</c:v>
                </c:pt>
                <c:pt idx="3981">
                  <c:v>0.49430781321841399</c:v>
                </c:pt>
                <c:pt idx="3982">
                  <c:v>0.49432353639419702</c:v>
                </c:pt>
                <c:pt idx="3983">
                  <c:v>0.49439145918285199</c:v>
                </c:pt>
                <c:pt idx="3984">
                  <c:v>0.49442781594932295</c:v>
                </c:pt>
                <c:pt idx="3985">
                  <c:v>0.49446540670221395</c:v>
                </c:pt>
                <c:pt idx="3986">
                  <c:v>0.49450054568254298</c:v>
                </c:pt>
                <c:pt idx="3987">
                  <c:v>0.494537723757702</c:v>
                </c:pt>
                <c:pt idx="3988">
                  <c:v>0.494542041854938</c:v>
                </c:pt>
                <c:pt idx="3989">
                  <c:v>0.49458626374999604</c:v>
                </c:pt>
                <c:pt idx="3990">
                  <c:v>0.49462047419229205</c:v>
                </c:pt>
                <c:pt idx="3991">
                  <c:v>0.49462045004983202</c:v>
                </c:pt>
                <c:pt idx="3992">
                  <c:v>0.49464814832015902</c:v>
                </c:pt>
                <c:pt idx="3993">
                  <c:v>0.49468878588877896</c:v>
                </c:pt>
                <c:pt idx="3994">
                  <c:v>0.49476425565907201</c:v>
                </c:pt>
                <c:pt idx="3995">
                  <c:v>0.494801603519755</c:v>
                </c:pt>
                <c:pt idx="3996">
                  <c:v>0.494844021400905</c:v>
                </c:pt>
                <c:pt idx="3997">
                  <c:v>0.494901904527976</c:v>
                </c:pt>
                <c:pt idx="3998">
                  <c:v>0.494932485008302</c:v>
                </c:pt>
                <c:pt idx="3999">
                  <c:v>0.49504755756601904</c:v>
                </c:pt>
                <c:pt idx="4000">
                  <c:v>0.49514067565182696</c:v>
                </c:pt>
                <c:pt idx="4001">
                  <c:v>0.49524758874083896</c:v>
                </c:pt>
                <c:pt idx="4002">
                  <c:v>0.495296615325728</c:v>
                </c:pt>
                <c:pt idx="4003">
                  <c:v>0.49532911786288203</c:v>
                </c:pt>
                <c:pt idx="4004">
                  <c:v>0.496499222337347</c:v>
                </c:pt>
                <c:pt idx="4005">
                  <c:v>0.49539564736807895</c:v>
                </c:pt>
                <c:pt idx="4006">
                  <c:v>0.49661872207618496</c:v>
                </c:pt>
                <c:pt idx="4007">
                  <c:v>0.49666476497874801</c:v>
                </c:pt>
                <c:pt idx="4008">
                  <c:v>0.49675480556305895</c:v>
                </c:pt>
                <c:pt idx="4009">
                  <c:v>0.49687717701260503</c:v>
                </c:pt>
                <c:pt idx="4010">
                  <c:v>0.49695125349483105</c:v>
                </c:pt>
                <c:pt idx="4011">
                  <c:v>0.49698515683779299</c:v>
                </c:pt>
                <c:pt idx="4012">
                  <c:v>0.49705168634299002</c:v>
                </c:pt>
                <c:pt idx="4013">
                  <c:v>0.49708658237813397</c:v>
                </c:pt>
                <c:pt idx="4014">
                  <c:v>0.49717697382455805</c:v>
                </c:pt>
                <c:pt idx="4015">
                  <c:v>0.49717998495248905</c:v>
                </c:pt>
                <c:pt idx="4016">
                  <c:v>0.49722724063942603</c:v>
                </c:pt>
                <c:pt idx="4017">
                  <c:v>0.497270824094733</c:v>
                </c:pt>
                <c:pt idx="4018">
                  <c:v>0.49736378286998795</c:v>
                </c:pt>
                <c:pt idx="4019">
                  <c:v>0.49744912176408895</c:v>
                </c:pt>
                <c:pt idx="4020">
                  <c:v>0.49751046192889903</c:v>
                </c:pt>
                <c:pt idx="4021">
                  <c:v>0.497538059985696</c:v>
                </c:pt>
                <c:pt idx="4022">
                  <c:v>0.49757416936809795</c:v>
                </c:pt>
                <c:pt idx="4023">
                  <c:v>0.49761596801010599</c:v>
                </c:pt>
                <c:pt idx="4024">
                  <c:v>0.49766763577592199</c:v>
                </c:pt>
                <c:pt idx="4025">
                  <c:v>0.49770676394913604</c:v>
                </c:pt>
                <c:pt idx="4026">
                  <c:v>0.49777967935797296</c:v>
                </c:pt>
                <c:pt idx="4027">
                  <c:v>0.49779047734049198</c:v>
                </c:pt>
                <c:pt idx="4028">
                  <c:v>0.49778258204144599</c:v>
                </c:pt>
                <c:pt idx="4029">
                  <c:v>0.49781311827158004</c:v>
                </c:pt>
                <c:pt idx="4030">
                  <c:v>0.49792574239032505</c:v>
                </c:pt>
                <c:pt idx="4031">
                  <c:v>0.49885761989243804</c:v>
                </c:pt>
                <c:pt idx="4032">
                  <c:v>0.49898301581846405</c:v>
                </c:pt>
                <c:pt idx="4033">
                  <c:v>0.49866395610647896</c:v>
                </c:pt>
                <c:pt idx="4034">
                  <c:v>0.49912791777742704</c:v>
                </c:pt>
                <c:pt idx="4035">
                  <c:v>0.49918122678935595</c:v>
                </c:pt>
                <c:pt idx="4036">
                  <c:v>0.49918899604306199</c:v>
                </c:pt>
                <c:pt idx="4037">
                  <c:v>0.49929746494662297</c:v>
                </c:pt>
                <c:pt idx="4038">
                  <c:v>0.49933093819511198</c:v>
                </c:pt>
                <c:pt idx="4039">
                  <c:v>0.499372138602314</c:v>
                </c:pt>
                <c:pt idx="4040">
                  <c:v>0.49938149620561201</c:v>
                </c:pt>
                <c:pt idx="4041">
                  <c:v>0.49940796867888404</c:v>
                </c:pt>
                <c:pt idx="4042">
                  <c:v>0.49944547134935302</c:v>
                </c:pt>
                <c:pt idx="4043">
                  <c:v>0.49951594318617998</c:v>
                </c:pt>
                <c:pt idx="4044">
                  <c:v>0.49953017943347799</c:v>
                </c:pt>
                <c:pt idx="4045">
                  <c:v>0.49956109331170995</c:v>
                </c:pt>
                <c:pt idx="4046">
                  <c:v>0.49957826809383499</c:v>
                </c:pt>
                <c:pt idx="4047">
                  <c:v>0.49960913727063005</c:v>
                </c:pt>
                <c:pt idx="4048">
                  <c:v>0.49961180266058502</c:v>
                </c:pt>
                <c:pt idx="4049">
                  <c:v>0.49966396676414104</c:v>
                </c:pt>
                <c:pt idx="4050">
                  <c:v>0.49968558132622498</c:v>
                </c:pt>
                <c:pt idx="4051">
                  <c:v>0.49970055917294398</c:v>
                </c:pt>
                <c:pt idx="4052">
                  <c:v>0.49972779309434601</c:v>
                </c:pt>
                <c:pt idx="4053">
                  <c:v>0.49972062775411497</c:v>
                </c:pt>
                <c:pt idx="4054">
                  <c:v>0.49977428733315399</c:v>
                </c:pt>
                <c:pt idx="4055">
                  <c:v>0.49977510008452597</c:v>
                </c:pt>
                <c:pt idx="4056">
                  <c:v>0.49982890243911204</c:v>
                </c:pt>
                <c:pt idx="4057">
                  <c:v>0.49983543515092999</c:v>
                </c:pt>
                <c:pt idx="4058">
                  <c:v>0.499892545779001</c:v>
                </c:pt>
                <c:pt idx="4059">
                  <c:v>0.50000006966440302</c:v>
                </c:pt>
                <c:pt idx="4060">
                  <c:v>0.50006426541208793</c:v>
                </c:pt>
                <c:pt idx="4061">
                  <c:v>0.50010288689899807</c:v>
                </c:pt>
                <c:pt idx="4062">
                  <c:v>0.50020806435133203</c:v>
                </c:pt>
                <c:pt idx="4063">
                  <c:v>0.50024754084656198</c:v>
                </c:pt>
                <c:pt idx="4064">
                  <c:v>0.50027359570018692</c:v>
                </c:pt>
                <c:pt idx="4065">
                  <c:v>0.50034797369472095</c:v>
                </c:pt>
                <c:pt idx="4066">
                  <c:v>0.50120664167045992</c:v>
                </c:pt>
                <c:pt idx="4067">
                  <c:v>0.50135406475022704</c:v>
                </c:pt>
                <c:pt idx="4068">
                  <c:v>0.50160855107329594</c:v>
                </c:pt>
                <c:pt idx="4069">
                  <c:v>0.50182334965028508</c:v>
                </c:pt>
                <c:pt idx="4070">
                  <c:v>0.50187229935395306</c:v>
                </c:pt>
                <c:pt idx="4071">
                  <c:v>0.50189891312123702</c:v>
                </c:pt>
                <c:pt idx="4072">
                  <c:v>0.50196929657529799</c:v>
                </c:pt>
                <c:pt idx="4073">
                  <c:v>0.50208301511321896</c:v>
                </c:pt>
                <c:pt idx="4074">
                  <c:v>0.50208495686871502</c:v>
                </c:pt>
                <c:pt idx="4075">
                  <c:v>0.50216098979184298</c:v>
                </c:pt>
                <c:pt idx="4076">
                  <c:v>0.50219222266601005</c:v>
                </c:pt>
                <c:pt idx="4077">
                  <c:v>0.50226921320794604</c:v>
                </c:pt>
                <c:pt idx="4078">
                  <c:v>0.50228267028302298</c:v>
                </c:pt>
                <c:pt idx="4079">
                  <c:v>0.50228464410778506</c:v>
                </c:pt>
                <c:pt idx="4080">
                  <c:v>0.502395294401769</c:v>
                </c:pt>
                <c:pt idx="4081">
                  <c:v>0.50243268096489802</c:v>
                </c:pt>
                <c:pt idx="4082">
                  <c:v>0.50245160646114106</c:v>
                </c:pt>
                <c:pt idx="4083">
                  <c:v>0.50252922680499101</c:v>
                </c:pt>
                <c:pt idx="4084">
                  <c:v>0.50255645138817906</c:v>
                </c:pt>
                <c:pt idx="4085">
                  <c:v>0.50261705941909196</c:v>
                </c:pt>
                <c:pt idx="4086">
                  <c:v>0.50269343750511597</c:v>
                </c:pt>
                <c:pt idx="4087">
                  <c:v>0.50272660720449003</c:v>
                </c:pt>
                <c:pt idx="4088">
                  <c:v>0.50278733675590304</c:v>
                </c:pt>
                <c:pt idx="4089">
                  <c:v>0.50282535598510103</c:v>
                </c:pt>
                <c:pt idx="4090">
                  <c:v>0.50283836000705895</c:v>
                </c:pt>
                <c:pt idx="4091">
                  <c:v>0.50285844657669099</c:v>
                </c:pt>
                <c:pt idx="4092">
                  <c:v>0.50294854587168702</c:v>
                </c:pt>
                <c:pt idx="4093">
                  <c:v>0.50298326085012002</c:v>
                </c:pt>
                <c:pt idx="4094">
                  <c:v>0.50398724212559998</c:v>
                </c:pt>
                <c:pt idx="4095">
                  <c:v>0.50406155082250392</c:v>
                </c:pt>
                <c:pt idx="4096">
                  <c:v>0.50420540781541701</c:v>
                </c:pt>
                <c:pt idx="4097">
                  <c:v>0.50430177690671507</c:v>
                </c:pt>
                <c:pt idx="4098">
                  <c:v>0.50442125135845606</c:v>
                </c:pt>
                <c:pt idx="4099">
                  <c:v>0.50444366007486607</c:v>
                </c:pt>
                <c:pt idx="4100">
                  <c:v>0.50451644322595901</c:v>
                </c:pt>
                <c:pt idx="4101">
                  <c:v>0.50455535533490004</c:v>
                </c:pt>
                <c:pt idx="4102">
                  <c:v>0.50460948821457996</c:v>
                </c:pt>
                <c:pt idx="4103">
                  <c:v>0.504660177606848</c:v>
                </c:pt>
                <c:pt idx="4104">
                  <c:v>0.50465834254451603</c:v>
                </c:pt>
                <c:pt idx="4105">
                  <c:v>0.50467401703526904</c:v>
                </c:pt>
                <c:pt idx="4106">
                  <c:v>0.50470131862049294</c:v>
                </c:pt>
                <c:pt idx="4107">
                  <c:v>0.50475384159847902</c:v>
                </c:pt>
                <c:pt idx="4108">
                  <c:v>0.50476888724959501</c:v>
                </c:pt>
                <c:pt idx="4109">
                  <c:v>0.50476520133332903</c:v>
                </c:pt>
                <c:pt idx="4110">
                  <c:v>0.50476922505317701</c:v>
                </c:pt>
                <c:pt idx="4111">
                  <c:v>0.50478592014177392</c:v>
                </c:pt>
                <c:pt idx="4112">
                  <c:v>0.50483088444466606</c:v>
                </c:pt>
                <c:pt idx="4113">
                  <c:v>0.50484364985742003</c:v>
                </c:pt>
                <c:pt idx="4114">
                  <c:v>0.50491668137359602</c:v>
                </c:pt>
                <c:pt idx="4115">
                  <c:v>0.50502500858445198</c:v>
                </c:pt>
                <c:pt idx="4116">
                  <c:v>0.50506373659593606</c:v>
                </c:pt>
                <c:pt idx="4117">
                  <c:v>0.50515214705691103</c:v>
                </c:pt>
                <c:pt idx="4118">
                  <c:v>0.505218069359613</c:v>
                </c:pt>
                <c:pt idx="4119">
                  <c:v>0.50528820062581703</c:v>
                </c:pt>
                <c:pt idx="4120">
                  <c:v>0.50532177987906302</c:v>
                </c:pt>
                <c:pt idx="4121">
                  <c:v>0.50540475330805101</c:v>
                </c:pt>
                <c:pt idx="4122">
                  <c:v>0.50548061471869499</c:v>
                </c:pt>
                <c:pt idx="4123">
                  <c:v>0.50661498341987199</c:v>
                </c:pt>
                <c:pt idx="4124">
                  <c:v>0.50552647711756604</c:v>
                </c:pt>
                <c:pt idx="4125">
                  <c:v>0.505699720877956</c:v>
                </c:pt>
                <c:pt idx="4126">
                  <c:v>0.50557837709805997</c:v>
                </c:pt>
                <c:pt idx="4127">
                  <c:v>0.50687576050307004</c:v>
                </c:pt>
                <c:pt idx="4128">
                  <c:v>0.50697700610260199</c:v>
                </c:pt>
                <c:pt idx="4129">
                  <c:v>0.50706669455624498</c:v>
                </c:pt>
                <c:pt idx="4130">
                  <c:v>0.50716081292430393</c:v>
                </c:pt>
                <c:pt idx="4131">
                  <c:v>0.50715003143606197</c:v>
                </c:pt>
                <c:pt idx="4132">
                  <c:v>0.50727190939028799</c:v>
                </c:pt>
                <c:pt idx="4133">
                  <c:v>0.50727345958458292</c:v>
                </c:pt>
                <c:pt idx="4134">
                  <c:v>0.50731908028929196</c:v>
                </c:pt>
                <c:pt idx="4135">
                  <c:v>0.50735769474752301</c:v>
                </c:pt>
                <c:pt idx="4136">
                  <c:v>0.50737130836739097</c:v>
                </c:pt>
                <c:pt idx="4137">
                  <c:v>0.50736522750093305</c:v>
                </c:pt>
                <c:pt idx="4138">
                  <c:v>0.50739534084470406</c:v>
                </c:pt>
                <c:pt idx="4139">
                  <c:v>0.507432959622512</c:v>
                </c:pt>
                <c:pt idx="4140">
                  <c:v>0.50747858466921203</c:v>
                </c:pt>
                <c:pt idx="4141">
                  <c:v>0.50749008443325705</c:v>
                </c:pt>
                <c:pt idx="4142">
                  <c:v>0.50759932970492105</c:v>
                </c:pt>
                <c:pt idx="4143">
                  <c:v>0.50767272965624599</c:v>
                </c:pt>
                <c:pt idx="4144">
                  <c:v>0.50772090582301499</c:v>
                </c:pt>
                <c:pt idx="4145">
                  <c:v>0.50779080244104102</c:v>
                </c:pt>
                <c:pt idx="4146">
                  <c:v>0.50782706365611707</c:v>
                </c:pt>
                <c:pt idx="4147">
                  <c:v>0.50789123528919999</c:v>
                </c:pt>
                <c:pt idx="4148">
                  <c:v>0.50793311310144307</c:v>
                </c:pt>
                <c:pt idx="4149">
                  <c:v>0.50792072655328402</c:v>
                </c:pt>
                <c:pt idx="4150">
                  <c:v>0.50796891109893294</c:v>
                </c:pt>
                <c:pt idx="4151">
                  <c:v>0.50801677407438395</c:v>
                </c:pt>
                <c:pt idx="4152">
                  <c:v>0.50804403254720898</c:v>
                </c:pt>
                <c:pt idx="4153">
                  <c:v>0.50911512274867898</c:v>
                </c:pt>
                <c:pt idx="4154">
                  <c:v>0.50818057477777101</c:v>
                </c:pt>
                <c:pt idx="4155">
                  <c:v>0.50860274382644999</c:v>
                </c:pt>
                <c:pt idx="4156">
                  <c:v>0.50927686027178398</c:v>
                </c:pt>
                <c:pt idx="4157">
                  <c:v>0.50944681341140008</c:v>
                </c:pt>
                <c:pt idx="4158">
                  <c:v>0.50950199240193594</c:v>
                </c:pt>
                <c:pt idx="4159">
                  <c:v>0.509556098421869</c:v>
                </c:pt>
                <c:pt idx="4160">
                  <c:v>0.50961073889269493</c:v>
                </c:pt>
                <c:pt idx="4161">
                  <c:v>0.50963923127653099</c:v>
                </c:pt>
                <c:pt idx="4162">
                  <c:v>0.50972279104926499</c:v>
                </c:pt>
                <c:pt idx="4163">
                  <c:v>0.509743877917892</c:v>
                </c:pt>
                <c:pt idx="4164">
                  <c:v>0.50982271946162405</c:v>
                </c:pt>
                <c:pt idx="4165">
                  <c:v>0.50983952551381795</c:v>
                </c:pt>
                <c:pt idx="4166">
                  <c:v>0.50986328582881002</c:v>
                </c:pt>
                <c:pt idx="4167">
                  <c:v>0.50989095198729295</c:v>
                </c:pt>
                <c:pt idx="4168">
                  <c:v>0.50992218486146101</c:v>
                </c:pt>
                <c:pt idx="4169">
                  <c:v>0.50998622904899293</c:v>
                </c:pt>
                <c:pt idx="4170">
                  <c:v>0.51003097743802206</c:v>
                </c:pt>
                <c:pt idx="4171">
                  <c:v>0.51010331231016393</c:v>
                </c:pt>
                <c:pt idx="4172">
                  <c:v>0.51011489586999792</c:v>
                </c:pt>
                <c:pt idx="4173">
                  <c:v>0.51023377341885001</c:v>
                </c:pt>
                <c:pt idx="4174">
                  <c:v>0.51027851828458393</c:v>
                </c:pt>
                <c:pt idx="4175">
                  <c:v>0.510358603726624</c:v>
                </c:pt>
                <c:pt idx="4176">
                  <c:v>0.51042633664584303</c:v>
                </c:pt>
                <c:pt idx="4177">
                  <c:v>0.51039922611960098</c:v>
                </c:pt>
                <c:pt idx="4178">
                  <c:v>0.51045604640578102</c:v>
                </c:pt>
                <c:pt idx="4179">
                  <c:v>0.51051854237383498</c:v>
                </c:pt>
                <c:pt idx="4180">
                  <c:v>0.510560176356048</c:v>
                </c:pt>
                <c:pt idx="4181">
                  <c:v>0.51059084702625901</c:v>
                </c:pt>
                <c:pt idx="4182">
                  <c:v>0.51158311385345501</c:v>
                </c:pt>
                <c:pt idx="4183">
                  <c:v>0.51085737606701798</c:v>
                </c:pt>
                <c:pt idx="4184">
                  <c:v>0.51188515329506101</c:v>
                </c:pt>
                <c:pt idx="4185">
                  <c:v>0.51193951891311196</c:v>
                </c:pt>
                <c:pt idx="4186">
                  <c:v>0.51201647031728803</c:v>
                </c:pt>
                <c:pt idx="4187">
                  <c:v>0.51207980006237497</c:v>
                </c:pt>
                <c:pt idx="4188">
                  <c:v>0.51212079343111094</c:v>
                </c:pt>
                <c:pt idx="4189">
                  <c:v>0.51217519108584808</c:v>
                </c:pt>
                <c:pt idx="4190">
                  <c:v>0.51219976229949804</c:v>
                </c:pt>
                <c:pt idx="4191">
                  <c:v>0.51224131284890295</c:v>
                </c:pt>
                <c:pt idx="4192">
                  <c:v>0.51228220201707697</c:v>
                </c:pt>
                <c:pt idx="4193">
                  <c:v>0.51233663697414999</c:v>
                </c:pt>
                <c:pt idx="4194">
                  <c:v>0.51233919133560601</c:v>
                </c:pt>
                <c:pt idx="4195">
                  <c:v>0.51238882278787401</c:v>
                </c:pt>
                <c:pt idx="4196">
                  <c:v>0.51240774261288602</c:v>
                </c:pt>
                <c:pt idx="4197">
                  <c:v>0.51245123491765698</c:v>
                </c:pt>
                <c:pt idx="4198">
                  <c:v>0.51244075611995199</c:v>
                </c:pt>
                <c:pt idx="4199">
                  <c:v>0.51246714162308793</c:v>
                </c:pt>
                <c:pt idx="4200">
                  <c:v>0.51253529663102904</c:v>
                </c:pt>
                <c:pt idx="4201">
                  <c:v>0.51257043591399598</c:v>
                </c:pt>
                <c:pt idx="4202">
                  <c:v>0.51263807635839598</c:v>
                </c:pt>
                <c:pt idx="4203">
                  <c:v>0.51266981916726295</c:v>
                </c:pt>
                <c:pt idx="4204">
                  <c:v>0.51275172071076303</c:v>
                </c:pt>
                <c:pt idx="4205">
                  <c:v>0.51275276567681294</c:v>
                </c:pt>
                <c:pt idx="4206">
                  <c:v>0.51280513008666295</c:v>
                </c:pt>
                <c:pt idx="4207">
                  <c:v>0.512875943952665</c:v>
                </c:pt>
                <c:pt idx="4208">
                  <c:v>0.51290649179353298</c:v>
                </c:pt>
                <c:pt idx="4209">
                  <c:v>0.51294652865054602</c:v>
                </c:pt>
                <c:pt idx="4210">
                  <c:v>0.512979659562534</c:v>
                </c:pt>
                <c:pt idx="4211">
                  <c:v>0.51296504560141198</c:v>
                </c:pt>
                <c:pt idx="4212">
                  <c:v>0.51300169981144195</c:v>
                </c:pt>
                <c:pt idx="4213">
                  <c:v>0.513057315226781</c:v>
                </c:pt>
                <c:pt idx="4214">
                  <c:v>0.51305708301210307</c:v>
                </c:pt>
                <c:pt idx="4215">
                  <c:v>0.51312326419528298</c:v>
                </c:pt>
                <c:pt idx="4216">
                  <c:v>0.51319049034451403</c:v>
                </c:pt>
                <c:pt idx="4217">
                  <c:v>0.51322462590215401</c:v>
                </c:pt>
                <c:pt idx="4218">
                  <c:v>0.51323342713402997</c:v>
                </c:pt>
                <c:pt idx="4219">
                  <c:v>0.51320848698204502</c:v>
                </c:pt>
                <c:pt idx="4220">
                  <c:v>0.51435551138316393</c:v>
                </c:pt>
                <c:pt idx="4221">
                  <c:v>0.51445095161575005</c:v>
                </c:pt>
                <c:pt idx="4222">
                  <c:v>0.51447890545851793</c:v>
                </c:pt>
                <c:pt idx="4223">
                  <c:v>0.51453742089008392</c:v>
                </c:pt>
                <c:pt idx="4224">
                  <c:v>0.51460270390770901</c:v>
                </c:pt>
                <c:pt idx="4225">
                  <c:v>0.514670924121298</c:v>
                </c:pt>
                <c:pt idx="4226">
                  <c:v>0.51474186651102594</c:v>
                </c:pt>
                <c:pt idx="4227">
                  <c:v>0.514775829733779</c:v>
                </c:pt>
                <c:pt idx="4228">
                  <c:v>0.51482110181220297</c:v>
                </c:pt>
                <c:pt idx="4229">
                  <c:v>0.51488948903482301</c:v>
                </c:pt>
                <c:pt idx="4230">
                  <c:v>0.51493653752180402</c:v>
                </c:pt>
                <c:pt idx="4231">
                  <c:v>0.51495427185823806</c:v>
                </c:pt>
                <c:pt idx="4232">
                  <c:v>0.51497421135891708</c:v>
                </c:pt>
                <c:pt idx="4233">
                  <c:v>0.51501894871771103</c:v>
                </c:pt>
                <c:pt idx="4234">
                  <c:v>0.515104656121817</c:v>
                </c:pt>
                <c:pt idx="4235">
                  <c:v>0.51515386544552699</c:v>
                </c:pt>
                <c:pt idx="4236">
                  <c:v>0.51516234128126803</c:v>
                </c:pt>
                <c:pt idx="4237">
                  <c:v>0.51519833455633102</c:v>
                </c:pt>
                <c:pt idx="4238">
                  <c:v>0.51537368921841498</c:v>
                </c:pt>
                <c:pt idx="4239">
                  <c:v>0.51542709092283001</c:v>
                </c:pt>
                <c:pt idx="4240">
                  <c:v>0.51549673041733601</c:v>
                </c:pt>
                <c:pt idx="4241">
                  <c:v>0.51554015456209001</c:v>
                </c:pt>
                <c:pt idx="4242">
                  <c:v>0.51560302949782699</c:v>
                </c:pt>
                <c:pt idx="4243">
                  <c:v>0.51605063041058008</c:v>
                </c:pt>
                <c:pt idx="4244">
                  <c:v>0.51566845317158805</c:v>
                </c:pt>
                <c:pt idx="4245">
                  <c:v>0.51567888128639905</c:v>
                </c:pt>
                <c:pt idx="4246">
                  <c:v>0.51607626568877096</c:v>
                </c:pt>
                <c:pt idx="4247">
                  <c:v>0.51692457719939799</c:v>
                </c:pt>
                <c:pt idx="4248">
                  <c:v>0.51694180235744303</c:v>
                </c:pt>
                <c:pt idx="4249">
                  <c:v>0.51698476795846693</c:v>
                </c:pt>
                <c:pt idx="4250">
                  <c:v>0.51707651867259208</c:v>
                </c:pt>
                <c:pt idx="4251">
                  <c:v>0.51709555234615801</c:v>
                </c:pt>
                <c:pt idx="4252">
                  <c:v>0.51715564641664002</c:v>
                </c:pt>
                <c:pt idx="4253">
                  <c:v>0.517185250761801</c:v>
                </c:pt>
                <c:pt idx="4254">
                  <c:v>0.51720764146801002</c:v>
                </c:pt>
                <c:pt idx="4255">
                  <c:v>0.51725983061997693</c:v>
                </c:pt>
                <c:pt idx="4256">
                  <c:v>0.51729573808710594</c:v>
                </c:pt>
                <c:pt idx="4257">
                  <c:v>0.51735673983300401</c:v>
                </c:pt>
                <c:pt idx="4258">
                  <c:v>0.51738973343533101</c:v>
                </c:pt>
                <c:pt idx="4259">
                  <c:v>0.51739090554435796</c:v>
                </c:pt>
                <c:pt idx="4260">
                  <c:v>0.51744467648258508</c:v>
                </c:pt>
                <c:pt idx="4261">
                  <c:v>0.517479495443948</c:v>
                </c:pt>
                <c:pt idx="4262">
                  <c:v>0.51747141423069698</c:v>
                </c:pt>
                <c:pt idx="4263">
                  <c:v>0.517526827568217</c:v>
                </c:pt>
                <c:pt idx="4264">
                  <c:v>0.51753030425240998</c:v>
                </c:pt>
                <c:pt idx="4265">
                  <c:v>0.517569362524266</c:v>
                </c:pt>
                <c:pt idx="4266">
                  <c:v>0.51766844018511105</c:v>
                </c:pt>
                <c:pt idx="4267">
                  <c:v>0.51773168058406593</c:v>
                </c:pt>
                <c:pt idx="4268">
                  <c:v>0.51779821126266301</c:v>
                </c:pt>
                <c:pt idx="4269">
                  <c:v>0.51782907353098895</c:v>
                </c:pt>
                <c:pt idx="4270">
                  <c:v>0.51785684429541401</c:v>
                </c:pt>
                <c:pt idx="4271">
                  <c:v>0.51794113650653606</c:v>
                </c:pt>
                <c:pt idx="4272">
                  <c:v>0.517956583575231</c:v>
                </c:pt>
                <c:pt idx="4273">
                  <c:v>0.51800841784318008</c:v>
                </c:pt>
                <c:pt idx="4274">
                  <c:v>0.51805573616697198</c:v>
                </c:pt>
                <c:pt idx="4275">
                  <c:v>0.51807054735501801</c:v>
                </c:pt>
                <c:pt idx="4276">
                  <c:v>0.51810194710287205</c:v>
                </c:pt>
                <c:pt idx="4277">
                  <c:v>0.51815233747294698</c:v>
                </c:pt>
                <c:pt idx="4278">
                  <c:v>0.518225928347127</c:v>
                </c:pt>
                <c:pt idx="4279">
                  <c:v>0.51829235877065694</c:v>
                </c:pt>
                <c:pt idx="4280">
                  <c:v>0.51828086829712294</c:v>
                </c:pt>
                <c:pt idx="4281">
                  <c:v>0.518329191728788</c:v>
                </c:pt>
                <c:pt idx="4282">
                  <c:v>0.51836212512768698</c:v>
                </c:pt>
                <c:pt idx="4283">
                  <c:v>0.51837445081228695</c:v>
                </c:pt>
                <c:pt idx="4284">
                  <c:v>0.51943903900277699</c:v>
                </c:pt>
                <c:pt idx="4285">
                  <c:v>0.51955491412701194</c:v>
                </c:pt>
                <c:pt idx="4286">
                  <c:v>0.51958266378101192</c:v>
                </c:pt>
                <c:pt idx="4287">
                  <c:v>0.51966742213841899</c:v>
                </c:pt>
                <c:pt idx="4288">
                  <c:v>0.51969656508048601</c:v>
                </c:pt>
                <c:pt idx="4289">
                  <c:v>0.51976792789118598</c:v>
                </c:pt>
                <c:pt idx="4290">
                  <c:v>0.51980164222220204</c:v>
                </c:pt>
                <c:pt idx="4291">
                  <c:v>0.51987177105490501</c:v>
                </c:pt>
                <c:pt idx="4292">
                  <c:v>0.51989441198599295</c:v>
                </c:pt>
                <c:pt idx="4293">
                  <c:v>0.51997283420004692</c:v>
                </c:pt>
                <c:pt idx="4294">
                  <c:v>0.51998096135951999</c:v>
                </c:pt>
                <c:pt idx="4295">
                  <c:v>0.52000605895932495</c:v>
                </c:pt>
                <c:pt idx="4296">
                  <c:v>0.520075526008689</c:v>
                </c:pt>
                <c:pt idx="4297">
                  <c:v>0.52011093961057298</c:v>
                </c:pt>
                <c:pt idx="4298">
                  <c:v>0.52019083402223698</c:v>
                </c:pt>
                <c:pt idx="4299">
                  <c:v>0.52035559033615397</c:v>
                </c:pt>
                <c:pt idx="4300">
                  <c:v>0.52028441653739999</c:v>
                </c:pt>
                <c:pt idx="4301">
                  <c:v>0.52050211779786193</c:v>
                </c:pt>
                <c:pt idx="4302">
                  <c:v>0.520546613690687</c:v>
                </c:pt>
                <c:pt idx="4303">
                  <c:v>0.52058784458128504</c:v>
                </c:pt>
                <c:pt idx="4304">
                  <c:v>0.52063599492235602</c:v>
                </c:pt>
                <c:pt idx="4305">
                  <c:v>0.520938858035632</c:v>
                </c:pt>
                <c:pt idx="4306">
                  <c:v>0.52071593063469102</c:v>
                </c:pt>
                <c:pt idx="4307">
                  <c:v>0.52077199769123994</c:v>
                </c:pt>
                <c:pt idx="4308">
                  <c:v>0.52076486870582106</c:v>
                </c:pt>
                <c:pt idx="4309">
                  <c:v>0.52200904359104094</c:v>
                </c:pt>
                <c:pt idx="4310">
                  <c:v>0.52212274403440495</c:v>
                </c:pt>
                <c:pt idx="4311">
                  <c:v>0.52221470104682399</c:v>
                </c:pt>
                <c:pt idx="4312">
                  <c:v>0.52224127396644504</c:v>
                </c:pt>
                <c:pt idx="4313">
                  <c:v>0.522285062094205</c:v>
                </c:pt>
                <c:pt idx="4314">
                  <c:v>0.52231579561951602</c:v>
                </c:pt>
                <c:pt idx="4315">
                  <c:v>0.522371910383712</c:v>
                </c:pt>
                <c:pt idx="4316">
                  <c:v>0.52241034191289204</c:v>
                </c:pt>
                <c:pt idx="4317">
                  <c:v>0.52243197499774796</c:v>
                </c:pt>
                <c:pt idx="4318">
                  <c:v>0.52246886001170401</c:v>
                </c:pt>
                <c:pt idx="4319">
                  <c:v>0.52249997677853199</c:v>
                </c:pt>
                <c:pt idx="4320">
                  <c:v>0.52253988237101301</c:v>
                </c:pt>
                <c:pt idx="4321">
                  <c:v>0.522550546444431</c:v>
                </c:pt>
                <c:pt idx="4322">
                  <c:v>0.52256492574740998</c:v>
                </c:pt>
                <c:pt idx="4323">
                  <c:v>0.52261632013892101</c:v>
                </c:pt>
                <c:pt idx="4324">
                  <c:v>0.52259954485900395</c:v>
                </c:pt>
                <c:pt idx="4325">
                  <c:v>0.52265405121726904</c:v>
                </c:pt>
                <c:pt idx="4326">
                  <c:v>0.52269212386921993</c:v>
                </c:pt>
                <c:pt idx="4327">
                  <c:v>0.52275332080133508</c:v>
                </c:pt>
                <c:pt idx="4328">
                  <c:v>0.52276112341480307</c:v>
                </c:pt>
                <c:pt idx="4329">
                  <c:v>0.52283194219979401</c:v>
                </c:pt>
                <c:pt idx="4330">
                  <c:v>0.52287918334742101</c:v>
                </c:pt>
                <c:pt idx="4331">
                  <c:v>0.52289505239674505</c:v>
                </c:pt>
                <c:pt idx="4332">
                  <c:v>0.52293619205082698</c:v>
                </c:pt>
                <c:pt idx="4333">
                  <c:v>0.523000547182223</c:v>
                </c:pt>
                <c:pt idx="4334">
                  <c:v>0.52303856329453502</c:v>
                </c:pt>
                <c:pt idx="4335">
                  <c:v>0.52310128291131397</c:v>
                </c:pt>
                <c:pt idx="4336">
                  <c:v>0.52313299399028401</c:v>
                </c:pt>
                <c:pt idx="4337">
                  <c:v>0.52316457518646797</c:v>
                </c:pt>
                <c:pt idx="4338">
                  <c:v>0.52319400436294194</c:v>
                </c:pt>
                <c:pt idx="4339">
                  <c:v>0.523182455716661</c:v>
                </c:pt>
                <c:pt idx="4340">
                  <c:v>0.52320300671564901</c:v>
                </c:pt>
                <c:pt idx="4341">
                  <c:v>0.52331702412246095</c:v>
                </c:pt>
                <c:pt idx="4342">
                  <c:v>0.52337856101208402</c:v>
                </c:pt>
                <c:pt idx="4343">
                  <c:v>0.52345382572500998</c:v>
                </c:pt>
                <c:pt idx="4344">
                  <c:v>0.52340706998753106</c:v>
                </c:pt>
                <c:pt idx="4345">
                  <c:v>0.524496906900491</c:v>
                </c:pt>
                <c:pt idx="4346">
                  <c:v>0.52448556294758508</c:v>
                </c:pt>
                <c:pt idx="4347">
                  <c:v>0.52449795186654202</c:v>
                </c:pt>
                <c:pt idx="4348">
                  <c:v>0.52463600349250905</c:v>
                </c:pt>
                <c:pt idx="4349">
                  <c:v>0.52469661152342106</c:v>
                </c:pt>
                <c:pt idx="4350">
                  <c:v>0.52473260479848394</c:v>
                </c:pt>
                <c:pt idx="4351">
                  <c:v>0.52477750143642898</c:v>
                </c:pt>
                <c:pt idx="4352">
                  <c:v>0.524823749059531</c:v>
                </c:pt>
                <c:pt idx="4353">
                  <c:v>0.52486567833144604</c:v>
                </c:pt>
                <c:pt idx="4354">
                  <c:v>0.52490606388521299</c:v>
                </c:pt>
                <c:pt idx="4355">
                  <c:v>0.52492133443375899</c:v>
                </c:pt>
                <c:pt idx="4356">
                  <c:v>0.52497538524415099</c:v>
                </c:pt>
                <c:pt idx="4357">
                  <c:v>0.52503548791140298</c:v>
                </c:pt>
                <c:pt idx="4358">
                  <c:v>0.52505654427405002</c:v>
                </c:pt>
                <c:pt idx="4359">
                  <c:v>0.52512446706731408</c:v>
                </c:pt>
                <c:pt idx="4360">
                  <c:v>0.52510189927747297</c:v>
                </c:pt>
                <c:pt idx="4361">
                  <c:v>0.52518344211899803</c:v>
                </c:pt>
                <c:pt idx="4362">
                  <c:v>0.52526668379145403</c:v>
                </c:pt>
                <c:pt idx="4363">
                  <c:v>0.52534379383051999</c:v>
                </c:pt>
                <c:pt idx="4364">
                  <c:v>0.52536109382401808</c:v>
                </c:pt>
                <c:pt idx="4365">
                  <c:v>0.52550762430049502</c:v>
                </c:pt>
                <c:pt idx="4366">
                  <c:v>0.52557914340649603</c:v>
                </c:pt>
                <c:pt idx="4367">
                  <c:v>0.52563011452827901</c:v>
                </c:pt>
                <c:pt idx="4368">
                  <c:v>0.52570500376187801</c:v>
                </c:pt>
                <c:pt idx="4369">
                  <c:v>0.52572079435996999</c:v>
                </c:pt>
                <c:pt idx="4370">
                  <c:v>0.52579719298897398</c:v>
                </c:pt>
                <c:pt idx="4371">
                  <c:v>0.52698473885137298</c:v>
                </c:pt>
                <c:pt idx="4372">
                  <c:v>0.52714787071945601</c:v>
                </c:pt>
                <c:pt idx="4373">
                  <c:v>0.52714056203948001</c:v>
                </c:pt>
                <c:pt idx="4374">
                  <c:v>0.52728297536436397</c:v>
                </c:pt>
                <c:pt idx="4375">
                  <c:v>0.527347918846931</c:v>
                </c:pt>
                <c:pt idx="4376">
                  <c:v>0.52741190325713494</c:v>
                </c:pt>
                <c:pt idx="4377">
                  <c:v>0.52742641116859701</c:v>
                </c:pt>
                <c:pt idx="4378">
                  <c:v>0.52750989234527501</c:v>
                </c:pt>
                <c:pt idx="4379">
                  <c:v>0.52752300189915202</c:v>
                </c:pt>
                <c:pt idx="4380">
                  <c:v>0.52756515943859794</c:v>
                </c:pt>
                <c:pt idx="4381">
                  <c:v>0.52760653889832299</c:v>
                </c:pt>
                <c:pt idx="4382">
                  <c:v>0.52765567502881505</c:v>
                </c:pt>
                <c:pt idx="4383">
                  <c:v>0.52766429188456099</c:v>
                </c:pt>
                <c:pt idx="4384">
                  <c:v>0.52768985872059004</c:v>
                </c:pt>
                <c:pt idx="4385">
                  <c:v>0.52769522625050602</c:v>
                </c:pt>
                <c:pt idx="4386">
                  <c:v>0.52772070812126093</c:v>
                </c:pt>
                <c:pt idx="4387">
                  <c:v>0.52782020865949097</c:v>
                </c:pt>
                <c:pt idx="4388">
                  <c:v>0.52783572271179002</c:v>
                </c:pt>
                <c:pt idx="4389">
                  <c:v>0.52789333768996993</c:v>
                </c:pt>
                <c:pt idx="4390">
                  <c:v>0.52789107273892599</c:v>
                </c:pt>
                <c:pt idx="4391">
                  <c:v>0.52794169553869197</c:v>
                </c:pt>
                <c:pt idx="4392">
                  <c:v>0.527972592991658</c:v>
                </c:pt>
                <c:pt idx="4393">
                  <c:v>0.52799882034943701</c:v>
                </c:pt>
                <c:pt idx="4394">
                  <c:v>0.52803924892484599</c:v>
                </c:pt>
                <c:pt idx="4395">
                  <c:v>0.52807417401239098</c:v>
                </c:pt>
                <c:pt idx="4396">
                  <c:v>0.52808856617480004</c:v>
                </c:pt>
                <c:pt idx="4397">
                  <c:v>0.52811380345354908</c:v>
                </c:pt>
                <c:pt idx="4398">
                  <c:v>0.528162570294338</c:v>
                </c:pt>
                <c:pt idx="4399">
                  <c:v>0.52817762675190605</c:v>
                </c:pt>
                <c:pt idx="4400">
                  <c:v>0.52821028436251605</c:v>
                </c:pt>
                <c:pt idx="4401">
                  <c:v>0.52824586465855705</c:v>
                </c:pt>
                <c:pt idx="4402">
                  <c:v>0.52824659341067592</c:v>
                </c:pt>
                <c:pt idx="4403">
                  <c:v>0.52830929075132804</c:v>
                </c:pt>
                <c:pt idx="4404">
                  <c:v>0.52842574703461898</c:v>
                </c:pt>
                <c:pt idx="4405">
                  <c:v>0.52942287686120104</c:v>
                </c:pt>
                <c:pt idx="4406">
                  <c:v>0.52885077923872204</c:v>
                </c:pt>
                <c:pt idx="4407">
                  <c:v>0.528525251024067</c:v>
                </c:pt>
                <c:pt idx="4408">
                  <c:v>0.52956004576883198</c:v>
                </c:pt>
                <c:pt idx="4409">
                  <c:v>0.52962362237623895</c:v>
                </c:pt>
                <c:pt idx="4410">
                  <c:v>0.52969922272548497</c:v>
                </c:pt>
                <c:pt idx="4411">
                  <c:v>0.52972463983503504</c:v>
                </c:pt>
                <c:pt idx="4412">
                  <c:v>0.52978280961183</c:v>
                </c:pt>
                <c:pt idx="4413">
                  <c:v>0.52982344718044905</c:v>
                </c:pt>
                <c:pt idx="4414">
                  <c:v>0.52983738006111902</c:v>
                </c:pt>
                <c:pt idx="4415">
                  <c:v>0.52990832164519497</c:v>
                </c:pt>
                <c:pt idx="4416">
                  <c:v>0.52995674005504301</c:v>
                </c:pt>
                <c:pt idx="4417">
                  <c:v>0.52997607222602605</c:v>
                </c:pt>
                <c:pt idx="4418">
                  <c:v>0.53000724509794805</c:v>
                </c:pt>
                <c:pt idx="4419">
                  <c:v>0.53003147962623198</c:v>
                </c:pt>
                <c:pt idx="4420">
                  <c:v>0.53009173374919505</c:v>
                </c:pt>
                <c:pt idx="4421">
                  <c:v>0.53012904169646802</c:v>
                </c:pt>
                <c:pt idx="4422">
                  <c:v>0.53015931669957994</c:v>
                </c:pt>
                <c:pt idx="4423">
                  <c:v>0.53018042750420902</c:v>
                </c:pt>
                <c:pt idx="4424">
                  <c:v>0.53014483229456</c:v>
                </c:pt>
                <c:pt idx="4425">
                  <c:v>0.53022125253929198</c:v>
                </c:pt>
                <c:pt idx="4426">
                  <c:v>0.53029333358102893</c:v>
                </c:pt>
                <c:pt idx="4427">
                  <c:v>0.53033571275973201</c:v>
                </c:pt>
                <c:pt idx="4428">
                  <c:v>0.53041926639437398</c:v>
                </c:pt>
                <c:pt idx="4429">
                  <c:v>0.530551788517449</c:v>
                </c:pt>
                <c:pt idx="4430">
                  <c:v>0.53050058518098808</c:v>
                </c:pt>
                <c:pt idx="4431">
                  <c:v>0.53071619650934898</c:v>
                </c:pt>
                <c:pt idx="4432">
                  <c:v>0.53077199998587099</c:v>
                </c:pt>
                <c:pt idx="4433">
                  <c:v>0.53087580680130297</c:v>
                </c:pt>
                <c:pt idx="4434">
                  <c:v>0.53204771547200003</c:v>
                </c:pt>
                <c:pt idx="4435">
                  <c:v>0.53207609830337899</c:v>
                </c:pt>
                <c:pt idx="4436">
                  <c:v>0.53095560984218704</c:v>
                </c:pt>
                <c:pt idx="4437">
                  <c:v>0.53227786819493494</c:v>
                </c:pt>
                <c:pt idx="4438">
                  <c:v>0.53236039253569101</c:v>
                </c:pt>
                <c:pt idx="4439">
                  <c:v>0.53243667505735703</c:v>
                </c:pt>
                <c:pt idx="4440">
                  <c:v>0.53252712267436997</c:v>
                </c:pt>
                <c:pt idx="4441">
                  <c:v>0.532589169128033</c:v>
                </c:pt>
                <c:pt idx="4442">
                  <c:v>0.53262987766930803</c:v>
                </c:pt>
                <c:pt idx="4443">
                  <c:v>0.53266597271649307</c:v>
                </c:pt>
                <c:pt idx="4444">
                  <c:v>0.53269118234425394</c:v>
                </c:pt>
                <c:pt idx="4445">
                  <c:v>0.53273337096805506</c:v>
                </c:pt>
                <c:pt idx="4446">
                  <c:v>0.53273962890911908</c:v>
                </c:pt>
                <c:pt idx="4447">
                  <c:v>0.53278234206231401</c:v>
                </c:pt>
                <c:pt idx="4448">
                  <c:v>0.53273576756239605</c:v>
                </c:pt>
                <c:pt idx="4449">
                  <c:v>0.53282563464271404</c:v>
                </c:pt>
                <c:pt idx="4450">
                  <c:v>0.53287610136422692</c:v>
                </c:pt>
                <c:pt idx="4451">
                  <c:v>0.53295095286515592</c:v>
                </c:pt>
                <c:pt idx="4452">
                  <c:v>0.53300237607745204</c:v>
                </c:pt>
                <c:pt idx="4453">
                  <c:v>0.53302148512538805</c:v>
                </c:pt>
                <c:pt idx="4454">
                  <c:v>0.533053785563678</c:v>
                </c:pt>
                <c:pt idx="4455">
                  <c:v>0.53308989319351596</c:v>
                </c:pt>
                <c:pt idx="4456">
                  <c:v>0.53315375398248199</c:v>
                </c:pt>
                <c:pt idx="4457">
                  <c:v>0.53315131572836494</c:v>
                </c:pt>
                <c:pt idx="4458">
                  <c:v>0.53320250620665699</c:v>
                </c:pt>
                <c:pt idx="4459">
                  <c:v>0.53323828012521002</c:v>
                </c:pt>
                <c:pt idx="4460">
                  <c:v>0.53326405595444903</c:v>
                </c:pt>
                <c:pt idx="4461">
                  <c:v>0.53327371608504603</c:v>
                </c:pt>
                <c:pt idx="4462">
                  <c:v>0.53328386408921502</c:v>
                </c:pt>
                <c:pt idx="4463">
                  <c:v>0.53334463444765401</c:v>
                </c:pt>
                <c:pt idx="4464">
                  <c:v>0.53333179821086807</c:v>
                </c:pt>
                <c:pt idx="4465">
                  <c:v>0.53334360067267306</c:v>
                </c:pt>
                <c:pt idx="4466">
                  <c:v>0.53334515366923707</c:v>
                </c:pt>
                <c:pt idx="4467">
                  <c:v>0.53339282621786199</c:v>
                </c:pt>
                <c:pt idx="4468">
                  <c:v>0.53347188254103894</c:v>
                </c:pt>
                <c:pt idx="4469">
                  <c:v>0.53354765327373899</c:v>
                </c:pt>
                <c:pt idx="4470">
                  <c:v>0.53452962594859699</c:v>
                </c:pt>
                <c:pt idx="4471">
                  <c:v>0.53358079677500303</c:v>
                </c:pt>
                <c:pt idx="4472">
                  <c:v>0.53362913669959</c:v>
                </c:pt>
                <c:pt idx="4473">
                  <c:v>0.53467603730296598</c:v>
                </c:pt>
                <c:pt idx="4474">
                  <c:v>0.53479628423176107</c:v>
                </c:pt>
                <c:pt idx="4475">
                  <c:v>0.53486034941010896</c:v>
                </c:pt>
                <c:pt idx="4476">
                  <c:v>0.53488917884188303</c:v>
                </c:pt>
                <c:pt idx="4477">
                  <c:v>0.53493855599624696</c:v>
                </c:pt>
                <c:pt idx="4478">
                  <c:v>0.53498650832721806</c:v>
                </c:pt>
                <c:pt idx="4479">
                  <c:v>0.53501056301542294</c:v>
                </c:pt>
                <c:pt idx="4480">
                  <c:v>0.53502845473735894</c:v>
                </c:pt>
                <c:pt idx="4481">
                  <c:v>0.53508772369046398</c:v>
                </c:pt>
                <c:pt idx="4482">
                  <c:v>0.53511178814590499</c:v>
                </c:pt>
                <c:pt idx="4483">
                  <c:v>0.53513525654010308</c:v>
                </c:pt>
                <c:pt idx="4484">
                  <c:v>0.53515509618332002</c:v>
                </c:pt>
                <c:pt idx="4485">
                  <c:v>0.53520755557813504</c:v>
                </c:pt>
                <c:pt idx="4486">
                  <c:v>0.53521978991527197</c:v>
                </c:pt>
                <c:pt idx="4487">
                  <c:v>0.53526046061627208</c:v>
                </c:pt>
                <c:pt idx="4488">
                  <c:v>0.53525239405820801</c:v>
                </c:pt>
                <c:pt idx="4489">
                  <c:v>0.53528188539741195</c:v>
                </c:pt>
                <c:pt idx="4490">
                  <c:v>0.53540137603381299</c:v>
                </c:pt>
                <c:pt idx="4491">
                  <c:v>0.53541679028088307</c:v>
                </c:pt>
                <c:pt idx="4492">
                  <c:v>0.53554184316637499</c:v>
                </c:pt>
                <c:pt idx="4493">
                  <c:v>0.53551328732386505</c:v>
                </c:pt>
                <c:pt idx="4494">
                  <c:v>0.53556762555847603</c:v>
                </c:pt>
                <c:pt idx="4495">
                  <c:v>0.53570554179971608</c:v>
                </c:pt>
                <c:pt idx="4496">
                  <c:v>0.53576651743003401</c:v>
                </c:pt>
                <c:pt idx="4497">
                  <c:v>0.53585859054979201</c:v>
                </c:pt>
                <c:pt idx="4498">
                  <c:v>0.53585603618833499</c:v>
                </c:pt>
                <c:pt idx="4499">
                  <c:v>0.53594698854975198</c:v>
                </c:pt>
                <c:pt idx="4500">
                  <c:v>0.53597376902999305</c:v>
                </c:pt>
                <c:pt idx="4501">
                  <c:v>0.535979922718955</c:v>
                </c:pt>
                <c:pt idx="4502">
                  <c:v>0.53606398443232806</c:v>
                </c:pt>
                <c:pt idx="4503">
                  <c:v>0.53729228397068507</c:v>
                </c:pt>
                <c:pt idx="4504">
                  <c:v>0.53739654836102901</c:v>
                </c:pt>
                <c:pt idx="4505">
                  <c:v>0.53746563222768207</c:v>
                </c:pt>
                <c:pt idx="4506">
                  <c:v>0.53752182817971605</c:v>
                </c:pt>
                <c:pt idx="4507">
                  <c:v>0.53760507714171601</c:v>
                </c:pt>
                <c:pt idx="4508">
                  <c:v>0.53761942712919897</c:v>
                </c:pt>
                <c:pt idx="4509">
                  <c:v>0.53771421804029407</c:v>
                </c:pt>
                <c:pt idx="4510">
                  <c:v>0.53779008834494202</c:v>
                </c:pt>
                <c:pt idx="4511">
                  <c:v>0.53784036716171002</c:v>
                </c:pt>
                <c:pt idx="4512">
                  <c:v>0.53783195088195102</c:v>
                </c:pt>
                <c:pt idx="4513">
                  <c:v>0.53789344233826908</c:v>
                </c:pt>
                <c:pt idx="4514">
                  <c:v>0.53789882870916506</c:v>
                </c:pt>
                <c:pt idx="4515">
                  <c:v>0.53798637364270507</c:v>
                </c:pt>
                <c:pt idx="4516">
                  <c:v>0.53805232261120794</c:v>
                </c:pt>
                <c:pt idx="4517">
                  <c:v>0.53808285983485793</c:v>
                </c:pt>
                <c:pt idx="4518">
                  <c:v>0.53811618164760999</c:v>
                </c:pt>
                <c:pt idx="4519">
                  <c:v>0.538174931961099</c:v>
                </c:pt>
                <c:pt idx="4520">
                  <c:v>0.53819449605441094</c:v>
                </c:pt>
                <c:pt idx="4521">
                  <c:v>0.53821870442787001</c:v>
                </c:pt>
                <c:pt idx="4522">
                  <c:v>0.53829266480275706</c:v>
                </c:pt>
                <c:pt idx="4523">
                  <c:v>0.53835529846940999</c:v>
                </c:pt>
                <c:pt idx="4524">
                  <c:v>0.53837398099452405</c:v>
                </c:pt>
                <c:pt idx="4525">
                  <c:v>0.53838894680587102</c:v>
                </c:pt>
                <c:pt idx="4526">
                  <c:v>0.53840729376335994</c:v>
                </c:pt>
                <c:pt idx="4527">
                  <c:v>0.53842942009028505</c:v>
                </c:pt>
                <c:pt idx="4528">
                  <c:v>0.53844221707180306</c:v>
                </c:pt>
                <c:pt idx="4529">
                  <c:v>0.53842305334435592</c:v>
                </c:pt>
                <c:pt idx="4530">
                  <c:v>0.538575153958331</c:v>
                </c:pt>
                <c:pt idx="4531">
                  <c:v>0.53855661920794096</c:v>
                </c:pt>
                <c:pt idx="4532">
                  <c:v>0.5386054640847</c:v>
                </c:pt>
                <c:pt idx="4533">
                  <c:v>0.53910914150821099</c:v>
                </c:pt>
                <c:pt idx="4534">
                  <c:v>0.53866084804532399</c:v>
                </c:pt>
                <c:pt idx="4535">
                  <c:v>0.538691491117956</c:v>
                </c:pt>
                <c:pt idx="4536">
                  <c:v>0.53870716800267493</c:v>
                </c:pt>
                <c:pt idx="4537">
                  <c:v>0.53973204748325698</c:v>
                </c:pt>
                <c:pt idx="4538">
                  <c:v>0.53976488118735999</c:v>
                </c:pt>
                <c:pt idx="4539">
                  <c:v>0.53982537947028297</c:v>
                </c:pt>
                <c:pt idx="4540">
                  <c:v>0.53988120491120006</c:v>
                </c:pt>
                <c:pt idx="4541">
                  <c:v>0.539956250754698</c:v>
                </c:pt>
                <c:pt idx="4542">
                  <c:v>0.540016510463593</c:v>
                </c:pt>
                <c:pt idx="4543">
                  <c:v>0.54005203930930101</c:v>
                </c:pt>
                <c:pt idx="4544">
                  <c:v>0.54005296816801196</c:v>
                </c:pt>
                <c:pt idx="4545">
                  <c:v>0.54010521647052301</c:v>
                </c:pt>
                <c:pt idx="4546">
                  <c:v>0.54014132585292507</c:v>
                </c:pt>
                <c:pt idx="4547">
                  <c:v>0.54018601439434399</c:v>
                </c:pt>
                <c:pt idx="4548">
                  <c:v>0.540194735228824</c:v>
                </c:pt>
                <c:pt idx="4549">
                  <c:v>0.54028967001892603</c:v>
                </c:pt>
                <c:pt idx="4550">
                  <c:v>0.54031676018754604</c:v>
                </c:pt>
                <c:pt idx="4551">
                  <c:v>0.54032765707614394</c:v>
                </c:pt>
                <c:pt idx="4552">
                  <c:v>0.54034180856574499</c:v>
                </c:pt>
                <c:pt idx="4553">
                  <c:v>0.54034637141344399</c:v>
                </c:pt>
                <c:pt idx="4554">
                  <c:v>0.54048651297151196</c:v>
                </c:pt>
                <c:pt idx="4555">
                  <c:v>0.540498789640946</c:v>
                </c:pt>
                <c:pt idx="4556">
                  <c:v>0.54052895478706908</c:v>
                </c:pt>
                <c:pt idx="4557">
                  <c:v>0.54055175160052205</c:v>
                </c:pt>
                <c:pt idx="4558">
                  <c:v>0.54059809212420706</c:v>
                </c:pt>
                <c:pt idx="4559">
                  <c:v>0.54073556321348004</c:v>
                </c:pt>
                <c:pt idx="4560">
                  <c:v>0.54065684243769696</c:v>
                </c:pt>
                <c:pt idx="4561">
                  <c:v>0.54085294773311998</c:v>
                </c:pt>
                <c:pt idx="4562">
                  <c:v>0.54087315041009099</c:v>
                </c:pt>
                <c:pt idx="4563">
                  <c:v>0.54093895254773305</c:v>
                </c:pt>
                <c:pt idx="4564">
                  <c:v>0.54098972217835994</c:v>
                </c:pt>
                <c:pt idx="4565">
                  <c:v>0.54099843022877803</c:v>
                </c:pt>
                <c:pt idx="4566">
                  <c:v>0.54105845772299599</c:v>
                </c:pt>
                <c:pt idx="4567">
                  <c:v>0.54108516241094606</c:v>
                </c:pt>
                <c:pt idx="4568">
                  <c:v>0.542330181406106</c:v>
                </c:pt>
                <c:pt idx="4569">
                  <c:v>0.54236697759293695</c:v>
                </c:pt>
                <c:pt idx="4570">
                  <c:v>0.542498653154869</c:v>
                </c:pt>
                <c:pt idx="4571">
                  <c:v>0.54258224157746504</c:v>
                </c:pt>
                <c:pt idx="4572">
                  <c:v>0.54264297457713706</c:v>
                </c:pt>
                <c:pt idx="4573">
                  <c:v>0.54273051384690496</c:v>
                </c:pt>
                <c:pt idx="4574">
                  <c:v>0.54279739733789101</c:v>
                </c:pt>
                <c:pt idx="4575">
                  <c:v>0.54284976174774102</c:v>
                </c:pt>
                <c:pt idx="4576">
                  <c:v>0.542865186425594</c:v>
                </c:pt>
                <c:pt idx="4577">
                  <c:v>0.54289666911266099</c:v>
                </c:pt>
                <c:pt idx="4578">
                  <c:v>0.54295413743377607</c:v>
                </c:pt>
                <c:pt idx="4579">
                  <c:v>0.542972254990293</c:v>
                </c:pt>
                <c:pt idx="4580">
                  <c:v>0.54304705546099696</c:v>
                </c:pt>
                <c:pt idx="4581">
                  <c:v>0.54313503747944902</c:v>
                </c:pt>
                <c:pt idx="4582">
                  <c:v>0.54320177476009801</c:v>
                </c:pt>
                <c:pt idx="4583">
                  <c:v>0.54326165542759797</c:v>
                </c:pt>
                <c:pt idx="4584">
                  <c:v>0.54332974948680601</c:v>
                </c:pt>
                <c:pt idx="4585">
                  <c:v>0.54336712834369605</c:v>
                </c:pt>
                <c:pt idx="4586">
                  <c:v>0.54339512556590308</c:v>
                </c:pt>
                <c:pt idx="4587">
                  <c:v>0.54339767961007801</c:v>
                </c:pt>
                <c:pt idx="4588">
                  <c:v>0.54342031573875493</c:v>
                </c:pt>
                <c:pt idx="4589">
                  <c:v>0.54348655418491798</c:v>
                </c:pt>
                <c:pt idx="4590">
                  <c:v>0.54347708969988595</c:v>
                </c:pt>
                <c:pt idx="4591">
                  <c:v>0.54352179102536702</c:v>
                </c:pt>
                <c:pt idx="4592">
                  <c:v>0.54353871178679203</c:v>
                </c:pt>
                <c:pt idx="4593">
                  <c:v>0.54365128079974301</c:v>
                </c:pt>
                <c:pt idx="4594">
                  <c:v>0.54366598199347904</c:v>
                </c:pt>
                <c:pt idx="4595">
                  <c:v>0.543732641952833</c:v>
                </c:pt>
                <c:pt idx="4596">
                  <c:v>0.54375226409310895</c:v>
                </c:pt>
                <c:pt idx="4597">
                  <c:v>0.54463761240849307</c:v>
                </c:pt>
                <c:pt idx="4598">
                  <c:v>0.54474040087853792</c:v>
                </c:pt>
                <c:pt idx="4599">
                  <c:v>0.54381160177313692</c:v>
                </c:pt>
                <c:pt idx="4600">
                  <c:v>0.54487177105490492</c:v>
                </c:pt>
                <c:pt idx="4601">
                  <c:v>0.54494756745412398</c:v>
                </c:pt>
                <c:pt idx="4602">
                  <c:v>0.54498526984893703</c:v>
                </c:pt>
                <c:pt idx="4603">
                  <c:v>0.54502459377023205</c:v>
                </c:pt>
                <c:pt idx="4604">
                  <c:v>0.54506599825236202</c:v>
                </c:pt>
                <c:pt idx="4605">
                  <c:v>0.54512999377664695</c:v>
                </c:pt>
                <c:pt idx="4606">
                  <c:v>0.54512488505373502</c:v>
                </c:pt>
                <c:pt idx="4607">
                  <c:v>0.54517156020397706</c:v>
                </c:pt>
                <c:pt idx="4608">
                  <c:v>0.54520425862087696</c:v>
                </c:pt>
                <c:pt idx="4609">
                  <c:v>0.54522216217824804</c:v>
                </c:pt>
                <c:pt idx="4610">
                  <c:v>0.54523741349604604</c:v>
                </c:pt>
                <c:pt idx="4611">
                  <c:v>0.54526003399622902</c:v>
                </c:pt>
                <c:pt idx="4612">
                  <c:v>0.54532702793078103</c:v>
                </c:pt>
                <c:pt idx="4613">
                  <c:v>0.545335440920518</c:v>
                </c:pt>
                <c:pt idx="4614">
                  <c:v>0.54535803448948905</c:v>
                </c:pt>
                <c:pt idx="4615">
                  <c:v>0.54537285612239095</c:v>
                </c:pt>
                <c:pt idx="4616">
                  <c:v>0.54542467420280705</c:v>
                </c:pt>
                <c:pt idx="4617">
                  <c:v>0.54544144477147594</c:v>
                </c:pt>
                <c:pt idx="4618">
                  <c:v>0.54548985930723792</c:v>
                </c:pt>
                <c:pt idx="4619">
                  <c:v>0.545604176148766</c:v>
                </c:pt>
                <c:pt idx="4620">
                  <c:v>0.54564643922013001</c:v>
                </c:pt>
                <c:pt idx="4621">
                  <c:v>0.54578646467085901</c:v>
                </c:pt>
                <c:pt idx="4622">
                  <c:v>0.54572990839371904</c:v>
                </c:pt>
                <c:pt idx="4623">
                  <c:v>0.545834159325016</c:v>
                </c:pt>
                <c:pt idx="4624">
                  <c:v>0.54576835192598905</c:v>
                </c:pt>
                <c:pt idx="4625">
                  <c:v>0.54592924767088702</c:v>
                </c:pt>
                <c:pt idx="4626">
                  <c:v>0.54593577870870102</c:v>
                </c:pt>
                <c:pt idx="4627">
                  <c:v>0.54606788595606193</c:v>
                </c:pt>
                <c:pt idx="4628">
                  <c:v>0.54607399122675604</c:v>
                </c:pt>
                <c:pt idx="4629">
                  <c:v>0.54612840279970898</c:v>
                </c:pt>
                <c:pt idx="4630">
                  <c:v>0.54660290599111905</c:v>
                </c:pt>
                <c:pt idx="4631">
                  <c:v>0.54615696318932905</c:v>
                </c:pt>
                <c:pt idx="4632">
                  <c:v>0.54737121373967801</c:v>
                </c:pt>
                <c:pt idx="4633">
                  <c:v>0.54746096471265804</c:v>
                </c:pt>
                <c:pt idx="4634">
                  <c:v>0.54749068819141899</c:v>
                </c:pt>
                <c:pt idx="4635">
                  <c:v>0.54758819973511796</c:v>
                </c:pt>
                <c:pt idx="4636">
                  <c:v>0.54762390201159805</c:v>
                </c:pt>
                <c:pt idx="4637">
                  <c:v>0.54767084996689008</c:v>
                </c:pt>
                <c:pt idx="4638">
                  <c:v>0.54773788071596408</c:v>
                </c:pt>
                <c:pt idx="4639">
                  <c:v>0.54779368612513102</c:v>
                </c:pt>
                <c:pt idx="4640">
                  <c:v>0.54780246806203792</c:v>
                </c:pt>
                <c:pt idx="4641">
                  <c:v>0.547816020955053</c:v>
                </c:pt>
                <c:pt idx="4642">
                  <c:v>0.54789602402464299</c:v>
                </c:pt>
                <c:pt idx="4643">
                  <c:v>0.54791112951846699</c:v>
                </c:pt>
                <c:pt idx="4644">
                  <c:v>0.54795495488786505</c:v>
                </c:pt>
                <c:pt idx="4645">
                  <c:v>0.54801131349910404</c:v>
                </c:pt>
                <c:pt idx="4646">
                  <c:v>0.548015918872236</c:v>
                </c:pt>
                <c:pt idx="4647">
                  <c:v>0.54799224847531203</c:v>
                </c:pt>
                <c:pt idx="4648">
                  <c:v>0.54810872755645101</c:v>
                </c:pt>
                <c:pt idx="4649">
                  <c:v>0.54818210739464401</c:v>
                </c:pt>
                <c:pt idx="4650">
                  <c:v>0.54827581676229897</c:v>
                </c:pt>
                <c:pt idx="4651">
                  <c:v>0.548355107329624</c:v>
                </c:pt>
                <c:pt idx="4652">
                  <c:v>0.54840368155741492</c:v>
                </c:pt>
                <c:pt idx="4653">
                  <c:v>0.54844930654781798</c:v>
                </c:pt>
                <c:pt idx="4654">
                  <c:v>0.54851718040707997</c:v>
                </c:pt>
                <c:pt idx="4655">
                  <c:v>0.54857297115675707</c:v>
                </c:pt>
                <c:pt idx="4656">
                  <c:v>0.54857667542034094</c:v>
                </c:pt>
                <c:pt idx="4657">
                  <c:v>0.54865595381799204</c:v>
                </c:pt>
                <c:pt idx="4658">
                  <c:v>0.54869029018327897</c:v>
                </c:pt>
                <c:pt idx="4659">
                  <c:v>0.54874209309022004</c:v>
                </c:pt>
                <c:pt idx="4660">
                  <c:v>0.54969893367019895</c:v>
                </c:pt>
                <c:pt idx="4661">
                  <c:v>0.54882603869625401</c:v>
                </c:pt>
                <c:pt idx="4662">
                  <c:v>0.54965668380535493</c:v>
                </c:pt>
                <c:pt idx="4663">
                  <c:v>0.54929105826418101</c:v>
                </c:pt>
                <c:pt idx="4664">
                  <c:v>0.54998220374541007</c:v>
                </c:pt>
                <c:pt idx="4665">
                  <c:v>0.55006583286116406</c:v>
                </c:pt>
                <c:pt idx="4666">
                  <c:v>0.55009633038885097</c:v>
                </c:pt>
                <c:pt idx="4667">
                  <c:v>0.55014919793050299</c:v>
                </c:pt>
                <c:pt idx="4668">
                  <c:v>0.55015657570232501</c:v>
                </c:pt>
                <c:pt idx="4669">
                  <c:v>0.55023418850258698</c:v>
                </c:pt>
                <c:pt idx="4670">
                  <c:v>0.55024870191995101</c:v>
                </c:pt>
                <c:pt idx="4671">
                  <c:v>0.55027945453194405</c:v>
                </c:pt>
                <c:pt idx="4672">
                  <c:v>0.55030948692680393</c:v>
                </c:pt>
                <c:pt idx="4673">
                  <c:v>0.55034100483043402</c:v>
                </c:pt>
                <c:pt idx="4674">
                  <c:v>0.55036392690232594</c:v>
                </c:pt>
                <c:pt idx="4675">
                  <c:v>0.55037951608972902</c:v>
                </c:pt>
                <c:pt idx="4676">
                  <c:v>0.55038889679261294</c:v>
                </c:pt>
                <c:pt idx="4677">
                  <c:v>0.55042539473655205</c:v>
                </c:pt>
                <c:pt idx="4678">
                  <c:v>0.55046472300910898</c:v>
                </c:pt>
                <c:pt idx="4679">
                  <c:v>0.55048718758798298</c:v>
                </c:pt>
                <c:pt idx="4680">
                  <c:v>0.55051586490678894</c:v>
                </c:pt>
                <c:pt idx="4681">
                  <c:v>0.55060654473848003</c:v>
                </c:pt>
                <c:pt idx="4682">
                  <c:v>0.55063596858539898</c:v>
                </c:pt>
                <c:pt idx="4683">
                  <c:v>0.55069716006609393</c:v>
                </c:pt>
                <c:pt idx="4684">
                  <c:v>0.55074715072590297</c:v>
                </c:pt>
                <c:pt idx="4685">
                  <c:v>0.55074064871492401</c:v>
                </c:pt>
                <c:pt idx="4686">
                  <c:v>0.55091736408474901</c:v>
                </c:pt>
                <c:pt idx="4687">
                  <c:v>0.55093621720239105</c:v>
                </c:pt>
                <c:pt idx="4688">
                  <c:v>0.55090571553303802</c:v>
                </c:pt>
                <c:pt idx="4689">
                  <c:v>0.55104032175665796</c:v>
                </c:pt>
                <c:pt idx="4690">
                  <c:v>0.55107639730029001</c:v>
                </c:pt>
                <c:pt idx="4691">
                  <c:v>0.55115387473411404</c:v>
                </c:pt>
                <c:pt idx="4692">
                  <c:v>0.55121761766317701</c:v>
                </c:pt>
                <c:pt idx="4693">
                  <c:v>0.55123874919885907</c:v>
                </c:pt>
                <c:pt idx="4694">
                  <c:v>0.55247238967480694</c:v>
                </c:pt>
                <c:pt idx="4695">
                  <c:v>0.55244069237128302</c:v>
                </c:pt>
                <c:pt idx="4696">
                  <c:v>0.55195869733394098</c:v>
                </c:pt>
                <c:pt idx="4697">
                  <c:v>0.55264343076661704</c:v>
                </c:pt>
                <c:pt idx="4698">
                  <c:v>0.55272581605766702</c:v>
                </c:pt>
                <c:pt idx="4699">
                  <c:v>0.55274668227460499</c:v>
                </c:pt>
                <c:pt idx="4700">
                  <c:v>0.55280418038458601</c:v>
                </c:pt>
                <c:pt idx="4701">
                  <c:v>0.552838860655403</c:v>
                </c:pt>
                <c:pt idx="4702">
                  <c:v>0.55288073918576197</c:v>
                </c:pt>
                <c:pt idx="4703">
                  <c:v>0.55292360857743406</c:v>
                </c:pt>
                <c:pt idx="4704">
                  <c:v>0.55295155134335294</c:v>
                </c:pt>
                <c:pt idx="4705">
                  <c:v>0.55298153292695895</c:v>
                </c:pt>
                <c:pt idx="4706">
                  <c:v>0.553012926372629</c:v>
                </c:pt>
                <c:pt idx="4707">
                  <c:v>0.55303822332414398</c:v>
                </c:pt>
                <c:pt idx="4708">
                  <c:v>0.55307887644105802</c:v>
                </c:pt>
                <c:pt idx="4709">
                  <c:v>0.55311617390232803</c:v>
                </c:pt>
                <c:pt idx="4710">
                  <c:v>0.55318261826693504</c:v>
                </c:pt>
                <c:pt idx="4711">
                  <c:v>0.553254663737203</c:v>
                </c:pt>
                <c:pt idx="4712">
                  <c:v>0.55326900212708607</c:v>
                </c:pt>
                <c:pt idx="4713">
                  <c:v>0.55334644572214098</c:v>
                </c:pt>
                <c:pt idx="4714">
                  <c:v>0.55338859268616702</c:v>
                </c:pt>
                <c:pt idx="4715">
                  <c:v>0.55343823237950796</c:v>
                </c:pt>
                <c:pt idx="4716">
                  <c:v>0.55350469096596</c:v>
                </c:pt>
                <c:pt idx="4717">
                  <c:v>0.55353668403408895</c:v>
                </c:pt>
                <c:pt idx="4718">
                  <c:v>0.55357484820549296</c:v>
                </c:pt>
                <c:pt idx="4719">
                  <c:v>0.55364321608040201</c:v>
                </c:pt>
                <c:pt idx="4720">
                  <c:v>0.55365436238493793</c:v>
                </c:pt>
                <c:pt idx="4721">
                  <c:v>0.55369249379617103</c:v>
                </c:pt>
                <c:pt idx="4722">
                  <c:v>0.55381248382974502</c:v>
                </c:pt>
                <c:pt idx="4723">
                  <c:v>0.55384326902534897</c:v>
                </c:pt>
                <c:pt idx="4724">
                  <c:v>0.55391014685256201</c:v>
                </c:pt>
                <c:pt idx="4725">
                  <c:v>0.55490890218188893</c:v>
                </c:pt>
                <c:pt idx="4726">
                  <c:v>0.55499946590624094</c:v>
                </c:pt>
                <c:pt idx="4727">
                  <c:v>0.55398561791316503</c:v>
                </c:pt>
                <c:pt idx="4728">
                  <c:v>0.55512474572492798</c:v>
                </c:pt>
                <c:pt idx="4729">
                  <c:v>0.55518697925858507</c:v>
                </c:pt>
                <c:pt idx="4730">
                  <c:v>0.55528886065071403</c:v>
                </c:pt>
                <c:pt idx="4731">
                  <c:v>0.55528404499391604</c:v>
                </c:pt>
                <c:pt idx="4732">
                  <c:v>0.55535031281631198</c:v>
                </c:pt>
                <c:pt idx="4733">
                  <c:v>0.55537449261092897</c:v>
                </c:pt>
                <c:pt idx="4734">
                  <c:v>0.55540781541719708</c:v>
                </c:pt>
                <c:pt idx="4735">
                  <c:v>0.55545971539769101</c:v>
                </c:pt>
                <c:pt idx="4736">
                  <c:v>0.55548839101602898</c:v>
                </c:pt>
                <c:pt idx="4737">
                  <c:v>0.55554391988616603</c:v>
                </c:pt>
                <c:pt idx="4738">
                  <c:v>0.555550904587229</c:v>
                </c:pt>
                <c:pt idx="4739">
                  <c:v>0.55561007440158305</c:v>
                </c:pt>
                <c:pt idx="4740">
                  <c:v>0.55553297912854505</c:v>
                </c:pt>
                <c:pt idx="4741">
                  <c:v>0.55564985806686207</c:v>
                </c:pt>
                <c:pt idx="4742">
                  <c:v>0.55568984014341605</c:v>
                </c:pt>
                <c:pt idx="4743">
                  <c:v>0.55573927284295799</c:v>
                </c:pt>
                <c:pt idx="4744">
                  <c:v>0.555738690781027</c:v>
                </c:pt>
                <c:pt idx="4745">
                  <c:v>0.55581456707001198</c:v>
                </c:pt>
                <c:pt idx="4746">
                  <c:v>0.55582206388859201</c:v>
                </c:pt>
                <c:pt idx="4747">
                  <c:v>0.555861098468312</c:v>
                </c:pt>
                <c:pt idx="4748">
                  <c:v>0.555989513185149</c:v>
                </c:pt>
                <c:pt idx="4749">
                  <c:v>0.55597316279109399</c:v>
                </c:pt>
                <c:pt idx="4750">
                  <c:v>0.55603502726200293</c:v>
                </c:pt>
                <c:pt idx="4751">
                  <c:v>0.55612071447812106</c:v>
                </c:pt>
                <c:pt idx="4752">
                  <c:v>0.55616971177514207</c:v>
                </c:pt>
                <c:pt idx="4753">
                  <c:v>0.55620791108964407</c:v>
                </c:pt>
                <c:pt idx="4754">
                  <c:v>0.55625584416699703</c:v>
                </c:pt>
                <c:pt idx="4755">
                  <c:v>0.55630034095007797</c:v>
                </c:pt>
                <c:pt idx="4756">
                  <c:v>0.55640958748234204</c:v>
                </c:pt>
                <c:pt idx="4757">
                  <c:v>0.55755243407425303</c:v>
                </c:pt>
                <c:pt idx="4758">
                  <c:v>0.55640599020982906</c:v>
                </c:pt>
                <c:pt idx="4759">
                  <c:v>0.557696578096467</c:v>
                </c:pt>
                <c:pt idx="4760">
                  <c:v>0.55778797288384596</c:v>
                </c:pt>
                <c:pt idx="4761">
                  <c:v>0.55785328671714307</c:v>
                </c:pt>
                <c:pt idx="4762">
                  <c:v>0.55788438495620407</c:v>
                </c:pt>
                <c:pt idx="4763">
                  <c:v>0.557939652049527</c:v>
                </c:pt>
                <c:pt idx="4764">
                  <c:v>0.55797692250531794</c:v>
                </c:pt>
                <c:pt idx="4765">
                  <c:v>0.55802200595765594</c:v>
                </c:pt>
                <c:pt idx="4766">
                  <c:v>0.55803479091215102</c:v>
                </c:pt>
                <c:pt idx="4767">
                  <c:v>0.55805363763642302</c:v>
                </c:pt>
                <c:pt idx="4768">
                  <c:v>0.558094511353594</c:v>
                </c:pt>
                <c:pt idx="4769">
                  <c:v>0.55813253571601606</c:v>
                </c:pt>
                <c:pt idx="4770">
                  <c:v>0.55813752456864996</c:v>
                </c:pt>
                <c:pt idx="4771">
                  <c:v>0.55817791118941007</c:v>
                </c:pt>
                <c:pt idx="4772">
                  <c:v>0.55819447512009002</c:v>
                </c:pt>
                <c:pt idx="4773">
                  <c:v>0.55826219823702594</c:v>
                </c:pt>
                <c:pt idx="4774">
                  <c:v>0.55816490028701704</c:v>
                </c:pt>
                <c:pt idx="4775">
                  <c:v>0.55830868442826598</c:v>
                </c:pt>
                <c:pt idx="4776">
                  <c:v>0.55840903391682306</c:v>
                </c:pt>
                <c:pt idx="4777">
                  <c:v>0.55843750135458592</c:v>
                </c:pt>
                <c:pt idx="4778">
                  <c:v>0.55849885441554692</c:v>
                </c:pt>
                <c:pt idx="4779">
                  <c:v>0.55851833102666792</c:v>
                </c:pt>
                <c:pt idx="4780">
                  <c:v>0.55854675313219593</c:v>
                </c:pt>
                <c:pt idx="4781">
                  <c:v>0.55856080042837797</c:v>
                </c:pt>
                <c:pt idx="4782">
                  <c:v>0.55859109957125508</c:v>
                </c:pt>
                <c:pt idx="4783">
                  <c:v>0.558644485673918</c:v>
                </c:pt>
                <c:pt idx="4784">
                  <c:v>0.55870851484780593</c:v>
                </c:pt>
                <c:pt idx="4785">
                  <c:v>0.55873765778987394</c:v>
                </c:pt>
                <c:pt idx="4786">
                  <c:v>0.55872662759267699</c:v>
                </c:pt>
                <c:pt idx="4787">
                  <c:v>0.55877574672813601</c:v>
                </c:pt>
                <c:pt idx="4788">
                  <c:v>0.55891588255510505</c:v>
                </c:pt>
                <c:pt idx="4789">
                  <c:v>0.55896614621893503</c:v>
                </c:pt>
                <c:pt idx="4790">
                  <c:v>0.55995156001820601</c:v>
                </c:pt>
                <c:pt idx="4791">
                  <c:v>0.56003422844351092</c:v>
                </c:pt>
                <c:pt idx="4792">
                  <c:v>0.55907982611764906</c:v>
                </c:pt>
                <c:pt idx="4793">
                  <c:v>0.56017831516055505</c:v>
                </c:pt>
                <c:pt idx="4794">
                  <c:v>0.56020383929940898</c:v>
                </c:pt>
                <c:pt idx="4795">
                  <c:v>0.56027005854385892</c:v>
                </c:pt>
                <c:pt idx="4796">
                  <c:v>0.56037044216297494</c:v>
                </c:pt>
                <c:pt idx="4797">
                  <c:v>0.560420830758522</c:v>
                </c:pt>
                <c:pt idx="4798">
                  <c:v>0.56044408734987305</c:v>
                </c:pt>
                <c:pt idx="4799">
                  <c:v>0.56050243773808495</c:v>
                </c:pt>
                <c:pt idx="4800">
                  <c:v>0.56055085694487095</c:v>
                </c:pt>
                <c:pt idx="4801">
                  <c:v>0.56057567981010492</c:v>
                </c:pt>
                <c:pt idx="4802">
                  <c:v>0.56059944821255403</c:v>
                </c:pt>
                <c:pt idx="4803">
                  <c:v>0.56063561832573994</c:v>
                </c:pt>
                <c:pt idx="4804">
                  <c:v>0.56061882889493697</c:v>
                </c:pt>
                <c:pt idx="4805">
                  <c:v>0.56072460268068602</c:v>
                </c:pt>
                <c:pt idx="4806">
                  <c:v>0.560794871844562</c:v>
                </c:pt>
                <c:pt idx="4807">
                  <c:v>0.560809524954336</c:v>
                </c:pt>
                <c:pt idx="4808">
                  <c:v>0.56088808181387506</c:v>
                </c:pt>
                <c:pt idx="4809">
                  <c:v>0.56092059186877097</c:v>
                </c:pt>
                <c:pt idx="4810">
                  <c:v>0.56096192608142403</c:v>
                </c:pt>
                <c:pt idx="4811">
                  <c:v>0.560963551584169</c:v>
                </c:pt>
                <c:pt idx="4812">
                  <c:v>0.56099369623301998</c:v>
                </c:pt>
                <c:pt idx="4813">
                  <c:v>0.56103298377283806</c:v>
                </c:pt>
                <c:pt idx="4814">
                  <c:v>0.56119576027707896</c:v>
                </c:pt>
                <c:pt idx="4815">
                  <c:v>0.56116755217863801</c:v>
                </c:pt>
                <c:pt idx="4816">
                  <c:v>0.56131252048465208</c:v>
                </c:pt>
                <c:pt idx="4817">
                  <c:v>0.561333777822136</c:v>
                </c:pt>
                <c:pt idx="4818">
                  <c:v>0.56134867962734192</c:v>
                </c:pt>
                <c:pt idx="4819">
                  <c:v>0.562279063595712</c:v>
                </c:pt>
                <c:pt idx="4820">
                  <c:v>0.56215469677407492</c:v>
                </c:pt>
                <c:pt idx="4821">
                  <c:v>0.56147767488087408</c:v>
                </c:pt>
                <c:pt idx="4822">
                  <c:v>0.56269726469820303</c:v>
                </c:pt>
                <c:pt idx="4823">
                  <c:v>0.56277076980514007</c:v>
                </c:pt>
                <c:pt idx="4824">
                  <c:v>0.56281441867377602</c:v>
                </c:pt>
                <c:pt idx="4825">
                  <c:v>0.56288666513390795</c:v>
                </c:pt>
                <c:pt idx="4826">
                  <c:v>0.56293898027265199</c:v>
                </c:pt>
                <c:pt idx="4827">
                  <c:v>0.56298574351182906</c:v>
                </c:pt>
                <c:pt idx="4828">
                  <c:v>0.56301191640815396</c:v>
                </c:pt>
                <c:pt idx="4829">
                  <c:v>0.56304036355530007</c:v>
                </c:pt>
                <c:pt idx="4830">
                  <c:v>0.56309085472496601</c:v>
                </c:pt>
                <c:pt idx="4831">
                  <c:v>0.56312304820536507</c:v>
                </c:pt>
                <c:pt idx="4832">
                  <c:v>0.56316547052855292</c:v>
                </c:pt>
                <c:pt idx="4833">
                  <c:v>0.56321963328658098</c:v>
                </c:pt>
                <c:pt idx="4834">
                  <c:v>0.56323974057668502</c:v>
                </c:pt>
                <c:pt idx="4835">
                  <c:v>0.56322160711134206</c:v>
                </c:pt>
                <c:pt idx="4836">
                  <c:v>0.56324404093200808</c:v>
                </c:pt>
                <c:pt idx="4837">
                  <c:v>0.56336257801991296</c:v>
                </c:pt>
                <c:pt idx="4838">
                  <c:v>0.56346216904058699</c:v>
                </c:pt>
                <c:pt idx="4839">
                  <c:v>0.56351373317604703</c:v>
                </c:pt>
                <c:pt idx="4840">
                  <c:v>0.56357875328583806</c:v>
                </c:pt>
                <c:pt idx="4841">
                  <c:v>0.56361904253244</c:v>
                </c:pt>
                <c:pt idx="4842">
                  <c:v>0.56366387910383298</c:v>
                </c:pt>
                <c:pt idx="4843">
                  <c:v>0.56369973713298505</c:v>
                </c:pt>
                <c:pt idx="4844">
                  <c:v>0.56373677537409805</c:v>
                </c:pt>
                <c:pt idx="4845">
                  <c:v>0.56377349245793007</c:v>
                </c:pt>
                <c:pt idx="4846">
                  <c:v>0.563795199466399</c:v>
                </c:pt>
                <c:pt idx="4847">
                  <c:v>0.56378821092523601</c:v>
                </c:pt>
                <c:pt idx="4848">
                  <c:v>0.563791638819088</c:v>
                </c:pt>
                <c:pt idx="4849">
                  <c:v>0.56394089207590592</c:v>
                </c:pt>
                <c:pt idx="4850">
                  <c:v>0.56401183365998198</c:v>
                </c:pt>
                <c:pt idx="4851">
                  <c:v>0.56404530370851802</c:v>
                </c:pt>
                <c:pt idx="4852">
                  <c:v>0.56409821752013301</c:v>
                </c:pt>
                <c:pt idx="4853">
                  <c:v>0.56418659073339894</c:v>
                </c:pt>
                <c:pt idx="4854">
                  <c:v>0.56414130263145801</c:v>
                </c:pt>
                <c:pt idx="4855">
                  <c:v>0.56416776581614192</c:v>
                </c:pt>
                <c:pt idx="4856">
                  <c:v>0.56529122042746094</c:v>
                </c:pt>
                <c:pt idx="4857">
                  <c:v>0.56531072646039804</c:v>
                </c:pt>
                <c:pt idx="4858">
                  <c:v>0.56540930159113501</c:v>
                </c:pt>
                <c:pt idx="4859">
                  <c:v>0.56544206681729192</c:v>
                </c:pt>
                <c:pt idx="4860">
                  <c:v>0.56550381296501007</c:v>
                </c:pt>
                <c:pt idx="4861">
                  <c:v>0.56555271399849194</c:v>
                </c:pt>
                <c:pt idx="4862">
                  <c:v>0.56561457936633297</c:v>
                </c:pt>
                <c:pt idx="4863">
                  <c:v>0.56567234535969102</c:v>
                </c:pt>
                <c:pt idx="4864">
                  <c:v>0.56569006537998101</c:v>
                </c:pt>
                <c:pt idx="4865">
                  <c:v>0.56573010616855102</c:v>
                </c:pt>
                <c:pt idx="4866">
                  <c:v>0.56583100344606607</c:v>
                </c:pt>
                <c:pt idx="4867">
                  <c:v>0.56588516889327001</c:v>
                </c:pt>
                <c:pt idx="4868">
                  <c:v>0.56594594844291701</c:v>
                </c:pt>
                <c:pt idx="4869">
                  <c:v>0.56599629099082094</c:v>
                </c:pt>
                <c:pt idx="4870">
                  <c:v>0.56604289933958096</c:v>
                </c:pt>
                <c:pt idx="4871">
                  <c:v>0.56614586868652994</c:v>
                </c:pt>
                <c:pt idx="4872">
                  <c:v>0.56617626347756</c:v>
                </c:pt>
                <c:pt idx="4873">
                  <c:v>0.56631403464875207</c:v>
                </c:pt>
                <c:pt idx="4874">
                  <c:v>0.56636451666836995</c:v>
                </c:pt>
                <c:pt idx="4875">
                  <c:v>0.56644853389301097</c:v>
                </c:pt>
                <c:pt idx="4876">
                  <c:v>0.56649261871317502</c:v>
                </c:pt>
                <c:pt idx="4877">
                  <c:v>0.56652393204469698</c:v>
                </c:pt>
                <c:pt idx="4878">
                  <c:v>0.56654796626385195</c:v>
                </c:pt>
                <c:pt idx="4879">
                  <c:v>0.56659928570765095</c:v>
                </c:pt>
                <c:pt idx="4880">
                  <c:v>0.56788310534935293</c:v>
                </c:pt>
                <c:pt idx="4881">
                  <c:v>0.56796426674521694</c:v>
                </c:pt>
                <c:pt idx="4882">
                  <c:v>0.567994789389905</c:v>
                </c:pt>
                <c:pt idx="4883">
                  <c:v>0.56802341451266403</c:v>
                </c:pt>
                <c:pt idx="4884">
                  <c:v>0.56806650238297807</c:v>
                </c:pt>
                <c:pt idx="4885">
                  <c:v>0.56811402205110606</c:v>
                </c:pt>
                <c:pt idx="4886">
                  <c:v>0.56810995829424393</c:v>
                </c:pt>
                <c:pt idx="4887">
                  <c:v>0.56815992433626206</c:v>
                </c:pt>
                <c:pt idx="4888">
                  <c:v>0.56822739662949195</c:v>
                </c:pt>
                <c:pt idx="4889">
                  <c:v>0.56824781519473699</c:v>
                </c:pt>
                <c:pt idx="4890">
                  <c:v>0.56827401796412802</c:v>
                </c:pt>
                <c:pt idx="4891">
                  <c:v>0.56829020810628195</c:v>
                </c:pt>
                <c:pt idx="4892">
                  <c:v>0.56826832870452093</c:v>
                </c:pt>
                <c:pt idx="4893">
                  <c:v>0.56833450428097299</c:v>
                </c:pt>
                <c:pt idx="4894">
                  <c:v>0.56835521659132793</c:v>
                </c:pt>
                <c:pt idx="4895">
                  <c:v>0.56842756933343908</c:v>
                </c:pt>
                <c:pt idx="4896">
                  <c:v>0.568532879525391</c:v>
                </c:pt>
                <c:pt idx="4897">
                  <c:v>0.568609916495602</c:v>
                </c:pt>
                <c:pt idx="4898">
                  <c:v>0.56865181033120504</c:v>
                </c:pt>
                <c:pt idx="4899">
                  <c:v>0.56866940544939704</c:v>
                </c:pt>
                <c:pt idx="4900">
                  <c:v>0.56873914396381198</c:v>
                </c:pt>
                <c:pt idx="4901">
                  <c:v>0.56872626109733804</c:v>
                </c:pt>
                <c:pt idx="4902">
                  <c:v>0.56879703105416402</c:v>
                </c:pt>
                <c:pt idx="4903">
                  <c:v>0.56882049316952499</c:v>
                </c:pt>
                <c:pt idx="4904">
                  <c:v>0.56883535265940399</c:v>
                </c:pt>
                <c:pt idx="4905">
                  <c:v>0.56884720598163607</c:v>
                </c:pt>
                <c:pt idx="4906">
                  <c:v>0.56883616129904502</c:v>
                </c:pt>
                <c:pt idx="4907">
                  <c:v>0.56889664274363905</c:v>
                </c:pt>
                <c:pt idx="4908">
                  <c:v>0.56888625196221398</c:v>
                </c:pt>
                <c:pt idx="4909">
                  <c:v>0.56902036246969601</c:v>
                </c:pt>
                <c:pt idx="4910">
                  <c:v>0.56910225626926003</c:v>
                </c:pt>
                <c:pt idx="4911">
                  <c:v>0.56912520086569596</c:v>
                </c:pt>
                <c:pt idx="4912">
                  <c:v>0.56914470689863395</c:v>
                </c:pt>
                <c:pt idx="4913">
                  <c:v>0.57015442749309098</c:v>
                </c:pt>
                <c:pt idx="4914">
                  <c:v>0.56927581007271599</c:v>
                </c:pt>
                <c:pt idx="4915">
                  <c:v>0.57026409775309106</c:v>
                </c:pt>
                <c:pt idx="4916">
                  <c:v>0.57032640295594295</c:v>
                </c:pt>
                <c:pt idx="4917">
                  <c:v>0.57036704890452694</c:v>
                </c:pt>
                <c:pt idx="4918">
                  <c:v>0.57046706228747102</c:v>
                </c:pt>
                <c:pt idx="4919">
                  <c:v>0.57049764895539501</c:v>
                </c:pt>
                <c:pt idx="4920">
                  <c:v>0.57056528019023001</c:v>
                </c:pt>
                <c:pt idx="4921">
                  <c:v>0.57059652392359306</c:v>
                </c:pt>
                <c:pt idx="4922">
                  <c:v>0.57064209618541195</c:v>
                </c:pt>
                <c:pt idx="4923">
                  <c:v>0.57069361714260602</c:v>
                </c:pt>
                <c:pt idx="4924">
                  <c:v>0.57070849586084194</c:v>
                </c:pt>
                <c:pt idx="4925">
                  <c:v>0.57073108147019802</c:v>
                </c:pt>
                <c:pt idx="4926">
                  <c:v>0.57075616916007998</c:v>
                </c:pt>
                <c:pt idx="4927">
                  <c:v>0.57074954253708499</c:v>
                </c:pt>
                <c:pt idx="4928">
                  <c:v>0.57090266477590901</c:v>
                </c:pt>
                <c:pt idx="4929">
                  <c:v>0.57099092969468401</c:v>
                </c:pt>
                <c:pt idx="4930">
                  <c:v>0.57108896359390693</c:v>
                </c:pt>
                <c:pt idx="4931">
                  <c:v>0.57111470144238297</c:v>
                </c:pt>
                <c:pt idx="4932">
                  <c:v>0.57111690992049302</c:v>
                </c:pt>
                <c:pt idx="4933">
                  <c:v>0.571273999386953</c:v>
                </c:pt>
                <c:pt idx="4934">
                  <c:v>0.57131510138492803</c:v>
                </c:pt>
                <c:pt idx="4935">
                  <c:v>0.57137361948373999</c:v>
                </c:pt>
                <c:pt idx="4936">
                  <c:v>0.57150795567486201</c:v>
                </c:pt>
                <c:pt idx="4937">
                  <c:v>0.57150458516112002</c:v>
                </c:pt>
                <c:pt idx="4938">
                  <c:v>0.57159759054050308</c:v>
                </c:pt>
                <c:pt idx="4939">
                  <c:v>0.57161676313697996</c:v>
                </c:pt>
                <c:pt idx="4940">
                  <c:v>0.57288429207033298</c:v>
                </c:pt>
                <c:pt idx="4941">
                  <c:v>0.57295581419110297</c:v>
                </c:pt>
                <c:pt idx="4942">
                  <c:v>0.57300433312588805</c:v>
                </c:pt>
                <c:pt idx="4943">
                  <c:v>0.57305106400765404</c:v>
                </c:pt>
                <c:pt idx="4944">
                  <c:v>0.57310991912911602</c:v>
                </c:pt>
                <c:pt idx="4945">
                  <c:v>0.57318350068271107</c:v>
                </c:pt>
                <c:pt idx="4946">
                  <c:v>0.57319491254669108</c:v>
                </c:pt>
                <c:pt idx="4947">
                  <c:v>0.57320277912353401</c:v>
                </c:pt>
                <c:pt idx="4948">
                  <c:v>0.57324248027920999</c:v>
                </c:pt>
                <c:pt idx="4949">
                  <c:v>0.57330309124179102</c:v>
                </c:pt>
                <c:pt idx="4950">
                  <c:v>0.57329060732052595</c:v>
                </c:pt>
                <c:pt idx="4951">
                  <c:v>0.57332993849191705</c:v>
                </c:pt>
                <c:pt idx="4952">
                  <c:v>0.57333007361979393</c:v>
                </c:pt>
                <c:pt idx="4953">
                  <c:v>0.57336679383883093</c:v>
                </c:pt>
                <c:pt idx="4954">
                  <c:v>0.57331979179176296</c:v>
                </c:pt>
                <c:pt idx="4955">
                  <c:v>0.57332821478533202</c:v>
                </c:pt>
                <c:pt idx="4956">
                  <c:v>0.57336149323326402</c:v>
                </c:pt>
                <c:pt idx="4957">
                  <c:v>0.57342047576143207</c:v>
                </c:pt>
                <c:pt idx="4958">
                  <c:v>0.57346060881601901</c:v>
                </c:pt>
                <c:pt idx="4959">
                  <c:v>0.57359672670190098</c:v>
                </c:pt>
                <c:pt idx="4960">
                  <c:v>0.57365048439981803</c:v>
                </c:pt>
                <c:pt idx="4961">
                  <c:v>0.57370877028395206</c:v>
                </c:pt>
                <c:pt idx="4962">
                  <c:v>0.57373490156464702</c:v>
                </c:pt>
                <c:pt idx="4963">
                  <c:v>0.57378737495239607</c:v>
                </c:pt>
                <c:pt idx="4964">
                  <c:v>0.57383152473504406</c:v>
                </c:pt>
                <c:pt idx="4965">
                  <c:v>0.57386969753926498</c:v>
                </c:pt>
                <c:pt idx="4966">
                  <c:v>0.57391331266215895</c:v>
                </c:pt>
                <c:pt idx="4967">
                  <c:v>0.57391672358984502</c:v>
                </c:pt>
                <c:pt idx="4968">
                  <c:v>0.57391840236549108</c:v>
                </c:pt>
                <c:pt idx="4969">
                  <c:v>0.57392547025359608</c:v>
                </c:pt>
                <c:pt idx="4970">
                  <c:v>0.57399031293250002</c:v>
                </c:pt>
                <c:pt idx="4971">
                  <c:v>0.57395282791034696</c:v>
                </c:pt>
                <c:pt idx="4972">
                  <c:v>0.57403348793960407</c:v>
                </c:pt>
                <c:pt idx="4973">
                  <c:v>0.574187375971144</c:v>
                </c:pt>
                <c:pt idx="4974">
                  <c:v>0.57421035398805498</c:v>
                </c:pt>
                <c:pt idx="4975">
                  <c:v>0.57423399852607604</c:v>
                </c:pt>
                <c:pt idx="4976">
                  <c:v>0.57428744926109299</c:v>
                </c:pt>
                <c:pt idx="4977">
                  <c:v>0.57432928474485301</c:v>
                </c:pt>
                <c:pt idx="4978">
                  <c:v>0.57535732762596492</c:v>
                </c:pt>
                <c:pt idx="4979">
                  <c:v>0.57434001147949199</c:v>
                </c:pt>
                <c:pt idx="4980">
                  <c:v>0.57438546459900408</c:v>
                </c:pt>
                <c:pt idx="4981">
                  <c:v>0.57545818243981706</c:v>
                </c:pt>
                <c:pt idx="4982">
                  <c:v>0.57551962305843096</c:v>
                </c:pt>
                <c:pt idx="4983">
                  <c:v>0.57559355480486007</c:v>
                </c:pt>
                <c:pt idx="4984">
                  <c:v>0.57563882257869792</c:v>
                </c:pt>
                <c:pt idx="4985">
                  <c:v>0.57565407953728498</c:v>
                </c:pt>
                <c:pt idx="4986">
                  <c:v>0.57572671583425405</c:v>
                </c:pt>
                <c:pt idx="4987">
                  <c:v>0.57575330441486505</c:v>
                </c:pt>
                <c:pt idx="4988">
                  <c:v>0.57578267957161</c:v>
                </c:pt>
                <c:pt idx="4989">
                  <c:v>0.57580528244860396</c:v>
                </c:pt>
                <c:pt idx="4990">
                  <c:v>0.57583212611636503</c:v>
                </c:pt>
                <c:pt idx="4991">
                  <c:v>0.57582320103289097</c:v>
                </c:pt>
                <c:pt idx="4992">
                  <c:v>0.575921230857392</c:v>
                </c:pt>
                <c:pt idx="4993">
                  <c:v>0.57607873337297</c:v>
                </c:pt>
                <c:pt idx="4994">
                  <c:v>0.57608634389556101</c:v>
                </c:pt>
                <c:pt idx="4995">
                  <c:v>0.57613988904347202</c:v>
                </c:pt>
                <c:pt idx="4996">
                  <c:v>0.57619648612749508</c:v>
                </c:pt>
                <c:pt idx="4997">
                  <c:v>0.57626371227672601</c:v>
                </c:pt>
                <c:pt idx="4998">
                  <c:v>0.57632718523262705</c:v>
                </c:pt>
                <c:pt idx="4999">
                  <c:v>0.57638980484678504</c:v>
                </c:pt>
                <c:pt idx="5000">
                  <c:v>0.57643742004005705</c:v>
                </c:pt>
                <c:pt idx="5001">
                  <c:v>0.57653064304888602</c:v>
                </c:pt>
                <c:pt idx="5002">
                  <c:v>0.57709412037820607</c:v>
                </c:pt>
                <c:pt idx="5003">
                  <c:v>0.57762774129427097</c:v>
                </c:pt>
                <c:pt idx="5004">
                  <c:v>0.57783491321272407</c:v>
                </c:pt>
                <c:pt idx="5005">
                  <c:v>0.57671269935630098</c:v>
                </c:pt>
                <c:pt idx="5006">
                  <c:v>0.57694202336176104</c:v>
                </c:pt>
                <c:pt idx="5007">
                  <c:v>0.57801971967044108</c:v>
                </c:pt>
                <c:pt idx="5008">
                  <c:v>0.57814174848363797</c:v>
                </c:pt>
                <c:pt idx="5009">
                  <c:v>0.57819814051269802</c:v>
                </c:pt>
                <c:pt idx="5010">
                  <c:v>0.57825711368988908</c:v>
                </c:pt>
                <c:pt idx="5011">
                  <c:v>0.57828766099111895</c:v>
                </c:pt>
                <c:pt idx="5012">
                  <c:v>0.57831867992487496</c:v>
                </c:pt>
                <c:pt idx="5013">
                  <c:v>0.57834217585610603</c:v>
                </c:pt>
                <c:pt idx="5014">
                  <c:v>0.57839207590633401</c:v>
                </c:pt>
                <c:pt idx="5015">
                  <c:v>0.57836889613549403</c:v>
                </c:pt>
                <c:pt idx="5016">
                  <c:v>0.57834516854141294</c:v>
                </c:pt>
                <c:pt idx="5017">
                  <c:v>0.57843753648274798</c:v>
                </c:pt>
                <c:pt idx="5018">
                  <c:v>0.57846341004379298</c:v>
                </c:pt>
                <c:pt idx="5019">
                  <c:v>0.57861113486871707</c:v>
                </c:pt>
                <c:pt idx="5020">
                  <c:v>0.57866272211333902</c:v>
                </c:pt>
                <c:pt idx="5021">
                  <c:v>0.57871596400798908</c:v>
                </c:pt>
                <c:pt idx="5022">
                  <c:v>0.57878231267241897</c:v>
                </c:pt>
                <c:pt idx="5023">
                  <c:v>0.57877349211360007</c:v>
                </c:pt>
                <c:pt idx="5024">
                  <c:v>0.57881633212272099</c:v>
                </c:pt>
                <c:pt idx="5025">
                  <c:v>0.578853370363834</c:v>
                </c:pt>
                <c:pt idx="5026">
                  <c:v>0.57885338834229905</c:v>
                </c:pt>
                <c:pt idx="5027">
                  <c:v>0.57887151268631398</c:v>
                </c:pt>
                <c:pt idx="5028">
                  <c:v>0.57893409982101396</c:v>
                </c:pt>
                <c:pt idx="5029">
                  <c:v>0.57893485562245095</c:v>
                </c:pt>
                <c:pt idx="5030">
                  <c:v>0.57894952079259998</c:v>
                </c:pt>
                <c:pt idx="5031">
                  <c:v>0.57896498359918402</c:v>
                </c:pt>
                <c:pt idx="5032">
                  <c:v>0.57896438901866498</c:v>
                </c:pt>
                <c:pt idx="5033">
                  <c:v>0.57896390455047908</c:v>
                </c:pt>
                <c:pt idx="5034">
                  <c:v>0.57898505692594004</c:v>
                </c:pt>
                <c:pt idx="5035">
                  <c:v>0.57908918023122602</c:v>
                </c:pt>
                <c:pt idx="5036">
                  <c:v>0.57909610498697206</c:v>
                </c:pt>
                <c:pt idx="5037">
                  <c:v>0.57915022593848997</c:v>
                </c:pt>
                <c:pt idx="5038">
                  <c:v>0.57923722122627908</c:v>
                </c:pt>
                <c:pt idx="5039">
                  <c:v>0.579315522311314</c:v>
                </c:pt>
                <c:pt idx="5040">
                  <c:v>0.57980323305201398</c:v>
                </c:pt>
                <c:pt idx="5041">
                  <c:v>0.57938618694210398</c:v>
                </c:pt>
                <c:pt idx="5042">
                  <c:v>0.58043626171523</c:v>
                </c:pt>
                <c:pt idx="5043">
                  <c:v>0.58049765539512299</c:v>
                </c:pt>
                <c:pt idx="5044">
                  <c:v>0.58042968051407207</c:v>
                </c:pt>
                <c:pt idx="5045">
                  <c:v>0.58062906842019002</c:v>
                </c:pt>
                <c:pt idx="5046">
                  <c:v>0.58071178443047</c:v>
                </c:pt>
                <c:pt idx="5047">
                  <c:v>0.58073875604182201</c:v>
                </c:pt>
                <c:pt idx="5048">
                  <c:v>0.58079428504438801</c:v>
                </c:pt>
                <c:pt idx="5049">
                  <c:v>0.58081011322477605</c:v>
                </c:pt>
                <c:pt idx="5050">
                  <c:v>0.580829144063298</c:v>
                </c:pt>
                <c:pt idx="5051">
                  <c:v>0.58087833978658099</c:v>
                </c:pt>
                <c:pt idx="5052">
                  <c:v>0.58090046532042394</c:v>
                </c:pt>
                <c:pt idx="5053">
                  <c:v>0.580921822606563</c:v>
                </c:pt>
                <c:pt idx="5054">
                  <c:v>0.58094806286515799</c:v>
                </c:pt>
                <c:pt idx="5055">
                  <c:v>0.58098074395636001</c:v>
                </c:pt>
                <c:pt idx="5056">
                  <c:v>0.58099286547576401</c:v>
                </c:pt>
                <c:pt idx="5057">
                  <c:v>0.58106208027196993</c:v>
                </c:pt>
                <c:pt idx="5058">
                  <c:v>0.581130683877639</c:v>
                </c:pt>
                <c:pt idx="5059">
                  <c:v>0.58117145338522602</c:v>
                </c:pt>
                <c:pt idx="5060">
                  <c:v>0.58124009974596402</c:v>
                </c:pt>
                <c:pt idx="5061">
                  <c:v>0.58133656963189306</c:v>
                </c:pt>
                <c:pt idx="5062">
                  <c:v>0.58135861841555303</c:v>
                </c:pt>
                <c:pt idx="5063">
                  <c:v>0.58146357944992999</c:v>
                </c:pt>
                <c:pt idx="5064">
                  <c:v>0.58153021116786507</c:v>
                </c:pt>
                <c:pt idx="5065">
                  <c:v>0.581613018661012</c:v>
                </c:pt>
                <c:pt idx="5066">
                  <c:v>0.58160139886121898</c:v>
                </c:pt>
                <c:pt idx="5067">
                  <c:v>0.58172215049368803</c:v>
                </c:pt>
                <c:pt idx="5068">
                  <c:v>0.58173554560254304</c:v>
                </c:pt>
                <c:pt idx="5069">
                  <c:v>0.58298563055573593</c:v>
                </c:pt>
                <c:pt idx="5070">
                  <c:v>0.58285150410690101</c:v>
                </c:pt>
                <c:pt idx="5071">
                  <c:v>0.58318858618415592</c:v>
                </c:pt>
                <c:pt idx="5072">
                  <c:v>0.58331055211482008</c:v>
                </c:pt>
                <c:pt idx="5073">
                  <c:v>0.58339072906120193</c:v>
                </c:pt>
                <c:pt idx="5074">
                  <c:v>0.583391107143584</c:v>
                </c:pt>
                <c:pt idx="5075">
                  <c:v>0.58341754985649108</c:v>
                </c:pt>
                <c:pt idx="5076">
                  <c:v>0.58347871728548806</c:v>
                </c:pt>
                <c:pt idx="5077">
                  <c:v>0.58343498005509598</c:v>
                </c:pt>
                <c:pt idx="5078">
                  <c:v>0.58347106878528399</c:v>
                </c:pt>
                <c:pt idx="5079">
                  <c:v>0.58348360977200697</c:v>
                </c:pt>
                <c:pt idx="5080">
                  <c:v>0.58351206123036592</c:v>
                </c:pt>
                <c:pt idx="5081">
                  <c:v>0.58356305500723904</c:v>
                </c:pt>
                <c:pt idx="5082">
                  <c:v>0.58358419580737397</c:v>
                </c:pt>
                <c:pt idx="5083">
                  <c:v>0.58376610408790697</c:v>
                </c:pt>
                <c:pt idx="5084">
                  <c:v>0.583788630879577</c:v>
                </c:pt>
                <c:pt idx="5085">
                  <c:v>0.58389544970939999</c:v>
                </c:pt>
                <c:pt idx="5086">
                  <c:v>0.58391758835638297</c:v>
                </c:pt>
                <c:pt idx="5087">
                  <c:v>0.583960417437695</c:v>
                </c:pt>
                <c:pt idx="5088">
                  <c:v>0.58398382090617607</c:v>
                </c:pt>
                <c:pt idx="5089">
                  <c:v>0.583998370157506</c:v>
                </c:pt>
                <c:pt idx="5090">
                  <c:v>0.58404288288121697</c:v>
                </c:pt>
                <c:pt idx="5091">
                  <c:v>0.58405472429194005</c:v>
                </c:pt>
                <c:pt idx="5092">
                  <c:v>0.58406350060646406</c:v>
                </c:pt>
                <c:pt idx="5093">
                  <c:v>0.584066434131434</c:v>
                </c:pt>
                <c:pt idx="5094">
                  <c:v>0.58406649355345897</c:v>
                </c:pt>
                <c:pt idx="5095">
                  <c:v>0.58408597927400896</c:v>
                </c:pt>
                <c:pt idx="5096">
                  <c:v>0.58421057812570099</c:v>
                </c:pt>
                <c:pt idx="5097">
                  <c:v>0.58423028942816602</c:v>
                </c:pt>
                <c:pt idx="5098">
                  <c:v>0.58433007838469297</c:v>
                </c:pt>
                <c:pt idx="5099">
                  <c:v>0.58440515888128308</c:v>
                </c:pt>
                <c:pt idx="5100">
                  <c:v>0.58492429164785198</c:v>
                </c:pt>
                <c:pt idx="5101">
                  <c:v>0.585467541032334</c:v>
                </c:pt>
                <c:pt idx="5102">
                  <c:v>0.58448771119925003</c:v>
                </c:pt>
                <c:pt idx="5103">
                  <c:v>0.58451418367252206</c:v>
                </c:pt>
                <c:pt idx="5104">
                  <c:v>0.58552931981899903</c:v>
                </c:pt>
                <c:pt idx="5105">
                  <c:v>0.58566155639565698</c:v>
                </c:pt>
                <c:pt idx="5106">
                  <c:v>0.58571869203396798</c:v>
                </c:pt>
                <c:pt idx="5107">
                  <c:v>0.58579643598893005</c:v>
                </c:pt>
                <c:pt idx="5108">
                  <c:v>0.585846050957189</c:v>
                </c:pt>
                <c:pt idx="5109">
                  <c:v>0.58587031739102202</c:v>
                </c:pt>
                <c:pt idx="5110">
                  <c:v>0.58588344045974505</c:v>
                </c:pt>
                <c:pt idx="5111">
                  <c:v>0.58588030262216795</c:v>
                </c:pt>
                <c:pt idx="5112">
                  <c:v>0.58598015493363298</c:v>
                </c:pt>
                <c:pt idx="5113">
                  <c:v>0.58591147585938397</c:v>
                </c:pt>
                <c:pt idx="5114">
                  <c:v>0.58595895097964201</c:v>
                </c:pt>
                <c:pt idx="5115">
                  <c:v>0.58595652599481207</c:v>
                </c:pt>
                <c:pt idx="5116">
                  <c:v>0.586022962217288</c:v>
                </c:pt>
                <c:pt idx="5117">
                  <c:v>0.58614061088078007</c:v>
                </c:pt>
                <c:pt idx="5118">
                  <c:v>0.58622212262792694</c:v>
                </c:pt>
                <c:pt idx="5119">
                  <c:v>0.58625325536883699</c:v>
                </c:pt>
                <c:pt idx="5120">
                  <c:v>0.58629329642668093</c:v>
                </c:pt>
                <c:pt idx="5121">
                  <c:v>0.58639417165849794</c:v>
                </c:pt>
                <c:pt idx="5122">
                  <c:v>0.58643130109964903</c:v>
                </c:pt>
                <c:pt idx="5123">
                  <c:v>0.586523305065067</c:v>
                </c:pt>
                <c:pt idx="5124">
                  <c:v>0.58645859524212907</c:v>
                </c:pt>
                <c:pt idx="5125">
                  <c:v>0.58656712179775994</c:v>
                </c:pt>
                <c:pt idx="5126">
                  <c:v>0.58665357749932701</c:v>
                </c:pt>
                <c:pt idx="5127">
                  <c:v>0.58676887208686701</c:v>
                </c:pt>
                <c:pt idx="5128">
                  <c:v>0.58676306671992107</c:v>
                </c:pt>
                <c:pt idx="5129">
                  <c:v>0.58789526633391997</c:v>
                </c:pt>
                <c:pt idx="5130">
                  <c:v>0.58687592305334402</c:v>
                </c:pt>
                <c:pt idx="5131">
                  <c:v>0.58814892391718299</c:v>
                </c:pt>
                <c:pt idx="5132">
                  <c:v>0.58826022312233706</c:v>
                </c:pt>
                <c:pt idx="5133">
                  <c:v>0.588378367773852</c:v>
                </c:pt>
                <c:pt idx="5134">
                  <c:v>0.58844931477389806</c:v>
                </c:pt>
                <c:pt idx="5135">
                  <c:v>0.588464241091329</c:v>
                </c:pt>
                <c:pt idx="5136">
                  <c:v>0.58848900110111202</c:v>
                </c:pt>
                <c:pt idx="5137">
                  <c:v>0.58850456256524608</c:v>
                </c:pt>
                <c:pt idx="5138">
                  <c:v>0.58855762175015602</c:v>
                </c:pt>
                <c:pt idx="5139">
                  <c:v>0.58852304076470796</c:v>
                </c:pt>
                <c:pt idx="5140">
                  <c:v>0.58863437427556597</c:v>
                </c:pt>
                <c:pt idx="5141">
                  <c:v>0.588559943896934</c:v>
                </c:pt>
                <c:pt idx="5142">
                  <c:v>0.58873427261590305</c:v>
                </c:pt>
                <c:pt idx="5143">
                  <c:v>0.58884602479511305</c:v>
                </c:pt>
                <c:pt idx="5144">
                  <c:v>0.588915803363945</c:v>
                </c:pt>
                <c:pt idx="5145">
                  <c:v>0.58896324214015605</c:v>
                </c:pt>
                <c:pt idx="5146">
                  <c:v>0.58899941910605202</c:v>
                </c:pt>
                <c:pt idx="5147">
                  <c:v>0.58905096183319605</c:v>
                </c:pt>
                <c:pt idx="5148">
                  <c:v>0.58909681863404106</c:v>
                </c:pt>
                <c:pt idx="5149">
                  <c:v>0.58907695121700399</c:v>
                </c:pt>
                <c:pt idx="5150">
                  <c:v>0.589093971066739</c:v>
                </c:pt>
                <c:pt idx="5151">
                  <c:v>0.589121181374757</c:v>
                </c:pt>
                <c:pt idx="5152">
                  <c:v>0.589135312912071</c:v>
                </c:pt>
                <c:pt idx="5153">
                  <c:v>0.58917856379866107</c:v>
                </c:pt>
                <c:pt idx="5154">
                  <c:v>0.58928622203707492</c:v>
                </c:pt>
                <c:pt idx="5155">
                  <c:v>0.58941234242835194</c:v>
                </c:pt>
                <c:pt idx="5156">
                  <c:v>0.58942959581794696</c:v>
                </c:pt>
                <c:pt idx="5157">
                  <c:v>0.589424317021781</c:v>
                </c:pt>
                <c:pt idx="5158">
                  <c:v>0.58950282965891199</c:v>
                </c:pt>
                <c:pt idx="5159">
                  <c:v>0.58954128312542398</c:v>
                </c:pt>
                <c:pt idx="5160">
                  <c:v>0.58994187807350107</c:v>
                </c:pt>
                <c:pt idx="5161">
                  <c:v>0.59045673085268002</c:v>
                </c:pt>
                <c:pt idx="5162">
                  <c:v>0.58960967034804301</c:v>
                </c:pt>
                <c:pt idx="5163">
                  <c:v>0.59025533656123796</c:v>
                </c:pt>
                <c:pt idx="5164">
                  <c:v>0.59065036153714301</c:v>
                </c:pt>
                <c:pt idx="5165">
                  <c:v>0.59075495585922499</c:v>
                </c:pt>
                <c:pt idx="5166">
                  <c:v>0.59079614361342192</c:v>
                </c:pt>
                <c:pt idx="5167">
                  <c:v>0.59082484975710292</c:v>
                </c:pt>
                <c:pt idx="5168">
                  <c:v>0.59091654257774096</c:v>
                </c:pt>
                <c:pt idx="5169">
                  <c:v>0.59096162420234299</c:v>
                </c:pt>
                <c:pt idx="5170">
                  <c:v>0.59095739275968895</c:v>
                </c:pt>
                <c:pt idx="5171">
                  <c:v>0.59103501286314197</c:v>
                </c:pt>
                <c:pt idx="5172">
                  <c:v>0.59104839536884002</c:v>
                </c:pt>
                <c:pt idx="5173">
                  <c:v>0.59103182851685598</c:v>
                </c:pt>
                <c:pt idx="5174">
                  <c:v>0.59109052445896104</c:v>
                </c:pt>
                <c:pt idx="5175">
                  <c:v>0.59119581270492905</c:v>
                </c:pt>
                <c:pt idx="5176">
                  <c:v>0.59128604548248298</c:v>
                </c:pt>
                <c:pt idx="5177">
                  <c:v>0.59132446222830803</c:v>
                </c:pt>
                <c:pt idx="5178">
                  <c:v>0.59139999136449606</c:v>
                </c:pt>
                <c:pt idx="5179">
                  <c:v>0.59145229381658804</c:v>
                </c:pt>
                <c:pt idx="5180">
                  <c:v>0.59153078237769297</c:v>
                </c:pt>
                <c:pt idx="5181">
                  <c:v>0.59153983875012806</c:v>
                </c:pt>
                <c:pt idx="5182">
                  <c:v>0.59172838292346497</c:v>
                </c:pt>
                <c:pt idx="5183">
                  <c:v>0.59175484490502206</c:v>
                </c:pt>
                <c:pt idx="5184">
                  <c:v>0.59186602220870799</c:v>
                </c:pt>
                <c:pt idx="5185">
                  <c:v>0.59191373017662108</c:v>
                </c:pt>
                <c:pt idx="5186">
                  <c:v>0.59291643380056402</c:v>
                </c:pt>
                <c:pt idx="5187">
                  <c:v>0.59236658715922208</c:v>
                </c:pt>
                <c:pt idx="5188">
                  <c:v>0.59196386275183699</c:v>
                </c:pt>
                <c:pt idx="5189">
                  <c:v>0.59320410104316401</c:v>
                </c:pt>
                <c:pt idx="5190">
                  <c:v>0.59334183080415204</c:v>
                </c:pt>
                <c:pt idx="5191">
                  <c:v>0.59340957753013801</c:v>
                </c:pt>
                <c:pt idx="5192">
                  <c:v>0.59343263089626097</c:v>
                </c:pt>
                <c:pt idx="5193">
                  <c:v>0.59352235369939399</c:v>
                </c:pt>
                <c:pt idx="5194">
                  <c:v>0.59352433386472092</c:v>
                </c:pt>
                <c:pt idx="5195">
                  <c:v>0.59354146319624002</c:v>
                </c:pt>
                <c:pt idx="5196">
                  <c:v>0.59356436838422999</c:v>
                </c:pt>
                <c:pt idx="5197">
                  <c:v>0.59357490630070397</c:v>
                </c:pt>
                <c:pt idx="5198">
                  <c:v>0.59360449914931201</c:v>
                </c:pt>
                <c:pt idx="5199">
                  <c:v>0.59362087987071699</c:v>
                </c:pt>
                <c:pt idx="5200">
                  <c:v>0.59369270102824701</c:v>
                </c:pt>
                <c:pt idx="5201">
                  <c:v>0.59385687680546906</c:v>
                </c:pt>
                <c:pt idx="5202">
                  <c:v>0.59399832572378997</c:v>
                </c:pt>
                <c:pt idx="5203">
                  <c:v>0.59409710288967899</c:v>
                </c:pt>
                <c:pt idx="5204">
                  <c:v>0.59408270557965404</c:v>
                </c:pt>
                <c:pt idx="5205">
                  <c:v>0.59414262496474302</c:v>
                </c:pt>
                <c:pt idx="5206">
                  <c:v>0.59418824715072605</c:v>
                </c:pt>
                <c:pt idx="5207">
                  <c:v>0.59418663437207297</c:v>
                </c:pt>
                <c:pt idx="5208">
                  <c:v>0.59416926330855802</c:v>
                </c:pt>
                <c:pt idx="5209">
                  <c:v>0.59422211454730101</c:v>
                </c:pt>
                <c:pt idx="5210">
                  <c:v>0.59433367862279107</c:v>
                </c:pt>
                <c:pt idx="5211">
                  <c:v>0.59442700584178199</c:v>
                </c:pt>
                <c:pt idx="5212">
                  <c:v>0.59453374956857408</c:v>
                </c:pt>
                <c:pt idx="5213">
                  <c:v>0.59455232392594803</c:v>
                </c:pt>
                <c:pt idx="5214">
                  <c:v>0.59485437090774895</c:v>
                </c:pt>
                <c:pt idx="5215">
                  <c:v>0.59561682229875501</c:v>
                </c:pt>
                <c:pt idx="5216">
                  <c:v>0.59466508818411401</c:v>
                </c:pt>
                <c:pt idx="5217">
                  <c:v>0.59576626199388794</c:v>
                </c:pt>
                <c:pt idx="5218">
                  <c:v>0.59585758316011406</c:v>
                </c:pt>
                <c:pt idx="5219">
                  <c:v>0.59589498139508501</c:v>
                </c:pt>
                <c:pt idx="5220">
                  <c:v>0.59595033507746697</c:v>
                </c:pt>
                <c:pt idx="5221">
                  <c:v>0.59600330531420997</c:v>
                </c:pt>
                <c:pt idx="5222">
                  <c:v>0.59601186216835</c:v>
                </c:pt>
                <c:pt idx="5223">
                  <c:v>0.59602320753490201</c:v>
                </c:pt>
                <c:pt idx="5224">
                  <c:v>0.59603098672660892</c:v>
                </c:pt>
                <c:pt idx="5225">
                  <c:v>0.59603631749677</c:v>
                </c:pt>
                <c:pt idx="5226">
                  <c:v>0.59603970825887898</c:v>
                </c:pt>
                <c:pt idx="5227">
                  <c:v>0.59604018183433105</c:v>
                </c:pt>
                <c:pt idx="5228">
                  <c:v>0.59610843032166394</c:v>
                </c:pt>
                <c:pt idx="5229">
                  <c:v>0.59616901707829095</c:v>
                </c:pt>
                <c:pt idx="5230">
                  <c:v>0.59631800406840108</c:v>
                </c:pt>
                <c:pt idx="5231">
                  <c:v>0.59636994386137498</c:v>
                </c:pt>
                <c:pt idx="5232">
                  <c:v>0.59641112215420899</c:v>
                </c:pt>
                <c:pt idx="5233">
                  <c:v>0.59647730333738902</c:v>
                </c:pt>
                <c:pt idx="5234">
                  <c:v>0.59657218815351198</c:v>
                </c:pt>
                <c:pt idx="5235">
                  <c:v>0.59662162475965808</c:v>
                </c:pt>
                <c:pt idx="5236">
                  <c:v>0.59670777640513095</c:v>
                </c:pt>
                <c:pt idx="5237">
                  <c:v>0.59678601757973992</c:v>
                </c:pt>
                <c:pt idx="5238">
                  <c:v>0.59683544106158504</c:v>
                </c:pt>
                <c:pt idx="5239">
                  <c:v>0.59692550012777501</c:v>
                </c:pt>
                <c:pt idx="5240">
                  <c:v>0.59698836249387899</c:v>
                </c:pt>
                <c:pt idx="5241">
                  <c:v>0.59811000473717901</c:v>
                </c:pt>
                <c:pt idx="5242">
                  <c:v>0.59770965243906704</c:v>
                </c:pt>
                <c:pt idx="5243">
                  <c:v>0.59833235029119702</c:v>
                </c:pt>
                <c:pt idx="5244">
                  <c:v>0.59843161458004102</c:v>
                </c:pt>
                <c:pt idx="5245">
                  <c:v>0.59847556921618694</c:v>
                </c:pt>
                <c:pt idx="5246">
                  <c:v>0.59850486137572101</c:v>
                </c:pt>
                <c:pt idx="5247">
                  <c:v>0.59857783676620901</c:v>
                </c:pt>
                <c:pt idx="5248">
                  <c:v>0.59859769786693096</c:v>
                </c:pt>
                <c:pt idx="5249">
                  <c:v>0.59859567986012707</c:v>
                </c:pt>
                <c:pt idx="5250">
                  <c:v>0.59862366879361795</c:v>
                </c:pt>
                <c:pt idx="5251">
                  <c:v>0.59862527810183908</c:v>
                </c:pt>
                <c:pt idx="5252">
                  <c:v>0.59864475433485698</c:v>
                </c:pt>
                <c:pt idx="5253">
                  <c:v>0.59868784674100906</c:v>
                </c:pt>
                <c:pt idx="5254">
                  <c:v>0.59884257016974707</c:v>
                </c:pt>
                <c:pt idx="5255">
                  <c:v>0.59897790709555199</c:v>
                </c:pt>
                <c:pt idx="5256">
                  <c:v>0.59907297965489792</c:v>
                </c:pt>
                <c:pt idx="5257">
                  <c:v>0.599094104070378</c:v>
                </c:pt>
                <c:pt idx="5258">
                  <c:v>0.59917261910290798</c:v>
                </c:pt>
                <c:pt idx="5259">
                  <c:v>0.59918601384341397</c:v>
                </c:pt>
                <c:pt idx="5260">
                  <c:v>0.59921422307591099</c:v>
                </c:pt>
                <c:pt idx="5261">
                  <c:v>0.599245534511745</c:v>
                </c:pt>
                <c:pt idx="5262">
                  <c:v>0.59925272907847105</c:v>
                </c:pt>
                <c:pt idx="5263">
                  <c:v>0.59932763550259804</c:v>
                </c:pt>
                <c:pt idx="5264">
                  <c:v>0.59950108676469194</c:v>
                </c:pt>
                <c:pt idx="5265">
                  <c:v>0.59950422166284301</c:v>
                </c:pt>
                <c:pt idx="5266">
                  <c:v>0.59945273778957398</c:v>
                </c:pt>
                <c:pt idx="5267">
                  <c:v>0.59962359311680802</c:v>
                </c:pt>
                <c:pt idx="5268">
                  <c:v>0.59966844606736702</c:v>
                </c:pt>
                <c:pt idx="5269">
                  <c:v>0.60027346689667693</c:v>
                </c:pt>
                <c:pt idx="5270">
                  <c:v>0.60027063580732998</c:v>
                </c:pt>
                <c:pt idx="5271">
                  <c:v>0.59975907727175604</c:v>
                </c:pt>
                <c:pt idx="5272">
                  <c:v>0.60024715025475794</c:v>
                </c:pt>
                <c:pt idx="5273">
                  <c:v>0.60031204914986802</c:v>
                </c:pt>
                <c:pt idx="5274">
                  <c:v>0.60096081525448697</c:v>
                </c:pt>
                <c:pt idx="5275">
                  <c:v>0.60102464726590399</c:v>
                </c:pt>
                <c:pt idx="5276">
                  <c:v>0.60108539393813198</c:v>
                </c:pt>
                <c:pt idx="5277">
                  <c:v>0.60109303448852403</c:v>
                </c:pt>
                <c:pt idx="5278">
                  <c:v>0.60110069757289197</c:v>
                </c:pt>
                <c:pt idx="5279">
                  <c:v>0.60111104578037999</c:v>
                </c:pt>
                <c:pt idx="5280">
                  <c:v>0.60112301144499403</c:v>
                </c:pt>
                <c:pt idx="5281">
                  <c:v>0.60113390427182101</c:v>
                </c:pt>
                <c:pt idx="5282">
                  <c:v>0.60117442573310198</c:v>
                </c:pt>
                <c:pt idx="5283">
                  <c:v>0.60134770809133897</c:v>
                </c:pt>
                <c:pt idx="5284">
                  <c:v>0.601399676269748</c:v>
                </c:pt>
                <c:pt idx="5285">
                  <c:v>0.60142536939223701</c:v>
                </c:pt>
                <c:pt idx="5286">
                  <c:v>0.60144658495455294</c:v>
                </c:pt>
                <c:pt idx="5287">
                  <c:v>0.60153143801360198</c:v>
                </c:pt>
                <c:pt idx="5288">
                  <c:v>0.60155014908182303</c:v>
                </c:pt>
                <c:pt idx="5289">
                  <c:v>0.60161098932741308</c:v>
                </c:pt>
                <c:pt idx="5290">
                  <c:v>0.60173801075618405</c:v>
                </c:pt>
                <c:pt idx="5291">
                  <c:v>0.60186062010607599</c:v>
                </c:pt>
                <c:pt idx="5292">
                  <c:v>0.60181459698281903</c:v>
                </c:pt>
                <c:pt idx="5293">
                  <c:v>0.60193597376902996</c:v>
                </c:pt>
                <c:pt idx="5294">
                  <c:v>0.60200807642649501</c:v>
                </c:pt>
                <c:pt idx="5295">
                  <c:v>0.60207063090214996</c:v>
                </c:pt>
                <c:pt idx="5296">
                  <c:v>0.60205953272389301</c:v>
                </c:pt>
                <c:pt idx="5297">
                  <c:v>0.60325423763181596</c:v>
                </c:pt>
                <c:pt idx="5298">
                  <c:v>0.60327477314270306</c:v>
                </c:pt>
                <c:pt idx="5299">
                  <c:v>0.60210932202602696</c:v>
                </c:pt>
                <c:pt idx="5300">
                  <c:v>0.602116288466361</c:v>
                </c:pt>
                <c:pt idx="5301">
                  <c:v>0.60351350409791804</c:v>
                </c:pt>
                <c:pt idx="5302">
                  <c:v>0.60360055588308792</c:v>
                </c:pt>
                <c:pt idx="5303">
                  <c:v>0.60357373030373007</c:v>
                </c:pt>
                <c:pt idx="5304">
                  <c:v>0.60363926332726003</c:v>
                </c:pt>
                <c:pt idx="5305">
                  <c:v>0.60367389929334592</c:v>
                </c:pt>
                <c:pt idx="5306">
                  <c:v>0.60369662545630198</c:v>
                </c:pt>
                <c:pt idx="5307">
                  <c:v>0.60369463680337399</c:v>
                </c:pt>
                <c:pt idx="5308">
                  <c:v>0.60376391733643298</c:v>
                </c:pt>
                <c:pt idx="5309">
                  <c:v>0.60377017988680803</c:v>
                </c:pt>
                <c:pt idx="5310">
                  <c:v>0.60381168290151899</c:v>
                </c:pt>
                <c:pt idx="5311">
                  <c:v>0.60395070746114499</c:v>
                </c:pt>
                <c:pt idx="5312">
                  <c:v>0.60406549847202706</c:v>
                </c:pt>
                <c:pt idx="5313">
                  <c:v>0.60412242209900902</c:v>
                </c:pt>
                <c:pt idx="5314">
                  <c:v>0.60413867715610392</c:v>
                </c:pt>
                <c:pt idx="5315">
                  <c:v>0.60420957490302007</c:v>
                </c:pt>
                <c:pt idx="5316">
                  <c:v>0.60421597358325796</c:v>
                </c:pt>
                <c:pt idx="5317">
                  <c:v>0.60425773677348094</c:v>
                </c:pt>
                <c:pt idx="5318">
                  <c:v>0.60430774396387998</c:v>
                </c:pt>
                <c:pt idx="5319">
                  <c:v>0.60430564805864107</c:v>
                </c:pt>
                <c:pt idx="5320">
                  <c:v>0.60432044957025999</c:v>
                </c:pt>
                <c:pt idx="5321">
                  <c:v>0.60443648904698599</c:v>
                </c:pt>
                <c:pt idx="5322">
                  <c:v>0.60438011685042503</c:v>
                </c:pt>
                <c:pt idx="5323">
                  <c:v>0.60458275666688299</c:v>
                </c:pt>
                <c:pt idx="5324">
                  <c:v>0.60471673735409093</c:v>
                </c:pt>
                <c:pt idx="5325">
                  <c:v>0.60475134452298507</c:v>
                </c:pt>
                <c:pt idx="5326">
                  <c:v>0.60574626116505992</c:v>
                </c:pt>
                <c:pt idx="5327">
                  <c:v>0.60589685952869698</c:v>
                </c:pt>
                <c:pt idx="5328">
                  <c:v>0.60546160415370998</c:v>
                </c:pt>
                <c:pt idx="5329">
                  <c:v>0.60609830576171098</c:v>
                </c:pt>
                <c:pt idx="5330">
                  <c:v>0.60608160902155994</c:v>
                </c:pt>
                <c:pt idx="5331">
                  <c:v>0.60610815547785402</c:v>
                </c:pt>
                <c:pt idx="5332">
                  <c:v>0.60617010788140602</c:v>
                </c:pt>
                <c:pt idx="5333">
                  <c:v>0.60619278796579101</c:v>
                </c:pt>
                <c:pt idx="5334">
                  <c:v>0.60619163615808103</c:v>
                </c:pt>
                <c:pt idx="5335">
                  <c:v>0.60621162652448901</c:v>
                </c:pt>
                <c:pt idx="5336">
                  <c:v>0.60618640967197901</c:v>
                </c:pt>
                <c:pt idx="5337">
                  <c:v>0.60625702449400398</c:v>
                </c:pt>
                <c:pt idx="5338">
                  <c:v>0.60632378621387906</c:v>
                </c:pt>
                <c:pt idx="5339">
                  <c:v>0.60648227273149502</c:v>
                </c:pt>
                <c:pt idx="5340">
                  <c:v>0.60656308343937804</c:v>
                </c:pt>
                <c:pt idx="5341">
                  <c:v>0.60657155927511908</c:v>
                </c:pt>
                <c:pt idx="5342">
                  <c:v>0.60664382874808098</c:v>
                </c:pt>
                <c:pt idx="5343">
                  <c:v>0.60668871689797499</c:v>
                </c:pt>
                <c:pt idx="5344">
                  <c:v>0.60670368942680097</c:v>
                </c:pt>
                <c:pt idx="5345">
                  <c:v>0.60685787997287799</c:v>
                </c:pt>
                <c:pt idx="5346">
                  <c:v>0.60677381825950505</c:v>
                </c:pt>
                <c:pt idx="5347">
                  <c:v>0.60698388012711602</c:v>
                </c:pt>
                <c:pt idx="5348">
                  <c:v>0.60702697447918497</c:v>
                </c:pt>
                <c:pt idx="5349">
                  <c:v>0.60707389669844602</c:v>
                </c:pt>
                <c:pt idx="5350">
                  <c:v>0.60741240862352397</c:v>
                </c:pt>
                <c:pt idx="5351">
                  <c:v>0.60710054431120497</c:v>
                </c:pt>
                <c:pt idx="5352">
                  <c:v>0.60746809602724205</c:v>
                </c:pt>
                <c:pt idx="5353">
                  <c:v>0.60791555435300393</c:v>
                </c:pt>
                <c:pt idx="5354">
                  <c:v>0.60859101422082706</c:v>
                </c:pt>
                <c:pt idx="5355">
                  <c:v>0.60866790956571992</c:v>
                </c:pt>
                <c:pt idx="5356">
                  <c:v>0.60869338193951994</c:v>
                </c:pt>
                <c:pt idx="5357">
                  <c:v>0.60871820286863698</c:v>
                </c:pt>
                <c:pt idx="5358">
                  <c:v>0.60877644193050995</c:v>
                </c:pt>
                <c:pt idx="5359">
                  <c:v>0.60879931798245501</c:v>
                </c:pt>
                <c:pt idx="5360">
                  <c:v>0.60880313033008604</c:v>
                </c:pt>
                <c:pt idx="5361">
                  <c:v>0.60877678596308704</c:v>
                </c:pt>
                <c:pt idx="5362">
                  <c:v>0.60887303894704492</c:v>
                </c:pt>
                <c:pt idx="5363">
                  <c:v>0.60901800653189597</c:v>
                </c:pt>
                <c:pt idx="5364">
                  <c:v>0.60907903658774498</c:v>
                </c:pt>
                <c:pt idx="5365">
                  <c:v>0.60916507234138395</c:v>
                </c:pt>
                <c:pt idx="5366">
                  <c:v>0.609239099283163</c:v>
                </c:pt>
                <c:pt idx="5367">
                  <c:v>0.60926610599258901</c:v>
                </c:pt>
                <c:pt idx="5368">
                  <c:v>0.60930658375054603</c:v>
                </c:pt>
                <c:pt idx="5369">
                  <c:v>0.60930716427887099</c:v>
                </c:pt>
                <c:pt idx="5370">
                  <c:v>0.60936293093461102</c:v>
                </c:pt>
                <c:pt idx="5371">
                  <c:v>0.60937587376962299</c:v>
                </c:pt>
                <c:pt idx="5372">
                  <c:v>0.60938331759875397</c:v>
                </c:pt>
                <c:pt idx="5373">
                  <c:v>0.60937528229587801</c:v>
                </c:pt>
                <c:pt idx="5374">
                  <c:v>0.60952695547980196</c:v>
                </c:pt>
                <c:pt idx="5375">
                  <c:v>0.60963435476829608</c:v>
                </c:pt>
                <c:pt idx="5376">
                  <c:v>0.60942569096390597</c:v>
                </c:pt>
                <c:pt idx="5377">
                  <c:v>0.609733157207767</c:v>
                </c:pt>
                <c:pt idx="5378">
                  <c:v>0.60974639835034705</c:v>
                </c:pt>
                <c:pt idx="5379">
                  <c:v>0.61070373990342608</c:v>
                </c:pt>
                <c:pt idx="5380">
                  <c:v>0.61084593484985006</c:v>
                </c:pt>
                <c:pt idx="5381">
                  <c:v>0.61090845142858696</c:v>
                </c:pt>
                <c:pt idx="5382">
                  <c:v>0.61104566817264394</c:v>
                </c:pt>
                <c:pt idx="5383">
                  <c:v>0.61110777714003306</c:v>
                </c:pt>
                <c:pt idx="5384">
                  <c:v>0.61116934552778202</c:v>
                </c:pt>
                <c:pt idx="5385">
                  <c:v>0.61118636156754202</c:v>
                </c:pt>
                <c:pt idx="5386">
                  <c:v>0.61122707789903497</c:v>
                </c:pt>
                <c:pt idx="5387">
                  <c:v>0.61124620532822194</c:v>
                </c:pt>
                <c:pt idx="5388">
                  <c:v>0.61125228141547394</c:v>
                </c:pt>
                <c:pt idx="5389">
                  <c:v>0.61124418664676905</c:v>
                </c:pt>
                <c:pt idx="5390">
                  <c:v>0.61125858033234604</c:v>
                </c:pt>
                <c:pt idx="5391">
                  <c:v>0.61130168201785406</c:v>
                </c:pt>
                <c:pt idx="5392">
                  <c:v>0.61129652126713596</c:v>
                </c:pt>
                <c:pt idx="5393">
                  <c:v>0.61150168500952296</c:v>
                </c:pt>
                <c:pt idx="5394">
                  <c:v>0.61162129965910905</c:v>
                </c:pt>
                <c:pt idx="5395">
                  <c:v>0.61171824928710095</c:v>
                </c:pt>
                <c:pt idx="5396">
                  <c:v>0.61177308371519101</c:v>
                </c:pt>
                <c:pt idx="5397">
                  <c:v>0.61184299697866806</c:v>
                </c:pt>
                <c:pt idx="5398">
                  <c:v>0.61188172842028998</c:v>
                </c:pt>
                <c:pt idx="5399">
                  <c:v>0.61201443910866704</c:v>
                </c:pt>
                <c:pt idx="5400">
                  <c:v>0.61208423064635997</c:v>
                </c:pt>
                <c:pt idx="5401">
                  <c:v>0.61210984347069308</c:v>
                </c:pt>
                <c:pt idx="5402">
                  <c:v>0.61259034216172403</c:v>
                </c:pt>
                <c:pt idx="5403">
                  <c:v>0.61336569631893301</c:v>
                </c:pt>
                <c:pt idx="5404">
                  <c:v>0.61338160302436107</c:v>
                </c:pt>
                <c:pt idx="5405">
                  <c:v>0.61351083049257404</c:v>
                </c:pt>
                <c:pt idx="5406">
                  <c:v>0.61363968407384806</c:v>
                </c:pt>
                <c:pt idx="5407">
                  <c:v>0.61369010991228201</c:v>
                </c:pt>
                <c:pt idx="5408">
                  <c:v>0.61375339058854594</c:v>
                </c:pt>
                <c:pt idx="5409">
                  <c:v>0.61377574275306201</c:v>
                </c:pt>
                <c:pt idx="5410">
                  <c:v>0.61378514363388992</c:v>
                </c:pt>
                <c:pt idx="5411">
                  <c:v>0.61387587196611504</c:v>
                </c:pt>
                <c:pt idx="5412">
                  <c:v>0.61386574753463208</c:v>
                </c:pt>
                <c:pt idx="5413">
                  <c:v>0.61385627961975908</c:v>
                </c:pt>
                <c:pt idx="5414">
                  <c:v>0.61385191775024994</c:v>
                </c:pt>
                <c:pt idx="5415">
                  <c:v>0.61388678605597302</c:v>
                </c:pt>
                <c:pt idx="5416">
                  <c:v>0.61403012853401195</c:v>
                </c:pt>
                <c:pt idx="5417">
                  <c:v>0.61406153949567199</c:v>
                </c:pt>
                <c:pt idx="5418">
                  <c:v>0.61419095005222601</c:v>
                </c:pt>
                <c:pt idx="5419">
                  <c:v>0.61424103905352101</c:v>
                </c:pt>
                <c:pt idx="5420">
                  <c:v>0.61429753712674606</c:v>
                </c:pt>
                <c:pt idx="5421">
                  <c:v>0.61433681810159901</c:v>
                </c:pt>
                <c:pt idx="5422">
                  <c:v>0.61436058466103893</c:v>
                </c:pt>
                <c:pt idx="5423">
                  <c:v>0.61440079324533903</c:v>
                </c:pt>
                <c:pt idx="5424">
                  <c:v>0.61445443383307108</c:v>
                </c:pt>
                <c:pt idx="5425">
                  <c:v>0.61440802315379894</c:v>
                </c:pt>
                <c:pt idx="5426">
                  <c:v>0.61448394114263793</c:v>
                </c:pt>
                <c:pt idx="5427">
                  <c:v>0.61461640457369993</c:v>
                </c:pt>
                <c:pt idx="5428">
                  <c:v>0.61455800869313992</c:v>
                </c:pt>
                <c:pt idx="5429">
                  <c:v>0.61471602467048703</c:v>
                </c:pt>
                <c:pt idx="5430">
                  <c:v>0.61481204543976797</c:v>
                </c:pt>
                <c:pt idx="5431">
                  <c:v>0.61485233326392308</c:v>
                </c:pt>
                <c:pt idx="5432">
                  <c:v>0.61489635772302298</c:v>
                </c:pt>
                <c:pt idx="5433">
                  <c:v>0.61591257141070499</c:v>
                </c:pt>
                <c:pt idx="5434">
                  <c:v>0.61597264173155197</c:v>
                </c:pt>
                <c:pt idx="5435">
                  <c:v>0.61611056706170708</c:v>
                </c:pt>
                <c:pt idx="5436">
                  <c:v>0.61620527451670104</c:v>
                </c:pt>
                <c:pt idx="5437">
                  <c:v>0.61623733018618798</c:v>
                </c:pt>
                <c:pt idx="5438">
                  <c:v>0.61625660419522499</c:v>
                </c:pt>
                <c:pt idx="5439">
                  <c:v>0.61627120437184502</c:v>
                </c:pt>
                <c:pt idx="5440">
                  <c:v>0.61632830860901699</c:v>
                </c:pt>
                <c:pt idx="5441">
                  <c:v>0.61632251038979202</c:v>
                </c:pt>
                <c:pt idx="5442">
                  <c:v>0.61631598380070396</c:v>
                </c:pt>
                <c:pt idx="5443">
                  <c:v>0.61652277097130792</c:v>
                </c:pt>
                <c:pt idx="5444">
                  <c:v>0.61656443545270201</c:v>
                </c:pt>
                <c:pt idx="5445">
                  <c:v>0.616718295730037</c:v>
                </c:pt>
                <c:pt idx="5446">
                  <c:v>0.61678243428410595</c:v>
                </c:pt>
                <c:pt idx="5447">
                  <c:v>0.61686159938710605</c:v>
                </c:pt>
                <c:pt idx="5448">
                  <c:v>0.61702214863597105</c:v>
                </c:pt>
                <c:pt idx="5449">
                  <c:v>0.61707056539629801</c:v>
                </c:pt>
                <c:pt idx="5450">
                  <c:v>0.61714311378786901</c:v>
                </c:pt>
                <c:pt idx="5451">
                  <c:v>0.61714979704437201</c:v>
                </c:pt>
                <c:pt idx="5452">
                  <c:v>0.61721095773900603</c:v>
                </c:pt>
                <c:pt idx="5453">
                  <c:v>0.61723689354069899</c:v>
                </c:pt>
                <c:pt idx="5454">
                  <c:v>0.61724867405419004</c:v>
                </c:pt>
                <c:pt idx="5455">
                  <c:v>0.61854912208379598</c:v>
                </c:pt>
                <c:pt idx="5456">
                  <c:v>0.61861673697242492</c:v>
                </c:pt>
                <c:pt idx="5457">
                  <c:v>0.61867918025620505</c:v>
                </c:pt>
                <c:pt idx="5458">
                  <c:v>0.61872085307468794</c:v>
                </c:pt>
                <c:pt idx="5459">
                  <c:v>0.61879134044729001</c:v>
                </c:pt>
                <c:pt idx="5460">
                  <c:v>0.61882999979623998</c:v>
                </c:pt>
                <c:pt idx="5461">
                  <c:v>0.61886729913373495</c:v>
                </c:pt>
                <c:pt idx="5462">
                  <c:v>0.61889952143484894</c:v>
                </c:pt>
                <c:pt idx="5463">
                  <c:v>0.61894134063069894</c:v>
                </c:pt>
                <c:pt idx="5464">
                  <c:v>0.61892908568879701</c:v>
                </c:pt>
                <c:pt idx="5465">
                  <c:v>0.61891490768791002</c:v>
                </c:pt>
                <c:pt idx="5466">
                  <c:v>0.61893919690875798</c:v>
                </c:pt>
                <c:pt idx="5467">
                  <c:v>0.61907968678884306</c:v>
                </c:pt>
                <c:pt idx="5468">
                  <c:v>0.619135862548296</c:v>
                </c:pt>
                <c:pt idx="5469">
                  <c:v>0.61931585803038203</c:v>
                </c:pt>
                <c:pt idx="5470">
                  <c:v>0.61938098514635298</c:v>
                </c:pt>
                <c:pt idx="5471">
                  <c:v>0.61942707994686907</c:v>
                </c:pt>
                <c:pt idx="5472">
                  <c:v>0.61944921269022901</c:v>
                </c:pt>
                <c:pt idx="5473">
                  <c:v>0.61946853026686099</c:v>
                </c:pt>
                <c:pt idx="5474">
                  <c:v>0.61945874808467294</c:v>
                </c:pt>
                <c:pt idx="5475">
                  <c:v>0.61945526569781206</c:v>
                </c:pt>
                <c:pt idx="5476">
                  <c:v>0.61944733582637801</c:v>
                </c:pt>
                <c:pt idx="5477">
                  <c:v>0.61963707916076793</c:v>
                </c:pt>
                <c:pt idx="5478">
                  <c:v>0.61974393687476192</c:v>
                </c:pt>
                <c:pt idx="5479">
                  <c:v>0.61954463787769798</c:v>
                </c:pt>
                <c:pt idx="5480">
                  <c:v>0.61986689454666999</c:v>
                </c:pt>
                <c:pt idx="5481">
                  <c:v>0.61994073881421907</c:v>
                </c:pt>
                <c:pt idx="5482">
                  <c:v>0.62015460948197199</c:v>
                </c:pt>
                <c:pt idx="5483">
                  <c:v>0.62001353811571702</c:v>
                </c:pt>
                <c:pt idx="5484">
                  <c:v>0.62103946256234999</c:v>
                </c:pt>
                <c:pt idx="5485">
                  <c:v>0.62101700359052403</c:v>
                </c:pt>
                <c:pt idx="5486">
                  <c:v>0.62120621933741793</c:v>
                </c:pt>
                <c:pt idx="5487">
                  <c:v>0.62125385057960392</c:v>
                </c:pt>
                <c:pt idx="5488">
                  <c:v>0.62125535414980404</c:v>
                </c:pt>
                <c:pt idx="5489">
                  <c:v>0.62133714137257701</c:v>
                </c:pt>
                <c:pt idx="5490">
                  <c:v>0.62133665857254394</c:v>
                </c:pt>
                <c:pt idx="5491">
                  <c:v>0.62136772981413901</c:v>
                </c:pt>
                <c:pt idx="5492">
                  <c:v>0.62138987451118799</c:v>
                </c:pt>
                <c:pt idx="5493">
                  <c:v>0.62140311074782395</c:v>
                </c:pt>
                <c:pt idx="5494">
                  <c:v>0.62165262541914801</c:v>
                </c:pt>
                <c:pt idx="5495">
                  <c:v>0.621836514961288</c:v>
                </c:pt>
                <c:pt idx="5496">
                  <c:v>0.62185163339804395</c:v>
                </c:pt>
                <c:pt idx="5497">
                  <c:v>0.62197911906858594</c:v>
                </c:pt>
                <c:pt idx="5498">
                  <c:v>0.621964247704901</c:v>
                </c:pt>
                <c:pt idx="5499">
                  <c:v>0.62204402325862196</c:v>
                </c:pt>
                <c:pt idx="5500">
                  <c:v>0.62221528158351802</c:v>
                </c:pt>
                <c:pt idx="5501">
                  <c:v>0.62214856519983508</c:v>
                </c:pt>
                <c:pt idx="5502">
                  <c:v>0.622233430693103</c:v>
                </c:pt>
                <c:pt idx="5503">
                  <c:v>0.62229088746613104</c:v>
                </c:pt>
                <c:pt idx="5504">
                  <c:v>0.62231048960142699</c:v>
                </c:pt>
                <c:pt idx="5505">
                  <c:v>0.62235530703424702</c:v>
                </c:pt>
                <c:pt idx="5506">
                  <c:v>0.62376217965985203</c:v>
                </c:pt>
                <c:pt idx="5507">
                  <c:v>0.62379608699504407</c:v>
                </c:pt>
                <c:pt idx="5508">
                  <c:v>0.62386145143462202</c:v>
                </c:pt>
                <c:pt idx="5509">
                  <c:v>0.62390561880750894</c:v>
                </c:pt>
                <c:pt idx="5510">
                  <c:v>0.62393866431987999</c:v>
                </c:pt>
                <c:pt idx="5511">
                  <c:v>0.62396492295450001</c:v>
                </c:pt>
                <c:pt idx="5512">
                  <c:v>0.62399834198719994</c:v>
                </c:pt>
                <c:pt idx="5513">
                  <c:v>0.62398584669130308</c:v>
                </c:pt>
                <c:pt idx="5514">
                  <c:v>0.62396562315019899</c:v>
                </c:pt>
                <c:pt idx="5515">
                  <c:v>0.62396536750294906</c:v>
                </c:pt>
                <c:pt idx="5516">
                  <c:v>0.62407949974119403</c:v>
                </c:pt>
                <c:pt idx="5517">
                  <c:v>0.62428187610882502</c:v>
                </c:pt>
                <c:pt idx="5518">
                  <c:v>0.62431392173436495</c:v>
                </c:pt>
                <c:pt idx="5519">
                  <c:v>0.624304400932574</c:v>
                </c:pt>
                <c:pt idx="5520">
                  <c:v>0.62442097685371301</c:v>
                </c:pt>
                <c:pt idx="5521">
                  <c:v>0.62445919631688107</c:v>
                </c:pt>
                <c:pt idx="5522">
                  <c:v>0.62449621025645796</c:v>
                </c:pt>
                <c:pt idx="5523">
                  <c:v>0.62453856346804293</c:v>
                </c:pt>
                <c:pt idx="5524">
                  <c:v>0.62455064050921094</c:v>
                </c:pt>
                <c:pt idx="5525">
                  <c:v>0.62455659330897695</c:v>
                </c:pt>
                <c:pt idx="5526">
                  <c:v>0.62456670433212702</c:v>
                </c:pt>
                <c:pt idx="5527">
                  <c:v>0.62457298099037906</c:v>
                </c:pt>
                <c:pt idx="5528">
                  <c:v>0.62469841205364696</c:v>
                </c:pt>
                <c:pt idx="5529">
                  <c:v>0.62462172228982205</c:v>
                </c:pt>
                <c:pt idx="5530">
                  <c:v>0.62482827724574808</c:v>
                </c:pt>
                <c:pt idx="5531">
                  <c:v>0.62492905841592394</c:v>
                </c:pt>
                <c:pt idx="5532">
                  <c:v>0.62498850664007299</c:v>
                </c:pt>
                <c:pt idx="5533">
                  <c:v>0.62501323623663607</c:v>
                </c:pt>
                <c:pt idx="5534">
                  <c:v>0.62594498608482407</c:v>
                </c:pt>
                <c:pt idx="5535">
                  <c:v>0.62592270020460505</c:v>
                </c:pt>
                <c:pt idx="5536">
                  <c:v>0.62626884745447597</c:v>
                </c:pt>
                <c:pt idx="5537">
                  <c:v>0.62628908329164401</c:v>
                </c:pt>
                <c:pt idx="5538">
                  <c:v>0.62636934452454596</c:v>
                </c:pt>
                <c:pt idx="5539">
                  <c:v>0.62641743839344599</c:v>
                </c:pt>
                <c:pt idx="5540">
                  <c:v>0.62638082617498703</c:v>
                </c:pt>
                <c:pt idx="5541">
                  <c:v>0.62638053197162902</c:v>
                </c:pt>
                <c:pt idx="5542">
                  <c:v>0.62638026994451901</c:v>
                </c:pt>
                <c:pt idx="5543">
                  <c:v>0.62653018611032607</c:v>
                </c:pt>
                <c:pt idx="5544">
                  <c:v>0.62664733092449298</c:v>
                </c:pt>
                <c:pt idx="5545">
                  <c:v>0.62679899642343395</c:v>
                </c:pt>
                <c:pt idx="5546">
                  <c:v>0.62675972282856107</c:v>
                </c:pt>
                <c:pt idx="5547">
                  <c:v>0.62689007516742601</c:v>
                </c:pt>
                <c:pt idx="5548">
                  <c:v>0.62693388383693005</c:v>
                </c:pt>
                <c:pt idx="5549">
                  <c:v>0.62703052162585604</c:v>
                </c:pt>
                <c:pt idx="5550">
                  <c:v>0.62714341515983207</c:v>
                </c:pt>
                <c:pt idx="5551">
                  <c:v>0.62713990272280107</c:v>
                </c:pt>
                <c:pt idx="5552">
                  <c:v>0.62730252463797698</c:v>
                </c:pt>
                <c:pt idx="5553">
                  <c:v>0.62737787830093206</c:v>
                </c:pt>
                <c:pt idx="5554">
                  <c:v>0.62807071317435104</c:v>
                </c:pt>
                <c:pt idx="5555">
                  <c:v>0.62873552141483802</c:v>
                </c:pt>
                <c:pt idx="5556">
                  <c:v>0.62872634893506407</c:v>
                </c:pt>
                <c:pt idx="5557">
                  <c:v>0.62890933410118999</c:v>
                </c:pt>
                <c:pt idx="5558">
                  <c:v>0.62894858663114994</c:v>
                </c:pt>
                <c:pt idx="5559">
                  <c:v>0.62900103149471398</c:v>
                </c:pt>
                <c:pt idx="5560">
                  <c:v>0.62902659261624594</c:v>
                </c:pt>
                <c:pt idx="5561">
                  <c:v>0.62901748688838099</c:v>
                </c:pt>
                <c:pt idx="5562">
                  <c:v>0.629008908722966</c:v>
                </c:pt>
                <c:pt idx="5563">
                  <c:v>0.62900024614755901</c:v>
                </c:pt>
                <c:pt idx="5564">
                  <c:v>0.62908604947101499</c:v>
                </c:pt>
                <c:pt idx="5565">
                  <c:v>0.62914979491826606</c:v>
                </c:pt>
                <c:pt idx="5566">
                  <c:v>0.62938331678675796</c:v>
                </c:pt>
                <c:pt idx="5567">
                  <c:v>0.62943158711062197</c:v>
                </c:pt>
                <c:pt idx="5568">
                  <c:v>0.62949494660634908</c:v>
                </c:pt>
                <c:pt idx="5569">
                  <c:v>0.62953178554510103</c:v>
                </c:pt>
                <c:pt idx="5570">
                  <c:v>0.62958565935035593</c:v>
                </c:pt>
                <c:pt idx="5571">
                  <c:v>0.62959446835900201</c:v>
                </c:pt>
                <c:pt idx="5572">
                  <c:v>0.62959274189803005</c:v>
                </c:pt>
                <c:pt idx="5573">
                  <c:v>0.62958564381607407</c:v>
                </c:pt>
                <c:pt idx="5574">
                  <c:v>0.62957674472824798</c:v>
                </c:pt>
                <c:pt idx="5575">
                  <c:v>0.629565212236882</c:v>
                </c:pt>
                <c:pt idx="5576">
                  <c:v>0.62957219089904193</c:v>
                </c:pt>
                <c:pt idx="5577">
                  <c:v>0.62995696287970993</c:v>
                </c:pt>
                <c:pt idx="5578">
                  <c:v>0.62976836577478901</c:v>
                </c:pt>
                <c:pt idx="5579">
                  <c:v>0.63004233164836798</c:v>
                </c:pt>
                <c:pt idx="5580">
                  <c:v>0.630075642793125</c:v>
                </c:pt>
                <c:pt idx="5581">
                  <c:v>0.63034357531055707</c:v>
                </c:pt>
                <c:pt idx="5582">
                  <c:v>0.63118179214783798</c:v>
                </c:pt>
                <c:pt idx="5583">
                  <c:v>0.63015156652021698</c:v>
                </c:pt>
                <c:pt idx="5584">
                  <c:v>0.63137336891923102</c:v>
                </c:pt>
                <c:pt idx="5585">
                  <c:v>0.63138742669054504</c:v>
                </c:pt>
                <c:pt idx="5586">
                  <c:v>0.631385090888825</c:v>
                </c:pt>
                <c:pt idx="5587">
                  <c:v>0.63140853351344295</c:v>
                </c:pt>
                <c:pt idx="5588">
                  <c:v>0.63148034788170793</c:v>
                </c:pt>
                <c:pt idx="5589">
                  <c:v>0.63147096101148192</c:v>
                </c:pt>
                <c:pt idx="5590">
                  <c:v>0.63145999994562807</c:v>
                </c:pt>
                <c:pt idx="5591">
                  <c:v>0.63145341164540703</c:v>
                </c:pt>
                <c:pt idx="5592">
                  <c:v>0.63144453784634802</c:v>
                </c:pt>
                <c:pt idx="5593">
                  <c:v>0.63178537869588502</c:v>
                </c:pt>
                <c:pt idx="5594">
                  <c:v>0.63191040359051698</c:v>
                </c:pt>
                <c:pt idx="5595">
                  <c:v>0.63194555260810503</c:v>
                </c:pt>
                <c:pt idx="5596">
                  <c:v>0.63203603724435797</c:v>
                </c:pt>
                <c:pt idx="5597">
                  <c:v>0.63207399535368403</c:v>
                </c:pt>
                <c:pt idx="5598">
                  <c:v>0.63213700201562295</c:v>
                </c:pt>
                <c:pt idx="5599">
                  <c:v>0.63223766707846107</c:v>
                </c:pt>
                <c:pt idx="5600">
                  <c:v>0.63231674845205499</c:v>
                </c:pt>
                <c:pt idx="5601">
                  <c:v>0.63235178349841492</c:v>
                </c:pt>
                <c:pt idx="5602">
                  <c:v>0.63292077724193496</c:v>
                </c:pt>
                <c:pt idx="5603">
                  <c:v>0.63381904903445108</c:v>
                </c:pt>
                <c:pt idx="5604">
                  <c:v>0.63397114964842705</c:v>
                </c:pt>
                <c:pt idx="5605">
                  <c:v>0.63398767167376402</c:v>
                </c:pt>
                <c:pt idx="5606">
                  <c:v>0.63403166256666299</c:v>
                </c:pt>
                <c:pt idx="5607">
                  <c:v>0.63404712978818401</c:v>
                </c:pt>
                <c:pt idx="5608">
                  <c:v>0.63405272576357596</c:v>
                </c:pt>
                <c:pt idx="5609">
                  <c:v>0.63406220215986098</c:v>
                </c:pt>
                <c:pt idx="5610">
                  <c:v>0.634067961521396</c:v>
                </c:pt>
                <c:pt idx="5611">
                  <c:v>0.63420812472714805</c:v>
                </c:pt>
                <c:pt idx="5612">
                  <c:v>0.63443314074996104</c:v>
                </c:pt>
                <c:pt idx="5613">
                  <c:v>0.63445638120927805</c:v>
                </c:pt>
                <c:pt idx="5614">
                  <c:v>0.63448283469101496</c:v>
                </c:pt>
                <c:pt idx="5615">
                  <c:v>0.63459275434901397</c:v>
                </c:pt>
                <c:pt idx="5616">
                  <c:v>0.63462669168392805</c:v>
                </c:pt>
                <c:pt idx="5617">
                  <c:v>0.63465096839611501</c:v>
                </c:pt>
                <c:pt idx="5618">
                  <c:v>0.63467584986237002</c:v>
                </c:pt>
                <c:pt idx="5619">
                  <c:v>0.63470574578294303</c:v>
                </c:pt>
                <c:pt idx="5620">
                  <c:v>0.63472607956603699</c:v>
                </c:pt>
                <c:pt idx="5621">
                  <c:v>0.63481945702065801</c:v>
                </c:pt>
                <c:pt idx="5622">
                  <c:v>0.63475626747415403</c:v>
                </c:pt>
                <c:pt idx="5623">
                  <c:v>0.63506269452279596</c:v>
                </c:pt>
                <c:pt idx="5624">
                  <c:v>0.63506035259476701</c:v>
                </c:pt>
                <c:pt idx="5625">
                  <c:v>0.63515265792920195</c:v>
                </c:pt>
                <c:pt idx="5626">
                  <c:v>0.63517550784643007</c:v>
                </c:pt>
                <c:pt idx="5627">
                  <c:v>0.63645828495527501</c:v>
                </c:pt>
                <c:pt idx="5628">
                  <c:v>0.63641125189302894</c:v>
                </c:pt>
                <c:pt idx="5629">
                  <c:v>0.63642635543707393</c:v>
                </c:pt>
                <c:pt idx="5630">
                  <c:v>0.63644784815013999</c:v>
                </c:pt>
                <c:pt idx="5631">
                  <c:v>0.63646926478280608</c:v>
                </c:pt>
                <c:pt idx="5632">
                  <c:v>0.63651145136473608</c:v>
                </c:pt>
                <c:pt idx="5633">
                  <c:v>0.63654496478103906</c:v>
                </c:pt>
                <c:pt idx="5634">
                  <c:v>0.63660785525369401</c:v>
                </c:pt>
                <c:pt idx="5635">
                  <c:v>0.63666147279837304</c:v>
                </c:pt>
                <c:pt idx="5636">
                  <c:v>0.63696969165835204</c:v>
                </c:pt>
                <c:pt idx="5637">
                  <c:v>0.63698599952758705</c:v>
                </c:pt>
                <c:pt idx="5638">
                  <c:v>0.637036585863891</c:v>
                </c:pt>
                <c:pt idx="5639">
                  <c:v>0.63715597003556701</c:v>
                </c:pt>
                <c:pt idx="5640">
                  <c:v>0.63720915111602405</c:v>
                </c:pt>
                <c:pt idx="5641">
                  <c:v>0.63735254367958105</c:v>
                </c:pt>
                <c:pt idx="5642">
                  <c:v>0.63734388141281295</c:v>
                </c:pt>
                <c:pt idx="5643">
                  <c:v>0.63747645965074695</c:v>
                </c:pt>
                <c:pt idx="5644">
                  <c:v>0.63808317573865492</c:v>
                </c:pt>
                <c:pt idx="5645">
                  <c:v>0.63884649680937</c:v>
                </c:pt>
                <c:pt idx="5646">
                  <c:v>0.63895273502447503</c:v>
                </c:pt>
                <c:pt idx="5647">
                  <c:v>0.639078489880194</c:v>
                </c:pt>
                <c:pt idx="5648">
                  <c:v>0.63910051158356507</c:v>
                </c:pt>
                <c:pt idx="5649">
                  <c:v>0.63912675115286999</c:v>
                </c:pt>
                <c:pt idx="5650">
                  <c:v>0.63914606360945392</c:v>
                </c:pt>
                <c:pt idx="5651">
                  <c:v>0.63923057988649301</c:v>
                </c:pt>
                <c:pt idx="5652">
                  <c:v>0.63939893552791705</c:v>
                </c:pt>
                <c:pt idx="5653">
                  <c:v>0.63942401471312205</c:v>
                </c:pt>
                <c:pt idx="5654">
                  <c:v>0.63960397273051495</c:v>
                </c:pt>
                <c:pt idx="5655">
                  <c:v>0.63963936686784506</c:v>
                </c:pt>
                <c:pt idx="5656">
                  <c:v>0.63966047995828001</c:v>
                </c:pt>
                <c:pt idx="5657">
                  <c:v>0.63966627991741298</c:v>
                </c:pt>
                <c:pt idx="5658">
                  <c:v>0.63967066675091</c:v>
                </c:pt>
                <c:pt idx="5659">
                  <c:v>0.63967457435049602</c:v>
                </c:pt>
                <c:pt idx="5660">
                  <c:v>0.63979660316369302</c:v>
                </c:pt>
                <c:pt idx="5661">
                  <c:v>0.64001337556544302</c:v>
                </c:pt>
                <c:pt idx="5662">
                  <c:v>0.64016516424925496</c:v>
                </c:pt>
                <c:pt idx="5663">
                  <c:v>0.64020344327924295</c:v>
                </c:pt>
                <c:pt idx="5664">
                  <c:v>0.64024302205136197</c:v>
                </c:pt>
                <c:pt idx="5665">
                  <c:v>0.64133167724775797</c:v>
                </c:pt>
                <c:pt idx="5666">
                  <c:v>0.64149429552361803</c:v>
                </c:pt>
                <c:pt idx="5667">
                  <c:v>0.64151419063896198</c:v>
                </c:pt>
                <c:pt idx="5668">
                  <c:v>0.64152591161414207</c:v>
                </c:pt>
                <c:pt idx="5669">
                  <c:v>0.64155985085463496</c:v>
                </c:pt>
                <c:pt idx="5670">
                  <c:v>0.64158585493390996</c:v>
                </c:pt>
                <c:pt idx="5671">
                  <c:v>0.64161190955561398</c:v>
                </c:pt>
                <c:pt idx="5672">
                  <c:v>0.64177016668369602</c:v>
                </c:pt>
                <c:pt idx="5673">
                  <c:v>0.64190585638537001</c:v>
                </c:pt>
                <c:pt idx="5674">
                  <c:v>0.64203344944554797</c:v>
                </c:pt>
                <c:pt idx="5675">
                  <c:v>0.64206784477865197</c:v>
                </c:pt>
                <c:pt idx="5676">
                  <c:v>0.64222800694786297</c:v>
                </c:pt>
                <c:pt idx="5677">
                  <c:v>0.64233192033303699</c:v>
                </c:pt>
                <c:pt idx="5678">
                  <c:v>0.64244615309383002</c:v>
                </c:pt>
                <c:pt idx="5679">
                  <c:v>0.64250929309798599</c:v>
                </c:pt>
                <c:pt idx="5680">
                  <c:v>0.64288040455519901</c:v>
                </c:pt>
                <c:pt idx="5681">
                  <c:v>0.64333834237134702</c:v>
                </c:pt>
                <c:pt idx="5682">
                  <c:v>0.64383547080537995</c:v>
                </c:pt>
                <c:pt idx="5683">
                  <c:v>0.64405633347538593</c:v>
                </c:pt>
                <c:pt idx="5684">
                  <c:v>0.64415540664573301</c:v>
                </c:pt>
                <c:pt idx="5685">
                  <c:v>0.64419586472544299</c:v>
                </c:pt>
                <c:pt idx="5686">
                  <c:v>0.64424362066202401</c:v>
                </c:pt>
                <c:pt idx="5687">
                  <c:v>0.64426582628853102</c:v>
                </c:pt>
                <c:pt idx="5688">
                  <c:v>0.64449912356926298</c:v>
                </c:pt>
                <c:pt idx="5689">
                  <c:v>0.64458079486352493</c:v>
                </c:pt>
                <c:pt idx="5690">
                  <c:v>0.64468472213191697</c:v>
                </c:pt>
                <c:pt idx="5691">
                  <c:v>0.64473847635042603</c:v>
                </c:pt>
                <c:pt idx="5692">
                  <c:v>0.64479997439461401</c:v>
                </c:pt>
                <c:pt idx="5693">
                  <c:v>0.64482566981618405</c:v>
                </c:pt>
                <c:pt idx="5694">
                  <c:v>0.64488726842953703</c:v>
                </c:pt>
                <c:pt idx="5695">
                  <c:v>0.64489280667582904</c:v>
                </c:pt>
                <c:pt idx="5696">
                  <c:v>0.64515867228935808</c:v>
                </c:pt>
                <c:pt idx="5697">
                  <c:v>0.64515902061137498</c:v>
                </c:pt>
                <c:pt idx="5698">
                  <c:v>0.64531064486120293</c:v>
                </c:pt>
                <c:pt idx="5699">
                  <c:v>0.64575379938464006</c:v>
                </c:pt>
                <c:pt idx="5700">
                  <c:v>0.64650597969553192</c:v>
                </c:pt>
                <c:pt idx="5701">
                  <c:v>0.64658427174128397</c:v>
                </c:pt>
                <c:pt idx="5702">
                  <c:v>0.64657205368442905</c:v>
                </c:pt>
                <c:pt idx="5703">
                  <c:v>0.64663071457793797</c:v>
                </c:pt>
                <c:pt idx="5704">
                  <c:v>0.64669015910933803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full!$E$1</c:f>
              <c:strCache>
                <c:ptCount val="1"/>
                <c:pt idx="0">
                  <c:v>Fine Grained DVFS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full!$A$2:$A$5706</c:f>
              <c:numCache>
                <c:formatCode>0%</c:formatCode>
                <c:ptCount val="5705"/>
                <c:pt idx="0">
                  <c:v>0</c:v>
                </c:pt>
                <c:pt idx="1">
                  <c:v>3.1719921572299636E-3</c:v>
                </c:pt>
                <c:pt idx="2">
                  <c:v>5.2447142656200096E-3</c:v>
                </c:pt>
                <c:pt idx="3">
                  <c:v>6.2977936005899071E-3</c:v>
                </c:pt>
                <c:pt idx="4">
                  <c:v>7.1504205657999531E-3</c:v>
                </c:pt>
                <c:pt idx="5">
                  <c:v>7.6021642073000883E-3</c:v>
                </c:pt>
                <c:pt idx="6">
                  <c:v>8.5280467257000669E-3</c:v>
                </c:pt>
                <c:pt idx="7">
                  <c:v>8.6597247309199155E-3</c:v>
                </c:pt>
                <c:pt idx="8">
                  <c:v>9.3684419527499951E-3</c:v>
                </c:pt>
                <c:pt idx="9">
                  <c:v>9.6400709268800178E-3</c:v>
                </c:pt>
                <c:pt idx="10">
                  <c:v>9.8186290596100623E-3</c:v>
                </c:pt>
                <c:pt idx="11">
                  <c:v>1.0418418926330109E-2</c:v>
                </c:pt>
                <c:pt idx="12">
                  <c:v>1.0649372495699971E-2</c:v>
                </c:pt>
                <c:pt idx="13">
                  <c:v>1.0865158964999955E-2</c:v>
                </c:pt>
                <c:pt idx="14">
                  <c:v>1.1405729550030053E-2</c:v>
                </c:pt>
                <c:pt idx="15">
                  <c:v>1.1629718691660074E-2</c:v>
                </c:pt>
                <c:pt idx="16">
                  <c:v>1.1824133338109943E-2</c:v>
                </c:pt>
                <c:pt idx="17">
                  <c:v>1.1974425511610098E-2</c:v>
                </c:pt>
                <c:pt idx="18">
                  <c:v>1.2442537373110074E-2</c:v>
                </c:pt>
                <c:pt idx="19">
                  <c:v>1.2607307233049925E-2</c:v>
                </c:pt>
                <c:pt idx="20">
                  <c:v>1.2801721879510009E-2</c:v>
                </c:pt>
                <c:pt idx="21">
                  <c:v>1.289858449590997E-2</c:v>
                </c:pt>
                <c:pt idx="22">
                  <c:v>1.3039224878460098E-2</c:v>
                </c:pt>
                <c:pt idx="23">
                  <c:v>1.3237776006749913E-2</c:v>
                </c:pt>
                <c:pt idx="24">
                  <c:v>1.3504579085400037E-2</c:v>
                </c:pt>
                <c:pt idx="25">
                  <c:v>1.3696236077290092E-2</c:v>
                </c:pt>
                <c:pt idx="26">
                  <c:v>1.3847907078069932E-2</c:v>
                </c:pt>
                <c:pt idx="27">
                  <c:v>1.4020605194869917E-2</c:v>
                </c:pt>
                <c:pt idx="28">
                  <c:v>1.4146423184149937E-2</c:v>
                </c:pt>
                <c:pt idx="29">
                  <c:v>1.4500092381430019E-2</c:v>
                </c:pt>
                <c:pt idx="30">
                  <c:v>1.4658312811790086E-2</c:v>
                </c:pt>
                <c:pt idx="31">
                  <c:v>1.475724366910991E-2</c:v>
                </c:pt>
                <c:pt idx="32">
                  <c:v>1.482669767889E-2</c:v>
                </c:pt>
                <c:pt idx="33">
                  <c:v>1.4917877047210037E-2</c:v>
                </c:pt>
                <c:pt idx="34">
                  <c:v>1.5099882248150065E-2</c:v>
                </c:pt>
                <c:pt idx="35">
                  <c:v>1.5324286387939923E-2</c:v>
                </c:pt>
                <c:pt idx="36">
                  <c:v>1.5583505916549889E-2</c:v>
                </c:pt>
                <c:pt idx="37">
                  <c:v>1.574138164008998E-2</c:v>
                </c:pt>
                <c:pt idx="38">
                  <c:v>1.5872370231670097E-2</c:v>
                </c:pt>
                <c:pt idx="39">
                  <c:v>1.5946482197960021E-2</c:v>
                </c:pt>
                <c:pt idx="40">
                  <c:v>1.6022662405170029E-2</c:v>
                </c:pt>
                <c:pt idx="41">
                  <c:v>1.6138483896680045E-2</c:v>
                </c:pt>
                <c:pt idx="42">
                  <c:v>1.6257752456380059E-2</c:v>
                </c:pt>
                <c:pt idx="43">
                  <c:v>1.6567643887519967E-2</c:v>
                </c:pt>
                <c:pt idx="44">
                  <c:v>1.6673813588069963E-2</c:v>
                </c:pt>
                <c:pt idx="45">
                  <c:v>1.680101040462989E-2</c:v>
                </c:pt>
                <c:pt idx="46">
                  <c:v>1.6961643782730018E-2</c:v>
                </c:pt>
                <c:pt idx="47">
                  <c:v>1.7051956969559967E-2</c:v>
                </c:pt>
                <c:pt idx="48">
                  <c:v>1.7160539617840032E-2</c:v>
                </c:pt>
                <c:pt idx="49">
                  <c:v>1.7251542218309934E-2</c:v>
                </c:pt>
                <c:pt idx="50">
                  <c:v>1.742424033510992E-2</c:v>
                </c:pt>
                <c:pt idx="51">
                  <c:v>1.760831377697003E-2</c:v>
                </c:pt>
                <c:pt idx="52">
                  <c:v>1.7682425743259955E-2</c:v>
                </c:pt>
                <c:pt idx="53">
                  <c:v>1.786339682373006E-2</c:v>
                </c:pt>
                <c:pt idx="54">
                  <c:v>1.791096636488998E-2</c:v>
                </c:pt>
                <c:pt idx="55">
                  <c:v>1.801403370404997E-2</c:v>
                </c:pt>
                <c:pt idx="56">
                  <c:v>1.80946950999199E-2</c:v>
                </c:pt>
                <c:pt idx="57">
                  <c:v>1.823257782790999E-2</c:v>
                </c:pt>
                <c:pt idx="58">
                  <c:v>1.8309447448759952E-2</c:v>
                </c:pt>
                <c:pt idx="59">
                  <c:v>1.847214906776995E-2</c:v>
                </c:pt>
                <c:pt idx="60">
                  <c:v>1.8666219007410056E-2</c:v>
                </c:pt>
                <c:pt idx="61">
                  <c:v>1.872516387362011E-2</c:v>
                </c:pt>
                <c:pt idx="62">
                  <c:v>1.8910271435939929E-2</c:v>
                </c:pt>
                <c:pt idx="63">
                  <c:v>1.8979557506749956E-2</c:v>
                </c:pt>
                <c:pt idx="64">
                  <c:v>1.905504830032001E-2</c:v>
                </c:pt>
                <c:pt idx="65">
                  <c:v>1.9109167271049943E-2</c:v>
                </c:pt>
                <c:pt idx="66">
                  <c:v>1.9326332567620064E-2</c:v>
                </c:pt>
                <c:pt idx="67">
                  <c:v>1.94680070706299E-2</c:v>
                </c:pt>
                <c:pt idx="68">
                  <c:v>1.9563835566569932E-2</c:v>
                </c:pt>
                <c:pt idx="69">
                  <c:v>1.9746185474329936E-2</c:v>
                </c:pt>
                <c:pt idx="70">
                  <c:v>1.9922675366149889E-2</c:v>
                </c:pt>
                <c:pt idx="71">
                  <c:v>2.004366745995001E-2</c:v>
                </c:pt>
                <c:pt idx="72">
                  <c:v>2.0117434719419958E-2</c:v>
                </c:pt>
                <c:pt idx="73">
                  <c:v>2.0144666558199908E-2</c:v>
                </c:pt>
                <c:pt idx="74">
                  <c:v>2.0308747004500027E-2</c:v>
                </c:pt>
                <c:pt idx="75">
                  <c:v>2.0411469636840041E-2</c:v>
                </c:pt>
                <c:pt idx="76">
                  <c:v>2.0582099512719942E-2</c:v>
                </c:pt>
                <c:pt idx="77">
                  <c:v>2.067275740637009E-2</c:v>
                </c:pt>
                <c:pt idx="78">
                  <c:v>2.0787544777419953E-2</c:v>
                </c:pt>
                <c:pt idx="79">
                  <c:v>2.096575820333002E-2</c:v>
                </c:pt>
                <c:pt idx="80">
                  <c:v>2.1078132626640045E-2</c:v>
                </c:pt>
                <c:pt idx="81">
                  <c:v>2.1159138729329952E-2</c:v>
                </c:pt>
                <c:pt idx="82">
                  <c:v>2.1202571788639935E-2</c:v>
                </c:pt>
                <c:pt idx="83">
                  <c:v>2.1364239287199993E-2</c:v>
                </c:pt>
                <c:pt idx="84">
                  <c:v>2.1495917292420064E-2</c:v>
                </c:pt>
                <c:pt idx="85">
                  <c:v>2.1693434300259939E-2</c:v>
                </c:pt>
                <c:pt idx="86">
                  <c:v>2.1820631116820088E-2</c:v>
                </c:pt>
                <c:pt idx="87">
                  <c:v>2.2010909281440005E-2</c:v>
                </c:pt>
                <c:pt idx="88">
                  <c:v>2.2147068475319998E-2</c:v>
                </c:pt>
                <c:pt idx="89">
                  <c:v>2.2222903975710029E-2</c:v>
                </c:pt>
                <c:pt idx="90">
                  <c:v>2.2261374249820109E-2</c:v>
                </c:pt>
                <c:pt idx="91">
                  <c:v>2.2404909176650056E-2</c:v>
                </c:pt>
                <c:pt idx="92">
                  <c:v>2.2490690018660109E-2</c:v>
                </c:pt>
                <c:pt idx="93">
                  <c:v>2.2634483918740012E-2</c:v>
                </c:pt>
                <c:pt idx="94">
                  <c:v>2.2839584476610053E-2</c:v>
                </c:pt>
                <c:pt idx="95">
                  <c:v>2.2935412972560076E-2</c:v>
                </c:pt>
                <c:pt idx="96">
                  <c:v>2.3186359537489931E-2</c:v>
                </c:pt>
                <c:pt idx="97">
                  <c:v>2.3263573865160092E-2</c:v>
                </c:pt>
                <c:pt idx="98">
                  <c:v>2.332665521321009E-2</c:v>
                </c:pt>
                <c:pt idx="99">
                  <c:v>2.3446613186550058E-2</c:v>
                </c:pt>
                <c:pt idx="100">
                  <c:v>2.3515899257360084E-2</c:v>
                </c:pt>
                <c:pt idx="101">
                  <c:v>2.3627239560209956E-2</c:v>
                </c:pt>
                <c:pt idx="102">
                  <c:v>2.3743405758529956E-2</c:v>
                </c:pt>
                <c:pt idx="103">
                  <c:v>2.3970567552880073E-2</c:v>
                </c:pt>
                <c:pt idx="104">
                  <c:v>2.4148436271979934E-2</c:v>
                </c:pt>
                <c:pt idx="105">
                  <c:v>2.4270807193069954E-2</c:v>
                </c:pt>
                <c:pt idx="106">
                  <c:v>2.437077217084993E-2</c:v>
                </c:pt>
                <c:pt idx="107">
                  <c:v>2.4466255959979977E-2</c:v>
                </c:pt>
                <c:pt idx="108">
                  <c:v>2.4565531524129991E-2</c:v>
                </c:pt>
                <c:pt idx="109">
                  <c:v>2.4668943570109958E-2</c:v>
                </c:pt>
                <c:pt idx="110">
                  <c:v>2.4796140386680099E-2</c:v>
                </c:pt>
                <c:pt idx="111">
                  <c:v>2.4899552432660066E-2</c:v>
                </c:pt>
                <c:pt idx="112">
                  <c:v>2.5040882228849926E-2</c:v>
                </c:pt>
                <c:pt idx="113">
                  <c:v>2.5191863815990034E-2</c:v>
                </c:pt>
                <c:pt idx="114">
                  <c:v>2.5252187509479995E-2</c:v>
                </c:pt>
                <c:pt idx="115">
                  <c:v>2.5328367716690003E-2</c:v>
                </c:pt>
                <c:pt idx="116">
                  <c:v>2.5386623169260103E-2</c:v>
                </c:pt>
                <c:pt idx="117">
                  <c:v>2.5497618765289998E-2</c:v>
                </c:pt>
                <c:pt idx="118">
                  <c:v>2.5632399131890082E-2</c:v>
                </c:pt>
                <c:pt idx="119">
                  <c:v>2.5710992286839929E-2</c:v>
                </c:pt>
                <c:pt idx="120">
                  <c:v>2.5861495323080019E-2</c:v>
                </c:pt>
                <c:pt idx="121">
                  <c:v>2.5971375795649898E-2</c:v>
                </c:pt>
                <c:pt idx="122">
                  <c:v>2.610740512979004E-2</c:v>
                </c:pt>
                <c:pt idx="123">
                  <c:v>2.6142220518599935E-2</c:v>
                </c:pt>
                <c:pt idx="124">
                  <c:v>2.6310782153559975E-2</c:v>
                </c:pt>
                <c:pt idx="125">
                  <c:v>2.6346061382229946E-2</c:v>
                </c:pt>
                <c:pt idx="126">
                  <c:v>2.6419020095030055E-2</c:v>
                </c:pt>
                <c:pt idx="127">
                  <c:v>2.6474517893039895E-2</c:v>
                </c:pt>
                <c:pt idx="128">
                  <c:v>2.6517606245539893E-2</c:v>
                </c:pt>
                <c:pt idx="129">
                  <c:v>2.6632706093280056E-2</c:v>
                </c:pt>
                <c:pt idx="130">
                  <c:v>2.6773378705940098E-2</c:v>
                </c:pt>
                <c:pt idx="131">
                  <c:v>2.6835425933539936E-2</c:v>
                </c:pt>
                <c:pt idx="132">
                  <c:v>2.6971240420599951E-2</c:v>
                </c:pt>
                <c:pt idx="133">
                  <c:v>2.7002608741210077E-2</c:v>
                </c:pt>
                <c:pt idx="134">
                  <c:v>2.7175306858010062E-2</c:v>
                </c:pt>
                <c:pt idx="135">
                  <c:v>2.7212535194570009E-2</c:v>
                </c:pt>
                <c:pt idx="136">
                  <c:v>2.7385922724999956E-2</c:v>
                </c:pt>
                <c:pt idx="137">
                  <c:v>2.7463137052669895E-2</c:v>
                </c:pt>
                <c:pt idx="138">
                  <c:v>2.750898305972993E-2</c:v>
                </c:pt>
                <c:pt idx="139">
                  <c:v>2.755276082585989E-2</c:v>
                </c:pt>
                <c:pt idx="140">
                  <c:v>2.775717197009997E-2</c:v>
                </c:pt>
                <c:pt idx="141">
                  <c:v>2.7822666265890028E-2</c:v>
                </c:pt>
                <c:pt idx="142">
                  <c:v>2.7877129943439938E-2</c:v>
                </c:pt>
                <c:pt idx="143">
                  <c:v>2.80501727670599E-2</c:v>
                </c:pt>
                <c:pt idx="144">
                  <c:v>2.8237003863470056E-2</c:v>
                </c:pt>
                <c:pt idx="145">
                  <c:v>2.8290433420570027E-2</c:v>
                </c:pt>
                <c:pt idx="146">
                  <c:v>2.8454858573689901E-2</c:v>
                </c:pt>
                <c:pt idx="147">
                  <c:v>2.8525868178600033E-2</c:v>
                </c:pt>
                <c:pt idx="148">
                  <c:v>2.8604461333550102E-2</c:v>
                </c:pt>
                <c:pt idx="149">
                  <c:v>2.8645136738300048E-2</c:v>
                </c:pt>
                <c:pt idx="150">
                  <c:v>2.8771299434400044E-2</c:v>
                </c:pt>
                <c:pt idx="151">
                  <c:v>2.8886776219090082E-2</c:v>
                </c:pt>
                <c:pt idx="152">
                  <c:v>2.904258370171009E-2</c:v>
                </c:pt>
                <c:pt idx="153">
                  <c:v>2.9110835652059963E-2</c:v>
                </c:pt>
                <c:pt idx="154">
                  <c:v>2.930249264396001E-2</c:v>
                </c:pt>
                <c:pt idx="155">
                  <c:v>2.9352130426030021E-2</c:v>
                </c:pt>
                <c:pt idx="156">
                  <c:v>2.9487255499450082E-2</c:v>
                </c:pt>
                <c:pt idx="157">
                  <c:v>2.9550681554320057E-2</c:v>
                </c:pt>
                <c:pt idx="158">
                  <c:v>2.9637202966130038E-2</c:v>
                </c:pt>
                <c:pt idx="159">
                  <c:v>2.9696492539170061E-2</c:v>
                </c:pt>
                <c:pt idx="160">
                  <c:v>2.9817139926149983E-2</c:v>
                </c:pt>
                <c:pt idx="161">
                  <c:v>2.9961227376890109E-2</c:v>
                </c:pt>
                <c:pt idx="162">
                  <c:v>2.9992250990690028E-2</c:v>
                </c:pt>
                <c:pt idx="163">
                  <c:v>3.0050161736439929E-2</c:v>
                </c:pt>
                <c:pt idx="164">
                  <c:v>3.0187010343960097E-2</c:v>
                </c:pt>
                <c:pt idx="165">
                  <c:v>3.0343048882820023E-2</c:v>
                </c:pt>
                <c:pt idx="166">
                  <c:v>3.0424858049729941E-2</c:v>
                </c:pt>
                <c:pt idx="167">
                  <c:v>3.0449332233950077E-2</c:v>
                </c:pt>
                <c:pt idx="168">
                  <c:v>3.0605139716570084E-2</c:v>
                </c:pt>
                <c:pt idx="169">
                  <c:v>3.0706138814819983E-2</c:v>
                </c:pt>
                <c:pt idx="170">
                  <c:v>3.0799554363019954E-2</c:v>
                </c:pt>
                <c:pt idx="171">
                  <c:v>3.0899519340809922E-2</c:v>
                </c:pt>
                <c:pt idx="172">
                  <c:v>3.1040159723350058E-2</c:v>
                </c:pt>
                <c:pt idx="173">
                  <c:v>3.1071528043969954E-2</c:v>
                </c:pt>
                <c:pt idx="174">
                  <c:v>3.1155291801219898E-2</c:v>
                </c:pt>
                <c:pt idx="175">
                  <c:v>3.1246983815329976E-2</c:v>
                </c:pt>
                <c:pt idx="176">
                  <c:v>3.1329713452109997E-2</c:v>
                </c:pt>
                <c:pt idx="177">
                  <c:v>3.1491036243850079E-2</c:v>
                </c:pt>
                <c:pt idx="178">
                  <c:v>3.1577212948840083E-2</c:v>
                </c:pt>
                <c:pt idx="179">
                  <c:v>3.1702341524489919E-2</c:v>
                </c:pt>
                <c:pt idx="180">
                  <c:v>3.1768180527099954E-2</c:v>
                </c:pt>
                <c:pt idx="181">
                  <c:v>3.1844705441129939E-2</c:v>
                </c:pt>
                <c:pt idx="182">
                  <c:v>3.1962250466730069E-2</c:v>
                </c:pt>
                <c:pt idx="183">
                  <c:v>3.2060836617239907E-2</c:v>
                </c:pt>
                <c:pt idx="184">
                  <c:v>3.2139429772189976E-2</c:v>
                </c:pt>
                <c:pt idx="185">
                  <c:v>3.2200098172499914E-2</c:v>
                </c:pt>
                <c:pt idx="186">
                  <c:v>3.2352113880099953E-2</c:v>
                </c:pt>
                <c:pt idx="187">
                  <c:v>3.2528603771919906E-2</c:v>
                </c:pt>
                <c:pt idx="188">
                  <c:v>3.2571347417589935E-2</c:v>
                </c:pt>
                <c:pt idx="189">
                  <c:v>3.2608920460970081E-2</c:v>
                </c:pt>
                <c:pt idx="190">
                  <c:v>3.2740253759369953E-2</c:v>
                </c:pt>
                <c:pt idx="191">
                  <c:v>3.2819191621139998E-2</c:v>
                </c:pt>
                <c:pt idx="192">
                  <c:v>3.2874689419160052E-2</c:v>
                </c:pt>
                <c:pt idx="193">
                  <c:v>3.2933978992190083E-2</c:v>
                </c:pt>
                <c:pt idx="194">
                  <c:v>3.3040148692730087E-2</c:v>
                </c:pt>
                <c:pt idx="195">
                  <c:v>3.3089097061169914E-2</c:v>
                </c:pt>
                <c:pt idx="196">
                  <c:v>3.3189406745770089E-2</c:v>
                </c:pt>
                <c:pt idx="197">
                  <c:v>3.3335562437440069E-2</c:v>
                </c:pt>
                <c:pt idx="198">
                  <c:v>3.3466551029019964E-2</c:v>
                </c:pt>
                <c:pt idx="199">
                  <c:v>3.3595126672860021E-2</c:v>
                </c:pt>
                <c:pt idx="200">
                  <c:v>3.3668204518690015E-2</c:v>
                </c:pt>
                <c:pt idx="201">
                  <c:v>3.3774595566490095E-2</c:v>
                </c:pt>
                <c:pt idx="202">
                  <c:v>3.3863997992430006E-2</c:v>
                </c:pt>
                <c:pt idx="203">
                  <c:v>3.3928802874580111E-2</c:v>
                </c:pt>
                <c:pt idx="204">
                  <c:v>3.3986713620330011E-2</c:v>
                </c:pt>
                <c:pt idx="205">
                  <c:v>3.4073525050869913E-2</c:v>
                </c:pt>
                <c:pt idx="206">
                  <c:v>3.416010115076995E-2</c:v>
                </c:pt>
                <c:pt idx="207">
                  <c:v>3.4264892024040039E-2</c:v>
                </c:pt>
                <c:pt idx="208">
                  <c:v>3.4326594544809907E-2</c:v>
                </c:pt>
                <c:pt idx="209">
                  <c:v>3.4415873611179926E-2</c:v>
                </c:pt>
                <c:pt idx="210">
                  <c:v>3.450205031616993E-2</c:v>
                </c:pt>
                <c:pt idx="211">
                  <c:v>3.4642345991890089E-2</c:v>
                </c:pt>
                <c:pt idx="212">
                  <c:v>3.4727833283239917E-2</c:v>
                </c:pt>
                <c:pt idx="213">
                  <c:v>3.4762993378870011E-2</c:v>
                </c:pt>
                <c:pt idx="214">
                  <c:v>3.4913630259189921E-2</c:v>
                </c:pt>
                <c:pt idx="215">
                  <c:v>3.4974643366320057E-2</c:v>
                </c:pt>
                <c:pt idx="216">
                  <c:v>3.5044963557590014E-2</c:v>
                </c:pt>
                <c:pt idx="217">
                  <c:v>3.5106321371549898E-2</c:v>
                </c:pt>
                <c:pt idx="218">
                  <c:v>3.5221453449409967E-2</c:v>
                </c:pt>
                <c:pt idx="219">
                  <c:v>3.5336585527280029E-2</c:v>
                </c:pt>
                <c:pt idx="220">
                  <c:v>3.5423796352729964E-2</c:v>
                </c:pt>
                <c:pt idx="221">
                  <c:v>3.5503423628139963E-2</c:v>
                </c:pt>
                <c:pt idx="222">
                  <c:v>3.5622002774200023E-2</c:v>
                </c:pt>
                <c:pt idx="223">
                  <c:v>3.5757817261260039E-2</c:v>
                </c:pt>
                <c:pt idx="224">
                  <c:v>3.5817796247940015E-2</c:v>
                </c:pt>
                <c:pt idx="225">
                  <c:v>3.584537279352995E-2</c:v>
                </c:pt>
                <c:pt idx="226">
                  <c:v>3.5997733207949967E-2</c:v>
                </c:pt>
                <c:pt idx="227">
                  <c:v>3.6064606331019933E-2</c:v>
                </c:pt>
                <c:pt idx="228">
                  <c:v>3.611975942222001E-2</c:v>
                </c:pt>
                <c:pt idx="229">
                  <c:v>3.6188356079390083E-2</c:v>
                </c:pt>
                <c:pt idx="230">
                  <c:v>3.6296249314029971E-2</c:v>
                </c:pt>
                <c:pt idx="231">
                  <c:v>3.6345197682470021E-2</c:v>
                </c:pt>
                <c:pt idx="232">
                  <c:v>3.6432753214739932E-2</c:v>
                </c:pt>
                <c:pt idx="233">
                  <c:v>3.6513414610610084E-2</c:v>
                </c:pt>
                <c:pt idx="234">
                  <c:v>3.6607174865630032E-2</c:v>
                </c:pt>
                <c:pt idx="235">
                  <c:v>3.6710931618439968E-2</c:v>
                </c:pt>
                <c:pt idx="236">
                  <c:v>3.6817790732629918E-2</c:v>
                </c:pt>
                <c:pt idx="237">
                  <c:v>3.6881561494320092E-2</c:v>
                </c:pt>
                <c:pt idx="238">
                  <c:v>3.6926718087729959E-2</c:v>
                </c:pt>
                <c:pt idx="239">
                  <c:v>3.7044952526980035E-2</c:v>
                </c:pt>
                <c:pt idx="240">
                  <c:v>3.7104586806830042E-2</c:v>
                </c:pt>
                <c:pt idx="241">
                  <c:v>3.7176285825379907E-2</c:v>
                </c:pt>
                <c:pt idx="242">
                  <c:v>3.7224889486989987E-2</c:v>
                </c:pt>
                <c:pt idx="243">
                  <c:v>3.73289909466199E-2</c:v>
                </c:pt>
                <c:pt idx="244">
                  <c:v>3.7400689965169986E-2</c:v>
                </c:pt>
                <c:pt idx="245">
                  <c:v>3.7464805433679915E-2</c:v>
                </c:pt>
                <c:pt idx="246">
                  <c:v>3.752030323169997E-2</c:v>
                </c:pt>
                <c:pt idx="247">
                  <c:v>3.7605101109400074E-2</c:v>
                </c:pt>
                <c:pt idx="248">
                  <c:v>3.7722990841829951E-2</c:v>
                </c:pt>
                <c:pt idx="249">
                  <c:v>3.7800894583140066E-2</c:v>
                </c:pt>
                <c:pt idx="250">
                  <c:v>3.7908787817789946E-2</c:v>
                </c:pt>
                <c:pt idx="251">
                  <c:v>3.7996688056870065E-2</c:v>
                </c:pt>
                <c:pt idx="252">
                  <c:v>3.8035295220709919E-2</c:v>
                </c:pt>
                <c:pt idx="253">
                  <c:v>3.8155597900870086E-2</c:v>
                </c:pt>
                <c:pt idx="254">
                  <c:v>3.8239016951300053E-2</c:v>
                </c:pt>
                <c:pt idx="255">
                  <c:v>3.8301753592530074E-2</c:v>
                </c:pt>
                <c:pt idx="256">
                  <c:v>3.8384827936140065E-2</c:v>
                </c:pt>
                <c:pt idx="257">
                  <c:v>3.8466178745649948E-2</c:v>
                </c:pt>
                <c:pt idx="258">
                  <c:v>3.8523400077770109E-2</c:v>
                </c:pt>
                <c:pt idx="259">
                  <c:v>3.8613713264590066E-2</c:v>
                </c:pt>
                <c:pt idx="260">
                  <c:v>3.8742633615260091E-2</c:v>
                </c:pt>
                <c:pt idx="261">
                  <c:v>3.8792960810970056E-2</c:v>
                </c:pt>
                <c:pt idx="262">
                  <c:v>3.8953938895889939E-2</c:v>
                </c:pt>
                <c:pt idx="263">
                  <c:v>3.9050112098659939E-2</c:v>
                </c:pt>
                <c:pt idx="264">
                  <c:v>3.9124224064950086E-2</c:v>
                </c:pt>
                <c:pt idx="265">
                  <c:v>3.9259349138369926E-2</c:v>
                </c:pt>
                <c:pt idx="266">
                  <c:v>3.9351385859299981E-2</c:v>
                </c:pt>
                <c:pt idx="267">
                  <c:v>3.9465483816699898E-2</c:v>
                </c:pt>
                <c:pt idx="268">
                  <c:v>3.9558554658090106E-2</c:v>
                </c:pt>
                <c:pt idx="269">
                  <c:v>3.9654727860860106E-2</c:v>
                </c:pt>
                <c:pt idx="270">
                  <c:v>3.9762965802329964E-2</c:v>
                </c:pt>
                <c:pt idx="271">
                  <c:v>3.9910500321270082E-2</c:v>
                </c:pt>
                <c:pt idx="272">
                  <c:v>4.0076649008490062E-2</c:v>
                </c:pt>
                <c:pt idx="273">
                  <c:v>4.0145956756920009E-2</c:v>
                </c:pt>
                <c:pt idx="274">
                  <c:v>4.029036723685997E-2</c:v>
                </c:pt>
                <c:pt idx="275">
                  <c:v>4.0369305098630015E-2</c:v>
                </c:pt>
                <c:pt idx="276">
                  <c:v>4.0459273578639987E-2</c:v>
                </c:pt>
                <c:pt idx="277">
                  <c:v>4.0524767874430045E-2</c:v>
                </c:pt>
                <c:pt idx="278">
                  <c:v>4.0611289286240027E-2</c:v>
                </c:pt>
                <c:pt idx="279">
                  <c:v>4.0698155404869985E-2</c:v>
                </c:pt>
                <c:pt idx="280">
                  <c:v>4.07957074349099E-2</c:v>
                </c:pt>
                <c:pt idx="281">
                  <c:v>4.0856720542040037E-2</c:v>
                </c:pt>
                <c:pt idx="282">
                  <c:v>4.0971163206269923E-2</c:v>
                </c:pt>
                <c:pt idx="283">
                  <c:v>4.1112493002450012E-2</c:v>
                </c:pt>
                <c:pt idx="284">
                  <c:v>4.1194533225600072E-2</c:v>
                </c:pt>
                <c:pt idx="285">
                  <c:v>4.1253133384989926E-2</c:v>
                </c:pt>
                <c:pt idx="286">
                  <c:v>4.1296566444309901E-2</c:v>
                </c:pt>
                <c:pt idx="287">
                  <c:v>4.1411353815349994E-2</c:v>
                </c:pt>
                <c:pt idx="288">
                  <c:v>4.1494428158959984E-2</c:v>
                </c:pt>
                <c:pt idx="289">
                  <c:v>4.154372123422001E-2</c:v>
                </c:pt>
                <c:pt idx="290">
                  <c:v>4.1676778066719988E-2</c:v>
                </c:pt>
                <c:pt idx="291">
                  <c:v>4.1775708924050026E-2</c:v>
                </c:pt>
                <c:pt idx="292">
                  <c:v>4.1877397435930108E-2</c:v>
                </c:pt>
                <c:pt idx="293">
                  <c:v>4.1943925852180097E-2</c:v>
                </c:pt>
                <c:pt idx="294">
                  <c:v>4.2100767455260035E-2</c:v>
                </c:pt>
                <c:pt idx="295">
                  <c:v>4.2253127869680052E-2</c:v>
                </c:pt>
                <c:pt idx="296">
                  <c:v>4.2340683401949963E-2</c:v>
                </c:pt>
                <c:pt idx="297">
                  <c:v>4.2497180298209924E-2</c:v>
                </c:pt>
                <c:pt idx="298">
                  <c:v>4.2603005291939944E-2</c:v>
                </c:pt>
                <c:pt idx="299">
                  <c:v>4.2681253740070035E-2</c:v>
                </c:pt>
                <c:pt idx="300">
                  <c:v>4.2785699906519925E-2</c:v>
                </c:pt>
                <c:pt idx="301">
                  <c:v>4.288221781609991E-2</c:v>
                </c:pt>
                <c:pt idx="302">
                  <c:v>4.2920135566300033E-2</c:v>
                </c:pt>
                <c:pt idx="303">
                  <c:v>4.3005278150830106E-2</c:v>
                </c:pt>
                <c:pt idx="304">
                  <c:v>4.3060775948839947E-2</c:v>
                </c:pt>
                <c:pt idx="305">
                  <c:v>4.3182457456280021E-2</c:v>
                </c:pt>
                <c:pt idx="306">
                  <c:v>4.3364908613229947E-2</c:v>
                </c:pt>
                <c:pt idx="307">
                  <c:v>4.3428233418910001E-2</c:v>
                </c:pt>
                <c:pt idx="308">
                  <c:v>4.3549225512719891E-2</c:v>
                </c:pt>
                <c:pt idx="309">
                  <c:v>4.3668838779240104E-2</c:v>
                </c:pt>
                <c:pt idx="310">
                  <c:v>4.3708135356719913E-2</c:v>
                </c:pt>
                <c:pt idx="311">
                  <c:v>4.3817407418639931E-2</c:v>
                </c:pt>
                <c:pt idx="312">
                  <c:v>4.3904273537270111E-2</c:v>
                </c:pt>
                <c:pt idx="313">
                  <c:v>4.4010098530999908E-2</c:v>
                </c:pt>
                <c:pt idx="314">
                  <c:v>4.4104548199670024E-2</c:v>
                </c:pt>
                <c:pt idx="315">
                  <c:v>4.4194130813040022E-2</c:v>
                </c:pt>
                <c:pt idx="316">
                  <c:v>4.428517457331993E-2</c:v>
                </c:pt>
                <c:pt idx="317">
                  <c:v>4.4378934828350092E-2</c:v>
                </c:pt>
                <c:pt idx="318">
                  <c:v>4.4482691581160028E-2</c:v>
                </c:pt>
                <c:pt idx="319">
                  <c:v>4.4528882295030048E-2</c:v>
                </c:pt>
                <c:pt idx="320">
                  <c:v>4.4671935625310022E-2</c:v>
                </c:pt>
                <c:pt idx="321">
                  <c:v>4.4775692378119958E-2</c:v>
                </c:pt>
                <c:pt idx="322">
                  <c:v>4.4851183171690012E-2</c:v>
                </c:pt>
                <c:pt idx="323">
                  <c:v>4.4955629338139902E-2</c:v>
                </c:pt>
                <c:pt idx="324">
                  <c:v>4.4989755313310065E-2</c:v>
                </c:pt>
                <c:pt idx="325">
                  <c:v>4.5086617929720019E-2</c:v>
                </c:pt>
                <c:pt idx="326">
                  <c:v>4.5180033477929982E-2</c:v>
                </c:pt>
                <c:pt idx="327">
                  <c:v>4.5237254810039929E-2</c:v>
                </c:pt>
                <c:pt idx="328">
                  <c:v>4.5385823449439977E-2</c:v>
                </c:pt>
                <c:pt idx="329">
                  <c:v>4.5490959029530043E-2</c:v>
                </c:pt>
                <c:pt idx="330">
                  <c:v>4.5589200473209912E-2</c:v>
                </c:pt>
                <c:pt idx="331">
                  <c:v>4.5720189064800021E-2</c:v>
                </c:pt>
                <c:pt idx="332">
                  <c:v>4.579968243860999E-2</c:v>
                </c:pt>
                <c:pt idx="333">
                  <c:v>4.5883924804279941E-2</c:v>
                </c:pt>
                <c:pt idx="334">
                  <c:v>4.6003193363979955E-2</c:v>
                </c:pt>
                <c:pt idx="335">
                  <c:v>4.6077305330270102E-2</c:v>
                </c:pt>
                <c:pt idx="336">
                  <c:v>4.6157277312500078E-2</c:v>
                </c:pt>
                <c:pt idx="337">
                  <c:v>4.6187611512660043E-2</c:v>
                </c:pt>
                <c:pt idx="338">
                  <c:v>4.6273788217650047E-2</c:v>
                </c:pt>
                <c:pt idx="339">
                  <c:v>4.6364101404470004E-2</c:v>
                </c:pt>
                <c:pt idx="340">
                  <c:v>4.6465790148090047E-2</c:v>
                </c:pt>
                <c:pt idx="341">
                  <c:v>4.6545072484950101E-2</c:v>
                </c:pt>
                <c:pt idx="342">
                  <c:v>4.6626423294459984E-2</c:v>
                </c:pt>
                <c:pt idx="343">
                  <c:v>4.669226229707002E-2</c:v>
                </c:pt>
                <c:pt idx="344">
                  <c:v>4.6829455611409943E-2</c:v>
                </c:pt>
                <c:pt idx="345">
                  <c:v>4.693079941648004E-2</c:v>
                </c:pt>
                <c:pt idx="346">
                  <c:v>4.6970785407600024E-2</c:v>
                </c:pt>
                <c:pt idx="347">
                  <c:v>4.7077644521779982E-2</c:v>
                </c:pt>
                <c:pt idx="348">
                  <c:v>4.7200704856509956E-2</c:v>
                </c:pt>
                <c:pt idx="349">
                  <c:v>4.7261717963640093E-2</c:v>
                </c:pt>
                <c:pt idx="350">
                  <c:v>4.7348584082270051E-2</c:v>
                </c:pt>
                <c:pt idx="351">
                  <c:v>4.7404771293920067E-2</c:v>
                </c:pt>
                <c:pt idx="352">
                  <c:v>4.7543343435539898E-2</c:v>
                </c:pt>
                <c:pt idx="353">
                  <c:v>4.7636758983750083E-2</c:v>
                </c:pt>
                <c:pt idx="354">
                  <c:v>4.7703976813640026E-2</c:v>
                </c:pt>
                <c:pt idx="355">
                  <c:v>4.7747065166130032E-2</c:v>
                </c:pt>
                <c:pt idx="356">
                  <c:v>4.7790498225450007E-2</c:v>
                </c:pt>
                <c:pt idx="357">
                  <c:v>4.7972848133210011E-2</c:v>
                </c:pt>
                <c:pt idx="358">
                  <c:v>4.8021451794820091E-2</c:v>
                </c:pt>
                <c:pt idx="359">
                  <c:v>4.8127276788550111E-2</c:v>
                </c:pt>
                <c:pt idx="360">
                  <c:v>4.8162781590999959E-2</c:v>
                </c:pt>
                <c:pt idx="361">
                  <c:v>4.8283428977990095E-2</c:v>
                </c:pt>
                <c:pt idx="362">
                  <c:v>4.8355472703359936E-2</c:v>
                </c:pt>
                <c:pt idx="363">
                  <c:v>4.8443638654309895E-2</c:v>
                </c:pt>
                <c:pt idx="364">
                  <c:v>4.8632616986600041E-2</c:v>
                </c:pt>
                <c:pt idx="365">
                  <c:v>4.8713278382469971E-2</c:v>
                </c:pt>
                <c:pt idx="366">
                  <c:v>4.8793939778339901E-2</c:v>
                </c:pt>
                <c:pt idx="367">
                  <c:v>4.8852539937729977E-2</c:v>
                </c:pt>
                <c:pt idx="368">
                  <c:v>4.9001453283950003E-2</c:v>
                </c:pt>
                <c:pt idx="369">
                  <c:v>4.9104520623119985E-2</c:v>
                </c:pt>
                <c:pt idx="370">
                  <c:v>4.9199314998610078E-2</c:v>
                </c:pt>
                <c:pt idx="371">
                  <c:v>4.9252055142060103E-2</c:v>
                </c:pt>
                <c:pt idx="372">
                  <c:v>4.9376149597240016E-2</c:v>
                </c:pt>
                <c:pt idx="373">
                  <c:v>4.9459568647669983E-2</c:v>
                </c:pt>
                <c:pt idx="374">
                  <c:v>4.9619167905309958E-2</c:v>
                </c:pt>
                <c:pt idx="375">
                  <c:v>4.9726716433140083E-2</c:v>
                </c:pt>
                <c:pt idx="376">
                  <c:v>4.9798415451689948E-2</c:v>
                </c:pt>
                <c:pt idx="377">
                  <c:v>4.9856670904260048E-2</c:v>
                </c:pt>
                <c:pt idx="378">
                  <c:v>4.9919752252310046E-2</c:v>
                </c:pt>
                <c:pt idx="379">
                  <c:v>4.9961461777529914E-2</c:v>
                </c:pt>
                <c:pt idx="380">
                  <c:v>5.0102791573710004E-2</c:v>
                </c:pt>
                <c:pt idx="381">
                  <c:v>5.0166217628579979E-2</c:v>
                </c:pt>
                <c:pt idx="382">
                  <c:v>5.0292380324689967E-2</c:v>
                </c:pt>
                <c:pt idx="383">
                  <c:v>5.0391311182010012E-2</c:v>
                </c:pt>
                <c:pt idx="384">
                  <c:v>5.0499549123480092E-2</c:v>
                </c:pt>
                <c:pt idx="385">
                  <c:v>5.0604684703569935E-2</c:v>
                </c:pt>
                <c:pt idx="386">
                  <c:v>5.0714956745649964E-2</c:v>
                </c:pt>
                <c:pt idx="387">
                  <c:v>5.0816679397839959E-2</c:v>
                </c:pt>
                <c:pt idx="388">
                  <c:v>5.0913219337459958E-2</c:v>
                </c:pt>
                <c:pt idx="389">
                  <c:v>5.1003855201070092E-2</c:v>
                </c:pt>
                <c:pt idx="390">
                  <c:v>5.1044939407060008E-2</c:v>
                </c:pt>
                <c:pt idx="391">
                  <c:v>5.1185170988369944E-2</c:v>
                </c:pt>
                <c:pt idx="392">
                  <c:v>5.1240324079560029E-2</c:v>
                </c:pt>
                <c:pt idx="393">
                  <c:v>5.1373725618889976E-2</c:v>
                </c:pt>
                <c:pt idx="394">
                  <c:v>5.1491270644490106E-2</c:v>
                </c:pt>
                <c:pt idx="395">
                  <c:v>5.158572031316E-2</c:v>
                </c:pt>
                <c:pt idx="396">
                  <c:v>5.1626051011089968E-2</c:v>
                </c:pt>
                <c:pt idx="397">
                  <c:v>5.1742217209419961E-2</c:v>
                </c:pt>
                <c:pt idx="398">
                  <c:v>5.1806677384750088E-2</c:v>
                </c:pt>
                <c:pt idx="399">
                  <c:v>5.1906987069360033E-2</c:v>
                </c:pt>
                <c:pt idx="400">
                  <c:v>5.1999023790290089E-2</c:v>
                </c:pt>
                <c:pt idx="401">
                  <c:v>5.2093818165769967E-2</c:v>
                </c:pt>
                <c:pt idx="402">
                  <c:v>5.2128633554590076E-2</c:v>
                </c:pt>
                <c:pt idx="403">
                  <c:v>5.2289266932689982E-2</c:v>
                </c:pt>
                <c:pt idx="404">
                  <c:v>5.2397504874150069E-2</c:v>
                </c:pt>
                <c:pt idx="405">
                  <c:v>5.251849696795996E-2</c:v>
                </c:pt>
                <c:pt idx="406">
                  <c:v>5.2609154861610108E-2</c:v>
                </c:pt>
                <c:pt idx="407">
                  <c:v>5.2724631646289932E-2</c:v>
                </c:pt>
                <c:pt idx="408">
                  <c:v>5.2868719097030059E-2</c:v>
                </c:pt>
                <c:pt idx="409">
                  <c:v>5.2994192379500094E-2</c:v>
                </c:pt>
                <c:pt idx="410">
                  <c:v>5.3103809148240089E-2</c:v>
                </c:pt>
                <c:pt idx="411">
                  <c:v>5.3182747010009912E-2</c:v>
                </c:pt>
                <c:pt idx="412">
                  <c:v>5.3343725094930017E-2</c:v>
                </c:pt>
                <c:pt idx="413">
                  <c:v>5.3429212386280067E-2</c:v>
                </c:pt>
                <c:pt idx="414">
                  <c:v>5.3526764416329975E-2</c:v>
                </c:pt>
                <c:pt idx="415">
                  <c:v>5.360328933035996E-2</c:v>
                </c:pt>
                <c:pt idx="416">
                  <c:v>5.3746342660639934E-2</c:v>
                </c:pt>
                <c:pt idx="417">
                  <c:v>5.3788741599489986E-2</c:v>
                </c:pt>
                <c:pt idx="418">
                  <c:v>5.3931450222959976E-2</c:v>
                </c:pt>
                <c:pt idx="419">
                  <c:v>5.4025899891620099E-2</c:v>
                </c:pt>
                <c:pt idx="420">
                  <c:v>5.414447903768993E-2</c:v>
                </c:pt>
                <c:pt idx="421">
                  <c:v>5.4220659244899938E-2</c:v>
                </c:pt>
                <c:pt idx="422">
                  <c:v>5.4316487740849961E-2</c:v>
                </c:pt>
                <c:pt idx="423">
                  <c:v>5.4482636428069942E-2</c:v>
                </c:pt>
                <c:pt idx="424">
                  <c:v>5.4540202467000087E-2</c:v>
                </c:pt>
                <c:pt idx="425">
                  <c:v>5.4660160440340055E-2</c:v>
                </c:pt>
                <c:pt idx="426">
                  <c:v>5.4754610109009949E-2</c:v>
                </c:pt>
                <c:pt idx="427">
                  <c:v>5.4826998541199989E-2</c:v>
                </c:pt>
                <c:pt idx="428">
                  <c:v>5.487560220281007E-2</c:v>
                </c:pt>
                <c:pt idx="429">
                  <c:v>5.50204285543201E-2</c:v>
                </c:pt>
                <c:pt idx="430">
                  <c:v>5.5129995835939916E-2</c:v>
                </c:pt>
                <c:pt idx="431">
                  <c:v>5.5287871559480006E-2</c:v>
                </c:pt>
                <c:pt idx="432">
                  <c:v>5.5360259991670047E-2</c:v>
                </c:pt>
                <c:pt idx="433">
                  <c:v>5.5405416585089906E-2</c:v>
                </c:pt>
                <c:pt idx="434">
                  <c:v>5.5588800613300071E-2</c:v>
                </c:pt>
                <c:pt idx="435">
                  <c:v>5.5666704354609964E-2</c:v>
                </c:pt>
                <c:pt idx="436">
                  <c:v>5.5780802312020095E-2</c:v>
                </c:pt>
                <c:pt idx="437">
                  <c:v>5.5889384960299937E-2</c:v>
                </c:pt>
                <c:pt idx="438">
                  <c:v>5.5967633408430029E-2</c:v>
                </c:pt>
                <c:pt idx="439">
                  <c:v>5.608276548630009E-2</c:v>
                </c:pt>
                <c:pt idx="440">
                  <c:v>5.6272354237270061E-2</c:v>
                </c:pt>
                <c:pt idx="441">
                  <c:v>5.632716262164994E-2</c:v>
                </c:pt>
                <c:pt idx="442">
                  <c:v>5.6409547551619976E-2</c:v>
                </c:pt>
                <c:pt idx="443">
                  <c:v>5.647344424435996E-2</c:v>
                </c:pt>
                <c:pt idx="444">
                  <c:v>5.664636113692989E-2</c:v>
                </c:pt>
                <c:pt idx="445">
                  <c:v>5.670220364175993E-2</c:v>
                </c:pt>
                <c:pt idx="446">
                  <c:v>5.6844912265219927E-2</c:v>
                </c:pt>
                <c:pt idx="447">
                  <c:v>5.6881230470199995E-2</c:v>
                </c:pt>
                <c:pt idx="448">
                  <c:v>5.6971764374960099E-2</c:v>
                </c:pt>
                <c:pt idx="449">
                  <c:v>5.7044497513969894E-2</c:v>
                </c:pt>
                <c:pt idx="450">
                  <c:v>5.7088964693750022E-2</c:v>
                </c:pt>
                <c:pt idx="451">
                  <c:v>5.7170660210080104E-2</c:v>
                </c:pt>
                <c:pt idx="452">
                  <c:v>5.733370653592007E-2</c:v>
                </c:pt>
                <c:pt idx="453">
                  <c:v>5.7414023224970023E-2</c:v>
                </c:pt>
                <c:pt idx="454">
                  <c:v>5.7494684620839953E-2</c:v>
                </c:pt>
                <c:pt idx="455">
                  <c:v>5.7548114177929932E-2</c:v>
                </c:pt>
                <c:pt idx="456">
                  <c:v>5.7683835661130001E-2</c:v>
                </c:pt>
                <c:pt idx="457">
                  <c:v>5.7775620679100026E-2</c:v>
                </c:pt>
                <c:pt idx="458">
                  <c:v>5.7803197224699954E-2</c:v>
                </c:pt>
                <c:pt idx="459">
                  <c:v>5.7859576168499904E-2</c:v>
                </c:pt>
                <c:pt idx="460">
                  <c:v>5.7940390539040099E-2</c:v>
                </c:pt>
                <c:pt idx="461">
                  <c:v>5.8021051934910028E-2</c:v>
                </c:pt>
                <c:pt idx="462">
                  <c:v>5.8087235644340041E-2</c:v>
                </c:pt>
                <c:pt idx="463">
                  <c:v>5.8159624076530081E-2</c:v>
                </c:pt>
                <c:pt idx="464">
                  <c:v>5.8180651192550004E-2</c:v>
                </c:pt>
                <c:pt idx="465">
                  <c:v>5.8281994997610109E-2</c:v>
                </c:pt>
                <c:pt idx="466">
                  <c:v>5.8392940077260036E-2</c:v>
                </c:pt>
                <c:pt idx="467">
                  <c:v>5.8463310784909961E-2</c:v>
                </c:pt>
                <c:pt idx="468">
                  <c:v>5.8559808248340062E-2</c:v>
                </c:pt>
                <c:pt idx="469">
                  <c:v>5.8631872419870001E-2</c:v>
                </c:pt>
                <c:pt idx="470">
                  <c:v>5.8679786667839906E-2</c:v>
                </c:pt>
                <c:pt idx="471">
                  <c:v>5.8847314182340016E-2</c:v>
                </c:pt>
                <c:pt idx="472">
                  <c:v>5.8882474277980101E-2</c:v>
                </c:pt>
                <c:pt idx="473">
                  <c:v>5.8940040316910025E-2</c:v>
                </c:pt>
                <c:pt idx="474">
                  <c:v>5.9029018340829964E-2</c:v>
                </c:pt>
                <c:pt idx="475">
                  <c:v>5.9065168892550091E-2</c:v>
                </c:pt>
                <c:pt idx="476">
                  <c:v>5.9138936152020039E-2</c:v>
                </c:pt>
                <c:pt idx="477">
                  <c:v>5.9212013997850033E-2</c:v>
                </c:pt>
                <c:pt idx="478">
                  <c:v>5.9291985980080009E-2</c:v>
                </c:pt>
                <c:pt idx="479">
                  <c:v>5.9410909832970038E-2</c:v>
                </c:pt>
                <c:pt idx="480">
                  <c:v>5.9506738328920061E-2</c:v>
                </c:pt>
                <c:pt idx="481">
                  <c:v>5.9594983274829927E-2</c:v>
                </c:pt>
                <c:pt idx="482">
                  <c:v>5.967288701613005E-2</c:v>
                </c:pt>
                <c:pt idx="483">
                  <c:v>5.9762510789320045E-2</c:v>
                </c:pt>
                <c:pt idx="484">
                  <c:v>5.9949686592559948E-2</c:v>
                </c:pt>
                <c:pt idx="485">
                  <c:v>5.997450548360006E-2</c:v>
                </c:pt>
                <c:pt idx="486">
                  <c:v>6.0037586831650058E-2</c:v>
                </c:pt>
                <c:pt idx="487">
                  <c:v>6.0134794154879989E-2</c:v>
                </c:pt>
                <c:pt idx="488">
                  <c:v>6.0204424932509992E-2</c:v>
                </c:pt>
                <c:pt idx="489">
                  <c:v>6.0296806360250033E-2</c:v>
                </c:pt>
                <c:pt idx="490">
                  <c:v>6.0351614744629911E-2</c:v>
                </c:pt>
                <c:pt idx="491">
                  <c:v>6.0414006679039955E-2</c:v>
                </c:pt>
                <c:pt idx="492">
                  <c:v>6.0517763431849891E-2</c:v>
                </c:pt>
                <c:pt idx="493">
                  <c:v>6.0602906016369973E-2</c:v>
                </c:pt>
                <c:pt idx="494">
                  <c:v>6.0729413419299938E-2</c:v>
                </c:pt>
                <c:pt idx="495">
                  <c:v>6.0791115940070029E-2</c:v>
                </c:pt>
                <c:pt idx="496">
                  <c:v>6.0977178644830099E-2</c:v>
                </c:pt>
                <c:pt idx="497">
                  <c:v>6.1051369589139926E-2</c:v>
                </c:pt>
                <c:pt idx="498">
                  <c:v>6.1130996864549925E-2</c:v>
                </c:pt>
                <c:pt idx="499">
                  <c:v>6.1208211192220086E-2</c:v>
                </c:pt>
                <c:pt idx="500">
                  <c:v>6.1280599624409904E-2</c:v>
                </c:pt>
                <c:pt idx="501">
                  <c:v>6.1357469245260088E-2</c:v>
                </c:pt>
                <c:pt idx="502">
                  <c:v>6.1428478850169999E-2</c:v>
                </c:pt>
                <c:pt idx="503">
                  <c:v>6.1458123636680018E-2</c:v>
                </c:pt>
                <c:pt idx="504">
                  <c:v>6.158497574642996E-2</c:v>
                </c:pt>
                <c:pt idx="505">
                  <c:v>6.1630132339840049E-2</c:v>
                </c:pt>
                <c:pt idx="506">
                  <c:v>6.1801106922539928E-2</c:v>
                </c:pt>
                <c:pt idx="507">
                  <c:v>6.1867635338789917E-2</c:v>
                </c:pt>
                <c:pt idx="508">
                  <c:v>6.1927614325459901E-2</c:v>
                </c:pt>
                <c:pt idx="509">
                  <c:v>6.1973460332519936E-2</c:v>
                </c:pt>
                <c:pt idx="510">
                  <c:v>6.2137196072000078E-2</c:v>
                </c:pt>
                <c:pt idx="511">
                  <c:v>6.2158567894829986E-2</c:v>
                </c:pt>
                <c:pt idx="512">
                  <c:v>6.2259566993080107E-2</c:v>
                </c:pt>
                <c:pt idx="513">
                  <c:v>6.2314030670630016E-2</c:v>
                </c:pt>
                <c:pt idx="514">
                  <c:v>6.2387797930099964E-2</c:v>
                </c:pt>
                <c:pt idx="515">
                  <c:v>6.2449500450880047E-2</c:v>
                </c:pt>
                <c:pt idx="516">
                  <c:v>6.2530161846749976E-2</c:v>
                </c:pt>
                <c:pt idx="517">
                  <c:v>6.2562219581000056E-2</c:v>
                </c:pt>
                <c:pt idx="518">
                  <c:v>6.2674249297490103E-2</c:v>
                </c:pt>
                <c:pt idx="519">
                  <c:v>6.2820749695970068E-2</c:v>
                </c:pt>
                <c:pt idx="520">
                  <c:v>6.286900865075995E-2</c:v>
                </c:pt>
                <c:pt idx="521">
                  <c:v>6.2971386576289978E-2</c:v>
                </c:pt>
                <c:pt idx="522">
                  <c:v>6.3038604406179921E-2</c:v>
                </c:pt>
                <c:pt idx="523">
                  <c:v>6.3067904485879955E-2</c:v>
                </c:pt>
                <c:pt idx="524">
                  <c:v>6.3238534361750087E-2</c:v>
                </c:pt>
                <c:pt idx="525">
                  <c:v>6.330954396666999E-2</c:v>
                </c:pt>
                <c:pt idx="526">
                  <c:v>6.3386413587519952E-2</c:v>
                </c:pt>
                <c:pt idx="527">
                  <c:v>6.3432949008209949E-2</c:v>
                </c:pt>
                <c:pt idx="528">
                  <c:v>6.3511886869979994E-2</c:v>
                </c:pt>
                <c:pt idx="529">
                  <c:v>6.361533371757E-2</c:v>
                </c:pt>
                <c:pt idx="530">
                  <c:v>6.3646667236580079E-2</c:v>
                </c:pt>
                <c:pt idx="531">
                  <c:v>6.3734567475669968E-2</c:v>
                </c:pt>
                <c:pt idx="532">
                  <c:v>6.3870037255910006E-2</c:v>
                </c:pt>
                <c:pt idx="533">
                  <c:v>6.3960350442739955E-2</c:v>
                </c:pt>
                <c:pt idx="534">
                  <c:v>6.4098577877540031E-2</c:v>
                </c:pt>
                <c:pt idx="535">
                  <c:v>6.4144423884600066E-2</c:v>
                </c:pt>
                <c:pt idx="536">
                  <c:v>6.4209228766749948E-2</c:v>
                </c:pt>
                <c:pt idx="537">
                  <c:v>6.4316432587760097E-2</c:v>
                </c:pt>
                <c:pt idx="538">
                  <c:v>6.4367793903929993E-2</c:v>
                </c:pt>
                <c:pt idx="539">
                  <c:v>6.4420878754199995E-2</c:v>
                </c:pt>
                <c:pt idx="540">
                  <c:v>6.4492233065930105E-2</c:v>
                </c:pt>
                <c:pt idx="541">
                  <c:v>6.4594266284639934E-2</c:v>
                </c:pt>
                <c:pt idx="542">
                  <c:v>6.4652521737210034E-2</c:v>
                </c:pt>
                <c:pt idx="543">
                  <c:v>6.4726978410319935E-2</c:v>
                </c:pt>
                <c:pt idx="544">
                  <c:v>6.4800056256149929E-2</c:v>
                </c:pt>
                <c:pt idx="545">
                  <c:v>6.5031354532339991E-2</c:v>
                </c:pt>
                <c:pt idx="546">
                  <c:v>6.5149933678410044E-2</c:v>
                </c:pt>
                <c:pt idx="547">
                  <c:v>6.519543497864011E-2</c:v>
                </c:pt>
                <c:pt idx="548">
                  <c:v>6.524300451980003E-2</c:v>
                </c:pt>
                <c:pt idx="549">
                  <c:v>6.5355723649920039E-2</c:v>
                </c:pt>
                <c:pt idx="550">
                  <c:v>6.543155915031007E-2</c:v>
                </c:pt>
                <c:pt idx="551">
                  <c:v>6.5481886346020035E-2</c:v>
                </c:pt>
                <c:pt idx="552">
                  <c:v>6.5516743634179919E-2</c:v>
                </c:pt>
                <c:pt idx="553">
                  <c:v>6.5619769074009904E-2</c:v>
                </c:pt>
                <c:pt idx="554">
                  <c:v>6.5694570453940004E-2</c:v>
                </c:pt>
                <c:pt idx="555">
                  <c:v>6.5770750661150013E-2</c:v>
                </c:pt>
                <c:pt idx="556">
                  <c:v>6.5836589663760048E-2</c:v>
                </c:pt>
                <c:pt idx="557">
                  <c:v>6.5890405489660075E-2</c:v>
                </c:pt>
                <c:pt idx="558">
                  <c:v>6.599894657596006E-2</c:v>
                </c:pt>
                <c:pt idx="559">
                  <c:v>6.6161303488160073E-2</c:v>
                </c:pt>
                <c:pt idx="560">
                  <c:v>6.6251961381809998E-2</c:v>
                </c:pt>
                <c:pt idx="561">
                  <c:v>6.6296083854759935E-2</c:v>
                </c:pt>
                <c:pt idx="562">
                  <c:v>6.6339861620889895E-2</c:v>
                </c:pt>
                <c:pt idx="563">
                  <c:v>6.6448444269179952E-2</c:v>
                </c:pt>
                <c:pt idx="564">
                  <c:v>6.6525313890029913E-2</c:v>
                </c:pt>
                <c:pt idx="565">
                  <c:v>6.657081519025998E-2</c:v>
                </c:pt>
                <c:pt idx="566">
                  <c:v>6.6614937663219909E-2</c:v>
                </c:pt>
                <c:pt idx="567">
                  <c:v>6.6710421452349955E-2</c:v>
                </c:pt>
                <c:pt idx="568">
                  <c:v>6.6765229836720064E-2</c:v>
                </c:pt>
                <c:pt idx="569">
                  <c:v>6.6905525512440001E-2</c:v>
                </c:pt>
                <c:pt idx="570">
                  <c:v>6.6984118667390069E-2</c:v>
                </c:pt>
                <c:pt idx="571">
                  <c:v>6.7070295372380073E-2</c:v>
                </c:pt>
                <c:pt idx="572">
                  <c:v>6.7184060370109933E-2</c:v>
                </c:pt>
                <c:pt idx="573">
                  <c:v>6.7282634773470074E-2</c:v>
                </c:pt>
                <c:pt idx="574">
                  <c:v>6.738639152628001E-2</c:v>
                </c:pt>
                <c:pt idx="575">
                  <c:v>6.7424309276469918E-2</c:v>
                </c:pt>
                <c:pt idx="576">
                  <c:v>6.7542888422539971E-2</c:v>
                </c:pt>
                <c:pt idx="577">
                  <c:v>6.76404404525901E-2</c:v>
                </c:pt>
                <c:pt idx="578">
                  <c:v>6.7686631166459899E-2</c:v>
                </c:pt>
                <c:pt idx="579">
                  <c:v>6.7745231325849975E-2</c:v>
                </c:pt>
                <c:pt idx="580">
                  <c:v>6.7872428142419894E-2</c:v>
                </c:pt>
                <c:pt idx="581">
                  <c:v>6.7981355497519935E-2</c:v>
                </c:pt>
                <c:pt idx="582">
                  <c:v>6.8033061520520022E-2</c:v>
                </c:pt>
                <c:pt idx="583">
                  <c:v>6.8194729019070088E-2</c:v>
                </c:pt>
                <c:pt idx="584">
                  <c:v>6.8306758735559914E-2</c:v>
                </c:pt>
                <c:pt idx="585">
                  <c:v>6.8371563617710018E-2</c:v>
                </c:pt>
                <c:pt idx="586">
                  <c:v>6.8464634459100004E-2</c:v>
                </c:pt>
                <c:pt idx="587">
                  <c:v>6.8500483968380044E-2</c:v>
                </c:pt>
                <c:pt idx="588">
                  <c:v>6.86244500431199E-2</c:v>
                </c:pt>
                <c:pt idx="589">
                  <c:v>6.8712823369470044E-2</c:v>
                </c:pt>
                <c:pt idx="590">
                  <c:v>6.8778317665260102E-2</c:v>
                </c:pt>
                <c:pt idx="591">
                  <c:v>6.8831747222350081E-2</c:v>
                </c:pt>
                <c:pt idx="592">
                  <c:v>6.893033337285992E-2</c:v>
                </c:pt>
                <c:pt idx="593">
                  <c:v>6.8979684738589953E-2</c:v>
                </c:pt>
                <c:pt idx="594">
                  <c:v>6.9051670173480018E-2</c:v>
                </c:pt>
                <c:pt idx="595">
                  <c:v>6.9111304453340017E-2</c:v>
                </c:pt>
                <c:pt idx="596">
                  <c:v>6.9144396308050027E-2</c:v>
                </c:pt>
                <c:pt idx="597">
                  <c:v>6.9198170571969975E-2</c:v>
                </c:pt>
                <c:pt idx="598">
                  <c:v>6.929710142929002E-2</c:v>
                </c:pt>
                <c:pt idx="599">
                  <c:v>6.9386380495660038E-2</c:v>
                </c:pt>
                <c:pt idx="600">
                  <c:v>6.9547703287399898E-2</c:v>
                </c:pt>
                <c:pt idx="601">
                  <c:v>6.9593204587629964E-2</c:v>
                </c:pt>
                <c:pt idx="602">
                  <c:v>6.9633507674740081E-2</c:v>
                </c:pt>
                <c:pt idx="603">
                  <c:v>6.9748667363429995E-2</c:v>
                </c:pt>
                <c:pt idx="604">
                  <c:v>6.978382745907008E-2</c:v>
                </c:pt>
                <c:pt idx="605">
                  <c:v>6.9838635843439967E-2</c:v>
                </c:pt>
                <c:pt idx="606">
                  <c:v>6.991067956881003E-2</c:v>
                </c:pt>
                <c:pt idx="607">
                  <c:v>6.9998579807899919E-2</c:v>
                </c:pt>
                <c:pt idx="608">
                  <c:v>7.0101302440249924E-2</c:v>
                </c:pt>
                <c:pt idx="609">
                  <c:v>7.0185298743510094E-2</c:v>
                </c:pt>
                <c:pt idx="610">
                  <c:v>7.0294338259420108E-2</c:v>
                </c:pt>
                <c:pt idx="611">
                  <c:v>7.0368450225710033E-2</c:v>
                </c:pt>
                <c:pt idx="612">
                  <c:v>7.0492889387719915E-2</c:v>
                </c:pt>
                <c:pt idx="613">
                  <c:v>7.0633529770260051E-2</c:v>
                </c:pt>
                <c:pt idx="614">
                  <c:v>7.0693853463750012E-2</c:v>
                </c:pt>
                <c:pt idx="615">
                  <c:v>7.0736597109430033E-2</c:v>
                </c:pt>
                <c:pt idx="616">
                  <c:v>7.0857933910049908E-2</c:v>
                </c:pt>
                <c:pt idx="617">
                  <c:v>7.0924117619479921E-2</c:v>
                </c:pt>
                <c:pt idx="618">
                  <c:v>7.1001331947150081E-2</c:v>
                </c:pt>
                <c:pt idx="619">
                  <c:v>7.1071652138420038E-2</c:v>
                </c:pt>
                <c:pt idx="620">
                  <c:v>7.1209534866409907E-2</c:v>
                </c:pt>
                <c:pt idx="621">
                  <c:v>7.129812451912998E-2</c:v>
                </c:pt>
                <c:pt idx="622">
                  <c:v>7.1390850653699989E-2</c:v>
                </c:pt>
                <c:pt idx="623">
                  <c:v>7.1467375567729974E-2</c:v>
                </c:pt>
                <c:pt idx="624">
                  <c:v>7.1570098200079979E-2</c:v>
                </c:pt>
                <c:pt idx="625">
                  <c:v>7.1692469121160007E-2</c:v>
                </c:pt>
                <c:pt idx="626">
                  <c:v>7.177416463749009E-2</c:v>
                </c:pt>
                <c:pt idx="627">
                  <c:v>7.1812771801329944E-2</c:v>
                </c:pt>
                <c:pt idx="628">
                  <c:v>7.1864477824320039E-2</c:v>
                </c:pt>
                <c:pt idx="629">
                  <c:v>7.2015459411459926E-2</c:v>
                </c:pt>
                <c:pt idx="630">
                  <c:v>7.208853725728992E-2</c:v>
                </c:pt>
                <c:pt idx="631">
                  <c:v>7.217161160089991E-2</c:v>
                </c:pt>
                <c:pt idx="632">
                  <c:v>7.2256409478610006E-2</c:v>
                </c:pt>
                <c:pt idx="633">
                  <c:v>7.2344999131340071E-2</c:v>
                </c:pt>
                <c:pt idx="634">
                  <c:v>7.2403943997549902E-2</c:v>
                </c:pt>
                <c:pt idx="635">
                  <c:v>7.2519420782239941E-2</c:v>
                </c:pt>
                <c:pt idx="636">
                  <c:v>7.2584570371210022E-2</c:v>
                </c:pt>
                <c:pt idx="637">
                  <c:v>7.2678330626239962E-2</c:v>
                </c:pt>
                <c:pt idx="638">
                  <c:v>7.2752787299350086E-2</c:v>
                </c:pt>
                <c:pt idx="639">
                  <c:v>7.2877915874989929E-2</c:v>
                </c:pt>
                <c:pt idx="640">
                  <c:v>7.2903424179669996E-2</c:v>
                </c:pt>
                <c:pt idx="641">
                  <c:v>7.2942720757140034E-2</c:v>
                </c:pt>
                <c:pt idx="642">
                  <c:v>7.3079224657840003E-2</c:v>
                </c:pt>
                <c:pt idx="643">
                  <c:v>7.316264370826997E-2</c:v>
                </c:pt>
                <c:pt idx="644">
                  <c:v>7.3189875547049921E-2</c:v>
                </c:pt>
                <c:pt idx="645">
                  <c:v>7.3253991015560072E-2</c:v>
                </c:pt>
                <c:pt idx="646">
                  <c:v>7.3326724154570089E-2</c:v>
                </c:pt>
                <c:pt idx="647">
                  <c:v>7.3384634900319989E-2</c:v>
                </c:pt>
                <c:pt idx="648">
                  <c:v>7.3429102080099895E-2</c:v>
                </c:pt>
                <c:pt idx="649">
                  <c:v>7.3522172921490103E-2</c:v>
                </c:pt>
                <c:pt idx="650">
                  <c:v>7.3684529833689894E-2</c:v>
                </c:pt>
                <c:pt idx="651">
                  <c:v>7.3757262972699911E-2</c:v>
                </c:pt>
                <c:pt idx="652">
                  <c:v>7.3869637395999943E-2</c:v>
                </c:pt>
                <c:pt idx="653">
                  <c:v>7.3973738855630078E-2</c:v>
                </c:pt>
                <c:pt idx="654">
                  <c:v>7.4006830710340088E-2</c:v>
                </c:pt>
                <c:pt idx="655">
                  <c:v>7.4053710837860054E-2</c:v>
                </c:pt>
                <c:pt idx="656">
                  <c:v>7.4198142995419936E-2</c:v>
                </c:pt>
                <c:pt idx="657">
                  <c:v>7.4263981998029971E-2</c:v>
                </c:pt>
                <c:pt idx="658">
                  <c:v>7.4346366928000007E-2</c:v>
                </c:pt>
                <c:pt idx="659">
                  <c:v>7.4430475392069928E-2</c:v>
                </c:pt>
                <c:pt idx="660">
                  <c:v>7.4456328403569971E-2</c:v>
                </c:pt>
                <c:pt idx="661">
                  <c:v>7.4565255758670013E-2</c:v>
                </c:pt>
                <c:pt idx="662">
                  <c:v>7.4674527820600023E-2</c:v>
                </c:pt>
                <c:pt idx="663">
                  <c:v>7.4762083352869935E-2</c:v>
                </c:pt>
                <c:pt idx="664">
                  <c:v>7.4869976587510045E-2</c:v>
                </c:pt>
                <c:pt idx="665">
                  <c:v>7.4946846208360007E-2</c:v>
                </c:pt>
                <c:pt idx="666">
                  <c:v>7.509851720914007E-2</c:v>
                </c:pt>
                <c:pt idx="667">
                  <c:v>7.5154359713980101E-2</c:v>
                </c:pt>
                <c:pt idx="668">
                  <c:v>7.530154952610002E-2</c:v>
                </c:pt>
                <c:pt idx="669">
                  <c:v>7.5357047324110082E-2</c:v>
                </c:pt>
                <c:pt idx="670">
                  <c:v>7.540702981300007E-2</c:v>
                </c:pt>
                <c:pt idx="671">
                  <c:v>7.5518370115849942E-2</c:v>
                </c:pt>
                <c:pt idx="672">
                  <c:v>7.5562147881979902E-2</c:v>
                </c:pt>
                <c:pt idx="673">
                  <c:v>7.5667628168889944E-2</c:v>
                </c:pt>
                <c:pt idx="674">
                  <c:v>7.5743118962459999E-2</c:v>
                </c:pt>
                <c:pt idx="675">
                  <c:v>7.5814473274190108E-2</c:v>
                </c:pt>
                <c:pt idx="676">
                  <c:v>7.5894100549600108E-2</c:v>
                </c:pt>
                <c:pt idx="677">
                  <c:v>7.5955803070369976E-2</c:v>
                </c:pt>
                <c:pt idx="678">
                  <c:v>7.6076795164180089E-2</c:v>
                </c:pt>
                <c:pt idx="679">
                  <c:v>7.6206749635300053E-2</c:v>
                </c:pt>
                <c:pt idx="680">
                  <c:v>7.6258110951469948E-2</c:v>
                </c:pt>
                <c:pt idx="681">
                  <c:v>7.6358765342900092E-2</c:v>
                </c:pt>
                <c:pt idx="682">
                  <c:v>7.6436324377390008E-2</c:v>
                </c:pt>
                <c:pt idx="683">
                  <c:v>7.6493890416319932E-2</c:v>
                </c:pt>
                <c:pt idx="684">
                  <c:v>7.6629360196569962E-2</c:v>
                </c:pt>
                <c:pt idx="685">
                  <c:v>7.6676585030899913E-2</c:v>
                </c:pt>
                <c:pt idx="686">
                  <c:v>7.6795530526470035E-2</c:v>
                </c:pt>
                <c:pt idx="687">
                  <c:v>7.6898920929769909E-2</c:v>
                </c:pt>
                <c:pt idx="688">
                  <c:v>7.6939251627710092E-2</c:v>
                </c:pt>
                <c:pt idx="689">
                  <c:v>7.7074721407949909E-2</c:v>
                </c:pt>
                <c:pt idx="690">
                  <c:v>7.7157106337919945E-2</c:v>
                </c:pt>
                <c:pt idx="691">
                  <c:v>7.7282579620379988E-2</c:v>
                </c:pt>
                <c:pt idx="692">
                  <c:v>7.7358759827589996E-2</c:v>
                </c:pt>
                <c:pt idx="693">
                  <c:v>7.748974841916989E-2</c:v>
                </c:pt>
                <c:pt idx="694">
                  <c:v>7.7548996624080102E-2</c:v>
                </c:pt>
                <c:pt idx="695">
                  <c:v>7.7609361685700096E-2</c:v>
                </c:pt>
                <c:pt idx="696">
                  <c:v>7.7690712495209979E-2</c:v>
                </c:pt>
                <c:pt idx="697">
                  <c:v>7.7762411513760066E-2</c:v>
                </c:pt>
                <c:pt idx="698">
                  <c:v>7.7838591720970074E-2</c:v>
                </c:pt>
                <c:pt idx="699">
                  <c:v>7.793993552603995E-2</c:v>
                </c:pt>
                <c:pt idx="700">
                  <c:v>7.8040245210639902E-2</c:v>
                </c:pt>
                <c:pt idx="701">
                  <c:v>7.8159169063529932E-2</c:v>
                </c:pt>
                <c:pt idx="702">
                  <c:v>7.8263615229970052E-2</c:v>
                </c:pt>
                <c:pt idx="703">
                  <c:v>7.8403566198880004E-2</c:v>
                </c:pt>
                <c:pt idx="704">
                  <c:v>7.848457230156991E-2</c:v>
                </c:pt>
                <c:pt idx="705">
                  <c:v>7.864830804104006E-2</c:v>
                </c:pt>
                <c:pt idx="706">
                  <c:v>7.872896943690999E-2</c:v>
                </c:pt>
                <c:pt idx="707">
                  <c:v>7.8870299233100072E-2</c:v>
                </c:pt>
                <c:pt idx="708">
                  <c:v>7.8948202974409964E-2</c:v>
                </c:pt>
                <c:pt idx="709">
                  <c:v>7.9083328047830026E-2</c:v>
                </c:pt>
                <c:pt idx="710">
                  <c:v>7.9138825845840088E-2</c:v>
                </c:pt>
                <c:pt idx="711">
                  <c:v>7.9314626324020088E-2</c:v>
                </c:pt>
                <c:pt idx="712">
                  <c:v>7.946388437706009E-2</c:v>
                </c:pt>
                <c:pt idx="713">
                  <c:v>7.9523773936970077E-2</c:v>
                </c:pt>
                <c:pt idx="714">
                  <c:v>7.9584531764040012E-2</c:v>
                </c:pt>
                <c:pt idx="715">
                  <c:v>7.9758264001299928E-2</c:v>
                </c:pt>
                <c:pt idx="716">
                  <c:v>7.9818242987969912E-2</c:v>
                </c:pt>
                <c:pt idx="717">
                  <c:v>7.9964053972819915E-2</c:v>
                </c:pt>
                <c:pt idx="718">
                  <c:v>8.0070568380179896E-2</c:v>
                </c:pt>
                <c:pt idx="719">
                  <c:v>8.0161226273830044E-2</c:v>
                </c:pt>
                <c:pt idx="720">
                  <c:v>8.0235338240119969E-2</c:v>
                </c:pt>
                <c:pt idx="721">
                  <c:v>8.0310829033690023E-2</c:v>
                </c:pt>
                <c:pt idx="722">
                  <c:v>8.0472151825430105E-2</c:v>
                </c:pt>
                <c:pt idx="723">
                  <c:v>8.061727339662994E-2</c:v>
                </c:pt>
                <c:pt idx="724">
                  <c:v>8.0667600592339905E-2</c:v>
                </c:pt>
                <c:pt idx="725">
                  <c:v>8.0756534951889947E-2</c:v>
                </c:pt>
                <c:pt idx="726">
                  <c:v>8.0918202450450005E-2</c:v>
                </c:pt>
                <c:pt idx="727">
                  <c:v>8.0962669630229911E-2</c:v>
                </c:pt>
                <c:pt idx="728">
                  <c:v>8.1049535748850099E-2</c:v>
                </c:pt>
                <c:pt idx="729">
                  <c:v>8.1187073770019991E-2</c:v>
                </c:pt>
                <c:pt idx="730">
                  <c:v>8.1233953897529965E-2</c:v>
                </c:pt>
                <c:pt idx="731">
                  <c:v>8.1354256577699902E-2</c:v>
                </c:pt>
                <c:pt idx="732">
                  <c:v>8.1486279289739949E-2</c:v>
                </c:pt>
                <c:pt idx="733">
                  <c:v>8.1551773585530007E-2</c:v>
                </c:pt>
                <c:pt idx="734">
                  <c:v>8.1688622193049953E-2</c:v>
                </c:pt>
                <c:pt idx="735">
                  <c:v>8.1765491813899915E-2</c:v>
                </c:pt>
                <c:pt idx="736">
                  <c:v>8.1809269580040089E-2</c:v>
                </c:pt>
                <c:pt idx="737">
                  <c:v>8.1887518028169959E-2</c:v>
                </c:pt>
                <c:pt idx="738">
                  <c:v>8.2070902056379902E-2</c:v>
                </c:pt>
                <c:pt idx="739">
                  <c:v>8.2126399854399956E-2</c:v>
                </c:pt>
                <c:pt idx="740">
                  <c:v>8.2327363930430053E-2</c:v>
                </c:pt>
                <c:pt idx="741">
                  <c:v>8.2369762869280105E-2</c:v>
                </c:pt>
                <c:pt idx="742">
                  <c:v>8.2509713838190057E-2</c:v>
                </c:pt>
                <c:pt idx="743">
                  <c:v>8.2598992904550084E-2</c:v>
                </c:pt>
                <c:pt idx="744">
                  <c:v>8.2757902748550105E-2</c:v>
                </c:pt>
                <c:pt idx="745">
                  <c:v>8.2854420658140082E-2</c:v>
                </c:pt>
                <c:pt idx="746">
                  <c:v>8.291508905845002E-2</c:v>
                </c:pt>
                <c:pt idx="747">
                  <c:v>8.2981272767890024E-2</c:v>
                </c:pt>
                <c:pt idx="748">
                  <c:v>8.3115019014029956E-2</c:v>
                </c:pt>
                <c:pt idx="749">
                  <c:v>8.3245318191969897E-2</c:v>
                </c:pt>
                <c:pt idx="750">
                  <c:v>8.3318051330979914E-2</c:v>
                </c:pt>
                <c:pt idx="751">
                  <c:v>8.3467654090839893E-2</c:v>
                </c:pt>
                <c:pt idx="752">
                  <c:v>8.3555554329930004E-2</c:v>
                </c:pt>
                <c:pt idx="753">
                  <c:v>8.3656898135000102E-2</c:v>
                </c:pt>
                <c:pt idx="754">
                  <c:v>8.3835111560919939E-2</c:v>
                </c:pt>
                <c:pt idx="755">
                  <c:v>8.3989540216260039E-2</c:v>
                </c:pt>
                <c:pt idx="756">
                  <c:v>8.4035041516490105E-2</c:v>
                </c:pt>
                <c:pt idx="757">
                  <c:v>8.4215667890150003E-2</c:v>
                </c:pt>
                <c:pt idx="758">
                  <c:v>8.4329076433909966E-2</c:v>
                </c:pt>
                <c:pt idx="759">
                  <c:v>8.439043424786008E-2</c:v>
                </c:pt>
                <c:pt idx="760">
                  <c:v>8.4469760177340092E-2</c:v>
                </c:pt>
                <c:pt idx="761">
                  <c:v>8.4598292460299929E-2</c:v>
                </c:pt>
                <c:pt idx="762">
                  <c:v>8.4668612651570108E-2</c:v>
                </c:pt>
                <c:pt idx="763">
                  <c:v>8.4800290656789956E-2</c:v>
                </c:pt>
                <c:pt idx="764">
                  <c:v>8.4860825461690048E-2</c:v>
                </c:pt>
                <c:pt idx="765">
                  <c:v>8.4999531198719946E-2</c:v>
                </c:pt>
                <c:pt idx="766">
                  <c:v>8.5107424433370049E-2</c:v>
                </c:pt>
                <c:pt idx="767">
                  <c:v>8.51546492677E-2</c:v>
                </c:pt>
                <c:pt idx="768">
                  <c:v>8.5271160172849969E-2</c:v>
                </c:pt>
                <c:pt idx="769">
                  <c:v>8.541834998497011E-2</c:v>
                </c:pt>
                <c:pt idx="770">
                  <c:v>8.5492117244440058E-2</c:v>
                </c:pt>
                <c:pt idx="771">
                  <c:v>8.555830095387007E-2</c:v>
                </c:pt>
                <c:pt idx="772">
                  <c:v>8.5684463649980058E-2</c:v>
                </c:pt>
                <c:pt idx="773">
                  <c:v>8.5757886202630029E-2</c:v>
                </c:pt>
                <c:pt idx="774">
                  <c:v>8.588715126011004E-2</c:v>
                </c:pt>
                <c:pt idx="775">
                  <c:v>8.6040545794989987E-2</c:v>
                </c:pt>
                <c:pt idx="776">
                  <c:v>8.6116381295380018E-2</c:v>
                </c:pt>
                <c:pt idx="777">
                  <c:v>8.6250472248339927E-2</c:v>
                </c:pt>
                <c:pt idx="778">
                  <c:v>8.6281495862140067E-2</c:v>
                </c:pt>
                <c:pt idx="779">
                  <c:v>8.6467982251740017E-2</c:v>
                </c:pt>
                <c:pt idx="780">
                  <c:v>8.6544507165770002E-2</c:v>
                </c:pt>
                <c:pt idx="781">
                  <c:v>8.6622066200259917E-2</c:v>
                </c:pt>
                <c:pt idx="782">
                  <c:v>8.680441610800993E-2</c:v>
                </c:pt>
                <c:pt idx="783">
                  <c:v>8.689231634710004E-2</c:v>
                </c:pt>
                <c:pt idx="784">
                  <c:v>8.6975735397530007E-2</c:v>
                </c:pt>
                <c:pt idx="785">
                  <c:v>8.7143952325670071E-2</c:v>
                </c:pt>
                <c:pt idx="786">
                  <c:v>8.7213927810120051E-2</c:v>
                </c:pt>
                <c:pt idx="787">
                  <c:v>8.7298380981009949E-2</c:v>
                </c:pt>
                <c:pt idx="788">
                  <c:v>8.7416270713430055E-2</c:v>
                </c:pt>
                <c:pt idx="789">
                  <c:v>8.7521061586699922E-2</c:v>
                </c:pt>
                <c:pt idx="790">
                  <c:v>8.7656876073759937E-2</c:v>
                </c:pt>
                <c:pt idx="791">
                  <c:v>8.7742708071929965E-2</c:v>
                </c:pt>
                <c:pt idx="792">
                  <c:v>8.7813717676840097E-2</c:v>
                </c:pt>
                <c:pt idx="793">
                  <c:v>8.7973991769880078E-2</c:v>
                </c:pt>
                <c:pt idx="794">
                  <c:v>8.8076364880969926E-2</c:v>
                </c:pt>
                <c:pt idx="795">
                  <c:v>8.8240809426769928E-2</c:v>
                </c:pt>
                <c:pt idx="796">
                  <c:v>8.8297686052059898E-2</c:v>
                </c:pt>
                <c:pt idx="797">
                  <c:v>8.8469350048399953E-2</c:v>
                </c:pt>
                <c:pt idx="798">
                  <c:v>8.8536223171469919E-2</c:v>
                </c:pt>
                <c:pt idx="799">
                  <c:v>8.8638256390169978E-2</c:v>
                </c:pt>
                <c:pt idx="800">
                  <c:v>8.8747183745280012E-2</c:v>
                </c:pt>
                <c:pt idx="801">
                  <c:v>8.8834394570729946E-2</c:v>
                </c:pt>
                <c:pt idx="802">
                  <c:v>8.8928844239400062E-2</c:v>
                </c:pt>
                <c:pt idx="803">
                  <c:v>8.9065692846920008E-2</c:v>
                </c:pt>
                <c:pt idx="804">
                  <c:v>8.9093269392519936E-2</c:v>
                </c:pt>
                <c:pt idx="805">
                  <c:v>8.9241029641450087E-2</c:v>
                </c:pt>
                <c:pt idx="806">
                  <c:v>8.9285615798049944E-2</c:v>
                </c:pt>
                <c:pt idx="807">
                  <c:v>8.9405573771399904E-2</c:v>
                </c:pt>
                <c:pt idx="808">
                  <c:v>8.9537941190259929E-2</c:v>
                </c:pt>
                <c:pt idx="809">
                  <c:v>8.9616879052029974E-2</c:v>
                </c:pt>
                <c:pt idx="810">
                  <c:v>8.9757864141390087E-2</c:v>
                </c:pt>
                <c:pt idx="811">
                  <c:v>8.9886784492049898E-2</c:v>
                </c:pt>
                <c:pt idx="812">
                  <c:v>9.0014326015440016E-2</c:v>
                </c:pt>
                <c:pt idx="813">
                  <c:v>9.0087314026449983E-2</c:v>
                </c:pt>
                <c:pt idx="814">
                  <c:v>9.0189092373150093E-2</c:v>
                </c:pt>
                <c:pt idx="815">
                  <c:v>9.0266996114459985E-2</c:v>
                </c:pt>
                <c:pt idx="816">
                  <c:v>9.039488234467008E-2</c:v>
                </c:pt>
                <c:pt idx="817">
                  <c:v>9.0539314502229962E-2</c:v>
                </c:pt>
                <c:pt idx="818">
                  <c:v>9.0723043237270096E-2</c:v>
                </c:pt>
                <c:pt idx="819">
                  <c:v>9.0795086962639937E-2</c:v>
                </c:pt>
                <c:pt idx="820">
                  <c:v>9.0911942574599891E-2</c:v>
                </c:pt>
                <c:pt idx="821">
                  <c:v>9.1012596966030035E-2</c:v>
                </c:pt>
                <c:pt idx="822">
                  <c:v>9.1134623180290086E-2</c:v>
                </c:pt>
                <c:pt idx="823">
                  <c:v>9.123148579670004E-2</c:v>
                </c:pt>
                <c:pt idx="824">
                  <c:v>9.1307666003910049E-2</c:v>
                </c:pt>
                <c:pt idx="825">
                  <c:v>9.1400047431660081E-2</c:v>
                </c:pt>
                <c:pt idx="826">
                  <c:v>9.1583776166690001E-2</c:v>
                </c:pt>
                <c:pt idx="827">
                  <c:v>9.1659611667080032E-2</c:v>
                </c:pt>
                <c:pt idx="828">
                  <c:v>9.1919520609329952E-2</c:v>
                </c:pt>
                <c:pt idx="829">
                  <c:v>9.1992253748339969E-2</c:v>
                </c:pt>
                <c:pt idx="830">
                  <c:v>9.2127378821760031E-2</c:v>
                </c:pt>
                <c:pt idx="831">
                  <c:v>9.2186668394800053E-2</c:v>
                </c:pt>
                <c:pt idx="832">
                  <c:v>9.2303524006760007E-2</c:v>
                </c:pt>
                <c:pt idx="833">
                  <c:v>9.2451747939340079E-2</c:v>
                </c:pt>
                <c:pt idx="834">
                  <c:v>9.2543439953449935E-2</c:v>
                </c:pt>
                <c:pt idx="835">
                  <c:v>9.2675117958670006E-2</c:v>
                </c:pt>
                <c:pt idx="836">
                  <c:v>9.2796799466120072E-2</c:v>
                </c:pt>
                <c:pt idx="837">
                  <c:v>9.2930201005440027E-2</c:v>
                </c:pt>
                <c:pt idx="838">
                  <c:v>9.3091868504000086E-2</c:v>
                </c:pt>
                <c:pt idx="839">
                  <c:v>9.3223546509219934E-2</c:v>
                </c:pt>
                <c:pt idx="840">
                  <c:v>9.3319719711989935E-2</c:v>
                </c:pt>
                <c:pt idx="841">
                  <c:v>9.3378319871380011E-2</c:v>
                </c:pt>
                <c:pt idx="842">
                  <c:v>9.3477940142350002E-2</c:v>
                </c:pt>
                <c:pt idx="843">
                  <c:v>9.3598242822509947E-2</c:v>
                </c:pt>
                <c:pt idx="844">
                  <c:v>9.3673733616080002E-2</c:v>
                </c:pt>
                <c:pt idx="845">
                  <c:v>9.3802998673570004E-2</c:v>
                </c:pt>
                <c:pt idx="846">
                  <c:v>9.3905721305910017E-2</c:v>
                </c:pt>
                <c:pt idx="847">
                  <c:v>9.4026368692899931E-2</c:v>
                </c:pt>
                <c:pt idx="848">
                  <c:v>9.42590457963699E-2</c:v>
                </c:pt>
                <c:pt idx="849">
                  <c:v>9.4386587319750026E-2</c:v>
                </c:pt>
                <c:pt idx="850">
                  <c:v>9.4497238208959944E-2</c:v>
                </c:pt>
                <c:pt idx="851">
                  <c:v>9.463891271196001E-2</c:v>
                </c:pt>
                <c:pt idx="852">
                  <c:v>9.4740256517030108E-2</c:v>
                </c:pt>
                <c:pt idx="853">
                  <c:v>9.4921572304319968E-2</c:v>
                </c:pt>
                <c:pt idx="854">
                  <c:v>9.505083736180997E-2</c:v>
                </c:pt>
                <c:pt idx="855">
                  <c:v>9.5367719096369985E-2</c:v>
                </c:pt>
                <c:pt idx="856">
                  <c:v>9.5475516163989971E-2</c:v>
                </c:pt>
                <c:pt idx="857">
                  <c:v>9.5608917703319918E-2</c:v>
                </c:pt>
                <c:pt idx="858">
                  <c:v>9.5705780319720102E-2</c:v>
                </c:pt>
                <c:pt idx="859">
                  <c:v>9.5920187961729964E-2</c:v>
                </c:pt>
                <c:pt idx="860">
                  <c:v>9.6042558882819984E-2</c:v>
                </c:pt>
                <c:pt idx="861">
                  <c:v>9.6180786317620059E-2</c:v>
                </c:pt>
                <c:pt idx="862">
                  <c:v>9.6649932299579966E-2</c:v>
                </c:pt>
                <c:pt idx="863">
                  <c:v>9.6836763395999892E-2</c:v>
                </c:pt>
                <c:pt idx="864">
                  <c:v>9.6978782605819935E-2</c:v>
                </c:pt>
                <c:pt idx="865">
                  <c:v>9.7160098393110017E-2</c:v>
                </c:pt>
                <c:pt idx="866">
                  <c:v>9.7770229464440028E-2</c:v>
                </c:pt>
                <c:pt idx="867">
                  <c:v>9.7906043951500044E-2</c:v>
                </c:pt>
                <c:pt idx="868">
                  <c:v>9.8158714050530005E-2</c:v>
                </c:pt>
                <c:pt idx="869">
                  <c:v>9.8238686032759981E-2</c:v>
                </c:pt>
                <c:pt idx="870">
                  <c:v>9.8909140797569961E-2</c:v>
                </c:pt>
                <c:pt idx="871">
                  <c:v>9.899945398439991E-2</c:v>
                </c:pt>
                <c:pt idx="872">
                  <c:v>9.9364843213550103E-2</c:v>
                </c:pt>
                <c:pt idx="873">
                  <c:v>9.9968366708669931E-2</c:v>
                </c:pt>
                <c:pt idx="874">
                  <c:v>0.10031726815709008</c:v>
                </c:pt>
                <c:pt idx="875">
                  <c:v>0.10058260537519992</c:v>
                </c:pt>
                <c:pt idx="876">
                  <c:v>0.10134903873355006</c:v>
                </c:pt>
                <c:pt idx="877">
                  <c:v>0.10246285818219003</c:v>
                </c:pt>
                <c:pt idx="878">
                  <c:v>0.10320556660148994</c:v>
                </c:pt>
                <c:pt idx="879">
                  <c:v>0.10362024890589994</c:v>
                </c:pt>
                <c:pt idx="880">
                  <c:v>0.1037991685255899</c:v>
                </c:pt>
                <c:pt idx="881">
                  <c:v>0.10410731964249997</c:v>
                </c:pt>
                <c:pt idx="882">
                  <c:v>0.10468677180684005</c:v>
                </c:pt>
                <c:pt idx="883">
                  <c:v>0.10664548225754999</c:v>
                </c:pt>
                <c:pt idx="884">
                  <c:v>0.10808996685499994</c:v>
                </c:pt>
                <c:pt idx="885">
                  <c:v>0.10995861737606005</c:v>
                </c:pt>
                <c:pt idx="886">
                  <c:v>0.11231099725061999</c:v>
                </c:pt>
                <c:pt idx="887">
                  <c:v>0.11332236706037002</c:v>
                </c:pt>
                <c:pt idx="888">
                  <c:v>0.1139445628703899</c:v>
                </c:pt>
                <c:pt idx="889">
                  <c:v>0.11437303344759009</c:v>
                </c:pt>
                <c:pt idx="890">
                  <c:v>0.11632786582356003</c:v>
                </c:pt>
                <c:pt idx="891">
                  <c:v>0.1175439914843599</c:v>
                </c:pt>
                <c:pt idx="892">
                  <c:v>0.11861637440124007</c:v>
                </c:pt>
                <c:pt idx="893">
                  <c:v>0.11982043532335007</c:v>
                </c:pt>
                <c:pt idx="894">
                  <c:v>0.12147537276595011</c:v>
                </c:pt>
                <c:pt idx="895">
                  <c:v>0.12191590808185993</c:v>
                </c:pt>
                <c:pt idx="896">
                  <c:v>0.12277767513174997</c:v>
                </c:pt>
                <c:pt idx="897">
                  <c:v>0.12385488394411004</c:v>
                </c:pt>
                <c:pt idx="898">
                  <c:v>0.12412651291823007</c:v>
                </c:pt>
                <c:pt idx="899">
                  <c:v>0.12470251801437993</c:v>
                </c:pt>
                <c:pt idx="900">
                  <c:v>0.12517979277635005</c:v>
                </c:pt>
                <c:pt idx="901">
                  <c:v>0.12600662627023995</c:v>
                </c:pt>
                <c:pt idx="902">
                  <c:v>0.12697746460706005</c:v>
                </c:pt>
                <c:pt idx="903">
                  <c:v>0.12819991340965009</c:v>
                </c:pt>
                <c:pt idx="904">
                  <c:v>0.12992785766862003</c:v>
                </c:pt>
                <c:pt idx="905">
                  <c:v>0.13078900633432999</c:v>
                </c:pt>
                <c:pt idx="906">
                  <c:v>0.13134605255538001</c:v>
                </c:pt>
                <c:pt idx="907">
                  <c:v>0.13233055458584997</c:v>
                </c:pt>
                <c:pt idx="908">
                  <c:v>0.13341705112966995</c:v>
                </c:pt>
                <c:pt idx="909">
                  <c:v>0.13417919790859001</c:v>
                </c:pt>
                <c:pt idx="910">
                  <c:v>0.13455803070372996</c:v>
                </c:pt>
                <c:pt idx="911">
                  <c:v>0.13473555471600007</c:v>
                </c:pt>
                <c:pt idx="912">
                  <c:v>0.13514747936585003</c:v>
                </c:pt>
                <c:pt idx="913">
                  <c:v>0.13575084022730999</c:v>
                </c:pt>
                <c:pt idx="914">
                  <c:v>0.13666832585548994</c:v>
                </c:pt>
                <c:pt idx="915">
                  <c:v>0.13783242681942998</c:v>
                </c:pt>
                <c:pt idx="916">
                  <c:v>0.13869645587702006</c:v>
                </c:pt>
                <c:pt idx="917">
                  <c:v>0.1394560643612901</c:v>
                </c:pt>
                <c:pt idx="918">
                  <c:v>0.13988444048568005</c:v>
                </c:pt>
                <c:pt idx="919">
                  <c:v>0.13999302313395989</c:v>
                </c:pt>
                <c:pt idx="920">
                  <c:v>0.14043493727715006</c:v>
                </c:pt>
                <c:pt idx="921">
                  <c:v>0.14121381067868</c:v>
                </c:pt>
                <c:pt idx="922">
                  <c:v>0.14200059565338008</c:v>
                </c:pt>
                <c:pt idx="923">
                  <c:v>0.14317259884123001</c:v>
                </c:pt>
                <c:pt idx="924">
                  <c:v>0.14379927583991003</c:v>
                </c:pt>
                <c:pt idx="925">
                  <c:v>0.14412433437113004</c:v>
                </c:pt>
                <c:pt idx="926">
                  <c:v>0.14475307961072992</c:v>
                </c:pt>
                <c:pt idx="927">
                  <c:v>0.14502953448033007</c:v>
                </c:pt>
                <c:pt idx="928">
                  <c:v>0.14525669627467996</c:v>
                </c:pt>
                <c:pt idx="929">
                  <c:v>0.14612328384275997</c:v>
                </c:pt>
                <c:pt idx="930">
                  <c:v>0.14723290047349002</c:v>
                </c:pt>
                <c:pt idx="931">
                  <c:v>0.14742938336085998</c:v>
                </c:pt>
                <c:pt idx="932">
                  <c:v>0.14867373928366989</c:v>
                </c:pt>
                <c:pt idx="933">
                  <c:v>0.14920427877680997</c:v>
                </c:pt>
                <c:pt idx="934">
                  <c:v>0.14949750158421993</c:v>
                </c:pt>
                <c:pt idx="935">
                  <c:v>0.14978585251379006</c:v>
                </c:pt>
                <c:pt idx="936">
                  <c:v>0.1502966943381201</c:v>
                </c:pt>
                <c:pt idx="937">
                  <c:v>0.15232284137694996</c:v>
                </c:pt>
                <c:pt idx="938">
                  <c:v>0.15262825161942994</c:v>
                </c:pt>
                <c:pt idx="939">
                  <c:v>0.15300329263953993</c:v>
                </c:pt>
                <c:pt idx="940">
                  <c:v>0.15444246409348006</c:v>
                </c:pt>
                <c:pt idx="941">
                  <c:v>0.15482541288983009</c:v>
                </c:pt>
                <c:pt idx="942">
                  <c:v>0.1553162754014501</c:v>
                </c:pt>
                <c:pt idx="943">
                  <c:v>0.15571751413986989</c:v>
                </c:pt>
                <c:pt idx="944">
                  <c:v>0.15605567153024991</c:v>
                </c:pt>
                <c:pt idx="945">
                  <c:v>0.15661719893996007</c:v>
                </c:pt>
                <c:pt idx="946">
                  <c:v>0.1578209151552401</c:v>
                </c:pt>
                <c:pt idx="947">
                  <c:v>0.1582655869529801</c:v>
                </c:pt>
                <c:pt idx="948">
                  <c:v>0.15837313548081</c:v>
                </c:pt>
                <c:pt idx="949">
                  <c:v>0.15914957974132005</c:v>
                </c:pt>
                <c:pt idx="950">
                  <c:v>0.15996947276401996</c:v>
                </c:pt>
                <c:pt idx="951">
                  <c:v>0.16065617069283</c:v>
                </c:pt>
                <c:pt idx="952">
                  <c:v>0.16124867977288004</c:v>
                </c:pt>
                <c:pt idx="953">
                  <c:v>0.1618446778645799</c:v>
                </c:pt>
                <c:pt idx="954">
                  <c:v>0.16230555088285992</c:v>
                </c:pt>
                <c:pt idx="955">
                  <c:v>0.16308650835006011</c:v>
                </c:pt>
                <c:pt idx="956">
                  <c:v>0.16327727940831993</c:v>
                </c:pt>
                <c:pt idx="957">
                  <c:v>0.16358820495991999</c:v>
                </c:pt>
                <c:pt idx="958">
                  <c:v>0.16513938564972008</c:v>
                </c:pt>
                <c:pt idx="959">
                  <c:v>0.16539860517832006</c:v>
                </c:pt>
                <c:pt idx="960">
                  <c:v>0.1656633400160501</c:v>
                </c:pt>
                <c:pt idx="961">
                  <c:v>0.1660514798953201</c:v>
                </c:pt>
                <c:pt idx="962">
                  <c:v>0.1665354482705399</c:v>
                </c:pt>
                <c:pt idx="963">
                  <c:v>0.16709305067434999</c:v>
                </c:pt>
                <c:pt idx="964">
                  <c:v>0.16749649088456997</c:v>
                </c:pt>
                <c:pt idx="965">
                  <c:v>0.16781327645211008</c:v>
                </c:pt>
                <c:pt idx="966">
                  <c:v>0.16846132527363</c:v>
                </c:pt>
                <c:pt idx="967">
                  <c:v>0.16872123421586993</c:v>
                </c:pt>
                <c:pt idx="968">
                  <c:v>0.1691033173324199</c:v>
                </c:pt>
                <c:pt idx="969">
                  <c:v>0.1706195346733701</c:v>
                </c:pt>
                <c:pt idx="970">
                  <c:v>0.17079188808335011</c:v>
                </c:pt>
                <c:pt idx="971">
                  <c:v>0.17118899884898009</c:v>
                </c:pt>
                <c:pt idx="972">
                  <c:v>0.17175465423148006</c:v>
                </c:pt>
                <c:pt idx="973">
                  <c:v>0.17275430400934999</c:v>
                </c:pt>
                <c:pt idx="974">
                  <c:v>0.17393526957451999</c:v>
                </c:pt>
                <c:pt idx="975">
                  <c:v>0.17501420192097994</c:v>
                </c:pt>
                <c:pt idx="976">
                  <c:v>0.17546094195964002</c:v>
                </c:pt>
                <c:pt idx="977">
                  <c:v>0.17584908183891002</c:v>
                </c:pt>
                <c:pt idx="978">
                  <c:v>0.17603798117625002</c:v>
                </c:pt>
                <c:pt idx="979">
                  <c:v>0.17642612105552002</c:v>
                </c:pt>
                <c:pt idx="980">
                  <c:v>0.17670050768420009</c:v>
                </c:pt>
                <c:pt idx="981">
                  <c:v>0.17682839391440996</c:v>
                </c:pt>
                <c:pt idx="982">
                  <c:v>0.17700384968576999</c:v>
                </c:pt>
                <c:pt idx="983">
                  <c:v>0.17711415586814994</c:v>
                </c:pt>
                <c:pt idx="984">
                  <c:v>0.17739750487415007</c:v>
                </c:pt>
                <c:pt idx="985">
                  <c:v>0.1780438301615701</c:v>
                </c:pt>
                <c:pt idx="986">
                  <c:v>0.17927615704291</c:v>
                </c:pt>
                <c:pt idx="987">
                  <c:v>0.17998694250565994</c:v>
                </c:pt>
                <c:pt idx="988">
                  <c:v>0.18072047861852991</c:v>
                </c:pt>
                <c:pt idx="989">
                  <c:v>0.18104138706010997</c:v>
                </c:pt>
                <c:pt idx="990">
                  <c:v>0.18152123256128005</c:v>
                </c:pt>
                <c:pt idx="991">
                  <c:v>0.18213268442431008</c:v>
                </c:pt>
                <c:pt idx="992">
                  <c:v>0.18309601539964993</c:v>
                </c:pt>
                <c:pt idx="993">
                  <c:v>0.18401380757637997</c:v>
                </c:pt>
                <c:pt idx="994">
                  <c:v>0.18470460004356992</c:v>
                </c:pt>
                <c:pt idx="995">
                  <c:v>0.18589866446789993</c:v>
                </c:pt>
                <c:pt idx="996">
                  <c:v>0.18599897558639999</c:v>
                </c:pt>
                <c:pt idx="997">
                  <c:v>0.18625233366517002</c:v>
                </c:pt>
                <c:pt idx="998">
                  <c:v>0.18656050156221005</c:v>
                </c:pt>
                <c:pt idx="999">
                  <c:v>0.18683040700223996</c:v>
                </c:pt>
                <c:pt idx="1000">
                  <c:v>0.18716753027215005</c:v>
                </c:pt>
                <c:pt idx="1001">
                  <c:v>0.18741502976887991</c:v>
                </c:pt>
                <c:pt idx="1002">
                  <c:v>0.18772733414776011</c:v>
                </c:pt>
                <c:pt idx="1003">
                  <c:v>0.18787417925306005</c:v>
                </c:pt>
                <c:pt idx="1004">
                  <c:v>0.18871322800505008</c:v>
                </c:pt>
                <c:pt idx="1005">
                  <c:v>0.18961356986655997</c:v>
                </c:pt>
                <c:pt idx="1006">
                  <c:v>0.18989278239071994</c:v>
                </c:pt>
                <c:pt idx="1007">
                  <c:v>0.1901623431239301</c:v>
                </c:pt>
                <c:pt idx="1008">
                  <c:v>0.19119336122240993</c:v>
                </c:pt>
                <c:pt idx="1009">
                  <c:v>0.19164906363839007</c:v>
                </c:pt>
                <c:pt idx="1010">
                  <c:v>0.19305477805016991</c:v>
                </c:pt>
                <c:pt idx="1011">
                  <c:v>0.19324781386935008</c:v>
                </c:pt>
                <c:pt idx="1012">
                  <c:v>0.19391207582981007</c:v>
                </c:pt>
                <c:pt idx="1013">
                  <c:v>0.19509371889020999</c:v>
                </c:pt>
                <c:pt idx="1014">
                  <c:v>0.19519954388394001</c:v>
                </c:pt>
                <c:pt idx="1015">
                  <c:v>0.19540569952058995</c:v>
                </c:pt>
                <c:pt idx="1016">
                  <c:v>0.19577279132552006</c:v>
                </c:pt>
                <c:pt idx="1017">
                  <c:v>0.19634397052619001</c:v>
                </c:pt>
                <c:pt idx="1018">
                  <c:v>0.19651098787663002</c:v>
                </c:pt>
                <c:pt idx="1019">
                  <c:v>0.1968768872698401</c:v>
                </c:pt>
                <c:pt idx="1020">
                  <c:v>0.19721504466022011</c:v>
                </c:pt>
                <c:pt idx="1021">
                  <c:v>0.19751976548905992</c:v>
                </c:pt>
                <c:pt idx="1022">
                  <c:v>0.19799408207331992</c:v>
                </c:pt>
                <c:pt idx="1023">
                  <c:v>0.19839566551855992</c:v>
                </c:pt>
                <c:pt idx="1024">
                  <c:v>0.19847184572576992</c:v>
                </c:pt>
                <c:pt idx="1025">
                  <c:v>0.19896787883969003</c:v>
                </c:pt>
                <c:pt idx="1026">
                  <c:v>0.19959214289062999</c:v>
                </c:pt>
                <c:pt idx="1027">
                  <c:v>0.20042840163583997</c:v>
                </c:pt>
                <c:pt idx="1028">
                  <c:v>0.20066693875524999</c:v>
                </c:pt>
                <c:pt idx="1029">
                  <c:v>0.20161531119548992</c:v>
                </c:pt>
                <c:pt idx="1030">
                  <c:v>0.20250526022606996</c:v>
                </c:pt>
                <c:pt idx="1031">
                  <c:v>0.20282411403452993</c:v>
                </c:pt>
                <c:pt idx="1032">
                  <c:v>0.20354640931432</c:v>
                </c:pt>
                <c:pt idx="1033">
                  <c:v>0.20406850565456991</c:v>
                </c:pt>
                <c:pt idx="1034">
                  <c:v>0.2045297233796699</c:v>
                </c:pt>
                <c:pt idx="1035">
                  <c:v>0.20506022717557992</c:v>
                </c:pt>
                <c:pt idx="1036">
                  <c:v>0.20560624277839001</c:v>
                </c:pt>
                <c:pt idx="1037">
                  <c:v>0.20582961279771994</c:v>
                </c:pt>
                <c:pt idx="1038">
                  <c:v>0.20606160048754996</c:v>
                </c:pt>
                <c:pt idx="1039">
                  <c:v>0.20649248401249998</c:v>
                </c:pt>
                <c:pt idx="1040">
                  <c:v>0.20680961428686007</c:v>
                </c:pt>
                <c:pt idx="1041">
                  <c:v>0.20709572094742001</c:v>
                </c:pt>
                <c:pt idx="1042">
                  <c:v>0.20761416000462996</c:v>
                </c:pt>
                <c:pt idx="1043">
                  <c:v>0.20782512057845004</c:v>
                </c:pt>
                <c:pt idx="1044">
                  <c:v>0.20807572243654993</c:v>
                </c:pt>
                <c:pt idx="1045">
                  <c:v>0.20826806884208993</c:v>
                </c:pt>
                <c:pt idx="1046">
                  <c:v>0.20858450970281006</c:v>
                </c:pt>
                <c:pt idx="1047">
                  <c:v>0.20881753151310001</c:v>
                </c:pt>
                <c:pt idx="1048">
                  <c:v>0.20905537921887007</c:v>
                </c:pt>
                <c:pt idx="1049">
                  <c:v>0.20938201789004007</c:v>
                </c:pt>
                <c:pt idx="1050">
                  <c:v>0.21016687840838011</c:v>
                </c:pt>
                <c:pt idx="1051">
                  <c:v>0.21111075849261995</c:v>
                </c:pt>
                <c:pt idx="1052">
                  <c:v>0.21151137860067992</c:v>
                </c:pt>
                <c:pt idx="1053">
                  <c:v>0.21217601005991993</c:v>
                </c:pt>
                <c:pt idx="1054">
                  <c:v>0.2128250930019</c:v>
                </c:pt>
                <c:pt idx="1055">
                  <c:v>0.21322426349940993</c:v>
                </c:pt>
                <c:pt idx="1056">
                  <c:v>0.21358137976488001</c:v>
                </c:pt>
                <c:pt idx="1057">
                  <c:v>0.21374821786573994</c:v>
                </c:pt>
                <c:pt idx="1058">
                  <c:v>0.21432215472096994</c:v>
                </c:pt>
                <c:pt idx="1059">
                  <c:v>0.21447830691040992</c:v>
                </c:pt>
                <c:pt idx="1060">
                  <c:v>0.21471270754798</c:v>
                </c:pt>
                <c:pt idx="1061">
                  <c:v>0.21517840646173991</c:v>
                </c:pt>
                <c:pt idx="1062">
                  <c:v>0.21636075085418005</c:v>
                </c:pt>
                <c:pt idx="1063">
                  <c:v>0.21659239383719009</c:v>
                </c:pt>
                <c:pt idx="1064">
                  <c:v>0.2168174873906199</c:v>
                </c:pt>
                <c:pt idx="1065">
                  <c:v>0.21697122663232005</c:v>
                </c:pt>
                <c:pt idx="1066">
                  <c:v>0.21733868410240009</c:v>
                </c:pt>
                <c:pt idx="1067">
                  <c:v>0.21749552570548003</c:v>
                </c:pt>
                <c:pt idx="1068">
                  <c:v>0.21783713016405004</c:v>
                </c:pt>
                <c:pt idx="1069">
                  <c:v>0.21801155181494991</c:v>
                </c:pt>
                <c:pt idx="1070">
                  <c:v>0.21825491482984005</c:v>
                </c:pt>
                <c:pt idx="1071">
                  <c:v>0.21852619909714011</c:v>
                </c:pt>
                <c:pt idx="1072">
                  <c:v>0.21870992783218002</c:v>
                </c:pt>
                <c:pt idx="1073">
                  <c:v>0.21889020949901994</c:v>
                </c:pt>
                <c:pt idx="1074">
                  <c:v>0.21920423741200001</c:v>
                </c:pt>
                <c:pt idx="1075">
                  <c:v>0.2197533553761899</c:v>
                </c:pt>
                <c:pt idx="1076">
                  <c:v>0.22002291610939007</c:v>
                </c:pt>
                <c:pt idx="1077">
                  <c:v>0.22094018095728996</c:v>
                </c:pt>
                <c:pt idx="1078">
                  <c:v>0.22157409679918993</c:v>
                </c:pt>
                <c:pt idx="1079">
                  <c:v>0.22189432943493004</c:v>
                </c:pt>
                <c:pt idx="1080">
                  <c:v>0.22203841688566994</c:v>
                </c:pt>
                <c:pt idx="1081">
                  <c:v>0.22248748232783999</c:v>
                </c:pt>
                <c:pt idx="1082">
                  <c:v>0.22285364851487</c:v>
                </c:pt>
                <c:pt idx="1083">
                  <c:v>0.22329039205575008</c:v>
                </c:pt>
                <c:pt idx="1084">
                  <c:v>0.2238040052174799</c:v>
                </c:pt>
                <c:pt idx="1085">
                  <c:v>0.22406839534838996</c:v>
                </c:pt>
                <c:pt idx="1086">
                  <c:v>0.22423454403560994</c:v>
                </c:pt>
                <c:pt idx="1087">
                  <c:v>0.22500944496687003</c:v>
                </c:pt>
                <c:pt idx="1088">
                  <c:v>0.2251607712608299</c:v>
                </c:pt>
                <c:pt idx="1089">
                  <c:v>0.22607596786780992</c:v>
                </c:pt>
                <c:pt idx="1090">
                  <c:v>0.22651029846094994</c:v>
                </c:pt>
                <c:pt idx="1091">
                  <c:v>0.22686632153277997</c:v>
                </c:pt>
                <c:pt idx="1092">
                  <c:v>0.22709905770944006</c:v>
                </c:pt>
                <c:pt idx="1093">
                  <c:v>0.22716007081656997</c:v>
                </c:pt>
                <c:pt idx="1094">
                  <c:v>0.22739619498823993</c:v>
                </c:pt>
                <c:pt idx="1095">
                  <c:v>0.2275857837392099</c:v>
                </c:pt>
                <c:pt idx="1096">
                  <c:v>0.22782535497908007</c:v>
                </c:pt>
                <c:pt idx="1097">
                  <c:v>0.22815075821712005</c:v>
                </c:pt>
                <c:pt idx="1098">
                  <c:v>0.22832069867936</c:v>
                </c:pt>
                <c:pt idx="1099">
                  <c:v>0.22862817716276007</c:v>
                </c:pt>
                <c:pt idx="1100">
                  <c:v>0.22875847634070001</c:v>
                </c:pt>
                <c:pt idx="1101">
                  <c:v>0.22918349984970998</c:v>
                </c:pt>
                <c:pt idx="1102">
                  <c:v>0.22935206148467002</c:v>
                </c:pt>
                <c:pt idx="1103">
                  <c:v>0.22971986366156005</c:v>
                </c:pt>
                <c:pt idx="1104">
                  <c:v>0.23021107087999004</c:v>
                </c:pt>
                <c:pt idx="1105">
                  <c:v>0.23046994570178003</c:v>
                </c:pt>
                <c:pt idx="1106">
                  <c:v>0.23052716703388998</c:v>
                </c:pt>
                <c:pt idx="1107">
                  <c:v>0.23118038645771</c:v>
                </c:pt>
                <c:pt idx="1108">
                  <c:v>0.23208213949871004</c:v>
                </c:pt>
                <c:pt idx="1109">
                  <c:v>0.23223449991313005</c:v>
                </c:pt>
                <c:pt idx="1110">
                  <c:v>0.23246821113705995</c:v>
                </c:pt>
                <c:pt idx="1111">
                  <c:v>0.23269778587914991</c:v>
                </c:pt>
                <c:pt idx="1112">
                  <c:v>0.2328870299233099</c:v>
                </c:pt>
                <c:pt idx="1113">
                  <c:v>0.23320829667950993</c:v>
                </c:pt>
                <c:pt idx="1114">
                  <c:v>0.2334106932809501</c:v>
                </c:pt>
                <c:pt idx="1115">
                  <c:v>0.23387478471787992</c:v>
                </c:pt>
                <c:pt idx="1116">
                  <c:v>0.23449243582143997</c:v>
                </c:pt>
                <c:pt idx="1117">
                  <c:v>0.23472311656510003</c:v>
                </c:pt>
                <c:pt idx="1118">
                  <c:v>0.23525102929455999</c:v>
                </c:pt>
                <c:pt idx="1119">
                  <c:v>0.23556940095008994</c:v>
                </c:pt>
                <c:pt idx="1120">
                  <c:v>0.23573603179023994</c:v>
                </c:pt>
                <c:pt idx="1121">
                  <c:v>0.23590459342519998</c:v>
                </c:pt>
                <c:pt idx="1122">
                  <c:v>0.23626205439749004</c:v>
                </c:pt>
                <c:pt idx="1123">
                  <c:v>0.23659347330467995</c:v>
                </c:pt>
                <c:pt idx="1124">
                  <c:v>0.23692413845348992</c:v>
                </c:pt>
                <c:pt idx="1125">
                  <c:v>0.23731306549154008</c:v>
                </c:pt>
                <c:pt idx="1126">
                  <c:v>0.23758434975883991</c:v>
                </c:pt>
                <c:pt idx="1127">
                  <c:v>0.23778841619626001</c:v>
                </c:pt>
                <c:pt idx="1128">
                  <c:v>0.23795490959029997</c:v>
                </c:pt>
                <c:pt idx="1129">
                  <c:v>0.23811623238203006</c:v>
                </c:pt>
                <c:pt idx="1130">
                  <c:v>0.2382945731672601</c:v>
                </c:pt>
                <c:pt idx="1131">
                  <c:v>0.23844784034283006</c:v>
                </c:pt>
                <c:pt idx="1132">
                  <c:v>0.23880780369751009</c:v>
                </c:pt>
                <c:pt idx="1133">
                  <c:v>0.23897731001827993</c:v>
                </c:pt>
                <c:pt idx="1134">
                  <c:v>0.23937268874076989</c:v>
                </c:pt>
                <c:pt idx="1135">
                  <c:v>0.23977358277237992</c:v>
                </c:pt>
                <c:pt idx="1136">
                  <c:v>0.23994628088917991</c:v>
                </c:pt>
                <c:pt idx="1137">
                  <c:v>0.24010174366497994</c:v>
                </c:pt>
                <c:pt idx="1138">
                  <c:v>0.24023659108460005</c:v>
                </c:pt>
                <c:pt idx="1139">
                  <c:v>0.24051366831481991</c:v>
                </c:pt>
                <c:pt idx="1140">
                  <c:v>0.24117102422048009</c:v>
                </c:pt>
                <c:pt idx="1141">
                  <c:v>0.24132855523719998</c:v>
                </c:pt>
                <c:pt idx="1142">
                  <c:v>0.24149987452672006</c:v>
                </c:pt>
                <c:pt idx="1143">
                  <c:v>0.24194523573810001</c:v>
                </c:pt>
                <c:pt idx="1144">
                  <c:v>0.24243403000879993</c:v>
                </c:pt>
                <c:pt idx="1145">
                  <c:v>0.24294231241066</c:v>
                </c:pt>
                <c:pt idx="1146">
                  <c:v>0.2432141015423599</c:v>
                </c:pt>
                <c:pt idx="1147">
                  <c:v>0.24338438671141005</c:v>
                </c:pt>
                <c:pt idx="1148">
                  <c:v>0.24373638650900009</c:v>
                </c:pt>
                <c:pt idx="1149">
                  <c:v>0.24458028218807004</c:v>
                </c:pt>
                <c:pt idx="1150">
                  <c:v>0.2449062673215201</c:v>
                </c:pt>
                <c:pt idx="1151">
                  <c:v>0.24516203978192008</c:v>
                </c:pt>
                <c:pt idx="1152">
                  <c:v>0.24532646493503996</c:v>
                </c:pt>
                <c:pt idx="1153">
                  <c:v>0.24559188918640995</c:v>
                </c:pt>
                <c:pt idx="1154">
                  <c:v>0.24567599765048009</c:v>
                </c:pt>
                <c:pt idx="1155">
                  <c:v>0.24600657149081995</c:v>
                </c:pt>
                <c:pt idx="1156">
                  <c:v>0.24653466233898991</c:v>
                </c:pt>
                <c:pt idx="1157">
                  <c:v>0.24666084504907992</c:v>
                </c:pt>
                <c:pt idx="1158">
                  <c:v>0.24711135684876995</c:v>
                </c:pt>
                <c:pt idx="1159">
                  <c:v>0.24747260959608997</c:v>
                </c:pt>
                <c:pt idx="1160">
                  <c:v>0.24771011259504006</c:v>
                </c:pt>
                <c:pt idx="1161">
                  <c:v>0.24784765061619995</c:v>
                </c:pt>
                <c:pt idx="1162">
                  <c:v>0.24820200922711</c:v>
                </c:pt>
                <c:pt idx="1163">
                  <c:v>0.24855188664936989</c:v>
                </c:pt>
                <c:pt idx="1164">
                  <c:v>0.24861738094515995</c:v>
                </c:pt>
                <c:pt idx="1165">
                  <c:v>0.24879361819675005</c:v>
                </c:pt>
                <c:pt idx="1166">
                  <c:v>0.24887866871468001</c:v>
                </c:pt>
                <c:pt idx="1167">
                  <c:v>0.24906101862244001</c:v>
                </c:pt>
                <c:pt idx="1168">
                  <c:v>0.24926853212804989</c:v>
                </c:pt>
                <c:pt idx="1169">
                  <c:v>0.24947673504730994</c:v>
                </c:pt>
                <c:pt idx="1170">
                  <c:v>0.24983798779461996</c:v>
                </c:pt>
                <c:pt idx="1171">
                  <c:v>0.2500992166068301</c:v>
                </c:pt>
                <c:pt idx="1172">
                  <c:v>0.25034125975176003</c:v>
                </c:pt>
                <c:pt idx="1173">
                  <c:v>0.25057703921661001</c:v>
                </c:pt>
                <c:pt idx="1174">
                  <c:v>0.25065425354427995</c:v>
                </c:pt>
                <c:pt idx="1175">
                  <c:v>0.25089348007731993</c:v>
                </c:pt>
                <c:pt idx="1176">
                  <c:v>0.25106031817818009</c:v>
                </c:pt>
                <c:pt idx="1177">
                  <c:v>0.25134918249331006</c:v>
                </c:pt>
                <c:pt idx="1178">
                  <c:v>0.25169905991555996</c:v>
                </c:pt>
                <c:pt idx="1179">
                  <c:v>0.25181832847526997</c:v>
                </c:pt>
                <c:pt idx="1180">
                  <c:v>0.25208616567437003</c:v>
                </c:pt>
                <c:pt idx="1181">
                  <c:v>0.25248178014554989</c:v>
                </c:pt>
                <c:pt idx="1182">
                  <c:v>0.25301652938142993</c:v>
                </c:pt>
                <c:pt idx="1183">
                  <c:v>0.25393448364297</c:v>
                </c:pt>
                <c:pt idx="1184">
                  <c:v>0.25416888428054007</c:v>
                </c:pt>
                <c:pt idx="1185">
                  <c:v>0.25428711871978993</c:v>
                </c:pt>
                <c:pt idx="1186">
                  <c:v>0.25443437661770996</c:v>
                </c:pt>
                <c:pt idx="1187">
                  <c:v>0.25465550253766001</c:v>
                </c:pt>
                <c:pt idx="1188">
                  <c:v>0.25504168194867005</c:v>
                </c:pt>
                <c:pt idx="1189">
                  <c:v>0.25533123567742999</c:v>
                </c:pt>
                <c:pt idx="1190">
                  <c:v>0.25561561880389005</c:v>
                </c:pt>
                <c:pt idx="1191">
                  <c:v>0.25597376918983006</c:v>
                </c:pt>
                <c:pt idx="1192">
                  <c:v>0.25623919344119006</c:v>
                </c:pt>
                <c:pt idx="1193">
                  <c:v>0.25637431851461989</c:v>
                </c:pt>
                <c:pt idx="1194">
                  <c:v>0.25657218022926997</c:v>
                </c:pt>
                <c:pt idx="1195">
                  <c:v>0.25711552839711005</c:v>
                </c:pt>
                <c:pt idx="1196">
                  <c:v>0.25743601552008011</c:v>
                </c:pt>
                <c:pt idx="1197">
                  <c:v>0.2578441483949101</c:v>
                </c:pt>
                <c:pt idx="1198">
                  <c:v>0.25799650880932989</c:v>
                </c:pt>
                <c:pt idx="1199">
                  <c:v>0.25818161637163994</c:v>
                </c:pt>
                <c:pt idx="1200">
                  <c:v>0.25828224061980998</c:v>
                </c:pt>
                <c:pt idx="1201">
                  <c:v>0.25852046317565991</c:v>
                </c:pt>
                <c:pt idx="1202">
                  <c:v>0.25880794866349999</c:v>
                </c:pt>
                <c:pt idx="1203">
                  <c:v>0.25911715068099994</c:v>
                </c:pt>
                <c:pt idx="1204">
                  <c:v>0.25926778756132007</c:v>
                </c:pt>
                <c:pt idx="1205">
                  <c:v>0.25947150929191998</c:v>
                </c:pt>
                <c:pt idx="1206">
                  <c:v>0.25964243802247</c:v>
                </c:pt>
                <c:pt idx="1207">
                  <c:v>0.25976968069118</c:v>
                </c:pt>
                <c:pt idx="1208">
                  <c:v>0.25996478475127005</c:v>
                </c:pt>
                <c:pt idx="1209">
                  <c:v>0.2601398958158101</c:v>
                </c:pt>
                <c:pt idx="1210">
                  <c:v>0.26035120109643994</c:v>
                </c:pt>
                <c:pt idx="1211">
                  <c:v>0.26048046615392995</c:v>
                </c:pt>
                <c:pt idx="1212">
                  <c:v>0.26072042688222008</c:v>
                </c:pt>
                <c:pt idx="1213">
                  <c:v>0.26093961563811008</c:v>
                </c:pt>
                <c:pt idx="1214">
                  <c:v>0.26124433646694989</c:v>
                </c:pt>
                <c:pt idx="1215">
                  <c:v>0.26148252887953993</c:v>
                </c:pt>
                <c:pt idx="1216">
                  <c:v>0.26161213864383992</c:v>
                </c:pt>
                <c:pt idx="1217">
                  <c:v>0.26193926541598</c:v>
                </c:pt>
                <c:pt idx="1218">
                  <c:v>0.26243858892999006</c:v>
                </c:pt>
                <c:pt idx="1219">
                  <c:v>0.26298441649408</c:v>
                </c:pt>
                <c:pt idx="1220">
                  <c:v>0.26309575679693009</c:v>
                </c:pt>
                <c:pt idx="1221">
                  <c:v>0.26322984774989</c:v>
                </c:pt>
                <c:pt idx="1222">
                  <c:v>0.26345597542377996</c:v>
                </c:pt>
                <c:pt idx="1223">
                  <c:v>0.26365921765786005</c:v>
                </c:pt>
                <c:pt idx="1224">
                  <c:v>0.26406231472008002</c:v>
                </c:pt>
                <c:pt idx="1225">
                  <c:v>0.26456799962495992</c:v>
                </c:pt>
                <c:pt idx="1226">
                  <c:v>0.26474828129180006</c:v>
                </c:pt>
                <c:pt idx="1227">
                  <c:v>0.26492925237226994</c:v>
                </c:pt>
                <c:pt idx="1228">
                  <c:v>0.26518812719405993</c:v>
                </c:pt>
                <c:pt idx="1229">
                  <c:v>0.2654276984339301</c:v>
                </c:pt>
                <c:pt idx="1230">
                  <c:v>0.26598103981733989</c:v>
                </c:pt>
                <c:pt idx="1231">
                  <c:v>0.26640183990711996</c:v>
                </c:pt>
                <c:pt idx="1232">
                  <c:v>0.26671586782010004</c:v>
                </c:pt>
                <c:pt idx="1233">
                  <c:v>0.26704540753997996</c:v>
                </c:pt>
                <c:pt idx="1234">
                  <c:v>0.26719432088619999</c:v>
                </c:pt>
                <c:pt idx="1235">
                  <c:v>0.26742182738737008</c:v>
                </c:pt>
                <c:pt idx="1236">
                  <c:v>0.2678892498352301</c:v>
                </c:pt>
                <c:pt idx="1237">
                  <c:v>0.26809675077982997</c:v>
                </c:pt>
                <c:pt idx="1238">
                  <c:v>0.26821584483238992</c:v>
                </c:pt>
                <c:pt idx="1239">
                  <c:v>0.26835908523082996</c:v>
                </c:pt>
                <c:pt idx="1240">
                  <c:v>0.26853591982946989</c:v>
                </c:pt>
                <c:pt idx="1241">
                  <c:v>0.26864002128909004</c:v>
                </c:pt>
                <c:pt idx="1242">
                  <c:v>0.26898748576361009</c:v>
                </c:pt>
                <c:pt idx="1243">
                  <c:v>0.26904918828437996</c:v>
                </c:pt>
                <c:pt idx="1244">
                  <c:v>0.26921085578294002</c:v>
                </c:pt>
                <c:pt idx="1245">
                  <c:v>0.26941630104763004</c:v>
                </c:pt>
                <c:pt idx="1246">
                  <c:v>0.26972653718558992</c:v>
                </c:pt>
                <c:pt idx="1247">
                  <c:v>0.26997576021641989</c:v>
                </c:pt>
                <c:pt idx="1248">
                  <c:v>0.27006400516232998</c:v>
                </c:pt>
                <c:pt idx="1249">
                  <c:v>0.27021326321536998</c:v>
                </c:pt>
                <c:pt idx="1250">
                  <c:v>0.27029357990441993</c:v>
                </c:pt>
                <c:pt idx="1251">
                  <c:v>0.27041560611867999</c:v>
                </c:pt>
                <c:pt idx="1252">
                  <c:v>0.27061410558147991</c:v>
                </c:pt>
                <c:pt idx="1253">
                  <c:v>0.27081546602983009</c:v>
                </c:pt>
                <c:pt idx="1254">
                  <c:v>0.27108950795169995</c:v>
                </c:pt>
                <c:pt idx="1255">
                  <c:v>0.27143662771939003</c:v>
                </c:pt>
                <c:pt idx="1256">
                  <c:v>0.27203365993155004</c:v>
                </c:pt>
                <c:pt idx="1257">
                  <c:v>0.27220842628926989</c:v>
                </c:pt>
                <c:pt idx="1258">
                  <c:v>0.27231425128299991</c:v>
                </c:pt>
                <c:pt idx="1259">
                  <c:v>0.27251521535903001</c:v>
                </c:pt>
                <c:pt idx="1260">
                  <c:v>0.27265792398249</c:v>
                </c:pt>
                <c:pt idx="1261">
                  <c:v>0.27291541997700008</c:v>
                </c:pt>
                <c:pt idx="1262">
                  <c:v>0.2732553318475599</c:v>
                </c:pt>
                <c:pt idx="1263">
                  <c:v>0.27346488264800994</c:v>
                </c:pt>
                <c:pt idx="1264">
                  <c:v>0.27352761928923996</c:v>
                </c:pt>
                <c:pt idx="1265">
                  <c:v>0.2738075212270501</c:v>
                </c:pt>
                <c:pt idx="1266">
                  <c:v>0.2740129664917399</c:v>
                </c:pt>
                <c:pt idx="1267">
                  <c:v>0.27447315009637996</c:v>
                </c:pt>
                <c:pt idx="1268">
                  <c:v>0.27480027686852004</c:v>
                </c:pt>
                <c:pt idx="1269">
                  <c:v>0.27520840974334004</c:v>
                </c:pt>
                <c:pt idx="1270">
                  <c:v>0.27548228825742993</c:v>
                </c:pt>
                <c:pt idx="1271">
                  <c:v>0.2757430500211</c:v>
                </c:pt>
                <c:pt idx="1272">
                  <c:v>0.27627217498972989</c:v>
                </c:pt>
                <c:pt idx="1273">
                  <c:v>0.2765775852322101</c:v>
                </c:pt>
                <c:pt idx="1274">
                  <c:v>0.27686886249506992</c:v>
                </c:pt>
                <c:pt idx="1275">
                  <c:v>0.27717826946446</c:v>
                </c:pt>
                <c:pt idx="1276">
                  <c:v>0.27741970399335991</c:v>
                </c:pt>
                <c:pt idx="1277">
                  <c:v>0.27762549396486991</c:v>
                </c:pt>
                <c:pt idx="1278">
                  <c:v>0.2777881955838899</c:v>
                </c:pt>
                <c:pt idx="1279">
                  <c:v>0.27796985607800995</c:v>
                </c:pt>
                <c:pt idx="1280">
                  <c:v>0.27821942381565989</c:v>
                </c:pt>
                <c:pt idx="1281">
                  <c:v>0.27836764774823997</c:v>
                </c:pt>
                <c:pt idx="1282">
                  <c:v>0.27851242461262005</c:v>
                </c:pt>
                <c:pt idx="1283">
                  <c:v>0.27867857329984003</c:v>
                </c:pt>
                <c:pt idx="1284">
                  <c:v>0.27877819357080003</c:v>
                </c:pt>
                <c:pt idx="1285">
                  <c:v>0.27886057850077006</c:v>
                </c:pt>
                <c:pt idx="1286">
                  <c:v>0.27899329062646006</c:v>
                </c:pt>
                <c:pt idx="1287">
                  <c:v>0.27918977351383001</c:v>
                </c:pt>
                <c:pt idx="1288">
                  <c:v>0.27934109980779009</c:v>
                </c:pt>
                <c:pt idx="1289">
                  <c:v>0.27947588017438996</c:v>
                </c:pt>
                <c:pt idx="1290">
                  <c:v>0.27962203586605994</c:v>
                </c:pt>
                <c:pt idx="1291">
                  <c:v>0.27987539537872008</c:v>
                </c:pt>
                <c:pt idx="1292">
                  <c:v>0.28001017574532994</c:v>
                </c:pt>
                <c:pt idx="1293">
                  <c:v>0.28017184324388</c:v>
                </c:pt>
                <c:pt idx="1294">
                  <c:v>0.28032454836512</c:v>
                </c:pt>
                <c:pt idx="1295">
                  <c:v>0.28052413361387996</c:v>
                </c:pt>
                <c:pt idx="1296">
                  <c:v>0.28071027529664994</c:v>
                </c:pt>
                <c:pt idx="1297">
                  <c:v>0.28100844669591996</c:v>
                </c:pt>
                <c:pt idx="1298">
                  <c:v>0.28113047291018001</c:v>
                </c:pt>
                <c:pt idx="1299">
                  <c:v>0.28146104675052008</c:v>
                </c:pt>
                <c:pt idx="1300">
                  <c:v>0.28161788835360002</c:v>
                </c:pt>
                <c:pt idx="1301">
                  <c:v>0.28172568305899004</c:v>
                </c:pt>
                <c:pt idx="1302">
                  <c:v>0.28209634141969997</c:v>
                </c:pt>
                <c:pt idx="1303">
                  <c:v>0.28252894847874011</c:v>
                </c:pt>
                <c:pt idx="1304">
                  <c:v>0.28280540334834003</c:v>
                </c:pt>
                <c:pt idx="1305">
                  <c:v>0.28304221693364995</c:v>
                </c:pt>
                <c:pt idx="1306">
                  <c:v>0.28330902001230007</c:v>
                </c:pt>
                <c:pt idx="1307">
                  <c:v>0.28350860526105004</c:v>
                </c:pt>
                <c:pt idx="1308">
                  <c:v>0.28384745206507001</c:v>
                </c:pt>
                <c:pt idx="1309">
                  <c:v>0.28406392794799995</c:v>
                </c:pt>
                <c:pt idx="1310">
                  <c:v>0.28430143094695004</c:v>
                </c:pt>
                <c:pt idx="1311">
                  <c:v>0.28450308443662009</c:v>
                </c:pt>
                <c:pt idx="1312">
                  <c:v>0.28520261515525003</c:v>
                </c:pt>
                <c:pt idx="1313">
                  <c:v>0.28570765583662006</c:v>
                </c:pt>
                <c:pt idx="1314">
                  <c:v>0.28600118027614996</c:v>
                </c:pt>
                <c:pt idx="1315">
                  <c:v>0.28617788966021007</c:v>
                </c:pt>
                <c:pt idx="1316">
                  <c:v>0.28638414955312008</c:v>
                </c:pt>
                <c:pt idx="1317">
                  <c:v>0.28664641726529005</c:v>
                </c:pt>
                <c:pt idx="1318">
                  <c:v>0.28690569097171004</c:v>
                </c:pt>
                <c:pt idx="1319">
                  <c:v>0.2874455018517601</c:v>
                </c:pt>
                <c:pt idx="1320">
                  <c:v>0.28758166104565008</c:v>
                </c:pt>
                <c:pt idx="1321">
                  <c:v>0.28785397943341007</c:v>
                </c:pt>
                <c:pt idx="1322">
                  <c:v>0.28810492599833992</c:v>
                </c:pt>
                <c:pt idx="1323">
                  <c:v>0.28814698023037</c:v>
                </c:pt>
                <c:pt idx="1324">
                  <c:v>0.28831864422671005</c:v>
                </c:pt>
                <c:pt idx="1325">
                  <c:v>0.28838965383161996</c:v>
                </c:pt>
                <c:pt idx="1326">
                  <c:v>0.28870023467640005</c:v>
                </c:pt>
                <c:pt idx="1327">
                  <c:v>0.28884570095442008</c:v>
                </c:pt>
                <c:pt idx="1328">
                  <c:v>0.28904356266907993</c:v>
                </c:pt>
                <c:pt idx="1329">
                  <c:v>0.28917179360610001</c:v>
                </c:pt>
                <c:pt idx="1330">
                  <c:v>0.28930829750679998</c:v>
                </c:pt>
                <c:pt idx="1331">
                  <c:v>0.28946031321440002</c:v>
                </c:pt>
                <c:pt idx="1332">
                  <c:v>0.28957889236047007</c:v>
                </c:pt>
                <c:pt idx="1333">
                  <c:v>0.28971987744982997</c:v>
                </c:pt>
                <c:pt idx="1334">
                  <c:v>0.28990429559851005</c:v>
                </c:pt>
                <c:pt idx="1335">
                  <c:v>0.29020108817048995</c:v>
                </c:pt>
                <c:pt idx="1336">
                  <c:v>0.29041170403748007</c:v>
                </c:pt>
                <c:pt idx="1337">
                  <c:v>0.29067781770249002</c:v>
                </c:pt>
                <c:pt idx="1338">
                  <c:v>0.29080466981222997</c:v>
                </c:pt>
                <c:pt idx="1339">
                  <c:v>0.29096357965622999</c:v>
                </c:pt>
                <c:pt idx="1340">
                  <c:v>0.29127450520783005</c:v>
                </c:pt>
                <c:pt idx="1341">
                  <c:v>0.29143755153367001</c:v>
                </c:pt>
                <c:pt idx="1342">
                  <c:v>0.29161799678344003</c:v>
                </c:pt>
                <c:pt idx="1343">
                  <c:v>0.29180156193554008</c:v>
                </c:pt>
                <c:pt idx="1344">
                  <c:v>0.29199563187517996</c:v>
                </c:pt>
                <c:pt idx="1345">
                  <c:v>0.29214316639412008</c:v>
                </c:pt>
                <c:pt idx="1346">
                  <c:v>0.29252785920519009</c:v>
                </c:pt>
                <c:pt idx="1347">
                  <c:v>0.29277924910687991</c:v>
                </c:pt>
                <c:pt idx="1348">
                  <c:v>0.29307715486015007</c:v>
                </c:pt>
                <c:pt idx="1349">
                  <c:v>0.29328966127728995</c:v>
                </c:pt>
                <c:pt idx="1350">
                  <c:v>0.29347442413279001</c:v>
                </c:pt>
                <c:pt idx="1351">
                  <c:v>0.29356370319915004</c:v>
                </c:pt>
                <c:pt idx="1352">
                  <c:v>0.29372088950904995</c:v>
                </c:pt>
                <c:pt idx="1353">
                  <c:v>0.29384154075627</c:v>
                </c:pt>
                <c:pt idx="1354">
                  <c:v>0.29403639091103995</c:v>
                </c:pt>
                <c:pt idx="1355">
                  <c:v>0.29432405935319994</c:v>
                </c:pt>
                <c:pt idx="1356">
                  <c:v>0.29476500646670001</c:v>
                </c:pt>
                <c:pt idx="1357">
                  <c:v>0.29489909741965992</c:v>
                </c:pt>
                <c:pt idx="1358">
                  <c:v>0.29512625921401003</c:v>
                </c:pt>
                <c:pt idx="1359">
                  <c:v>0.29535135276744007</c:v>
                </c:pt>
                <c:pt idx="1360">
                  <c:v>0.29552489594625997</c:v>
                </c:pt>
                <c:pt idx="1361">
                  <c:v>0.29606834295295004</c:v>
                </c:pt>
                <c:pt idx="1362">
                  <c:v>0.29640960270471006</c:v>
                </c:pt>
                <c:pt idx="1363">
                  <c:v>0.29669536465845003</c:v>
                </c:pt>
                <c:pt idx="1364">
                  <c:v>0.2968201485272699</c:v>
                </c:pt>
                <c:pt idx="1365">
                  <c:v>0.29708626219228007</c:v>
                </c:pt>
                <c:pt idx="1366">
                  <c:v>0.29728377920010995</c:v>
                </c:pt>
                <c:pt idx="1367">
                  <c:v>0.29743313073694999</c:v>
                </c:pt>
                <c:pt idx="1368">
                  <c:v>0.29773982632292006</c:v>
                </c:pt>
                <c:pt idx="1369">
                  <c:v>0.29800731881519993</c:v>
                </c:pt>
                <c:pt idx="1370">
                  <c:v>0.29837098451025001</c:v>
                </c:pt>
                <c:pt idx="1371">
                  <c:v>0.29879118212378009</c:v>
                </c:pt>
                <c:pt idx="1372">
                  <c:v>0.29887529058785001</c:v>
                </c:pt>
                <c:pt idx="1373">
                  <c:v>0.29908280409346011</c:v>
                </c:pt>
                <c:pt idx="1374">
                  <c:v>0.29914519602786993</c:v>
                </c:pt>
                <c:pt idx="1375">
                  <c:v>0.29930134821730991</c:v>
                </c:pt>
                <c:pt idx="1376">
                  <c:v>0.29939372964505995</c:v>
                </c:pt>
                <c:pt idx="1377">
                  <c:v>0.29948162988415006</c:v>
                </c:pt>
                <c:pt idx="1378">
                  <c:v>0.29967466570333001</c:v>
                </c:pt>
                <c:pt idx="1379">
                  <c:v>0.29990596397952007</c:v>
                </c:pt>
                <c:pt idx="1380">
                  <c:v>0.29998800420266991</c:v>
                </c:pt>
                <c:pt idx="1381">
                  <c:v>0.30013381518750992</c:v>
                </c:pt>
                <c:pt idx="1382">
                  <c:v>0.30026308024498993</c:v>
                </c:pt>
                <c:pt idx="1383">
                  <c:v>0.30040613357526991</c:v>
                </c:pt>
                <c:pt idx="1384">
                  <c:v>0.30049231028025991</c:v>
                </c:pt>
                <c:pt idx="1385">
                  <c:v>0.30065604601974005</c:v>
                </c:pt>
                <c:pt idx="1386">
                  <c:v>0.30087183248903004</c:v>
                </c:pt>
                <c:pt idx="1387">
                  <c:v>0.30103487881487001</c:v>
                </c:pt>
                <c:pt idx="1388">
                  <c:v>0.30128479125933993</c:v>
                </c:pt>
                <c:pt idx="1389">
                  <c:v>0.30139544214854008</c:v>
                </c:pt>
                <c:pt idx="1390">
                  <c:v>0.30171498537064001</c:v>
                </c:pt>
                <c:pt idx="1391">
                  <c:v>0.30197765196744997</c:v>
                </c:pt>
                <c:pt idx="1392">
                  <c:v>0.30219585138448002</c:v>
                </c:pt>
                <c:pt idx="1393">
                  <c:v>0.30239130015140003</c:v>
                </c:pt>
                <c:pt idx="1394">
                  <c:v>0.30257054769777003</c:v>
                </c:pt>
                <c:pt idx="1395">
                  <c:v>0.30281839190132009</c:v>
                </c:pt>
                <c:pt idx="1396">
                  <c:v>0.30318240230318994</c:v>
                </c:pt>
                <c:pt idx="1397">
                  <c:v>0.30353422691409992</c:v>
                </c:pt>
                <c:pt idx="1398">
                  <c:v>0.30411552366481009</c:v>
                </c:pt>
                <c:pt idx="1399">
                  <c:v>0.30425512992689008</c:v>
                </c:pt>
                <c:pt idx="1400">
                  <c:v>0.30443954807556994</c:v>
                </c:pt>
                <c:pt idx="1401">
                  <c:v>0.3046529215971201</c:v>
                </c:pt>
                <c:pt idx="1402">
                  <c:v>0.30484251034810006</c:v>
                </c:pt>
                <c:pt idx="1403">
                  <c:v>0.30511413932222009</c:v>
                </c:pt>
                <c:pt idx="1404">
                  <c:v>0.30535646829146001</c:v>
                </c:pt>
                <c:pt idx="1405">
                  <c:v>0.30558168913586004</c:v>
                </c:pt>
                <c:pt idx="1406">
                  <c:v>0.30578080231202009</c:v>
                </c:pt>
                <c:pt idx="1407">
                  <c:v>0.3059931417131101</c:v>
                </c:pt>
                <c:pt idx="1408">
                  <c:v>0.30631302964203</c:v>
                </c:pt>
                <c:pt idx="1409">
                  <c:v>0.30654363850458011</c:v>
                </c:pt>
                <c:pt idx="1410">
                  <c:v>0.30701726567519994</c:v>
                </c:pt>
                <c:pt idx="1411">
                  <c:v>0.30720513089207002</c:v>
                </c:pt>
                <c:pt idx="1412">
                  <c:v>0.30759982020092003</c:v>
                </c:pt>
                <c:pt idx="1413">
                  <c:v>0.30784208742868002</c:v>
                </c:pt>
                <c:pt idx="1414">
                  <c:v>0.30803587432816992</c:v>
                </c:pt>
                <c:pt idx="1415">
                  <c:v>0.30819064769033</c:v>
                </c:pt>
                <c:pt idx="1416">
                  <c:v>0.30882691675735008</c:v>
                </c:pt>
                <c:pt idx="1417">
                  <c:v>0.30922651313429994</c:v>
                </c:pt>
                <c:pt idx="1418">
                  <c:v>0.30943228165580994</c:v>
                </c:pt>
                <c:pt idx="1419">
                  <c:v>0.30955120550868997</c:v>
                </c:pt>
                <c:pt idx="1420">
                  <c:v>0.30961394214992</c:v>
                </c:pt>
                <c:pt idx="1421">
                  <c:v>0.3096854859156799</c:v>
                </c:pt>
                <c:pt idx="1422">
                  <c:v>0.3098011179531599</c:v>
                </c:pt>
                <c:pt idx="1423">
                  <c:v>0.3098876393649701</c:v>
                </c:pt>
                <c:pt idx="1424">
                  <c:v>0.31003793153847004</c:v>
                </c:pt>
                <c:pt idx="1425">
                  <c:v>0.31018477664376998</c:v>
                </c:pt>
                <c:pt idx="1426">
                  <c:v>0.31027026393512003</c:v>
                </c:pt>
                <c:pt idx="1427">
                  <c:v>0.31042021140179998</c:v>
                </c:pt>
                <c:pt idx="1428">
                  <c:v>0.31055257882066001</c:v>
                </c:pt>
                <c:pt idx="1429">
                  <c:v>0.31064013435292992</c:v>
                </c:pt>
                <c:pt idx="1430">
                  <c:v>0.31076595234220994</c:v>
                </c:pt>
                <c:pt idx="1431">
                  <c:v>0.31095967757503007</c:v>
                </c:pt>
                <c:pt idx="1432">
                  <c:v>0.31110755680078994</c:v>
                </c:pt>
                <c:pt idx="1433">
                  <c:v>0.31131369147911991</c:v>
                </c:pt>
                <c:pt idx="1434">
                  <c:v>0.31138883756586999</c:v>
                </c:pt>
                <c:pt idx="1435">
                  <c:v>0.31145312830047001</c:v>
                </c:pt>
                <c:pt idx="1436">
                  <c:v>0.31176215505189009</c:v>
                </c:pt>
                <c:pt idx="1437">
                  <c:v>0.31206032645114989</c:v>
                </c:pt>
                <c:pt idx="1438">
                  <c:v>0.31219131504273001</c:v>
                </c:pt>
                <c:pt idx="1439">
                  <c:v>0.31242709450757999</c:v>
                </c:pt>
                <c:pt idx="1440">
                  <c:v>0.31263977861548997</c:v>
                </c:pt>
                <c:pt idx="1441">
                  <c:v>0.31290037697138007</c:v>
                </c:pt>
                <c:pt idx="1442">
                  <c:v>0.31295035946027006</c:v>
                </c:pt>
                <c:pt idx="1443">
                  <c:v>0.31321750724573993</c:v>
                </c:pt>
                <c:pt idx="1444">
                  <c:v>0.31336021586919993</c:v>
                </c:pt>
                <c:pt idx="1445">
                  <c:v>0.31359013531811009</c:v>
                </c:pt>
                <c:pt idx="1446">
                  <c:v>0.31374732162801</c:v>
                </c:pt>
                <c:pt idx="1447">
                  <c:v>0.31401895060213003</c:v>
                </c:pt>
                <c:pt idx="1448">
                  <c:v>0.31455979560264002</c:v>
                </c:pt>
                <c:pt idx="1449">
                  <c:v>0.31492656365907989</c:v>
                </c:pt>
                <c:pt idx="1450">
                  <c:v>0.31499067912759005</c:v>
                </c:pt>
                <c:pt idx="1451">
                  <c:v>0.31518130199901995</c:v>
                </c:pt>
                <c:pt idx="1452">
                  <c:v>0.31525851632669011</c:v>
                </c:pt>
                <c:pt idx="1453">
                  <c:v>0.31540915320701002</c:v>
                </c:pt>
                <c:pt idx="1454">
                  <c:v>0.3155022240484</c:v>
                </c:pt>
                <c:pt idx="1455">
                  <c:v>0.31580349780904005</c:v>
                </c:pt>
                <c:pt idx="1456">
                  <c:v>0.31609615389918999</c:v>
                </c:pt>
                <c:pt idx="1457">
                  <c:v>0.31628643206379992</c:v>
                </c:pt>
                <c:pt idx="1458">
                  <c:v>0.31644961860897003</c:v>
                </c:pt>
                <c:pt idx="1459">
                  <c:v>0.31662114238597994</c:v>
                </c:pt>
                <c:pt idx="1460">
                  <c:v>0.31683658414844995</c:v>
                </c:pt>
                <c:pt idx="1461">
                  <c:v>0.31711606756216004</c:v>
                </c:pt>
                <c:pt idx="1462">
                  <c:v>0.31742523435764003</c:v>
                </c:pt>
                <c:pt idx="1463">
                  <c:v>0.31771524183251998</c:v>
                </c:pt>
                <c:pt idx="1464">
                  <c:v>0.31828848927410003</c:v>
                </c:pt>
                <c:pt idx="1465">
                  <c:v>0.3184432626362601</c:v>
                </c:pt>
                <c:pt idx="1466">
                  <c:v>0.31864250317820009</c:v>
                </c:pt>
                <c:pt idx="1467">
                  <c:v>0.31885897906113003</c:v>
                </c:pt>
                <c:pt idx="1468">
                  <c:v>0.31904581015753997</c:v>
                </c:pt>
                <c:pt idx="1469">
                  <c:v>0.31956073745494007</c:v>
                </c:pt>
                <c:pt idx="1470">
                  <c:v>0.31976797094535003</c:v>
                </c:pt>
                <c:pt idx="1471">
                  <c:v>0.31990102777785001</c:v>
                </c:pt>
                <c:pt idx="1472">
                  <c:v>0.31997065855549001</c:v>
                </c:pt>
                <c:pt idx="1473">
                  <c:v>0.32008751416744996</c:v>
                </c:pt>
                <c:pt idx="1474">
                  <c:v>0.32023263573865002</c:v>
                </c:pt>
                <c:pt idx="1475">
                  <c:v>0.32033329013007994</c:v>
                </c:pt>
                <c:pt idx="1476">
                  <c:v>0.32041291740548994</c:v>
                </c:pt>
                <c:pt idx="1477">
                  <c:v>0.32058078962681003</c:v>
                </c:pt>
                <c:pt idx="1478">
                  <c:v>0.32077865134146011</c:v>
                </c:pt>
                <c:pt idx="1479">
                  <c:v>0.32094997063097996</c:v>
                </c:pt>
                <c:pt idx="1480">
                  <c:v>0.32112439228188006</c:v>
                </c:pt>
                <c:pt idx="1481">
                  <c:v>0.32127744210994003</c:v>
                </c:pt>
                <c:pt idx="1482">
                  <c:v>0.32137717768934992</c:v>
                </c:pt>
                <c:pt idx="1483">
                  <c:v>0.32151356628160999</c:v>
                </c:pt>
                <c:pt idx="1484">
                  <c:v>0.32179519175351001</c:v>
                </c:pt>
                <c:pt idx="1485">
                  <c:v>0.32196651104303009</c:v>
                </c:pt>
                <c:pt idx="1486">
                  <c:v>0.32212025028473001</c:v>
                </c:pt>
                <c:pt idx="1487">
                  <c:v>0.32233948382222</c:v>
                </c:pt>
                <c:pt idx="1488">
                  <c:v>0.32255423617105006</c:v>
                </c:pt>
                <c:pt idx="1489">
                  <c:v>0.32280345920188003</c:v>
                </c:pt>
                <c:pt idx="1490">
                  <c:v>0.3230575081281899</c:v>
                </c:pt>
                <c:pt idx="1491">
                  <c:v>0.32321952033356993</c:v>
                </c:pt>
                <c:pt idx="1492">
                  <c:v>0.32345805745297995</c:v>
                </c:pt>
                <c:pt idx="1493">
                  <c:v>0.32365109327214991</c:v>
                </c:pt>
                <c:pt idx="1494">
                  <c:v>0.32380000661836994</c:v>
                </c:pt>
                <c:pt idx="1495">
                  <c:v>0.32396822354651</c:v>
                </c:pt>
                <c:pt idx="1496">
                  <c:v>0.32406543086973993</c:v>
                </c:pt>
                <c:pt idx="1497">
                  <c:v>0.32421461908500993</c:v>
                </c:pt>
                <c:pt idx="1498">
                  <c:v>0.32435912108034004</c:v>
                </c:pt>
                <c:pt idx="1499">
                  <c:v>0.32450251911743999</c:v>
                </c:pt>
                <c:pt idx="1500">
                  <c:v>0.32467797488880001</c:v>
                </c:pt>
                <c:pt idx="1501">
                  <c:v>0.32497718040851997</c:v>
                </c:pt>
                <c:pt idx="1502">
                  <c:v>0.32528776125330006</c:v>
                </c:pt>
                <c:pt idx="1503">
                  <c:v>0.32553974193869006</c:v>
                </c:pt>
                <c:pt idx="1504">
                  <c:v>0.32564729046650998</c:v>
                </c:pt>
                <c:pt idx="1505">
                  <c:v>0.32575242604660004</c:v>
                </c:pt>
                <c:pt idx="1506">
                  <c:v>0.32593443124754007</c:v>
                </c:pt>
                <c:pt idx="1507">
                  <c:v>0.32616883188510992</c:v>
                </c:pt>
                <c:pt idx="1508">
                  <c:v>0.32629775223576996</c:v>
                </c:pt>
                <c:pt idx="1509">
                  <c:v>0.32648871981402006</c:v>
                </c:pt>
                <c:pt idx="1510">
                  <c:v>0.32659109773955008</c:v>
                </c:pt>
                <c:pt idx="1511">
                  <c:v>0.32690133387750997</c:v>
                </c:pt>
                <c:pt idx="1512">
                  <c:v>0.32721743003140991</c:v>
                </c:pt>
                <c:pt idx="1513">
                  <c:v>0.32757661453780007</c:v>
                </c:pt>
                <c:pt idx="1514">
                  <c:v>0.32783721289368994</c:v>
                </c:pt>
                <c:pt idx="1515">
                  <c:v>0.32816675261357009</c:v>
                </c:pt>
                <c:pt idx="1516">
                  <c:v>0.32831909835223994</c:v>
                </c:pt>
                <c:pt idx="1517">
                  <c:v>0.3285945337771301</c:v>
                </c:pt>
                <c:pt idx="1518">
                  <c:v>0.32902783024981996</c:v>
                </c:pt>
                <c:pt idx="1519">
                  <c:v>0.32930773218762011</c:v>
                </c:pt>
                <c:pt idx="1520">
                  <c:v>0.32942837957460003</c:v>
                </c:pt>
                <c:pt idx="1521">
                  <c:v>0.32969345911915005</c:v>
                </c:pt>
                <c:pt idx="1522">
                  <c:v>0.32985547132453008</c:v>
                </c:pt>
                <c:pt idx="1523">
                  <c:v>0.33011917204178998</c:v>
                </c:pt>
                <c:pt idx="1524">
                  <c:v>0.33028015012671008</c:v>
                </c:pt>
                <c:pt idx="1525">
                  <c:v>0.3304387152638899</c:v>
                </c:pt>
                <c:pt idx="1526">
                  <c:v>0.33064829701043008</c:v>
                </c:pt>
                <c:pt idx="1527">
                  <c:v>0.33080893038852999</c:v>
                </c:pt>
                <c:pt idx="1528">
                  <c:v>0.33097404495528004</c:v>
                </c:pt>
                <c:pt idx="1529">
                  <c:v>0.33110331001277005</c:v>
                </c:pt>
                <c:pt idx="1530">
                  <c:v>0.33120704381602994</c:v>
                </c:pt>
                <c:pt idx="1531">
                  <c:v>0.33130082702059993</c:v>
                </c:pt>
                <c:pt idx="1532">
                  <c:v>0.33148869223748001</c:v>
                </c:pt>
                <c:pt idx="1533">
                  <c:v>0.33163622675641991</c:v>
                </c:pt>
                <c:pt idx="1534">
                  <c:v>0.33171447520455</c:v>
                </c:pt>
                <c:pt idx="1535">
                  <c:v>0.33179927308226009</c:v>
                </c:pt>
                <c:pt idx="1536">
                  <c:v>0.33190475336915992</c:v>
                </c:pt>
                <c:pt idx="1537">
                  <c:v>0.33209985742925996</c:v>
                </c:pt>
                <c:pt idx="1538">
                  <c:v>0.33231771213947003</c:v>
                </c:pt>
                <c:pt idx="1539">
                  <c:v>0.33239975236262009</c:v>
                </c:pt>
                <c:pt idx="1540">
                  <c:v>0.33247696669029003</c:v>
                </c:pt>
                <c:pt idx="1541">
                  <c:v>0.33264621773889003</c:v>
                </c:pt>
                <c:pt idx="1542">
                  <c:v>0.33280611181122999</c:v>
                </c:pt>
                <c:pt idx="1543">
                  <c:v>0.3329271537971501</c:v>
                </c:pt>
                <c:pt idx="1544">
                  <c:v>0.33305814238873999</c:v>
                </c:pt>
                <c:pt idx="1545">
                  <c:v>0.33319326746216005</c:v>
                </c:pt>
                <c:pt idx="1546">
                  <c:v>0.33352522012978003</c:v>
                </c:pt>
                <c:pt idx="1547">
                  <c:v>0.33364104162128005</c:v>
                </c:pt>
                <c:pt idx="1548">
                  <c:v>0.33377754552198002</c:v>
                </c:pt>
                <c:pt idx="1549">
                  <c:v>0.33402711325962997</c:v>
                </c:pt>
                <c:pt idx="1550">
                  <c:v>0.3342570327085399</c:v>
                </c:pt>
                <c:pt idx="1551">
                  <c:v>0.33447350859147007</c:v>
                </c:pt>
                <c:pt idx="1552">
                  <c:v>0.33467516208114989</c:v>
                </c:pt>
                <c:pt idx="1553">
                  <c:v>0.33479339652038997</c:v>
                </c:pt>
                <c:pt idx="1554">
                  <c:v>0.33492266157786998</c:v>
                </c:pt>
                <c:pt idx="1555">
                  <c:v>0.33507191963091998</c:v>
                </c:pt>
                <c:pt idx="1556">
                  <c:v>0.33537215927110009</c:v>
                </c:pt>
                <c:pt idx="1557">
                  <c:v>0.33551590201502002</c:v>
                </c:pt>
                <c:pt idx="1558">
                  <c:v>0.33591996060682994</c:v>
                </c:pt>
                <c:pt idx="1559">
                  <c:v>0.3363130733534101</c:v>
                </c:pt>
                <c:pt idx="1560">
                  <c:v>0.33655842757631005</c:v>
                </c:pt>
                <c:pt idx="1561">
                  <c:v>0.33680958671031003</c:v>
                </c:pt>
                <c:pt idx="1562">
                  <c:v>0.33689266105392002</c:v>
                </c:pt>
                <c:pt idx="1563">
                  <c:v>0.33710120867999005</c:v>
                </c:pt>
                <c:pt idx="1564">
                  <c:v>0.33728631624231009</c:v>
                </c:pt>
                <c:pt idx="1565">
                  <c:v>0.33751244391620006</c:v>
                </c:pt>
                <c:pt idx="1566">
                  <c:v>0.33760310180984998</c:v>
                </c:pt>
                <c:pt idx="1567">
                  <c:v>0.33778303876986993</c:v>
                </c:pt>
                <c:pt idx="1568">
                  <c:v>0.33803053826659002</c:v>
                </c:pt>
                <c:pt idx="1569">
                  <c:v>0.33824804826999011</c:v>
                </c:pt>
                <c:pt idx="1570">
                  <c:v>0.33846969475521993</c:v>
                </c:pt>
                <c:pt idx="1571">
                  <c:v>0.33882991338207002</c:v>
                </c:pt>
                <c:pt idx="1572">
                  <c:v>0.33918975777498006</c:v>
                </c:pt>
                <c:pt idx="1573">
                  <c:v>0.33977923596422999</c:v>
                </c:pt>
                <c:pt idx="1574">
                  <c:v>0.34007775207030999</c:v>
                </c:pt>
                <c:pt idx="1575">
                  <c:v>0.34034593397623003</c:v>
                </c:pt>
                <c:pt idx="1576">
                  <c:v>0.34044451087321992</c:v>
                </c:pt>
                <c:pt idx="1577">
                  <c:v>0.34050725676796989</c:v>
                </c:pt>
                <c:pt idx="1578">
                  <c:v>0.34065582540736994</c:v>
                </c:pt>
                <c:pt idx="1579">
                  <c:v>0.34080956464907008</c:v>
                </c:pt>
                <c:pt idx="1580">
                  <c:v>0.34099915340005005</c:v>
                </c:pt>
                <c:pt idx="1581">
                  <c:v>0.34105534061170006</c:v>
                </c:pt>
                <c:pt idx="1582">
                  <c:v>0.34132559075854996</c:v>
                </c:pt>
                <c:pt idx="1583">
                  <c:v>0.34156481729159993</c:v>
                </c:pt>
                <c:pt idx="1584">
                  <c:v>0.34173268951292002</c:v>
                </c:pt>
                <c:pt idx="1585">
                  <c:v>0.34185230277944001</c:v>
                </c:pt>
                <c:pt idx="1586">
                  <c:v>0.34201707263938008</c:v>
                </c:pt>
                <c:pt idx="1587">
                  <c:v>0.34207911986696993</c:v>
                </c:pt>
                <c:pt idx="1588">
                  <c:v>0.34220080137441999</c:v>
                </c:pt>
                <c:pt idx="1589">
                  <c:v>0.34234933322686989</c:v>
                </c:pt>
                <c:pt idx="1590">
                  <c:v>0.34247105152125989</c:v>
                </c:pt>
                <c:pt idx="1591">
                  <c:v>0.34267132618365004</c:v>
                </c:pt>
                <c:pt idx="1592">
                  <c:v>0.34283575133676991</c:v>
                </c:pt>
                <c:pt idx="1593">
                  <c:v>0.34293226924636011</c:v>
                </c:pt>
                <c:pt idx="1594">
                  <c:v>0.34307670140391999</c:v>
                </c:pt>
                <c:pt idx="1595">
                  <c:v>0.34319424642952989</c:v>
                </c:pt>
                <c:pt idx="1596">
                  <c:v>0.34322009944101994</c:v>
                </c:pt>
                <c:pt idx="1597">
                  <c:v>0.34336453159858005</c:v>
                </c:pt>
                <c:pt idx="1598">
                  <c:v>0.3435093084629699</c:v>
                </c:pt>
                <c:pt idx="1599">
                  <c:v>0.34362099347262998</c:v>
                </c:pt>
                <c:pt idx="1600">
                  <c:v>0.34379586528654005</c:v>
                </c:pt>
                <c:pt idx="1601">
                  <c:v>0.34394708612430991</c:v>
                </c:pt>
                <c:pt idx="1602">
                  <c:v>0.34409220769550997</c:v>
                </c:pt>
                <c:pt idx="1603">
                  <c:v>0.34425353048725005</c:v>
                </c:pt>
                <c:pt idx="1604">
                  <c:v>0.34438451907882994</c:v>
                </c:pt>
                <c:pt idx="1605">
                  <c:v>0.34474508241251001</c:v>
                </c:pt>
                <c:pt idx="1606">
                  <c:v>0.34514046113499997</c:v>
                </c:pt>
                <c:pt idx="1607">
                  <c:v>0.34527959290990995</c:v>
                </c:pt>
                <c:pt idx="1608">
                  <c:v>0.34546551966620997</c:v>
                </c:pt>
                <c:pt idx="1609">
                  <c:v>0.34571922388570009</c:v>
                </c:pt>
                <c:pt idx="1610">
                  <c:v>0.34587365254103997</c:v>
                </c:pt>
                <c:pt idx="1611">
                  <c:v>0.34606117305110007</c:v>
                </c:pt>
                <c:pt idx="1612">
                  <c:v>0.34615872508113998</c:v>
                </c:pt>
                <c:pt idx="1613">
                  <c:v>0.34633383614568003</c:v>
                </c:pt>
                <c:pt idx="1614">
                  <c:v>0.34662787106309989</c:v>
                </c:pt>
                <c:pt idx="1615">
                  <c:v>0.34685882463246998</c:v>
                </c:pt>
                <c:pt idx="1616">
                  <c:v>0.34717905726821008</c:v>
                </c:pt>
                <c:pt idx="1617">
                  <c:v>0.34724007037533999</c:v>
                </c:pt>
                <c:pt idx="1618">
                  <c:v>0.34749205106073</c:v>
                </c:pt>
                <c:pt idx="1619">
                  <c:v>0.34764889266380994</c:v>
                </c:pt>
                <c:pt idx="1620">
                  <c:v>0.34788398271501997</c:v>
                </c:pt>
                <c:pt idx="1621">
                  <c:v>0.34810700802752992</c:v>
                </c:pt>
                <c:pt idx="1622">
                  <c:v>0.34827108847383004</c:v>
                </c:pt>
                <c:pt idx="1623">
                  <c:v>0.34834933692195991</c:v>
                </c:pt>
                <c:pt idx="1624">
                  <c:v>0.34870231670560004</c:v>
                </c:pt>
                <c:pt idx="1625">
                  <c:v>0.34892637613856992</c:v>
                </c:pt>
                <c:pt idx="1626">
                  <c:v>0.34940966545490992</c:v>
                </c:pt>
                <c:pt idx="1627">
                  <c:v>0.34956254263413999</c:v>
                </c:pt>
                <c:pt idx="1628">
                  <c:v>0.34999875905545008</c:v>
                </c:pt>
                <c:pt idx="1629">
                  <c:v>0.3501973101837399</c:v>
                </c:pt>
                <c:pt idx="1630">
                  <c:v>0.35036621652551991</c:v>
                </c:pt>
                <c:pt idx="1631">
                  <c:v>0.35059613597443007</c:v>
                </c:pt>
                <c:pt idx="1632">
                  <c:v>0.35083260485292</c:v>
                </c:pt>
                <c:pt idx="1633">
                  <c:v>0.35091395566243011</c:v>
                </c:pt>
                <c:pt idx="1634">
                  <c:v>0.35107389962689006</c:v>
                </c:pt>
                <c:pt idx="1635">
                  <c:v>0.35123522241862992</c:v>
                </c:pt>
                <c:pt idx="1636">
                  <c:v>0.35130002730078003</c:v>
                </c:pt>
                <c:pt idx="1637">
                  <c:v>0.35151923403073004</c:v>
                </c:pt>
                <c:pt idx="1638">
                  <c:v>0.35161474462740006</c:v>
                </c:pt>
                <c:pt idx="1639">
                  <c:v>0.3517464226326199</c:v>
                </c:pt>
                <c:pt idx="1640">
                  <c:v>0.35191912074941989</c:v>
                </c:pt>
                <c:pt idx="1641">
                  <c:v>0.35206458702743992</c:v>
                </c:pt>
                <c:pt idx="1642">
                  <c:v>0.35222625452599998</c:v>
                </c:pt>
                <c:pt idx="1643">
                  <c:v>0.3523837855427201</c:v>
                </c:pt>
                <c:pt idx="1644">
                  <c:v>0.35257371900052004</c:v>
                </c:pt>
                <c:pt idx="1645">
                  <c:v>0.35268505930335992</c:v>
                </c:pt>
                <c:pt idx="1646">
                  <c:v>0.35282190791088008</c:v>
                </c:pt>
                <c:pt idx="1647">
                  <c:v>0.3528842998452999</c:v>
                </c:pt>
                <c:pt idx="1648">
                  <c:v>0.35300322369817994</c:v>
                </c:pt>
                <c:pt idx="1649">
                  <c:v>0.35319729363782004</c:v>
                </c:pt>
                <c:pt idx="1650">
                  <c:v>0.35334000226128004</c:v>
                </c:pt>
                <c:pt idx="1651">
                  <c:v>0.35347857440290009</c:v>
                </c:pt>
                <c:pt idx="1652">
                  <c:v>0.35354131104412989</c:v>
                </c:pt>
                <c:pt idx="1653">
                  <c:v>0.35369022439034992</c:v>
                </c:pt>
                <c:pt idx="1654">
                  <c:v>0.35384982364798989</c:v>
                </c:pt>
                <c:pt idx="1655">
                  <c:v>0.35395771688263999</c:v>
                </c:pt>
                <c:pt idx="1656">
                  <c:v>0.35418005278150999</c:v>
                </c:pt>
                <c:pt idx="1657">
                  <c:v>0.35433172378229005</c:v>
                </c:pt>
                <c:pt idx="1658">
                  <c:v>0.35453061961740007</c:v>
                </c:pt>
                <c:pt idx="1659">
                  <c:v>0.35479776740286995</c:v>
                </c:pt>
                <c:pt idx="1660">
                  <c:v>0.35507215403155001</c:v>
                </c:pt>
                <c:pt idx="1661">
                  <c:v>0.35530483113501998</c:v>
                </c:pt>
                <c:pt idx="1662">
                  <c:v>0.35555474357948991</c:v>
                </c:pt>
                <c:pt idx="1663">
                  <c:v>0.35576464694755994</c:v>
                </c:pt>
                <c:pt idx="1664">
                  <c:v>0.35592495870412</c:v>
                </c:pt>
                <c:pt idx="1665">
                  <c:v>0.35603181781830995</c:v>
                </c:pt>
                <c:pt idx="1666">
                  <c:v>0.3562217512760999</c:v>
                </c:pt>
                <c:pt idx="1667">
                  <c:v>0.35641961299075997</c:v>
                </c:pt>
                <c:pt idx="1668">
                  <c:v>0.35653371094816011</c:v>
                </c:pt>
                <c:pt idx="1669">
                  <c:v>0.35670123846266</c:v>
                </c:pt>
                <c:pt idx="1670">
                  <c:v>0.35691978258651003</c:v>
                </c:pt>
                <c:pt idx="1671">
                  <c:v>0.35710489014883007</c:v>
                </c:pt>
                <c:pt idx="1672">
                  <c:v>0.35730516481121999</c:v>
                </c:pt>
                <c:pt idx="1673">
                  <c:v>0.3574988900440399</c:v>
                </c:pt>
                <c:pt idx="1674">
                  <c:v>0.35780636852743997</c:v>
                </c:pt>
                <c:pt idx="1675">
                  <c:v>0.35799467455076006</c:v>
                </c:pt>
                <c:pt idx="1676">
                  <c:v>0.35827103332073995</c:v>
                </c:pt>
                <c:pt idx="1677">
                  <c:v>0.35849233509915002</c:v>
                </c:pt>
                <c:pt idx="1678">
                  <c:v>0.35871604982529992</c:v>
                </c:pt>
                <c:pt idx="1679">
                  <c:v>0.35890150209443994</c:v>
                </c:pt>
                <c:pt idx="1680">
                  <c:v>0.35920553350964002</c:v>
                </c:pt>
                <c:pt idx="1681">
                  <c:v>0.35933583268757996</c:v>
                </c:pt>
                <c:pt idx="1682">
                  <c:v>0.35956644155013007</c:v>
                </c:pt>
                <c:pt idx="1683">
                  <c:v>0.35969122541895993</c:v>
                </c:pt>
                <c:pt idx="1684">
                  <c:v>0.36005040992535009</c:v>
                </c:pt>
                <c:pt idx="1685">
                  <c:v>0.36036685078607</c:v>
                </c:pt>
                <c:pt idx="1686">
                  <c:v>0.36066295394440995</c:v>
                </c:pt>
                <c:pt idx="1687">
                  <c:v>0.36094699236405003</c:v>
                </c:pt>
                <c:pt idx="1688">
                  <c:v>0.36122275782002</c:v>
                </c:pt>
                <c:pt idx="1689">
                  <c:v>0.36135271229113997</c:v>
                </c:pt>
                <c:pt idx="1690">
                  <c:v>0.36147473850541001</c:v>
                </c:pt>
                <c:pt idx="1691">
                  <c:v>0.36154885047169993</c:v>
                </c:pt>
                <c:pt idx="1692">
                  <c:v>0.36165053898358002</c:v>
                </c:pt>
                <c:pt idx="1693">
                  <c:v>0.36170155559293993</c:v>
                </c:pt>
                <c:pt idx="1694">
                  <c:v>0.36180295428323994</c:v>
                </c:pt>
                <c:pt idx="1695">
                  <c:v>0.36192389149180992</c:v>
                </c:pt>
                <c:pt idx="1696">
                  <c:v>0.36205625891066995</c:v>
                </c:pt>
                <c:pt idx="1697">
                  <c:v>0.3622165475819501</c:v>
                </c:pt>
                <c:pt idx="1698">
                  <c:v>0.36238338568281003</c:v>
                </c:pt>
                <c:pt idx="1699">
                  <c:v>0.36258883853269008</c:v>
                </c:pt>
                <c:pt idx="1700">
                  <c:v>0.3627305054504999</c:v>
                </c:pt>
                <c:pt idx="1701">
                  <c:v>0.3628435692874501</c:v>
                </c:pt>
                <c:pt idx="1702">
                  <c:v>0.3629828308427101</c:v>
                </c:pt>
                <c:pt idx="1703">
                  <c:v>0.36316931723231005</c:v>
                </c:pt>
                <c:pt idx="1704">
                  <c:v>0.36339441078574009</c:v>
                </c:pt>
                <c:pt idx="1705">
                  <c:v>0.36362329611419009</c:v>
                </c:pt>
                <c:pt idx="1706">
                  <c:v>0.36377568413390993</c:v>
                </c:pt>
                <c:pt idx="1707">
                  <c:v>0.36387320855866001</c:v>
                </c:pt>
                <c:pt idx="1708">
                  <c:v>0.36401764071621989</c:v>
                </c:pt>
                <c:pt idx="1709">
                  <c:v>0.36426707506712996</c:v>
                </c:pt>
                <c:pt idx="1710">
                  <c:v>0.36442922065924011</c:v>
                </c:pt>
                <c:pt idx="1711">
                  <c:v>0.36455710688944998</c:v>
                </c:pt>
                <c:pt idx="1712">
                  <c:v>0.36470774376977011</c:v>
                </c:pt>
                <c:pt idx="1713">
                  <c:v>0.36480460638618006</c:v>
                </c:pt>
                <c:pt idx="1714">
                  <c:v>0.36497351272795009</c:v>
                </c:pt>
                <c:pt idx="1715">
                  <c:v>0.36512656255601006</c:v>
                </c:pt>
                <c:pt idx="1716">
                  <c:v>0.36527547590224008</c:v>
                </c:pt>
                <c:pt idx="1717">
                  <c:v>0.36535717141856994</c:v>
                </c:pt>
                <c:pt idx="1718">
                  <c:v>0.36550436123069008</c:v>
                </c:pt>
                <c:pt idx="1719">
                  <c:v>0.36570049941124005</c:v>
                </c:pt>
                <c:pt idx="1720">
                  <c:v>0.36591938824191006</c:v>
                </c:pt>
                <c:pt idx="1721">
                  <c:v>0.36614586062262</c:v>
                </c:pt>
                <c:pt idx="1722">
                  <c:v>0.36652400400411</c:v>
                </c:pt>
                <c:pt idx="1723">
                  <c:v>0.36670876685961007</c:v>
                </c:pt>
                <c:pt idx="1724">
                  <c:v>0.36690766269472008</c:v>
                </c:pt>
                <c:pt idx="1725">
                  <c:v>0.36701521122254999</c:v>
                </c:pt>
                <c:pt idx="1726">
                  <c:v>0.36714275274592989</c:v>
                </c:pt>
                <c:pt idx="1727">
                  <c:v>0.3674317691745701</c:v>
                </c:pt>
                <c:pt idx="1728">
                  <c:v>0.36767739302369007</c:v>
                </c:pt>
                <c:pt idx="1729">
                  <c:v>0.36800383038217999</c:v>
                </c:pt>
                <c:pt idx="1730">
                  <c:v>0.36840840865434998</c:v>
                </c:pt>
                <c:pt idx="1731">
                  <c:v>0.36860948026484008</c:v>
                </c:pt>
                <c:pt idx="1732">
                  <c:v>0.3687580489042499</c:v>
                </c:pt>
                <c:pt idx="1733">
                  <c:v>0.36885077503880992</c:v>
                </c:pt>
                <c:pt idx="1734">
                  <c:v>0.36904243203070997</c:v>
                </c:pt>
                <c:pt idx="1735">
                  <c:v>0.36917824651776998</c:v>
                </c:pt>
                <c:pt idx="1736">
                  <c:v>0.3693357775344901</c:v>
                </c:pt>
                <c:pt idx="1737">
                  <c:v>0.36938058942108998</c:v>
                </c:pt>
                <c:pt idx="1738">
                  <c:v>0.36958194575112002</c:v>
                </c:pt>
                <c:pt idx="1739">
                  <c:v>0.36980819032662993</c:v>
                </c:pt>
                <c:pt idx="1740">
                  <c:v>0.3698822402103199</c:v>
                </c:pt>
                <c:pt idx="1741">
                  <c:v>0.37017927512292004</c:v>
                </c:pt>
                <c:pt idx="1742">
                  <c:v>0.37040609221044996</c:v>
                </c:pt>
                <c:pt idx="1743">
                  <c:v>0.3706285401901499</c:v>
                </c:pt>
                <c:pt idx="1744">
                  <c:v>0.37073287427577006</c:v>
                </c:pt>
                <c:pt idx="1745">
                  <c:v>0.37088799234474989</c:v>
                </c:pt>
                <c:pt idx="1746">
                  <c:v>0.37107551285481</c:v>
                </c:pt>
                <c:pt idx="1747">
                  <c:v>0.37124687378112009</c:v>
                </c:pt>
                <c:pt idx="1748">
                  <c:v>0.37144090208395997</c:v>
                </c:pt>
                <c:pt idx="1749">
                  <c:v>0.37157292479600001</c:v>
                </c:pt>
                <c:pt idx="1750">
                  <c:v>0.37177009709701991</c:v>
                </c:pt>
                <c:pt idx="1751">
                  <c:v>0.37186213381794997</c:v>
                </c:pt>
                <c:pt idx="1752">
                  <c:v>0.37205241198255989</c:v>
                </c:pt>
                <c:pt idx="1753">
                  <c:v>0.37216133933766993</c:v>
                </c:pt>
                <c:pt idx="1754">
                  <c:v>0.3723209385953099</c:v>
                </c:pt>
                <c:pt idx="1755">
                  <c:v>0.37241263060940999</c:v>
                </c:pt>
                <c:pt idx="1756">
                  <c:v>0.37253465682368003</c:v>
                </c:pt>
                <c:pt idx="1757">
                  <c:v>0.37265461479702</c:v>
                </c:pt>
                <c:pt idx="1758">
                  <c:v>0.37281214581373989</c:v>
                </c:pt>
                <c:pt idx="1759">
                  <c:v>0.3729217625824901</c:v>
                </c:pt>
                <c:pt idx="1760">
                  <c:v>0.37309894188795001</c:v>
                </c:pt>
                <c:pt idx="1761">
                  <c:v>0.37324485566586008</c:v>
                </c:pt>
                <c:pt idx="1762">
                  <c:v>0.37341365921456005</c:v>
                </c:pt>
                <c:pt idx="1763">
                  <c:v>0.37375974486179997</c:v>
                </c:pt>
                <c:pt idx="1764">
                  <c:v>0.37387718024868</c:v>
                </c:pt>
                <c:pt idx="1765">
                  <c:v>0.37397484191745001</c:v>
                </c:pt>
                <c:pt idx="1766">
                  <c:v>0.37405653743378009</c:v>
                </c:pt>
                <c:pt idx="1767">
                  <c:v>0.37411410347271001</c:v>
                </c:pt>
                <c:pt idx="1768">
                  <c:v>0.37422061788007999</c:v>
                </c:pt>
                <c:pt idx="1769">
                  <c:v>0.37436746298537993</c:v>
                </c:pt>
                <c:pt idx="1770">
                  <c:v>0.37444812438125008</c:v>
                </c:pt>
                <c:pt idx="1771">
                  <c:v>0.37452878577712001</c:v>
                </c:pt>
                <c:pt idx="1772">
                  <c:v>0.37465701671414009</c:v>
                </c:pt>
                <c:pt idx="1773">
                  <c:v>0.37480834300809995</c:v>
                </c:pt>
                <c:pt idx="1774">
                  <c:v>0.3749089973995301</c:v>
                </c:pt>
                <c:pt idx="1775">
                  <c:v>0.37507652491402999</c:v>
                </c:pt>
                <c:pt idx="1776">
                  <c:v>0.3751644251531201</c:v>
                </c:pt>
                <c:pt idx="1777">
                  <c:v>0.3753664233496099</c:v>
                </c:pt>
                <c:pt idx="1778">
                  <c:v>0.37551787997571995</c:v>
                </c:pt>
                <c:pt idx="1779">
                  <c:v>0.3756483935283399</c:v>
                </c:pt>
                <c:pt idx="1780">
                  <c:v>0.37577248798352003</c:v>
                </c:pt>
                <c:pt idx="1781">
                  <c:v>0.37600861215518999</c:v>
                </c:pt>
                <c:pt idx="1782">
                  <c:v>0.37616752199919001</c:v>
                </c:pt>
                <c:pt idx="1783">
                  <c:v>0.37631024785554001</c:v>
                </c:pt>
                <c:pt idx="1784">
                  <c:v>0.37656083248076011</c:v>
                </c:pt>
                <c:pt idx="1785">
                  <c:v>0.37678110013871002</c:v>
                </c:pt>
                <c:pt idx="1786">
                  <c:v>0.3773121393693899</c:v>
                </c:pt>
                <c:pt idx="1787">
                  <c:v>0.37760012354292005</c:v>
                </c:pt>
                <c:pt idx="1788">
                  <c:v>0.37785555129651005</c:v>
                </c:pt>
                <c:pt idx="1789">
                  <c:v>0.37791173850816007</c:v>
                </c:pt>
                <c:pt idx="1790">
                  <c:v>0.37801721879507011</c:v>
                </c:pt>
                <c:pt idx="1791">
                  <c:v>0.37813958971614992</c:v>
                </c:pt>
                <c:pt idx="1792">
                  <c:v>0.37830815135110996</c:v>
                </c:pt>
                <c:pt idx="1793">
                  <c:v>0.37851600956355003</c:v>
                </c:pt>
                <c:pt idx="1794">
                  <c:v>0.37868353707803992</c:v>
                </c:pt>
                <c:pt idx="1795">
                  <c:v>0.3790158344524801</c:v>
                </c:pt>
                <c:pt idx="1796">
                  <c:v>0.37941603907044996</c:v>
                </c:pt>
                <c:pt idx="1797">
                  <c:v>0.37955922915777007</c:v>
                </c:pt>
                <c:pt idx="1798">
                  <c:v>0.37984382023400998</c:v>
                </c:pt>
                <c:pt idx="1799">
                  <c:v>0.3800241019008499</c:v>
                </c:pt>
                <c:pt idx="1800">
                  <c:v>0.38017439407435005</c:v>
                </c:pt>
                <c:pt idx="1801">
                  <c:v>0.38023782012922003</c:v>
                </c:pt>
                <c:pt idx="1802">
                  <c:v>0.38031055326823004</c:v>
                </c:pt>
                <c:pt idx="1803">
                  <c:v>0.38047808078272993</c:v>
                </c:pt>
                <c:pt idx="1804">
                  <c:v>0.38072523557264004</c:v>
                </c:pt>
                <c:pt idx="1805">
                  <c:v>0.38083726528913009</c:v>
                </c:pt>
                <c:pt idx="1806">
                  <c:v>0.38096170445112998</c:v>
                </c:pt>
                <c:pt idx="1807">
                  <c:v>0.38104857056975994</c:v>
                </c:pt>
                <c:pt idx="1808">
                  <c:v>0.38122230280702007</c:v>
                </c:pt>
                <c:pt idx="1809">
                  <c:v>0.38137018203277995</c:v>
                </c:pt>
                <c:pt idx="1810">
                  <c:v>0.38152633422221993</c:v>
                </c:pt>
                <c:pt idx="1811">
                  <c:v>0.38174660188017007</c:v>
                </c:pt>
                <c:pt idx="1812">
                  <c:v>0.38192378118562997</c:v>
                </c:pt>
                <c:pt idx="1813">
                  <c:v>0.38204856505445006</c:v>
                </c:pt>
                <c:pt idx="1814">
                  <c:v>0.38216783361415008</c:v>
                </c:pt>
                <c:pt idx="1815">
                  <c:v>0.3823263987513299</c:v>
                </c:pt>
                <c:pt idx="1816">
                  <c:v>0.38239775306306001</c:v>
                </c:pt>
                <c:pt idx="1817">
                  <c:v>0.38260250891412007</c:v>
                </c:pt>
                <c:pt idx="1818">
                  <c:v>0.38284828487675004</c:v>
                </c:pt>
                <c:pt idx="1819">
                  <c:v>0.38295358027774995</c:v>
                </c:pt>
                <c:pt idx="1820">
                  <c:v>0.38318954462850008</c:v>
                </c:pt>
                <c:pt idx="1821">
                  <c:v>0.38324435301287996</c:v>
                </c:pt>
                <c:pt idx="1822">
                  <c:v>0.38331260496323005</c:v>
                </c:pt>
                <c:pt idx="1823">
                  <c:v>0.3834808218913599</c:v>
                </c:pt>
                <c:pt idx="1824">
                  <c:v>0.38357975274868994</c:v>
                </c:pt>
                <c:pt idx="1825">
                  <c:v>0.38368006243330011</c:v>
                </c:pt>
                <c:pt idx="1826">
                  <c:v>0.38374900379728993</c:v>
                </c:pt>
                <c:pt idx="1827">
                  <c:v>0.38384552170687991</c:v>
                </c:pt>
                <c:pt idx="1828">
                  <c:v>0.38398857503716011</c:v>
                </c:pt>
                <c:pt idx="1829">
                  <c:v>0.38412232128330004</c:v>
                </c:pt>
                <c:pt idx="1830">
                  <c:v>0.38428605702277996</c:v>
                </c:pt>
                <c:pt idx="1831">
                  <c:v>0.38457147426969995</c:v>
                </c:pt>
                <c:pt idx="1832">
                  <c:v>0.38472736504921001</c:v>
                </c:pt>
                <c:pt idx="1833">
                  <c:v>0.38493134818974006</c:v>
                </c:pt>
                <c:pt idx="1834">
                  <c:v>0.38505234028353996</c:v>
                </c:pt>
                <c:pt idx="1835">
                  <c:v>0.38518712065014005</c:v>
                </c:pt>
                <c:pt idx="1836">
                  <c:v>0.38533810223728993</c:v>
                </c:pt>
                <c:pt idx="1837">
                  <c:v>0.38542117658088992</c:v>
                </c:pt>
                <c:pt idx="1838">
                  <c:v>0.38560697355684992</c:v>
                </c:pt>
                <c:pt idx="1839">
                  <c:v>0.38571245384375996</c:v>
                </c:pt>
                <c:pt idx="1840">
                  <c:v>0.3858527495194799</c:v>
                </c:pt>
                <c:pt idx="1841">
                  <c:v>0.38603165235903991</c:v>
                </c:pt>
                <c:pt idx="1842">
                  <c:v>0.38625192001699005</c:v>
                </c:pt>
                <c:pt idx="1843">
                  <c:v>0.3864797712249799</c:v>
                </c:pt>
                <c:pt idx="1844">
                  <c:v>0.38677104848783994</c:v>
                </c:pt>
                <c:pt idx="1845">
                  <c:v>0.38698890319805002</c:v>
                </c:pt>
                <c:pt idx="1846">
                  <c:v>0.38712575180556996</c:v>
                </c:pt>
                <c:pt idx="1847">
                  <c:v>0.38733292060437008</c:v>
                </c:pt>
                <c:pt idx="1848">
                  <c:v>0.38744943150951006</c:v>
                </c:pt>
                <c:pt idx="1849">
                  <c:v>0.38770175690172004</c:v>
                </c:pt>
                <c:pt idx="1850">
                  <c:v>0.38799096592366</c:v>
                </c:pt>
                <c:pt idx="1851">
                  <c:v>0.38822295361349002</c:v>
                </c:pt>
                <c:pt idx="1852">
                  <c:v>0.38846459309428005</c:v>
                </c:pt>
                <c:pt idx="1853">
                  <c:v>0.38861660880188009</c:v>
                </c:pt>
                <c:pt idx="1854">
                  <c:v>0.38882604317347003</c:v>
                </c:pt>
                <c:pt idx="1855">
                  <c:v>0.38893615202398002</c:v>
                </c:pt>
                <c:pt idx="1856">
                  <c:v>0.38904266643134999</c:v>
                </c:pt>
                <c:pt idx="1857">
                  <c:v>0.38928876963559</c:v>
                </c:pt>
                <c:pt idx="1858">
                  <c:v>0.38940683995704006</c:v>
                </c:pt>
                <c:pt idx="1859">
                  <c:v>0.38956455255675992</c:v>
                </c:pt>
                <c:pt idx="1860">
                  <c:v>0.38971725767799992</c:v>
                </c:pt>
                <c:pt idx="1861">
                  <c:v>0.38987582281517996</c:v>
                </c:pt>
                <c:pt idx="1862">
                  <c:v>0.39014434942791998</c:v>
                </c:pt>
                <c:pt idx="1863">
                  <c:v>0.39025155324892991</c:v>
                </c:pt>
                <c:pt idx="1864">
                  <c:v>0.39032152873338011</c:v>
                </c:pt>
                <c:pt idx="1865">
                  <c:v>0.39043528198397004</c:v>
                </c:pt>
                <c:pt idx="1866">
                  <c:v>0.39065796258966001</c:v>
                </c:pt>
                <c:pt idx="1867">
                  <c:v>0.39090821974094991</c:v>
                </c:pt>
                <c:pt idx="1868">
                  <c:v>0.39113592180331991</c:v>
                </c:pt>
                <c:pt idx="1869">
                  <c:v>0.3913994269593799</c:v>
                </c:pt>
                <c:pt idx="1870">
                  <c:v>0.39154592735786009</c:v>
                </c:pt>
                <c:pt idx="1871">
                  <c:v>0.39170725014959995</c:v>
                </c:pt>
                <c:pt idx="1872">
                  <c:v>0.39201162627162001</c:v>
                </c:pt>
                <c:pt idx="1873">
                  <c:v>0.39219190793845993</c:v>
                </c:pt>
                <c:pt idx="1874">
                  <c:v>0.39230290353449004</c:v>
                </c:pt>
                <c:pt idx="1875">
                  <c:v>0.39238356493035997</c:v>
                </c:pt>
                <c:pt idx="1876">
                  <c:v>0.39243285800561001</c:v>
                </c:pt>
                <c:pt idx="1877">
                  <c:v>0.3925376488788801</c:v>
                </c:pt>
                <c:pt idx="1878">
                  <c:v>0.3926272726520601</c:v>
                </c:pt>
                <c:pt idx="1879">
                  <c:v>0.3927765307051001</c:v>
                </c:pt>
                <c:pt idx="1880">
                  <c:v>0.39287959804427008</c:v>
                </c:pt>
                <c:pt idx="1881">
                  <c:v>0.3929523311832801</c:v>
                </c:pt>
                <c:pt idx="1882">
                  <c:v>0.3930747021043699</c:v>
                </c:pt>
                <c:pt idx="1883">
                  <c:v>0.39321224012553002</c:v>
                </c:pt>
                <c:pt idx="1884">
                  <c:v>0.39342561364707995</c:v>
                </c:pt>
                <c:pt idx="1885">
                  <c:v>0.39353488570900996</c:v>
                </c:pt>
                <c:pt idx="1886">
                  <c:v>0.39368069669384997</c:v>
                </c:pt>
                <c:pt idx="1887">
                  <c:v>0.39387407721983991</c:v>
                </c:pt>
                <c:pt idx="1888">
                  <c:v>0.39402367997969989</c:v>
                </c:pt>
                <c:pt idx="1889">
                  <c:v>0.39415604739856991</c:v>
                </c:pt>
                <c:pt idx="1890">
                  <c:v>0.3942825548014901</c:v>
                </c:pt>
                <c:pt idx="1891">
                  <c:v>0.39435942442234007</c:v>
                </c:pt>
                <c:pt idx="1892">
                  <c:v>0.39457658971890996</c:v>
                </c:pt>
                <c:pt idx="1893">
                  <c:v>0.39464629578253008</c:v>
                </c:pt>
                <c:pt idx="1894">
                  <c:v>0.39476204198804998</c:v>
                </c:pt>
                <c:pt idx="1895">
                  <c:v>0.39493853187986994</c:v>
                </c:pt>
                <c:pt idx="1896">
                  <c:v>0.39508330874425002</c:v>
                </c:pt>
                <c:pt idx="1897">
                  <c:v>0.3952277409018099</c:v>
                </c:pt>
                <c:pt idx="1898">
                  <c:v>0.39530047404081992</c:v>
                </c:pt>
                <c:pt idx="1899">
                  <c:v>0.39548868396450998</c:v>
                </c:pt>
                <c:pt idx="1900">
                  <c:v>0.39565000675625006</c:v>
                </c:pt>
                <c:pt idx="1901">
                  <c:v>0.39592852986678007</c:v>
                </c:pt>
                <c:pt idx="1902">
                  <c:v>0.39611639508364993</c:v>
                </c:pt>
                <c:pt idx="1903">
                  <c:v>0.39630667324827007</c:v>
                </c:pt>
                <c:pt idx="1904">
                  <c:v>0.39642801004888994</c:v>
                </c:pt>
                <c:pt idx="1905">
                  <c:v>0.39660312111342999</c:v>
                </c:pt>
                <c:pt idx="1906">
                  <c:v>0.3966592923902299</c:v>
                </c:pt>
                <c:pt idx="1907">
                  <c:v>0.39693266083330991</c:v>
                </c:pt>
                <c:pt idx="1908">
                  <c:v>0.39704537996342992</c:v>
                </c:pt>
                <c:pt idx="1909">
                  <c:v>0.39723324518031</c:v>
                </c:pt>
                <c:pt idx="1910">
                  <c:v>0.39738974207656996</c:v>
                </c:pt>
                <c:pt idx="1911">
                  <c:v>0.39758139906846002</c:v>
                </c:pt>
                <c:pt idx="1912">
                  <c:v>0.39782407266970998</c:v>
                </c:pt>
                <c:pt idx="1913">
                  <c:v>0.39802710498666993</c:v>
                </c:pt>
                <c:pt idx="1914">
                  <c:v>0.39829735513351006</c:v>
                </c:pt>
                <c:pt idx="1915">
                  <c:v>0.39849142507314994</c:v>
                </c:pt>
                <c:pt idx="1916">
                  <c:v>0.39859207946457009</c:v>
                </c:pt>
                <c:pt idx="1917">
                  <c:v>0.39874892106765003</c:v>
                </c:pt>
                <c:pt idx="1918">
                  <c:v>0.3990360618486799</c:v>
                </c:pt>
                <c:pt idx="1919">
                  <c:v>0.39924254123383007</c:v>
                </c:pt>
                <c:pt idx="1920">
                  <c:v>0.3994076558005899</c:v>
                </c:pt>
                <c:pt idx="1921">
                  <c:v>0.39957690684918989</c:v>
                </c:pt>
                <c:pt idx="1922">
                  <c:v>0.39980544747081992</c:v>
                </c:pt>
                <c:pt idx="1923">
                  <c:v>0.39997676676033</c:v>
                </c:pt>
                <c:pt idx="1924">
                  <c:v>0.40011506737686009</c:v>
                </c:pt>
                <c:pt idx="1925">
                  <c:v>0.40046211396282994</c:v>
                </c:pt>
                <c:pt idx="1926">
                  <c:v>0.4006982381344999</c:v>
                </c:pt>
                <c:pt idx="1927">
                  <c:v>0.40093263877206997</c:v>
                </c:pt>
                <c:pt idx="1928">
                  <c:v>0.40109546053737999</c:v>
                </c:pt>
                <c:pt idx="1929">
                  <c:v>0.40134663166284001</c:v>
                </c:pt>
                <c:pt idx="1930">
                  <c:v>0.40157034638898992</c:v>
                </c:pt>
                <c:pt idx="1931">
                  <c:v>0.40166893253949998</c:v>
                </c:pt>
                <c:pt idx="1932">
                  <c:v>0.40180440231974002</c:v>
                </c:pt>
                <c:pt idx="1933">
                  <c:v>0.40205121240282993</c:v>
                </c:pt>
                <c:pt idx="1934">
                  <c:v>0.40216427623976991</c:v>
                </c:pt>
                <c:pt idx="1935">
                  <c:v>0.40223183877648006</c:v>
                </c:pt>
                <c:pt idx="1936">
                  <c:v>0.40231560253373</c:v>
                </c:pt>
                <c:pt idx="1937">
                  <c:v>0.40244142052302001</c:v>
                </c:pt>
                <c:pt idx="1938">
                  <c:v>0.40252897605528992</c:v>
                </c:pt>
                <c:pt idx="1939">
                  <c:v>0.40266142789333004</c:v>
                </c:pt>
                <c:pt idx="1940">
                  <c:v>0.40281404859538994</c:v>
                </c:pt>
                <c:pt idx="1941">
                  <c:v>0.40289919117992001</c:v>
                </c:pt>
                <c:pt idx="1942">
                  <c:v>0.40308291991494993</c:v>
                </c:pt>
                <c:pt idx="1943">
                  <c:v>0.40326526982270994</c:v>
                </c:pt>
                <c:pt idx="1944">
                  <c:v>0.40342038789168999</c:v>
                </c:pt>
                <c:pt idx="1945">
                  <c:v>0.40355413413782992</c:v>
                </c:pt>
                <c:pt idx="1946">
                  <c:v>0.40360462549014997</c:v>
                </c:pt>
                <c:pt idx="1947">
                  <c:v>0.40373613933876995</c:v>
                </c:pt>
                <c:pt idx="1948">
                  <c:v>0.40391366335105006</c:v>
                </c:pt>
                <c:pt idx="1949">
                  <c:v>0.40408808500193993</c:v>
                </c:pt>
                <c:pt idx="1950">
                  <c:v>0.40424906308686004</c:v>
                </c:pt>
                <c:pt idx="1951">
                  <c:v>0.40431938327813</c:v>
                </c:pt>
                <c:pt idx="1952">
                  <c:v>0.40445002716289991</c:v>
                </c:pt>
                <c:pt idx="1953">
                  <c:v>0.40458204987493995</c:v>
                </c:pt>
                <c:pt idx="1954">
                  <c:v>0.40479576810331008</c:v>
                </c:pt>
                <c:pt idx="1955">
                  <c:v>0.40487884244692007</c:v>
                </c:pt>
                <c:pt idx="1956">
                  <c:v>0.40511048542992989</c:v>
                </c:pt>
                <c:pt idx="1957">
                  <c:v>0.40537763321539999</c:v>
                </c:pt>
                <c:pt idx="1958">
                  <c:v>0.40556274077771004</c:v>
                </c:pt>
                <c:pt idx="1959">
                  <c:v>0.40574543539229002</c:v>
                </c:pt>
                <c:pt idx="1960">
                  <c:v>0.40592054645683007</c:v>
                </c:pt>
                <c:pt idx="1961">
                  <c:v>0.40626559798360007</c:v>
                </c:pt>
                <c:pt idx="1962">
                  <c:v>0.4064045148320401</c:v>
                </c:pt>
                <c:pt idx="1963">
                  <c:v>0.40647931621197997</c:v>
                </c:pt>
                <c:pt idx="1964">
                  <c:v>0.40658066001704007</c:v>
                </c:pt>
                <c:pt idx="1965">
                  <c:v>0.40675301342702008</c:v>
                </c:pt>
                <c:pt idx="1966">
                  <c:v>0.40699396349416994</c:v>
                </c:pt>
                <c:pt idx="1967">
                  <c:v>0.40717907105647999</c:v>
                </c:pt>
                <c:pt idx="1968">
                  <c:v>0.40728524075702999</c:v>
                </c:pt>
                <c:pt idx="1969">
                  <c:v>0.40743105174187</c:v>
                </c:pt>
                <c:pt idx="1970">
                  <c:v>0.40758272274265006</c:v>
                </c:pt>
                <c:pt idx="1971">
                  <c:v>0.40772370783200995</c:v>
                </c:pt>
                <c:pt idx="1972">
                  <c:v>0.40784194227126003</c:v>
                </c:pt>
                <c:pt idx="1973">
                  <c:v>0.40790812598069004</c:v>
                </c:pt>
                <c:pt idx="1974">
                  <c:v>0.40805512587285997</c:v>
                </c:pt>
                <c:pt idx="1975">
                  <c:v>0.40821801741182995</c:v>
                </c:pt>
                <c:pt idx="1976">
                  <c:v>0.40830143646225991</c:v>
                </c:pt>
                <c:pt idx="1977">
                  <c:v>0.40847482399270008</c:v>
                </c:pt>
                <c:pt idx="1978">
                  <c:v>0.40857651250457994</c:v>
                </c:pt>
                <c:pt idx="1979">
                  <c:v>0.40869784930521003</c:v>
                </c:pt>
                <c:pt idx="1980">
                  <c:v>0.40890398398354</c:v>
                </c:pt>
                <c:pt idx="1981">
                  <c:v>0.40914148698249009</c:v>
                </c:pt>
                <c:pt idx="1982">
                  <c:v>0.40961994004859004</c:v>
                </c:pt>
                <c:pt idx="1983">
                  <c:v>0.40983779475879989</c:v>
                </c:pt>
                <c:pt idx="1984">
                  <c:v>0.41004875533260998</c:v>
                </c:pt>
                <c:pt idx="1985">
                  <c:v>0.41023799937676997</c:v>
                </c:pt>
                <c:pt idx="1986">
                  <c:v>0.41044654700284</c:v>
                </c:pt>
                <c:pt idx="1987">
                  <c:v>0.41060338860591994</c:v>
                </c:pt>
                <c:pt idx="1988">
                  <c:v>0.41078194673865998</c:v>
                </c:pt>
                <c:pt idx="1989">
                  <c:v>0.41088156700962997</c:v>
                </c:pt>
                <c:pt idx="1990">
                  <c:v>0.41103806390588993</c:v>
                </c:pt>
                <c:pt idx="1991">
                  <c:v>0.41131727643004989</c:v>
                </c:pt>
                <c:pt idx="1992">
                  <c:v>0.41143309792155991</c:v>
                </c:pt>
                <c:pt idx="1993">
                  <c:v>0.41175884586641009</c:v>
                </c:pt>
                <c:pt idx="1994">
                  <c:v>0.41192947574229</c:v>
                </c:pt>
                <c:pt idx="1995">
                  <c:v>0.4121700811026201</c:v>
                </c:pt>
                <c:pt idx="1996">
                  <c:v>0.4123989664310701</c:v>
                </c:pt>
                <c:pt idx="1997">
                  <c:v>0.41258028221836995</c:v>
                </c:pt>
                <c:pt idx="1998">
                  <c:v>0.41272919556458998</c:v>
                </c:pt>
                <c:pt idx="1999">
                  <c:v>0.41286087356981005</c:v>
                </c:pt>
                <c:pt idx="2000">
                  <c:v>0.41303529522070992</c:v>
                </c:pt>
                <c:pt idx="2001">
                  <c:v>0.41317938267145005</c:v>
                </c:pt>
                <c:pt idx="2002">
                  <c:v>0.41330554536755004</c:v>
                </c:pt>
                <c:pt idx="2003">
                  <c:v>0.41352305537094991</c:v>
                </c:pt>
                <c:pt idx="2004">
                  <c:v>0.41370023467640005</c:v>
                </c:pt>
                <c:pt idx="2005">
                  <c:v>0.41394049532990995</c:v>
                </c:pt>
                <c:pt idx="2006">
                  <c:v>0.41403735794631991</c:v>
                </c:pt>
                <c:pt idx="2007">
                  <c:v>0.41415628179919994</c:v>
                </c:pt>
                <c:pt idx="2008">
                  <c:v>0.41434828349791997</c:v>
                </c:pt>
                <c:pt idx="2009">
                  <c:v>0.41454821345348991</c:v>
                </c:pt>
                <c:pt idx="2010">
                  <c:v>0.41470229740201003</c:v>
                </c:pt>
                <c:pt idx="2011">
                  <c:v>0.41479605765703997</c:v>
                </c:pt>
                <c:pt idx="2012">
                  <c:v>0.41510801732909997</c:v>
                </c:pt>
                <c:pt idx="2013">
                  <c:v>0.41523693767976</c:v>
                </c:pt>
                <c:pt idx="2014">
                  <c:v>0.41539274516238001</c:v>
                </c:pt>
                <c:pt idx="2015">
                  <c:v>0.41554200321543</c:v>
                </c:pt>
                <c:pt idx="2016">
                  <c:v>0.41565610117282992</c:v>
                </c:pt>
                <c:pt idx="2017">
                  <c:v>0.41576655108742</c:v>
                </c:pt>
                <c:pt idx="2018">
                  <c:v>0.41595737493346996</c:v>
                </c:pt>
                <c:pt idx="2019">
                  <c:v>0.41610506484141996</c:v>
                </c:pt>
                <c:pt idx="2020">
                  <c:v>0.41627519462147</c:v>
                </c:pt>
                <c:pt idx="2021">
                  <c:v>0.41641755853811002</c:v>
                </c:pt>
                <c:pt idx="2022">
                  <c:v>0.41653269061598008</c:v>
                </c:pt>
                <c:pt idx="2023">
                  <c:v>0.41671759728942992</c:v>
                </c:pt>
                <c:pt idx="2024">
                  <c:v>0.41685223383808001</c:v>
                </c:pt>
                <c:pt idx="2025">
                  <c:v>0.41704871672544996</c:v>
                </c:pt>
                <c:pt idx="2026">
                  <c:v>0.41720900539672989</c:v>
                </c:pt>
                <c:pt idx="2027">
                  <c:v>0.41729104561987995</c:v>
                </c:pt>
                <c:pt idx="2028">
                  <c:v>0.41737101760210993</c:v>
                </c:pt>
                <c:pt idx="2029">
                  <c:v>0.4175406133575299</c:v>
                </c:pt>
                <c:pt idx="2030">
                  <c:v>0.4176836666878101</c:v>
                </c:pt>
                <c:pt idx="2031">
                  <c:v>0.41780017759295007</c:v>
                </c:pt>
                <c:pt idx="2032">
                  <c:v>0.4179122073094399</c:v>
                </c:pt>
                <c:pt idx="2033">
                  <c:v>0.41803974883282002</c:v>
                </c:pt>
                <c:pt idx="2034">
                  <c:v>0.41821313636325996</c:v>
                </c:pt>
                <c:pt idx="2035">
                  <c:v>0.41846235939408993</c:v>
                </c:pt>
                <c:pt idx="2036">
                  <c:v>0.41865332697234003</c:v>
                </c:pt>
                <c:pt idx="2037">
                  <c:v>0.41887221580302003</c:v>
                </c:pt>
                <c:pt idx="2038">
                  <c:v>0.41902986462520997</c:v>
                </c:pt>
                <c:pt idx="2039">
                  <c:v>0.41926668775553</c:v>
                </c:pt>
                <c:pt idx="2040">
                  <c:v>0.41950475281762989</c:v>
                </c:pt>
                <c:pt idx="2041">
                  <c:v>0.41969460735987996</c:v>
                </c:pt>
                <c:pt idx="2042">
                  <c:v>0.41998182705644993</c:v>
                </c:pt>
                <c:pt idx="2043">
                  <c:v>0.42026276311471999</c:v>
                </c:pt>
                <c:pt idx="2044">
                  <c:v>0.42043612992786006</c:v>
                </c:pt>
                <c:pt idx="2045">
                  <c:v>0.42063470177344997</c:v>
                </c:pt>
                <c:pt idx="2046">
                  <c:v>0.42073087497621997</c:v>
                </c:pt>
                <c:pt idx="2047">
                  <c:v>0.42094045672274993</c:v>
                </c:pt>
                <c:pt idx="2048">
                  <c:v>0.42100215924352002</c:v>
                </c:pt>
                <c:pt idx="2049">
                  <c:v>0.42112142780322004</c:v>
                </c:pt>
                <c:pt idx="2050">
                  <c:v>0.42134686606348004</c:v>
                </c:pt>
                <c:pt idx="2051">
                  <c:v>0.42162056327851993</c:v>
                </c:pt>
                <c:pt idx="2052">
                  <c:v>0.42182874548235993</c:v>
                </c:pt>
                <c:pt idx="2053">
                  <c:v>0.42198767604177001</c:v>
                </c:pt>
                <c:pt idx="2054">
                  <c:v>0.4223378981708501</c:v>
                </c:pt>
                <c:pt idx="2055">
                  <c:v>0.42262710719279006</c:v>
                </c:pt>
                <c:pt idx="2056">
                  <c:v>0.42274327339112006</c:v>
                </c:pt>
                <c:pt idx="2057">
                  <c:v>0.42290597501013005</c:v>
                </c:pt>
                <c:pt idx="2058">
                  <c:v>0.4230228306221</c:v>
                </c:pt>
                <c:pt idx="2059">
                  <c:v>0.42323172295499001</c:v>
                </c:pt>
                <c:pt idx="2060">
                  <c:v>0.42334168443055997</c:v>
                </c:pt>
                <c:pt idx="2061">
                  <c:v>0.4234426835288001</c:v>
                </c:pt>
                <c:pt idx="2062">
                  <c:v>0.42358401332498996</c:v>
                </c:pt>
                <c:pt idx="2063">
                  <c:v>0.42371948310523</c:v>
                </c:pt>
                <c:pt idx="2064">
                  <c:v>0.42386598350370996</c:v>
                </c:pt>
                <c:pt idx="2065">
                  <c:v>0.42405315930695009</c:v>
                </c:pt>
                <c:pt idx="2066">
                  <c:v>0.42420793266910994</c:v>
                </c:pt>
                <c:pt idx="2067">
                  <c:v>0.42435408836076993</c:v>
                </c:pt>
                <c:pt idx="2068">
                  <c:v>0.42443819682484007</c:v>
                </c:pt>
                <c:pt idx="2069">
                  <c:v>0.42467742335789005</c:v>
                </c:pt>
                <c:pt idx="2070">
                  <c:v>0.42488252391576009</c:v>
                </c:pt>
                <c:pt idx="2071">
                  <c:v>0.4250662526508</c:v>
                </c:pt>
                <c:pt idx="2072">
                  <c:v>0.42521309775609994</c:v>
                </c:pt>
                <c:pt idx="2073">
                  <c:v>0.42547369611198005</c:v>
                </c:pt>
                <c:pt idx="2074">
                  <c:v>0.42553781158048998</c:v>
                </c:pt>
                <c:pt idx="2075">
                  <c:v>0.42570775204272993</c:v>
                </c:pt>
                <c:pt idx="2076">
                  <c:v>0.42589596196642998</c:v>
                </c:pt>
                <c:pt idx="2077">
                  <c:v>0.42603522352168999</c:v>
                </c:pt>
                <c:pt idx="2078">
                  <c:v>0.42620206162254992</c:v>
                </c:pt>
                <c:pt idx="2079">
                  <c:v>0.42626135119557995</c:v>
                </c:pt>
                <c:pt idx="2080">
                  <c:v>0.42635063026194997</c:v>
                </c:pt>
                <c:pt idx="2081">
                  <c:v>0.4263985445099201</c:v>
                </c:pt>
                <c:pt idx="2082">
                  <c:v>0.42652160484465007</c:v>
                </c:pt>
                <c:pt idx="2083">
                  <c:v>0.42669843944328001</c:v>
                </c:pt>
                <c:pt idx="2084">
                  <c:v>0.42682494684620997</c:v>
                </c:pt>
                <c:pt idx="2085">
                  <c:v>0.42703142623135992</c:v>
                </c:pt>
                <c:pt idx="2086">
                  <c:v>0.42712622060685002</c:v>
                </c:pt>
                <c:pt idx="2087">
                  <c:v>0.42726237980073001</c:v>
                </c:pt>
                <c:pt idx="2088">
                  <c:v>0.42737165186266002</c:v>
                </c:pt>
                <c:pt idx="2089">
                  <c:v>0.42751573931339992</c:v>
                </c:pt>
                <c:pt idx="2090">
                  <c:v>0.4277918494761801</c:v>
                </c:pt>
                <c:pt idx="2091">
                  <c:v>0.42798488529536005</c:v>
                </c:pt>
                <c:pt idx="2092">
                  <c:v>0.42814243648687</c:v>
                </c:pt>
                <c:pt idx="2093">
                  <c:v>0.42820522532833993</c:v>
                </c:pt>
                <c:pt idx="2094">
                  <c:v>0.42842266295670006</c:v>
                </c:pt>
                <c:pt idx="2095">
                  <c:v>0.42853572679365004</c:v>
                </c:pt>
                <c:pt idx="2096">
                  <c:v>0.42877564274033997</c:v>
                </c:pt>
                <c:pt idx="2097">
                  <c:v>0.42902314223706006</c:v>
                </c:pt>
                <c:pt idx="2098">
                  <c:v>0.42928856648843006</c:v>
                </c:pt>
                <c:pt idx="2099">
                  <c:v>0.42940645622085993</c:v>
                </c:pt>
                <c:pt idx="2100">
                  <c:v>0.42959018495589008</c:v>
                </c:pt>
                <c:pt idx="2101">
                  <c:v>0.4298183808706999</c:v>
                </c:pt>
                <c:pt idx="2102">
                  <c:v>0.42999211310796004</c:v>
                </c:pt>
                <c:pt idx="2103">
                  <c:v>0.43019342189080989</c:v>
                </c:pt>
                <c:pt idx="2104">
                  <c:v>0.43040300363735007</c:v>
                </c:pt>
                <c:pt idx="2105">
                  <c:v>0.43067635614556998</c:v>
                </c:pt>
                <c:pt idx="2106">
                  <c:v>0.43083211935886001</c:v>
                </c:pt>
                <c:pt idx="2107">
                  <c:v>0.43104519244291994</c:v>
                </c:pt>
                <c:pt idx="2108">
                  <c:v>0.4312613236190399</c:v>
                </c:pt>
                <c:pt idx="2109">
                  <c:v>0.43143229820173001</c:v>
                </c:pt>
                <c:pt idx="2110">
                  <c:v>0.43163153874367</c:v>
                </c:pt>
                <c:pt idx="2111">
                  <c:v>0.43178726048530991</c:v>
                </c:pt>
                <c:pt idx="2112">
                  <c:v>0.4318786935335801</c:v>
                </c:pt>
                <c:pt idx="2113">
                  <c:v>0.43212378008255992</c:v>
                </c:pt>
                <c:pt idx="2114">
                  <c:v>0.43225683691507011</c:v>
                </c:pt>
                <c:pt idx="2115">
                  <c:v>0.43263013243326998</c:v>
                </c:pt>
                <c:pt idx="2116">
                  <c:v>0.43305414378962004</c:v>
                </c:pt>
                <c:pt idx="2117">
                  <c:v>0.4333266108323699</c:v>
                </c:pt>
                <c:pt idx="2118">
                  <c:v>0.43346055313034992</c:v>
                </c:pt>
                <c:pt idx="2119">
                  <c:v>0.43357775344914007</c:v>
                </c:pt>
                <c:pt idx="2120">
                  <c:v>0.43372563267489994</c:v>
                </c:pt>
                <c:pt idx="2121">
                  <c:v>0.43387703692632007</c:v>
                </c:pt>
                <c:pt idx="2122">
                  <c:v>0.43406585830619004</c:v>
                </c:pt>
                <c:pt idx="2123">
                  <c:v>0.43419133158866008</c:v>
                </c:pt>
                <c:pt idx="2124">
                  <c:v>0.43437057913503008</c:v>
                </c:pt>
                <c:pt idx="2125">
                  <c:v>0.43444848287633997</c:v>
                </c:pt>
                <c:pt idx="2126">
                  <c:v>0.43460422725875003</c:v>
                </c:pt>
                <c:pt idx="2127">
                  <c:v>0.43471632007545002</c:v>
                </c:pt>
                <c:pt idx="2128">
                  <c:v>0.43477664376893999</c:v>
                </c:pt>
                <c:pt idx="2129">
                  <c:v>0.43495416778122009</c:v>
                </c:pt>
                <c:pt idx="2130">
                  <c:v>0.43510583878199993</c:v>
                </c:pt>
                <c:pt idx="2131">
                  <c:v>0.43523096735764</c:v>
                </c:pt>
                <c:pt idx="2132">
                  <c:v>0.43545985268609</c:v>
                </c:pt>
                <c:pt idx="2133">
                  <c:v>0.4355277599296199</c:v>
                </c:pt>
                <c:pt idx="2134">
                  <c:v>0.4356835674122399</c:v>
                </c:pt>
                <c:pt idx="2135">
                  <c:v>0.43570780939628007</c:v>
                </c:pt>
                <c:pt idx="2136">
                  <c:v>0.43582627603570989</c:v>
                </c:pt>
                <c:pt idx="2137">
                  <c:v>0.43603676832658</c:v>
                </c:pt>
                <c:pt idx="2138">
                  <c:v>0.43627853138349004</c:v>
                </c:pt>
                <c:pt idx="2139">
                  <c:v>0.43640258157686995</c:v>
                </c:pt>
                <c:pt idx="2140">
                  <c:v>0.43657084276681002</c:v>
                </c:pt>
                <c:pt idx="2141">
                  <c:v>0.43680937988622004</c:v>
                </c:pt>
                <c:pt idx="2142">
                  <c:v>0.43689452247074989</c:v>
                </c:pt>
                <c:pt idx="2143">
                  <c:v>0.43708438649671</c:v>
                </c:pt>
                <c:pt idx="2144">
                  <c:v>0.43725956699308011</c:v>
                </c:pt>
                <c:pt idx="2145">
                  <c:v>0.43748259230559006</c:v>
                </c:pt>
                <c:pt idx="2146">
                  <c:v>0.43755325720367999</c:v>
                </c:pt>
                <c:pt idx="2147">
                  <c:v>0.43764529392461005</c:v>
                </c:pt>
                <c:pt idx="2148">
                  <c:v>0.43787831573489999</c:v>
                </c:pt>
                <c:pt idx="2149">
                  <c:v>0.43807893510410989</c:v>
                </c:pt>
                <c:pt idx="2150">
                  <c:v>0.43836262881693999</c:v>
                </c:pt>
                <c:pt idx="2151">
                  <c:v>0.4385498046201699</c:v>
                </c:pt>
                <c:pt idx="2152">
                  <c:v>0.4388055770805801</c:v>
                </c:pt>
                <c:pt idx="2153">
                  <c:v>0.43889657968105</c:v>
                </c:pt>
                <c:pt idx="2154">
                  <c:v>0.43912098382084008</c:v>
                </c:pt>
                <c:pt idx="2155">
                  <c:v>0.4392947160581</c:v>
                </c:pt>
                <c:pt idx="2156">
                  <c:v>0.43945776238393996</c:v>
                </c:pt>
                <c:pt idx="2157">
                  <c:v>0.43961012279835998</c:v>
                </c:pt>
                <c:pt idx="2158">
                  <c:v>0.43975393599019008</c:v>
                </c:pt>
                <c:pt idx="2159">
                  <c:v>0.43989077471533999</c:v>
                </c:pt>
                <c:pt idx="2160">
                  <c:v>0.44016027488301002</c:v>
                </c:pt>
                <c:pt idx="2161">
                  <c:v>0.44031084571450996</c:v>
                </c:pt>
                <c:pt idx="2162">
                  <c:v>0.44058977958066992</c:v>
                </c:pt>
                <c:pt idx="2163">
                  <c:v>0.44066733861516005</c:v>
                </c:pt>
                <c:pt idx="2164">
                  <c:v>0.44096619942806004</c:v>
                </c:pt>
                <c:pt idx="2165">
                  <c:v>0.44104272434209002</c:v>
                </c:pt>
                <c:pt idx="2166">
                  <c:v>0.44119680829060992</c:v>
                </c:pt>
                <c:pt idx="2167">
                  <c:v>0.44153772333554997</c:v>
                </c:pt>
                <c:pt idx="2168">
                  <c:v>0.44182693235748993</c:v>
                </c:pt>
                <c:pt idx="2169">
                  <c:v>0.44224609585056007</c:v>
                </c:pt>
                <c:pt idx="2170">
                  <c:v>0.44259597327280997</c:v>
                </c:pt>
                <c:pt idx="2171">
                  <c:v>0.44266747473176005</c:v>
                </c:pt>
                <c:pt idx="2172">
                  <c:v>0.44283639036505007</c:v>
                </c:pt>
                <c:pt idx="2173">
                  <c:v>0.44299893554534009</c:v>
                </c:pt>
                <c:pt idx="2174">
                  <c:v>0.44326908738124993</c:v>
                </c:pt>
                <c:pt idx="2175">
                  <c:v>0.44339362485419009</c:v>
                </c:pt>
                <c:pt idx="2176">
                  <c:v>0.44352809135230009</c:v>
                </c:pt>
                <c:pt idx="2177">
                  <c:v>0.44375625642878003</c:v>
                </c:pt>
                <c:pt idx="2178">
                  <c:v>0.44397548996627001</c:v>
                </c:pt>
                <c:pt idx="2179">
                  <c:v>0.44421126943111999</c:v>
                </c:pt>
                <c:pt idx="2180">
                  <c:v>0.44435811453641993</c:v>
                </c:pt>
                <c:pt idx="2181">
                  <c:v>0.44446118187558992</c:v>
                </c:pt>
                <c:pt idx="2182">
                  <c:v>0.44463250116510999</c:v>
                </c:pt>
                <c:pt idx="2183">
                  <c:v>0.44475418267255007</c:v>
                </c:pt>
                <c:pt idx="2184">
                  <c:v>0.44481726402061006</c:v>
                </c:pt>
                <c:pt idx="2185">
                  <c:v>0.44496273029863009</c:v>
                </c:pt>
                <c:pt idx="2186">
                  <c:v>0.44505269877863007</c:v>
                </c:pt>
                <c:pt idx="2187">
                  <c:v>0.44518368737021996</c:v>
                </c:pt>
                <c:pt idx="2188">
                  <c:v>0.44533156659598006</c:v>
                </c:pt>
                <c:pt idx="2189">
                  <c:v>0.44545221398295998</c:v>
                </c:pt>
                <c:pt idx="2190">
                  <c:v>0.44561457089515999</c:v>
                </c:pt>
                <c:pt idx="2191">
                  <c:v>0.44570626290927007</c:v>
                </c:pt>
                <c:pt idx="2192">
                  <c:v>0.44578830313241991</c:v>
                </c:pt>
                <c:pt idx="2193">
                  <c:v>0.44584690329180998</c:v>
                </c:pt>
                <c:pt idx="2194">
                  <c:v>0.44595066004461992</c:v>
                </c:pt>
                <c:pt idx="2195">
                  <c:v>0.44605682974516991</c:v>
                </c:pt>
                <c:pt idx="2196">
                  <c:v>0.44627020326672007</c:v>
                </c:pt>
                <c:pt idx="2197">
                  <c:v>0.44637815876499998</c:v>
                </c:pt>
                <c:pt idx="2198">
                  <c:v>0.44652011571118999</c:v>
                </c:pt>
                <c:pt idx="2199">
                  <c:v>0.44671556447810001</c:v>
                </c:pt>
                <c:pt idx="2200">
                  <c:v>0.44682587066048995</c:v>
                </c:pt>
                <c:pt idx="2201">
                  <c:v>0.44698615933175989</c:v>
                </c:pt>
                <c:pt idx="2202">
                  <c:v>0.44705441128211998</c:v>
                </c:pt>
                <c:pt idx="2203">
                  <c:v>0.44717155037592993</c:v>
                </c:pt>
                <c:pt idx="2204">
                  <c:v>0.44733982852903997</c:v>
                </c:pt>
                <c:pt idx="2205">
                  <c:v>0.4474739194820001</c:v>
                </c:pt>
                <c:pt idx="2206">
                  <c:v>0.44769177419220996</c:v>
                </c:pt>
                <c:pt idx="2207">
                  <c:v>0.44786378289536999</c:v>
                </c:pt>
                <c:pt idx="2208">
                  <c:v>0.44799925267561003</c:v>
                </c:pt>
                <c:pt idx="2209">
                  <c:v>0.44808267172603999</c:v>
                </c:pt>
                <c:pt idx="2210">
                  <c:v>0.44818918613340997</c:v>
                </c:pt>
                <c:pt idx="2211">
                  <c:v>0.44831086764085004</c:v>
                </c:pt>
                <c:pt idx="2212">
                  <c:v>0.44842393147780002</c:v>
                </c:pt>
                <c:pt idx="2213">
                  <c:v>0.44858387544225997</c:v>
                </c:pt>
                <c:pt idx="2214">
                  <c:v>0.44868832160871008</c:v>
                </c:pt>
                <c:pt idx="2215">
                  <c:v>0.44889480099386003</c:v>
                </c:pt>
                <c:pt idx="2216">
                  <c:v>0.44906067551920992</c:v>
                </c:pt>
                <c:pt idx="2217">
                  <c:v>0.4492284771955799</c:v>
                </c:pt>
                <c:pt idx="2218">
                  <c:v>0.44943599070119</c:v>
                </c:pt>
                <c:pt idx="2219">
                  <c:v>0.44971141145033</c:v>
                </c:pt>
                <c:pt idx="2220">
                  <c:v>0.44989031428989001</c:v>
                </c:pt>
                <c:pt idx="2221">
                  <c:v>0.45007542185221006</c:v>
                </c:pt>
                <c:pt idx="2222">
                  <c:v>0.45035256613544994</c:v>
                </c:pt>
                <c:pt idx="2223">
                  <c:v>0.4506417751573899</c:v>
                </c:pt>
                <c:pt idx="2224">
                  <c:v>0.45088444875864009</c:v>
                </c:pt>
                <c:pt idx="2225">
                  <c:v>0.45108015575728011</c:v>
                </c:pt>
                <c:pt idx="2226">
                  <c:v>0.45137462185661992</c:v>
                </c:pt>
                <c:pt idx="2227">
                  <c:v>0.45158075653494989</c:v>
                </c:pt>
                <c:pt idx="2228">
                  <c:v>0.45179233136675001</c:v>
                </c:pt>
                <c:pt idx="2229">
                  <c:v>0.45203990601913002</c:v>
                </c:pt>
                <c:pt idx="2230">
                  <c:v>0.4522439724565499</c:v>
                </c:pt>
                <c:pt idx="2231">
                  <c:v>0.45248354369642008</c:v>
                </c:pt>
                <c:pt idx="2232">
                  <c:v>0.45299267566948997</c:v>
                </c:pt>
                <c:pt idx="2233">
                  <c:v>0.45333876131671991</c:v>
                </c:pt>
                <c:pt idx="2234">
                  <c:v>0.45345282322859992</c:v>
                </c:pt>
                <c:pt idx="2235">
                  <c:v>0.45355006659735997</c:v>
                </c:pt>
                <c:pt idx="2236">
                  <c:v>0.45380652847139991</c:v>
                </c:pt>
                <c:pt idx="2237">
                  <c:v>0.45399335956782005</c:v>
                </c:pt>
                <c:pt idx="2238">
                  <c:v>0.45416192120278009</c:v>
                </c:pt>
                <c:pt idx="2239">
                  <c:v>0.45425188968279007</c:v>
                </c:pt>
                <c:pt idx="2240">
                  <c:v>0.45434496052417006</c:v>
                </c:pt>
                <c:pt idx="2241">
                  <c:v>0.45443833504466991</c:v>
                </c:pt>
                <c:pt idx="2242">
                  <c:v>0.45451972688188991</c:v>
                </c:pt>
                <c:pt idx="2243">
                  <c:v>0.45474137336711995</c:v>
                </c:pt>
                <c:pt idx="2244">
                  <c:v>0.45488959729970002</c:v>
                </c:pt>
                <c:pt idx="2245">
                  <c:v>0.45499990348208996</c:v>
                </c:pt>
                <c:pt idx="2246">
                  <c:v>0.45503346406380007</c:v>
                </c:pt>
                <c:pt idx="2247">
                  <c:v>0.45510717270378009</c:v>
                </c:pt>
                <c:pt idx="2248">
                  <c:v>0.45519156047399001</c:v>
                </c:pt>
                <c:pt idx="2249">
                  <c:v>0.45538735394772001</c:v>
                </c:pt>
                <c:pt idx="2250">
                  <c:v>0.45557901093962005</c:v>
                </c:pt>
                <c:pt idx="2251">
                  <c:v>0.45572654545855995</c:v>
                </c:pt>
                <c:pt idx="2252">
                  <c:v>0.45585822346378002</c:v>
                </c:pt>
                <c:pt idx="2253">
                  <c:v>0.45598266262577991</c:v>
                </c:pt>
                <c:pt idx="2254">
                  <c:v>0.45622361269292999</c:v>
                </c:pt>
                <c:pt idx="2255">
                  <c:v>0.45637493898689008</c:v>
                </c:pt>
                <c:pt idx="2256">
                  <c:v>0.45643939916221998</c:v>
                </c:pt>
                <c:pt idx="2257">
                  <c:v>0.45651661348988992</c:v>
                </c:pt>
                <c:pt idx="2258">
                  <c:v>0.45675825297067996</c:v>
                </c:pt>
                <c:pt idx="2259">
                  <c:v>0.45685614970755006</c:v>
                </c:pt>
                <c:pt idx="2260">
                  <c:v>0.45699610067645002</c:v>
                </c:pt>
                <c:pt idx="2261">
                  <c:v>0.4571208845452801</c:v>
                </c:pt>
                <c:pt idx="2262">
                  <c:v>0.45721809186850004</c:v>
                </c:pt>
                <c:pt idx="2263">
                  <c:v>0.45736211109735003</c:v>
                </c:pt>
                <c:pt idx="2264">
                  <c:v>0.45745007955833006</c:v>
                </c:pt>
                <c:pt idx="2265">
                  <c:v>0.45756176456799991</c:v>
                </c:pt>
                <c:pt idx="2266">
                  <c:v>0.45768999550501999</c:v>
                </c:pt>
                <c:pt idx="2267">
                  <c:v>0.45779926756695</c:v>
                </c:pt>
                <c:pt idx="2268">
                  <c:v>0.45791336552434991</c:v>
                </c:pt>
                <c:pt idx="2269">
                  <c:v>0.45814052731870003</c:v>
                </c:pt>
                <c:pt idx="2270">
                  <c:v>0.45832425605373994</c:v>
                </c:pt>
                <c:pt idx="2271">
                  <c:v>0.4585141895115401</c:v>
                </c:pt>
                <c:pt idx="2272">
                  <c:v>0.45863966279399992</c:v>
                </c:pt>
                <c:pt idx="2273">
                  <c:v>0.45885372572919003</c:v>
                </c:pt>
                <c:pt idx="2274">
                  <c:v>0.45893369771142001</c:v>
                </c:pt>
                <c:pt idx="2275">
                  <c:v>0.4591077746554999</c:v>
                </c:pt>
                <c:pt idx="2276">
                  <c:v>0.45921472316433998</c:v>
                </c:pt>
                <c:pt idx="2277">
                  <c:v>0.45936906242502995</c:v>
                </c:pt>
                <c:pt idx="2278">
                  <c:v>0.45954727585094002</c:v>
                </c:pt>
                <c:pt idx="2279">
                  <c:v>0.45979546476131006</c:v>
                </c:pt>
                <c:pt idx="2280">
                  <c:v>0.46000333736342003</c:v>
                </c:pt>
                <c:pt idx="2281">
                  <c:v>0.46022979535446007</c:v>
                </c:pt>
                <c:pt idx="2282">
                  <c:v>0.46060173401319005</c:v>
                </c:pt>
                <c:pt idx="2283">
                  <c:v>0.46073598759511003</c:v>
                </c:pt>
                <c:pt idx="2284">
                  <c:v>0.46089163244876996</c:v>
                </c:pt>
                <c:pt idx="2285">
                  <c:v>0.46115085197737993</c:v>
                </c:pt>
                <c:pt idx="2286">
                  <c:v>0.46129493942812005</c:v>
                </c:pt>
                <c:pt idx="2287">
                  <c:v>0.4615062447087499</c:v>
                </c:pt>
                <c:pt idx="2288">
                  <c:v>0.46168135577328995</c:v>
                </c:pt>
                <c:pt idx="2289">
                  <c:v>0.46185956919920002</c:v>
                </c:pt>
                <c:pt idx="2290">
                  <c:v>0.46208604157991995</c:v>
                </c:pt>
                <c:pt idx="2291">
                  <c:v>0.46226804678084998</c:v>
                </c:pt>
                <c:pt idx="2292">
                  <c:v>0.46239214123604011</c:v>
                </c:pt>
                <c:pt idx="2293">
                  <c:v>0.46261275360081</c:v>
                </c:pt>
                <c:pt idx="2294">
                  <c:v>0.46286404487255006</c:v>
                </c:pt>
                <c:pt idx="2295">
                  <c:v>0.46318875869695009</c:v>
                </c:pt>
                <c:pt idx="2296">
                  <c:v>0.46344280762325996</c:v>
                </c:pt>
                <c:pt idx="2297">
                  <c:v>0.46359172096947998</c:v>
                </c:pt>
                <c:pt idx="2298">
                  <c:v>0.46390540417564008</c:v>
                </c:pt>
                <c:pt idx="2299">
                  <c:v>0.46413911539956998</c:v>
                </c:pt>
                <c:pt idx="2300">
                  <c:v>0.46431594999820991</c:v>
                </c:pt>
                <c:pt idx="2301">
                  <c:v>0.46437799722579998</c:v>
                </c:pt>
                <c:pt idx="2302">
                  <c:v>0.46460584843379005</c:v>
                </c:pt>
                <c:pt idx="2303">
                  <c:v>0.46473570504532002</c:v>
                </c:pt>
                <c:pt idx="2304">
                  <c:v>0.46485334793051991</c:v>
                </c:pt>
                <c:pt idx="2305">
                  <c:v>0.46498054474708006</c:v>
                </c:pt>
                <c:pt idx="2306">
                  <c:v>0.46509498741130995</c:v>
                </c:pt>
                <c:pt idx="2307">
                  <c:v>0.46528940205776004</c:v>
                </c:pt>
                <c:pt idx="2308">
                  <c:v>0.4654145306334101</c:v>
                </c:pt>
                <c:pt idx="2309">
                  <c:v>0.46557688754559989</c:v>
                </c:pt>
                <c:pt idx="2310">
                  <c:v>0.46576647629658008</c:v>
                </c:pt>
                <c:pt idx="2311">
                  <c:v>0.46592152691542998</c:v>
                </c:pt>
                <c:pt idx="2312">
                  <c:v>0.46600811577736989</c:v>
                </c:pt>
                <c:pt idx="2313">
                  <c:v>0.46605361707759996</c:v>
                </c:pt>
                <c:pt idx="2314">
                  <c:v>0.46615289264174997</c:v>
                </c:pt>
                <c:pt idx="2315">
                  <c:v>0.46629894245163994</c:v>
                </c:pt>
                <c:pt idx="2316">
                  <c:v>0.46639246388161992</c:v>
                </c:pt>
                <c:pt idx="2317">
                  <c:v>0.46646760996837</c:v>
                </c:pt>
                <c:pt idx="2318">
                  <c:v>0.46655309725972005</c:v>
                </c:pt>
                <c:pt idx="2319">
                  <c:v>0.46664341044655</c:v>
                </c:pt>
                <c:pt idx="2320">
                  <c:v>0.46674406483796993</c:v>
                </c:pt>
                <c:pt idx="2321">
                  <c:v>0.46688780758190007</c:v>
                </c:pt>
                <c:pt idx="2322">
                  <c:v>0.4670244265655501</c:v>
                </c:pt>
                <c:pt idx="2323">
                  <c:v>0.46711669291035007</c:v>
                </c:pt>
                <c:pt idx="2324">
                  <c:v>0.46721907083587011</c:v>
                </c:pt>
                <c:pt idx="2325">
                  <c:v>0.46730248988630008</c:v>
                </c:pt>
                <c:pt idx="2326">
                  <c:v>0.46741245136187004</c:v>
                </c:pt>
                <c:pt idx="2327">
                  <c:v>0.46761341543789992</c:v>
                </c:pt>
                <c:pt idx="2328">
                  <c:v>0.46774061225447006</c:v>
                </c:pt>
                <c:pt idx="2329">
                  <c:v>0.46783747487087002</c:v>
                </c:pt>
                <c:pt idx="2330">
                  <c:v>0.4680087941603901</c:v>
                </c:pt>
                <c:pt idx="2331">
                  <c:v>0.46811634268822</c:v>
                </c:pt>
                <c:pt idx="2332">
                  <c:v>0.46823457712746008</c:v>
                </c:pt>
                <c:pt idx="2333">
                  <c:v>0.46834764096441006</c:v>
                </c:pt>
                <c:pt idx="2334">
                  <c:v>0.46842011331338007</c:v>
                </c:pt>
                <c:pt idx="2335">
                  <c:v>0.46849207312196994</c:v>
                </c:pt>
                <c:pt idx="2336">
                  <c:v>0.46866270299785007</c:v>
                </c:pt>
                <c:pt idx="2337">
                  <c:v>0.46885008037995002</c:v>
                </c:pt>
                <c:pt idx="2338">
                  <c:v>0.46913426192755003</c:v>
                </c:pt>
                <c:pt idx="2339">
                  <c:v>0.46936945329686997</c:v>
                </c:pt>
                <c:pt idx="2340">
                  <c:v>0.46953619007961001</c:v>
                </c:pt>
                <c:pt idx="2341">
                  <c:v>0.46977748485358006</c:v>
                </c:pt>
                <c:pt idx="2342">
                  <c:v>0.46998947954785009</c:v>
                </c:pt>
                <c:pt idx="2343">
                  <c:v>0.47021078132626992</c:v>
                </c:pt>
                <c:pt idx="2344">
                  <c:v>0.47052239629150994</c:v>
                </c:pt>
                <c:pt idx="2345">
                  <c:v>0.47064166485120995</c:v>
                </c:pt>
                <c:pt idx="2346">
                  <c:v>0.47075989929046003</c:v>
                </c:pt>
                <c:pt idx="2347">
                  <c:v>0.4710456612442</c:v>
                </c:pt>
                <c:pt idx="2348">
                  <c:v>0.47124151625496991</c:v>
                </c:pt>
                <c:pt idx="2349">
                  <c:v>0.4714189787302101</c:v>
                </c:pt>
                <c:pt idx="2350">
                  <c:v>0.47150412131473995</c:v>
                </c:pt>
                <c:pt idx="2351">
                  <c:v>0.47169784654755009</c:v>
                </c:pt>
                <c:pt idx="2352">
                  <c:v>0.47185399873699008</c:v>
                </c:pt>
                <c:pt idx="2353">
                  <c:v>0.47204412144589991</c:v>
                </c:pt>
                <c:pt idx="2354">
                  <c:v>0.4721618219272099</c:v>
                </c:pt>
                <c:pt idx="2355">
                  <c:v>0.47237898722379001</c:v>
                </c:pt>
                <c:pt idx="2356">
                  <c:v>0.47256409478610006</c:v>
                </c:pt>
                <c:pt idx="2357">
                  <c:v>0.4726630256434301</c:v>
                </c:pt>
                <c:pt idx="2358">
                  <c:v>0.47277436594627997</c:v>
                </c:pt>
                <c:pt idx="2359">
                  <c:v>0.47287157326949991</c:v>
                </c:pt>
                <c:pt idx="2360">
                  <c:v>0.47309992946493007</c:v>
                </c:pt>
                <c:pt idx="2361">
                  <c:v>0.47334037454464006</c:v>
                </c:pt>
                <c:pt idx="2362">
                  <c:v>0.4735351338979199</c:v>
                </c:pt>
                <c:pt idx="2363">
                  <c:v>0.47368823360997991</c:v>
                </c:pt>
                <c:pt idx="2364">
                  <c:v>0.47380848640614004</c:v>
                </c:pt>
                <c:pt idx="2365">
                  <c:v>0.47395843387282</c:v>
                </c:pt>
                <c:pt idx="2366">
                  <c:v>0.47421592986733008</c:v>
                </c:pt>
                <c:pt idx="2367">
                  <c:v>0.47450272594152998</c:v>
                </c:pt>
                <c:pt idx="2368">
                  <c:v>0.47475953252240011</c:v>
                </c:pt>
                <c:pt idx="2369">
                  <c:v>0.47499220962587008</c:v>
                </c:pt>
                <c:pt idx="2370">
                  <c:v>0.47516663127676995</c:v>
                </c:pt>
                <c:pt idx="2371">
                  <c:v>0.47533346937762011</c:v>
                </c:pt>
                <c:pt idx="2372">
                  <c:v>0.47541826725532998</c:v>
                </c:pt>
                <c:pt idx="2373">
                  <c:v>0.47561268190179007</c:v>
                </c:pt>
                <c:pt idx="2374">
                  <c:v>0.47570885510456007</c:v>
                </c:pt>
                <c:pt idx="2375">
                  <c:v>0.47582364247559994</c:v>
                </c:pt>
                <c:pt idx="2376">
                  <c:v>0.47600220716427</c:v>
                </c:pt>
                <c:pt idx="2377">
                  <c:v>0.47606803961095001</c:v>
                </c:pt>
                <c:pt idx="2378">
                  <c:v>0.47625176834598992</c:v>
                </c:pt>
                <c:pt idx="2379">
                  <c:v>0.47632036500316</c:v>
                </c:pt>
                <c:pt idx="2380">
                  <c:v>0.47639585579673005</c:v>
                </c:pt>
                <c:pt idx="2381">
                  <c:v>0.47655717858846991</c:v>
                </c:pt>
                <c:pt idx="2382">
                  <c:v>0.47666886359812999</c:v>
                </c:pt>
                <c:pt idx="2383">
                  <c:v>0.47676227914633995</c:v>
                </c:pt>
                <c:pt idx="2384">
                  <c:v>0.47690154070159996</c:v>
                </c:pt>
                <c:pt idx="2385">
                  <c:v>0.47707044704337997</c:v>
                </c:pt>
                <c:pt idx="2386">
                  <c:v>0.47717627203710999</c:v>
                </c:pt>
                <c:pt idx="2387">
                  <c:v>0.47727416877397011</c:v>
                </c:pt>
                <c:pt idx="2388">
                  <c:v>0.47738102788816006</c:v>
                </c:pt>
                <c:pt idx="2389">
                  <c:v>0.47745617397490991</c:v>
                </c:pt>
                <c:pt idx="2390">
                  <c:v>0.4775326988889399</c:v>
                </c:pt>
                <c:pt idx="2391">
                  <c:v>0.47769574521478009</c:v>
                </c:pt>
                <c:pt idx="2392">
                  <c:v>0.47778399016068995</c:v>
                </c:pt>
                <c:pt idx="2393">
                  <c:v>0.47794565765925001</c:v>
                </c:pt>
                <c:pt idx="2394">
                  <c:v>0.47799029298161</c:v>
                </c:pt>
                <c:pt idx="2395">
                  <c:v>0.47806320268484992</c:v>
                </c:pt>
                <c:pt idx="2396">
                  <c:v>0.47816592531719992</c:v>
                </c:pt>
                <c:pt idx="2397">
                  <c:v>0.47837998825239003</c:v>
                </c:pt>
                <c:pt idx="2398">
                  <c:v>0.47849512033026009</c:v>
                </c:pt>
                <c:pt idx="2399">
                  <c:v>0.47862541950820003</c:v>
                </c:pt>
                <c:pt idx="2400">
                  <c:v>0.47877295402713993</c:v>
                </c:pt>
                <c:pt idx="2401">
                  <c:v>0.47893841330071996</c:v>
                </c:pt>
                <c:pt idx="2402">
                  <c:v>0.47911766084709995</c:v>
                </c:pt>
                <c:pt idx="2403">
                  <c:v>0.47927553657064004</c:v>
                </c:pt>
                <c:pt idx="2404">
                  <c:v>0.47959891580050007</c:v>
                </c:pt>
                <c:pt idx="2405">
                  <c:v>0.47970297302738008</c:v>
                </c:pt>
                <c:pt idx="2406">
                  <c:v>0.47992599833989003</c:v>
                </c:pt>
                <c:pt idx="2407">
                  <c:v>0.48004458007744</c:v>
                </c:pt>
                <c:pt idx="2408">
                  <c:v>0.48025205624925005</c:v>
                </c:pt>
                <c:pt idx="2409">
                  <c:v>0.48045684684262002</c:v>
                </c:pt>
                <c:pt idx="2410">
                  <c:v>0.48066367093459994</c:v>
                </c:pt>
                <c:pt idx="2411">
                  <c:v>0.48082706196726011</c:v>
                </c:pt>
                <c:pt idx="2412">
                  <c:v>0.48099838125676997</c:v>
                </c:pt>
                <c:pt idx="2413">
                  <c:v>0.48118314411227003</c:v>
                </c:pt>
                <c:pt idx="2414">
                  <c:v>0.48140168823612006</c:v>
                </c:pt>
                <c:pt idx="2415">
                  <c:v>0.48149165671613003</c:v>
                </c:pt>
                <c:pt idx="2416">
                  <c:v>0.48174915271063989</c:v>
                </c:pt>
                <c:pt idx="2417">
                  <c:v>0.48201561108246005</c:v>
                </c:pt>
                <c:pt idx="2418">
                  <c:v>0.48218690804880993</c:v>
                </c:pt>
                <c:pt idx="2419">
                  <c:v>0.48227758826563005</c:v>
                </c:pt>
                <c:pt idx="2420">
                  <c:v>0.48244201341874993</c:v>
                </c:pt>
                <c:pt idx="2421">
                  <c:v>0.48255749871094999</c:v>
                </c:pt>
                <c:pt idx="2422">
                  <c:v>0.48277603432728</c:v>
                </c:pt>
                <c:pt idx="2423">
                  <c:v>0.48291701941665011</c:v>
                </c:pt>
                <c:pt idx="2424">
                  <c:v>0.48303732209681005</c:v>
                </c:pt>
                <c:pt idx="2425">
                  <c:v>0.48315521182922994</c:v>
                </c:pt>
                <c:pt idx="2426">
                  <c:v>0.4833086063641101</c:v>
                </c:pt>
                <c:pt idx="2427">
                  <c:v>0.48347680924851999</c:v>
                </c:pt>
                <c:pt idx="2428">
                  <c:v>0.48361229307249998</c:v>
                </c:pt>
                <c:pt idx="2429">
                  <c:v>0.48379223003250993</c:v>
                </c:pt>
                <c:pt idx="2430">
                  <c:v>0.48400456943360992</c:v>
                </c:pt>
                <c:pt idx="2431">
                  <c:v>0.48425758423945009</c:v>
                </c:pt>
                <c:pt idx="2432">
                  <c:v>0.48448991663610008</c:v>
                </c:pt>
                <c:pt idx="2433">
                  <c:v>0.48465020530738001</c:v>
                </c:pt>
                <c:pt idx="2434">
                  <c:v>0.48488839771997005</c:v>
                </c:pt>
                <c:pt idx="2435">
                  <c:v>0.48501938631154995</c:v>
                </c:pt>
                <c:pt idx="2436">
                  <c:v>0.48516140552137998</c:v>
                </c:pt>
                <c:pt idx="2437">
                  <c:v>0.48533720599954999</c:v>
                </c:pt>
                <c:pt idx="2438">
                  <c:v>0.48549646055036999</c:v>
                </c:pt>
                <c:pt idx="2439">
                  <c:v>0.48561503969644004</c:v>
                </c:pt>
                <c:pt idx="2440">
                  <c:v>0.48572982706747991</c:v>
                </c:pt>
                <c:pt idx="2441">
                  <c:v>0.48580566256786994</c:v>
                </c:pt>
                <c:pt idx="2442">
                  <c:v>0.48592424171394</c:v>
                </c:pt>
                <c:pt idx="2443">
                  <c:v>0.48601421019394997</c:v>
                </c:pt>
                <c:pt idx="2444">
                  <c:v>0.48611727753310996</c:v>
                </c:pt>
                <c:pt idx="2445">
                  <c:v>0.48624619788377998</c:v>
                </c:pt>
                <c:pt idx="2446">
                  <c:v>0.48638063354356009</c:v>
                </c:pt>
                <c:pt idx="2447">
                  <c:v>0.48647232555766995</c:v>
                </c:pt>
                <c:pt idx="2448">
                  <c:v>0.48655091871262002</c:v>
                </c:pt>
                <c:pt idx="2449">
                  <c:v>0.48663536096929993</c:v>
                </c:pt>
                <c:pt idx="2450">
                  <c:v>0.48673464744764994</c:v>
                </c:pt>
                <c:pt idx="2451">
                  <c:v>0.48688700786206995</c:v>
                </c:pt>
                <c:pt idx="2452">
                  <c:v>0.48696249865564001</c:v>
                </c:pt>
                <c:pt idx="2453">
                  <c:v>0.48700317406039995</c:v>
                </c:pt>
                <c:pt idx="2454">
                  <c:v>0.48715277682025993</c:v>
                </c:pt>
                <c:pt idx="2455">
                  <c:v>0.48733271378028009</c:v>
                </c:pt>
                <c:pt idx="2456">
                  <c:v>0.48756745912466992</c:v>
                </c:pt>
                <c:pt idx="2457">
                  <c:v>0.48768776180483009</c:v>
                </c:pt>
                <c:pt idx="2458">
                  <c:v>0.48792355595048997</c:v>
                </c:pt>
                <c:pt idx="2459">
                  <c:v>0.48803488157251995</c:v>
                </c:pt>
                <c:pt idx="2460">
                  <c:v>0.48808520876823991</c:v>
                </c:pt>
                <c:pt idx="2461">
                  <c:v>0.48821792089391991</c:v>
                </c:pt>
                <c:pt idx="2462">
                  <c:v>0.48832064352626992</c:v>
                </c:pt>
                <c:pt idx="2463">
                  <c:v>0.48844611680872996</c:v>
                </c:pt>
                <c:pt idx="2464">
                  <c:v>0.4885564229911199</c:v>
                </c:pt>
                <c:pt idx="2465">
                  <c:v>0.48867941075401999</c:v>
                </c:pt>
                <c:pt idx="2466">
                  <c:v>0.48879392599006999</c:v>
                </c:pt>
                <c:pt idx="2467">
                  <c:v>0.48889044389964997</c:v>
                </c:pt>
                <c:pt idx="2468">
                  <c:v>0.48907520675515004</c:v>
                </c:pt>
                <c:pt idx="2469">
                  <c:v>0.48914828460098003</c:v>
                </c:pt>
                <c:pt idx="2470">
                  <c:v>0.48927385728574002</c:v>
                </c:pt>
                <c:pt idx="2471">
                  <c:v>0.48940129940682997</c:v>
                </c:pt>
                <c:pt idx="2472">
                  <c:v>0.48954036861826999</c:v>
                </c:pt>
                <c:pt idx="2473">
                  <c:v>0.48975255565636</c:v>
                </c:pt>
                <c:pt idx="2474">
                  <c:v>0.48994917857521991</c:v>
                </c:pt>
                <c:pt idx="2475">
                  <c:v>0.49004727998743003</c:v>
                </c:pt>
                <c:pt idx="2476">
                  <c:v>0.49022101222467995</c:v>
                </c:pt>
                <c:pt idx="2477">
                  <c:v>0.49035406905718992</c:v>
                </c:pt>
                <c:pt idx="2478">
                  <c:v>0.49049608826700997</c:v>
                </c:pt>
                <c:pt idx="2479">
                  <c:v>0.49059743207207007</c:v>
                </c:pt>
                <c:pt idx="2480">
                  <c:v>0.49082252562550011</c:v>
                </c:pt>
                <c:pt idx="2481">
                  <c:v>0.49095075656252996</c:v>
                </c:pt>
                <c:pt idx="2482">
                  <c:v>0.49108688508311005</c:v>
                </c:pt>
                <c:pt idx="2483">
                  <c:v>0.49122652201848993</c:v>
                </c:pt>
                <c:pt idx="2484">
                  <c:v>0.49135339641564002</c:v>
                </c:pt>
                <c:pt idx="2485">
                  <c:v>0.49146781679245999</c:v>
                </c:pt>
                <c:pt idx="2486">
                  <c:v>0.49168773974358992</c:v>
                </c:pt>
                <c:pt idx="2487">
                  <c:v>0.49177426115539991</c:v>
                </c:pt>
                <c:pt idx="2488">
                  <c:v>0.4919766040587199</c:v>
                </c:pt>
                <c:pt idx="2489">
                  <c:v>0.49208208434561995</c:v>
                </c:pt>
                <c:pt idx="2490">
                  <c:v>0.49218135990976997</c:v>
                </c:pt>
                <c:pt idx="2491">
                  <c:v>0.49241024523821997</c:v>
                </c:pt>
                <c:pt idx="2492">
                  <c:v>0.4926023483709201</c:v>
                </c:pt>
                <c:pt idx="2493">
                  <c:v>0.49301520570723989</c:v>
                </c:pt>
                <c:pt idx="2494">
                  <c:v>0.49318342263537995</c:v>
                </c:pt>
                <c:pt idx="2495">
                  <c:v>0.49336646195677991</c:v>
                </c:pt>
                <c:pt idx="2496">
                  <c:v>0.49349882937563994</c:v>
                </c:pt>
                <c:pt idx="2497">
                  <c:v>0.49367359573336</c:v>
                </c:pt>
                <c:pt idx="2498">
                  <c:v>0.49388179865261006</c:v>
                </c:pt>
                <c:pt idx="2499">
                  <c:v>0.49402967787836993</c:v>
                </c:pt>
                <c:pt idx="2500">
                  <c:v>0.49432647045035005</c:v>
                </c:pt>
                <c:pt idx="2501">
                  <c:v>0.49438978289051994</c:v>
                </c:pt>
                <c:pt idx="2502">
                  <c:v>0.49449227443075006</c:v>
                </c:pt>
                <c:pt idx="2503">
                  <c:v>0.49462636538370996</c:v>
                </c:pt>
                <c:pt idx="2504">
                  <c:v>0.49471633386371994</c:v>
                </c:pt>
                <c:pt idx="2505">
                  <c:v>0.49486479412597006</c:v>
                </c:pt>
                <c:pt idx="2506">
                  <c:v>0.49499313344015006</c:v>
                </c:pt>
                <c:pt idx="2507">
                  <c:v>0.49532474140094007</c:v>
                </c:pt>
                <c:pt idx="2508">
                  <c:v>0.49548123829720003</c:v>
                </c:pt>
                <c:pt idx="2509">
                  <c:v>0.49565910701629989</c:v>
                </c:pt>
                <c:pt idx="2510">
                  <c:v>0.49580009210566001</c:v>
                </c:pt>
                <c:pt idx="2511">
                  <c:v>0.4959907149770999</c:v>
                </c:pt>
                <c:pt idx="2512">
                  <c:v>0.49610998353679991</c:v>
                </c:pt>
                <c:pt idx="2513">
                  <c:v>0.49616789428255004</c:v>
                </c:pt>
                <c:pt idx="2514">
                  <c:v>0.49635713832671002</c:v>
                </c:pt>
                <c:pt idx="2515">
                  <c:v>0.49647034575153004</c:v>
                </c:pt>
                <c:pt idx="2516">
                  <c:v>0.49656430712549993</c:v>
                </c:pt>
                <c:pt idx="2517">
                  <c:v>0.49669150394207007</c:v>
                </c:pt>
                <c:pt idx="2518">
                  <c:v>0.49685041378607009</c:v>
                </c:pt>
                <c:pt idx="2519">
                  <c:v>0.49703310840064008</c:v>
                </c:pt>
                <c:pt idx="2520">
                  <c:v>0.49722028420387998</c:v>
                </c:pt>
                <c:pt idx="2521">
                  <c:v>0.49734058688403993</c:v>
                </c:pt>
                <c:pt idx="2522">
                  <c:v>0.49739539526842003</c:v>
                </c:pt>
                <c:pt idx="2523">
                  <c:v>0.49758257107164994</c:v>
                </c:pt>
                <c:pt idx="2524">
                  <c:v>0.4977028737518201</c:v>
                </c:pt>
                <c:pt idx="2525">
                  <c:v>0.49783661999796003</c:v>
                </c:pt>
                <c:pt idx="2526">
                  <c:v>0.49800690516701995</c:v>
                </c:pt>
                <c:pt idx="2527">
                  <c:v>0.4981010101288601</c:v>
                </c:pt>
                <c:pt idx="2528">
                  <c:v>0.49827060588428007</c:v>
                </c:pt>
                <c:pt idx="2529">
                  <c:v>0.49840997496295003</c:v>
                </c:pt>
                <c:pt idx="2530">
                  <c:v>0.4984757064421601</c:v>
                </c:pt>
                <c:pt idx="2531">
                  <c:v>0.49853361718791001</c:v>
                </c:pt>
                <c:pt idx="2532">
                  <c:v>0.4986914929114501</c:v>
                </c:pt>
                <c:pt idx="2533">
                  <c:v>0.49880283321428998</c:v>
                </c:pt>
                <c:pt idx="2534">
                  <c:v>0.49886522514871001</c:v>
                </c:pt>
                <c:pt idx="2535">
                  <c:v>0.49899345608573009</c:v>
                </c:pt>
                <c:pt idx="2536">
                  <c:v>0.4991558129979301</c:v>
                </c:pt>
                <c:pt idx="2537">
                  <c:v>0.49924405794383997</c:v>
                </c:pt>
                <c:pt idx="2538">
                  <c:v>0.49934712528299996</c:v>
                </c:pt>
                <c:pt idx="2539">
                  <c:v>0.49943472980493997</c:v>
                </c:pt>
                <c:pt idx="2540">
                  <c:v>0.49957773414555007</c:v>
                </c:pt>
                <c:pt idx="2541">
                  <c:v>0.49966391085054007</c:v>
                </c:pt>
                <c:pt idx="2542">
                  <c:v>0.49974457224641</c:v>
                </c:pt>
                <c:pt idx="2543">
                  <c:v>0.4998621172720199</c:v>
                </c:pt>
                <c:pt idx="2544">
                  <c:v>0.49998414348627995</c:v>
                </c:pt>
                <c:pt idx="2545">
                  <c:v>0.50011926855970001</c:v>
                </c:pt>
                <c:pt idx="2546">
                  <c:v>0.50024922303082997</c:v>
                </c:pt>
                <c:pt idx="2547">
                  <c:v>0.50035125624953003</c:v>
                </c:pt>
                <c:pt idx="2548">
                  <c:v>0.50047431658426</c:v>
                </c:pt>
                <c:pt idx="2549">
                  <c:v>0.50057721372469</c:v>
                </c:pt>
                <c:pt idx="2550">
                  <c:v>0.50067252300573006</c:v>
                </c:pt>
                <c:pt idx="2551">
                  <c:v>0.5007711091562399</c:v>
                </c:pt>
                <c:pt idx="2552">
                  <c:v>0.50089589302505999</c:v>
                </c:pt>
                <c:pt idx="2553">
                  <c:v>0.50105997347136011</c:v>
                </c:pt>
                <c:pt idx="2554">
                  <c:v>0.50129506352256992</c:v>
                </c:pt>
                <c:pt idx="2555">
                  <c:v>0.50142674152779998</c:v>
                </c:pt>
                <c:pt idx="2556">
                  <c:v>0.50168699517686011</c:v>
                </c:pt>
                <c:pt idx="2557">
                  <c:v>0.5017862707410099</c:v>
                </c:pt>
                <c:pt idx="2558">
                  <c:v>0.50194035468953002</c:v>
                </c:pt>
                <c:pt idx="2559">
                  <c:v>0.50207789271068992</c:v>
                </c:pt>
                <c:pt idx="2560">
                  <c:v>0.50230815686642005</c:v>
                </c:pt>
                <c:pt idx="2561">
                  <c:v>0.50255014105403006</c:v>
                </c:pt>
                <c:pt idx="2562">
                  <c:v>0.50273111213450994</c:v>
                </c:pt>
                <c:pt idx="2563">
                  <c:v>0.50301164630636008</c:v>
                </c:pt>
                <c:pt idx="2564">
                  <c:v>0.50320404989149004</c:v>
                </c:pt>
                <c:pt idx="2565">
                  <c:v>0.50345637528369003</c:v>
                </c:pt>
                <c:pt idx="2566">
                  <c:v>0.50361907690271002</c:v>
                </c:pt>
                <c:pt idx="2567">
                  <c:v>0.50375558080341998</c:v>
                </c:pt>
                <c:pt idx="2568">
                  <c:v>0.50391586947468991</c:v>
                </c:pt>
                <c:pt idx="2569">
                  <c:v>0.50405375220268001</c:v>
                </c:pt>
                <c:pt idx="2570">
                  <c:v>0.50420749144437993</c:v>
                </c:pt>
                <c:pt idx="2571">
                  <c:v>0.50427505398109007</c:v>
                </c:pt>
                <c:pt idx="2572">
                  <c:v>0.50443086146371008</c:v>
                </c:pt>
                <c:pt idx="2573">
                  <c:v>0.50463357762969996</c:v>
                </c:pt>
                <c:pt idx="2574">
                  <c:v>0.50490310980705</c:v>
                </c:pt>
                <c:pt idx="2575">
                  <c:v>0.50503926900092999</c:v>
                </c:pt>
                <c:pt idx="2576">
                  <c:v>0.50517542819480998</c:v>
                </c:pt>
                <c:pt idx="2577">
                  <c:v>0.5053391639342899</c:v>
                </c:pt>
                <c:pt idx="2578">
                  <c:v>0.50543878420525989</c:v>
                </c:pt>
                <c:pt idx="2579">
                  <c:v>0.50559217874014006</c:v>
                </c:pt>
                <c:pt idx="2580">
                  <c:v>0.5056907648906499</c:v>
                </c:pt>
                <c:pt idx="2581">
                  <c:v>0.5058238217231501</c:v>
                </c:pt>
                <c:pt idx="2582">
                  <c:v>0.50599755396041002</c:v>
                </c:pt>
                <c:pt idx="2583">
                  <c:v>0.50611716722693001</c:v>
                </c:pt>
                <c:pt idx="2584">
                  <c:v>0.5062285075297801</c:v>
                </c:pt>
                <c:pt idx="2585">
                  <c:v>0.50638603854649999</c:v>
                </c:pt>
                <c:pt idx="2586">
                  <c:v>0.50651461419034005</c:v>
                </c:pt>
                <c:pt idx="2587">
                  <c:v>0.50672212769594993</c:v>
                </c:pt>
                <c:pt idx="2588">
                  <c:v>0.50688689755589</c:v>
                </c:pt>
                <c:pt idx="2589">
                  <c:v>0.50699272254962002</c:v>
                </c:pt>
                <c:pt idx="2590">
                  <c:v>0.50719609957338996</c:v>
                </c:pt>
                <c:pt idx="2591">
                  <c:v>0.50730261398075993</c:v>
                </c:pt>
                <c:pt idx="2592">
                  <c:v>0.50744269579796009</c:v>
                </c:pt>
                <c:pt idx="2593">
                  <c:v>0.50752288163871007</c:v>
                </c:pt>
                <c:pt idx="2594">
                  <c:v>0.50760250891412007</c:v>
                </c:pt>
                <c:pt idx="2595">
                  <c:v>0.50773418691933991</c:v>
                </c:pt>
                <c:pt idx="2596">
                  <c:v>0.50788792616104006</c:v>
                </c:pt>
                <c:pt idx="2597">
                  <c:v>0.50794687102724989</c:v>
                </c:pt>
                <c:pt idx="2598">
                  <c:v>0.50808578787569991</c:v>
                </c:pt>
                <c:pt idx="2599">
                  <c:v>0.50828468371080993</c:v>
                </c:pt>
                <c:pt idx="2600">
                  <c:v>0.50838145722664008</c:v>
                </c:pt>
                <c:pt idx="2601">
                  <c:v>0.50853218320754001</c:v>
                </c:pt>
                <c:pt idx="2602">
                  <c:v>0.50871935901076992</c:v>
                </c:pt>
                <c:pt idx="2603">
                  <c:v>0.5088327675545401</c:v>
                </c:pt>
                <c:pt idx="2604">
                  <c:v>0.50896996086888002</c:v>
                </c:pt>
                <c:pt idx="2605">
                  <c:v>0.50916713316989992</c:v>
                </c:pt>
                <c:pt idx="2606">
                  <c:v>0.50927916288637998</c:v>
                </c:pt>
                <c:pt idx="2607">
                  <c:v>0.50937395726187007</c:v>
                </c:pt>
                <c:pt idx="2608">
                  <c:v>0.50942049268256007</c:v>
                </c:pt>
                <c:pt idx="2609">
                  <c:v>0.50955354951507004</c:v>
                </c:pt>
                <c:pt idx="2610">
                  <c:v>0.50962800618817994</c:v>
                </c:pt>
                <c:pt idx="2611">
                  <c:v>0.50976140772749989</c:v>
                </c:pt>
                <c:pt idx="2612">
                  <c:v>0.50982586790283002</c:v>
                </c:pt>
                <c:pt idx="2613">
                  <c:v>0.50992204110560002</c:v>
                </c:pt>
                <c:pt idx="2614">
                  <c:v>0.51001959313564993</c:v>
                </c:pt>
                <c:pt idx="2615">
                  <c:v>0.51017609003190989</c:v>
                </c:pt>
                <c:pt idx="2616">
                  <c:v>0.51026157732325994</c:v>
                </c:pt>
                <c:pt idx="2617">
                  <c:v>0.51041253975063006</c:v>
                </c:pt>
                <c:pt idx="2618">
                  <c:v>0.51048010600393989</c:v>
                </c:pt>
                <c:pt idx="2619">
                  <c:v>0.51057560523623002</c:v>
                </c:pt>
                <c:pt idx="2620">
                  <c:v>0.51063868658429001</c:v>
                </c:pt>
                <c:pt idx="2621">
                  <c:v>0.51072107151426005</c:v>
                </c:pt>
                <c:pt idx="2622">
                  <c:v>0.51079621760100991</c:v>
                </c:pt>
                <c:pt idx="2623">
                  <c:v>0.51091824381526996</c:v>
                </c:pt>
                <c:pt idx="2624">
                  <c:v>0.51100855700209991</c:v>
                </c:pt>
                <c:pt idx="2625">
                  <c:v>0.51105578413196007</c:v>
                </c:pt>
                <c:pt idx="2626">
                  <c:v>0.51110901814972998</c:v>
                </c:pt>
                <c:pt idx="2627">
                  <c:v>0.51120607400993001</c:v>
                </c:pt>
                <c:pt idx="2628">
                  <c:v>0.51133809672198005</c:v>
                </c:pt>
                <c:pt idx="2629">
                  <c:v>0.51148425241364004</c:v>
                </c:pt>
                <c:pt idx="2630">
                  <c:v>0.51161386217794003</c:v>
                </c:pt>
                <c:pt idx="2631">
                  <c:v>0.51180586387666005</c:v>
                </c:pt>
                <c:pt idx="2632">
                  <c:v>0.51201467893915997</c:v>
                </c:pt>
                <c:pt idx="2633">
                  <c:v>0.51223743681524003</c:v>
                </c:pt>
                <c:pt idx="2634">
                  <c:v>0.51254121797384999</c:v>
                </c:pt>
                <c:pt idx="2635">
                  <c:v>0.51278315975972011</c:v>
                </c:pt>
                <c:pt idx="2636">
                  <c:v>0.51283102195920005</c:v>
                </c:pt>
                <c:pt idx="2637">
                  <c:v>0.51302953771373994</c:v>
                </c:pt>
                <c:pt idx="2638">
                  <c:v>0.5131436710449</c:v>
                </c:pt>
                <c:pt idx="2639">
                  <c:v>0.51333188096860005</c:v>
                </c:pt>
                <c:pt idx="2640">
                  <c:v>0.51349561670807997</c:v>
                </c:pt>
                <c:pt idx="2641">
                  <c:v>0.51356802027806991</c:v>
                </c:pt>
                <c:pt idx="2642">
                  <c:v>0.51367176189306996</c:v>
                </c:pt>
                <c:pt idx="2643">
                  <c:v>0.51388503567874011</c:v>
                </c:pt>
                <c:pt idx="2644">
                  <c:v>0.5139944074765499</c:v>
                </c:pt>
                <c:pt idx="2645">
                  <c:v>0.51418744329573007</c:v>
                </c:pt>
                <c:pt idx="2646">
                  <c:v>0.51432360248961007</c:v>
                </c:pt>
                <c:pt idx="2647">
                  <c:v>0.51447354995629002</c:v>
                </c:pt>
                <c:pt idx="2648">
                  <c:v>0.51462178083487009</c:v>
                </c:pt>
                <c:pt idx="2649">
                  <c:v>0.51471863650528005</c:v>
                </c:pt>
                <c:pt idx="2650">
                  <c:v>0.51483687094451991</c:v>
                </c:pt>
                <c:pt idx="2651">
                  <c:v>0.51499646642144992</c:v>
                </c:pt>
                <c:pt idx="2652">
                  <c:v>0.51510195048906993</c:v>
                </c:pt>
                <c:pt idx="2653">
                  <c:v>0.51541356545430994</c:v>
                </c:pt>
                <c:pt idx="2654">
                  <c:v>0.51560108596437004</c:v>
                </c:pt>
                <c:pt idx="2655">
                  <c:v>0.51576344287656006</c:v>
                </c:pt>
                <c:pt idx="2656">
                  <c:v>0.51597922934586005</c:v>
                </c:pt>
                <c:pt idx="2657">
                  <c:v>0.51612228267614002</c:v>
                </c:pt>
                <c:pt idx="2658">
                  <c:v>0.51630842435891</c:v>
                </c:pt>
                <c:pt idx="2659">
                  <c:v>0.51644458355279999</c:v>
                </c:pt>
                <c:pt idx="2660">
                  <c:v>0.5165221425872899</c:v>
                </c:pt>
                <c:pt idx="2661">
                  <c:v>0.51667538544328995</c:v>
                </c:pt>
                <c:pt idx="2662">
                  <c:v>0.51676240324080003</c:v>
                </c:pt>
                <c:pt idx="2663">
                  <c:v>0.51685897455585006</c:v>
                </c:pt>
                <c:pt idx="2664">
                  <c:v>0.51699335681016989</c:v>
                </c:pt>
                <c:pt idx="2665">
                  <c:v>0.51708435941063002</c:v>
                </c:pt>
                <c:pt idx="2666">
                  <c:v>0.51720328326352005</c:v>
                </c:pt>
                <c:pt idx="2667">
                  <c:v>0.51733220361418009</c:v>
                </c:pt>
                <c:pt idx="2668">
                  <c:v>0.51749731818093991</c:v>
                </c:pt>
                <c:pt idx="2669">
                  <c:v>0.51768966458647991</c:v>
                </c:pt>
                <c:pt idx="2670">
                  <c:v>0.5178292708485599</c:v>
                </c:pt>
                <c:pt idx="2671">
                  <c:v>0.51790545105576991</c:v>
                </c:pt>
                <c:pt idx="2672">
                  <c:v>0.51810451407408009</c:v>
                </c:pt>
                <c:pt idx="2673">
                  <c:v>0.51818742123448991</c:v>
                </c:pt>
                <c:pt idx="2674">
                  <c:v>0.51823947196429998</c:v>
                </c:pt>
                <c:pt idx="2675">
                  <c:v>0.51834770990577006</c:v>
                </c:pt>
                <c:pt idx="2676">
                  <c:v>0.51846008432908008</c:v>
                </c:pt>
                <c:pt idx="2677">
                  <c:v>0.51855522341137994</c:v>
                </c:pt>
                <c:pt idx="2678">
                  <c:v>0.51868242022795008</c:v>
                </c:pt>
                <c:pt idx="2679">
                  <c:v>0.5187713545874999</c:v>
                </c:pt>
                <c:pt idx="2680">
                  <c:v>0.51890061964497991</c:v>
                </c:pt>
                <c:pt idx="2681">
                  <c:v>0.51900816817281004</c:v>
                </c:pt>
                <c:pt idx="2682">
                  <c:v>0.51912398966431006</c:v>
                </c:pt>
                <c:pt idx="2683">
                  <c:v>0.51930565015843011</c:v>
                </c:pt>
                <c:pt idx="2684">
                  <c:v>0.51945697645238997</c:v>
                </c:pt>
                <c:pt idx="2685">
                  <c:v>0.51951730014587993</c:v>
                </c:pt>
                <c:pt idx="2686">
                  <c:v>0.51966552407846001</c:v>
                </c:pt>
                <c:pt idx="2687">
                  <c:v>0.5198065091678199</c:v>
                </c:pt>
                <c:pt idx="2688">
                  <c:v>0.51989923530238991</c:v>
                </c:pt>
                <c:pt idx="2689">
                  <c:v>0.51997334726868005</c:v>
                </c:pt>
                <c:pt idx="2690">
                  <c:v>0.5200988205511401</c:v>
                </c:pt>
                <c:pt idx="2691">
                  <c:v>0.52020774790624991</c:v>
                </c:pt>
                <c:pt idx="2692">
                  <c:v>0.52029978462717996</c:v>
                </c:pt>
                <c:pt idx="2693">
                  <c:v>0.52043732264834008</c:v>
                </c:pt>
                <c:pt idx="2694">
                  <c:v>0.52052108640559003</c:v>
                </c:pt>
                <c:pt idx="2695">
                  <c:v>0.52062725610614002</c:v>
                </c:pt>
                <c:pt idx="2696">
                  <c:v>0.52076341530002002</c:v>
                </c:pt>
                <c:pt idx="2697">
                  <c:v>0.52094024989865995</c:v>
                </c:pt>
                <c:pt idx="2698">
                  <c:v>0.52109605738127995</c:v>
                </c:pt>
                <c:pt idx="2699">
                  <c:v>0.52125014132980008</c:v>
                </c:pt>
                <c:pt idx="2700">
                  <c:v>0.52140008879648003</c:v>
                </c:pt>
                <c:pt idx="2701">
                  <c:v>0.52155517040515997</c:v>
                </c:pt>
                <c:pt idx="2702">
                  <c:v>0.52163311060676998</c:v>
                </c:pt>
                <c:pt idx="2703">
                  <c:v>0.52175957538362994</c:v>
                </c:pt>
                <c:pt idx="2704">
                  <c:v>0.52188440187851004</c:v>
                </c:pt>
                <c:pt idx="2705">
                  <c:v>0.52195747972434003</c:v>
                </c:pt>
                <c:pt idx="2706">
                  <c:v>0.52211707898198001</c:v>
                </c:pt>
                <c:pt idx="2707">
                  <c:v>0.52219015682781</c:v>
                </c:pt>
                <c:pt idx="2708">
                  <c:v>0.5223811244060701</c:v>
                </c:pt>
                <c:pt idx="2709">
                  <c:v>0.52247040347243989</c:v>
                </c:pt>
                <c:pt idx="2710">
                  <c:v>0.52252728009773008</c:v>
                </c:pt>
                <c:pt idx="2711">
                  <c:v>0.52276616192396008</c:v>
                </c:pt>
                <c:pt idx="2712">
                  <c:v>0.5228112884782099</c:v>
                </c:pt>
                <c:pt idx="2713">
                  <c:v>0.52293447745522004</c:v>
                </c:pt>
                <c:pt idx="2714">
                  <c:v>0.52311226542480993</c:v>
                </c:pt>
                <c:pt idx="2715">
                  <c:v>0.52340386954088003</c:v>
                </c:pt>
                <c:pt idx="2716">
                  <c:v>0.52362413719882994</c:v>
                </c:pt>
                <c:pt idx="2717">
                  <c:v>0.52374547399945004</c:v>
                </c:pt>
                <c:pt idx="2718">
                  <c:v>0.5238957609683399</c:v>
                </c:pt>
                <c:pt idx="2719">
                  <c:v>0.52398504523931999</c:v>
                </c:pt>
                <c:pt idx="2720">
                  <c:v>0.52417394457666</c:v>
                </c:pt>
                <c:pt idx="2721">
                  <c:v>0.52432664969789999</c:v>
                </c:pt>
                <c:pt idx="2722">
                  <c:v>0.52448713630673005</c:v>
                </c:pt>
                <c:pt idx="2723">
                  <c:v>0.52465067410866006</c:v>
                </c:pt>
                <c:pt idx="2724">
                  <c:v>0.5248887801458999</c:v>
                </c:pt>
                <c:pt idx="2725">
                  <c:v>0.52511258124740001</c:v>
                </c:pt>
                <c:pt idx="2726">
                  <c:v>0.52535456543501002</c:v>
                </c:pt>
                <c:pt idx="2727">
                  <c:v>0.52554105182459998</c:v>
                </c:pt>
                <c:pt idx="2728">
                  <c:v>0.5257051322709001</c:v>
                </c:pt>
                <c:pt idx="2729">
                  <c:v>0.52586748918309989</c:v>
                </c:pt>
                <c:pt idx="2730">
                  <c:v>0.52613153460718998</c:v>
                </c:pt>
                <c:pt idx="2731">
                  <c:v>0.52628734208980998</c:v>
                </c:pt>
                <c:pt idx="2732">
                  <c:v>0.5264114365449899</c:v>
                </c:pt>
                <c:pt idx="2733">
                  <c:v>0.52649520030224006</c:v>
                </c:pt>
                <c:pt idx="2734">
                  <c:v>0.5266072300187199</c:v>
                </c:pt>
                <c:pt idx="2735">
                  <c:v>0.52679061404694005</c:v>
                </c:pt>
                <c:pt idx="2736">
                  <c:v>0.52687550098841007</c:v>
                </c:pt>
                <c:pt idx="2737">
                  <c:v>0.52701812054810993</c:v>
                </c:pt>
                <c:pt idx="2738">
                  <c:v>0.52708946079059005</c:v>
                </c:pt>
                <c:pt idx="2739">
                  <c:v>0.52716910213525003</c:v>
                </c:pt>
                <c:pt idx="2740">
                  <c:v>0.52733421670201008</c:v>
                </c:pt>
                <c:pt idx="2741">
                  <c:v>0.52745417467535005</c:v>
                </c:pt>
                <c:pt idx="2742">
                  <c:v>0.5275924021101599</c:v>
                </c:pt>
                <c:pt idx="2743">
                  <c:v>0.52770718948119999</c:v>
                </c:pt>
                <c:pt idx="2744">
                  <c:v>0.5278116356476501</c:v>
                </c:pt>
                <c:pt idx="2745">
                  <c:v>0.52795606780520998</c:v>
                </c:pt>
                <c:pt idx="2746">
                  <c:v>0.52802707741011989</c:v>
                </c:pt>
                <c:pt idx="2747">
                  <c:v>0.52808050696721009</c:v>
                </c:pt>
                <c:pt idx="2748">
                  <c:v>0.52819115785642001</c:v>
                </c:pt>
                <c:pt idx="2749">
                  <c:v>0.52831973350026007</c:v>
                </c:pt>
                <c:pt idx="2750">
                  <c:v>0.52846899155330007</c:v>
                </c:pt>
                <c:pt idx="2751">
                  <c:v>0.52859205188803005</c:v>
                </c:pt>
                <c:pt idx="2752">
                  <c:v>0.52868615684987996</c:v>
                </c:pt>
                <c:pt idx="2753">
                  <c:v>0.52880611482321993</c:v>
                </c:pt>
                <c:pt idx="2754">
                  <c:v>0.52899811652193995</c:v>
                </c:pt>
                <c:pt idx="2755">
                  <c:v>0.52911152506569992</c:v>
                </c:pt>
                <c:pt idx="2756">
                  <c:v>0.52919046292746996</c:v>
                </c:pt>
                <c:pt idx="2757">
                  <c:v>0.52925492310280009</c:v>
                </c:pt>
                <c:pt idx="2758">
                  <c:v>0.52939246112395999</c:v>
                </c:pt>
                <c:pt idx="2759">
                  <c:v>0.52947829312213002</c:v>
                </c:pt>
                <c:pt idx="2760">
                  <c:v>0.5296396159138701</c:v>
                </c:pt>
                <c:pt idx="2761">
                  <c:v>0.52966409009809001</c:v>
                </c:pt>
                <c:pt idx="2762">
                  <c:v>0.52979128691464994</c:v>
                </c:pt>
                <c:pt idx="2763">
                  <c:v>0.52988780482423992</c:v>
                </c:pt>
                <c:pt idx="2764">
                  <c:v>0.52995054146546994</c:v>
                </c:pt>
                <c:pt idx="2765">
                  <c:v>0.53006291588877996</c:v>
                </c:pt>
                <c:pt idx="2766">
                  <c:v>0.53025767524205003</c:v>
                </c:pt>
                <c:pt idx="2767">
                  <c:v>0.53040486505416995</c:v>
                </c:pt>
                <c:pt idx="2768">
                  <c:v>0.53053481952529991</c:v>
                </c:pt>
                <c:pt idx="2769">
                  <c:v>0.53068476699198008</c:v>
                </c:pt>
                <c:pt idx="2770">
                  <c:v>0.53087814751797002</c:v>
                </c:pt>
                <c:pt idx="2771">
                  <c:v>0.53096880541161995</c:v>
                </c:pt>
                <c:pt idx="2772">
                  <c:v>0.53110897037561</c:v>
                </c:pt>
                <c:pt idx="2773">
                  <c:v>0.53124905205624007</c:v>
                </c:pt>
                <c:pt idx="2774">
                  <c:v>0.53140313600476996</c:v>
                </c:pt>
                <c:pt idx="2775">
                  <c:v>0.53153279505551998</c:v>
                </c:pt>
                <c:pt idx="2776">
                  <c:v>0.53164753314011004</c:v>
                </c:pt>
                <c:pt idx="2777">
                  <c:v>0.53174715341108003</c:v>
                </c:pt>
                <c:pt idx="2778">
                  <c:v>0.53183746659790998</c:v>
                </c:pt>
                <c:pt idx="2779">
                  <c:v>0.53198362228956997</c:v>
                </c:pt>
                <c:pt idx="2780">
                  <c:v>0.53204153303532009</c:v>
                </c:pt>
                <c:pt idx="2781">
                  <c:v>0.53217355574736991</c:v>
                </c:pt>
                <c:pt idx="2782">
                  <c:v>0.5322204358748801</c:v>
                </c:pt>
                <c:pt idx="2783">
                  <c:v>0.53234666128867003</c:v>
                </c:pt>
                <c:pt idx="2784">
                  <c:v>0.53245001061697006</c:v>
                </c:pt>
                <c:pt idx="2785">
                  <c:v>0.53257893096763009</c:v>
                </c:pt>
                <c:pt idx="2786">
                  <c:v>0.53267510417040009</c:v>
                </c:pt>
                <c:pt idx="2787">
                  <c:v>0.53287537883280001</c:v>
                </c:pt>
                <c:pt idx="2788">
                  <c:v>0.53308840764752996</c:v>
                </c:pt>
                <c:pt idx="2789">
                  <c:v>0.53319601686699003</c:v>
                </c:pt>
                <c:pt idx="2790">
                  <c:v>0.53335934720801004</c:v>
                </c:pt>
                <c:pt idx="2791">
                  <c:v>0.53344276625844</c:v>
                </c:pt>
                <c:pt idx="2792">
                  <c:v>0.53365976706021989</c:v>
                </c:pt>
                <c:pt idx="2793">
                  <c:v>0.53386451328240003</c:v>
                </c:pt>
                <c:pt idx="2794">
                  <c:v>0.53412631988240999</c:v>
                </c:pt>
                <c:pt idx="2795">
                  <c:v>0.53436853023265996</c:v>
                </c:pt>
                <c:pt idx="2796">
                  <c:v>0.53448274673424989</c:v>
                </c:pt>
                <c:pt idx="2797">
                  <c:v>0.53459649998483005</c:v>
                </c:pt>
                <c:pt idx="2798">
                  <c:v>0.53472610974914003</c:v>
                </c:pt>
                <c:pt idx="2799">
                  <c:v>0.53488687941847002</c:v>
                </c:pt>
                <c:pt idx="2800">
                  <c:v>0.5350270388029601</c:v>
                </c:pt>
                <c:pt idx="2801">
                  <c:v>0.53530004660436004</c:v>
                </c:pt>
                <c:pt idx="2802">
                  <c:v>0.53544964936422002</c:v>
                </c:pt>
                <c:pt idx="2803">
                  <c:v>0.53562613925603997</c:v>
                </c:pt>
                <c:pt idx="2804">
                  <c:v>0.53574161604072001</c:v>
                </c:pt>
                <c:pt idx="2805">
                  <c:v>0.53581745154112004</c:v>
                </c:pt>
                <c:pt idx="2806">
                  <c:v>0.53606115926281994</c:v>
                </c:pt>
                <c:pt idx="2807">
                  <c:v>0.53629553342704006</c:v>
                </c:pt>
                <c:pt idx="2808">
                  <c:v>0.53651410402425004</c:v>
                </c:pt>
                <c:pt idx="2809">
                  <c:v>0.53667818447053994</c:v>
                </c:pt>
                <c:pt idx="2810">
                  <c:v>0.53675643291867003</c:v>
                </c:pt>
                <c:pt idx="2811">
                  <c:v>0.53695072133800004</c:v>
                </c:pt>
                <c:pt idx="2812">
                  <c:v>0.53712768216377005</c:v>
                </c:pt>
                <c:pt idx="2813">
                  <c:v>0.53720248354369993</c:v>
                </c:pt>
                <c:pt idx="2814">
                  <c:v>0.53724999206608004</c:v>
                </c:pt>
                <c:pt idx="2815">
                  <c:v>0.53735346513084004</c:v>
                </c:pt>
                <c:pt idx="2816">
                  <c:v>0.5374885902042601</c:v>
                </c:pt>
                <c:pt idx="2817">
                  <c:v>0.53759441519798989</c:v>
                </c:pt>
                <c:pt idx="2818">
                  <c:v>0.53774987797378992</c:v>
                </c:pt>
                <c:pt idx="2819">
                  <c:v>0.53783260761057994</c:v>
                </c:pt>
                <c:pt idx="2820">
                  <c:v>0.53794670556798008</c:v>
                </c:pt>
                <c:pt idx="2821">
                  <c:v>0.53804611362664989</c:v>
                </c:pt>
                <c:pt idx="2822">
                  <c:v>0.53818145091236991</c:v>
                </c:pt>
                <c:pt idx="2823">
                  <c:v>0.53829382533567993</c:v>
                </c:pt>
                <c:pt idx="2824">
                  <c:v>0.53838207028158003</c:v>
                </c:pt>
                <c:pt idx="2825">
                  <c:v>0.5384772093638901</c:v>
                </c:pt>
                <c:pt idx="2826">
                  <c:v>0.53855270015745993</c:v>
                </c:pt>
                <c:pt idx="2827">
                  <c:v>0.53860268264635991</c:v>
                </c:pt>
                <c:pt idx="2828">
                  <c:v>0.53867507107854995</c:v>
                </c:pt>
                <c:pt idx="2829">
                  <c:v>0.5388022678951101</c:v>
                </c:pt>
                <c:pt idx="2830">
                  <c:v>0.53887637986140002</c:v>
                </c:pt>
                <c:pt idx="2831">
                  <c:v>0.53908940867612998</c:v>
                </c:pt>
                <c:pt idx="2832">
                  <c:v>0.53915386885146011</c:v>
                </c:pt>
                <c:pt idx="2833">
                  <c:v>0.53925211029514997</c:v>
                </c:pt>
                <c:pt idx="2834">
                  <c:v>0.53935580696116991</c:v>
                </c:pt>
                <c:pt idx="2835">
                  <c:v>0.53947285355151009</c:v>
                </c:pt>
                <c:pt idx="2836">
                  <c:v>0.53958854415143009</c:v>
                </c:pt>
                <c:pt idx="2837">
                  <c:v>0.53971057036568992</c:v>
                </c:pt>
                <c:pt idx="2838">
                  <c:v>0.53983764307068993</c:v>
                </c:pt>
                <c:pt idx="2839">
                  <c:v>0.53995255455329993</c:v>
                </c:pt>
                <c:pt idx="2840">
                  <c:v>0.54007940666304011</c:v>
                </c:pt>
                <c:pt idx="2841">
                  <c:v>0.54020936113417006</c:v>
                </c:pt>
                <c:pt idx="2842">
                  <c:v>0.5403007107765101</c:v>
                </c:pt>
                <c:pt idx="2843">
                  <c:v>0.54041239345112002</c:v>
                </c:pt>
                <c:pt idx="2844">
                  <c:v>0.54057061388148009</c:v>
                </c:pt>
                <c:pt idx="2845">
                  <c:v>0.54067712828885006</c:v>
                </c:pt>
                <c:pt idx="2846">
                  <c:v>0.54073055784594004</c:v>
                </c:pt>
                <c:pt idx="2847">
                  <c:v>0.54091152892641992</c:v>
                </c:pt>
                <c:pt idx="2848">
                  <c:v>0.54096545351118008</c:v>
                </c:pt>
                <c:pt idx="2849">
                  <c:v>0.54102769512473992</c:v>
                </c:pt>
                <c:pt idx="2850">
                  <c:v>0.54115723247260994</c:v>
                </c:pt>
                <c:pt idx="2851">
                  <c:v>0.54131655943986989</c:v>
                </c:pt>
                <c:pt idx="2852">
                  <c:v>0.54138033020156007</c:v>
                </c:pt>
                <c:pt idx="2853">
                  <c:v>0.54158784370716995</c:v>
                </c:pt>
                <c:pt idx="2854">
                  <c:v>0.54175640534212999</c:v>
                </c:pt>
                <c:pt idx="2855">
                  <c:v>0.54192014108160991</c:v>
                </c:pt>
                <c:pt idx="2856">
                  <c:v>0.54210352510982007</c:v>
                </c:pt>
                <c:pt idx="2857">
                  <c:v>0.54221969130815006</c:v>
                </c:pt>
                <c:pt idx="2858">
                  <c:v>0.54233654692011002</c:v>
                </c:pt>
                <c:pt idx="2859">
                  <c:v>0.54244857663660007</c:v>
                </c:pt>
                <c:pt idx="2860">
                  <c:v>0.5425317621108201</c:v>
                </c:pt>
                <c:pt idx="2861">
                  <c:v>0.54257129226450007</c:v>
                </c:pt>
                <c:pt idx="2862">
                  <c:v>0.54270262556290993</c:v>
                </c:pt>
                <c:pt idx="2863">
                  <c:v>0.54278359996409997</c:v>
                </c:pt>
                <c:pt idx="2864">
                  <c:v>0.54292668499588004</c:v>
                </c:pt>
                <c:pt idx="2865">
                  <c:v>0.54300906992585007</c:v>
                </c:pt>
                <c:pt idx="2866">
                  <c:v>0.54317227654252997</c:v>
                </c:pt>
                <c:pt idx="2867">
                  <c:v>0.54331930606380996</c:v>
                </c:pt>
                <c:pt idx="2868">
                  <c:v>0.54350992893524008</c:v>
                </c:pt>
                <c:pt idx="2869">
                  <c:v>0.54362402689264999</c:v>
                </c:pt>
                <c:pt idx="2870">
                  <c:v>0.54378810733895011</c:v>
                </c:pt>
                <c:pt idx="2871">
                  <c:v>0.54389220879857003</c:v>
                </c:pt>
                <c:pt idx="2872">
                  <c:v>0.54401285618555995</c:v>
                </c:pt>
                <c:pt idx="2873">
                  <c:v>0.54425104859814999</c:v>
                </c:pt>
                <c:pt idx="2874">
                  <c:v>0.54438437417782004</c:v>
                </c:pt>
                <c:pt idx="2875">
                  <c:v>0.54451612814269001</c:v>
                </c:pt>
                <c:pt idx="2876">
                  <c:v>0.54463332846147994</c:v>
                </c:pt>
                <c:pt idx="2877">
                  <c:v>0.54490909391743991</c:v>
                </c:pt>
                <c:pt idx="2878">
                  <c:v>0.54514211572773008</c:v>
                </c:pt>
                <c:pt idx="2879">
                  <c:v>0.54539926701541996</c:v>
                </c:pt>
                <c:pt idx="2880">
                  <c:v>0.54555266155029991</c:v>
                </c:pt>
                <c:pt idx="2881">
                  <c:v>0.54563470177344997</c:v>
                </c:pt>
                <c:pt idx="2882">
                  <c:v>0.54580292425379007</c:v>
                </c:pt>
                <c:pt idx="2883">
                  <c:v>0.54595252146145001</c:v>
                </c:pt>
                <c:pt idx="2884">
                  <c:v>0.5460938512576301</c:v>
                </c:pt>
                <c:pt idx="2885">
                  <c:v>0.54625827641074998</c:v>
                </c:pt>
                <c:pt idx="2886">
                  <c:v>0.54636065433627001</c:v>
                </c:pt>
                <c:pt idx="2887">
                  <c:v>0.54652714773030997</c:v>
                </c:pt>
                <c:pt idx="2888">
                  <c:v>0.54673776359730009</c:v>
                </c:pt>
                <c:pt idx="2889">
                  <c:v>0.54698043719855005</c:v>
                </c:pt>
                <c:pt idx="2890">
                  <c:v>0.54713658938799004</c:v>
                </c:pt>
                <c:pt idx="2891">
                  <c:v>0.54728274507965002</c:v>
                </c:pt>
                <c:pt idx="2892">
                  <c:v>0.54752817633546003</c:v>
                </c:pt>
                <c:pt idx="2893">
                  <c:v>0.54765433903157001</c:v>
                </c:pt>
                <c:pt idx="2894">
                  <c:v>0.54770776858865999</c:v>
                </c:pt>
                <c:pt idx="2895">
                  <c:v>0.54777326288445005</c:v>
                </c:pt>
                <c:pt idx="2896">
                  <c:v>0.54788667142822001</c:v>
                </c:pt>
                <c:pt idx="2897">
                  <c:v>0.54797284813321001</c:v>
                </c:pt>
                <c:pt idx="2898">
                  <c:v>0.54803248241306002</c:v>
                </c:pt>
                <c:pt idx="2899">
                  <c:v>0.54813210268403001</c:v>
                </c:pt>
                <c:pt idx="2900">
                  <c:v>0.54823482531637002</c:v>
                </c:pt>
                <c:pt idx="2901">
                  <c:v>0.54834478679193999</c:v>
                </c:pt>
                <c:pt idx="2902">
                  <c:v>0.5484388917537899</c:v>
                </c:pt>
                <c:pt idx="2903">
                  <c:v>0.54858022154996999</c:v>
                </c:pt>
                <c:pt idx="2904">
                  <c:v>0.54869294068009</c:v>
                </c:pt>
                <c:pt idx="2905">
                  <c:v>0.54877842797144005</c:v>
                </c:pt>
                <c:pt idx="2906">
                  <c:v>0.54893630369497992</c:v>
                </c:pt>
                <c:pt idx="2907">
                  <c:v>0.54900686138714994</c:v>
                </c:pt>
                <c:pt idx="2908">
                  <c:v>0.54913140775507996</c:v>
                </c:pt>
                <c:pt idx="2909">
                  <c:v>0.54924948566042997</c:v>
                </c:pt>
                <c:pt idx="2910">
                  <c:v>0.54936546368583006</c:v>
                </c:pt>
                <c:pt idx="2911">
                  <c:v>0.54949852051833004</c:v>
                </c:pt>
                <c:pt idx="2912">
                  <c:v>0.54961399730301008</c:v>
                </c:pt>
                <c:pt idx="2913">
                  <c:v>0.54972499289903998</c:v>
                </c:pt>
                <c:pt idx="2914">
                  <c:v>0.54982978377231007</c:v>
                </c:pt>
                <c:pt idx="2915">
                  <c:v>0.54993595347285007</c:v>
                </c:pt>
                <c:pt idx="2916">
                  <c:v>0.5500614267553201</c:v>
                </c:pt>
                <c:pt idx="2917">
                  <c:v>0.55019689653555992</c:v>
                </c:pt>
                <c:pt idx="2918">
                  <c:v>0.55030168740882002</c:v>
                </c:pt>
                <c:pt idx="2919">
                  <c:v>0.55037545466829996</c:v>
                </c:pt>
                <c:pt idx="2920">
                  <c:v>0.55053815628730995</c:v>
                </c:pt>
                <c:pt idx="2921">
                  <c:v>0.55067121311981992</c:v>
                </c:pt>
                <c:pt idx="2922">
                  <c:v>0.55080358053867995</c:v>
                </c:pt>
                <c:pt idx="2923">
                  <c:v>0.55093973973255994</c:v>
                </c:pt>
                <c:pt idx="2924">
                  <c:v>0.55104625413992991</c:v>
                </c:pt>
                <c:pt idx="2925">
                  <c:v>0.55111554021073994</c:v>
                </c:pt>
                <c:pt idx="2926">
                  <c:v>0.55134787260738993</c:v>
                </c:pt>
                <c:pt idx="2927">
                  <c:v>0.55145300818748</c:v>
                </c:pt>
                <c:pt idx="2928">
                  <c:v>0.55165879815898999</c:v>
                </c:pt>
                <c:pt idx="2929">
                  <c:v>0.55177844274800991</c:v>
                </c:pt>
                <c:pt idx="2930">
                  <c:v>0.55184976268206998</c:v>
                </c:pt>
                <c:pt idx="2931">
                  <c:v>0.55191629415350008</c:v>
                </c:pt>
                <c:pt idx="2932">
                  <c:v>0.55203900978140008</c:v>
                </c:pt>
                <c:pt idx="2933">
                  <c:v>0.55220499737754003</c:v>
                </c:pt>
                <c:pt idx="2934">
                  <c:v>0.55234166236932003</c:v>
                </c:pt>
                <c:pt idx="2935">
                  <c:v>0.55257365005915005</c:v>
                </c:pt>
                <c:pt idx="2936">
                  <c:v>0.55274738229640996</c:v>
                </c:pt>
                <c:pt idx="2937">
                  <c:v>0.5529673052475399</c:v>
                </c:pt>
                <c:pt idx="2938">
                  <c:v>0.55306003138210991</c:v>
                </c:pt>
                <c:pt idx="2939">
                  <c:v>0.55328305669462008</c:v>
                </c:pt>
                <c:pt idx="2940">
                  <c:v>0.55345678893187999</c:v>
                </c:pt>
                <c:pt idx="2941">
                  <c:v>0.55357502337112008</c:v>
                </c:pt>
                <c:pt idx="2942">
                  <c:v>0.55374772148792006</c:v>
                </c:pt>
                <c:pt idx="2943">
                  <c:v>0.55389146423183999</c:v>
                </c:pt>
                <c:pt idx="2944">
                  <c:v>0.55408725770557998</c:v>
                </c:pt>
                <c:pt idx="2945">
                  <c:v>0.55424823579050009</c:v>
                </c:pt>
                <c:pt idx="2946">
                  <c:v>0.55447057168937008</c:v>
                </c:pt>
                <c:pt idx="2947">
                  <c:v>0.55463637566977009</c:v>
                </c:pt>
                <c:pt idx="2948">
                  <c:v>0.55487008689369999</c:v>
                </c:pt>
                <c:pt idx="2949">
                  <c:v>0.5549776354215199</c:v>
                </c:pt>
                <c:pt idx="2950">
                  <c:v>0.55515136765878004</c:v>
                </c:pt>
                <c:pt idx="2951">
                  <c:v>0.55536439647350999</c:v>
                </c:pt>
                <c:pt idx="2952">
                  <c:v>0.55553226869483008</c:v>
                </c:pt>
                <c:pt idx="2953">
                  <c:v>0.55578631762113995</c:v>
                </c:pt>
                <c:pt idx="2954">
                  <c:v>0.55590524147401998</c:v>
                </c:pt>
                <c:pt idx="2955">
                  <c:v>0.55612826678652993</c:v>
                </c:pt>
                <c:pt idx="2956">
                  <c:v>0.55638420901585994</c:v>
                </c:pt>
                <c:pt idx="2957">
                  <c:v>0.55652295609537994</c:v>
                </c:pt>
                <c:pt idx="2958">
                  <c:v>0.55675770143976999</c:v>
                </c:pt>
                <c:pt idx="2959">
                  <c:v>0.55695237978240009</c:v>
                </c:pt>
                <c:pt idx="2960">
                  <c:v>0.55709034352102993</c:v>
                </c:pt>
                <c:pt idx="2961">
                  <c:v>0.55718988540013004</c:v>
                </c:pt>
                <c:pt idx="2962">
                  <c:v>0.55733611948365991</c:v>
                </c:pt>
                <c:pt idx="2963">
                  <c:v>0.55766565920353006</c:v>
                </c:pt>
                <c:pt idx="2964">
                  <c:v>0.55781402013406001</c:v>
                </c:pt>
                <c:pt idx="2965">
                  <c:v>0.55804724965322006</c:v>
                </c:pt>
                <c:pt idx="2966">
                  <c:v>0.55816169231744994</c:v>
                </c:pt>
                <c:pt idx="2967">
                  <c:v>0.55833645867517001</c:v>
                </c:pt>
                <c:pt idx="2968">
                  <c:v>0.55853018390797993</c:v>
                </c:pt>
                <c:pt idx="2969">
                  <c:v>0.55860153821971004</c:v>
                </c:pt>
                <c:pt idx="2970">
                  <c:v>0.55866393015413007</c:v>
                </c:pt>
                <c:pt idx="2971">
                  <c:v>0.55881732468901002</c:v>
                </c:pt>
                <c:pt idx="2972">
                  <c:v>0.55895589683063007</c:v>
                </c:pt>
                <c:pt idx="2973">
                  <c:v>0.55909377955860995</c:v>
                </c:pt>
                <c:pt idx="2974">
                  <c:v>0.55925751529809009</c:v>
                </c:pt>
                <c:pt idx="2975">
                  <c:v>0.55937161325549001</c:v>
                </c:pt>
                <c:pt idx="2976">
                  <c:v>0.55948088531742002</c:v>
                </c:pt>
                <c:pt idx="2977">
                  <c:v>0.55963359043866001</c:v>
                </c:pt>
                <c:pt idx="2978">
                  <c:v>0.55969736120034996</c:v>
                </c:pt>
                <c:pt idx="2979">
                  <c:v>0.55985385809660992</c:v>
                </c:pt>
                <c:pt idx="2980">
                  <c:v>0.55992142063332007</c:v>
                </c:pt>
                <c:pt idx="2981">
                  <c:v>0.56000587380420996</c:v>
                </c:pt>
                <c:pt idx="2982">
                  <c:v>0.56011928234797992</c:v>
                </c:pt>
                <c:pt idx="2983">
                  <c:v>0.56024716857818002</c:v>
                </c:pt>
                <c:pt idx="2984">
                  <c:v>0.56038229365160008</c:v>
                </c:pt>
                <c:pt idx="2985">
                  <c:v>0.56047226213161006</c:v>
                </c:pt>
                <c:pt idx="2986">
                  <c:v>0.56055361294111994</c:v>
                </c:pt>
                <c:pt idx="2987">
                  <c:v>0.56066977913944993</c:v>
                </c:pt>
                <c:pt idx="2988">
                  <c:v>0.56079421830145004</c:v>
                </c:pt>
                <c:pt idx="2989">
                  <c:v>0.56090728213840002</c:v>
                </c:pt>
                <c:pt idx="2990">
                  <c:v>0.56101420358668008</c:v>
                </c:pt>
                <c:pt idx="2991">
                  <c:v>0.56111896540369011</c:v>
                </c:pt>
                <c:pt idx="2992">
                  <c:v>0.56120648765811998</c:v>
                </c:pt>
                <c:pt idx="2993">
                  <c:v>0.56126887959253002</c:v>
                </c:pt>
                <c:pt idx="2994">
                  <c:v>0.5614501953798301</c:v>
                </c:pt>
                <c:pt idx="2995">
                  <c:v>0.5615891122282699</c:v>
                </c:pt>
                <c:pt idx="2996">
                  <c:v>0.5617787009792401</c:v>
                </c:pt>
                <c:pt idx="2997">
                  <c:v>0.56197483915980007</c:v>
                </c:pt>
                <c:pt idx="2998">
                  <c:v>0.56214098784702005</c:v>
                </c:pt>
                <c:pt idx="2999">
                  <c:v>0.56222868992788011</c:v>
                </c:pt>
                <c:pt idx="3000">
                  <c:v>0.56237263083003008</c:v>
                </c:pt>
                <c:pt idx="3001">
                  <c:v>0.56248638408061002</c:v>
                </c:pt>
                <c:pt idx="3002">
                  <c:v>0.56262357739494995</c:v>
                </c:pt>
                <c:pt idx="3003">
                  <c:v>0.56279524139129</c:v>
                </c:pt>
                <c:pt idx="3004">
                  <c:v>0.56287728161444006</c:v>
                </c:pt>
                <c:pt idx="3005">
                  <c:v>0.56316855887730011</c:v>
                </c:pt>
                <c:pt idx="3006">
                  <c:v>0.56335607938735999</c:v>
                </c:pt>
                <c:pt idx="3007">
                  <c:v>0.56348514924463999</c:v>
                </c:pt>
                <c:pt idx="3008">
                  <c:v>0.56361495420914998</c:v>
                </c:pt>
                <c:pt idx="3009">
                  <c:v>0.5637755875872501</c:v>
                </c:pt>
                <c:pt idx="3010">
                  <c:v>0.56393587625852004</c:v>
                </c:pt>
                <c:pt idx="3011">
                  <c:v>0.56409892258436001</c:v>
                </c:pt>
                <c:pt idx="3012">
                  <c:v>0.56427437835572003</c:v>
                </c:pt>
                <c:pt idx="3013">
                  <c:v>0.56438296100401009</c:v>
                </c:pt>
                <c:pt idx="3014">
                  <c:v>0.5645653109117601</c:v>
                </c:pt>
                <c:pt idx="3015">
                  <c:v>0.56463356286210997</c:v>
                </c:pt>
                <c:pt idx="3016">
                  <c:v>0.56475524436956004</c:v>
                </c:pt>
                <c:pt idx="3017">
                  <c:v>0.56494621194780992</c:v>
                </c:pt>
                <c:pt idx="3018">
                  <c:v>0.56508685233036005</c:v>
                </c:pt>
                <c:pt idx="3019">
                  <c:v>0.56523645509022002</c:v>
                </c:pt>
                <c:pt idx="3020">
                  <c:v>0.56538054254095993</c:v>
                </c:pt>
                <c:pt idx="3021">
                  <c:v>0.56544422934715999</c:v>
                </c:pt>
                <c:pt idx="3022">
                  <c:v>0.56556633951690993</c:v>
                </c:pt>
                <c:pt idx="3023">
                  <c:v>0.56573248820412991</c:v>
                </c:pt>
                <c:pt idx="3024">
                  <c:v>0.56596654413488001</c:v>
                </c:pt>
                <c:pt idx="3025">
                  <c:v>0.56615992466087994</c:v>
                </c:pt>
                <c:pt idx="3026">
                  <c:v>0.56632883100265996</c:v>
                </c:pt>
                <c:pt idx="3027">
                  <c:v>0.56648532789891992</c:v>
                </c:pt>
                <c:pt idx="3028">
                  <c:v>0.56669215757132996</c:v>
                </c:pt>
                <c:pt idx="3029">
                  <c:v>0.56696205743090999</c:v>
                </c:pt>
                <c:pt idx="3030">
                  <c:v>0.56704271882677992</c:v>
                </c:pt>
                <c:pt idx="3031">
                  <c:v>0.56726101082527003</c:v>
                </c:pt>
                <c:pt idx="3032">
                  <c:v>0.56745877995847005</c:v>
                </c:pt>
                <c:pt idx="3033">
                  <c:v>0.56761803450929005</c:v>
                </c:pt>
                <c:pt idx="3034">
                  <c:v>0.56785140102639997</c:v>
                </c:pt>
                <c:pt idx="3035">
                  <c:v>0.5679951437703199</c:v>
                </c:pt>
                <c:pt idx="3036">
                  <c:v>0.56810831894138003</c:v>
                </c:pt>
                <c:pt idx="3037">
                  <c:v>0.56837824271095005</c:v>
                </c:pt>
                <c:pt idx="3038">
                  <c:v>0.56858424772562</c:v>
                </c:pt>
                <c:pt idx="3039">
                  <c:v>0.56869524332164989</c:v>
                </c:pt>
                <c:pt idx="3040">
                  <c:v>0.56878038590617996</c:v>
                </c:pt>
                <c:pt idx="3041">
                  <c:v>0.56892033687507992</c:v>
                </c:pt>
                <c:pt idx="3042">
                  <c:v>0.56911406210790005</c:v>
                </c:pt>
                <c:pt idx="3043">
                  <c:v>0.56918679524691007</c:v>
                </c:pt>
                <c:pt idx="3044">
                  <c:v>0.56933777683404996</c:v>
                </c:pt>
                <c:pt idx="3045">
                  <c:v>0.56940775231849994</c:v>
                </c:pt>
                <c:pt idx="3046">
                  <c:v>0.56954115385781989</c:v>
                </c:pt>
                <c:pt idx="3047">
                  <c:v>0.56962664114916994</c:v>
                </c:pt>
                <c:pt idx="3048">
                  <c:v>0.5697400496929399</c:v>
                </c:pt>
                <c:pt idx="3049">
                  <c:v>0.5699892727237601</c:v>
                </c:pt>
                <c:pt idx="3050">
                  <c:v>0.57011233305849007</c:v>
                </c:pt>
                <c:pt idx="3051">
                  <c:v>0.57022298394769</c:v>
                </c:pt>
                <c:pt idx="3052">
                  <c:v>0.57039223499628999</c:v>
                </c:pt>
                <c:pt idx="3053">
                  <c:v>0.57044359631246011</c:v>
                </c:pt>
                <c:pt idx="3054">
                  <c:v>0.5705063329536999</c:v>
                </c:pt>
                <c:pt idx="3055">
                  <c:v>0.57060216144963993</c:v>
                </c:pt>
                <c:pt idx="3056">
                  <c:v>0.57074579152671001</c:v>
                </c:pt>
                <c:pt idx="3057">
                  <c:v>0.57089525626890003</c:v>
                </c:pt>
                <c:pt idx="3058">
                  <c:v>0.57101810400220998</c:v>
                </c:pt>
                <c:pt idx="3059">
                  <c:v>0.57115472648203003</c:v>
                </c:pt>
                <c:pt idx="3060">
                  <c:v>0.57129709039867005</c:v>
                </c:pt>
                <c:pt idx="3061">
                  <c:v>0.57137327060588006</c:v>
                </c:pt>
                <c:pt idx="3062">
                  <c:v>0.57148116384052994</c:v>
                </c:pt>
                <c:pt idx="3063">
                  <c:v>0.5716380054436101</c:v>
                </c:pt>
                <c:pt idx="3064">
                  <c:v>0.57177485405113004</c:v>
                </c:pt>
                <c:pt idx="3065">
                  <c:v>0.57193927920424992</c:v>
                </c:pt>
                <c:pt idx="3066">
                  <c:v>0.57206233953897989</c:v>
                </c:pt>
                <c:pt idx="3067">
                  <c:v>0.5721384070812201</c:v>
                </c:pt>
                <c:pt idx="3068">
                  <c:v>0.57231604375846001</c:v>
                </c:pt>
                <c:pt idx="3069">
                  <c:v>0.57245978650237994</c:v>
                </c:pt>
                <c:pt idx="3070">
                  <c:v>0.57269315301949009</c:v>
                </c:pt>
                <c:pt idx="3071">
                  <c:v>0.57274037785383003</c:v>
                </c:pt>
                <c:pt idx="3072">
                  <c:v>0.57286309348173003</c:v>
                </c:pt>
                <c:pt idx="3073">
                  <c:v>0.5730940470510999</c:v>
                </c:pt>
                <c:pt idx="3074">
                  <c:v>0.57330052643626006</c:v>
                </c:pt>
                <c:pt idx="3075">
                  <c:v>0.57346943277803009</c:v>
                </c:pt>
                <c:pt idx="3076">
                  <c:v>0.57360800491965991</c:v>
                </c:pt>
                <c:pt idx="3077">
                  <c:v>0.57369969693375999</c:v>
                </c:pt>
                <c:pt idx="3078">
                  <c:v>0.57381931020028998</c:v>
                </c:pt>
                <c:pt idx="3079">
                  <c:v>0.57389514570068001</c:v>
                </c:pt>
                <c:pt idx="3080">
                  <c:v>0.57403578608321992</c:v>
                </c:pt>
                <c:pt idx="3081">
                  <c:v>0.57421331009550003</c:v>
                </c:pt>
                <c:pt idx="3082">
                  <c:v>0.57438635291911999</c:v>
                </c:pt>
                <c:pt idx="3083">
                  <c:v>0.57452768271530008</c:v>
                </c:pt>
                <c:pt idx="3084">
                  <c:v>0.57467691899250006</c:v>
                </c:pt>
                <c:pt idx="3085">
                  <c:v>0.57485170712605993</c:v>
                </c:pt>
                <c:pt idx="3086">
                  <c:v>0.57489927666721008</c:v>
                </c:pt>
                <c:pt idx="3087">
                  <c:v>0.57511402901603992</c:v>
                </c:pt>
                <c:pt idx="3088">
                  <c:v>0.57524260465987997</c:v>
                </c:pt>
                <c:pt idx="3089">
                  <c:v>0.57550699479079004</c:v>
                </c:pt>
                <c:pt idx="3090">
                  <c:v>0.57559282678896007</c:v>
                </c:pt>
                <c:pt idx="3091">
                  <c:v>0.57571830007142011</c:v>
                </c:pt>
                <c:pt idx="3092">
                  <c:v>0.57584342864706994</c:v>
                </c:pt>
                <c:pt idx="3093">
                  <c:v>0.57599441023421005</c:v>
                </c:pt>
                <c:pt idx="3094">
                  <c:v>0.57623776769289003</c:v>
                </c:pt>
                <c:pt idx="3095">
                  <c:v>0.57638220540666008</c:v>
                </c:pt>
                <c:pt idx="3096">
                  <c:v>0.57655283528253998</c:v>
                </c:pt>
                <c:pt idx="3097">
                  <c:v>0.57661970840560994</c:v>
                </c:pt>
                <c:pt idx="3098">
                  <c:v>0.57684997256134007</c:v>
                </c:pt>
                <c:pt idx="3099">
                  <c:v>0.57722570299509002</c:v>
                </c:pt>
                <c:pt idx="3100">
                  <c:v>0.5774536190089099</c:v>
                </c:pt>
                <c:pt idx="3101">
                  <c:v>0.57768726542700999</c:v>
                </c:pt>
                <c:pt idx="3102">
                  <c:v>0.57791856370320005</c:v>
                </c:pt>
                <c:pt idx="3103">
                  <c:v>0.57817743852499004</c:v>
                </c:pt>
                <c:pt idx="3104">
                  <c:v>0.57831118477112997</c:v>
                </c:pt>
                <c:pt idx="3105">
                  <c:v>0.57848656369979001</c:v>
                </c:pt>
                <c:pt idx="3106">
                  <c:v>0.57859556789759004</c:v>
                </c:pt>
                <c:pt idx="3107">
                  <c:v>0.57876619777346994</c:v>
                </c:pt>
                <c:pt idx="3108">
                  <c:v>0.57886133685578001</c:v>
                </c:pt>
                <c:pt idx="3109">
                  <c:v>0.57899646192920007</c:v>
                </c:pt>
                <c:pt idx="3110">
                  <c:v>0.57925809440555009</c:v>
                </c:pt>
                <c:pt idx="3111">
                  <c:v>0.57938563592893</c:v>
                </c:pt>
                <c:pt idx="3112">
                  <c:v>0.57954282223882991</c:v>
                </c:pt>
                <c:pt idx="3113">
                  <c:v>0.57960383534596005</c:v>
                </c:pt>
                <c:pt idx="3114">
                  <c:v>0.57970690268513003</c:v>
                </c:pt>
                <c:pt idx="3115">
                  <c:v>0.57979101114919995</c:v>
                </c:pt>
                <c:pt idx="3116">
                  <c:v>0.57984168305172989</c:v>
                </c:pt>
                <c:pt idx="3117">
                  <c:v>0.57995903028094009</c:v>
                </c:pt>
                <c:pt idx="3118">
                  <c:v>0.58005160950508006</c:v>
                </c:pt>
                <c:pt idx="3119">
                  <c:v>0.5802367170674001</c:v>
                </c:pt>
                <c:pt idx="3120">
                  <c:v>0.58040424458189999</c:v>
                </c:pt>
                <c:pt idx="3121">
                  <c:v>0.58045974237991005</c:v>
                </c:pt>
                <c:pt idx="3122">
                  <c:v>0.58054187452674011</c:v>
                </c:pt>
                <c:pt idx="3123">
                  <c:v>0.58067897591740003</c:v>
                </c:pt>
                <c:pt idx="3124">
                  <c:v>0.58083374927956011</c:v>
                </c:pt>
                <c:pt idx="3125">
                  <c:v>0.58095887785520994</c:v>
                </c:pt>
                <c:pt idx="3126">
                  <c:v>0.58108745349905</c:v>
                </c:pt>
                <c:pt idx="3127">
                  <c:v>0.58120741147238997</c:v>
                </c:pt>
                <c:pt idx="3128">
                  <c:v>0.58125951003547005</c:v>
                </c:pt>
                <c:pt idx="3129">
                  <c:v>0.58138201652507004</c:v>
                </c:pt>
                <c:pt idx="3130">
                  <c:v>0.58155349711962989</c:v>
                </c:pt>
                <c:pt idx="3131">
                  <c:v>0.5817261952364301</c:v>
                </c:pt>
                <c:pt idx="3132">
                  <c:v>0.58180134132317995</c:v>
                </c:pt>
                <c:pt idx="3133">
                  <c:v>0.5818919992168301</c:v>
                </c:pt>
                <c:pt idx="3134">
                  <c:v>0.58202677958342997</c:v>
                </c:pt>
                <c:pt idx="3135">
                  <c:v>0.58208813739738008</c:v>
                </c:pt>
                <c:pt idx="3136">
                  <c:v>0.58227910497563995</c:v>
                </c:pt>
                <c:pt idx="3137">
                  <c:v>0.58239448659373005</c:v>
                </c:pt>
                <c:pt idx="3138">
                  <c:v>0.58254521864063991</c:v>
                </c:pt>
                <c:pt idx="3139">
                  <c:v>0.5826835200106999</c:v>
                </c:pt>
                <c:pt idx="3140">
                  <c:v>0.58288234191055999</c:v>
                </c:pt>
                <c:pt idx="3141">
                  <c:v>0.58302544620173991</c:v>
                </c:pt>
                <c:pt idx="3142">
                  <c:v>0.58308365069341006</c:v>
                </c:pt>
                <c:pt idx="3143">
                  <c:v>0.58326255353297007</c:v>
                </c:pt>
                <c:pt idx="3144">
                  <c:v>0.5833218431060001</c:v>
                </c:pt>
                <c:pt idx="3145">
                  <c:v>0.58352605071496</c:v>
                </c:pt>
                <c:pt idx="3146">
                  <c:v>0.58367620171691992</c:v>
                </c:pt>
                <c:pt idx="3147">
                  <c:v>0.58376168900825998</c:v>
                </c:pt>
                <c:pt idx="3148">
                  <c:v>0.58387406343157</c:v>
                </c:pt>
                <c:pt idx="3149">
                  <c:v>0.58395472482743993</c:v>
                </c:pt>
                <c:pt idx="3150">
                  <c:v>0.58410019110545996</c:v>
                </c:pt>
                <c:pt idx="3151">
                  <c:v>0.58417051129672992</c:v>
                </c:pt>
                <c:pt idx="3152">
                  <c:v>0.58436630477046991</c:v>
                </c:pt>
                <c:pt idx="3153">
                  <c:v>0.58448660745063008</c:v>
                </c:pt>
                <c:pt idx="3154">
                  <c:v>0.58463276314229007</c:v>
                </c:pt>
                <c:pt idx="3155">
                  <c:v>0.58480029065678996</c:v>
                </c:pt>
                <c:pt idx="3156">
                  <c:v>0.58491645685511995</c:v>
                </c:pt>
                <c:pt idx="3157">
                  <c:v>0.58496126874171006</c:v>
                </c:pt>
                <c:pt idx="3158">
                  <c:v>0.58512818990348991</c:v>
                </c:pt>
                <c:pt idx="3159">
                  <c:v>0.58531355911170002</c:v>
                </c:pt>
                <c:pt idx="3160">
                  <c:v>0.58556553979709003</c:v>
                </c:pt>
                <c:pt idx="3161">
                  <c:v>0.58591679604663005</c:v>
                </c:pt>
                <c:pt idx="3162">
                  <c:v>0.58604468227682993</c:v>
                </c:pt>
                <c:pt idx="3163">
                  <c:v>0.58616739790472994</c:v>
                </c:pt>
                <c:pt idx="3164">
                  <c:v>0.58639591026246007</c:v>
                </c:pt>
                <c:pt idx="3165">
                  <c:v>0.58652934006568991</c:v>
                </c:pt>
                <c:pt idx="3166">
                  <c:v>0.58679579843751006</c:v>
                </c:pt>
                <c:pt idx="3167">
                  <c:v>0.58707839766971004</c:v>
                </c:pt>
                <c:pt idx="3168">
                  <c:v>0.5872602805637499</c:v>
                </c:pt>
                <c:pt idx="3169">
                  <c:v>0.58745376574370001</c:v>
                </c:pt>
                <c:pt idx="3170">
                  <c:v>0.58758690058930996</c:v>
                </c:pt>
                <c:pt idx="3171">
                  <c:v>0.58782405888144007</c:v>
                </c:pt>
                <c:pt idx="3172">
                  <c:v>0.58794003802136996</c:v>
                </c:pt>
                <c:pt idx="3173">
                  <c:v>0.58817807278552992</c:v>
                </c:pt>
                <c:pt idx="3174">
                  <c:v>0.58836386976148991</c:v>
                </c:pt>
                <c:pt idx="3175">
                  <c:v>0.58859249598271002</c:v>
                </c:pt>
                <c:pt idx="3176">
                  <c:v>0.58886128170268992</c:v>
                </c:pt>
                <c:pt idx="3177">
                  <c:v>0.58898936241002997</c:v>
                </c:pt>
                <c:pt idx="3178">
                  <c:v>0.58903018804445995</c:v>
                </c:pt>
                <c:pt idx="3179">
                  <c:v>0.58914256246776997</c:v>
                </c:pt>
                <c:pt idx="3180">
                  <c:v>0.58928285814348991</c:v>
                </c:pt>
                <c:pt idx="3181">
                  <c:v>0.58937765251898</c:v>
                </c:pt>
                <c:pt idx="3182">
                  <c:v>0.58943315031699006</c:v>
                </c:pt>
                <c:pt idx="3183">
                  <c:v>0.58955931301310005</c:v>
                </c:pt>
                <c:pt idx="3184">
                  <c:v>0.58970822635932008</c:v>
                </c:pt>
                <c:pt idx="3185">
                  <c:v>0.58981922195533998</c:v>
                </c:pt>
                <c:pt idx="3186">
                  <c:v>0.58996537764699997</c:v>
                </c:pt>
                <c:pt idx="3187">
                  <c:v>0.59003707666555005</c:v>
                </c:pt>
                <c:pt idx="3188">
                  <c:v>0.59024459017116992</c:v>
                </c:pt>
                <c:pt idx="3189">
                  <c:v>0.59040177648107006</c:v>
                </c:pt>
                <c:pt idx="3190">
                  <c:v>0.59057585342513996</c:v>
                </c:pt>
                <c:pt idx="3191">
                  <c:v>0.59073235032139992</c:v>
                </c:pt>
                <c:pt idx="3192">
                  <c:v>0.59090988197403993</c:v>
                </c:pt>
                <c:pt idx="3193">
                  <c:v>0.59110670192787995</c:v>
                </c:pt>
                <c:pt idx="3194">
                  <c:v>0.59124492936268003</c:v>
                </c:pt>
                <c:pt idx="3195">
                  <c:v>0.59139137683985998</c:v>
                </c:pt>
                <c:pt idx="3196">
                  <c:v>0.59149036061849003</c:v>
                </c:pt>
                <c:pt idx="3197">
                  <c:v>0.59159377266447</c:v>
                </c:pt>
                <c:pt idx="3198">
                  <c:v>0.59173023183755991</c:v>
                </c:pt>
                <c:pt idx="3199">
                  <c:v>0.59182851002420001</c:v>
                </c:pt>
                <c:pt idx="3200">
                  <c:v>0.59205809275095</c:v>
                </c:pt>
                <c:pt idx="3201">
                  <c:v>0.59219425194483999</c:v>
                </c:pt>
                <c:pt idx="3202">
                  <c:v>0.59232248288186007</c:v>
                </c:pt>
                <c:pt idx="3203">
                  <c:v>0.59254240583299</c:v>
                </c:pt>
                <c:pt idx="3204">
                  <c:v>0.59269595151881993</c:v>
                </c:pt>
                <c:pt idx="3205">
                  <c:v>0.59282023952987006</c:v>
                </c:pt>
                <c:pt idx="3206">
                  <c:v>0.59290538211439991</c:v>
                </c:pt>
                <c:pt idx="3207">
                  <c:v>0.59303992517207993</c:v>
                </c:pt>
                <c:pt idx="3208">
                  <c:v>0.59316356752254995</c:v>
                </c:pt>
                <c:pt idx="3209">
                  <c:v>0.59329381048758001</c:v>
                </c:pt>
                <c:pt idx="3210">
                  <c:v>0.59345518949222997</c:v>
                </c:pt>
                <c:pt idx="3211">
                  <c:v>0.59356825332917995</c:v>
                </c:pt>
                <c:pt idx="3212">
                  <c:v>0.59381919989411003</c:v>
                </c:pt>
                <c:pt idx="3213">
                  <c:v>0.59398328034039993</c:v>
                </c:pt>
                <c:pt idx="3214">
                  <c:v>0.59412323130931011</c:v>
                </c:pt>
                <c:pt idx="3215">
                  <c:v>0.5942428445758301</c:v>
                </c:pt>
                <c:pt idx="3216">
                  <c:v>0.59439125023844008</c:v>
                </c:pt>
                <c:pt idx="3217">
                  <c:v>0.59452067827271993</c:v>
                </c:pt>
                <c:pt idx="3218">
                  <c:v>0.59469700459689001</c:v>
                </c:pt>
                <c:pt idx="3219">
                  <c:v>0.59482850146293997</c:v>
                </c:pt>
                <c:pt idx="3220">
                  <c:v>0.59494122059305998</c:v>
                </c:pt>
                <c:pt idx="3221">
                  <c:v>0.59504575566199991</c:v>
                </c:pt>
                <c:pt idx="3222">
                  <c:v>0.59511639310865005</c:v>
                </c:pt>
                <c:pt idx="3223">
                  <c:v>0.59522319077177999</c:v>
                </c:pt>
                <c:pt idx="3224">
                  <c:v>0.59538796063172006</c:v>
                </c:pt>
                <c:pt idx="3225">
                  <c:v>0.59557892820997993</c:v>
                </c:pt>
                <c:pt idx="3226">
                  <c:v>0.59586848193874009</c:v>
                </c:pt>
                <c:pt idx="3227">
                  <c:v>0.59611253436726996</c:v>
                </c:pt>
                <c:pt idx="3228">
                  <c:v>0.59639230331650994</c:v>
                </c:pt>
                <c:pt idx="3229">
                  <c:v>0.59669839891867005</c:v>
                </c:pt>
                <c:pt idx="3230">
                  <c:v>0.59681745981408008</c:v>
                </c:pt>
                <c:pt idx="3231">
                  <c:v>0.59700635915141009</c:v>
                </c:pt>
                <c:pt idx="3232">
                  <c:v>0.59705978870851006</c:v>
                </c:pt>
                <c:pt idx="3233">
                  <c:v>0.59717698902728999</c:v>
                </c:pt>
                <c:pt idx="3234">
                  <c:v>0.59730717768593999</c:v>
                </c:pt>
                <c:pt idx="3235">
                  <c:v>0.59747550513337</c:v>
                </c:pt>
                <c:pt idx="3236">
                  <c:v>0.59760752784542004</c:v>
                </c:pt>
                <c:pt idx="3237">
                  <c:v>0.59795188995855009</c:v>
                </c:pt>
                <c:pt idx="3238">
                  <c:v>0.59824247780776996</c:v>
                </c:pt>
                <c:pt idx="3239">
                  <c:v>0.59834899221513993</c:v>
                </c:pt>
                <c:pt idx="3240">
                  <c:v>0.59844757836564999</c:v>
                </c:pt>
                <c:pt idx="3241">
                  <c:v>0.59856994928673002</c:v>
                </c:pt>
                <c:pt idx="3242">
                  <c:v>0.59866853543724008</c:v>
                </c:pt>
                <c:pt idx="3243">
                  <c:v>0.59911527547589993</c:v>
                </c:pt>
                <c:pt idx="3244">
                  <c:v>0.59935139964756989</c:v>
                </c:pt>
                <c:pt idx="3245">
                  <c:v>0.59944102342076011</c:v>
                </c:pt>
                <c:pt idx="3246">
                  <c:v>0.59963268041265994</c:v>
                </c:pt>
                <c:pt idx="3247">
                  <c:v>0.59979124554982999</c:v>
                </c:pt>
                <c:pt idx="3248">
                  <c:v>0.59996034748163996</c:v>
                </c:pt>
                <c:pt idx="3249">
                  <c:v>0.60008183339906007</c:v>
                </c:pt>
                <c:pt idx="3250">
                  <c:v>0.60020297175491999</c:v>
                </c:pt>
                <c:pt idx="3251">
                  <c:v>0.60030397989119</c:v>
                </c:pt>
                <c:pt idx="3252">
                  <c:v>0.60041826725532998</c:v>
                </c:pt>
                <c:pt idx="3253">
                  <c:v>0.60058786301074996</c:v>
                </c:pt>
                <c:pt idx="3254">
                  <c:v>0.60078400119130992</c:v>
                </c:pt>
                <c:pt idx="3255">
                  <c:v>0.60101805712206002</c:v>
                </c:pt>
                <c:pt idx="3256">
                  <c:v>0.60115731867732003</c:v>
                </c:pt>
                <c:pt idx="3257">
                  <c:v>0.60126969310062006</c:v>
                </c:pt>
                <c:pt idx="3258">
                  <c:v>0.60135724863288997</c:v>
                </c:pt>
                <c:pt idx="3259">
                  <c:v>0.60147824072670009</c:v>
                </c:pt>
                <c:pt idx="3260">
                  <c:v>0.60157681890572001</c:v>
                </c:pt>
                <c:pt idx="3261">
                  <c:v>0.60168540952548999</c:v>
                </c:pt>
                <c:pt idx="3262">
                  <c:v>0.60179088981240003</c:v>
                </c:pt>
                <c:pt idx="3263">
                  <c:v>0.60185459128047003</c:v>
                </c:pt>
                <c:pt idx="3264">
                  <c:v>0.60198185739064991</c:v>
                </c:pt>
                <c:pt idx="3265">
                  <c:v>0.60212280883152003</c:v>
                </c:pt>
                <c:pt idx="3266">
                  <c:v>0.60229347235588993</c:v>
                </c:pt>
                <c:pt idx="3267">
                  <c:v>0.60240136559054003</c:v>
                </c:pt>
                <c:pt idx="3268">
                  <c:v>0.60248623337589002</c:v>
                </c:pt>
                <c:pt idx="3269">
                  <c:v>0.60259095434151</c:v>
                </c:pt>
                <c:pt idx="3270">
                  <c:v>0.60266095015214005</c:v>
                </c:pt>
                <c:pt idx="3271">
                  <c:v>0.6027881266425299</c:v>
                </c:pt>
                <c:pt idx="3272">
                  <c:v>0.60293566116147002</c:v>
                </c:pt>
                <c:pt idx="3273">
                  <c:v>0.60311146163965001</c:v>
                </c:pt>
                <c:pt idx="3274">
                  <c:v>0.60332808159272999</c:v>
                </c:pt>
                <c:pt idx="3275">
                  <c:v>0.60347271438696004</c:v>
                </c:pt>
                <c:pt idx="3276">
                  <c:v>0.60362783245594009</c:v>
                </c:pt>
                <c:pt idx="3277">
                  <c:v>0.6037505480838401</c:v>
                </c:pt>
                <c:pt idx="3278">
                  <c:v>0.60383224360016996</c:v>
                </c:pt>
                <c:pt idx="3279">
                  <c:v>0.60398322518731007</c:v>
                </c:pt>
                <c:pt idx="3280">
                  <c:v>0.60416660921553</c:v>
                </c:pt>
                <c:pt idx="3281">
                  <c:v>0.60435998974151994</c:v>
                </c:pt>
                <c:pt idx="3282">
                  <c:v>0.60451545251731997</c:v>
                </c:pt>
                <c:pt idx="3283">
                  <c:v>0.60473847782983992</c:v>
                </c:pt>
                <c:pt idx="3284">
                  <c:v>0.6048684323009601</c:v>
                </c:pt>
                <c:pt idx="3285">
                  <c:v>0.60511756357455004</c:v>
                </c:pt>
                <c:pt idx="3286">
                  <c:v>0.60535929481258011</c:v>
                </c:pt>
                <c:pt idx="3287">
                  <c:v>0.60556094830224994</c:v>
                </c:pt>
                <c:pt idx="3288">
                  <c:v>0.60572606286900998</c:v>
                </c:pt>
                <c:pt idx="3289">
                  <c:v>0.60583656405810005</c:v>
                </c:pt>
                <c:pt idx="3290">
                  <c:v>0.60596425528160003</c:v>
                </c:pt>
                <c:pt idx="3291">
                  <c:v>0.60607318263670007</c:v>
                </c:pt>
                <c:pt idx="3292">
                  <c:v>0.60626932081726004</c:v>
                </c:pt>
                <c:pt idx="3293">
                  <c:v>0.60639582822018001</c:v>
                </c:pt>
                <c:pt idx="3294">
                  <c:v>0.60655611689145994</c:v>
                </c:pt>
                <c:pt idx="3295">
                  <c:v>0.60670640906496009</c:v>
                </c:pt>
                <c:pt idx="3296">
                  <c:v>0.60700702996153999</c:v>
                </c:pt>
                <c:pt idx="3297">
                  <c:v>0.60724725406547009</c:v>
                </c:pt>
                <c:pt idx="3298">
                  <c:v>0.60742546749138993</c:v>
                </c:pt>
                <c:pt idx="3299">
                  <c:v>0.60755267864364004</c:v>
                </c:pt>
                <c:pt idx="3300">
                  <c:v>0.60771329768604998</c:v>
                </c:pt>
                <c:pt idx="3301">
                  <c:v>0.60795978238206994</c:v>
                </c:pt>
                <c:pt idx="3302">
                  <c:v>0.60807682897241011</c:v>
                </c:pt>
                <c:pt idx="3303">
                  <c:v>0.60825069561835998</c:v>
                </c:pt>
                <c:pt idx="3304">
                  <c:v>0.60866813557733002</c:v>
                </c:pt>
                <c:pt idx="3305">
                  <c:v>0.60888530087389992</c:v>
                </c:pt>
                <c:pt idx="3306">
                  <c:v>0.60899733059038996</c:v>
                </c:pt>
                <c:pt idx="3307">
                  <c:v>0.60923448888252008</c:v>
                </c:pt>
                <c:pt idx="3308">
                  <c:v>0.60943441883809002</c:v>
                </c:pt>
                <c:pt idx="3309">
                  <c:v>0.60970673722585</c:v>
                </c:pt>
                <c:pt idx="3310">
                  <c:v>0.60986255727348992</c:v>
                </c:pt>
                <c:pt idx="3311">
                  <c:v>0.61012804487491001</c:v>
                </c:pt>
                <c:pt idx="3312">
                  <c:v>0.61028963645840006</c:v>
                </c:pt>
                <c:pt idx="3313">
                  <c:v>0.61048715346622995</c:v>
                </c:pt>
                <c:pt idx="3314">
                  <c:v>0.61057712158888999</c:v>
                </c:pt>
                <c:pt idx="3315">
                  <c:v>0.61069087519683007</c:v>
                </c:pt>
                <c:pt idx="3316">
                  <c:v>0.61079463194963002</c:v>
                </c:pt>
                <c:pt idx="3317">
                  <c:v>0.61088115336144</c:v>
                </c:pt>
                <c:pt idx="3318">
                  <c:v>0.61097910667176003</c:v>
                </c:pt>
                <c:pt idx="3319">
                  <c:v>0.61110004219211</c:v>
                </c:pt>
                <c:pt idx="3320">
                  <c:v>0.61127342972254994</c:v>
                </c:pt>
                <c:pt idx="3321">
                  <c:v>0.61137187817463001</c:v>
                </c:pt>
                <c:pt idx="3322">
                  <c:v>0.6114864585372799</c:v>
                </c:pt>
                <c:pt idx="3323">
                  <c:v>0.61156746463997003</c:v>
                </c:pt>
                <c:pt idx="3324">
                  <c:v>0.6117387839294901</c:v>
                </c:pt>
                <c:pt idx="3325">
                  <c:v>0.61182116885945992</c:v>
                </c:pt>
                <c:pt idx="3326">
                  <c:v>0.61191837618269007</c:v>
                </c:pt>
                <c:pt idx="3327">
                  <c:v>0.61206460289299991</c:v>
                </c:pt>
                <c:pt idx="3328">
                  <c:v>0.6121700121612601</c:v>
                </c:pt>
                <c:pt idx="3329">
                  <c:v>0.61234822558716995</c:v>
                </c:pt>
                <c:pt idx="3330">
                  <c:v>0.61247438828327994</c:v>
                </c:pt>
                <c:pt idx="3331">
                  <c:v>0.61254401906090994</c:v>
                </c:pt>
                <c:pt idx="3332">
                  <c:v>0.61271878541863001</c:v>
                </c:pt>
                <c:pt idx="3333">
                  <c:v>0.6128435692874501</c:v>
                </c:pt>
                <c:pt idx="3334">
                  <c:v>0.61292836716515997</c:v>
                </c:pt>
                <c:pt idx="3335">
                  <c:v>0.61307452285681996</c:v>
                </c:pt>
                <c:pt idx="3336">
                  <c:v>0.61325342569637997</c:v>
                </c:pt>
                <c:pt idx="3337">
                  <c:v>0.61338200134022003</c:v>
                </c:pt>
                <c:pt idx="3338">
                  <c:v>0.61352919115233995</c:v>
                </c:pt>
                <c:pt idx="3339">
                  <c:v>0.61363261771115996</c:v>
                </c:pt>
                <c:pt idx="3340">
                  <c:v>0.61371042127558995</c:v>
                </c:pt>
                <c:pt idx="3341">
                  <c:v>0.61384287435850005</c:v>
                </c:pt>
                <c:pt idx="3342">
                  <c:v>0.61392915848961005</c:v>
                </c:pt>
                <c:pt idx="3343">
                  <c:v>0.61410002564618993</c:v>
                </c:pt>
                <c:pt idx="3344">
                  <c:v>0.61424549192420996</c:v>
                </c:pt>
                <c:pt idx="3345">
                  <c:v>0.61443025477970004</c:v>
                </c:pt>
                <c:pt idx="3346">
                  <c:v>0.61463742357849993</c:v>
                </c:pt>
                <c:pt idx="3347">
                  <c:v>0.61482908057038999</c:v>
                </c:pt>
                <c:pt idx="3348">
                  <c:v>0.61496523976427997</c:v>
                </c:pt>
                <c:pt idx="3349">
                  <c:v>0.6150733486278801</c:v>
                </c:pt>
                <c:pt idx="3350">
                  <c:v>0.61532856075251008</c:v>
                </c:pt>
                <c:pt idx="3351">
                  <c:v>0.61554641546271993</c:v>
                </c:pt>
                <c:pt idx="3352">
                  <c:v>0.61562582218405004</c:v>
                </c:pt>
                <c:pt idx="3353">
                  <c:v>0.61579115730488998</c:v>
                </c:pt>
                <c:pt idx="3354">
                  <c:v>0.61590353172819001</c:v>
                </c:pt>
                <c:pt idx="3355">
                  <c:v>0.61598109076267993</c:v>
                </c:pt>
                <c:pt idx="3356">
                  <c:v>0.61626202682094999</c:v>
                </c:pt>
                <c:pt idx="3357">
                  <c:v>0.61650676866312004</c:v>
                </c:pt>
                <c:pt idx="3358">
                  <c:v>0.61670790596825009</c:v>
                </c:pt>
                <c:pt idx="3359">
                  <c:v>0.61682222260896991</c:v>
                </c:pt>
                <c:pt idx="3360">
                  <c:v>0.61690869681518001</c:v>
                </c:pt>
                <c:pt idx="3361">
                  <c:v>0.61704795837045001</c:v>
                </c:pt>
                <c:pt idx="3362">
                  <c:v>0.61720169761214994</c:v>
                </c:pt>
                <c:pt idx="3363">
                  <c:v>0.61745919360665003</c:v>
                </c:pt>
                <c:pt idx="3364">
                  <c:v>0.61761982698474993</c:v>
                </c:pt>
                <c:pt idx="3365">
                  <c:v>0.61797630881462995</c:v>
                </c:pt>
                <c:pt idx="3366">
                  <c:v>0.61821651449009996</c:v>
                </c:pt>
                <c:pt idx="3367">
                  <c:v>0.61841816797977001</c:v>
                </c:pt>
                <c:pt idx="3368">
                  <c:v>0.6187718371770401</c:v>
                </c:pt>
                <c:pt idx="3369">
                  <c:v>0.61899072600772009</c:v>
                </c:pt>
                <c:pt idx="3370">
                  <c:v>0.61914170759485998</c:v>
                </c:pt>
                <c:pt idx="3371">
                  <c:v>0.61943436368499993</c:v>
                </c:pt>
                <c:pt idx="3372">
                  <c:v>0.61965420410537009</c:v>
                </c:pt>
                <c:pt idx="3373">
                  <c:v>0.61990638320234992</c:v>
                </c:pt>
                <c:pt idx="3374">
                  <c:v>0.62009679718896993</c:v>
                </c:pt>
                <c:pt idx="3375">
                  <c:v>0.62030440369857009</c:v>
                </c:pt>
                <c:pt idx="3376">
                  <c:v>0.62044056289245009</c:v>
                </c:pt>
                <c:pt idx="3377">
                  <c:v>0.62064738698442001</c:v>
                </c:pt>
                <c:pt idx="3378">
                  <c:v>0.62080181563975989</c:v>
                </c:pt>
                <c:pt idx="3379">
                  <c:v>0.62088643511916008</c:v>
                </c:pt>
                <c:pt idx="3380">
                  <c:v>0.62101001855901994</c:v>
                </c:pt>
                <c:pt idx="3381">
                  <c:v>0.62118030372807009</c:v>
                </c:pt>
                <c:pt idx="3382">
                  <c:v>0.62128842020203989</c:v>
                </c:pt>
                <c:pt idx="3383">
                  <c:v>0.62138678311323003</c:v>
                </c:pt>
                <c:pt idx="3384">
                  <c:v>0.62158533424152007</c:v>
                </c:pt>
                <c:pt idx="3385">
                  <c:v>0.62166702975784993</c:v>
                </c:pt>
                <c:pt idx="3386">
                  <c:v>0.62178940067892996</c:v>
                </c:pt>
                <c:pt idx="3387">
                  <c:v>0.62191418454776004</c:v>
                </c:pt>
                <c:pt idx="3388">
                  <c:v>0.62203586605519989</c:v>
                </c:pt>
                <c:pt idx="3389">
                  <c:v>0.62215168754670991</c:v>
                </c:pt>
                <c:pt idx="3390">
                  <c:v>0.62220753005153995</c:v>
                </c:pt>
                <c:pt idx="3391">
                  <c:v>0.62235161750228007</c:v>
                </c:pt>
                <c:pt idx="3392">
                  <c:v>0.62242917653676999</c:v>
                </c:pt>
                <c:pt idx="3393">
                  <c:v>0.62262029437729005</c:v>
                </c:pt>
                <c:pt idx="3394">
                  <c:v>0.62268874077219993</c:v>
                </c:pt>
                <c:pt idx="3395">
                  <c:v>0.62279387635228001</c:v>
                </c:pt>
                <c:pt idx="3396">
                  <c:v>0.62294899442126006</c:v>
                </c:pt>
                <c:pt idx="3397">
                  <c:v>0.62311032033570002</c:v>
                </c:pt>
                <c:pt idx="3398">
                  <c:v>0.62319870245493991</c:v>
                </c:pt>
                <c:pt idx="3399">
                  <c:v>0.62328606084306992</c:v>
                </c:pt>
                <c:pt idx="3400">
                  <c:v>0.62344985343066006</c:v>
                </c:pt>
                <c:pt idx="3401">
                  <c:v>0.62364599161121004</c:v>
                </c:pt>
                <c:pt idx="3402">
                  <c:v>0.62386212278733</c:v>
                </c:pt>
                <c:pt idx="3403">
                  <c:v>0.62402516911316996</c:v>
                </c:pt>
                <c:pt idx="3404">
                  <c:v>0.62414940741325009</c:v>
                </c:pt>
                <c:pt idx="3405">
                  <c:v>0.62435987943533999</c:v>
                </c:pt>
                <c:pt idx="3406">
                  <c:v>0.62448604213144998</c:v>
                </c:pt>
                <c:pt idx="3407">
                  <c:v>0.62463636217831997</c:v>
                </c:pt>
                <c:pt idx="3408">
                  <c:v>0.62473216280088995</c:v>
                </c:pt>
                <c:pt idx="3409">
                  <c:v>0.62486521963339992</c:v>
                </c:pt>
                <c:pt idx="3410">
                  <c:v>0.62501138900860997</c:v>
                </c:pt>
                <c:pt idx="3411">
                  <c:v>0.62513857214162005</c:v>
                </c:pt>
                <c:pt idx="3412">
                  <c:v>0.62524715478991011</c:v>
                </c:pt>
                <c:pt idx="3413">
                  <c:v>0.62530997724928006</c:v>
                </c:pt>
                <c:pt idx="3414">
                  <c:v>0.62545673653644007</c:v>
                </c:pt>
                <c:pt idx="3415">
                  <c:v>0.62562835762477009</c:v>
                </c:pt>
                <c:pt idx="3416">
                  <c:v>0.6257682675432501</c:v>
                </c:pt>
                <c:pt idx="3417">
                  <c:v>0.6259372578434601</c:v>
                </c:pt>
                <c:pt idx="3418">
                  <c:v>0.62599827095059002</c:v>
                </c:pt>
                <c:pt idx="3419">
                  <c:v>0.62612077228910001</c:v>
                </c:pt>
                <c:pt idx="3420">
                  <c:v>0.62621784919489998</c:v>
                </c:pt>
                <c:pt idx="3421">
                  <c:v>0.62627842688017998</c:v>
                </c:pt>
                <c:pt idx="3422">
                  <c:v>0.62647879225761005</c:v>
                </c:pt>
                <c:pt idx="3423">
                  <c:v>0.62662184558789003</c:v>
                </c:pt>
                <c:pt idx="3424">
                  <c:v>0.62680291845265002</c:v>
                </c:pt>
                <c:pt idx="3425">
                  <c:v>0.62709547275851008</c:v>
                </c:pt>
                <c:pt idx="3426">
                  <c:v>0.62734538520298</c:v>
                </c:pt>
                <c:pt idx="3427">
                  <c:v>0.62755809076878011</c:v>
                </c:pt>
                <c:pt idx="3428">
                  <c:v>0.62777648673910003</c:v>
                </c:pt>
                <c:pt idx="3429">
                  <c:v>0.62800997995184993</c:v>
                </c:pt>
                <c:pt idx="3430">
                  <c:v>0.62828664607601992</c:v>
                </c:pt>
                <c:pt idx="3431">
                  <c:v>0.6285511696591799</c:v>
                </c:pt>
                <c:pt idx="3432">
                  <c:v>0.6288831223268001</c:v>
                </c:pt>
                <c:pt idx="3433">
                  <c:v>0.62902996743210005</c:v>
                </c:pt>
                <c:pt idx="3434">
                  <c:v>0.62932027325430995</c:v>
                </c:pt>
                <c:pt idx="3435">
                  <c:v>0.62958166593129006</c:v>
                </c:pt>
                <c:pt idx="3436">
                  <c:v>0.62972498828680989</c:v>
                </c:pt>
                <c:pt idx="3437">
                  <c:v>0.62995619465732</c:v>
                </c:pt>
                <c:pt idx="3438">
                  <c:v>0.63007615263065997</c:v>
                </c:pt>
                <c:pt idx="3439">
                  <c:v>0.63022472127007001</c:v>
                </c:pt>
                <c:pt idx="3440">
                  <c:v>0.63050496791468991</c:v>
                </c:pt>
                <c:pt idx="3441">
                  <c:v>0.63079452164345007</c:v>
                </c:pt>
                <c:pt idx="3442">
                  <c:v>0.63103263415910993</c:v>
                </c:pt>
                <c:pt idx="3443">
                  <c:v>0.63116301323398005</c:v>
                </c:pt>
                <c:pt idx="3444">
                  <c:v>0.63124557023017003</c:v>
                </c:pt>
                <c:pt idx="3445">
                  <c:v>0.63131882071660006</c:v>
                </c:pt>
                <c:pt idx="3446">
                  <c:v>0.6314074103693299</c:v>
                </c:pt>
                <c:pt idx="3447">
                  <c:v>0.63148531411064002</c:v>
                </c:pt>
                <c:pt idx="3448">
                  <c:v>0.63159699912031009</c:v>
                </c:pt>
                <c:pt idx="3449">
                  <c:v>0.63165594398651992</c:v>
                </c:pt>
                <c:pt idx="3450">
                  <c:v>0.63176556075526991</c:v>
                </c:pt>
                <c:pt idx="3451">
                  <c:v>0.63186833998928993</c:v>
                </c:pt>
                <c:pt idx="3452">
                  <c:v>0.63197583191544004</c:v>
                </c:pt>
                <c:pt idx="3453">
                  <c:v>0.63209372164785993</c:v>
                </c:pt>
                <c:pt idx="3454">
                  <c:v>0.63227400331470007</c:v>
                </c:pt>
                <c:pt idx="3455">
                  <c:v>0.63244532260421993</c:v>
                </c:pt>
                <c:pt idx="3456">
                  <c:v>0.63255560480840001</c:v>
                </c:pt>
                <c:pt idx="3457">
                  <c:v>0.6326965384579899</c:v>
                </c:pt>
                <c:pt idx="3458">
                  <c:v>0.63276658936041996</c:v>
                </c:pt>
                <c:pt idx="3459">
                  <c:v>0.63295008252979001</c:v>
                </c:pt>
                <c:pt idx="3460">
                  <c:v>0.63308096198022001</c:v>
                </c:pt>
                <c:pt idx="3461">
                  <c:v>0.63321249893788001</c:v>
                </c:pt>
                <c:pt idx="3462">
                  <c:v>0.6333019190518101</c:v>
                </c:pt>
                <c:pt idx="3463">
                  <c:v>0.63348289013227999</c:v>
                </c:pt>
                <c:pt idx="3464">
                  <c:v>0.63356837742363004</c:v>
                </c:pt>
                <c:pt idx="3465">
                  <c:v>0.63377451210197</c:v>
                </c:pt>
                <c:pt idx="3466">
                  <c:v>0.63390481127990994</c:v>
                </c:pt>
                <c:pt idx="3467">
                  <c:v>0.63400520806140004</c:v>
                </c:pt>
                <c:pt idx="3468">
                  <c:v>0.63413817779702009</c:v>
                </c:pt>
                <c:pt idx="3469">
                  <c:v>0.63421918389970999</c:v>
                </c:pt>
                <c:pt idx="3470">
                  <c:v>0.63428467819550005</c:v>
                </c:pt>
                <c:pt idx="3471">
                  <c:v>0.63444703510770006</c:v>
                </c:pt>
                <c:pt idx="3472">
                  <c:v>0.63450873762846993</c:v>
                </c:pt>
                <c:pt idx="3473">
                  <c:v>0.63461490732901993</c:v>
                </c:pt>
                <c:pt idx="3474">
                  <c:v>0.63481552669823005</c:v>
                </c:pt>
                <c:pt idx="3475">
                  <c:v>0.63493238231019999</c:v>
                </c:pt>
                <c:pt idx="3476">
                  <c:v>0.63507129915864002</c:v>
                </c:pt>
                <c:pt idx="3477">
                  <c:v>0.63521642072984008</c:v>
                </c:pt>
                <c:pt idx="3478">
                  <c:v>0.63541898072552994</c:v>
                </c:pt>
                <c:pt idx="3479">
                  <c:v>0.63549839090856008</c:v>
                </c:pt>
                <c:pt idx="3480">
                  <c:v>0.63556974522029996</c:v>
                </c:pt>
                <c:pt idx="3481">
                  <c:v>0.63565350897753992</c:v>
                </c:pt>
                <c:pt idx="3482">
                  <c:v>0.63580897175333995</c:v>
                </c:pt>
                <c:pt idx="3483">
                  <c:v>0.63604509592500991</c:v>
                </c:pt>
                <c:pt idx="3484">
                  <c:v>0.63618022099843996</c:v>
                </c:pt>
                <c:pt idx="3485">
                  <c:v>0.63646494883172</c:v>
                </c:pt>
                <c:pt idx="3486">
                  <c:v>0.63662971869166007</c:v>
                </c:pt>
                <c:pt idx="3487">
                  <c:v>0.63684550516095007</c:v>
                </c:pt>
                <c:pt idx="3488">
                  <c:v>0.63706232575069999</c:v>
                </c:pt>
                <c:pt idx="3489">
                  <c:v>0.63728018046091006</c:v>
                </c:pt>
                <c:pt idx="3490">
                  <c:v>0.63746405424137009</c:v>
                </c:pt>
                <c:pt idx="3491">
                  <c:v>0.63769712369095011</c:v>
                </c:pt>
                <c:pt idx="3492">
                  <c:v>0.63802881257086996</c:v>
                </c:pt>
                <c:pt idx="3493">
                  <c:v>0.6382977549934199</c:v>
                </c:pt>
                <c:pt idx="3494">
                  <c:v>0.63855296289964003</c:v>
                </c:pt>
                <c:pt idx="3495">
                  <c:v>0.63881447051653995</c:v>
                </c:pt>
                <c:pt idx="3496">
                  <c:v>0.63899061570152993</c:v>
                </c:pt>
                <c:pt idx="3497">
                  <c:v>0.63924534637429997</c:v>
                </c:pt>
                <c:pt idx="3498">
                  <c:v>0.63952038879943007</c:v>
                </c:pt>
                <c:pt idx="3499">
                  <c:v>0.63975379660090992</c:v>
                </c:pt>
                <c:pt idx="3500">
                  <c:v>0.64001853143863996</c:v>
                </c:pt>
                <c:pt idx="3501">
                  <c:v>0.64024396969888997</c:v>
                </c:pt>
                <c:pt idx="3502">
                  <c:v>0.64051101927105991</c:v>
                </c:pt>
                <c:pt idx="3503">
                  <c:v>0.64072586983318991</c:v>
                </c:pt>
                <c:pt idx="3504">
                  <c:v>0.64085927137251009</c:v>
                </c:pt>
                <c:pt idx="3505">
                  <c:v>0.64112331679659995</c:v>
                </c:pt>
                <c:pt idx="3506">
                  <c:v>0.64124086182220008</c:v>
                </c:pt>
                <c:pt idx="3507">
                  <c:v>0.64151007784859004</c:v>
                </c:pt>
                <c:pt idx="3508">
                  <c:v>0.64172277566264002</c:v>
                </c:pt>
                <c:pt idx="3509">
                  <c:v>0.64182341634792994</c:v>
                </c:pt>
                <c:pt idx="3510">
                  <c:v>0.64198267089874994</c:v>
                </c:pt>
                <c:pt idx="3511">
                  <c:v>0.64204575224679994</c:v>
                </c:pt>
                <c:pt idx="3512">
                  <c:v>0.6421491642927899</c:v>
                </c:pt>
                <c:pt idx="3513">
                  <c:v>0.64227832041214006</c:v>
                </c:pt>
                <c:pt idx="3514">
                  <c:v>0.64235978015978001</c:v>
                </c:pt>
                <c:pt idx="3515">
                  <c:v>0.64253971711979996</c:v>
                </c:pt>
                <c:pt idx="3516">
                  <c:v>0.64265095853649989</c:v>
                </c:pt>
                <c:pt idx="3517">
                  <c:v>0.64285365729646005</c:v>
                </c:pt>
                <c:pt idx="3518">
                  <c:v>0.64299093834711996</c:v>
                </c:pt>
                <c:pt idx="3519">
                  <c:v>0.64309262685900004</c:v>
                </c:pt>
                <c:pt idx="3520">
                  <c:v>0.64320396716184991</c:v>
                </c:pt>
                <c:pt idx="3521">
                  <c:v>0.6434300948357401</c:v>
                </c:pt>
                <c:pt idx="3522">
                  <c:v>0.64348111144509001</c:v>
                </c:pt>
                <c:pt idx="3523">
                  <c:v>0.64358934938656009</c:v>
                </c:pt>
                <c:pt idx="3524">
                  <c:v>0.64363920030221</c:v>
                </c:pt>
                <c:pt idx="3525">
                  <c:v>0.64378410873982994</c:v>
                </c:pt>
                <c:pt idx="3526">
                  <c:v>0.64385201598337005</c:v>
                </c:pt>
                <c:pt idx="3527">
                  <c:v>0.64394612094520998</c:v>
                </c:pt>
                <c:pt idx="3528">
                  <c:v>0.64409882606644997</c:v>
                </c:pt>
                <c:pt idx="3529">
                  <c:v>0.64417776392822002</c:v>
                </c:pt>
                <c:pt idx="3530">
                  <c:v>0.64439148215659992</c:v>
                </c:pt>
                <c:pt idx="3531">
                  <c:v>0.64458107090757011</c:v>
                </c:pt>
                <c:pt idx="3532">
                  <c:v>0.64468965355585994</c:v>
                </c:pt>
                <c:pt idx="3533">
                  <c:v>0.64479823620414001</c:v>
                </c:pt>
                <c:pt idx="3534">
                  <c:v>0.64488854939096996</c:v>
                </c:pt>
                <c:pt idx="3535">
                  <c:v>0.64494650493080008</c:v>
                </c:pt>
                <c:pt idx="3536">
                  <c:v>0.64501884856891989</c:v>
                </c:pt>
                <c:pt idx="3537">
                  <c:v>0.64516052307191996</c:v>
                </c:pt>
                <c:pt idx="3538">
                  <c:v>0.64536424480251009</c:v>
                </c:pt>
                <c:pt idx="3539">
                  <c:v>0.64565379853127003</c:v>
                </c:pt>
                <c:pt idx="3540">
                  <c:v>0.6458547626073099</c:v>
                </c:pt>
                <c:pt idx="3541">
                  <c:v>0.64603504427414005</c:v>
                </c:pt>
                <c:pt idx="3542">
                  <c:v>0.64623187186833997</c:v>
                </c:pt>
                <c:pt idx="3543">
                  <c:v>0.64632597683019011</c:v>
                </c:pt>
                <c:pt idx="3544">
                  <c:v>0.64652694090621998</c:v>
                </c:pt>
                <c:pt idx="3545">
                  <c:v>0.64670825669352006</c:v>
                </c:pt>
                <c:pt idx="3546">
                  <c:v>0.64706596957402995</c:v>
                </c:pt>
                <c:pt idx="3547">
                  <c:v>0.64728839827150009</c:v>
                </c:pt>
                <c:pt idx="3548">
                  <c:v>0.64744065516061</c:v>
                </c:pt>
                <c:pt idx="3549">
                  <c:v>0.64764896160517993</c:v>
                </c:pt>
                <c:pt idx="3550">
                  <c:v>0.6478716422108699</c:v>
                </c:pt>
                <c:pt idx="3551">
                  <c:v>0.64807878088638993</c:v>
                </c:pt>
                <c:pt idx="3552">
                  <c:v>0.64833630700417011</c:v>
                </c:pt>
                <c:pt idx="3553">
                  <c:v>0.64847384502533001</c:v>
                </c:pt>
                <c:pt idx="3554">
                  <c:v>0.64865412669216993</c:v>
                </c:pt>
                <c:pt idx="3555">
                  <c:v>0.64886705384177001</c:v>
                </c:pt>
                <c:pt idx="3556">
                  <c:v>0.64901720107136995</c:v>
                </c:pt>
                <c:pt idx="3557">
                  <c:v>0.64934526386618008</c:v>
                </c:pt>
                <c:pt idx="3558">
                  <c:v>0.64957103960235996</c:v>
                </c:pt>
                <c:pt idx="3559">
                  <c:v>0.6498426758073701</c:v>
                </c:pt>
                <c:pt idx="3560">
                  <c:v>0.64995186757559997</c:v>
                </c:pt>
                <c:pt idx="3561">
                  <c:v>0.65011637302241998</c:v>
                </c:pt>
                <c:pt idx="3562">
                  <c:v>0.65024294845480002</c:v>
                </c:pt>
                <c:pt idx="3563">
                  <c:v>0.6503528289273699</c:v>
                </c:pt>
                <c:pt idx="3564">
                  <c:v>0.65067410865709996</c:v>
                </c:pt>
                <c:pt idx="3565">
                  <c:v>0.65099197838425993</c:v>
                </c:pt>
                <c:pt idx="3566">
                  <c:v>0.65121276306051001</c:v>
                </c:pt>
                <c:pt idx="3567">
                  <c:v>0.65140281887449003</c:v>
                </c:pt>
                <c:pt idx="3568">
                  <c:v>0.6515506981002499</c:v>
                </c:pt>
                <c:pt idx="3569">
                  <c:v>0.65165740360633007</c:v>
                </c:pt>
                <c:pt idx="3570">
                  <c:v>0.65188402959515002</c:v>
                </c:pt>
                <c:pt idx="3571">
                  <c:v>0.65207361834611999</c:v>
                </c:pt>
                <c:pt idx="3572">
                  <c:v>0.65220081516268991</c:v>
                </c:pt>
                <c:pt idx="3573">
                  <c:v>0.65241632960319995</c:v>
                </c:pt>
                <c:pt idx="3574">
                  <c:v>0.6525217739076199</c:v>
                </c:pt>
                <c:pt idx="3575">
                  <c:v>0.6525975300098199</c:v>
                </c:pt>
                <c:pt idx="3576">
                  <c:v>0.65274097074955995</c:v>
                </c:pt>
                <c:pt idx="3577">
                  <c:v>0.65287230404796004</c:v>
                </c:pt>
                <c:pt idx="3578">
                  <c:v>0.65295813604613007</c:v>
                </c:pt>
                <c:pt idx="3579">
                  <c:v>0.65302638799647994</c:v>
                </c:pt>
                <c:pt idx="3580">
                  <c:v>0.65315875541533996</c:v>
                </c:pt>
                <c:pt idx="3581">
                  <c:v>0.65320356730194007</c:v>
                </c:pt>
                <c:pt idx="3582">
                  <c:v>0.65326768277045</c:v>
                </c:pt>
                <c:pt idx="3583">
                  <c:v>0.65341900906441008</c:v>
                </c:pt>
                <c:pt idx="3584">
                  <c:v>0.65361342371086995</c:v>
                </c:pt>
                <c:pt idx="3585">
                  <c:v>0.65381918246880999</c:v>
                </c:pt>
                <c:pt idx="3586">
                  <c:v>0.65392803921026998</c:v>
                </c:pt>
                <c:pt idx="3587">
                  <c:v>0.65405223549267011</c:v>
                </c:pt>
                <c:pt idx="3588">
                  <c:v>0.65412565804532008</c:v>
                </c:pt>
                <c:pt idx="3589">
                  <c:v>0.65419459940930991</c:v>
                </c:pt>
                <c:pt idx="3590">
                  <c:v>0.65429077261207991</c:v>
                </c:pt>
                <c:pt idx="3591">
                  <c:v>0.65439659760579993</c:v>
                </c:pt>
                <c:pt idx="3592">
                  <c:v>0.65457162483530995</c:v>
                </c:pt>
                <c:pt idx="3593">
                  <c:v>0.65478611631235006</c:v>
                </c:pt>
                <c:pt idx="3594">
                  <c:v>0.65490194874041996</c:v>
                </c:pt>
                <c:pt idx="3595">
                  <c:v>0.65513530432097</c:v>
                </c:pt>
                <c:pt idx="3596">
                  <c:v>0.65530972597187009</c:v>
                </c:pt>
                <c:pt idx="3597">
                  <c:v>0.65552482302751991</c:v>
                </c:pt>
                <c:pt idx="3598">
                  <c:v>0.65569821055796007</c:v>
                </c:pt>
                <c:pt idx="3599">
                  <c:v>0.65580231201757999</c:v>
                </c:pt>
                <c:pt idx="3600">
                  <c:v>0.65600757834016998</c:v>
                </c:pt>
                <c:pt idx="3601">
                  <c:v>0.65622457787202992</c:v>
                </c:pt>
                <c:pt idx="3602">
                  <c:v>0.65635155199342998</c:v>
                </c:pt>
                <c:pt idx="3603">
                  <c:v>0.65651330150894993</c:v>
                </c:pt>
                <c:pt idx="3604">
                  <c:v>0.65677817702487995</c:v>
                </c:pt>
                <c:pt idx="3605">
                  <c:v>0.65701326707608998</c:v>
                </c:pt>
                <c:pt idx="3606">
                  <c:v>0.6572138864453001</c:v>
                </c:pt>
                <c:pt idx="3607">
                  <c:v>0.65741043120578002</c:v>
                </c:pt>
                <c:pt idx="3608">
                  <c:v>0.65754249251908004</c:v>
                </c:pt>
                <c:pt idx="3609">
                  <c:v>0.65772991255476998</c:v>
                </c:pt>
                <c:pt idx="3610">
                  <c:v>0.65782953282573997</c:v>
                </c:pt>
                <c:pt idx="3611">
                  <c:v>0.65798913208337995</c:v>
                </c:pt>
                <c:pt idx="3612">
                  <c:v>0.65820353972539003</c:v>
                </c:pt>
                <c:pt idx="3613">
                  <c:v>0.65839764924037003</c:v>
                </c:pt>
                <c:pt idx="3614">
                  <c:v>0.65867508037142009</c:v>
                </c:pt>
                <c:pt idx="3615">
                  <c:v>0.6588204501891699</c:v>
                </c:pt>
                <c:pt idx="3616">
                  <c:v>0.65899602070447005</c:v>
                </c:pt>
                <c:pt idx="3617">
                  <c:v>0.65908840213222009</c:v>
                </c:pt>
                <c:pt idx="3618">
                  <c:v>0.65921284129421998</c:v>
                </c:pt>
                <c:pt idx="3619">
                  <c:v>0.65938553941101996</c:v>
                </c:pt>
                <c:pt idx="3620">
                  <c:v>0.6594309351749601</c:v>
                </c:pt>
                <c:pt idx="3621">
                  <c:v>0.65953824453225995</c:v>
                </c:pt>
                <c:pt idx="3622">
                  <c:v>0.65971025323541999</c:v>
                </c:pt>
                <c:pt idx="3623">
                  <c:v>0.65996809393674005</c:v>
                </c:pt>
                <c:pt idx="3624">
                  <c:v>0.66014423912174003</c:v>
                </c:pt>
                <c:pt idx="3625">
                  <c:v>0.66046722941203995</c:v>
                </c:pt>
                <c:pt idx="3626">
                  <c:v>0.66082227743658994</c:v>
                </c:pt>
                <c:pt idx="3627">
                  <c:v>0.66114022488642998</c:v>
                </c:pt>
                <c:pt idx="3628">
                  <c:v>0.66137863424400001</c:v>
                </c:pt>
                <c:pt idx="3629">
                  <c:v>0.66151686167880008</c:v>
                </c:pt>
                <c:pt idx="3630">
                  <c:v>0.66174797992259005</c:v>
                </c:pt>
                <c:pt idx="3631">
                  <c:v>0.66195636287424997</c:v>
                </c:pt>
                <c:pt idx="3632">
                  <c:v>0.66213629983426991</c:v>
                </c:pt>
                <c:pt idx="3633">
                  <c:v>0.66228142140546997</c:v>
                </c:pt>
                <c:pt idx="3634">
                  <c:v>0.66237862872868991</c:v>
                </c:pt>
                <c:pt idx="3635">
                  <c:v>0.66243585006081007</c:v>
                </c:pt>
                <c:pt idx="3636">
                  <c:v>0.66250754907935994</c:v>
                </c:pt>
                <c:pt idx="3637">
                  <c:v>0.66263681413683995</c:v>
                </c:pt>
                <c:pt idx="3638">
                  <c:v>0.66278911446234989</c:v>
                </c:pt>
                <c:pt idx="3639">
                  <c:v>0.66287510787567006</c:v>
                </c:pt>
                <c:pt idx="3640">
                  <c:v>0.66299461981594998</c:v>
                </c:pt>
                <c:pt idx="3641">
                  <c:v>0.66308114122775996</c:v>
                </c:pt>
                <c:pt idx="3642">
                  <c:v>0.66310975189382004</c:v>
                </c:pt>
                <c:pt idx="3643">
                  <c:v>0.66322249396595989</c:v>
                </c:pt>
                <c:pt idx="3644">
                  <c:v>0.66334828901323006</c:v>
                </c:pt>
                <c:pt idx="3645">
                  <c:v>0.6634333825748</c:v>
                </c:pt>
                <c:pt idx="3646">
                  <c:v>0.66352551837477991</c:v>
                </c:pt>
                <c:pt idx="3647">
                  <c:v>0.66363163801922997</c:v>
                </c:pt>
                <c:pt idx="3648">
                  <c:v>0.66369265112635989</c:v>
                </c:pt>
                <c:pt idx="3649">
                  <c:v>0.66387665814580998</c:v>
                </c:pt>
                <c:pt idx="3650">
                  <c:v>0.66394394239810994</c:v>
                </c:pt>
                <c:pt idx="3651">
                  <c:v>0.66411112520579008</c:v>
                </c:pt>
                <c:pt idx="3652">
                  <c:v>0.66429434043905</c:v>
                </c:pt>
                <c:pt idx="3653">
                  <c:v>0.6644454908211499</c:v>
                </c:pt>
                <c:pt idx="3654">
                  <c:v>0.66463473486529989</c:v>
                </c:pt>
                <c:pt idx="3655">
                  <c:v>0.66477227288646001</c:v>
                </c:pt>
                <c:pt idx="3656">
                  <c:v>0.66483328599359992</c:v>
                </c:pt>
                <c:pt idx="3657">
                  <c:v>0.66495875927605996</c:v>
                </c:pt>
                <c:pt idx="3658">
                  <c:v>0.66511697970642003</c:v>
                </c:pt>
                <c:pt idx="3659">
                  <c:v>0.6652221152865101</c:v>
                </c:pt>
                <c:pt idx="3660">
                  <c:v>0.66555096559274007</c:v>
                </c:pt>
                <c:pt idx="3661">
                  <c:v>0.66564575996822994</c:v>
                </c:pt>
                <c:pt idx="3662">
                  <c:v>0.66585143545869996</c:v>
                </c:pt>
                <c:pt idx="3663">
                  <c:v>0.66602252452244004</c:v>
                </c:pt>
                <c:pt idx="3664">
                  <c:v>0.66617391075862997</c:v>
                </c:pt>
                <c:pt idx="3665">
                  <c:v>0.66629471102970994</c:v>
                </c:pt>
                <c:pt idx="3666">
                  <c:v>0.66645338935190002</c:v>
                </c:pt>
                <c:pt idx="3667">
                  <c:v>0.66663231088694008</c:v>
                </c:pt>
                <c:pt idx="3668">
                  <c:v>0.66674847708527007</c:v>
                </c:pt>
                <c:pt idx="3669">
                  <c:v>0.66693427406123007</c:v>
                </c:pt>
                <c:pt idx="3670">
                  <c:v>0.66708422152791003</c:v>
                </c:pt>
                <c:pt idx="3671">
                  <c:v>0.66726553731520011</c:v>
                </c:pt>
                <c:pt idx="3672">
                  <c:v>0.66735102460654994</c:v>
                </c:pt>
                <c:pt idx="3673">
                  <c:v>0.66746719080487993</c:v>
                </c:pt>
                <c:pt idx="3674">
                  <c:v>0.66762180779311997</c:v>
                </c:pt>
                <c:pt idx="3675">
                  <c:v>0.6678329247408501</c:v>
                </c:pt>
                <c:pt idx="3676">
                  <c:v>0.66804319590102001</c:v>
                </c:pt>
                <c:pt idx="3677">
                  <c:v>0.6682094294507599</c:v>
                </c:pt>
                <c:pt idx="3678">
                  <c:v>0.66832309783882993</c:v>
                </c:pt>
                <c:pt idx="3679">
                  <c:v>0.66841042199220002</c:v>
                </c:pt>
                <c:pt idx="3680">
                  <c:v>0.66854819139225996</c:v>
                </c:pt>
                <c:pt idx="3681">
                  <c:v>0.66864919049050009</c:v>
                </c:pt>
                <c:pt idx="3682">
                  <c:v>0.66872192362951011</c:v>
                </c:pt>
                <c:pt idx="3683">
                  <c:v>0.6688846252485301</c:v>
                </c:pt>
                <c:pt idx="3684">
                  <c:v>0.66902423151062007</c:v>
                </c:pt>
                <c:pt idx="3685">
                  <c:v>0.66926138980273997</c:v>
                </c:pt>
                <c:pt idx="3686">
                  <c:v>0.66938160157272009</c:v>
                </c:pt>
                <c:pt idx="3687">
                  <c:v>0.6696774509344301</c:v>
                </c:pt>
                <c:pt idx="3688">
                  <c:v>0.66999106282739995</c:v>
                </c:pt>
                <c:pt idx="3689">
                  <c:v>0.67029344202168994</c:v>
                </c:pt>
                <c:pt idx="3690">
                  <c:v>0.67067355023465991</c:v>
                </c:pt>
                <c:pt idx="3691">
                  <c:v>0.67099043921163992</c:v>
                </c:pt>
                <c:pt idx="3692">
                  <c:v>0.67125034815389006</c:v>
                </c:pt>
                <c:pt idx="3693">
                  <c:v>0.67143349996262991</c:v>
                </c:pt>
                <c:pt idx="3694">
                  <c:v>0.67165257842035997</c:v>
                </c:pt>
                <c:pt idx="3695">
                  <c:v>0.67179843199762002</c:v>
                </c:pt>
                <c:pt idx="3696">
                  <c:v>0.67209522456959991</c:v>
                </c:pt>
                <c:pt idx="3697">
                  <c:v>0.6722300049362</c:v>
                </c:pt>
                <c:pt idx="3698">
                  <c:v>0.67244699376241002</c:v>
                </c:pt>
                <c:pt idx="3699">
                  <c:v>0.67258690368089002</c:v>
                </c:pt>
                <c:pt idx="3700">
                  <c:v>0.67273913690927989</c:v>
                </c:pt>
                <c:pt idx="3701">
                  <c:v>0.67282772656199996</c:v>
                </c:pt>
                <c:pt idx="3702">
                  <c:v>0.6728587501758001</c:v>
                </c:pt>
                <c:pt idx="3703">
                  <c:v>0.67294044569212996</c:v>
                </c:pt>
                <c:pt idx="3704">
                  <c:v>0.67306936604279</c:v>
                </c:pt>
                <c:pt idx="3705">
                  <c:v>0.67324344298687011</c:v>
                </c:pt>
                <c:pt idx="3706">
                  <c:v>0.67332065731454005</c:v>
                </c:pt>
                <c:pt idx="3707">
                  <c:v>0.67348818482903994</c:v>
                </c:pt>
                <c:pt idx="3708">
                  <c:v>0.67358711568636997</c:v>
                </c:pt>
                <c:pt idx="3709">
                  <c:v>0.67372836386952994</c:v>
                </c:pt>
                <c:pt idx="3710">
                  <c:v>0.67380324686247994</c:v>
                </c:pt>
                <c:pt idx="3711">
                  <c:v>0.67387253293328997</c:v>
                </c:pt>
                <c:pt idx="3712">
                  <c:v>0.67410176296855995</c:v>
                </c:pt>
                <c:pt idx="3713">
                  <c:v>0.67420620913501006</c:v>
                </c:pt>
                <c:pt idx="3714">
                  <c:v>0.67432485786346996</c:v>
                </c:pt>
                <c:pt idx="3715">
                  <c:v>0.67450438053427009</c:v>
                </c:pt>
                <c:pt idx="3716">
                  <c:v>0.67475429297874001</c:v>
                </c:pt>
                <c:pt idx="3717">
                  <c:v>0.67488114508847996</c:v>
                </c:pt>
                <c:pt idx="3718">
                  <c:v>0.67511244336467002</c:v>
                </c:pt>
                <c:pt idx="3719">
                  <c:v>0.67523998488804993</c:v>
                </c:pt>
                <c:pt idx="3720">
                  <c:v>0.67544025955045006</c:v>
                </c:pt>
                <c:pt idx="3721">
                  <c:v>0.67555573633513011</c:v>
                </c:pt>
                <c:pt idx="3722">
                  <c:v>0.67570706262908997</c:v>
                </c:pt>
                <c:pt idx="3723">
                  <c:v>0.67586976424810996</c:v>
                </c:pt>
                <c:pt idx="3724">
                  <c:v>0.67603005291938989</c:v>
                </c:pt>
                <c:pt idx="3725">
                  <c:v>0.67615494784602004</c:v>
                </c:pt>
                <c:pt idx="3726">
                  <c:v>0.67630788661627994</c:v>
                </c:pt>
                <c:pt idx="3727">
                  <c:v>0.67646274966668996</c:v>
                </c:pt>
                <c:pt idx="3728">
                  <c:v>0.67651564244074991</c:v>
                </c:pt>
                <c:pt idx="3729">
                  <c:v>0.67677599847776992</c:v>
                </c:pt>
                <c:pt idx="3730">
                  <c:v>0.67691865125474004</c:v>
                </c:pt>
                <c:pt idx="3731">
                  <c:v>0.67707869455173997</c:v>
                </c:pt>
                <c:pt idx="3732">
                  <c:v>0.67727134217805007</c:v>
                </c:pt>
                <c:pt idx="3733">
                  <c:v>0.67746088749980005</c:v>
                </c:pt>
                <c:pt idx="3734">
                  <c:v>0.67759536658880992</c:v>
                </c:pt>
                <c:pt idx="3735">
                  <c:v>0.67769839311752</c:v>
                </c:pt>
                <c:pt idx="3736">
                  <c:v>0.67782080484905993</c:v>
                </c:pt>
                <c:pt idx="3737">
                  <c:v>0.67799315825903994</c:v>
                </c:pt>
                <c:pt idx="3738">
                  <c:v>0.67808760792771006</c:v>
                </c:pt>
                <c:pt idx="3739">
                  <c:v>0.67821066826243004</c:v>
                </c:pt>
                <c:pt idx="3740">
                  <c:v>0.67840163584067992</c:v>
                </c:pt>
                <c:pt idx="3741">
                  <c:v>0.67852454412400998</c:v>
                </c:pt>
                <c:pt idx="3742">
                  <c:v>0.67871394021956011</c:v>
                </c:pt>
                <c:pt idx="3743">
                  <c:v>0.67892903727521992</c:v>
                </c:pt>
                <c:pt idx="3744">
                  <c:v>0.67904416935307998</c:v>
                </c:pt>
                <c:pt idx="3745">
                  <c:v>0.67925924181790998</c:v>
                </c:pt>
                <c:pt idx="3746">
                  <c:v>0.67948378017490008</c:v>
                </c:pt>
                <c:pt idx="3747">
                  <c:v>0.67976219365905011</c:v>
                </c:pt>
                <c:pt idx="3748">
                  <c:v>0.68005519445601004</c:v>
                </c:pt>
                <c:pt idx="3749">
                  <c:v>0.68025029851611007</c:v>
                </c:pt>
                <c:pt idx="3750">
                  <c:v>0.68045677790126002</c:v>
                </c:pt>
                <c:pt idx="3751">
                  <c:v>0.6808569825192301</c:v>
                </c:pt>
                <c:pt idx="3752">
                  <c:v>0.68093201845309004</c:v>
                </c:pt>
                <c:pt idx="3753">
                  <c:v>0.68105381011342003</c:v>
                </c:pt>
                <c:pt idx="3754">
                  <c:v>0.68120237875282008</c:v>
                </c:pt>
                <c:pt idx="3755">
                  <c:v>0.68134060618762993</c:v>
                </c:pt>
                <c:pt idx="3756">
                  <c:v>0.68152778199086006</c:v>
                </c:pt>
                <c:pt idx="3757">
                  <c:v>0.68180285803319007</c:v>
                </c:pt>
                <c:pt idx="3758">
                  <c:v>0.68189696299503</c:v>
                </c:pt>
                <c:pt idx="3759">
                  <c:v>0.68206207756179005</c:v>
                </c:pt>
                <c:pt idx="3760">
                  <c:v>0.68219582380792998</c:v>
                </c:pt>
                <c:pt idx="3761">
                  <c:v>0.68231951535204005</c:v>
                </c:pt>
                <c:pt idx="3762">
                  <c:v>0.68249571874130011</c:v>
                </c:pt>
                <c:pt idx="3763">
                  <c:v>0.68265910977395006</c:v>
                </c:pt>
                <c:pt idx="3764">
                  <c:v>0.68292074225030008</c:v>
                </c:pt>
                <c:pt idx="3765">
                  <c:v>0.68326958555210004</c:v>
                </c:pt>
                <c:pt idx="3766">
                  <c:v>0.68343913594364003</c:v>
                </c:pt>
                <c:pt idx="3767">
                  <c:v>0.68349571322599001</c:v>
                </c:pt>
                <c:pt idx="3768">
                  <c:v>0.68369840083611999</c:v>
                </c:pt>
                <c:pt idx="3769">
                  <c:v>0.68381732468901002</c:v>
                </c:pt>
                <c:pt idx="3770">
                  <c:v>0.68392073673498999</c:v>
                </c:pt>
                <c:pt idx="3771">
                  <c:v>0.68412411375876991</c:v>
                </c:pt>
                <c:pt idx="3772">
                  <c:v>0.68423338582068993</c:v>
                </c:pt>
                <c:pt idx="3773">
                  <c:v>0.68431370250974011</c:v>
                </c:pt>
                <c:pt idx="3774">
                  <c:v>0.68446354954193001</c:v>
                </c:pt>
                <c:pt idx="3775">
                  <c:v>0.68454155371772996</c:v>
                </c:pt>
                <c:pt idx="3776">
                  <c:v>0.68470992749595005</c:v>
                </c:pt>
                <c:pt idx="3777">
                  <c:v>0.68486485213739989</c:v>
                </c:pt>
                <c:pt idx="3778">
                  <c:v>0.68497519489724001</c:v>
                </c:pt>
                <c:pt idx="3779">
                  <c:v>0.68513996475717009</c:v>
                </c:pt>
                <c:pt idx="3780">
                  <c:v>0.68525509683503993</c:v>
                </c:pt>
                <c:pt idx="3781">
                  <c:v>0.68539711604485998</c:v>
                </c:pt>
                <c:pt idx="3782">
                  <c:v>0.6854981151431101</c:v>
                </c:pt>
                <c:pt idx="3783">
                  <c:v>0.68559670129361994</c:v>
                </c:pt>
                <c:pt idx="3784">
                  <c:v>0.68566185088259002</c:v>
                </c:pt>
                <c:pt idx="3785">
                  <c:v>0.68577836153201011</c:v>
                </c:pt>
                <c:pt idx="3786">
                  <c:v>0.68593830575218995</c:v>
                </c:pt>
                <c:pt idx="3787">
                  <c:v>0.68602241421626009</c:v>
                </c:pt>
                <c:pt idx="3788">
                  <c:v>0.68621648415589998</c:v>
                </c:pt>
                <c:pt idx="3789">
                  <c:v>0.6863171385473199</c:v>
                </c:pt>
                <c:pt idx="3790">
                  <c:v>0.68652637558704011</c:v>
                </c:pt>
                <c:pt idx="3791">
                  <c:v>0.68658608537848997</c:v>
                </c:pt>
                <c:pt idx="3792">
                  <c:v>0.68677146213601992</c:v>
                </c:pt>
                <c:pt idx="3793">
                  <c:v>0.68692864844592005</c:v>
                </c:pt>
                <c:pt idx="3794">
                  <c:v>0.68713271488333993</c:v>
                </c:pt>
                <c:pt idx="3795">
                  <c:v>0.68723336927476009</c:v>
                </c:pt>
                <c:pt idx="3796">
                  <c:v>0.68729472708871997</c:v>
                </c:pt>
                <c:pt idx="3797">
                  <c:v>0.68742330273256003</c:v>
                </c:pt>
                <c:pt idx="3798">
                  <c:v>0.68746570167141008</c:v>
                </c:pt>
                <c:pt idx="3799">
                  <c:v>0.68761116794944011</c:v>
                </c:pt>
                <c:pt idx="3800">
                  <c:v>0.68772788681083008</c:v>
                </c:pt>
                <c:pt idx="3801">
                  <c:v>0.68785246272339995</c:v>
                </c:pt>
                <c:pt idx="3802">
                  <c:v>0.68799303316854998</c:v>
                </c:pt>
                <c:pt idx="3803">
                  <c:v>0.68815990133962002</c:v>
                </c:pt>
                <c:pt idx="3804">
                  <c:v>0.6883805535715799</c:v>
                </c:pt>
                <c:pt idx="3805">
                  <c:v>0.68858013882033009</c:v>
                </c:pt>
                <c:pt idx="3806">
                  <c:v>0.68887514814242001</c:v>
                </c:pt>
                <c:pt idx="3807">
                  <c:v>0.68910207520533007</c:v>
                </c:pt>
                <c:pt idx="3808">
                  <c:v>0.68922082801420004</c:v>
                </c:pt>
                <c:pt idx="3809">
                  <c:v>0.6893995069313601</c:v>
                </c:pt>
                <c:pt idx="3810">
                  <c:v>0.68959278365114995</c:v>
                </c:pt>
                <c:pt idx="3811">
                  <c:v>0.68984038695408989</c:v>
                </c:pt>
                <c:pt idx="3812">
                  <c:v>0.69008650762354007</c:v>
                </c:pt>
                <c:pt idx="3813">
                  <c:v>0.69026128006655996</c:v>
                </c:pt>
                <c:pt idx="3814">
                  <c:v>0.6904643062982101</c:v>
                </c:pt>
                <c:pt idx="3815">
                  <c:v>0.69053428178266008</c:v>
                </c:pt>
                <c:pt idx="3816">
                  <c:v>0.69066906214925994</c:v>
                </c:pt>
                <c:pt idx="3817">
                  <c:v>0.69084378306865002</c:v>
                </c:pt>
                <c:pt idx="3818">
                  <c:v>0.69108443386731011</c:v>
                </c:pt>
                <c:pt idx="3819">
                  <c:v>0.69135571813460994</c:v>
                </c:pt>
                <c:pt idx="3820">
                  <c:v>0.69148911967393989</c:v>
                </c:pt>
                <c:pt idx="3821">
                  <c:v>0.69155185631516991</c:v>
                </c:pt>
                <c:pt idx="3822">
                  <c:v>0.69174773763955999</c:v>
                </c:pt>
                <c:pt idx="3823">
                  <c:v>0.69191896907841999</c:v>
                </c:pt>
                <c:pt idx="3824">
                  <c:v>0.6922073929083401</c:v>
                </c:pt>
                <c:pt idx="3825">
                  <c:v>0.69245360935616995</c:v>
                </c:pt>
                <c:pt idx="3826">
                  <c:v>0.69266943688304994</c:v>
                </c:pt>
                <c:pt idx="3827">
                  <c:v>0.69297280253557991</c:v>
                </c:pt>
                <c:pt idx="3828">
                  <c:v>0.69330262225371997</c:v>
                </c:pt>
                <c:pt idx="3829">
                  <c:v>0.69365077614187998</c:v>
                </c:pt>
                <c:pt idx="3830">
                  <c:v>0.69381347776088997</c:v>
                </c:pt>
                <c:pt idx="3831">
                  <c:v>0.69397859232765002</c:v>
                </c:pt>
                <c:pt idx="3832">
                  <c:v>0.69417363912863994</c:v>
                </c:pt>
                <c:pt idx="3833">
                  <c:v>0.69425263424952011</c:v>
                </c:pt>
                <c:pt idx="3834">
                  <c:v>0.69435432276139997</c:v>
                </c:pt>
                <c:pt idx="3835">
                  <c:v>0.69446359482332998</c:v>
                </c:pt>
                <c:pt idx="3836">
                  <c:v>0.69451771379405991</c:v>
                </c:pt>
                <c:pt idx="3837">
                  <c:v>0.69457665866027996</c:v>
                </c:pt>
                <c:pt idx="3838">
                  <c:v>0.69471178373370002</c:v>
                </c:pt>
                <c:pt idx="3839">
                  <c:v>0.6948100251773901</c:v>
                </c:pt>
                <c:pt idx="3840">
                  <c:v>0.69493480904620997</c:v>
                </c:pt>
                <c:pt idx="3841">
                  <c:v>0.69509578713113007</c:v>
                </c:pt>
                <c:pt idx="3842">
                  <c:v>0.69526469347291009</c:v>
                </c:pt>
                <c:pt idx="3843">
                  <c:v>0.69544954933650005</c:v>
                </c:pt>
                <c:pt idx="3844">
                  <c:v>0.69556458840627</c:v>
                </c:pt>
                <c:pt idx="3845">
                  <c:v>0.69571315704567005</c:v>
                </c:pt>
                <c:pt idx="3846">
                  <c:v>0.69583070207126996</c:v>
                </c:pt>
                <c:pt idx="3847">
                  <c:v>0.69600577657341001</c:v>
                </c:pt>
                <c:pt idx="3848">
                  <c:v>0.69609647102945993</c:v>
                </c:pt>
                <c:pt idx="3849">
                  <c:v>0.69615933624005</c:v>
                </c:pt>
                <c:pt idx="3850">
                  <c:v>0.69626158559621998</c:v>
                </c:pt>
                <c:pt idx="3851">
                  <c:v>0.69637913062182011</c:v>
                </c:pt>
                <c:pt idx="3852">
                  <c:v>0.69652459689983992</c:v>
                </c:pt>
                <c:pt idx="3853">
                  <c:v>0.69660594770935003</c:v>
                </c:pt>
                <c:pt idx="3854">
                  <c:v>0.69675348222829991</c:v>
                </c:pt>
                <c:pt idx="3855">
                  <c:v>0.6968203553513701</c:v>
                </c:pt>
                <c:pt idx="3856">
                  <c:v>0.69695513571796996</c:v>
                </c:pt>
                <c:pt idx="3857">
                  <c:v>0.6970792301731501</c:v>
                </c:pt>
                <c:pt idx="3858">
                  <c:v>0.69717794869536998</c:v>
                </c:pt>
                <c:pt idx="3859">
                  <c:v>0.69729533652942011</c:v>
                </c:pt>
                <c:pt idx="3860">
                  <c:v>0.6974373805590901</c:v>
                </c:pt>
                <c:pt idx="3861">
                  <c:v>0.69765330117453006</c:v>
                </c:pt>
                <c:pt idx="3862">
                  <c:v>0.69779656506548005</c:v>
                </c:pt>
                <c:pt idx="3863">
                  <c:v>0.6979501831966799</c:v>
                </c:pt>
                <c:pt idx="3864">
                  <c:v>0.69811335063301994</c:v>
                </c:pt>
                <c:pt idx="3865">
                  <c:v>0.69830814784179007</c:v>
                </c:pt>
                <c:pt idx="3866">
                  <c:v>0.69859318252640001</c:v>
                </c:pt>
                <c:pt idx="3867">
                  <c:v>0.69877906415279001</c:v>
                </c:pt>
                <c:pt idx="3868">
                  <c:v>0.69884964440043995</c:v>
                </c:pt>
                <c:pt idx="3869">
                  <c:v>0.69901179235867006</c:v>
                </c:pt>
                <c:pt idx="3870">
                  <c:v>0.69920400301135999</c:v>
                </c:pt>
                <c:pt idx="3871">
                  <c:v>0.69937282819709989</c:v>
                </c:pt>
                <c:pt idx="3872">
                  <c:v>0.6995207885789001</c:v>
                </c:pt>
                <c:pt idx="3873">
                  <c:v>0.69960317350886991</c:v>
                </c:pt>
                <c:pt idx="3874">
                  <c:v>0.6996800431297201</c:v>
                </c:pt>
                <c:pt idx="3875">
                  <c:v>0.69981309996222008</c:v>
                </c:pt>
                <c:pt idx="3876">
                  <c:v>0.69994987129993991</c:v>
                </c:pt>
                <c:pt idx="3877">
                  <c:v>0.7002701812054799</c:v>
                </c:pt>
                <c:pt idx="3878">
                  <c:v>0.70033342922281006</c:v>
                </c:pt>
                <c:pt idx="3879">
                  <c:v>0.70046139561167009</c:v>
                </c:pt>
                <c:pt idx="3880">
                  <c:v>0.70060799388903994</c:v>
                </c:pt>
                <c:pt idx="3881">
                  <c:v>0.70071864477824009</c:v>
                </c:pt>
                <c:pt idx="3882">
                  <c:v>0.70082171211741007</c:v>
                </c:pt>
                <c:pt idx="3883">
                  <c:v>0.70093913679674991</c:v>
                </c:pt>
                <c:pt idx="3884">
                  <c:v>0.70115228595774992</c:v>
                </c:pt>
                <c:pt idx="3885">
                  <c:v>0.70145011265018997</c:v>
                </c:pt>
                <c:pt idx="3886">
                  <c:v>0.70179702346767003</c:v>
                </c:pt>
                <c:pt idx="3887">
                  <c:v>0.70205943987576003</c:v>
                </c:pt>
                <c:pt idx="3888">
                  <c:v>0.7022959217623701</c:v>
                </c:pt>
                <c:pt idx="3889">
                  <c:v>0.70254042032171005</c:v>
                </c:pt>
                <c:pt idx="3890">
                  <c:v>0.7028279058095499</c:v>
                </c:pt>
                <c:pt idx="3891">
                  <c:v>0.70300163804681004</c:v>
                </c:pt>
                <c:pt idx="3892">
                  <c:v>0.70327904487251991</c:v>
                </c:pt>
                <c:pt idx="3893">
                  <c:v>0.7035676466451799</c:v>
                </c:pt>
                <c:pt idx="3894">
                  <c:v>0.70373000355736992</c:v>
                </c:pt>
                <c:pt idx="3895">
                  <c:v>0.70393820647662997</c:v>
                </c:pt>
                <c:pt idx="3896">
                  <c:v>0.70410780223204994</c:v>
                </c:pt>
                <c:pt idx="3897">
                  <c:v>0.70422534725765007</c:v>
                </c:pt>
                <c:pt idx="3898">
                  <c:v>0.70434047933551991</c:v>
                </c:pt>
                <c:pt idx="3899">
                  <c:v>0.70445250905199996</c:v>
                </c:pt>
                <c:pt idx="3900">
                  <c:v>0.70466657198719007</c:v>
                </c:pt>
                <c:pt idx="3901">
                  <c:v>0.70478017592478004</c:v>
                </c:pt>
                <c:pt idx="3902">
                  <c:v>0.70492992799763998</c:v>
                </c:pt>
                <c:pt idx="3903">
                  <c:v>0.70498253344103001</c:v>
                </c:pt>
                <c:pt idx="3904">
                  <c:v>0.70517466983981003</c:v>
                </c:pt>
                <c:pt idx="3905">
                  <c:v>0.70528658158095991</c:v>
                </c:pt>
                <c:pt idx="3906">
                  <c:v>0.70538287275906009</c:v>
                </c:pt>
                <c:pt idx="3907">
                  <c:v>0.70553227704757004</c:v>
                </c:pt>
                <c:pt idx="3908">
                  <c:v>0.70566001704230996</c:v>
                </c:pt>
                <c:pt idx="3909">
                  <c:v>0.70577046515269992</c:v>
                </c:pt>
                <c:pt idx="3910">
                  <c:v>0.70586063641152008</c:v>
                </c:pt>
                <c:pt idx="3911">
                  <c:v>0.70598886112303005</c:v>
                </c:pt>
                <c:pt idx="3912">
                  <c:v>0.70605436164433</c:v>
                </c:pt>
                <c:pt idx="3913">
                  <c:v>0.70617707727223999</c:v>
                </c:pt>
                <c:pt idx="3914">
                  <c:v>0.70632633532528</c:v>
                </c:pt>
                <c:pt idx="3915">
                  <c:v>0.7064242320621501</c:v>
                </c:pt>
                <c:pt idx="3916">
                  <c:v>0.70651833702399003</c:v>
                </c:pt>
                <c:pt idx="3917">
                  <c:v>0.70662971679844011</c:v>
                </c:pt>
                <c:pt idx="3918">
                  <c:v>0.70680340984358003</c:v>
                </c:pt>
                <c:pt idx="3919">
                  <c:v>0.70693750051705995</c:v>
                </c:pt>
                <c:pt idx="3920">
                  <c:v>0.70717017762052992</c:v>
                </c:pt>
                <c:pt idx="3921">
                  <c:v>0.70726669553011989</c:v>
                </c:pt>
                <c:pt idx="3922">
                  <c:v>0.70736700521472007</c:v>
                </c:pt>
                <c:pt idx="3923">
                  <c:v>0.70749868321994991</c:v>
                </c:pt>
                <c:pt idx="3924">
                  <c:v>0.70765515412783997</c:v>
                </c:pt>
                <c:pt idx="3925">
                  <c:v>0.70787544777416</c:v>
                </c:pt>
                <c:pt idx="3926">
                  <c:v>0.7079356564522199</c:v>
                </c:pt>
                <c:pt idx="3927">
                  <c:v>0.70820636632132006</c:v>
                </c:pt>
                <c:pt idx="3928">
                  <c:v>0.70839292301508006</c:v>
                </c:pt>
                <c:pt idx="3929">
                  <c:v>0.7085341825070901</c:v>
                </c:pt>
                <c:pt idx="3930">
                  <c:v>0.70873135480811</c:v>
                </c:pt>
                <c:pt idx="3931">
                  <c:v>0.70887406343157</c:v>
                </c:pt>
                <c:pt idx="3932">
                  <c:v>0.70897023663434</c:v>
                </c:pt>
                <c:pt idx="3933">
                  <c:v>0.7090384885846901</c:v>
                </c:pt>
                <c:pt idx="3934">
                  <c:v>0.70917878426041003</c:v>
                </c:pt>
                <c:pt idx="3935">
                  <c:v>0.70927981540080998</c:v>
                </c:pt>
                <c:pt idx="3936">
                  <c:v>0.70938457423192003</c:v>
                </c:pt>
                <c:pt idx="3937">
                  <c:v>0.70948251416075991</c:v>
                </c:pt>
                <c:pt idx="3938">
                  <c:v>0.70965654791287003</c:v>
                </c:pt>
                <c:pt idx="3939">
                  <c:v>0.70980498946068993</c:v>
                </c:pt>
                <c:pt idx="3940">
                  <c:v>0.70997471230769005</c:v>
                </c:pt>
                <c:pt idx="3941">
                  <c:v>0.7101232809470901</c:v>
                </c:pt>
                <c:pt idx="3942">
                  <c:v>0.71026392132963001</c:v>
                </c:pt>
                <c:pt idx="3943">
                  <c:v>0.71034940862098006</c:v>
                </c:pt>
                <c:pt idx="3944">
                  <c:v>0.71059053246644011</c:v>
                </c:pt>
                <c:pt idx="3945">
                  <c:v>0.71089389811896009</c:v>
                </c:pt>
                <c:pt idx="3946">
                  <c:v>0.71099194213337991</c:v>
                </c:pt>
                <c:pt idx="3947">
                  <c:v>0.71127813852924993</c:v>
                </c:pt>
                <c:pt idx="3948">
                  <c:v>0.71168797221729996</c:v>
                </c:pt>
                <c:pt idx="3949">
                  <c:v>0.71197768812167994</c:v>
                </c:pt>
                <c:pt idx="3950">
                  <c:v>0.71223461021932</c:v>
                </c:pt>
                <c:pt idx="3951">
                  <c:v>0.7124417790181099</c:v>
                </c:pt>
                <c:pt idx="3952">
                  <c:v>0.71260045788080006</c:v>
                </c:pt>
                <c:pt idx="3953">
                  <c:v>0.71283625728000999</c:v>
                </c:pt>
                <c:pt idx="3954">
                  <c:v>0.71299985935962007</c:v>
                </c:pt>
                <c:pt idx="3955">
                  <c:v>0.71314576531919993</c:v>
                </c:pt>
                <c:pt idx="3956">
                  <c:v>0.71327941659060001</c:v>
                </c:pt>
                <c:pt idx="3957">
                  <c:v>0.71340937106171998</c:v>
                </c:pt>
                <c:pt idx="3958">
                  <c:v>0.71357827740349999</c:v>
                </c:pt>
                <c:pt idx="3959">
                  <c:v>0.71375683553624003</c:v>
                </c:pt>
                <c:pt idx="3960">
                  <c:v>0.71393164956865007</c:v>
                </c:pt>
                <c:pt idx="3961">
                  <c:v>0.7140808599470001</c:v>
                </c:pt>
                <c:pt idx="3962">
                  <c:v>0.71416915518638002</c:v>
                </c:pt>
                <c:pt idx="3963">
                  <c:v>0.71433284063239011</c:v>
                </c:pt>
                <c:pt idx="3964">
                  <c:v>0.71458551073141008</c:v>
                </c:pt>
                <c:pt idx="3965">
                  <c:v>0.71473683702536994</c:v>
                </c:pt>
                <c:pt idx="3966">
                  <c:v>0.71486334442829991</c:v>
                </c:pt>
                <c:pt idx="3967">
                  <c:v>0.71499709067444006</c:v>
                </c:pt>
                <c:pt idx="3968">
                  <c:v>0.7150935843795001</c:v>
                </c:pt>
                <c:pt idx="3969">
                  <c:v>0.71513428398877998</c:v>
                </c:pt>
                <c:pt idx="3970">
                  <c:v>0.71522459717560993</c:v>
                </c:pt>
                <c:pt idx="3971">
                  <c:v>0.71528526557592009</c:v>
                </c:pt>
                <c:pt idx="3972">
                  <c:v>0.71534696809668996</c:v>
                </c:pt>
                <c:pt idx="3973">
                  <c:v>0.71542969773347997</c:v>
                </c:pt>
                <c:pt idx="3974">
                  <c:v>0.7155272497635301</c:v>
                </c:pt>
                <c:pt idx="3975">
                  <c:v>0.71560446409120004</c:v>
                </c:pt>
                <c:pt idx="3976">
                  <c:v>0.71570994437811009</c:v>
                </c:pt>
                <c:pt idx="3977">
                  <c:v>0.71573579738959991</c:v>
                </c:pt>
                <c:pt idx="3978">
                  <c:v>0.71587954013353006</c:v>
                </c:pt>
                <c:pt idx="3979">
                  <c:v>0.71600260046825004</c:v>
                </c:pt>
                <c:pt idx="3980">
                  <c:v>0.7161311761120901</c:v>
                </c:pt>
                <c:pt idx="3981">
                  <c:v>0.7162669905991601</c:v>
                </c:pt>
                <c:pt idx="3982">
                  <c:v>0.7163705183184701</c:v>
                </c:pt>
                <c:pt idx="3983">
                  <c:v>0.71650380418446002</c:v>
                </c:pt>
                <c:pt idx="3984">
                  <c:v>0.71667925995582005</c:v>
                </c:pt>
                <c:pt idx="3985">
                  <c:v>0.71684518831022004</c:v>
                </c:pt>
                <c:pt idx="3986">
                  <c:v>0.71700216041389009</c:v>
                </c:pt>
                <c:pt idx="3987">
                  <c:v>0.71714806123095998</c:v>
                </c:pt>
                <c:pt idx="3988">
                  <c:v>0.71732937701826005</c:v>
                </c:pt>
                <c:pt idx="3989">
                  <c:v>0.71739107953902992</c:v>
                </c:pt>
                <c:pt idx="3990">
                  <c:v>0.71758583889230998</c:v>
                </c:pt>
                <c:pt idx="3991">
                  <c:v>0.71772578986120994</c:v>
                </c:pt>
                <c:pt idx="3992">
                  <c:v>0.71782334189125008</c:v>
                </c:pt>
                <c:pt idx="3993">
                  <c:v>0.71801672241725001</c:v>
                </c:pt>
                <c:pt idx="3994">
                  <c:v>0.71814185099289007</c:v>
                </c:pt>
                <c:pt idx="3995">
                  <c:v>0.71823113005926009</c:v>
                </c:pt>
                <c:pt idx="3996">
                  <c:v>0.71837383868272009</c:v>
                </c:pt>
                <c:pt idx="3997">
                  <c:v>0.71844732749874995</c:v>
                </c:pt>
                <c:pt idx="3998">
                  <c:v>0.71853964266312009</c:v>
                </c:pt>
                <c:pt idx="3999">
                  <c:v>0.71865615356827006</c:v>
                </c:pt>
                <c:pt idx="4000">
                  <c:v>0.71889158832630007</c:v>
                </c:pt>
                <c:pt idx="4001">
                  <c:v>0.71906980175220991</c:v>
                </c:pt>
                <c:pt idx="4002">
                  <c:v>0.71919768798242001</c:v>
                </c:pt>
                <c:pt idx="4003">
                  <c:v>0.71934694603546001</c:v>
                </c:pt>
                <c:pt idx="4004">
                  <c:v>0.71942260200371</c:v>
                </c:pt>
                <c:pt idx="4005">
                  <c:v>0.71956169838429007</c:v>
                </c:pt>
                <c:pt idx="4006">
                  <c:v>0.71968510342583003</c:v>
                </c:pt>
                <c:pt idx="4007">
                  <c:v>0.71986724254954004</c:v>
                </c:pt>
                <c:pt idx="4008">
                  <c:v>0.72000085487290999</c:v>
                </c:pt>
                <c:pt idx="4009">
                  <c:v>0.72020457660350989</c:v>
                </c:pt>
                <c:pt idx="4010">
                  <c:v>0.72050412683005005</c:v>
                </c:pt>
                <c:pt idx="4011">
                  <c:v>0.72062029302837005</c:v>
                </c:pt>
                <c:pt idx="4012">
                  <c:v>0.7208350453772101</c:v>
                </c:pt>
                <c:pt idx="4013">
                  <c:v>0.72100119537668994</c:v>
                </c:pt>
                <c:pt idx="4014">
                  <c:v>0.72145027209066992</c:v>
                </c:pt>
                <c:pt idx="4015">
                  <c:v>0.72167578531108001</c:v>
                </c:pt>
                <c:pt idx="4016">
                  <c:v>0.72189812120995001</c:v>
                </c:pt>
                <c:pt idx="4017">
                  <c:v>0.72208942154755995</c:v>
                </c:pt>
                <c:pt idx="4018">
                  <c:v>0.72230625408478</c:v>
                </c:pt>
                <c:pt idx="4019">
                  <c:v>0.72242379911037991</c:v>
                </c:pt>
                <c:pt idx="4020">
                  <c:v>0.72264155386002993</c:v>
                </c:pt>
                <c:pt idx="4021">
                  <c:v>0.72273093288696</c:v>
                </c:pt>
                <c:pt idx="4022">
                  <c:v>0.72288363800819999</c:v>
                </c:pt>
                <c:pt idx="4023">
                  <c:v>0.72307219263872002</c:v>
                </c:pt>
                <c:pt idx="4024">
                  <c:v>0.72328177438524999</c:v>
                </c:pt>
                <c:pt idx="4025">
                  <c:v>0.72345274896795009</c:v>
                </c:pt>
                <c:pt idx="4026">
                  <c:v>0.7237478180058301</c:v>
                </c:pt>
                <c:pt idx="4027">
                  <c:v>0.72389535252477</c:v>
                </c:pt>
                <c:pt idx="4028">
                  <c:v>0.72412423785322</c:v>
                </c:pt>
                <c:pt idx="4029">
                  <c:v>0.72425246879024008</c:v>
                </c:pt>
                <c:pt idx="4030">
                  <c:v>0.7243810444340899</c:v>
                </c:pt>
                <c:pt idx="4031">
                  <c:v>0.72450996478474994</c:v>
                </c:pt>
                <c:pt idx="4032">
                  <c:v>0.72464405573771007</c:v>
                </c:pt>
                <c:pt idx="4033">
                  <c:v>0.72480468911580997</c:v>
                </c:pt>
                <c:pt idx="4034">
                  <c:v>0.72495739423704997</c:v>
                </c:pt>
                <c:pt idx="4035">
                  <c:v>0.72514215709255003</c:v>
                </c:pt>
                <c:pt idx="4036">
                  <c:v>0.72517938542909999</c:v>
                </c:pt>
                <c:pt idx="4037">
                  <c:v>0.72533381408444009</c:v>
                </c:pt>
                <c:pt idx="4038">
                  <c:v>0.72540221542237004</c:v>
                </c:pt>
                <c:pt idx="4039">
                  <c:v>0.72555477115603995</c:v>
                </c:pt>
                <c:pt idx="4040">
                  <c:v>0.72564198198148011</c:v>
                </c:pt>
                <c:pt idx="4041">
                  <c:v>0.72574642814793</c:v>
                </c:pt>
                <c:pt idx="4042">
                  <c:v>0.72580158123912009</c:v>
                </c:pt>
                <c:pt idx="4043">
                  <c:v>0.72598117349232005</c:v>
                </c:pt>
                <c:pt idx="4044">
                  <c:v>0.72608768789969003</c:v>
                </c:pt>
                <c:pt idx="4045">
                  <c:v>0.72620109644344999</c:v>
                </c:pt>
                <c:pt idx="4046">
                  <c:v>0.72625941960588003</c:v>
                </c:pt>
                <c:pt idx="4047">
                  <c:v>0.72636691137252996</c:v>
                </c:pt>
                <c:pt idx="4048">
                  <c:v>0.72648429920657009</c:v>
                </c:pt>
                <c:pt idx="4049">
                  <c:v>0.72673852576577991</c:v>
                </c:pt>
                <c:pt idx="4050">
                  <c:v>0.72682570520120993</c:v>
                </c:pt>
                <c:pt idx="4051">
                  <c:v>0.7269387690381599</c:v>
                </c:pt>
                <c:pt idx="4052">
                  <c:v>0.72710870950040007</c:v>
                </c:pt>
                <c:pt idx="4053">
                  <c:v>0.72722866747374004</c:v>
                </c:pt>
                <c:pt idx="4054">
                  <c:v>0.7273437995516101</c:v>
                </c:pt>
                <c:pt idx="4055">
                  <c:v>0.72738102788816006</c:v>
                </c:pt>
                <c:pt idx="4056">
                  <c:v>0.72744893513168996</c:v>
                </c:pt>
                <c:pt idx="4057">
                  <c:v>0.72749540430042003</c:v>
                </c:pt>
                <c:pt idx="4058">
                  <c:v>0.72762783797124997</c:v>
                </c:pt>
                <c:pt idx="4059">
                  <c:v>0.72773779944680994</c:v>
                </c:pt>
                <c:pt idx="4060">
                  <c:v>0.72784017737233997</c:v>
                </c:pt>
                <c:pt idx="4061">
                  <c:v>0.7279301487788401</c:v>
                </c:pt>
                <c:pt idx="4062">
                  <c:v>0.72810180984869</c:v>
                </c:pt>
                <c:pt idx="4063">
                  <c:v>0.72822211252884994</c:v>
                </c:pt>
                <c:pt idx="4064">
                  <c:v>0.7283478310720799</c:v>
                </c:pt>
                <c:pt idx="4065">
                  <c:v>0.72855061812826993</c:v>
                </c:pt>
                <c:pt idx="4066">
                  <c:v>0.72870920815421991</c:v>
                </c:pt>
                <c:pt idx="4067">
                  <c:v>0.72888291550270989</c:v>
                </c:pt>
                <c:pt idx="4068">
                  <c:v>0.7289528909871601</c:v>
                </c:pt>
                <c:pt idx="4069">
                  <c:v>0.72921176580894009</c:v>
                </c:pt>
                <c:pt idx="4070">
                  <c:v>0.72940159162888007</c:v>
                </c:pt>
                <c:pt idx="4071">
                  <c:v>0.72956750324714004</c:v>
                </c:pt>
                <c:pt idx="4072">
                  <c:v>0.72978673678463002</c:v>
                </c:pt>
                <c:pt idx="4073">
                  <c:v>0.72993427130356991</c:v>
                </c:pt>
                <c:pt idx="4074">
                  <c:v>0.73021716408054993</c:v>
                </c:pt>
                <c:pt idx="4075">
                  <c:v>0.7302931111031401</c:v>
                </c:pt>
                <c:pt idx="4076">
                  <c:v>0.73059921075926004</c:v>
                </c:pt>
                <c:pt idx="4077">
                  <c:v>0.73080683320042006</c:v>
                </c:pt>
                <c:pt idx="4078">
                  <c:v>0.73102113190689</c:v>
                </c:pt>
                <c:pt idx="4079">
                  <c:v>0.73124450192621993</c:v>
                </c:pt>
                <c:pt idx="4080">
                  <c:v>0.73143133302264007</c:v>
                </c:pt>
                <c:pt idx="4081">
                  <c:v>0.73151268383214996</c:v>
                </c:pt>
                <c:pt idx="4082">
                  <c:v>0.7317226102854999</c:v>
                </c:pt>
                <c:pt idx="4083">
                  <c:v>0.73186468868165999</c:v>
                </c:pt>
                <c:pt idx="4084">
                  <c:v>0.73194942737303004</c:v>
                </c:pt>
                <c:pt idx="4085">
                  <c:v>0.73210661368292995</c:v>
                </c:pt>
                <c:pt idx="4086">
                  <c:v>0.73238201413635995</c:v>
                </c:pt>
                <c:pt idx="4087">
                  <c:v>0.73257515807261009</c:v>
                </c:pt>
                <c:pt idx="4088">
                  <c:v>0.73276215962220004</c:v>
                </c:pt>
                <c:pt idx="4089">
                  <c:v>0.73299561257159995</c:v>
                </c:pt>
                <c:pt idx="4090">
                  <c:v>0.73321932729775008</c:v>
                </c:pt>
                <c:pt idx="4091">
                  <c:v>0.7334478679193801</c:v>
                </c:pt>
                <c:pt idx="4092">
                  <c:v>0.73363435430897006</c:v>
                </c:pt>
                <c:pt idx="4093">
                  <c:v>0.73376029745530991</c:v>
                </c:pt>
                <c:pt idx="4094">
                  <c:v>0.7339152903672399</c:v>
                </c:pt>
                <c:pt idx="4095">
                  <c:v>0.73397113287206994</c:v>
                </c:pt>
                <c:pt idx="4096">
                  <c:v>0.73420691233691993</c:v>
                </c:pt>
                <c:pt idx="4097">
                  <c:v>0.73457436980698998</c:v>
                </c:pt>
                <c:pt idx="4098">
                  <c:v>0.73472121491228992</c:v>
                </c:pt>
                <c:pt idx="4099">
                  <c:v>0.73493114136565008</c:v>
                </c:pt>
                <c:pt idx="4100">
                  <c:v>0.73508159307575993</c:v>
                </c:pt>
                <c:pt idx="4101">
                  <c:v>0.7351531325577001</c:v>
                </c:pt>
                <c:pt idx="4102">
                  <c:v>0.73544194642679006</c:v>
                </c:pt>
                <c:pt idx="4103">
                  <c:v>0.73559022080539993</c:v>
                </c:pt>
                <c:pt idx="4104">
                  <c:v>0.7356739845626501</c:v>
                </c:pt>
                <c:pt idx="4105">
                  <c:v>0.73582668968389009</c:v>
                </c:pt>
                <c:pt idx="4106">
                  <c:v>0.73588839220465996</c:v>
                </c:pt>
                <c:pt idx="4107">
                  <c:v>0.73606266872367998</c:v>
                </c:pt>
                <c:pt idx="4108">
                  <c:v>0.73616243412653004</c:v>
                </c:pt>
                <c:pt idx="4109">
                  <c:v>0.73627205089527004</c:v>
                </c:pt>
                <c:pt idx="4110">
                  <c:v>0.73642716896425009</c:v>
                </c:pt>
                <c:pt idx="4111">
                  <c:v>0.73655953638312011</c:v>
                </c:pt>
                <c:pt idx="4112">
                  <c:v>0.73663015700281997</c:v>
                </c:pt>
                <c:pt idx="4113">
                  <c:v>0.73670086617929997</c:v>
                </c:pt>
                <c:pt idx="4114">
                  <c:v>0.73680324410482001</c:v>
                </c:pt>
                <c:pt idx="4115">
                  <c:v>0.73701971998775995</c:v>
                </c:pt>
                <c:pt idx="4116">
                  <c:v>0.73709969196998992</c:v>
                </c:pt>
                <c:pt idx="4117">
                  <c:v>0.73722240759788993</c:v>
                </c:pt>
                <c:pt idx="4118">
                  <c:v>0.7373589114985899</c:v>
                </c:pt>
                <c:pt idx="4119">
                  <c:v>0.73748565496780993</c:v>
                </c:pt>
                <c:pt idx="4120">
                  <c:v>0.73767742060022989</c:v>
                </c:pt>
                <c:pt idx="4121">
                  <c:v>0.73783839868515</c:v>
                </c:pt>
                <c:pt idx="4122">
                  <c:v>0.73793629542202011</c:v>
                </c:pt>
                <c:pt idx="4123">
                  <c:v>0.73805866634309991</c:v>
                </c:pt>
                <c:pt idx="4124">
                  <c:v>0.7381103723661</c:v>
                </c:pt>
                <c:pt idx="4125">
                  <c:v>0.73817448783460993</c:v>
                </c:pt>
                <c:pt idx="4126">
                  <c:v>0.73834201534911004</c:v>
                </c:pt>
                <c:pt idx="4127">
                  <c:v>0.7385402217705801</c:v>
                </c:pt>
                <c:pt idx="4128">
                  <c:v>0.73886562500862007</c:v>
                </c:pt>
                <c:pt idx="4129">
                  <c:v>0.73902867133446004</c:v>
                </c:pt>
                <c:pt idx="4130">
                  <c:v>0.73930038898369999</c:v>
                </c:pt>
                <c:pt idx="4131">
                  <c:v>0.73946644899580005</c:v>
                </c:pt>
                <c:pt idx="4132">
                  <c:v>0.73974741823544998</c:v>
                </c:pt>
                <c:pt idx="4133">
                  <c:v>0.73989560898663997</c:v>
                </c:pt>
                <c:pt idx="4134">
                  <c:v>0.74011001662866005</c:v>
                </c:pt>
                <c:pt idx="4135">
                  <c:v>0.74022894048154009</c:v>
                </c:pt>
                <c:pt idx="4136">
                  <c:v>0.74030501044718</c:v>
                </c:pt>
                <c:pt idx="4137">
                  <c:v>0.74046609877366998</c:v>
                </c:pt>
                <c:pt idx="4138">
                  <c:v>0.74061259917214994</c:v>
                </c:pt>
                <c:pt idx="4139">
                  <c:v>0.74075151602058997</c:v>
                </c:pt>
                <c:pt idx="4140">
                  <c:v>0.74082666210734005</c:v>
                </c:pt>
                <c:pt idx="4141">
                  <c:v>0.74089491405769992</c:v>
                </c:pt>
                <c:pt idx="4142">
                  <c:v>0.74110484051105008</c:v>
                </c:pt>
                <c:pt idx="4143">
                  <c:v>0.74140232249666993</c:v>
                </c:pt>
                <c:pt idx="4144">
                  <c:v>0.74152676165867004</c:v>
                </c:pt>
                <c:pt idx="4145">
                  <c:v>0.74173565399157004</c:v>
                </c:pt>
                <c:pt idx="4146">
                  <c:v>0.74196970992231992</c:v>
                </c:pt>
                <c:pt idx="4147">
                  <c:v>0.74215240453688991</c:v>
                </c:pt>
                <c:pt idx="4148">
                  <c:v>0.74243266493929005</c:v>
                </c:pt>
                <c:pt idx="4149">
                  <c:v>0.74273289082169991</c:v>
                </c:pt>
                <c:pt idx="4150">
                  <c:v>0.74284974643366009</c:v>
                </c:pt>
                <c:pt idx="4151">
                  <c:v>0.74295749775547004</c:v>
                </c:pt>
                <c:pt idx="4152">
                  <c:v>0.74310000358494999</c:v>
                </c:pt>
                <c:pt idx="4153">
                  <c:v>0.74325615577438997</c:v>
                </c:pt>
                <c:pt idx="4154">
                  <c:v>0.74337128785226003</c:v>
                </c:pt>
                <c:pt idx="4155">
                  <c:v>0.7435106537990499</c:v>
                </c:pt>
                <c:pt idx="4156">
                  <c:v>0.74360844614438992</c:v>
                </c:pt>
                <c:pt idx="4157">
                  <c:v>0.74401159955596996</c:v>
                </c:pt>
                <c:pt idx="4158">
                  <c:v>0.74422202428390993</c:v>
                </c:pt>
                <c:pt idx="4159">
                  <c:v>0.74435335758231003</c:v>
                </c:pt>
                <c:pt idx="4160">
                  <c:v>0.7445661205743701</c:v>
                </c:pt>
                <c:pt idx="4161">
                  <c:v>0.74476976342081991</c:v>
                </c:pt>
                <c:pt idx="4162">
                  <c:v>0.74495001974094999</c:v>
                </c:pt>
                <c:pt idx="4163">
                  <c:v>0.74510392065127995</c:v>
                </c:pt>
                <c:pt idx="4164">
                  <c:v>0.74532301786683997</c:v>
                </c:pt>
                <c:pt idx="4165">
                  <c:v>0.7454560841534299</c:v>
                </c:pt>
                <c:pt idx="4166">
                  <c:v>0.7456391140207399</c:v>
                </c:pt>
                <c:pt idx="4167">
                  <c:v>0.74587420407194993</c:v>
                </c:pt>
                <c:pt idx="4168">
                  <c:v>0.74602035976360992</c:v>
                </c:pt>
                <c:pt idx="4169">
                  <c:v>0.74613072295550009</c:v>
                </c:pt>
                <c:pt idx="4170">
                  <c:v>0.74622718385559006</c:v>
                </c:pt>
                <c:pt idx="4171">
                  <c:v>0.74636161951536995</c:v>
                </c:pt>
                <c:pt idx="4172">
                  <c:v>0.74646330802726002</c:v>
                </c:pt>
                <c:pt idx="4173">
                  <c:v>0.74655603416182004</c:v>
                </c:pt>
                <c:pt idx="4174">
                  <c:v>0.74670736045578989</c:v>
                </c:pt>
                <c:pt idx="4175">
                  <c:v>0.74677216533794</c:v>
                </c:pt>
                <c:pt idx="4176">
                  <c:v>0.74693810555828</c:v>
                </c:pt>
                <c:pt idx="4177">
                  <c:v>0.74699312240953009</c:v>
                </c:pt>
                <c:pt idx="4178">
                  <c:v>0.74712686865567002</c:v>
                </c:pt>
                <c:pt idx="4179">
                  <c:v>0.74720684063789999</c:v>
                </c:pt>
                <c:pt idx="4180">
                  <c:v>0.74737919404788</c:v>
                </c:pt>
                <c:pt idx="4181">
                  <c:v>0.74745261660052997</c:v>
                </c:pt>
                <c:pt idx="4182">
                  <c:v>0.74756599397294998</c:v>
                </c:pt>
                <c:pt idx="4183">
                  <c:v>0.74764634183333989</c:v>
                </c:pt>
                <c:pt idx="4184">
                  <c:v>0.74778525868178991</c:v>
                </c:pt>
                <c:pt idx="4185">
                  <c:v>0.74792279670295003</c:v>
                </c:pt>
                <c:pt idx="4186">
                  <c:v>0.74809116803283993</c:v>
                </c:pt>
                <c:pt idx="4187">
                  <c:v>0.74825923055921995</c:v>
                </c:pt>
                <c:pt idx="4188">
                  <c:v>0.74837608617118989</c:v>
                </c:pt>
                <c:pt idx="4189">
                  <c:v>0.74852557126755004</c:v>
                </c:pt>
                <c:pt idx="4190">
                  <c:v>0.74865874576355007</c:v>
                </c:pt>
                <c:pt idx="4191">
                  <c:v>0.74879076847560011</c:v>
                </c:pt>
                <c:pt idx="4192">
                  <c:v>0.74894519713093999</c:v>
                </c:pt>
                <c:pt idx="4193">
                  <c:v>0.74908307985892009</c:v>
                </c:pt>
                <c:pt idx="4194">
                  <c:v>0.74924336853020002</c:v>
                </c:pt>
                <c:pt idx="4195">
                  <c:v>0.74935581719847999</c:v>
                </c:pt>
                <c:pt idx="4196">
                  <c:v>0.74953770009251008</c:v>
                </c:pt>
                <c:pt idx="4197">
                  <c:v>0.7496866615006601</c:v>
                </c:pt>
                <c:pt idx="4198">
                  <c:v>0.74978938413301011</c:v>
                </c:pt>
                <c:pt idx="4199">
                  <c:v>0.75005067190252994</c:v>
                </c:pt>
                <c:pt idx="4200">
                  <c:v>0.75017890283956001</c:v>
                </c:pt>
                <c:pt idx="4201">
                  <c:v>0.75026591415604993</c:v>
                </c:pt>
                <c:pt idx="4202">
                  <c:v>0.75040923651156999</c:v>
                </c:pt>
                <c:pt idx="4203">
                  <c:v>0.75049844606165994</c:v>
                </c:pt>
                <c:pt idx="4204">
                  <c:v>0.75065735590564997</c:v>
                </c:pt>
                <c:pt idx="4205">
                  <c:v>0.75078351860175996</c:v>
                </c:pt>
                <c:pt idx="4206">
                  <c:v>0.75092691663885991</c:v>
                </c:pt>
                <c:pt idx="4207">
                  <c:v>0.75114856312408995</c:v>
                </c:pt>
                <c:pt idx="4208">
                  <c:v>0.75132746596364997</c:v>
                </c:pt>
                <c:pt idx="4209">
                  <c:v>0.75151486611133</c:v>
                </c:pt>
                <c:pt idx="4210">
                  <c:v>0.75162542907130003</c:v>
                </c:pt>
                <c:pt idx="4211">
                  <c:v>0.75178001246903992</c:v>
                </c:pt>
                <c:pt idx="4212">
                  <c:v>0.75195931356463008</c:v>
                </c:pt>
                <c:pt idx="4213">
                  <c:v>0.75214579995422004</c:v>
                </c:pt>
                <c:pt idx="4214">
                  <c:v>0.75229678154135993</c:v>
                </c:pt>
                <c:pt idx="4215">
                  <c:v>0.75239640181232992</c:v>
                </c:pt>
                <c:pt idx="4216">
                  <c:v>0.75257082346323001</c:v>
                </c:pt>
                <c:pt idx="4217">
                  <c:v>0.75263114715671997</c:v>
                </c:pt>
                <c:pt idx="4218">
                  <c:v>0.75271809141031998</c:v>
                </c:pt>
                <c:pt idx="4219">
                  <c:v>0.75280005349849999</c:v>
                </c:pt>
                <c:pt idx="4220">
                  <c:v>0.75293552327874003</c:v>
                </c:pt>
                <c:pt idx="4221">
                  <c:v>0.75314372619799008</c:v>
                </c:pt>
                <c:pt idx="4222">
                  <c:v>0.75328091951234</c:v>
                </c:pt>
                <c:pt idx="4223">
                  <c:v>0.75341525229683004</c:v>
                </c:pt>
                <c:pt idx="4224">
                  <c:v>0.75360390980262992</c:v>
                </c:pt>
                <c:pt idx="4225">
                  <c:v>0.75382918090933004</c:v>
                </c:pt>
                <c:pt idx="4226">
                  <c:v>0.75399161291224992</c:v>
                </c:pt>
                <c:pt idx="4227">
                  <c:v>0.75422707106775011</c:v>
                </c:pt>
                <c:pt idx="4228">
                  <c:v>0.75447119216164005</c:v>
                </c:pt>
                <c:pt idx="4229">
                  <c:v>0.75476384825178</c:v>
                </c:pt>
                <c:pt idx="4230">
                  <c:v>0.75498872701424991</c:v>
                </c:pt>
                <c:pt idx="4231">
                  <c:v>0.75519449696753993</c:v>
                </c:pt>
                <c:pt idx="4232">
                  <c:v>0.75529435204770001</c:v>
                </c:pt>
                <c:pt idx="4233">
                  <c:v>0.75542534063927991</c:v>
                </c:pt>
                <c:pt idx="4234">
                  <c:v>0.7556261702526299</c:v>
                </c:pt>
                <c:pt idx="4235">
                  <c:v>0.75569386725201992</c:v>
                </c:pt>
                <c:pt idx="4236">
                  <c:v>0.7558169275867499</c:v>
                </c:pt>
                <c:pt idx="4237">
                  <c:v>0.75589586544851994</c:v>
                </c:pt>
                <c:pt idx="4238">
                  <c:v>0.75601279936883992</c:v>
                </c:pt>
                <c:pt idx="4239">
                  <c:v>0.75619817332961992</c:v>
                </c:pt>
                <c:pt idx="4240">
                  <c:v>0.75634536314174006</c:v>
                </c:pt>
                <c:pt idx="4241">
                  <c:v>0.75650186003800002</c:v>
                </c:pt>
                <c:pt idx="4242">
                  <c:v>0.75660940856582992</c:v>
                </c:pt>
                <c:pt idx="4243">
                  <c:v>0.7567048415997899</c:v>
                </c:pt>
                <c:pt idx="4244">
                  <c:v>0.75675349601657005</c:v>
                </c:pt>
                <c:pt idx="4245">
                  <c:v>0.75684484332385993</c:v>
                </c:pt>
                <c:pt idx="4246">
                  <c:v>0.75695463199085</c:v>
                </c:pt>
                <c:pt idx="4247">
                  <c:v>0.75703857794193996</c:v>
                </c:pt>
                <c:pt idx="4248">
                  <c:v>0.75713474175944007</c:v>
                </c:pt>
                <c:pt idx="4249">
                  <c:v>0.75726469623056003</c:v>
                </c:pt>
                <c:pt idx="4250">
                  <c:v>0.75737052122429005</c:v>
                </c:pt>
                <c:pt idx="4251">
                  <c:v>0.75747878231962007</c:v>
                </c:pt>
                <c:pt idx="4252">
                  <c:v>0.75756045468208</c:v>
                </c:pt>
                <c:pt idx="4253">
                  <c:v>0.75773039514431995</c:v>
                </c:pt>
                <c:pt idx="4254">
                  <c:v>0.75778419543436004</c:v>
                </c:pt>
                <c:pt idx="4255">
                  <c:v>0.75789236968840989</c:v>
                </c:pt>
                <c:pt idx="4256">
                  <c:v>0.7580032738920901</c:v>
                </c:pt>
                <c:pt idx="4257">
                  <c:v>0.75814094096689</c:v>
                </c:pt>
                <c:pt idx="4258">
                  <c:v>0.75831984380645001</c:v>
                </c:pt>
                <c:pt idx="4259">
                  <c:v>0.75841084640690992</c:v>
                </c:pt>
                <c:pt idx="4260">
                  <c:v>0.75867764948556005</c:v>
                </c:pt>
                <c:pt idx="4261">
                  <c:v>0.75875107203821002</c:v>
                </c:pt>
                <c:pt idx="4262">
                  <c:v>0.75885724173876001</c:v>
                </c:pt>
                <c:pt idx="4263">
                  <c:v>0.7591412801584001</c:v>
                </c:pt>
                <c:pt idx="4264">
                  <c:v>0.75925641223625995</c:v>
                </c:pt>
                <c:pt idx="4265">
                  <c:v>0.75946082338050003</c:v>
                </c:pt>
                <c:pt idx="4266">
                  <c:v>0.7596221340221001</c:v>
                </c:pt>
                <c:pt idx="4267">
                  <c:v>0.75978829485946009</c:v>
                </c:pt>
                <c:pt idx="4268">
                  <c:v>0.76000262075163993</c:v>
                </c:pt>
                <c:pt idx="4269">
                  <c:v>0.76013265697258992</c:v>
                </c:pt>
                <c:pt idx="4270">
                  <c:v>0.76025606201414009</c:v>
                </c:pt>
                <c:pt idx="4271">
                  <c:v>0.76046357551974997</c:v>
                </c:pt>
                <c:pt idx="4272">
                  <c:v>0.76065213015026001</c:v>
                </c:pt>
                <c:pt idx="4273">
                  <c:v>0.76079759642829003</c:v>
                </c:pt>
                <c:pt idx="4274">
                  <c:v>0.76100097345205997</c:v>
                </c:pt>
                <c:pt idx="4275">
                  <c:v>0.76116284934397993</c:v>
                </c:pt>
                <c:pt idx="4276">
                  <c:v>0.76144978173163991</c:v>
                </c:pt>
                <c:pt idx="4277">
                  <c:v>0.76161730924614002</c:v>
                </c:pt>
                <c:pt idx="4278">
                  <c:v>0.76178391288458003</c:v>
                </c:pt>
                <c:pt idx="4279">
                  <c:v>0.76185489157492992</c:v>
                </c:pt>
                <c:pt idx="4280">
                  <c:v>0.76197028902976993</c:v>
                </c:pt>
                <c:pt idx="4281">
                  <c:v>0.76206339147785007</c:v>
                </c:pt>
                <c:pt idx="4282">
                  <c:v>0.76216542334522996</c:v>
                </c:pt>
                <c:pt idx="4283">
                  <c:v>0.76223364504022006</c:v>
                </c:pt>
                <c:pt idx="4284">
                  <c:v>0.76239014193648003</c:v>
                </c:pt>
                <c:pt idx="4285">
                  <c:v>0.76257835186018008</c:v>
                </c:pt>
                <c:pt idx="4286">
                  <c:v>0.76274622408148995</c:v>
                </c:pt>
                <c:pt idx="4287">
                  <c:v>0.76293891519384993</c:v>
                </c:pt>
                <c:pt idx="4288">
                  <c:v>0.7630857602991501</c:v>
                </c:pt>
                <c:pt idx="4289">
                  <c:v>0.76316814522911991</c:v>
                </c:pt>
                <c:pt idx="4290">
                  <c:v>0.76337083283924989</c:v>
                </c:pt>
                <c:pt idx="4291">
                  <c:v>0.76354801214471002</c:v>
                </c:pt>
                <c:pt idx="4292">
                  <c:v>0.76367348542717006</c:v>
                </c:pt>
                <c:pt idx="4293">
                  <c:v>0.76404611349954998</c:v>
                </c:pt>
                <c:pt idx="4294">
                  <c:v>0.76424257376921001</c:v>
                </c:pt>
                <c:pt idx="4295">
                  <c:v>0.76453945579137006</c:v>
                </c:pt>
                <c:pt idx="4296">
                  <c:v>0.76468516685281007</c:v>
                </c:pt>
                <c:pt idx="4297">
                  <c:v>0.76476535912317001</c:v>
                </c:pt>
                <c:pt idx="4298">
                  <c:v>0.76497854544752997</c:v>
                </c:pt>
                <c:pt idx="4299">
                  <c:v>0.76516124006209996</c:v>
                </c:pt>
                <c:pt idx="4300">
                  <c:v>0.76524190145797011</c:v>
                </c:pt>
                <c:pt idx="4301">
                  <c:v>0.76548767742060009</c:v>
                </c:pt>
                <c:pt idx="4302">
                  <c:v>0.7656157384326101</c:v>
                </c:pt>
                <c:pt idx="4303">
                  <c:v>0.76576895818567992</c:v>
                </c:pt>
                <c:pt idx="4304">
                  <c:v>0.76586689379848005</c:v>
                </c:pt>
                <c:pt idx="4305">
                  <c:v>0.76604161057473008</c:v>
                </c:pt>
                <c:pt idx="4306">
                  <c:v>0.76611327175249011</c:v>
                </c:pt>
                <c:pt idx="4307">
                  <c:v>0.76620404257765995</c:v>
                </c:pt>
                <c:pt idx="4308">
                  <c:v>0.76628912077699995</c:v>
                </c:pt>
                <c:pt idx="4309">
                  <c:v>0.76641015377464994</c:v>
                </c:pt>
                <c:pt idx="4310">
                  <c:v>0.76665451000614993</c:v>
                </c:pt>
                <c:pt idx="4311">
                  <c:v>0.76690545657108</c:v>
                </c:pt>
                <c:pt idx="4312">
                  <c:v>0.76703954752403991</c:v>
                </c:pt>
                <c:pt idx="4313">
                  <c:v>0.76708780647883001</c:v>
                </c:pt>
                <c:pt idx="4314">
                  <c:v>0.76719535500665992</c:v>
                </c:pt>
                <c:pt idx="4315">
                  <c:v>0.76730635060269003</c:v>
                </c:pt>
                <c:pt idx="4316">
                  <c:v>0.7674476803988699</c:v>
                </c:pt>
                <c:pt idx="4317">
                  <c:v>0.76757039602676991</c:v>
                </c:pt>
                <c:pt idx="4318">
                  <c:v>0.76771620701160992</c:v>
                </c:pt>
                <c:pt idx="4319">
                  <c:v>0.76787821921698995</c:v>
                </c:pt>
                <c:pt idx="4320">
                  <c:v>0.76801638788762006</c:v>
                </c:pt>
                <c:pt idx="4321">
                  <c:v>0.76817776944352989</c:v>
                </c:pt>
                <c:pt idx="4322">
                  <c:v>0.76825912025304</c:v>
                </c:pt>
                <c:pt idx="4323">
                  <c:v>0.76846387610410005</c:v>
                </c:pt>
                <c:pt idx="4324">
                  <c:v>0.76861970675563995</c:v>
                </c:pt>
                <c:pt idx="4325">
                  <c:v>0.76870482617123992</c:v>
                </c:pt>
                <c:pt idx="4326">
                  <c:v>0.76883719359010994</c:v>
                </c:pt>
                <c:pt idx="4327">
                  <c:v>0.76894336329064994</c:v>
                </c:pt>
                <c:pt idx="4328">
                  <c:v>0.76908641662093991</c:v>
                </c:pt>
                <c:pt idx="4329">
                  <c:v>0.76922643806067992</c:v>
                </c:pt>
                <c:pt idx="4330">
                  <c:v>0.76934908321774009</c:v>
                </c:pt>
                <c:pt idx="4331">
                  <c:v>0.76944756398063996</c:v>
                </c:pt>
                <c:pt idx="4332">
                  <c:v>0.76954315315737998</c:v>
                </c:pt>
                <c:pt idx="4333">
                  <c:v>0.76972481365149004</c:v>
                </c:pt>
                <c:pt idx="4334">
                  <c:v>0.76999935504939998</c:v>
                </c:pt>
                <c:pt idx="4335">
                  <c:v>0.77024635507008998</c:v>
                </c:pt>
                <c:pt idx="4336">
                  <c:v>0.77036527892297002</c:v>
                </c:pt>
                <c:pt idx="4337">
                  <c:v>0.77054107940115002</c:v>
                </c:pt>
                <c:pt idx="4338">
                  <c:v>0.77071722458614</c:v>
                </c:pt>
                <c:pt idx="4339">
                  <c:v>0.77079926480929006</c:v>
                </c:pt>
                <c:pt idx="4340">
                  <c:v>0.77090508980302008</c:v>
                </c:pt>
                <c:pt idx="4341">
                  <c:v>0.77113638807920992</c:v>
                </c:pt>
                <c:pt idx="4342">
                  <c:v>0.7712863355458901</c:v>
                </c:pt>
                <c:pt idx="4343">
                  <c:v>0.77139939938284008</c:v>
                </c:pt>
                <c:pt idx="4344">
                  <c:v>0.77145765483540996</c:v>
                </c:pt>
                <c:pt idx="4345">
                  <c:v>0.77159105637472991</c:v>
                </c:pt>
                <c:pt idx="4346">
                  <c:v>0.77165896361826003</c:v>
                </c:pt>
                <c:pt idx="4347">
                  <c:v>0.77177754276433008</c:v>
                </c:pt>
                <c:pt idx="4348">
                  <c:v>0.77192852435146997</c:v>
                </c:pt>
                <c:pt idx="4349">
                  <c:v>0.77213293549570006</c:v>
                </c:pt>
                <c:pt idx="4350">
                  <c:v>0.77229805006246011</c:v>
                </c:pt>
                <c:pt idx="4351">
                  <c:v>0.7723982982858999</c:v>
                </c:pt>
                <c:pt idx="4352">
                  <c:v>0.7724669564042399</c:v>
                </c:pt>
                <c:pt idx="4353">
                  <c:v>0.7726412638028799</c:v>
                </c:pt>
                <c:pt idx="4354">
                  <c:v>0.77276995369898005</c:v>
                </c:pt>
                <c:pt idx="4355">
                  <c:v>0.77289921875646006</c:v>
                </c:pt>
                <c:pt idx="4356">
                  <c:v>0.77311500522576004</c:v>
                </c:pt>
                <c:pt idx="4357">
                  <c:v>0.77331941636998991</c:v>
                </c:pt>
                <c:pt idx="4358">
                  <c:v>0.77358001472588001</c:v>
                </c:pt>
                <c:pt idx="4359">
                  <c:v>0.77384716251133989</c:v>
                </c:pt>
                <c:pt idx="4360">
                  <c:v>0.77398439902036009</c:v>
                </c:pt>
                <c:pt idx="4361">
                  <c:v>0.77403933925664004</c:v>
                </c:pt>
                <c:pt idx="4362">
                  <c:v>0.77426524258843998</c:v>
                </c:pt>
                <c:pt idx="4363">
                  <c:v>0.77446143006450008</c:v>
                </c:pt>
                <c:pt idx="4364">
                  <c:v>0.77457690684918989</c:v>
                </c:pt>
                <c:pt idx="4365">
                  <c:v>0.77466961637723997</c:v>
                </c:pt>
                <c:pt idx="4366">
                  <c:v>0.77480889453901991</c:v>
                </c:pt>
                <c:pt idx="4367">
                  <c:v>0.77496435731481994</c:v>
                </c:pt>
                <c:pt idx="4368">
                  <c:v>0.7751839355591299</c:v>
                </c:pt>
                <c:pt idx="4369">
                  <c:v>0.77527390403914009</c:v>
                </c:pt>
                <c:pt idx="4370">
                  <c:v>0.77551485410628995</c:v>
                </c:pt>
                <c:pt idx="4371">
                  <c:v>0.7756582521433899</c:v>
                </c:pt>
                <c:pt idx="4372">
                  <c:v>0.77587250043252998</c:v>
                </c:pt>
                <c:pt idx="4373">
                  <c:v>0.77596917769498996</c:v>
                </c:pt>
                <c:pt idx="4374">
                  <c:v>0.77622568766578004</c:v>
                </c:pt>
                <c:pt idx="4375">
                  <c:v>0.77644039191786995</c:v>
                </c:pt>
                <c:pt idx="4376">
                  <c:v>0.7765358781923799</c:v>
                </c:pt>
                <c:pt idx="4377">
                  <c:v>0.77663825363252004</c:v>
                </c:pt>
                <c:pt idx="4378">
                  <c:v>0.77687506721782995</c:v>
                </c:pt>
                <c:pt idx="4379">
                  <c:v>0.77701157191522996</c:v>
                </c:pt>
                <c:pt idx="4380">
                  <c:v>0.77715979505110999</c:v>
                </c:pt>
                <c:pt idx="4381">
                  <c:v>0.77741867565366007</c:v>
                </c:pt>
                <c:pt idx="4382">
                  <c:v>0.77759136798969997</c:v>
                </c:pt>
                <c:pt idx="4383">
                  <c:v>0.77772959542450004</c:v>
                </c:pt>
                <c:pt idx="4384">
                  <c:v>0.77787299346159999</c:v>
                </c:pt>
                <c:pt idx="4385">
                  <c:v>0.7780667186944199</c:v>
                </c:pt>
                <c:pt idx="4386">
                  <c:v>0.77812982753202009</c:v>
                </c:pt>
                <c:pt idx="4387">
                  <c:v>0.77831077112294</c:v>
                </c:pt>
                <c:pt idx="4388">
                  <c:v>0.77840901256663009</c:v>
                </c:pt>
                <c:pt idx="4389">
                  <c:v>0.77847691981015998</c:v>
                </c:pt>
                <c:pt idx="4390">
                  <c:v>0.77859067306074992</c:v>
                </c:pt>
                <c:pt idx="4391">
                  <c:v>0.77870511572497003</c:v>
                </c:pt>
                <c:pt idx="4392">
                  <c:v>0.7787833641730999</c:v>
                </c:pt>
                <c:pt idx="4393">
                  <c:v>0.77891814453970998</c:v>
                </c:pt>
                <c:pt idx="4394">
                  <c:v>0.77901604127657009</c:v>
                </c:pt>
                <c:pt idx="4395">
                  <c:v>0.77911221447934009</c:v>
                </c:pt>
                <c:pt idx="4396">
                  <c:v>0.7791718487591901</c:v>
                </c:pt>
                <c:pt idx="4397">
                  <c:v>0.77930283735077999</c:v>
                </c:pt>
                <c:pt idx="4398">
                  <c:v>0.77950879333837997</c:v>
                </c:pt>
                <c:pt idx="4399">
                  <c:v>0.77962582764106991</c:v>
                </c:pt>
                <c:pt idx="4400">
                  <c:v>0.77976991509182003</c:v>
                </c:pt>
                <c:pt idx="4401">
                  <c:v>0.77997936840567994</c:v>
                </c:pt>
                <c:pt idx="4402">
                  <c:v>0.78019493860082001</c:v>
                </c:pt>
                <c:pt idx="4403">
                  <c:v>0.78032846071449002</c:v>
                </c:pt>
                <c:pt idx="4404">
                  <c:v>0.78061651504162999</c:v>
                </c:pt>
                <c:pt idx="4405">
                  <c:v>0.78074336715136994</c:v>
                </c:pt>
                <c:pt idx="4406">
                  <c:v>0.78085226979955991</c:v>
                </c:pt>
                <c:pt idx="4407">
                  <c:v>0.78092054645683007</c:v>
                </c:pt>
                <c:pt idx="4408">
                  <c:v>0.78103016322557006</c:v>
                </c:pt>
                <c:pt idx="4409">
                  <c:v>0.78113840116703992</c:v>
                </c:pt>
                <c:pt idx="4410">
                  <c:v>0.7812083766514899</c:v>
                </c:pt>
                <c:pt idx="4411">
                  <c:v>0.78134832762039008</c:v>
                </c:pt>
                <c:pt idx="4412">
                  <c:v>0.78147966091879995</c:v>
                </c:pt>
                <c:pt idx="4413">
                  <c:v>0.78155653053964991</c:v>
                </c:pt>
                <c:pt idx="4414">
                  <c:v>0.78170751212679002</c:v>
                </c:pt>
                <c:pt idx="4415">
                  <c:v>0.78186573255715008</c:v>
                </c:pt>
                <c:pt idx="4416">
                  <c:v>0.78198690511411995</c:v>
                </c:pt>
                <c:pt idx="4417">
                  <c:v>0.78213807607482</c:v>
                </c:pt>
                <c:pt idx="4418">
                  <c:v>0.78225594067732995</c:v>
                </c:pt>
                <c:pt idx="4419">
                  <c:v>0.78236773308735996</c:v>
                </c:pt>
                <c:pt idx="4420">
                  <c:v>0.78260926516779006</c:v>
                </c:pt>
                <c:pt idx="4421">
                  <c:v>0.78276989854588996</c:v>
                </c:pt>
                <c:pt idx="4422">
                  <c:v>0.78305295044425005</c:v>
                </c:pt>
                <c:pt idx="4423">
                  <c:v>0.78313075400867005</c:v>
                </c:pt>
                <c:pt idx="4424">
                  <c:v>0.78320319501857005</c:v>
                </c:pt>
                <c:pt idx="4425">
                  <c:v>0.78336107074210992</c:v>
                </c:pt>
                <c:pt idx="4426">
                  <c:v>0.7834841310768399</c:v>
                </c:pt>
                <c:pt idx="4427">
                  <c:v>0.78362477145938003</c:v>
                </c:pt>
                <c:pt idx="4428">
                  <c:v>0.78391846166997992</c:v>
                </c:pt>
                <c:pt idx="4429">
                  <c:v>0.7840646173616399</c:v>
                </c:pt>
                <c:pt idx="4430">
                  <c:v>0.78413355872562995</c:v>
                </c:pt>
                <c:pt idx="4431">
                  <c:v>0.78433279926756994</c:v>
                </c:pt>
                <c:pt idx="4432">
                  <c:v>0.78451997507080007</c:v>
                </c:pt>
                <c:pt idx="4433">
                  <c:v>0.78475575652535001</c:v>
                </c:pt>
                <c:pt idx="4434">
                  <c:v>0.78492017968876993</c:v>
                </c:pt>
                <c:pt idx="4435">
                  <c:v>0.78504274248010009</c:v>
                </c:pt>
                <c:pt idx="4436">
                  <c:v>0.78518732747424003</c:v>
                </c:pt>
                <c:pt idx="4437">
                  <c:v>0.78537784379705999</c:v>
                </c:pt>
                <c:pt idx="4438">
                  <c:v>0.78563337809925993</c:v>
                </c:pt>
                <c:pt idx="4439">
                  <c:v>0.78579780325238002</c:v>
                </c:pt>
                <c:pt idx="4440">
                  <c:v>0.78609287229026004</c:v>
                </c:pt>
                <c:pt idx="4441">
                  <c:v>0.78629866226177003</c:v>
                </c:pt>
                <c:pt idx="4442">
                  <c:v>0.78647136037857002</c:v>
                </c:pt>
                <c:pt idx="4443">
                  <c:v>0.78670630553528009</c:v>
                </c:pt>
                <c:pt idx="4444">
                  <c:v>0.78684260962366004</c:v>
                </c:pt>
                <c:pt idx="4445">
                  <c:v>0.78694464284237009</c:v>
                </c:pt>
                <c:pt idx="4446">
                  <c:v>0.78706938883593991</c:v>
                </c:pt>
                <c:pt idx="4447">
                  <c:v>0.78730727441696002</c:v>
                </c:pt>
                <c:pt idx="4448">
                  <c:v>0.78742826651076991</c:v>
                </c:pt>
                <c:pt idx="4449">
                  <c:v>0.78749307139292002</c:v>
                </c:pt>
                <c:pt idx="4450">
                  <c:v>0.78768089755283999</c:v>
                </c:pt>
                <c:pt idx="4451">
                  <c:v>0.78782831483281002</c:v>
                </c:pt>
                <c:pt idx="4452">
                  <c:v>0.78793912201793992</c:v>
                </c:pt>
                <c:pt idx="4453">
                  <c:v>0.78807045531634001</c:v>
                </c:pt>
                <c:pt idx="4454">
                  <c:v>0.78818420856692994</c:v>
                </c:pt>
                <c:pt idx="4455">
                  <c:v>0.78833312191314997</c:v>
                </c:pt>
                <c:pt idx="4456">
                  <c:v>0.78844204926826</c:v>
                </c:pt>
                <c:pt idx="4457">
                  <c:v>0.78851236945952996</c:v>
                </c:pt>
                <c:pt idx="4458">
                  <c:v>0.78867679461265006</c:v>
                </c:pt>
                <c:pt idx="4459">
                  <c:v>0.7888436327135</c:v>
                </c:pt>
                <c:pt idx="4460">
                  <c:v>0.78901184964164006</c:v>
                </c:pt>
                <c:pt idx="4461">
                  <c:v>0.78905390387367991</c:v>
                </c:pt>
                <c:pt idx="4462">
                  <c:v>0.7891569712128399</c:v>
                </c:pt>
                <c:pt idx="4463">
                  <c:v>0.78925693619063009</c:v>
                </c:pt>
                <c:pt idx="4464">
                  <c:v>0.78942377429149002</c:v>
                </c:pt>
                <c:pt idx="4465">
                  <c:v>0.78952822045793991</c:v>
                </c:pt>
                <c:pt idx="4466">
                  <c:v>0.78966886084048005</c:v>
                </c:pt>
                <c:pt idx="4467">
                  <c:v>0.7897594129516301</c:v>
                </c:pt>
                <c:pt idx="4468">
                  <c:v>0.78982156596172004</c:v>
                </c:pt>
                <c:pt idx="4469">
                  <c:v>0.79006527368342994</c:v>
                </c:pt>
                <c:pt idx="4470">
                  <c:v>0.79014765861339997</c:v>
                </c:pt>
                <c:pt idx="4471">
                  <c:v>0.79023590355930007</c:v>
                </c:pt>
                <c:pt idx="4472">
                  <c:v>0.79036068742812993</c:v>
                </c:pt>
                <c:pt idx="4473">
                  <c:v>0.79044755354676011</c:v>
                </c:pt>
                <c:pt idx="4474">
                  <c:v>0.79069373821215994</c:v>
                </c:pt>
                <c:pt idx="4475">
                  <c:v>0.79084741345790999</c:v>
                </c:pt>
                <c:pt idx="4476">
                  <c:v>0.79094117371292993</c:v>
                </c:pt>
                <c:pt idx="4477">
                  <c:v>0.79108870823187005</c:v>
                </c:pt>
                <c:pt idx="4478">
                  <c:v>0.79122969332123994</c:v>
                </c:pt>
                <c:pt idx="4479">
                  <c:v>0.79136291711498008</c:v>
                </c:pt>
                <c:pt idx="4480">
                  <c:v>0.79148610609198999</c:v>
                </c:pt>
                <c:pt idx="4481">
                  <c:v>0.79160749199590996</c:v>
                </c:pt>
                <c:pt idx="4482">
                  <c:v>0.79169883930320006</c:v>
                </c:pt>
                <c:pt idx="4483">
                  <c:v>0.79186188562903004</c:v>
                </c:pt>
                <c:pt idx="4484">
                  <c:v>0.79202217430030997</c:v>
                </c:pt>
                <c:pt idx="4485">
                  <c:v>0.79219623423922991</c:v>
                </c:pt>
                <c:pt idx="4486">
                  <c:v>0.79230850341772996</c:v>
                </c:pt>
                <c:pt idx="4487">
                  <c:v>0.7924709825798999</c:v>
                </c:pt>
                <c:pt idx="4488">
                  <c:v>0.79258661703617994</c:v>
                </c:pt>
                <c:pt idx="4489">
                  <c:v>0.79270883028566996</c:v>
                </c:pt>
                <c:pt idx="4490">
                  <c:v>0.79293185559817991</c:v>
                </c:pt>
                <c:pt idx="4491">
                  <c:v>0.79301317166572005</c:v>
                </c:pt>
                <c:pt idx="4492">
                  <c:v>0.7932479473338101</c:v>
                </c:pt>
                <c:pt idx="4493">
                  <c:v>0.79335860264128</c:v>
                </c:pt>
                <c:pt idx="4494">
                  <c:v>0.79347959473509011</c:v>
                </c:pt>
                <c:pt idx="4495">
                  <c:v>0.79358236616337008</c:v>
                </c:pt>
                <c:pt idx="4496">
                  <c:v>0.79368745294751997</c:v>
                </c:pt>
                <c:pt idx="4497">
                  <c:v>0.79382947215734001</c:v>
                </c:pt>
                <c:pt idx="4498">
                  <c:v>0.79401664796057991</c:v>
                </c:pt>
                <c:pt idx="4499">
                  <c:v>0.7941531518612801</c:v>
                </c:pt>
                <c:pt idx="4500">
                  <c:v>0.79423760503217</c:v>
                </c:pt>
                <c:pt idx="4501">
                  <c:v>0.79437617717379005</c:v>
                </c:pt>
                <c:pt idx="4502">
                  <c:v>0.79456817887251008</c:v>
                </c:pt>
                <c:pt idx="4503">
                  <c:v>0.79468813684585005</c:v>
                </c:pt>
                <c:pt idx="4504">
                  <c:v>0.79485911142854992</c:v>
                </c:pt>
                <c:pt idx="4505">
                  <c:v>0.79505180254089991</c:v>
                </c:pt>
                <c:pt idx="4506">
                  <c:v>0.79518554878705006</c:v>
                </c:pt>
                <c:pt idx="4507">
                  <c:v>0.79539823289496003</c:v>
                </c:pt>
                <c:pt idx="4508">
                  <c:v>0.79551141681996995</c:v>
                </c:pt>
                <c:pt idx="4509">
                  <c:v>0.79584083645177994</c:v>
                </c:pt>
                <c:pt idx="4510">
                  <c:v>0.7962270048664799</c:v>
                </c:pt>
                <c:pt idx="4511">
                  <c:v>0.79657370846936004</c:v>
                </c:pt>
                <c:pt idx="4512">
                  <c:v>0.79675672247239993</c:v>
                </c:pt>
                <c:pt idx="4513">
                  <c:v>0.79683841798873001</c:v>
                </c:pt>
                <c:pt idx="4514">
                  <c:v>0.79695906537571992</c:v>
                </c:pt>
                <c:pt idx="4515">
                  <c:v>0.79710522106737991</c:v>
                </c:pt>
                <c:pt idx="4516">
                  <c:v>0.79724620615674002</c:v>
                </c:pt>
                <c:pt idx="4517">
                  <c:v>0.79734150680252003</c:v>
                </c:pt>
                <c:pt idx="4518">
                  <c:v>0.79749784213531005</c:v>
                </c:pt>
                <c:pt idx="4519">
                  <c:v>0.79765778609977001</c:v>
                </c:pt>
                <c:pt idx="4520">
                  <c:v>0.79778819481057006</c:v>
                </c:pt>
                <c:pt idx="4521">
                  <c:v>0.79786012900308001</c:v>
                </c:pt>
                <c:pt idx="4522">
                  <c:v>0.79817139926150005</c:v>
                </c:pt>
                <c:pt idx="4523">
                  <c:v>0.79840789337636009</c:v>
                </c:pt>
                <c:pt idx="4524">
                  <c:v>0.79853403083608998</c:v>
                </c:pt>
                <c:pt idx="4525">
                  <c:v>0.79864232780074995</c:v>
                </c:pt>
                <c:pt idx="4526">
                  <c:v>0.79872729748295002</c:v>
                </c:pt>
                <c:pt idx="4527">
                  <c:v>0.79884530109451002</c:v>
                </c:pt>
                <c:pt idx="4528">
                  <c:v>0.79900506985770003</c:v>
                </c:pt>
                <c:pt idx="4529">
                  <c:v>0.79905419342741002</c:v>
                </c:pt>
                <c:pt idx="4530">
                  <c:v>0.79920069382588999</c:v>
                </c:pt>
                <c:pt idx="4531">
                  <c:v>0.79929548820137009</c:v>
                </c:pt>
                <c:pt idx="4532">
                  <c:v>0.79942888974070003</c:v>
                </c:pt>
                <c:pt idx="4533">
                  <c:v>0.79947769238722999</c:v>
                </c:pt>
                <c:pt idx="4534">
                  <c:v>0.79953809252276997</c:v>
                </c:pt>
                <c:pt idx="4535">
                  <c:v>0.79962399380079008</c:v>
                </c:pt>
                <c:pt idx="4536">
                  <c:v>0.79971809876264</c:v>
                </c:pt>
                <c:pt idx="4537">
                  <c:v>0.79978669541981007</c:v>
                </c:pt>
                <c:pt idx="4538">
                  <c:v>0.79984460616555997</c:v>
                </c:pt>
                <c:pt idx="4539">
                  <c:v>0.79997869711853009</c:v>
                </c:pt>
                <c:pt idx="4540">
                  <c:v>0.80008762447362991</c:v>
                </c:pt>
                <c:pt idx="4541">
                  <c:v>0.80025239433356998</c:v>
                </c:pt>
                <c:pt idx="4542">
                  <c:v>0.80039406883657005</c:v>
                </c:pt>
                <c:pt idx="4543">
                  <c:v>0.80053333039183006</c:v>
                </c:pt>
                <c:pt idx="4544">
                  <c:v>0.80066914487890006</c:v>
                </c:pt>
                <c:pt idx="4545">
                  <c:v>0.80081978175921997</c:v>
                </c:pt>
                <c:pt idx="4546">
                  <c:v>0.8009421526803</c:v>
                </c:pt>
                <c:pt idx="4547">
                  <c:v>0.80114262041722006</c:v>
                </c:pt>
                <c:pt idx="4548">
                  <c:v>0.80125066528416</c:v>
                </c:pt>
                <c:pt idx="4549">
                  <c:v>0.80161899662749003</c:v>
                </c:pt>
                <c:pt idx="4550">
                  <c:v>0.8017039663096901</c:v>
                </c:pt>
                <c:pt idx="4551">
                  <c:v>0.80185907282137991</c:v>
                </c:pt>
                <c:pt idx="4552">
                  <c:v>0.80201859300443989</c:v>
                </c:pt>
                <c:pt idx="4553">
                  <c:v>0.80208209813390008</c:v>
                </c:pt>
                <c:pt idx="4554">
                  <c:v>0.80225824331889006</c:v>
                </c:pt>
                <c:pt idx="4555">
                  <c:v>0.80236475772626004</c:v>
                </c:pt>
                <c:pt idx="4556">
                  <c:v>0.80251298165884011</c:v>
                </c:pt>
                <c:pt idx="4557">
                  <c:v>0.80260826212430003</c:v>
                </c:pt>
                <c:pt idx="4558">
                  <c:v>0.80272532105993011</c:v>
                </c:pt>
                <c:pt idx="4559">
                  <c:v>0.80280701657625997</c:v>
                </c:pt>
                <c:pt idx="4560">
                  <c:v>0.80288526502439006</c:v>
                </c:pt>
                <c:pt idx="4561">
                  <c:v>0.80301349596141991</c:v>
                </c:pt>
                <c:pt idx="4562">
                  <c:v>0.80314655279392011</c:v>
                </c:pt>
                <c:pt idx="4563">
                  <c:v>0.80325901386712006</c:v>
                </c:pt>
                <c:pt idx="4564">
                  <c:v>0.80346264894782005</c:v>
                </c:pt>
                <c:pt idx="4565">
                  <c:v>0.80356020097785996</c:v>
                </c:pt>
                <c:pt idx="4566">
                  <c:v>0.80363638118506997</c:v>
                </c:pt>
                <c:pt idx="4567">
                  <c:v>0.80377874510171998</c:v>
                </c:pt>
                <c:pt idx="4568">
                  <c:v>0.80392490079337997</c:v>
                </c:pt>
                <c:pt idx="4569">
                  <c:v>0.80401693751431003</c:v>
                </c:pt>
                <c:pt idx="4570">
                  <c:v>0.80426926290651002</c:v>
                </c:pt>
                <c:pt idx="4571">
                  <c:v>0.8045367553988001</c:v>
                </c:pt>
                <c:pt idx="4572">
                  <c:v>0.80475840188402992</c:v>
                </c:pt>
                <c:pt idx="4573">
                  <c:v>0.80502210260130003</c:v>
                </c:pt>
                <c:pt idx="4574">
                  <c:v>0.80528339037082008</c:v>
                </c:pt>
                <c:pt idx="4575">
                  <c:v>0.80555915582679005</c:v>
                </c:pt>
                <c:pt idx="4576">
                  <c:v>0.80560301686734004</c:v>
                </c:pt>
                <c:pt idx="4577">
                  <c:v>0.80590041557854009</c:v>
                </c:pt>
                <c:pt idx="4578">
                  <c:v>0.80608724168278001</c:v>
                </c:pt>
                <c:pt idx="4579">
                  <c:v>0.80626028949857997</c:v>
                </c:pt>
                <c:pt idx="4580">
                  <c:v>0.80638412370494006</c:v>
                </c:pt>
                <c:pt idx="4581">
                  <c:v>0.80663464110505001</c:v>
                </c:pt>
                <c:pt idx="4582">
                  <c:v>0.80685299255372001</c:v>
                </c:pt>
                <c:pt idx="4583">
                  <c:v>0.80703656925711997</c:v>
                </c:pt>
                <c:pt idx="4584">
                  <c:v>0.80736990075201009</c:v>
                </c:pt>
                <c:pt idx="4585">
                  <c:v>0.80749606344812008</c:v>
                </c:pt>
                <c:pt idx="4586">
                  <c:v>0.8075982688024399</c:v>
                </c:pt>
                <c:pt idx="4587">
                  <c:v>0.80767255333993004</c:v>
                </c:pt>
                <c:pt idx="4588">
                  <c:v>0.80780745119276998</c:v>
                </c:pt>
                <c:pt idx="4589">
                  <c:v>0.80797466060753997</c:v>
                </c:pt>
                <c:pt idx="4590">
                  <c:v>0.80821167480633993</c:v>
                </c:pt>
                <c:pt idx="4591">
                  <c:v>0.80841022593463996</c:v>
                </c:pt>
                <c:pt idx="4592">
                  <c:v>0.80849881093631004</c:v>
                </c:pt>
                <c:pt idx="4593">
                  <c:v>0.80861039762739995</c:v>
                </c:pt>
                <c:pt idx="4594">
                  <c:v>0.80874143520959008</c:v>
                </c:pt>
                <c:pt idx="4595">
                  <c:v>0.80887971662342006</c:v>
                </c:pt>
                <c:pt idx="4596">
                  <c:v>0.80900208754450009</c:v>
                </c:pt>
                <c:pt idx="4597">
                  <c:v>0.80913997027247997</c:v>
                </c:pt>
                <c:pt idx="4598">
                  <c:v>0.80919581277732</c:v>
                </c:pt>
                <c:pt idx="4599">
                  <c:v>0.80923166228659005</c:v>
                </c:pt>
                <c:pt idx="4600">
                  <c:v>0.80931921781885996</c:v>
                </c:pt>
                <c:pt idx="4601">
                  <c:v>0.80939126154423002</c:v>
                </c:pt>
                <c:pt idx="4602">
                  <c:v>0.80952328425627007</c:v>
                </c:pt>
                <c:pt idx="4603">
                  <c:v>0.80961126541013995</c:v>
                </c:pt>
                <c:pt idx="4604">
                  <c:v>0.80974010484602998</c:v>
                </c:pt>
                <c:pt idx="4605">
                  <c:v>0.80983834628971008</c:v>
                </c:pt>
                <c:pt idx="4606">
                  <c:v>0.80998622551546995</c:v>
                </c:pt>
                <c:pt idx="4607">
                  <c:v>0.81014065417081005</c:v>
                </c:pt>
                <c:pt idx="4608">
                  <c:v>0.81022234968713991</c:v>
                </c:pt>
                <c:pt idx="4609">
                  <c:v>0.81038315866773991</c:v>
                </c:pt>
                <c:pt idx="4610">
                  <c:v>0.81044709853374997</c:v>
                </c:pt>
                <c:pt idx="4611">
                  <c:v>0.81053224111828004</c:v>
                </c:pt>
                <c:pt idx="4612">
                  <c:v>0.81076939941040993</c:v>
                </c:pt>
                <c:pt idx="4613">
                  <c:v>0.81084554388615993</c:v>
                </c:pt>
                <c:pt idx="4614">
                  <c:v>0.81096760583188998</c:v>
                </c:pt>
                <c:pt idx="4615">
                  <c:v>0.81104378603909999</c:v>
                </c:pt>
                <c:pt idx="4616">
                  <c:v>0.81135677983161991</c:v>
                </c:pt>
                <c:pt idx="4617">
                  <c:v>0.81146455996454003</c:v>
                </c:pt>
                <c:pt idx="4618">
                  <c:v>0.8116673606764</c:v>
                </c:pt>
                <c:pt idx="4619">
                  <c:v>0.81174423029724996</c:v>
                </c:pt>
                <c:pt idx="4620">
                  <c:v>0.81193623199595999</c:v>
                </c:pt>
                <c:pt idx="4621">
                  <c:v>0.81207894061941999</c:v>
                </c:pt>
                <c:pt idx="4622">
                  <c:v>0.81218970283475</c:v>
                </c:pt>
                <c:pt idx="4623">
                  <c:v>0.8122626693544599</c:v>
                </c:pt>
                <c:pt idx="4624">
                  <c:v>0.8123657366936301</c:v>
                </c:pt>
                <c:pt idx="4625">
                  <c:v>0.81244674279632001</c:v>
                </c:pt>
                <c:pt idx="4626">
                  <c:v>0.81256463252873989</c:v>
                </c:pt>
                <c:pt idx="4627">
                  <c:v>0.81279472792127994</c:v>
                </c:pt>
                <c:pt idx="4628">
                  <c:v>0.81285785800645005</c:v>
                </c:pt>
                <c:pt idx="4629">
                  <c:v>0.81293622648064989</c:v>
                </c:pt>
                <c:pt idx="4630">
                  <c:v>0.81304274088802009</c:v>
                </c:pt>
                <c:pt idx="4631">
                  <c:v>0.81319303306152002</c:v>
                </c:pt>
                <c:pt idx="4632">
                  <c:v>0.81327231563011004</c:v>
                </c:pt>
                <c:pt idx="4633">
                  <c:v>0.81338572417388</c:v>
                </c:pt>
                <c:pt idx="4634">
                  <c:v>0.81351981512683991</c:v>
                </c:pt>
                <c:pt idx="4635">
                  <c:v>0.81369527089819993</c:v>
                </c:pt>
                <c:pt idx="4636">
                  <c:v>0.81378386055092</c:v>
                </c:pt>
                <c:pt idx="4637">
                  <c:v>0.81395173277224009</c:v>
                </c:pt>
                <c:pt idx="4638">
                  <c:v>0.81409409668888011</c:v>
                </c:pt>
                <c:pt idx="4639">
                  <c:v>0.81436675978347006</c:v>
                </c:pt>
                <c:pt idx="4640">
                  <c:v>0.81443845880201993</c:v>
                </c:pt>
                <c:pt idx="4641">
                  <c:v>0.81456462149811992</c:v>
                </c:pt>
                <c:pt idx="4642">
                  <c:v>0.81475414926749989</c:v>
                </c:pt>
                <c:pt idx="4643">
                  <c:v>0.81492518483179999</c:v>
                </c:pt>
                <c:pt idx="4644">
                  <c:v>0.8151301998289</c:v>
                </c:pt>
                <c:pt idx="4645">
                  <c:v>0.8153212529679299</c:v>
                </c:pt>
                <c:pt idx="4646">
                  <c:v>0.81544858020438005</c:v>
                </c:pt>
                <c:pt idx="4647">
                  <c:v>0.81558849012287005</c:v>
                </c:pt>
                <c:pt idx="4648">
                  <c:v>0.81573559056550993</c:v>
                </c:pt>
                <c:pt idx="4649">
                  <c:v>0.81597654063266001</c:v>
                </c:pt>
                <c:pt idx="4650">
                  <c:v>0.81623920722946997</c:v>
                </c:pt>
                <c:pt idx="4651">
                  <c:v>0.81646154312833996</c:v>
                </c:pt>
                <c:pt idx="4652">
                  <c:v>0.81666457544528992</c:v>
                </c:pt>
                <c:pt idx="4653">
                  <c:v>0.81691695186108992</c:v>
                </c:pt>
                <c:pt idx="4654">
                  <c:v>0.81721690507658007</c:v>
                </c:pt>
                <c:pt idx="4655">
                  <c:v>0.81749399496392994</c:v>
                </c:pt>
                <c:pt idx="4656">
                  <c:v>0.81774583281720004</c:v>
                </c:pt>
                <c:pt idx="4657">
                  <c:v>0.81786833930680003</c:v>
                </c:pt>
                <c:pt idx="4658">
                  <c:v>0.81800040062011004</c:v>
                </c:pt>
                <c:pt idx="4659">
                  <c:v>0.81810544995271006</c:v>
                </c:pt>
                <c:pt idx="4660">
                  <c:v>0.81825401859211011</c:v>
                </c:pt>
                <c:pt idx="4661">
                  <c:v>0.81839396956101007</c:v>
                </c:pt>
                <c:pt idx="4662">
                  <c:v>0.81850530986384995</c:v>
                </c:pt>
                <c:pt idx="4663">
                  <c:v>0.81859321010294006</c:v>
                </c:pt>
                <c:pt idx="4664">
                  <c:v>0.81871087001105991</c:v>
                </c:pt>
                <c:pt idx="4665">
                  <c:v>0.81888483207263008</c:v>
                </c:pt>
                <c:pt idx="4666">
                  <c:v>0.8189841076367701</c:v>
                </c:pt>
                <c:pt idx="4667">
                  <c:v>0.8190899326304999</c:v>
                </c:pt>
                <c:pt idx="4668">
                  <c:v>0.81918782936737</c:v>
                </c:pt>
                <c:pt idx="4669">
                  <c:v>0.81936707691374</c:v>
                </c:pt>
                <c:pt idx="4670">
                  <c:v>0.81954080915099992</c:v>
                </c:pt>
                <c:pt idx="4671">
                  <c:v>0.81960906110135001</c:v>
                </c:pt>
                <c:pt idx="4672">
                  <c:v>0.81970866660047004</c:v>
                </c:pt>
                <c:pt idx="4673">
                  <c:v>0.81980209692052997</c:v>
                </c:pt>
                <c:pt idx="4674">
                  <c:v>0.81996824560774995</c:v>
                </c:pt>
                <c:pt idx="4675">
                  <c:v>0.82008682475381001</c:v>
                </c:pt>
                <c:pt idx="4676">
                  <c:v>0.82015817906553989</c:v>
                </c:pt>
                <c:pt idx="4677">
                  <c:v>0.82031295242769997</c:v>
                </c:pt>
                <c:pt idx="4678">
                  <c:v>0.82054914984249994</c:v>
                </c:pt>
                <c:pt idx="4679">
                  <c:v>0.82067351576137004</c:v>
                </c:pt>
                <c:pt idx="4680">
                  <c:v>0.82086965394193001</c:v>
                </c:pt>
                <c:pt idx="4681">
                  <c:v>0.82098478601979008</c:v>
                </c:pt>
                <c:pt idx="4682">
                  <c:v>0.82109853927038001</c:v>
                </c:pt>
                <c:pt idx="4683">
                  <c:v>0.82122642550057989</c:v>
                </c:pt>
                <c:pt idx="4684">
                  <c:v>0.82139085065369999</c:v>
                </c:pt>
                <c:pt idx="4685">
                  <c:v>0.82147426970412996</c:v>
                </c:pt>
                <c:pt idx="4686">
                  <c:v>0.82154010870673999</c:v>
                </c:pt>
                <c:pt idx="4687">
                  <c:v>0.82168385145065992</c:v>
                </c:pt>
                <c:pt idx="4688">
                  <c:v>0.82180691178538989</c:v>
                </c:pt>
                <c:pt idx="4689">
                  <c:v>0.82189205436991997</c:v>
                </c:pt>
                <c:pt idx="4690">
                  <c:v>0.82199718995000004</c:v>
                </c:pt>
                <c:pt idx="4691">
                  <c:v>0.82218367633959999</c:v>
                </c:pt>
                <c:pt idx="4692">
                  <c:v>0.82241600873624998</c:v>
                </c:pt>
                <c:pt idx="4693">
                  <c:v>0.82252217843679998</c:v>
                </c:pt>
                <c:pt idx="4694">
                  <c:v>0.8226962553808701</c:v>
                </c:pt>
                <c:pt idx="4695">
                  <c:v>0.82274210138792991</c:v>
                </c:pt>
                <c:pt idx="4696">
                  <c:v>0.82288223304420005</c:v>
                </c:pt>
                <c:pt idx="4697">
                  <c:v>0.82309542587838003</c:v>
                </c:pt>
                <c:pt idx="4698">
                  <c:v>0.82319745909709008</c:v>
                </c:pt>
                <c:pt idx="4699">
                  <c:v>0.82333741006599004</c:v>
                </c:pt>
                <c:pt idx="4700">
                  <c:v>0.8234890810667701</c:v>
                </c:pt>
                <c:pt idx="4701">
                  <c:v>0.82361556576328998</c:v>
                </c:pt>
                <c:pt idx="4702">
                  <c:v>0.82376174416136005</c:v>
                </c:pt>
                <c:pt idx="4703">
                  <c:v>0.82392203283262999</c:v>
                </c:pt>
                <c:pt idx="4704">
                  <c:v>0.82402642318246011</c:v>
                </c:pt>
                <c:pt idx="4705">
                  <c:v>0.8241953853408599</c:v>
                </c:pt>
                <c:pt idx="4706">
                  <c:v>0.8244577072308501</c:v>
                </c:pt>
                <c:pt idx="4707">
                  <c:v>0.8245507780722301</c:v>
                </c:pt>
                <c:pt idx="4708">
                  <c:v>0.82474610615341004</c:v>
                </c:pt>
                <c:pt idx="4709">
                  <c:v>0.82497269197261991</c:v>
                </c:pt>
                <c:pt idx="4710">
                  <c:v>0.82513229847750003</c:v>
                </c:pt>
                <c:pt idx="4711">
                  <c:v>0.82526121882816006</c:v>
                </c:pt>
                <c:pt idx="4712">
                  <c:v>0.8253663544082499</c:v>
                </c:pt>
                <c:pt idx="4713">
                  <c:v>0.82561109625041995</c:v>
                </c:pt>
                <c:pt idx="4714">
                  <c:v>0.82570313297135001</c:v>
                </c:pt>
                <c:pt idx="4715">
                  <c:v>0.82594830772128991</c:v>
                </c:pt>
                <c:pt idx="4716">
                  <c:v>0.82613360305236005</c:v>
                </c:pt>
                <c:pt idx="4717">
                  <c:v>0.82635290532696004</c:v>
                </c:pt>
                <c:pt idx="4718">
                  <c:v>0.82656630006855991</c:v>
                </c:pt>
                <c:pt idx="4719">
                  <c:v>0.82671484748791002</c:v>
                </c:pt>
                <c:pt idx="4720">
                  <c:v>0.82703197776227011</c:v>
                </c:pt>
                <c:pt idx="4721">
                  <c:v>0.82725970727432996</c:v>
                </c:pt>
                <c:pt idx="4722">
                  <c:v>0.82741906808391996</c:v>
                </c:pt>
                <c:pt idx="4723">
                  <c:v>0.82758867927649993</c:v>
                </c:pt>
                <c:pt idx="4724">
                  <c:v>0.82774586558640006</c:v>
                </c:pt>
                <c:pt idx="4725">
                  <c:v>0.82790580955086002</c:v>
                </c:pt>
                <c:pt idx="4726">
                  <c:v>0.82795062143744991</c:v>
                </c:pt>
                <c:pt idx="4727">
                  <c:v>0.82804866271710997</c:v>
                </c:pt>
                <c:pt idx="4728">
                  <c:v>0.82827843762322995</c:v>
                </c:pt>
                <c:pt idx="4729">
                  <c:v>0.82845768516960994</c:v>
                </c:pt>
                <c:pt idx="4730">
                  <c:v>0.82868622579123996</c:v>
                </c:pt>
                <c:pt idx="4731">
                  <c:v>0.82873896593468999</c:v>
                </c:pt>
                <c:pt idx="4732">
                  <c:v>0.82892668276654002</c:v>
                </c:pt>
                <c:pt idx="4733">
                  <c:v>0.82903403497257</c:v>
                </c:pt>
                <c:pt idx="4734">
                  <c:v>0.8292946333284601</c:v>
                </c:pt>
                <c:pt idx="4735">
                  <c:v>0.82939942420172996</c:v>
                </c:pt>
                <c:pt idx="4736">
                  <c:v>0.82959722664417002</c:v>
                </c:pt>
                <c:pt idx="4737">
                  <c:v>0.82986408899502995</c:v>
                </c:pt>
                <c:pt idx="4738">
                  <c:v>0.83003299533680996</c:v>
                </c:pt>
                <c:pt idx="4739">
                  <c:v>0.83023430411966004</c:v>
                </c:pt>
                <c:pt idx="4740">
                  <c:v>0.8302698089221201</c:v>
                </c:pt>
                <c:pt idx="4741">
                  <c:v>0.8303590879884799</c:v>
                </c:pt>
                <c:pt idx="4742">
                  <c:v>0.83040631282282007</c:v>
                </c:pt>
                <c:pt idx="4743">
                  <c:v>0.83049766013010995</c:v>
                </c:pt>
                <c:pt idx="4744">
                  <c:v>0.83058307970394996</c:v>
                </c:pt>
                <c:pt idx="4745">
                  <c:v>0.83071965132215997</c:v>
                </c:pt>
                <c:pt idx="4746">
                  <c:v>0.83078134229575995</c:v>
                </c:pt>
                <c:pt idx="4747">
                  <c:v>0.83089131531850002</c:v>
                </c:pt>
                <c:pt idx="4748">
                  <c:v>0.83096094609613003</c:v>
                </c:pt>
                <c:pt idx="4749">
                  <c:v>0.83102669651866989</c:v>
                </c:pt>
                <c:pt idx="4750">
                  <c:v>0.83120982442013003</c:v>
                </c:pt>
                <c:pt idx="4751">
                  <c:v>0.83130599762290003</c:v>
                </c:pt>
                <c:pt idx="4752">
                  <c:v>0.83140872025525003</c:v>
                </c:pt>
                <c:pt idx="4753">
                  <c:v>0.83151592407624997</c:v>
                </c:pt>
                <c:pt idx="4754">
                  <c:v>0.83168290816073998</c:v>
                </c:pt>
                <c:pt idx="4755">
                  <c:v>0.83182305785283006</c:v>
                </c:pt>
                <c:pt idx="4756">
                  <c:v>0.83199541126281007</c:v>
                </c:pt>
                <c:pt idx="4757">
                  <c:v>0.83206193967906006</c:v>
                </c:pt>
                <c:pt idx="4758">
                  <c:v>0.83225290725731993</c:v>
                </c:pt>
                <c:pt idx="4759">
                  <c:v>0.83241216180813993</c:v>
                </c:pt>
                <c:pt idx="4760">
                  <c:v>0.8326203046145999</c:v>
                </c:pt>
                <c:pt idx="4761">
                  <c:v>0.83276617571222999</c:v>
                </c:pt>
                <c:pt idx="4762">
                  <c:v>0.8328737242400599</c:v>
                </c:pt>
                <c:pt idx="4763">
                  <c:v>0.83311432960039</c:v>
                </c:pt>
                <c:pt idx="4764">
                  <c:v>0.83317603212116009</c:v>
                </c:pt>
                <c:pt idx="4765">
                  <c:v>0.83343587706626998</c:v>
                </c:pt>
                <c:pt idx="4766">
                  <c:v>0.83352211776840002</c:v>
                </c:pt>
                <c:pt idx="4767">
                  <c:v>0.83363724984626009</c:v>
                </c:pt>
                <c:pt idx="4768">
                  <c:v>0.8337827161242799</c:v>
                </c:pt>
                <c:pt idx="4769">
                  <c:v>0.83391680707724003</c:v>
                </c:pt>
                <c:pt idx="4770">
                  <c:v>0.83407263781724006</c:v>
                </c:pt>
                <c:pt idx="4771">
                  <c:v>0.83426151389720005</c:v>
                </c:pt>
                <c:pt idx="4772">
                  <c:v>0.83439784306679998</c:v>
                </c:pt>
                <c:pt idx="4773">
                  <c:v>0.83451349458259005</c:v>
                </c:pt>
                <c:pt idx="4774">
                  <c:v>0.8345758865170001</c:v>
                </c:pt>
                <c:pt idx="4775">
                  <c:v>0.83467895385617008</c:v>
                </c:pt>
                <c:pt idx="4776">
                  <c:v>0.83489367016816995</c:v>
                </c:pt>
                <c:pt idx="4777">
                  <c:v>0.8350336571739001</c:v>
                </c:pt>
                <c:pt idx="4778">
                  <c:v>0.83518270358514002</c:v>
                </c:pt>
                <c:pt idx="4779">
                  <c:v>0.83533320740044004</c:v>
                </c:pt>
                <c:pt idx="4780">
                  <c:v>0.83540621821102001</c:v>
                </c:pt>
                <c:pt idx="4781">
                  <c:v>0.8355007427169201</c:v>
                </c:pt>
                <c:pt idx="4782">
                  <c:v>0.83562207171556002</c:v>
                </c:pt>
                <c:pt idx="4783">
                  <c:v>0.83589680305107006</c:v>
                </c:pt>
                <c:pt idx="4784">
                  <c:v>0.83615567787286005</c:v>
                </c:pt>
                <c:pt idx="4785">
                  <c:v>0.8364266174333399</c:v>
                </c:pt>
                <c:pt idx="4786">
                  <c:v>0.83657794372729999</c:v>
                </c:pt>
                <c:pt idx="4787">
                  <c:v>0.83672171268850004</c:v>
                </c:pt>
                <c:pt idx="4788">
                  <c:v>0.83690162343124008</c:v>
                </c:pt>
                <c:pt idx="4789">
                  <c:v>0.83703192260918002</c:v>
                </c:pt>
                <c:pt idx="4790">
                  <c:v>0.83721392781012005</c:v>
                </c:pt>
                <c:pt idx="4791">
                  <c:v>0.83728941860369011</c:v>
                </c:pt>
                <c:pt idx="4792">
                  <c:v>0.83747176851145011</c:v>
                </c:pt>
                <c:pt idx="4793">
                  <c:v>0.83755195861942</c:v>
                </c:pt>
                <c:pt idx="4794">
                  <c:v>0.8377175444740701</c:v>
                </c:pt>
                <c:pt idx="4795">
                  <c:v>0.83784849939788009</c:v>
                </c:pt>
                <c:pt idx="4796">
                  <c:v>0.83812968420965994</c:v>
                </c:pt>
                <c:pt idx="4797">
                  <c:v>0.83826515796000001</c:v>
                </c:pt>
                <c:pt idx="4798">
                  <c:v>0.8383942039616501</c:v>
                </c:pt>
                <c:pt idx="4799">
                  <c:v>0.83869823537684995</c:v>
                </c:pt>
                <c:pt idx="4800">
                  <c:v>0.83894423293021991</c:v>
                </c:pt>
                <c:pt idx="4801">
                  <c:v>0.83908603054929998</c:v>
                </c:pt>
                <c:pt idx="4802">
                  <c:v>0.83921006177534996</c:v>
                </c:pt>
                <c:pt idx="4803">
                  <c:v>0.83941207804788998</c:v>
                </c:pt>
                <c:pt idx="4804">
                  <c:v>0.83962618613617002</c:v>
                </c:pt>
                <c:pt idx="4805">
                  <c:v>0.83972339345938996</c:v>
                </c:pt>
                <c:pt idx="4806">
                  <c:v>0.83980439956208008</c:v>
                </c:pt>
                <c:pt idx="4807">
                  <c:v>0.83992435753543004</c:v>
                </c:pt>
                <c:pt idx="4808">
                  <c:v>0.84002776958142</c:v>
                </c:pt>
                <c:pt idx="4809">
                  <c:v>0.84019943357775007</c:v>
                </c:pt>
                <c:pt idx="4810">
                  <c:v>0.84034593397623003</c:v>
                </c:pt>
                <c:pt idx="4811">
                  <c:v>0.84043900481762002</c:v>
                </c:pt>
                <c:pt idx="4812">
                  <c:v>0.84054159470689993</c:v>
                </c:pt>
                <c:pt idx="4813">
                  <c:v>0.84064513949595998</c:v>
                </c:pt>
                <c:pt idx="4814">
                  <c:v>0.84070580789626992</c:v>
                </c:pt>
                <c:pt idx="4815">
                  <c:v>0.84080404933996</c:v>
                </c:pt>
                <c:pt idx="4816">
                  <c:v>0.84096261447713005</c:v>
                </c:pt>
                <c:pt idx="4817">
                  <c:v>0.84108110100233002</c:v>
                </c:pt>
                <c:pt idx="4818">
                  <c:v>0.84112738433706991</c:v>
                </c:pt>
                <c:pt idx="4819">
                  <c:v>0.84133627666996991</c:v>
                </c:pt>
                <c:pt idx="4820">
                  <c:v>0.84142141925449998</c:v>
                </c:pt>
                <c:pt idx="4821">
                  <c:v>0.84150552771855991</c:v>
                </c:pt>
                <c:pt idx="4822">
                  <c:v>0.84159204913036989</c:v>
                </c:pt>
                <c:pt idx="4823">
                  <c:v>0.84176130017897011</c:v>
                </c:pt>
                <c:pt idx="4824">
                  <c:v>0.84186781458634008</c:v>
                </c:pt>
                <c:pt idx="4825">
                  <c:v>0.84204706213271008</c:v>
                </c:pt>
                <c:pt idx="4826">
                  <c:v>0.84220447527468001</c:v>
                </c:pt>
                <c:pt idx="4827">
                  <c:v>0.84233039420131006</c:v>
                </c:pt>
                <c:pt idx="4828">
                  <c:v>0.84241911756425991</c:v>
                </c:pt>
                <c:pt idx="4829">
                  <c:v>0.84256894825813</c:v>
                </c:pt>
                <c:pt idx="4830">
                  <c:v>0.84271634083011993</c:v>
                </c:pt>
                <c:pt idx="4831">
                  <c:v>0.84294565659894993</c:v>
                </c:pt>
                <c:pt idx="4832">
                  <c:v>0.84312924571150005</c:v>
                </c:pt>
                <c:pt idx="4833">
                  <c:v>0.84347035659231007</c:v>
                </c:pt>
                <c:pt idx="4834">
                  <c:v>0.84365476101508996</c:v>
                </c:pt>
                <c:pt idx="4835">
                  <c:v>0.84385573881702003</c:v>
                </c:pt>
                <c:pt idx="4836">
                  <c:v>0.8439489130876201</c:v>
                </c:pt>
                <c:pt idx="4837">
                  <c:v>0.84404173137499994</c:v>
                </c:pt>
                <c:pt idx="4838">
                  <c:v>0.84423589904236995</c:v>
                </c:pt>
                <c:pt idx="4839">
                  <c:v>0.8443221271444199</c:v>
                </c:pt>
                <c:pt idx="4840">
                  <c:v>0.84456342191838996</c:v>
                </c:pt>
                <c:pt idx="4841">
                  <c:v>0.84478782605818004</c:v>
                </c:pt>
                <c:pt idx="4842">
                  <c:v>0.84492329583842007</c:v>
                </c:pt>
                <c:pt idx="4843">
                  <c:v>0.84515735176916995</c:v>
                </c:pt>
                <c:pt idx="4844">
                  <c:v>0.84535038758834991</c:v>
                </c:pt>
                <c:pt idx="4845">
                  <c:v>0.84557617055541989</c:v>
                </c:pt>
                <c:pt idx="4846">
                  <c:v>0.84576467083462004</c:v>
                </c:pt>
                <c:pt idx="4847">
                  <c:v>0.84588054667743995</c:v>
                </c:pt>
                <c:pt idx="4848">
                  <c:v>0.84605496832834004</c:v>
                </c:pt>
                <c:pt idx="4849">
                  <c:v>0.84619388517678007</c:v>
                </c:pt>
                <c:pt idx="4850">
                  <c:v>0.84637140918905995</c:v>
                </c:pt>
                <c:pt idx="4851">
                  <c:v>0.84644689998263001</c:v>
                </c:pt>
                <c:pt idx="4852">
                  <c:v>0.84660822277437009</c:v>
                </c:pt>
                <c:pt idx="4853">
                  <c:v>0.84670240853217993</c:v>
                </c:pt>
                <c:pt idx="4854">
                  <c:v>0.84680470566174004</c:v>
                </c:pt>
                <c:pt idx="4855">
                  <c:v>0.84692156127370999</c:v>
                </c:pt>
                <c:pt idx="4856">
                  <c:v>0.84705703105395003</c:v>
                </c:pt>
                <c:pt idx="4857">
                  <c:v>0.84713769244981996</c:v>
                </c:pt>
                <c:pt idx="4858">
                  <c:v>0.84731418234162992</c:v>
                </c:pt>
                <c:pt idx="4859">
                  <c:v>0.84751480171085003</c:v>
                </c:pt>
                <c:pt idx="4860">
                  <c:v>0.84767233272756992</c:v>
                </c:pt>
                <c:pt idx="4861">
                  <c:v>0.84791052514015997</c:v>
                </c:pt>
                <c:pt idx="4862">
                  <c:v>0.84830211208762996</c:v>
                </c:pt>
                <c:pt idx="4863">
                  <c:v>0.84868503445025989</c:v>
                </c:pt>
                <c:pt idx="4864">
                  <c:v>0.84881300083911992</c:v>
                </c:pt>
                <c:pt idx="4865">
                  <c:v>0.84896119152738003</c:v>
                </c:pt>
                <c:pt idx="4866">
                  <c:v>0.84914181790103993</c:v>
                </c:pt>
                <c:pt idx="4867">
                  <c:v>0.84928835331827002</c:v>
                </c:pt>
                <c:pt idx="4868">
                  <c:v>0.84942143836268991</c:v>
                </c:pt>
                <c:pt idx="4869">
                  <c:v>0.84955339784406991</c:v>
                </c:pt>
                <c:pt idx="4870">
                  <c:v>0.84974022894048007</c:v>
                </c:pt>
                <c:pt idx="4871">
                  <c:v>0.84993188593237989</c:v>
                </c:pt>
                <c:pt idx="4872">
                  <c:v>0.85009437094624007</c:v>
                </c:pt>
                <c:pt idx="4873">
                  <c:v>0.85025142915448004</c:v>
                </c:pt>
                <c:pt idx="4874">
                  <c:v>0.85035242825271995</c:v>
                </c:pt>
                <c:pt idx="4875">
                  <c:v>0.85059122177871993</c:v>
                </c:pt>
                <c:pt idx="4876">
                  <c:v>0.85073283791571996</c:v>
                </c:pt>
                <c:pt idx="4877">
                  <c:v>0.85081123303008011</c:v>
                </c:pt>
                <c:pt idx="4878">
                  <c:v>0.85102839832666</c:v>
                </c:pt>
                <c:pt idx="4879">
                  <c:v>0.8511462880590801</c:v>
                </c:pt>
                <c:pt idx="4880">
                  <c:v>0.85128313666660005</c:v>
                </c:pt>
                <c:pt idx="4881">
                  <c:v>0.85142308763550001</c:v>
                </c:pt>
                <c:pt idx="4882">
                  <c:v>0.85152512085421006</c:v>
                </c:pt>
                <c:pt idx="4883">
                  <c:v>0.85161336580011993</c:v>
                </c:pt>
                <c:pt idx="4884">
                  <c:v>0.85175964021994011</c:v>
                </c:pt>
                <c:pt idx="4885">
                  <c:v>0.85185397116045003</c:v>
                </c:pt>
                <c:pt idx="4886">
                  <c:v>0.85192911724720011</c:v>
                </c:pt>
                <c:pt idx="4887">
                  <c:v>0.85222487569872007</c:v>
                </c:pt>
                <c:pt idx="4888">
                  <c:v>0.85235988789461992</c:v>
                </c:pt>
                <c:pt idx="4889">
                  <c:v>0.85257716606872003</c:v>
                </c:pt>
                <c:pt idx="4890">
                  <c:v>0.85279812314030989</c:v>
                </c:pt>
                <c:pt idx="4891">
                  <c:v>0.85300381476336007</c:v>
                </c:pt>
                <c:pt idx="4892">
                  <c:v>0.8531335228761201</c:v>
                </c:pt>
                <c:pt idx="4893">
                  <c:v>0.85321982202776003</c:v>
                </c:pt>
                <c:pt idx="4894">
                  <c:v>0.8533720599955299</c:v>
                </c:pt>
                <c:pt idx="4895">
                  <c:v>0.85344238018680008</c:v>
                </c:pt>
                <c:pt idx="4896">
                  <c:v>0.85359474060122009</c:v>
                </c:pt>
                <c:pt idx="4897">
                  <c:v>0.8537505480838401</c:v>
                </c:pt>
                <c:pt idx="4898">
                  <c:v>0.85400046052831002</c:v>
                </c:pt>
                <c:pt idx="4899">
                  <c:v>0.85403941239897008</c:v>
                </c:pt>
                <c:pt idx="4900">
                  <c:v>0.85424554707730005</c:v>
                </c:pt>
                <c:pt idx="4901">
                  <c:v>0.85432172728451006</c:v>
                </c:pt>
                <c:pt idx="4902">
                  <c:v>0.85455647361487008</c:v>
                </c:pt>
                <c:pt idx="4903">
                  <c:v>0.85474640608669006</c:v>
                </c:pt>
                <c:pt idx="4904">
                  <c:v>0.85492565363307005</c:v>
                </c:pt>
                <c:pt idx="4905">
                  <c:v>0.85512976303696009</c:v>
                </c:pt>
                <c:pt idx="4906">
                  <c:v>0.85518969905715991</c:v>
                </c:pt>
                <c:pt idx="4907">
                  <c:v>0.85538583723770989</c:v>
                </c:pt>
                <c:pt idx="4908">
                  <c:v>0.85549648812692003</c:v>
                </c:pt>
                <c:pt idx="4909">
                  <c:v>0.85560782842975991</c:v>
                </c:pt>
                <c:pt idx="4910">
                  <c:v>0.85573192288495004</c:v>
                </c:pt>
                <c:pt idx="4911">
                  <c:v>0.85585843028787001</c:v>
                </c:pt>
                <c:pt idx="4912">
                  <c:v>0.85590220805400996</c:v>
                </c:pt>
                <c:pt idx="4913">
                  <c:v>0.85604009078199006</c:v>
                </c:pt>
                <c:pt idx="4914">
                  <c:v>0.85613522986429991</c:v>
                </c:pt>
                <c:pt idx="4915">
                  <c:v>0.85621209948515009</c:v>
                </c:pt>
                <c:pt idx="4916">
                  <c:v>0.85635960534482991</c:v>
                </c:pt>
                <c:pt idx="4917">
                  <c:v>0.85647580020240999</c:v>
                </c:pt>
                <c:pt idx="4918">
                  <c:v>0.85667055955569005</c:v>
                </c:pt>
                <c:pt idx="4919">
                  <c:v>0.85681671524735004</c:v>
                </c:pt>
                <c:pt idx="4920">
                  <c:v>0.85700940635970002</c:v>
                </c:pt>
                <c:pt idx="4921">
                  <c:v>0.85712979238392006</c:v>
                </c:pt>
                <c:pt idx="4922">
                  <c:v>0.85740312859051993</c:v>
                </c:pt>
                <c:pt idx="4923">
                  <c:v>0.85761981834233003</c:v>
                </c:pt>
                <c:pt idx="4924">
                  <c:v>0.85769813058597011</c:v>
                </c:pt>
                <c:pt idx="4925">
                  <c:v>0.85790633350522993</c:v>
                </c:pt>
                <c:pt idx="4926">
                  <c:v>0.85817520482478993</c:v>
                </c:pt>
                <c:pt idx="4927">
                  <c:v>0.85838995717361999</c:v>
                </c:pt>
                <c:pt idx="4928">
                  <c:v>0.85854015261100991</c:v>
                </c:pt>
                <c:pt idx="4929">
                  <c:v>0.85874638402546011</c:v>
                </c:pt>
                <c:pt idx="4930">
                  <c:v>0.8589407727190701</c:v>
                </c:pt>
                <c:pt idx="4931">
                  <c:v>0.8591858852209</c:v>
                </c:pt>
                <c:pt idx="4932">
                  <c:v>0.85926085931306995</c:v>
                </c:pt>
                <c:pt idx="4933">
                  <c:v>0.85938719400376007</c:v>
                </c:pt>
                <c:pt idx="4934">
                  <c:v>0.85954127795227997</c:v>
                </c:pt>
                <c:pt idx="4935">
                  <c:v>0.85971983608501001</c:v>
                </c:pt>
                <c:pt idx="4936">
                  <c:v>0.85990666718142994</c:v>
                </c:pt>
                <c:pt idx="4937">
                  <c:v>0.86000033441883006</c:v>
                </c:pt>
                <c:pt idx="4938">
                  <c:v>0.86018174322374996</c:v>
                </c:pt>
                <c:pt idx="4939">
                  <c:v>0.86036271430423006</c:v>
                </c:pt>
                <c:pt idx="4940">
                  <c:v>0.86048611934577002</c:v>
                </c:pt>
                <c:pt idx="4941">
                  <c:v>0.86065295744662995</c:v>
                </c:pt>
                <c:pt idx="4942">
                  <c:v>0.86079084017461005</c:v>
                </c:pt>
                <c:pt idx="4943">
                  <c:v>0.86087977453416009</c:v>
                </c:pt>
                <c:pt idx="4944">
                  <c:v>0.86098175131046006</c:v>
                </c:pt>
                <c:pt idx="4945">
                  <c:v>0.86121379544269994</c:v>
                </c:pt>
                <c:pt idx="4946">
                  <c:v>0.86137486405704</c:v>
                </c:pt>
                <c:pt idx="4947">
                  <c:v>0.86148918069775005</c:v>
                </c:pt>
                <c:pt idx="4948">
                  <c:v>0.86162943185995</c:v>
                </c:pt>
                <c:pt idx="4949">
                  <c:v>0.86174464394542993</c:v>
                </c:pt>
                <c:pt idx="4950">
                  <c:v>0.86185977602329999</c:v>
                </c:pt>
                <c:pt idx="4951">
                  <c:v>0.86199938228537998</c:v>
                </c:pt>
                <c:pt idx="4952">
                  <c:v>0.86213416265198006</c:v>
                </c:pt>
                <c:pt idx="4953">
                  <c:v>0.86225239709122992</c:v>
                </c:pt>
                <c:pt idx="4954">
                  <c:v>0.86238407509644999</c:v>
                </c:pt>
                <c:pt idx="4955">
                  <c:v>0.86248645302198002</c:v>
                </c:pt>
                <c:pt idx="4956">
                  <c:v>0.86254918966321004</c:v>
                </c:pt>
                <c:pt idx="4957">
                  <c:v>0.86262295692267998</c:v>
                </c:pt>
                <c:pt idx="4958">
                  <c:v>0.86279944681449994</c:v>
                </c:pt>
                <c:pt idx="4959">
                  <c:v>0.86295180722891995</c:v>
                </c:pt>
                <c:pt idx="4960">
                  <c:v>0.86314380892762999</c:v>
                </c:pt>
                <c:pt idx="4961">
                  <c:v>0.86327514222603008</c:v>
                </c:pt>
                <c:pt idx="4962">
                  <c:v>0.86345337945582989</c:v>
                </c:pt>
                <c:pt idx="4963">
                  <c:v>0.86364053145519004</c:v>
                </c:pt>
                <c:pt idx="4964">
                  <c:v>0.86377175983131993</c:v>
                </c:pt>
                <c:pt idx="4965">
                  <c:v>0.86402556897308003</c:v>
                </c:pt>
                <c:pt idx="4966">
                  <c:v>0.86428021294972002</c:v>
                </c:pt>
                <c:pt idx="4967">
                  <c:v>0.86442577359105011</c:v>
                </c:pt>
                <c:pt idx="4968">
                  <c:v>0.86447299842538006</c:v>
                </c:pt>
                <c:pt idx="4969">
                  <c:v>0.86464807366222995</c:v>
                </c:pt>
                <c:pt idx="4970">
                  <c:v>0.86476703334279992</c:v>
                </c:pt>
                <c:pt idx="4971">
                  <c:v>0.86487423716381007</c:v>
                </c:pt>
                <c:pt idx="4972">
                  <c:v>0.86501384342589005</c:v>
                </c:pt>
                <c:pt idx="4973">
                  <c:v>0.86516689325395002</c:v>
                </c:pt>
                <c:pt idx="4974">
                  <c:v>0.86524617582254004</c:v>
                </c:pt>
                <c:pt idx="4975">
                  <c:v>0.86538174762503006</c:v>
                </c:pt>
                <c:pt idx="4976">
                  <c:v>0.86549402002609011</c:v>
                </c:pt>
                <c:pt idx="4977">
                  <c:v>0.8656201827221901</c:v>
                </c:pt>
                <c:pt idx="4978">
                  <c:v>0.86569119232710001</c:v>
                </c:pt>
                <c:pt idx="4979">
                  <c:v>0.86578680390122997</c:v>
                </c:pt>
                <c:pt idx="4980">
                  <c:v>0.86587757472640003</c:v>
                </c:pt>
                <c:pt idx="4981">
                  <c:v>0.86592671381971997</c:v>
                </c:pt>
                <c:pt idx="4982">
                  <c:v>0.8660266982248801</c:v>
                </c:pt>
                <c:pt idx="4983">
                  <c:v>0.86618722544101989</c:v>
                </c:pt>
                <c:pt idx="4984">
                  <c:v>0.86629408455520007</c:v>
                </c:pt>
                <c:pt idx="4985">
                  <c:v>0.86648805971219001</c:v>
                </c:pt>
                <c:pt idx="4986">
                  <c:v>0.86677150350084009</c:v>
                </c:pt>
                <c:pt idx="4987">
                  <c:v>0.86691903801977999</c:v>
                </c:pt>
                <c:pt idx="4988">
                  <c:v>0.86707208784783996</c:v>
                </c:pt>
                <c:pt idx="4989">
                  <c:v>0.86732069434903991</c:v>
                </c:pt>
                <c:pt idx="4990">
                  <c:v>0.86761051990061011</c:v>
                </c:pt>
                <c:pt idx="4991">
                  <c:v>0.86776081207411004</c:v>
                </c:pt>
                <c:pt idx="4992">
                  <c:v>0.86792454781358996</c:v>
                </c:pt>
                <c:pt idx="4993">
                  <c:v>0.86813895545561004</c:v>
                </c:pt>
                <c:pt idx="4994">
                  <c:v>0.86823892043339002</c:v>
                </c:pt>
                <c:pt idx="4995">
                  <c:v>0.86845294095767001</c:v>
                </c:pt>
                <c:pt idx="4996">
                  <c:v>0.86856983898055007</c:v>
                </c:pt>
                <c:pt idx="4997">
                  <c:v>0.86868290281750005</c:v>
                </c:pt>
                <c:pt idx="4998">
                  <c:v>0.86877562895206006</c:v>
                </c:pt>
                <c:pt idx="4999">
                  <c:v>0.86894108822564009</c:v>
                </c:pt>
                <c:pt idx="5000">
                  <c:v>0.86909789155753003</c:v>
                </c:pt>
                <c:pt idx="5001">
                  <c:v>0.8692258160589299</c:v>
                </c:pt>
                <c:pt idx="5002">
                  <c:v>0.86957465936072009</c:v>
                </c:pt>
                <c:pt idx="5003">
                  <c:v>0.86965290780884996</c:v>
                </c:pt>
                <c:pt idx="5004">
                  <c:v>0.86971736798418009</c:v>
                </c:pt>
                <c:pt idx="5005">
                  <c:v>0.8698680048645</c:v>
                </c:pt>
                <c:pt idx="5006">
                  <c:v>0.86996659101501006</c:v>
                </c:pt>
                <c:pt idx="5007">
                  <c:v>0.87000106169700997</c:v>
                </c:pt>
                <c:pt idx="5008">
                  <c:v>0.87028268716891</c:v>
                </c:pt>
                <c:pt idx="5009">
                  <c:v>0.87043351941351998</c:v>
                </c:pt>
                <c:pt idx="5010">
                  <c:v>0.87067323999592006</c:v>
                </c:pt>
                <c:pt idx="5011">
                  <c:v>0.8707983685715599</c:v>
                </c:pt>
                <c:pt idx="5012">
                  <c:v>0.87096279372468</c:v>
                </c:pt>
                <c:pt idx="5013">
                  <c:v>0.87114307539151992</c:v>
                </c:pt>
                <c:pt idx="5014">
                  <c:v>0.87135713832671002</c:v>
                </c:pt>
                <c:pt idx="5015">
                  <c:v>0.87159050484381995</c:v>
                </c:pt>
                <c:pt idx="5016">
                  <c:v>0.87182938667004994</c:v>
                </c:pt>
                <c:pt idx="5017">
                  <c:v>0.87199002004815007</c:v>
                </c:pt>
                <c:pt idx="5018">
                  <c:v>0.87207792028723996</c:v>
                </c:pt>
                <c:pt idx="5019">
                  <c:v>0.87224372426763996</c:v>
                </c:pt>
                <c:pt idx="5020">
                  <c:v>0.87235816693186008</c:v>
                </c:pt>
                <c:pt idx="5021">
                  <c:v>0.87246016576937002</c:v>
                </c:pt>
                <c:pt idx="5022">
                  <c:v>0.87255982042152991</c:v>
                </c:pt>
                <c:pt idx="5023">
                  <c:v>0.87268948153820003</c:v>
                </c:pt>
                <c:pt idx="5024">
                  <c:v>0.87279697871366002</c:v>
                </c:pt>
                <c:pt idx="5025">
                  <c:v>0.87286798831857992</c:v>
                </c:pt>
                <c:pt idx="5026">
                  <c:v>0.8729959183840601</c:v>
                </c:pt>
                <c:pt idx="5027">
                  <c:v>0.87302970151072001</c:v>
                </c:pt>
                <c:pt idx="5028">
                  <c:v>0.8732095369425299</c:v>
                </c:pt>
                <c:pt idx="5029">
                  <c:v>0.87332817192321999</c:v>
                </c:pt>
                <c:pt idx="5030">
                  <c:v>0.87350232404023997</c:v>
                </c:pt>
                <c:pt idx="5031">
                  <c:v>0.87359172989058997</c:v>
                </c:pt>
                <c:pt idx="5032">
                  <c:v>0.87376560487774002</c:v>
                </c:pt>
                <c:pt idx="5033">
                  <c:v>0.87390727938074009</c:v>
                </c:pt>
                <c:pt idx="5034">
                  <c:v>0.87410169402719995</c:v>
                </c:pt>
                <c:pt idx="5035">
                  <c:v>0.87425033023859</c:v>
                </c:pt>
                <c:pt idx="5036">
                  <c:v>0.87433222872745997</c:v>
                </c:pt>
                <c:pt idx="5037">
                  <c:v>0.87438090655135992</c:v>
                </c:pt>
                <c:pt idx="5038">
                  <c:v>0.87457152942280003</c:v>
                </c:pt>
                <c:pt idx="5039">
                  <c:v>0.8747328522145299</c:v>
                </c:pt>
                <c:pt idx="5040">
                  <c:v>0.87488572601475001</c:v>
                </c:pt>
                <c:pt idx="5041">
                  <c:v>0.87498655643402001</c:v>
                </c:pt>
                <c:pt idx="5042">
                  <c:v>0.87510168851189007</c:v>
                </c:pt>
                <c:pt idx="5043">
                  <c:v>0.87522082733170992</c:v>
                </c:pt>
                <c:pt idx="5044">
                  <c:v>0.87543364117950007</c:v>
                </c:pt>
                <c:pt idx="5045">
                  <c:v>0.8756121993122401</c:v>
                </c:pt>
                <c:pt idx="5046">
                  <c:v>0.87574697967883997</c:v>
                </c:pt>
                <c:pt idx="5047">
                  <c:v>0.87590194976415003</c:v>
                </c:pt>
                <c:pt idx="5048">
                  <c:v>0.87616545375826993</c:v>
                </c:pt>
                <c:pt idx="5049">
                  <c:v>0.87633771797367999</c:v>
                </c:pt>
                <c:pt idx="5050">
                  <c:v>0.8764261000929201</c:v>
                </c:pt>
                <c:pt idx="5051">
                  <c:v>0.87661426203785009</c:v>
                </c:pt>
                <c:pt idx="5052">
                  <c:v>0.87676317538406989</c:v>
                </c:pt>
                <c:pt idx="5053">
                  <c:v>0.87690691812799004</c:v>
                </c:pt>
                <c:pt idx="5054">
                  <c:v>0.87710788220402991</c:v>
                </c:pt>
                <c:pt idx="5055">
                  <c:v>0.87720440011362011</c:v>
                </c:pt>
                <c:pt idx="5056">
                  <c:v>0.87732194513922002</c:v>
                </c:pt>
                <c:pt idx="5057">
                  <c:v>0.87738881826228998</c:v>
                </c:pt>
                <c:pt idx="5058">
                  <c:v>0.87750545392749002</c:v>
                </c:pt>
                <c:pt idx="5059">
                  <c:v>0.87762666596806005</c:v>
                </c:pt>
                <c:pt idx="5060">
                  <c:v>0.87782625121682001</c:v>
                </c:pt>
                <c:pt idx="5061">
                  <c:v>0.87808926252043995</c:v>
                </c:pt>
                <c:pt idx="5062">
                  <c:v>0.87816475331401</c:v>
                </c:pt>
                <c:pt idx="5063">
                  <c:v>0.87828953718284009</c:v>
                </c:pt>
                <c:pt idx="5064">
                  <c:v>0.87851109912207992</c:v>
                </c:pt>
                <c:pt idx="5065">
                  <c:v>0.8786708011753801</c:v>
                </c:pt>
                <c:pt idx="5066">
                  <c:v>0.87872938308509996</c:v>
                </c:pt>
                <c:pt idx="5067">
                  <c:v>0.8788434810425001</c:v>
                </c:pt>
                <c:pt idx="5068">
                  <c:v>0.87900829119826995</c:v>
                </c:pt>
                <c:pt idx="5069">
                  <c:v>0.87926402336284992</c:v>
                </c:pt>
                <c:pt idx="5070">
                  <c:v>0.87943361911826989</c:v>
                </c:pt>
                <c:pt idx="5071">
                  <c:v>0.87968422097637999</c:v>
                </c:pt>
                <c:pt idx="5072">
                  <c:v>0.8799661911551</c:v>
                </c:pt>
                <c:pt idx="5073">
                  <c:v>0.88022782363144003</c:v>
                </c:pt>
                <c:pt idx="5074">
                  <c:v>0.88043292418932007</c:v>
                </c:pt>
                <c:pt idx="5075">
                  <c:v>0.88061734233798994</c:v>
                </c:pt>
                <c:pt idx="5076">
                  <c:v>0.88080971670970998</c:v>
                </c:pt>
                <c:pt idx="5077">
                  <c:v>0.88090014629118008</c:v>
                </c:pt>
                <c:pt idx="5078">
                  <c:v>0.88116128969987995</c:v>
                </c:pt>
                <c:pt idx="5079">
                  <c:v>0.88128055825958995</c:v>
                </c:pt>
                <c:pt idx="5080">
                  <c:v>0.8814408469308701</c:v>
                </c:pt>
                <c:pt idx="5081">
                  <c:v>0.88161768152951003</c:v>
                </c:pt>
                <c:pt idx="5082">
                  <c:v>0.88167248991387992</c:v>
                </c:pt>
                <c:pt idx="5083">
                  <c:v>0.88179727378270001</c:v>
                </c:pt>
                <c:pt idx="5084">
                  <c:v>0.8819082693787299</c:v>
                </c:pt>
                <c:pt idx="5085">
                  <c:v>0.88215680299591992</c:v>
                </c:pt>
                <c:pt idx="5086">
                  <c:v>0.88233432700819003</c:v>
                </c:pt>
                <c:pt idx="5087">
                  <c:v>0.88252426046598997</c:v>
                </c:pt>
                <c:pt idx="5088">
                  <c:v>0.88269902682371004</c:v>
                </c:pt>
                <c:pt idx="5089">
                  <c:v>0.88283311777666995</c:v>
                </c:pt>
                <c:pt idx="5090">
                  <c:v>0.8829703110910101</c:v>
                </c:pt>
                <c:pt idx="5091">
                  <c:v>0.88312542915998993</c:v>
                </c:pt>
                <c:pt idx="5092">
                  <c:v>0.88324039561065004</c:v>
                </c:pt>
                <c:pt idx="5093">
                  <c:v>0.8832788236948701</c:v>
                </c:pt>
                <c:pt idx="5094">
                  <c:v>0.88345531358669005</c:v>
                </c:pt>
                <c:pt idx="5095">
                  <c:v>0.88360319281244992</c:v>
                </c:pt>
                <c:pt idx="5096">
                  <c:v>0.88374107554043002</c:v>
                </c:pt>
                <c:pt idx="5097">
                  <c:v>0.88389421854679995</c:v>
                </c:pt>
                <c:pt idx="5098">
                  <c:v>0.88400443155087993</c:v>
                </c:pt>
                <c:pt idx="5099">
                  <c:v>0.88418953911318998</c:v>
                </c:pt>
                <c:pt idx="5100">
                  <c:v>0.88429950058875995</c:v>
                </c:pt>
                <c:pt idx="5101">
                  <c:v>0.88449150228746998</c:v>
                </c:pt>
                <c:pt idx="5102">
                  <c:v>0.88454389772411002</c:v>
                </c:pt>
                <c:pt idx="5103">
                  <c:v>0.88461352850174002</c:v>
                </c:pt>
                <c:pt idx="5104">
                  <c:v>0.88468931637624992</c:v>
                </c:pt>
                <c:pt idx="5105">
                  <c:v>0.88483310674604998</c:v>
                </c:pt>
                <c:pt idx="5106">
                  <c:v>0.88505239967690996</c:v>
                </c:pt>
                <c:pt idx="5107">
                  <c:v>0.88526088790960999</c:v>
                </c:pt>
                <c:pt idx="5108">
                  <c:v>0.88530776803712996</c:v>
                </c:pt>
                <c:pt idx="5109">
                  <c:v>0.88555492282704007</c:v>
                </c:pt>
                <c:pt idx="5110">
                  <c:v>0.88565799016620006</c:v>
                </c:pt>
                <c:pt idx="5111">
                  <c:v>0.88577208812360997</c:v>
                </c:pt>
                <c:pt idx="5112">
                  <c:v>0.88600338639980003</c:v>
                </c:pt>
                <c:pt idx="5113">
                  <c:v>0.88617332686203998</c:v>
                </c:pt>
                <c:pt idx="5114">
                  <c:v>0.8862423164714599</c:v>
                </c:pt>
                <c:pt idx="5115">
                  <c:v>0.88650941601148991</c:v>
                </c:pt>
                <c:pt idx="5116">
                  <c:v>0.88665761005876997</c:v>
                </c:pt>
                <c:pt idx="5117">
                  <c:v>0.88683240630179005</c:v>
                </c:pt>
                <c:pt idx="5118">
                  <c:v>0.88699338438670994</c:v>
                </c:pt>
                <c:pt idx="5119">
                  <c:v>0.88708655339423004</c:v>
                </c:pt>
                <c:pt idx="5120">
                  <c:v>0.8872295085583799</c:v>
                </c:pt>
                <c:pt idx="5121">
                  <c:v>0.88745012092315001</c:v>
                </c:pt>
                <c:pt idx="5122">
                  <c:v>0.88752778150302003</c:v>
                </c:pt>
                <c:pt idx="5123">
                  <c:v>0.88766556268562002</c:v>
                </c:pt>
                <c:pt idx="5124">
                  <c:v>0.88771761341544009</c:v>
                </c:pt>
                <c:pt idx="5125">
                  <c:v>0.88784308669789991</c:v>
                </c:pt>
                <c:pt idx="5126">
                  <c:v>0.88805128961714996</c:v>
                </c:pt>
                <c:pt idx="5127">
                  <c:v>0.88820020296337998</c:v>
                </c:pt>
                <c:pt idx="5128">
                  <c:v>0.88833670686407995</c:v>
                </c:pt>
                <c:pt idx="5129">
                  <c:v>0.88853445042872004</c:v>
                </c:pt>
                <c:pt idx="5130">
                  <c:v>0.88872484674334995</c:v>
                </c:pt>
                <c:pt idx="5131">
                  <c:v>0.88896234974230004</c:v>
                </c:pt>
                <c:pt idx="5132">
                  <c:v>0.8891265082545099</c:v>
                </c:pt>
                <c:pt idx="5133">
                  <c:v>0.88941529450371992</c:v>
                </c:pt>
                <c:pt idx="5134">
                  <c:v>0.88966658577546998</c:v>
                </c:pt>
                <c:pt idx="5135">
                  <c:v>0.88982963210130994</c:v>
                </c:pt>
                <c:pt idx="5136">
                  <c:v>0.89000267492491991</c:v>
                </c:pt>
                <c:pt idx="5137">
                  <c:v>0.89038057886534006</c:v>
                </c:pt>
                <c:pt idx="5138">
                  <c:v>0.89063038604406009</c:v>
                </c:pt>
                <c:pt idx="5139">
                  <c:v>0.89072659998082004</c:v>
                </c:pt>
                <c:pt idx="5140">
                  <c:v>0.89087265228597001</c:v>
                </c:pt>
                <c:pt idx="5141">
                  <c:v>0.89094648219796002</c:v>
                </c:pt>
                <c:pt idx="5142">
                  <c:v>0.89104024245298996</c:v>
                </c:pt>
                <c:pt idx="5143">
                  <c:v>0.89132634911354991</c:v>
                </c:pt>
                <c:pt idx="5144">
                  <c:v>0.89143010586636007</c:v>
                </c:pt>
                <c:pt idx="5145">
                  <c:v>0.89158108745349995</c:v>
                </c:pt>
                <c:pt idx="5146">
                  <c:v>0.89171724664737995</c:v>
                </c:pt>
                <c:pt idx="5147">
                  <c:v>0.89202541454441997</c:v>
                </c:pt>
                <c:pt idx="5148">
                  <c:v>0.89223046098271008</c:v>
                </c:pt>
                <c:pt idx="5149">
                  <c:v>0.89240080027134994</c:v>
                </c:pt>
                <c:pt idx="5150">
                  <c:v>0.89256005482216993</c:v>
                </c:pt>
                <c:pt idx="5151">
                  <c:v>0.89283099438266</c:v>
                </c:pt>
                <c:pt idx="5152">
                  <c:v>0.89300269548401001</c:v>
                </c:pt>
                <c:pt idx="5153">
                  <c:v>0.89317639061624998</c:v>
                </c:pt>
                <c:pt idx="5154">
                  <c:v>0.89325808613258006</c:v>
                </c:pt>
                <c:pt idx="5155">
                  <c:v>0.89338666177642989</c:v>
                </c:pt>
                <c:pt idx="5156">
                  <c:v>0.8934297501289199</c:v>
                </c:pt>
                <c:pt idx="5157">
                  <c:v>0.89355073287204001</c:v>
                </c:pt>
                <c:pt idx="5158">
                  <c:v>0.89363829775498993</c:v>
                </c:pt>
                <c:pt idx="5159">
                  <c:v>0.8937386074396001</c:v>
                </c:pt>
                <c:pt idx="5160">
                  <c:v>0.89382823121279009</c:v>
                </c:pt>
                <c:pt idx="5161">
                  <c:v>0.89389682786995994</c:v>
                </c:pt>
                <c:pt idx="5162">
                  <c:v>0.89395267037478998</c:v>
                </c:pt>
                <c:pt idx="5163">
                  <c:v>0.8940898636891399</c:v>
                </c:pt>
                <c:pt idx="5164">
                  <c:v>0.89415742622585004</c:v>
                </c:pt>
                <c:pt idx="5165">
                  <c:v>0.8943287455153599</c:v>
                </c:pt>
                <c:pt idx="5166">
                  <c:v>0.8945048907003601</c:v>
                </c:pt>
                <c:pt idx="5167">
                  <c:v>0.89463932636013999</c:v>
                </c:pt>
                <c:pt idx="5168">
                  <c:v>0.89485959401809989</c:v>
                </c:pt>
                <c:pt idx="5169">
                  <c:v>0.89506779693734995</c:v>
                </c:pt>
                <c:pt idx="5170">
                  <c:v>0.89523954796129002</c:v>
                </c:pt>
                <c:pt idx="5171">
                  <c:v>0.89546954621753994</c:v>
                </c:pt>
                <c:pt idx="5172">
                  <c:v>0.89575482595376998</c:v>
                </c:pt>
                <c:pt idx="5173">
                  <c:v>0.89585515160263007</c:v>
                </c:pt>
                <c:pt idx="5174">
                  <c:v>0.89608502676304003</c:v>
                </c:pt>
                <c:pt idx="5175">
                  <c:v>0.89621739418190005</c:v>
                </c:pt>
                <c:pt idx="5176">
                  <c:v>0.89638354286912003</c:v>
                </c:pt>
                <c:pt idx="5177">
                  <c:v>0.8965448051276601</c:v>
                </c:pt>
                <c:pt idx="5178">
                  <c:v>0.89668335007134004</c:v>
                </c:pt>
                <c:pt idx="5179">
                  <c:v>0.89688198893076998</c:v>
                </c:pt>
                <c:pt idx="5180">
                  <c:v>0.89701470105645997</c:v>
                </c:pt>
                <c:pt idx="5181">
                  <c:v>0.8971322460820601</c:v>
                </c:pt>
                <c:pt idx="5182">
                  <c:v>0.89745695990645991</c:v>
                </c:pt>
                <c:pt idx="5183">
                  <c:v>0.89754899662738996</c:v>
                </c:pt>
                <c:pt idx="5184">
                  <c:v>0.89774582422157989</c:v>
                </c:pt>
                <c:pt idx="5185">
                  <c:v>0.89786610074810991</c:v>
                </c:pt>
                <c:pt idx="5186">
                  <c:v>0.89799746020014992</c:v>
                </c:pt>
                <c:pt idx="5187">
                  <c:v>0.8980879091554701</c:v>
                </c:pt>
                <c:pt idx="5188">
                  <c:v>0.89824668323097989</c:v>
                </c:pt>
                <c:pt idx="5189">
                  <c:v>0.89846327722946007</c:v>
                </c:pt>
                <c:pt idx="5190">
                  <c:v>0.89858656415545002</c:v>
                </c:pt>
                <c:pt idx="5191">
                  <c:v>0.8987113480242801</c:v>
                </c:pt>
                <c:pt idx="5192">
                  <c:v>0.89879855884973003</c:v>
                </c:pt>
                <c:pt idx="5193">
                  <c:v>0.89908673375121007</c:v>
                </c:pt>
                <c:pt idx="5194">
                  <c:v>0.89922496118600992</c:v>
                </c:pt>
                <c:pt idx="5195">
                  <c:v>0.89955764578699005</c:v>
                </c:pt>
                <c:pt idx="5196">
                  <c:v>0.8997527073273599</c:v>
                </c:pt>
                <c:pt idx="5197">
                  <c:v>0.89983917184248008</c:v>
                </c:pt>
                <c:pt idx="5198">
                  <c:v>0.89996065460096997</c:v>
                </c:pt>
                <c:pt idx="5199">
                  <c:v>0.90025310045498008</c:v>
                </c:pt>
                <c:pt idx="5200">
                  <c:v>0.90038800199654001</c:v>
                </c:pt>
                <c:pt idx="5201">
                  <c:v>0.90051761176084999</c:v>
                </c:pt>
                <c:pt idx="5202">
                  <c:v>0.90094780587215006</c:v>
                </c:pt>
                <c:pt idx="5203">
                  <c:v>0.90109534039108996</c:v>
                </c:pt>
                <c:pt idx="5204">
                  <c:v>0.90131250568766008</c:v>
                </c:pt>
                <c:pt idx="5205">
                  <c:v>0.90155621340936998</c:v>
                </c:pt>
                <c:pt idx="5206">
                  <c:v>0.90188506371560995</c:v>
                </c:pt>
                <c:pt idx="5207">
                  <c:v>0.90219081866490991</c:v>
                </c:pt>
                <c:pt idx="5208">
                  <c:v>0.90234424187081008</c:v>
                </c:pt>
                <c:pt idx="5209">
                  <c:v>0.90250530889891989</c:v>
                </c:pt>
                <c:pt idx="5210">
                  <c:v>0.90263532274999991</c:v>
                </c:pt>
                <c:pt idx="5211">
                  <c:v>0.90277113774403994</c:v>
                </c:pt>
                <c:pt idx="5212">
                  <c:v>0.90298305008399993</c:v>
                </c:pt>
                <c:pt idx="5213">
                  <c:v>0.90306221862323999</c:v>
                </c:pt>
                <c:pt idx="5214">
                  <c:v>0.90319219197687994</c:v>
                </c:pt>
                <c:pt idx="5215">
                  <c:v>0.90341418316892996</c:v>
                </c:pt>
                <c:pt idx="5216">
                  <c:v>0.90351311402626</c:v>
                </c:pt>
                <c:pt idx="5217">
                  <c:v>0.90370477101815005</c:v>
                </c:pt>
                <c:pt idx="5218">
                  <c:v>0.90388495719267992</c:v>
                </c:pt>
                <c:pt idx="5219">
                  <c:v>0.90401052596745002</c:v>
                </c:pt>
                <c:pt idx="5220">
                  <c:v>0.90416219696823008</c:v>
                </c:pt>
                <c:pt idx="5221">
                  <c:v>0.90433539888146997</c:v>
                </c:pt>
                <c:pt idx="5222">
                  <c:v>0.90444278831967995</c:v>
                </c:pt>
                <c:pt idx="5223">
                  <c:v>0.90464719946391003</c:v>
                </c:pt>
                <c:pt idx="5224">
                  <c:v>0.90478370336461</c:v>
                </c:pt>
                <c:pt idx="5225">
                  <c:v>0.90503358349908991</c:v>
                </c:pt>
                <c:pt idx="5226">
                  <c:v>0.90519252565307995</c:v>
                </c:pt>
                <c:pt idx="5227">
                  <c:v>0.90533488956971997</c:v>
                </c:pt>
                <c:pt idx="5228">
                  <c:v>0.90549793589555994</c:v>
                </c:pt>
                <c:pt idx="5229">
                  <c:v>0.90558878700488998</c:v>
                </c:pt>
                <c:pt idx="5230">
                  <c:v>0.90566994459871997</c:v>
                </c:pt>
                <c:pt idx="5231">
                  <c:v>0.90590136623742001</c:v>
                </c:pt>
                <c:pt idx="5232">
                  <c:v>0.90604670915293006</c:v>
                </c:pt>
                <c:pt idx="5233">
                  <c:v>0.90625215441762008</c:v>
                </c:pt>
                <c:pt idx="5234">
                  <c:v>0.90646510083581</c:v>
                </c:pt>
                <c:pt idx="5235">
                  <c:v>0.90657169763972001</c:v>
                </c:pt>
                <c:pt idx="5236">
                  <c:v>0.90674163810195996</c:v>
                </c:pt>
                <c:pt idx="5237">
                  <c:v>0.90680395583350992</c:v>
                </c:pt>
                <c:pt idx="5238">
                  <c:v>0.90701382071123993</c:v>
                </c:pt>
                <c:pt idx="5239">
                  <c:v>0.90720216641342</c:v>
                </c:pt>
                <c:pt idx="5240">
                  <c:v>0.90738830809619997</c:v>
                </c:pt>
                <c:pt idx="5241">
                  <c:v>0.90751481549911994</c:v>
                </c:pt>
                <c:pt idx="5242">
                  <c:v>0.90760246609999995</c:v>
                </c:pt>
                <c:pt idx="5243">
                  <c:v>0.90782884341210002</c:v>
                </c:pt>
                <c:pt idx="5244">
                  <c:v>0.90801059356953995</c:v>
                </c:pt>
                <c:pt idx="5245">
                  <c:v>0.90823001327096997</c:v>
                </c:pt>
                <c:pt idx="5246">
                  <c:v>0.90831315649414002</c:v>
                </c:pt>
                <c:pt idx="5247">
                  <c:v>0.90846930868358</c:v>
                </c:pt>
                <c:pt idx="5248">
                  <c:v>0.90854652301124994</c:v>
                </c:pt>
                <c:pt idx="5249">
                  <c:v>0.90874197177815996</c:v>
                </c:pt>
                <c:pt idx="5250">
                  <c:v>0.90895106121672997</c:v>
                </c:pt>
                <c:pt idx="5251">
                  <c:v>0.90917492354403007</c:v>
                </c:pt>
                <c:pt idx="5252">
                  <c:v>0.90948343614789007</c:v>
                </c:pt>
                <c:pt idx="5253">
                  <c:v>0.90973886390147007</c:v>
                </c:pt>
                <c:pt idx="5254">
                  <c:v>0.91000187520510001</c:v>
                </c:pt>
                <c:pt idx="5255">
                  <c:v>0.91019560043791992</c:v>
                </c:pt>
                <c:pt idx="5256">
                  <c:v>0.91033830906137991</c:v>
                </c:pt>
                <c:pt idx="5257">
                  <c:v>0.91051721190092993</c:v>
                </c:pt>
                <c:pt idx="5258">
                  <c:v>0.91072679364746989</c:v>
                </c:pt>
                <c:pt idx="5259">
                  <c:v>0.91108792928884008</c:v>
                </c:pt>
                <c:pt idx="5260">
                  <c:v>0.91144418771543001</c:v>
                </c:pt>
                <c:pt idx="5261">
                  <c:v>0.91161096664065</c:v>
                </c:pt>
                <c:pt idx="5262">
                  <c:v>0.91182054838718996</c:v>
                </c:pt>
                <c:pt idx="5263">
                  <c:v>0.91194274476642989</c:v>
                </c:pt>
                <c:pt idx="5264">
                  <c:v>0.91206942671118996</c:v>
                </c:pt>
                <c:pt idx="5265">
                  <c:v>0.9122228212460699</c:v>
                </c:pt>
                <c:pt idx="5266">
                  <c:v>0.91235070747628</c:v>
                </c:pt>
                <c:pt idx="5267">
                  <c:v>0.91247303748186992</c:v>
                </c:pt>
                <c:pt idx="5268">
                  <c:v>0.9125917902907299</c:v>
                </c:pt>
                <c:pt idx="5269">
                  <c:v>0.91272658155366004</c:v>
                </c:pt>
                <c:pt idx="5270">
                  <c:v>0.91277606189068994</c:v>
                </c:pt>
                <c:pt idx="5271">
                  <c:v>0.91291878431555995</c:v>
                </c:pt>
                <c:pt idx="5272">
                  <c:v>0.91300844885286003</c:v>
                </c:pt>
                <c:pt idx="5273">
                  <c:v>0.91318696622148998</c:v>
                </c:pt>
                <c:pt idx="5274">
                  <c:v>0.91340275269077997</c:v>
                </c:pt>
                <c:pt idx="5275">
                  <c:v>0.9135299495073399</c:v>
                </c:pt>
                <c:pt idx="5276">
                  <c:v>0.9138356235904499</c:v>
                </c:pt>
                <c:pt idx="5277">
                  <c:v>0.91402288025987999</c:v>
                </c:pt>
                <c:pt idx="5278">
                  <c:v>0.91419351013575989</c:v>
                </c:pt>
                <c:pt idx="5279">
                  <c:v>0.9145254628033801</c:v>
                </c:pt>
                <c:pt idx="5280">
                  <c:v>0.91472987394760996</c:v>
                </c:pt>
                <c:pt idx="5281">
                  <c:v>0.9148601731255499</c:v>
                </c:pt>
                <c:pt idx="5282">
                  <c:v>0.91498185463299997</c:v>
                </c:pt>
                <c:pt idx="5283">
                  <c:v>0.91508974786764008</c:v>
                </c:pt>
                <c:pt idx="5284">
                  <c:v>0.9152583095025999</c:v>
                </c:pt>
                <c:pt idx="5285">
                  <c:v>0.9153439207604801</c:v>
                </c:pt>
                <c:pt idx="5286">
                  <c:v>0.91543093790490992</c:v>
                </c:pt>
                <c:pt idx="5287">
                  <c:v>0.91559715630662009</c:v>
                </c:pt>
                <c:pt idx="5288">
                  <c:v>0.91569677657759008</c:v>
                </c:pt>
                <c:pt idx="5289">
                  <c:v>0.91583982990787005</c:v>
                </c:pt>
                <c:pt idx="5290">
                  <c:v>0.91602838453838009</c:v>
                </c:pt>
                <c:pt idx="5291">
                  <c:v>0.91618970733011995</c:v>
                </c:pt>
                <c:pt idx="5292">
                  <c:v>0.91628370592026998</c:v>
                </c:pt>
                <c:pt idx="5293">
                  <c:v>0.91651786822271997</c:v>
                </c:pt>
                <c:pt idx="5294">
                  <c:v>0.91668574044404005</c:v>
                </c:pt>
                <c:pt idx="5295">
                  <c:v>0.91688395359495001</c:v>
                </c:pt>
                <c:pt idx="5296">
                  <c:v>0.91699042163048006</c:v>
                </c:pt>
                <c:pt idx="5297">
                  <c:v>0.91703171211862</c:v>
                </c:pt>
                <c:pt idx="5298">
                  <c:v>0.91713203776749008</c:v>
                </c:pt>
                <c:pt idx="5299">
                  <c:v>0.91726346907428002</c:v>
                </c:pt>
                <c:pt idx="5300">
                  <c:v>0.91740962476594001</c:v>
                </c:pt>
                <c:pt idx="5301">
                  <c:v>0.91757025814403992</c:v>
                </c:pt>
                <c:pt idx="5302">
                  <c:v>0.91774115777845999</c:v>
                </c:pt>
                <c:pt idx="5303">
                  <c:v>0.91788014957518005</c:v>
                </c:pt>
                <c:pt idx="5304">
                  <c:v>0.91807318539436</c:v>
                </c:pt>
                <c:pt idx="5305">
                  <c:v>0.91831930606380996</c:v>
                </c:pt>
                <c:pt idx="5306">
                  <c:v>0.9185292325171599</c:v>
                </c:pt>
                <c:pt idx="5307">
                  <c:v>0.91859093503792999</c:v>
                </c:pt>
                <c:pt idx="5308">
                  <c:v>0.91898321139903993</c:v>
                </c:pt>
                <c:pt idx="5309">
                  <c:v>0.91909696464963009</c:v>
                </c:pt>
                <c:pt idx="5310">
                  <c:v>0.91928084936922994</c:v>
                </c:pt>
                <c:pt idx="5311">
                  <c:v>0.91942615966268004</c:v>
                </c:pt>
                <c:pt idx="5312">
                  <c:v>0.91953784467234989</c:v>
                </c:pt>
                <c:pt idx="5313">
                  <c:v>0.91977500296448</c:v>
                </c:pt>
                <c:pt idx="5314">
                  <c:v>0.91984187608754997</c:v>
                </c:pt>
                <c:pt idx="5315">
                  <c:v>0.92005800726365994</c:v>
                </c:pt>
                <c:pt idx="5316">
                  <c:v>0.92025483485786008</c:v>
                </c:pt>
                <c:pt idx="5317">
                  <c:v>0.92059600260301</c:v>
                </c:pt>
                <c:pt idx="5318">
                  <c:v>0.92075672798771002</c:v>
                </c:pt>
                <c:pt idx="5319">
                  <c:v>0.92101129619032007</c:v>
                </c:pt>
                <c:pt idx="5320">
                  <c:v>0.92125289673249</c:v>
                </c:pt>
                <c:pt idx="5321">
                  <c:v>0.92144023952577991</c:v>
                </c:pt>
                <c:pt idx="5322">
                  <c:v>0.92153990188265</c:v>
                </c:pt>
                <c:pt idx="5323">
                  <c:v>0.92165813632190008</c:v>
                </c:pt>
                <c:pt idx="5324">
                  <c:v>0.9219066699390801</c:v>
                </c:pt>
                <c:pt idx="5325">
                  <c:v>0.9221355552675301</c:v>
                </c:pt>
                <c:pt idx="5326">
                  <c:v>0.92230894279797004</c:v>
                </c:pt>
                <c:pt idx="5327">
                  <c:v>0.92250577039216997</c:v>
                </c:pt>
                <c:pt idx="5328">
                  <c:v>0.92267846850895996</c:v>
                </c:pt>
                <c:pt idx="5329">
                  <c:v>0.92290045970100998</c:v>
                </c:pt>
                <c:pt idx="5330">
                  <c:v>0.92309590846792999</c:v>
                </c:pt>
                <c:pt idx="5331">
                  <c:v>0.92323688762538003</c:v>
                </c:pt>
                <c:pt idx="5332">
                  <c:v>0.92342131170596997</c:v>
                </c:pt>
                <c:pt idx="5333">
                  <c:v>0.92360065341344</c:v>
                </c:pt>
                <c:pt idx="5334">
                  <c:v>0.9237046607119701</c:v>
                </c:pt>
                <c:pt idx="5335">
                  <c:v>0.92400938154080992</c:v>
                </c:pt>
                <c:pt idx="5336">
                  <c:v>0.92418104553714997</c:v>
                </c:pt>
                <c:pt idx="5337">
                  <c:v>0.92443095798161989</c:v>
                </c:pt>
                <c:pt idx="5338">
                  <c:v>0.92455263948905997</c:v>
                </c:pt>
                <c:pt idx="5339">
                  <c:v>0.92470810226486</c:v>
                </c:pt>
                <c:pt idx="5340">
                  <c:v>0.92490768751361996</c:v>
                </c:pt>
                <c:pt idx="5341">
                  <c:v>0.92499110656404993</c:v>
                </c:pt>
                <c:pt idx="5342">
                  <c:v>0.92515467723976008</c:v>
                </c:pt>
                <c:pt idx="5343">
                  <c:v>0.92524998138582992</c:v>
                </c:pt>
                <c:pt idx="5344">
                  <c:v>0.9253833829251501</c:v>
                </c:pt>
                <c:pt idx="5345">
                  <c:v>0.92565259895154006</c:v>
                </c:pt>
                <c:pt idx="5346">
                  <c:v>0.92576979927031999</c:v>
                </c:pt>
                <c:pt idx="5347">
                  <c:v>0.92589995348847998</c:v>
                </c:pt>
                <c:pt idx="5348">
                  <c:v>0.92599144575556003</c:v>
                </c:pt>
                <c:pt idx="5349">
                  <c:v>0.92611937318991999</c:v>
                </c:pt>
                <c:pt idx="5350">
                  <c:v>0.92642887871008006</c:v>
                </c:pt>
                <c:pt idx="5351">
                  <c:v>0.9264943730058699</c:v>
                </c:pt>
                <c:pt idx="5352">
                  <c:v>0.92664045232534997</c:v>
                </c:pt>
                <c:pt idx="5353">
                  <c:v>0.92680081736881004</c:v>
                </c:pt>
                <c:pt idx="5354">
                  <c:v>0.92701419089035997</c:v>
                </c:pt>
                <c:pt idx="5355">
                  <c:v>0.92729926343046998</c:v>
                </c:pt>
                <c:pt idx="5356">
                  <c:v>0.92749540161101995</c:v>
                </c:pt>
                <c:pt idx="5357">
                  <c:v>0.92768738800808004</c:v>
                </c:pt>
                <c:pt idx="5358">
                  <c:v>0.92788112854254989</c:v>
                </c:pt>
                <c:pt idx="5359">
                  <c:v>0.92806923971243993</c:v>
                </c:pt>
                <c:pt idx="5360">
                  <c:v>0.92834165685400993</c:v>
                </c:pt>
                <c:pt idx="5361">
                  <c:v>0.92859225871212003</c:v>
                </c:pt>
                <c:pt idx="5362">
                  <c:v>0.92872290259687995</c:v>
                </c:pt>
                <c:pt idx="5363">
                  <c:v>0.92886457709988002</c:v>
                </c:pt>
                <c:pt idx="5364">
                  <c:v>0.92895868206172993</c:v>
                </c:pt>
                <c:pt idx="5365">
                  <c:v>0.92918578911071004</c:v>
                </c:pt>
                <c:pt idx="5366">
                  <c:v>0.92932023912994</c:v>
                </c:pt>
                <c:pt idx="5367">
                  <c:v>0.92946815874163002</c:v>
                </c:pt>
                <c:pt idx="5368">
                  <c:v>0.92976426189996997</c:v>
                </c:pt>
                <c:pt idx="5369">
                  <c:v>0.92989386979572997</c:v>
                </c:pt>
                <c:pt idx="5370">
                  <c:v>0.93007438771494999</c:v>
                </c:pt>
                <c:pt idx="5371">
                  <c:v>0.93018239127256996</c:v>
                </c:pt>
                <c:pt idx="5372">
                  <c:v>0.93042859867931993</c:v>
                </c:pt>
                <c:pt idx="5373">
                  <c:v>0.93064395370449993</c:v>
                </c:pt>
                <c:pt idx="5374">
                  <c:v>0.93091041207632008</c:v>
                </c:pt>
                <c:pt idx="5375">
                  <c:v>0.9310324382905899</c:v>
                </c:pt>
                <c:pt idx="5376">
                  <c:v>0.93109172786361993</c:v>
                </c:pt>
                <c:pt idx="5377">
                  <c:v>0.93130441197152991</c:v>
                </c:pt>
                <c:pt idx="5378">
                  <c:v>0.93141988875621995</c:v>
                </c:pt>
                <c:pt idx="5379">
                  <c:v>0.93170358246904006</c:v>
                </c:pt>
                <c:pt idx="5380">
                  <c:v>0.93184146519701994</c:v>
                </c:pt>
                <c:pt idx="5381">
                  <c:v>0.93191523245649011</c:v>
                </c:pt>
                <c:pt idx="5382">
                  <c:v>0.93215972798781999</c:v>
                </c:pt>
                <c:pt idx="5383">
                  <c:v>0.93239092786803002</c:v>
                </c:pt>
                <c:pt idx="5384">
                  <c:v>0.93263222264200007</c:v>
                </c:pt>
                <c:pt idx="5385">
                  <c:v>0.93286696798638991</c:v>
                </c:pt>
                <c:pt idx="5386">
                  <c:v>0.93310067921032003</c:v>
                </c:pt>
                <c:pt idx="5387">
                  <c:v>0.93325580276386999</c:v>
                </c:pt>
                <c:pt idx="5388">
                  <c:v>0.93349778146691009</c:v>
                </c:pt>
                <c:pt idx="5389">
                  <c:v>0.93362463357665004</c:v>
                </c:pt>
                <c:pt idx="5390">
                  <c:v>0.93381973763674009</c:v>
                </c:pt>
                <c:pt idx="5391">
                  <c:v>0.93393935090327007</c:v>
                </c:pt>
                <c:pt idx="5392">
                  <c:v>0.93403966058788002</c:v>
                </c:pt>
                <c:pt idx="5393">
                  <c:v>0.93411983182145009</c:v>
                </c:pt>
                <c:pt idx="5394">
                  <c:v>0.93435816968952001</c:v>
                </c:pt>
                <c:pt idx="5395">
                  <c:v>0.93463703750686</c:v>
                </c:pt>
                <c:pt idx="5396">
                  <c:v>0.93473850665613001</c:v>
                </c:pt>
                <c:pt idx="5397">
                  <c:v>0.93491900768558001</c:v>
                </c:pt>
                <c:pt idx="5398">
                  <c:v>0.93505171981127</c:v>
                </c:pt>
                <c:pt idx="5399">
                  <c:v>0.93527853689879992</c:v>
                </c:pt>
                <c:pt idx="5400">
                  <c:v>0.93549265524114</c:v>
                </c:pt>
                <c:pt idx="5401">
                  <c:v>0.93566219558941</c:v>
                </c:pt>
                <c:pt idx="5402">
                  <c:v>0.93583144663800999</c:v>
                </c:pt>
                <c:pt idx="5403">
                  <c:v>0.93600276592752008</c:v>
                </c:pt>
                <c:pt idx="5404">
                  <c:v>0.93618201347390007</c:v>
                </c:pt>
                <c:pt idx="5405">
                  <c:v>0.93625991721520996</c:v>
                </c:pt>
                <c:pt idx="5406">
                  <c:v>0.93637504929308002</c:v>
                </c:pt>
                <c:pt idx="5407">
                  <c:v>0.9365991087260499</c:v>
                </c:pt>
                <c:pt idx="5408">
                  <c:v>0.93674974560637003</c:v>
                </c:pt>
                <c:pt idx="5409">
                  <c:v>0.93706894412164998</c:v>
                </c:pt>
                <c:pt idx="5410">
                  <c:v>0.93713133605606003</c:v>
                </c:pt>
                <c:pt idx="5411">
                  <c:v>0.93750017235340999</c:v>
                </c:pt>
                <c:pt idx="5412">
                  <c:v>0.93768992344880009</c:v>
                </c:pt>
                <c:pt idx="5413">
                  <c:v>0.93786737017469002</c:v>
                </c:pt>
                <c:pt idx="5414">
                  <c:v>0.93802481613337996</c:v>
                </c:pt>
                <c:pt idx="5415">
                  <c:v>0.93815925179316006</c:v>
                </c:pt>
                <c:pt idx="5416">
                  <c:v>0.9382516332209101</c:v>
                </c:pt>
                <c:pt idx="5417">
                  <c:v>0.93835739613308999</c:v>
                </c:pt>
                <c:pt idx="5418">
                  <c:v>0.93846488789973992</c:v>
                </c:pt>
                <c:pt idx="5419">
                  <c:v>0.93862697865896005</c:v>
                </c:pt>
                <c:pt idx="5420">
                  <c:v>0.93882591478296007</c:v>
                </c:pt>
                <c:pt idx="5421">
                  <c:v>0.93898758228151991</c:v>
                </c:pt>
                <c:pt idx="5422">
                  <c:v>0.93923577119188995</c:v>
                </c:pt>
                <c:pt idx="5423">
                  <c:v>0.93944087174975999</c:v>
                </c:pt>
                <c:pt idx="5424">
                  <c:v>0.9397873021038099</c:v>
                </c:pt>
                <c:pt idx="5425">
                  <c:v>0.94007589942455994</c:v>
                </c:pt>
                <c:pt idx="5426">
                  <c:v>0.94030862763042999</c:v>
                </c:pt>
                <c:pt idx="5427">
                  <c:v>0.94044190035491004</c:v>
                </c:pt>
                <c:pt idx="5428">
                  <c:v>0.94051808056212005</c:v>
                </c:pt>
                <c:pt idx="5429">
                  <c:v>0.94062114790129003</c:v>
                </c:pt>
                <c:pt idx="5430">
                  <c:v>0.94078453893394998</c:v>
                </c:pt>
                <c:pt idx="5431">
                  <c:v>0.94100067011005994</c:v>
                </c:pt>
                <c:pt idx="5432">
                  <c:v>0.94112890104708002</c:v>
                </c:pt>
                <c:pt idx="5433">
                  <c:v>0.94131700277465002</c:v>
                </c:pt>
                <c:pt idx="5434">
                  <c:v>0.94142278832277992</c:v>
                </c:pt>
                <c:pt idx="5435">
                  <c:v>0.94157600674570996</c:v>
                </c:pt>
                <c:pt idx="5436">
                  <c:v>0.94178349929817995</c:v>
                </c:pt>
                <c:pt idx="5437">
                  <c:v>0.94195035108858005</c:v>
                </c:pt>
                <c:pt idx="5438">
                  <c:v>0.94226702524555006</c:v>
                </c:pt>
                <c:pt idx="5439">
                  <c:v>0.94243085870604992</c:v>
                </c:pt>
                <c:pt idx="5440">
                  <c:v>0.94279728205567004</c:v>
                </c:pt>
                <c:pt idx="5441">
                  <c:v>0.94309235109355005</c:v>
                </c:pt>
                <c:pt idx="5442">
                  <c:v>0.94327607982857997</c:v>
                </c:pt>
                <c:pt idx="5443">
                  <c:v>0.94351289341389011</c:v>
                </c:pt>
                <c:pt idx="5444">
                  <c:v>0.94362802549175995</c:v>
                </c:pt>
                <c:pt idx="5445">
                  <c:v>0.94388310853852997</c:v>
                </c:pt>
                <c:pt idx="5446">
                  <c:v>0.94404546545071999</c:v>
                </c:pt>
                <c:pt idx="5447">
                  <c:v>0.94427331665872005</c:v>
                </c:pt>
                <c:pt idx="5448">
                  <c:v>0.94459596224219</c:v>
                </c:pt>
                <c:pt idx="5449">
                  <c:v>0.94474280734748994</c:v>
                </c:pt>
                <c:pt idx="5450">
                  <c:v>0.94486724650950005</c:v>
                </c:pt>
                <c:pt idx="5451">
                  <c:v>0.9449889280169399</c:v>
                </c:pt>
                <c:pt idx="5452">
                  <c:v>0.94521505569083009</c:v>
                </c:pt>
                <c:pt idx="5453">
                  <c:v>0.94530399005037991</c:v>
                </c:pt>
                <c:pt idx="5454">
                  <c:v>0.94546186577392</c:v>
                </c:pt>
                <c:pt idx="5455">
                  <c:v>0.94563748930628</c:v>
                </c:pt>
                <c:pt idx="5456">
                  <c:v>0.94571350175249003</c:v>
                </c:pt>
                <c:pt idx="5457">
                  <c:v>0.94582073717511994</c:v>
                </c:pt>
                <c:pt idx="5458">
                  <c:v>0.94600788137673009</c:v>
                </c:pt>
                <c:pt idx="5459">
                  <c:v>0.94617851125260999</c:v>
                </c:pt>
                <c:pt idx="5460">
                  <c:v>0.94636292940129008</c:v>
                </c:pt>
                <c:pt idx="5461">
                  <c:v>0.94655975699548001</c:v>
                </c:pt>
                <c:pt idx="5462">
                  <c:v>0.9467507245737401</c:v>
                </c:pt>
                <c:pt idx="5463">
                  <c:v>0.94699856877727995</c:v>
                </c:pt>
                <c:pt idx="5464">
                  <c:v>0.94718264221914006</c:v>
                </c:pt>
                <c:pt idx="5465">
                  <c:v>0.94744642217920005</c:v>
                </c:pt>
                <c:pt idx="5466">
                  <c:v>0.94761180220997998</c:v>
                </c:pt>
                <c:pt idx="5467">
                  <c:v>0.94775451083344997</c:v>
                </c:pt>
                <c:pt idx="5468">
                  <c:v>0.94786171465444991</c:v>
                </c:pt>
                <c:pt idx="5469">
                  <c:v>0.9481171424080399</c:v>
                </c:pt>
                <c:pt idx="5470">
                  <c:v>0.94844289035290008</c:v>
                </c:pt>
                <c:pt idx="5471">
                  <c:v>0.94857008716946001</c:v>
                </c:pt>
                <c:pt idx="5472">
                  <c:v>0.94876760417728989</c:v>
                </c:pt>
                <c:pt idx="5473">
                  <c:v>0.94895271173960993</c:v>
                </c:pt>
                <c:pt idx="5474">
                  <c:v>0.9493380939643199</c:v>
                </c:pt>
                <c:pt idx="5475">
                  <c:v>0.94947528727866004</c:v>
                </c:pt>
                <c:pt idx="5476">
                  <c:v>0.9497876952297899</c:v>
                </c:pt>
                <c:pt idx="5477">
                  <c:v>0.94988721192851</c:v>
                </c:pt>
                <c:pt idx="5478">
                  <c:v>0.95000234400638006</c:v>
                </c:pt>
                <c:pt idx="5479">
                  <c:v>0.95008184730231005</c:v>
                </c:pt>
                <c:pt idx="5480">
                  <c:v>0.9502239904916101</c:v>
                </c:pt>
                <c:pt idx="5481">
                  <c:v>0.95041426865622003</c:v>
                </c:pt>
                <c:pt idx="5482">
                  <c:v>0.9505256089590699</c:v>
                </c:pt>
                <c:pt idx="5483">
                  <c:v>0.95076173313074008</c:v>
                </c:pt>
                <c:pt idx="5484">
                  <c:v>0.95080620031051</c:v>
                </c:pt>
                <c:pt idx="5485">
                  <c:v>0.9508806569836199</c:v>
                </c:pt>
                <c:pt idx="5486">
                  <c:v>0.95107231397551995</c:v>
                </c:pt>
                <c:pt idx="5487">
                  <c:v>0.95131395345630998</c:v>
                </c:pt>
                <c:pt idx="5488">
                  <c:v>0.95145424913202992</c:v>
                </c:pt>
                <c:pt idx="5489">
                  <c:v>0.95167175913542001</c:v>
                </c:pt>
                <c:pt idx="5490">
                  <c:v>0.95194821400501994</c:v>
                </c:pt>
                <c:pt idx="5491">
                  <c:v>0.95244734948032006</c:v>
                </c:pt>
                <c:pt idx="5492">
                  <c:v>0.95280308691851001</c:v>
                </c:pt>
                <c:pt idx="5493">
                  <c:v>0.95298509211945004</c:v>
                </c:pt>
                <c:pt idx="5494">
                  <c:v>0.95318191971364996</c:v>
                </c:pt>
                <c:pt idx="5495">
                  <c:v>0.95335013664178003</c:v>
                </c:pt>
                <c:pt idx="5496">
                  <c:v>0.95354282775414001</c:v>
                </c:pt>
                <c:pt idx="5497">
                  <c:v>0.9538983168836801</c:v>
                </c:pt>
                <c:pt idx="5498">
                  <c:v>0.95401300785656007</c:v>
                </c:pt>
                <c:pt idx="5499">
                  <c:v>0.95417950125060003</c:v>
                </c:pt>
                <c:pt idx="5500">
                  <c:v>0.9542546473373501</c:v>
                </c:pt>
                <c:pt idx="5501">
                  <c:v>0.95437708179987002</c:v>
                </c:pt>
                <c:pt idx="5502">
                  <c:v>0.95454351165247009</c:v>
                </c:pt>
                <c:pt idx="5503">
                  <c:v>0.95468587556911011</c:v>
                </c:pt>
                <c:pt idx="5504">
                  <c:v>0.95490959029526001</c:v>
                </c:pt>
                <c:pt idx="5505">
                  <c:v>0.9550657424847</c:v>
                </c:pt>
                <c:pt idx="5506">
                  <c:v>0.95521431112410005</c:v>
                </c:pt>
                <c:pt idx="5507">
                  <c:v>0.95547146241178993</c:v>
                </c:pt>
                <c:pt idx="5508">
                  <c:v>0.95565829350821008</c:v>
                </c:pt>
                <c:pt idx="5509">
                  <c:v>0.95592130481183002</c:v>
                </c:pt>
                <c:pt idx="5510">
                  <c:v>0.95614812189935994</c:v>
                </c:pt>
                <c:pt idx="5511">
                  <c:v>0.95637608741572011</c:v>
                </c:pt>
                <c:pt idx="5512">
                  <c:v>0.95666621624975989</c:v>
                </c:pt>
                <c:pt idx="5513">
                  <c:v>0.95679957085191991</c:v>
                </c:pt>
                <c:pt idx="5514">
                  <c:v>0.95701540425837006</c:v>
                </c:pt>
                <c:pt idx="5515">
                  <c:v>0.9571343281112501</c:v>
                </c:pt>
                <c:pt idx="5516">
                  <c:v>0.95722946719355995</c:v>
                </c:pt>
                <c:pt idx="5517">
                  <c:v>0.9573528722351099</c:v>
                </c:pt>
                <c:pt idx="5518">
                  <c:v>0.95744835602422995</c:v>
                </c:pt>
                <c:pt idx="5519">
                  <c:v>0.95754797629519994</c:v>
                </c:pt>
                <c:pt idx="5520">
                  <c:v>0.9576930978664</c:v>
                </c:pt>
                <c:pt idx="5521">
                  <c:v>0.95797403392467007</c:v>
                </c:pt>
                <c:pt idx="5522">
                  <c:v>0.95822635931687006</c:v>
                </c:pt>
                <c:pt idx="5523">
                  <c:v>0.95856934260272997</c:v>
                </c:pt>
                <c:pt idx="5524">
                  <c:v>0.95876961726512011</c:v>
                </c:pt>
                <c:pt idx="5525">
                  <c:v>0.95888218117515001</c:v>
                </c:pt>
                <c:pt idx="5526">
                  <c:v>0.95914982888752998</c:v>
                </c:pt>
                <c:pt idx="5527">
                  <c:v>0.95931597757474996</c:v>
                </c:pt>
                <c:pt idx="5528">
                  <c:v>0.95938181657735999</c:v>
                </c:pt>
                <c:pt idx="5529">
                  <c:v>0.95946523562778996</c:v>
                </c:pt>
                <c:pt idx="5530">
                  <c:v>0.95955210174641992</c:v>
                </c:pt>
                <c:pt idx="5531">
                  <c:v>0.95970239391992007</c:v>
                </c:pt>
                <c:pt idx="5532">
                  <c:v>0.95987198967534004</c:v>
                </c:pt>
                <c:pt idx="5533">
                  <c:v>0.96006330196041989</c:v>
                </c:pt>
                <c:pt idx="5534">
                  <c:v>0.96023151888854996</c:v>
                </c:pt>
                <c:pt idx="5535">
                  <c:v>0.96035457922327994</c:v>
                </c:pt>
                <c:pt idx="5536">
                  <c:v>0.96051728084229993</c:v>
                </c:pt>
                <c:pt idx="5537">
                  <c:v>0.96070066887178007</c:v>
                </c:pt>
                <c:pt idx="5538">
                  <c:v>0.96092437959666999</c:v>
                </c:pt>
                <c:pt idx="5539">
                  <c:v>0.96112637779316001</c:v>
                </c:pt>
                <c:pt idx="5540">
                  <c:v>0.9613162725131299</c:v>
                </c:pt>
                <c:pt idx="5541">
                  <c:v>0.96173581945084008</c:v>
                </c:pt>
                <c:pt idx="5542">
                  <c:v>0.96210948164366994</c:v>
                </c:pt>
                <c:pt idx="5543">
                  <c:v>0.96238145532461994</c:v>
                </c:pt>
                <c:pt idx="5544">
                  <c:v>0.96250451565933992</c:v>
                </c:pt>
                <c:pt idx="5545">
                  <c:v>0.96262698957876003</c:v>
                </c:pt>
                <c:pt idx="5546">
                  <c:v>0.96273753746963009</c:v>
                </c:pt>
                <c:pt idx="5547">
                  <c:v>0.96292230032512993</c:v>
                </c:pt>
                <c:pt idx="5548">
                  <c:v>0.96313050324437999</c:v>
                </c:pt>
                <c:pt idx="5549">
                  <c:v>0.9633611121069301</c:v>
                </c:pt>
                <c:pt idx="5550">
                  <c:v>0.96368892829270991</c:v>
                </c:pt>
                <c:pt idx="5551">
                  <c:v>0.96377855206589991</c:v>
                </c:pt>
                <c:pt idx="5552">
                  <c:v>0.9639515948895101</c:v>
                </c:pt>
                <c:pt idx="5553">
                  <c:v>0.96427975578210989</c:v>
                </c:pt>
                <c:pt idx="5554">
                  <c:v>0.96445161966205006</c:v>
                </c:pt>
                <c:pt idx="5555">
                  <c:v>0.96465100502719991</c:v>
                </c:pt>
                <c:pt idx="5556">
                  <c:v>0.96475372765954992</c:v>
                </c:pt>
                <c:pt idx="5557">
                  <c:v>0.9650095001199599</c:v>
                </c:pt>
                <c:pt idx="5558">
                  <c:v>0.96528492086909989</c:v>
                </c:pt>
                <c:pt idx="5559">
                  <c:v>0.96554241686360998</c:v>
                </c:pt>
                <c:pt idx="5560">
                  <c:v>0.96572476677136998</c:v>
                </c:pt>
                <c:pt idx="5561">
                  <c:v>0.96602224875699005</c:v>
                </c:pt>
                <c:pt idx="5562">
                  <c:v>0.96630249540160995</c:v>
                </c:pt>
                <c:pt idx="5563">
                  <c:v>0.96658549970079011</c:v>
                </c:pt>
                <c:pt idx="5564">
                  <c:v>0.9666482363420299</c:v>
                </c:pt>
                <c:pt idx="5565">
                  <c:v>0.96679596390597</c:v>
                </c:pt>
                <c:pt idx="5566">
                  <c:v>0.96696950309822993</c:v>
                </c:pt>
                <c:pt idx="5567">
                  <c:v>0.96706981278283011</c:v>
                </c:pt>
                <c:pt idx="5568">
                  <c:v>0.96721355552675004</c:v>
                </c:pt>
                <c:pt idx="5569">
                  <c:v>0.96744175144156008</c:v>
                </c:pt>
                <c:pt idx="5570">
                  <c:v>0.96773888872036995</c:v>
                </c:pt>
                <c:pt idx="5571">
                  <c:v>0.96781764755463007</c:v>
                </c:pt>
                <c:pt idx="5572">
                  <c:v>0.96811496386094009</c:v>
                </c:pt>
                <c:pt idx="5573">
                  <c:v>0.96827663135949993</c:v>
                </c:pt>
                <c:pt idx="5574">
                  <c:v>0.96847931896962991</c:v>
                </c:pt>
                <c:pt idx="5575">
                  <c:v>0.96874198556644009</c:v>
                </c:pt>
                <c:pt idx="5576">
                  <c:v>0.96894398376292989</c:v>
                </c:pt>
                <c:pt idx="5577">
                  <c:v>0.96908393473183008</c:v>
                </c:pt>
                <c:pt idx="5578">
                  <c:v>0.96917784495729009</c:v>
                </c:pt>
                <c:pt idx="5579">
                  <c:v>0.96932048482540001</c:v>
                </c:pt>
                <c:pt idx="5580">
                  <c:v>0.96947097329869991</c:v>
                </c:pt>
                <c:pt idx="5581">
                  <c:v>0.96971853998737001</c:v>
                </c:pt>
                <c:pt idx="5582">
                  <c:v>0.96989513922231008</c:v>
                </c:pt>
                <c:pt idx="5583">
                  <c:v>0.96996948655230009</c:v>
                </c:pt>
                <c:pt idx="5584">
                  <c:v>0.9701218469667201</c:v>
                </c:pt>
                <c:pt idx="5585">
                  <c:v>0.97031759892739999</c:v>
                </c:pt>
                <c:pt idx="5586">
                  <c:v>0.97041036657501989</c:v>
                </c:pt>
                <c:pt idx="5587">
                  <c:v>0.97061822478744997</c:v>
                </c:pt>
                <c:pt idx="5588">
                  <c:v>0.97078092640646996</c:v>
                </c:pt>
                <c:pt idx="5589">
                  <c:v>0.97105841539654003</c:v>
                </c:pt>
                <c:pt idx="5590">
                  <c:v>0.97138243980729011</c:v>
                </c:pt>
                <c:pt idx="5591">
                  <c:v>0.97157719916056995</c:v>
                </c:pt>
                <c:pt idx="5592">
                  <c:v>0.97183952105055993</c:v>
                </c:pt>
                <c:pt idx="5593">
                  <c:v>0.97204979221073007</c:v>
                </c:pt>
                <c:pt idx="5594">
                  <c:v>0.97222076679342995</c:v>
                </c:pt>
                <c:pt idx="5595">
                  <c:v>0.97234083284620998</c:v>
                </c:pt>
                <c:pt idx="5596">
                  <c:v>0.97260408077722005</c:v>
                </c:pt>
                <c:pt idx="5597">
                  <c:v>0.97276057767348001</c:v>
                </c:pt>
                <c:pt idx="5598">
                  <c:v>0.97309976918430996</c:v>
                </c:pt>
                <c:pt idx="5599">
                  <c:v>0.97324247780776996</c:v>
                </c:pt>
                <c:pt idx="5600">
                  <c:v>0.97332873336820991</c:v>
                </c:pt>
                <c:pt idx="5601">
                  <c:v>0.97353030800244</c:v>
                </c:pt>
                <c:pt idx="5602">
                  <c:v>0.97386191596323002</c:v>
                </c:pt>
                <c:pt idx="5603">
                  <c:v>0.97423316520833003</c:v>
                </c:pt>
                <c:pt idx="5604">
                  <c:v>0.97439724565462993</c:v>
                </c:pt>
                <c:pt idx="5605">
                  <c:v>0.97464922634000994</c:v>
                </c:pt>
                <c:pt idx="5606">
                  <c:v>0.97505563568074005</c:v>
                </c:pt>
                <c:pt idx="5607">
                  <c:v>0.97544722262821004</c:v>
                </c:pt>
                <c:pt idx="5608">
                  <c:v>0.97558889713121011</c:v>
                </c:pt>
                <c:pt idx="5609">
                  <c:v>0.97582881307790004</c:v>
                </c:pt>
                <c:pt idx="5610">
                  <c:v>0.97597462406274005</c:v>
                </c:pt>
                <c:pt idx="5611">
                  <c:v>0.97619385760023003</c:v>
                </c:pt>
                <c:pt idx="5612">
                  <c:v>0.97638034398982998</c:v>
                </c:pt>
                <c:pt idx="5613">
                  <c:v>0.97650581727229002</c:v>
                </c:pt>
                <c:pt idx="5614">
                  <c:v>0.97664335529345991</c:v>
                </c:pt>
                <c:pt idx="5615">
                  <c:v>0.97695359143142002</c:v>
                </c:pt>
                <c:pt idx="5616">
                  <c:v>0.97728106291037009</c:v>
                </c:pt>
                <c:pt idx="5617">
                  <c:v>0.97753786949124</c:v>
                </c:pt>
                <c:pt idx="5618">
                  <c:v>0.97780107334795008</c:v>
                </c:pt>
                <c:pt idx="5619">
                  <c:v>0.97811732165559007</c:v>
                </c:pt>
                <c:pt idx="5620">
                  <c:v>0.9783324187112401</c:v>
                </c:pt>
                <c:pt idx="5621">
                  <c:v>0.97850304858712001</c:v>
                </c:pt>
                <c:pt idx="5622">
                  <c:v>0.97859715354895993</c:v>
                </c:pt>
                <c:pt idx="5623">
                  <c:v>0.9787236609518899</c:v>
                </c:pt>
                <c:pt idx="5624">
                  <c:v>0.9788567177843901</c:v>
                </c:pt>
                <c:pt idx="5625">
                  <c:v>0.97906319716954004</c:v>
                </c:pt>
                <c:pt idx="5626">
                  <c:v>0.97926842127354008</c:v>
                </c:pt>
                <c:pt idx="5627">
                  <c:v>0.97955061261296006</c:v>
                </c:pt>
                <c:pt idx="5628">
                  <c:v>0.97968263532500011</c:v>
                </c:pt>
                <c:pt idx="5629">
                  <c:v>0.97997081022648991</c:v>
                </c:pt>
                <c:pt idx="5630">
                  <c:v>0.98016556957975998</c:v>
                </c:pt>
                <c:pt idx="5631">
                  <c:v>0.98035963951940008</c:v>
                </c:pt>
                <c:pt idx="5632">
                  <c:v>0.98074191938273003</c:v>
                </c:pt>
                <c:pt idx="5633">
                  <c:v>0.98104560609110991</c:v>
                </c:pt>
                <c:pt idx="5634">
                  <c:v>0.98136204695183005</c:v>
                </c:pt>
                <c:pt idx="5635">
                  <c:v>0.98147028489328991</c:v>
                </c:pt>
                <c:pt idx="5636">
                  <c:v>0.98171020083998006</c:v>
                </c:pt>
                <c:pt idx="5637">
                  <c:v>0.98187014480444001</c:v>
                </c:pt>
                <c:pt idx="5638">
                  <c:v>0.98208145008507008</c:v>
                </c:pt>
                <c:pt idx="5639">
                  <c:v>0.98238927327528991</c:v>
                </c:pt>
                <c:pt idx="5640">
                  <c:v>0.98262539744696009</c:v>
                </c:pt>
                <c:pt idx="5641">
                  <c:v>0.98274328717938997</c:v>
                </c:pt>
                <c:pt idx="5642">
                  <c:v>0.98296045247596009</c:v>
                </c:pt>
                <c:pt idx="5643">
                  <c:v>0.98312788756156011</c:v>
                </c:pt>
                <c:pt idx="5644">
                  <c:v>0.98339512777592009</c:v>
                </c:pt>
                <c:pt idx="5645">
                  <c:v>0.98377671822561008</c:v>
                </c:pt>
                <c:pt idx="5646">
                  <c:v>0.98402214948142008</c:v>
                </c:pt>
                <c:pt idx="5647">
                  <c:v>0.98432101029432006</c:v>
                </c:pt>
                <c:pt idx="5648">
                  <c:v>0.98470306849750999</c:v>
                </c:pt>
                <c:pt idx="5649">
                  <c:v>0.98515830315999997</c:v>
                </c:pt>
                <c:pt idx="5650">
                  <c:v>0.98549335818898998</c:v>
                </c:pt>
                <c:pt idx="5651">
                  <c:v>0.98568984107636992</c:v>
                </c:pt>
                <c:pt idx="5652">
                  <c:v>0.9859259652480401</c:v>
                </c:pt>
                <c:pt idx="5653">
                  <c:v>0.98599042542337001</c:v>
                </c:pt>
                <c:pt idx="5654">
                  <c:v>0.98619897304944004</c:v>
                </c:pt>
                <c:pt idx="5655">
                  <c:v>0.98634306050017995</c:v>
                </c:pt>
                <c:pt idx="5656">
                  <c:v>0.98670913914298009</c:v>
                </c:pt>
                <c:pt idx="5657">
                  <c:v>0.98719724400003006</c:v>
                </c:pt>
                <c:pt idx="5658">
                  <c:v>0.98756642500420999</c:v>
                </c:pt>
                <c:pt idx="5659">
                  <c:v>0.98789527531043997</c:v>
                </c:pt>
                <c:pt idx="5660">
                  <c:v>0.98806797342723995</c:v>
                </c:pt>
                <c:pt idx="5661">
                  <c:v>0.98812347122525002</c:v>
                </c:pt>
                <c:pt idx="5662">
                  <c:v>0.98828100224196991</c:v>
                </c:pt>
                <c:pt idx="5663">
                  <c:v>0.98846128390881005</c:v>
                </c:pt>
                <c:pt idx="5664">
                  <c:v>0.98859358796256003</c:v>
                </c:pt>
                <c:pt idx="5665">
                  <c:v>0.98895731702272993</c:v>
                </c:pt>
                <c:pt idx="5666">
                  <c:v>0.98915414461692008</c:v>
                </c:pt>
                <c:pt idx="5667">
                  <c:v>0.98929719794720006</c:v>
                </c:pt>
                <c:pt idx="5668">
                  <c:v>0.98947403254583999</c:v>
                </c:pt>
                <c:pt idx="5669">
                  <c:v>0.98993697380504009</c:v>
                </c:pt>
                <c:pt idx="5670">
                  <c:v>0.99029167712277011</c:v>
                </c:pt>
                <c:pt idx="5671">
                  <c:v>0.99064706985415008</c:v>
                </c:pt>
                <c:pt idx="5672">
                  <c:v>0.99101659556513999</c:v>
                </c:pt>
                <c:pt idx="5673">
                  <c:v>0.99114241355442001</c:v>
                </c:pt>
                <c:pt idx="5674">
                  <c:v>0.99141611076946989</c:v>
                </c:pt>
                <c:pt idx="5675">
                  <c:v>0.99155399349744999</c:v>
                </c:pt>
                <c:pt idx="5676">
                  <c:v>0.99191110976292007</c:v>
                </c:pt>
                <c:pt idx="5677">
                  <c:v>0.99214309745275009</c:v>
                </c:pt>
                <c:pt idx="5678">
                  <c:v>0.99242029485503003</c:v>
                </c:pt>
                <c:pt idx="5679">
                  <c:v>0.99257467039134006</c:v>
                </c:pt>
                <c:pt idx="5680">
                  <c:v>0.99276219090138995</c:v>
                </c:pt>
                <c:pt idx="5681">
                  <c:v>0.99299358427713003</c:v>
                </c:pt>
                <c:pt idx="5682">
                  <c:v>0.99324478044933007</c:v>
                </c:pt>
                <c:pt idx="5683">
                  <c:v>0.99348090462100003</c:v>
                </c:pt>
                <c:pt idx="5684">
                  <c:v>0.99375632537015002</c:v>
                </c:pt>
                <c:pt idx="5685">
                  <c:v>0.99417135238137</c:v>
                </c:pt>
                <c:pt idx="5686">
                  <c:v>0.99466124225675001</c:v>
                </c:pt>
                <c:pt idx="5687">
                  <c:v>0.99488903198051992</c:v>
                </c:pt>
                <c:pt idx="5688">
                  <c:v>0.99543849465153</c:v>
                </c:pt>
                <c:pt idx="5689">
                  <c:v>0.99562256809338989</c:v>
                </c:pt>
                <c:pt idx="5690">
                  <c:v>0.99578147793737992</c:v>
                </c:pt>
                <c:pt idx="5691">
                  <c:v>0.9961499695279199</c:v>
                </c:pt>
                <c:pt idx="5692">
                  <c:v>0.99657154596872011</c:v>
                </c:pt>
                <c:pt idx="5693">
                  <c:v>0.99674769115372008</c:v>
                </c:pt>
                <c:pt idx="5694">
                  <c:v>0.99716995700817002</c:v>
                </c:pt>
                <c:pt idx="5695">
                  <c:v>0.9974905343507201</c:v>
                </c:pt>
                <c:pt idx="5696">
                  <c:v>0.99771528319732994</c:v>
                </c:pt>
                <c:pt idx="5697">
                  <c:v>0.99788246600501007</c:v>
                </c:pt>
                <c:pt idx="5698">
                  <c:v>0.99805309588088997</c:v>
                </c:pt>
                <c:pt idx="5699">
                  <c:v>0.99823613520228993</c:v>
                </c:pt>
                <c:pt idx="5700">
                  <c:v>0.9985953197086801</c:v>
                </c:pt>
                <c:pt idx="5701">
                  <c:v>0.99879472723879004</c:v>
                </c:pt>
                <c:pt idx="5702">
                  <c:v>0.99904895388373993</c:v>
                </c:pt>
                <c:pt idx="5703">
                  <c:v>0.99941020663105995</c:v>
                </c:pt>
                <c:pt idx="5704">
                  <c:v>0.9997762852738501</c:v>
                </c:pt>
              </c:numCache>
            </c:numRef>
          </c:xVal>
          <c:yVal>
            <c:numRef>
              <c:f>full!$E$2:$E$5706</c:f>
              <c:numCache>
                <c:formatCode>0%</c:formatCode>
                <c:ptCount val="5705"/>
                <c:pt idx="0">
                  <c:v>2.0389666953699592E-3</c:v>
                </c:pt>
                <c:pt idx="1">
                  <c:v>7.1886996616949972E-3</c:v>
                </c:pt>
                <c:pt idx="2">
                  <c:v>1.0553766421802946E-2</c:v>
                </c:pt>
                <c:pt idx="3">
                  <c:v>1.2263441950180032E-2</c:v>
                </c:pt>
                <c:pt idx="4">
                  <c:v>1.3572204449074032E-2</c:v>
                </c:pt>
                <c:pt idx="5">
                  <c:v>1.4255285607332024E-2</c:v>
                </c:pt>
                <c:pt idx="6">
                  <c:v>1.5758443088280005E-2</c:v>
                </c:pt>
                <c:pt idx="7">
                  <c:v>1.5972220511110025E-2</c:v>
                </c:pt>
                <c:pt idx="8">
                  <c:v>1.7122813132416037E-2</c:v>
                </c:pt>
                <c:pt idx="9">
                  <c:v>1.7563799020347992E-2</c:v>
                </c:pt>
                <c:pt idx="10">
                  <c:v>1.7853685682720055E-2</c:v>
                </c:pt>
                <c:pt idx="11">
                  <c:v>1.8827436247443985E-2</c:v>
                </c:pt>
                <c:pt idx="12">
                  <c:v>1.9202386177538999E-2</c:v>
                </c:pt>
                <c:pt idx="13">
                  <c:v>1.9552712530135019E-2</c:v>
                </c:pt>
                <c:pt idx="14">
                  <c:v>2.0430321408937968E-2</c:v>
                </c:pt>
                <c:pt idx="15">
                  <c:v>2.0793964686777966E-2</c:v>
                </c:pt>
                <c:pt idx="16">
                  <c:v>2.1109594180170999E-2</c:v>
                </c:pt>
                <c:pt idx="17">
                  <c:v>2.1353591448112996E-2</c:v>
                </c:pt>
                <c:pt idx="18">
                  <c:v>2.2113564590007018E-2</c:v>
                </c:pt>
                <c:pt idx="19">
                  <c:v>2.2381066181926035E-2</c:v>
                </c:pt>
                <c:pt idx="20">
                  <c:v>2.2696695675318956E-2</c:v>
                </c:pt>
                <c:pt idx="21">
                  <c:v>2.2853950795253986E-2</c:v>
                </c:pt>
                <c:pt idx="22">
                  <c:v>2.3082278513879007E-2</c:v>
                </c:pt>
                <c:pt idx="23">
                  <c:v>2.3404623528407997E-2</c:v>
                </c:pt>
                <c:pt idx="24">
                  <c:v>2.3837774641682019E-2</c:v>
                </c:pt>
                <c:pt idx="25">
                  <c:v>2.4148927120985042E-2</c:v>
                </c:pt>
                <c:pt idx="26">
                  <c:v>2.4395162895971989E-2</c:v>
                </c:pt>
                <c:pt idx="27">
                  <c:v>2.4675535903401991E-2</c:v>
                </c:pt>
                <c:pt idx="28">
                  <c:v>2.4879799671288949E-2</c:v>
                </c:pt>
                <c:pt idx="29">
                  <c:v>2.545397672841998E-2</c:v>
                </c:pt>
                <c:pt idx="30">
                  <c:v>2.5710845411871963E-2</c:v>
                </c:pt>
                <c:pt idx="31">
                  <c:v>2.5871458292376026E-2</c:v>
                </c:pt>
                <c:pt idx="32">
                  <c:v>2.5984215918001041E-2</c:v>
                </c:pt>
                <c:pt idx="33">
                  <c:v>2.6137160578093011E-2</c:v>
                </c:pt>
                <c:pt idx="34">
                  <c:v>2.6442456875987008E-2</c:v>
                </c:pt>
                <c:pt idx="35">
                  <c:v>2.6818873334185978E-2</c:v>
                </c:pt>
                <c:pt idx="36">
                  <c:v>2.7253689273611048E-2</c:v>
                </c:pt>
                <c:pt idx="37">
                  <c:v>2.7518510683526953E-2</c:v>
                </c:pt>
                <c:pt idx="38">
                  <c:v>2.7738231503981026E-2</c:v>
                </c:pt>
                <c:pt idx="39">
                  <c:v>2.7862547231343959E-2</c:v>
                </c:pt>
                <c:pt idx="40">
                  <c:v>2.799033223481795E-2</c:v>
                </c:pt>
                <c:pt idx="41">
                  <c:v>2.8184611697113948E-2</c:v>
                </c:pt>
                <c:pt idx="42">
                  <c:v>2.8384673286265039E-2</c:v>
                </c:pt>
                <c:pt idx="43">
                  <c:v>2.8904486490444969E-2</c:v>
                </c:pt>
                <c:pt idx="44">
                  <c:v>2.9082575997550042E-2</c:v>
                </c:pt>
                <c:pt idx="45">
                  <c:v>2.9295936478463958E-2</c:v>
                </c:pt>
                <c:pt idx="46">
                  <c:v>2.9565383589863048E-2</c:v>
                </c:pt>
                <c:pt idx="47">
                  <c:v>2.9716875313440028E-2</c:v>
                </c:pt>
                <c:pt idx="48">
                  <c:v>2.9899012309342998E-2</c:v>
                </c:pt>
                <c:pt idx="49">
                  <c:v>3.0051660458289997E-2</c:v>
                </c:pt>
                <c:pt idx="50">
                  <c:v>3.0341345013678023E-2</c:v>
                </c:pt>
                <c:pt idx="51">
                  <c:v>3.0650110587684964E-2</c:v>
                </c:pt>
                <c:pt idx="52">
                  <c:v>3.077442631504701E-2</c:v>
                </c:pt>
                <c:pt idx="53">
                  <c:v>3.1077987974885035E-2</c:v>
                </c:pt>
                <c:pt idx="54">
                  <c:v>3.1157781325470979E-2</c:v>
                </c:pt>
                <c:pt idx="55">
                  <c:v>3.1330666918407024E-2</c:v>
                </c:pt>
                <c:pt idx="56">
                  <c:v>3.1465968686791967E-2</c:v>
                </c:pt>
                <c:pt idx="57">
                  <c:v>3.1697253760955002E-2</c:v>
                </c:pt>
                <c:pt idx="58">
                  <c:v>3.1826195189800011E-2</c:v>
                </c:pt>
                <c:pt idx="59">
                  <c:v>3.2099111577312045E-2</c:v>
                </c:pt>
                <c:pt idx="60">
                  <c:v>3.2424645319194978E-2</c:v>
                </c:pt>
                <c:pt idx="61">
                  <c:v>3.252351968839895E-2</c:v>
                </c:pt>
                <c:pt idx="62">
                  <c:v>3.2834019900461975E-2</c:v>
                </c:pt>
                <c:pt idx="63">
                  <c:v>3.2950240650229001E-2</c:v>
                </c:pt>
                <c:pt idx="64">
                  <c:v>3.3071900133464949E-2</c:v>
                </c:pt>
                <c:pt idx="65">
                  <c:v>3.3140163167694969E-2</c:v>
                </c:pt>
                <c:pt idx="66">
                  <c:v>3.3414084897406049E-2</c:v>
                </c:pt>
                <c:pt idx="67">
                  <c:v>3.3607955435794978E-2</c:v>
                </c:pt>
                <c:pt idx="68">
                  <c:v>3.3762594852545957E-2</c:v>
                </c:pt>
                <c:pt idx="69">
                  <c:v>3.4056854749888954E-2</c:v>
                </c:pt>
                <c:pt idx="70">
                  <c:v>3.4341658280021004E-2</c:v>
                </c:pt>
                <c:pt idx="71">
                  <c:v>3.4536904450092054E-2</c:v>
                </c:pt>
                <c:pt idx="72">
                  <c:v>3.4655943425576985E-2</c:v>
                </c:pt>
                <c:pt idx="73">
                  <c:v>3.4699887720264999E-2</c:v>
                </c:pt>
                <c:pt idx="74">
                  <c:v>3.4964666002184952E-2</c:v>
                </c:pt>
                <c:pt idx="75">
                  <c:v>3.513043055683096E-2</c:v>
                </c:pt>
                <c:pt idx="76">
                  <c:v>3.5405777719751952E-2</c:v>
                </c:pt>
                <c:pt idx="77">
                  <c:v>3.5552073283081964E-2</c:v>
                </c:pt>
                <c:pt idx="78">
                  <c:v>3.5737306829045967E-2</c:v>
                </c:pt>
                <c:pt idx="79">
                  <c:v>3.6024891643651968E-2</c:v>
                </c:pt>
                <c:pt idx="80">
                  <c:v>3.6206231391353039E-2</c:v>
                </c:pt>
                <c:pt idx="81">
                  <c:v>3.6336951761627989E-2</c:v>
                </c:pt>
                <c:pt idx="82">
                  <c:v>3.6407040130371993E-2</c:v>
                </c:pt>
                <c:pt idx="83">
                  <c:v>3.6667924614027014E-2</c:v>
                </c:pt>
                <c:pt idx="84">
                  <c:v>3.6880414747836987E-2</c:v>
                </c:pt>
                <c:pt idx="85">
                  <c:v>3.7199149948551002E-2</c:v>
                </c:pt>
                <c:pt idx="86">
                  <c:v>3.740440874272799E-2</c:v>
                </c:pt>
                <c:pt idx="87">
                  <c:v>3.7711462548650987E-2</c:v>
                </c:pt>
                <c:pt idx="88">
                  <c:v>3.7931184022092945E-2</c:v>
                </c:pt>
                <c:pt idx="89">
                  <c:v>3.8053560538946041E-2</c:v>
                </c:pt>
                <c:pt idx="90">
                  <c:v>3.8115640410820051E-2</c:v>
                </c:pt>
                <c:pt idx="91">
                  <c:v>3.8347264179395046E-2</c:v>
                </c:pt>
                <c:pt idx="92">
                  <c:v>3.8485689594981998E-2</c:v>
                </c:pt>
                <c:pt idx="93">
                  <c:v>3.875127758979402E-2</c:v>
                </c:pt>
                <c:pt idx="94">
                  <c:v>3.9130099263519957E-2</c:v>
                </c:pt>
                <c:pt idx="95">
                  <c:v>3.9307094936287035E-2</c:v>
                </c:pt>
                <c:pt idx="96">
                  <c:v>3.9770594395904024E-2</c:v>
                </c:pt>
                <c:pt idx="97">
                  <c:v>3.9913209614248046E-2</c:v>
                </c:pt>
                <c:pt idx="98">
                  <c:v>4.0029721154233977E-2</c:v>
                </c:pt>
                <c:pt idx="99">
                  <c:v>4.0251284082733041E-2</c:v>
                </c:pt>
                <c:pt idx="100">
                  <c:v>4.0379255774193989E-2</c:v>
                </c:pt>
                <c:pt idx="101">
                  <c:v>4.0584901825645003E-2</c:v>
                </c:pt>
                <c:pt idx="102">
                  <c:v>4.0722764826962021E-2</c:v>
                </c:pt>
                <c:pt idx="103">
                  <c:v>4.0971594992845972E-2</c:v>
                </c:pt>
                <c:pt idx="104">
                  <c:v>4.1166430145497035E-2</c:v>
                </c:pt>
                <c:pt idx="105">
                  <c:v>4.130047370982004E-2</c:v>
                </c:pt>
                <c:pt idx="106">
                  <c:v>4.1409974086308976E-2</c:v>
                </c:pt>
                <c:pt idx="107">
                  <c:v>4.1514565825232053E-2</c:v>
                </c:pt>
                <c:pt idx="108">
                  <c:v>4.1623311026711018E-2</c:v>
                </c:pt>
                <c:pt idx="109">
                  <c:v>4.1736587278252024E-2</c:v>
                </c:pt>
                <c:pt idx="110">
                  <c:v>4.1875917067647039E-2</c:v>
                </c:pt>
                <c:pt idx="111">
                  <c:v>4.1989193319187046E-2</c:v>
                </c:pt>
                <c:pt idx="112">
                  <c:v>4.214400419629305E-2</c:v>
                </c:pt>
                <c:pt idx="113">
                  <c:v>4.2309387523542963E-2</c:v>
                </c:pt>
                <c:pt idx="114">
                  <c:v>4.2375465336941032E-2</c:v>
                </c:pt>
                <c:pt idx="115">
                  <c:v>4.2458912175575958E-2</c:v>
                </c:pt>
                <c:pt idx="116">
                  <c:v>4.2522724463944006E-2</c:v>
                </c:pt>
                <c:pt idx="117">
                  <c:v>4.2644307640598011E-2</c:v>
                </c:pt>
                <c:pt idx="118">
                  <c:v>4.2791944355106026E-2</c:v>
                </c:pt>
                <c:pt idx="119">
                  <c:v>4.2878034306277013E-2</c:v>
                </c:pt>
                <c:pt idx="120">
                  <c:v>4.3042893434907969E-2</c:v>
                </c:pt>
                <c:pt idx="121">
                  <c:v>4.3163255119383015E-2</c:v>
                </c:pt>
                <c:pt idx="122">
                  <c:v>4.3312259937183017E-2</c:v>
                </c:pt>
                <c:pt idx="123">
                  <c:v>4.3350396275201986E-2</c:v>
                </c:pt>
                <c:pt idx="124">
                  <c:v>4.3535036565212959E-2</c:v>
                </c:pt>
                <c:pt idx="125">
                  <c:v>4.3573680987563979E-2</c:v>
                </c:pt>
                <c:pt idx="126">
                  <c:v>4.3815881916801969E-2</c:v>
                </c:pt>
                <c:pt idx="127">
                  <c:v>4.4000117873477018E-2</c:v>
                </c:pt>
                <c:pt idx="128">
                  <c:v>4.4143158212512024E-2</c:v>
                </c:pt>
                <c:pt idx="129">
                  <c:v>4.452525500412996E-2</c:v>
                </c:pt>
                <c:pt idx="130">
                  <c:v>4.4992245665016029E-2</c:v>
                </c:pt>
                <c:pt idx="131">
                  <c:v>4.5198223753224021E-2</c:v>
                </c:pt>
                <c:pt idx="132">
                  <c:v>4.5649086901858982E-2</c:v>
                </c:pt>
                <c:pt idx="133">
                  <c:v>4.575322026867501E-2</c:v>
                </c:pt>
                <c:pt idx="134">
                  <c:v>4.6129777159318985E-2</c:v>
                </c:pt>
                <c:pt idx="135">
                  <c:v>4.6168546904523988E-2</c:v>
                </c:pt>
                <c:pt idx="136">
                  <c:v>4.6349113403025055E-2</c:v>
                </c:pt>
                <c:pt idx="137">
                  <c:v>4.6429524726413041E-2</c:v>
                </c:pt>
                <c:pt idx="138">
                  <c:v>4.6477268949674966E-2</c:v>
                </c:pt>
                <c:pt idx="139">
                  <c:v>4.652285929820299E-2</c:v>
                </c:pt>
                <c:pt idx="140">
                  <c:v>4.6735733917709021E-2</c:v>
                </c:pt>
                <c:pt idx="141">
                  <c:v>4.680393995094001E-2</c:v>
                </c:pt>
                <c:pt idx="142">
                  <c:v>4.6860658652258969E-2</c:v>
                </c:pt>
                <c:pt idx="143">
                  <c:v>4.7040866171638052E-2</c:v>
                </c:pt>
                <c:pt idx="144">
                  <c:v>4.7235432855907034E-2</c:v>
                </c:pt>
                <c:pt idx="145">
                  <c:v>4.7291074619859041E-2</c:v>
                </c:pt>
                <c:pt idx="146">
                  <c:v>4.746230766118098E-2</c:v>
                </c:pt>
                <c:pt idx="147">
                  <c:v>4.7536257360369039E-2</c:v>
                </c:pt>
                <c:pt idx="148">
                  <c:v>4.7618104600245958E-2</c:v>
                </c:pt>
                <c:pt idx="149">
                  <c:v>4.7660464136674019E-2</c:v>
                </c:pt>
                <c:pt idx="150">
                  <c:v>4.7791850495424004E-2</c:v>
                </c:pt>
                <c:pt idx="151">
                  <c:v>4.7912108501384054E-2</c:v>
                </c:pt>
                <c:pt idx="152">
                  <c:v>4.8074367064649959E-2</c:v>
                </c:pt>
                <c:pt idx="153">
                  <c:v>4.8145444930859038E-2</c:v>
                </c:pt>
                <c:pt idx="154">
                  <c:v>4.8345037322841011E-2</c:v>
                </c:pt>
                <c:pt idx="155">
                  <c:v>4.8396730316447978E-2</c:v>
                </c:pt>
                <c:pt idx="156">
                  <c:v>4.853745013237698E-2</c:v>
                </c:pt>
                <c:pt idx="157">
                  <c:v>4.8603502290874956E-2</c:v>
                </c:pt>
                <c:pt idx="158">
                  <c:v>4.8693606050564053E-2</c:v>
                </c:pt>
                <c:pt idx="159">
                  <c:v>4.8755350459594005E-2</c:v>
                </c:pt>
                <c:pt idx="160">
                  <c:v>4.888099315238803E-2</c:v>
                </c:pt>
                <c:pt idx="161">
                  <c:v>4.9031046425497049E-2</c:v>
                </c:pt>
                <c:pt idx="162">
                  <c:v>4.9063354546501015E-2</c:v>
                </c:pt>
                <c:pt idx="163">
                  <c:v>4.9123663039042031E-2</c:v>
                </c:pt>
                <c:pt idx="164">
                  <c:v>4.9975438049778997E-2</c:v>
                </c:pt>
                <c:pt idx="165">
                  <c:v>5.0980588401525972E-2</c:v>
                </c:pt>
                <c:pt idx="166">
                  <c:v>5.1033051565968046E-2</c:v>
                </c:pt>
                <c:pt idx="167">
                  <c:v>5.1048746544899992E-2</c:v>
                </c:pt>
                <c:pt idx="168">
                  <c:v>5.1148663875567046E-2</c:v>
                </c:pt>
                <c:pt idx="169">
                  <c:v>5.1213433295667965E-2</c:v>
                </c:pt>
                <c:pt idx="170">
                  <c:v>5.1273339482859948E-2</c:v>
                </c:pt>
                <c:pt idx="171">
                  <c:v>5.1388159863952954E-2</c:v>
                </c:pt>
                <c:pt idx="172">
                  <c:v>5.1600073497818033E-2</c:v>
                </c:pt>
                <c:pt idx="173">
                  <c:v>5.1647338548509003E-2</c:v>
                </c:pt>
                <c:pt idx="174">
                  <c:v>5.177355181573795E-2</c:v>
                </c:pt>
                <c:pt idx="175">
                  <c:v>5.1911711194678967E-2</c:v>
                </c:pt>
                <c:pt idx="176">
                  <c:v>5.2036366273423007E-2</c:v>
                </c:pt>
                <c:pt idx="177">
                  <c:v>5.2279443676974013E-2</c:v>
                </c:pt>
                <c:pt idx="178">
                  <c:v>5.2409292717332967E-2</c:v>
                </c:pt>
                <c:pt idx="179">
                  <c:v>5.259783352393399E-2</c:v>
                </c:pt>
                <c:pt idx="180">
                  <c:v>5.2697038190767986E-2</c:v>
                </c:pt>
                <c:pt idx="181">
                  <c:v>5.2812344138606027E-2</c:v>
                </c:pt>
                <c:pt idx="182">
                  <c:v>5.2989458229654951E-2</c:v>
                </c:pt>
                <c:pt idx="183">
                  <c:v>5.3138005531825017E-2</c:v>
                </c:pt>
                <c:pt idx="184">
                  <c:v>5.3256427856632982E-2</c:v>
                </c:pt>
                <c:pt idx="185">
                  <c:v>5.3347841581044997E-2</c:v>
                </c:pt>
                <c:pt idx="186">
                  <c:v>5.3576895288236948E-2</c:v>
                </c:pt>
                <c:pt idx="187">
                  <c:v>5.3842826122891041E-2</c:v>
                </c:pt>
                <c:pt idx="188">
                  <c:v>5.3907231246909992E-2</c:v>
                </c:pt>
                <c:pt idx="189">
                  <c:v>5.3963845428505963E-2</c:v>
                </c:pt>
                <c:pt idx="190">
                  <c:v>5.4161735366011987E-2</c:v>
                </c:pt>
                <c:pt idx="191">
                  <c:v>5.4280677086981033E-2</c:v>
                </c:pt>
                <c:pt idx="192">
                  <c:v>5.4364299868971955E-2</c:v>
                </c:pt>
                <c:pt idx="193">
                  <c:v>5.4453636008738981E-2</c:v>
                </c:pt>
                <c:pt idx="194">
                  <c:v>5.4613610026460035E-2</c:v>
                </c:pt>
                <c:pt idx="195">
                  <c:v>5.4687364281383988E-2</c:v>
                </c:pt>
                <c:pt idx="196">
                  <c:v>5.483850856436101E-2</c:v>
                </c:pt>
                <c:pt idx="197">
                  <c:v>5.5058732536809041E-2</c:v>
                </c:pt>
                <c:pt idx="198">
                  <c:v>5.5256103078153984E-2</c:v>
                </c:pt>
                <c:pt idx="199">
                  <c:v>5.5449837846369032E-2</c:v>
                </c:pt>
                <c:pt idx="200">
                  <c:v>5.5559949832593047E-2</c:v>
                </c:pt>
                <c:pt idx="201">
                  <c:v>5.5720257371173032E-2</c:v>
                </c:pt>
                <c:pt idx="202">
                  <c:v>5.5854966852287968E-2</c:v>
                </c:pt>
                <c:pt idx="203">
                  <c:v>5.5952613330637946E-2</c:v>
                </c:pt>
                <c:pt idx="204">
                  <c:v>5.6039871885758985E-2</c:v>
                </c:pt>
                <c:pt idx="205">
                  <c:v>5.6135617288671003E-2</c:v>
                </c:pt>
                <c:pt idx="206">
                  <c:v>5.6218245584153004E-2</c:v>
                </c:pt>
                <c:pt idx="207">
                  <c:v>5.6318258073169036E-2</c:v>
                </c:pt>
                <c:pt idx="208">
                  <c:v>5.6377147005845951E-2</c:v>
                </c:pt>
                <c:pt idx="209">
                  <c:v>5.6462355014579968E-2</c:v>
                </c:pt>
                <c:pt idx="210">
                  <c:v>5.6544602127257981E-2</c:v>
                </c:pt>
                <c:pt idx="211">
                  <c:v>5.6678500426696976E-2</c:v>
                </c:pt>
                <c:pt idx="212">
                  <c:v>5.6763593097883036E-2</c:v>
                </c:pt>
                <c:pt idx="213">
                  <c:v>5.6822179998508027E-2</c:v>
                </c:pt>
                <c:pt idx="214">
                  <c:v>5.7073184660985987E-2</c:v>
                </c:pt>
                <c:pt idx="215">
                  <c:v>5.7174850165010005E-2</c:v>
                </c:pt>
                <c:pt idx="216">
                  <c:v>5.7292023966257988E-2</c:v>
                </c:pt>
                <c:pt idx="217">
                  <c:v>5.739426385166102E-2</c:v>
                </c:pt>
                <c:pt idx="218">
                  <c:v>5.7586107232136974E-2</c:v>
                </c:pt>
                <c:pt idx="219">
                  <c:v>5.7777950612612039E-2</c:v>
                </c:pt>
                <c:pt idx="220">
                  <c:v>5.7923269101414987E-2</c:v>
                </c:pt>
                <c:pt idx="221">
                  <c:v>5.8055951199887046E-2</c:v>
                </c:pt>
                <c:pt idx="222">
                  <c:v>5.825353839414904E-2</c:v>
                </c:pt>
                <c:pt idx="223">
                  <c:v>5.8479844657345015E-2</c:v>
                </c:pt>
                <c:pt idx="224">
                  <c:v>5.8579787017232987E-2</c:v>
                </c:pt>
                <c:pt idx="225">
                  <c:v>5.8625737527525978E-2</c:v>
                </c:pt>
                <c:pt idx="226">
                  <c:v>5.8879614096898014E-2</c:v>
                </c:pt>
                <c:pt idx="227">
                  <c:v>5.8991044084359956E-2</c:v>
                </c:pt>
                <c:pt idx="228">
                  <c:v>5.9082945104947049E-2</c:v>
                </c:pt>
                <c:pt idx="229">
                  <c:v>5.9197246999300956E-2</c:v>
                </c:pt>
                <c:pt idx="230">
                  <c:v>5.9377028370825036E-2</c:v>
                </c:pt>
                <c:pt idx="231">
                  <c:v>5.9458590526595967E-2</c:v>
                </c:pt>
                <c:pt idx="232">
                  <c:v>5.9604483396777042E-2</c:v>
                </c:pt>
                <c:pt idx="233">
                  <c:v>5.9738888639386034E-2</c:v>
                </c:pt>
                <c:pt idx="234">
                  <c:v>5.9895120374384048E-2</c:v>
                </c:pt>
                <c:pt idx="235">
                  <c:v>6.0068009169362946E-2</c:v>
                </c:pt>
                <c:pt idx="236">
                  <c:v>6.024606739674998E-2</c:v>
                </c:pt>
                <c:pt idx="237">
                  <c:v>6.0352327951803009E-2</c:v>
                </c:pt>
                <c:pt idx="238">
                  <c:v>6.0427571912408995E-2</c:v>
                </c:pt>
                <c:pt idx="239">
                  <c:v>6.0624584725292974E-2</c:v>
                </c:pt>
                <c:pt idx="240">
                  <c:v>6.0723952703802042E-2</c:v>
                </c:pt>
                <c:pt idx="241">
                  <c:v>6.0843424030564974E-2</c:v>
                </c:pt>
                <c:pt idx="242">
                  <c:v>6.0924411804958001E-2</c:v>
                </c:pt>
                <c:pt idx="243">
                  <c:v>6.1097874981315026E-2</c:v>
                </c:pt>
                <c:pt idx="244">
                  <c:v>6.1217346308077958E-2</c:v>
                </c:pt>
                <c:pt idx="245">
                  <c:v>6.1324181244511E-2</c:v>
                </c:pt>
                <c:pt idx="246">
                  <c:v>6.1412969286243957E-2</c:v>
                </c:pt>
                <c:pt idx="247">
                  <c:v>6.146811055442003E-2</c:v>
                </c:pt>
                <c:pt idx="248">
                  <c:v>6.1544770366275037E-2</c:v>
                </c:pt>
                <c:pt idx="249">
                  <c:v>6.1595428604519054E-2</c:v>
                </c:pt>
                <c:pt idx="250">
                  <c:v>6.1665588022970952E-2</c:v>
                </c:pt>
                <c:pt idx="251">
                  <c:v>6.1722746654616967E-2</c:v>
                </c:pt>
                <c:pt idx="252">
                  <c:v>6.1747851622241945E-2</c:v>
                </c:pt>
                <c:pt idx="253">
                  <c:v>6.1826080494574054E-2</c:v>
                </c:pt>
                <c:pt idx="254">
                  <c:v>6.1880325156764004E-2</c:v>
                </c:pt>
                <c:pt idx="255">
                  <c:v>6.192112072915501E-2</c:v>
                </c:pt>
                <c:pt idx="256">
                  <c:v>6.1975141239848042E-2</c:v>
                </c:pt>
                <c:pt idx="257">
                  <c:v>6.2028040993058031E-2</c:v>
                </c:pt>
                <c:pt idx="258">
                  <c:v>6.2065250141501993E-2</c:v>
                </c:pt>
                <c:pt idx="259">
                  <c:v>6.2123977833624999E-2</c:v>
                </c:pt>
                <c:pt idx="260">
                  <c:v>6.2207810493372984E-2</c:v>
                </c:pt>
                <c:pt idx="261">
                  <c:v>6.2268979607541963E-2</c:v>
                </c:pt>
                <c:pt idx="262">
                  <c:v>6.2559747373315044E-2</c:v>
                </c:pt>
                <c:pt idx="263">
                  <c:v>6.2733460877919978E-2</c:v>
                </c:pt>
                <c:pt idx="264">
                  <c:v>6.2867326123403955E-2</c:v>
                </c:pt>
                <c:pt idx="265">
                  <c:v>6.3111396710519019E-2</c:v>
                </c:pt>
                <c:pt idx="266">
                  <c:v>6.3277638666539016E-2</c:v>
                </c:pt>
                <c:pt idx="267">
                  <c:v>6.3483728881678969E-2</c:v>
                </c:pt>
                <c:pt idx="268">
                  <c:v>6.3651838724846033E-2</c:v>
                </c:pt>
                <c:pt idx="269">
                  <c:v>6.3825552229450966E-2</c:v>
                </c:pt>
                <c:pt idx="270">
                  <c:v>6.4021057750761945E-2</c:v>
                </c:pt>
                <c:pt idx="271">
                  <c:v>6.4287542983633039E-2</c:v>
                </c:pt>
                <c:pt idx="272">
                  <c:v>6.4587650185137013E-2</c:v>
                </c:pt>
                <c:pt idx="273">
                  <c:v>6.4712837779286048E-2</c:v>
                </c:pt>
                <c:pt idx="274">
                  <c:v>6.4973680195369976E-2</c:v>
                </c:pt>
                <c:pt idx="275">
                  <c:v>6.5116262247536971E-2</c:v>
                </c:pt>
                <c:pt idx="276">
                  <c:v>6.5278768429263945E-2</c:v>
                </c:pt>
                <c:pt idx="277">
                  <c:v>6.5397067948528953E-2</c:v>
                </c:pt>
                <c:pt idx="278">
                  <c:v>6.5553347839768961E-2</c:v>
                </c:pt>
                <c:pt idx="279">
                  <c:v>6.5710250360057954E-2</c:v>
                </c:pt>
                <c:pt idx="280">
                  <c:v>6.5886454380857051E-2</c:v>
                </c:pt>
                <c:pt idx="281">
                  <c:v>6.5996659722488027E-2</c:v>
                </c:pt>
                <c:pt idx="282">
                  <c:v>6.6203372566677965E-2</c:v>
                </c:pt>
                <c:pt idx="283">
                  <c:v>6.6458650476670988E-2</c:v>
                </c:pt>
                <c:pt idx="284">
                  <c:v>6.6606836190276963E-2</c:v>
                </c:pt>
                <c:pt idx="285">
                  <c:v>6.6712683128566042E-2</c:v>
                </c:pt>
                <c:pt idx="286">
                  <c:v>6.6791134388709983E-2</c:v>
                </c:pt>
                <c:pt idx="287">
                  <c:v>6.6998469861949017E-2</c:v>
                </c:pt>
                <c:pt idx="288">
                  <c:v>6.6930178442625055E-2</c:v>
                </c:pt>
                <c:pt idx="289">
                  <c:v>6.6884218029090947E-2</c:v>
                </c:pt>
                <c:pt idx="290">
                  <c:v>6.6804595508607956E-2</c:v>
                </c:pt>
                <c:pt idx="291">
                  <c:v>6.684654558298897E-2</c:v>
                </c:pt>
                <c:pt idx="292">
                  <c:v>6.6889664997421994E-2</c:v>
                </c:pt>
                <c:pt idx="293">
                  <c:v>6.6917875326186982E-2</c:v>
                </c:pt>
                <c:pt idx="294">
                  <c:v>6.6984381541668969E-2</c:v>
                </c:pt>
                <c:pt idx="295">
                  <c:v>6.7048987579566011E-2</c:v>
                </c:pt>
                <c:pt idx="296">
                  <c:v>6.7086114126231E-2</c:v>
                </c:pt>
                <c:pt idx="297">
                  <c:v>6.7152474174206001E-2</c:v>
                </c:pt>
                <c:pt idx="298">
                  <c:v>6.7197347598718982E-2</c:v>
                </c:pt>
                <c:pt idx="299">
                  <c:v>6.7230527622705982E-2</c:v>
                </c:pt>
                <c:pt idx="300">
                  <c:v>6.7274816377192015E-2</c:v>
                </c:pt>
                <c:pt idx="301">
                  <c:v>6.7315743279027007E-2</c:v>
                </c:pt>
                <c:pt idx="302">
                  <c:v>6.7331821704748052E-2</c:v>
                </c:pt>
                <c:pt idx="303">
                  <c:v>6.7367925078867019E-2</c:v>
                </c:pt>
                <c:pt idx="304">
                  <c:v>6.739145804742197E-2</c:v>
                </c:pt>
                <c:pt idx="305">
                  <c:v>6.7443055177236033E-2</c:v>
                </c:pt>
                <c:pt idx="306">
                  <c:v>6.753507340539E-2</c:v>
                </c:pt>
                <c:pt idx="307">
                  <c:v>6.7697880676820033E-2</c:v>
                </c:pt>
                <c:pt idx="308">
                  <c:v>6.8008949813860964E-2</c:v>
                </c:pt>
                <c:pt idx="309">
                  <c:v>6.8316474003471961E-2</c:v>
                </c:pt>
                <c:pt idx="310">
                  <c:v>6.8417505005245016E-2</c:v>
                </c:pt>
                <c:pt idx="311">
                  <c:v>6.8698442089125011E-2</c:v>
                </c:pt>
                <c:pt idx="312">
                  <c:v>6.8921773777258055E-2</c:v>
                </c:pt>
                <c:pt idx="313">
                  <c:v>6.919384849256105E-2</c:v>
                </c:pt>
                <c:pt idx="314">
                  <c:v>6.9436677391562007E-2</c:v>
                </c:pt>
                <c:pt idx="315">
                  <c:v>6.9666993153207013E-2</c:v>
                </c:pt>
                <c:pt idx="316">
                  <c:v>6.9901065504978988E-2</c:v>
                </c:pt>
                <c:pt idx="317">
                  <c:v>7.0142121930264034E-2</c:v>
                </c:pt>
                <c:pt idx="318">
                  <c:v>7.0408879224421961E-2</c:v>
                </c:pt>
                <c:pt idx="319">
                  <c:v>7.0527634963349017E-2</c:v>
                </c:pt>
                <c:pt idx="320">
                  <c:v>7.0895423259280999E-2</c:v>
                </c:pt>
                <c:pt idx="321">
                  <c:v>7.1162180553438037E-2</c:v>
                </c:pt>
                <c:pt idx="322">
                  <c:v>7.1356266425267045E-2</c:v>
                </c:pt>
                <c:pt idx="323">
                  <c:v>7.1624796193139995E-2</c:v>
                </c:pt>
                <c:pt idx="324">
                  <c:v>7.1712533642048992E-2</c:v>
                </c:pt>
                <c:pt idx="325">
                  <c:v>7.1961566199053029E-2</c:v>
                </c:pt>
                <c:pt idx="326">
                  <c:v>7.2115245470809053E-2</c:v>
                </c:pt>
                <c:pt idx="327">
                  <c:v>7.2094003509999949E-2</c:v>
                </c:pt>
                <c:pt idx="328">
                  <c:v>7.2142232207853985E-2</c:v>
                </c:pt>
                <c:pt idx="329">
                  <c:v>7.2308424816009964E-2</c:v>
                </c:pt>
                <c:pt idx="330">
                  <c:v>7.246371954822195E-2</c:v>
                </c:pt>
                <c:pt idx="331">
                  <c:v>7.2670779191170043E-2</c:v>
                </c:pt>
                <c:pt idx="332">
                  <c:v>7.2796437993967955E-2</c:v>
                </c:pt>
                <c:pt idx="333">
                  <c:v>7.2908422417119034E-2</c:v>
                </c:pt>
                <c:pt idx="334">
                  <c:v>7.3066967595106003E-2</c:v>
                </c:pt>
                <c:pt idx="335">
                  <c:v>7.3165485552525E-2</c:v>
                </c:pt>
                <c:pt idx="336">
                  <c:v>7.3271793301927013E-2</c:v>
                </c:pt>
                <c:pt idx="337">
                  <c:v>7.3312116931011029E-2</c:v>
                </c:pt>
                <c:pt idx="338">
                  <c:v>7.3426672695452E-2</c:v>
                </c:pt>
                <c:pt idx="339">
                  <c:v>7.3546727136586054E-2</c:v>
                </c:pt>
                <c:pt idx="340">
                  <c:v>7.3681903246668012E-2</c:v>
                </c:pt>
                <c:pt idx="341">
                  <c:v>7.3805856214379961E-2</c:v>
                </c:pt>
                <c:pt idx="342">
                  <c:v>7.3933043109515983E-2</c:v>
                </c:pt>
                <c:pt idx="343">
                  <c:v>7.403597826617303E-2</c:v>
                </c:pt>
                <c:pt idx="344">
                  <c:v>7.4250471419833985E-2</c:v>
                </c:pt>
                <c:pt idx="345">
                  <c:v>7.4408916111233014E-2</c:v>
                </c:pt>
                <c:pt idx="346">
                  <c:v>7.4471431703758029E-2</c:v>
                </c:pt>
                <c:pt idx="347">
                  <c:v>7.463849923550403E-2</c:v>
                </c:pt>
                <c:pt idx="348">
                  <c:v>7.4830896360774002E-2</c:v>
                </c:pt>
                <c:pt idx="349">
                  <c:v>7.4926286532125963E-2</c:v>
                </c:pt>
                <c:pt idx="350">
                  <c:v>7.5062096267609957E-2</c:v>
                </c:pt>
                <c:pt idx="351">
                  <c:v>7.5149941453658053E-2</c:v>
                </c:pt>
                <c:pt idx="352">
                  <c:v>7.5366590317407001E-2</c:v>
                </c:pt>
                <c:pt idx="353">
                  <c:v>7.5512639675805016E-2</c:v>
                </c:pt>
                <c:pt idx="354">
                  <c:v>7.5617730542549055E-2</c:v>
                </c:pt>
                <c:pt idx="355">
                  <c:v>7.5685096482768999E-2</c:v>
                </c:pt>
                <c:pt idx="356">
                  <c:v>7.5753001350510996E-2</c:v>
                </c:pt>
                <c:pt idx="357">
                  <c:v>7.6038094009523993E-2</c:v>
                </c:pt>
                <c:pt idx="358">
                  <c:v>7.6114082790093018E-2</c:v>
                </c:pt>
                <c:pt idx="359">
                  <c:v>7.6279533539273969E-2</c:v>
                </c:pt>
                <c:pt idx="360">
                  <c:v>7.6335043074015951E-2</c:v>
                </c:pt>
                <c:pt idx="361">
                  <c:v>7.6523667706632992E-2</c:v>
                </c:pt>
                <c:pt idx="362">
                  <c:v>7.6636303558682006E-2</c:v>
                </c:pt>
                <c:pt idx="363">
                  <c:v>7.6774145500593027E-2</c:v>
                </c:pt>
                <c:pt idx="364">
                  <c:v>7.7069601286180012E-2</c:v>
                </c:pt>
                <c:pt idx="365">
                  <c:v>7.7195710326272038E-2</c:v>
                </c:pt>
                <c:pt idx="366">
                  <c:v>7.7321819366364952E-2</c:v>
                </c:pt>
                <c:pt idx="367">
                  <c:v>7.7413437045064981E-2</c:v>
                </c:pt>
                <c:pt idx="368">
                  <c:v>7.7646253734466986E-2</c:v>
                </c:pt>
                <c:pt idx="369">
                  <c:v>7.7862158559325989E-2</c:v>
                </c:pt>
                <c:pt idx="370">
                  <c:v>7.8103305818030044E-2</c:v>
                </c:pt>
                <c:pt idx="371">
                  <c:v>7.8229508183461971E-2</c:v>
                </c:pt>
                <c:pt idx="372">
                  <c:v>7.8338784464341948E-2</c:v>
                </c:pt>
                <c:pt idx="373">
                  <c:v>7.841224240871203E-2</c:v>
                </c:pt>
                <c:pt idx="374">
                  <c:v>7.855278384773301E-2</c:v>
                </c:pt>
                <c:pt idx="375">
                  <c:v>7.8434509613037995E-2</c:v>
                </c:pt>
                <c:pt idx="376">
                  <c:v>7.8320072679424979E-2</c:v>
                </c:pt>
                <c:pt idx="377">
                  <c:v>7.8227092670866027E-2</c:v>
                </c:pt>
                <c:pt idx="378">
                  <c:v>7.8126410176388994E-2</c:v>
                </c:pt>
                <c:pt idx="379">
                  <c:v>7.8059838690969996E-2</c:v>
                </c:pt>
                <c:pt idx="380">
                  <c:v>7.7834265889137999E-2</c:v>
                </c:pt>
                <c:pt idx="381">
                  <c:v>7.7733033217097014E-2</c:v>
                </c:pt>
                <c:pt idx="382">
                  <c:v>7.7578351882951035E-2</c:v>
                </c:pt>
                <c:pt idx="383">
                  <c:v>7.777055159004298E-2</c:v>
                </c:pt>
                <c:pt idx="384">
                  <c:v>7.7980832802679978E-2</c:v>
                </c:pt>
                <c:pt idx="385">
                  <c:v>7.8185086846803031E-2</c:v>
                </c:pt>
                <c:pt idx="386">
                  <c:v>7.8399319845104953E-2</c:v>
                </c:pt>
                <c:pt idx="387">
                  <c:v>7.8596943361998961E-2</c:v>
                </c:pt>
                <c:pt idx="388">
                  <c:v>7.8784498070606945E-2</c:v>
                </c:pt>
                <c:pt idx="389">
                  <c:v>7.8960582529076007E-2</c:v>
                </c:pt>
                <c:pt idx="390">
                  <c:v>7.9040399611128964E-2</c:v>
                </c:pt>
                <c:pt idx="391">
                  <c:v>7.9312837044512974E-2</c:v>
                </c:pt>
                <c:pt idx="392">
                  <c:v>7.941998670700301E-2</c:v>
                </c:pt>
                <c:pt idx="393">
                  <c:v>7.9679154953151032E-2</c:v>
                </c:pt>
                <c:pt idx="394">
                  <c:v>7.9907517671333972E-2</c:v>
                </c:pt>
                <c:pt idx="395">
                  <c:v>8.009101146834896E-2</c:v>
                </c:pt>
                <c:pt idx="396">
                  <c:v>8.0169364659045006E-2</c:v>
                </c:pt>
                <c:pt idx="397">
                  <c:v>8.0395048635665045E-2</c:v>
                </c:pt>
                <c:pt idx="398">
                  <c:v>8.0520279803700023E-2</c:v>
                </c:pt>
                <c:pt idx="399">
                  <c:v>8.071515825235398E-2</c:v>
                </c:pt>
                <c:pt idx="400">
                  <c:v>8.0893964251633976E-2</c:v>
                </c:pt>
                <c:pt idx="401">
                  <c:v>8.1078127734039995E-2</c:v>
                </c:pt>
                <c:pt idx="402">
                  <c:v>8.1145765958486993E-2</c:v>
                </c:pt>
                <c:pt idx="403">
                  <c:v>8.1457839350490002E-2</c:v>
                </c:pt>
                <c:pt idx="404">
                  <c:v>8.1668120563127E-2</c:v>
                </c:pt>
                <c:pt idx="405">
                  <c:v>8.1903180135215026E-2</c:v>
                </c:pt>
                <c:pt idx="406">
                  <c:v>8.207930739293301E-2</c:v>
                </c:pt>
                <c:pt idx="407">
                  <c:v>8.2303651998772986E-2</c:v>
                </c:pt>
                <c:pt idx="408">
                  <c:v>8.2583580492028963E-2</c:v>
                </c:pt>
                <c:pt idx="409">
                  <c:v>8.2863415407706031E-2</c:v>
                </c:pt>
                <c:pt idx="410">
                  <c:v>8.3206699990976962E-2</c:v>
                </c:pt>
                <c:pt idx="411">
                  <c:v>8.3349023874118022E-2</c:v>
                </c:pt>
                <c:pt idx="412">
                  <c:v>8.3639265155457054E-2</c:v>
                </c:pt>
                <c:pt idx="413">
                  <c:v>8.3629253700574946E-2</c:v>
                </c:pt>
                <c:pt idx="414">
                  <c:v>8.3426746993097045E-2</c:v>
                </c:pt>
                <c:pt idx="415">
                  <c:v>8.3267890141295986E-2</c:v>
                </c:pt>
                <c:pt idx="416">
                  <c:v>8.2970928008422984E-2</c:v>
                </c:pt>
                <c:pt idx="417">
                  <c:v>8.2890638217742008E-2</c:v>
                </c:pt>
                <c:pt idx="418">
                  <c:v>8.3019815280431009E-2</c:v>
                </c:pt>
                <c:pt idx="419">
                  <c:v>8.3105309278442951E-2</c:v>
                </c:pt>
                <c:pt idx="420">
                  <c:v>8.3212644808793979E-2</c:v>
                </c:pt>
                <c:pt idx="421">
                  <c:v>8.3281601646606029E-2</c:v>
                </c:pt>
                <c:pt idx="422">
                  <c:v>8.336834373218005E-2</c:v>
                </c:pt>
                <c:pt idx="423">
                  <c:v>8.3518738283427041E-2</c:v>
                </c:pt>
                <c:pt idx="424">
                  <c:v>8.3570845939149985E-2</c:v>
                </c:pt>
                <c:pt idx="425">
                  <c:v>8.3679429557062979E-2</c:v>
                </c:pt>
                <c:pt idx="426">
                  <c:v>8.3764923555075033E-2</c:v>
                </c:pt>
                <c:pt idx="427">
                  <c:v>8.3830448152090953E-2</c:v>
                </c:pt>
                <c:pt idx="428">
                  <c:v>8.3874443238660001E-2</c:v>
                </c:pt>
                <c:pt idx="429">
                  <c:v>8.4005537227469951E-2</c:v>
                </c:pt>
                <c:pt idx="430">
                  <c:v>8.4104715393888974E-2</c:v>
                </c:pt>
                <c:pt idx="431">
                  <c:v>8.4247621419763052E-2</c:v>
                </c:pt>
                <c:pt idx="432">
                  <c:v>8.4313146016778973E-2</c:v>
                </c:pt>
                <c:pt idx="433">
                  <c:v>8.4386166266058993E-2</c:v>
                </c:pt>
                <c:pt idx="434">
                  <c:v>8.4952128301897023E-2</c:v>
                </c:pt>
                <c:pt idx="435">
                  <c:v>8.5192555783285995E-2</c:v>
                </c:pt>
                <c:pt idx="436">
                  <c:v>8.5544686298064998E-2</c:v>
                </c:pt>
                <c:pt idx="437">
                  <c:v>8.5879795398232983E-2</c:v>
                </c:pt>
                <c:pt idx="438">
                  <c:v>8.6121286718035983E-2</c:v>
                </c:pt>
                <c:pt idx="439">
                  <c:v>8.6476608748054962E-2</c:v>
                </c:pt>
                <c:pt idx="440">
                  <c:v>8.7061719875330956E-2</c:v>
                </c:pt>
                <c:pt idx="441">
                  <c:v>8.7230870183034992E-2</c:v>
                </c:pt>
                <c:pt idx="442">
                  <c:v>8.7485127563797005E-2</c:v>
                </c:pt>
                <c:pt idx="443">
                  <c:v>8.7682326320205006E-2</c:v>
                </c:pt>
                <c:pt idx="444">
                  <c:v>8.8215984553684956E-2</c:v>
                </c:pt>
                <c:pt idx="445">
                  <c:v>8.8388326376627968E-2</c:v>
                </c:pt>
                <c:pt idx="446">
                  <c:v>8.8828755479705035E-2</c:v>
                </c:pt>
                <c:pt idx="447">
                  <c:v>8.8940841169097951E-2</c:v>
                </c:pt>
                <c:pt idx="448">
                  <c:v>8.8520050060237998E-2</c:v>
                </c:pt>
                <c:pt idx="449">
                  <c:v>8.8254674963269997E-2</c:v>
                </c:pt>
                <c:pt idx="450">
                  <c:v>8.8270499660221047E-2</c:v>
                </c:pt>
                <c:pt idx="451">
                  <c:v>8.8299572940667037E-2</c:v>
                </c:pt>
                <c:pt idx="452">
                  <c:v>8.835759682948896E-2</c:v>
                </c:pt>
                <c:pt idx="453">
                  <c:v>8.8386179421656053E-2</c:v>
                </c:pt>
                <c:pt idx="454">
                  <c:v>8.841488468589398E-2</c:v>
                </c:pt>
                <c:pt idx="455">
                  <c:v>8.8433898856648985E-2</c:v>
                </c:pt>
                <c:pt idx="456">
                  <c:v>8.8482198554366009E-2</c:v>
                </c:pt>
                <c:pt idx="457">
                  <c:v>8.8583154017711996E-2</c:v>
                </c:pt>
                <c:pt idx="458">
                  <c:v>8.8613485797338964E-2</c:v>
                </c:pt>
                <c:pt idx="459">
                  <c:v>8.8675497686860005E-2</c:v>
                </c:pt>
                <c:pt idx="460">
                  <c:v>8.8764386400983053E-2</c:v>
                </c:pt>
                <c:pt idx="461">
                  <c:v>8.8853106856391029E-2</c:v>
                </c:pt>
                <c:pt idx="462">
                  <c:v>8.8925903127495043E-2</c:v>
                </c:pt>
                <c:pt idx="463">
                  <c:v>8.900552404901596E-2</c:v>
                </c:pt>
                <c:pt idx="464">
                  <c:v>8.9028652030980981E-2</c:v>
                </c:pt>
                <c:pt idx="465">
                  <c:v>8.9140121321109045E-2</c:v>
                </c:pt>
                <c:pt idx="466">
                  <c:v>8.9262151170527049E-2</c:v>
                </c:pt>
                <c:pt idx="467">
                  <c:v>8.9339552772154995E-2</c:v>
                </c:pt>
                <c:pt idx="468">
                  <c:v>8.9453944501722948E-2</c:v>
                </c:pt>
                <c:pt idx="469">
                  <c:v>8.9605828526929998E-2</c:v>
                </c:pt>
                <c:pt idx="470">
                  <c:v>8.9706813644671035E-2</c:v>
                </c:pt>
                <c:pt idx="471">
                  <c:v>9.005989830094796E-2</c:v>
                </c:pt>
                <c:pt idx="472">
                  <c:v>9.0134002488067022E-2</c:v>
                </c:pt>
                <c:pt idx="473">
                  <c:v>9.0255329931684947E-2</c:v>
                </c:pt>
                <c:pt idx="474">
                  <c:v>9.0442861962375054E-2</c:v>
                </c:pt>
                <c:pt idx="475">
                  <c:v>9.0519053656434978E-2</c:v>
                </c:pt>
                <c:pt idx="476">
                  <c:v>9.0674527147058037E-2</c:v>
                </c:pt>
                <c:pt idx="477">
                  <c:v>9.0828547614404953E-2</c:v>
                </c:pt>
                <c:pt idx="478">
                  <c:v>9.0997098314519964E-2</c:v>
                </c:pt>
                <c:pt idx="479">
                  <c:v>9.1247744829779043E-2</c:v>
                </c:pt>
                <c:pt idx="480">
                  <c:v>9.1449715065261006E-2</c:v>
                </c:pt>
                <c:pt idx="481">
                  <c:v>9.1635702044698952E-2</c:v>
                </c:pt>
                <c:pt idx="482">
                  <c:v>9.1799893674983979E-2</c:v>
                </c:pt>
                <c:pt idx="483">
                  <c:v>9.1988786700975989E-2</c:v>
                </c:pt>
                <c:pt idx="484">
                  <c:v>9.2383282520642984E-2</c:v>
                </c:pt>
                <c:pt idx="485">
                  <c:v>9.2435591358609015E-2</c:v>
                </c:pt>
                <c:pt idx="486">
                  <c:v>9.2568542988441971E-2</c:v>
                </c:pt>
                <c:pt idx="487">
                  <c:v>9.2773419270478996E-2</c:v>
                </c:pt>
                <c:pt idx="488">
                  <c:v>9.2920174621440976E-2</c:v>
                </c:pt>
                <c:pt idx="489">
                  <c:v>9.3114879740540002E-2</c:v>
                </c:pt>
                <c:pt idx="490">
                  <c:v>9.3230395091050022E-2</c:v>
                </c:pt>
                <c:pt idx="491">
                  <c:v>9.3361893697605947E-2</c:v>
                </c:pt>
                <c:pt idx="492">
                  <c:v>9.3580573700772995E-2</c:v>
                </c:pt>
                <c:pt idx="493">
                  <c:v>9.3909816065277041E-2</c:v>
                </c:pt>
                <c:pt idx="494">
                  <c:v>9.4403841386158982E-2</c:v>
                </c:pt>
                <c:pt idx="495">
                  <c:v>9.4644796515417018E-2</c:v>
                </c:pt>
                <c:pt idx="496">
                  <c:v>9.3951915207774017E-2</c:v>
                </c:pt>
                <c:pt idx="497">
                  <c:v>9.3902552518749016E-2</c:v>
                </c:pt>
                <c:pt idx="498">
                  <c:v>9.384957278556505E-2</c:v>
                </c:pt>
                <c:pt idx="499">
                  <c:v>9.3798198498840968E-2</c:v>
                </c:pt>
                <c:pt idx="500">
                  <c:v>9.3750035105036988E-2</c:v>
                </c:pt>
                <c:pt idx="501">
                  <c:v>9.369889016780697E-2</c:v>
                </c:pt>
                <c:pt idx="502">
                  <c:v>9.3651644171981019E-2</c:v>
                </c:pt>
                <c:pt idx="503">
                  <c:v>9.3631920115470946E-2</c:v>
                </c:pt>
                <c:pt idx="504">
                  <c:v>9.3547519501567034E-2</c:v>
                </c:pt>
                <c:pt idx="505">
                  <c:v>9.3592006099637026E-2</c:v>
                </c:pt>
                <c:pt idx="506">
                  <c:v>9.3931147434755946E-2</c:v>
                </c:pt>
                <c:pt idx="507">
                  <c:v>9.4063111704267954E-2</c:v>
                </c:pt>
                <c:pt idx="508">
                  <c:v>9.4182084672636002E-2</c:v>
                </c:pt>
                <c:pt idx="509">
                  <c:v>9.4273023780641951E-2</c:v>
                </c:pt>
                <c:pt idx="510">
                  <c:v>9.4597806309233978E-2</c:v>
                </c:pt>
                <c:pt idx="511">
                  <c:v>9.4640198976123968E-2</c:v>
                </c:pt>
                <c:pt idx="512">
                  <c:v>9.4840538514813E-2</c:v>
                </c:pt>
                <c:pt idx="513">
                  <c:v>9.4948571440113039E-2</c:v>
                </c:pt>
                <c:pt idx="514">
                  <c:v>9.509489451615305E-2</c:v>
                </c:pt>
                <c:pt idx="515">
                  <c:v>9.5217286247979982E-2</c:v>
                </c:pt>
                <c:pt idx="516">
                  <c:v>9.5377284377854976E-2</c:v>
                </c:pt>
                <c:pt idx="517">
                  <c:v>9.5440873378189961E-2</c:v>
                </c:pt>
                <c:pt idx="518">
                  <c:v>9.5663093003016009E-2</c:v>
                </c:pt>
                <c:pt idx="519">
                  <c:v>9.5953687897018969E-2</c:v>
                </c:pt>
                <c:pt idx="520">
                  <c:v>9.6049413273867956E-2</c:v>
                </c:pt>
                <c:pt idx="521">
                  <c:v>9.6252487823323962E-2</c:v>
                </c:pt>
                <c:pt idx="522">
                  <c:v>9.6385819598219014E-2</c:v>
                </c:pt>
                <c:pt idx="523">
                  <c:v>9.644393857702005E-2</c:v>
                </c:pt>
                <c:pt idx="524">
                  <c:v>9.6782396159446948E-2</c:v>
                </c:pt>
                <c:pt idx="525">
                  <c:v>9.6923249213953011E-2</c:v>
                </c:pt>
                <c:pt idx="526">
                  <c:v>9.7075726064217993E-2</c:v>
                </c:pt>
                <c:pt idx="527">
                  <c:v>9.7168032677606986E-2</c:v>
                </c:pt>
                <c:pt idx="528">
                  <c:v>9.7324612044022984E-2</c:v>
                </c:pt>
                <c:pt idx="529">
                  <c:v>9.7529806883240977E-2</c:v>
                </c:pt>
                <c:pt idx="530">
                  <c:v>9.7591959346505996E-2</c:v>
                </c:pt>
                <c:pt idx="531">
                  <c:v>9.7766316282907995E-2</c:v>
                </c:pt>
                <c:pt idx="532">
                  <c:v>9.8035031090775049E-2</c:v>
                </c:pt>
                <c:pt idx="533">
                  <c:v>9.8214174296018975E-2</c:v>
                </c:pt>
                <c:pt idx="534">
                  <c:v>9.8488359125419978E-2</c:v>
                </c:pt>
                <c:pt idx="535">
                  <c:v>9.8579298233426038E-2</c:v>
                </c:pt>
                <c:pt idx="536">
                  <c:v>9.8707843739479051E-2</c:v>
                </c:pt>
                <c:pt idx="537">
                  <c:v>9.8920490826620022E-2</c:v>
                </c:pt>
                <c:pt idx="538">
                  <c:v>9.902236997769498E-2</c:v>
                </c:pt>
                <c:pt idx="539">
                  <c:v>9.9127667892228044E-2</c:v>
                </c:pt>
                <c:pt idx="540">
                  <c:v>9.9269204699424018E-2</c:v>
                </c:pt>
                <c:pt idx="541">
                  <c:v>9.9471595496189003E-2</c:v>
                </c:pt>
                <c:pt idx="542">
                  <c:v>9.9587149701099054E-2</c:v>
                </c:pt>
                <c:pt idx="543">
                  <c:v>9.9700620733927048E-2</c:v>
                </c:pt>
                <c:pt idx="544">
                  <c:v>9.9700828022329047E-2</c:v>
                </c:pt>
                <c:pt idx="545" formatCode="0.00%">
                  <c:v>9.9701484109676053E-2</c:v>
                </c:pt>
                <c:pt idx="546" formatCode="0.00%">
                  <c:v>9.9701820464440982E-2</c:v>
                </c:pt>
                <c:pt idx="547" formatCode="0.00%">
                  <c:v>9.9701949530804024E-2</c:v>
                </c:pt>
                <c:pt idx="548" formatCode="0.00%">
                  <c:v>9.9702084463820007E-2</c:v>
                </c:pt>
                <c:pt idx="549" formatCode="0.00%">
                  <c:v>9.9702404196401972E-2</c:v>
                </c:pt>
                <c:pt idx="550" formatCode="0.00%">
                  <c:v>9.9702619307006968E-2</c:v>
                </c:pt>
                <c:pt idx="551" formatCode="0.00%">
                  <c:v>9.9702762062226946E-2</c:v>
                </c:pt>
                <c:pt idx="552" formatCode="0.00%">
                  <c:v>9.9702860936400017E-2</c:v>
                </c:pt>
                <c:pt idx="553" formatCode="0.00%">
                  <c:v>9.9907219880644993E-2</c:v>
                </c:pt>
                <c:pt idx="554" formatCode="0.00%">
                  <c:v>0.10005559421475996</c:v>
                </c:pt>
                <c:pt idx="555" formatCode="0.00%">
                  <c:v>0.10020670355964101</c:v>
                </c:pt>
                <c:pt idx="556" formatCode="0.00%">
                  <c:v>0.10033730032376997</c:v>
                </c:pt>
                <c:pt idx="557" formatCode="0.00%">
                  <c:v>0.100444048185102</c:v>
                </c:pt>
                <c:pt idx="558" formatCode="0.00%">
                  <c:v>0.10065934784159503</c:v>
                </c:pt>
                <c:pt idx="559" formatCode="0.00%">
                  <c:v>0.10098139535941997</c:v>
                </c:pt>
                <c:pt idx="560" formatCode="0.00%">
                  <c:v>0.10116122231735603</c:v>
                </c:pt>
                <c:pt idx="561" formatCode="0.00%">
                  <c:v>0.10124874266190298</c:v>
                </c:pt>
                <c:pt idx="562" formatCode="0.00%">
                  <c:v>0.10133557925375802</c:v>
                </c:pt>
                <c:pt idx="563" formatCode="0.00%">
                  <c:v>0.10155096135166697</c:v>
                </c:pt>
                <c:pt idx="564" formatCode="0.00%">
                  <c:v>0.10170343820193195</c:v>
                </c:pt>
                <c:pt idx="565" formatCode="0.00%">
                  <c:v>0.10179369355724599</c:v>
                </c:pt>
                <c:pt idx="566" formatCode="0.00%">
                  <c:v>0.10188121390179306</c:v>
                </c:pt>
                <c:pt idx="567" formatCode="0.00%">
                  <c:v>0.10207061339741397</c:v>
                </c:pt>
                <c:pt idx="568" formatCode="0.00%">
                  <c:v>0.10217933007540503</c:v>
                </c:pt>
                <c:pt idx="569" formatCode="0.00%">
                  <c:v>0.10245761742095705</c:v>
                </c:pt>
                <c:pt idx="570" formatCode="0.00%">
                  <c:v>0.10261351303468103</c:v>
                </c:pt>
                <c:pt idx="571" formatCode="0.00%">
                  <c:v>0.10278445120762403</c:v>
                </c:pt>
                <c:pt idx="572" formatCode="0.00%">
                  <c:v>0.10301011289727302</c:v>
                </c:pt>
                <c:pt idx="573" formatCode="0.00%">
                  <c:v>0.10320564286575695</c:v>
                </c:pt>
                <c:pt idx="574" formatCode="0.00%">
                  <c:v>0.10341145242598004</c:v>
                </c:pt>
                <c:pt idx="575" formatCode="0.00%">
                  <c:v>0.10348666522207495</c:v>
                </c:pt>
                <c:pt idx="576" formatCode="0.00%">
                  <c:v>0.10372187614804496</c:v>
                </c:pt>
                <c:pt idx="577" formatCode="0.00%">
                  <c:v>0.103915378159816</c:v>
                </c:pt>
                <c:pt idx="578" formatCode="0.00%">
                  <c:v>0.10400700102051397</c:v>
                </c:pt>
                <c:pt idx="579" formatCode="0.00%">
                  <c:v>0.10412323897811504</c:v>
                </c:pt>
                <c:pt idx="580" formatCode="0.00%">
                  <c:v>0.10437554372137903</c:v>
                </c:pt>
                <c:pt idx="581" formatCode="0.00%">
                  <c:v>0.10459160957197899</c:v>
                </c:pt>
                <c:pt idx="582" formatCode="0.00%">
                  <c:v>0.10469417247574497</c:v>
                </c:pt>
                <c:pt idx="583" formatCode="0.00%">
                  <c:v>0.10501485248818698</c:v>
                </c:pt>
                <c:pt idx="584" formatCode="0.00%">
                  <c:v>0.10523707211301303</c:v>
                </c:pt>
                <c:pt idx="585" formatCode="0.00%">
                  <c:v>0.10536561761906604</c:v>
                </c:pt>
                <c:pt idx="586" formatCode="0.00%">
                  <c:v>0.10555023084584503</c:v>
                </c:pt>
                <c:pt idx="587" formatCode="0.00%">
                  <c:v>0.10562134112578903</c:v>
                </c:pt>
                <c:pt idx="588" formatCode="0.00%">
                  <c:v>0.105867237442269</c:v>
                </c:pt>
                <c:pt idx="589" formatCode="0.00%">
                  <c:v>0.10560356066946097</c:v>
                </c:pt>
                <c:pt idx="590" formatCode="0.00%">
                  <c:v>0.10540814735568604</c:v>
                </c:pt>
                <c:pt idx="591" formatCode="0.00%">
                  <c:v>0.10524873123129097</c:v>
                </c:pt>
                <c:pt idx="592" formatCode="0.00%">
                  <c:v>0.10495458276950398</c:v>
                </c:pt>
                <c:pt idx="593" formatCode="0.00%">
                  <c:v>0.10495458276950398</c:v>
                </c:pt>
                <c:pt idx="594" formatCode="0.00%">
                  <c:v>0.10495458276950398</c:v>
                </c:pt>
                <c:pt idx="595" formatCode="0.00%">
                  <c:v>0.10495458276950398</c:v>
                </c:pt>
                <c:pt idx="596" formatCode="0.00%">
                  <c:v>0.10495458276950398</c:v>
                </c:pt>
                <c:pt idx="597" formatCode="0.00%">
                  <c:v>0.10495458276950398</c:v>
                </c:pt>
                <c:pt idx="598" formatCode="0.00%">
                  <c:v>0.10495458276950398</c:v>
                </c:pt>
                <c:pt idx="599" formatCode="0.00%">
                  <c:v>0.10495458276950398</c:v>
                </c:pt>
                <c:pt idx="600" formatCode="0.00%">
                  <c:v>0.10495458276950398</c:v>
                </c:pt>
                <c:pt idx="601" formatCode="0.00%">
                  <c:v>0.10495458276950398</c:v>
                </c:pt>
                <c:pt idx="602" formatCode="0.00%">
                  <c:v>0.10495458276950398</c:v>
                </c:pt>
                <c:pt idx="603" formatCode="0.00%">
                  <c:v>0.10495458276950398</c:v>
                </c:pt>
                <c:pt idx="604" formatCode="0.00%">
                  <c:v>0.10495458276950398</c:v>
                </c:pt>
                <c:pt idx="605" formatCode="0.00%">
                  <c:v>0.10495458276950398</c:v>
                </c:pt>
                <c:pt idx="606" formatCode="0.00%">
                  <c:v>0.10495458276950398</c:v>
                </c:pt>
                <c:pt idx="607" formatCode="0.00%">
                  <c:v>0.10495458276950398</c:v>
                </c:pt>
                <c:pt idx="608" formatCode="0.00%">
                  <c:v>0.10495458276950398</c:v>
                </c:pt>
                <c:pt idx="609" formatCode="0.00%">
                  <c:v>0.10495458276950398</c:v>
                </c:pt>
                <c:pt idx="610" formatCode="0.00%">
                  <c:v>0.10495458276950398</c:v>
                </c:pt>
                <c:pt idx="611" formatCode="0.00%">
                  <c:v>0.10495458276950398</c:v>
                </c:pt>
                <c:pt idx="612" formatCode="0.00%">
                  <c:v>0.10495458276950398</c:v>
                </c:pt>
                <c:pt idx="613" formatCode="0.00%">
                  <c:v>0.10495458276950398</c:v>
                </c:pt>
                <c:pt idx="614" formatCode="0.00%">
                  <c:v>0.10495458276950398</c:v>
                </c:pt>
                <c:pt idx="615" formatCode="0.00%">
                  <c:v>0.10495458276950398</c:v>
                </c:pt>
                <c:pt idx="616" formatCode="0.00%">
                  <c:v>0.10495458276950398</c:v>
                </c:pt>
                <c:pt idx="617" formatCode="0.00%">
                  <c:v>0.10495458276950398</c:v>
                </c:pt>
                <c:pt idx="618" formatCode="0.00%">
                  <c:v>0.10495458276950398</c:v>
                </c:pt>
                <c:pt idx="619" formatCode="0.00%">
                  <c:v>0.10495458276950398</c:v>
                </c:pt>
                <c:pt idx="620" formatCode="0.00%">
                  <c:v>0.10495458276950398</c:v>
                </c:pt>
                <c:pt idx="621" formatCode="0.00%">
                  <c:v>0.10495458276950398</c:v>
                </c:pt>
                <c:pt idx="622" formatCode="0.00%">
                  <c:v>0.105210446472492</c:v>
                </c:pt>
                <c:pt idx="623">
                  <c:v>0.10567580696564804</c:v>
                </c:pt>
                <c:pt idx="624">
                  <c:v>0.10630048006006099</c:v>
                </c:pt>
                <c:pt idx="625">
                  <c:v>0.10704463760542304</c:v>
                </c:pt>
                <c:pt idx="626">
                  <c:v>0.10754144137514199</c:v>
                </c:pt>
                <c:pt idx="627">
                  <c:v>0.10777621784015701</c:v>
                </c:pt>
                <c:pt idx="628">
                  <c:v>0.10809065060580103</c:v>
                </c:pt>
                <c:pt idx="629">
                  <c:v>0.10900879428148602</c:v>
                </c:pt>
                <c:pt idx="630">
                  <c:v>0.10945319259026298</c:v>
                </c:pt>
                <c:pt idx="631">
                  <c:v>0.10995838123373503</c:v>
                </c:pt>
                <c:pt idx="632">
                  <c:v>0.110474050969393</c:v>
                </c:pt>
                <c:pt idx="633">
                  <c:v>0.11055820069752997</c:v>
                </c:pt>
                <c:pt idx="634">
                  <c:v>0.11059206198115901</c:v>
                </c:pt>
                <c:pt idx="635">
                  <c:v>0.11065839841400105</c:v>
                </c:pt>
                <c:pt idx="636">
                  <c:v>0.11069582404327605</c:v>
                </c:pt>
                <c:pt idx="637">
                  <c:v>0.11074968526635898</c:v>
                </c:pt>
                <c:pt idx="638">
                  <c:v>0.11073358881262196</c:v>
                </c:pt>
                <c:pt idx="639">
                  <c:v>0.11064183259299498</c:v>
                </c:pt>
                <c:pt idx="640">
                  <c:v>0.11062312746833303</c:v>
                </c:pt>
                <c:pt idx="641">
                  <c:v>0.11059431146547505</c:v>
                </c:pt>
                <c:pt idx="642">
                  <c:v>0.11049421377133695</c:v>
                </c:pt>
                <c:pt idx="643">
                  <c:v>0.11043304295825196</c:v>
                </c:pt>
                <c:pt idx="644">
                  <c:v>0.11041307397381495</c:v>
                </c:pt>
                <c:pt idx="645">
                  <c:v>0.11036605839020497</c:v>
                </c:pt>
                <c:pt idx="646">
                  <c:v>0.11031272350772203</c:v>
                </c:pt>
                <c:pt idx="647">
                  <c:v>0.1102702578193</c:v>
                </c:pt>
                <c:pt idx="648">
                  <c:v>0.11029033398550103</c:v>
                </c:pt>
                <c:pt idx="649">
                  <c:v>0.11047494378437495</c:v>
                </c:pt>
                <c:pt idx="650">
                  <c:v>0.110796985322411</c:v>
                </c:pt>
                <c:pt idx="651">
                  <c:v>0.11094125446153102</c:v>
                </c:pt>
                <c:pt idx="652">
                  <c:v>0.11116415370017196</c:v>
                </c:pt>
                <c:pt idx="653">
                  <c:v>0.11137064317891199</c:v>
                </c:pt>
                <c:pt idx="654">
                  <c:v>0.11143628221851198</c:v>
                </c:pt>
                <c:pt idx="655">
                  <c:v>0.11152927085794495</c:v>
                </c:pt>
                <c:pt idx="656">
                  <c:v>0.11181575791619702</c:v>
                </c:pt>
                <c:pt idx="657">
                  <c:v>0.11194635225540095</c:v>
                </c:pt>
                <c:pt idx="658">
                  <c:v>0.11210976611440404</c:v>
                </c:pt>
                <c:pt idx="659">
                  <c:v>0.11227659867338702</c:v>
                </c:pt>
                <c:pt idx="660">
                  <c:v>0.11232787917307396</c:v>
                </c:pt>
                <c:pt idx="661">
                  <c:v>0.11254394101175602</c:v>
                </c:pt>
                <c:pt idx="662">
                  <c:v>0.11276068659043503</c:v>
                </c:pt>
                <c:pt idx="663">
                  <c:v>0.112934356549376</c:v>
                </c:pt>
                <c:pt idx="664">
                  <c:v>0.11314836716806997</c:v>
                </c:pt>
                <c:pt idx="665">
                  <c:v>0.11330084118714001</c:v>
                </c:pt>
                <c:pt idx="666">
                  <c:v>0.11360168678530502</c:v>
                </c:pt>
                <c:pt idx="667">
                  <c:v>0.11371245266463004</c:v>
                </c:pt>
                <c:pt idx="668">
                  <c:v>0.11400440964284897</c:v>
                </c:pt>
                <c:pt idx="669">
                  <c:v>0.11411449178217803</c:v>
                </c:pt>
                <c:pt idx="670">
                  <c:v>0.11421363408157303</c:v>
                </c:pt>
                <c:pt idx="671">
                  <c:v>0.114434482100226</c:v>
                </c:pt>
                <c:pt idx="672">
                  <c:v>0.11452131707969604</c:v>
                </c:pt>
                <c:pt idx="673">
                  <c:v>0.11473054151841999</c:v>
                </c:pt>
                <c:pt idx="674">
                  <c:v>0.11488028057750699</c:v>
                </c:pt>
                <c:pt idx="675">
                  <c:v>0.11502181475664397</c:v>
                </c:pt>
                <c:pt idx="676">
                  <c:v>0.11517975869568098</c:v>
                </c:pt>
                <c:pt idx="677">
                  <c:v>0.115302148154934</c:v>
                </c:pt>
                <c:pt idx="678">
                  <c:v>0.11554214089347103</c:v>
                </c:pt>
                <c:pt idx="679">
                  <c:v>0.115799910871899</c:v>
                </c:pt>
                <c:pt idx="680">
                  <c:v>0.11590178813127705</c:v>
                </c:pt>
                <c:pt idx="681">
                  <c:v>0.11610144021005997</c:v>
                </c:pt>
                <c:pt idx="682">
                  <c:v>0.11625528170912103</c:v>
                </c:pt>
                <c:pt idx="683">
                  <c:v>0.11636946628842504</c:v>
                </c:pt>
                <c:pt idx="684">
                  <c:v>0.11602940919243199</c:v>
                </c:pt>
                <c:pt idx="685">
                  <c:v>0.11586626477605699</c:v>
                </c:pt>
                <c:pt idx="686">
                  <c:v>0.115455351879725</c:v>
                </c:pt>
                <c:pt idx="687">
                  <c:v>0.115602267827565</c:v>
                </c:pt>
                <c:pt idx="688">
                  <c:v>0.11565957704123198</c:v>
                </c:pt>
                <c:pt idx="689">
                  <c:v>0.11585207722047597</c:v>
                </c:pt>
                <c:pt idx="690">
                  <c:v>0.11596914475950604</c:v>
                </c:pt>
                <c:pt idx="691">
                  <c:v>0.11614744009091704</c:v>
                </c:pt>
                <c:pt idx="692">
                  <c:v>0.11625569082784504</c:v>
                </c:pt>
                <c:pt idx="693">
                  <c:v>0.11644182331668096</c:v>
                </c:pt>
                <c:pt idx="694">
                  <c:v>0.11652601397560802</c:v>
                </c:pt>
                <c:pt idx="695">
                  <c:v>0.11662332279033605</c:v>
                </c:pt>
                <c:pt idx="696">
                  <c:v>0.11675446074725504</c:v>
                </c:pt>
                <c:pt idx="697">
                  <c:v>0.11687003996352296</c:v>
                </c:pt>
                <c:pt idx="698">
                  <c:v>0.11699284288080702</c:v>
                </c:pt>
                <c:pt idx="699">
                  <c:v>0.11715620965764695</c:v>
                </c:pt>
                <c:pt idx="700">
                  <c:v>0.11731790942655995</c:v>
                </c:pt>
                <c:pt idx="701">
                  <c:v>0.11750961533815696</c:v>
                </c:pt>
                <c:pt idx="702">
                  <c:v>0.11767798313877798</c:v>
                </c:pt>
                <c:pt idx="703">
                  <c:v>0.11790358487822405</c:v>
                </c:pt>
                <c:pt idx="704">
                  <c:v>0.11803416716583304</c:v>
                </c:pt>
                <c:pt idx="705">
                  <c:v>0.11829811008759905</c:v>
                </c:pt>
                <c:pt idx="706">
                  <c:v>0.11842813670590002</c:v>
                </c:pt>
                <c:pt idx="707">
                  <c:v>0.11865596112258103</c:v>
                </c:pt>
                <c:pt idx="708">
                  <c:v>0.11878154238641003</c:v>
                </c:pt>
                <c:pt idx="709">
                  <c:v>0.11899936475552997</c:v>
                </c:pt>
                <c:pt idx="710">
                  <c:v>0.11908882751427596</c:v>
                </c:pt>
                <c:pt idx="711">
                  <c:v>0.11937221886185501</c:v>
                </c:pt>
                <c:pt idx="712">
                  <c:v>0.11961282367264303</c:v>
                </c:pt>
                <c:pt idx="713">
                  <c:v>0.11970936597596205</c:v>
                </c:pt>
                <c:pt idx="714">
                  <c:v>0.11980730793078498</c:v>
                </c:pt>
                <c:pt idx="715">
                  <c:v>0.12008736526250996</c:v>
                </c:pt>
                <c:pt idx="716">
                  <c:v>0.12018405172227298</c:v>
                </c:pt>
                <c:pt idx="717">
                  <c:v>0.12041909983997101</c:v>
                </c:pt>
                <c:pt idx="718">
                  <c:v>0.12059080165644498</c:v>
                </c:pt>
                <c:pt idx="719">
                  <c:v>0.12073694268470703</c:v>
                </c:pt>
                <c:pt idx="720">
                  <c:v>0.12085641158613702</c:v>
                </c:pt>
                <c:pt idx="721">
                  <c:v>0.12097810316480395</c:v>
                </c:pt>
                <c:pt idx="722">
                  <c:v>0.12123815640140601</c:v>
                </c:pt>
                <c:pt idx="723">
                  <c:v>0.12147209318048602</c:v>
                </c:pt>
                <c:pt idx="724">
                  <c:v>0.12155322089959697</c:v>
                </c:pt>
                <c:pt idx="725">
                  <c:v>0.12157814590854699</c:v>
                </c:pt>
                <c:pt idx="726">
                  <c:v>0.12142481391683801</c:v>
                </c:pt>
                <c:pt idx="727">
                  <c:v>0.12138263944577099</c:v>
                </c:pt>
                <c:pt idx="728">
                  <c:v>0.12130025210694195</c:v>
                </c:pt>
                <c:pt idx="729">
                  <c:v>0.12116980548712997</c:v>
                </c:pt>
                <c:pt idx="730">
                  <c:v>0.12111817943876801</c:v>
                </c:pt>
                <c:pt idx="731">
                  <c:v>0.12098559409643295</c:v>
                </c:pt>
                <c:pt idx="732">
                  <c:v>0.12084009213048996</c:v>
                </c:pt>
                <c:pt idx="733">
                  <c:v>0.12076791099855999</c:v>
                </c:pt>
                <c:pt idx="734">
                  <c:v>0.12061709042289503</c:v>
                </c:pt>
                <c:pt idx="735">
                  <c:v>0.12053237256805105</c:v>
                </c:pt>
                <c:pt idx="736">
                  <c:v>0.12048412517986695</c:v>
                </c:pt>
                <c:pt idx="737">
                  <c:v>0.12050052246547405</c:v>
                </c:pt>
                <c:pt idx="738">
                  <c:v>0.12062507015357005</c:v>
                </c:pt>
                <c:pt idx="739">
                  <c:v>0.12066276221707295</c:v>
                </c:pt>
                <c:pt idx="740">
                  <c:v>0.12079924962714905</c:v>
                </c:pt>
                <c:pt idx="741">
                  <c:v>0.12082804542721703</c:v>
                </c:pt>
                <c:pt idx="742">
                  <c:v>0.12092309497865905</c:v>
                </c:pt>
                <c:pt idx="743">
                  <c:v>0.12098373003733798</c:v>
                </c:pt>
                <c:pt idx="744">
                  <c:v>0.12140138926023603</c:v>
                </c:pt>
                <c:pt idx="745">
                  <c:v>0.12169658984894505</c:v>
                </c:pt>
                <c:pt idx="746">
                  <c:v>0.12188214450470403</c:v>
                </c:pt>
                <c:pt idx="747">
                  <c:v>0.122084567765534</c:v>
                </c:pt>
                <c:pt idx="748">
                  <c:v>0.12249363143845904</c:v>
                </c:pt>
                <c:pt idx="749">
                  <c:v>0.12289215223321603</c:v>
                </c:pt>
                <c:pt idx="750">
                  <c:v>0.12311460696256504</c:v>
                </c:pt>
                <c:pt idx="751">
                  <c:v>0.12357216787506398</c:v>
                </c:pt>
                <c:pt idx="752">
                  <c:v>0.12384101126835301</c:v>
                </c:pt>
                <c:pt idx="753">
                  <c:v>0.12415097188649804</c:v>
                </c:pt>
                <c:pt idx="754">
                  <c:v>0.124696038687793</c:v>
                </c:pt>
                <c:pt idx="755">
                  <c:v>0.12516835962972706</c:v>
                </c:pt>
                <c:pt idx="756">
                  <c:v>0.12530752562154701</c:v>
                </c:pt>
                <c:pt idx="757">
                  <c:v>0.12585997243755997</c:v>
                </c:pt>
                <c:pt idx="758">
                  <c:v>0.12620683312929304</c:v>
                </c:pt>
                <c:pt idx="759">
                  <c:v>0.12629675633304704</c:v>
                </c:pt>
                <c:pt idx="760">
                  <c:v>0.126355459075145</c:v>
                </c:pt>
                <c:pt idx="761">
                  <c:v>0.12645057548295502</c:v>
                </c:pt>
                <c:pt idx="762">
                  <c:v>0.12650261380232697</c:v>
                </c:pt>
                <c:pt idx="763">
                  <c:v>0.12660005810624897</c:v>
                </c:pt>
                <c:pt idx="764">
                  <c:v>0.12664485504797796</c:v>
                </c:pt>
                <c:pt idx="765">
                  <c:v>0.12674750001113699</c:v>
                </c:pt>
                <c:pt idx="766">
                  <c:v>0.12682734311880095</c:v>
                </c:pt>
                <c:pt idx="767">
                  <c:v>0.12686229042151598</c:v>
                </c:pt>
                <c:pt idx="768">
                  <c:v>0.126948510774201</c:v>
                </c:pt>
                <c:pt idx="769">
                  <c:v>0.12705743411916104</c:v>
                </c:pt>
                <c:pt idx="770">
                  <c:v>0.12709073358300504</c:v>
                </c:pt>
                <c:pt idx="771">
                  <c:v>0.127111616520588</c:v>
                </c:pt>
                <c:pt idx="772">
                  <c:v>0.127151424620355</c:v>
                </c:pt>
                <c:pt idx="773">
                  <c:v>0.12665438555194497</c:v>
                </c:pt>
                <c:pt idx="774">
                  <c:v>0.12690500213285505</c:v>
                </c:pt>
                <c:pt idx="775">
                  <c:v>0.12720240047553499</c:v>
                </c:pt>
                <c:pt idx="776">
                  <c:v>0.12734942886966905</c:v>
                </c:pt>
                <c:pt idx="777">
                  <c:v>0.12760940180293301</c:v>
                </c:pt>
                <c:pt idx="778">
                  <c:v>0.12766954978235201</c:v>
                </c:pt>
                <c:pt idx="779">
                  <c:v>0.12803110596974498</c:v>
                </c:pt>
                <c:pt idx="780">
                  <c:v>0.12817947098564397</c:v>
                </c:pt>
                <c:pt idx="781">
                  <c:v>0.12832984093418998</c:v>
                </c:pt>
                <c:pt idx="782">
                  <c:v>0.128683377390994</c:v>
                </c:pt>
                <c:pt idx="783">
                  <c:v>0.12885379666601304</c:v>
                </c:pt>
                <c:pt idx="784">
                  <c:v>0.12901552789955995</c:v>
                </c:pt>
                <c:pt idx="785">
                  <c:v>0.12934166361018395</c:v>
                </c:pt>
                <c:pt idx="786">
                  <c:v>0.129477330719317</c:v>
                </c:pt>
                <c:pt idx="787">
                  <c:v>0.12964106688551202</c:v>
                </c:pt>
                <c:pt idx="788">
                  <c:v>0.12986962920730205</c:v>
                </c:pt>
                <c:pt idx="789">
                  <c:v>0.13007279571555996</c:v>
                </c:pt>
                <c:pt idx="790">
                  <c:v>0.13033611020323599</c:v>
                </c:pt>
                <c:pt idx="791">
                  <c:v>0.130502519612961</c:v>
                </c:pt>
                <c:pt idx="792">
                  <c:v>0.13064019165474094</c:v>
                </c:pt>
                <c:pt idx="793">
                  <c:v>0.130950927951068</c:v>
                </c:pt>
                <c:pt idx="794">
                  <c:v>0.13114940694900901</c:v>
                </c:pt>
                <c:pt idx="795">
                  <c:v>0.13146822883806797</c:v>
                </c:pt>
                <c:pt idx="796">
                  <c:v>0.13157850013366901</c:v>
                </c:pt>
                <c:pt idx="797">
                  <c:v>0.13191131895311703</c:v>
                </c:pt>
                <c:pt idx="798">
                  <c:v>0.13204097126430803</c:v>
                </c:pt>
                <c:pt idx="799">
                  <c:v>0.13213051432359202</c:v>
                </c:pt>
                <c:pt idx="800">
                  <c:v>0.13200482799869495</c:v>
                </c:pt>
                <c:pt idx="801">
                  <c:v>0.13190419939047004</c:v>
                </c:pt>
                <c:pt idx="802">
                  <c:v>0.13179521821002105</c:v>
                </c:pt>
                <c:pt idx="803">
                  <c:v>0.13163731482083096</c:v>
                </c:pt>
                <c:pt idx="804">
                  <c:v>0.13160549549807199</c:v>
                </c:pt>
                <c:pt idx="805">
                  <c:v>0.13143500166173006</c:v>
                </c:pt>
                <c:pt idx="806">
                  <c:v>0.13138355572182903</c:v>
                </c:pt>
                <c:pt idx="807">
                  <c:v>0.131283891941123</c:v>
                </c:pt>
                <c:pt idx="808">
                  <c:v>0.13135487147537295</c:v>
                </c:pt>
                <c:pt idx="809">
                  <c:v>0.13139720041637204</c:v>
                </c:pt>
                <c:pt idx="810">
                  <c:v>0.13147280101405001</c:v>
                </c:pt>
                <c:pt idx="811">
                  <c:v>0.13154193212292897</c:v>
                </c:pt>
                <c:pt idx="812">
                  <c:v>0.13161032386166005</c:v>
                </c:pt>
                <c:pt idx="813">
                  <c:v>0.13164946230729702</c:v>
                </c:pt>
                <c:pt idx="814">
                  <c:v>0.13170403902797501</c:v>
                </c:pt>
                <c:pt idx="815">
                  <c:v>0.13174581344136105</c:v>
                </c:pt>
                <c:pt idx="816">
                  <c:v>0.13181439002262896</c:v>
                </c:pt>
                <c:pt idx="817">
                  <c:v>0.13189183904567903</c:v>
                </c:pt>
                <c:pt idx="818">
                  <c:v>0.13199036011795795</c:v>
                </c:pt>
                <c:pt idx="819">
                  <c:v>0.13202899220821396</c:v>
                </c:pt>
                <c:pt idx="820">
                  <c:v>0.13209165382829502</c:v>
                </c:pt>
                <c:pt idx="821">
                  <c:v>0.13214562784913098</c:v>
                </c:pt>
                <c:pt idx="822">
                  <c:v>0.13221106210726796</c:v>
                </c:pt>
                <c:pt idx="823">
                  <c:v>0.13226300286019599</c:v>
                </c:pt>
                <c:pt idx="824">
                  <c:v>0.13230385306089698</c:v>
                </c:pt>
                <c:pt idx="825">
                  <c:v>0.13235339086084297</c:v>
                </c:pt>
                <c:pt idx="826">
                  <c:v>0.132451911933123</c:v>
                </c:pt>
                <c:pt idx="827">
                  <c:v>0.13249257729128705</c:v>
                </c:pt>
                <c:pt idx="828">
                  <c:v>0.13263194856426797</c:v>
                </c:pt>
                <c:pt idx="829">
                  <c:v>0.13267095033959797</c:v>
                </c:pt>
                <c:pt idx="830">
                  <c:v>0.13274340861414502</c:v>
                </c:pt>
                <c:pt idx="831">
                  <c:v>0.13277520153052802</c:v>
                </c:pt>
                <c:pt idx="832">
                  <c:v>0.13283786315060897</c:v>
                </c:pt>
                <c:pt idx="833">
                  <c:v>0.13291734544156597</c:v>
                </c:pt>
                <c:pt idx="834">
                  <c:v>0.13296651355643696</c:v>
                </c:pt>
                <c:pt idx="835">
                  <c:v>0.13303712340561302</c:v>
                </c:pt>
                <c:pt idx="836">
                  <c:v>0.13310237282121296</c:v>
                </c:pt>
                <c:pt idx="837">
                  <c:v>0.13321047184527701</c:v>
                </c:pt>
                <c:pt idx="838">
                  <c:v>0.13336875806695503</c:v>
                </c:pt>
                <c:pt idx="839">
                  <c:v>0.13349768202576295</c:v>
                </c:pt>
                <c:pt idx="840">
                  <c:v>0.13359184376531097</c:v>
                </c:pt>
                <c:pt idx="841">
                  <c:v>0.13364921830195398</c:v>
                </c:pt>
                <c:pt idx="842">
                  <c:v>0.13374675501424504</c:v>
                </c:pt>
                <c:pt idx="843">
                  <c:v>0.13584039965032801</c:v>
                </c:pt>
                <c:pt idx="844">
                  <c:v>0.13719989086703899</c:v>
                </c:pt>
                <c:pt idx="845">
                  <c:v>0.13728199074916803</c:v>
                </c:pt>
                <c:pt idx="846">
                  <c:v>0.13734723278883398</c:v>
                </c:pt>
                <c:pt idx="847">
                  <c:v>0.13742385934548795</c:v>
                </c:pt>
                <c:pt idx="848">
                  <c:v>0.13757163913332104</c:v>
                </c:pt>
                <c:pt idx="849">
                  <c:v>0.13765264435035496</c:v>
                </c:pt>
                <c:pt idx="850">
                  <c:v>0.137722921849458</c:v>
                </c:pt>
                <c:pt idx="851">
                  <c:v>0.13781290332027196</c:v>
                </c:pt>
                <c:pt idx="852">
                  <c:v>0.13795569318383705</c:v>
                </c:pt>
                <c:pt idx="853">
                  <c:v>0.138247981805251</c:v>
                </c:pt>
                <c:pt idx="854">
                  <c:v>0.13845636247641102</c:v>
                </c:pt>
                <c:pt idx="855">
                  <c:v>0.13896718906646299</c:v>
                </c:pt>
                <c:pt idx="856">
                  <c:v>0.13914096244139396</c:v>
                </c:pt>
                <c:pt idx="857">
                  <c:v>0.13935601129403097</c:v>
                </c:pt>
                <c:pt idx="858">
                  <c:v>0.13951215787695304</c:v>
                </c:pt>
                <c:pt idx="859">
                  <c:v>0.139857791950183</c:v>
                </c:pt>
                <c:pt idx="860">
                  <c:v>0.14005505898554804</c:v>
                </c:pt>
                <c:pt idx="861">
                  <c:v>0.14027788738324198</c:v>
                </c:pt>
                <c:pt idx="862">
                  <c:v>0.14103417029910403</c:v>
                </c:pt>
                <c:pt idx="863">
                  <c:v>0.14133534982915397</c:v>
                </c:pt>
                <c:pt idx="864">
                  <c:v>0.14156429072653398</c:v>
                </c:pt>
                <c:pt idx="865">
                  <c:v>0.14185657934794804</c:v>
                </c:pt>
                <c:pt idx="866">
                  <c:v>0.14284013611582203</c:v>
                </c:pt>
                <c:pt idx="867">
                  <c:v>0.14282673222893905</c:v>
                </c:pt>
                <c:pt idx="868">
                  <c:v>0.14254161731375503</c:v>
                </c:pt>
                <c:pt idx="869">
                  <c:v>0.14245137630376503</c:v>
                </c:pt>
                <c:pt idx="870">
                  <c:v>0.14217505194963198</c:v>
                </c:pt>
                <c:pt idx="871">
                  <c:v>0.14224917765670997</c:v>
                </c:pt>
                <c:pt idx="872">
                  <c:v>0.14254907555557705</c:v>
                </c:pt>
                <c:pt idx="873">
                  <c:v>0.14304442520921701</c:v>
                </c:pt>
                <c:pt idx="874">
                  <c:v>0.14333079055045395</c:v>
                </c:pt>
                <c:pt idx="875">
                  <c:v>0.143548569477295</c:v>
                </c:pt>
                <c:pt idx="876">
                  <c:v>0.14395614350368802</c:v>
                </c:pt>
                <c:pt idx="877">
                  <c:v>0.14446464033697104</c:v>
                </c:pt>
                <c:pt idx="878">
                  <c:v>0.14813474841487195</c:v>
                </c:pt>
                <c:pt idx="879">
                  <c:v>0.14837922877026699</c:v>
                </c:pt>
                <c:pt idx="880">
                  <c:v>0.14848471273170905</c:v>
                </c:pt>
                <c:pt idx="881">
                  <c:v>0.14866638649443298</c:v>
                </c:pt>
                <c:pt idx="882">
                  <c:v>0.14900800867017505</c:v>
                </c:pt>
                <c:pt idx="883">
                  <c:v>0.15070799777210198</c:v>
                </c:pt>
                <c:pt idx="884">
                  <c:v>0.15233070031549301</c:v>
                </c:pt>
                <c:pt idx="885">
                  <c:v>0.15442990162133097</c:v>
                </c:pt>
                <c:pt idx="886">
                  <c:v>0.15643120625514995</c:v>
                </c:pt>
                <c:pt idx="887">
                  <c:v>0.15729163662553702</c:v>
                </c:pt>
                <c:pt idx="888">
                  <c:v>0.15782097432783704</c:v>
                </c:pt>
                <c:pt idx="889">
                  <c:v>0.15818549885080602</c:v>
                </c:pt>
                <c:pt idx="890">
                  <c:v>0.15984858700024895</c:v>
                </c:pt>
                <c:pt idx="891">
                  <c:v>0.16088321493028501</c:v>
                </c:pt>
                <c:pt idx="892">
                  <c:v>0.161621055383669</c:v>
                </c:pt>
                <c:pt idx="893">
                  <c:v>0.16239964697652198</c:v>
                </c:pt>
                <c:pt idx="894">
                  <c:v>0.16346979247817905</c:v>
                </c:pt>
                <c:pt idx="895">
                  <c:v>0.16375465937072597</c:v>
                </c:pt>
                <c:pt idx="896">
                  <c:v>0.16431191072547302</c:v>
                </c:pt>
                <c:pt idx="897">
                  <c:v>0.16500847491890702</c:v>
                </c:pt>
                <c:pt idx="898">
                  <c:v>0.16518412054592302</c:v>
                </c:pt>
                <c:pt idx="899">
                  <c:v>0.16555658735143597</c:v>
                </c:pt>
                <c:pt idx="900">
                  <c:v>0.16586521136732202</c:v>
                </c:pt>
                <c:pt idx="901">
                  <c:v>0.16706004102941796</c:v>
                </c:pt>
                <c:pt idx="902">
                  <c:v>0.16768782202719801</c:v>
                </c:pt>
                <c:pt idx="903">
                  <c:v>0.16847830392301999</c:v>
                </c:pt>
                <c:pt idx="904">
                  <c:v>0.16959565840920299</c:v>
                </c:pt>
                <c:pt idx="905">
                  <c:v>0.17015250989322295</c:v>
                </c:pt>
                <c:pt idx="906">
                  <c:v>0.17051271716893102</c:v>
                </c:pt>
                <c:pt idx="907">
                  <c:v>0.171149333630774</c:v>
                </c:pt>
                <c:pt idx="908">
                  <c:v>0.171759687674225</c:v>
                </c:pt>
                <c:pt idx="909">
                  <c:v>0.17204298566042397</c:v>
                </c:pt>
                <c:pt idx="910">
                  <c:v>0.17218380180100901</c:v>
                </c:pt>
                <c:pt idx="911">
                  <c:v>0.17224978934641499</c:v>
                </c:pt>
                <c:pt idx="912">
                  <c:v>0.17240290607798703</c:v>
                </c:pt>
                <c:pt idx="913">
                  <c:v>0.17262718166601099</c:v>
                </c:pt>
                <c:pt idx="914">
                  <c:v>0.17296822073882501</c:v>
                </c:pt>
                <c:pt idx="915">
                  <c:v>0.17340092932979101</c:v>
                </c:pt>
                <c:pt idx="916">
                  <c:v>0.17372209803219996</c:v>
                </c:pt>
                <c:pt idx="917">
                  <c:v>0.17400445250754004</c:v>
                </c:pt>
                <c:pt idx="918">
                  <c:v>0.17452599787735901</c:v>
                </c:pt>
                <c:pt idx="919">
                  <c:v>0.17465819660234005</c:v>
                </c:pt>
                <c:pt idx="920">
                  <c:v>0.175196224429089</c:v>
                </c:pt>
                <c:pt idx="921">
                  <c:v>0.17592551506126297</c:v>
                </c:pt>
                <c:pt idx="922">
                  <c:v>0.17621379766872602</c:v>
                </c:pt>
                <c:pt idx="923">
                  <c:v>0.17664322647813402</c:v>
                </c:pt>
                <c:pt idx="924">
                  <c:v>0.176872844588575</c:v>
                </c:pt>
                <c:pt idx="925">
                  <c:v>0.17699194793188999</c:v>
                </c:pt>
                <c:pt idx="926">
                  <c:v>0.17722232385787795</c:v>
                </c:pt>
                <c:pt idx="927">
                  <c:v>0.17732361853586198</c:v>
                </c:pt>
                <c:pt idx="928">
                  <c:v>0.17740685194333194</c:v>
                </c:pt>
                <c:pt idx="929">
                  <c:v>0.17772437468683999</c:v>
                </c:pt>
                <c:pt idx="930">
                  <c:v>0.179472900400789</c:v>
                </c:pt>
                <c:pt idx="931">
                  <c:v>0.17978521847946904</c:v>
                </c:pt>
                <c:pt idx="932">
                  <c:v>0.18002289206961497</c:v>
                </c:pt>
                <c:pt idx="933">
                  <c:v>0.18035466323107197</c:v>
                </c:pt>
                <c:pt idx="934">
                  <c:v>0.180538029168267</c:v>
                </c:pt>
                <c:pt idx="935">
                  <c:v>0.18071834849236101</c:v>
                </c:pt>
                <c:pt idx="936">
                  <c:v>0.18103780178013296</c:v>
                </c:pt>
                <c:pt idx="937">
                  <c:v>0.18230484629810095</c:v>
                </c:pt>
                <c:pt idx="938">
                  <c:v>0.18249583360852295</c:v>
                </c:pt>
                <c:pt idx="939">
                  <c:v>0.18273036430123102</c:v>
                </c:pt>
                <c:pt idx="940">
                  <c:v>0.18363034552973101</c:v>
                </c:pt>
                <c:pt idx="941">
                  <c:v>0.18383547357344998</c:v>
                </c:pt>
                <c:pt idx="942">
                  <c:v>0.18396847957138396</c:v>
                </c:pt>
                <c:pt idx="943">
                  <c:v>0.18397892011566197</c:v>
                </c:pt>
                <c:pt idx="944">
                  <c:v>0.18398771923416501</c:v>
                </c:pt>
                <c:pt idx="945">
                  <c:v>0.18400233061443105</c:v>
                </c:pt>
                <c:pt idx="946">
                  <c:v>0.18468945441933204</c:v>
                </c:pt>
                <c:pt idx="947">
                  <c:v>0.18500993510669395</c:v>
                </c:pt>
                <c:pt idx="948">
                  <c:v>0.18508744671480004</c:v>
                </c:pt>
                <c:pt idx="949">
                  <c:v>0.18564704008583999</c:v>
                </c:pt>
                <c:pt idx="950">
                  <c:v>0.18623794753896605</c:v>
                </c:pt>
                <c:pt idx="951">
                  <c:v>0.18673285957375396</c:v>
                </c:pt>
                <c:pt idx="952">
                  <c:v>0.18715988849307497</c:v>
                </c:pt>
                <c:pt idx="953">
                  <c:v>0.18758943198799705</c:v>
                </c:pt>
                <c:pt idx="954">
                  <c:v>0.18780491487761697</c:v>
                </c:pt>
                <c:pt idx="955">
                  <c:v>0.18689440460588402</c:v>
                </c:pt>
                <c:pt idx="956">
                  <c:v>0.18794979669767797</c:v>
                </c:pt>
                <c:pt idx="957">
                  <c:v>0.18804400220943696</c:v>
                </c:pt>
                <c:pt idx="958">
                  <c:v>0.18851398536122599</c:v>
                </c:pt>
                <c:pt idx="959">
                  <c:v>0.18859252476792498</c:v>
                </c:pt>
                <c:pt idx="960">
                  <c:v>0.18867273522583095</c:v>
                </c:pt>
                <c:pt idx="961">
                  <c:v>0.18879033545447899</c:v>
                </c:pt>
                <c:pt idx="962">
                  <c:v>0.18893697019783695</c:v>
                </c:pt>
                <c:pt idx="963">
                  <c:v>0.189105914884238</c:v>
                </c:pt>
                <c:pt idx="964">
                  <c:v>0.18922815087054601</c:v>
                </c:pt>
                <c:pt idx="965">
                  <c:v>0.18932413187421104</c:v>
                </c:pt>
                <c:pt idx="966">
                  <c:v>0.18952048039095903</c:v>
                </c:pt>
                <c:pt idx="967">
                  <c:v>0.18959922867905898</c:v>
                </c:pt>
                <c:pt idx="968">
                  <c:v>0.18989558111169202</c:v>
                </c:pt>
                <c:pt idx="969">
                  <c:v>0.19134269945120197</c:v>
                </c:pt>
                <c:pt idx="970">
                  <c:v>0.19090740607812096</c:v>
                </c:pt>
                <c:pt idx="971">
                  <c:v>0.19187423096953604</c:v>
                </c:pt>
                <c:pt idx="972">
                  <c:v>0.19217109224648199</c:v>
                </c:pt>
                <c:pt idx="973">
                  <c:v>0.19269571787321205</c:v>
                </c:pt>
                <c:pt idx="974">
                  <c:v>0.19331549973430795</c:v>
                </c:pt>
                <c:pt idx="975">
                  <c:v>0.19388173360040095</c:v>
                </c:pt>
                <c:pt idx="976">
                  <c:v>0.19411618698393296</c:v>
                </c:pt>
                <c:pt idx="977">
                  <c:v>0.19431988645141496</c:v>
                </c:pt>
                <c:pt idx="978">
                  <c:v>0.19441902260432797</c:v>
                </c:pt>
                <c:pt idx="979">
                  <c:v>0.19462272207180997</c:v>
                </c:pt>
                <c:pt idx="980">
                  <c:v>0.19450610474918195</c:v>
                </c:pt>
                <c:pt idx="981">
                  <c:v>0.19409964276721403</c:v>
                </c:pt>
                <c:pt idx="982">
                  <c:v>0.19413315831863498</c:v>
                </c:pt>
                <c:pt idx="983">
                  <c:v>0.19438506656814702</c:v>
                </c:pt>
                <c:pt idx="984">
                  <c:v>0.19480501066209899</c:v>
                </c:pt>
                <c:pt idx="985">
                  <c:v>0.195296010436252</c:v>
                </c:pt>
                <c:pt idx="986">
                  <c:v>0.19621273811895601</c:v>
                </c:pt>
                <c:pt idx="987">
                  <c:v>0.19606961620468899</c:v>
                </c:pt>
                <c:pt idx="988">
                  <c:v>0.19573881429735496</c:v>
                </c:pt>
                <c:pt idx="989">
                  <c:v>0.19559409459958899</c:v>
                </c:pt>
                <c:pt idx="990">
                  <c:v>0.195377699245318</c:v>
                </c:pt>
                <c:pt idx="991">
                  <c:v>0.19510195352675896</c:v>
                </c:pt>
                <c:pt idx="992">
                  <c:v>0.19466752130393195</c:v>
                </c:pt>
                <c:pt idx="993">
                  <c:v>0.19832365713753397</c:v>
                </c:pt>
                <c:pt idx="994">
                  <c:v>0.19798633472778704</c:v>
                </c:pt>
                <c:pt idx="995">
                  <c:v>0.19875546734298</c:v>
                </c:pt>
                <c:pt idx="996">
                  <c:v>0.19886288551627995</c:v>
                </c:pt>
                <c:pt idx="997">
                  <c:v>0.19913419404536004</c:v>
                </c:pt>
                <c:pt idx="998">
                  <c:v>0.19946419567492002</c:v>
                </c:pt>
                <c:pt idx="999">
                  <c:v>0.19975322394779005</c:v>
                </c:pt>
                <c:pt idx="1000">
                  <c:v>0.20032380588435394</c:v>
                </c:pt>
                <c:pt idx="1001">
                  <c:v>0.20031921149549403</c:v>
                </c:pt>
                <c:pt idx="1002">
                  <c:v>0.20006608014068405</c:v>
                </c:pt>
                <c:pt idx="1003">
                  <c:v>0.19994136998074397</c:v>
                </c:pt>
                <c:pt idx="1004">
                  <c:v>0.19922879666177995</c:v>
                </c:pt>
                <c:pt idx="1005">
                  <c:v>0.19846416935385103</c:v>
                </c:pt>
                <c:pt idx="1006">
                  <c:v>0.19870996978775202</c:v>
                </c:pt>
                <c:pt idx="1007">
                  <c:v>0.20019453219049599</c:v>
                </c:pt>
                <c:pt idx="1008">
                  <c:v>0.20160755214014003</c:v>
                </c:pt>
                <c:pt idx="1009">
                  <c:v>0.20184913970212903</c:v>
                </c:pt>
                <c:pt idx="1010">
                  <c:v>0.20276941623986899</c:v>
                </c:pt>
                <c:pt idx="1011">
                  <c:v>0.20289205821261402</c:v>
                </c:pt>
                <c:pt idx="1012">
                  <c:v>0.20311205198587501</c:v>
                </c:pt>
                <c:pt idx="1013">
                  <c:v>0.204040673765567</c:v>
                </c:pt>
                <c:pt idx="1014">
                  <c:v>0.20416916603837898</c:v>
                </c:pt>
                <c:pt idx="1015">
                  <c:v>0.20447368270446897</c:v>
                </c:pt>
                <c:pt idx="1016">
                  <c:v>0.204197429307025</c:v>
                </c:pt>
                <c:pt idx="1017">
                  <c:v>0.20376759079629703</c:v>
                </c:pt>
                <c:pt idx="1018">
                  <c:v>0.203641902590042</c:v>
                </c:pt>
                <c:pt idx="1019">
                  <c:v>0.203366546537043</c:v>
                </c:pt>
                <c:pt idx="1020">
                  <c:v>0.20311206761186196</c:v>
                </c:pt>
                <c:pt idx="1021">
                  <c:v>0.20392877332906501</c:v>
                </c:pt>
                <c:pt idx="1022">
                  <c:v>0.20509358267042299</c:v>
                </c:pt>
                <c:pt idx="1023">
                  <c:v>0.20547251957427604</c:v>
                </c:pt>
                <c:pt idx="1024">
                  <c:v>0.20551935256702603</c:v>
                </c:pt>
                <c:pt idx="1025">
                  <c:v>0.20576153000836706</c:v>
                </c:pt>
                <c:pt idx="1026">
                  <c:v>0.20606631343176396</c:v>
                </c:pt>
                <c:pt idx="1027">
                  <c:v>0.20647459868033502</c:v>
                </c:pt>
                <c:pt idx="1028">
                  <c:v>0.20659105927061105</c:v>
                </c:pt>
                <c:pt idx="1029">
                  <c:v>0.20735899915871603</c:v>
                </c:pt>
                <c:pt idx="1030">
                  <c:v>0.20780641785079901</c:v>
                </c:pt>
                <c:pt idx="1031">
                  <c:v>0.20796672046257103</c:v>
                </c:pt>
                <c:pt idx="1032">
                  <c:v>0.20832985183107999</c:v>
                </c:pt>
                <c:pt idx="1033">
                  <c:v>0.208025105670257</c:v>
                </c:pt>
                <c:pt idx="1034">
                  <c:v>0.20775589418534501</c:v>
                </c:pt>
                <c:pt idx="1035">
                  <c:v>0.20818598364420304</c:v>
                </c:pt>
                <c:pt idx="1036">
                  <c:v>0.20797120156558502</c:v>
                </c:pt>
                <c:pt idx="1037">
                  <c:v>0.20828224409210705</c:v>
                </c:pt>
                <c:pt idx="1038">
                  <c:v>0.20860528671610401</c:v>
                </c:pt>
                <c:pt idx="1039">
                  <c:v>0.20920529158979695</c:v>
                </c:pt>
                <c:pt idx="1040">
                  <c:v>0.20958727237261898</c:v>
                </c:pt>
                <c:pt idx="1041">
                  <c:v>0.20989423458896095</c:v>
                </c:pt>
                <c:pt idx="1042">
                  <c:v>0.20995267768843695</c:v>
                </c:pt>
                <c:pt idx="1043">
                  <c:v>0.20996296421541105</c:v>
                </c:pt>
                <c:pt idx="1044">
                  <c:v>0.209975183668206</c:v>
                </c:pt>
                <c:pt idx="1045">
                  <c:v>0.20998456256044695</c:v>
                </c:pt>
                <c:pt idx="1046">
                  <c:v>0.20999999235090805</c:v>
                </c:pt>
                <c:pt idx="1047">
                  <c:v>0.21012513316847803</c:v>
                </c:pt>
                <c:pt idx="1048">
                  <c:v>0.21058529021871097</c:v>
                </c:pt>
                <c:pt idx="1049">
                  <c:v>0.21121722857159198</c:v>
                </c:pt>
                <c:pt idx="1050">
                  <c:v>0.21140141099872101</c:v>
                </c:pt>
                <c:pt idx="1051">
                  <c:v>0.21130747527778904</c:v>
                </c:pt>
                <c:pt idx="1052">
                  <c:v>0.21122787338396298</c:v>
                </c:pt>
                <c:pt idx="1053">
                  <c:v>0.21126209955766395</c:v>
                </c:pt>
                <c:pt idx="1054">
                  <c:v>0.21061053193671597</c:v>
                </c:pt>
                <c:pt idx="1055">
                  <c:v>0.21276659492663097</c:v>
                </c:pt>
                <c:pt idx="1056">
                  <c:v>0.21294379493876303</c:v>
                </c:pt>
                <c:pt idx="1057">
                  <c:v>0.21302657950041604</c:v>
                </c:pt>
                <c:pt idx="1058">
                  <c:v>0.21331136523420002</c:v>
                </c:pt>
                <c:pt idx="1059">
                  <c:v>0.21338884747888798</c:v>
                </c:pt>
                <c:pt idx="1060">
                  <c:v>0.21350515636716005</c:v>
                </c:pt>
                <c:pt idx="1061">
                  <c:v>0.21384896682078902</c:v>
                </c:pt>
                <c:pt idx="1062">
                  <c:v>0.21421637277476202</c:v>
                </c:pt>
                <c:pt idx="1063">
                  <c:v>0.21433760568098104</c:v>
                </c:pt>
                <c:pt idx="1064">
                  <c:v>0.21451562998951501</c:v>
                </c:pt>
                <c:pt idx="1065">
                  <c:v>0.21463722086486803</c:v>
                </c:pt>
                <c:pt idx="1066">
                  <c:v>0.21492783941448101</c:v>
                </c:pt>
                <c:pt idx="1067">
                  <c:v>0.21505188391736496</c:v>
                </c:pt>
                <c:pt idx="1068">
                  <c:v>0.21508741436635503</c:v>
                </c:pt>
                <c:pt idx="1069">
                  <c:v>0.21509519041951197</c:v>
                </c:pt>
                <c:pt idx="1070">
                  <c:v>0.21510604001146505</c:v>
                </c:pt>
                <c:pt idx="1071">
                  <c:v>0.21511813438663197</c:v>
                </c:pt>
                <c:pt idx="1072">
                  <c:v>0.21513318147553895</c:v>
                </c:pt>
                <c:pt idx="1073">
                  <c:v>0.21516602129684204</c:v>
                </c:pt>
                <c:pt idx="1074">
                  <c:v>0.21522322412133099</c:v>
                </c:pt>
                <c:pt idx="1075">
                  <c:v>0.21532325057512902</c:v>
                </c:pt>
                <c:pt idx="1076">
                  <c:v>0.21537235332897098</c:v>
                </c:pt>
                <c:pt idx="1077">
                  <c:v>0.21625248913433404</c:v>
                </c:pt>
                <c:pt idx="1078">
                  <c:v>0.21693677900146902</c:v>
                </c:pt>
                <c:pt idx="1079">
                  <c:v>0.21703570053734</c:v>
                </c:pt>
                <c:pt idx="1080">
                  <c:v>0.21700241318963698</c:v>
                </c:pt>
                <c:pt idx="1081">
                  <c:v>0.21689866926580303</c:v>
                </c:pt>
                <c:pt idx="1082">
                  <c:v>0.216814076880262</c:v>
                </c:pt>
                <c:pt idx="1083">
                  <c:v>0.21671317958471104</c:v>
                </c:pt>
                <c:pt idx="1084">
                  <c:v>0.21815278515585901</c:v>
                </c:pt>
                <c:pt idx="1085">
                  <c:v>0.21817320889748404</c:v>
                </c:pt>
                <c:pt idx="1086">
                  <c:v>0.21818604363472405</c:v>
                </c:pt>
                <c:pt idx="1087">
                  <c:v>0.21820635549654199</c:v>
                </c:pt>
                <c:pt idx="1088">
                  <c:v>0.21821551831087904</c:v>
                </c:pt>
                <c:pt idx="1089">
                  <c:v>0.21827093350920002</c:v>
                </c:pt>
                <c:pt idx="1090">
                  <c:v>0.21829723224738695</c:v>
                </c:pt>
                <c:pt idx="1091">
                  <c:v>0.21901884589631004</c:v>
                </c:pt>
                <c:pt idx="1092">
                  <c:v>0.21910985576633801</c:v>
                </c:pt>
                <c:pt idx="1093">
                  <c:v>0.21913371451932495</c:v>
                </c:pt>
                <c:pt idx="1094">
                  <c:v>0.21922604924134004</c:v>
                </c:pt>
                <c:pt idx="1095">
                  <c:v>0.219300186609381</c:v>
                </c:pt>
                <c:pt idx="1096">
                  <c:v>0.21939386928354199</c:v>
                </c:pt>
                <c:pt idx="1097">
                  <c:v>0.21952111596614299</c:v>
                </c:pt>
                <c:pt idx="1098">
                  <c:v>0.21958757000695095</c:v>
                </c:pt>
                <c:pt idx="1099">
                  <c:v>0.21970813223839902</c:v>
                </c:pt>
                <c:pt idx="1100">
                  <c:v>0.21987812423417596</c:v>
                </c:pt>
                <c:pt idx="1101">
                  <c:v>0.22043262193468705</c:v>
                </c:pt>
                <c:pt idx="1102">
                  <c:v>0.22065253221493797</c:v>
                </c:pt>
                <c:pt idx="1103">
                  <c:v>0.22113237734587499</c:v>
                </c:pt>
                <c:pt idx="1104">
                  <c:v>0.22141096685963702</c:v>
                </c:pt>
                <c:pt idx="1105">
                  <c:v>0.22129259005343904</c:v>
                </c:pt>
                <c:pt idx="1106">
                  <c:v>0.22126225582627601</c:v>
                </c:pt>
                <c:pt idx="1107">
                  <c:v>0.22147739775652797</c:v>
                </c:pt>
                <c:pt idx="1108">
                  <c:v>0.22194586532714899</c:v>
                </c:pt>
                <c:pt idx="1109">
                  <c:v>0.22193682979377205</c:v>
                </c:pt>
                <c:pt idx="1110">
                  <c:v>0.22192296985796001</c:v>
                </c:pt>
                <c:pt idx="1111">
                  <c:v>0.22190935523074495</c:v>
                </c:pt>
                <c:pt idx="1112">
                  <c:v>0.221898132362366</c:v>
                </c:pt>
                <c:pt idx="1113">
                  <c:v>0.22187908006121904</c:v>
                </c:pt>
                <c:pt idx="1114">
                  <c:v>0.22186707719778198</c:v>
                </c:pt>
                <c:pt idx="1115">
                  <c:v>0.22127731792790095</c:v>
                </c:pt>
                <c:pt idx="1116">
                  <c:v>0.22185110146475495</c:v>
                </c:pt>
                <c:pt idx="1117">
                  <c:v>0.22219225904665996</c:v>
                </c:pt>
                <c:pt idx="1118">
                  <c:v>0.22315394074035</c:v>
                </c:pt>
                <c:pt idx="1119">
                  <c:v>0.22344347727185698</c:v>
                </c:pt>
                <c:pt idx="1120">
                  <c:v>0.223527829015993</c:v>
                </c:pt>
                <c:pt idx="1121">
                  <c:v>0.22361315816568805</c:v>
                </c:pt>
                <c:pt idx="1122">
                  <c:v>0.22379411180215902</c:v>
                </c:pt>
                <c:pt idx="1123">
                  <c:v>0.22396188244314597</c:v>
                </c:pt>
                <c:pt idx="1124">
                  <c:v>0.22412927151711504</c:v>
                </c:pt>
                <c:pt idx="1125">
                  <c:v>0.22445981989656405</c:v>
                </c:pt>
                <c:pt idx="1126">
                  <c:v>0.22469038389997698</c:v>
                </c:pt>
                <c:pt idx="1127">
                  <c:v>0.22491315209512797</c:v>
                </c:pt>
                <c:pt idx="1128">
                  <c:v>0.22512156442123099</c:v>
                </c:pt>
                <c:pt idx="1129">
                  <c:v>0.22532350431484705</c:v>
                </c:pt>
                <c:pt idx="1130">
                  <c:v>0.22519166360402298</c:v>
                </c:pt>
                <c:pt idx="1131">
                  <c:v>0.22505716532820397</c:v>
                </c:pt>
                <c:pt idx="1132">
                  <c:v>0.22497978241864103</c:v>
                </c:pt>
                <c:pt idx="1133">
                  <c:v>0.22503482508769801</c:v>
                </c:pt>
                <c:pt idx="1134">
                  <c:v>0.22516321381134397</c:v>
                </c:pt>
                <c:pt idx="1135">
                  <c:v>0.22529339348492805</c:v>
                </c:pt>
                <c:pt idx="1136">
                  <c:v>0.22534947260484695</c:v>
                </c:pt>
                <c:pt idx="1137">
                  <c:v>0.22539995500621002</c:v>
                </c:pt>
                <c:pt idx="1138">
                  <c:v>0.22544374311899296</c:v>
                </c:pt>
                <c:pt idx="1139">
                  <c:v>0.22551639128465195</c:v>
                </c:pt>
                <c:pt idx="1140">
                  <c:v>0.22566255752202102</c:v>
                </c:pt>
                <c:pt idx="1141">
                  <c:v>0.22569758529888495</c:v>
                </c:pt>
                <c:pt idx="1142">
                  <c:v>0.22573567896431301</c:v>
                </c:pt>
                <c:pt idx="1143">
                  <c:v>0.22591535732025403</c:v>
                </c:pt>
                <c:pt idx="1144">
                  <c:v>0.22614411516295196</c:v>
                </c:pt>
                <c:pt idx="1145">
                  <c:v>0.22638199353571997</c:v>
                </c:pt>
                <c:pt idx="1146">
                  <c:v>0.22652980420331703</c:v>
                </c:pt>
                <c:pt idx="1147">
                  <c:v>0.22701339390880204</c:v>
                </c:pt>
                <c:pt idx="1148">
                  <c:v>0.22778027672964296</c:v>
                </c:pt>
                <c:pt idx="1149">
                  <c:v>0.22802906857438499</c:v>
                </c:pt>
                <c:pt idx="1150">
                  <c:v>0.22801895569469499</c:v>
                </c:pt>
                <c:pt idx="1151">
                  <c:v>0.22807746466683498</c:v>
                </c:pt>
                <c:pt idx="1152">
                  <c:v>0.22823240994960803</c:v>
                </c:pt>
                <c:pt idx="1153">
                  <c:v>0.22848253126561302</c:v>
                </c:pt>
                <c:pt idx="1154">
                  <c:v>0.22853075196572503</c:v>
                </c:pt>
                <c:pt idx="1155">
                  <c:v>0.22853211776641202</c:v>
                </c:pt>
                <c:pt idx="1156">
                  <c:v>0.22853429962944904</c:v>
                </c:pt>
                <c:pt idx="1157">
                  <c:v>0.22853482096662403</c:v>
                </c:pt>
                <c:pt idx="1158">
                  <c:v>0.22874156193203998</c:v>
                </c:pt>
                <c:pt idx="1159">
                  <c:v>0.22892109742249001</c:v>
                </c:pt>
                <c:pt idx="1160">
                  <c:v>0.22902523776759998</c:v>
                </c:pt>
                <c:pt idx="1161">
                  <c:v>0.229082205582962</c:v>
                </c:pt>
                <c:pt idx="1162">
                  <c:v>0.22922897980399404</c:v>
                </c:pt>
                <c:pt idx="1163">
                  <c:v>0.22937394565260505</c:v>
                </c:pt>
                <c:pt idx="1164">
                  <c:v>0.22940360607155397</c:v>
                </c:pt>
                <c:pt idx="1165">
                  <c:v>0.22948341868200295</c:v>
                </c:pt>
                <c:pt idx="1166">
                  <c:v>0.22952193553241196</c:v>
                </c:pt>
                <c:pt idx="1167">
                  <c:v>0.22960451638306401</c:v>
                </c:pt>
                <c:pt idx="1168">
                  <c:v>0.22969849307889101</c:v>
                </c:pt>
                <c:pt idx="1169">
                  <c:v>0.22979278198965403</c:v>
                </c:pt>
                <c:pt idx="1170">
                  <c:v>0.22995638261627604</c:v>
                </c:pt>
                <c:pt idx="1171">
                  <c:v>0.23007468537711795</c:v>
                </c:pt>
                <c:pt idx="1172">
                  <c:v>0.23022174927845296</c:v>
                </c:pt>
                <c:pt idx="1173">
                  <c:v>0.23036500740693999</c:v>
                </c:pt>
                <c:pt idx="1174">
                  <c:v>0.23041192234960295</c:v>
                </c:pt>
                <c:pt idx="1175">
                  <c:v>0.23055727489517397</c:v>
                </c:pt>
                <c:pt idx="1176">
                  <c:v>0.23065864468199804</c:v>
                </c:pt>
                <c:pt idx="1177">
                  <c:v>0.23083415683356601</c:v>
                </c:pt>
                <c:pt idx="1178">
                  <c:v>0.23140138435072899</c:v>
                </c:pt>
                <c:pt idx="1179">
                  <c:v>0.23161786965120801</c:v>
                </c:pt>
                <c:pt idx="1180">
                  <c:v>0.231685645398925</c:v>
                </c:pt>
                <c:pt idx="1181">
                  <c:v>0.231785754968029</c:v>
                </c:pt>
                <c:pt idx="1182">
                  <c:v>0.23184874758596596</c:v>
                </c:pt>
                <c:pt idx="1183">
                  <c:v>0.23188745830984003</c:v>
                </c:pt>
                <c:pt idx="1184">
                  <c:v>0.23189734313606403</c:v>
                </c:pt>
                <c:pt idx="1185">
                  <c:v>0.23190232915870301</c:v>
                </c:pt>
                <c:pt idx="1186">
                  <c:v>0.23190853911933296</c:v>
                </c:pt>
                <c:pt idx="1187">
                  <c:v>0.23191786414214499</c:v>
                </c:pt>
                <c:pt idx="1188">
                  <c:v>0.23201598436317705</c:v>
                </c:pt>
                <c:pt idx="1189">
                  <c:v>0.23235778554752495</c:v>
                </c:pt>
                <c:pt idx="1190">
                  <c:v>0.23269348313929505</c:v>
                </c:pt>
                <c:pt idx="1191">
                  <c:v>0.23299694818618599</c:v>
                </c:pt>
                <c:pt idx="1192">
                  <c:v>0.23316968412408201</c:v>
                </c:pt>
                <c:pt idx="1193">
                  <c:v>0.23325762241973902</c:v>
                </c:pt>
                <c:pt idx="1194">
                  <c:v>0.23338638920980703</c:v>
                </c:pt>
                <c:pt idx="1195">
                  <c:v>0.23373534582373201</c:v>
                </c:pt>
                <c:pt idx="1196">
                  <c:v>0.23392587034773404</c:v>
                </c:pt>
                <c:pt idx="1197">
                  <c:v>0.23416849888452196</c:v>
                </c:pt>
                <c:pt idx="1198">
                  <c:v>0.23425907474031604</c:v>
                </c:pt>
                <c:pt idx="1199">
                  <c:v>0.23436911825742301</c:v>
                </c:pt>
                <c:pt idx="1200">
                  <c:v>0.234428937780924</c:v>
                </c:pt>
                <c:pt idx="1201">
                  <c:v>0.23462629860245099</c:v>
                </c:pt>
                <c:pt idx="1202">
                  <c:v>0.23466544642416098</c:v>
                </c:pt>
                <c:pt idx="1203">
                  <c:v>0.23455535320617604</c:v>
                </c:pt>
                <c:pt idx="1204">
                  <c:v>0.23459073791079599</c:v>
                </c:pt>
                <c:pt idx="1205">
                  <c:v>0.23469528967978803</c:v>
                </c:pt>
                <c:pt idx="1206">
                  <c:v>0.23478301179513905</c:v>
                </c:pt>
                <c:pt idx="1207">
                  <c:v>0.23495723224334497</c:v>
                </c:pt>
                <c:pt idx="1208">
                  <c:v>0.23522436839460803</c:v>
                </c:pt>
                <c:pt idx="1209">
                  <c:v>0.23528774816865095</c:v>
                </c:pt>
                <c:pt idx="1210">
                  <c:v>0.23528407962539899</c:v>
                </c:pt>
                <c:pt idx="1211">
                  <c:v>0.23528183541052194</c:v>
                </c:pt>
                <c:pt idx="1212">
                  <c:v>0.23528343187491996</c:v>
                </c:pt>
                <c:pt idx="1213">
                  <c:v>0.23530569259482503</c:v>
                </c:pt>
                <c:pt idx="1214">
                  <c:v>0.23533663991688403</c:v>
                </c:pt>
                <c:pt idx="1215">
                  <c:v>0.23536083064034896</c:v>
                </c:pt>
                <c:pt idx="1216">
                  <c:v>0.23537592960091003</c:v>
                </c:pt>
                <c:pt idx="1217">
                  <c:v>0.23541511718340502</c:v>
                </c:pt>
                <c:pt idx="1218">
                  <c:v>0.23548819485842298</c:v>
                </c:pt>
                <c:pt idx="1219">
                  <c:v>0.23573804239552199</c:v>
                </c:pt>
                <c:pt idx="1220">
                  <c:v>0.23578900739303299</c:v>
                </c:pt>
                <c:pt idx="1221">
                  <c:v>0.23589400363502</c:v>
                </c:pt>
                <c:pt idx="1222">
                  <c:v>0.23618073410224005</c:v>
                </c:pt>
                <c:pt idx="1223">
                  <c:v>0.23643844577341</c:v>
                </c:pt>
                <c:pt idx="1224">
                  <c:v>0.23694957387638704</c:v>
                </c:pt>
                <c:pt idx="1225">
                  <c:v>0.23745322934327395</c:v>
                </c:pt>
                <c:pt idx="1226">
                  <c:v>0.23760828423357105</c:v>
                </c:pt>
                <c:pt idx="1227">
                  <c:v>0.23776393206799995</c:v>
                </c:pt>
                <c:pt idx="1228">
                  <c:v>0.23798658258924899</c:v>
                </c:pt>
                <c:pt idx="1229">
                  <c:v>0.23811755990597805</c:v>
                </c:pt>
                <c:pt idx="1230">
                  <c:v>0.23806406335585995</c:v>
                </c:pt>
                <c:pt idx="1231">
                  <c:v>0.238151059518383</c:v>
                </c:pt>
                <c:pt idx="1232">
                  <c:v>0.23841233768264003</c:v>
                </c:pt>
                <c:pt idx="1233">
                  <c:v>0.23849179828766198</c:v>
                </c:pt>
                <c:pt idx="1234">
                  <c:v>0.23852770517194</c:v>
                </c:pt>
                <c:pt idx="1235">
                  <c:v>0.23856125832439101</c:v>
                </c:pt>
                <c:pt idx="1236">
                  <c:v>0.23862357945387103</c:v>
                </c:pt>
                <c:pt idx="1237">
                  <c:v>0.23865124541919802</c:v>
                </c:pt>
                <c:pt idx="1238">
                  <c:v>0.23866712415139102</c:v>
                </c:pt>
                <c:pt idx="1239">
                  <c:v>0.23868622230009695</c:v>
                </c:pt>
                <c:pt idx="1240">
                  <c:v>0.23870979954155902</c:v>
                </c:pt>
                <c:pt idx="1241">
                  <c:v>0.23872367932113403</c:v>
                </c:pt>
                <c:pt idx="1242">
                  <c:v>0.23877000653242897</c:v>
                </c:pt>
                <c:pt idx="1243">
                  <c:v>0.23877823328919701</c:v>
                </c:pt>
                <c:pt idx="1244">
                  <c:v>0.23879978831111903</c:v>
                </c:pt>
                <c:pt idx="1245">
                  <c:v>0.23882718019398796</c:v>
                </c:pt>
                <c:pt idx="1246">
                  <c:v>0.23886854377550104</c:v>
                </c:pt>
                <c:pt idx="1247">
                  <c:v>0.239159836417703</c:v>
                </c:pt>
                <c:pt idx="1248">
                  <c:v>0.239188547192839</c:v>
                </c:pt>
                <c:pt idx="1249">
                  <c:v>0.23923710877734605</c:v>
                </c:pt>
                <c:pt idx="1250">
                  <c:v>0.23926324006877797</c:v>
                </c:pt>
                <c:pt idx="1251">
                  <c:v>0.23930294168752098</c:v>
                </c:pt>
                <c:pt idx="1252">
                  <c:v>0.23937088094451398</c:v>
                </c:pt>
                <c:pt idx="1253">
                  <c:v>0.23951892702417199</c:v>
                </c:pt>
                <c:pt idx="1254">
                  <c:v>0.23972041064484695</c:v>
                </c:pt>
                <c:pt idx="1255">
                  <c:v>0.23997562323103605</c:v>
                </c:pt>
                <c:pt idx="1256">
                  <c:v>0.23958677157157804</c:v>
                </c:pt>
                <c:pt idx="1257">
                  <c:v>0.24029445368733704</c:v>
                </c:pt>
                <c:pt idx="1258">
                  <c:v>0.24072297126039099</c:v>
                </c:pt>
                <c:pt idx="1259">
                  <c:v>0.24153673590237901</c:v>
                </c:pt>
                <c:pt idx="1260">
                  <c:v>0.24154501449405497</c:v>
                </c:pt>
                <c:pt idx="1261">
                  <c:v>0.24146643479941698</c:v>
                </c:pt>
                <c:pt idx="1262">
                  <c:v>0.24177084859669895</c:v>
                </c:pt>
                <c:pt idx="1263">
                  <c:v>0.24195955455428197</c:v>
                </c:pt>
                <c:pt idx="1264">
                  <c:v>0.24137145862037201</c:v>
                </c:pt>
                <c:pt idx="1265">
                  <c:v>0.24150626433922495</c:v>
                </c:pt>
                <c:pt idx="1266">
                  <c:v>0.24166351892318405</c:v>
                </c:pt>
                <c:pt idx="1267">
                  <c:v>0.242015758637253</c:v>
                </c:pt>
                <c:pt idx="1268">
                  <c:v>0.24217251238705095</c:v>
                </c:pt>
                <c:pt idx="1269">
                  <c:v>0.24213316279909103</c:v>
                </c:pt>
                <c:pt idx="1270">
                  <c:v>0.24210675716664898</c:v>
                </c:pt>
                <c:pt idx="1271">
                  <c:v>0.24214807795024695</c:v>
                </c:pt>
                <c:pt idx="1272">
                  <c:v>0.24223192405566296</c:v>
                </c:pt>
                <c:pt idx="1273">
                  <c:v>0.24228031991846399</c:v>
                </c:pt>
                <c:pt idx="1274">
                  <c:v>0.24232647624359605</c:v>
                </c:pt>
                <c:pt idx="1275">
                  <c:v>0.24237073774513695</c:v>
                </c:pt>
                <c:pt idx="1276">
                  <c:v>0.24241556385348295</c:v>
                </c:pt>
                <c:pt idx="1277">
                  <c:v>0.24259057704402198</c:v>
                </c:pt>
                <c:pt idx="1278">
                  <c:v>0.24272894593168404</c:v>
                </c:pt>
                <c:pt idx="1279">
                  <c:v>0.24288343831261305</c:v>
                </c:pt>
                <c:pt idx="1280">
                  <c:v>0.24308629779698399</c:v>
                </c:pt>
                <c:pt idx="1281">
                  <c:v>0.24318720143179995</c:v>
                </c:pt>
                <c:pt idx="1282">
                  <c:v>0.24328575847045897</c:v>
                </c:pt>
                <c:pt idx="1283">
                  <c:v>0.24339886440529901</c:v>
                </c:pt>
                <c:pt idx="1284">
                  <c:v>0.24346668103428104</c:v>
                </c:pt>
                <c:pt idx="1285">
                  <c:v>0.24352276468246903</c:v>
                </c:pt>
                <c:pt idx="1286">
                  <c:v>0.24361310863457297</c:v>
                </c:pt>
                <c:pt idx="1287">
                  <c:v>0.24378118583372599</c:v>
                </c:pt>
                <c:pt idx="1288">
                  <c:v>0.24393533912932996</c:v>
                </c:pt>
                <c:pt idx="1289">
                  <c:v>0.24407263739489105</c:v>
                </c:pt>
                <c:pt idx="1290">
                  <c:v>0.24422152349360604</c:v>
                </c:pt>
                <c:pt idx="1291">
                  <c:v>0.244479616141144</c:v>
                </c:pt>
                <c:pt idx="1292">
                  <c:v>0.24462692260313501</c:v>
                </c:pt>
                <c:pt idx="1293">
                  <c:v>0.24482073851330499</c:v>
                </c:pt>
                <c:pt idx="1294">
                  <c:v>0.24488417581613098</c:v>
                </c:pt>
                <c:pt idx="1295">
                  <c:v>0.24477539552973404</c:v>
                </c:pt>
                <c:pt idx="1296">
                  <c:v>0.24467394241288698</c:v>
                </c:pt>
                <c:pt idx="1297">
                  <c:v>0.24482726952663203</c:v>
                </c:pt>
                <c:pt idx="1298">
                  <c:v>0.24492488082366104</c:v>
                </c:pt>
                <c:pt idx="1299">
                  <c:v>0.24518931368764496</c:v>
                </c:pt>
                <c:pt idx="1300">
                  <c:v>0.24525609014279504</c:v>
                </c:pt>
                <c:pt idx="1301">
                  <c:v>0.24527444167748702</c:v>
                </c:pt>
                <c:pt idx="1302">
                  <c:v>0.24528027887500203</c:v>
                </c:pt>
                <c:pt idx="1303">
                  <c:v>0.24527154295723497</c:v>
                </c:pt>
                <c:pt idx="1304">
                  <c:v>0.24526596032293302</c:v>
                </c:pt>
                <c:pt idx="1305">
                  <c:v>0.24526117819105597</c:v>
                </c:pt>
                <c:pt idx="1306">
                  <c:v>0.24525579046169199</c:v>
                </c:pt>
                <c:pt idx="1307">
                  <c:v>0.24525176010600502</c:v>
                </c:pt>
                <c:pt idx="1308">
                  <c:v>0.24563495292401305</c:v>
                </c:pt>
                <c:pt idx="1309">
                  <c:v>0.24567787275437403</c:v>
                </c:pt>
                <c:pt idx="1310">
                  <c:v>0.24572496154914902</c:v>
                </c:pt>
                <c:pt idx="1311">
                  <c:v>0.24576494260131698</c:v>
                </c:pt>
                <c:pt idx="1312">
                  <c:v>0.24590363583295705</c:v>
                </c:pt>
                <c:pt idx="1313">
                  <c:v>0.246413601455991</c:v>
                </c:pt>
                <c:pt idx="1314">
                  <c:v>0.24670998822087198</c:v>
                </c:pt>
                <c:pt idx="1315">
                  <c:v>0.24688842079960005</c:v>
                </c:pt>
                <c:pt idx="1316">
                  <c:v>0.24709669205115403</c:v>
                </c:pt>
                <c:pt idx="1317">
                  <c:v>0.24736151728637401</c:v>
                </c:pt>
                <c:pt idx="1318">
                  <c:v>0.24762072626591602</c:v>
                </c:pt>
                <c:pt idx="1319">
                  <c:v>0.24823605282818995</c:v>
                </c:pt>
                <c:pt idx="1320">
                  <c:v>0.24848240012314304</c:v>
                </c:pt>
                <c:pt idx="1321">
                  <c:v>0.24816127011662403</c:v>
                </c:pt>
                <c:pt idx="1322">
                  <c:v>0.248097092403187</c:v>
                </c:pt>
                <c:pt idx="1323">
                  <c:v>0.24812738146828195</c:v>
                </c:pt>
                <c:pt idx="1324">
                  <c:v>0.24825728506855105</c:v>
                </c:pt>
                <c:pt idx="1325">
                  <c:v>0.248302529402188</c:v>
                </c:pt>
                <c:pt idx="1326">
                  <c:v>0.24850041845367898</c:v>
                </c:pt>
                <c:pt idx="1327">
                  <c:v>0.24859310344782903</c:v>
                </c:pt>
                <c:pt idx="1328">
                  <c:v>0.24871917261048704</c:v>
                </c:pt>
                <c:pt idx="1329">
                  <c:v>0.24880087597025902</c:v>
                </c:pt>
                <c:pt idx="1330">
                  <c:v>0.24888785051453299</c:v>
                </c:pt>
                <c:pt idx="1331">
                  <c:v>0.24898470852974597</c:v>
                </c:pt>
                <c:pt idx="1332">
                  <c:v>0.24901532393264303</c:v>
                </c:pt>
                <c:pt idx="1333">
                  <c:v>0.24902281706075002</c:v>
                </c:pt>
                <c:pt idx="1334">
                  <c:v>0.24903261858529102</c:v>
                </c:pt>
                <c:pt idx="1335">
                  <c:v>0.24904839262759004</c:v>
                </c:pt>
                <c:pt idx="1336">
                  <c:v>0.24905958651823501</c:v>
                </c:pt>
                <c:pt idx="1337">
                  <c:v>0.24907373002654498</c:v>
                </c:pt>
                <c:pt idx="1338">
                  <c:v>0.24908047200978101</c:v>
                </c:pt>
                <c:pt idx="1339">
                  <c:v>0.24908891780943199</c:v>
                </c:pt>
                <c:pt idx="1340">
                  <c:v>0.24910544299660298</c:v>
                </c:pt>
                <c:pt idx="1341">
                  <c:v>0.24913142042078196</c:v>
                </c:pt>
                <c:pt idx="1342">
                  <c:v>0.24917201974149195</c:v>
                </c:pt>
                <c:pt idx="1343">
                  <c:v>0.24921332102535099</c:v>
                </c:pt>
                <c:pt idx="1344">
                  <c:v>0.24925698583630995</c:v>
                </c:pt>
                <c:pt idx="1345">
                  <c:v>0.249290180399526</c:v>
                </c:pt>
                <c:pt idx="1346">
                  <c:v>0.24937673444753705</c:v>
                </c:pt>
                <c:pt idx="1347">
                  <c:v>0.24943329597661801</c:v>
                </c:pt>
                <c:pt idx="1348">
                  <c:v>0.249500323350483</c:v>
                </c:pt>
                <c:pt idx="1349">
                  <c:v>0.249649719124585</c:v>
                </c:pt>
                <c:pt idx="1350">
                  <c:v>0.24991669030217101</c:v>
                </c:pt>
                <c:pt idx="1351">
                  <c:v>0.25007775678549404</c:v>
                </c:pt>
                <c:pt idx="1352">
                  <c:v>0.25036133329667298</c:v>
                </c:pt>
                <c:pt idx="1353">
                  <c:v>0.250578997670732</c:v>
                </c:pt>
                <c:pt idx="1354">
                  <c:v>0.25089747289394104</c:v>
                </c:pt>
                <c:pt idx="1355">
                  <c:v>0.25136765610438805</c:v>
                </c:pt>
                <c:pt idx="1356">
                  <c:v>0.25181768299271201</c:v>
                </c:pt>
                <c:pt idx="1357">
                  <c:v>0.25181533756952701</c:v>
                </c:pt>
                <c:pt idx="1358">
                  <c:v>0.25186041362713696</c:v>
                </c:pt>
                <c:pt idx="1359">
                  <c:v>0.25191416833825497</c:v>
                </c:pt>
                <c:pt idx="1360">
                  <c:v>0.25195561227701702</c:v>
                </c:pt>
                <c:pt idx="1361">
                  <c:v>0.25236464678809001</c:v>
                </c:pt>
                <c:pt idx="1362">
                  <c:v>0.25241523838941204</c:v>
                </c:pt>
                <c:pt idx="1363">
                  <c:v>0.25243831601366795</c:v>
                </c:pt>
                <c:pt idx="1364">
                  <c:v>0.25244839333572</c:v>
                </c:pt>
                <c:pt idx="1365">
                  <c:v>0.25246988419932104</c:v>
                </c:pt>
                <c:pt idx="1366">
                  <c:v>0.25248583531958502</c:v>
                </c:pt>
                <c:pt idx="1367">
                  <c:v>0.25249789668256195</c:v>
                </c:pt>
                <c:pt idx="1368">
                  <c:v>0.25252266486951402</c:v>
                </c:pt>
                <c:pt idx="1369">
                  <c:v>0.25255559090910096</c:v>
                </c:pt>
                <c:pt idx="1370">
                  <c:v>0.25260603424500705</c:v>
                </c:pt>
                <c:pt idx="1371">
                  <c:v>0.25266431900943198</c:v>
                </c:pt>
                <c:pt idx="1372">
                  <c:v>0.25267598552503501</c:v>
                </c:pt>
                <c:pt idx="1373">
                  <c:v>0.25270476930533403</c:v>
                </c:pt>
                <c:pt idx="1374">
                  <c:v>0.25271342356485904</c:v>
                </c:pt>
                <c:pt idx="1375">
                  <c:v>0.252735083120466</c:v>
                </c:pt>
                <c:pt idx="1376">
                  <c:v>0.25276497609376902</c:v>
                </c:pt>
                <c:pt idx="1377">
                  <c:v>0.25279501928491799</c:v>
                </c:pt>
                <c:pt idx="1378">
                  <c:v>0.25286099648900995</c:v>
                </c:pt>
                <c:pt idx="1379">
                  <c:v>0.25294005131748398</c:v>
                </c:pt>
                <c:pt idx="1380">
                  <c:v>0.25296809162922296</c:v>
                </c:pt>
                <c:pt idx="1381">
                  <c:v>0.25301792798159894</c:v>
                </c:pt>
                <c:pt idx="1382">
                  <c:v>0.253062109145054</c:v>
                </c:pt>
                <c:pt idx="1383">
                  <c:v>0.25311100296594302</c:v>
                </c:pt>
                <c:pt idx="1384">
                  <c:v>0.25314045707491295</c:v>
                </c:pt>
                <c:pt idx="1385">
                  <c:v>0.25319641988195496</c:v>
                </c:pt>
                <c:pt idx="1386">
                  <c:v>0.253270172970814</c:v>
                </c:pt>
                <c:pt idx="1387">
                  <c:v>0.25332590014498402</c:v>
                </c:pt>
                <c:pt idx="1388">
                  <c:v>0.25341131706099596</c:v>
                </c:pt>
                <c:pt idx="1389">
                  <c:v>0.25379622435150095</c:v>
                </c:pt>
                <c:pt idx="1390">
                  <c:v>0.25498495801914101</c:v>
                </c:pt>
                <c:pt idx="1391">
                  <c:v>0.25526357473462802</c:v>
                </c:pt>
                <c:pt idx="1392">
                  <c:v>0.25518974068877098</c:v>
                </c:pt>
                <c:pt idx="1393">
                  <c:v>0.25512360497944997</c:v>
                </c:pt>
                <c:pt idx="1394">
                  <c:v>0.25506295141887203</c:v>
                </c:pt>
                <c:pt idx="1395">
                  <c:v>0.25499165862967099</c:v>
                </c:pt>
                <c:pt idx="1396">
                  <c:v>0.25512005718551001</c:v>
                </c:pt>
                <c:pt idx="1397">
                  <c:v>0.25534528458058503</c:v>
                </c:pt>
                <c:pt idx="1398">
                  <c:v>0.25571741304707996</c:v>
                </c:pt>
                <c:pt idx="1399">
                  <c:v>0.25580678472197305</c:v>
                </c:pt>
                <c:pt idx="1400">
                  <c:v>0.25591060228742601</c:v>
                </c:pt>
                <c:pt idx="1401">
                  <c:v>0.25593448482477599</c:v>
                </c:pt>
                <c:pt idx="1402">
                  <c:v>0.25595570517298705</c:v>
                </c:pt>
                <c:pt idx="1403">
                  <c:v>0.25598610814460498</c:v>
                </c:pt>
                <c:pt idx="1404">
                  <c:v>0.25601323161623701</c:v>
                </c:pt>
                <c:pt idx="1405">
                  <c:v>0.25603633019855399</c:v>
                </c:pt>
                <c:pt idx="1406">
                  <c:v>0.25605675118623905</c:v>
                </c:pt>
                <c:pt idx="1407">
                  <c:v>0.25607852865158998</c:v>
                </c:pt>
                <c:pt idx="1408">
                  <c:v>0.25611133626172999</c:v>
                </c:pt>
                <c:pt idx="1409">
                  <c:v>0.25613498743757401</c:v>
                </c:pt>
                <c:pt idx="1410">
                  <c:v>0.25618356249827601</c:v>
                </c:pt>
                <c:pt idx="1411">
                  <c:v>0.25620282989862797</c:v>
                </c:pt>
                <c:pt idx="1412">
                  <c:v>0.25632957548509905</c:v>
                </c:pt>
                <c:pt idx="1413">
                  <c:v>0.25640083198520203</c:v>
                </c:pt>
                <c:pt idx="1414">
                  <c:v>0.25645782927844096</c:v>
                </c:pt>
                <c:pt idx="1415">
                  <c:v>0.25650335177109695</c:v>
                </c:pt>
                <c:pt idx="1416">
                  <c:v>0.25669049349579098</c:v>
                </c:pt>
                <c:pt idx="1417">
                  <c:v>0.25827290780791301</c:v>
                </c:pt>
                <c:pt idx="1418">
                  <c:v>0.25840058033191404</c:v>
                </c:pt>
                <c:pt idx="1419">
                  <c:v>0.25847436862737705</c:v>
                </c:pt>
                <c:pt idx="1420">
                  <c:v>0.25851329462672201</c:v>
                </c:pt>
                <c:pt idx="1421">
                  <c:v>0.25855768515392097</c:v>
                </c:pt>
                <c:pt idx="1422">
                  <c:v>0.25863919666889401</c:v>
                </c:pt>
                <c:pt idx="1423">
                  <c:v>0.25863337624451399</c:v>
                </c:pt>
                <c:pt idx="1424">
                  <c:v>0.258623265865911</c:v>
                </c:pt>
                <c:pt idx="1425">
                  <c:v>0.25861338737672601</c:v>
                </c:pt>
                <c:pt idx="1426">
                  <c:v>0.25860763651917196</c:v>
                </c:pt>
                <c:pt idx="1427">
                  <c:v>0.25859754932951096</c:v>
                </c:pt>
                <c:pt idx="1428">
                  <c:v>0.25858864477587895</c:v>
                </c:pt>
                <c:pt idx="1429">
                  <c:v>0.25858275478467396</c:v>
                </c:pt>
                <c:pt idx="1430">
                  <c:v>0.25857429082093597</c:v>
                </c:pt>
                <c:pt idx="1431">
                  <c:v>0.25856125863567203</c:v>
                </c:pt>
                <c:pt idx="1432">
                  <c:v>0.25855131057966096</c:v>
                </c:pt>
                <c:pt idx="1433">
                  <c:v>0.25853744359249498</c:v>
                </c:pt>
                <c:pt idx="1434">
                  <c:v>0.25856620983990097</c:v>
                </c:pt>
                <c:pt idx="1435">
                  <c:v>0.25860181002926796</c:v>
                </c:pt>
                <c:pt idx="1436">
                  <c:v>0.258772929723878</c:v>
                </c:pt>
                <c:pt idx="1437">
                  <c:v>0.25893803840314</c:v>
                </c:pt>
                <c:pt idx="1438">
                  <c:v>0.25901057169576402</c:v>
                </c:pt>
                <c:pt idx="1439">
                  <c:v>0.25914113162248598</c:v>
                </c:pt>
                <c:pt idx="1440">
                  <c:v>0.25925890278445696</c:v>
                </c:pt>
                <c:pt idx="1441">
                  <c:v>0.25940320586136101</c:v>
                </c:pt>
                <c:pt idx="1442">
                  <c:v>0.25943088303880901</c:v>
                </c:pt>
                <c:pt idx="1443">
                  <c:v>0.259578812780344</c:v>
                </c:pt>
                <c:pt idx="1444">
                  <c:v>0.25964898662316105</c:v>
                </c:pt>
                <c:pt idx="1445">
                  <c:v>0.25971051954787305</c:v>
                </c:pt>
                <c:pt idx="1446">
                  <c:v>0.259752587034633</c:v>
                </c:pt>
                <c:pt idx="1447">
                  <c:v>0.25982528260385795</c:v>
                </c:pt>
                <c:pt idx="1448">
                  <c:v>0.25997002796948498</c:v>
                </c:pt>
                <c:pt idx="1449">
                  <c:v>0.260068185438591</c:v>
                </c:pt>
                <c:pt idx="1450">
                  <c:v>0.26008534454503296</c:v>
                </c:pt>
                <c:pt idx="1451">
                  <c:v>0.26013636059805501</c:v>
                </c:pt>
                <c:pt idx="1452">
                  <c:v>0.26015702532839302</c:v>
                </c:pt>
                <c:pt idx="1453">
                  <c:v>0.26035892561146701</c:v>
                </c:pt>
                <c:pt idx="1454">
                  <c:v>0.26052114317038599</c:v>
                </c:pt>
                <c:pt idx="1455">
                  <c:v>0.26104624741666504</c:v>
                </c:pt>
                <c:pt idx="1456">
                  <c:v>0.26155633151860003</c:v>
                </c:pt>
                <c:pt idx="1457">
                  <c:v>0.26188797630572302</c:v>
                </c:pt>
                <c:pt idx="1458">
                  <c:v>0.26206159966160303</c:v>
                </c:pt>
                <c:pt idx="1459">
                  <c:v>0.26215058703493999</c:v>
                </c:pt>
                <c:pt idx="1460">
                  <c:v>0.26181285179217495</c:v>
                </c:pt>
                <c:pt idx="1461">
                  <c:v>0.26181413689188404</c:v>
                </c:pt>
                <c:pt idx="1462">
                  <c:v>0.261815558479497</c:v>
                </c:pt>
                <c:pt idx="1463">
                  <c:v>0.26190226469345701</c:v>
                </c:pt>
                <c:pt idx="1464">
                  <c:v>0.26235584385274202</c:v>
                </c:pt>
                <c:pt idx="1465">
                  <c:v>0.26243444677454097</c:v>
                </c:pt>
                <c:pt idx="1466">
                  <c:v>0.26251289135491795</c:v>
                </c:pt>
                <c:pt idx="1467">
                  <c:v>0.26259812179865105</c:v>
                </c:pt>
                <c:pt idx="1468">
                  <c:v>0.26267168055741297</c:v>
                </c:pt>
                <c:pt idx="1469">
                  <c:v>0.26287441668419398</c:v>
                </c:pt>
                <c:pt idx="1470">
                  <c:v>0.26295600823196597</c:v>
                </c:pt>
                <c:pt idx="1471">
                  <c:v>0.26300839509706198</c:v>
                </c:pt>
                <c:pt idx="1472">
                  <c:v>0.26302797057316596</c:v>
                </c:pt>
                <c:pt idx="1473">
                  <c:v>0.26305127774487602</c:v>
                </c:pt>
                <c:pt idx="1474">
                  <c:v>0.26308022263953701</c:v>
                </c:pt>
                <c:pt idx="1475">
                  <c:v>0.26310029843345895</c:v>
                </c:pt>
                <c:pt idx="1476">
                  <c:v>0.26311618031152695</c:v>
                </c:pt>
                <c:pt idx="1477">
                  <c:v>0.26314966288563701</c:v>
                </c:pt>
                <c:pt idx="1478">
                  <c:v>0.26318912694629104</c:v>
                </c:pt>
                <c:pt idx="1479">
                  <c:v>0.26322329704758896</c:v>
                </c:pt>
                <c:pt idx="1480">
                  <c:v>0.26325808592335798</c:v>
                </c:pt>
                <c:pt idx="1481">
                  <c:v>0.26328861213055399</c:v>
                </c:pt>
                <c:pt idx="1482">
                  <c:v>0.26312293613684901</c:v>
                </c:pt>
                <c:pt idx="1483">
                  <c:v>0.26326398595272904</c:v>
                </c:pt>
                <c:pt idx="1484">
                  <c:v>0.26355523627141098</c:v>
                </c:pt>
                <c:pt idx="1485">
                  <c:v>0.26373241057787999</c:v>
                </c:pt>
                <c:pt idx="1486">
                  <c:v>0.26389140401990197</c:v>
                </c:pt>
                <c:pt idx="1487">
                  <c:v>0.26411813009417595</c:v>
                </c:pt>
                <c:pt idx="1488">
                  <c:v>0.26434022183045403</c:v>
                </c:pt>
                <c:pt idx="1489">
                  <c:v>0.264597962320548</c:v>
                </c:pt>
                <c:pt idx="1490">
                  <c:v>0.26486069363617704</c:v>
                </c:pt>
                <c:pt idx="1491">
                  <c:v>0.26502824277911496</c:v>
                </c:pt>
                <c:pt idx="1492">
                  <c:v>0.265274932155526</c:v>
                </c:pt>
                <c:pt idx="1493">
                  <c:v>0.26547456517690005</c:v>
                </c:pt>
                <c:pt idx="1494">
                  <c:v>0.26562856779338795</c:v>
                </c:pt>
                <c:pt idx="1495">
                  <c:v>0.26558903009186297</c:v>
                </c:pt>
                <c:pt idx="1496">
                  <c:v>0.26555225457040399</c:v>
                </c:pt>
                <c:pt idx="1497">
                  <c:v>0.26549581361276897</c:v>
                </c:pt>
                <c:pt idx="1498">
                  <c:v>0.26543934484891796</c:v>
                </c:pt>
                <c:pt idx="1499">
                  <c:v>0.26538719069211403</c:v>
                </c:pt>
                <c:pt idx="1500">
                  <c:v>0.26542008628792702</c:v>
                </c:pt>
                <c:pt idx="1501">
                  <c:v>0.265476183296112</c:v>
                </c:pt>
                <c:pt idx="1502">
                  <c:v>0.26554917212709905</c:v>
                </c:pt>
                <c:pt idx="1503">
                  <c:v>0.26562653807245795</c:v>
                </c:pt>
                <c:pt idx="1504">
                  <c:v>0.26559751280894295</c:v>
                </c:pt>
                <c:pt idx="1505">
                  <c:v>0.26549264369987602</c:v>
                </c:pt>
                <c:pt idx="1506">
                  <c:v>0.26534103345888704</c:v>
                </c:pt>
                <c:pt idx="1507">
                  <c:v>0.26541954219068098</c:v>
                </c:pt>
                <c:pt idx="1508">
                  <c:v>0.265462721993168</c:v>
                </c:pt>
                <c:pt idx="1509">
                  <c:v>0.26552668351877595</c:v>
                </c:pt>
                <c:pt idx="1510">
                  <c:v>0.26556097336192697</c:v>
                </c:pt>
                <c:pt idx="1511">
                  <c:v>0.26567689376012904</c:v>
                </c:pt>
                <c:pt idx="1512">
                  <c:v>0.26585934060889405</c:v>
                </c:pt>
                <c:pt idx="1513">
                  <c:v>0.26606665752973702</c:v>
                </c:pt>
                <c:pt idx="1514">
                  <c:v>0.266217071725665</c:v>
                </c:pt>
                <c:pt idx="1515">
                  <c:v>0.26640727803691899</c:v>
                </c:pt>
                <c:pt idx="1516">
                  <c:v>0.26649521014112199</c:v>
                </c:pt>
                <c:pt idx="1517">
                  <c:v>0.26665418811250996</c:v>
                </c:pt>
                <c:pt idx="1518">
                  <c:v>0.26690428155732704</c:v>
                </c:pt>
                <c:pt idx="1519">
                  <c:v>0.26706583754554702</c:v>
                </c:pt>
                <c:pt idx="1520">
                  <c:v>0.26710863729843504</c:v>
                </c:pt>
                <c:pt idx="1521">
                  <c:v>0.26719643120601699</c:v>
                </c:pt>
                <c:pt idx="1522">
                  <c:v>0.26725008938100303</c:v>
                </c:pt>
                <c:pt idx="1523">
                  <c:v>0.26733742662326598</c:v>
                </c:pt>
                <c:pt idx="1524">
                  <c:v>0.26739074229926196</c:v>
                </c:pt>
                <c:pt idx="1525">
                  <c:v>0.26744325881094899</c:v>
                </c:pt>
                <c:pt idx="1526">
                  <c:v>0.26751267193944095</c:v>
                </c:pt>
                <c:pt idx="1527">
                  <c:v>0.26812639644492398</c:v>
                </c:pt>
                <c:pt idx="1528">
                  <c:v>0.26870571653247</c:v>
                </c:pt>
                <c:pt idx="1529">
                  <c:v>0.26859866619737105</c:v>
                </c:pt>
                <c:pt idx="1530">
                  <c:v>0.26851275946730102</c:v>
                </c:pt>
                <c:pt idx="1531">
                  <c:v>0.268735922511667</c:v>
                </c:pt>
                <c:pt idx="1532">
                  <c:v>0.26899419870421004</c:v>
                </c:pt>
                <c:pt idx="1533">
                  <c:v>0.26898596790610096</c:v>
                </c:pt>
                <c:pt idx="1534">
                  <c:v>0.26898160250616798</c:v>
                </c:pt>
                <c:pt idx="1535">
                  <c:v>0.26897687172033902</c:v>
                </c:pt>
                <c:pt idx="1536">
                  <c:v>0.268970987084307</c:v>
                </c:pt>
                <c:pt idx="1537">
                  <c:v>0.26896010243073099</c:v>
                </c:pt>
                <c:pt idx="1538">
                  <c:v>0.26894794854193305</c:v>
                </c:pt>
                <c:pt idx="1539">
                  <c:v>0.26894337160279802</c:v>
                </c:pt>
                <c:pt idx="1540">
                  <c:v>0.26893680881391102</c:v>
                </c:pt>
                <c:pt idx="1541">
                  <c:v>0.26891945945798401</c:v>
                </c:pt>
                <c:pt idx="1542">
                  <c:v>0.26890306925423402</c:v>
                </c:pt>
                <c:pt idx="1543">
                  <c:v>0.26888730638475999</c:v>
                </c:pt>
                <c:pt idx="1544">
                  <c:v>0.26887024820403105</c:v>
                </c:pt>
                <c:pt idx="1545">
                  <c:v>0.26885265134391101</c:v>
                </c:pt>
                <c:pt idx="1546">
                  <c:v>0.26908722268872398</c:v>
                </c:pt>
                <c:pt idx="1547">
                  <c:v>0.26933253800247803</c:v>
                </c:pt>
                <c:pt idx="1548">
                  <c:v>0.26945231931570301</c:v>
                </c:pt>
                <c:pt idx="1549">
                  <c:v>0.269671313433821</c:v>
                </c:pt>
                <c:pt idx="1550">
                  <c:v>0.26987306630230701</c:v>
                </c:pt>
                <c:pt idx="1551">
                  <c:v>0.27005413054555205</c:v>
                </c:pt>
                <c:pt idx="1552">
                  <c:v>0.270109543215869</c:v>
                </c:pt>
                <c:pt idx="1553">
                  <c:v>0.27014203303795103</c:v>
                </c:pt>
                <c:pt idx="1554">
                  <c:v>0.27017755398046195</c:v>
                </c:pt>
                <c:pt idx="1555">
                  <c:v>0.27021856882874795</c:v>
                </c:pt>
                <c:pt idx="1556">
                  <c:v>0.27030107213788501</c:v>
                </c:pt>
                <c:pt idx="1557">
                  <c:v>0.27034057142595702</c:v>
                </c:pt>
                <c:pt idx="1558">
                  <c:v>0.27045160330332596</c:v>
                </c:pt>
                <c:pt idx="1559">
                  <c:v>0.27074531796260204</c:v>
                </c:pt>
                <c:pt idx="1560">
                  <c:v>0.27092863466400796</c:v>
                </c:pt>
                <c:pt idx="1561">
                  <c:v>0.27111628851168601</c:v>
                </c:pt>
                <c:pt idx="1562">
                  <c:v>0.27117835760697695</c:v>
                </c:pt>
                <c:pt idx="1563">
                  <c:v>0.27133417421549</c:v>
                </c:pt>
                <c:pt idx="1564">
                  <c:v>0.27147247755230197</c:v>
                </c:pt>
                <c:pt idx="1565">
                  <c:v>0.27164142911458999</c:v>
                </c:pt>
                <c:pt idx="1566">
                  <c:v>0.27170916426837399</c:v>
                </c:pt>
                <c:pt idx="1567">
                  <c:v>0.27184360438348698</c:v>
                </c:pt>
                <c:pt idx="1568">
                  <c:v>0.27202852392879695</c:v>
                </c:pt>
                <c:pt idx="1569">
                  <c:v>0.27219103678825396</c:v>
                </c:pt>
                <c:pt idx="1570">
                  <c:v>0.27235664022507</c:v>
                </c:pt>
                <c:pt idx="1571">
                  <c:v>0.27241873401156602</c:v>
                </c:pt>
                <c:pt idx="1572">
                  <c:v>0.27231971890716899</c:v>
                </c:pt>
                <c:pt idx="1573">
                  <c:v>0.27251313085385798</c:v>
                </c:pt>
                <c:pt idx="1574">
                  <c:v>0.272500958514868</c:v>
                </c:pt>
                <c:pt idx="1575">
                  <c:v>0.27249002308792303</c:v>
                </c:pt>
                <c:pt idx="1576">
                  <c:v>0.27248600350109997</c:v>
                </c:pt>
                <c:pt idx="1577">
                  <c:v>0.27248344496477395</c:v>
                </c:pt>
                <c:pt idx="1578">
                  <c:v>0.27247738690691703</c:v>
                </c:pt>
                <c:pt idx="1579">
                  <c:v>0.27247111801177903</c:v>
                </c:pt>
                <c:pt idx="1580">
                  <c:v>0.272463387311497</c:v>
                </c:pt>
                <c:pt idx="1581">
                  <c:v>0.27246109621304904</c:v>
                </c:pt>
                <c:pt idx="1582">
                  <c:v>0.27245007645119301</c:v>
                </c:pt>
                <c:pt idx="1583">
                  <c:v>0.27250669501682501</c:v>
                </c:pt>
                <c:pt idx="1584">
                  <c:v>0.272582094247804</c:v>
                </c:pt>
                <c:pt idx="1585">
                  <c:v>0.27263581813517601</c:v>
                </c:pt>
                <c:pt idx="1586">
                  <c:v>0.27270982395120802</c:v>
                </c:pt>
                <c:pt idx="1587">
                  <c:v>0.272737692250133</c:v>
                </c:pt>
                <c:pt idx="1588">
                  <c:v>0.27279234508080197</c:v>
                </c:pt>
                <c:pt idx="1589">
                  <c:v>0.27285905765160501</c:v>
                </c:pt>
                <c:pt idx="1590">
                  <c:v>0.27291372700500605</c:v>
                </c:pt>
                <c:pt idx="1591">
                  <c:v>0.27300367968098005</c:v>
                </c:pt>
                <c:pt idx="1592">
                  <c:v>0.27307753067313001</c:v>
                </c:pt>
                <c:pt idx="1593">
                  <c:v>0.27313971568862305</c:v>
                </c:pt>
                <c:pt idx="1594">
                  <c:v>0.27323452531581005</c:v>
                </c:pt>
                <c:pt idx="1595">
                  <c:v>0.273311685418126</c:v>
                </c:pt>
                <c:pt idx="1596">
                  <c:v>0.27332865611511603</c:v>
                </c:pt>
                <c:pt idx="1597">
                  <c:v>0.27342346574230203</c:v>
                </c:pt>
                <c:pt idx="1598">
                  <c:v>0.273518501645448</c:v>
                </c:pt>
                <c:pt idx="1599">
                  <c:v>0.27359181505644703</c:v>
                </c:pt>
                <c:pt idx="1600">
                  <c:v>0.27370660619272902</c:v>
                </c:pt>
                <c:pt idx="1601">
                  <c:v>0.27380587211448504</c:v>
                </c:pt>
                <c:pt idx="1602">
                  <c:v>0.27390113429359098</c:v>
                </c:pt>
                <c:pt idx="1603">
                  <c:v>0.27400703144281102</c:v>
                </c:pt>
                <c:pt idx="1604">
                  <c:v>0.274093016307562</c:v>
                </c:pt>
                <c:pt idx="1605">
                  <c:v>0.27432970096158804</c:v>
                </c:pt>
                <c:pt idx="1606">
                  <c:v>0.27458923948756098</c:v>
                </c:pt>
                <c:pt idx="1607">
                  <c:v>0.27468056978361299</c:v>
                </c:pt>
                <c:pt idx="1608">
                  <c:v>0.27489818132403199</c:v>
                </c:pt>
                <c:pt idx="1609">
                  <c:v>0.27519512065170904</c:v>
                </c:pt>
                <c:pt idx="1610">
                  <c:v>0.27532819530331698</c:v>
                </c:pt>
                <c:pt idx="1611">
                  <c:v>0.27545371048638101</c:v>
                </c:pt>
                <c:pt idx="1612">
                  <c:v>0.275513610436387</c:v>
                </c:pt>
                <c:pt idx="1613">
                  <c:v>0.27562113402155597</c:v>
                </c:pt>
                <c:pt idx="1614">
                  <c:v>0.27580168051397502</c:v>
                </c:pt>
                <c:pt idx="1615">
                  <c:v>0.27594349311646205</c:v>
                </c:pt>
                <c:pt idx="1616">
                  <c:v>0.27599582455629301</c:v>
                </c:pt>
                <c:pt idx="1617">
                  <c:v>0.27599686242127497</c:v>
                </c:pt>
                <c:pt idx="1618">
                  <c:v>0.27600114874501502</c:v>
                </c:pt>
                <c:pt idx="1619">
                  <c:v>0.27600381670301999</c:v>
                </c:pt>
                <c:pt idx="1620">
                  <c:v>0.27600781570820598</c:v>
                </c:pt>
                <c:pt idx="1621">
                  <c:v>0.27601160948585302</c:v>
                </c:pt>
                <c:pt idx="1622">
                  <c:v>0.27601440058038096</c:v>
                </c:pt>
                <c:pt idx="1623">
                  <c:v>0.27601333772632297</c:v>
                </c:pt>
                <c:pt idx="1624">
                  <c:v>0.27598665378060205</c:v>
                </c:pt>
                <c:pt idx="1625">
                  <c:v>0.27596971572911999</c:v>
                </c:pt>
                <c:pt idx="1626">
                  <c:v>0.27593318087221796</c:v>
                </c:pt>
                <c:pt idx="1627">
                  <c:v>0.27670411427721198</c:v>
                </c:pt>
                <c:pt idx="1628">
                  <c:v>0.27693501611962601</c:v>
                </c:pt>
                <c:pt idx="1629">
                  <c:v>0.27704011491714198</c:v>
                </c:pt>
                <c:pt idx="1630">
                  <c:v>0.27712952188030704</c:v>
                </c:pt>
                <c:pt idx="1631">
                  <c:v>0.277195964806632</c:v>
                </c:pt>
                <c:pt idx="1632">
                  <c:v>0.27721262506984601</c:v>
                </c:pt>
                <c:pt idx="1633">
                  <c:v>0.27721835658896998</c:v>
                </c:pt>
                <c:pt idx="1634">
                  <c:v>0.27722962533843298</c:v>
                </c:pt>
                <c:pt idx="1635">
                  <c:v>0.27724099123228696</c:v>
                </c:pt>
                <c:pt idx="1636">
                  <c:v>0.27724555701870801</c:v>
                </c:pt>
                <c:pt idx="1637">
                  <c:v>0.27726100108831497</c:v>
                </c:pt>
                <c:pt idx="1638">
                  <c:v>0.27726773022616402</c:v>
                </c:pt>
                <c:pt idx="1639">
                  <c:v>0.27727700751559203</c:v>
                </c:pt>
                <c:pt idx="1640">
                  <c:v>0.27728917485068005</c:v>
                </c:pt>
                <c:pt idx="1641">
                  <c:v>0.27729942358402804</c:v>
                </c:pt>
                <c:pt idx="1642">
                  <c:v>0.27734203447092298</c:v>
                </c:pt>
                <c:pt idx="1643">
                  <c:v>0.27754818050991104</c:v>
                </c:pt>
                <c:pt idx="1644">
                  <c:v>0.277796728578801</c:v>
                </c:pt>
                <c:pt idx="1645">
                  <c:v>0.27794242917090795</c:v>
                </c:pt>
                <c:pt idx="1646">
                  <c:v>0.27812151008442798</c:v>
                </c:pt>
                <c:pt idx="1647">
                  <c:v>0.27820315654625905</c:v>
                </c:pt>
                <c:pt idx="1648">
                  <c:v>0.27835878101770495</c:v>
                </c:pt>
                <c:pt idx="1649">
                  <c:v>0.27861274211168896</c:v>
                </c:pt>
                <c:pt idx="1650">
                  <c:v>0.278799491477424</c:v>
                </c:pt>
                <c:pt idx="1651">
                  <c:v>0.27898082781806599</c:v>
                </c:pt>
                <c:pt idx="1652">
                  <c:v>0.27898436521533498</c:v>
                </c:pt>
                <c:pt idx="1653">
                  <c:v>0.27897222693899204</c:v>
                </c:pt>
                <c:pt idx="1654">
                  <c:v>0.27895921762892995</c:v>
                </c:pt>
                <c:pt idx="1655">
                  <c:v>0.27895042299815398</c:v>
                </c:pt>
                <c:pt idx="1656">
                  <c:v>0.27895614710597805</c:v>
                </c:pt>
                <c:pt idx="1657">
                  <c:v>0.27896504999616301</c:v>
                </c:pt>
                <c:pt idx="1658">
                  <c:v>0.27908958627017899</c:v>
                </c:pt>
                <c:pt idx="1659">
                  <c:v>0.27928716716078095</c:v>
                </c:pt>
                <c:pt idx="1660">
                  <c:v>0.27949010185615997</c:v>
                </c:pt>
                <c:pt idx="1661">
                  <c:v>0.27963249386636801</c:v>
                </c:pt>
                <c:pt idx="1662">
                  <c:v>0.27966146778553502</c:v>
                </c:pt>
                <c:pt idx="1663">
                  <c:v>0.27968580320121295</c:v>
                </c:pt>
                <c:pt idx="1664">
                  <c:v>0.27970438914992901</c:v>
                </c:pt>
                <c:pt idx="1665">
                  <c:v>0.279716777998124</c:v>
                </c:pt>
                <c:pt idx="1666">
                  <c:v>0.27973879817669101</c:v>
                </c:pt>
                <c:pt idx="1667">
                  <c:v>0.27976173752786604</c:v>
                </c:pt>
                <c:pt idx="1668">
                  <c:v>0.27977496562061699</c:v>
                </c:pt>
                <c:pt idx="1669">
                  <c:v>0.27979438813746604</c:v>
                </c:pt>
                <c:pt idx="1670">
                  <c:v>0.27981972533022703</c:v>
                </c:pt>
                <c:pt idx="1671">
                  <c:v>0.27984118601242403</c:v>
                </c:pt>
                <c:pt idx="1672">
                  <c:v>0.27986440511178401</c:v>
                </c:pt>
                <c:pt idx="1673">
                  <c:v>0.27993351132441702</c:v>
                </c:pt>
                <c:pt idx="1674">
                  <c:v>0.28014945269694902</c:v>
                </c:pt>
                <c:pt idx="1675">
                  <c:v>0.28028169954779303</c:v>
                </c:pt>
                <c:pt idx="1676">
                  <c:v>0.28047578562315201</c:v>
                </c:pt>
                <c:pt idx="1677">
                  <c:v>0.28063120531055696</c:v>
                </c:pt>
                <c:pt idx="1678">
                  <c:v>0.28078831960514605</c:v>
                </c:pt>
                <c:pt idx="1679">
                  <c:v>0.280918562271539</c:v>
                </c:pt>
                <c:pt idx="1680">
                  <c:v>0.28116551529117595</c:v>
                </c:pt>
                <c:pt idx="1681">
                  <c:v>0.28127239763606204</c:v>
                </c:pt>
                <c:pt idx="1682">
                  <c:v>0.28146156242105802</c:v>
                </c:pt>
                <c:pt idx="1683">
                  <c:v>0.28156392064552505</c:v>
                </c:pt>
                <c:pt idx="1684">
                  <c:v>0.28185855398777704</c:v>
                </c:pt>
                <c:pt idx="1685">
                  <c:v>0.28211812539678505</c:v>
                </c:pt>
                <c:pt idx="1686">
                  <c:v>0.28236101411175096</c:v>
                </c:pt>
                <c:pt idx="1687">
                  <c:v>0.282594006313301</c:v>
                </c:pt>
                <c:pt idx="1688">
                  <c:v>0.28264027260012203</c:v>
                </c:pt>
                <c:pt idx="1689">
                  <c:v>0.282616782906429</c:v>
                </c:pt>
                <c:pt idx="1690">
                  <c:v>0.28259472627097104</c:v>
                </c:pt>
                <c:pt idx="1691">
                  <c:v>0.28257442890415696</c:v>
                </c:pt>
                <c:pt idx="1692">
                  <c:v>0.28254622522934902</c:v>
                </c:pt>
                <c:pt idx="1693">
                  <c:v>0.28253207558910598</c:v>
                </c:pt>
                <c:pt idx="1694">
                  <c:v>0.28251363726282397</c:v>
                </c:pt>
                <c:pt idx="1695">
                  <c:v>0.28262311006974705</c:v>
                </c:pt>
                <c:pt idx="1696">
                  <c:v>0.28274292954515601</c:v>
                </c:pt>
                <c:pt idx="1697">
                  <c:v>0.28288802344115804</c:v>
                </c:pt>
                <c:pt idx="1698">
                  <c:v>0.28303904590495499</c:v>
                </c:pt>
                <c:pt idx="1699">
                  <c:v>0.28317681062024902</c:v>
                </c:pt>
                <c:pt idx="1700">
                  <c:v>0.28325398900946996</c:v>
                </c:pt>
                <c:pt idx="1701">
                  <c:v>0.28331558479308305</c:v>
                </c:pt>
                <c:pt idx="1702">
                  <c:v>0.28336545781870204</c:v>
                </c:pt>
                <c:pt idx="1703">
                  <c:v>0.28337690091401702</c:v>
                </c:pt>
                <c:pt idx="1704">
                  <c:v>0.28339071300503504</c:v>
                </c:pt>
                <c:pt idx="1705">
                  <c:v>0.28340475776527396</c:v>
                </c:pt>
                <c:pt idx="1706">
                  <c:v>0.28341410853150495</c:v>
                </c:pt>
                <c:pt idx="1707">
                  <c:v>0.28342009278210001</c:v>
                </c:pt>
                <c:pt idx="1708">
                  <c:v>0.28342895536423895</c:v>
                </c:pt>
                <c:pt idx="1709">
                  <c:v>0.28344426104450104</c:v>
                </c:pt>
                <c:pt idx="1710">
                  <c:v>0.28347812908520897</c:v>
                </c:pt>
                <c:pt idx="1711">
                  <c:v>0.28351232814125604</c:v>
                </c:pt>
                <c:pt idx="1712">
                  <c:v>0.28355261112641195</c:v>
                </c:pt>
                <c:pt idx="1713">
                  <c:v>0.28357851391549305</c:v>
                </c:pt>
                <c:pt idx="1714">
                  <c:v>0.28362368248008396</c:v>
                </c:pt>
                <c:pt idx="1715">
                  <c:v>0.28366461073044802</c:v>
                </c:pt>
                <c:pt idx="1716">
                  <c:v>0.28370443281188396</c:v>
                </c:pt>
                <c:pt idx="1717">
                  <c:v>0.28372627964822605</c:v>
                </c:pt>
                <c:pt idx="1718">
                  <c:v>0.28376564082594102</c:v>
                </c:pt>
                <c:pt idx="1719">
                  <c:v>0.28381809166931304</c:v>
                </c:pt>
                <c:pt idx="1720">
                  <c:v>0.28387662644179301</c:v>
                </c:pt>
                <c:pt idx="1721">
                  <c:v>0.28393718919064304</c:v>
                </c:pt>
                <c:pt idx="1722">
                  <c:v>0.28403831146687997</c:v>
                </c:pt>
                <c:pt idx="1723">
                  <c:v>0.28408772034569796</c:v>
                </c:pt>
                <c:pt idx="1724">
                  <c:v>0.28426381453027805</c:v>
                </c:pt>
                <c:pt idx="1725">
                  <c:v>0.28439528739568998</c:v>
                </c:pt>
                <c:pt idx="1726">
                  <c:v>0.28455120072967199</c:v>
                </c:pt>
                <c:pt idx="1727">
                  <c:v>0.28490450931317202</c:v>
                </c:pt>
                <c:pt idx="1728">
                  <c:v>0.28520477257023102</c:v>
                </c:pt>
                <c:pt idx="1729">
                  <c:v>0.28560382642774795</c:v>
                </c:pt>
                <c:pt idx="1730">
                  <c:v>0.28579453963208001</c:v>
                </c:pt>
                <c:pt idx="1731">
                  <c:v>0.28570849073641702</c:v>
                </c:pt>
                <c:pt idx="1732">
                  <c:v>0.28576601976275695</c:v>
                </c:pt>
                <c:pt idx="1733">
                  <c:v>0.28580192534996296</c:v>
                </c:pt>
                <c:pt idx="1734">
                  <c:v>0.28587613912872201</c:v>
                </c:pt>
                <c:pt idx="1735">
                  <c:v>0.28592872946834702</c:v>
                </c:pt>
                <c:pt idx="1736">
                  <c:v>0.28598972892318997</c:v>
                </c:pt>
                <c:pt idx="1737">
                  <c:v>0.28618430766252201</c:v>
                </c:pt>
                <c:pt idx="1738">
                  <c:v>0.28614217193679603</c:v>
                </c:pt>
                <c:pt idx="1739">
                  <c:v>0.28609482810917197</c:v>
                </c:pt>
                <c:pt idx="1740">
                  <c:v>0.28607933246725004</c:v>
                </c:pt>
                <c:pt idx="1741">
                  <c:v>0.28629252306205499</c:v>
                </c:pt>
                <c:pt idx="1742">
                  <c:v>0.28645531628180998</c:v>
                </c:pt>
                <c:pt idx="1743">
                  <c:v>0.28661497366581201</c:v>
                </c:pt>
                <c:pt idx="1744">
                  <c:v>0.28668985727318796</c:v>
                </c:pt>
                <c:pt idx="1745">
                  <c:v>0.28680119002226001</c:v>
                </c:pt>
                <c:pt idx="1746">
                  <c:v>0.28693577894558298</c:v>
                </c:pt>
                <c:pt idx="1747">
                  <c:v>0.28705876966571897</c:v>
                </c:pt>
                <c:pt idx="1748">
                  <c:v>0.28710814128898399</c:v>
                </c:pt>
                <c:pt idx="1749">
                  <c:v>0.28714173523123898</c:v>
                </c:pt>
                <c:pt idx="1750">
                  <c:v>0.28719190686301499</c:v>
                </c:pt>
                <c:pt idx="1751">
                  <c:v>0.28721532613868594</c:v>
                </c:pt>
                <c:pt idx="1752">
                  <c:v>0.28726374351760198</c:v>
                </c:pt>
                <c:pt idx="1753">
                  <c:v>0.287291460712779</c:v>
                </c:pt>
                <c:pt idx="1754">
                  <c:v>0.28733207166647101</c:v>
                </c:pt>
                <c:pt idx="1755">
                  <c:v>0.28735540322949904</c:v>
                </c:pt>
                <c:pt idx="1756">
                  <c:v>0.28738645350510905</c:v>
                </c:pt>
                <c:pt idx="1757">
                  <c:v>0.28741697750485995</c:v>
                </c:pt>
                <c:pt idx="1758">
                  <c:v>0.28745706218269496</c:v>
                </c:pt>
                <c:pt idx="1759">
                  <c:v>0.28748495480315694</c:v>
                </c:pt>
                <c:pt idx="1760">
                  <c:v>0.28753003910164099</c:v>
                </c:pt>
                <c:pt idx="1761">
                  <c:v>0.28756716770590496</c:v>
                </c:pt>
                <c:pt idx="1762">
                  <c:v>0.28761012074466696</c:v>
                </c:pt>
                <c:pt idx="1763">
                  <c:v>0.28770621948945097</c:v>
                </c:pt>
                <c:pt idx="1764">
                  <c:v>0.28774695163434705</c:v>
                </c:pt>
                <c:pt idx="1765">
                  <c:v>0.28778082531883897</c:v>
                </c:pt>
                <c:pt idx="1766">
                  <c:v>0.28780916118673106</c:v>
                </c:pt>
                <c:pt idx="1767">
                  <c:v>0.28782912781094205</c:v>
                </c:pt>
                <c:pt idx="1768">
                  <c:v>0.28786607204376402</c:v>
                </c:pt>
                <c:pt idx="1769">
                  <c:v>0.28791700486959604</c:v>
                </c:pt>
                <c:pt idx="1770">
                  <c:v>0.28794498205561603</c:v>
                </c:pt>
                <c:pt idx="1771">
                  <c:v>0.28797295924163602</c:v>
                </c:pt>
                <c:pt idx="1772">
                  <c:v>0.28801743579377104</c:v>
                </c:pt>
                <c:pt idx="1773">
                  <c:v>0.28806992290771505</c:v>
                </c:pt>
                <c:pt idx="1774">
                  <c:v>0.28810483460992897</c:v>
                </c:pt>
                <c:pt idx="1775">
                  <c:v>0.28819711520155999</c:v>
                </c:pt>
                <c:pt idx="1776">
                  <c:v>0.28828604410605196</c:v>
                </c:pt>
                <c:pt idx="1777">
                  <c:v>0.28849040621598199</c:v>
                </c:pt>
                <c:pt idx="1778">
                  <c:v>0.28864363528540304</c:v>
                </c:pt>
                <c:pt idx="1779">
                  <c:v>0.28877567619195899</c:v>
                </c:pt>
                <c:pt idx="1780">
                  <c:v>0.28890122288065301</c:v>
                </c:pt>
                <c:pt idx="1781">
                  <c:v>0.289140110329974</c:v>
                </c:pt>
                <c:pt idx="1782">
                  <c:v>0.28930087983966202</c:v>
                </c:pt>
                <c:pt idx="1783">
                  <c:v>0.28942679847623498</c:v>
                </c:pt>
                <c:pt idx="1784">
                  <c:v>0.289474731840205</c:v>
                </c:pt>
                <c:pt idx="1785">
                  <c:v>0.28951686598873905</c:v>
                </c:pt>
                <c:pt idx="1786">
                  <c:v>0.28961844642969603</c:v>
                </c:pt>
                <c:pt idx="1787">
                  <c:v>0.29023824275809296</c:v>
                </c:pt>
                <c:pt idx="1788">
                  <c:v>0.29033819020186502</c:v>
                </c:pt>
                <c:pt idx="1789">
                  <c:v>0.29035702889366499</c:v>
                </c:pt>
                <c:pt idx="1790">
                  <c:v>0.29039239478133905</c:v>
                </c:pt>
                <c:pt idx="1791">
                  <c:v>0.29043342383403303</c:v>
                </c:pt>
                <c:pt idx="1792">
                  <c:v>0.29048993990943295</c:v>
                </c:pt>
                <c:pt idx="1793">
                  <c:v>0.29056052820140199</c:v>
                </c:pt>
                <c:pt idx="1794">
                  <c:v>0.29061880494966696</c:v>
                </c:pt>
                <c:pt idx="1795">
                  <c:v>0.29073439915815902</c:v>
                </c:pt>
                <c:pt idx="1796">
                  <c:v>0.29087361583456905</c:v>
                </c:pt>
                <c:pt idx="1797">
                  <c:v>0.29092342647432001</c:v>
                </c:pt>
                <c:pt idx="1798">
                  <c:v>0.29102242539135303</c:v>
                </c:pt>
                <c:pt idx="1799">
                  <c:v>0.29108513884678999</c:v>
                </c:pt>
                <c:pt idx="1800">
                  <c:v>0.29113742004482202</c:v>
                </c:pt>
                <c:pt idx="1801">
                  <c:v>0.29115948366967903</c:v>
                </c:pt>
                <c:pt idx="1802">
                  <c:v>0.291184784891663</c:v>
                </c:pt>
                <c:pt idx="1803">
                  <c:v>0.29124306163992697</c:v>
                </c:pt>
                <c:pt idx="1804">
                  <c:v>0.29128934273837803</c:v>
                </c:pt>
                <c:pt idx="1805">
                  <c:v>0.29129085867254401</c:v>
                </c:pt>
                <c:pt idx="1806">
                  <c:v>0.29129254252557202</c:v>
                </c:pt>
                <c:pt idx="1807">
                  <c:v>0.29129371795760195</c:v>
                </c:pt>
                <c:pt idx="1808">
                  <c:v>0.29129606882166303</c:v>
                </c:pt>
                <c:pt idx="1809">
                  <c:v>0.29129806985476203</c:v>
                </c:pt>
                <c:pt idx="1810">
                  <c:v>0.29130018283376902</c:v>
                </c:pt>
                <c:pt idx="1811">
                  <c:v>0.29130316339355999</c:v>
                </c:pt>
                <c:pt idx="1812">
                  <c:v>0.29130556090174797</c:v>
                </c:pt>
                <c:pt idx="1813">
                  <c:v>0.29130724941918895</c:v>
                </c:pt>
                <c:pt idx="1814">
                  <c:v>0.29130886330602401</c:v>
                </c:pt>
                <c:pt idx="1815">
                  <c:v>0.29131100893591999</c:v>
                </c:pt>
                <c:pt idx="1816">
                  <c:v>0.29131197446937396</c:v>
                </c:pt>
                <c:pt idx="1817">
                  <c:v>0.29131474513058797</c:v>
                </c:pt>
                <c:pt idx="1818">
                  <c:v>0.29131807085692796</c:v>
                </c:pt>
                <c:pt idx="1819">
                  <c:v>0.291413705311242</c:v>
                </c:pt>
                <c:pt idx="1820">
                  <c:v>0.29172710972194904</c:v>
                </c:pt>
                <c:pt idx="1821">
                  <c:v>0.29179990541905998</c:v>
                </c:pt>
                <c:pt idx="1822">
                  <c:v>0.29189055666451802</c:v>
                </c:pt>
                <c:pt idx="1823">
                  <c:v>0.29211397993615296</c:v>
                </c:pt>
                <c:pt idx="1824">
                  <c:v>0.29224537845861098</c:v>
                </c:pt>
                <c:pt idx="1825">
                  <c:v>0.29237860831936102</c:v>
                </c:pt>
                <c:pt idx="1826">
                  <c:v>0.29247017523396601</c:v>
                </c:pt>
                <c:pt idx="1827">
                  <c:v>0.29259836891441204</c:v>
                </c:pt>
                <c:pt idx="1828">
                  <c:v>0.29278837026221705</c:v>
                </c:pt>
                <c:pt idx="1829">
                  <c:v>0.29296601007654999</c:v>
                </c:pt>
                <c:pt idx="1830">
                  <c:v>0.29299647992551803</c:v>
                </c:pt>
                <c:pt idx="1831">
                  <c:v>0.29294441090307499</c:v>
                </c:pt>
                <c:pt idx="1832">
                  <c:v>0.29299777252041603</c:v>
                </c:pt>
                <c:pt idx="1833">
                  <c:v>0.29308923767005601</c:v>
                </c:pt>
                <c:pt idx="1834">
                  <c:v>0.29314348999667605</c:v>
                </c:pt>
                <c:pt idx="1835">
                  <c:v>0.29320392492462</c:v>
                </c:pt>
                <c:pt idx="1836">
                  <c:v>0.29327162440912002</c:v>
                </c:pt>
                <c:pt idx="1837">
                  <c:v>0.29330887458209898</c:v>
                </c:pt>
                <c:pt idx="1838">
                  <c:v>0.29339218513494203</c:v>
                </c:pt>
                <c:pt idx="1839">
                  <c:v>0.29343948203507197</c:v>
                </c:pt>
                <c:pt idx="1840">
                  <c:v>0.29350239000354605</c:v>
                </c:pt>
                <c:pt idx="1841">
                  <c:v>0.29361455740325304</c:v>
                </c:pt>
                <c:pt idx="1842">
                  <c:v>0.29375746809440795</c:v>
                </c:pt>
                <c:pt idx="1843">
                  <c:v>0.29390529902845097</c:v>
                </c:pt>
                <c:pt idx="1844">
                  <c:v>0.29409428108482905</c:v>
                </c:pt>
                <c:pt idx="1845">
                  <c:v>0.294235626244156</c:v>
                </c:pt>
                <c:pt idx="1846">
                  <c:v>0.29432441426354305</c:v>
                </c:pt>
                <c:pt idx="1847">
                  <c:v>0.29445882635334597</c:v>
                </c:pt>
                <c:pt idx="1848">
                  <c:v>0.29453441917589795</c:v>
                </c:pt>
                <c:pt idx="1849">
                  <c:v>0.29469812907562398</c:v>
                </c:pt>
                <c:pt idx="1850">
                  <c:v>0.29477637788389699</c:v>
                </c:pt>
                <c:pt idx="1851">
                  <c:v>0.29479089805549596</c:v>
                </c:pt>
                <c:pt idx="1852">
                  <c:v>0.29480602233527398</c:v>
                </c:pt>
                <c:pt idx="1853">
                  <c:v>0.29481553703910102</c:v>
                </c:pt>
                <c:pt idx="1854">
                  <c:v>0.29482864559247401</c:v>
                </c:pt>
                <c:pt idx="1855">
                  <c:v>0.29483553733489898</c:v>
                </c:pt>
                <c:pt idx="1856">
                  <c:v>0.29484220410016504</c:v>
                </c:pt>
                <c:pt idx="1857">
                  <c:v>0.294857607765589</c:v>
                </c:pt>
                <c:pt idx="1858">
                  <c:v>0.29486499781861097</c:v>
                </c:pt>
                <c:pt idx="1859">
                  <c:v>0.29487486909243998</c:v>
                </c:pt>
                <c:pt idx="1860">
                  <c:v>0.29488442694685002</c:v>
                </c:pt>
                <c:pt idx="1861">
                  <c:v>0.2948739383508</c:v>
                </c:pt>
                <c:pt idx="1862">
                  <c:v>0.29483598443998205</c:v>
                </c:pt>
                <c:pt idx="1863">
                  <c:v>0.294820832108449</c:v>
                </c:pt>
                <c:pt idx="1864">
                  <c:v>0.29481094167982702</c:v>
                </c:pt>
                <c:pt idx="1865">
                  <c:v>0.29479486364315199</c:v>
                </c:pt>
                <c:pt idx="1866">
                  <c:v>0.29476338966832705</c:v>
                </c:pt>
                <c:pt idx="1867">
                  <c:v>0.29472801798764203</c:v>
                </c:pt>
                <c:pt idx="1868">
                  <c:v>0.29469583427340895</c:v>
                </c:pt>
                <c:pt idx="1869">
                  <c:v>0.29465859010199902</c:v>
                </c:pt>
                <c:pt idx="1870">
                  <c:v>0.29463788353961395</c:v>
                </c:pt>
                <c:pt idx="1871">
                  <c:v>0.29461508196032904</c:v>
                </c:pt>
                <c:pt idx="1872">
                  <c:v>0.29577427633958298</c:v>
                </c:pt>
                <c:pt idx="1873">
                  <c:v>0.29654301847275</c:v>
                </c:pt>
                <c:pt idx="1874">
                  <c:v>0.29680795623931799</c:v>
                </c:pt>
                <c:pt idx="1875">
                  <c:v>0.29700048865353101</c:v>
                </c:pt>
                <c:pt idx="1876">
                  <c:v>0.29708288949502903</c:v>
                </c:pt>
                <c:pt idx="1877">
                  <c:v>0.29707895236441795</c:v>
                </c:pt>
                <c:pt idx="1878">
                  <c:v>0.29707558508165799</c:v>
                </c:pt>
                <c:pt idx="1879">
                  <c:v>0.29706997726075501</c:v>
                </c:pt>
                <c:pt idx="1880">
                  <c:v>0.29706610488558105</c:v>
                </c:pt>
                <c:pt idx="1881">
                  <c:v>0.29706337220611101</c:v>
                </c:pt>
                <c:pt idx="1882">
                  <c:v>0.29705877457003504</c:v>
                </c:pt>
                <c:pt idx="1883">
                  <c:v>0.29705360708610795</c:v>
                </c:pt>
                <c:pt idx="1884">
                  <c:v>0.29709449041874803</c:v>
                </c:pt>
                <c:pt idx="1885">
                  <c:v>0.29713354026066596</c:v>
                </c:pt>
                <c:pt idx="1886">
                  <c:v>0.29718564777843104</c:v>
                </c:pt>
                <c:pt idx="1887">
                  <c:v>0.29725475491192099</c:v>
                </c:pt>
                <c:pt idx="1888">
                  <c:v>0.29730821747151903</c:v>
                </c:pt>
                <c:pt idx="1889">
                  <c:v>0.297355520750057</c:v>
                </c:pt>
                <c:pt idx="1890">
                  <c:v>0.29740072987303501</c:v>
                </c:pt>
                <c:pt idx="1891">
                  <c:v>0.29742820026656103</c:v>
                </c:pt>
                <c:pt idx="1892">
                  <c:v>0.29750580720791397</c:v>
                </c:pt>
                <c:pt idx="1893">
                  <c:v>0.29753071760785699</c:v>
                </c:pt>
                <c:pt idx="1894">
                  <c:v>0.29757208107211597</c:v>
                </c:pt>
                <c:pt idx="1895">
                  <c:v>0.297635152110167</c:v>
                </c:pt>
                <c:pt idx="1896">
                  <c:v>0.29768689007106897</c:v>
                </c:pt>
                <c:pt idx="1897">
                  <c:v>0.29773850484634901</c:v>
                </c:pt>
                <c:pt idx="1898">
                  <c:v>0.29777525726143195</c:v>
                </c:pt>
                <c:pt idx="1899">
                  <c:v>0.29787203651891603</c:v>
                </c:pt>
                <c:pt idx="1900">
                  <c:v>0.29795499016818805</c:v>
                </c:pt>
                <c:pt idx="1901">
                  <c:v>0.29809820928915398</c:v>
                </c:pt>
                <c:pt idx="1902">
                  <c:v>0.29819481129525005</c:v>
                </c:pt>
                <c:pt idx="1903">
                  <c:v>0.29829265406105798</c:v>
                </c:pt>
                <c:pt idx="1904">
                  <c:v>0.29835504654940004</c:v>
                </c:pt>
                <c:pt idx="1905">
                  <c:v>0.29844509025416499</c:v>
                </c:pt>
                <c:pt idx="1906">
                  <c:v>0.29847397403645404</c:v>
                </c:pt>
                <c:pt idx="1907">
                  <c:v>0.29861891863464796</c:v>
                </c:pt>
                <c:pt idx="1908">
                  <c:v>0.298679089751412</c:v>
                </c:pt>
                <c:pt idx="1909">
                  <c:v>0.29877937494601803</c:v>
                </c:pt>
                <c:pt idx="1910">
                  <c:v>0.29886291527326703</c:v>
                </c:pt>
                <c:pt idx="1911">
                  <c:v>0.29896522457271901</c:v>
                </c:pt>
                <c:pt idx="1912">
                  <c:v>0.29909476728281603</c:v>
                </c:pt>
                <c:pt idx="1913">
                  <c:v>0.299203148896803</c:v>
                </c:pt>
                <c:pt idx="1914">
                  <c:v>0.29934741236940998</c:v>
                </c:pt>
                <c:pt idx="1915">
                  <c:v>0.29945100973558203</c:v>
                </c:pt>
                <c:pt idx="1916">
                  <c:v>0.29950474051874698</c:v>
                </c:pt>
                <c:pt idx="1917">
                  <c:v>0.29958846485552804</c:v>
                </c:pt>
                <c:pt idx="1918">
                  <c:v>0.29974174479517401</c:v>
                </c:pt>
                <c:pt idx="1919">
                  <c:v>0.29985196650447499</c:v>
                </c:pt>
                <c:pt idx="1920">
                  <c:v>0.29994010707000895</c:v>
                </c:pt>
                <c:pt idx="1921">
                  <c:v>0.30003045574992004</c:v>
                </c:pt>
                <c:pt idx="1922">
                  <c:v>0.30015245406922997</c:v>
                </c:pt>
                <c:pt idx="1923">
                  <c:v>0.30009299258132405</c:v>
                </c:pt>
                <c:pt idx="1924">
                  <c:v>0.300051964998026</c:v>
                </c:pt>
                <c:pt idx="1925">
                  <c:v>0.30036251257457103</c:v>
                </c:pt>
                <c:pt idx="1926">
                  <c:v>0.30057380348547602</c:v>
                </c:pt>
                <c:pt idx="1927">
                  <c:v>0.30075591740834395</c:v>
                </c:pt>
                <c:pt idx="1928">
                  <c:v>0.30080520232995001</c:v>
                </c:pt>
                <c:pt idx="1929">
                  <c:v>0.300881229937218</c:v>
                </c:pt>
                <c:pt idx="1930">
                  <c:v>0.30094894669928296</c:v>
                </c:pt>
                <c:pt idx="1931">
                  <c:v>0.30097878798426003</c:v>
                </c:pt>
                <c:pt idx="1932">
                  <c:v>0.30101979366606502</c:v>
                </c:pt>
                <c:pt idx="1933">
                  <c:v>0.30109450121866699</c:v>
                </c:pt>
                <c:pt idx="1934">
                  <c:v>0.30112872479024899</c:v>
                </c:pt>
                <c:pt idx="1935">
                  <c:v>0.301149175461073</c:v>
                </c:pt>
                <c:pt idx="1936">
                  <c:v>0.30117453011928796</c:v>
                </c:pt>
                <c:pt idx="1937">
                  <c:v>0.30121261427668999</c:v>
                </c:pt>
                <c:pt idx="1938">
                  <c:v>0.30123911667663505</c:v>
                </c:pt>
                <c:pt idx="1939">
                  <c:v>0.30127920885007398</c:v>
                </c:pt>
                <c:pt idx="1940">
                  <c:v>0.30136465538965795</c:v>
                </c:pt>
                <c:pt idx="1941">
                  <c:v>0.30141232349183</c:v>
                </c:pt>
                <c:pt idx="1942">
                  <c:v>0.30151518623861995</c:v>
                </c:pt>
                <c:pt idx="1943">
                  <c:v>0.30161727703233998</c:v>
                </c:pt>
                <c:pt idx="1944">
                  <c:v>0.30170412175289496</c:v>
                </c:pt>
                <c:pt idx="1945">
                  <c:v>0.30177900120084</c:v>
                </c:pt>
                <c:pt idx="1946">
                  <c:v>0.30180726939300895</c:v>
                </c:pt>
                <c:pt idx="1947">
                  <c:v>0.301880899006291</c:v>
                </c:pt>
                <c:pt idx="1948">
                  <c:v>0.30197743670076205</c:v>
                </c:pt>
                <c:pt idx="1949">
                  <c:v>0.30199682819860296</c:v>
                </c:pt>
                <c:pt idx="1950">
                  <c:v>0.30201472509483196</c:v>
                </c:pt>
                <c:pt idx="1951">
                  <c:v>0.30202254301095699</c:v>
                </c:pt>
                <c:pt idx="1952">
                  <c:v>0.30203706747277903</c:v>
                </c:pt>
                <c:pt idx="1953">
                  <c:v>0.30205174522707301</c:v>
                </c:pt>
                <c:pt idx="1954">
                  <c:v>0.30207550556039597</c:v>
                </c:pt>
                <c:pt idx="1955">
                  <c:v>0.30208474143189801</c:v>
                </c:pt>
                <c:pt idx="1956">
                  <c:v>0.30211049456737005</c:v>
                </c:pt>
                <c:pt idx="1957">
                  <c:v>0.302140194984024</c:v>
                </c:pt>
                <c:pt idx="1958">
                  <c:v>0.30216077449853096</c:v>
                </c:pt>
                <c:pt idx="1959">
                  <c:v>0.30218108575121005</c:v>
                </c:pt>
                <c:pt idx="1960">
                  <c:v>0.30220055389528699</c:v>
                </c:pt>
                <c:pt idx="1961">
                  <c:v>0.30223891533666802</c:v>
                </c:pt>
                <c:pt idx="1962">
                  <c:v>0.30225435955332802</c:v>
                </c:pt>
                <c:pt idx="1963">
                  <c:v>0.30226267566999099</c:v>
                </c:pt>
                <c:pt idx="1964">
                  <c:v>0.30227394266676</c:v>
                </c:pt>
                <c:pt idx="1965">
                  <c:v>0.30229310422589195</c:v>
                </c:pt>
                <c:pt idx="1966">
                  <c:v>0.30231989208555698</c:v>
                </c:pt>
                <c:pt idx="1967">
                  <c:v>0.30234047160006405</c:v>
                </c:pt>
                <c:pt idx="1968">
                  <c:v>0.30235227512048901</c:v>
                </c:pt>
                <c:pt idx="1969">
                  <c:v>0.302404712247484</c:v>
                </c:pt>
                <c:pt idx="1970">
                  <c:v>0.30274246267538296</c:v>
                </c:pt>
                <c:pt idx="1971">
                  <c:v>0.30305641705040798</c:v>
                </c:pt>
                <c:pt idx="1972">
                  <c:v>0.30331970886124804</c:v>
                </c:pt>
                <c:pt idx="1973">
                  <c:v>0.30346709086614998</c:v>
                </c:pt>
                <c:pt idx="1974">
                  <c:v>0.30395151459655601</c:v>
                </c:pt>
                <c:pt idx="1975">
                  <c:v>0.30405171145960497</c:v>
                </c:pt>
                <c:pt idx="1976">
                  <c:v>0.30410922235100002</c:v>
                </c:pt>
                <c:pt idx="1977">
                  <c:v>0.30423714878386199</c:v>
                </c:pt>
                <c:pt idx="1978">
                  <c:v>0.30427944355425796</c:v>
                </c:pt>
                <c:pt idx="1979">
                  <c:v>0.30432991053452796</c:v>
                </c:pt>
                <c:pt idx="1980">
                  <c:v>0.30441564705214397</c:v>
                </c:pt>
                <c:pt idx="1981">
                  <c:v>0.30451443043113702</c:v>
                </c:pt>
                <c:pt idx="1982">
                  <c:v>0.30471343091015302</c:v>
                </c:pt>
                <c:pt idx="1983">
                  <c:v>0.30480404207927203</c:v>
                </c:pt>
                <c:pt idx="1984">
                  <c:v>0.30489178580633103</c:v>
                </c:pt>
                <c:pt idx="1985">
                  <c:v>0.30496282304854605</c:v>
                </c:pt>
                <c:pt idx="1986">
                  <c:v>0.30496076754720502</c:v>
                </c:pt>
                <c:pt idx="1987">
                  <c:v>0.30495922167429501</c:v>
                </c:pt>
                <c:pt idx="1988">
                  <c:v>0.30495746175744398</c:v>
                </c:pt>
                <c:pt idx="1989">
                  <c:v>0.30495647987333196</c:v>
                </c:pt>
                <c:pt idx="1990">
                  <c:v>0.30495493739794499</c:v>
                </c:pt>
                <c:pt idx="1991">
                  <c:v>0.30495218540441305</c:v>
                </c:pt>
                <c:pt idx="1992">
                  <c:v>0.30498548880562604</c:v>
                </c:pt>
                <c:pt idx="1993">
                  <c:v>0.30509644698383398</c:v>
                </c:pt>
                <c:pt idx="1994">
                  <c:v>0.30515456793432305</c:v>
                </c:pt>
                <c:pt idx="1995">
                  <c:v>0.30523652434531701</c:v>
                </c:pt>
                <c:pt idx="1996">
                  <c:v>0.30531448861021604</c:v>
                </c:pt>
                <c:pt idx="1997">
                  <c:v>0.30537624945861497</c:v>
                </c:pt>
                <c:pt idx="1998">
                  <c:v>0.30542697319722401</c:v>
                </c:pt>
                <c:pt idx="1999">
                  <c:v>0.30547182613275303</c:v>
                </c:pt>
                <c:pt idx="2000">
                  <c:v>0.30553123865992105</c:v>
                </c:pt>
                <c:pt idx="2001">
                  <c:v>0.30558031857366696</c:v>
                </c:pt>
                <c:pt idx="2002">
                  <c:v>0.30562329285221101</c:v>
                </c:pt>
                <c:pt idx="2003">
                  <c:v>0.305697382387078</c:v>
                </c:pt>
                <c:pt idx="2004">
                  <c:v>0.305757734242738</c:v>
                </c:pt>
                <c:pt idx="2005">
                  <c:v>0.30583957323766997</c:v>
                </c:pt>
                <c:pt idx="2006">
                  <c:v>0.30587256715097799</c:v>
                </c:pt>
                <c:pt idx="2007">
                  <c:v>0.30591307569222803</c:v>
                </c:pt>
                <c:pt idx="2008">
                  <c:v>0.30597880602989802</c:v>
                </c:pt>
                <c:pt idx="2009">
                  <c:v>0.30615255428818</c:v>
                </c:pt>
                <c:pt idx="2010">
                  <c:v>0.30628646027344197</c:v>
                </c:pt>
                <c:pt idx="2011">
                  <c:v>0.30636794221525698</c:v>
                </c:pt>
                <c:pt idx="2012">
                  <c:v>0.30663904941136999</c:v>
                </c:pt>
                <c:pt idx="2013">
                  <c:v>0.306751087081366</c:v>
                </c:pt>
                <c:pt idx="2014">
                  <c:v>0.30688649089644104</c:v>
                </c:pt>
                <c:pt idx="2015">
                  <c:v>0.30701620295822796</c:v>
                </c:pt>
                <c:pt idx="2016">
                  <c:v>0.30711535929183298</c:v>
                </c:pt>
                <c:pt idx="2017">
                  <c:v>0.30721134530970096</c:v>
                </c:pt>
                <c:pt idx="2018">
                  <c:v>0.30736484440851197</c:v>
                </c:pt>
                <c:pt idx="2019">
                  <c:v>0.30748364647776905</c:v>
                </c:pt>
                <c:pt idx="2020">
                  <c:v>0.307551230797384</c:v>
                </c:pt>
                <c:pt idx="2021">
                  <c:v>0.30760778508459596</c:v>
                </c:pt>
                <c:pt idx="2022">
                  <c:v>0.30765352148151703</c:v>
                </c:pt>
                <c:pt idx="2023">
                  <c:v>0.30772697594501097</c:v>
                </c:pt>
                <c:pt idx="2024">
                  <c:v>0.30777788125003702</c:v>
                </c:pt>
                <c:pt idx="2025">
                  <c:v>0.30785118275230094</c:v>
                </c:pt>
                <c:pt idx="2026">
                  <c:v>0.30791098134625405</c:v>
                </c:pt>
                <c:pt idx="2027">
                  <c:v>0.30794158793842696</c:v>
                </c:pt>
                <c:pt idx="2028">
                  <c:v>0.30797142293584001</c:v>
                </c:pt>
                <c:pt idx="2029">
                  <c:v>0.30803469370621595</c:v>
                </c:pt>
                <c:pt idx="2030">
                  <c:v>0.30808806234382902</c:v>
                </c:pt>
                <c:pt idx="2031">
                  <c:v>0.308131528848681</c:v>
                </c:pt>
                <c:pt idx="2032">
                  <c:v>0.30817332356488403</c:v>
                </c:pt>
                <c:pt idx="2033">
                  <c:v>0.30822090524179202</c:v>
                </c:pt>
                <c:pt idx="2034">
                  <c:v>0.308285590602562</c:v>
                </c:pt>
                <c:pt idx="2035">
                  <c:v>0.30837856777122397</c:v>
                </c:pt>
                <c:pt idx="2036">
                  <c:v>0.30844981168746</c:v>
                </c:pt>
                <c:pt idx="2037">
                  <c:v>0.30847244679323105</c:v>
                </c:pt>
                <c:pt idx="2038">
                  <c:v>0.30844497177668895</c:v>
                </c:pt>
                <c:pt idx="2039">
                  <c:v>0.30852385803431803</c:v>
                </c:pt>
                <c:pt idx="2040">
                  <c:v>0.30862115647636101</c:v>
                </c:pt>
                <c:pt idx="2041">
                  <c:v>0.30869875102556299</c:v>
                </c:pt>
                <c:pt idx="2042">
                  <c:v>0.30881613922504803</c:v>
                </c:pt>
                <c:pt idx="2043">
                  <c:v>0.30893095926853098</c:v>
                </c:pt>
                <c:pt idx="2044">
                  <c:v>0.30900181519619796</c:v>
                </c:pt>
                <c:pt idx="2045">
                  <c:v>0.30908297255309303</c:v>
                </c:pt>
                <c:pt idx="2046">
                  <c:v>0.30912227904650602</c:v>
                </c:pt>
                <c:pt idx="2047">
                  <c:v>0.30920793620777898</c:v>
                </c:pt>
                <c:pt idx="2048">
                  <c:v>0.30923315435229903</c:v>
                </c:pt>
                <c:pt idx="2049">
                  <c:v>0.30928190003946998</c:v>
                </c:pt>
                <c:pt idx="2050">
                  <c:v>0.30937403784123496</c:v>
                </c:pt>
                <c:pt idx="2051">
                  <c:v>0.30946327451847599</c:v>
                </c:pt>
                <c:pt idx="2052">
                  <c:v>0.30948560046513995</c:v>
                </c:pt>
                <c:pt idx="2053">
                  <c:v>0.30950264455021104</c:v>
                </c:pt>
                <c:pt idx="2054">
                  <c:v>0.30954020319081499</c:v>
                </c:pt>
                <c:pt idx="2055">
                  <c:v>0.30957121864304604</c:v>
                </c:pt>
                <c:pt idx="2056">
                  <c:v>0.30958367657797103</c:v>
                </c:pt>
                <c:pt idx="2057">
                  <c:v>0.30960112508029802</c:v>
                </c:pt>
                <c:pt idx="2058">
                  <c:v>0.30961365694955501</c:v>
                </c:pt>
                <c:pt idx="2059">
                  <c:v>0.30963605905211999</c:v>
                </c:pt>
                <c:pt idx="2060">
                  <c:v>0.30964785157805697</c:v>
                </c:pt>
                <c:pt idx="2061">
                  <c:v>0.30965868295767995</c:v>
                </c:pt>
                <c:pt idx="2062">
                  <c:v>0.30969894594006497</c:v>
                </c:pt>
                <c:pt idx="2063">
                  <c:v>0.31017200076580198</c:v>
                </c:pt>
                <c:pt idx="2064">
                  <c:v>0.31068357405063196</c:v>
                </c:pt>
                <c:pt idx="2065">
                  <c:v>0.31111412543301897</c:v>
                </c:pt>
                <c:pt idx="2066">
                  <c:v>0.31118522911664603</c:v>
                </c:pt>
                <c:pt idx="2067">
                  <c:v>0.31125303871122201</c:v>
                </c:pt>
                <c:pt idx="2068">
                  <c:v>0.31129254841445497</c:v>
                </c:pt>
                <c:pt idx="2069">
                  <c:v>0.31140492437364997</c:v>
                </c:pt>
                <c:pt idx="2070">
                  <c:v>0.31150126975653403</c:v>
                </c:pt>
                <c:pt idx="2071">
                  <c:v>0.31158069664023502</c:v>
                </c:pt>
                <c:pt idx="2072">
                  <c:v>0.311629313865186</c:v>
                </c:pt>
                <c:pt idx="2073">
                  <c:v>0.31171746167099801</c:v>
                </c:pt>
                <c:pt idx="2074">
                  <c:v>0.31175200757893196</c:v>
                </c:pt>
                <c:pt idx="2075">
                  <c:v>0.31184357280802499</c:v>
                </c:pt>
                <c:pt idx="2076">
                  <c:v>0.31194498176357299</c:v>
                </c:pt>
                <c:pt idx="2077">
                  <c:v>0.31202001696145099</c:v>
                </c:pt>
                <c:pt idx="2078">
                  <c:v>0.312109910614354</c:v>
                </c:pt>
                <c:pt idx="2079">
                  <c:v>0.312141856292658</c:v>
                </c:pt>
                <c:pt idx="2080">
                  <c:v>0.31217770514919396</c:v>
                </c:pt>
                <c:pt idx="2081">
                  <c:v>0.31218232685561198</c:v>
                </c:pt>
                <c:pt idx="2082">
                  <c:v>0.31219419699367901</c:v>
                </c:pt>
                <c:pt idx="2083">
                  <c:v>0.31221125408283401</c:v>
                </c:pt>
                <c:pt idx="2084">
                  <c:v>0.31222345671776497</c:v>
                </c:pt>
                <c:pt idx="2085">
                  <c:v>0.31224337327995599</c:v>
                </c:pt>
                <c:pt idx="2086">
                  <c:v>0.31225251694373302</c:v>
                </c:pt>
                <c:pt idx="2087">
                  <c:v>0.31226565056988598</c:v>
                </c:pt>
                <c:pt idx="2088">
                  <c:v>0.31227619072049395</c:v>
                </c:pt>
                <c:pt idx="2089">
                  <c:v>0.31229008908943501</c:v>
                </c:pt>
                <c:pt idx="2090">
                  <c:v>0.31231672208829098</c:v>
                </c:pt>
                <c:pt idx="2091">
                  <c:v>0.31233534191270995</c:v>
                </c:pt>
                <c:pt idx="2092">
                  <c:v>0.31235053896543996</c:v>
                </c:pt>
                <c:pt idx="2093">
                  <c:v>0.31235659544350003</c:v>
                </c:pt>
                <c:pt idx="2094">
                  <c:v>0.31237756901451696</c:v>
                </c:pt>
                <c:pt idx="2095">
                  <c:v>0.31238847491167598</c:v>
                </c:pt>
                <c:pt idx="2096">
                  <c:v>0.31241161669345396</c:v>
                </c:pt>
                <c:pt idx="2097">
                  <c:v>0.31246451228945105</c:v>
                </c:pt>
                <c:pt idx="2098">
                  <c:v>0.31264277517913597</c:v>
                </c:pt>
                <c:pt idx="2099">
                  <c:v>0.31272195168338601</c:v>
                </c:pt>
                <c:pt idx="2100">
                  <c:v>0.31284534664468699</c:v>
                </c:pt>
                <c:pt idx="2101">
                  <c:v>0.312998606427767</c:v>
                </c:pt>
                <c:pt idx="2102">
                  <c:v>0.31311528759192497</c:v>
                </c:pt>
                <c:pt idx="2103">
                  <c:v>0.31325048957578905</c:v>
                </c:pt>
                <c:pt idx="2104">
                  <c:v>0.31339124780556704</c:v>
                </c:pt>
                <c:pt idx="2105">
                  <c:v>0.31357483543091802</c:v>
                </c:pt>
                <c:pt idx="2106">
                  <c:v>0.31367944833032002</c:v>
                </c:pt>
                <c:pt idx="2107">
                  <c:v>0.31382255139450599</c:v>
                </c:pt>
                <c:pt idx="2108">
                  <c:v>0.31396770831896403</c:v>
                </c:pt>
                <c:pt idx="2109">
                  <c:v>0.314082537401151</c:v>
                </c:pt>
                <c:pt idx="2110">
                  <c:v>0.31421635032353701</c:v>
                </c:pt>
                <c:pt idx="2111">
                  <c:v>0.31432093536996497</c:v>
                </c:pt>
                <c:pt idx="2112">
                  <c:v>0.31448891234330101</c:v>
                </c:pt>
                <c:pt idx="2113">
                  <c:v>0.31493917510370795</c:v>
                </c:pt>
                <c:pt idx="2114">
                  <c:v>0.31514347751724603</c:v>
                </c:pt>
                <c:pt idx="2115">
                  <c:v>0.31512181915135795</c:v>
                </c:pt>
                <c:pt idx="2116">
                  <c:v>0.31509721828515602</c:v>
                </c:pt>
                <c:pt idx="2117">
                  <c:v>0.31508140992256795</c:v>
                </c:pt>
                <c:pt idx="2118">
                  <c:v>0.31533545543747299</c:v>
                </c:pt>
                <c:pt idx="2119">
                  <c:v>0.31536072302602303</c:v>
                </c:pt>
                <c:pt idx="2120">
                  <c:v>0.31539260477745801</c:v>
                </c:pt>
                <c:pt idx="2121">
                  <c:v>0.31542524650035897</c:v>
                </c:pt>
                <c:pt idx="2122">
                  <c:v>0.31546595510068898</c:v>
                </c:pt>
                <c:pt idx="2123">
                  <c:v>0.31549300628372501</c:v>
                </c:pt>
                <c:pt idx="2124">
                  <c:v>0.31553165083091905</c:v>
                </c:pt>
                <c:pt idx="2125">
                  <c:v>0.31554844634566104</c:v>
                </c:pt>
                <c:pt idx="2126">
                  <c:v>0.31558202377116995</c:v>
                </c:pt>
                <c:pt idx="2127">
                  <c:v>0.31560619021714098</c:v>
                </c:pt>
                <c:pt idx="2128">
                  <c:v>0.31561919559360097</c:v>
                </c:pt>
                <c:pt idx="2129">
                  <c:v>0.31565746855860999</c:v>
                </c:pt>
                <c:pt idx="2130">
                  <c:v>0.31569016779085102</c:v>
                </c:pt>
                <c:pt idx="2131">
                  <c:v>0.31571714465745004</c:v>
                </c:pt>
                <c:pt idx="2132">
                  <c:v>0.31576649077155905</c:v>
                </c:pt>
                <c:pt idx="2133">
                  <c:v>0.31578113110963102</c:v>
                </c:pt>
                <c:pt idx="2134">
                  <c:v>0.31581472213911499</c:v>
                </c:pt>
                <c:pt idx="2135">
                  <c:v>0.31581994854536199</c:v>
                </c:pt>
                <c:pt idx="2136">
                  <c:v>0.31584548914399602</c:v>
                </c:pt>
                <c:pt idx="2137">
                  <c:v>0.31589086984478099</c:v>
                </c:pt>
                <c:pt idx="2138">
                  <c:v>0.31594299230922396</c:v>
                </c:pt>
                <c:pt idx="2139">
                  <c:v>0.31596973668396899</c:v>
                </c:pt>
                <c:pt idx="2140">
                  <c:v>0.31598428243188303</c:v>
                </c:pt>
                <c:pt idx="2141">
                  <c:v>0.31600490335348896</c:v>
                </c:pt>
                <c:pt idx="2142">
                  <c:v>0.31601226371134605</c:v>
                </c:pt>
                <c:pt idx="2143">
                  <c:v>0.31602867696897596</c:v>
                </c:pt>
                <c:pt idx="2144">
                  <c:v>0.31604382087316696</c:v>
                </c:pt>
                <c:pt idx="2145">
                  <c:v>0.316063100838888</c:v>
                </c:pt>
                <c:pt idx="2146">
                  <c:v>0.31606920963791896</c:v>
                </c:pt>
                <c:pt idx="2147">
                  <c:v>0.31607716597616797</c:v>
                </c:pt>
                <c:pt idx="2148">
                  <c:v>0.31609731011345998</c:v>
                </c:pt>
                <c:pt idx="2149">
                  <c:v>0.31611465314290299</c:v>
                </c:pt>
                <c:pt idx="2150">
                  <c:v>0.31635094533208097</c:v>
                </c:pt>
                <c:pt idx="2151">
                  <c:v>0.31661383043515701</c:v>
                </c:pt>
                <c:pt idx="2152">
                  <c:v>0.31697305832923095</c:v>
                </c:pt>
                <c:pt idx="2153">
                  <c:v>0.31710086987105801</c:v>
                </c:pt>
                <c:pt idx="2154">
                  <c:v>0.31741604151397196</c:v>
                </c:pt>
                <c:pt idx="2155">
                  <c:v>0.31766004536655101</c:v>
                </c:pt>
                <c:pt idx="2156">
                  <c:v>0.31788904104565796</c:v>
                </c:pt>
                <c:pt idx="2157">
                  <c:v>0.31810302855129202</c:v>
                </c:pt>
                <c:pt idx="2158">
                  <c:v>0.31827312544378605</c:v>
                </c:pt>
                <c:pt idx="2159">
                  <c:v>0.318287724646234</c:v>
                </c:pt>
                <c:pt idx="2160">
                  <c:v>0.31831647738054203</c:v>
                </c:pt>
                <c:pt idx="2161">
                  <c:v>0.31833254164925895</c:v>
                </c:pt>
                <c:pt idx="2162">
                  <c:v>0.31833317626377899</c:v>
                </c:pt>
                <c:pt idx="2163">
                  <c:v>0.31833819536673003</c:v>
                </c:pt>
                <c:pt idx="2164">
                  <c:v>0.31867256163404201</c:v>
                </c:pt>
                <c:pt idx="2165">
                  <c:v>0.31875784782667305</c:v>
                </c:pt>
                <c:pt idx="2166">
                  <c:v>0.318929572728053</c:v>
                </c:pt>
                <c:pt idx="2167">
                  <c:v>0.31930951887450698</c:v>
                </c:pt>
                <c:pt idx="2168">
                  <c:v>0.31940107430586595</c:v>
                </c:pt>
                <c:pt idx="2169">
                  <c:v>0.319450657160813</c:v>
                </c:pt>
                <c:pt idx="2170">
                  <c:v>0.31949204416555999</c:v>
                </c:pt>
                <c:pt idx="2171">
                  <c:v>0.31950050207405101</c:v>
                </c:pt>
                <c:pt idx="2172">
                  <c:v>0.31952048310647096</c:v>
                </c:pt>
                <c:pt idx="2173">
                  <c:v>0.31953971057792296</c:v>
                </c:pt>
                <c:pt idx="2174">
                  <c:v>0.31957166684204297</c:v>
                </c:pt>
                <c:pt idx="2175">
                  <c:v>0.31958639838130698</c:v>
                </c:pt>
                <c:pt idx="2176">
                  <c:v>0.31960230442508597</c:v>
                </c:pt>
                <c:pt idx="2177">
                  <c:v>0.31962929407489704</c:v>
                </c:pt>
                <c:pt idx="2178">
                  <c:v>0.31965387107974697</c:v>
                </c:pt>
                <c:pt idx="2179">
                  <c:v>0.31965949538741401</c:v>
                </c:pt>
                <c:pt idx="2180">
                  <c:v>0.31966299824569799</c:v>
                </c:pt>
                <c:pt idx="2181">
                  <c:v>0.31966545682463499</c:v>
                </c:pt>
                <c:pt idx="2182">
                  <c:v>0.31966954349263299</c:v>
                </c:pt>
                <c:pt idx="2183">
                  <c:v>0.31967244609585899</c:v>
                </c:pt>
                <c:pt idx="2184">
                  <c:v>0.31967395084483996</c:v>
                </c:pt>
                <c:pt idx="2185">
                  <c:v>0.319677420812436</c:v>
                </c:pt>
                <c:pt idx="2186">
                  <c:v>0.31967956692983501</c:v>
                </c:pt>
                <c:pt idx="2187">
                  <c:v>0.31968269154520601</c:v>
                </c:pt>
                <c:pt idx="2188">
                  <c:v>0.31968621907150596</c:v>
                </c:pt>
                <c:pt idx="2189">
                  <c:v>0.31968909700671599</c:v>
                </c:pt>
                <c:pt idx="2190">
                  <c:v>0.31969296988524099</c:v>
                </c:pt>
                <c:pt idx="2191">
                  <c:v>0.31969515711600105</c:v>
                </c:pt>
                <c:pt idx="2192">
                  <c:v>0.31969711411194301</c:v>
                </c:pt>
                <c:pt idx="2193">
                  <c:v>0.31969851196618804</c:v>
                </c:pt>
                <c:pt idx="2194">
                  <c:v>0.319700986990469</c:v>
                </c:pt>
                <c:pt idx="2195">
                  <c:v>0.319703519573453</c:v>
                </c:pt>
                <c:pt idx="2196">
                  <c:v>0.31970860940743895</c:v>
                </c:pt>
                <c:pt idx="2197">
                  <c:v>0.31971118458902703</c:v>
                </c:pt>
                <c:pt idx="2198">
                  <c:v>0.31971457084465904</c:v>
                </c:pt>
                <c:pt idx="2199">
                  <c:v>0.31971923309969896</c:v>
                </c:pt>
                <c:pt idx="2200">
                  <c:v>0.31972186435474803</c:v>
                </c:pt>
                <c:pt idx="2201">
                  <c:v>0.31996352276483997</c:v>
                </c:pt>
                <c:pt idx="2202">
                  <c:v>0.32008847676413898</c:v>
                </c:pt>
                <c:pt idx="2203">
                  <c:v>0.32030293214850503</c:v>
                </c:pt>
                <c:pt idx="2204">
                  <c:v>0.32061101167029504</c:v>
                </c:pt>
                <c:pt idx="2205">
                  <c:v>0.320856502103259</c:v>
                </c:pt>
                <c:pt idx="2206">
                  <c:v>0.32125534517172605</c:v>
                </c:pt>
                <c:pt idx="2207">
                  <c:v>0.32157025449318999</c:v>
                </c:pt>
                <c:pt idx="2208">
                  <c:v>0.32181826924937296</c:v>
                </c:pt>
                <c:pt idx="2209">
                  <c:v>0.32197099080407099</c:v>
                </c:pt>
                <c:pt idx="2210">
                  <c:v>0.32216599477267305</c:v>
                </c:pt>
                <c:pt idx="2211">
                  <c:v>0.32228920871165401</c:v>
                </c:pt>
                <c:pt idx="2212">
                  <c:v>0.32230298486187703</c:v>
                </c:pt>
                <c:pt idx="2213">
                  <c:v>0.32232247307438699</c:v>
                </c:pt>
                <c:pt idx="2214">
                  <c:v>0.32233519921316001</c:v>
                </c:pt>
                <c:pt idx="2215">
                  <c:v>0.32236035748749903</c:v>
                </c:pt>
                <c:pt idx="2216">
                  <c:v>0.32238056830327499</c:v>
                </c:pt>
                <c:pt idx="2217">
                  <c:v>0.32240101393083898</c:v>
                </c:pt>
                <c:pt idx="2218">
                  <c:v>0.322426298206553</c:v>
                </c:pt>
                <c:pt idx="2219">
                  <c:v>0.32245985657249199</c:v>
                </c:pt>
                <c:pt idx="2220">
                  <c:v>0.32248165481019198</c:v>
                </c:pt>
                <c:pt idx="2221">
                  <c:v>0.32250420905613497</c:v>
                </c:pt>
                <c:pt idx="2222">
                  <c:v>0.32253797742436396</c:v>
                </c:pt>
                <c:pt idx="2223">
                  <c:v>0.32257321580862297</c:v>
                </c:pt>
                <c:pt idx="2224">
                  <c:v>0.32260278413105203</c:v>
                </c:pt>
                <c:pt idx="2225">
                  <c:v>0.32263713216836798</c:v>
                </c:pt>
                <c:pt idx="2226">
                  <c:v>0.32273638633397295</c:v>
                </c:pt>
                <c:pt idx="2227">
                  <c:v>0.322805867084204</c:v>
                </c:pt>
                <c:pt idx="2228">
                  <c:v>0.32287718151883604</c:v>
                </c:pt>
                <c:pt idx="2229">
                  <c:v>0.32296063022686095</c:v>
                </c:pt>
                <c:pt idx="2230">
                  <c:v>0.32302941384581996</c:v>
                </c:pt>
                <c:pt idx="2231">
                  <c:v>0.32311016488496902</c:v>
                </c:pt>
                <c:pt idx="2232">
                  <c:v>0.32328177536672897</c:v>
                </c:pt>
                <c:pt idx="2233">
                  <c:v>0.32345208519351298</c:v>
                </c:pt>
                <c:pt idx="2234">
                  <c:v>0.32353169043963803</c:v>
                </c:pt>
                <c:pt idx="2235">
                  <c:v>0.32359955781251803</c:v>
                </c:pt>
                <c:pt idx="2236">
                  <c:v>0.32377854578729803</c:v>
                </c:pt>
                <c:pt idx="2237">
                  <c:v>0.32390893756462502</c:v>
                </c:pt>
                <c:pt idx="2238">
                  <c:v>0.32402657885450004</c:v>
                </c:pt>
                <c:pt idx="2239">
                  <c:v>0.32408936899081497</c:v>
                </c:pt>
                <c:pt idx="2240">
                  <c:v>0.32415432430424296</c:v>
                </c:pt>
                <c:pt idx="2241">
                  <c:v>0.32421949155914798</c:v>
                </c:pt>
                <c:pt idx="2242">
                  <c:v>0.32427629594834695</c:v>
                </c:pt>
                <c:pt idx="2243">
                  <c:v>0.3244309858244</c:v>
                </c:pt>
                <c:pt idx="2244">
                  <c:v>0.32453443317541497</c:v>
                </c:pt>
                <c:pt idx="2245">
                  <c:v>0.32461141725058995</c:v>
                </c:pt>
                <c:pt idx="2246">
                  <c:v>0.32463483960361705</c:v>
                </c:pt>
                <c:pt idx="2247">
                  <c:v>0.32468628179261105</c:v>
                </c:pt>
                <c:pt idx="2248">
                  <c:v>0.32474517708120498</c:v>
                </c:pt>
                <c:pt idx="2249">
                  <c:v>0.32488182381463904</c:v>
                </c:pt>
                <c:pt idx="2250">
                  <c:v>0.32501558364525496</c:v>
                </c:pt>
                <c:pt idx="2251">
                  <c:v>0.32511854984580002</c:v>
                </c:pt>
                <c:pt idx="2252">
                  <c:v>0.32521044958553902</c:v>
                </c:pt>
                <c:pt idx="2253">
                  <c:v>0.32529729724534495</c:v>
                </c:pt>
                <c:pt idx="2254">
                  <c:v>0.32546545933455395</c:v>
                </c:pt>
                <c:pt idx="2255">
                  <c:v>0.32557107186268297</c:v>
                </c:pt>
                <c:pt idx="2256">
                  <c:v>0.32561605943161298</c:v>
                </c:pt>
                <c:pt idx="2257">
                  <c:v>0.32566994828423501</c:v>
                </c:pt>
                <c:pt idx="2258">
                  <c:v>0.32584698229119702</c:v>
                </c:pt>
                <c:pt idx="2259">
                  <c:v>0.32592311048163602</c:v>
                </c:pt>
                <c:pt idx="2260">
                  <c:v>0.32603194162712401</c:v>
                </c:pt>
                <c:pt idx="2261">
                  <c:v>0.32612897826423404</c:v>
                </c:pt>
                <c:pt idx="2262">
                  <c:v>0.32620457034065597</c:v>
                </c:pt>
                <c:pt idx="2263">
                  <c:v>0.32631656511832996</c:v>
                </c:pt>
                <c:pt idx="2264">
                  <c:v>0.32638497270743805</c:v>
                </c:pt>
                <c:pt idx="2265">
                  <c:v>0.32647182317822099</c:v>
                </c:pt>
                <c:pt idx="2266">
                  <c:v>0.32650580952661101</c:v>
                </c:pt>
                <c:pt idx="2267">
                  <c:v>0.32649840687395104</c:v>
                </c:pt>
                <c:pt idx="2268">
                  <c:v>0.32649067729025805</c:v>
                </c:pt>
                <c:pt idx="2269">
                  <c:v>0.32647528817952098</c:v>
                </c:pt>
                <c:pt idx="2270">
                  <c:v>0.32646284144807602</c:v>
                </c:pt>
                <c:pt idx="2271">
                  <c:v>0.32644997437673196</c:v>
                </c:pt>
                <c:pt idx="2272">
                  <c:v>0.326441474169891</c:v>
                </c:pt>
                <c:pt idx="2273">
                  <c:v>0.32642697244338503</c:v>
                </c:pt>
                <c:pt idx="2274">
                  <c:v>0.32642155472913503</c:v>
                </c:pt>
                <c:pt idx="2275">
                  <c:v>0.32640976185975501</c:v>
                </c:pt>
                <c:pt idx="2276">
                  <c:v>0.32640841586431002</c:v>
                </c:pt>
                <c:pt idx="2277">
                  <c:v>0.32649678007975003</c:v>
                </c:pt>
                <c:pt idx="2278">
                  <c:v>0.32659881302646798</c:v>
                </c:pt>
                <c:pt idx="2279">
                  <c:v>0.326740909199847</c:v>
                </c:pt>
                <c:pt idx="2280">
                  <c:v>0.326859922983606</c:v>
                </c:pt>
                <c:pt idx="2281">
                  <c:v>0.32698957750325897</c:v>
                </c:pt>
                <c:pt idx="2282">
                  <c:v>0.32720252440752995</c:v>
                </c:pt>
                <c:pt idx="2283">
                  <c:v>0.32727938892264996</c:v>
                </c:pt>
                <c:pt idx="2284">
                  <c:v>0.32736850063226797</c:v>
                </c:pt>
                <c:pt idx="2285">
                  <c:v>0.32751691219112999</c:v>
                </c:pt>
                <c:pt idx="2286">
                  <c:v>0.32759940691400802</c:v>
                </c:pt>
                <c:pt idx="2287">
                  <c:v>0.32772038601717701</c:v>
                </c:pt>
                <c:pt idx="2288">
                  <c:v>0.32782064276172695</c:v>
                </c:pt>
                <c:pt idx="2289">
                  <c:v>0.32792267570844502</c:v>
                </c:pt>
                <c:pt idx="2290">
                  <c:v>0.32805233846665205</c:v>
                </c:pt>
                <c:pt idx="2291">
                  <c:v>0.32815654232712999</c:v>
                </c:pt>
                <c:pt idx="2292">
                  <c:v>0.32822759041381899</c:v>
                </c:pt>
                <c:pt idx="2293">
                  <c:v>0.32835389812348903</c:v>
                </c:pt>
                <c:pt idx="2294">
                  <c:v>0.32849777049903495</c:v>
                </c:pt>
                <c:pt idx="2295">
                  <c:v>0.32868367965920497</c:v>
                </c:pt>
                <c:pt idx="2296">
                  <c:v>0.32882913088112198</c:v>
                </c:pt>
                <c:pt idx="2297">
                  <c:v>0.32891438858514899</c:v>
                </c:pt>
                <c:pt idx="2298">
                  <c:v>0.329093982359835</c:v>
                </c:pt>
                <c:pt idx="2299">
                  <c:v>0.32922778958976695</c:v>
                </c:pt>
                <c:pt idx="2300">
                  <c:v>0.32932903311329897</c:v>
                </c:pt>
                <c:pt idx="2301">
                  <c:v>0.32936455715664403</c:v>
                </c:pt>
                <c:pt idx="2302">
                  <c:v>0.32949500933803699</c:v>
                </c:pt>
                <c:pt idx="2303">
                  <c:v>0.32956935644548502</c:v>
                </c:pt>
                <c:pt idx="2304">
                  <c:v>0.329631590632956</c:v>
                </c:pt>
                <c:pt idx="2305">
                  <c:v>0.32967136555440202</c:v>
                </c:pt>
                <c:pt idx="2306">
                  <c:v>0.32970715220459301</c:v>
                </c:pt>
                <c:pt idx="2307">
                  <c:v>0.32976794639346996</c:v>
                </c:pt>
                <c:pt idx="2308">
                  <c:v>0.329807074568226</c:v>
                </c:pt>
                <c:pt idx="2309">
                  <c:v>0.32985784418340602</c:v>
                </c:pt>
                <c:pt idx="2310">
                  <c:v>0.32991712929667305</c:v>
                </c:pt>
                <c:pt idx="2311">
                  <c:v>0.32996561420652704</c:v>
                </c:pt>
                <c:pt idx="2312">
                  <c:v>0.32999269086830896</c:v>
                </c:pt>
                <c:pt idx="2313">
                  <c:v>0.32999432499984704</c:v>
                </c:pt>
                <c:pt idx="2314">
                  <c:v>0.32999485727481104</c:v>
                </c:pt>
                <c:pt idx="2315">
                  <c:v>0.32999564033414597</c:v>
                </c:pt>
                <c:pt idx="2316">
                  <c:v>0.32999614175779701</c:v>
                </c:pt>
                <c:pt idx="2317">
                  <c:v>0.32999654466037298</c:v>
                </c:pt>
                <c:pt idx="2318">
                  <c:v>0.32999700300825896</c:v>
                </c:pt>
                <c:pt idx="2319">
                  <c:v>0.32999748723062206</c:v>
                </c:pt>
                <c:pt idx="2320">
                  <c:v>0.32999802689829305</c:v>
                </c:pt>
                <c:pt idx="2321">
                  <c:v>0.32999879758808404</c:v>
                </c:pt>
                <c:pt idx="2322">
                  <c:v>0.32999953008318705</c:v>
                </c:pt>
                <c:pt idx="2323">
                  <c:v>0.33000248156523004</c:v>
                </c:pt>
                <c:pt idx="2324">
                  <c:v>0.33000989444669804</c:v>
                </c:pt>
                <c:pt idx="2325">
                  <c:v>0.33001593457233902</c:v>
                </c:pt>
                <c:pt idx="2326">
                  <c:v>0.33002389655613795</c:v>
                </c:pt>
                <c:pt idx="2327">
                  <c:v>0.33003844776790903</c:v>
                </c:pt>
                <c:pt idx="2328">
                  <c:v>0.33004765771155098</c:v>
                </c:pt>
                <c:pt idx="2329">
                  <c:v>0.33005467124586996</c:v>
                </c:pt>
                <c:pt idx="2330">
                  <c:v>0.33006707596671003</c:v>
                </c:pt>
                <c:pt idx="2331">
                  <c:v>0.330074863236132</c:v>
                </c:pt>
                <c:pt idx="2332">
                  <c:v>0.33008342424065595</c:v>
                </c:pt>
                <c:pt idx="2333">
                  <c:v>0.33009161085722605</c:v>
                </c:pt>
                <c:pt idx="2334">
                  <c:v>0.33009685836473301</c:v>
                </c:pt>
                <c:pt idx="2335">
                  <c:v>0.33013315444332703</c:v>
                </c:pt>
                <c:pt idx="2336">
                  <c:v>0.33023809933189996</c:v>
                </c:pt>
                <c:pt idx="2337">
                  <c:v>0.33035334467440003</c:v>
                </c:pt>
                <c:pt idx="2338">
                  <c:v>0.330528128842136</c:v>
                </c:pt>
                <c:pt idx="2339">
                  <c:v>0.33067278189260796</c:v>
                </c:pt>
                <c:pt idx="2340">
                  <c:v>0.33077533235743894</c:v>
                </c:pt>
                <c:pt idx="2341">
                  <c:v>0.33092373927057195</c:v>
                </c:pt>
                <c:pt idx="2342">
                  <c:v>0.33105412534425205</c:v>
                </c:pt>
                <c:pt idx="2343">
                  <c:v>0.33119023568458295</c:v>
                </c:pt>
                <c:pt idx="2344">
                  <c:v>0.33138189261239903</c:v>
                </c:pt>
                <c:pt idx="2345">
                  <c:v>0.33145524802946202</c:v>
                </c:pt>
                <c:pt idx="2346">
                  <c:v>0.33152796741689705</c:v>
                </c:pt>
                <c:pt idx="2347">
                  <c:v>0.33170372360402101</c:v>
                </c:pt>
                <c:pt idx="2348">
                  <c:v>0.33182418306152395</c:v>
                </c:pt>
                <c:pt idx="2349">
                  <c:v>0.33193333029962402</c:v>
                </c:pt>
                <c:pt idx="2350">
                  <c:v>0.33198569673897305</c:v>
                </c:pt>
                <c:pt idx="2351">
                  <c:v>0.33210484628922998</c:v>
                </c:pt>
                <c:pt idx="2352">
                  <c:v>0.33220088676301496</c:v>
                </c:pt>
                <c:pt idx="2353">
                  <c:v>0.332317820602408</c:v>
                </c:pt>
                <c:pt idx="2354">
                  <c:v>0.33239021158219695</c:v>
                </c:pt>
                <c:pt idx="2355">
                  <c:v>0.33252377780401599</c:v>
                </c:pt>
                <c:pt idx="2356">
                  <c:v>0.33263762710737599</c:v>
                </c:pt>
                <c:pt idx="2357">
                  <c:v>0.33269847394176</c:v>
                </c:pt>
                <c:pt idx="2358">
                  <c:v>0.33276695313167703</c:v>
                </c:pt>
                <c:pt idx="2359">
                  <c:v>0.33282673991668199</c:v>
                </c:pt>
                <c:pt idx="2360">
                  <c:v>0.332967189034166</c:v>
                </c:pt>
                <c:pt idx="2361">
                  <c:v>0.33311507334791102</c:v>
                </c:pt>
                <c:pt idx="2362">
                  <c:v>0.33323485892779603</c:v>
                </c:pt>
                <c:pt idx="2363">
                  <c:v>0.33332902199355596</c:v>
                </c:pt>
                <c:pt idx="2364">
                  <c:v>0.33374872854823501</c:v>
                </c:pt>
                <c:pt idx="2365">
                  <c:v>0.33378990556042099</c:v>
                </c:pt>
                <c:pt idx="2366">
                  <c:v>0.33385855297873301</c:v>
                </c:pt>
                <c:pt idx="2367">
                  <c:v>0.333911188784488</c:v>
                </c:pt>
                <c:pt idx="2368">
                  <c:v>0.33395832060574804</c:v>
                </c:pt>
                <c:pt idx="2369">
                  <c:v>0.33400102393373399</c:v>
                </c:pt>
                <c:pt idx="2370">
                  <c:v>0.33403303561367703</c:v>
                </c:pt>
                <c:pt idx="2371">
                  <c:v>0.33406365548144801</c:v>
                </c:pt>
                <c:pt idx="2372">
                  <c:v>0.33407239315164305</c:v>
                </c:pt>
                <c:pt idx="2373">
                  <c:v>0.33409185763132498</c:v>
                </c:pt>
                <c:pt idx="2374">
                  <c:v>0.33410148633669901</c:v>
                </c:pt>
                <c:pt idx="2375">
                  <c:v>0.33411297866246803</c:v>
                </c:pt>
                <c:pt idx="2376">
                  <c:v>0.33413085627003503</c:v>
                </c:pt>
                <c:pt idx="2377">
                  <c:v>0.33413744730802497</c:v>
                </c:pt>
                <c:pt idx="2378">
                  <c:v>0.33415584193155401</c:v>
                </c:pt>
                <c:pt idx="2379">
                  <c:v>0.33416270971782502</c:v>
                </c:pt>
                <c:pt idx="2380">
                  <c:v>0.33417026773387104</c:v>
                </c:pt>
                <c:pt idx="2381">
                  <c:v>0.33418641911062796</c:v>
                </c:pt>
                <c:pt idx="2382">
                  <c:v>0.33419760083299899</c:v>
                </c:pt>
                <c:pt idx="2383">
                  <c:v>0.33420695344646301</c:v>
                </c:pt>
                <c:pt idx="2384">
                  <c:v>0.33422089608793704</c:v>
                </c:pt>
                <c:pt idx="2385">
                  <c:v>0.33423780671744696</c:v>
                </c:pt>
                <c:pt idx="2386">
                  <c:v>0.33424840174450798</c:v>
                </c:pt>
                <c:pt idx="2387">
                  <c:v>0.334258203007326</c:v>
                </c:pt>
                <c:pt idx="2388">
                  <c:v>0.33426890156885303</c:v>
                </c:pt>
                <c:pt idx="2389">
                  <c:v>0.33427642507341104</c:v>
                </c:pt>
                <c:pt idx="2390">
                  <c:v>0.33428408662392395</c:v>
                </c:pt>
                <c:pt idx="2391">
                  <c:v>0.33430041055812498</c:v>
                </c:pt>
                <c:pt idx="2392">
                  <c:v>0.334309245499257</c:v>
                </c:pt>
                <c:pt idx="2393">
                  <c:v>0.33432543138750304</c:v>
                </c:pt>
                <c:pt idx="2394">
                  <c:v>0.334329900203721</c:v>
                </c:pt>
                <c:pt idx="2395">
                  <c:v>0.33433719980518295</c:v>
                </c:pt>
                <c:pt idx="2396">
                  <c:v>0.33434748422884397</c:v>
                </c:pt>
                <c:pt idx="2397">
                  <c:v>0.33436891586338702</c:v>
                </c:pt>
                <c:pt idx="2398">
                  <c:v>0.33438044270064604</c:v>
                </c:pt>
                <c:pt idx="2399">
                  <c:v>0.33439348804341096</c:v>
                </c:pt>
                <c:pt idx="2400">
                  <c:v>0.33440825896061599</c:v>
                </c:pt>
                <c:pt idx="2401">
                  <c:v>0.33442482447523902</c:v>
                </c:pt>
                <c:pt idx="2402">
                  <c:v>0.33444277044941295</c:v>
                </c:pt>
                <c:pt idx="2403">
                  <c:v>0.33445857671128199</c:v>
                </c:pt>
                <c:pt idx="2404">
                  <c:v>0.33449095291628494</c:v>
                </c:pt>
                <c:pt idx="2405">
                  <c:v>0.33450137095738997</c:v>
                </c:pt>
                <c:pt idx="2406">
                  <c:v>0.33452369989064201</c:v>
                </c:pt>
                <c:pt idx="2407">
                  <c:v>0.33453557210224405</c:v>
                </c:pt>
                <c:pt idx="2408">
                  <c:v>0.33455634428069903</c:v>
                </c:pt>
                <c:pt idx="2409">
                  <c:v>0.33457684758339001</c:v>
                </c:pt>
                <c:pt idx="2410">
                  <c:v>0.33459755447666795</c:v>
                </c:pt>
                <c:pt idx="2411">
                  <c:v>0.33461391292235798</c:v>
                </c:pt>
                <c:pt idx="2412">
                  <c:v>0.33463106513229002</c:v>
                </c:pt>
                <c:pt idx="2413">
                  <c:v>0.33464956329028495</c:v>
                </c:pt>
                <c:pt idx="2414">
                  <c:v>0.33467144357418199</c:v>
                </c:pt>
                <c:pt idx="2415">
                  <c:v>0.33468045107275801</c:v>
                </c:pt>
                <c:pt idx="2416">
                  <c:v>0.33470623115488995</c:v>
                </c:pt>
                <c:pt idx="2417">
                  <c:v>0.33473290853573001</c:v>
                </c:pt>
                <c:pt idx="2418">
                  <c:v>0.33687005705529804</c:v>
                </c:pt>
                <c:pt idx="2419">
                  <c:v>0.33707528712323398</c:v>
                </c:pt>
                <c:pt idx="2420">
                  <c:v>0.33713158664799203</c:v>
                </c:pt>
                <c:pt idx="2421">
                  <c:v>0.33717920051717698</c:v>
                </c:pt>
                <c:pt idx="2422">
                  <c:v>0.33734801005258697</c:v>
                </c:pt>
                <c:pt idx="2423">
                  <c:v>0.33745691508067599</c:v>
                </c:pt>
                <c:pt idx="2424">
                  <c:v>0.33754984382102504</c:v>
                </c:pt>
                <c:pt idx="2425">
                  <c:v>0.33757220630408302</c:v>
                </c:pt>
                <c:pt idx="2426">
                  <c:v>0.33759252321537803</c:v>
                </c:pt>
                <c:pt idx="2427">
                  <c:v>0.337614801473758</c:v>
                </c:pt>
                <c:pt idx="2428">
                  <c:v>0.33763274613414396</c:v>
                </c:pt>
                <c:pt idx="2429">
                  <c:v>0.33765657855593301</c:v>
                </c:pt>
                <c:pt idx="2430">
                  <c:v>0.33768470263988204</c:v>
                </c:pt>
                <c:pt idx="2431">
                  <c:v>0.33771821412952396</c:v>
                </c:pt>
                <c:pt idx="2432">
                  <c:v>0.337748986260339</c:v>
                </c:pt>
                <c:pt idx="2433">
                  <c:v>0.33780793803943998</c:v>
                </c:pt>
                <c:pt idx="2434">
                  <c:v>0.33794540613574897</c:v>
                </c:pt>
                <c:pt idx="2435">
                  <c:v>0.33802100364167897</c:v>
                </c:pt>
                <c:pt idx="2436">
                  <c:v>0.33810296725337197</c:v>
                </c:pt>
                <c:pt idx="2437">
                  <c:v>0.33820442706396203</c:v>
                </c:pt>
                <c:pt idx="2438">
                  <c:v>0.33829633771590795</c:v>
                </c:pt>
                <c:pt idx="2439">
                  <c:v>0.33836477335285498</c:v>
                </c:pt>
                <c:pt idx="2440">
                  <c:v>0.33843102064094699</c:v>
                </c:pt>
                <c:pt idx="2441">
                  <c:v>0.33847478761806404</c:v>
                </c:pt>
                <c:pt idx="2442">
                  <c:v>0.33854322325501096</c:v>
                </c:pt>
                <c:pt idx="2443">
                  <c:v>0.33859514680513603</c:v>
                </c:pt>
                <c:pt idx="2444">
                  <c:v>0.33865463010585495</c:v>
                </c:pt>
                <c:pt idx="2445">
                  <c:v>0.33872903396695397</c:v>
                </c:pt>
                <c:pt idx="2446">
                  <c:v>0.33880662088093505</c:v>
                </c:pt>
                <c:pt idx="2447">
                  <c:v>0.33885953913508604</c:v>
                </c:pt>
                <c:pt idx="2448">
                  <c:v>0.33890489763864395</c:v>
                </c:pt>
                <c:pt idx="2449">
                  <c:v>0.33895363183696503</c:v>
                </c:pt>
                <c:pt idx="2450">
                  <c:v>0.33901093308775099</c:v>
                </c:pt>
                <c:pt idx="2451">
                  <c:v>0.33909886492359598</c:v>
                </c:pt>
                <c:pt idx="2452">
                  <c:v>0.33914243295990798</c:v>
                </c:pt>
                <c:pt idx="2453">
                  <c:v>0.33916590797490698</c:v>
                </c:pt>
                <c:pt idx="2454">
                  <c:v>0.339252248284312</c:v>
                </c:pt>
                <c:pt idx="2455">
                  <c:v>0.33935609538456302</c:v>
                </c:pt>
                <c:pt idx="2456">
                  <c:v>0.33949157407282105</c:v>
                </c:pt>
                <c:pt idx="2457">
                  <c:v>0.339561004413794</c:v>
                </c:pt>
                <c:pt idx="2458">
                  <c:v>0.33969708839720902</c:v>
                </c:pt>
                <c:pt idx="2459">
                  <c:v>0.33976133780450801</c:v>
                </c:pt>
                <c:pt idx="2460">
                  <c:v>0.33979038316204901</c:v>
                </c:pt>
                <c:pt idx="2461">
                  <c:v>0.33986697537200505</c:v>
                </c:pt>
                <c:pt idx="2462">
                  <c:v>0.33992625973191803</c:v>
                </c:pt>
                <c:pt idx="2463">
                  <c:v>0.33999867418496699</c:v>
                </c:pt>
                <c:pt idx="2464">
                  <c:v>0.340062335242592</c:v>
                </c:pt>
                <c:pt idx="2465">
                  <c:v>0.34013331522659795</c:v>
                </c:pt>
                <c:pt idx="2466">
                  <c:v>0.34019940545729099</c:v>
                </c:pt>
                <c:pt idx="2467">
                  <c:v>0.34025510888271304</c:v>
                </c:pt>
                <c:pt idx="2468">
                  <c:v>0.34036174115423501</c:v>
                </c:pt>
                <c:pt idx="2469">
                  <c:v>0.34040391660491198</c:v>
                </c:pt>
                <c:pt idx="2470">
                  <c:v>0.34047638842605299</c:v>
                </c:pt>
                <c:pt idx="2471">
                  <c:v>0.34054993915583998</c:v>
                </c:pt>
                <c:pt idx="2472">
                  <c:v>0.34063020023361601</c:v>
                </c:pt>
                <c:pt idx="2473">
                  <c:v>0.34075265983621505</c:v>
                </c:pt>
                <c:pt idx="2474">
                  <c:v>0.34086613691154299</c:v>
                </c:pt>
                <c:pt idx="2475">
                  <c:v>0.34092275422455798</c:v>
                </c:pt>
                <c:pt idx="2476">
                  <c:v>0.34102302039031696</c:v>
                </c:pt>
                <c:pt idx="2477">
                  <c:v>0.34107382361807903</c:v>
                </c:pt>
                <c:pt idx="2478">
                  <c:v>0.34109198320609702</c:v>
                </c:pt>
                <c:pt idx="2479">
                  <c:v>0.34110494174706096</c:v>
                </c:pt>
                <c:pt idx="2480">
                  <c:v>0.34113372381253604</c:v>
                </c:pt>
                <c:pt idx="2481">
                  <c:v>0.34115012033375602</c:v>
                </c:pt>
                <c:pt idx="2482">
                  <c:v>0.34116752669627803</c:v>
                </c:pt>
                <c:pt idx="2483">
                  <c:v>0.34118538166971302</c:v>
                </c:pt>
                <c:pt idx="2484">
                  <c:v>0.34120160473408001</c:v>
                </c:pt>
                <c:pt idx="2485">
                  <c:v>0.34124193033329298</c:v>
                </c:pt>
                <c:pt idx="2486">
                  <c:v>0.341319438597396</c:v>
                </c:pt>
                <c:pt idx="2487">
                  <c:v>0.34134993166054595</c:v>
                </c:pt>
                <c:pt idx="2488">
                  <c:v>0.34139506283627696</c:v>
                </c:pt>
                <c:pt idx="2489">
                  <c:v>0.34139694165310197</c:v>
                </c:pt>
                <c:pt idx="2490">
                  <c:v>0.34139870995129096</c:v>
                </c:pt>
                <c:pt idx="2491">
                  <c:v>0.341402786861003</c:v>
                </c:pt>
                <c:pt idx="2492">
                  <c:v>0.34140620860556303</c:v>
                </c:pt>
                <c:pt idx="2493">
                  <c:v>0.34141356242808996</c:v>
                </c:pt>
                <c:pt idx="2494">
                  <c:v>0.34141655871113097</c:v>
                </c:pt>
                <c:pt idx="2495">
                  <c:v>0.341419819010916</c:v>
                </c:pt>
                <c:pt idx="2496">
                  <c:v>0.34142217674183495</c:v>
                </c:pt>
                <c:pt idx="2497">
                  <c:v>0.34142528968343699</c:v>
                </c:pt>
                <c:pt idx="2498">
                  <c:v>0.34142899819769401</c:v>
                </c:pt>
                <c:pt idx="2499">
                  <c:v>0.34143163222520401</c:v>
                </c:pt>
                <c:pt idx="2500">
                  <c:v>0.34143691869999704</c:v>
                </c:pt>
                <c:pt idx="2501">
                  <c:v>0.34143804642235398</c:v>
                </c:pt>
                <c:pt idx="2502">
                  <c:v>0.34143987200356896</c:v>
                </c:pt>
                <c:pt idx="2503">
                  <c:v>0.34144226043410797</c:v>
                </c:pt>
                <c:pt idx="2504">
                  <c:v>0.34144386295434104</c:v>
                </c:pt>
                <c:pt idx="2505">
                  <c:v>0.34144650733128401</c:v>
                </c:pt>
                <c:pt idx="2506">
                  <c:v>0.34144879331352695</c:v>
                </c:pt>
                <c:pt idx="2507">
                  <c:v>0.34145469992067001</c:v>
                </c:pt>
                <c:pt idx="2508">
                  <c:v>0.34145748744628701</c:v>
                </c:pt>
                <c:pt idx="2509">
                  <c:v>0.34146065564720796</c:v>
                </c:pt>
                <c:pt idx="2510">
                  <c:v>0.34146316687623302</c:v>
                </c:pt>
                <c:pt idx="2511">
                  <c:v>0.34146656225435201</c:v>
                </c:pt>
                <c:pt idx="2512">
                  <c:v>0.341468686668148</c:v>
                </c:pt>
                <c:pt idx="2513">
                  <c:v>0.34146971817542504</c:v>
                </c:pt>
                <c:pt idx="2514">
                  <c:v>0.34147308899384698</c:v>
                </c:pt>
                <c:pt idx="2515">
                  <c:v>0.34147510544659598</c:v>
                </c:pt>
                <c:pt idx="2516">
                  <c:v>0.34147677908832996</c:v>
                </c:pt>
                <c:pt idx="2517">
                  <c:v>0.34147904472038404</c:v>
                </c:pt>
                <c:pt idx="2518">
                  <c:v>0.34148187522547102</c:v>
                </c:pt>
                <c:pt idx="2519">
                  <c:v>0.34148512938533204</c:v>
                </c:pt>
                <c:pt idx="2520">
                  <c:v>0.34148846336420802</c:v>
                </c:pt>
                <c:pt idx="2521">
                  <c:v>0.34149060619777705</c:v>
                </c:pt>
                <c:pt idx="2522">
                  <c:v>0.341588830905867</c:v>
                </c:pt>
                <c:pt idx="2523">
                  <c:v>0.34192803280760697</c:v>
                </c:pt>
                <c:pt idx="2524">
                  <c:v>0.34214604655292402</c:v>
                </c:pt>
                <c:pt idx="2525">
                  <c:v>0.34238842286576998</c:v>
                </c:pt>
                <c:pt idx="2526">
                  <c:v>0.34269701538779496</c:v>
                </c:pt>
                <c:pt idx="2527">
                  <c:v>0.34286755336049302</c:v>
                </c:pt>
                <c:pt idx="2528">
                  <c:v>0.34317489652008104</c:v>
                </c:pt>
                <c:pt idx="2529">
                  <c:v>0.34342746258743595</c:v>
                </c:pt>
                <c:pt idx="2530">
                  <c:v>0.34354658184519205</c:v>
                </c:pt>
                <c:pt idx="2531">
                  <c:v>0.34365152828992895</c:v>
                </c:pt>
                <c:pt idx="2532">
                  <c:v>0.34393763228808205</c:v>
                </c:pt>
                <c:pt idx="2533">
                  <c:v>0.34413940432171397</c:v>
                </c:pt>
                <c:pt idx="2534">
                  <c:v>0.344252471622294</c:v>
                </c:pt>
                <c:pt idx="2535">
                  <c:v>0.34448485303564003</c:v>
                </c:pt>
                <c:pt idx="2536">
                  <c:v>0.34471869956867096</c:v>
                </c:pt>
                <c:pt idx="2537">
                  <c:v>0.34437359769286302</c:v>
                </c:pt>
                <c:pt idx="2538">
                  <c:v>0.34441384992790103</c:v>
                </c:pt>
                <c:pt idx="2539">
                  <c:v>0.34444806326682997</c:v>
                </c:pt>
                <c:pt idx="2540">
                  <c:v>0.34450391262101399</c:v>
                </c:pt>
                <c:pt idx="2541">
                  <c:v>0.34453756833592897</c:v>
                </c:pt>
                <c:pt idx="2542">
                  <c:v>0.34456907008508897</c:v>
                </c:pt>
                <c:pt idx="2543">
                  <c:v>0.34461497648023298</c:v>
                </c:pt>
                <c:pt idx="2544">
                  <c:v>0.34466263297255295</c:v>
                </c:pt>
                <c:pt idx="2545">
                  <c:v>0.34471540513353904</c:v>
                </c:pt>
                <c:pt idx="2546">
                  <c:v>0.34476615795163101</c:v>
                </c:pt>
                <c:pt idx="2547">
                  <c:v>0.34480600631809</c:v>
                </c:pt>
                <c:pt idx="2548">
                  <c:v>0.34485406667898899</c:v>
                </c:pt>
                <c:pt idx="2549">
                  <c:v>0.344894252444089</c:v>
                </c:pt>
                <c:pt idx="2550">
                  <c:v>0.34494097533605494</c:v>
                </c:pt>
                <c:pt idx="2551">
                  <c:v>0.34498990179696098</c:v>
                </c:pt>
                <c:pt idx="2552">
                  <c:v>0.34505182969503101</c:v>
                </c:pt>
                <c:pt idx="2553">
                  <c:v>0.34513325974884601</c:v>
                </c:pt>
                <c:pt idx="2554">
                  <c:v>0.345249930540238</c:v>
                </c:pt>
                <c:pt idx="2555">
                  <c:v>0.34531527986914001</c:v>
                </c:pt>
                <c:pt idx="2556">
                  <c:v>0.34544443888306997</c:v>
                </c:pt>
                <c:pt idx="2557">
                  <c:v>0.34549370748705999</c:v>
                </c:pt>
                <c:pt idx="2558">
                  <c:v>0.34557017646616806</c:v>
                </c:pt>
                <c:pt idx="2559">
                  <c:v>0.34563843401127803</c:v>
                </c:pt>
                <c:pt idx="2560">
                  <c:v>0.34575270980108597</c:v>
                </c:pt>
                <c:pt idx="2561">
                  <c:v>0.34587280202331006</c:v>
                </c:pt>
                <c:pt idx="2562">
                  <c:v>0.34596261458266597</c:v>
                </c:pt>
                <c:pt idx="2563">
                  <c:v>0.346101838440392</c:v>
                </c:pt>
                <c:pt idx="2564">
                  <c:v>0.34619732473778098</c:v>
                </c:pt>
                <c:pt idx="2565">
                  <c:v>0.34632254910625404</c:v>
                </c:pt>
                <c:pt idx="2566">
                  <c:v>0.34640329487390298</c:v>
                </c:pt>
                <c:pt idx="2567">
                  <c:v>0.34647103920438804</c:v>
                </c:pt>
                <c:pt idx="2568">
                  <c:v>0.34655058747124601</c:v>
                </c:pt>
                <c:pt idx="2569">
                  <c:v>0.34661901608789703</c:v>
                </c:pt>
                <c:pt idx="2570">
                  <c:v>0.34669531399546405</c:v>
                </c:pt>
                <c:pt idx="2571">
                  <c:v>0.34672884401762405</c:v>
                </c:pt>
                <c:pt idx="2572">
                  <c:v>0.34680616835444</c:v>
                </c:pt>
                <c:pt idx="2573">
                  <c:v>0.34690677259265601</c:v>
                </c:pt>
                <c:pt idx="2574">
                  <c:v>0.34704053636647203</c:v>
                </c:pt>
                <c:pt idx="2575">
                  <c:v>0.34710810962541605</c:v>
                </c:pt>
                <c:pt idx="2576">
                  <c:v>0.34717568288435896</c:v>
                </c:pt>
                <c:pt idx="2577">
                  <c:v>0.34725694186663303</c:v>
                </c:pt>
                <c:pt idx="2578">
                  <c:v>0.34730638154216398</c:v>
                </c:pt>
                <c:pt idx="2579">
                  <c:v>0.34738250837818896</c:v>
                </c:pt>
                <c:pt idx="2580">
                  <c:v>0.347431434839095</c:v>
                </c:pt>
                <c:pt idx="2581">
                  <c:v>0.34749746845416396</c:v>
                </c:pt>
                <c:pt idx="2582">
                  <c:v>0.34758368851114596</c:v>
                </c:pt>
                <c:pt idx="2583">
                  <c:v>0.347643050336091</c:v>
                </c:pt>
                <c:pt idx="2584">
                  <c:v>0.34769830644403699</c:v>
                </c:pt>
                <c:pt idx="2585">
                  <c:v>0.34777648613856205</c:v>
                </c:pt>
                <c:pt idx="2586">
                  <c:v>0.347840295823589</c:v>
                </c:pt>
                <c:pt idx="2587">
                  <c:v>0.34794328089165005</c:v>
                </c:pt>
                <c:pt idx="2588">
                  <c:v>0.34802505308854903</c:v>
                </c:pt>
                <c:pt idx="2589">
                  <c:v>0.34807757205182899</c:v>
                </c:pt>
                <c:pt idx="2590">
                  <c:v>0.34817850426139096</c:v>
                </c:pt>
                <c:pt idx="2591">
                  <c:v>0.34823136536775401</c:v>
                </c:pt>
                <c:pt idx="2592">
                  <c:v>0.34830088535121795</c:v>
                </c:pt>
                <c:pt idx="2593">
                  <c:v>0.34834068008285501</c:v>
                </c:pt>
                <c:pt idx="2594">
                  <c:v>0.34838019760897199</c:v>
                </c:pt>
                <c:pt idx="2595">
                  <c:v>0.348445546937874</c:v>
                </c:pt>
                <c:pt idx="2596">
                  <c:v>0.34852184484544102</c:v>
                </c:pt>
                <c:pt idx="2597">
                  <c:v>0.34854628626787798</c:v>
                </c:pt>
                <c:pt idx="2598">
                  <c:v>0.34856150802911701</c:v>
                </c:pt>
                <c:pt idx="2599">
                  <c:v>0.34858330196518394</c:v>
                </c:pt>
                <c:pt idx="2600">
                  <c:v>0.34859390588665795</c:v>
                </c:pt>
                <c:pt idx="2601">
                  <c:v>0.34861042162913003</c:v>
                </c:pt>
                <c:pt idx="2602">
                  <c:v>0.34863093134712797</c:v>
                </c:pt>
                <c:pt idx="2603">
                  <c:v>0.34864335804550906</c:v>
                </c:pt>
                <c:pt idx="2604">
                  <c:v>0.34865839095115003</c:v>
                </c:pt>
                <c:pt idx="2605">
                  <c:v>0.34867999603161903</c:v>
                </c:pt>
                <c:pt idx="2606">
                  <c:v>0.34869227164552197</c:v>
                </c:pt>
                <c:pt idx="2607">
                  <c:v>0.34870265870343997</c:v>
                </c:pt>
                <c:pt idx="2608">
                  <c:v>0.34870775780459895</c:v>
                </c:pt>
                <c:pt idx="2609">
                  <c:v>0.34872233745680403</c:v>
                </c:pt>
                <c:pt idx="2610">
                  <c:v>0.34873049601865902</c:v>
                </c:pt>
                <c:pt idx="2611">
                  <c:v>0.348745113441984</c:v>
                </c:pt>
                <c:pt idx="2612">
                  <c:v>0.34875217664136804</c:v>
                </c:pt>
                <c:pt idx="2613">
                  <c:v>0.34876271478376397</c:v>
                </c:pt>
                <c:pt idx="2614">
                  <c:v>0.34877340401064005</c:v>
                </c:pt>
                <c:pt idx="2615">
                  <c:v>0.34879055209898402</c:v>
                </c:pt>
                <c:pt idx="2616">
                  <c:v>0.34879991933666998</c:v>
                </c:pt>
                <c:pt idx="2617">
                  <c:v>0.34881646098767405</c:v>
                </c:pt>
                <c:pt idx="2618">
                  <c:v>0.34882386453438197</c:v>
                </c:pt>
                <c:pt idx="2619">
                  <c:v>0.34883432882671705</c:v>
                </c:pt>
                <c:pt idx="2620">
                  <c:v>0.34884124094162305</c:v>
                </c:pt>
                <c:pt idx="2621">
                  <c:v>0.34885026823923104</c:v>
                </c:pt>
                <c:pt idx="2622">
                  <c:v>0.34885850234332605</c:v>
                </c:pt>
                <c:pt idx="2623">
                  <c:v>0.34887187331970004</c:v>
                </c:pt>
                <c:pt idx="2624">
                  <c:v>0.34888176935306203</c:v>
                </c:pt>
                <c:pt idx="2625">
                  <c:v>0.34888694424799305</c:v>
                </c:pt>
                <c:pt idx="2626">
                  <c:v>0.34889277734539803</c:v>
                </c:pt>
                <c:pt idx="2627">
                  <c:v>0.34890341220465104</c:v>
                </c:pt>
                <c:pt idx="2628">
                  <c:v>0.34891787854349599</c:v>
                </c:pt>
                <c:pt idx="2629">
                  <c:v>0.34893389349824899</c:v>
                </c:pt>
                <c:pt idx="2630">
                  <c:v>0.34894809543925698</c:v>
                </c:pt>
                <c:pt idx="2631">
                  <c:v>0.34896913395293006</c:v>
                </c:pt>
                <c:pt idx="2632">
                  <c:v>0.34899201478459496</c:v>
                </c:pt>
                <c:pt idx="2633">
                  <c:v>0.34901642339479599</c:v>
                </c:pt>
                <c:pt idx="2634">
                  <c:v>0.34904971010060104</c:v>
                </c:pt>
                <c:pt idx="2635">
                  <c:v>0.34907622078047695</c:v>
                </c:pt>
                <c:pt idx="2636">
                  <c:v>0.34908146526292105</c:v>
                </c:pt>
                <c:pt idx="2637">
                  <c:v>0.34910321755180296</c:v>
                </c:pt>
                <c:pt idx="2638">
                  <c:v>0.34911572366848997</c:v>
                </c:pt>
                <c:pt idx="2639">
                  <c:v>0.34913634669984694</c:v>
                </c:pt>
                <c:pt idx="2640">
                  <c:v>0.34917392353940202</c:v>
                </c:pt>
                <c:pt idx="2641">
                  <c:v>0.34924152369897998</c:v>
                </c:pt>
                <c:pt idx="2642">
                  <c:v>0.34933838286946695</c:v>
                </c:pt>
                <c:pt idx="2643">
                  <c:v>0.34953750760802205</c:v>
                </c:pt>
                <c:pt idx="2644">
                  <c:v>0.34963962344273702</c:v>
                </c:pt>
                <c:pt idx="2645">
                  <c:v>0.34981985284554795</c:v>
                </c:pt>
                <c:pt idx="2646">
                  <c:v>0.34994697894217297</c:v>
                </c:pt>
                <c:pt idx="2647">
                  <c:v>0.35008697856757098</c:v>
                </c:pt>
                <c:pt idx="2648">
                  <c:v>0.35022537548705401</c:v>
                </c:pt>
                <c:pt idx="2649">
                  <c:v>0.35031580554149699</c:v>
                </c:pt>
                <c:pt idx="2650">
                  <c:v>0.35042619605071801</c:v>
                </c:pt>
                <c:pt idx="2651">
                  <c:v>0.35057520361636296</c:v>
                </c:pt>
                <c:pt idx="2652">
                  <c:v>0.35067368964136403</c:v>
                </c:pt>
                <c:pt idx="2653">
                  <c:v>0.35096463139161604</c:v>
                </c:pt>
                <c:pt idx="2654">
                  <c:v>0.351139711382918</c:v>
                </c:pt>
                <c:pt idx="2655">
                  <c:v>0.35129129718421104</c:v>
                </c:pt>
                <c:pt idx="2656">
                  <c:v>0.35149276790949602</c:v>
                </c:pt>
                <c:pt idx="2657">
                  <c:v>0.35162633077050698</c:v>
                </c:pt>
                <c:pt idx="2658">
                  <c:v>0.35180012340893196</c:v>
                </c:pt>
                <c:pt idx="2659">
                  <c:v>0.35192724950555798</c:v>
                </c:pt>
                <c:pt idx="2660">
                  <c:v>0.35199966310490105</c:v>
                </c:pt>
                <c:pt idx="2661">
                  <c:v>0.35214273949632602</c:v>
                </c:pt>
                <c:pt idx="2662">
                  <c:v>0.35222398434375701</c:v>
                </c:pt>
                <c:pt idx="2663">
                  <c:v>0.35227898051829498</c:v>
                </c:pt>
                <c:pt idx="2664">
                  <c:v>0.352337217650871</c:v>
                </c:pt>
                <c:pt idx="2665">
                  <c:v>0.35237665537674601</c:v>
                </c:pt>
                <c:pt idx="2666">
                  <c:v>0.35242819331396902</c:v>
                </c:pt>
                <c:pt idx="2667">
                  <c:v>0.35248406342562499</c:v>
                </c:pt>
                <c:pt idx="2668">
                  <c:v>0.35255561899643495</c:v>
                </c:pt>
                <c:pt idx="2669">
                  <c:v>0.35263897600794303</c:v>
                </c:pt>
                <c:pt idx="2670">
                  <c:v>0.35269947706468296</c:v>
                </c:pt>
                <c:pt idx="2671">
                  <c:v>0.35273249122157002</c:v>
                </c:pt>
                <c:pt idx="2672">
                  <c:v>0.35281875900631199</c:v>
                </c:pt>
                <c:pt idx="2673">
                  <c:v>0.352854688417652</c:v>
                </c:pt>
                <c:pt idx="2674">
                  <c:v>0.35287724560176903</c:v>
                </c:pt>
                <c:pt idx="2675">
                  <c:v>0.35292415259390797</c:v>
                </c:pt>
                <c:pt idx="2676">
                  <c:v>0.352972852209951</c:v>
                </c:pt>
                <c:pt idx="2677">
                  <c:v>0.35301408255972899</c:v>
                </c:pt>
                <c:pt idx="2678">
                  <c:v>0.35306920574475797</c:v>
                </c:pt>
                <c:pt idx="2679">
                  <c:v>0.35310774715868098</c:v>
                </c:pt>
                <c:pt idx="2680">
                  <c:v>0.35316376665566196</c:v>
                </c:pt>
                <c:pt idx="2681">
                  <c:v>0.35321037487715101</c:v>
                </c:pt>
                <c:pt idx="2682">
                  <c:v>0.35326056834644604</c:v>
                </c:pt>
                <c:pt idx="2683">
                  <c:v>0.35333929441287004</c:v>
                </c:pt>
                <c:pt idx="2684">
                  <c:v>0.35340487457066905</c:v>
                </c:pt>
                <c:pt idx="2685">
                  <c:v>0.35343101700259405</c:v>
                </c:pt>
                <c:pt idx="2686">
                  <c:v>0.35349525269246496</c:v>
                </c:pt>
                <c:pt idx="2687">
                  <c:v>0.353556351290506</c:v>
                </c:pt>
                <c:pt idx="2688">
                  <c:v>0.353596535943007</c:v>
                </c:pt>
                <c:pt idx="2689">
                  <c:v>0.35362865378794295</c:v>
                </c:pt>
                <c:pt idx="2690">
                  <c:v>0.35368303004634605</c:v>
                </c:pt>
                <c:pt idx="2691">
                  <c:v>0.35373023580913499</c:v>
                </c:pt>
                <c:pt idx="2692">
                  <c:v>0.35377012169098598</c:v>
                </c:pt>
                <c:pt idx="2693">
                  <c:v>0.35382972643577404</c:v>
                </c:pt>
                <c:pt idx="2694">
                  <c:v>0.35386602706981796</c:v>
                </c:pt>
                <c:pt idx="2695">
                  <c:v>0.35391203775000502</c:v>
                </c:pt>
                <c:pt idx="2696">
                  <c:v>0.35397104495349196</c:v>
                </c:pt>
                <c:pt idx="2697">
                  <c:v>0.35404767962536199</c:v>
                </c:pt>
                <c:pt idx="2698">
                  <c:v>0.35411520179238998</c:v>
                </c:pt>
                <c:pt idx="2699">
                  <c:v>0.35418197703279097</c:v>
                </c:pt>
                <c:pt idx="2700">
                  <c:v>0.35424695964928898</c:v>
                </c:pt>
                <c:pt idx="2701">
                  <c:v>0.35431416724489695</c:v>
                </c:pt>
                <c:pt idx="2702">
                  <c:v>0.35434794412918103</c:v>
                </c:pt>
                <c:pt idx="2703">
                  <c:v>0.35440275007073896</c:v>
                </c:pt>
                <c:pt idx="2704">
                  <c:v>0.354456846031312</c:v>
                </c:pt>
                <c:pt idx="2705">
                  <c:v>0.35448851572027196</c:v>
                </c:pt>
                <c:pt idx="2706">
                  <c:v>0.35455768112587804</c:v>
                </c:pt>
                <c:pt idx="2707">
                  <c:v>0.354589350814838</c:v>
                </c:pt>
                <c:pt idx="2708">
                  <c:v>0.35467211028504497</c:v>
                </c:pt>
                <c:pt idx="2709">
                  <c:v>0.35471080108429298</c:v>
                </c:pt>
                <c:pt idx="2710">
                  <c:v>0.354735449662965</c:v>
                </c:pt>
                <c:pt idx="2711">
                  <c:v>0.35483897369338602</c:v>
                </c:pt>
                <c:pt idx="2712">
                  <c:v>0.35485853015294999</c:v>
                </c:pt>
                <c:pt idx="2713">
                  <c:v>0.35491191646368303</c:v>
                </c:pt>
                <c:pt idx="2714">
                  <c:v>0.35498896429717797</c:v>
                </c:pt>
                <c:pt idx="2715">
                  <c:v>0.35511533654515903</c:v>
                </c:pt>
                <c:pt idx="2716">
                  <c:v>0.35521079376801501</c:v>
                </c:pt>
                <c:pt idx="2717">
                  <c:v>0.35526337740251501</c:v>
                </c:pt>
                <c:pt idx="2718">
                  <c:v>0.35532850714881903</c:v>
                </c:pt>
                <c:pt idx="2719">
                  <c:v>0.35536720020358603</c:v>
                </c:pt>
                <c:pt idx="2720">
                  <c:v>0.35544906336184101</c:v>
                </c:pt>
                <c:pt idx="2721">
                  <c:v>0.35551524106094201</c:v>
                </c:pt>
                <c:pt idx="2722">
                  <c:v>0.35558479101723905</c:v>
                </c:pt>
                <c:pt idx="2723">
                  <c:v>0.35565566326670806</c:v>
                </c:pt>
                <c:pt idx="2724">
                  <c:v>0.35575885109406002</c:v>
                </c:pt>
                <c:pt idx="2725">
                  <c:v>0.35585583960258704</c:v>
                </c:pt>
                <c:pt idx="2726">
                  <c:v>0.35596070810093605</c:v>
                </c:pt>
                <c:pt idx="2727">
                  <c:v>0.35604152556191404</c:v>
                </c:pt>
                <c:pt idx="2728">
                  <c:v>0.35609385509253899</c:v>
                </c:pt>
                <c:pt idx="2729">
                  <c:v>0.35611775251738897</c:v>
                </c:pt>
                <c:pt idx="2730">
                  <c:v>0.35615661754379102</c:v>
                </c:pt>
                <c:pt idx="2731">
                  <c:v>0.35617955095362597</c:v>
                </c:pt>
                <c:pt idx="2732">
                  <c:v>0.35619781650128202</c:v>
                </c:pt>
                <c:pt idx="2733">
                  <c:v>0.35621014574595</c:v>
                </c:pt>
                <c:pt idx="2734">
                  <c:v>0.35622663547647304</c:v>
                </c:pt>
                <c:pt idx="2735">
                  <c:v>0.35625362789689896</c:v>
                </c:pt>
                <c:pt idx="2736">
                  <c:v>0.35626612246381995</c:v>
                </c:pt>
                <c:pt idx="2737">
                  <c:v>0.356287114734268</c:v>
                </c:pt>
                <c:pt idx="2738">
                  <c:v>0.35629761535330695</c:v>
                </c:pt>
                <c:pt idx="2739">
                  <c:v>0.35630933781725005</c:v>
                </c:pt>
                <c:pt idx="2740">
                  <c:v>0.35633364114315902</c:v>
                </c:pt>
                <c:pt idx="2741">
                  <c:v>0.35635129783922703</c:v>
                </c:pt>
                <c:pt idx="2742">
                  <c:v>0.35637164362981</c:v>
                </c:pt>
                <c:pt idx="2743">
                  <c:v>0.35638853926139202</c:v>
                </c:pt>
                <c:pt idx="2744">
                  <c:v>0.35640391276400296</c:v>
                </c:pt>
                <c:pt idx="2745">
                  <c:v>0.35642517183196998</c:v>
                </c:pt>
                <c:pt idx="2746">
                  <c:v>0.35643562378423999</c:v>
                </c:pt>
                <c:pt idx="2747">
                  <c:v>0.35644348811725801</c:v>
                </c:pt>
                <c:pt idx="2748">
                  <c:v>0.356459774897252</c:v>
                </c:pt>
                <c:pt idx="2749">
                  <c:v>0.35647870003412896</c:v>
                </c:pt>
                <c:pt idx="2750">
                  <c:v>0.35650066942894898</c:v>
                </c:pt>
                <c:pt idx="2751">
                  <c:v>0.35651878276370796</c:v>
                </c:pt>
                <c:pt idx="2752">
                  <c:v>0.35653263413734704</c:v>
                </c:pt>
                <c:pt idx="2753">
                  <c:v>0.35655029083341505</c:v>
                </c:pt>
                <c:pt idx="2754">
                  <c:v>0.35657855169464903</c:v>
                </c:pt>
                <c:pt idx="2755">
                  <c:v>0.356595244375702</c:v>
                </c:pt>
                <c:pt idx="2756">
                  <c:v>0.35660686329351599</c:v>
                </c:pt>
                <c:pt idx="2757">
                  <c:v>0.35661635123077096</c:v>
                </c:pt>
                <c:pt idx="2758">
                  <c:v>0.35663659554608995</c:v>
                </c:pt>
                <c:pt idx="2759">
                  <c:v>0.35664922921655196</c:v>
                </c:pt>
                <c:pt idx="2760">
                  <c:v>0.35667297442850499</c:v>
                </c:pt>
                <c:pt idx="2761">
                  <c:v>0.35667657680040399</c:v>
                </c:pt>
                <c:pt idx="2762">
                  <c:v>0.35674141464596398</c:v>
                </c:pt>
                <c:pt idx="2763">
                  <c:v>0.35680454896397795</c:v>
                </c:pt>
                <c:pt idx="2764">
                  <c:v>0.35684558627068597</c:v>
                </c:pt>
                <c:pt idx="2765">
                  <c:v>0.35691909265523103</c:v>
                </c:pt>
                <c:pt idx="2766">
                  <c:v>0.35704648868979305</c:v>
                </c:pt>
                <c:pt idx="2767">
                  <c:v>0.35714276852476401</c:v>
                </c:pt>
                <c:pt idx="2768">
                  <c:v>0.35722777437437503</c:v>
                </c:pt>
                <c:pt idx="2769">
                  <c:v>0.35732585804700301</c:v>
                </c:pt>
                <c:pt idx="2770">
                  <c:v>0.35745235216273696</c:v>
                </c:pt>
                <c:pt idx="2771">
                  <c:v>0.35751165332572798</c:v>
                </c:pt>
                <c:pt idx="2772">
                  <c:v>0.35760333806536504</c:v>
                </c:pt>
                <c:pt idx="2773">
                  <c:v>0.357694968327674</c:v>
                </c:pt>
                <c:pt idx="2774">
                  <c:v>0.35779575775678896</c:v>
                </c:pt>
                <c:pt idx="2775">
                  <c:v>0.357880570365955</c:v>
                </c:pt>
                <c:pt idx="2776">
                  <c:v>0.35795562286918703</c:v>
                </c:pt>
                <c:pt idx="2777">
                  <c:v>0.35802078650456504</c:v>
                </c:pt>
                <c:pt idx="2778">
                  <c:v>0.35807986218784904</c:v>
                </c:pt>
                <c:pt idx="2779">
                  <c:v>0.35817546558369795</c:v>
                </c:pt>
                <c:pt idx="2780">
                  <c:v>0.35821334617450695</c:v>
                </c:pt>
                <c:pt idx="2781">
                  <c:v>0.35829970490236096</c:v>
                </c:pt>
                <c:pt idx="2782">
                  <c:v>0.35833037014253899</c:v>
                </c:pt>
                <c:pt idx="2783">
                  <c:v>0.35841293674027597</c:v>
                </c:pt>
                <c:pt idx="2784">
                  <c:v>0.35848053962752802</c:v>
                </c:pt>
                <c:pt idx="2785">
                  <c:v>0.35856486903801699</c:v>
                </c:pt>
                <c:pt idx="2786">
                  <c:v>0.35862777787632305</c:v>
                </c:pt>
                <c:pt idx="2787">
                  <c:v>0.358758781586201</c:v>
                </c:pt>
                <c:pt idx="2788">
                  <c:v>0.35889812804524501</c:v>
                </c:pt>
                <c:pt idx="2789">
                  <c:v>0.35896851741351898</c:v>
                </c:pt>
                <c:pt idx="2790">
                  <c:v>0.35907535509509703</c:v>
                </c:pt>
                <c:pt idx="2791">
                  <c:v>0.35912992118423703</c:v>
                </c:pt>
                <c:pt idx="2792">
                  <c:v>0.35927186580039605</c:v>
                </c:pt>
                <c:pt idx="2793">
                  <c:v>0.35940579444802401</c:v>
                </c:pt>
                <c:pt idx="2794">
                  <c:v>0.35957704744359698</c:v>
                </c:pt>
                <c:pt idx="2795">
                  <c:v>0.35973548213560103</c:v>
                </c:pt>
                <c:pt idx="2796">
                  <c:v>0.359166897745826</c:v>
                </c:pt>
                <c:pt idx="2797">
                  <c:v>0.35934741373049806</c:v>
                </c:pt>
                <c:pt idx="2798">
                  <c:v>0.35955309254939705</c:v>
                </c:pt>
                <c:pt idx="2799">
                  <c:v>0.35978660752749203</c:v>
                </c:pt>
                <c:pt idx="2800">
                  <c:v>0.35984464579949904</c:v>
                </c:pt>
                <c:pt idx="2801">
                  <c:v>0.359957694962032</c:v>
                </c:pt>
                <c:pt idx="2802">
                  <c:v>0.36001964361927796</c:v>
                </c:pt>
                <c:pt idx="2803">
                  <c:v>0.36009272590616803</c:v>
                </c:pt>
                <c:pt idx="2804">
                  <c:v>0.36014054341809798</c:v>
                </c:pt>
                <c:pt idx="2805">
                  <c:v>0.36017194596324598</c:v>
                </c:pt>
                <c:pt idx="2806">
                  <c:v>0.36027286232424405</c:v>
                </c:pt>
                <c:pt idx="2807">
                  <c:v>0.36036991377423</c:v>
                </c:pt>
                <c:pt idx="2808">
                  <c:v>0.36046042116208299</c:v>
                </c:pt>
                <c:pt idx="2809">
                  <c:v>0.36052836485067596</c:v>
                </c:pt>
                <c:pt idx="2810">
                  <c:v>0.36056076656771496</c:v>
                </c:pt>
                <c:pt idx="2811">
                  <c:v>0.36064121900527102</c:v>
                </c:pt>
                <c:pt idx="2812">
                  <c:v>0.360714496300098</c:v>
                </c:pt>
                <c:pt idx="2813">
                  <c:v>0.36074547062872198</c:v>
                </c:pt>
                <c:pt idx="2814">
                  <c:v>0.36076514332174203</c:v>
                </c:pt>
                <c:pt idx="2815">
                  <c:v>0.36080799024133503</c:v>
                </c:pt>
                <c:pt idx="2816">
                  <c:v>0.36086394386723497</c:v>
                </c:pt>
                <c:pt idx="2817">
                  <c:v>0.36090776469160002</c:v>
                </c:pt>
                <c:pt idx="2818">
                  <c:v>0.360972139909154</c:v>
                </c:pt>
                <c:pt idx="2819">
                  <c:v>0.36100639723113304</c:v>
                </c:pt>
                <c:pt idx="2820">
                  <c:v>0.361053643787697</c:v>
                </c:pt>
                <c:pt idx="2821">
                  <c:v>0.36109480743841804</c:v>
                </c:pt>
                <c:pt idx="2822">
                  <c:v>0.361150848938814</c:v>
                </c:pt>
                <c:pt idx="2823">
                  <c:v>0.36119738180117</c:v>
                </c:pt>
                <c:pt idx="2824">
                  <c:v>0.36123392294461498</c:v>
                </c:pt>
                <c:pt idx="2825">
                  <c:v>0.361273318864891</c:v>
                </c:pt>
                <c:pt idx="2826">
                  <c:v>0.36130457867119803</c:v>
                </c:pt>
                <c:pt idx="2827">
                  <c:v>0.36132527580322704</c:v>
                </c:pt>
                <c:pt idx="2828">
                  <c:v>0.36135525095995902</c:v>
                </c:pt>
                <c:pt idx="2829">
                  <c:v>0.36140792159250301</c:v>
                </c:pt>
                <c:pt idx="2830">
                  <c:v>0.36143861044344305</c:v>
                </c:pt>
                <c:pt idx="2831">
                  <c:v>0.36152682304754002</c:v>
                </c:pt>
                <c:pt idx="2832">
                  <c:v>0.36155351521091605</c:v>
                </c:pt>
                <c:pt idx="2833">
                  <c:v>0.36159419578076701</c:v>
                </c:pt>
                <c:pt idx="2834">
                  <c:v>0.36163713529088404</c:v>
                </c:pt>
                <c:pt idx="2835">
                  <c:v>0.36168560283997098</c:v>
                </c:pt>
                <c:pt idx="2836">
                  <c:v>0.36173350889015099</c:v>
                </c:pt>
                <c:pt idx="2837">
                  <c:v>0.36178403844007101</c:v>
                </c:pt>
                <c:pt idx="2838">
                  <c:v>0.36183665767954498</c:v>
                </c:pt>
                <c:pt idx="2839">
                  <c:v>0.36188424110686102</c:v>
                </c:pt>
                <c:pt idx="2840">
                  <c:v>0.36193676900056304</c:v>
                </c:pt>
                <c:pt idx="2841">
                  <c:v>0.36199058154384001</c:v>
                </c:pt>
                <c:pt idx="2842">
                  <c:v>0.36202840830377603</c:v>
                </c:pt>
                <c:pt idx="2843">
                  <c:v>0.362074654721531</c:v>
                </c:pt>
                <c:pt idx="2844">
                  <c:v>0.36214017184981795</c:v>
                </c:pt>
                <c:pt idx="2845">
                  <c:v>0.36218427815186605</c:v>
                </c:pt>
                <c:pt idx="2846">
                  <c:v>0.36220640267231097</c:v>
                </c:pt>
                <c:pt idx="2847">
                  <c:v>0.36228134056414196</c:v>
                </c:pt>
                <c:pt idx="2848">
                  <c:v>0.36230367006943598</c:v>
                </c:pt>
                <c:pt idx="2849">
                  <c:v>0.36232944355375496</c:v>
                </c:pt>
                <c:pt idx="2850">
                  <c:v>0.36238308337143899</c:v>
                </c:pt>
                <c:pt idx="2851">
                  <c:v>0.36244905870300004</c:v>
                </c:pt>
                <c:pt idx="2852">
                  <c:v>0.36247546538869302</c:v>
                </c:pt>
                <c:pt idx="2853">
                  <c:v>0.36256139417132505</c:v>
                </c:pt>
                <c:pt idx="2854">
                  <c:v>0.36263119346485895</c:v>
                </c:pt>
                <c:pt idx="2855">
                  <c:v>0.36269899441460995</c:v>
                </c:pt>
                <c:pt idx="2856">
                  <c:v>0.36277493147833195</c:v>
                </c:pt>
                <c:pt idx="2857">
                  <c:v>0.36282303446794495</c:v>
                </c:pt>
                <c:pt idx="2858">
                  <c:v>0.36287142293524099</c:v>
                </c:pt>
                <c:pt idx="2859">
                  <c:v>0.36291781305875503</c:v>
                </c:pt>
                <c:pt idx="2860">
                  <c:v>0.36295225913739404</c:v>
                </c:pt>
                <c:pt idx="2861">
                  <c:v>0.36296862808635799</c:v>
                </c:pt>
                <c:pt idx="2862">
                  <c:v>0.36302301158500105</c:v>
                </c:pt>
                <c:pt idx="2863">
                  <c:v>0.36305654208557503</c:v>
                </c:pt>
                <c:pt idx="2864">
                  <c:v>0.36311579183202902</c:v>
                </c:pt>
                <c:pt idx="2865">
                  <c:v>0.36314990641516698</c:v>
                </c:pt>
                <c:pt idx="2866">
                  <c:v>0.36321922622452496</c:v>
                </c:pt>
                <c:pt idx="2867">
                  <c:v>0.36328542015156495</c:v>
                </c:pt>
                <c:pt idx="2868">
                  <c:v>0.36337124017148004</c:v>
                </c:pt>
                <c:pt idx="2869">
                  <c:v>0.36343584495412695</c:v>
                </c:pt>
                <c:pt idx="2870">
                  <c:v>0.363470332962187</c:v>
                </c:pt>
                <c:pt idx="2871">
                  <c:v>0.36349221400931797</c:v>
                </c:pt>
                <c:pt idx="2872">
                  <c:v>0.36351757283877495</c:v>
                </c:pt>
                <c:pt idx="2873">
                  <c:v>0.36356763841350204</c:v>
                </c:pt>
                <c:pt idx="2874">
                  <c:v>0.36359566206756899</c:v>
                </c:pt>
                <c:pt idx="2875">
                  <c:v>0.36362335538450796</c:v>
                </c:pt>
                <c:pt idx="2876">
                  <c:v>0.363647989675979</c:v>
                </c:pt>
                <c:pt idx="2877">
                  <c:v>0.36370595271473705</c:v>
                </c:pt>
                <c:pt idx="2878">
                  <c:v>0.36375493148248705</c:v>
                </c:pt>
                <c:pt idx="2879">
                  <c:v>0.36380898201612899</c:v>
                </c:pt>
                <c:pt idx="2880">
                  <c:v>0.36384122395643803</c:v>
                </c:pt>
                <c:pt idx="2881">
                  <c:v>0.36385846796046795</c:v>
                </c:pt>
                <c:pt idx="2882">
                  <c:v>0.36389382658112701</c:v>
                </c:pt>
                <c:pt idx="2883">
                  <c:v>0.36396966285294297</c:v>
                </c:pt>
                <c:pt idx="2884">
                  <c:v>0.36404130807284496</c:v>
                </c:pt>
                <c:pt idx="2885">
                  <c:v>0.36412466117014497</c:v>
                </c:pt>
                <c:pt idx="2886">
                  <c:v>0.36417656026846401</c:v>
                </c:pt>
                <c:pt idx="2887">
                  <c:v>0.36426096183239798</c:v>
                </c:pt>
                <c:pt idx="2888">
                  <c:v>0.36436773068449502</c:v>
                </c:pt>
                <c:pt idx="2889">
                  <c:v>0.36449075076939996</c:v>
                </c:pt>
                <c:pt idx="2890">
                  <c:v>0.36456991000016903</c:v>
                </c:pt>
                <c:pt idx="2891">
                  <c:v>0.364644001642214</c:v>
                </c:pt>
                <c:pt idx="2892">
                  <c:v>0.36476841968262896</c:v>
                </c:pt>
                <c:pt idx="2893">
                  <c:v>0.36483237614722397</c:v>
                </c:pt>
                <c:pt idx="2894">
                  <c:v>0.36485946153523596</c:v>
                </c:pt>
                <c:pt idx="2895">
                  <c:v>0.36489266297860501</c:v>
                </c:pt>
                <c:pt idx="2896">
                  <c:v>0.36495015389896501</c:v>
                </c:pt>
                <c:pt idx="2897">
                  <c:v>0.36499384000866197</c:v>
                </c:pt>
                <c:pt idx="2898">
                  <c:v>0.36502407079657095</c:v>
                </c:pt>
                <c:pt idx="2899">
                  <c:v>0.36507457193937998</c:v>
                </c:pt>
                <c:pt idx="2900">
                  <c:v>0.36512664578213805</c:v>
                </c:pt>
                <c:pt idx="2901">
                  <c:v>0.36518238925810997</c:v>
                </c:pt>
                <c:pt idx="2902">
                  <c:v>0.36523009448989896</c:v>
                </c:pt>
                <c:pt idx="2903">
                  <c:v>0.36530173970980095</c:v>
                </c:pt>
                <c:pt idx="2904">
                  <c:v>0.36535888114128301</c:v>
                </c:pt>
                <c:pt idx="2905">
                  <c:v>0.36540221776210202</c:v>
                </c:pt>
                <c:pt idx="2906">
                  <c:v>0.36548225071506502</c:v>
                </c:pt>
                <c:pt idx="2907">
                  <c:v>0.36551801897842995</c:v>
                </c:pt>
                <c:pt idx="2908">
                  <c:v>0.36558115606741803</c:v>
                </c:pt>
                <c:pt idx="2909">
                  <c:v>0.36564101405719096</c:v>
                </c:pt>
                <c:pt idx="2910">
                  <c:v>0.36569980754135301</c:v>
                </c:pt>
                <c:pt idx="2911">
                  <c:v>0.36576725889472395</c:v>
                </c:pt>
                <c:pt idx="2912">
                  <c:v>0.36582579828171602</c:v>
                </c:pt>
                <c:pt idx="2913">
                  <c:v>0.36588206599100503</c:v>
                </c:pt>
                <c:pt idx="2914">
                  <c:v>0.36593518830039595</c:v>
                </c:pt>
                <c:pt idx="2915">
                  <c:v>0.36598900958754199</c:v>
                </c:pt>
                <c:pt idx="2916">
                  <c:v>0.36605261656325905</c:v>
                </c:pt>
                <c:pt idx="2917">
                  <c:v>0.36612129112770198</c:v>
                </c:pt>
                <c:pt idx="2918">
                  <c:v>0.36617441343709201</c:v>
                </c:pt>
                <c:pt idx="2919">
                  <c:v>0.366211808746992</c:v>
                </c:pt>
                <c:pt idx="2920">
                  <c:v>0.36629428812209897</c:v>
                </c:pt>
                <c:pt idx="2921">
                  <c:v>0.36636173947547002</c:v>
                </c:pt>
                <c:pt idx="2922">
                  <c:v>0.36642884133996301</c:v>
                </c:pt>
                <c:pt idx="2923">
                  <c:v>0.366497865393283</c:v>
                </c:pt>
                <c:pt idx="2924">
                  <c:v>0.36655186142486795</c:v>
                </c:pt>
                <c:pt idx="2925">
                  <c:v>0.366586985057064</c:v>
                </c:pt>
                <c:pt idx="2926">
                  <c:v>0.36670476280880504</c:v>
                </c:pt>
                <c:pt idx="2927">
                  <c:v>0.36675805986263399</c:v>
                </c:pt>
                <c:pt idx="2928">
                  <c:v>0.36686238229258905</c:v>
                </c:pt>
                <c:pt idx="2929">
                  <c:v>0.36692303449135999</c:v>
                </c:pt>
                <c:pt idx="2930">
                  <c:v>0.36695918916289405</c:v>
                </c:pt>
                <c:pt idx="2931">
                  <c:v>0.36695035351560801</c:v>
                </c:pt>
                <c:pt idx="2932">
                  <c:v>0.36693405638612497</c:v>
                </c:pt>
                <c:pt idx="2933">
                  <c:v>0.36691201256503003</c:v>
                </c:pt>
                <c:pt idx="2934">
                  <c:v>0.36689386290385895</c:v>
                </c:pt>
                <c:pt idx="2935">
                  <c:v>0.36693039861875698</c:v>
                </c:pt>
                <c:pt idx="2936">
                  <c:v>0.36696037445720597</c:v>
                </c:pt>
                <c:pt idx="2937">
                  <c:v>0.36699832006222599</c:v>
                </c:pt>
                <c:pt idx="2938">
                  <c:v>0.36701431907124005</c:v>
                </c:pt>
                <c:pt idx="2939">
                  <c:v>0.36705279995909001</c:v>
                </c:pt>
                <c:pt idx="2940">
                  <c:v>0.36708277579753801</c:v>
                </c:pt>
                <c:pt idx="2941">
                  <c:v>0.36710317602092701</c:v>
                </c:pt>
                <c:pt idx="2942">
                  <c:v>0.36713297343176599</c:v>
                </c:pt>
                <c:pt idx="2943">
                  <c:v>0.36715777486953005</c:v>
                </c:pt>
                <c:pt idx="2944">
                  <c:v>0.36719155716365504</c:v>
                </c:pt>
                <c:pt idx="2945">
                  <c:v>0.367219332394916</c:v>
                </c:pt>
                <c:pt idx="2946">
                  <c:v>0.36725769433102595</c:v>
                </c:pt>
                <c:pt idx="2947">
                  <c:v>0.36728630222446601</c:v>
                </c:pt>
                <c:pt idx="2948">
                  <c:v>0.36732662686428397</c:v>
                </c:pt>
                <c:pt idx="2949">
                  <c:v>0.36736361554117902</c:v>
                </c:pt>
                <c:pt idx="2950">
                  <c:v>0.36745370871515604</c:v>
                </c:pt>
                <c:pt idx="2951">
                  <c:v>0.36756418010705705</c:v>
                </c:pt>
                <c:pt idx="2952">
                  <c:v>0.36765123442397596</c:v>
                </c:pt>
                <c:pt idx="2953">
                  <c:v>0.36778297781528801</c:v>
                </c:pt>
                <c:pt idx="2954">
                  <c:v>0.36784464873795097</c:v>
                </c:pt>
                <c:pt idx="2955">
                  <c:v>0.36796030406248204</c:v>
                </c:pt>
                <c:pt idx="2956">
                  <c:v>0.36809302927318099</c:v>
                </c:pt>
                <c:pt idx="2957">
                  <c:v>0.36816498002320497</c:v>
                </c:pt>
                <c:pt idx="2958">
                  <c:v>0.36828671306185301</c:v>
                </c:pt>
                <c:pt idx="2959">
                  <c:v>0.368387668359898</c:v>
                </c:pt>
                <c:pt idx="2960">
                  <c:v>0.36845921288901196</c:v>
                </c:pt>
                <c:pt idx="2961">
                  <c:v>0.36851083280695696</c:v>
                </c:pt>
                <c:pt idx="2962">
                  <c:v>0.368586666129183</c:v>
                </c:pt>
                <c:pt idx="2963">
                  <c:v>0.36875755714966396</c:v>
                </c:pt>
                <c:pt idx="2964">
                  <c:v>0.36883449340131402</c:v>
                </c:pt>
                <c:pt idx="2965">
                  <c:v>0.36895544037107897</c:v>
                </c:pt>
                <c:pt idx="2966">
                  <c:v>0.36901478746187399</c:v>
                </c:pt>
                <c:pt idx="2967">
                  <c:v>0.36910541690474397</c:v>
                </c:pt>
                <c:pt idx="2968">
                  <c:v>0.36920587794398096</c:v>
                </c:pt>
                <c:pt idx="2969">
                  <c:v>0.36924288049757903</c:v>
                </c:pt>
                <c:pt idx="2970">
                  <c:v>0.369275235387439</c:v>
                </c:pt>
                <c:pt idx="2971">
                  <c:v>0.36935478193986004</c:v>
                </c:pt>
                <c:pt idx="2972">
                  <c:v>0.369426641971485</c:v>
                </c:pt>
                <c:pt idx="2973">
                  <c:v>0.36949814449051499</c:v>
                </c:pt>
                <c:pt idx="2974">
                  <c:v>0.36958305373186295</c:v>
                </c:pt>
                <c:pt idx="2975">
                  <c:v>0.36964222206635999</c:v>
                </c:pt>
                <c:pt idx="2976">
                  <c:v>0.369698887812691</c:v>
                </c:pt>
                <c:pt idx="2977">
                  <c:v>0.36977807685251596</c:v>
                </c:pt>
                <c:pt idx="2978">
                  <c:v>0.36981114676756799</c:v>
                </c:pt>
                <c:pt idx="2979">
                  <c:v>0.36989230212666602</c:v>
                </c:pt>
                <c:pt idx="2980">
                  <c:v>0.36992733836099101</c:v>
                </c:pt>
                <c:pt idx="2981">
                  <c:v>0.369971133653897</c:v>
                </c:pt>
                <c:pt idx="2982">
                  <c:v>0.37002994447579896</c:v>
                </c:pt>
                <c:pt idx="2983">
                  <c:v>0.370096263062199</c:v>
                </c:pt>
                <c:pt idx="2984">
                  <c:v>0.37016633553084799</c:v>
                </c:pt>
                <c:pt idx="2985">
                  <c:v>0.37021299092451498</c:v>
                </c:pt>
                <c:pt idx="2986">
                  <c:v>0.37025517741074299</c:v>
                </c:pt>
                <c:pt idx="2987">
                  <c:v>0.37031541828302506</c:v>
                </c:pt>
                <c:pt idx="2988">
                  <c:v>0.37037994930644902</c:v>
                </c:pt>
                <c:pt idx="2989">
                  <c:v>0.37043858137205399</c:v>
                </c:pt>
                <c:pt idx="2990">
                  <c:v>0.37050871635514604</c:v>
                </c:pt>
                <c:pt idx="2991">
                  <c:v>0.37066611319030796</c:v>
                </c:pt>
                <c:pt idx="2992">
                  <c:v>0.37069273450166995</c:v>
                </c:pt>
                <c:pt idx="2993">
                  <c:v>0.37071171201913999</c:v>
                </c:pt>
                <c:pt idx="2994">
                  <c:v>0.37076686215278298</c:v>
                </c:pt>
                <c:pt idx="2995">
                  <c:v>0.37080911596239896</c:v>
                </c:pt>
                <c:pt idx="2996">
                  <c:v>0.37086678245195004</c:v>
                </c:pt>
                <c:pt idx="2997">
                  <c:v>0.370926441056595</c:v>
                </c:pt>
                <c:pt idx="2998">
                  <c:v>0.37097697787107398</c:v>
                </c:pt>
                <c:pt idx="2999">
                  <c:v>0.37100365387956002</c:v>
                </c:pt>
                <c:pt idx="3000">
                  <c:v>0.37104743583648803</c:v>
                </c:pt>
                <c:pt idx="3001">
                  <c:v>0.37108203573021903</c:v>
                </c:pt>
                <c:pt idx="3002">
                  <c:v>0.37112376529902102</c:v>
                </c:pt>
                <c:pt idx="3003">
                  <c:v>0.37117597968410498</c:v>
                </c:pt>
                <c:pt idx="3004">
                  <c:v>0.37120093354685602</c:v>
                </c:pt>
                <c:pt idx="3005">
                  <c:v>0.371289530244439</c:v>
                </c:pt>
                <c:pt idx="3006">
                  <c:v>0.37134656764501295</c:v>
                </c:pt>
                <c:pt idx="3007">
                  <c:v>0.37139258241471496</c:v>
                </c:pt>
                <c:pt idx="3008">
                  <c:v>0.37145198664763301</c:v>
                </c:pt>
                <c:pt idx="3009">
                  <c:v>0.37152549926437495</c:v>
                </c:pt>
                <c:pt idx="3010">
                  <c:v>0.37159885412872096</c:v>
                </c:pt>
                <c:pt idx="3011">
                  <c:v>0.37167347101223802</c:v>
                </c:pt>
                <c:pt idx="3012">
                  <c:v>0.371753766982027</c:v>
                </c:pt>
                <c:pt idx="3013">
                  <c:v>0.37180345898690603</c:v>
                </c:pt>
                <c:pt idx="3014">
                  <c:v>0.37188691000462504</c:v>
                </c:pt>
                <c:pt idx="3015">
                  <c:v>0.37191814497912001</c:v>
                </c:pt>
                <c:pt idx="3016">
                  <c:v>0.37197383157506403</c:v>
                </c:pt>
                <c:pt idx="3017">
                  <c:v>0.37206122640269301</c:v>
                </c:pt>
                <c:pt idx="3018">
                  <c:v>0.37212558938044205</c:v>
                </c:pt>
                <c:pt idx="3019">
                  <c:v>0.37219405392049798</c:v>
                </c:pt>
                <c:pt idx="3020">
                  <c:v>0.37225999442221103</c:v>
                </c:pt>
                <c:pt idx="3021">
                  <c:v>0.37228914019397696</c:v>
                </c:pt>
                <c:pt idx="3022">
                  <c:v>0.37234502296389305</c:v>
                </c:pt>
                <c:pt idx="3023">
                  <c:v>0.37242105961897898</c:v>
                </c:pt>
                <c:pt idx="3024">
                  <c:v>0.37252817349616296</c:v>
                </c:pt>
                <c:pt idx="3025">
                  <c:v>0.37261667259056697</c:v>
                </c:pt>
                <c:pt idx="3026">
                  <c:v>0.37269397126482395</c:v>
                </c:pt>
                <c:pt idx="3027">
                  <c:v>0.37276559085280903</c:v>
                </c:pt>
                <c:pt idx="3028">
                  <c:v>0.37286024484451896</c:v>
                </c:pt>
                <c:pt idx="3029">
                  <c:v>0.37298376241708897</c:v>
                </c:pt>
                <c:pt idx="3030">
                  <c:v>0.37302067647785597</c:v>
                </c:pt>
                <c:pt idx="3031">
                  <c:v>0.37312057611398897</c:v>
                </c:pt>
                <c:pt idx="3032">
                  <c:v>0.37321108362036204</c:v>
                </c:pt>
                <c:pt idx="3033">
                  <c:v>0.37328396522751806</c:v>
                </c:pt>
                <c:pt idx="3034">
                  <c:v>0.37339076359990997</c:v>
                </c:pt>
                <c:pt idx="3035">
                  <c:v>0.37345654634922598</c:v>
                </c:pt>
                <c:pt idx="3036">
                  <c:v>0.37350834008645195</c:v>
                </c:pt>
                <c:pt idx="3037">
                  <c:v>0.37363186860123898</c:v>
                </c:pt>
                <c:pt idx="3038">
                  <c:v>0.37372614519474601</c:v>
                </c:pt>
                <c:pt idx="3039">
                  <c:v>0.37377694146640095</c:v>
                </c:pt>
                <c:pt idx="3040">
                  <c:v>0.37381590630832195</c:v>
                </c:pt>
                <c:pt idx="3041">
                  <c:v>0.37387995378127803</c:v>
                </c:pt>
                <c:pt idx="3042">
                  <c:v>0.37396861062807896</c:v>
                </c:pt>
                <c:pt idx="3043">
                  <c:v>0.37400189638372805</c:v>
                </c:pt>
                <c:pt idx="3044">
                  <c:v>0.37407099193337001</c:v>
                </c:pt>
                <c:pt idx="3045">
                  <c:v>0.37410301566984705</c:v>
                </c:pt>
                <c:pt idx="3046">
                  <c:v>0.37416406584727102</c:v>
                </c:pt>
                <c:pt idx="3047">
                  <c:v>0.37420318844158795</c:v>
                </c:pt>
                <c:pt idx="3048">
                  <c:v>0.37425357093742995</c:v>
                </c:pt>
                <c:pt idx="3049">
                  <c:v>0.37432277047339502</c:v>
                </c:pt>
                <c:pt idx="3050">
                  <c:v>0.37435693953887195</c:v>
                </c:pt>
                <c:pt idx="3051">
                  <c:v>0.37438766298430004</c:v>
                </c:pt>
                <c:pt idx="3052">
                  <c:v>0.37443465741328896</c:v>
                </c:pt>
                <c:pt idx="3053">
                  <c:v>0.37444891845182104</c:v>
                </c:pt>
                <c:pt idx="3054">
                  <c:v>0.37446633797539797</c:v>
                </c:pt>
                <c:pt idx="3055">
                  <c:v>0.37449294581910197</c:v>
                </c:pt>
                <c:pt idx="3056">
                  <c:v>0.37453282630145901</c:v>
                </c:pt>
                <c:pt idx="3057">
                  <c:v>0.37457432684323599</c:v>
                </c:pt>
                <c:pt idx="3058">
                  <c:v>0.37460843687757295</c:v>
                </c:pt>
                <c:pt idx="3059">
                  <c:v>0.37464637162290804</c:v>
                </c:pt>
                <c:pt idx="3060">
                  <c:v>0.37468590054179296</c:v>
                </c:pt>
                <c:pt idx="3061">
                  <c:v>0.37470705282042105</c:v>
                </c:pt>
                <c:pt idx="3062">
                  <c:v>0.37473701057250597</c:v>
                </c:pt>
                <c:pt idx="3063">
                  <c:v>0.37478055938144705</c:v>
                </c:pt>
                <c:pt idx="3064">
                  <c:v>0.37481855691364296</c:v>
                </c:pt>
                <c:pt idx="3065">
                  <c:v>0.37486421137928005</c:v>
                </c:pt>
                <c:pt idx="3066">
                  <c:v>0.37489838044475698</c:v>
                </c:pt>
                <c:pt idx="3067">
                  <c:v>0.37491950144070796</c:v>
                </c:pt>
                <c:pt idx="3068">
                  <c:v>0.37496882423240596</c:v>
                </c:pt>
                <c:pt idx="3069">
                  <c:v>0.37500873599796203</c:v>
                </c:pt>
                <c:pt idx="3070">
                  <c:v>0.37507747260743696</c:v>
                </c:pt>
                <c:pt idx="3071">
                  <c:v>0.37509876450765101</c:v>
                </c:pt>
                <c:pt idx="3072">
                  <c:v>0.37515409236514197</c:v>
                </c:pt>
                <c:pt idx="3073">
                  <c:v>0.37525822063626202</c:v>
                </c:pt>
                <c:pt idx="3074">
                  <c:v>0.37535131441895098</c:v>
                </c:pt>
                <c:pt idx="3075">
                  <c:v>0.37542746793066595</c:v>
                </c:pt>
                <c:pt idx="3076">
                  <c:v>0.37548994489333798</c:v>
                </c:pt>
                <c:pt idx="3077">
                  <c:v>0.37553128537112601</c:v>
                </c:pt>
                <c:pt idx="3078">
                  <c:v>0.37558521449064597</c:v>
                </c:pt>
                <c:pt idx="3079">
                  <c:v>0.37561940586325304</c:v>
                </c:pt>
                <c:pt idx="3080">
                  <c:v>0.37568281531790504</c:v>
                </c:pt>
                <c:pt idx="3081">
                  <c:v>0.37576285421287103</c:v>
                </c:pt>
                <c:pt idx="3082">
                  <c:v>0.37584087270854705</c:v>
                </c:pt>
                <c:pt idx="3083">
                  <c:v>0.37590459299385903</c:v>
                </c:pt>
                <c:pt idx="3084">
                  <c:v>0.37597187801385601</c:v>
                </c:pt>
                <c:pt idx="3085">
                  <c:v>0.37605068340408798</c:v>
                </c:pt>
                <c:pt idx="3086">
                  <c:v>0.37607213071963197</c:v>
                </c:pt>
                <c:pt idx="3087">
                  <c:v>0.37616895447024101</c:v>
                </c:pt>
                <c:pt idx="3088">
                  <c:v>0.37622692438834204</c:v>
                </c:pt>
                <c:pt idx="3089">
                  <c:v>0.37634612794647504</c:v>
                </c:pt>
                <c:pt idx="3090">
                  <c:v>0.376384826363653</c:v>
                </c:pt>
                <c:pt idx="3091">
                  <c:v>0.37644139754378403</c:v>
                </c:pt>
                <c:pt idx="3092">
                  <c:v>0.37649781330858501</c:v>
                </c:pt>
                <c:pt idx="3093">
                  <c:v>0.37656588522313805</c:v>
                </c:pt>
                <c:pt idx="3094">
                  <c:v>0.37667560594105498</c:v>
                </c:pt>
                <c:pt idx="3095">
                  <c:v>0.376740727469423</c:v>
                </c:pt>
                <c:pt idx="3096">
                  <c:v>0.376817658057788</c:v>
                </c:pt>
                <c:pt idx="3097">
                  <c:v>0.376847808631814</c:v>
                </c:pt>
                <c:pt idx="3098">
                  <c:v>0.37695162607227395</c:v>
                </c:pt>
                <c:pt idx="3099">
                  <c:v>0.37712102878200704</c:v>
                </c:pt>
                <c:pt idx="3100">
                  <c:v>0.37722378753366803</c:v>
                </c:pt>
                <c:pt idx="3101">
                  <c:v>0.37732912990891798</c:v>
                </c:pt>
                <c:pt idx="3102">
                  <c:v>0.37743341359536797</c:v>
                </c:pt>
                <c:pt idx="3103">
                  <c:v>0.37755013050822095</c:v>
                </c:pt>
                <c:pt idx="3104">
                  <c:v>0.37761043165627295</c:v>
                </c:pt>
                <c:pt idx="3105">
                  <c:v>0.37768950341378005</c:v>
                </c:pt>
                <c:pt idx="3106">
                  <c:v>0.377712913911464</c:v>
                </c:pt>
                <c:pt idx="3107">
                  <c:v>0.37774955956726997</c:v>
                </c:pt>
                <c:pt idx="3108">
                  <c:v>0.37776999229656805</c:v>
                </c:pt>
                <c:pt idx="3109">
                  <c:v>0.37779901269470095</c:v>
                </c:pt>
                <c:pt idx="3110">
                  <c:v>0.37785520270026995</c:v>
                </c:pt>
                <c:pt idx="3111">
                  <c:v>0.37788259440258998</c:v>
                </c:pt>
                <c:pt idx="3112">
                  <c:v>0.37791635282490899</c:v>
                </c:pt>
                <c:pt idx="3113">
                  <c:v>0.37792945642304498</c:v>
                </c:pt>
                <c:pt idx="3114">
                  <c:v>0.377951591879785</c:v>
                </c:pt>
                <c:pt idx="3115">
                  <c:v>0.37796965559699003</c:v>
                </c:pt>
                <c:pt idx="3116">
                  <c:v>0.37798053824628997</c:v>
                </c:pt>
                <c:pt idx="3117">
                  <c:v>0.378005740551275</c:v>
                </c:pt>
                <c:pt idx="3118">
                  <c:v>0.37802562350767599</c:v>
                </c:pt>
                <c:pt idx="3119">
                  <c:v>0.37806537849185295</c:v>
                </c:pt>
                <c:pt idx="3120">
                  <c:v>0.37810135786300803</c:v>
                </c:pt>
                <c:pt idx="3121">
                  <c:v>0.378113276955099</c:v>
                </c:pt>
                <c:pt idx="3122">
                  <c:v>0.37813091622470396</c:v>
                </c:pt>
                <c:pt idx="3123">
                  <c:v>0.37816036107043804</c:v>
                </c:pt>
                <c:pt idx="3124">
                  <c:v>0.37819360127136104</c:v>
                </c:pt>
                <c:pt idx="3125">
                  <c:v>0.37822047475228504</c:v>
                </c:pt>
                <c:pt idx="3126">
                  <c:v>0.37824808854948899</c:v>
                </c:pt>
                <c:pt idx="3127">
                  <c:v>0.37827385155599502</c:v>
                </c:pt>
                <c:pt idx="3128">
                  <c:v>0.37828504060480905</c:v>
                </c:pt>
                <c:pt idx="3129">
                  <c:v>0.37868741275843598</c:v>
                </c:pt>
                <c:pt idx="3130">
                  <c:v>0.37875436817456498</c:v>
                </c:pt>
                <c:pt idx="3131">
                  <c:v>0.37882179897805901</c:v>
                </c:pt>
                <c:pt idx="3132">
                  <c:v>0.37885114012608601</c:v>
                </c:pt>
                <c:pt idx="3133">
                  <c:v>0.378886537933109</c:v>
                </c:pt>
                <c:pt idx="3134">
                  <c:v>0.37893916357016699</c:v>
                </c:pt>
                <c:pt idx="3135">
                  <c:v>0.37896312102130802</c:v>
                </c:pt>
                <c:pt idx="3136">
                  <c:v>0.37903768522317505</c:v>
                </c:pt>
                <c:pt idx="3137">
                  <c:v>0.37908273652634406</c:v>
                </c:pt>
                <c:pt idx="3138">
                  <c:v>0.37914159057306995</c:v>
                </c:pt>
                <c:pt idx="3139">
                  <c:v>0.37919559100272304</c:v>
                </c:pt>
                <c:pt idx="3140">
                  <c:v>0.37927322196192503</c:v>
                </c:pt>
                <c:pt idx="3141">
                  <c:v>0.37932909771503898</c:v>
                </c:pt>
                <c:pt idx="3142">
                  <c:v>0.37935182393645706</c:v>
                </c:pt>
                <c:pt idx="3143">
                  <c:v>0.37942167740354904</c:v>
                </c:pt>
                <c:pt idx="3144">
                  <c:v>0.37944482730015705</c:v>
                </c:pt>
                <c:pt idx="3145">
                  <c:v>0.37952456113516797</c:v>
                </c:pt>
                <c:pt idx="3146">
                  <c:v>0.37958318831011995</c:v>
                </c:pt>
                <c:pt idx="3147">
                  <c:v>0.37961656723081105</c:v>
                </c:pt>
                <c:pt idx="3148">
                  <c:v>0.37966044436043</c:v>
                </c:pt>
                <c:pt idx="3149">
                  <c:v>0.37969193898721099</c:v>
                </c:pt>
                <c:pt idx="3150">
                  <c:v>0.37974873698935496</c:v>
                </c:pt>
                <c:pt idx="3151">
                  <c:v>0.37977619384347205</c:v>
                </c:pt>
                <c:pt idx="3152">
                  <c:v>0.37985264233924998</c:v>
                </c:pt>
                <c:pt idx="3153">
                  <c:v>0.37989961509457704</c:v>
                </c:pt>
                <c:pt idx="3154">
                  <c:v>0.37995668228156598</c:v>
                </c:pt>
                <c:pt idx="3155">
                  <c:v>0.38002209419872701</c:v>
                </c:pt>
                <c:pt idx="3156">
                  <c:v>0.38006745184498902</c:v>
                </c:pt>
                <c:pt idx="3157">
                  <c:v>0.38008494885986799</c:v>
                </c:pt>
                <c:pt idx="3158">
                  <c:v>0.38015012402371695</c:v>
                </c:pt>
                <c:pt idx="3159">
                  <c:v>0.38022250231529797</c:v>
                </c:pt>
                <c:pt idx="3160">
                  <c:v>0.38032088937588404</c:v>
                </c:pt>
                <c:pt idx="3161">
                  <c:v>0.38045803905404796</c:v>
                </c:pt>
                <c:pt idx="3162">
                  <c:v>0.38050797284266302</c:v>
                </c:pt>
                <c:pt idx="3163">
                  <c:v>0.38055588774494498</c:v>
                </c:pt>
                <c:pt idx="3164">
                  <c:v>0.38064511148504998</c:v>
                </c:pt>
                <c:pt idx="3165">
                  <c:v>0.38069720978819499</c:v>
                </c:pt>
                <c:pt idx="3166">
                  <c:v>0.38080124973051199</c:v>
                </c:pt>
                <c:pt idx="3167">
                  <c:v>0.38091159194875601</c:v>
                </c:pt>
                <c:pt idx="3168">
                  <c:v>0.38098260899233305</c:v>
                </c:pt>
                <c:pt idx="3169">
                  <c:v>0.38105815620379402</c:v>
                </c:pt>
                <c:pt idx="3170">
                  <c:v>0.38111013933932902</c:v>
                </c:pt>
                <c:pt idx="3171">
                  <c:v>0.38120273892576295</c:v>
                </c:pt>
                <c:pt idx="3172">
                  <c:v>0.38124802353418397</c:v>
                </c:pt>
                <c:pt idx="3173">
                  <c:v>0.38134096534330397</c:v>
                </c:pt>
                <c:pt idx="3174">
                  <c:v>0.38141351065883899</c:v>
                </c:pt>
                <c:pt idx="3175">
                  <c:v>0.38150277885748696</c:v>
                </c:pt>
                <c:pt idx="3176">
                  <c:v>0.38160772752399097</c:v>
                </c:pt>
                <c:pt idx="3177">
                  <c:v>0.38165773724713103</c:v>
                </c:pt>
                <c:pt idx="3178">
                  <c:v>0.38167367781084005</c:v>
                </c:pt>
                <c:pt idx="3179">
                  <c:v>0.381717554940459</c:v>
                </c:pt>
                <c:pt idx="3180">
                  <c:v>0.38177233405627098</c:v>
                </c:pt>
                <c:pt idx="3181">
                  <c:v>0.38180934697236002</c:v>
                </c:pt>
                <c:pt idx="3182">
                  <c:v>0.38183101635232497</c:v>
                </c:pt>
                <c:pt idx="3183">
                  <c:v>0.38188027717883</c:v>
                </c:pt>
                <c:pt idx="3184">
                  <c:v>0.38193842110519505</c:v>
                </c:pt>
                <c:pt idx="3185">
                  <c:v>0.38198175986512495</c:v>
                </c:pt>
                <c:pt idx="3186">
                  <c:v>0.38203882705211401</c:v>
                </c:pt>
                <c:pt idx="3187">
                  <c:v>0.38207797438944002</c:v>
                </c:pt>
                <c:pt idx="3188">
                  <c:v>0.38216158785699506</c:v>
                </c:pt>
                <c:pt idx="3189">
                  <c:v>0.382217080000544</c:v>
                </c:pt>
                <c:pt idx="3190">
                  <c:v>0.38227853511565901</c:v>
                </c:pt>
                <c:pt idx="3191">
                  <c:v>0.38233378387261396</c:v>
                </c:pt>
                <c:pt idx="3192">
                  <c:v>0.38239645861800897</c:v>
                </c:pt>
                <c:pt idx="3193">
                  <c:v>0.38246594279343504</c:v>
                </c:pt>
                <c:pt idx="3194">
                  <c:v>0.38251474180563505</c:v>
                </c:pt>
                <c:pt idx="3195">
                  <c:v>0.38256644277394003</c:v>
                </c:pt>
                <c:pt idx="3196">
                  <c:v>0.38260138743328198</c:v>
                </c:pt>
                <c:pt idx="3197">
                  <c:v>0.38263789542245896</c:v>
                </c:pt>
                <c:pt idx="3198">
                  <c:v>0.38268607017779499</c:v>
                </c:pt>
                <c:pt idx="3199">
                  <c:v>0.38272076573903402</c:v>
                </c:pt>
                <c:pt idx="3200">
                  <c:v>0.382801816293865</c:v>
                </c:pt>
                <c:pt idx="3201">
                  <c:v>0.38284988514628104</c:v>
                </c:pt>
                <c:pt idx="3202">
                  <c:v>0.38289515505286098</c:v>
                </c:pt>
                <c:pt idx="3203">
                  <c:v>0.38297279537651097</c:v>
                </c:pt>
                <c:pt idx="3204">
                  <c:v>0.383027002255247</c:v>
                </c:pt>
                <c:pt idx="3205">
                  <c:v>0.38307088017409996</c:v>
                </c:pt>
                <c:pt idx="3206">
                  <c:v>0.383100938418523</c:v>
                </c:pt>
                <c:pt idx="3207">
                  <c:v>0.38314843671958299</c:v>
                </c:pt>
                <c:pt idx="3208">
                  <c:v>0.38319208669816796</c:v>
                </c:pt>
                <c:pt idx="3209">
                  <c:v>0.38323806691944995</c:v>
                </c:pt>
                <c:pt idx="3210">
                  <c:v>0.38329503922764796</c:v>
                </c:pt>
                <c:pt idx="3211">
                  <c:v>0.38333495462914802</c:v>
                </c:pt>
                <c:pt idx="3212">
                  <c:v>0.38342354734955097</c:v>
                </c:pt>
                <c:pt idx="3213">
                  <c:v>0.38348147335904603</c:v>
                </c:pt>
                <c:pt idx="3214">
                  <c:v>0.38353088083773201</c:v>
                </c:pt>
                <c:pt idx="3215">
                  <c:v>0.38357310841187997</c:v>
                </c:pt>
                <c:pt idx="3216">
                  <c:v>0.38362550068661805</c:v>
                </c:pt>
                <c:pt idx="3217">
                  <c:v>0.38367119320946996</c:v>
                </c:pt>
                <c:pt idx="3218">
                  <c:v>0.38373344243269403</c:v>
                </c:pt>
                <c:pt idx="3219">
                  <c:v>0.38377986532392006</c:v>
                </c:pt>
                <c:pt idx="3220">
                  <c:v>0.38381965903212301</c:v>
                </c:pt>
                <c:pt idx="3221">
                  <c:v>0.38385656348681296</c:v>
                </c:pt>
                <c:pt idx="3222">
                  <c:v>0.38388150092145301</c:v>
                </c:pt>
                <c:pt idx="3223">
                  <c:v>0.38391920414927905</c:v>
                </c:pt>
                <c:pt idx="3224">
                  <c:v>0.38397737354536798</c:v>
                </c:pt>
                <c:pt idx="3225">
                  <c:v>0.38404479163204897</c:v>
                </c:pt>
                <c:pt idx="3226">
                  <c:v>0.384147014001745</c:v>
                </c:pt>
                <c:pt idx="3227">
                  <c:v>0.38423317285620295</c:v>
                </c:pt>
                <c:pt idx="3228">
                  <c:v>0.38433194086406497</c:v>
                </c:pt>
                <c:pt idx="3229">
                  <c:v>0.38444000308084003</c:v>
                </c:pt>
                <c:pt idx="3230">
                  <c:v>0.384482035649094</c:v>
                </c:pt>
                <c:pt idx="3231">
                  <c:v>0.38454872357599001</c:v>
                </c:pt>
                <c:pt idx="3232">
                  <c:v>0.38456758603706498</c:v>
                </c:pt>
                <c:pt idx="3233">
                  <c:v>0.38460896175813297</c:v>
                </c:pt>
                <c:pt idx="3234">
                  <c:v>0.38465492280740399</c:v>
                </c:pt>
                <c:pt idx="3235">
                  <c:v>0.38471434815355698</c:v>
                </c:pt>
                <c:pt idx="3236">
                  <c:v>0.38476095668640697</c:v>
                </c:pt>
                <c:pt idx="3237">
                  <c:v>0.38488252829036695</c:v>
                </c:pt>
                <c:pt idx="3238">
                  <c:v>0.38498511573995398</c:v>
                </c:pt>
                <c:pt idx="3239">
                  <c:v>0.38502271896880702</c:v>
                </c:pt>
                <c:pt idx="3240">
                  <c:v>0.38505752325182196</c:v>
                </c:pt>
                <c:pt idx="3241">
                  <c:v>0.38510072437234899</c:v>
                </c:pt>
                <c:pt idx="3242">
                  <c:v>0.38513552865536405</c:v>
                </c:pt>
                <c:pt idx="3243">
                  <c:v>0.38529324316860902</c:v>
                </c:pt>
                <c:pt idx="3244">
                  <c:v>0.38537660307723098</c:v>
                </c:pt>
                <c:pt idx="3245">
                  <c:v>0.38541251573787305</c:v>
                </c:pt>
                <c:pt idx="3246">
                  <c:v>0.38550650462111302</c:v>
                </c:pt>
                <c:pt idx="3247">
                  <c:v>0.38558426520796496</c:v>
                </c:pt>
                <c:pt idx="3248">
                  <c:v>0.38566719305508701</c:v>
                </c:pt>
                <c:pt idx="3249">
                  <c:v>0.38572676993560995</c:v>
                </c:pt>
                <c:pt idx="3250">
                  <c:v>0.38578617637140999</c:v>
                </c:pt>
                <c:pt idx="3251">
                  <c:v>0.38583571091660196</c:v>
                </c:pt>
                <c:pt idx="3252">
                  <c:v>0.38589175761553995</c:v>
                </c:pt>
                <c:pt idx="3253">
                  <c:v>0.38597492763452101</c:v>
                </c:pt>
                <c:pt idx="3254">
                  <c:v>0.38607111409956196</c:v>
                </c:pt>
                <c:pt idx="3255">
                  <c:v>0.386185895487546</c:v>
                </c:pt>
                <c:pt idx="3256">
                  <c:v>0.38625418956817303</c:v>
                </c:pt>
                <c:pt idx="3257">
                  <c:v>0.38630929815798598</c:v>
                </c:pt>
                <c:pt idx="3258">
                  <c:v>0.38635223552550901</c:v>
                </c:pt>
                <c:pt idx="3259">
                  <c:v>0.38641157023417205</c:v>
                </c:pt>
                <c:pt idx="3260">
                  <c:v>0.38645991312459604</c:v>
                </c:pt>
                <c:pt idx="3261">
                  <c:v>0.38648616520854495</c:v>
                </c:pt>
                <c:pt idx="3262">
                  <c:v>0.38651166536088499</c:v>
                </c:pt>
                <c:pt idx="3263">
                  <c:v>0.38652706536772896</c:v>
                </c:pt>
                <c:pt idx="3264">
                  <c:v>0.38655783230335705</c:v>
                </c:pt>
                <c:pt idx="3265">
                  <c:v>0.38659190770569196</c:v>
                </c:pt>
                <c:pt idx="3266">
                  <c:v>0.38663316608674103</c:v>
                </c:pt>
                <c:pt idx="3267">
                  <c:v>0.38665924957589903</c:v>
                </c:pt>
                <c:pt idx="3268">
                  <c:v>0.38667976659873404</c:v>
                </c:pt>
                <c:pt idx="3269">
                  <c:v>0.38670508318304597</c:v>
                </c:pt>
                <c:pt idx="3270">
                  <c:v>0.386722004864685</c:v>
                </c:pt>
                <c:pt idx="3271">
                  <c:v>0.38675275013447896</c:v>
                </c:pt>
                <c:pt idx="3272">
                  <c:v>0.38678841701422295</c:v>
                </c:pt>
                <c:pt idx="3273">
                  <c:v>0.38683091726812302</c:v>
                </c:pt>
                <c:pt idx="3274">
                  <c:v>0.38688328574346198</c:v>
                </c:pt>
                <c:pt idx="3275">
                  <c:v>0.386918251123196</c:v>
                </c:pt>
                <c:pt idx="3276">
                  <c:v>0.38695575134722504</c:v>
                </c:pt>
                <c:pt idx="3277">
                  <c:v>0.38698541819112398</c:v>
                </c:pt>
                <c:pt idx="3278">
                  <c:v>0.38700516830911302</c:v>
                </c:pt>
                <c:pt idx="3279">
                  <c:v>0.38704166852716904</c:v>
                </c:pt>
                <c:pt idx="3280">
                  <c:v>0.38708600212535504</c:v>
                </c:pt>
                <c:pt idx="3281">
                  <c:v>0.38713275240464495</c:v>
                </c:pt>
                <c:pt idx="3282">
                  <c:v>0.38717033596250505</c:v>
                </c:pt>
                <c:pt idx="3283">
                  <c:v>0.38722425295127705</c:v>
                </c:pt>
                <c:pt idx="3284">
                  <c:v>0.38725566980562998</c:v>
                </c:pt>
                <c:pt idx="3285">
                  <c:v>0.38731589798300503</c:v>
                </c:pt>
                <c:pt idx="3286">
                  <c:v>0.38737433718122605</c:v>
                </c:pt>
                <c:pt idx="3287">
                  <c:v>0.38742308747246401</c:v>
                </c:pt>
                <c:pt idx="3288">
                  <c:v>0.38746300437759795</c:v>
                </c:pt>
                <c:pt idx="3289">
                  <c:v>0.38748971834698698</c:v>
                </c:pt>
                <c:pt idx="3290">
                  <c:v>0.38752058805494105</c:v>
                </c:pt>
                <c:pt idx="3291">
                  <c:v>0.387546921545593</c:v>
                </c:pt>
                <c:pt idx="3292">
                  <c:v>0.38759433849553204</c:v>
                </c:pt>
                <c:pt idx="3293">
                  <c:v>0.38762492201157395</c:v>
                </c:pt>
                <c:pt idx="3294">
                  <c:v>0.38766367224307097</c:v>
                </c:pt>
                <c:pt idx="3295">
                  <c:v>0.38770000579346398</c:v>
                </c:pt>
                <c:pt idx="3296">
                  <c:v>0.38777268173021195</c:v>
                </c:pt>
                <c:pt idx="3297">
                  <c:v>0.38783075657457999</c:v>
                </c:pt>
                <c:pt idx="3298">
                  <c:v>0.38787384016529902</c:v>
                </c:pt>
                <c:pt idx="3299">
                  <c:v>0.387904593814695</c:v>
                </c:pt>
                <c:pt idx="3300">
                  <c:v>0.38794342391433101</c:v>
                </c:pt>
                <c:pt idx="3301">
                  <c:v>0.38800301227422496</c:v>
                </c:pt>
                <c:pt idx="3302">
                  <c:v>0.38803130861254698</c:v>
                </c:pt>
                <c:pt idx="3303">
                  <c:v>0.388073341357136</c:v>
                </c:pt>
                <c:pt idx="3304">
                  <c:v>0.38817425862669097</c:v>
                </c:pt>
                <c:pt idx="3305">
                  <c:v>0.38822675894033198</c:v>
                </c:pt>
                <c:pt idx="3306">
                  <c:v>0.38825384243546401</c:v>
                </c:pt>
                <c:pt idx="3307">
                  <c:v>0.38831117611131405</c:v>
                </c:pt>
                <c:pt idx="3308">
                  <c:v>0.38835950973339595</c:v>
                </c:pt>
                <c:pt idx="3309">
                  <c:v>0.388425343460026</c:v>
                </c:pt>
                <c:pt idx="3310">
                  <c:v>0.38846301338934497</c:v>
                </c:pt>
                <c:pt idx="3311">
                  <c:v>0.38864932810111097</c:v>
                </c:pt>
                <c:pt idx="3312">
                  <c:v>0.38886418118120503</c:v>
                </c:pt>
                <c:pt idx="3313">
                  <c:v>0.38912680090797802</c:v>
                </c:pt>
                <c:pt idx="3314">
                  <c:v>0.38924642303089296</c:v>
                </c:pt>
                <c:pt idx="3315">
                  <c:v>0.38939767046910001</c:v>
                </c:pt>
                <c:pt idx="3316">
                  <c:v>0.38953562603237801</c:v>
                </c:pt>
                <c:pt idx="3317">
                  <c:v>0.38965066538913296</c:v>
                </c:pt>
                <c:pt idx="3318">
                  <c:v>0.38978090466256798</c:v>
                </c:pt>
                <c:pt idx="3319">
                  <c:v>0.38982817070848796</c:v>
                </c:pt>
                <c:pt idx="3320">
                  <c:v>0.38985937771226797</c:v>
                </c:pt>
                <c:pt idx="3321">
                  <c:v>0.38987709687124295</c:v>
                </c:pt>
                <c:pt idx="3322">
                  <c:v>0.38989771951810503</c:v>
                </c:pt>
                <c:pt idx="3323">
                  <c:v>0.38991229933100402</c:v>
                </c:pt>
                <c:pt idx="3324">
                  <c:v>0.38994313408424097</c:v>
                </c:pt>
                <c:pt idx="3325">
                  <c:v>0.389957962064168</c:v>
                </c:pt>
                <c:pt idx="3326">
                  <c:v>0.38997545783964704</c:v>
                </c:pt>
                <c:pt idx="3327">
                  <c:v>0.39000177632685196</c:v>
                </c:pt>
                <c:pt idx="3328">
                  <c:v>0.39002074832226996</c:v>
                </c:pt>
                <c:pt idx="3329">
                  <c:v>0.39005282391064799</c:v>
                </c:pt>
                <c:pt idx="3330">
                  <c:v>0.39007553119371596</c:v>
                </c:pt>
                <c:pt idx="3331">
                  <c:v>0.39008806362863302</c:v>
                </c:pt>
                <c:pt idx="3332">
                  <c:v>0.39011951879944096</c:v>
                </c:pt>
                <c:pt idx="3333">
                  <c:v>0.390141977915481</c:v>
                </c:pt>
                <c:pt idx="3334">
                  <c:v>0.39015724018770803</c:v>
                </c:pt>
                <c:pt idx="3335">
                  <c:v>0.390183545892683</c:v>
                </c:pt>
                <c:pt idx="3336">
                  <c:v>0.39021574556457495</c:v>
                </c:pt>
                <c:pt idx="3337">
                  <c:v>0.39023888713994204</c:v>
                </c:pt>
                <c:pt idx="3338">
                  <c:v>0.39026537897018898</c:v>
                </c:pt>
                <c:pt idx="3339">
                  <c:v>0.39028399410937398</c:v>
                </c:pt>
                <c:pt idx="3340">
                  <c:v>0.39029799751621097</c:v>
                </c:pt>
                <c:pt idx="3341">
                  <c:v>0.39031508700230599</c:v>
                </c:pt>
                <c:pt idx="3342">
                  <c:v>0.39032621963452896</c:v>
                </c:pt>
                <c:pt idx="3343">
                  <c:v>0.39034826541732404</c:v>
                </c:pt>
                <c:pt idx="3344">
                  <c:v>0.39036703390410399</c:v>
                </c:pt>
                <c:pt idx="3345">
                  <c:v>0.39039087255081895</c:v>
                </c:pt>
                <c:pt idx="3346">
                  <c:v>0.39041760207819998</c:v>
                </c:pt>
                <c:pt idx="3347">
                  <c:v>0.39044233022665897</c:v>
                </c:pt>
                <c:pt idx="3348">
                  <c:v>0.39045989788608504</c:v>
                </c:pt>
                <c:pt idx="3349">
                  <c:v>0.39047384640944705</c:v>
                </c:pt>
                <c:pt idx="3350">
                  <c:v>0.39050677462794803</c:v>
                </c:pt>
                <c:pt idx="3351">
                  <c:v>0.39053488288302995</c:v>
                </c:pt>
                <c:pt idx="3352">
                  <c:v>0.39054512817162701</c:v>
                </c:pt>
                <c:pt idx="3353">
                  <c:v>0.39056646019491104</c:v>
                </c:pt>
                <c:pt idx="3354">
                  <c:v>0.39058095907332402</c:v>
                </c:pt>
                <c:pt idx="3355">
                  <c:v>0.39059096596793397</c:v>
                </c:pt>
                <c:pt idx="3356">
                  <c:v>0.39062721316396598</c:v>
                </c:pt>
                <c:pt idx="3357">
                  <c:v>0.39065879047584695</c:v>
                </c:pt>
                <c:pt idx="3358">
                  <c:v>0.39068474180218604</c:v>
                </c:pt>
                <c:pt idx="3359">
                  <c:v>0.39069949127119796</c:v>
                </c:pt>
                <c:pt idx="3360">
                  <c:v>0.39071064842747005</c:v>
                </c:pt>
                <c:pt idx="3361">
                  <c:v>0.39072861636268197</c:v>
                </c:pt>
                <c:pt idx="3362">
                  <c:v>0.39074845225155297</c:v>
                </c:pt>
                <c:pt idx="3363">
                  <c:v>0.39078167514165896</c:v>
                </c:pt>
                <c:pt idx="3364">
                  <c:v>0.390802400532273</c:v>
                </c:pt>
                <c:pt idx="3365">
                  <c:v>0.39084839486582101</c:v>
                </c:pt>
                <c:pt idx="3366">
                  <c:v>0.39087938690813995</c:v>
                </c:pt>
                <c:pt idx="3367">
                  <c:v>0.39090540483412595</c:v>
                </c:pt>
                <c:pt idx="3368">
                  <c:v>0.39095103627354799</c:v>
                </c:pt>
                <c:pt idx="3369">
                  <c:v>0.39097927795389198</c:v>
                </c:pt>
                <c:pt idx="3370">
                  <c:v>0.39099875804206696</c:v>
                </c:pt>
                <c:pt idx="3371">
                  <c:v>0.39103651739106204</c:v>
                </c:pt>
                <c:pt idx="3372">
                  <c:v>0.39106488184830601</c:v>
                </c:pt>
                <c:pt idx="3373">
                  <c:v>0.391303550014095</c:v>
                </c:pt>
                <c:pt idx="3374">
                  <c:v>0.391483762242121</c:v>
                </c:pt>
                <c:pt idx="3375">
                  <c:v>0.39168024587396999</c:v>
                </c:pt>
                <c:pt idx="3376">
                  <c:v>0.39180911010359298</c:v>
                </c:pt>
                <c:pt idx="3377">
                  <c:v>0.39200485323719703</c:v>
                </c:pt>
                <c:pt idx="3378">
                  <c:v>0.39215100811028802</c:v>
                </c:pt>
                <c:pt idx="3379">
                  <c:v>0.39223109395475697</c:v>
                </c:pt>
                <c:pt idx="3380">
                  <c:v>0.39234805619811697</c:v>
                </c:pt>
                <c:pt idx="3381">
                  <c:v>0.392509218044784</c:v>
                </c:pt>
                <c:pt idx="3382">
                  <c:v>0.39261154199169901</c:v>
                </c:pt>
                <c:pt idx="3383">
                  <c:v>0.39270463493983199</c:v>
                </c:pt>
                <c:pt idx="3384">
                  <c:v>0.39289254834809195</c:v>
                </c:pt>
                <c:pt idx="3385">
                  <c:v>0.39294200471104801</c:v>
                </c:pt>
                <c:pt idx="3386">
                  <c:v>0.39300088773258901</c:v>
                </c:pt>
                <c:pt idx="3387">
                  <c:v>0.393060931827795</c:v>
                </c:pt>
                <c:pt idx="3388">
                  <c:v>0.39311948311400402</c:v>
                </c:pt>
                <c:pt idx="3389">
                  <c:v>0.39317521464988603</c:v>
                </c:pt>
                <c:pt idx="3390">
                  <c:v>0.39320208521182898</c:v>
                </c:pt>
                <c:pt idx="3391">
                  <c:v>0.39327141789634801</c:v>
                </c:pt>
                <c:pt idx="3392">
                  <c:v>0.39330873812126899</c:v>
                </c:pt>
                <c:pt idx="3393">
                  <c:v>0.39340070111231795</c:v>
                </c:pt>
                <c:pt idx="3394">
                  <c:v>0.39343363647400298</c:v>
                </c:pt>
                <c:pt idx="3395">
                  <c:v>0.393484226112229</c:v>
                </c:pt>
                <c:pt idx="3396">
                  <c:v>0.39355886656206995</c:v>
                </c:pt>
                <c:pt idx="3397">
                  <c:v>0.39363649413250001</c:v>
                </c:pt>
                <c:pt idx="3398">
                  <c:v>0.39366279961374995</c:v>
                </c:pt>
                <c:pt idx="3399">
                  <c:v>0.39368250719392295</c:v>
                </c:pt>
                <c:pt idx="3400">
                  <c:v>0.39371945791635299</c:v>
                </c:pt>
                <c:pt idx="3401">
                  <c:v>0.39376370562972196</c:v>
                </c:pt>
                <c:pt idx="3402">
                  <c:v>0.39381246365482303</c:v>
                </c:pt>
                <c:pt idx="3403">
                  <c:v>0.393849246024636</c:v>
                </c:pt>
                <c:pt idx="3404">
                  <c:v>0.39387727351360202</c:v>
                </c:pt>
                <c:pt idx="3405">
                  <c:v>0.39392475486414602</c:v>
                </c:pt>
                <c:pt idx="3406">
                  <c:v>0.39395321648645398</c:v>
                </c:pt>
                <c:pt idx="3407">
                  <c:v>0.39398712787652002</c:v>
                </c:pt>
                <c:pt idx="3408">
                  <c:v>0.39400873997915198</c:v>
                </c:pt>
                <c:pt idx="3409">
                  <c:v>0.39403875688136702</c:v>
                </c:pt>
                <c:pt idx="3410">
                  <c:v>0.39407173190234202</c:v>
                </c:pt>
                <c:pt idx="3411">
                  <c:v>0.3941004237297</c:v>
                </c:pt>
                <c:pt idx="3412">
                  <c:v>0.39412491938824401</c:v>
                </c:pt>
                <c:pt idx="3413">
                  <c:v>0.39413909179551099</c:v>
                </c:pt>
                <c:pt idx="3414">
                  <c:v>0.39417219989743302</c:v>
                </c:pt>
                <c:pt idx="3415">
                  <c:v>0.39421091668731401</c:v>
                </c:pt>
                <c:pt idx="3416">
                  <c:v>0.39424247960868497</c:v>
                </c:pt>
                <c:pt idx="3417">
                  <c:v>0.39428060290698697</c:v>
                </c:pt>
                <c:pt idx="3418">
                  <c:v>0.39429436713416799</c:v>
                </c:pt>
                <c:pt idx="3419">
                  <c:v>0.39432200277399299</c:v>
                </c:pt>
                <c:pt idx="3420">
                  <c:v>0.39434390279922305</c:v>
                </c:pt>
                <c:pt idx="3421">
                  <c:v>0.39435756879758699</c:v>
                </c:pt>
                <c:pt idx="3422">
                  <c:v>0.39440277014372305</c:v>
                </c:pt>
                <c:pt idx="3423">
                  <c:v>0.39443504220180403</c:v>
                </c:pt>
                <c:pt idx="3424">
                  <c:v>0.39447589126135996</c:v>
                </c:pt>
                <c:pt idx="3425">
                  <c:v>0.39454188993145001</c:v>
                </c:pt>
                <c:pt idx="3426">
                  <c:v>0.39459826882809801</c:v>
                </c:pt>
                <c:pt idx="3427">
                  <c:v>0.39464625405402898</c:v>
                </c:pt>
                <c:pt idx="3428">
                  <c:v>0.39469552300446098</c:v>
                </c:pt>
                <c:pt idx="3429">
                  <c:v>0.39474819781118298</c:v>
                </c:pt>
                <c:pt idx="3430">
                  <c:v>0.394810612193363</c:v>
                </c:pt>
                <c:pt idx="3431">
                  <c:v>0.39487028728392304</c:v>
                </c:pt>
                <c:pt idx="3432">
                  <c:v>0.394945174011471</c:v>
                </c:pt>
                <c:pt idx="3433">
                  <c:v>0.39497830147350099</c:v>
                </c:pt>
                <c:pt idx="3434">
                  <c:v>0.39504379289783298</c:v>
                </c:pt>
                <c:pt idx="3435">
                  <c:v>0.39510276167288205</c:v>
                </c:pt>
                <c:pt idx="3436">
                  <c:v>0.39513509442160399</c:v>
                </c:pt>
                <c:pt idx="3437">
                  <c:v>0.395187253329076</c:v>
                </c:pt>
                <c:pt idx="3438">
                  <c:v>0.39521431519946704</c:v>
                </c:pt>
                <c:pt idx="3439">
                  <c:v>0.39524783148147402</c:v>
                </c:pt>
                <c:pt idx="3440">
                  <c:v>0.39531105360971497</c:v>
                </c:pt>
                <c:pt idx="3441">
                  <c:v>0.39537637536583103</c:v>
                </c:pt>
                <c:pt idx="3442">
                  <c:v>0.39543009226231995</c:v>
                </c:pt>
                <c:pt idx="3443">
                  <c:v>0.39545950507688798</c:v>
                </c:pt>
                <c:pt idx="3444">
                  <c:v>0.39547812948899197</c:v>
                </c:pt>
                <c:pt idx="3445">
                  <c:v>0.39552281206503703</c:v>
                </c:pt>
                <c:pt idx="3446">
                  <c:v>0.39557685148631205</c:v>
                </c:pt>
                <c:pt idx="3447">
                  <c:v>0.39562437253381499</c:v>
                </c:pt>
                <c:pt idx="3448">
                  <c:v>0.39569250005324297</c:v>
                </c:pt>
                <c:pt idx="3449">
                  <c:v>0.39572845624405295</c:v>
                </c:pt>
                <c:pt idx="3450">
                  <c:v>0.39579532214275104</c:v>
                </c:pt>
                <c:pt idx="3451">
                  <c:v>0.39585801716586899</c:v>
                </c:pt>
                <c:pt idx="3452">
                  <c:v>0.39592358691698404</c:v>
                </c:pt>
                <c:pt idx="3453">
                  <c:v>0.395995499298603</c:v>
                </c:pt>
                <c:pt idx="3454">
                  <c:v>0.39610547057224799</c:v>
                </c:pt>
                <c:pt idx="3455">
                  <c:v>0.39620997482273002</c:v>
                </c:pt>
                <c:pt idx="3456">
                  <c:v>0.39627724663503705</c:v>
                </c:pt>
                <c:pt idx="3457">
                  <c:v>0.39636321573670896</c:v>
                </c:pt>
                <c:pt idx="3458">
                  <c:v>0.39639644170690003</c:v>
                </c:pt>
                <c:pt idx="3459">
                  <c:v>0.39646325462270904</c:v>
                </c:pt>
                <c:pt idx="3460">
                  <c:v>0.39651091000809802</c:v>
                </c:pt>
                <c:pt idx="3461">
                  <c:v>0.39655880480280903</c:v>
                </c:pt>
                <c:pt idx="3462">
                  <c:v>0.39659136415400498</c:v>
                </c:pt>
                <c:pt idx="3463">
                  <c:v>0.39665725873528701</c:v>
                </c:pt>
                <c:pt idx="3464">
                  <c:v>0.39668838608034895</c:v>
                </c:pt>
                <c:pt idx="3465">
                  <c:v>0.39675923164428895</c:v>
                </c:pt>
                <c:pt idx="3466">
                  <c:v>0.39679025905242604</c:v>
                </c:pt>
                <c:pt idx="3467">
                  <c:v>0.39681416597159702</c:v>
                </c:pt>
                <c:pt idx="3468">
                  <c:v>0.39684582930456602</c:v>
                </c:pt>
                <c:pt idx="3469">
                  <c:v>0.39686511883078901</c:v>
                </c:pt>
                <c:pt idx="3470">
                  <c:v>0.39688071461794805</c:v>
                </c:pt>
                <c:pt idx="3471">
                  <c:v>0.39691937575348402</c:v>
                </c:pt>
                <c:pt idx="3472">
                  <c:v>0.39693406862664904</c:v>
                </c:pt>
                <c:pt idx="3473">
                  <c:v>0.39695935021846496</c:v>
                </c:pt>
                <c:pt idx="3474">
                  <c:v>0.39700712257702597</c:v>
                </c:pt>
                <c:pt idx="3475">
                  <c:v>0.39703494874464096</c:v>
                </c:pt>
                <c:pt idx="3476">
                  <c:v>0.39706802823003595</c:v>
                </c:pt>
                <c:pt idx="3477">
                  <c:v>0.39710258521105601</c:v>
                </c:pt>
                <c:pt idx="3478">
                  <c:v>0.39715081968005195</c:v>
                </c:pt>
                <c:pt idx="3479">
                  <c:v>0.39716972917893001</c:v>
                </c:pt>
                <c:pt idx="3480">
                  <c:v>0.39718672037862401</c:v>
                </c:pt>
                <c:pt idx="3481">
                  <c:v>0.39720666656957004</c:v>
                </c:pt>
                <c:pt idx="3482">
                  <c:v>0.39724368604329996</c:v>
                </c:pt>
                <c:pt idx="3483">
                  <c:v>0.39729991296016198</c:v>
                </c:pt>
                <c:pt idx="3484">
                  <c:v>0.39733208953156396</c:v>
                </c:pt>
                <c:pt idx="3485">
                  <c:v>0.39739989016416</c:v>
                </c:pt>
                <c:pt idx="3486">
                  <c:v>0.39743912588132901</c:v>
                </c:pt>
                <c:pt idx="3487">
                  <c:v>0.39749050989586299</c:v>
                </c:pt>
                <c:pt idx="3488">
                  <c:v>0.39754214015966804</c:v>
                </c:pt>
                <c:pt idx="3489">
                  <c:v>0.39759401667274397</c:v>
                </c:pt>
                <c:pt idx="3490">
                  <c:v>0.39763780149872696</c:v>
                </c:pt>
                <c:pt idx="3491">
                  <c:v>0.39769330101185096</c:v>
                </c:pt>
                <c:pt idx="3492">
                  <c:v>0.39777228421354505</c:v>
                </c:pt>
                <c:pt idx="3493">
                  <c:v>0.39783632595534002</c:v>
                </c:pt>
                <c:pt idx="3494">
                  <c:v>0.39789709717424704</c:v>
                </c:pt>
                <c:pt idx="3495">
                  <c:v>0.39795936850771496</c:v>
                </c:pt>
                <c:pt idx="3496">
                  <c:v>0.39800131296686403</c:v>
                </c:pt>
                <c:pt idx="3497">
                  <c:v>0.39806197054486103</c:v>
                </c:pt>
                <c:pt idx="3498">
                  <c:v>0.39812746484585404</c:v>
                </c:pt>
                <c:pt idx="3499">
                  <c:v>0.39818304492881096</c:v>
                </c:pt>
                <c:pt idx="3500">
                  <c:v>0.39824608474216905</c:v>
                </c:pt>
                <c:pt idx="3501">
                  <c:v>0.398299767083232</c:v>
                </c:pt>
                <c:pt idx="3502">
                  <c:v>0.39836335809124301</c:v>
                </c:pt>
                <c:pt idx="3503">
                  <c:v>0.39841451924348603</c:v>
                </c:pt>
                <c:pt idx="3504">
                  <c:v>0.39844628539943605</c:v>
                </c:pt>
                <c:pt idx="3505">
                  <c:v>0.39850916104661305</c:v>
                </c:pt>
                <c:pt idx="3506">
                  <c:v>0.39853715138040902</c:v>
                </c:pt>
                <c:pt idx="3507">
                  <c:v>0.39860125827394199</c:v>
                </c:pt>
                <c:pt idx="3508">
                  <c:v>0.39865190680442797</c:v>
                </c:pt>
                <c:pt idx="3509">
                  <c:v>0.39867587180303399</c:v>
                </c:pt>
                <c:pt idx="3510">
                  <c:v>0.39864998110247396</c:v>
                </c:pt>
                <c:pt idx="3511">
                  <c:v>0.39860469763017803</c:v>
                </c:pt>
                <c:pt idx="3512">
                  <c:v>0.39853046242969303</c:v>
                </c:pt>
                <c:pt idx="3513">
                  <c:v>0.39843774663123199</c:v>
                </c:pt>
                <c:pt idx="3514">
                  <c:v>0.39837927007137097</c:v>
                </c:pt>
                <c:pt idx="3515">
                  <c:v>0.39825010082252699</c:v>
                </c:pt>
                <c:pt idx="3516">
                  <c:v>0.398170245242912</c:v>
                </c:pt>
                <c:pt idx="3517">
                  <c:v>0.39802473624597001</c:v>
                </c:pt>
                <c:pt idx="3518">
                  <c:v>0.39837479323177305</c:v>
                </c:pt>
                <c:pt idx="3519">
                  <c:v>0.39870409181088995</c:v>
                </c:pt>
                <c:pt idx="3520">
                  <c:v>0.39906464584836299</c:v>
                </c:pt>
                <c:pt idx="3521">
                  <c:v>0.39949716797396495</c:v>
                </c:pt>
                <c:pt idx="3522">
                  <c:v>0.39950359093702303</c:v>
                </c:pt>
                <c:pt idx="3523">
                  <c:v>0.39951721803432205</c:v>
                </c:pt>
                <c:pt idx="3524">
                  <c:v>0.39952349423718403</c:v>
                </c:pt>
                <c:pt idx="3525">
                  <c:v>0.399541738129781</c:v>
                </c:pt>
                <c:pt idx="3526">
                  <c:v>0.39955028761439204</c:v>
                </c:pt>
                <c:pt idx="3527">
                  <c:v>0.39956213537733098</c:v>
                </c:pt>
                <c:pt idx="3528">
                  <c:v>0.39958136086810603</c:v>
                </c:pt>
                <c:pt idx="3529">
                  <c:v>0.39959129910148705</c:v>
                </c:pt>
                <c:pt idx="3530">
                  <c:v>0.39961820610889298</c:v>
                </c:pt>
                <c:pt idx="3531">
                  <c:v>0.39964207522836603</c:v>
                </c:pt>
                <c:pt idx="3532">
                  <c:v>0.39965574572406504</c:v>
                </c:pt>
                <c:pt idx="3533">
                  <c:v>0.39966941621976304</c:v>
                </c:pt>
                <c:pt idx="3534">
                  <c:v>0.39968078660031203</c:v>
                </c:pt>
                <c:pt idx="3535">
                  <c:v>0.39968808317090099</c:v>
                </c:pt>
                <c:pt idx="3536">
                  <c:v>0.39969719119515001</c:v>
                </c:pt>
                <c:pt idx="3537">
                  <c:v>0.39971502793715596</c:v>
                </c:pt>
                <c:pt idx="3538">
                  <c:v>0.39974067639098998</c:v>
                </c:pt>
                <c:pt idx="3539">
                  <c:v>0.39977713104618595</c:v>
                </c:pt>
                <c:pt idx="3540">
                  <c:v>0.39980243231282697</c:v>
                </c:pt>
                <c:pt idx="3541">
                  <c:v>0.39982512967552597</c:v>
                </c:pt>
                <c:pt idx="3542">
                  <c:v>0.39984991016137905</c:v>
                </c:pt>
                <c:pt idx="3543">
                  <c:v>0.399861757924318</c:v>
                </c:pt>
                <c:pt idx="3544">
                  <c:v>0.39988705919095902</c:v>
                </c:pt>
                <c:pt idx="3545">
                  <c:v>0.39990988674885597</c:v>
                </c:pt>
                <c:pt idx="3546">
                  <c:v>0.39995492260376897</c:v>
                </c:pt>
                <c:pt idx="3547">
                  <c:v>0.39998292625444398</c:v>
                </c:pt>
                <c:pt idx="3548">
                  <c:v>0.40000209531304098</c:v>
                </c:pt>
                <c:pt idx="3549">
                  <c:v>0.40002832097984198</c:v>
                </c:pt>
                <c:pt idx="3550">
                  <c:v>0.40005635634562298</c:v>
                </c:pt>
                <c:pt idx="3551">
                  <c:v>0.40008243499094498</c:v>
                </c:pt>
                <c:pt idx="3552">
                  <c:v>0.40011485738753205</c:v>
                </c:pt>
                <c:pt idx="3553">
                  <c:v>0.40013217334874995</c:v>
                </c:pt>
                <c:pt idx="3554">
                  <c:v>0.40015487071144895</c:v>
                </c:pt>
                <c:pt idx="3555">
                  <c:v>0.40018167812247296</c:v>
                </c:pt>
                <c:pt idx="3556">
                  <c:v>0.40020058157609795</c:v>
                </c:pt>
                <c:pt idx="3557">
                  <c:v>0.40024188450152798</c:v>
                </c:pt>
                <c:pt idx="3558">
                  <c:v>0.40027030954253595</c:v>
                </c:pt>
                <c:pt idx="3559">
                  <c:v>0.40030450839134601</c:v>
                </c:pt>
                <c:pt idx="3560">
                  <c:v>0.40031825557491096</c:v>
                </c:pt>
                <c:pt idx="3561">
                  <c:v>0.40033896672018598</c:v>
                </c:pt>
                <c:pt idx="3562">
                  <c:v>0.40035490249750505</c:v>
                </c:pt>
                <c:pt idx="3563">
                  <c:v>0.40036873638856696</c:v>
                </c:pt>
                <c:pt idx="3564">
                  <c:v>0.40040918532983605</c:v>
                </c:pt>
                <c:pt idx="3565">
                  <c:v>0.40044920495365499</c:v>
                </c:pt>
                <c:pt idx="3566">
                  <c:v>0.40047700162296196</c:v>
                </c:pt>
                <c:pt idx="3567">
                  <c:v>0.40050092954541106</c:v>
                </c:pt>
                <c:pt idx="3568">
                  <c:v>0.40051954745859997</c:v>
                </c:pt>
                <c:pt idx="3569">
                  <c:v>0.400532981623127</c:v>
                </c:pt>
                <c:pt idx="3570">
                  <c:v>0.40056151371047399</c:v>
                </c:pt>
                <c:pt idx="3571">
                  <c:v>0.40058538282994705</c:v>
                </c:pt>
                <c:pt idx="3572">
                  <c:v>0.40060139683919405</c:v>
                </c:pt>
                <c:pt idx="3573">
                  <c:v>0.40062852998872001</c:v>
                </c:pt>
                <c:pt idx="3574">
                  <c:v>0.40180069019589904</c:v>
                </c:pt>
                <c:pt idx="3575">
                  <c:v>0.40184264880822596</c:v>
                </c:pt>
                <c:pt idx="3576">
                  <c:v>0.40192209553548897</c:v>
                </c:pt>
                <c:pt idx="3577">
                  <c:v>0.40199483638134703</c:v>
                </c:pt>
                <c:pt idx="3578">
                  <c:v>0.402042375674309</c:v>
                </c:pt>
                <c:pt idx="3579">
                  <c:v>0.40204452319163397</c:v>
                </c:pt>
                <c:pt idx="3580">
                  <c:v>0.40203126149321999</c:v>
                </c:pt>
                <c:pt idx="3581">
                  <c:v>0.40202677185573599</c:v>
                </c:pt>
                <c:pt idx="3582">
                  <c:v>0.40202034822056698</c:v>
                </c:pt>
                <c:pt idx="3583">
                  <c:v>0.40200518706013999</c:v>
                </c:pt>
                <c:pt idx="3584">
                  <c:v>0.40198570894059404</c:v>
                </c:pt>
                <c:pt idx="3585">
                  <c:v>0.40196509427108296</c:v>
                </c:pt>
                <c:pt idx="3586">
                  <c:v>0.40195418807310801</c:v>
                </c:pt>
                <c:pt idx="3587">
                  <c:v>0.40194174502892399</c:v>
                </c:pt>
                <c:pt idx="3588">
                  <c:v>0.40193438893058497</c:v>
                </c:pt>
                <c:pt idx="3589">
                  <c:v>0.40192748179599402</c:v>
                </c:pt>
                <c:pt idx="3590">
                  <c:v>0.40191784634324002</c:v>
                </c:pt>
                <c:pt idx="3591">
                  <c:v>0.40190724389164301</c:v>
                </c:pt>
                <c:pt idx="3592">
                  <c:v>0.40188970816909297</c:v>
                </c:pt>
                <c:pt idx="3593">
                  <c:v>0.40186821858120603</c:v>
                </c:pt>
                <c:pt idx="3594">
                  <c:v>0.40185661349937496</c:v>
                </c:pt>
                <c:pt idx="3595">
                  <c:v>0.40187165403889202</c:v>
                </c:pt>
                <c:pt idx="3596">
                  <c:v>0.40190815310304795</c:v>
                </c:pt>
                <c:pt idx="3597">
                  <c:v>0.40195316380667201</c:v>
                </c:pt>
                <c:pt idx="3598">
                  <c:v>0.401989446473215</c:v>
                </c:pt>
                <c:pt idx="3599">
                  <c:v>0.40201123049964804</c:v>
                </c:pt>
                <c:pt idx="3600">
                  <c:v>0.40205418404720805</c:v>
                </c:pt>
                <c:pt idx="3601">
                  <c:v>0.40209959285852503</c:v>
                </c:pt>
                <c:pt idx="3602">
                  <c:v>0.40212616316432803</c:v>
                </c:pt>
                <c:pt idx="3603">
                  <c:v>0.40216001048726002</c:v>
                </c:pt>
                <c:pt idx="3604">
                  <c:v>0.402215437714326</c:v>
                </c:pt>
                <c:pt idx="3605">
                  <c:v>0.40226463210514496</c:v>
                </c:pt>
                <c:pt idx="3606">
                  <c:v>0.40230661324217898</c:v>
                </c:pt>
                <c:pt idx="3607">
                  <c:v>0.40234774173617904</c:v>
                </c:pt>
                <c:pt idx="3608">
                  <c:v>0.40237537657578704</c:v>
                </c:pt>
                <c:pt idx="3609">
                  <c:v>0.40241459565135296</c:v>
                </c:pt>
                <c:pt idx="3610">
                  <c:v>0.40243544195479397</c:v>
                </c:pt>
                <c:pt idx="3611">
                  <c:v>0.40246883931982302</c:v>
                </c:pt>
                <c:pt idx="3612">
                  <c:v>0.40251370575837098</c:v>
                </c:pt>
                <c:pt idx="3613">
                  <c:v>0.40255432465862895</c:v>
                </c:pt>
                <c:pt idx="3614">
                  <c:v>0.40261237924416304</c:v>
                </c:pt>
                <c:pt idx="3615">
                  <c:v>0.40264279899008903</c:v>
                </c:pt>
                <c:pt idx="3616">
                  <c:v>0.40267953846290705</c:v>
                </c:pt>
                <c:pt idx="3617">
                  <c:v>0.40269886998305304</c:v>
                </c:pt>
                <c:pt idx="3618">
                  <c:v>0.40272490982922005</c:v>
                </c:pt>
                <c:pt idx="3619">
                  <c:v>0.40276104823068704</c:v>
                </c:pt>
                <c:pt idx="3620">
                  <c:v>0.40277054764140796</c:v>
                </c:pt>
                <c:pt idx="3621">
                  <c:v>0.40279300294495901</c:v>
                </c:pt>
                <c:pt idx="3622">
                  <c:v>0.40282899708135</c:v>
                </c:pt>
                <c:pt idx="3623">
                  <c:v>0.40288295221966797</c:v>
                </c:pt>
                <c:pt idx="3624">
                  <c:v>0.40291981194651405</c:v>
                </c:pt>
                <c:pt idx="3625">
                  <c:v>0.40298740013448697</c:v>
                </c:pt>
                <c:pt idx="3626">
                  <c:v>0.40306169664848202</c:v>
                </c:pt>
                <c:pt idx="3627">
                  <c:v>0.40312822958352701</c:v>
                </c:pt>
                <c:pt idx="3628">
                  <c:v>0.40317811856458496</c:v>
                </c:pt>
                <c:pt idx="3629">
                  <c:v>0.40320704371226601</c:v>
                </c:pt>
                <c:pt idx="3630">
                  <c:v>0.40325540697201101</c:v>
                </c:pt>
                <c:pt idx="3631">
                  <c:v>0.40342082713580796</c:v>
                </c:pt>
                <c:pt idx="3632">
                  <c:v>0.404254843053381</c:v>
                </c:pt>
                <c:pt idx="3633">
                  <c:v>0.40427684191567903</c:v>
                </c:pt>
                <c:pt idx="3634">
                  <c:v>0.40420563976663204</c:v>
                </c:pt>
                <c:pt idx="3635">
                  <c:v>0.40416372644485199</c:v>
                </c:pt>
                <c:pt idx="3636">
                  <c:v>0.40411120854768201</c:v>
                </c:pt>
                <c:pt idx="3637">
                  <c:v>0.40401652483884198</c:v>
                </c:pt>
                <c:pt idx="3638">
                  <c:v>0.403904968321113</c:v>
                </c:pt>
                <c:pt idx="3639">
                  <c:v>0.40384198010552796</c:v>
                </c:pt>
                <c:pt idx="3640">
                  <c:v>0.40375444033277397</c:v>
                </c:pt>
                <c:pt idx="3641">
                  <c:v>0.403761584379566</c:v>
                </c:pt>
                <c:pt idx="3642">
                  <c:v>0.40377695142425896</c:v>
                </c:pt>
                <c:pt idx="3643">
                  <c:v>0.40383750619980696</c:v>
                </c:pt>
                <c:pt idx="3644">
                  <c:v>0.40390507184507096</c:v>
                </c:pt>
                <c:pt idx="3645">
                  <c:v>0.40395077635824606</c:v>
                </c:pt>
                <c:pt idx="3646">
                  <c:v>0.40400026332067096</c:v>
                </c:pt>
                <c:pt idx="3647">
                  <c:v>0.40405726113106399</c:v>
                </c:pt>
                <c:pt idx="3648">
                  <c:v>0.40409003181673397</c:v>
                </c:pt>
                <c:pt idx="3649">
                  <c:v>0.40418886363302398</c:v>
                </c:pt>
                <c:pt idx="3650">
                  <c:v>0.404225002606866</c:v>
                </c:pt>
                <c:pt idx="3651">
                  <c:v>0.404314797988504</c:v>
                </c:pt>
                <c:pt idx="3652">
                  <c:v>0.40441320452935103</c:v>
                </c:pt>
                <c:pt idx="3653">
                  <c:v>0.40449438875178101</c:v>
                </c:pt>
                <c:pt idx="3654">
                  <c:v>0.404585896217866</c:v>
                </c:pt>
                <c:pt idx="3655">
                  <c:v>0.404614627846002</c:v>
                </c:pt>
                <c:pt idx="3656">
                  <c:v>0.40462737345547595</c:v>
                </c:pt>
                <c:pt idx="3657">
                  <c:v>0.40465358476535496</c:v>
                </c:pt>
                <c:pt idx="3658">
                  <c:v>0.40468663693907603</c:v>
                </c:pt>
                <c:pt idx="3659">
                  <c:v>0.40470859971246298</c:v>
                </c:pt>
                <c:pt idx="3660">
                  <c:v>0.40477729638725601</c:v>
                </c:pt>
                <c:pt idx="3661">
                  <c:v>0.40479709888785098</c:v>
                </c:pt>
                <c:pt idx="3662">
                  <c:v>0.40484006440137899</c:v>
                </c:pt>
                <c:pt idx="3663">
                  <c:v>0.40487580482658003</c:v>
                </c:pt>
                <c:pt idx="3664">
                  <c:v>0.40490742934034296</c:v>
                </c:pt>
                <c:pt idx="3665">
                  <c:v>0.40493266446033505</c:v>
                </c:pt>
                <c:pt idx="3666">
                  <c:v>0.40496581228744399</c:v>
                </c:pt>
                <c:pt idx="3667">
                  <c:v>0.40500318891222797</c:v>
                </c:pt>
                <c:pt idx="3668">
                  <c:v>0.40502745597659395</c:v>
                </c:pt>
                <c:pt idx="3669">
                  <c:v>0.40506664002031501</c:v>
                </c:pt>
                <c:pt idx="3670">
                  <c:v>0.40509883047469997</c:v>
                </c:pt>
                <c:pt idx="3671">
                  <c:v>0.40513775502413996</c:v>
                </c:pt>
                <c:pt idx="3672">
                  <c:v>0.40515610728319196</c:v>
                </c:pt>
                <c:pt idx="3673">
                  <c:v>0.40518104563520996</c:v>
                </c:pt>
                <c:pt idx="3674">
                  <c:v>0.40521423853414595</c:v>
                </c:pt>
                <c:pt idx="3675">
                  <c:v>0.40525956074349201</c:v>
                </c:pt>
                <c:pt idx="3676">
                  <c:v>0.40530470138067598</c:v>
                </c:pt>
                <c:pt idx="3677">
                  <c:v>0.405340388102291</c:v>
                </c:pt>
                <c:pt idx="3678">
                  <c:v>0.40536479022886196</c:v>
                </c:pt>
                <c:pt idx="3679">
                  <c:v>0.40538353682217398</c:v>
                </c:pt>
                <c:pt idx="3680">
                  <c:v>0.40541311291096205</c:v>
                </c:pt>
                <c:pt idx="3681">
                  <c:v>0.40543479521701897</c:v>
                </c:pt>
                <c:pt idx="3682">
                  <c:v>0.40545040943742205</c:v>
                </c:pt>
                <c:pt idx="3683">
                  <c:v>0.40548533793045605</c:v>
                </c:pt>
                <c:pt idx="3684">
                  <c:v>0.40551530835350502</c:v>
                </c:pt>
                <c:pt idx="3685">
                  <c:v>0.405566221072165</c:v>
                </c:pt>
                <c:pt idx="3686">
                  <c:v>0.40559202792028104</c:v>
                </c:pt>
                <c:pt idx="3687">
                  <c:v>0.40565554033295304</c:v>
                </c:pt>
                <c:pt idx="3688">
                  <c:v>0.405722865974118</c:v>
                </c:pt>
                <c:pt idx="3689">
                  <c:v>0.40578778019958905</c:v>
                </c:pt>
                <c:pt idx="3690">
                  <c:v>0.40586938115198701</c:v>
                </c:pt>
                <c:pt idx="3691">
                  <c:v>0.40593741031169694</c:v>
                </c:pt>
                <c:pt idx="3692">
                  <c:v>0.40599320709929798</c:v>
                </c:pt>
                <c:pt idx="3693">
                  <c:v>0.40603252580254401</c:v>
                </c:pt>
                <c:pt idx="3694">
                  <c:v>0.40607955717463995</c:v>
                </c:pt>
                <c:pt idx="3695">
                  <c:v>0.40611086876015401</c:v>
                </c:pt>
                <c:pt idx="3696">
                  <c:v>0.40617458365952397</c:v>
                </c:pt>
                <c:pt idx="3697">
                  <c:v>0.40620351806794797</c:v>
                </c:pt>
                <c:pt idx="3698">
                  <c:v>0.40625010084168001</c:v>
                </c:pt>
                <c:pt idx="3699">
                  <c:v>0.40628013645314298</c:v>
                </c:pt>
                <c:pt idx="3700">
                  <c:v>0.40633653395407199</c:v>
                </c:pt>
                <c:pt idx="3701">
                  <c:v>0.40638352402973799</c:v>
                </c:pt>
                <c:pt idx="3702">
                  <c:v>0.40639997969825903</c:v>
                </c:pt>
                <c:pt idx="3703">
                  <c:v>0.40644331295869796</c:v>
                </c:pt>
                <c:pt idx="3704">
                  <c:v>0.40651169540344001</c:v>
                </c:pt>
                <c:pt idx="3705">
                  <c:v>0.406604029987919</c:v>
                </c:pt>
                <c:pt idx="3706">
                  <c:v>0.40664498631846002</c:v>
                </c:pt>
                <c:pt idx="3707">
                  <c:v>0.40673384692847403</c:v>
                </c:pt>
                <c:pt idx="3708">
                  <c:v>0.40678632222697997</c:v>
                </c:pt>
                <c:pt idx="3709">
                  <c:v>0.40686124364962795</c:v>
                </c:pt>
                <c:pt idx="3710">
                  <c:v>0.40689878706523497</c:v>
                </c:pt>
                <c:pt idx="3711">
                  <c:v>0.40692191720244397</c:v>
                </c:pt>
                <c:pt idx="3712">
                  <c:v>0.40699844228326099</c:v>
                </c:pt>
                <c:pt idx="3713">
                  <c:v>0.40703331010203903</c:v>
                </c:pt>
                <c:pt idx="3714">
                  <c:v>0.40707291923756705</c:v>
                </c:pt>
                <c:pt idx="3715">
                  <c:v>0.40713285024475498</c:v>
                </c:pt>
                <c:pt idx="3716">
                  <c:v>0.40721627984414099</c:v>
                </c:pt>
                <c:pt idx="3717">
                  <c:v>0.40725862755803599</c:v>
                </c:pt>
                <c:pt idx="3718">
                  <c:v>0.40733584309070903</c:v>
                </c:pt>
                <c:pt idx="3719">
                  <c:v>0.40737842095522403</c:v>
                </c:pt>
                <c:pt idx="3720">
                  <c:v>0.40744527971004196</c:v>
                </c:pt>
                <c:pt idx="3721">
                  <c:v>0.40748382993872401</c:v>
                </c:pt>
                <c:pt idx="3722">
                  <c:v>0.40753434799959398</c:v>
                </c:pt>
                <c:pt idx="3723">
                  <c:v>0.40758866354567702</c:v>
                </c:pt>
                <c:pt idx="3724">
                  <c:v>0.40764217356459398</c:v>
                </c:pt>
                <c:pt idx="3725">
                  <c:v>0.40768386790164901</c:v>
                </c:pt>
                <c:pt idx="3726">
                  <c:v>0.407734924264049</c:v>
                </c:pt>
                <c:pt idx="3727">
                  <c:v>0.40778662301912105</c:v>
                </c:pt>
                <c:pt idx="3728">
                  <c:v>0.407785794003654</c:v>
                </c:pt>
                <c:pt idx="3729">
                  <c:v>0.40778171331049096</c:v>
                </c:pt>
                <c:pt idx="3730">
                  <c:v>0.40777947744064802</c:v>
                </c:pt>
                <c:pt idx="3731">
                  <c:v>0.40777696900030003</c:v>
                </c:pt>
                <c:pt idx="3732">
                  <c:v>0.40777394953564505</c:v>
                </c:pt>
                <c:pt idx="3733">
                  <c:v>0.40777097869499401</c:v>
                </c:pt>
                <c:pt idx="3734">
                  <c:v>0.40776887093553704</c:v>
                </c:pt>
                <c:pt idx="3735">
                  <c:v>0.40776725614812404</c:v>
                </c:pt>
                <c:pt idx="3736">
                  <c:v>0.40776533752652599</c:v>
                </c:pt>
                <c:pt idx="3737">
                  <c:v>0.40776263614348995</c:v>
                </c:pt>
                <c:pt idx="3738">
                  <c:v>0.40776115578558603</c:v>
                </c:pt>
                <c:pt idx="3739">
                  <c:v>0.40775922699809797</c:v>
                </c:pt>
                <c:pt idx="3740">
                  <c:v>0.40775623386569404</c:v>
                </c:pt>
                <c:pt idx="3741">
                  <c:v>0.40775430746138497</c:v>
                </c:pt>
                <c:pt idx="3742">
                  <c:v>0.407751338959632</c:v>
                </c:pt>
                <c:pt idx="3743">
                  <c:v>0.40774796763360299</c:v>
                </c:pt>
                <c:pt idx="3744">
                  <c:v>0.40774616310973499</c:v>
                </c:pt>
                <c:pt idx="3745">
                  <c:v>0.40774279216913001</c:v>
                </c:pt>
                <c:pt idx="3746">
                  <c:v>0.40772781880821996</c:v>
                </c:pt>
                <c:pt idx="3747">
                  <c:v>0.40770331474391897</c:v>
                </c:pt>
                <c:pt idx="3748">
                  <c:v>0.40767752680340097</c:v>
                </c:pt>
                <c:pt idx="3749">
                  <c:v>0.40766035506889098</c:v>
                </c:pt>
                <c:pt idx="3750">
                  <c:v>0.40764218215551296</c:v>
                </c:pt>
                <c:pt idx="3751">
                  <c:v>0.40760695886263998</c:v>
                </c:pt>
                <c:pt idx="3752">
                  <c:v>0.40760035470927503</c:v>
                </c:pt>
                <c:pt idx="3753">
                  <c:v>0.407589635434362</c:v>
                </c:pt>
                <c:pt idx="3754">
                  <c:v>0.407576559431582</c:v>
                </c:pt>
                <c:pt idx="3755">
                  <c:v>0.40756439359140795</c:v>
                </c:pt>
                <c:pt idx="3756">
                  <c:v>0.40754791964822901</c:v>
                </c:pt>
                <c:pt idx="3757">
                  <c:v>0.40752370932289494</c:v>
                </c:pt>
                <c:pt idx="3758">
                  <c:v>0.40763814766101103</c:v>
                </c:pt>
                <c:pt idx="3759">
                  <c:v>0.40842900062367804</c:v>
                </c:pt>
                <c:pt idx="3760">
                  <c:v>0.408955995462017</c:v>
                </c:pt>
                <c:pt idx="3761">
                  <c:v>0.40892942718647096</c:v>
                </c:pt>
                <c:pt idx="3762">
                  <c:v>0.40889157965023404</c:v>
                </c:pt>
                <c:pt idx="3763">
                  <c:v>0.40885648413898601</c:v>
                </c:pt>
                <c:pt idx="3764">
                  <c:v>0.408800286896293</c:v>
                </c:pt>
                <c:pt idx="3765">
                  <c:v>0.40876504849085904</c:v>
                </c:pt>
                <c:pt idx="3766">
                  <c:v>0.408775126437943</c:v>
                </c:pt>
                <c:pt idx="3767">
                  <c:v>0.40877848934882999</c:v>
                </c:pt>
                <c:pt idx="3768">
                  <c:v>0.40879053694713297</c:v>
                </c:pt>
                <c:pt idx="3769">
                  <c:v>0.40879760569103496</c:v>
                </c:pt>
                <c:pt idx="3770">
                  <c:v>0.408803752424863</c:v>
                </c:pt>
                <c:pt idx="3771">
                  <c:v>0.40881584100139101</c:v>
                </c:pt>
                <c:pt idx="3772">
                  <c:v>0.40882233605013596</c:v>
                </c:pt>
                <c:pt idx="3773">
                  <c:v>0.40884302808242101</c:v>
                </c:pt>
                <c:pt idx="3774">
                  <c:v>0.40898412066693401</c:v>
                </c:pt>
                <c:pt idx="3775">
                  <c:v>0.40905756763886103</c:v>
                </c:pt>
                <c:pt idx="3776">
                  <c:v>0.40921610458941704</c:v>
                </c:pt>
                <c:pt idx="3777">
                  <c:v>0.40936197813624098</c:v>
                </c:pt>
                <c:pt idx="3778">
                  <c:v>0.40946587438924298</c:v>
                </c:pt>
                <c:pt idx="3779">
                  <c:v>0.40962101797166195</c:v>
                </c:pt>
                <c:pt idx="3780">
                  <c:v>0.409729423738456</c:v>
                </c:pt>
                <c:pt idx="3781">
                  <c:v>0.40986314582204697</c:v>
                </c:pt>
                <c:pt idx="3782">
                  <c:v>0.40995824429411598</c:v>
                </c:pt>
                <c:pt idx="3783">
                  <c:v>0.41005107078903602</c:v>
                </c:pt>
                <c:pt idx="3784">
                  <c:v>0.41010350114119198</c:v>
                </c:pt>
                <c:pt idx="3785">
                  <c:v>0.41011681222488505</c:v>
                </c:pt>
                <c:pt idx="3786">
                  <c:v>0.41013508549785804</c:v>
                </c:pt>
                <c:pt idx="3787">
                  <c:v>0.41014469470362702</c:v>
                </c:pt>
                <c:pt idx="3788">
                  <c:v>0.410166866764479</c:v>
                </c:pt>
                <c:pt idx="3789">
                  <c:v>0.41017836630580895</c:v>
                </c:pt>
                <c:pt idx="3790">
                  <c:v>0.410202271174258</c:v>
                </c:pt>
                <c:pt idx="3791">
                  <c:v>0.41020909288570995</c:v>
                </c:pt>
                <c:pt idx="3792">
                  <c:v>0.41023027176975602</c:v>
                </c:pt>
                <c:pt idx="3793">
                  <c:v>0.41024822995758603</c:v>
                </c:pt>
                <c:pt idx="3794">
                  <c:v>0.41027154409617295</c:v>
                </c:pt>
                <c:pt idx="3795">
                  <c:v>0.41028304363750201</c:v>
                </c:pt>
                <c:pt idx="3796">
                  <c:v>0.41029005363187498</c:v>
                </c:pt>
                <c:pt idx="3797">
                  <c:v>0.41030474311446397</c:v>
                </c:pt>
                <c:pt idx="3798">
                  <c:v>0.41030958709933896</c:v>
                </c:pt>
                <c:pt idx="3799">
                  <c:v>0.41032620629948002</c:v>
                </c:pt>
                <c:pt idx="3800">
                  <c:v>0.41033954117092997</c:v>
                </c:pt>
                <c:pt idx="3801">
                  <c:v>0.41035377369307902</c:v>
                </c:pt>
                <c:pt idx="3802">
                  <c:v>0.41036983355515499</c:v>
                </c:pt>
                <c:pt idx="3803">
                  <c:v>0.41038889787418398</c:v>
                </c:pt>
                <c:pt idx="3804">
                  <c:v>0.41041410690306901</c:v>
                </c:pt>
                <c:pt idx="3805">
                  <c:v>0.41043690907577501</c:v>
                </c:pt>
                <c:pt idx="3806">
                  <c:v>0.41047061323754996</c:v>
                </c:pt>
                <c:pt idx="3807">
                  <c:v>0.41047738140886003</c:v>
                </c:pt>
                <c:pt idx="3808">
                  <c:v>0.41047857964761603</c:v>
                </c:pt>
                <c:pt idx="3809">
                  <c:v>0.41048038255236896</c:v>
                </c:pt>
                <c:pt idx="3810">
                  <c:v>0.41048233275176704</c:v>
                </c:pt>
                <c:pt idx="3811">
                  <c:v>0.41048483111687295</c:v>
                </c:pt>
                <c:pt idx="3812">
                  <c:v>0.41048731452192</c:v>
                </c:pt>
                <c:pt idx="3813">
                  <c:v>0.410489078009595</c:v>
                </c:pt>
                <c:pt idx="3814">
                  <c:v>0.410491126583449</c:v>
                </c:pt>
                <c:pt idx="3815">
                  <c:v>0.41049183264958999</c:v>
                </c:pt>
                <c:pt idx="3816">
                  <c:v>0.41049319260949702</c:v>
                </c:pt>
                <c:pt idx="3817">
                  <c:v>0.41049495557728799</c:v>
                </c:pt>
                <c:pt idx="3818">
                  <c:v>0.410497383790284</c:v>
                </c:pt>
                <c:pt idx="3819">
                  <c:v>0.41050012110088896</c:v>
                </c:pt>
                <c:pt idx="3820">
                  <c:v>0.41050146714816305</c:v>
                </c:pt>
                <c:pt idx="3821">
                  <c:v>0.41045286259660296</c:v>
                </c:pt>
                <c:pt idx="3822">
                  <c:v>0.41029049591114497</c:v>
                </c:pt>
                <c:pt idx="3823">
                  <c:v>0.41014856159831004</c:v>
                </c:pt>
                <c:pt idx="3824">
                  <c:v>0.40990948612025002</c:v>
                </c:pt>
                <c:pt idx="3825">
                  <c:v>0.41022318975346905</c:v>
                </c:pt>
                <c:pt idx="3826">
                  <c:v>0.41098935500949796</c:v>
                </c:pt>
                <c:pt idx="3827">
                  <c:v>0.41135532826201504</c:v>
                </c:pt>
                <c:pt idx="3828">
                  <c:v>0.41140884883109996</c:v>
                </c:pt>
                <c:pt idx="3829">
                  <c:v>0.41146534452616601</c:v>
                </c:pt>
                <c:pt idx="3830">
                  <c:v>0.41149234671701196</c:v>
                </c:pt>
                <c:pt idx="3831">
                  <c:v>0.41153050189350004</c:v>
                </c:pt>
                <c:pt idx="3832">
                  <c:v>0.41157557390175004</c:v>
                </c:pt>
                <c:pt idx="3833">
                  <c:v>0.41159382833464397</c:v>
                </c:pt>
                <c:pt idx="3834">
                  <c:v>0.41161732682538399</c:v>
                </c:pt>
                <c:pt idx="3835">
                  <c:v>0.41164257774594104</c:v>
                </c:pt>
                <c:pt idx="3836">
                  <c:v>0.41165508372236803</c:v>
                </c:pt>
                <c:pt idx="3837">
                  <c:v>0.41166870488140594</c:v>
                </c:pt>
                <c:pt idx="3838">
                  <c:v>0.41169992999452398</c:v>
                </c:pt>
                <c:pt idx="3839">
                  <c:v>0.41172263192625502</c:v>
                </c:pt>
                <c:pt idx="3840">
                  <c:v>0.41175146736234902</c:v>
                </c:pt>
                <c:pt idx="3841">
                  <c:v>0.41178866666802705</c:v>
                </c:pt>
                <c:pt idx="3842">
                  <c:v>0.41182769805942498</c:v>
                </c:pt>
                <c:pt idx="3843">
                  <c:v>0.411870415114854</c:v>
                </c:pt>
                <c:pt idx="3844">
                  <c:v>0.41189699869313001</c:v>
                </c:pt>
                <c:pt idx="3845">
                  <c:v>0.41193133038637897</c:v>
                </c:pt>
                <c:pt idx="3846">
                  <c:v>0.41195849304855603</c:v>
                </c:pt>
                <c:pt idx="3847">
                  <c:v>0.41199894979721796</c:v>
                </c:pt>
                <c:pt idx="3848">
                  <c:v>0.41201990774808095</c:v>
                </c:pt>
                <c:pt idx="3849">
                  <c:v>0.41203518543116702</c:v>
                </c:pt>
                <c:pt idx="3850">
                  <c:v>0.41207487834287704</c:v>
                </c:pt>
                <c:pt idx="3851">
                  <c:v>0.41212050899032604</c:v>
                </c:pt>
                <c:pt idx="3852">
                  <c:v>0.41217697858922198</c:v>
                </c:pt>
                <c:pt idx="3853">
                  <c:v>0.41220855874405404</c:v>
                </c:pt>
                <c:pt idx="3854">
                  <c:v>0.41226583122824201</c:v>
                </c:pt>
                <c:pt idx="3855">
                  <c:v>0.41229179118602799</c:v>
                </c:pt>
                <c:pt idx="3856">
                  <c:v>0.41234411254424697</c:v>
                </c:pt>
                <c:pt idx="3857">
                  <c:v>0.41239228566178798</c:v>
                </c:pt>
                <c:pt idx="3858">
                  <c:v>0.412430607913716</c:v>
                </c:pt>
                <c:pt idx="3859">
                  <c:v>0.412476177539846</c:v>
                </c:pt>
                <c:pt idx="3860">
                  <c:v>0.41253131863158099</c:v>
                </c:pt>
                <c:pt idx="3861">
                  <c:v>0.41261513840557296</c:v>
                </c:pt>
                <c:pt idx="3862">
                  <c:v>0.41267075304402001</c:v>
                </c:pt>
                <c:pt idx="3863">
                  <c:v>0.41273038716933097</c:v>
                </c:pt>
                <c:pt idx="3864">
                  <c:v>0.41279208382269905</c:v>
                </c:pt>
                <c:pt idx="3865">
                  <c:v>0.41282112758003797</c:v>
                </c:pt>
                <c:pt idx="3866">
                  <c:v>0.41286362551039901</c:v>
                </c:pt>
                <c:pt idx="3867">
                  <c:v>0.41289133997758698</c:v>
                </c:pt>
                <c:pt idx="3868">
                  <c:v>0.41290186330899803</c:v>
                </c:pt>
                <c:pt idx="3869">
                  <c:v>0.41292603914797099</c:v>
                </c:pt>
                <c:pt idx="3870">
                  <c:v>0.41295469725652401</c:v>
                </c:pt>
                <c:pt idx="3871">
                  <c:v>0.41297986865275904</c:v>
                </c:pt>
                <c:pt idx="3872">
                  <c:v>0.413001929160975</c:v>
                </c:pt>
                <c:pt idx="3873">
                  <c:v>0.41301421253982595</c:v>
                </c:pt>
                <c:pt idx="3874">
                  <c:v>0.41302567360042697</c:v>
                </c:pt>
                <c:pt idx="3875">
                  <c:v>0.41304551202819495</c:v>
                </c:pt>
                <c:pt idx="3876">
                  <c:v>0.413065904279032</c:v>
                </c:pt>
                <c:pt idx="3877">
                  <c:v>0.41311366165311603</c:v>
                </c:pt>
                <c:pt idx="3878">
                  <c:v>0.41312309176805095</c:v>
                </c:pt>
                <c:pt idx="3879">
                  <c:v>0.41314217122390695</c:v>
                </c:pt>
                <c:pt idx="3880">
                  <c:v>0.41316402864589397</c:v>
                </c:pt>
                <c:pt idx="3881">
                  <c:v>0.41318052640577296</c:v>
                </c:pt>
                <c:pt idx="3882">
                  <c:v>0.41319589347805896</c:v>
                </c:pt>
                <c:pt idx="3883">
                  <c:v>0.41321340119243499</c:v>
                </c:pt>
                <c:pt idx="3884">
                  <c:v>0.41323206071894003</c:v>
                </c:pt>
                <c:pt idx="3885">
                  <c:v>0.41321762889282099</c:v>
                </c:pt>
                <c:pt idx="3886">
                  <c:v>0.41320081859097901</c:v>
                </c:pt>
                <c:pt idx="3887">
                  <c:v>0.41318810264553696</c:v>
                </c:pt>
                <c:pt idx="3888">
                  <c:v>0.41312443952312805</c:v>
                </c:pt>
                <c:pt idx="3889">
                  <c:v>0.41304175149186695</c:v>
                </c:pt>
                <c:pt idx="3890">
                  <c:v>0.41294452552427696</c:v>
                </c:pt>
                <c:pt idx="3891">
                  <c:v>0.41294546568299495</c:v>
                </c:pt>
                <c:pt idx="3892">
                  <c:v>0.41312570817302496</c:v>
                </c:pt>
                <c:pt idx="3893">
                  <c:v>0.41331322447510599</c:v>
                </c:pt>
                <c:pt idx="3894">
                  <c:v>0.41341871436005295</c:v>
                </c:pt>
                <c:pt idx="3895">
                  <c:v>0.41355399225922196</c:v>
                </c:pt>
                <c:pt idx="3896">
                  <c:v>0.41366418551483597</c:v>
                </c:pt>
                <c:pt idx="3897">
                  <c:v>0.41374055929565801</c:v>
                </c:pt>
                <c:pt idx="3898">
                  <c:v>0.41381536528625795</c:v>
                </c:pt>
                <c:pt idx="3899">
                  <c:v>0.41388917868362396</c:v>
                </c:pt>
                <c:pt idx="3900">
                  <c:v>0.41403206660990499</c:v>
                </c:pt>
                <c:pt idx="3901">
                  <c:v>0.41410789772491996</c:v>
                </c:pt>
                <c:pt idx="3902">
                  <c:v>0.41420785787508796</c:v>
                </c:pt>
                <c:pt idx="3903">
                  <c:v>0.41424297223391104</c:v>
                </c:pt>
                <c:pt idx="3904">
                  <c:v>0.41437122410320304</c:v>
                </c:pt>
                <c:pt idx="3905">
                  <c:v>0.41444592566984995</c:v>
                </c:pt>
                <c:pt idx="3906">
                  <c:v>0.41451020044374098</c:v>
                </c:pt>
                <c:pt idx="3907">
                  <c:v>0.41460992844636602</c:v>
                </c:pt>
                <c:pt idx="3908">
                  <c:v>0.41469519544008504</c:v>
                </c:pt>
                <c:pt idx="3909">
                  <c:v>0.41469851235127297</c:v>
                </c:pt>
                <c:pt idx="3910">
                  <c:v>0.41469926200426199</c:v>
                </c:pt>
                <c:pt idx="3911">
                  <c:v>0.41470032802063495</c:v>
                </c:pt>
                <c:pt idx="3912">
                  <c:v>0.41470087256955501</c:v>
                </c:pt>
                <c:pt idx="3913">
                  <c:v>0.41470189278529201</c:v>
                </c:pt>
                <c:pt idx="3914">
                  <c:v>0.41470313366566902</c:v>
                </c:pt>
                <c:pt idx="3915">
                  <c:v>0.414703947545639</c:v>
                </c:pt>
                <c:pt idx="3916">
                  <c:v>0.41470472990208895</c:v>
                </c:pt>
                <c:pt idx="3917">
                  <c:v>0.41470565587541997</c:v>
                </c:pt>
                <c:pt idx="3918">
                  <c:v>0.41470709989995902</c:v>
                </c:pt>
                <c:pt idx="3919">
                  <c:v>0.41470821468393204</c:v>
                </c:pt>
                <c:pt idx="3920">
                  <c:v>0.41471014908174897</c:v>
                </c:pt>
                <c:pt idx="3921">
                  <c:v>0.41471095149862003</c:v>
                </c:pt>
                <c:pt idx="3922">
                  <c:v>0.41471178543901199</c:v>
                </c:pt>
                <c:pt idx="3923">
                  <c:v>0.41471288016488705</c:v>
                </c:pt>
                <c:pt idx="3924">
                  <c:v>0.41471418101047097</c:v>
                </c:pt>
                <c:pt idx="3925">
                  <c:v>0.41471601245646195</c:v>
                </c:pt>
                <c:pt idx="3926">
                  <c:v>0.41471651301080803</c:v>
                </c:pt>
                <c:pt idx="3927">
                  <c:v>0.41471876360002302</c:v>
                </c:pt>
                <c:pt idx="3928">
                  <c:v>0.41472031456853498</c:v>
                </c:pt>
                <c:pt idx="3929">
                  <c:v>0.41472148895161198</c:v>
                </c:pt>
                <c:pt idx="3930">
                  <c:v>0.41478257744274205</c:v>
                </c:pt>
                <c:pt idx="3931">
                  <c:v>0.41485364746056397</c:v>
                </c:pt>
                <c:pt idx="3932">
                  <c:v>0.41490154247257505</c:v>
                </c:pt>
                <c:pt idx="3933">
                  <c:v>0.41493553248109805</c:v>
                </c:pt>
                <c:pt idx="3934">
                  <c:v>0.41500540083195303</c:v>
                </c:pt>
                <c:pt idx="3935">
                  <c:v>0.41505571513514095</c:v>
                </c:pt>
                <c:pt idx="3936">
                  <c:v>0.41510788585765201</c:v>
                </c:pt>
                <c:pt idx="3937">
                  <c:v>0.41515666071315205</c:v>
                </c:pt>
                <c:pt idx="3938">
                  <c:v>0.41524333089161802</c:v>
                </c:pt>
                <c:pt idx="3939">
                  <c:v>0.41531725595089697</c:v>
                </c:pt>
                <c:pt idx="3940">
                  <c:v>0.41540177926468502</c:v>
                </c:pt>
                <c:pt idx="3941">
                  <c:v>0.41547576761657201</c:v>
                </c:pt>
                <c:pt idx="3942">
                  <c:v>0.41554580763413596</c:v>
                </c:pt>
                <c:pt idx="3943">
                  <c:v>0.41554832369234196</c:v>
                </c:pt>
                <c:pt idx="3944">
                  <c:v>0.41553997970351697</c:v>
                </c:pt>
                <c:pt idx="3945">
                  <c:v>0.41552948186324801</c:v>
                </c:pt>
                <c:pt idx="3946">
                  <c:v>0.41552608909154098</c:v>
                </c:pt>
                <c:pt idx="3947">
                  <c:v>0.41551618538614699</c:v>
                </c:pt>
                <c:pt idx="3948">
                  <c:v>0.41550200326447795</c:v>
                </c:pt>
                <c:pt idx="3949">
                  <c:v>0.41549197776797797</c:v>
                </c:pt>
                <c:pt idx="3950">
                  <c:v>0.41548308708730897</c:v>
                </c:pt>
                <c:pt idx="3951">
                  <c:v>0.41547591809853102</c:v>
                </c:pt>
                <c:pt idx="3952">
                  <c:v>0.41550265033544798</c:v>
                </c:pt>
                <c:pt idx="3953">
                  <c:v>0.41585951136877397</c:v>
                </c:pt>
                <c:pt idx="3954">
                  <c:v>0.41583354253651195</c:v>
                </c:pt>
                <c:pt idx="3955">
                  <c:v>0.41581038263903702</c:v>
                </c:pt>
                <c:pt idx="3956">
                  <c:v>0.41578916794875298</c:v>
                </c:pt>
                <c:pt idx="3957">
                  <c:v>0.41576854005777197</c:v>
                </c:pt>
                <c:pt idx="3958">
                  <c:v>0.41574172927108699</c:v>
                </c:pt>
                <c:pt idx="3959">
                  <c:v>0.41571971956894604</c:v>
                </c:pt>
                <c:pt idx="3960">
                  <c:v>0.41581341472349298</c:v>
                </c:pt>
                <c:pt idx="3961">
                  <c:v>0.41589338707620704</c:v>
                </c:pt>
                <c:pt idx="3962">
                  <c:v>0.41594071071484895</c:v>
                </c:pt>
                <c:pt idx="3963">
                  <c:v>0.41602844127600302</c:v>
                </c:pt>
                <c:pt idx="3964">
                  <c:v>0.416163864981134</c:v>
                </c:pt>
                <c:pt idx="3965">
                  <c:v>0.41624497140207795</c:v>
                </c:pt>
                <c:pt idx="3966">
                  <c:v>0.41631277563097702</c:v>
                </c:pt>
                <c:pt idx="3967">
                  <c:v>0.41638445966588999</c:v>
                </c:pt>
                <c:pt idx="3968">
                  <c:v>0.41643617743982297</c:v>
                </c:pt>
                <c:pt idx="3969">
                  <c:v>0.41645799122747496</c:v>
                </c:pt>
                <c:pt idx="3970">
                  <c:v>0.41650639642630705</c:v>
                </c:pt>
                <c:pt idx="3971">
                  <c:v>0.41653891289575196</c:v>
                </c:pt>
                <c:pt idx="3972">
                  <c:v>0.41657198362319903</c:v>
                </c:pt>
                <c:pt idx="3973">
                  <c:v>0.41661632426335105</c:v>
                </c:pt>
                <c:pt idx="3974">
                  <c:v>0.41666860926819604</c:v>
                </c:pt>
                <c:pt idx="3975">
                  <c:v>0.41670999386567198</c:v>
                </c:pt>
                <c:pt idx="3976">
                  <c:v>0.41676652818186499</c:v>
                </c:pt>
                <c:pt idx="3977">
                  <c:v>0.41678038463191303</c:v>
                </c:pt>
                <c:pt idx="3978">
                  <c:v>0.41685742649417601</c:v>
                </c:pt>
                <c:pt idx="3979">
                  <c:v>0.41692338319640199</c:v>
                </c:pt>
                <c:pt idx="3980">
                  <c:v>0.41699229594130505</c:v>
                </c:pt>
                <c:pt idx="3981">
                  <c:v>0.41706034567651395</c:v>
                </c:pt>
                <c:pt idx="3982">
                  <c:v>0.41707857237389701</c:v>
                </c:pt>
                <c:pt idx="3983">
                  <c:v>0.41710203817765301</c:v>
                </c:pt>
                <c:pt idx="3984">
                  <c:v>0.41713292825491499</c:v>
                </c:pt>
                <c:pt idx="3985">
                  <c:v>0.417162140971304</c:v>
                </c:pt>
                <c:pt idx="3986">
                  <c:v>0.41718977688417702</c:v>
                </c:pt>
                <c:pt idx="3987">
                  <c:v>0.41721546362834805</c:v>
                </c:pt>
                <c:pt idx="3988">
                  <c:v>0.41724738539777895</c:v>
                </c:pt>
                <c:pt idx="3989">
                  <c:v>0.41725824850942905</c:v>
                </c:pt>
                <c:pt idx="3990">
                  <c:v>0.41729253710206804</c:v>
                </c:pt>
                <c:pt idx="3991">
                  <c:v>0.41731717633854903</c:v>
                </c:pt>
                <c:pt idx="3992">
                  <c:v>0.41733435097875604</c:v>
                </c:pt>
                <c:pt idx="3993">
                  <c:v>0.41736839682029703</c:v>
                </c:pt>
                <c:pt idx="3994">
                  <c:v>0.41738723204111405</c:v>
                </c:pt>
                <c:pt idx="3995">
                  <c:v>0.417390441511159</c:v>
                </c:pt>
                <c:pt idx="3996">
                  <c:v>0.41739557170651898</c:v>
                </c:pt>
                <c:pt idx="3997">
                  <c:v>0.41739821353694195</c:v>
                </c:pt>
                <c:pt idx="3998">
                  <c:v>0.41740153215088704</c:v>
                </c:pt>
                <c:pt idx="3999">
                  <c:v>0.41740572057125402</c:v>
                </c:pt>
                <c:pt idx="4000">
                  <c:v>0.417414184154422</c:v>
                </c:pt>
                <c:pt idx="4001">
                  <c:v>0.41742059070273396</c:v>
                </c:pt>
                <c:pt idx="4002">
                  <c:v>0.41742518805171702</c:v>
                </c:pt>
                <c:pt idx="4003">
                  <c:v>0.41743055369082604</c:v>
                </c:pt>
                <c:pt idx="4004">
                  <c:v>0.41743327342764303</c:v>
                </c:pt>
                <c:pt idx="4005">
                  <c:v>0.41743827376741904</c:v>
                </c:pt>
                <c:pt idx="4006">
                  <c:v>0.41744271002331101</c:v>
                </c:pt>
                <c:pt idx="4007">
                  <c:v>0.417449257695517</c:v>
                </c:pt>
                <c:pt idx="4008">
                  <c:v>0.41745406089034098</c:v>
                </c:pt>
                <c:pt idx="4009">
                  <c:v>0.41746138443009495</c:v>
                </c:pt>
                <c:pt idx="4010">
                  <c:v>0.41747215288364103</c:v>
                </c:pt>
                <c:pt idx="4011">
                  <c:v>0.41747632891223196</c:v>
                </c:pt>
                <c:pt idx="4012">
                  <c:v>0.41751387134518103</c:v>
                </c:pt>
                <c:pt idx="4013">
                  <c:v>0.41760622123128499</c:v>
                </c:pt>
                <c:pt idx="4014">
                  <c:v>0.41785582811371103</c:v>
                </c:pt>
                <c:pt idx="4015">
                  <c:v>0.41798117340581997</c:v>
                </c:pt>
                <c:pt idx="4016">
                  <c:v>0.41810475267154901</c:v>
                </c:pt>
                <c:pt idx="4017">
                  <c:v>0.418169868666325</c:v>
                </c:pt>
                <c:pt idx="4018">
                  <c:v>0.41815256005571899</c:v>
                </c:pt>
                <c:pt idx="4019">
                  <c:v>0.418143177049353</c:v>
                </c:pt>
                <c:pt idx="4020">
                  <c:v>0.418125794823338</c:v>
                </c:pt>
                <c:pt idx="4021">
                  <c:v>0.41811866016175403</c:v>
                </c:pt>
                <c:pt idx="4022">
                  <c:v>0.41810647050832395</c:v>
                </c:pt>
                <c:pt idx="4023">
                  <c:v>0.41809141917553305</c:v>
                </c:pt>
                <c:pt idx="4024">
                  <c:v>0.41807468935773195</c:v>
                </c:pt>
                <c:pt idx="4025">
                  <c:v>0.41806104134847399</c:v>
                </c:pt>
                <c:pt idx="4026">
                  <c:v>0.41803748752604397</c:v>
                </c:pt>
                <c:pt idx="4027">
                  <c:v>0.41802571061482896</c:v>
                </c:pt>
                <c:pt idx="4028">
                  <c:v>0.41800743989275702</c:v>
                </c:pt>
                <c:pt idx="4029">
                  <c:v>0.41802769763324299</c:v>
                </c:pt>
                <c:pt idx="4030">
                  <c:v>0.41811261212982798</c:v>
                </c:pt>
                <c:pt idx="4031">
                  <c:v>0.41819775427921901</c:v>
                </c:pt>
                <c:pt idx="4032">
                  <c:v>0.41828631122069804</c:v>
                </c:pt>
                <c:pt idx="4033">
                  <c:v>0.41839239742822798</c:v>
                </c:pt>
                <c:pt idx="4034">
                  <c:v>0.41849324762122297</c:v>
                </c:pt>
                <c:pt idx="4035">
                  <c:v>0.41861526952516304</c:v>
                </c:pt>
                <c:pt idx="4036">
                  <c:v>0.41863985602819598</c:v>
                </c:pt>
                <c:pt idx="4037">
                  <c:v>0.41874184448522001</c:v>
                </c:pt>
                <c:pt idx="4038">
                  <c:v>0.418787018399985</c:v>
                </c:pt>
                <c:pt idx="4039">
                  <c:v>0.41888776993377497</c:v>
                </c:pt>
                <c:pt idx="4040">
                  <c:v>0.41893141307088799</c:v>
                </c:pt>
                <c:pt idx="4041">
                  <c:v>0.41895917935419502</c:v>
                </c:pt>
                <c:pt idx="4042">
                  <c:v>0.41897384141798799</c:v>
                </c:pt>
                <c:pt idx="4043">
                  <c:v>0.41902158476321205</c:v>
                </c:pt>
                <c:pt idx="4044">
                  <c:v>0.41904990087391203</c:v>
                </c:pt>
                <c:pt idx="4045">
                  <c:v>0.41908004974258495</c:v>
                </c:pt>
                <c:pt idx="4046">
                  <c:v>0.41909555454765901</c:v>
                </c:pt>
                <c:pt idx="4047">
                  <c:v>0.41912413048249098</c:v>
                </c:pt>
                <c:pt idx="4048">
                  <c:v>0.41915533721767195</c:v>
                </c:pt>
                <c:pt idx="4049">
                  <c:v>0.41922292157148</c:v>
                </c:pt>
                <c:pt idx="4050">
                  <c:v>0.41924609761503695</c:v>
                </c:pt>
                <c:pt idx="4051">
                  <c:v>0.41927615484581104</c:v>
                </c:pt>
                <c:pt idx="4052">
                  <c:v>0.41932133232987201</c:v>
                </c:pt>
                <c:pt idx="4053">
                  <c:v>0.41935322231862104</c:v>
                </c:pt>
                <c:pt idx="4054">
                  <c:v>0.41938382937678798</c:v>
                </c:pt>
                <c:pt idx="4055">
                  <c:v>0.41939372626984806</c:v>
                </c:pt>
                <c:pt idx="4056">
                  <c:v>0.41941177893589299</c:v>
                </c:pt>
                <c:pt idx="4057">
                  <c:v>0.41942413243959598</c:v>
                </c:pt>
                <c:pt idx="4058">
                  <c:v>0.41945933900531995</c:v>
                </c:pt>
                <c:pt idx="4059">
                  <c:v>0.41948857149500696</c:v>
                </c:pt>
                <c:pt idx="4060">
                  <c:v>0.41951578795092204</c:v>
                </c:pt>
                <c:pt idx="4061">
                  <c:v>0.41953970622047099</c:v>
                </c:pt>
                <c:pt idx="4062">
                  <c:v>0.41958534111603796</c:v>
                </c:pt>
                <c:pt idx="4063">
                  <c:v>0.41961732274268504</c:v>
                </c:pt>
                <c:pt idx="4064">
                  <c:v>0.41965074413867398</c:v>
                </c:pt>
                <c:pt idx="4065">
                  <c:v>0.41970465366014997</c:v>
                </c:pt>
                <c:pt idx="4066">
                  <c:v>0.41974681371006095</c:v>
                </c:pt>
                <c:pt idx="4067">
                  <c:v>0.41979078666822101</c:v>
                </c:pt>
                <c:pt idx="4068">
                  <c:v>0.41980850053626895</c:v>
                </c:pt>
                <c:pt idx="4069">
                  <c:v>0.419874033122004</c:v>
                </c:pt>
                <c:pt idx="4070">
                  <c:v>0.419922086373123</c:v>
                </c:pt>
                <c:pt idx="4071">
                  <c:v>0.41996408588961798</c:v>
                </c:pt>
                <c:pt idx="4072">
                  <c:v>0.42001958352547297</c:v>
                </c:pt>
                <c:pt idx="4073">
                  <c:v>0.42005693099111197</c:v>
                </c:pt>
                <c:pt idx="4074">
                  <c:v>0.42012854357604001</c:v>
                </c:pt>
                <c:pt idx="4075">
                  <c:v>0.42014605266203198</c:v>
                </c:pt>
                <c:pt idx="4076">
                  <c:v>0.42014058139190302</c:v>
                </c:pt>
                <c:pt idx="4077">
                  <c:v>0.42013687031795199</c:v>
                </c:pt>
                <c:pt idx="4078">
                  <c:v>0.42013303991145601</c:v>
                </c:pt>
                <c:pt idx="4079">
                  <c:v>0.42012904736298395</c:v>
                </c:pt>
                <c:pt idx="4080">
                  <c:v>0.420125707916577</c:v>
                </c:pt>
                <c:pt idx="4081">
                  <c:v>0.42012425384028196</c:v>
                </c:pt>
                <c:pt idx="4082">
                  <c:v>0.42012050158407899</c:v>
                </c:pt>
                <c:pt idx="4083">
                  <c:v>0.42011796205399699</c:v>
                </c:pt>
                <c:pt idx="4084">
                  <c:v>0.420116447422204</c:v>
                </c:pt>
                <c:pt idx="4085">
                  <c:v>0.42011363785105704</c:v>
                </c:pt>
                <c:pt idx="4086">
                  <c:v>0.420108715302978</c:v>
                </c:pt>
                <c:pt idx="4087">
                  <c:v>0.42010708291507204</c:v>
                </c:pt>
                <c:pt idx="4088">
                  <c:v>0.42011096725187802</c:v>
                </c:pt>
                <c:pt idx="4089">
                  <c:v>0.42011581646241003</c:v>
                </c:pt>
                <c:pt idx="4090">
                  <c:v>0.42012046339366205</c:v>
                </c:pt>
                <c:pt idx="4091">
                  <c:v>0.42012521056688201</c:v>
                </c:pt>
                <c:pt idx="4092">
                  <c:v>0.42012908420294803</c:v>
                </c:pt>
                <c:pt idx="4093">
                  <c:v>0.42013170025399105</c:v>
                </c:pt>
                <c:pt idx="4094">
                  <c:v>0.42013949052539101</c:v>
                </c:pt>
                <c:pt idx="4095">
                  <c:v>0.42016717471855902</c:v>
                </c:pt>
                <c:pt idx="4096">
                  <c:v>0.42028406353415504</c:v>
                </c:pt>
                <c:pt idx="4097">
                  <c:v>0.42046623236080005</c:v>
                </c:pt>
                <c:pt idx="4098">
                  <c:v>0.42053903153542505</c:v>
                </c:pt>
                <c:pt idx="4099">
                  <c:v>0.42064310359492496</c:v>
                </c:pt>
                <c:pt idx="4100">
                  <c:v>0.42071769076141297</c:v>
                </c:pt>
                <c:pt idx="4101">
                  <c:v>0.42075315680726999</c:v>
                </c:pt>
                <c:pt idx="4102">
                  <c:v>0.42089633768651602</c:v>
                </c:pt>
                <c:pt idx="4103">
                  <c:v>0.420969845430333</c:v>
                </c:pt>
                <c:pt idx="4104">
                  <c:v>0.42101137172008496</c:v>
                </c:pt>
                <c:pt idx="4105">
                  <c:v>0.42108707602609197</c:v>
                </c:pt>
                <c:pt idx="4106">
                  <c:v>0.42111766535064099</c:v>
                </c:pt>
                <c:pt idx="4107">
                  <c:v>0.42120406378193598</c:v>
                </c:pt>
                <c:pt idx="4108">
                  <c:v>0.42122645774186496</c:v>
                </c:pt>
                <c:pt idx="4109">
                  <c:v>0.42124864313196697</c:v>
                </c:pt>
                <c:pt idx="4110">
                  <c:v>0.421280037551924</c:v>
                </c:pt>
                <c:pt idx="4111">
                  <c:v>0.42130682745695303</c:v>
                </c:pt>
                <c:pt idx="4112">
                  <c:v>0.42132112039785297</c:v>
                </c:pt>
                <c:pt idx="4113">
                  <c:v>0.42133543126180195</c:v>
                </c:pt>
                <c:pt idx="4114">
                  <c:v>0.42135615157897299</c:v>
                </c:pt>
                <c:pt idx="4115">
                  <c:v>0.421399964236156</c:v>
                </c:pt>
                <c:pt idx="4116">
                  <c:v>0.42141614980377795</c:v>
                </c:pt>
                <c:pt idx="4117">
                  <c:v>0.42144098627823201</c:v>
                </c:pt>
                <c:pt idx="4118">
                  <c:v>0.42146861336779295</c:v>
                </c:pt>
                <c:pt idx="4119">
                  <c:v>0.42149426503897203</c:v>
                </c:pt>
                <c:pt idx="4120">
                  <c:v>0.42153307657676997</c:v>
                </c:pt>
                <c:pt idx="4121">
                  <c:v>0.42156565700814697</c:v>
                </c:pt>
                <c:pt idx="4122">
                  <c:v>0.42158547037540794</c:v>
                </c:pt>
                <c:pt idx="4123">
                  <c:v>0.42161023708448497</c:v>
                </c:pt>
                <c:pt idx="4124">
                  <c:v>0.42162630112053001</c:v>
                </c:pt>
                <c:pt idx="4125">
                  <c:v>0.42164670140756999</c:v>
                </c:pt>
                <c:pt idx="4126">
                  <c:v>0.42170000538338603</c:v>
                </c:pt>
                <c:pt idx="4127">
                  <c:v>0.42176307078687103</c:v>
                </c:pt>
                <c:pt idx="4128">
                  <c:v>0.42186660772755002</c:v>
                </c:pt>
                <c:pt idx="4129">
                  <c:v>0.42191848587685199</c:v>
                </c:pt>
                <c:pt idx="4130">
                  <c:v>0.42200494111405396</c:v>
                </c:pt>
                <c:pt idx="4131">
                  <c:v>0.42205777815933199</c:v>
                </c:pt>
                <c:pt idx="4132">
                  <c:v>0.42214717707150495</c:v>
                </c:pt>
                <c:pt idx="4133">
                  <c:v>0.42219432846774896</c:v>
                </c:pt>
                <c:pt idx="4134">
                  <c:v>0.42226254878247504</c:v>
                </c:pt>
                <c:pt idx="4135">
                  <c:v>0.42230038802456704</c:v>
                </c:pt>
                <c:pt idx="4136">
                  <c:v>0.42232459199858596</c:v>
                </c:pt>
                <c:pt idx="4137">
                  <c:v>0.42237584715082399</c:v>
                </c:pt>
                <c:pt idx="4138">
                  <c:v>0.42242246070992195</c:v>
                </c:pt>
                <c:pt idx="4139">
                  <c:v>0.42246666133184296</c:v>
                </c:pt>
                <c:pt idx="4140">
                  <c:v>0.42249057134568602</c:v>
                </c:pt>
                <c:pt idx="4141">
                  <c:v>0.42251065554857703</c:v>
                </c:pt>
                <c:pt idx="4142">
                  <c:v>0.42255839194117895</c:v>
                </c:pt>
                <c:pt idx="4143">
                  <c:v>0.42262603809358601</c:v>
                </c:pt>
                <c:pt idx="4144">
                  <c:v>0.42265433503567096</c:v>
                </c:pt>
                <c:pt idx="4145">
                  <c:v>0.42270183627363001</c:v>
                </c:pt>
                <c:pt idx="4146">
                  <c:v>0.42275505960791104</c:v>
                </c:pt>
                <c:pt idx="4147">
                  <c:v>0.42271435669493496</c:v>
                </c:pt>
                <c:pt idx="4148">
                  <c:v>0.42257806643289897</c:v>
                </c:pt>
                <c:pt idx="4149">
                  <c:v>0.42243206698441105</c:v>
                </c:pt>
                <c:pt idx="4150">
                  <c:v>0.42237524025527295</c:v>
                </c:pt>
                <c:pt idx="4151">
                  <c:v>0.42232284093036698</c:v>
                </c:pt>
                <c:pt idx="4152">
                  <c:v>0.42225354053446496</c:v>
                </c:pt>
                <c:pt idx="4153">
                  <c:v>0.42211164366973197</c:v>
                </c:pt>
                <c:pt idx="4154">
                  <c:v>0.421987012282939</c:v>
                </c:pt>
                <c:pt idx="4155">
                  <c:v>0.42183614754096099</c:v>
                </c:pt>
                <c:pt idx="4156">
                  <c:v>0.42180024590398502</c:v>
                </c:pt>
                <c:pt idx="4157">
                  <c:v>0.42198258906982899</c:v>
                </c:pt>
                <c:pt idx="4158">
                  <c:v>0.42207776254464102</c:v>
                </c:pt>
                <c:pt idx="4159">
                  <c:v>0.42213716357839903</c:v>
                </c:pt>
                <c:pt idx="4160">
                  <c:v>0.42223339463196596</c:v>
                </c:pt>
                <c:pt idx="4161">
                  <c:v>0.42235475712583603</c:v>
                </c:pt>
                <c:pt idx="4162">
                  <c:v>0.42253362485894996</c:v>
                </c:pt>
                <c:pt idx="4163">
                  <c:v>0.42268634020860096</c:v>
                </c:pt>
                <c:pt idx="4164">
                  <c:v>0.42290374963008404</c:v>
                </c:pt>
                <c:pt idx="4165">
                  <c:v>0.42303579085347998</c:v>
                </c:pt>
                <c:pt idx="4166">
                  <c:v>0.42321741076802599</c:v>
                </c:pt>
                <c:pt idx="4167">
                  <c:v>0.42336392415526802</c:v>
                </c:pt>
                <c:pt idx="4168">
                  <c:v>0.42339328627170603</c:v>
                </c:pt>
                <c:pt idx="4169">
                  <c:v>0.42341545781257195</c:v>
                </c:pt>
                <c:pt idx="4170">
                  <c:v>0.42343483643647595</c:v>
                </c:pt>
                <c:pt idx="4171">
                  <c:v>0.42346184404357701</c:v>
                </c:pt>
                <c:pt idx="4172">
                  <c:v>0.42348227287458895</c:v>
                </c:pt>
                <c:pt idx="4173">
                  <c:v>0.42350090119846096</c:v>
                </c:pt>
                <c:pt idx="4174">
                  <c:v>0.42353130206901801</c:v>
                </c:pt>
                <c:pt idx="4175">
                  <c:v>0.42354432112064599</c:v>
                </c:pt>
                <c:pt idx="4176">
                  <c:v>0.42357765787281798</c:v>
                </c:pt>
                <c:pt idx="4177">
                  <c:v>0.42358871054667602</c:v>
                </c:pt>
                <c:pt idx="4178">
                  <c:v>0.42361557965322705</c:v>
                </c:pt>
                <c:pt idx="4179">
                  <c:v>0.42363164571693901</c:v>
                </c:pt>
                <c:pt idx="4180">
                  <c:v>0.42366627085424702</c:v>
                </c:pt>
                <c:pt idx="4181">
                  <c:v>0.42368102116274098</c:v>
                </c:pt>
                <c:pt idx="4182">
                  <c:v>0.423703798240887</c:v>
                </c:pt>
                <c:pt idx="4183">
                  <c:v>0.42371993981707601</c:v>
                </c:pt>
                <c:pt idx="4184">
                  <c:v>0.42374784767774598</c:v>
                </c:pt>
                <c:pt idx="4185">
                  <c:v>0.42377547853731901</c:v>
                </c:pt>
                <c:pt idx="4186">
                  <c:v>0.42380930369004999</c:v>
                </c:pt>
                <c:pt idx="4187">
                  <c:v>0.423843066805345</c:v>
                </c:pt>
                <c:pt idx="4188">
                  <c:v>0.42386654264844104</c:v>
                </c:pt>
                <c:pt idx="4189">
                  <c:v>0.42389657362947997</c:v>
                </c:pt>
                <c:pt idx="4190">
                  <c:v>0.42393362233461496</c:v>
                </c:pt>
                <c:pt idx="4191">
                  <c:v>0.42397035061725397</c:v>
                </c:pt>
                <c:pt idx="4192">
                  <c:v>0.42401331215935001</c:v>
                </c:pt>
                <c:pt idx="4193">
                  <c:v>0.42405167067907801</c:v>
                </c:pt>
                <c:pt idx="4194">
                  <c:v>0.42409626245826204</c:v>
                </c:pt>
                <c:pt idx="4195">
                  <c:v>0.42412754530654695</c:v>
                </c:pt>
                <c:pt idx="4196">
                  <c:v>0.42417814452721103</c:v>
                </c:pt>
                <c:pt idx="4197">
                  <c:v>0.424219585099187</c:v>
                </c:pt>
                <c:pt idx="4198">
                  <c:v>0.42424816219638495</c:v>
                </c:pt>
                <c:pt idx="4199">
                  <c:v>0.42432085159126998</c:v>
                </c:pt>
                <c:pt idx="4200">
                  <c:v>0.42435652501461696</c:v>
                </c:pt>
                <c:pt idx="4201">
                  <c:v>0.42436400310324496</c:v>
                </c:pt>
                <c:pt idx="4202">
                  <c:v>0.42433759347171396</c:v>
                </c:pt>
                <c:pt idx="4203">
                  <c:v>0.42432115506377599</c:v>
                </c:pt>
                <c:pt idx="4204">
                  <c:v>0.42429187316695405</c:v>
                </c:pt>
                <c:pt idx="4205">
                  <c:v>0.42426862550049704</c:v>
                </c:pt>
                <c:pt idx="4206">
                  <c:v>0.42424220192332096</c:v>
                </c:pt>
                <c:pt idx="4207">
                  <c:v>0.42420135971148498</c:v>
                </c:pt>
                <c:pt idx="4208">
                  <c:v>0.42416839375823001</c:v>
                </c:pt>
                <c:pt idx="4209">
                  <c:v>0.42424190791301997</c:v>
                </c:pt>
                <c:pt idx="4210">
                  <c:v>0.42433025174569405</c:v>
                </c:pt>
                <c:pt idx="4211">
                  <c:v>0.42445376951174696</c:v>
                </c:pt>
                <c:pt idx="4212">
                  <c:v>0.42459703761880396</c:v>
                </c:pt>
                <c:pt idx="4213">
                  <c:v>0.42474604703752905</c:v>
                </c:pt>
                <c:pt idx="4214">
                  <c:v>0.42486668682570095</c:v>
                </c:pt>
                <c:pt idx="4215">
                  <c:v>0.42494628705123105</c:v>
                </c:pt>
                <c:pt idx="4216">
                  <c:v>0.42508565630423401</c:v>
                </c:pt>
                <c:pt idx="4217">
                  <c:v>0.42512957474028501</c:v>
                </c:pt>
                <c:pt idx="4218">
                  <c:v>0.42510174531802802</c:v>
                </c:pt>
                <c:pt idx="4219">
                  <c:v>0.42507551060478699</c:v>
                </c:pt>
                <c:pt idx="4220">
                  <c:v>0.42503214896141805</c:v>
                </c:pt>
                <c:pt idx="4221">
                  <c:v>0.424965506639294</c:v>
                </c:pt>
                <c:pt idx="4222">
                  <c:v>0.42492159332107304</c:v>
                </c:pt>
                <c:pt idx="4223">
                  <c:v>0.42487859561130004</c:v>
                </c:pt>
                <c:pt idx="4224">
                  <c:v>0.424818209453804</c:v>
                </c:pt>
                <c:pt idx="4225">
                  <c:v>0.424746103886258</c:v>
                </c:pt>
                <c:pt idx="4226">
                  <c:v>0.42469411207989405</c:v>
                </c:pt>
                <c:pt idx="4227">
                  <c:v>0.42461874580596204</c:v>
                </c:pt>
                <c:pt idx="4228">
                  <c:v>0.42454060666826599</c:v>
                </c:pt>
                <c:pt idx="4229">
                  <c:v>0.42444693227839303</c:v>
                </c:pt>
                <c:pt idx="4230">
                  <c:v>0.42437495229376598</c:v>
                </c:pt>
                <c:pt idx="4231">
                  <c:v>0.42430908872393902</c:v>
                </c:pt>
                <c:pt idx="4232">
                  <c:v>0.42439583234426104</c:v>
                </c:pt>
                <c:pt idx="4233">
                  <c:v>0.42450962149386495</c:v>
                </c:pt>
                <c:pt idx="4234">
                  <c:v>0.42468408119788803</c:v>
                </c:pt>
                <c:pt idx="4235">
                  <c:v>0.42474288925055304</c:v>
                </c:pt>
                <c:pt idx="4236">
                  <c:v>0.42484979116215404</c:v>
                </c:pt>
                <c:pt idx="4237">
                  <c:v>0.42491836409704697</c:v>
                </c:pt>
                <c:pt idx="4238">
                  <c:v>0.42501994402238197</c:v>
                </c:pt>
                <c:pt idx="4239">
                  <c:v>0.42518097747652694</c:v>
                </c:pt>
                <c:pt idx="4240">
                  <c:v>0.42530884054726603</c:v>
                </c:pt>
                <c:pt idx="4241">
                  <c:v>0.42544478863653001</c:v>
                </c:pt>
                <c:pt idx="4242">
                  <c:v>0.42551916094706699</c:v>
                </c:pt>
                <c:pt idx="4243">
                  <c:v>0.42554947806562105</c:v>
                </c:pt>
                <c:pt idx="4244">
                  <c:v>0.42556493457643496</c:v>
                </c:pt>
                <c:pt idx="4245">
                  <c:v>0.42559395374337905</c:v>
                </c:pt>
                <c:pt idx="4246">
                  <c:v>0.42562883135226104</c:v>
                </c:pt>
                <c:pt idx="4247">
                  <c:v>0.42565549926006596</c:v>
                </c:pt>
                <c:pt idx="4248">
                  <c:v>0.42568604853356795</c:v>
                </c:pt>
                <c:pt idx="4249">
                  <c:v>0.42572733240503102</c:v>
                </c:pt>
                <c:pt idx="4250">
                  <c:v>0.42576095083617005</c:v>
                </c:pt>
                <c:pt idx="4251">
                  <c:v>0.42579534316684897</c:v>
                </c:pt>
                <c:pt idx="4252">
                  <c:v>0.42582128880215597</c:v>
                </c:pt>
                <c:pt idx="4253">
                  <c:v>0.42587527540330095</c:v>
                </c:pt>
                <c:pt idx="4254">
                  <c:v>0.42589236665256403</c:v>
                </c:pt>
                <c:pt idx="4255">
                  <c:v>0.42592673139554904</c:v>
                </c:pt>
                <c:pt idx="4256">
                  <c:v>0.42596196338756798</c:v>
                </c:pt>
                <c:pt idx="4257">
                  <c:v>0.42600569739511296</c:v>
                </c:pt>
                <c:pt idx="4258">
                  <c:v>0.42605606638414895</c:v>
                </c:pt>
                <c:pt idx="4259">
                  <c:v>0.426079085872206</c:v>
                </c:pt>
                <c:pt idx="4260">
                  <c:v>0.42614657482582996</c:v>
                </c:pt>
                <c:pt idx="4261">
                  <c:v>0.42616514736733002</c:v>
                </c:pt>
                <c:pt idx="4262">
                  <c:v>0.42619200343673103</c:v>
                </c:pt>
                <c:pt idx="4263">
                  <c:v>0.42626385214188001</c:v>
                </c:pt>
                <c:pt idx="4264">
                  <c:v>0.42629297528207399</c:v>
                </c:pt>
                <c:pt idx="4265">
                  <c:v>0.42634468193517305</c:v>
                </c:pt>
                <c:pt idx="4266">
                  <c:v>0.426385486136028</c:v>
                </c:pt>
                <c:pt idx="4267">
                  <c:v>0.42642751721416705</c:v>
                </c:pt>
                <c:pt idx="4268">
                  <c:v>0.42648173184419202</c:v>
                </c:pt>
                <c:pt idx="4269">
                  <c:v>0.42651462504965798</c:v>
                </c:pt>
                <c:pt idx="4270">
                  <c:v>0.426545840870584</c:v>
                </c:pt>
                <c:pt idx="4271">
                  <c:v>0.42659833227895805</c:v>
                </c:pt>
                <c:pt idx="4272">
                  <c:v>0.42664602796065199</c:v>
                </c:pt>
                <c:pt idx="4273">
                  <c:v>0.42668386461047103</c:v>
                </c:pt>
                <c:pt idx="4274">
                  <c:v>0.426737338306169</c:v>
                </c:pt>
                <c:pt idx="4275">
                  <c:v>0.42677990015521605</c:v>
                </c:pt>
                <c:pt idx="4276">
                  <c:v>0.42685534297023697</c:v>
                </c:pt>
                <c:pt idx="4277">
                  <c:v>0.42689939079415196</c:v>
                </c:pt>
                <c:pt idx="4278">
                  <c:v>0.42694319570435602</c:v>
                </c:pt>
                <c:pt idx="4279">
                  <c:v>0.42696185805282905</c:v>
                </c:pt>
                <c:pt idx="4280">
                  <c:v>0.42699219937787303</c:v>
                </c:pt>
                <c:pt idx="4281">
                  <c:v>0.42698290951162099</c:v>
                </c:pt>
                <c:pt idx="4282">
                  <c:v>0.426968355540155</c:v>
                </c:pt>
                <c:pt idx="4283">
                  <c:v>0.42695862430002696</c:v>
                </c:pt>
                <c:pt idx="4284">
                  <c:v>0.42693630135895899</c:v>
                </c:pt>
                <c:pt idx="4285">
                  <c:v>0.42690945482630904</c:v>
                </c:pt>
                <c:pt idx="4286">
                  <c:v>0.42688550929260805</c:v>
                </c:pt>
                <c:pt idx="4287">
                  <c:v>0.42685802355680003</c:v>
                </c:pt>
                <c:pt idx="4288">
                  <c:v>0.42683707736099596</c:v>
                </c:pt>
                <c:pt idx="4289">
                  <c:v>0.42681449340555599</c:v>
                </c:pt>
                <c:pt idx="4290">
                  <c:v>0.42656698213611499</c:v>
                </c:pt>
                <c:pt idx="4291">
                  <c:v>0.42635062024412096</c:v>
                </c:pt>
                <c:pt idx="4292">
                  <c:v>0.42628962176624097</c:v>
                </c:pt>
                <c:pt idx="4293">
                  <c:v>0.42636097997585398</c:v>
                </c:pt>
                <c:pt idx="4294">
                  <c:v>0.42639860208256797</c:v>
                </c:pt>
                <c:pt idx="4295">
                  <c:v>0.42645545493703096</c:v>
                </c:pt>
                <c:pt idx="4296">
                  <c:v>0.42648335857939301</c:v>
                </c:pt>
                <c:pt idx="4297">
                  <c:v>0.42649871538490902</c:v>
                </c:pt>
                <c:pt idx="4298">
                  <c:v>0.42653954052812304</c:v>
                </c:pt>
                <c:pt idx="4299">
                  <c:v>0.42655718510499496</c:v>
                </c:pt>
                <c:pt idx="4300">
                  <c:v>0.42640940061839105</c:v>
                </c:pt>
                <c:pt idx="4301">
                  <c:v>0.42598568053511499</c:v>
                </c:pt>
                <c:pt idx="4302">
                  <c:v>0.42611086795450603</c:v>
                </c:pt>
                <c:pt idx="4303">
                  <c:v>0.42626064957177501</c:v>
                </c:pt>
                <c:pt idx="4304">
                  <c:v>0.42635638758321004</c:v>
                </c:pt>
                <c:pt idx="4305">
                  <c:v>0.426527183846657</c:v>
                </c:pt>
                <c:pt idx="4306">
                  <c:v>0.42659723700158703</c:v>
                </c:pt>
                <c:pt idx="4307">
                  <c:v>0.42668597099783101</c:v>
                </c:pt>
                <c:pt idx="4308">
                  <c:v>0.42676914010648104</c:v>
                </c:pt>
                <c:pt idx="4309">
                  <c:v>0.42688745721486598</c:v>
                </c:pt>
                <c:pt idx="4310">
                  <c:v>0.42712633027665203</c:v>
                </c:pt>
                <c:pt idx="4311">
                  <c:v>0.42737164578975095</c:v>
                </c:pt>
                <c:pt idx="4312">
                  <c:v>0.42750272784276699</c:v>
                </c:pt>
                <c:pt idx="4313">
                  <c:v>0.427528119804791</c:v>
                </c:pt>
                <c:pt idx="4314">
                  <c:v>0.42756516546099499</c:v>
                </c:pt>
                <c:pt idx="4315">
                  <c:v>0.42760339847797602</c:v>
                </c:pt>
                <c:pt idx="4316">
                  <c:v>0.42765208026978296</c:v>
                </c:pt>
                <c:pt idx="4317">
                  <c:v>0.42769435031340097</c:v>
                </c:pt>
                <c:pt idx="4318">
                  <c:v>0.42774457567421698</c:v>
                </c:pt>
                <c:pt idx="4319">
                  <c:v>0.42780038163067902</c:v>
                </c:pt>
                <c:pt idx="4320">
                  <c:v>0.42784797455615997</c:v>
                </c:pt>
                <c:pt idx="4321">
                  <c:v>0.427903563282095</c:v>
                </c:pt>
                <c:pt idx="4322">
                  <c:v>0.42793158499640305</c:v>
                </c:pt>
                <c:pt idx="4323">
                  <c:v>0.42800211422648504</c:v>
                </c:pt>
                <c:pt idx="4324">
                  <c:v>0.42805579091420698</c:v>
                </c:pt>
                <c:pt idx="4325">
                  <c:v>0.428085110744713</c:v>
                </c:pt>
                <c:pt idx="4326">
                  <c:v>0.42813070539850295</c:v>
                </c:pt>
                <c:pt idx="4327">
                  <c:v>0.42816727611039695</c:v>
                </c:pt>
                <c:pt idx="4328">
                  <c:v>0.42822178836087299</c:v>
                </c:pt>
                <c:pt idx="4329">
                  <c:v>0.42828298953808097</c:v>
                </c:pt>
                <c:pt idx="4330">
                  <c:v>0.42833659581440697</c:v>
                </c:pt>
                <c:pt idx="4331">
                  <c:v>0.42837964021269404</c:v>
                </c:pt>
                <c:pt idx="4332">
                  <c:v>0.42842142074398604</c:v>
                </c:pt>
                <c:pt idx="4333">
                  <c:v>0.42850082169938197</c:v>
                </c:pt>
                <c:pt idx="4334">
                  <c:v>0.42862081944240105</c:v>
                </c:pt>
                <c:pt idx="4335">
                  <c:v>0.42872877928100395</c:v>
                </c:pt>
                <c:pt idx="4336">
                  <c:v>0.42878075903358803</c:v>
                </c:pt>
                <c:pt idx="4337">
                  <c:v>0.42872475222610196</c:v>
                </c:pt>
                <c:pt idx="4338">
                  <c:v>0.42864918752914005</c:v>
                </c:pt>
                <c:pt idx="4339">
                  <c:v>0.42861399301274705</c:v>
                </c:pt>
                <c:pt idx="4340">
                  <c:v>0.42856859504412204</c:v>
                </c:pt>
                <c:pt idx="4341">
                  <c:v>0.42846937016807296</c:v>
                </c:pt>
                <c:pt idx="4342">
                  <c:v>0.42840504405617896</c:v>
                </c:pt>
                <c:pt idx="4343">
                  <c:v>0.42842096210316705</c:v>
                </c:pt>
                <c:pt idx="4344">
                  <c:v>0.42846891478577898</c:v>
                </c:pt>
                <c:pt idx="4345">
                  <c:v>0.42857872359152305</c:v>
                </c:pt>
                <c:pt idx="4346">
                  <c:v>0.428634621097289</c:v>
                </c:pt>
                <c:pt idx="4347">
                  <c:v>0.42873222892461804</c:v>
                </c:pt>
                <c:pt idx="4348">
                  <c:v>0.42885650865825098</c:v>
                </c:pt>
                <c:pt idx="4349">
                  <c:v>0.42902476866291805</c:v>
                </c:pt>
                <c:pt idx="4350">
                  <c:v>0.42916068188759904</c:v>
                </c:pt>
                <c:pt idx="4351">
                  <c:v>0.42924320070821798</c:v>
                </c:pt>
                <c:pt idx="4352">
                  <c:v>0.42927889329743296</c:v>
                </c:pt>
                <c:pt idx="4353">
                  <c:v>0.42926641394362697</c:v>
                </c:pt>
                <c:pt idx="4354">
                  <c:v>0.42925720052665695</c:v>
                </c:pt>
                <c:pt idx="4355">
                  <c:v>0.42924794593161697</c:v>
                </c:pt>
                <c:pt idx="4356">
                  <c:v>0.42923249692762899</c:v>
                </c:pt>
                <c:pt idx="4357">
                  <c:v>0.42921786232800396</c:v>
                </c:pt>
                <c:pt idx="4358">
                  <c:v>0.42919920506440201</c:v>
                </c:pt>
                <c:pt idx="4359">
                  <c:v>0.429205132992178</c:v>
                </c:pt>
                <c:pt idx="4360">
                  <c:v>0.42923007201967101</c:v>
                </c:pt>
                <c:pt idx="4361">
                  <c:v>0.42924005592317405</c:v>
                </c:pt>
                <c:pt idx="4362">
                  <c:v>0.42928110775000194</c:v>
                </c:pt>
                <c:pt idx="4363">
                  <c:v>0.42931675952294701</c:v>
                </c:pt>
                <c:pt idx="4364">
                  <c:v>0.42933774430847305</c:v>
                </c:pt>
                <c:pt idx="4365">
                  <c:v>0.42935459176025903</c:v>
                </c:pt>
                <c:pt idx="4366">
                  <c:v>0.42937990180297703</c:v>
                </c:pt>
                <c:pt idx="4367">
                  <c:v>0.42940815296199897</c:v>
                </c:pt>
                <c:pt idx="4368">
                  <c:v>0.42944805537507402</c:v>
                </c:pt>
                <c:pt idx="4369">
                  <c:v>0.42946440471543901</c:v>
                </c:pt>
                <c:pt idx="4370">
                  <c:v>0.42950819087986603</c:v>
                </c:pt>
                <c:pt idx="4371">
                  <c:v>0.42953424959860897</c:v>
                </c:pt>
                <c:pt idx="4372">
                  <c:v>0.42957318343634199</c:v>
                </c:pt>
                <c:pt idx="4373">
                  <c:v>0.42959075191665197</c:v>
                </c:pt>
                <c:pt idx="4374">
                  <c:v>0.42963736567315003</c:v>
                </c:pt>
                <c:pt idx="4375">
                  <c:v>0.42967638236982897</c:v>
                </c:pt>
                <c:pt idx="4376">
                  <c:v>0.42969373442025904</c:v>
                </c:pt>
                <c:pt idx="4377">
                  <c:v>0.42971233839040202</c:v>
                </c:pt>
                <c:pt idx="4378">
                  <c:v>0.42975537286101895</c:v>
                </c:pt>
                <c:pt idx="4379">
                  <c:v>0.42978017890152398</c:v>
                </c:pt>
                <c:pt idx="4380">
                  <c:v>0.429805404353513</c:v>
                </c:pt>
                <c:pt idx="4381">
                  <c:v>0.42984946211933905</c:v>
                </c:pt>
                <c:pt idx="4382">
                  <c:v>0.42987885187827102</c:v>
                </c:pt>
                <c:pt idx="4383">
                  <c:v>0.42990237620529004</c:v>
                </c:pt>
                <c:pt idx="4384">
                  <c:v>0.42992678049466604</c:v>
                </c:pt>
                <c:pt idx="4385">
                  <c:v>0.42995974975098705</c:v>
                </c:pt>
                <c:pt idx="4386">
                  <c:v>0.42997048997007403</c:v>
                </c:pt>
                <c:pt idx="4387">
                  <c:v>0.43000128397425297</c:v>
                </c:pt>
                <c:pt idx="4388">
                  <c:v>0.43001800325904205</c:v>
                </c:pt>
                <c:pt idx="4389">
                  <c:v>0.43002956009800097</c:v>
                </c:pt>
                <c:pt idx="4390">
                  <c:v>0.430048919269862</c:v>
                </c:pt>
                <c:pt idx="4391">
                  <c:v>0.43006839577003797</c:v>
                </c:pt>
                <c:pt idx="4392">
                  <c:v>0.43008171253371197</c:v>
                </c:pt>
                <c:pt idx="4393">
                  <c:v>0.430104650219159</c:v>
                </c:pt>
                <c:pt idx="4394">
                  <c:v>0.43012131083979099</c:v>
                </c:pt>
                <c:pt idx="4395">
                  <c:v>0.43013767813963699</c:v>
                </c:pt>
                <c:pt idx="4396">
                  <c:v>0.43014782703882504</c:v>
                </c:pt>
                <c:pt idx="4397">
                  <c:v>0.43017011941854399</c:v>
                </c:pt>
                <c:pt idx="4398">
                  <c:v>0.43020517017392201</c:v>
                </c:pt>
                <c:pt idx="4399">
                  <c:v>0.43025724950587396</c:v>
                </c:pt>
                <c:pt idx="4400">
                  <c:v>0.430321367273096</c:v>
                </c:pt>
                <c:pt idx="4401">
                  <c:v>0.43041457232844804</c:v>
                </c:pt>
                <c:pt idx="4402">
                  <c:v>0.43051049934721897</c:v>
                </c:pt>
                <c:pt idx="4403">
                  <c:v>0.43056991562364699</c:v>
                </c:pt>
                <c:pt idx="4404">
                  <c:v>0.43069809750346599</c:v>
                </c:pt>
                <c:pt idx="4405">
                  <c:v>0.430754545681307</c:v>
                </c:pt>
                <c:pt idx="4406">
                  <c:v>0.43080300649180903</c:v>
                </c:pt>
                <c:pt idx="4407">
                  <c:v>0.43083338906013902</c:v>
                </c:pt>
                <c:pt idx="4408">
                  <c:v>0.43088216764859899</c:v>
                </c:pt>
                <c:pt idx="4409">
                  <c:v>0.43093033266990799</c:v>
                </c:pt>
                <c:pt idx="4410">
                  <c:v>0.43095185940560199</c:v>
                </c:pt>
                <c:pt idx="4411">
                  <c:v>0.43088512689148495</c:v>
                </c:pt>
                <c:pt idx="4412">
                  <c:v>0.43082250352232498</c:v>
                </c:pt>
                <c:pt idx="4413">
                  <c:v>0.43078584994930003</c:v>
                </c:pt>
                <c:pt idx="4414">
                  <c:v>0.430713857729637</c:v>
                </c:pt>
                <c:pt idx="4415">
                  <c:v>0.43078887424787604</c:v>
                </c:pt>
                <c:pt idx="4416">
                  <c:v>0.43106730788143099</c:v>
                </c:pt>
                <c:pt idx="4417">
                  <c:v>0.43141467267202005</c:v>
                </c:pt>
                <c:pt idx="4418">
                  <c:v>0.43137019310699398</c:v>
                </c:pt>
                <c:pt idx="4419">
                  <c:v>0.43132800505676205</c:v>
                </c:pt>
                <c:pt idx="4420">
                  <c:v>0.43123685604638895</c:v>
                </c:pt>
                <c:pt idx="4421">
                  <c:v>0.43117623646566505</c:v>
                </c:pt>
                <c:pt idx="4422">
                  <c:v>0.43106941876933902</c:v>
                </c:pt>
                <c:pt idx="4423">
                  <c:v>0.43104105471876097</c:v>
                </c:pt>
                <c:pt idx="4424">
                  <c:v>0.43101615061173204</c:v>
                </c:pt>
                <c:pt idx="4425">
                  <c:v>0.43096187536181596</c:v>
                </c:pt>
                <c:pt idx="4426">
                  <c:v>0.43091956910806095</c:v>
                </c:pt>
                <c:pt idx="4427">
                  <c:v>0.430870943742376</c:v>
                </c:pt>
                <c:pt idx="4428">
                  <c:v>0.43074782264238298</c:v>
                </c:pt>
                <c:pt idx="4429">
                  <c:v>0.43068655110905396</c:v>
                </c:pt>
                <c:pt idx="4430">
                  <c:v>0.43065764944238905</c:v>
                </c:pt>
                <c:pt idx="4431">
                  <c:v>0.430574123625727</c:v>
                </c:pt>
                <c:pt idx="4432">
                  <c:v>0.430495655600732</c:v>
                </c:pt>
                <c:pt idx="4433">
                  <c:v>0.43039681106661598</c:v>
                </c:pt>
                <c:pt idx="4434">
                  <c:v>0.43032788142574296</c:v>
                </c:pt>
                <c:pt idx="4435">
                  <c:v>0.43027650053138</c:v>
                </c:pt>
                <c:pt idx="4436">
                  <c:v>0.430234163935167</c:v>
                </c:pt>
                <c:pt idx="4437">
                  <c:v>0.43035555246068902</c:v>
                </c:pt>
                <c:pt idx="4438">
                  <c:v>0.43051836755025596</c:v>
                </c:pt>
                <c:pt idx="4439">
                  <c:v>0.43062313194314406</c:v>
                </c:pt>
                <c:pt idx="4440">
                  <c:v>0.43081113680753003</c:v>
                </c:pt>
                <c:pt idx="4441">
                  <c:v>0.43094225702252897</c:v>
                </c:pt>
                <c:pt idx="4442">
                  <c:v>0.43105229257983901</c:v>
                </c:pt>
                <c:pt idx="4443">
                  <c:v>0.43120198918183605</c:v>
                </c:pt>
                <c:pt idx="4444">
                  <c:v>0.43128883608327895</c:v>
                </c:pt>
                <c:pt idx="4445">
                  <c:v>0.43135384711114999</c:v>
                </c:pt>
                <c:pt idx="4446">
                  <c:v>0.43143332970875603</c:v>
                </c:pt>
                <c:pt idx="4447">
                  <c:v>0.43153609933987302</c:v>
                </c:pt>
                <c:pt idx="4448">
                  <c:v>0.43158836948081603</c:v>
                </c:pt>
                <c:pt idx="4449">
                  <c:v>0.43161636602354303</c:v>
                </c:pt>
                <c:pt idx="4450">
                  <c:v>0.43169750934078899</c:v>
                </c:pt>
                <c:pt idx="4451">
                  <c:v>0.43176119550208303</c:v>
                </c:pt>
                <c:pt idx="4452">
                  <c:v>0.43180906563146404</c:v>
                </c:pt>
                <c:pt idx="4453">
                  <c:v>0.43186580330582103</c:v>
                </c:pt>
                <c:pt idx="4454">
                  <c:v>0.431914946173375</c:v>
                </c:pt>
                <c:pt idx="4455">
                  <c:v>0.431979278654535</c:v>
                </c:pt>
                <c:pt idx="4456">
                  <c:v>0.43202633667316204</c:v>
                </c:pt>
                <c:pt idx="4457">
                  <c:v>0.43205671590037698</c:v>
                </c:pt>
                <c:pt idx="4458">
                  <c:v>0.43212774968165801</c:v>
                </c:pt>
                <c:pt idx="4459">
                  <c:v>0.43219982588740302</c:v>
                </c:pt>
                <c:pt idx="4460">
                  <c:v>0.43227249776426901</c:v>
                </c:pt>
                <c:pt idx="4461">
                  <c:v>0.43229066573348596</c:v>
                </c:pt>
                <c:pt idx="4462">
                  <c:v>0.43233519214984495</c:v>
                </c:pt>
                <c:pt idx="4463">
                  <c:v>0.43237837830617998</c:v>
                </c:pt>
                <c:pt idx="4464">
                  <c:v>0.43245045451192399</c:v>
                </c:pt>
                <c:pt idx="4465">
                  <c:v>0.43248279033993597</c:v>
                </c:pt>
                <c:pt idx="4466">
                  <c:v>0.43251435363268298</c:v>
                </c:pt>
                <c:pt idx="4467">
                  <c:v>0.43253467583844996</c:v>
                </c:pt>
                <c:pt idx="4468">
                  <c:v>0.43254862456083598</c:v>
                </c:pt>
                <c:pt idx="4469">
                  <c:v>0.43260331879606195</c:v>
                </c:pt>
                <c:pt idx="4470">
                  <c:v>0.43262180807784201</c:v>
                </c:pt>
                <c:pt idx="4471">
                  <c:v>0.43264161249682098</c:v>
                </c:pt>
                <c:pt idx="4472">
                  <c:v>0.43266961718303198</c:v>
                </c:pt>
                <c:pt idx="4473">
                  <c:v>0.43268911215796402</c:v>
                </c:pt>
                <c:pt idx="4474">
                  <c:v>0.43274436228259805</c:v>
                </c:pt>
                <c:pt idx="4475">
                  <c:v>0.43277885093145996</c:v>
                </c:pt>
                <c:pt idx="4476">
                  <c:v>0.43279989312662404</c:v>
                </c:pt>
                <c:pt idx="4477">
                  <c:v>0.43283300363960397</c:v>
                </c:pt>
                <c:pt idx="4478">
                  <c:v>0.43286464429336202</c:v>
                </c:pt>
                <c:pt idx="4479">
                  <c:v>0.43289454311421705</c:v>
                </c:pt>
                <c:pt idx="4480">
                  <c:v>0.43292218986598396</c:v>
                </c:pt>
                <c:pt idx="4481">
                  <c:v>0.432949431962113</c:v>
                </c:pt>
                <c:pt idx="4482">
                  <c:v>0.43297573633507602</c:v>
                </c:pt>
                <c:pt idx="4483">
                  <c:v>0.43305472529932698</c:v>
                </c:pt>
                <c:pt idx="4484">
                  <c:v>0.43313237829800799</c:v>
                </c:pt>
                <c:pt idx="4485">
                  <c:v>0.43321670288626202</c:v>
                </c:pt>
                <c:pt idx="4486">
                  <c:v>0.43327109249658202</c:v>
                </c:pt>
                <c:pt idx="4487">
                  <c:v>0.433349806694317</c:v>
                </c:pt>
                <c:pt idx="4488">
                  <c:v>0.43340582663764704</c:v>
                </c:pt>
                <c:pt idx="4489">
                  <c:v>0.43346503372461898</c:v>
                </c:pt>
                <c:pt idx="4490">
                  <c:v>0.43357307993998895</c:v>
                </c:pt>
                <c:pt idx="4491">
                  <c:v>0.43355537854974702</c:v>
                </c:pt>
                <c:pt idx="4492">
                  <c:v>0.43346237134119803</c:v>
                </c:pt>
                <c:pt idx="4493">
                  <c:v>0.43341853485105997</c:v>
                </c:pt>
                <c:pt idx="4494">
                  <c:v>0.43337060340657696</c:v>
                </c:pt>
                <c:pt idx="4495">
                  <c:v>0.43333406471180402</c:v>
                </c:pt>
                <c:pt idx="4496">
                  <c:v>0.43331715667492698</c:v>
                </c:pt>
                <c:pt idx="4497">
                  <c:v>0.43329430636071897</c:v>
                </c:pt>
                <c:pt idx="4498">
                  <c:v>0.43326419053398502</c:v>
                </c:pt>
                <c:pt idx="4499">
                  <c:v>0.43324222761062103</c:v>
                </c:pt>
                <c:pt idx="4500">
                  <c:v>0.43323732710137197</c:v>
                </c:pt>
                <c:pt idx="4501">
                  <c:v>0.43326075939437203</c:v>
                </c:pt>
                <c:pt idx="4502">
                  <c:v>0.43329322652671398</c:v>
                </c:pt>
                <c:pt idx="4503">
                  <c:v>0.433313511198267</c:v>
                </c:pt>
                <c:pt idx="4504">
                  <c:v>0.43334242268415901</c:v>
                </c:pt>
                <c:pt idx="4505">
                  <c:v>0.43337500639507298</c:v>
                </c:pt>
                <c:pt idx="4506">
                  <c:v>0.43339762263806803</c:v>
                </c:pt>
                <c:pt idx="4507">
                  <c:v>0.43343358712757496</c:v>
                </c:pt>
                <c:pt idx="4508">
                  <c:v>0.43345272632007603</c:v>
                </c:pt>
                <c:pt idx="4509">
                  <c:v>0.43350843057089095</c:v>
                </c:pt>
                <c:pt idx="4510">
                  <c:v>0.43357373093599205</c:v>
                </c:pt>
                <c:pt idx="4511">
                  <c:v>0.43363235787436605</c:v>
                </c:pt>
                <c:pt idx="4512">
                  <c:v>0.433663305203983</c:v>
                </c:pt>
                <c:pt idx="4513">
                  <c:v>0.43367711976478196</c:v>
                </c:pt>
                <c:pt idx="4514">
                  <c:v>0.43369752101490699</c:v>
                </c:pt>
                <c:pt idx="4515">
                  <c:v>0.43372223567220103</c:v>
                </c:pt>
                <c:pt idx="4516">
                  <c:v>0.43374607599020398</c:v>
                </c:pt>
                <c:pt idx="4517">
                  <c:v>0.43376187111479603</c:v>
                </c:pt>
                <c:pt idx="4518">
                  <c:v>0.43378766686646097</c:v>
                </c:pt>
                <c:pt idx="4519">
                  <c:v>0.43381405805208695</c:v>
                </c:pt>
                <c:pt idx="4520">
                  <c:v>0.43383557584118104</c:v>
                </c:pt>
                <c:pt idx="4521">
                  <c:v>0.43384744517700602</c:v>
                </c:pt>
                <c:pt idx="4522">
                  <c:v>0.43389880560937799</c:v>
                </c:pt>
                <c:pt idx="4523">
                  <c:v>0.43393782777633305</c:v>
                </c:pt>
                <c:pt idx="4524">
                  <c:v>0.43395864079747803</c:v>
                </c:pt>
                <c:pt idx="4525">
                  <c:v>0.433976510088805</c:v>
                </c:pt>
                <c:pt idx="4526">
                  <c:v>0.43399053031559698</c:v>
                </c:pt>
                <c:pt idx="4527">
                  <c:v>0.43401000122984901</c:v>
                </c:pt>
                <c:pt idx="4528">
                  <c:v>0.43403636350679398</c:v>
                </c:pt>
                <c:pt idx="4529">
                  <c:v>0.43404446902831795</c:v>
                </c:pt>
                <c:pt idx="4530">
                  <c:v>0.43406864198928996</c:v>
                </c:pt>
                <c:pt idx="4531">
                  <c:v>0.43408428331697801</c:v>
                </c:pt>
                <c:pt idx="4532">
                  <c:v>0.43410629493085096</c:v>
                </c:pt>
                <c:pt idx="4533">
                  <c:v>0.43411434749918698</c:v>
                </c:pt>
                <c:pt idx="4534">
                  <c:v>0.43412909849372106</c:v>
                </c:pt>
                <c:pt idx="4535">
                  <c:v>0.434174156539754</c:v>
                </c:pt>
                <c:pt idx="4536">
                  <c:v>0.43422351768781298</c:v>
                </c:pt>
                <c:pt idx="4537">
                  <c:v>0.43425949889097604</c:v>
                </c:pt>
                <c:pt idx="4538">
                  <c:v>0.43428987498208904</c:v>
                </c:pt>
                <c:pt idx="4539">
                  <c:v>0.434360210097821</c:v>
                </c:pt>
                <c:pt idx="4540">
                  <c:v>0.43441734607872395</c:v>
                </c:pt>
                <c:pt idx="4541">
                  <c:v>0.43450377329034295</c:v>
                </c:pt>
                <c:pt idx="4542">
                  <c:v>0.43457808622753002</c:v>
                </c:pt>
                <c:pt idx="4543">
                  <c:v>0.43465113349425399</c:v>
                </c:pt>
                <c:pt idx="4544">
                  <c:v>0.43472237266031699</c:v>
                </c:pt>
                <c:pt idx="4545">
                  <c:v>0.43480138665922397</c:v>
                </c:pt>
                <c:pt idx="4546">
                  <c:v>0.434865574232707</c:v>
                </c:pt>
                <c:pt idx="4547">
                  <c:v>0.43497072615508103</c:v>
                </c:pt>
                <c:pt idx="4548">
                  <c:v>0.43502739924191003</c:v>
                </c:pt>
                <c:pt idx="4549">
                  <c:v>0.43522060114769201</c:v>
                </c:pt>
                <c:pt idx="4550">
                  <c:v>0.43520197904694402</c:v>
                </c:pt>
                <c:pt idx="4551">
                  <c:v>0.43514184679010504</c:v>
                </c:pt>
                <c:pt idx="4552">
                  <c:v>0.43508000342509401</c:v>
                </c:pt>
                <c:pt idx="4553">
                  <c:v>0.43505538352542905</c:v>
                </c:pt>
                <c:pt idx="4554">
                  <c:v>0.43498709491916998</c:v>
                </c:pt>
                <c:pt idx="4555">
                  <c:v>0.43499104992803195</c:v>
                </c:pt>
                <c:pt idx="4556">
                  <c:v>0.435070626609942</c:v>
                </c:pt>
                <c:pt idx="4557">
                  <c:v>0.43512177964009302</c:v>
                </c:pt>
                <c:pt idx="4558">
                  <c:v>0.43518462483332898</c:v>
                </c:pt>
                <c:pt idx="4559">
                  <c:v>0.43522848453940499</c:v>
                </c:pt>
                <c:pt idx="4560">
                  <c:v>0.43527049362497106</c:v>
                </c:pt>
                <c:pt idx="4561">
                  <c:v>0.43533933670792602</c:v>
                </c:pt>
                <c:pt idx="4562">
                  <c:v>0.43541077065959399</c:v>
                </c:pt>
                <c:pt idx="4563">
                  <c:v>0.43547114740775905</c:v>
                </c:pt>
                <c:pt idx="4564">
                  <c:v>0.43558242195885499</c:v>
                </c:pt>
                <c:pt idx="4565">
                  <c:v>0.435564355402694</c:v>
                </c:pt>
                <c:pt idx="4566">
                  <c:v>0.43555024689063904</c:v>
                </c:pt>
                <c:pt idx="4567">
                  <c:v>0.43552388120973995</c:v>
                </c:pt>
                <c:pt idx="4568">
                  <c:v>0.43549681329520895</c:v>
                </c:pt>
                <c:pt idx="4569">
                  <c:v>0.43547976816978495</c:v>
                </c:pt>
                <c:pt idx="4570">
                  <c:v>0.43543303771356701</c:v>
                </c:pt>
                <c:pt idx="4571">
                  <c:v>0.43538349832282197</c:v>
                </c:pt>
                <c:pt idx="4572">
                  <c:v>0.43534244957507795</c:v>
                </c:pt>
                <c:pt idx="4573">
                  <c:v>0.43529361241796405</c:v>
                </c:pt>
                <c:pt idx="4574">
                  <c:v>0.43525030935412301</c:v>
                </c:pt>
                <c:pt idx="4575">
                  <c:v>0.43529866334194001</c:v>
                </c:pt>
                <c:pt idx="4576">
                  <c:v>0.43530635413922603</c:v>
                </c:pt>
                <c:pt idx="4577">
                  <c:v>0.43535850140186305</c:v>
                </c:pt>
                <c:pt idx="4578">
                  <c:v>0.43539126035325804</c:v>
                </c:pt>
                <c:pt idx="4579">
                  <c:v>0.43542160335596403</c:v>
                </c:pt>
                <c:pt idx="4580">
                  <c:v>0.43544331701725203</c:v>
                </c:pt>
                <c:pt idx="4581">
                  <c:v>0.43548724389442595</c:v>
                </c:pt>
                <c:pt idx="4582">
                  <c:v>0.43552553064521504</c:v>
                </c:pt>
                <c:pt idx="4583">
                  <c:v>0.43555771983166902</c:v>
                </c:pt>
                <c:pt idx="4584">
                  <c:v>0.435616167714442</c:v>
                </c:pt>
                <c:pt idx="4585">
                  <c:v>0.43563828966386897</c:v>
                </c:pt>
                <c:pt idx="4586">
                  <c:v>0.43565621082241501</c:v>
                </c:pt>
                <c:pt idx="4587">
                  <c:v>0.43567010135328199</c:v>
                </c:pt>
                <c:pt idx="4588">
                  <c:v>0.43572071028194703</c:v>
                </c:pt>
                <c:pt idx="4589">
                  <c:v>0.43578344137193004</c:v>
                </c:pt>
                <c:pt idx="4590">
                  <c:v>0.43587236076114</c:v>
                </c:pt>
                <c:pt idx="4591">
                  <c:v>0.43594685015943102</c:v>
                </c:pt>
                <c:pt idx="4592">
                  <c:v>0.43598008413563205</c:v>
                </c:pt>
                <c:pt idx="4593">
                  <c:v>0.43602194753649803</c:v>
                </c:pt>
                <c:pt idx="4594">
                  <c:v>0.43607110822742401</c:v>
                </c:pt>
                <c:pt idx="4595">
                  <c:v>0.43612298654913895</c:v>
                </c:pt>
                <c:pt idx="4596">
                  <c:v>0.43616889581370999</c:v>
                </c:pt>
                <c:pt idx="4597">
                  <c:v>0.43622062456252297</c:v>
                </c:pt>
                <c:pt idx="4598">
                  <c:v>0.43624157470579195</c:v>
                </c:pt>
                <c:pt idx="4599">
                  <c:v>0.43625502418048401</c:v>
                </c:pt>
                <c:pt idx="4600">
                  <c:v>0.43628787193597995</c:v>
                </c:pt>
                <c:pt idx="4601">
                  <c:v>0.43631490020723496</c:v>
                </c:pt>
                <c:pt idx="4602">
                  <c:v>0.43636443048422302</c:v>
                </c:pt>
                <c:pt idx="4603">
                  <c:v>0.43639743791796903</c:v>
                </c:pt>
                <c:pt idx="4604">
                  <c:v>0.43644256963620498</c:v>
                </c:pt>
                <c:pt idx="4605">
                  <c:v>0.43646468023528495</c:v>
                </c:pt>
                <c:pt idx="4606">
                  <c:v>0.43649796250547801</c:v>
                </c:pt>
                <c:pt idx="4607">
                  <c:v>0.43653271881560896</c:v>
                </c:pt>
                <c:pt idx="4608">
                  <c:v>0.43655110552431697</c:v>
                </c:pt>
                <c:pt idx="4609">
                  <c:v>0.43658729781511596</c:v>
                </c:pt>
                <c:pt idx="4610">
                  <c:v>0.43660168836852697</c:v>
                </c:pt>
                <c:pt idx="4611">
                  <c:v>0.43662085088772895</c:v>
                </c:pt>
                <c:pt idx="4612">
                  <c:v>0.436674226649717</c:v>
                </c:pt>
                <c:pt idx="4613">
                  <c:v>0.43669136401977304</c:v>
                </c:pt>
                <c:pt idx="4614">
                  <c:v>0.43671883575312198</c:v>
                </c:pt>
                <c:pt idx="4615">
                  <c:v>0.43673598116503998</c:v>
                </c:pt>
                <c:pt idx="4616">
                  <c:v>0.43680642475789599</c:v>
                </c:pt>
                <c:pt idx="4617">
                  <c:v>0.43683068217124699</c:v>
                </c:pt>
                <c:pt idx="4618">
                  <c:v>0.43687632528340603</c:v>
                </c:pt>
                <c:pt idx="4619">
                  <c:v>0.43688625010822901</c:v>
                </c:pt>
                <c:pt idx="4620">
                  <c:v>0.43690208129478203</c:v>
                </c:pt>
                <c:pt idx="4621">
                  <c:v>0.43691384810130496</c:v>
                </c:pt>
                <c:pt idx="4622">
                  <c:v>0.43692298081890901</c:v>
                </c:pt>
                <c:pt idx="4623">
                  <c:v>0.43692899715414701</c:v>
                </c:pt>
                <c:pt idx="4624">
                  <c:v>0.43693749540330196</c:v>
                </c:pt>
                <c:pt idx="4625">
                  <c:v>0.43694417462922597</c:v>
                </c:pt>
                <c:pt idx="4626">
                  <c:v>0.43695389503461401</c:v>
                </c:pt>
                <c:pt idx="4627">
                  <c:v>0.43697286717448902</c:v>
                </c:pt>
                <c:pt idx="4628">
                  <c:v>0.43706698037623704</c:v>
                </c:pt>
                <c:pt idx="4629">
                  <c:v>0.43718381069578505</c:v>
                </c:pt>
                <c:pt idx="4630">
                  <c:v>0.43734260046903295</c:v>
                </c:pt>
                <c:pt idx="4631">
                  <c:v>0.43756665335296896</c:v>
                </c:pt>
                <c:pt idx="4632">
                  <c:v>0.43768484638807303</c:v>
                </c:pt>
                <c:pt idx="4633">
                  <c:v>0.43785248094830997</c:v>
                </c:pt>
                <c:pt idx="4634">
                  <c:v>0.43775433424558197</c:v>
                </c:pt>
                <c:pt idx="4635">
                  <c:v>0.43762591092504599</c:v>
                </c:pt>
                <c:pt idx="4636">
                  <c:v>0.43756106850190701</c:v>
                </c:pt>
                <c:pt idx="4637">
                  <c:v>0.43743819589463495</c:v>
                </c:pt>
                <c:pt idx="4638">
                  <c:v>0.43737031513122804</c:v>
                </c:pt>
                <c:pt idx="4639">
                  <c:v>0.43731976633541803</c:v>
                </c:pt>
                <c:pt idx="4640">
                  <c:v>0.437306474110983</c:v>
                </c:pt>
                <c:pt idx="4641">
                  <c:v>0.43728308490836998</c:v>
                </c:pt>
                <c:pt idx="4642">
                  <c:v>0.43724794850485604</c:v>
                </c:pt>
                <c:pt idx="4643">
                  <c:v>0.43721624035664097</c:v>
                </c:pt>
                <c:pt idx="4644">
                  <c:v>0.437178232788208</c:v>
                </c:pt>
                <c:pt idx="4645">
                  <c:v>0.43714281359761997</c:v>
                </c:pt>
                <c:pt idx="4646">
                  <c:v>0.43733306371562397</c:v>
                </c:pt>
                <c:pt idx="4647">
                  <c:v>0.43763799625714705</c:v>
                </c:pt>
                <c:pt idx="4648">
                  <c:v>0.43763204010063295</c:v>
                </c:pt>
                <c:pt idx="4649">
                  <c:v>0.43762228393480296</c:v>
                </c:pt>
                <c:pt idx="4650">
                  <c:v>0.43761164845789002</c:v>
                </c:pt>
                <c:pt idx="4651">
                  <c:v>0.43760264598727505</c:v>
                </c:pt>
                <c:pt idx="4652">
                  <c:v>0.43759442512651103</c:v>
                </c:pt>
                <c:pt idx="4653">
                  <c:v>0.43758420630319605</c:v>
                </c:pt>
                <c:pt idx="4654">
                  <c:v>0.43757206107598801</c:v>
                </c:pt>
                <c:pt idx="4655">
                  <c:v>0.43756084159419795</c:v>
                </c:pt>
                <c:pt idx="4656">
                  <c:v>0.43755064457749704</c:v>
                </c:pt>
                <c:pt idx="4657">
                  <c:v>0.43754568424010498</c:v>
                </c:pt>
                <c:pt idx="4658">
                  <c:v>0.43758187440541596</c:v>
                </c:pt>
                <c:pt idx="4659">
                  <c:v>0.43762024416035405</c:v>
                </c:pt>
                <c:pt idx="4660">
                  <c:v>0.43767450954352605</c:v>
                </c:pt>
                <c:pt idx="4661">
                  <c:v>0.43772562728266295</c:v>
                </c:pt>
                <c:pt idx="4662">
                  <c:v>0.43776629484360097</c:v>
                </c:pt>
                <c:pt idx="4663">
                  <c:v>0.437798400812763</c:v>
                </c:pt>
                <c:pt idx="4664">
                  <c:v>0.43784137663877598</c:v>
                </c:pt>
                <c:pt idx="4665">
                  <c:v>0.43790491708692403</c:v>
                </c:pt>
                <c:pt idx="4666">
                  <c:v>0.43794117794621301</c:v>
                </c:pt>
                <c:pt idx="4667">
                  <c:v>0.43797983101496896</c:v>
                </c:pt>
                <c:pt idx="4668">
                  <c:v>0.43801558825121201</c:v>
                </c:pt>
                <c:pt idx="4669">
                  <c:v>0.43808105924715002</c:v>
                </c:pt>
                <c:pt idx="4670">
                  <c:v>0.43814451575090496</c:v>
                </c:pt>
                <c:pt idx="4671">
                  <c:v>0.438169445091666</c:v>
                </c:pt>
                <c:pt idx="4672">
                  <c:v>0.43820582646122896</c:v>
                </c:pt>
                <c:pt idx="4673">
                  <c:v>0.43823995231806101</c:v>
                </c:pt>
                <c:pt idx="4674">
                  <c:v>0.43830063889506499</c:v>
                </c:pt>
                <c:pt idx="4675">
                  <c:v>0.43834395047699404</c:v>
                </c:pt>
                <c:pt idx="4676">
                  <c:v>0.43837389728038401</c:v>
                </c:pt>
                <c:pt idx="4677">
                  <c:v>0.43844765430602906</c:v>
                </c:pt>
                <c:pt idx="4678">
                  <c:v>0.43856021384817101</c:v>
                </c:pt>
                <c:pt idx="4679">
                  <c:v>0.43861948024996</c:v>
                </c:pt>
                <c:pt idx="4680">
                  <c:v>0.43871294962098895</c:v>
                </c:pt>
                <c:pt idx="4681">
                  <c:v>0.43876781564897405</c:v>
                </c:pt>
                <c:pt idx="4682">
                  <c:v>0.43882202459877995</c:v>
                </c:pt>
                <c:pt idx="4683">
                  <c:v>0.43888296859992604</c:v>
                </c:pt>
                <c:pt idx="4684">
                  <c:v>0.43896132517282704</c:v>
                </c:pt>
                <c:pt idx="4685">
                  <c:v>0.43900107840268499</c:v>
                </c:pt>
                <c:pt idx="4686">
                  <c:v>0.43903245388575496</c:v>
                </c:pt>
                <c:pt idx="4687">
                  <c:v>0.43910095428596396</c:v>
                </c:pt>
                <c:pt idx="4688">
                  <c:v>0.43915959851348196</c:v>
                </c:pt>
                <c:pt idx="4689">
                  <c:v>0.43919777027628004</c:v>
                </c:pt>
                <c:pt idx="4690">
                  <c:v>0.43920252225644296</c:v>
                </c:pt>
                <c:pt idx="4691">
                  <c:v>0.43921095117863296</c:v>
                </c:pt>
                <c:pt idx="4692">
                  <c:v>0.43922145227577902</c:v>
                </c:pt>
                <c:pt idx="4693">
                  <c:v>0.43922625099672996</c:v>
                </c:pt>
                <c:pt idx="4694">
                  <c:v>0.43923411902945797</c:v>
                </c:pt>
                <c:pt idx="4695">
                  <c:v>0.43923619120441404</c:v>
                </c:pt>
                <c:pt idx="4696">
                  <c:v>0.43928727544168999</c:v>
                </c:pt>
                <c:pt idx="4697">
                  <c:v>0.439370485072344</c:v>
                </c:pt>
                <c:pt idx="4698">
                  <c:v>0.43941030886133503</c:v>
                </c:pt>
                <c:pt idx="4699">
                  <c:v>0.43946493203137005</c:v>
                </c:pt>
                <c:pt idx="4700">
                  <c:v>0.43950786483348403</c:v>
                </c:pt>
                <c:pt idx="4701">
                  <c:v>0.439512688286398</c:v>
                </c:pt>
                <c:pt idx="4702">
                  <c:v>0.43952294041722095</c:v>
                </c:pt>
                <c:pt idx="4703">
                  <c:v>0.43954793410847404</c:v>
                </c:pt>
                <c:pt idx="4704">
                  <c:v>0.43956421161675097</c:v>
                </c:pt>
                <c:pt idx="4705">
                  <c:v>0.43959055775829003</c:v>
                </c:pt>
                <c:pt idx="4706">
                  <c:v>0.43963146141214904</c:v>
                </c:pt>
                <c:pt idx="4707">
                  <c:v>0.43964416351837698</c:v>
                </c:pt>
                <c:pt idx="4708">
                  <c:v>0.43955411898780705</c:v>
                </c:pt>
                <c:pt idx="4709">
                  <c:v>0.43944966491442605</c:v>
                </c:pt>
                <c:pt idx="4710">
                  <c:v>0.43940293739661695</c:v>
                </c:pt>
                <c:pt idx="4711">
                  <c:v>0.43941769941084696</c:v>
                </c:pt>
                <c:pt idx="4712">
                  <c:v>0.43942973795186402</c:v>
                </c:pt>
                <c:pt idx="4713">
                  <c:v>0.43945776209652598</c:v>
                </c:pt>
                <c:pt idx="4714">
                  <c:v>0.43946830075374399</c:v>
                </c:pt>
                <c:pt idx="4715">
                  <c:v>0.439496374468475</c:v>
                </c:pt>
                <c:pt idx="4716">
                  <c:v>0.43950617378549095</c:v>
                </c:pt>
                <c:pt idx="4717">
                  <c:v>0.43951777155484095</c:v>
                </c:pt>
                <c:pt idx="4718">
                  <c:v>0.43952905690515398</c:v>
                </c:pt>
                <c:pt idx="4719">
                  <c:v>0.43953691281412899</c:v>
                </c:pt>
                <c:pt idx="4720">
                  <c:v>0.43955368420321905</c:v>
                </c:pt>
                <c:pt idx="4721">
                  <c:v>0.43956572764581303</c:v>
                </c:pt>
                <c:pt idx="4722">
                  <c:v>0.43957415541937905</c:v>
                </c:pt>
                <c:pt idx="4723">
                  <c:v>0.43958312528298105</c:v>
                </c:pt>
                <c:pt idx="4724">
                  <c:v>0.43959143805844303</c:v>
                </c:pt>
                <c:pt idx="4725">
                  <c:v>0.439599896672071</c:v>
                </c:pt>
                <c:pt idx="4726">
                  <c:v>0.43960226654226897</c:v>
                </c:pt>
                <c:pt idx="4727">
                  <c:v>0.43960745144128599</c:v>
                </c:pt>
                <c:pt idx="4728">
                  <c:v>0.43966400157277996</c:v>
                </c:pt>
                <c:pt idx="4729">
                  <c:v>0.43971318771925205</c:v>
                </c:pt>
                <c:pt idx="4730">
                  <c:v>0.43977590005600398</c:v>
                </c:pt>
                <c:pt idx="4731">
                  <c:v>0.43979037213371597</c:v>
                </c:pt>
                <c:pt idx="4732">
                  <c:v>0.43984188228140497</c:v>
                </c:pt>
                <c:pt idx="4733">
                  <c:v>0.43987134009790796</c:v>
                </c:pt>
                <c:pt idx="4734">
                  <c:v>0.43994284918777904</c:v>
                </c:pt>
                <c:pt idx="4735">
                  <c:v>0.43997160416571601</c:v>
                </c:pt>
                <c:pt idx="4736">
                  <c:v>0.44002588183982205</c:v>
                </c:pt>
                <c:pt idx="4737">
                  <c:v>0.44009910979157096</c:v>
                </c:pt>
                <c:pt idx="4738">
                  <c:v>0.44014545827574603</c:v>
                </c:pt>
                <c:pt idx="4739">
                  <c:v>0.44020069810178397</c:v>
                </c:pt>
                <c:pt idx="4740">
                  <c:v>0.44021044074233495</c:v>
                </c:pt>
                <c:pt idx="4741">
                  <c:v>0.44023596818732802</c:v>
                </c:pt>
                <c:pt idx="4742">
                  <c:v>0.44025750406334296</c:v>
                </c:pt>
                <c:pt idx="4743">
                  <c:v>0.44029916104979605</c:v>
                </c:pt>
                <c:pt idx="4744">
                  <c:v>0.44033811482014895</c:v>
                </c:pt>
                <c:pt idx="4745">
                  <c:v>0.44040039538668696</c:v>
                </c:pt>
                <c:pt idx="4746">
                  <c:v>0.44042852823622403</c:v>
                </c:pt>
                <c:pt idx="4747">
                  <c:v>0.44047867908198401</c:v>
                </c:pt>
                <c:pt idx="4748">
                  <c:v>0.44051043270939305</c:v>
                </c:pt>
                <c:pt idx="4749">
                  <c:v>0.44054041678382705</c:v>
                </c:pt>
                <c:pt idx="4750">
                  <c:v>0.44062392834795605</c:v>
                </c:pt>
                <c:pt idx="4751">
                  <c:v>0.44066778608086399</c:v>
                </c:pt>
                <c:pt idx="4752">
                  <c:v>0.44071463054110205</c:v>
                </c:pt>
                <c:pt idx="4753">
                  <c:v>0.44076351855161899</c:v>
                </c:pt>
                <c:pt idx="4754">
                  <c:v>0.44083966807317398</c:v>
                </c:pt>
                <c:pt idx="4755">
                  <c:v>0.44090358034380595</c:v>
                </c:pt>
                <c:pt idx="4756">
                  <c:v>0.44098217843145404</c:v>
                </c:pt>
                <c:pt idx="4757">
                  <c:v>0.44101251729328605</c:v>
                </c:pt>
                <c:pt idx="4758">
                  <c:v>0.44109960397439996</c:v>
                </c:pt>
                <c:pt idx="4759">
                  <c:v>0.44118040144030402</c:v>
                </c:pt>
                <c:pt idx="4760">
                  <c:v>0.44128940072691103</c:v>
                </c:pt>
                <c:pt idx="4761">
                  <c:v>0.44136578984574704</c:v>
                </c:pt>
                <c:pt idx="4762">
                  <c:v>0.44142211037398305</c:v>
                </c:pt>
                <c:pt idx="4763">
                  <c:v>0.441548109504459</c:v>
                </c:pt>
                <c:pt idx="4764">
                  <c:v>0.44158042160238997</c:v>
                </c:pt>
                <c:pt idx="4765">
                  <c:v>0.441716496031896</c:v>
                </c:pt>
                <c:pt idx="4766">
                  <c:v>0.44176165817402002</c:v>
                </c:pt>
                <c:pt idx="4767">
                  <c:v>0.44182178920702497</c:v>
                </c:pt>
                <c:pt idx="4768">
                  <c:v>0.44183644418710599</c:v>
                </c:pt>
                <c:pt idx="4769">
                  <c:v>0.441849953161636</c:v>
                </c:pt>
                <c:pt idx="4770">
                  <c:v>0.44186565230800701</c:v>
                </c:pt>
                <c:pt idx="4771">
                  <c:v>0.44188468060258701</c:v>
                </c:pt>
                <c:pt idx="4772">
                  <c:v>0.44189841506594196</c:v>
                </c:pt>
                <c:pt idx="4773">
                  <c:v>0.44184407124501301</c:v>
                </c:pt>
                <c:pt idx="4774">
                  <c:v>0.44168829626597805</c:v>
                </c:pt>
                <c:pt idx="4775">
                  <c:v>0.44170066234546101</c:v>
                </c:pt>
                <c:pt idx="4776">
                  <c:v>0.44172642413384</c:v>
                </c:pt>
                <c:pt idx="4777">
                  <c:v>0.44174321985645604</c:v>
                </c:pt>
                <c:pt idx="4778">
                  <c:v>0.44176110253182999</c:v>
                </c:pt>
                <c:pt idx="4779">
                  <c:v>0.44177916006739404</c:v>
                </c:pt>
                <c:pt idx="4780">
                  <c:v>0.44178745255906404</c:v>
                </c:pt>
                <c:pt idx="4781">
                  <c:v>0.44176642704704705</c:v>
                </c:pt>
                <c:pt idx="4782">
                  <c:v>0.44173943929086101</c:v>
                </c:pt>
                <c:pt idx="4783">
                  <c:v>0.44167832956126496</c:v>
                </c:pt>
                <c:pt idx="4784">
                  <c:v>0.44162074686750397</c:v>
                </c:pt>
                <c:pt idx="4785">
                  <c:v>0.44152782285041403</c:v>
                </c:pt>
                <c:pt idx="4786">
                  <c:v>0.44145159741477802</c:v>
                </c:pt>
                <c:pt idx="4787">
                  <c:v>0.44137917872658206</c:v>
                </c:pt>
                <c:pt idx="4788">
                  <c:v>0.44128855485427199</c:v>
                </c:pt>
                <c:pt idx="4789">
                  <c:v>0.44122292110787098</c:v>
                </c:pt>
                <c:pt idx="4790">
                  <c:v>0.44113124222400801</c:v>
                </c:pt>
                <c:pt idx="4791">
                  <c:v>0.441093216323315</c:v>
                </c:pt>
                <c:pt idx="4792">
                  <c:v>0.44100136380520305</c:v>
                </c:pt>
                <c:pt idx="4793">
                  <c:v>0.44096097078589103</c:v>
                </c:pt>
                <c:pt idx="4794">
                  <c:v>0.441025210455396</c:v>
                </c:pt>
                <c:pt idx="4795">
                  <c:v>0.44110444088126999</c:v>
                </c:pt>
                <c:pt idx="4796">
                  <c:v>0.44127456348330996</c:v>
                </c:pt>
                <c:pt idx="4797">
                  <c:v>0.44135652789230295</c:v>
                </c:pt>
                <c:pt idx="4798">
                  <c:v>0.44143460338095597</c:v>
                </c:pt>
                <c:pt idx="4799">
                  <c:v>0.44161854864857897</c:v>
                </c:pt>
                <c:pt idx="4800">
                  <c:v>0.44176738223460899</c:v>
                </c:pt>
                <c:pt idx="4801">
                  <c:v>0.44181471946609197</c:v>
                </c:pt>
                <c:pt idx="4802">
                  <c:v>0.44185612562577903</c:v>
                </c:pt>
                <c:pt idx="4803">
                  <c:v>0.44192356604628302</c:v>
                </c:pt>
                <c:pt idx="4804">
                  <c:v>0.44199504315713301</c:v>
                </c:pt>
                <c:pt idx="4805">
                  <c:v>0.44202749451697598</c:v>
                </c:pt>
                <c:pt idx="4806">
                  <c:v>0.44205453731684496</c:v>
                </c:pt>
                <c:pt idx="4807">
                  <c:v>0.44209458367580001</c:v>
                </c:pt>
                <c:pt idx="4808">
                  <c:v>0.44212910639903702</c:v>
                </c:pt>
                <c:pt idx="4809">
                  <c:v>0.44218641411961102</c:v>
                </c:pt>
                <c:pt idx="4810">
                  <c:v>0.44223532131086296</c:v>
                </c:pt>
                <c:pt idx="4811">
                  <c:v>0.44226639176177596</c:v>
                </c:pt>
                <c:pt idx="4812">
                  <c:v>0.44230077042376104</c:v>
                </c:pt>
                <c:pt idx="4813">
                  <c:v>0.442336986176884</c:v>
                </c:pt>
                <c:pt idx="4814">
                  <c:v>0.44235820551421801</c:v>
                </c:pt>
                <c:pt idx="4815">
                  <c:v>0.44239256637296798</c:v>
                </c:pt>
                <c:pt idx="4816">
                  <c:v>0.44244802600463595</c:v>
                </c:pt>
                <c:pt idx="4817">
                  <c:v>0.44248946776896103</c:v>
                </c:pt>
                <c:pt idx="4818">
                  <c:v>0.44250565579580303</c:v>
                </c:pt>
                <c:pt idx="4819">
                  <c:v>0.44257871783230496</c:v>
                </c:pt>
                <c:pt idx="4820">
                  <c:v>0.44260849724322204</c:v>
                </c:pt>
                <c:pt idx="4821">
                  <c:v>0.442637914960889</c:v>
                </c:pt>
                <c:pt idx="4822">
                  <c:v>0.442668176629472</c:v>
                </c:pt>
                <c:pt idx="4823">
                  <c:v>0.44272737375805704</c:v>
                </c:pt>
                <c:pt idx="4824">
                  <c:v>0.44276462816280704</c:v>
                </c:pt>
                <c:pt idx="4825">
                  <c:v>0.44282732165947503</c:v>
                </c:pt>
                <c:pt idx="4826">
                  <c:v>0.44288237837009903</c:v>
                </c:pt>
                <c:pt idx="4827">
                  <c:v>0.44292641968596203</c:v>
                </c:pt>
                <c:pt idx="4828">
                  <c:v>0.44295745150743704</c:v>
                </c:pt>
                <c:pt idx="4829">
                  <c:v>0.44301665470099105</c:v>
                </c:pt>
                <c:pt idx="4830">
                  <c:v>0.44308917053966101</c:v>
                </c:pt>
                <c:pt idx="4831">
                  <c:v>0.44320199186486997</c:v>
                </c:pt>
                <c:pt idx="4832">
                  <c:v>0.44329231608058695</c:v>
                </c:pt>
                <c:pt idx="4833">
                  <c:v>0.44346013960973396</c:v>
                </c:pt>
                <c:pt idx="4834">
                  <c:v>0.44355086495085505</c:v>
                </c:pt>
                <c:pt idx="4835">
                  <c:v>0.44364974424758297</c:v>
                </c:pt>
                <c:pt idx="4836">
                  <c:v>0.44369558516265495</c:v>
                </c:pt>
                <c:pt idx="4837">
                  <c:v>0.44374125093714401</c:v>
                </c:pt>
                <c:pt idx="4838">
                  <c:v>0.44373120655796505</c:v>
                </c:pt>
                <c:pt idx="4839">
                  <c:v>0.44372674594016703</c:v>
                </c:pt>
                <c:pt idx="4840">
                  <c:v>0.44371426365495203</c:v>
                </c:pt>
                <c:pt idx="4841">
                  <c:v>0.44370265512970197</c:v>
                </c:pt>
                <c:pt idx="4842">
                  <c:v>0.44369564721814503</c:v>
                </c:pt>
                <c:pt idx="4843">
                  <c:v>0.44368237572104496</c:v>
                </c:pt>
                <c:pt idx="4844">
                  <c:v>0.44367085644587201</c:v>
                </c:pt>
                <c:pt idx="4845">
                  <c:v>0.44365738300794599</c:v>
                </c:pt>
                <c:pt idx="4846">
                  <c:v>0.44364613438789502</c:v>
                </c:pt>
                <c:pt idx="4847">
                  <c:v>0.44360849681846104</c:v>
                </c:pt>
                <c:pt idx="4848">
                  <c:v>0.44355184301697503</c:v>
                </c:pt>
                <c:pt idx="4849">
                  <c:v>0.44350672151104797</c:v>
                </c:pt>
                <c:pt idx="4850">
                  <c:v>0.44344906003325002</c:v>
                </c:pt>
                <c:pt idx="4851">
                  <c:v>0.443424539909682</c:v>
                </c:pt>
                <c:pt idx="4852">
                  <c:v>0.44337214074150899</c:v>
                </c:pt>
                <c:pt idx="4853">
                  <c:v>0.44334154831677897</c:v>
                </c:pt>
                <c:pt idx="4854">
                  <c:v>0.44330832124181097</c:v>
                </c:pt>
                <c:pt idx="4855">
                  <c:v>0.44327036543409504</c:v>
                </c:pt>
                <c:pt idx="4856">
                  <c:v>0.44322636356851397</c:v>
                </c:pt>
                <c:pt idx="4857">
                  <c:v>0.44320016398442696</c:v>
                </c:pt>
                <c:pt idx="4858">
                  <c:v>0.44314283839873403</c:v>
                </c:pt>
                <c:pt idx="4859">
                  <c:v>0.44307767533062103</c:v>
                </c:pt>
                <c:pt idx="4860">
                  <c:v>0.44302650776682795</c:v>
                </c:pt>
                <c:pt idx="4861">
                  <c:v>0.44294914061894797</c:v>
                </c:pt>
                <c:pt idx="4862">
                  <c:v>0.44282194947568998</c:v>
                </c:pt>
                <c:pt idx="4863">
                  <c:v>0.44284651562173605</c:v>
                </c:pt>
                <c:pt idx="4864">
                  <c:v>0.44290451172422596</c:v>
                </c:pt>
                <c:pt idx="4865">
                  <c:v>0.44297167375342195</c:v>
                </c:pt>
                <c:pt idx="4866">
                  <c:v>0.44317382869168598</c:v>
                </c:pt>
                <c:pt idx="4867">
                  <c:v>0.44334384496913604</c:v>
                </c:pt>
                <c:pt idx="4868">
                  <c:v>0.44349825558373901</c:v>
                </c:pt>
                <c:pt idx="4869">
                  <c:v>0.44365136027489405</c:v>
                </c:pt>
                <c:pt idx="4870">
                  <c:v>0.44386812921802499</c:v>
                </c:pt>
                <c:pt idx="4871">
                  <c:v>0.44401045328345001</c:v>
                </c:pt>
                <c:pt idx="4872">
                  <c:v>0.44405979596223299</c:v>
                </c:pt>
                <c:pt idx="4873">
                  <c:v>0.44410749065440802</c:v>
                </c:pt>
                <c:pt idx="4874">
                  <c:v>0.44413816158179897</c:v>
                </c:pt>
                <c:pt idx="4875">
                  <c:v>0.44421067726782104</c:v>
                </c:pt>
                <c:pt idx="4876">
                  <c:v>0.44425368258500497</c:v>
                </c:pt>
                <c:pt idx="4877">
                  <c:v>0.44427748924171795</c:v>
                </c:pt>
                <c:pt idx="4878">
                  <c:v>0.44434343696955303</c:v>
                </c:pt>
                <c:pt idx="4879">
                  <c:v>0.44437923716466399</c:v>
                </c:pt>
                <c:pt idx="4880">
                  <c:v>0.44442079470109397</c:v>
                </c:pt>
                <c:pt idx="4881">
                  <c:v>0.44446701207697903</c:v>
                </c:pt>
                <c:pt idx="4882">
                  <c:v>0.444514166673597</c:v>
                </c:pt>
                <c:pt idx="4883">
                  <c:v>0.44455494902742898</c:v>
                </c:pt>
                <c:pt idx="4884">
                  <c:v>0.44462254967111703</c:v>
                </c:pt>
                <c:pt idx="4885">
                  <c:v>0.44466614466404897</c:v>
                </c:pt>
                <c:pt idx="4886">
                  <c:v>0.44470087338723396</c:v>
                </c:pt>
                <c:pt idx="4887">
                  <c:v>0.44483755799499902</c:v>
                </c:pt>
                <c:pt idx="4888">
                  <c:v>0.44489995380801695</c:v>
                </c:pt>
                <c:pt idx="4889">
                  <c:v>0.44500036879818705</c:v>
                </c:pt>
                <c:pt idx="4890">
                  <c:v>0.44506687839375503</c:v>
                </c:pt>
                <c:pt idx="4891">
                  <c:v>0.44508642927084796</c:v>
                </c:pt>
                <c:pt idx="4892">
                  <c:v>0.44509875795654297</c:v>
                </c:pt>
                <c:pt idx="4893">
                  <c:v>0.44510696064405098</c:v>
                </c:pt>
                <c:pt idx="4894">
                  <c:v>0.44512143078023103</c:v>
                </c:pt>
                <c:pt idx="4895">
                  <c:v>0.44514389740451799</c:v>
                </c:pt>
                <c:pt idx="4896">
                  <c:v>0.44523087887818102</c:v>
                </c:pt>
                <c:pt idx="4897">
                  <c:v>0.44531982825848804</c:v>
                </c:pt>
                <c:pt idx="4898">
                  <c:v>0.44546250149017497</c:v>
                </c:pt>
                <c:pt idx="4899">
                  <c:v>0.44548473883525197</c:v>
                </c:pt>
                <c:pt idx="4900">
                  <c:v>0.44560241965256098</c:v>
                </c:pt>
                <c:pt idx="4901">
                  <c:v>0.44564418104634496</c:v>
                </c:pt>
                <c:pt idx="4902">
                  <c:v>0.44577010799735495</c:v>
                </c:pt>
                <c:pt idx="4903">
                  <c:v>0.44587199507281505</c:v>
                </c:pt>
                <c:pt idx="4904">
                  <c:v>0.445939329693403</c:v>
                </c:pt>
                <c:pt idx="4905">
                  <c:v>0.44597784617471103</c:v>
                </c:pt>
                <c:pt idx="4906">
                  <c:v>0.44598633704261803</c:v>
                </c:pt>
                <c:pt idx="4907">
                  <c:v>0.44601412306139199</c:v>
                </c:pt>
                <c:pt idx="4908">
                  <c:v>0.44602979847795798</c:v>
                </c:pt>
                <c:pt idx="4909">
                  <c:v>0.44604557156067204</c:v>
                </c:pt>
                <c:pt idx="4910">
                  <c:v>0.44606315146710196</c:v>
                </c:pt>
                <c:pt idx="4911">
                  <c:v>0.44608107320504498</c:v>
                </c:pt>
                <c:pt idx="4912">
                  <c:v>0.44608727500536904</c:v>
                </c:pt>
                <c:pt idx="4913">
                  <c:v>0.44577493857217598</c:v>
                </c:pt>
                <c:pt idx="4914">
                  <c:v>0.44571689905644996</c:v>
                </c:pt>
                <c:pt idx="4915">
                  <c:v>0.44572943393245701</c:v>
                </c:pt>
                <c:pt idx="4916">
                  <c:v>0.44575348722738795</c:v>
                </c:pt>
                <c:pt idx="4917">
                  <c:v>0.44577243474028505</c:v>
                </c:pt>
                <c:pt idx="4918">
                  <c:v>0.44580419350685097</c:v>
                </c:pt>
                <c:pt idx="4919">
                  <c:v>0.44582802663432697</c:v>
                </c:pt>
                <c:pt idx="4920">
                  <c:v>0.44585944813965495</c:v>
                </c:pt>
                <c:pt idx="4921">
                  <c:v>0.44587907909229796</c:v>
                </c:pt>
                <c:pt idx="4922">
                  <c:v>0.44592365112765098</c:v>
                </c:pt>
                <c:pt idx="4923">
                  <c:v>0.44595898601210704</c:v>
                </c:pt>
                <c:pt idx="4924">
                  <c:v>0.44596116558701704</c:v>
                </c:pt>
                <c:pt idx="4925">
                  <c:v>0.445846541993559</c:v>
                </c:pt>
                <c:pt idx="4926">
                  <c:v>0.44569851814770201</c:v>
                </c:pt>
                <c:pt idx="4927">
                  <c:v>0.44558028884517797</c:v>
                </c:pt>
                <c:pt idx="4928">
                  <c:v>0.44549760056772303</c:v>
                </c:pt>
                <c:pt idx="4929">
                  <c:v>0.44538406236233696</c:v>
                </c:pt>
                <c:pt idx="4930">
                  <c:v>0.44527704402335799</c:v>
                </c:pt>
                <c:pt idx="4931">
                  <c:v>0.44514210030660895</c:v>
                </c:pt>
                <c:pt idx="4932">
                  <c:v>0.44515152878498598</c:v>
                </c:pt>
                <c:pt idx="4933">
                  <c:v>0.44523459267532794</c:v>
                </c:pt>
                <c:pt idx="4934">
                  <c:v>0.44533590144597401</c:v>
                </c:pt>
                <c:pt idx="4935">
                  <c:v>0.44545330176631903</c:v>
                </c:pt>
                <c:pt idx="4936">
                  <c:v>0.44557614148374602</c:v>
                </c:pt>
                <c:pt idx="4937">
                  <c:v>0.44563772682577496</c:v>
                </c:pt>
                <c:pt idx="4938">
                  <c:v>0.44575700143671104</c:v>
                </c:pt>
                <c:pt idx="4939">
                  <c:v>0.445875988247872</c:v>
                </c:pt>
                <c:pt idx="4940">
                  <c:v>0.445957125921006</c:v>
                </c:pt>
                <c:pt idx="4941">
                  <c:v>0.44606682042881995</c:v>
                </c:pt>
                <c:pt idx="4942">
                  <c:v>0.44615747704684705</c:v>
                </c:pt>
                <c:pt idx="4943">
                  <c:v>0.446199987321244</c:v>
                </c:pt>
                <c:pt idx="4944">
                  <c:v>0.44623394520112603</c:v>
                </c:pt>
                <c:pt idx="4945">
                  <c:v>0.446311215017412</c:v>
                </c:pt>
                <c:pt idx="4946">
                  <c:v>0.44636485025532802</c:v>
                </c:pt>
                <c:pt idx="4947">
                  <c:v>0.44640291726327697</c:v>
                </c:pt>
                <c:pt idx="4948">
                  <c:v>0.44644962036855196</c:v>
                </c:pt>
                <c:pt idx="4949">
                  <c:v>0.44648798555621505</c:v>
                </c:pt>
                <c:pt idx="4950">
                  <c:v>0.44652632410164395</c:v>
                </c:pt>
                <c:pt idx="4951">
                  <c:v>0.44657281245762803</c:v>
                </c:pt>
                <c:pt idx="4952">
                  <c:v>0.44661769380871297</c:v>
                </c:pt>
                <c:pt idx="4953">
                  <c:v>0.44665706542871997</c:v>
                </c:pt>
                <c:pt idx="4954">
                  <c:v>0.44670949462603604</c:v>
                </c:pt>
                <c:pt idx="4955">
                  <c:v>0.44675332101482601</c:v>
                </c:pt>
                <c:pt idx="4956">
                  <c:v>0.44678017758977395</c:v>
                </c:pt>
                <c:pt idx="4957">
                  <c:v>0.44681175619987801</c:v>
                </c:pt>
                <c:pt idx="4958">
                  <c:v>0.44688730876237004</c:v>
                </c:pt>
                <c:pt idx="4959">
                  <c:v>0.44695253187296002</c:v>
                </c:pt>
                <c:pt idx="4960">
                  <c:v>0.44703472479739004</c:v>
                </c:pt>
                <c:pt idx="4961">
                  <c:v>0.44709094652846304</c:v>
                </c:pt>
                <c:pt idx="4962">
                  <c:v>0.44716724709901801</c:v>
                </c:pt>
                <c:pt idx="4963">
                  <c:v>0.44725459397809397</c:v>
                </c:pt>
                <c:pt idx="4964">
                  <c:v>0.44732373649210799</c:v>
                </c:pt>
                <c:pt idx="4965">
                  <c:v>0.44745746520733498</c:v>
                </c:pt>
                <c:pt idx="4966">
                  <c:v>0.44759163378613498</c:v>
                </c:pt>
                <c:pt idx="4967">
                  <c:v>0.44766832778311605</c:v>
                </c:pt>
                <c:pt idx="4968">
                  <c:v>0.447685387234662</c:v>
                </c:pt>
                <c:pt idx="4969">
                  <c:v>0.44771387566879794</c:v>
                </c:pt>
                <c:pt idx="4970">
                  <c:v>0.44773323291820499</c:v>
                </c:pt>
                <c:pt idx="4971">
                  <c:v>0.44775067724127904</c:v>
                </c:pt>
                <c:pt idx="4972">
                  <c:v>0.44777339412502404</c:v>
                </c:pt>
                <c:pt idx="4973">
                  <c:v>0.44779845393487105</c:v>
                </c:pt>
                <c:pt idx="4974">
                  <c:v>0.447814271127288</c:v>
                </c:pt>
                <c:pt idx="4975">
                  <c:v>0.44784131824905105</c:v>
                </c:pt>
                <c:pt idx="4976">
                  <c:v>0.44786371704619199</c:v>
                </c:pt>
                <c:pt idx="4977">
                  <c:v>0.44788888701325602</c:v>
                </c:pt>
                <c:pt idx="4978">
                  <c:v>0.44790305371603001</c:v>
                </c:pt>
                <c:pt idx="4979">
                  <c:v>0.44792212861095604</c:v>
                </c:pt>
                <c:pt idx="4980">
                  <c:v>0.44794023775692704</c:v>
                </c:pt>
                <c:pt idx="4981">
                  <c:v>0.44795004120436899</c:v>
                </c:pt>
                <c:pt idx="4982">
                  <c:v>0.44796998849673497</c:v>
                </c:pt>
                <c:pt idx="4983">
                  <c:v>0.44795451776311601</c:v>
                </c:pt>
                <c:pt idx="4984">
                  <c:v>0.447978196156259</c:v>
                </c:pt>
                <c:pt idx="4985">
                  <c:v>0.44808220816081501</c:v>
                </c:pt>
                <c:pt idx="4986">
                  <c:v>0.44804211003027505</c:v>
                </c:pt>
                <c:pt idx="4987">
                  <c:v>0.44802123866658194</c:v>
                </c:pt>
                <c:pt idx="4988">
                  <c:v>0.44799958706499399</c:v>
                </c:pt>
                <c:pt idx="4989">
                  <c:v>0.44796441728411696</c:v>
                </c:pt>
                <c:pt idx="4990">
                  <c:v>0.44792341634048805</c:v>
                </c:pt>
                <c:pt idx="4991">
                  <c:v>0.44790215485784701</c:v>
                </c:pt>
                <c:pt idx="4992">
                  <c:v>0.44787899154533695</c:v>
                </c:pt>
                <c:pt idx="4993">
                  <c:v>0.44784865979716604</c:v>
                </c:pt>
                <c:pt idx="4994">
                  <c:v>0.44783451798531804</c:v>
                </c:pt>
                <c:pt idx="4995">
                  <c:v>0.44780424100178795</c:v>
                </c:pt>
                <c:pt idx="4996">
                  <c:v>0.44778770371161403</c:v>
                </c:pt>
                <c:pt idx="4997">
                  <c:v>0.44775916837481999</c:v>
                </c:pt>
                <c:pt idx="4998">
                  <c:v>0.44773313776226398</c:v>
                </c:pt>
                <c:pt idx="4999">
                  <c:v>0.44768668908558396</c:v>
                </c:pt>
                <c:pt idx="5000">
                  <c:v>0.44764267035452399</c:v>
                </c:pt>
                <c:pt idx="5001">
                  <c:v>0.44760675865446398</c:v>
                </c:pt>
                <c:pt idx="5002">
                  <c:v>0.44750882936113101</c:v>
                </c:pt>
                <c:pt idx="5003">
                  <c:v>0.44748686300778395</c:v>
                </c:pt>
                <c:pt idx="5004">
                  <c:v>0.44746876737749397</c:v>
                </c:pt>
                <c:pt idx="5005">
                  <c:v>0.44742647972810001</c:v>
                </c:pt>
                <c:pt idx="5006">
                  <c:v>0.44739880405824495</c:v>
                </c:pt>
                <c:pt idx="5007">
                  <c:v>0.44738912725060398</c:v>
                </c:pt>
                <c:pt idx="5008">
                  <c:v>0.44731006773217097</c:v>
                </c:pt>
                <c:pt idx="5009">
                  <c:v>0.44726772523899105</c:v>
                </c:pt>
                <c:pt idx="5010">
                  <c:v>0.447200429501591</c:v>
                </c:pt>
                <c:pt idx="5011">
                  <c:v>0.44729572045437005</c:v>
                </c:pt>
                <c:pt idx="5012">
                  <c:v>0.44742649076827901</c:v>
                </c:pt>
                <c:pt idx="5013">
                  <c:v>0.44756987205585597</c:v>
                </c:pt>
                <c:pt idx="5014">
                  <c:v>0.44774012020038001</c:v>
                </c:pt>
                <c:pt idx="5015">
                  <c:v>0.44792572083458604</c:v>
                </c:pt>
                <c:pt idx="5016">
                  <c:v>0.44811570789441602</c:v>
                </c:pt>
                <c:pt idx="5017">
                  <c:v>0.44824346254070901</c:v>
                </c:pt>
                <c:pt idx="5018">
                  <c:v>0.448306365318068</c:v>
                </c:pt>
                <c:pt idx="5019">
                  <c:v>0.44838406769726202</c:v>
                </c:pt>
                <c:pt idx="5020">
                  <c:v>0.44843770010868</c:v>
                </c:pt>
                <c:pt idx="5021">
                  <c:v>0.44848550084500804</c:v>
                </c:pt>
                <c:pt idx="5022">
                  <c:v>0.44853220300229402</c:v>
                </c:pt>
                <c:pt idx="5023">
                  <c:v>0.448592967389432</c:v>
                </c:pt>
                <c:pt idx="5024">
                  <c:v>0.44864334486692004</c:v>
                </c:pt>
                <c:pt idx="5025">
                  <c:v>0.44867662280894405</c:v>
                </c:pt>
                <c:pt idx="5026">
                  <c:v>0.44873657595623695</c:v>
                </c:pt>
                <c:pt idx="5027">
                  <c:v>0.44875240808108596</c:v>
                </c:pt>
                <c:pt idx="5028">
                  <c:v>0.44883668615982297</c:v>
                </c:pt>
                <c:pt idx="5029">
                  <c:v>0.44889254518236898</c:v>
                </c:pt>
                <c:pt idx="5030">
                  <c:v>0.44897524083956497</c:v>
                </c:pt>
                <c:pt idx="5031">
                  <c:v>0.44901769496345501</c:v>
                </c:pt>
                <c:pt idx="5032">
                  <c:v>0.44910025902628403</c:v>
                </c:pt>
                <c:pt idx="5033">
                  <c:v>0.44916753277715005</c:v>
                </c:pt>
                <c:pt idx="5034">
                  <c:v>0.44925985004111202</c:v>
                </c:pt>
                <c:pt idx="5035">
                  <c:v>0.44933042954019897</c:v>
                </c:pt>
                <c:pt idx="5036">
                  <c:v>0.449369318813991</c:v>
                </c:pt>
                <c:pt idx="5037">
                  <c:v>0.44939243334573897</c:v>
                </c:pt>
                <c:pt idx="5038">
                  <c:v>0.44950214945825595</c:v>
                </c:pt>
                <c:pt idx="5039">
                  <c:v>0.44960691822305998</c:v>
                </c:pt>
                <c:pt idx="5040">
                  <c:v>0.44970619991194305</c:v>
                </c:pt>
                <c:pt idx="5041">
                  <c:v>0.44977168277625501</c:v>
                </c:pt>
                <c:pt idx="5042">
                  <c:v>0.44984645364686304</c:v>
                </c:pt>
                <c:pt idx="5043">
                  <c:v>0.44992382663835695</c:v>
                </c:pt>
                <c:pt idx="5044">
                  <c:v>0.45000633396967005</c:v>
                </c:pt>
                <c:pt idx="5045">
                  <c:v>0.45007556045642805</c:v>
                </c:pt>
                <c:pt idx="5046">
                  <c:v>0.45012781442616301</c:v>
                </c:pt>
                <c:pt idx="5047">
                  <c:v>0.450187895893156</c:v>
                </c:pt>
                <c:pt idx="5048">
                  <c:v>0.45029005565188696</c:v>
                </c:pt>
                <c:pt idx="5049">
                  <c:v>0.45035684200456805</c:v>
                </c:pt>
                <c:pt idx="5050">
                  <c:v>0.45027954800571302</c:v>
                </c:pt>
                <c:pt idx="5051">
                  <c:v>0.45008961768441502</c:v>
                </c:pt>
                <c:pt idx="5052">
                  <c:v>0.44995588382083695</c:v>
                </c:pt>
                <c:pt idx="5053">
                  <c:v>0.449966727569451</c:v>
                </c:pt>
                <c:pt idx="5054">
                  <c:v>0.44998188801415595</c:v>
                </c:pt>
                <c:pt idx="5055">
                  <c:v>0.44998916918828502</c:v>
                </c:pt>
                <c:pt idx="5056">
                  <c:v>0.44999803661820703</c:v>
                </c:pt>
                <c:pt idx="5057">
                  <c:v>0.45000308143171097</c:v>
                </c:pt>
                <c:pt idx="5058">
                  <c:v>0.45001188026077499</c:v>
                </c:pt>
                <c:pt idx="5059">
                  <c:v>0.45002102432510105</c:v>
                </c:pt>
                <c:pt idx="5060">
                  <c:v>0.45003608075303303</c:v>
                </c:pt>
                <c:pt idx="5061">
                  <c:v>0.45005592195253596</c:v>
                </c:pt>
                <c:pt idx="5062">
                  <c:v>0.45006161687087198</c:v>
                </c:pt>
                <c:pt idx="5063">
                  <c:v>0.45007103038885399</c:v>
                </c:pt>
                <c:pt idx="5064">
                  <c:v>0.45008774470712898</c:v>
                </c:pt>
                <c:pt idx="5065">
                  <c:v>0.45009979240339404</c:v>
                </c:pt>
                <c:pt idx="5066">
                  <c:v>0.45010421173952897</c:v>
                </c:pt>
                <c:pt idx="5067">
                  <c:v>0.45011281912751799</c:v>
                </c:pt>
                <c:pt idx="5068">
                  <c:v>0.45012525217178401</c:v>
                </c:pt>
                <c:pt idx="5069">
                  <c:v>0.45014454424336703</c:v>
                </c:pt>
                <c:pt idx="5070">
                  <c:v>0.45011368277372099</c:v>
                </c:pt>
                <c:pt idx="5071">
                  <c:v>0.45003785032015897</c:v>
                </c:pt>
                <c:pt idx="5072">
                  <c:v>0.44995252577130795</c:v>
                </c:pt>
                <c:pt idx="5073">
                  <c:v>0.44987335543808404</c:v>
                </c:pt>
                <c:pt idx="5074">
                  <c:v>0.44981129173812595</c:v>
                </c:pt>
                <c:pt idx="5075">
                  <c:v>0.44975548656253295</c:v>
                </c:pt>
                <c:pt idx="5076">
                  <c:v>0.44969727382332902</c:v>
                </c:pt>
                <c:pt idx="5077">
                  <c:v>0.44966990971243004</c:v>
                </c:pt>
                <c:pt idx="5078">
                  <c:v>0.44959088737171904</c:v>
                </c:pt>
                <c:pt idx="5079">
                  <c:v>0.449554796547878</c:v>
                </c:pt>
                <c:pt idx="5080">
                  <c:v>0.44950629298404499</c:v>
                </c:pt>
                <c:pt idx="5081">
                  <c:v>0.44945278260071997</c:v>
                </c:pt>
                <c:pt idx="5082">
                  <c:v>0.44943619751115105</c:v>
                </c:pt>
                <c:pt idx="5083">
                  <c:v>0.44939843774747901</c:v>
                </c:pt>
                <c:pt idx="5084">
                  <c:v>0.44942708917023899</c:v>
                </c:pt>
                <c:pt idx="5085">
                  <c:v>0.44963473058784797</c:v>
                </c:pt>
                <c:pt idx="5086">
                  <c:v>0.44978304588614104</c:v>
                </c:pt>
                <c:pt idx="5087">
                  <c:v>0.44994172885577</c:v>
                </c:pt>
                <c:pt idx="5088">
                  <c:v>0.45008774022709896</c:v>
                </c:pt>
                <c:pt idx="5089">
                  <c:v>0.45019976867571199</c:v>
                </c:pt>
                <c:pt idx="5090">
                  <c:v>0.45031438904216003</c:v>
                </c:pt>
                <c:pt idx="5091">
                  <c:v>0.45044398493387205</c:v>
                </c:pt>
                <c:pt idx="5092">
                  <c:v>0.45054003550869004</c:v>
                </c:pt>
                <c:pt idx="5093">
                  <c:v>0.45057214087123099</c:v>
                </c:pt>
                <c:pt idx="5094">
                  <c:v>0.45064040436039199</c:v>
                </c:pt>
                <c:pt idx="5095">
                  <c:v>0.45068866558749698</c:v>
                </c:pt>
                <c:pt idx="5096">
                  <c:v>0.45073366440064899</c:v>
                </c:pt>
                <c:pt idx="5097">
                  <c:v>0.45078364349251898</c:v>
                </c:pt>
                <c:pt idx="5098">
                  <c:v>0.45081961213376998</c:v>
                </c:pt>
                <c:pt idx="5099">
                  <c:v>0.45088002304042596</c:v>
                </c:pt>
                <c:pt idx="5100">
                  <c:v>0.45091590959391503</c:v>
                </c:pt>
                <c:pt idx="5101">
                  <c:v>0.45097857044122902</c:v>
                </c:pt>
                <c:pt idx="5102">
                  <c:v>0.45102922320465799</c:v>
                </c:pt>
                <c:pt idx="5103">
                  <c:v>0.45112489412189805</c:v>
                </c:pt>
                <c:pt idx="5104">
                  <c:v>0.45122210583834399</c:v>
                </c:pt>
                <c:pt idx="5105">
                  <c:v>0.45115463148910295</c:v>
                </c:pt>
                <c:pt idx="5106">
                  <c:v>0.45105172718595798</c:v>
                </c:pt>
                <c:pt idx="5107">
                  <c:v>0.45130821290795298</c:v>
                </c:pt>
                <c:pt idx="5108">
                  <c:v>0.45138700088239403</c:v>
                </c:pt>
                <c:pt idx="5109">
                  <c:v>0.45175672817406098</c:v>
                </c:pt>
                <c:pt idx="5110">
                  <c:v>0.45185509724306605</c:v>
                </c:pt>
                <c:pt idx="5111">
                  <c:v>0.45189624009334695</c:v>
                </c:pt>
                <c:pt idx="5112">
                  <c:v>0.45197964448168104</c:v>
                </c:pt>
                <c:pt idx="5113">
                  <c:v>0.452040923711857</c:v>
                </c:pt>
                <c:pt idx="5114">
                  <c:v>0.45200214741628597</c:v>
                </c:pt>
                <c:pt idx="5115">
                  <c:v>0.451968143521705</c:v>
                </c:pt>
                <c:pt idx="5116">
                  <c:v>0.45198701071844105</c:v>
                </c:pt>
                <c:pt idx="5117">
                  <c:v>0.45200926475068004</c:v>
                </c:pt>
                <c:pt idx="5118">
                  <c:v>0.45202975953609303</c:v>
                </c:pt>
                <c:pt idx="5119">
                  <c:v>0.45204162126756497</c:v>
                </c:pt>
                <c:pt idx="5120">
                  <c:v>0.45205048841742101</c:v>
                </c:pt>
                <c:pt idx="5121">
                  <c:v>0.45206128295676895</c:v>
                </c:pt>
                <c:pt idx="5122">
                  <c:v>0.45206508288061298</c:v>
                </c:pt>
                <c:pt idx="5123">
                  <c:v>0.45207182449910099</c:v>
                </c:pt>
                <c:pt idx="5124">
                  <c:v>0.45207437133572903</c:v>
                </c:pt>
                <c:pt idx="5125">
                  <c:v>0.45208051072998301</c:v>
                </c:pt>
                <c:pt idx="5126">
                  <c:v>0.45209069807649305</c:v>
                </c:pt>
                <c:pt idx="5127">
                  <c:v>0.45209798439055304</c:v>
                </c:pt>
                <c:pt idx="5128">
                  <c:v>0.45210466351177403</c:v>
                </c:pt>
                <c:pt idx="5129">
                  <c:v>0.45211433908318499</c:v>
                </c:pt>
                <c:pt idx="5130">
                  <c:v>0.45212365515443997</c:v>
                </c:pt>
                <c:pt idx="5131">
                  <c:v>0.45213527615070703</c:v>
                </c:pt>
                <c:pt idx="5132">
                  <c:v>0.45214330840910399</c:v>
                </c:pt>
                <c:pt idx="5133">
                  <c:v>0.45215743868930602</c:v>
                </c:pt>
                <c:pt idx="5134">
                  <c:v>0.45216973434428198</c:v>
                </c:pt>
                <c:pt idx="5135">
                  <c:v>0.45217771218351899</c:v>
                </c:pt>
                <c:pt idx="5136">
                  <c:v>0.45218617915032</c:v>
                </c:pt>
                <c:pt idx="5137">
                  <c:v>0.45220466994959596</c:v>
                </c:pt>
                <c:pt idx="5138">
                  <c:v>0.452216892988059</c:v>
                </c:pt>
                <c:pt idx="5139">
                  <c:v>0.45222160072566597</c:v>
                </c:pt>
                <c:pt idx="5140">
                  <c:v>0.45220703943364604</c:v>
                </c:pt>
                <c:pt idx="5141">
                  <c:v>0.45219405630676901</c:v>
                </c:pt>
                <c:pt idx="5142">
                  <c:v>0.45217756839212497</c:v>
                </c:pt>
                <c:pt idx="5143">
                  <c:v>0.45212725600552695</c:v>
                </c:pt>
                <c:pt idx="5144">
                  <c:v>0.45210901018821803</c:v>
                </c:pt>
                <c:pt idx="5145">
                  <c:v>0.45208245979625405</c:v>
                </c:pt>
                <c:pt idx="5146">
                  <c:v>0.45205851594961999</c:v>
                </c:pt>
                <c:pt idx="5147">
                  <c:v>0.45200432405369395</c:v>
                </c:pt>
                <c:pt idx="5148">
                  <c:v>0.45196826625743902</c:v>
                </c:pt>
                <c:pt idx="5149">
                  <c:v>0.45193831177778399</c:v>
                </c:pt>
                <c:pt idx="5150">
                  <c:v>0.45191030656982201</c:v>
                </c:pt>
                <c:pt idx="5151">
                  <c:v>0.45186266134588604</c:v>
                </c:pt>
                <c:pt idx="5152">
                  <c:v>0.45183246738894101</c:v>
                </c:pt>
                <c:pt idx="5153">
                  <c:v>0.45180192277796904</c:v>
                </c:pt>
                <c:pt idx="5154">
                  <c:v>0.45178755646998903</c:v>
                </c:pt>
                <c:pt idx="5155">
                  <c:v>0.45176494620468599</c:v>
                </c:pt>
                <c:pt idx="5156">
                  <c:v>0.45175736903802999</c:v>
                </c:pt>
                <c:pt idx="5157">
                  <c:v>0.45173609399839398</c:v>
                </c:pt>
                <c:pt idx="5158">
                  <c:v>0.45179564525564597</c:v>
                </c:pt>
                <c:pt idx="5159">
                  <c:v>0.45186591964285405</c:v>
                </c:pt>
                <c:pt idx="5160">
                  <c:v>0.45192870775513605</c:v>
                </c:pt>
                <c:pt idx="5161">
                  <c:v>0.45197676481030702</c:v>
                </c:pt>
                <c:pt idx="5162">
                  <c:v>0.45201588663411296</c:v>
                </c:pt>
                <c:pt idx="5163">
                  <c:v>0.45211200074445301</c:v>
                </c:pt>
                <c:pt idx="5164">
                  <c:v>0.45215933332140401</c:v>
                </c:pt>
                <c:pt idx="5165">
                  <c:v>0.45227935521296003</c:v>
                </c:pt>
                <c:pt idx="5166">
                  <c:v>0.452402758002868</c:v>
                </c:pt>
                <c:pt idx="5167">
                  <c:v>0.45249694017129205</c:v>
                </c:pt>
                <c:pt idx="5168">
                  <c:v>0.45265125403186302</c:v>
                </c:pt>
                <c:pt idx="5169">
                  <c:v>0.45279711564654901</c:v>
                </c:pt>
                <c:pt idx="5170">
                  <c:v>0.452917440000147</c:v>
                </c:pt>
                <c:pt idx="5171">
                  <c:v>0.453078570867818</c:v>
                </c:pt>
                <c:pt idx="5172">
                  <c:v>0.45327843051970695</c:v>
                </c:pt>
                <c:pt idx="5173">
                  <c:v>0.45371933178048796</c:v>
                </c:pt>
                <c:pt idx="5174">
                  <c:v>0.45375790015814998</c:v>
                </c:pt>
                <c:pt idx="5175">
                  <c:v>0.45378010871949204</c:v>
                </c:pt>
                <c:pt idx="5176">
                  <c:v>0.45380798509076103</c:v>
                </c:pt>
                <c:pt idx="5177">
                  <c:v>0.45383504161865795</c:v>
                </c:pt>
                <c:pt idx="5178">
                  <c:v>0.45385828664304995</c:v>
                </c:pt>
                <c:pt idx="5179">
                  <c:v>0.45409065655008296</c:v>
                </c:pt>
                <c:pt idx="5180">
                  <c:v>0.45424590464400805</c:v>
                </c:pt>
                <c:pt idx="5181">
                  <c:v>0.45427853254512196</c:v>
                </c:pt>
                <c:pt idx="5182">
                  <c:v>0.45412605031685505</c:v>
                </c:pt>
                <c:pt idx="5183">
                  <c:v>0.45408283083177303</c:v>
                </c:pt>
                <c:pt idx="5184">
                  <c:v>0.45420542179650503</c:v>
                </c:pt>
                <c:pt idx="5185">
                  <c:v>0.45430503044619897</c:v>
                </c:pt>
                <c:pt idx="5186">
                  <c:v>0.45441381757217103</c:v>
                </c:pt>
                <c:pt idx="5187">
                  <c:v>0.45441052761769196</c:v>
                </c:pt>
                <c:pt idx="5188">
                  <c:v>0.454393515227005</c:v>
                </c:pt>
                <c:pt idx="5189">
                  <c:v>0.45437030752316099</c:v>
                </c:pt>
                <c:pt idx="5190">
                  <c:v>0.45435709752433096</c:v>
                </c:pt>
                <c:pt idx="5191">
                  <c:v>0.45434372713044902</c:v>
                </c:pt>
                <c:pt idx="5192">
                  <c:v>0.454334382628647</c:v>
                </c:pt>
                <c:pt idx="5193">
                  <c:v>0.45430350514443196</c:v>
                </c:pt>
                <c:pt idx="5194">
                  <c:v>0.45430184366717297</c:v>
                </c:pt>
                <c:pt idx="5195">
                  <c:v>0.454314557756893</c:v>
                </c:pt>
                <c:pt idx="5196">
                  <c:v>0.45432201235478498</c:v>
                </c:pt>
                <c:pt idx="5197">
                  <c:v>0.45432531673857601</c:v>
                </c:pt>
                <c:pt idx="5198">
                  <c:v>0.45432995940218701</c:v>
                </c:pt>
                <c:pt idx="5199">
                  <c:v>0.45434113570194701</c:v>
                </c:pt>
                <c:pt idx="5200">
                  <c:v>0.45434629118644398</c:v>
                </c:pt>
                <c:pt idx="5201">
                  <c:v>0.45435124443696195</c:v>
                </c:pt>
                <c:pt idx="5202">
                  <c:v>0.45436768501314795</c:v>
                </c:pt>
                <c:pt idx="5203">
                  <c:v>0.45437332328767299</c:v>
                </c:pt>
                <c:pt idx="5204">
                  <c:v>0.45438162261699699</c:v>
                </c:pt>
                <c:pt idx="5205">
                  <c:v>0.45439093630879501</c:v>
                </c:pt>
                <c:pt idx="5206">
                  <c:v>0.45440350386462902</c:v>
                </c:pt>
                <c:pt idx="5207">
                  <c:v>0.45440479171269099</c:v>
                </c:pt>
                <c:pt idx="5208">
                  <c:v>0.45440395223796204</c:v>
                </c:pt>
                <c:pt idx="5209">
                  <c:v>0.45440307093907994</c:v>
                </c:pt>
                <c:pt idx="5210">
                  <c:v>0.45440235955163499</c:v>
                </c:pt>
                <c:pt idx="5211">
                  <c:v>0.45440161642249299</c:v>
                </c:pt>
                <c:pt idx="5212">
                  <c:v>0.45440045691697295</c:v>
                </c:pt>
                <c:pt idx="5213">
                  <c:v>0.45439985155132601</c:v>
                </c:pt>
                <c:pt idx="5214">
                  <c:v>0.45436634939050102</c:v>
                </c:pt>
                <c:pt idx="5215">
                  <c:v>0.45430912854938599</c:v>
                </c:pt>
                <c:pt idx="5216">
                  <c:v>0.45428362795715005</c:v>
                </c:pt>
                <c:pt idx="5217">
                  <c:v>0.45423422611295705</c:v>
                </c:pt>
                <c:pt idx="5218">
                  <c:v>0.45418778100687596</c:v>
                </c:pt>
                <c:pt idx="5219">
                  <c:v>0.45415541417806804</c:v>
                </c:pt>
                <c:pt idx="5220">
                  <c:v>0.45411631919345496</c:v>
                </c:pt>
                <c:pt idx="5221">
                  <c:v>0.45407167436288098</c:v>
                </c:pt>
                <c:pt idx="5222">
                  <c:v>0.45404399347192104</c:v>
                </c:pt>
                <c:pt idx="5223">
                  <c:v>0.45399130409493205</c:v>
                </c:pt>
                <c:pt idx="5224">
                  <c:v>0.45395611860878105</c:v>
                </c:pt>
                <c:pt idx="5225">
                  <c:v>0.45389170906468701</c:v>
                </c:pt>
                <c:pt idx="5226">
                  <c:v>0.45413621938888005</c:v>
                </c:pt>
                <c:pt idx="5227">
                  <c:v>0.45435522640833903</c:v>
                </c:pt>
                <c:pt idx="5228">
                  <c:v>0.45460605042820301</c:v>
                </c:pt>
                <c:pt idx="5229">
                  <c:v>0.45474581218201504</c:v>
                </c:pt>
                <c:pt idx="5230">
                  <c:v>0.45493443195527095</c:v>
                </c:pt>
                <c:pt idx="5231">
                  <c:v>0.45547228300481102</c:v>
                </c:pt>
                <c:pt idx="5232">
                  <c:v>0.45578333169733698</c:v>
                </c:pt>
                <c:pt idx="5233">
                  <c:v>0.45577170368948605</c:v>
                </c:pt>
                <c:pt idx="5234">
                  <c:v>0.45575965112343497</c:v>
                </c:pt>
                <c:pt idx="5235">
                  <c:v>0.45575361784505897</c:v>
                </c:pt>
                <c:pt idx="5236">
                  <c:v>0.45574399937547705</c:v>
                </c:pt>
                <c:pt idx="5237">
                  <c:v>0.45574047225075698</c:v>
                </c:pt>
                <c:pt idx="5238">
                  <c:v>0.45624981031126099</c:v>
                </c:pt>
                <c:pt idx="5239">
                  <c:v>0.45627260170711204</c:v>
                </c:pt>
                <c:pt idx="5240">
                  <c:v>0.45629512639829095</c:v>
                </c:pt>
                <c:pt idx="5241">
                  <c:v>0.45631043484581402</c:v>
                </c:pt>
                <c:pt idx="5242">
                  <c:v>0.45632104129723805</c:v>
                </c:pt>
                <c:pt idx="5243">
                  <c:v>0.45634843483408105</c:v>
                </c:pt>
                <c:pt idx="5244">
                  <c:v>0.45637042811418205</c:v>
                </c:pt>
                <c:pt idx="5245">
                  <c:v>0.45639697972228899</c:v>
                </c:pt>
                <c:pt idx="5246">
                  <c:v>0.456407040743537</c:v>
                </c:pt>
                <c:pt idx="5247">
                  <c:v>0.45642593645669205</c:v>
                </c:pt>
                <c:pt idx="5248">
                  <c:v>0.45642595523944796</c:v>
                </c:pt>
                <c:pt idx="5249">
                  <c:v>0.45642097188289299</c:v>
                </c:pt>
                <c:pt idx="5250">
                  <c:v>0.45641564073017904</c:v>
                </c:pt>
                <c:pt idx="5251">
                  <c:v>0.45640993291317</c:v>
                </c:pt>
                <c:pt idx="5252">
                  <c:v>0.45640206676834405</c:v>
                </c:pt>
                <c:pt idx="5253">
                  <c:v>0.456395554127767</c:v>
                </c:pt>
                <c:pt idx="5254">
                  <c:v>0.45638884812944003</c:v>
                </c:pt>
                <c:pt idx="5255">
                  <c:v>0.45638390871782897</c:v>
                </c:pt>
                <c:pt idx="5256">
                  <c:v>0.45638027007653503</c:v>
                </c:pt>
                <c:pt idx="5257">
                  <c:v>0.45637570859143395</c:v>
                </c:pt>
                <c:pt idx="5258">
                  <c:v>0.45639072049122298</c:v>
                </c:pt>
                <c:pt idx="5259">
                  <c:v>0.45643636815599398</c:v>
                </c:pt>
                <c:pt idx="5260">
                  <c:v>0.45648139933919896</c:v>
                </c:pt>
                <c:pt idx="5261">
                  <c:v>0.45650248025062701</c:v>
                </c:pt>
                <c:pt idx="5262">
                  <c:v>0.45652897145285598</c:v>
                </c:pt>
                <c:pt idx="5263">
                  <c:v>0.45654441711569604</c:v>
                </c:pt>
                <c:pt idx="5264">
                  <c:v>0.45656042975550304</c:v>
                </c:pt>
                <c:pt idx="5265">
                  <c:v>0.45657981887555599</c:v>
                </c:pt>
                <c:pt idx="5266">
                  <c:v>0.45659598373744203</c:v>
                </c:pt>
                <c:pt idx="5267">
                  <c:v>0.45661144629069605</c:v>
                </c:pt>
                <c:pt idx="5268">
                  <c:v>0.45662645668509805</c:v>
                </c:pt>
                <c:pt idx="5269">
                  <c:v>0.45664349434540996</c:v>
                </c:pt>
                <c:pt idx="5270">
                  <c:v>0.45664974867641095</c:v>
                </c:pt>
                <c:pt idx="5271">
                  <c:v>0.45666778883822101</c:v>
                </c:pt>
                <c:pt idx="5272">
                  <c:v>0.45667912246545495</c:v>
                </c:pt>
                <c:pt idx="5273">
                  <c:v>0.45670168712002102</c:v>
                </c:pt>
                <c:pt idx="5274">
                  <c:v>0.45672896260126306</c:v>
                </c:pt>
                <c:pt idx="5275">
                  <c:v>0.45674504032103702</c:v>
                </c:pt>
                <c:pt idx="5276">
                  <c:v>0.45672021555648401</c:v>
                </c:pt>
                <c:pt idx="5277">
                  <c:v>0.45667927510328299</c:v>
                </c:pt>
                <c:pt idx="5278">
                  <c:v>0.45664196981279903</c:v>
                </c:pt>
                <c:pt idx="5279">
                  <c:v>0.45656939406585895</c:v>
                </c:pt>
                <c:pt idx="5280">
                  <c:v>0.45652470308150195</c:v>
                </c:pt>
                <c:pt idx="5281">
                  <c:v>0.45649621540513297</c:v>
                </c:pt>
                <c:pt idx="5282">
                  <c:v>0.45646961183434298</c:v>
                </c:pt>
                <c:pt idx="5283">
                  <c:v>0.45644602283248203</c:v>
                </c:pt>
                <c:pt idx="5284">
                  <c:v>0.45640916972733803</c:v>
                </c:pt>
                <c:pt idx="5285">
                  <c:v>0.45639045229683295</c:v>
                </c:pt>
                <c:pt idx="5286">
                  <c:v>0.45637142749339099</c:v>
                </c:pt>
                <c:pt idx="5287">
                  <c:v>0.45633508669593303</c:v>
                </c:pt>
                <c:pt idx="5288">
                  <c:v>0.456313306435429</c:v>
                </c:pt>
                <c:pt idx="5289">
                  <c:v>0.45628203028280101</c:v>
                </c:pt>
                <c:pt idx="5290">
                  <c:v>0.456240806052711</c:v>
                </c:pt>
                <c:pt idx="5291">
                  <c:v>0.45620553559625399</c:v>
                </c:pt>
                <c:pt idx="5292">
                  <c:v>0.45618498441966504</c:v>
                </c:pt>
                <c:pt idx="5293">
                  <c:v>0.45613378885576905</c:v>
                </c:pt>
                <c:pt idx="5294">
                  <c:v>0.45609708647907099</c:v>
                </c:pt>
                <c:pt idx="5295">
                  <c:v>0.45605375057945596</c:v>
                </c:pt>
                <c:pt idx="5296">
                  <c:v>0.45799110525095099</c:v>
                </c:pt>
                <c:pt idx="5297">
                  <c:v>0.458013850174118</c:v>
                </c:pt>
                <c:pt idx="5298">
                  <c:v>0.45806911469817801</c:v>
                </c:pt>
                <c:pt idx="5299">
                  <c:v>0.45817837934952699</c:v>
                </c:pt>
                <c:pt idx="5300">
                  <c:v>0.45811693226215899</c:v>
                </c:pt>
                <c:pt idx="5301">
                  <c:v>0.45815129235156604</c:v>
                </c:pt>
                <c:pt idx="5302">
                  <c:v>0.45818784843217497</c:v>
                </c:pt>
                <c:pt idx="5303">
                  <c:v>0.45821757930516505</c:v>
                </c:pt>
                <c:pt idx="5304">
                  <c:v>0.45825887039973101</c:v>
                </c:pt>
                <c:pt idx="5305">
                  <c:v>0.458311516545303</c:v>
                </c:pt>
                <c:pt idx="5306">
                  <c:v>0.45864989021345504</c:v>
                </c:pt>
                <c:pt idx="5307">
                  <c:v>0.45862078321685296</c:v>
                </c:pt>
                <c:pt idx="5308">
                  <c:v>0.45843573426638495</c:v>
                </c:pt>
                <c:pt idx="5309">
                  <c:v>0.45838207332292802</c:v>
                </c:pt>
                <c:pt idx="5310">
                  <c:v>0.458295329186032</c:v>
                </c:pt>
                <c:pt idx="5311">
                  <c:v>0.45829136304896301</c:v>
                </c:pt>
                <c:pt idx="5312">
                  <c:v>0.45845255635971505</c:v>
                </c:pt>
                <c:pt idx="5313">
                  <c:v>0.45859603894345302</c:v>
                </c:pt>
                <c:pt idx="5314">
                  <c:v>0.45859469137906705</c:v>
                </c:pt>
                <c:pt idx="5315">
                  <c:v>0.45859033610654198</c:v>
                </c:pt>
                <c:pt idx="5316">
                  <c:v>0.458586369821675</c:v>
                </c:pt>
                <c:pt idx="5317">
                  <c:v>0.45857949492961303</c:v>
                </c:pt>
                <c:pt idx="5318">
                  <c:v>0.45857625614257302</c:v>
                </c:pt>
                <c:pt idx="5319">
                  <c:v>0.45857112632317998</c:v>
                </c:pt>
                <c:pt idx="5320">
                  <c:v>0.45856625781590499</c:v>
                </c:pt>
                <c:pt idx="5321">
                  <c:v>0.45856248265983901</c:v>
                </c:pt>
                <c:pt idx="5322">
                  <c:v>0.45856047435760205</c:v>
                </c:pt>
                <c:pt idx="5323">
                  <c:v>0.45855809180819795</c:v>
                </c:pt>
                <c:pt idx="5324">
                  <c:v>0.45856349646900296</c:v>
                </c:pt>
                <c:pt idx="5325">
                  <c:v>0.45857622127150599</c:v>
                </c:pt>
                <c:pt idx="5326">
                  <c:v>0.45858586069268004</c:v>
                </c:pt>
                <c:pt idx="5327">
                  <c:v>0.45859680325627905</c:v>
                </c:pt>
                <c:pt idx="5328">
                  <c:v>0.45860640434973399</c:v>
                </c:pt>
                <c:pt idx="5329">
                  <c:v>0.45861874587505402</c:v>
                </c:pt>
                <c:pt idx="5330">
                  <c:v>0.45863706740545795</c:v>
                </c:pt>
                <c:pt idx="5331">
                  <c:v>0.458656403973695</c:v>
                </c:pt>
                <c:pt idx="5332">
                  <c:v>0.45868169940660397</c:v>
                </c:pt>
                <c:pt idx="5333">
                  <c:v>0.45870629774601202</c:v>
                </c:pt>
                <c:pt idx="5334">
                  <c:v>0.45872056328895805</c:v>
                </c:pt>
                <c:pt idx="5335">
                  <c:v>0.45876235851036995</c:v>
                </c:pt>
                <c:pt idx="5336">
                  <c:v>0.458785903782161</c:v>
                </c:pt>
                <c:pt idx="5337">
                  <c:v>0.45882018153727899</c:v>
                </c:pt>
                <c:pt idx="5338">
                  <c:v>0.45883687125804695</c:v>
                </c:pt>
                <c:pt idx="5339">
                  <c:v>0.45885819438571296</c:v>
                </c:pt>
                <c:pt idx="5340">
                  <c:v>0.45888556931014501</c:v>
                </c:pt>
                <c:pt idx="5341">
                  <c:v>0.45889701098840496</c:v>
                </c:pt>
                <c:pt idx="5342">
                  <c:v>0.45891291258071998</c:v>
                </c:pt>
                <c:pt idx="5343">
                  <c:v>0.458897911537411</c:v>
                </c:pt>
                <c:pt idx="5344">
                  <c:v>0.45887691389616103</c:v>
                </c:pt>
                <c:pt idx="5345">
                  <c:v>0.45883453881136405</c:v>
                </c:pt>
                <c:pt idx="5346">
                  <c:v>0.45881609127124801</c:v>
                </c:pt>
                <c:pt idx="5347">
                  <c:v>0.45879560476416603</c:v>
                </c:pt>
                <c:pt idx="5348">
                  <c:v>0.45878120371743902</c:v>
                </c:pt>
                <c:pt idx="5349">
                  <c:v>0.45876106771011604</c:v>
                </c:pt>
                <c:pt idx="5350">
                  <c:v>0.458756186406302</c:v>
                </c:pt>
                <c:pt idx="5351">
                  <c:v>0.45882525333465496</c:v>
                </c:pt>
                <c:pt idx="5352">
                  <c:v>0.45897930109974205</c:v>
                </c:pt>
                <c:pt idx="5353">
                  <c:v>0.45914841385731797</c:v>
                </c:pt>
                <c:pt idx="5354">
                  <c:v>0.45937342663969005</c:v>
                </c:pt>
                <c:pt idx="5355">
                  <c:v>0.45967404953309998</c:v>
                </c:pt>
                <c:pt idx="5356">
                  <c:v>0.45988088680801098</c:v>
                </c:pt>
                <c:pt idx="5357">
                  <c:v>0.45997627386835005</c:v>
                </c:pt>
                <c:pt idx="5358">
                  <c:v>0.45996269768409004</c:v>
                </c:pt>
                <c:pt idx="5359">
                  <c:v>0.45999016879002697</c:v>
                </c:pt>
                <c:pt idx="5360">
                  <c:v>0.46007218040660003</c:v>
                </c:pt>
                <c:pt idx="5361">
                  <c:v>0.46014762449716295</c:v>
                </c:pt>
                <c:pt idx="5362">
                  <c:v>0.46018695504781404</c:v>
                </c:pt>
                <c:pt idx="5363">
                  <c:v>0.46022960638374499</c:v>
                </c:pt>
                <c:pt idx="5364">
                  <c:v>0.46025793683315797</c:v>
                </c:pt>
                <c:pt idx="5365">
                  <c:v>0.46032630777382</c:v>
                </c:pt>
                <c:pt idx="5366">
                  <c:v>0.460366784167345</c:v>
                </c:pt>
                <c:pt idx="5367">
                  <c:v>0.460411315603243</c:v>
                </c:pt>
                <c:pt idx="5368">
                  <c:v>0.46050045793308303</c:v>
                </c:pt>
                <c:pt idx="5369">
                  <c:v>0.46053947659758798</c:v>
                </c:pt>
                <c:pt idx="5370">
                  <c:v>0.46059382180615405</c:v>
                </c:pt>
                <c:pt idx="5371">
                  <c:v>0.46061272262626896</c:v>
                </c:pt>
                <c:pt idx="5372">
                  <c:v>0.46063501057721001</c:v>
                </c:pt>
                <c:pt idx="5373">
                  <c:v>0.46065450561312205</c:v>
                </c:pt>
                <c:pt idx="5374">
                  <c:v>0.46067862678477101</c:v>
                </c:pt>
                <c:pt idx="5375">
                  <c:v>0.46068967322042897</c:v>
                </c:pt>
                <c:pt idx="5376">
                  <c:v>0.46069504041515597</c:v>
                </c:pt>
                <c:pt idx="5377">
                  <c:v>0.46071429366600603</c:v>
                </c:pt>
                <c:pt idx="5378">
                  <c:v>0.46072474721387402</c:v>
                </c:pt>
                <c:pt idx="5379">
                  <c:v>0.46075042861654802</c:v>
                </c:pt>
                <c:pt idx="5380">
                  <c:v>0.46076291046475004</c:v>
                </c:pt>
                <c:pt idx="5381">
                  <c:v>0.46076958825353698</c:v>
                </c:pt>
                <c:pt idx="5382">
                  <c:v>0.46079172123678003</c:v>
                </c:pt>
                <c:pt idx="5383">
                  <c:v>0.46081265062983101</c:v>
                </c:pt>
                <c:pt idx="5384">
                  <c:v>0.46083449386418296</c:v>
                </c:pt>
                <c:pt idx="5385">
                  <c:v>0.46085574421074604</c:v>
                </c:pt>
                <c:pt idx="5386">
                  <c:v>0.46087690094344702</c:v>
                </c:pt>
                <c:pt idx="5387">
                  <c:v>0.46089094351916504</c:v>
                </c:pt>
                <c:pt idx="5388">
                  <c:v>0.46091159545358096</c:v>
                </c:pt>
                <c:pt idx="5389">
                  <c:v>0.46091766855294203</c:v>
                </c:pt>
                <c:pt idx="5390">
                  <c:v>0.46092700924380703</c:v>
                </c:pt>
                <c:pt idx="5391">
                  <c:v>0.46093273578043303</c:v>
                </c:pt>
                <c:pt idx="5392">
                  <c:v>0.46093753814976501</c:v>
                </c:pt>
                <c:pt idx="5393">
                  <c:v>0.46094137638208499</c:v>
                </c:pt>
                <c:pt idx="5394">
                  <c:v>0.46095278691011798</c:v>
                </c:pt>
                <c:pt idx="5395">
                  <c:v>0.46096613782691997</c:v>
                </c:pt>
                <c:pt idx="5396">
                  <c:v>0.46097099570612199</c:v>
                </c:pt>
                <c:pt idx="5397">
                  <c:v>0.46097963727060898</c:v>
                </c:pt>
                <c:pt idx="5398">
                  <c:v>0.46098599092075598</c:v>
                </c:pt>
                <c:pt idx="5399">
                  <c:v>0.46099684988646095</c:v>
                </c:pt>
                <c:pt idx="5400">
                  <c:v>0.46100710089427499</c:v>
                </c:pt>
                <c:pt idx="5401">
                  <c:v>0.46101521771143095</c:v>
                </c:pt>
                <c:pt idx="5402">
                  <c:v>0.46102332067824203</c:v>
                </c:pt>
                <c:pt idx="5403">
                  <c:v>0.46103152266297698</c:v>
                </c:pt>
                <c:pt idx="5404">
                  <c:v>0.46104010421642205</c:v>
                </c:pt>
                <c:pt idx="5405">
                  <c:v>0.461043833891573</c:v>
                </c:pt>
                <c:pt idx="5406">
                  <c:v>0.46104934588936297</c:v>
                </c:pt>
                <c:pt idx="5407">
                  <c:v>0.46106007283117001</c:v>
                </c:pt>
                <c:pt idx="5408">
                  <c:v>0.46106728463666102</c:v>
                </c:pt>
                <c:pt idx="5409">
                  <c:v>0.46118407742554901</c:v>
                </c:pt>
                <c:pt idx="5410">
                  <c:v>0.46126064304063097</c:v>
                </c:pt>
                <c:pt idx="5411">
                  <c:v>0.46171326849995498</c:v>
                </c:pt>
                <c:pt idx="5412">
                  <c:v>0.46194612567080495</c:v>
                </c:pt>
                <c:pt idx="5413">
                  <c:v>0.46206069523601201</c:v>
                </c:pt>
                <c:pt idx="5414">
                  <c:v>0.46212865472536602</c:v>
                </c:pt>
                <c:pt idx="5415">
                  <c:v>0.46223564271492001</c:v>
                </c:pt>
                <c:pt idx="5416">
                  <c:v>0.46230916266671696</c:v>
                </c:pt>
                <c:pt idx="5417">
                  <c:v>0.46239333201108601</c:v>
                </c:pt>
                <c:pt idx="5418">
                  <c:v>0.462478877230453</c:v>
                </c:pt>
                <c:pt idx="5419">
                  <c:v>0.46260787398981396</c:v>
                </c:pt>
                <c:pt idx="5420">
                  <c:v>0.46268054069942599</c:v>
                </c:pt>
                <c:pt idx="5421">
                  <c:v>0.46270514540993102</c:v>
                </c:pt>
                <c:pt idx="5422">
                  <c:v>0.46274291809983104</c:v>
                </c:pt>
                <c:pt idx="5423">
                  <c:v>0.46277413303106796</c:v>
                </c:pt>
                <c:pt idx="5424">
                  <c:v>0.46282685741072005</c:v>
                </c:pt>
                <c:pt idx="5425">
                  <c:v>0.462870779990042</c:v>
                </c:pt>
                <c:pt idx="5426">
                  <c:v>0.462841551149765</c:v>
                </c:pt>
                <c:pt idx="5427">
                  <c:v>0.46282481313916402</c:v>
                </c:pt>
                <c:pt idx="5428">
                  <c:v>0.46281524550166897</c:v>
                </c:pt>
                <c:pt idx="5429">
                  <c:v>0.462802301050939</c:v>
                </c:pt>
                <c:pt idx="5430">
                  <c:v>0.46278178041667195</c:v>
                </c:pt>
                <c:pt idx="5431">
                  <c:v>0.46275463603336997</c:v>
                </c:pt>
                <c:pt idx="5432">
                  <c:v>0.46273853123179398</c:v>
                </c:pt>
                <c:pt idx="5433">
                  <c:v>0.46271490712774299</c:v>
                </c:pt>
                <c:pt idx="5434">
                  <c:v>0.46270162129125403</c:v>
                </c:pt>
                <c:pt idx="5435">
                  <c:v>0.462682378257112</c:v>
                </c:pt>
                <c:pt idx="5436">
                  <c:v>0.46272971944680596</c:v>
                </c:pt>
                <c:pt idx="5437">
                  <c:v>0.46276778810115804</c:v>
                </c:pt>
                <c:pt idx="5438">
                  <c:v>0.46284004000204604</c:v>
                </c:pt>
                <c:pt idx="5439">
                  <c:v>0.46287741999877097</c:v>
                </c:pt>
                <c:pt idx="5440">
                  <c:v>0.46296102260086802</c:v>
                </c:pt>
                <c:pt idx="5441">
                  <c:v>0.46302834511017599</c:v>
                </c:pt>
                <c:pt idx="5442">
                  <c:v>0.463045795509889</c:v>
                </c:pt>
                <c:pt idx="5443">
                  <c:v>0.46304867843886499</c:v>
                </c:pt>
                <c:pt idx="5444">
                  <c:v>0.46305008003752401</c:v>
                </c:pt>
                <c:pt idx="5445">
                  <c:v>0.46305318537586804</c:v>
                </c:pt>
                <c:pt idx="5446">
                  <c:v>0.46305516188176099</c:v>
                </c:pt>
                <c:pt idx="5447">
                  <c:v>0.46305793570425502</c:v>
                </c:pt>
                <c:pt idx="5448">
                  <c:v>0.46306186353762102</c:v>
                </c:pt>
                <c:pt idx="5449">
                  <c:v>0.46306365120537096</c:v>
                </c:pt>
                <c:pt idx="5450">
                  <c:v>0.46306516610691495</c:v>
                </c:pt>
                <c:pt idx="5451">
                  <c:v>0.46306262174373602</c:v>
                </c:pt>
                <c:pt idx="5452">
                  <c:v>0.463042460326197</c:v>
                </c:pt>
                <c:pt idx="5453">
                  <c:v>0.46303453098820102</c:v>
                </c:pt>
                <c:pt idx="5454">
                  <c:v>0.46302045487656596</c:v>
                </c:pt>
                <c:pt idx="5455">
                  <c:v>0.463004796380175</c:v>
                </c:pt>
                <c:pt idx="5456">
                  <c:v>0.46299801915278005</c:v>
                </c:pt>
                <c:pt idx="5457">
                  <c:v>0.46298845810218603</c:v>
                </c:pt>
                <c:pt idx="5458">
                  <c:v>0.46297177242933696</c:v>
                </c:pt>
                <c:pt idx="5459">
                  <c:v>0.46295655916457801</c:v>
                </c:pt>
                <c:pt idx="5460">
                  <c:v>0.46295749577734502</c:v>
                </c:pt>
                <c:pt idx="5461">
                  <c:v>0.46306545224432505</c:v>
                </c:pt>
                <c:pt idx="5462">
                  <c:v>0.46317019459582698</c:v>
                </c:pt>
                <c:pt idx="5463">
                  <c:v>0.46330613277403898</c:v>
                </c:pt>
                <c:pt idx="5464">
                  <c:v>0.46340709381321199</c:v>
                </c:pt>
                <c:pt idx="5465">
                  <c:v>0.46355177247305801</c:v>
                </c:pt>
                <c:pt idx="5466">
                  <c:v>0.46364248050566603</c:v>
                </c:pt>
                <c:pt idx="5467">
                  <c:v>0.46372075367086696</c:v>
                </c:pt>
                <c:pt idx="5468">
                  <c:v>0.46377955307757601</c:v>
                </c:pt>
                <c:pt idx="5469">
                  <c:v>0.46391965069935004</c:v>
                </c:pt>
                <c:pt idx="5470">
                  <c:v>0.46409831770687504</c:v>
                </c:pt>
                <c:pt idx="5471">
                  <c:v>0.46416808291933698</c:v>
                </c:pt>
                <c:pt idx="5472">
                  <c:v>0.46422363065479599</c:v>
                </c:pt>
                <c:pt idx="5473">
                  <c:v>0.46424934019875796</c:v>
                </c:pt>
                <c:pt idx="5474">
                  <c:v>0.46430286584149405</c:v>
                </c:pt>
                <c:pt idx="5475">
                  <c:v>0.46432192058729804</c:v>
                </c:pt>
                <c:pt idx="5476">
                  <c:v>0.46436531085106103</c:v>
                </c:pt>
                <c:pt idx="5477">
                  <c:v>0.46439738174118605</c:v>
                </c:pt>
                <c:pt idx="5478">
                  <c:v>0.46446441333196098</c:v>
                </c:pt>
                <c:pt idx="5479">
                  <c:v>0.46449238754009303</c:v>
                </c:pt>
                <c:pt idx="5480">
                  <c:v>0.46453681120197698</c:v>
                </c:pt>
                <c:pt idx="5481">
                  <c:v>0.46459627836949302</c:v>
                </c:pt>
                <c:pt idx="5482">
                  <c:v>0.46463107528091896</c:v>
                </c:pt>
                <c:pt idx="5483">
                  <c:v>0.46470487058843402</c:v>
                </c:pt>
                <c:pt idx="5484">
                  <c:v>0.46471876780693</c:v>
                </c:pt>
                <c:pt idx="5485">
                  <c:v>0.46474203756813104</c:v>
                </c:pt>
                <c:pt idx="5486">
                  <c:v>0.46480193565715</c:v>
                </c:pt>
                <c:pt idx="5487">
                  <c:v>0.46487745465067998</c:v>
                </c:pt>
                <c:pt idx="5488">
                  <c:v>0.464921300913685</c:v>
                </c:pt>
                <c:pt idx="5489">
                  <c:v>0.46493692536429798</c:v>
                </c:pt>
                <c:pt idx="5490">
                  <c:v>0.46491838479688097</c:v>
                </c:pt>
                <c:pt idx="5491">
                  <c:v>0.46488491005670596</c:v>
                </c:pt>
                <c:pt idx="5492">
                  <c:v>0.46487882633927302</c:v>
                </c:pt>
                <c:pt idx="5493">
                  <c:v>0.46493046822385797</c:v>
                </c:pt>
                <c:pt idx="5494">
                  <c:v>0.46498631579222505</c:v>
                </c:pt>
                <c:pt idx="5495">
                  <c:v>0.465034045412826</c:v>
                </c:pt>
                <c:pt idx="5496">
                  <c:v>0.46508871930199802</c:v>
                </c:pt>
                <c:pt idx="5497">
                  <c:v>0.46518958525804999</c:v>
                </c:pt>
                <c:pt idx="5498">
                  <c:v>0.46521094254351603</c:v>
                </c:pt>
                <c:pt idx="5499">
                  <c:v>0.465211973971149</c:v>
                </c:pt>
                <c:pt idx="5500">
                  <c:v>0.46521243950163405</c:v>
                </c:pt>
                <c:pt idx="5501">
                  <c:v>0.46521319798390703</c:v>
                </c:pt>
                <c:pt idx="5502">
                  <c:v>0.46521422901790099</c:v>
                </c:pt>
                <c:pt idx="5503">
                  <c:v>0.46521511096326895</c:v>
                </c:pt>
                <c:pt idx="5504">
                  <c:v>0.46521649687741895</c:v>
                </c:pt>
                <c:pt idx="5505">
                  <c:v>0.46521746424122401</c:v>
                </c:pt>
                <c:pt idx="5506">
                  <c:v>0.46521838462488896</c:v>
                </c:pt>
                <c:pt idx="5507">
                  <c:v>0.46521997767875001</c:v>
                </c:pt>
                <c:pt idx="5508">
                  <c:v>0.46522113509857899</c:v>
                </c:pt>
                <c:pt idx="5509">
                  <c:v>0.465222764455275</c:v>
                </c:pt>
                <c:pt idx="5510">
                  <c:v>0.46522416958857304</c:v>
                </c:pt>
                <c:pt idx="5511">
                  <c:v>0.46522558183639495</c:v>
                </c:pt>
                <c:pt idx="5512">
                  <c:v>0.46522737918636503</c:v>
                </c:pt>
                <c:pt idx="5513">
                  <c:v>0.46522820531897202</c:v>
                </c:pt>
                <c:pt idx="5514">
                  <c:v>0.46533285952774905</c:v>
                </c:pt>
                <c:pt idx="5515">
                  <c:v>0.46539052382510104</c:v>
                </c:pt>
                <c:pt idx="5516">
                  <c:v>0.46543665526298295</c:v>
                </c:pt>
                <c:pt idx="5517">
                  <c:v>0.46549649241791802</c:v>
                </c:pt>
                <c:pt idx="5518">
                  <c:v>0.465542790998691</c:v>
                </c:pt>
                <c:pt idx="5519">
                  <c:v>0.46559109529415399</c:v>
                </c:pt>
                <c:pt idx="5520">
                  <c:v>0.46566146245121398</c:v>
                </c:pt>
                <c:pt idx="5521">
                  <c:v>0.46579768390727905</c:v>
                </c:pt>
                <c:pt idx="5522">
                  <c:v>0.46592003250340097</c:v>
                </c:pt>
                <c:pt idx="5523">
                  <c:v>0.46608633967982405</c:v>
                </c:pt>
                <c:pt idx="5524">
                  <c:v>0.46618344969942305</c:v>
                </c:pt>
                <c:pt idx="5525">
                  <c:v>0.46623803016096899</c:v>
                </c:pt>
                <c:pt idx="5526">
                  <c:v>0.46636864267016198</c:v>
                </c:pt>
                <c:pt idx="5527">
                  <c:v>0.46645013872937802</c:v>
                </c:pt>
                <c:pt idx="5528">
                  <c:v>0.46647663299267095</c:v>
                </c:pt>
                <c:pt idx="5529">
                  <c:v>0.46650864208744103</c:v>
                </c:pt>
                <c:pt idx="5530">
                  <c:v>0.46654197387207896</c:v>
                </c:pt>
                <c:pt idx="5531">
                  <c:v>0.46659964315026203</c:v>
                </c:pt>
                <c:pt idx="5532">
                  <c:v>0.46666471949169697</c:v>
                </c:pt>
                <c:pt idx="5533">
                  <c:v>0.46673812877929199</c:v>
                </c:pt>
                <c:pt idx="5534">
                  <c:v>0.46680267604477998</c:v>
                </c:pt>
                <c:pt idx="5535">
                  <c:v>0.46682680788106201</c:v>
                </c:pt>
                <c:pt idx="5536">
                  <c:v>0.46674953912581896</c:v>
                </c:pt>
                <c:pt idx="5537">
                  <c:v>0.466662446170934</c:v>
                </c:pt>
                <c:pt idx="5538">
                  <c:v>0.46655620353272098</c:v>
                </c:pt>
                <c:pt idx="5539">
                  <c:v>0.46650745575502905</c:v>
                </c:pt>
                <c:pt idx="5540">
                  <c:v>0.46658186793200396</c:v>
                </c:pt>
                <c:pt idx="5541">
                  <c:v>0.46674627166573301</c:v>
                </c:pt>
                <c:pt idx="5542">
                  <c:v>0.46689269499559904</c:v>
                </c:pt>
                <c:pt idx="5543">
                  <c:v>0.46699927064805602</c:v>
                </c:pt>
                <c:pt idx="5544">
                  <c:v>0.46704749309156401</c:v>
                </c:pt>
                <c:pt idx="5545">
                  <c:v>0.46709548574227</c:v>
                </c:pt>
                <c:pt idx="5546">
                  <c:v>0.46712964821706704</c:v>
                </c:pt>
                <c:pt idx="5547">
                  <c:v>0.46713925639661802</c:v>
                </c:pt>
                <c:pt idx="5548">
                  <c:v>0.46715008352432097</c:v>
                </c:pt>
                <c:pt idx="5549">
                  <c:v>0.46716207582305103</c:v>
                </c:pt>
                <c:pt idx="5550">
                  <c:v>0.46717912317147003</c:v>
                </c:pt>
                <c:pt idx="5551">
                  <c:v>0.46718378385558101</c:v>
                </c:pt>
                <c:pt idx="5552">
                  <c:v>0.46719278256105601</c:v>
                </c:pt>
                <c:pt idx="5553">
                  <c:v>0.46720984783518305</c:v>
                </c:pt>
                <c:pt idx="5554">
                  <c:v>0.46721878523232596</c:v>
                </c:pt>
                <c:pt idx="5555">
                  <c:v>0.46723512103111497</c:v>
                </c:pt>
                <c:pt idx="5556">
                  <c:v>0.467243537176663</c:v>
                </c:pt>
                <c:pt idx="5557">
                  <c:v>0.46726449281423399</c:v>
                </c:pt>
                <c:pt idx="5558">
                  <c:v>0.467287058251457</c:v>
                </c:pt>
                <c:pt idx="5559">
                  <c:v>0.46730815509952395</c:v>
                </c:pt>
                <c:pt idx="5560">
                  <c:v>0.46732309516997605</c:v>
                </c:pt>
                <c:pt idx="5561">
                  <c:v>0.46734746810154404</c:v>
                </c:pt>
                <c:pt idx="5562">
                  <c:v>0.46737042892815495</c:v>
                </c:pt>
                <c:pt idx="5563">
                  <c:v>0.46739361569155902</c:v>
                </c:pt>
                <c:pt idx="5564">
                  <c:v>0.46739875575360501</c:v>
                </c:pt>
                <c:pt idx="5565">
                  <c:v>0.467410859188371</c:v>
                </c:pt>
                <c:pt idx="5566">
                  <c:v>0.46742507739001504</c:v>
                </c:pt>
                <c:pt idx="5567">
                  <c:v>0.46743329584086901</c:v>
                </c:pt>
                <c:pt idx="5568">
                  <c:v>0.46744507279621506</c:v>
                </c:pt>
                <c:pt idx="5569">
                  <c:v>0.46746376906585396</c:v>
                </c:pt>
                <c:pt idx="5570">
                  <c:v>0.46748811375532395</c:v>
                </c:pt>
                <c:pt idx="5571">
                  <c:v>0.46749456652816601</c:v>
                </c:pt>
                <c:pt idx="5572">
                  <c:v>0.46751892588549904</c:v>
                </c:pt>
                <c:pt idx="5573">
                  <c:v>0.46753217143000203</c:v>
                </c:pt>
                <c:pt idx="5574">
                  <c:v>0.46756769099946904</c:v>
                </c:pt>
                <c:pt idx="5575">
                  <c:v>0.46776675043926697</c:v>
                </c:pt>
                <c:pt idx="5576">
                  <c:v>0.46791983289559502</c:v>
                </c:pt>
                <c:pt idx="5577">
                  <c:v>0.46802589343700995</c:v>
                </c:pt>
                <c:pt idx="5578">
                  <c:v>0.46809706242879601</c:v>
                </c:pt>
                <c:pt idx="5579">
                  <c:v>0.46820516072749596</c:v>
                </c:pt>
                <c:pt idx="5580">
                  <c:v>0.46831920701870899</c:v>
                </c:pt>
                <c:pt idx="5581">
                  <c:v>0.46851500675239399</c:v>
                </c:pt>
                <c:pt idx="5582">
                  <c:v>0.46851047026033998</c:v>
                </c:pt>
                <c:pt idx="5583">
                  <c:v>0.46845832786924801</c:v>
                </c:pt>
                <c:pt idx="5584">
                  <c:v>0.46835147216484996</c:v>
                </c:pt>
                <c:pt idx="5585">
                  <c:v>0.46836939700087499</c:v>
                </c:pt>
                <c:pt idx="5586">
                  <c:v>0.46848237284780603</c:v>
                </c:pt>
                <c:pt idx="5587">
                  <c:v>0.46864371348299705</c:v>
                </c:pt>
                <c:pt idx="5588">
                  <c:v>0.46868151904380295</c:v>
                </c:pt>
                <c:pt idx="5589">
                  <c:v>0.46874599674814499</c:v>
                </c:pt>
                <c:pt idx="5590">
                  <c:v>0.46882128748364904</c:v>
                </c:pt>
                <c:pt idx="5591">
                  <c:v>0.46886654202147904</c:v>
                </c:pt>
                <c:pt idx="5592">
                  <c:v>0.46890117398203002</c:v>
                </c:pt>
                <c:pt idx="5593">
                  <c:v>0.46884733336468598</c:v>
                </c:pt>
                <c:pt idx="5594">
                  <c:v>0.46880355476435398</c:v>
                </c:pt>
                <c:pt idx="5595">
                  <c:v>0.46878815815094099</c:v>
                </c:pt>
                <c:pt idx="5596">
                  <c:v>0.46887652899705101</c:v>
                </c:pt>
                <c:pt idx="5597">
                  <c:v>0.46892906412271496</c:v>
                </c:pt>
                <c:pt idx="5598">
                  <c:v>0.46904292880036402</c:v>
                </c:pt>
                <c:pt idx="5599">
                  <c:v>0.46909083528059403</c:v>
                </c:pt>
                <c:pt idx="5600">
                  <c:v>0.46911979078587795</c:v>
                </c:pt>
                <c:pt idx="5601">
                  <c:v>0.46918745825400499</c:v>
                </c:pt>
                <c:pt idx="5602">
                  <c:v>0.46929877717666602</c:v>
                </c:pt>
                <c:pt idx="5603">
                  <c:v>0.46942340345494604</c:v>
                </c:pt>
                <c:pt idx="5604">
                  <c:v>0.46947848433559802</c:v>
                </c:pt>
                <c:pt idx="5605">
                  <c:v>0.469465606721713</c:v>
                </c:pt>
                <c:pt idx="5606">
                  <c:v>0.46943683418768301</c:v>
                </c:pt>
                <c:pt idx="5607">
                  <c:v>0.46940911103360505</c:v>
                </c:pt>
                <c:pt idx="5608">
                  <c:v>0.46939908091360005</c:v>
                </c:pt>
                <c:pt idx="5609">
                  <c:v>0.46938209560088995</c:v>
                </c:pt>
                <c:pt idx="5610">
                  <c:v>0.46937949752838404</c:v>
                </c:pt>
                <c:pt idx="5611">
                  <c:v>0.46940410696577195</c:v>
                </c:pt>
                <c:pt idx="5612">
                  <c:v>0.46942504046518496</c:v>
                </c:pt>
                <c:pt idx="5613">
                  <c:v>0.46943912511174002</c:v>
                </c:pt>
                <c:pt idx="5614">
                  <c:v>0.46945456405123398</c:v>
                </c:pt>
                <c:pt idx="5615">
                  <c:v>0.46948938872678303</c:v>
                </c:pt>
                <c:pt idx="5616">
                  <c:v>0.46952614810652904</c:v>
                </c:pt>
                <c:pt idx="5617">
                  <c:v>0.46961635369837396</c:v>
                </c:pt>
                <c:pt idx="5618">
                  <c:v>0.469714941083063</c:v>
                </c:pt>
                <c:pt idx="5619">
                  <c:v>0.46983339714959904</c:v>
                </c:pt>
                <c:pt idx="5620">
                  <c:v>0.46991396533137397</c:v>
                </c:pt>
                <c:pt idx="5621">
                  <c:v>0.46997787759095599</c:v>
                </c:pt>
                <c:pt idx="5622">
                  <c:v>0.47001312617048296</c:v>
                </c:pt>
                <c:pt idx="5623">
                  <c:v>0.47006051162354601</c:v>
                </c:pt>
                <c:pt idx="5624">
                  <c:v>0.47011035027445203</c:v>
                </c:pt>
                <c:pt idx="5625">
                  <c:v>0.47018769056432896</c:v>
                </c:pt>
                <c:pt idx="5626">
                  <c:v>0.47026456066776001</c:v>
                </c:pt>
                <c:pt idx="5627">
                  <c:v>0.47037026013008298</c:v>
                </c:pt>
                <c:pt idx="5628">
                  <c:v>0.470419711433961</c:v>
                </c:pt>
                <c:pt idx="5629">
                  <c:v>0.47052765213903203</c:v>
                </c:pt>
                <c:pt idx="5630">
                  <c:v>0.47060060249592806</c:v>
                </c:pt>
                <c:pt idx="5631">
                  <c:v>0.470673294621472</c:v>
                </c:pt>
                <c:pt idx="5632">
                  <c:v>0.47065142353781897</c:v>
                </c:pt>
                <c:pt idx="5633">
                  <c:v>0.47066170211617497</c:v>
                </c:pt>
                <c:pt idx="5634">
                  <c:v>0.470762881589321</c:v>
                </c:pt>
                <c:pt idx="5635">
                  <c:v>0.47079748981869696</c:v>
                </c:pt>
                <c:pt idx="5636">
                  <c:v>0.47087420105323896</c:v>
                </c:pt>
                <c:pt idx="5637">
                  <c:v>0.470925341876266</c:v>
                </c:pt>
                <c:pt idx="5638">
                  <c:v>0.47099290507565394</c:v>
                </c:pt>
                <c:pt idx="5639">
                  <c:v>0.47109132911652496</c:v>
                </c:pt>
                <c:pt idx="5640">
                  <c:v>0.47116682796086495</c:v>
                </c:pt>
                <c:pt idx="5641">
                  <c:v>0.47114547820947905</c:v>
                </c:pt>
                <c:pt idx="5642">
                  <c:v>0.47109747226410104</c:v>
                </c:pt>
                <c:pt idx="5643">
                  <c:v>0.47110129996458605</c:v>
                </c:pt>
                <c:pt idx="5644">
                  <c:v>0.47110817017973405</c:v>
                </c:pt>
                <c:pt idx="5645">
                  <c:v>0.47111798011232298</c:v>
                </c:pt>
                <c:pt idx="5646">
                  <c:v>0.471124289662461</c:v>
                </c:pt>
                <c:pt idx="5647">
                  <c:v>0.47113197278039598</c:v>
                </c:pt>
                <c:pt idx="5648">
                  <c:v>0.47121905452980195</c:v>
                </c:pt>
                <c:pt idx="5649">
                  <c:v>0.47137991557507497</c:v>
                </c:pt>
                <c:pt idx="5650">
                  <c:v>0.47149831012327104</c:v>
                </c:pt>
                <c:pt idx="5651">
                  <c:v>0.47156773902499105</c:v>
                </c:pt>
                <c:pt idx="5652">
                  <c:v>0.47163663495407504</c:v>
                </c:pt>
                <c:pt idx="5653">
                  <c:v>0.47163316525317101</c:v>
                </c:pt>
                <c:pt idx="5654">
                  <c:v>0.47162193975024502</c:v>
                </c:pt>
                <c:pt idx="5655">
                  <c:v>0.47161418394822396</c:v>
                </c:pt>
                <c:pt idx="5656">
                  <c:v>0.47159447901581597</c:v>
                </c:pt>
                <c:pt idx="5657">
                  <c:v>0.47156820577260505</c:v>
                </c:pt>
                <c:pt idx="5658">
                  <c:v>0.47154833384924399</c:v>
                </c:pt>
                <c:pt idx="5659">
                  <c:v>0.47155563362540598</c:v>
                </c:pt>
                <c:pt idx="5660">
                  <c:v>0.47158472241864102</c:v>
                </c:pt>
                <c:pt idx="5661">
                  <c:v>0.47159407031427103</c:v>
                </c:pt>
                <c:pt idx="5662">
                  <c:v>0.47162060440311104</c:v>
                </c:pt>
                <c:pt idx="5663">
                  <c:v>0.47165097054854399</c:v>
                </c:pt>
                <c:pt idx="5664">
                  <c:v>0.47167325547750005</c:v>
                </c:pt>
                <c:pt idx="5665">
                  <c:v>0.47173452099458302</c:v>
                </c:pt>
                <c:pt idx="5666">
                  <c:v>0.47176767409026599</c:v>
                </c:pt>
                <c:pt idx="5667">
                  <c:v>0.47179176959763702</c:v>
                </c:pt>
                <c:pt idx="5668">
                  <c:v>0.47182155512843504</c:v>
                </c:pt>
                <c:pt idx="5669">
                  <c:v>0.47189953167397303</c:v>
                </c:pt>
                <c:pt idx="5670">
                  <c:v>0.472103410936073</c:v>
                </c:pt>
                <c:pt idx="5671">
                  <c:v>0.47239099596817702</c:v>
                </c:pt>
                <c:pt idx="5672">
                  <c:v>0.472690017456457</c:v>
                </c:pt>
                <c:pt idx="5673">
                  <c:v>0.47279182981020895</c:v>
                </c:pt>
                <c:pt idx="5674">
                  <c:v>0.47288134520555503</c:v>
                </c:pt>
                <c:pt idx="5675">
                  <c:v>0.47287014243280101</c:v>
                </c:pt>
                <c:pt idx="5676">
                  <c:v>0.47284112725136995</c:v>
                </c:pt>
                <c:pt idx="5677">
                  <c:v>0.47281359154604596</c:v>
                </c:pt>
                <c:pt idx="5678">
                  <c:v>0.47271059273291205</c:v>
                </c:pt>
                <c:pt idx="5679">
                  <c:v>0.47279601105790903</c:v>
                </c:pt>
                <c:pt idx="5680">
                  <c:v>0.47289976899945096</c:v>
                </c:pt>
                <c:pt idx="5681">
                  <c:v>0.47302780246280596</c:v>
                </c:pt>
                <c:pt idx="5682">
                  <c:v>0.47301360207939003</c:v>
                </c:pt>
                <c:pt idx="5683">
                  <c:v>0.47300005784626697</c:v>
                </c:pt>
                <c:pt idx="5684">
                  <c:v>0.472984259536392</c:v>
                </c:pt>
                <c:pt idx="5685">
                  <c:v>0.472960453322261</c:v>
                </c:pt>
                <c:pt idx="5686">
                  <c:v>0.47345138010564702</c:v>
                </c:pt>
                <c:pt idx="5687">
                  <c:v>0.473477212678589</c:v>
                </c:pt>
                <c:pt idx="5688">
                  <c:v>0.47353952468412297</c:v>
                </c:pt>
                <c:pt idx="5689">
                  <c:v>0.473560399596893</c:v>
                </c:pt>
                <c:pt idx="5690">
                  <c:v>0.47357842082308599</c:v>
                </c:pt>
                <c:pt idx="5691">
                  <c:v>0.47362020974022301</c:v>
                </c:pt>
                <c:pt idx="5692">
                  <c:v>0.47366801876329001</c:v>
                </c:pt>
                <c:pt idx="5693">
                  <c:v>0.47368799456932997</c:v>
                </c:pt>
                <c:pt idx="5694">
                  <c:v>0.47373588177559001</c:v>
                </c:pt>
                <c:pt idx="5695">
                  <c:v>0.47377223696075099</c:v>
                </c:pt>
                <c:pt idx="5696">
                  <c:v>0.47379772468196102</c:v>
                </c:pt>
                <c:pt idx="5697">
                  <c:v>0.47380516074077705</c:v>
                </c:pt>
                <c:pt idx="5698">
                  <c:v>0.473810648823768</c:v>
                </c:pt>
                <c:pt idx="5699">
                  <c:v>0.47381653604006801</c:v>
                </c:pt>
                <c:pt idx="5700">
                  <c:v>0.47382808873194004</c:v>
                </c:pt>
                <c:pt idx="5701">
                  <c:v>0.47383450240989999</c:v>
                </c:pt>
                <c:pt idx="5702">
                  <c:v>0.47384267927177004</c:v>
                </c:pt>
                <c:pt idx="5703">
                  <c:v>0.47385429848586003</c:v>
                </c:pt>
                <c:pt idx="5704">
                  <c:v>0.47391019585899397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full!$F$1</c:f>
              <c:strCache>
                <c:ptCount val="1"/>
                <c:pt idx="0">
                  <c:v>Fine Grained 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full!$A$2:$A$5706</c:f>
              <c:numCache>
                <c:formatCode>0%</c:formatCode>
                <c:ptCount val="5705"/>
                <c:pt idx="0">
                  <c:v>0</c:v>
                </c:pt>
                <c:pt idx="1">
                  <c:v>3.1719921572299636E-3</c:v>
                </c:pt>
                <c:pt idx="2">
                  <c:v>5.2447142656200096E-3</c:v>
                </c:pt>
                <c:pt idx="3">
                  <c:v>6.2977936005899071E-3</c:v>
                </c:pt>
                <c:pt idx="4">
                  <c:v>7.1504205657999531E-3</c:v>
                </c:pt>
                <c:pt idx="5">
                  <c:v>7.6021642073000883E-3</c:v>
                </c:pt>
                <c:pt idx="6">
                  <c:v>8.5280467257000669E-3</c:v>
                </c:pt>
                <c:pt idx="7">
                  <c:v>8.6597247309199155E-3</c:v>
                </c:pt>
                <c:pt idx="8">
                  <c:v>9.3684419527499951E-3</c:v>
                </c:pt>
                <c:pt idx="9">
                  <c:v>9.6400709268800178E-3</c:v>
                </c:pt>
                <c:pt idx="10">
                  <c:v>9.8186290596100623E-3</c:v>
                </c:pt>
                <c:pt idx="11">
                  <c:v>1.0418418926330109E-2</c:v>
                </c:pt>
                <c:pt idx="12">
                  <c:v>1.0649372495699971E-2</c:v>
                </c:pt>
                <c:pt idx="13">
                  <c:v>1.0865158964999955E-2</c:v>
                </c:pt>
                <c:pt idx="14">
                  <c:v>1.1405729550030053E-2</c:v>
                </c:pt>
                <c:pt idx="15">
                  <c:v>1.1629718691660074E-2</c:v>
                </c:pt>
                <c:pt idx="16">
                  <c:v>1.1824133338109943E-2</c:v>
                </c:pt>
                <c:pt idx="17">
                  <c:v>1.1974425511610098E-2</c:v>
                </c:pt>
                <c:pt idx="18">
                  <c:v>1.2442537373110074E-2</c:v>
                </c:pt>
                <c:pt idx="19">
                  <c:v>1.2607307233049925E-2</c:v>
                </c:pt>
                <c:pt idx="20">
                  <c:v>1.2801721879510009E-2</c:v>
                </c:pt>
                <c:pt idx="21">
                  <c:v>1.289858449590997E-2</c:v>
                </c:pt>
                <c:pt idx="22">
                  <c:v>1.3039224878460098E-2</c:v>
                </c:pt>
                <c:pt idx="23">
                  <c:v>1.3237776006749913E-2</c:v>
                </c:pt>
                <c:pt idx="24">
                  <c:v>1.3504579085400037E-2</c:v>
                </c:pt>
                <c:pt idx="25">
                  <c:v>1.3696236077290092E-2</c:v>
                </c:pt>
                <c:pt idx="26">
                  <c:v>1.3847907078069932E-2</c:v>
                </c:pt>
                <c:pt idx="27">
                  <c:v>1.4020605194869917E-2</c:v>
                </c:pt>
                <c:pt idx="28">
                  <c:v>1.4146423184149937E-2</c:v>
                </c:pt>
                <c:pt idx="29">
                  <c:v>1.4500092381430019E-2</c:v>
                </c:pt>
                <c:pt idx="30">
                  <c:v>1.4658312811790086E-2</c:v>
                </c:pt>
                <c:pt idx="31">
                  <c:v>1.475724366910991E-2</c:v>
                </c:pt>
                <c:pt idx="32">
                  <c:v>1.482669767889E-2</c:v>
                </c:pt>
                <c:pt idx="33">
                  <c:v>1.4917877047210037E-2</c:v>
                </c:pt>
                <c:pt idx="34">
                  <c:v>1.5099882248150065E-2</c:v>
                </c:pt>
                <c:pt idx="35">
                  <c:v>1.5324286387939923E-2</c:v>
                </c:pt>
                <c:pt idx="36">
                  <c:v>1.5583505916549889E-2</c:v>
                </c:pt>
                <c:pt idx="37">
                  <c:v>1.574138164008998E-2</c:v>
                </c:pt>
                <c:pt idx="38">
                  <c:v>1.5872370231670097E-2</c:v>
                </c:pt>
                <c:pt idx="39">
                  <c:v>1.5946482197960021E-2</c:v>
                </c:pt>
                <c:pt idx="40">
                  <c:v>1.6022662405170029E-2</c:v>
                </c:pt>
                <c:pt idx="41">
                  <c:v>1.6138483896680045E-2</c:v>
                </c:pt>
                <c:pt idx="42">
                  <c:v>1.6257752456380059E-2</c:v>
                </c:pt>
                <c:pt idx="43">
                  <c:v>1.6567643887519967E-2</c:v>
                </c:pt>
                <c:pt idx="44">
                  <c:v>1.6673813588069963E-2</c:v>
                </c:pt>
                <c:pt idx="45">
                  <c:v>1.680101040462989E-2</c:v>
                </c:pt>
                <c:pt idx="46">
                  <c:v>1.6961643782730018E-2</c:v>
                </c:pt>
                <c:pt idx="47">
                  <c:v>1.7051956969559967E-2</c:v>
                </c:pt>
                <c:pt idx="48">
                  <c:v>1.7160539617840032E-2</c:v>
                </c:pt>
                <c:pt idx="49">
                  <c:v>1.7251542218309934E-2</c:v>
                </c:pt>
                <c:pt idx="50">
                  <c:v>1.742424033510992E-2</c:v>
                </c:pt>
                <c:pt idx="51">
                  <c:v>1.760831377697003E-2</c:v>
                </c:pt>
                <c:pt idx="52">
                  <c:v>1.7682425743259955E-2</c:v>
                </c:pt>
                <c:pt idx="53">
                  <c:v>1.786339682373006E-2</c:v>
                </c:pt>
                <c:pt idx="54">
                  <c:v>1.791096636488998E-2</c:v>
                </c:pt>
                <c:pt idx="55">
                  <c:v>1.801403370404997E-2</c:v>
                </c:pt>
                <c:pt idx="56">
                  <c:v>1.80946950999199E-2</c:v>
                </c:pt>
                <c:pt idx="57">
                  <c:v>1.823257782790999E-2</c:v>
                </c:pt>
                <c:pt idx="58">
                  <c:v>1.8309447448759952E-2</c:v>
                </c:pt>
                <c:pt idx="59">
                  <c:v>1.847214906776995E-2</c:v>
                </c:pt>
                <c:pt idx="60">
                  <c:v>1.8666219007410056E-2</c:v>
                </c:pt>
                <c:pt idx="61">
                  <c:v>1.872516387362011E-2</c:v>
                </c:pt>
                <c:pt idx="62">
                  <c:v>1.8910271435939929E-2</c:v>
                </c:pt>
                <c:pt idx="63">
                  <c:v>1.8979557506749956E-2</c:v>
                </c:pt>
                <c:pt idx="64">
                  <c:v>1.905504830032001E-2</c:v>
                </c:pt>
                <c:pt idx="65">
                  <c:v>1.9109167271049943E-2</c:v>
                </c:pt>
                <c:pt idx="66">
                  <c:v>1.9326332567620064E-2</c:v>
                </c:pt>
                <c:pt idx="67">
                  <c:v>1.94680070706299E-2</c:v>
                </c:pt>
                <c:pt idx="68">
                  <c:v>1.9563835566569932E-2</c:v>
                </c:pt>
                <c:pt idx="69">
                  <c:v>1.9746185474329936E-2</c:v>
                </c:pt>
                <c:pt idx="70">
                  <c:v>1.9922675366149889E-2</c:v>
                </c:pt>
                <c:pt idx="71">
                  <c:v>2.004366745995001E-2</c:v>
                </c:pt>
                <c:pt idx="72">
                  <c:v>2.0117434719419958E-2</c:v>
                </c:pt>
                <c:pt idx="73">
                  <c:v>2.0144666558199908E-2</c:v>
                </c:pt>
                <c:pt idx="74">
                  <c:v>2.0308747004500027E-2</c:v>
                </c:pt>
                <c:pt idx="75">
                  <c:v>2.0411469636840041E-2</c:v>
                </c:pt>
                <c:pt idx="76">
                  <c:v>2.0582099512719942E-2</c:v>
                </c:pt>
                <c:pt idx="77">
                  <c:v>2.067275740637009E-2</c:v>
                </c:pt>
                <c:pt idx="78">
                  <c:v>2.0787544777419953E-2</c:v>
                </c:pt>
                <c:pt idx="79">
                  <c:v>2.096575820333002E-2</c:v>
                </c:pt>
                <c:pt idx="80">
                  <c:v>2.1078132626640045E-2</c:v>
                </c:pt>
                <c:pt idx="81">
                  <c:v>2.1159138729329952E-2</c:v>
                </c:pt>
                <c:pt idx="82">
                  <c:v>2.1202571788639935E-2</c:v>
                </c:pt>
                <c:pt idx="83">
                  <c:v>2.1364239287199993E-2</c:v>
                </c:pt>
                <c:pt idx="84">
                  <c:v>2.1495917292420064E-2</c:v>
                </c:pt>
                <c:pt idx="85">
                  <c:v>2.1693434300259939E-2</c:v>
                </c:pt>
                <c:pt idx="86">
                  <c:v>2.1820631116820088E-2</c:v>
                </c:pt>
                <c:pt idx="87">
                  <c:v>2.2010909281440005E-2</c:v>
                </c:pt>
                <c:pt idx="88">
                  <c:v>2.2147068475319998E-2</c:v>
                </c:pt>
                <c:pt idx="89">
                  <c:v>2.2222903975710029E-2</c:v>
                </c:pt>
                <c:pt idx="90">
                  <c:v>2.2261374249820109E-2</c:v>
                </c:pt>
                <c:pt idx="91">
                  <c:v>2.2404909176650056E-2</c:v>
                </c:pt>
                <c:pt idx="92">
                  <c:v>2.2490690018660109E-2</c:v>
                </c:pt>
                <c:pt idx="93">
                  <c:v>2.2634483918740012E-2</c:v>
                </c:pt>
                <c:pt idx="94">
                  <c:v>2.2839584476610053E-2</c:v>
                </c:pt>
                <c:pt idx="95">
                  <c:v>2.2935412972560076E-2</c:v>
                </c:pt>
                <c:pt idx="96">
                  <c:v>2.3186359537489931E-2</c:v>
                </c:pt>
                <c:pt idx="97">
                  <c:v>2.3263573865160092E-2</c:v>
                </c:pt>
                <c:pt idx="98">
                  <c:v>2.332665521321009E-2</c:v>
                </c:pt>
                <c:pt idx="99">
                  <c:v>2.3446613186550058E-2</c:v>
                </c:pt>
                <c:pt idx="100">
                  <c:v>2.3515899257360084E-2</c:v>
                </c:pt>
                <c:pt idx="101">
                  <c:v>2.3627239560209956E-2</c:v>
                </c:pt>
                <c:pt idx="102">
                  <c:v>2.3743405758529956E-2</c:v>
                </c:pt>
                <c:pt idx="103">
                  <c:v>2.3970567552880073E-2</c:v>
                </c:pt>
                <c:pt idx="104">
                  <c:v>2.4148436271979934E-2</c:v>
                </c:pt>
                <c:pt idx="105">
                  <c:v>2.4270807193069954E-2</c:v>
                </c:pt>
                <c:pt idx="106">
                  <c:v>2.437077217084993E-2</c:v>
                </c:pt>
                <c:pt idx="107">
                  <c:v>2.4466255959979977E-2</c:v>
                </c:pt>
                <c:pt idx="108">
                  <c:v>2.4565531524129991E-2</c:v>
                </c:pt>
                <c:pt idx="109">
                  <c:v>2.4668943570109958E-2</c:v>
                </c:pt>
                <c:pt idx="110">
                  <c:v>2.4796140386680099E-2</c:v>
                </c:pt>
                <c:pt idx="111">
                  <c:v>2.4899552432660066E-2</c:v>
                </c:pt>
                <c:pt idx="112">
                  <c:v>2.5040882228849926E-2</c:v>
                </c:pt>
                <c:pt idx="113">
                  <c:v>2.5191863815990034E-2</c:v>
                </c:pt>
                <c:pt idx="114">
                  <c:v>2.5252187509479995E-2</c:v>
                </c:pt>
                <c:pt idx="115">
                  <c:v>2.5328367716690003E-2</c:v>
                </c:pt>
                <c:pt idx="116">
                  <c:v>2.5386623169260103E-2</c:v>
                </c:pt>
                <c:pt idx="117">
                  <c:v>2.5497618765289998E-2</c:v>
                </c:pt>
                <c:pt idx="118">
                  <c:v>2.5632399131890082E-2</c:v>
                </c:pt>
                <c:pt idx="119">
                  <c:v>2.5710992286839929E-2</c:v>
                </c:pt>
                <c:pt idx="120">
                  <c:v>2.5861495323080019E-2</c:v>
                </c:pt>
                <c:pt idx="121">
                  <c:v>2.5971375795649898E-2</c:v>
                </c:pt>
                <c:pt idx="122">
                  <c:v>2.610740512979004E-2</c:v>
                </c:pt>
                <c:pt idx="123">
                  <c:v>2.6142220518599935E-2</c:v>
                </c:pt>
                <c:pt idx="124">
                  <c:v>2.6310782153559975E-2</c:v>
                </c:pt>
                <c:pt idx="125">
                  <c:v>2.6346061382229946E-2</c:v>
                </c:pt>
                <c:pt idx="126">
                  <c:v>2.6419020095030055E-2</c:v>
                </c:pt>
                <c:pt idx="127">
                  <c:v>2.6474517893039895E-2</c:v>
                </c:pt>
                <c:pt idx="128">
                  <c:v>2.6517606245539893E-2</c:v>
                </c:pt>
                <c:pt idx="129">
                  <c:v>2.6632706093280056E-2</c:v>
                </c:pt>
                <c:pt idx="130">
                  <c:v>2.6773378705940098E-2</c:v>
                </c:pt>
                <c:pt idx="131">
                  <c:v>2.6835425933539936E-2</c:v>
                </c:pt>
                <c:pt idx="132">
                  <c:v>2.6971240420599951E-2</c:v>
                </c:pt>
                <c:pt idx="133">
                  <c:v>2.7002608741210077E-2</c:v>
                </c:pt>
                <c:pt idx="134">
                  <c:v>2.7175306858010062E-2</c:v>
                </c:pt>
                <c:pt idx="135">
                  <c:v>2.7212535194570009E-2</c:v>
                </c:pt>
                <c:pt idx="136">
                  <c:v>2.7385922724999956E-2</c:v>
                </c:pt>
                <c:pt idx="137">
                  <c:v>2.7463137052669895E-2</c:v>
                </c:pt>
                <c:pt idx="138">
                  <c:v>2.750898305972993E-2</c:v>
                </c:pt>
                <c:pt idx="139">
                  <c:v>2.755276082585989E-2</c:v>
                </c:pt>
                <c:pt idx="140">
                  <c:v>2.775717197009997E-2</c:v>
                </c:pt>
                <c:pt idx="141">
                  <c:v>2.7822666265890028E-2</c:v>
                </c:pt>
                <c:pt idx="142">
                  <c:v>2.7877129943439938E-2</c:v>
                </c:pt>
                <c:pt idx="143">
                  <c:v>2.80501727670599E-2</c:v>
                </c:pt>
                <c:pt idx="144">
                  <c:v>2.8237003863470056E-2</c:v>
                </c:pt>
                <c:pt idx="145">
                  <c:v>2.8290433420570027E-2</c:v>
                </c:pt>
                <c:pt idx="146">
                  <c:v>2.8454858573689901E-2</c:v>
                </c:pt>
                <c:pt idx="147">
                  <c:v>2.8525868178600033E-2</c:v>
                </c:pt>
                <c:pt idx="148">
                  <c:v>2.8604461333550102E-2</c:v>
                </c:pt>
                <c:pt idx="149">
                  <c:v>2.8645136738300048E-2</c:v>
                </c:pt>
                <c:pt idx="150">
                  <c:v>2.8771299434400044E-2</c:v>
                </c:pt>
                <c:pt idx="151">
                  <c:v>2.8886776219090082E-2</c:v>
                </c:pt>
                <c:pt idx="152">
                  <c:v>2.904258370171009E-2</c:v>
                </c:pt>
                <c:pt idx="153">
                  <c:v>2.9110835652059963E-2</c:v>
                </c:pt>
                <c:pt idx="154">
                  <c:v>2.930249264396001E-2</c:v>
                </c:pt>
                <c:pt idx="155">
                  <c:v>2.9352130426030021E-2</c:v>
                </c:pt>
                <c:pt idx="156">
                  <c:v>2.9487255499450082E-2</c:v>
                </c:pt>
                <c:pt idx="157">
                  <c:v>2.9550681554320057E-2</c:v>
                </c:pt>
                <c:pt idx="158">
                  <c:v>2.9637202966130038E-2</c:v>
                </c:pt>
                <c:pt idx="159">
                  <c:v>2.9696492539170061E-2</c:v>
                </c:pt>
                <c:pt idx="160">
                  <c:v>2.9817139926149983E-2</c:v>
                </c:pt>
                <c:pt idx="161">
                  <c:v>2.9961227376890109E-2</c:v>
                </c:pt>
                <c:pt idx="162">
                  <c:v>2.9992250990690028E-2</c:v>
                </c:pt>
                <c:pt idx="163">
                  <c:v>3.0050161736439929E-2</c:v>
                </c:pt>
                <c:pt idx="164">
                  <c:v>3.0187010343960097E-2</c:v>
                </c:pt>
                <c:pt idx="165">
                  <c:v>3.0343048882820023E-2</c:v>
                </c:pt>
                <c:pt idx="166">
                  <c:v>3.0424858049729941E-2</c:v>
                </c:pt>
                <c:pt idx="167">
                  <c:v>3.0449332233950077E-2</c:v>
                </c:pt>
                <c:pt idx="168">
                  <c:v>3.0605139716570084E-2</c:v>
                </c:pt>
                <c:pt idx="169">
                  <c:v>3.0706138814819983E-2</c:v>
                </c:pt>
                <c:pt idx="170">
                  <c:v>3.0799554363019954E-2</c:v>
                </c:pt>
                <c:pt idx="171">
                  <c:v>3.0899519340809922E-2</c:v>
                </c:pt>
                <c:pt idx="172">
                  <c:v>3.1040159723350058E-2</c:v>
                </c:pt>
                <c:pt idx="173">
                  <c:v>3.1071528043969954E-2</c:v>
                </c:pt>
                <c:pt idx="174">
                  <c:v>3.1155291801219898E-2</c:v>
                </c:pt>
                <c:pt idx="175">
                  <c:v>3.1246983815329976E-2</c:v>
                </c:pt>
                <c:pt idx="176">
                  <c:v>3.1329713452109997E-2</c:v>
                </c:pt>
                <c:pt idx="177">
                  <c:v>3.1491036243850079E-2</c:v>
                </c:pt>
                <c:pt idx="178">
                  <c:v>3.1577212948840083E-2</c:v>
                </c:pt>
                <c:pt idx="179">
                  <c:v>3.1702341524489919E-2</c:v>
                </c:pt>
                <c:pt idx="180">
                  <c:v>3.1768180527099954E-2</c:v>
                </c:pt>
                <c:pt idx="181">
                  <c:v>3.1844705441129939E-2</c:v>
                </c:pt>
                <c:pt idx="182">
                  <c:v>3.1962250466730069E-2</c:v>
                </c:pt>
                <c:pt idx="183">
                  <c:v>3.2060836617239907E-2</c:v>
                </c:pt>
                <c:pt idx="184">
                  <c:v>3.2139429772189976E-2</c:v>
                </c:pt>
                <c:pt idx="185">
                  <c:v>3.2200098172499914E-2</c:v>
                </c:pt>
                <c:pt idx="186">
                  <c:v>3.2352113880099953E-2</c:v>
                </c:pt>
                <c:pt idx="187">
                  <c:v>3.2528603771919906E-2</c:v>
                </c:pt>
                <c:pt idx="188">
                  <c:v>3.2571347417589935E-2</c:v>
                </c:pt>
                <c:pt idx="189">
                  <c:v>3.2608920460970081E-2</c:v>
                </c:pt>
                <c:pt idx="190">
                  <c:v>3.2740253759369953E-2</c:v>
                </c:pt>
                <c:pt idx="191">
                  <c:v>3.2819191621139998E-2</c:v>
                </c:pt>
                <c:pt idx="192">
                  <c:v>3.2874689419160052E-2</c:v>
                </c:pt>
                <c:pt idx="193">
                  <c:v>3.2933978992190083E-2</c:v>
                </c:pt>
                <c:pt idx="194">
                  <c:v>3.3040148692730087E-2</c:v>
                </c:pt>
                <c:pt idx="195">
                  <c:v>3.3089097061169914E-2</c:v>
                </c:pt>
                <c:pt idx="196">
                  <c:v>3.3189406745770089E-2</c:v>
                </c:pt>
                <c:pt idx="197">
                  <c:v>3.3335562437440069E-2</c:v>
                </c:pt>
                <c:pt idx="198">
                  <c:v>3.3466551029019964E-2</c:v>
                </c:pt>
                <c:pt idx="199">
                  <c:v>3.3595126672860021E-2</c:v>
                </c:pt>
                <c:pt idx="200">
                  <c:v>3.3668204518690015E-2</c:v>
                </c:pt>
                <c:pt idx="201">
                  <c:v>3.3774595566490095E-2</c:v>
                </c:pt>
                <c:pt idx="202">
                  <c:v>3.3863997992430006E-2</c:v>
                </c:pt>
                <c:pt idx="203">
                  <c:v>3.3928802874580111E-2</c:v>
                </c:pt>
                <c:pt idx="204">
                  <c:v>3.3986713620330011E-2</c:v>
                </c:pt>
                <c:pt idx="205">
                  <c:v>3.4073525050869913E-2</c:v>
                </c:pt>
                <c:pt idx="206">
                  <c:v>3.416010115076995E-2</c:v>
                </c:pt>
                <c:pt idx="207">
                  <c:v>3.4264892024040039E-2</c:v>
                </c:pt>
                <c:pt idx="208">
                  <c:v>3.4326594544809907E-2</c:v>
                </c:pt>
                <c:pt idx="209">
                  <c:v>3.4415873611179926E-2</c:v>
                </c:pt>
                <c:pt idx="210">
                  <c:v>3.450205031616993E-2</c:v>
                </c:pt>
                <c:pt idx="211">
                  <c:v>3.4642345991890089E-2</c:v>
                </c:pt>
                <c:pt idx="212">
                  <c:v>3.4727833283239917E-2</c:v>
                </c:pt>
                <c:pt idx="213">
                  <c:v>3.4762993378870011E-2</c:v>
                </c:pt>
                <c:pt idx="214">
                  <c:v>3.4913630259189921E-2</c:v>
                </c:pt>
                <c:pt idx="215">
                  <c:v>3.4974643366320057E-2</c:v>
                </c:pt>
                <c:pt idx="216">
                  <c:v>3.5044963557590014E-2</c:v>
                </c:pt>
                <c:pt idx="217">
                  <c:v>3.5106321371549898E-2</c:v>
                </c:pt>
                <c:pt idx="218">
                  <c:v>3.5221453449409967E-2</c:v>
                </c:pt>
                <c:pt idx="219">
                  <c:v>3.5336585527280029E-2</c:v>
                </c:pt>
                <c:pt idx="220">
                  <c:v>3.5423796352729964E-2</c:v>
                </c:pt>
                <c:pt idx="221">
                  <c:v>3.5503423628139963E-2</c:v>
                </c:pt>
                <c:pt idx="222">
                  <c:v>3.5622002774200023E-2</c:v>
                </c:pt>
                <c:pt idx="223">
                  <c:v>3.5757817261260039E-2</c:v>
                </c:pt>
                <c:pt idx="224">
                  <c:v>3.5817796247940015E-2</c:v>
                </c:pt>
                <c:pt idx="225">
                  <c:v>3.584537279352995E-2</c:v>
                </c:pt>
                <c:pt idx="226">
                  <c:v>3.5997733207949967E-2</c:v>
                </c:pt>
                <c:pt idx="227">
                  <c:v>3.6064606331019933E-2</c:v>
                </c:pt>
                <c:pt idx="228">
                  <c:v>3.611975942222001E-2</c:v>
                </c:pt>
                <c:pt idx="229">
                  <c:v>3.6188356079390083E-2</c:v>
                </c:pt>
                <c:pt idx="230">
                  <c:v>3.6296249314029971E-2</c:v>
                </c:pt>
                <c:pt idx="231">
                  <c:v>3.6345197682470021E-2</c:v>
                </c:pt>
                <c:pt idx="232">
                  <c:v>3.6432753214739932E-2</c:v>
                </c:pt>
                <c:pt idx="233">
                  <c:v>3.6513414610610084E-2</c:v>
                </c:pt>
                <c:pt idx="234">
                  <c:v>3.6607174865630032E-2</c:v>
                </c:pt>
                <c:pt idx="235">
                  <c:v>3.6710931618439968E-2</c:v>
                </c:pt>
                <c:pt idx="236">
                  <c:v>3.6817790732629918E-2</c:v>
                </c:pt>
                <c:pt idx="237">
                  <c:v>3.6881561494320092E-2</c:v>
                </c:pt>
                <c:pt idx="238">
                  <c:v>3.6926718087729959E-2</c:v>
                </c:pt>
                <c:pt idx="239">
                  <c:v>3.7044952526980035E-2</c:v>
                </c:pt>
                <c:pt idx="240">
                  <c:v>3.7104586806830042E-2</c:v>
                </c:pt>
                <c:pt idx="241">
                  <c:v>3.7176285825379907E-2</c:v>
                </c:pt>
                <c:pt idx="242">
                  <c:v>3.7224889486989987E-2</c:v>
                </c:pt>
                <c:pt idx="243">
                  <c:v>3.73289909466199E-2</c:v>
                </c:pt>
                <c:pt idx="244">
                  <c:v>3.7400689965169986E-2</c:v>
                </c:pt>
                <c:pt idx="245">
                  <c:v>3.7464805433679915E-2</c:v>
                </c:pt>
                <c:pt idx="246">
                  <c:v>3.752030323169997E-2</c:v>
                </c:pt>
                <c:pt idx="247">
                  <c:v>3.7605101109400074E-2</c:v>
                </c:pt>
                <c:pt idx="248">
                  <c:v>3.7722990841829951E-2</c:v>
                </c:pt>
                <c:pt idx="249">
                  <c:v>3.7800894583140066E-2</c:v>
                </c:pt>
                <c:pt idx="250">
                  <c:v>3.7908787817789946E-2</c:v>
                </c:pt>
                <c:pt idx="251">
                  <c:v>3.7996688056870065E-2</c:v>
                </c:pt>
                <c:pt idx="252">
                  <c:v>3.8035295220709919E-2</c:v>
                </c:pt>
                <c:pt idx="253">
                  <c:v>3.8155597900870086E-2</c:v>
                </c:pt>
                <c:pt idx="254">
                  <c:v>3.8239016951300053E-2</c:v>
                </c:pt>
                <c:pt idx="255">
                  <c:v>3.8301753592530074E-2</c:v>
                </c:pt>
                <c:pt idx="256">
                  <c:v>3.8384827936140065E-2</c:v>
                </c:pt>
                <c:pt idx="257">
                  <c:v>3.8466178745649948E-2</c:v>
                </c:pt>
                <c:pt idx="258">
                  <c:v>3.8523400077770109E-2</c:v>
                </c:pt>
                <c:pt idx="259">
                  <c:v>3.8613713264590066E-2</c:v>
                </c:pt>
                <c:pt idx="260">
                  <c:v>3.8742633615260091E-2</c:v>
                </c:pt>
                <c:pt idx="261">
                  <c:v>3.8792960810970056E-2</c:v>
                </c:pt>
                <c:pt idx="262">
                  <c:v>3.8953938895889939E-2</c:v>
                </c:pt>
                <c:pt idx="263">
                  <c:v>3.9050112098659939E-2</c:v>
                </c:pt>
                <c:pt idx="264">
                  <c:v>3.9124224064950086E-2</c:v>
                </c:pt>
                <c:pt idx="265">
                  <c:v>3.9259349138369926E-2</c:v>
                </c:pt>
                <c:pt idx="266">
                  <c:v>3.9351385859299981E-2</c:v>
                </c:pt>
                <c:pt idx="267">
                  <c:v>3.9465483816699898E-2</c:v>
                </c:pt>
                <c:pt idx="268">
                  <c:v>3.9558554658090106E-2</c:v>
                </c:pt>
                <c:pt idx="269">
                  <c:v>3.9654727860860106E-2</c:v>
                </c:pt>
                <c:pt idx="270">
                  <c:v>3.9762965802329964E-2</c:v>
                </c:pt>
                <c:pt idx="271">
                  <c:v>3.9910500321270082E-2</c:v>
                </c:pt>
                <c:pt idx="272">
                  <c:v>4.0076649008490062E-2</c:v>
                </c:pt>
                <c:pt idx="273">
                  <c:v>4.0145956756920009E-2</c:v>
                </c:pt>
                <c:pt idx="274">
                  <c:v>4.029036723685997E-2</c:v>
                </c:pt>
                <c:pt idx="275">
                  <c:v>4.0369305098630015E-2</c:v>
                </c:pt>
                <c:pt idx="276">
                  <c:v>4.0459273578639987E-2</c:v>
                </c:pt>
                <c:pt idx="277">
                  <c:v>4.0524767874430045E-2</c:v>
                </c:pt>
                <c:pt idx="278">
                  <c:v>4.0611289286240027E-2</c:v>
                </c:pt>
                <c:pt idx="279">
                  <c:v>4.0698155404869985E-2</c:v>
                </c:pt>
                <c:pt idx="280">
                  <c:v>4.07957074349099E-2</c:v>
                </c:pt>
                <c:pt idx="281">
                  <c:v>4.0856720542040037E-2</c:v>
                </c:pt>
                <c:pt idx="282">
                  <c:v>4.0971163206269923E-2</c:v>
                </c:pt>
                <c:pt idx="283">
                  <c:v>4.1112493002450012E-2</c:v>
                </c:pt>
                <c:pt idx="284">
                  <c:v>4.1194533225600072E-2</c:v>
                </c:pt>
                <c:pt idx="285">
                  <c:v>4.1253133384989926E-2</c:v>
                </c:pt>
                <c:pt idx="286">
                  <c:v>4.1296566444309901E-2</c:v>
                </c:pt>
                <c:pt idx="287">
                  <c:v>4.1411353815349994E-2</c:v>
                </c:pt>
                <c:pt idx="288">
                  <c:v>4.1494428158959984E-2</c:v>
                </c:pt>
                <c:pt idx="289">
                  <c:v>4.154372123422001E-2</c:v>
                </c:pt>
                <c:pt idx="290">
                  <c:v>4.1676778066719988E-2</c:v>
                </c:pt>
                <c:pt idx="291">
                  <c:v>4.1775708924050026E-2</c:v>
                </c:pt>
                <c:pt idx="292">
                  <c:v>4.1877397435930108E-2</c:v>
                </c:pt>
                <c:pt idx="293">
                  <c:v>4.1943925852180097E-2</c:v>
                </c:pt>
                <c:pt idx="294">
                  <c:v>4.2100767455260035E-2</c:v>
                </c:pt>
                <c:pt idx="295">
                  <c:v>4.2253127869680052E-2</c:v>
                </c:pt>
                <c:pt idx="296">
                  <c:v>4.2340683401949963E-2</c:v>
                </c:pt>
                <c:pt idx="297">
                  <c:v>4.2497180298209924E-2</c:v>
                </c:pt>
                <c:pt idx="298">
                  <c:v>4.2603005291939944E-2</c:v>
                </c:pt>
                <c:pt idx="299">
                  <c:v>4.2681253740070035E-2</c:v>
                </c:pt>
                <c:pt idx="300">
                  <c:v>4.2785699906519925E-2</c:v>
                </c:pt>
                <c:pt idx="301">
                  <c:v>4.288221781609991E-2</c:v>
                </c:pt>
                <c:pt idx="302">
                  <c:v>4.2920135566300033E-2</c:v>
                </c:pt>
                <c:pt idx="303">
                  <c:v>4.3005278150830106E-2</c:v>
                </c:pt>
                <c:pt idx="304">
                  <c:v>4.3060775948839947E-2</c:v>
                </c:pt>
                <c:pt idx="305">
                  <c:v>4.3182457456280021E-2</c:v>
                </c:pt>
                <c:pt idx="306">
                  <c:v>4.3364908613229947E-2</c:v>
                </c:pt>
                <c:pt idx="307">
                  <c:v>4.3428233418910001E-2</c:v>
                </c:pt>
                <c:pt idx="308">
                  <c:v>4.3549225512719891E-2</c:v>
                </c:pt>
                <c:pt idx="309">
                  <c:v>4.3668838779240104E-2</c:v>
                </c:pt>
                <c:pt idx="310">
                  <c:v>4.3708135356719913E-2</c:v>
                </c:pt>
                <c:pt idx="311">
                  <c:v>4.3817407418639931E-2</c:v>
                </c:pt>
                <c:pt idx="312">
                  <c:v>4.3904273537270111E-2</c:v>
                </c:pt>
                <c:pt idx="313">
                  <c:v>4.4010098530999908E-2</c:v>
                </c:pt>
                <c:pt idx="314">
                  <c:v>4.4104548199670024E-2</c:v>
                </c:pt>
                <c:pt idx="315">
                  <c:v>4.4194130813040022E-2</c:v>
                </c:pt>
                <c:pt idx="316">
                  <c:v>4.428517457331993E-2</c:v>
                </c:pt>
                <c:pt idx="317">
                  <c:v>4.4378934828350092E-2</c:v>
                </c:pt>
                <c:pt idx="318">
                  <c:v>4.4482691581160028E-2</c:v>
                </c:pt>
                <c:pt idx="319">
                  <c:v>4.4528882295030048E-2</c:v>
                </c:pt>
                <c:pt idx="320">
                  <c:v>4.4671935625310022E-2</c:v>
                </c:pt>
                <c:pt idx="321">
                  <c:v>4.4775692378119958E-2</c:v>
                </c:pt>
                <c:pt idx="322">
                  <c:v>4.4851183171690012E-2</c:v>
                </c:pt>
                <c:pt idx="323">
                  <c:v>4.4955629338139902E-2</c:v>
                </c:pt>
                <c:pt idx="324">
                  <c:v>4.4989755313310065E-2</c:v>
                </c:pt>
                <c:pt idx="325">
                  <c:v>4.5086617929720019E-2</c:v>
                </c:pt>
                <c:pt idx="326">
                  <c:v>4.5180033477929982E-2</c:v>
                </c:pt>
                <c:pt idx="327">
                  <c:v>4.5237254810039929E-2</c:v>
                </c:pt>
                <c:pt idx="328">
                  <c:v>4.5385823449439977E-2</c:v>
                </c:pt>
                <c:pt idx="329">
                  <c:v>4.5490959029530043E-2</c:v>
                </c:pt>
                <c:pt idx="330">
                  <c:v>4.5589200473209912E-2</c:v>
                </c:pt>
                <c:pt idx="331">
                  <c:v>4.5720189064800021E-2</c:v>
                </c:pt>
                <c:pt idx="332">
                  <c:v>4.579968243860999E-2</c:v>
                </c:pt>
                <c:pt idx="333">
                  <c:v>4.5883924804279941E-2</c:v>
                </c:pt>
                <c:pt idx="334">
                  <c:v>4.6003193363979955E-2</c:v>
                </c:pt>
                <c:pt idx="335">
                  <c:v>4.6077305330270102E-2</c:v>
                </c:pt>
                <c:pt idx="336">
                  <c:v>4.6157277312500078E-2</c:v>
                </c:pt>
                <c:pt idx="337">
                  <c:v>4.6187611512660043E-2</c:v>
                </c:pt>
                <c:pt idx="338">
                  <c:v>4.6273788217650047E-2</c:v>
                </c:pt>
                <c:pt idx="339">
                  <c:v>4.6364101404470004E-2</c:v>
                </c:pt>
                <c:pt idx="340">
                  <c:v>4.6465790148090047E-2</c:v>
                </c:pt>
                <c:pt idx="341">
                  <c:v>4.6545072484950101E-2</c:v>
                </c:pt>
                <c:pt idx="342">
                  <c:v>4.6626423294459984E-2</c:v>
                </c:pt>
                <c:pt idx="343">
                  <c:v>4.669226229707002E-2</c:v>
                </c:pt>
                <c:pt idx="344">
                  <c:v>4.6829455611409943E-2</c:v>
                </c:pt>
                <c:pt idx="345">
                  <c:v>4.693079941648004E-2</c:v>
                </c:pt>
                <c:pt idx="346">
                  <c:v>4.6970785407600024E-2</c:v>
                </c:pt>
                <c:pt idx="347">
                  <c:v>4.7077644521779982E-2</c:v>
                </c:pt>
                <c:pt idx="348">
                  <c:v>4.7200704856509956E-2</c:v>
                </c:pt>
                <c:pt idx="349">
                  <c:v>4.7261717963640093E-2</c:v>
                </c:pt>
                <c:pt idx="350">
                  <c:v>4.7348584082270051E-2</c:v>
                </c:pt>
                <c:pt idx="351">
                  <c:v>4.7404771293920067E-2</c:v>
                </c:pt>
                <c:pt idx="352">
                  <c:v>4.7543343435539898E-2</c:v>
                </c:pt>
                <c:pt idx="353">
                  <c:v>4.7636758983750083E-2</c:v>
                </c:pt>
                <c:pt idx="354">
                  <c:v>4.7703976813640026E-2</c:v>
                </c:pt>
                <c:pt idx="355">
                  <c:v>4.7747065166130032E-2</c:v>
                </c:pt>
                <c:pt idx="356">
                  <c:v>4.7790498225450007E-2</c:v>
                </c:pt>
                <c:pt idx="357">
                  <c:v>4.7972848133210011E-2</c:v>
                </c:pt>
                <c:pt idx="358">
                  <c:v>4.8021451794820091E-2</c:v>
                </c:pt>
                <c:pt idx="359">
                  <c:v>4.8127276788550111E-2</c:v>
                </c:pt>
                <c:pt idx="360">
                  <c:v>4.8162781590999959E-2</c:v>
                </c:pt>
                <c:pt idx="361">
                  <c:v>4.8283428977990095E-2</c:v>
                </c:pt>
                <c:pt idx="362">
                  <c:v>4.8355472703359936E-2</c:v>
                </c:pt>
                <c:pt idx="363">
                  <c:v>4.8443638654309895E-2</c:v>
                </c:pt>
                <c:pt idx="364">
                  <c:v>4.8632616986600041E-2</c:v>
                </c:pt>
                <c:pt idx="365">
                  <c:v>4.8713278382469971E-2</c:v>
                </c:pt>
                <c:pt idx="366">
                  <c:v>4.8793939778339901E-2</c:v>
                </c:pt>
                <c:pt idx="367">
                  <c:v>4.8852539937729977E-2</c:v>
                </c:pt>
                <c:pt idx="368">
                  <c:v>4.9001453283950003E-2</c:v>
                </c:pt>
                <c:pt idx="369">
                  <c:v>4.9104520623119985E-2</c:v>
                </c:pt>
                <c:pt idx="370">
                  <c:v>4.9199314998610078E-2</c:v>
                </c:pt>
                <c:pt idx="371">
                  <c:v>4.9252055142060103E-2</c:v>
                </c:pt>
                <c:pt idx="372">
                  <c:v>4.9376149597240016E-2</c:v>
                </c:pt>
                <c:pt idx="373">
                  <c:v>4.9459568647669983E-2</c:v>
                </c:pt>
                <c:pt idx="374">
                  <c:v>4.9619167905309958E-2</c:v>
                </c:pt>
                <c:pt idx="375">
                  <c:v>4.9726716433140083E-2</c:v>
                </c:pt>
                <c:pt idx="376">
                  <c:v>4.9798415451689948E-2</c:v>
                </c:pt>
                <c:pt idx="377">
                  <c:v>4.9856670904260048E-2</c:v>
                </c:pt>
                <c:pt idx="378">
                  <c:v>4.9919752252310046E-2</c:v>
                </c:pt>
                <c:pt idx="379">
                  <c:v>4.9961461777529914E-2</c:v>
                </c:pt>
                <c:pt idx="380">
                  <c:v>5.0102791573710004E-2</c:v>
                </c:pt>
                <c:pt idx="381">
                  <c:v>5.0166217628579979E-2</c:v>
                </c:pt>
                <c:pt idx="382">
                  <c:v>5.0292380324689967E-2</c:v>
                </c:pt>
                <c:pt idx="383">
                  <c:v>5.0391311182010012E-2</c:v>
                </c:pt>
                <c:pt idx="384">
                  <c:v>5.0499549123480092E-2</c:v>
                </c:pt>
                <c:pt idx="385">
                  <c:v>5.0604684703569935E-2</c:v>
                </c:pt>
                <c:pt idx="386">
                  <c:v>5.0714956745649964E-2</c:v>
                </c:pt>
                <c:pt idx="387">
                  <c:v>5.0816679397839959E-2</c:v>
                </c:pt>
                <c:pt idx="388">
                  <c:v>5.0913219337459958E-2</c:v>
                </c:pt>
                <c:pt idx="389">
                  <c:v>5.1003855201070092E-2</c:v>
                </c:pt>
                <c:pt idx="390">
                  <c:v>5.1044939407060008E-2</c:v>
                </c:pt>
                <c:pt idx="391">
                  <c:v>5.1185170988369944E-2</c:v>
                </c:pt>
                <c:pt idx="392">
                  <c:v>5.1240324079560029E-2</c:v>
                </c:pt>
                <c:pt idx="393">
                  <c:v>5.1373725618889976E-2</c:v>
                </c:pt>
                <c:pt idx="394">
                  <c:v>5.1491270644490106E-2</c:v>
                </c:pt>
                <c:pt idx="395">
                  <c:v>5.158572031316E-2</c:v>
                </c:pt>
                <c:pt idx="396">
                  <c:v>5.1626051011089968E-2</c:v>
                </c:pt>
                <c:pt idx="397">
                  <c:v>5.1742217209419961E-2</c:v>
                </c:pt>
                <c:pt idx="398">
                  <c:v>5.1806677384750088E-2</c:v>
                </c:pt>
                <c:pt idx="399">
                  <c:v>5.1906987069360033E-2</c:v>
                </c:pt>
                <c:pt idx="400">
                  <c:v>5.1999023790290089E-2</c:v>
                </c:pt>
                <c:pt idx="401">
                  <c:v>5.2093818165769967E-2</c:v>
                </c:pt>
                <c:pt idx="402">
                  <c:v>5.2128633554590076E-2</c:v>
                </c:pt>
                <c:pt idx="403">
                  <c:v>5.2289266932689982E-2</c:v>
                </c:pt>
                <c:pt idx="404">
                  <c:v>5.2397504874150069E-2</c:v>
                </c:pt>
                <c:pt idx="405">
                  <c:v>5.251849696795996E-2</c:v>
                </c:pt>
                <c:pt idx="406">
                  <c:v>5.2609154861610108E-2</c:v>
                </c:pt>
                <c:pt idx="407">
                  <c:v>5.2724631646289932E-2</c:v>
                </c:pt>
                <c:pt idx="408">
                  <c:v>5.2868719097030059E-2</c:v>
                </c:pt>
                <c:pt idx="409">
                  <c:v>5.2994192379500094E-2</c:v>
                </c:pt>
                <c:pt idx="410">
                  <c:v>5.3103809148240089E-2</c:v>
                </c:pt>
                <c:pt idx="411">
                  <c:v>5.3182747010009912E-2</c:v>
                </c:pt>
                <c:pt idx="412">
                  <c:v>5.3343725094930017E-2</c:v>
                </c:pt>
                <c:pt idx="413">
                  <c:v>5.3429212386280067E-2</c:v>
                </c:pt>
                <c:pt idx="414">
                  <c:v>5.3526764416329975E-2</c:v>
                </c:pt>
                <c:pt idx="415">
                  <c:v>5.360328933035996E-2</c:v>
                </c:pt>
                <c:pt idx="416">
                  <c:v>5.3746342660639934E-2</c:v>
                </c:pt>
                <c:pt idx="417">
                  <c:v>5.3788741599489986E-2</c:v>
                </c:pt>
                <c:pt idx="418">
                  <c:v>5.3931450222959976E-2</c:v>
                </c:pt>
                <c:pt idx="419">
                  <c:v>5.4025899891620099E-2</c:v>
                </c:pt>
                <c:pt idx="420">
                  <c:v>5.414447903768993E-2</c:v>
                </c:pt>
                <c:pt idx="421">
                  <c:v>5.4220659244899938E-2</c:v>
                </c:pt>
                <c:pt idx="422">
                  <c:v>5.4316487740849961E-2</c:v>
                </c:pt>
                <c:pt idx="423">
                  <c:v>5.4482636428069942E-2</c:v>
                </c:pt>
                <c:pt idx="424">
                  <c:v>5.4540202467000087E-2</c:v>
                </c:pt>
                <c:pt idx="425">
                  <c:v>5.4660160440340055E-2</c:v>
                </c:pt>
                <c:pt idx="426">
                  <c:v>5.4754610109009949E-2</c:v>
                </c:pt>
                <c:pt idx="427">
                  <c:v>5.4826998541199989E-2</c:v>
                </c:pt>
                <c:pt idx="428">
                  <c:v>5.487560220281007E-2</c:v>
                </c:pt>
                <c:pt idx="429">
                  <c:v>5.50204285543201E-2</c:v>
                </c:pt>
                <c:pt idx="430">
                  <c:v>5.5129995835939916E-2</c:v>
                </c:pt>
                <c:pt idx="431">
                  <c:v>5.5287871559480006E-2</c:v>
                </c:pt>
                <c:pt idx="432">
                  <c:v>5.5360259991670047E-2</c:v>
                </c:pt>
                <c:pt idx="433">
                  <c:v>5.5405416585089906E-2</c:v>
                </c:pt>
                <c:pt idx="434">
                  <c:v>5.5588800613300071E-2</c:v>
                </c:pt>
                <c:pt idx="435">
                  <c:v>5.5666704354609964E-2</c:v>
                </c:pt>
                <c:pt idx="436">
                  <c:v>5.5780802312020095E-2</c:v>
                </c:pt>
                <c:pt idx="437">
                  <c:v>5.5889384960299937E-2</c:v>
                </c:pt>
                <c:pt idx="438">
                  <c:v>5.5967633408430029E-2</c:v>
                </c:pt>
                <c:pt idx="439">
                  <c:v>5.608276548630009E-2</c:v>
                </c:pt>
                <c:pt idx="440">
                  <c:v>5.6272354237270061E-2</c:v>
                </c:pt>
                <c:pt idx="441">
                  <c:v>5.632716262164994E-2</c:v>
                </c:pt>
                <c:pt idx="442">
                  <c:v>5.6409547551619976E-2</c:v>
                </c:pt>
                <c:pt idx="443">
                  <c:v>5.647344424435996E-2</c:v>
                </c:pt>
                <c:pt idx="444">
                  <c:v>5.664636113692989E-2</c:v>
                </c:pt>
                <c:pt idx="445">
                  <c:v>5.670220364175993E-2</c:v>
                </c:pt>
                <c:pt idx="446">
                  <c:v>5.6844912265219927E-2</c:v>
                </c:pt>
                <c:pt idx="447">
                  <c:v>5.6881230470199995E-2</c:v>
                </c:pt>
                <c:pt idx="448">
                  <c:v>5.6971764374960099E-2</c:v>
                </c:pt>
                <c:pt idx="449">
                  <c:v>5.7044497513969894E-2</c:v>
                </c:pt>
                <c:pt idx="450">
                  <c:v>5.7088964693750022E-2</c:v>
                </c:pt>
                <c:pt idx="451">
                  <c:v>5.7170660210080104E-2</c:v>
                </c:pt>
                <c:pt idx="452">
                  <c:v>5.733370653592007E-2</c:v>
                </c:pt>
                <c:pt idx="453">
                  <c:v>5.7414023224970023E-2</c:v>
                </c:pt>
                <c:pt idx="454">
                  <c:v>5.7494684620839953E-2</c:v>
                </c:pt>
                <c:pt idx="455">
                  <c:v>5.7548114177929932E-2</c:v>
                </c:pt>
                <c:pt idx="456">
                  <c:v>5.7683835661130001E-2</c:v>
                </c:pt>
                <c:pt idx="457">
                  <c:v>5.7775620679100026E-2</c:v>
                </c:pt>
                <c:pt idx="458">
                  <c:v>5.7803197224699954E-2</c:v>
                </c:pt>
                <c:pt idx="459">
                  <c:v>5.7859576168499904E-2</c:v>
                </c:pt>
                <c:pt idx="460">
                  <c:v>5.7940390539040099E-2</c:v>
                </c:pt>
                <c:pt idx="461">
                  <c:v>5.8021051934910028E-2</c:v>
                </c:pt>
                <c:pt idx="462">
                  <c:v>5.8087235644340041E-2</c:v>
                </c:pt>
                <c:pt idx="463">
                  <c:v>5.8159624076530081E-2</c:v>
                </c:pt>
                <c:pt idx="464">
                  <c:v>5.8180651192550004E-2</c:v>
                </c:pt>
                <c:pt idx="465">
                  <c:v>5.8281994997610109E-2</c:v>
                </c:pt>
                <c:pt idx="466">
                  <c:v>5.8392940077260036E-2</c:v>
                </c:pt>
                <c:pt idx="467">
                  <c:v>5.8463310784909961E-2</c:v>
                </c:pt>
                <c:pt idx="468">
                  <c:v>5.8559808248340062E-2</c:v>
                </c:pt>
                <c:pt idx="469">
                  <c:v>5.8631872419870001E-2</c:v>
                </c:pt>
                <c:pt idx="470">
                  <c:v>5.8679786667839906E-2</c:v>
                </c:pt>
                <c:pt idx="471">
                  <c:v>5.8847314182340016E-2</c:v>
                </c:pt>
                <c:pt idx="472">
                  <c:v>5.8882474277980101E-2</c:v>
                </c:pt>
                <c:pt idx="473">
                  <c:v>5.8940040316910025E-2</c:v>
                </c:pt>
                <c:pt idx="474">
                  <c:v>5.9029018340829964E-2</c:v>
                </c:pt>
                <c:pt idx="475">
                  <c:v>5.9065168892550091E-2</c:v>
                </c:pt>
                <c:pt idx="476">
                  <c:v>5.9138936152020039E-2</c:v>
                </c:pt>
                <c:pt idx="477">
                  <c:v>5.9212013997850033E-2</c:v>
                </c:pt>
                <c:pt idx="478">
                  <c:v>5.9291985980080009E-2</c:v>
                </c:pt>
                <c:pt idx="479">
                  <c:v>5.9410909832970038E-2</c:v>
                </c:pt>
                <c:pt idx="480">
                  <c:v>5.9506738328920061E-2</c:v>
                </c:pt>
                <c:pt idx="481">
                  <c:v>5.9594983274829927E-2</c:v>
                </c:pt>
                <c:pt idx="482">
                  <c:v>5.967288701613005E-2</c:v>
                </c:pt>
                <c:pt idx="483">
                  <c:v>5.9762510789320045E-2</c:v>
                </c:pt>
                <c:pt idx="484">
                  <c:v>5.9949686592559948E-2</c:v>
                </c:pt>
                <c:pt idx="485">
                  <c:v>5.997450548360006E-2</c:v>
                </c:pt>
                <c:pt idx="486">
                  <c:v>6.0037586831650058E-2</c:v>
                </c:pt>
                <c:pt idx="487">
                  <c:v>6.0134794154879989E-2</c:v>
                </c:pt>
                <c:pt idx="488">
                  <c:v>6.0204424932509992E-2</c:v>
                </c:pt>
                <c:pt idx="489">
                  <c:v>6.0296806360250033E-2</c:v>
                </c:pt>
                <c:pt idx="490">
                  <c:v>6.0351614744629911E-2</c:v>
                </c:pt>
                <c:pt idx="491">
                  <c:v>6.0414006679039955E-2</c:v>
                </c:pt>
                <c:pt idx="492">
                  <c:v>6.0517763431849891E-2</c:v>
                </c:pt>
                <c:pt idx="493">
                  <c:v>6.0602906016369973E-2</c:v>
                </c:pt>
                <c:pt idx="494">
                  <c:v>6.0729413419299938E-2</c:v>
                </c:pt>
                <c:pt idx="495">
                  <c:v>6.0791115940070029E-2</c:v>
                </c:pt>
                <c:pt idx="496">
                  <c:v>6.0977178644830099E-2</c:v>
                </c:pt>
                <c:pt idx="497">
                  <c:v>6.1051369589139926E-2</c:v>
                </c:pt>
                <c:pt idx="498">
                  <c:v>6.1130996864549925E-2</c:v>
                </c:pt>
                <c:pt idx="499">
                  <c:v>6.1208211192220086E-2</c:v>
                </c:pt>
                <c:pt idx="500">
                  <c:v>6.1280599624409904E-2</c:v>
                </c:pt>
                <c:pt idx="501">
                  <c:v>6.1357469245260088E-2</c:v>
                </c:pt>
                <c:pt idx="502">
                  <c:v>6.1428478850169999E-2</c:v>
                </c:pt>
                <c:pt idx="503">
                  <c:v>6.1458123636680018E-2</c:v>
                </c:pt>
                <c:pt idx="504">
                  <c:v>6.158497574642996E-2</c:v>
                </c:pt>
                <c:pt idx="505">
                  <c:v>6.1630132339840049E-2</c:v>
                </c:pt>
                <c:pt idx="506">
                  <c:v>6.1801106922539928E-2</c:v>
                </c:pt>
                <c:pt idx="507">
                  <c:v>6.1867635338789917E-2</c:v>
                </c:pt>
                <c:pt idx="508">
                  <c:v>6.1927614325459901E-2</c:v>
                </c:pt>
                <c:pt idx="509">
                  <c:v>6.1973460332519936E-2</c:v>
                </c:pt>
                <c:pt idx="510">
                  <c:v>6.2137196072000078E-2</c:v>
                </c:pt>
                <c:pt idx="511">
                  <c:v>6.2158567894829986E-2</c:v>
                </c:pt>
                <c:pt idx="512">
                  <c:v>6.2259566993080107E-2</c:v>
                </c:pt>
                <c:pt idx="513">
                  <c:v>6.2314030670630016E-2</c:v>
                </c:pt>
                <c:pt idx="514">
                  <c:v>6.2387797930099964E-2</c:v>
                </c:pt>
                <c:pt idx="515">
                  <c:v>6.2449500450880047E-2</c:v>
                </c:pt>
                <c:pt idx="516">
                  <c:v>6.2530161846749976E-2</c:v>
                </c:pt>
                <c:pt idx="517">
                  <c:v>6.2562219581000056E-2</c:v>
                </c:pt>
                <c:pt idx="518">
                  <c:v>6.2674249297490103E-2</c:v>
                </c:pt>
                <c:pt idx="519">
                  <c:v>6.2820749695970068E-2</c:v>
                </c:pt>
                <c:pt idx="520">
                  <c:v>6.286900865075995E-2</c:v>
                </c:pt>
                <c:pt idx="521">
                  <c:v>6.2971386576289978E-2</c:v>
                </c:pt>
                <c:pt idx="522">
                  <c:v>6.3038604406179921E-2</c:v>
                </c:pt>
                <c:pt idx="523">
                  <c:v>6.3067904485879955E-2</c:v>
                </c:pt>
                <c:pt idx="524">
                  <c:v>6.3238534361750087E-2</c:v>
                </c:pt>
                <c:pt idx="525">
                  <c:v>6.330954396666999E-2</c:v>
                </c:pt>
                <c:pt idx="526">
                  <c:v>6.3386413587519952E-2</c:v>
                </c:pt>
                <c:pt idx="527">
                  <c:v>6.3432949008209949E-2</c:v>
                </c:pt>
                <c:pt idx="528">
                  <c:v>6.3511886869979994E-2</c:v>
                </c:pt>
                <c:pt idx="529">
                  <c:v>6.361533371757E-2</c:v>
                </c:pt>
                <c:pt idx="530">
                  <c:v>6.3646667236580079E-2</c:v>
                </c:pt>
                <c:pt idx="531">
                  <c:v>6.3734567475669968E-2</c:v>
                </c:pt>
                <c:pt idx="532">
                  <c:v>6.3870037255910006E-2</c:v>
                </c:pt>
                <c:pt idx="533">
                  <c:v>6.3960350442739955E-2</c:v>
                </c:pt>
                <c:pt idx="534">
                  <c:v>6.4098577877540031E-2</c:v>
                </c:pt>
                <c:pt idx="535">
                  <c:v>6.4144423884600066E-2</c:v>
                </c:pt>
                <c:pt idx="536">
                  <c:v>6.4209228766749948E-2</c:v>
                </c:pt>
                <c:pt idx="537">
                  <c:v>6.4316432587760097E-2</c:v>
                </c:pt>
                <c:pt idx="538">
                  <c:v>6.4367793903929993E-2</c:v>
                </c:pt>
                <c:pt idx="539">
                  <c:v>6.4420878754199995E-2</c:v>
                </c:pt>
                <c:pt idx="540">
                  <c:v>6.4492233065930105E-2</c:v>
                </c:pt>
                <c:pt idx="541">
                  <c:v>6.4594266284639934E-2</c:v>
                </c:pt>
                <c:pt idx="542">
                  <c:v>6.4652521737210034E-2</c:v>
                </c:pt>
                <c:pt idx="543">
                  <c:v>6.4726978410319935E-2</c:v>
                </c:pt>
                <c:pt idx="544">
                  <c:v>6.4800056256149929E-2</c:v>
                </c:pt>
                <c:pt idx="545">
                  <c:v>6.5031354532339991E-2</c:v>
                </c:pt>
                <c:pt idx="546">
                  <c:v>6.5149933678410044E-2</c:v>
                </c:pt>
                <c:pt idx="547">
                  <c:v>6.519543497864011E-2</c:v>
                </c:pt>
                <c:pt idx="548">
                  <c:v>6.524300451980003E-2</c:v>
                </c:pt>
                <c:pt idx="549">
                  <c:v>6.5355723649920039E-2</c:v>
                </c:pt>
                <c:pt idx="550">
                  <c:v>6.543155915031007E-2</c:v>
                </c:pt>
                <c:pt idx="551">
                  <c:v>6.5481886346020035E-2</c:v>
                </c:pt>
                <c:pt idx="552">
                  <c:v>6.5516743634179919E-2</c:v>
                </c:pt>
                <c:pt idx="553">
                  <c:v>6.5619769074009904E-2</c:v>
                </c:pt>
                <c:pt idx="554">
                  <c:v>6.5694570453940004E-2</c:v>
                </c:pt>
                <c:pt idx="555">
                  <c:v>6.5770750661150013E-2</c:v>
                </c:pt>
                <c:pt idx="556">
                  <c:v>6.5836589663760048E-2</c:v>
                </c:pt>
                <c:pt idx="557">
                  <c:v>6.5890405489660075E-2</c:v>
                </c:pt>
                <c:pt idx="558">
                  <c:v>6.599894657596006E-2</c:v>
                </c:pt>
                <c:pt idx="559">
                  <c:v>6.6161303488160073E-2</c:v>
                </c:pt>
                <c:pt idx="560">
                  <c:v>6.6251961381809998E-2</c:v>
                </c:pt>
                <c:pt idx="561">
                  <c:v>6.6296083854759935E-2</c:v>
                </c:pt>
                <c:pt idx="562">
                  <c:v>6.6339861620889895E-2</c:v>
                </c:pt>
                <c:pt idx="563">
                  <c:v>6.6448444269179952E-2</c:v>
                </c:pt>
                <c:pt idx="564">
                  <c:v>6.6525313890029913E-2</c:v>
                </c:pt>
                <c:pt idx="565">
                  <c:v>6.657081519025998E-2</c:v>
                </c:pt>
                <c:pt idx="566">
                  <c:v>6.6614937663219909E-2</c:v>
                </c:pt>
                <c:pt idx="567">
                  <c:v>6.6710421452349955E-2</c:v>
                </c:pt>
                <c:pt idx="568">
                  <c:v>6.6765229836720064E-2</c:v>
                </c:pt>
                <c:pt idx="569">
                  <c:v>6.6905525512440001E-2</c:v>
                </c:pt>
                <c:pt idx="570">
                  <c:v>6.6984118667390069E-2</c:v>
                </c:pt>
                <c:pt idx="571">
                  <c:v>6.7070295372380073E-2</c:v>
                </c:pt>
                <c:pt idx="572">
                  <c:v>6.7184060370109933E-2</c:v>
                </c:pt>
                <c:pt idx="573">
                  <c:v>6.7282634773470074E-2</c:v>
                </c:pt>
                <c:pt idx="574">
                  <c:v>6.738639152628001E-2</c:v>
                </c:pt>
                <c:pt idx="575">
                  <c:v>6.7424309276469918E-2</c:v>
                </c:pt>
                <c:pt idx="576">
                  <c:v>6.7542888422539971E-2</c:v>
                </c:pt>
                <c:pt idx="577">
                  <c:v>6.76404404525901E-2</c:v>
                </c:pt>
                <c:pt idx="578">
                  <c:v>6.7686631166459899E-2</c:v>
                </c:pt>
                <c:pt idx="579">
                  <c:v>6.7745231325849975E-2</c:v>
                </c:pt>
                <c:pt idx="580">
                  <c:v>6.7872428142419894E-2</c:v>
                </c:pt>
                <c:pt idx="581">
                  <c:v>6.7981355497519935E-2</c:v>
                </c:pt>
                <c:pt idx="582">
                  <c:v>6.8033061520520022E-2</c:v>
                </c:pt>
                <c:pt idx="583">
                  <c:v>6.8194729019070088E-2</c:v>
                </c:pt>
                <c:pt idx="584">
                  <c:v>6.8306758735559914E-2</c:v>
                </c:pt>
                <c:pt idx="585">
                  <c:v>6.8371563617710018E-2</c:v>
                </c:pt>
                <c:pt idx="586">
                  <c:v>6.8464634459100004E-2</c:v>
                </c:pt>
                <c:pt idx="587">
                  <c:v>6.8500483968380044E-2</c:v>
                </c:pt>
                <c:pt idx="588">
                  <c:v>6.86244500431199E-2</c:v>
                </c:pt>
                <c:pt idx="589">
                  <c:v>6.8712823369470044E-2</c:v>
                </c:pt>
                <c:pt idx="590">
                  <c:v>6.8778317665260102E-2</c:v>
                </c:pt>
                <c:pt idx="591">
                  <c:v>6.8831747222350081E-2</c:v>
                </c:pt>
                <c:pt idx="592">
                  <c:v>6.893033337285992E-2</c:v>
                </c:pt>
                <c:pt idx="593">
                  <c:v>6.8979684738589953E-2</c:v>
                </c:pt>
                <c:pt idx="594">
                  <c:v>6.9051670173480018E-2</c:v>
                </c:pt>
                <c:pt idx="595">
                  <c:v>6.9111304453340017E-2</c:v>
                </c:pt>
                <c:pt idx="596">
                  <c:v>6.9144396308050027E-2</c:v>
                </c:pt>
                <c:pt idx="597">
                  <c:v>6.9198170571969975E-2</c:v>
                </c:pt>
                <c:pt idx="598">
                  <c:v>6.929710142929002E-2</c:v>
                </c:pt>
                <c:pt idx="599">
                  <c:v>6.9386380495660038E-2</c:v>
                </c:pt>
                <c:pt idx="600">
                  <c:v>6.9547703287399898E-2</c:v>
                </c:pt>
                <c:pt idx="601">
                  <c:v>6.9593204587629964E-2</c:v>
                </c:pt>
                <c:pt idx="602">
                  <c:v>6.9633507674740081E-2</c:v>
                </c:pt>
                <c:pt idx="603">
                  <c:v>6.9748667363429995E-2</c:v>
                </c:pt>
                <c:pt idx="604">
                  <c:v>6.978382745907008E-2</c:v>
                </c:pt>
                <c:pt idx="605">
                  <c:v>6.9838635843439967E-2</c:v>
                </c:pt>
                <c:pt idx="606">
                  <c:v>6.991067956881003E-2</c:v>
                </c:pt>
                <c:pt idx="607">
                  <c:v>6.9998579807899919E-2</c:v>
                </c:pt>
                <c:pt idx="608">
                  <c:v>7.0101302440249924E-2</c:v>
                </c:pt>
                <c:pt idx="609">
                  <c:v>7.0185298743510094E-2</c:v>
                </c:pt>
                <c:pt idx="610">
                  <c:v>7.0294338259420108E-2</c:v>
                </c:pt>
                <c:pt idx="611">
                  <c:v>7.0368450225710033E-2</c:v>
                </c:pt>
                <c:pt idx="612">
                  <c:v>7.0492889387719915E-2</c:v>
                </c:pt>
                <c:pt idx="613">
                  <c:v>7.0633529770260051E-2</c:v>
                </c:pt>
                <c:pt idx="614">
                  <c:v>7.0693853463750012E-2</c:v>
                </c:pt>
                <c:pt idx="615">
                  <c:v>7.0736597109430033E-2</c:v>
                </c:pt>
                <c:pt idx="616">
                  <c:v>7.0857933910049908E-2</c:v>
                </c:pt>
                <c:pt idx="617">
                  <c:v>7.0924117619479921E-2</c:v>
                </c:pt>
                <c:pt idx="618">
                  <c:v>7.1001331947150081E-2</c:v>
                </c:pt>
                <c:pt idx="619">
                  <c:v>7.1071652138420038E-2</c:v>
                </c:pt>
                <c:pt idx="620">
                  <c:v>7.1209534866409907E-2</c:v>
                </c:pt>
                <c:pt idx="621">
                  <c:v>7.129812451912998E-2</c:v>
                </c:pt>
                <c:pt idx="622">
                  <c:v>7.1390850653699989E-2</c:v>
                </c:pt>
                <c:pt idx="623">
                  <c:v>7.1467375567729974E-2</c:v>
                </c:pt>
                <c:pt idx="624">
                  <c:v>7.1570098200079979E-2</c:v>
                </c:pt>
                <c:pt idx="625">
                  <c:v>7.1692469121160007E-2</c:v>
                </c:pt>
                <c:pt idx="626">
                  <c:v>7.177416463749009E-2</c:v>
                </c:pt>
                <c:pt idx="627">
                  <c:v>7.1812771801329944E-2</c:v>
                </c:pt>
                <c:pt idx="628">
                  <c:v>7.1864477824320039E-2</c:v>
                </c:pt>
                <c:pt idx="629">
                  <c:v>7.2015459411459926E-2</c:v>
                </c:pt>
                <c:pt idx="630">
                  <c:v>7.208853725728992E-2</c:v>
                </c:pt>
                <c:pt idx="631">
                  <c:v>7.217161160089991E-2</c:v>
                </c:pt>
                <c:pt idx="632">
                  <c:v>7.2256409478610006E-2</c:v>
                </c:pt>
                <c:pt idx="633">
                  <c:v>7.2344999131340071E-2</c:v>
                </c:pt>
                <c:pt idx="634">
                  <c:v>7.2403943997549902E-2</c:v>
                </c:pt>
                <c:pt idx="635">
                  <c:v>7.2519420782239941E-2</c:v>
                </c:pt>
                <c:pt idx="636">
                  <c:v>7.2584570371210022E-2</c:v>
                </c:pt>
                <c:pt idx="637">
                  <c:v>7.2678330626239962E-2</c:v>
                </c:pt>
                <c:pt idx="638">
                  <c:v>7.2752787299350086E-2</c:v>
                </c:pt>
                <c:pt idx="639">
                  <c:v>7.2877915874989929E-2</c:v>
                </c:pt>
                <c:pt idx="640">
                  <c:v>7.2903424179669996E-2</c:v>
                </c:pt>
                <c:pt idx="641">
                  <c:v>7.2942720757140034E-2</c:v>
                </c:pt>
                <c:pt idx="642">
                  <c:v>7.3079224657840003E-2</c:v>
                </c:pt>
                <c:pt idx="643">
                  <c:v>7.316264370826997E-2</c:v>
                </c:pt>
                <c:pt idx="644">
                  <c:v>7.3189875547049921E-2</c:v>
                </c:pt>
                <c:pt idx="645">
                  <c:v>7.3253991015560072E-2</c:v>
                </c:pt>
                <c:pt idx="646">
                  <c:v>7.3326724154570089E-2</c:v>
                </c:pt>
                <c:pt idx="647">
                  <c:v>7.3384634900319989E-2</c:v>
                </c:pt>
                <c:pt idx="648">
                  <c:v>7.3429102080099895E-2</c:v>
                </c:pt>
                <c:pt idx="649">
                  <c:v>7.3522172921490103E-2</c:v>
                </c:pt>
                <c:pt idx="650">
                  <c:v>7.3684529833689894E-2</c:v>
                </c:pt>
                <c:pt idx="651">
                  <c:v>7.3757262972699911E-2</c:v>
                </c:pt>
                <c:pt idx="652">
                  <c:v>7.3869637395999943E-2</c:v>
                </c:pt>
                <c:pt idx="653">
                  <c:v>7.3973738855630078E-2</c:v>
                </c:pt>
                <c:pt idx="654">
                  <c:v>7.4006830710340088E-2</c:v>
                </c:pt>
                <c:pt idx="655">
                  <c:v>7.4053710837860054E-2</c:v>
                </c:pt>
                <c:pt idx="656">
                  <c:v>7.4198142995419936E-2</c:v>
                </c:pt>
                <c:pt idx="657">
                  <c:v>7.4263981998029971E-2</c:v>
                </c:pt>
                <c:pt idx="658">
                  <c:v>7.4346366928000007E-2</c:v>
                </c:pt>
                <c:pt idx="659">
                  <c:v>7.4430475392069928E-2</c:v>
                </c:pt>
                <c:pt idx="660">
                  <c:v>7.4456328403569971E-2</c:v>
                </c:pt>
                <c:pt idx="661">
                  <c:v>7.4565255758670013E-2</c:v>
                </c:pt>
                <c:pt idx="662">
                  <c:v>7.4674527820600023E-2</c:v>
                </c:pt>
                <c:pt idx="663">
                  <c:v>7.4762083352869935E-2</c:v>
                </c:pt>
                <c:pt idx="664">
                  <c:v>7.4869976587510045E-2</c:v>
                </c:pt>
                <c:pt idx="665">
                  <c:v>7.4946846208360007E-2</c:v>
                </c:pt>
                <c:pt idx="666">
                  <c:v>7.509851720914007E-2</c:v>
                </c:pt>
                <c:pt idx="667">
                  <c:v>7.5154359713980101E-2</c:v>
                </c:pt>
                <c:pt idx="668">
                  <c:v>7.530154952610002E-2</c:v>
                </c:pt>
                <c:pt idx="669">
                  <c:v>7.5357047324110082E-2</c:v>
                </c:pt>
                <c:pt idx="670">
                  <c:v>7.540702981300007E-2</c:v>
                </c:pt>
                <c:pt idx="671">
                  <c:v>7.5518370115849942E-2</c:v>
                </c:pt>
                <c:pt idx="672">
                  <c:v>7.5562147881979902E-2</c:v>
                </c:pt>
                <c:pt idx="673">
                  <c:v>7.5667628168889944E-2</c:v>
                </c:pt>
                <c:pt idx="674">
                  <c:v>7.5743118962459999E-2</c:v>
                </c:pt>
                <c:pt idx="675">
                  <c:v>7.5814473274190108E-2</c:v>
                </c:pt>
                <c:pt idx="676">
                  <c:v>7.5894100549600108E-2</c:v>
                </c:pt>
                <c:pt idx="677">
                  <c:v>7.5955803070369976E-2</c:v>
                </c:pt>
                <c:pt idx="678">
                  <c:v>7.6076795164180089E-2</c:v>
                </c:pt>
                <c:pt idx="679">
                  <c:v>7.6206749635300053E-2</c:v>
                </c:pt>
                <c:pt idx="680">
                  <c:v>7.6258110951469948E-2</c:v>
                </c:pt>
                <c:pt idx="681">
                  <c:v>7.6358765342900092E-2</c:v>
                </c:pt>
                <c:pt idx="682">
                  <c:v>7.6436324377390008E-2</c:v>
                </c:pt>
                <c:pt idx="683">
                  <c:v>7.6493890416319932E-2</c:v>
                </c:pt>
                <c:pt idx="684">
                  <c:v>7.6629360196569962E-2</c:v>
                </c:pt>
                <c:pt idx="685">
                  <c:v>7.6676585030899913E-2</c:v>
                </c:pt>
                <c:pt idx="686">
                  <c:v>7.6795530526470035E-2</c:v>
                </c:pt>
                <c:pt idx="687">
                  <c:v>7.6898920929769909E-2</c:v>
                </c:pt>
                <c:pt idx="688">
                  <c:v>7.6939251627710092E-2</c:v>
                </c:pt>
                <c:pt idx="689">
                  <c:v>7.7074721407949909E-2</c:v>
                </c:pt>
                <c:pt idx="690">
                  <c:v>7.7157106337919945E-2</c:v>
                </c:pt>
                <c:pt idx="691">
                  <c:v>7.7282579620379988E-2</c:v>
                </c:pt>
                <c:pt idx="692">
                  <c:v>7.7358759827589996E-2</c:v>
                </c:pt>
                <c:pt idx="693">
                  <c:v>7.748974841916989E-2</c:v>
                </c:pt>
                <c:pt idx="694">
                  <c:v>7.7548996624080102E-2</c:v>
                </c:pt>
                <c:pt idx="695">
                  <c:v>7.7609361685700096E-2</c:v>
                </c:pt>
                <c:pt idx="696">
                  <c:v>7.7690712495209979E-2</c:v>
                </c:pt>
                <c:pt idx="697">
                  <c:v>7.7762411513760066E-2</c:v>
                </c:pt>
                <c:pt idx="698">
                  <c:v>7.7838591720970074E-2</c:v>
                </c:pt>
                <c:pt idx="699">
                  <c:v>7.793993552603995E-2</c:v>
                </c:pt>
                <c:pt idx="700">
                  <c:v>7.8040245210639902E-2</c:v>
                </c:pt>
                <c:pt idx="701">
                  <c:v>7.8159169063529932E-2</c:v>
                </c:pt>
                <c:pt idx="702">
                  <c:v>7.8263615229970052E-2</c:v>
                </c:pt>
                <c:pt idx="703">
                  <c:v>7.8403566198880004E-2</c:v>
                </c:pt>
                <c:pt idx="704">
                  <c:v>7.848457230156991E-2</c:v>
                </c:pt>
                <c:pt idx="705">
                  <c:v>7.864830804104006E-2</c:v>
                </c:pt>
                <c:pt idx="706">
                  <c:v>7.872896943690999E-2</c:v>
                </c:pt>
                <c:pt idx="707">
                  <c:v>7.8870299233100072E-2</c:v>
                </c:pt>
                <c:pt idx="708">
                  <c:v>7.8948202974409964E-2</c:v>
                </c:pt>
                <c:pt idx="709">
                  <c:v>7.9083328047830026E-2</c:v>
                </c:pt>
                <c:pt idx="710">
                  <c:v>7.9138825845840088E-2</c:v>
                </c:pt>
                <c:pt idx="711">
                  <c:v>7.9314626324020088E-2</c:v>
                </c:pt>
                <c:pt idx="712">
                  <c:v>7.946388437706009E-2</c:v>
                </c:pt>
                <c:pt idx="713">
                  <c:v>7.9523773936970077E-2</c:v>
                </c:pt>
                <c:pt idx="714">
                  <c:v>7.9584531764040012E-2</c:v>
                </c:pt>
                <c:pt idx="715">
                  <c:v>7.9758264001299928E-2</c:v>
                </c:pt>
                <c:pt idx="716">
                  <c:v>7.9818242987969912E-2</c:v>
                </c:pt>
                <c:pt idx="717">
                  <c:v>7.9964053972819915E-2</c:v>
                </c:pt>
                <c:pt idx="718">
                  <c:v>8.0070568380179896E-2</c:v>
                </c:pt>
                <c:pt idx="719">
                  <c:v>8.0161226273830044E-2</c:v>
                </c:pt>
                <c:pt idx="720">
                  <c:v>8.0235338240119969E-2</c:v>
                </c:pt>
                <c:pt idx="721">
                  <c:v>8.0310829033690023E-2</c:v>
                </c:pt>
                <c:pt idx="722">
                  <c:v>8.0472151825430105E-2</c:v>
                </c:pt>
                <c:pt idx="723">
                  <c:v>8.061727339662994E-2</c:v>
                </c:pt>
                <c:pt idx="724">
                  <c:v>8.0667600592339905E-2</c:v>
                </c:pt>
                <c:pt idx="725">
                  <c:v>8.0756534951889947E-2</c:v>
                </c:pt>
                <c:pt idx="726">
                  <c:v>8.0918202450450005E-2</c:v>
                </c:pt>
                <c:pt idx="727">
                  <c:v>8.0962669630229911E-2</c:v>
                </c:pt>
                <c:pt idx="728">
                  <c:v>8.1049535748850099E-2</c:v>
                </c:pt>
                <c:pt idx="729">
                  <c:v>8.1187073770019991E-2</c:v>
                </c:pt>
                <c:pt idx="730">
                  <c:v>8.1233953897529965E-2</c:v>
                </c:pt>
                <c:pt idx="731">
                  <c:v>8.1354256577699902E-2</c:v>
                </c:pt>
                <c:pt idx="732">
                  <c:v>8.1486279289739949E-2</c:v>
                </c:pt>
                <c:pt idx="733">
                  <c:v>8.1551773585530007E-2</c:v>
                </c:pt>
                <c:pt idx="734">
                  <c:v>8.1688622193049953E-2</c:v>
                </c:pt>
                <c:pt idx="735">
                  <c:v>8.1765491813899915E-2</c:v>
                </c:pt>
                <c:pt idx="736">
                  <c:v>8.1809269580040089E-2</c:v>
                </c:pt>
                <c:pt idx="737">
                  <c:v>8.1887518028169959E-2</c:v>
                </c:pt>
                <c:pt idx="738">
                  <c:v>8.2070902056379902E-2</c:v>
                </c:pt>
                <c:pt idx="739">
                  <c:v>8.2126399854399956E-2</c:v>
                </c:pt>
                <c:pt idx="740">
                  <c:v>8.2327363930430053E-2</c:v>
                </c:pt>
                <c:pt idx="741">
                  <c:v>8.2369762869280105E-2</c:v>
                </c:pt>
                <c:pt idx="742">
                  <c:v>8.2509713838190057E-2</c:v>
                </c:pt>
                <c:pt idx="743">
                  <c:v>8.2598992904550084E-2</c:v>
                </c:pt>
                <c:pt idx="744">
                  <c:v>8.2757902748550105E-2</c:v>
                </c:pt>
                <c:pt idx="745">
                  <c:v>8.2854420658140082E-2</c:v>
                </c:pt>
                <c:pt idx="746">
                  <c:v>8.291508905845002E-2</c:v>
                </c:pt>
                <c:pt idx="747">
                  <c:v>8.2981272767890024E-2</c:v>
                </c:pt>
                <c:pt idx="748">
                  <c:v>8.3115019014029956E-2</c:v>
                </c:pt>
                <c:pt idx="749">
                  <c:v>8.3245318191969897E-2</c:v>
                </c:pt>
                <c:pt idx="750">
                  <c:v>8.3318051330979914E-2</c:v>
                </c:pt>
                <c:pt idx="751">
                  <c:v>8.3467654090839893E-2</c:v>
                </c:pt>
                <c:pt idx="752">
                  <c:v>8.3555554329930004E-2</c:v>
                </c:pt>
                <c:pt idx="753">
                  <c:v>8.3656898135000102E-2</c:v>
                </c:pt>
                <c:pt idx="754">
                  <c:v>8.3835111560919939E-2</c:v>
                </c:pt>
                <c:pt idx="755">
                  <c:v>8.3989540216260039E-2</c:v>
                </c:pt>
                <c:pt idx="756">
                  <c:v>8.4035041516490105E-2</c:v>
                </c:pt>
                <c:pt idx="757">
                  <c:v>8.4215667890150003E-2</c:v>
                </c:pt>
                <c:pt idx="758">
                  <c:v>8.4329076433909966E-2</c:v>
                </c:pt>
                <c:pt idx="759">
                  <c:v>8.439043424786008E-2</c:v>
                </c:pt>
                <c:pt idx="760">
                  <c:v>8.4469760177340092E-2</c:v>
                </c:pt>
                <c:pt idx="761">
                  <c:v>8.4598292460299929E-2</c:v>
                </c:pt>
                <c:pt idx="762">
                  <c:v>8.4668612651570108E-2</c:v>
                </c:pt>
                <c:pt idx="763">
                  <c:v>8.4800290656789956E-2</c:v>
                </c:pt>
                <c:pt idx="764">
                  <c:v>8.4860825461690048E-2</c:v>
                </c:pt>
                <c:pt idx="765">
                  <c:v>8.4999531198719946E-2</c:v>
                </c:pt>
                <c:pt idx="766">
                  <c:v>8.5107424433370049E-2</c:v>
                </c:pt>
                <c:pt idx="767">
                  <c:v>8.51546492677E-2</c:v>
                </c:pt>
                <c:pt idx="768">
                  <c:v>8.5271160172849969E-2</c:v>
                </c:pt>
                <c:pt idx="769">
                  <c:v>8.541834998497011E-2</c:v>
                </c:pt>
                <c:pt idx="770">
                  <c:v>8.5492117244440058E-2</c:v>
                </c:pt>
                <c:pt idx="771">
                  <c:v>8.555830095387007E-2</c:v>
                </c:pt>
                <c:pt idx="772">
                  <c:v>8.5684463649980058E-2</c:v>
                </c:pt>
                <c:pt idx="773">
                  <c:v>8.5757886202630029E-2</c:v>
                </c:pt>
                <c:pt idx="774">
                  <c:v>8.588715126011004E-2</c:v>
                </c:pt>
                <c:pt idx="775">
                  <c:v>8.6040545794989987E-2</c:v>
                </c:pt>
                <c:pt idx="776">
                  <c:v>8.6116381295380018E-2</c:v>
                </c:pt>
                <c:pt idx="777">
                  <c:v>8.6250472248339927E-2</c:v>
                </c:pt>
                <c:pt idx="778">
                  <c:v>8.6281495862140067E-2</c:v>
                </c:pt>
                <c:pt idx="779">
                  <c:v>8.6467982251740017E-2</c:v>
                </c:pt>
                <c:pt idx="780">
                  <c:v>8.6544507165770002E-2</c:v>
                </c:pt>
                <c:pt idx="781">
                  <c:v>8.6622066200259917E-2</c:v>
                </c:pt>
                <c:pt idx="782">
                  <c:v>8.680441610800993E-2</c:v>
                </c:pt>
                <c:pt idx="783">
                  <c:v>8.689231634710004E-2</c:v>
                </c:pt>
                <c:pt idx="784">
                  <c:v>8.6975735397530007E-2</c:v>
                </c:pt>
                <c:pt idx="785">
                  <c:v>8.7143952325670071E-2</c:v>
                </c:pt>
                <c:pt idx="786">
                  <c:v>8.7213927810120051E-2</c:v>
                </c:pt>
                <c:pt idx="787">
                  <c:v>8.7298380981009949E-2</c:v>
                </c:pt>
                <c:pt idx="788">
                  <c:v>8.7416270713430055E-2</c:v>
                </c:pt>
                <c:pt idx="789">
                  <c:v>8.7521061586699922E-2</c:v>
                </c:pt>
                <c:pt idx="790">
                  <c:v>8.7656876073759937E-2</c:v>
                </c:pt>
                <c:pt idx="791">
                  <c:v>8.7742708071929965E-2</c:v>
                </c:pt>
                <c:pt idx="792">
                  <c:v>8.7813717676840097E-2</c:v>
                </c:pt>
                <c:pt idx="793">
                  <c:v>8.7973991769880078E-2</c:v>
                </c:pt>
                <c:pt idx="794">
                  <c:v>8.8076364880969926E-2</c:v>
                </c:pt>
                <c:pt idx="795">
                  <c:v>8.8240809426769928E-2</c:v>
                </c:pt>
                <c:pt idx="796">
                  <c:v>8.8297686052059898E-2</c:v>
                </c:pt>
                <c:pt idx="797">
                  <c:v>8.8469350048399953E-2</c:v>
                </c:pt>
                <c:pt idx="798">
                  <c:v>8.8536223171469919E-2</c:v>
                </c:pt>
                <c:pt idx="799">
                  <c:v>8.8638256390169978E-2</c:v>
                </c:pt>
                <c:pt idx="800">
                  <c:v>8.8747183745280012E-2</c:v>
                </c:pt>
                <c:pt idx="801">
                  <c:v>8.8834394570729946E-2</c:v>
                </c:pt>
                <c:pt idx="802">
                  <c:v>8.8928844239400062E-2</c:v>
                </c:pt>
                <c:pt idx="803">
                  <c:v>8.9065692846920008E-2</c:v>
                </c:pt>
                <c:pt idx="804">
                  <c:v>8.9093269392519936E-2</c:v>
                </c:pt>
                <c:pt idx="805">
                  <c:v>8.9241029641450087E-2</c:v>
                </c:pt>
                <c:pt idx="806">
                  <c:v>8.9285615798049944E-2</c:v>
                </c:pt>
                <c:pt idx="807">
                  <c:v>8.9405573771399904E-2</c:v>
                </c:pt>
                <c:pt idx="808">
                  <c:v>8.9537941190259929E-2</c:v>
                </c:pt>
                <c:pt idx="809">
                  <c:v>8.9616879052029974E-2</c:v>
                </c:pt>
                <c:pt idx="810">
                  <c:v>8.9757864141390087E-2</c:v>
                </c:pt>
                <c:pt idx="811">
                  <c:v>8.9886784492049898E-2</c:v>
                </c:pt>
                <c:pt idx="812">
                  <c:v>9.0014326015440016E-2</c:v>
                </c:pt>
                <c:pt idx="813">
                  <c:v>9.0087314026449983E-2</c:v>
                </c:pt>
                <c:pt idx="814">
                  <c:v>9.0189092373150093E-2</c:v>
                </c:pt>
                <c:pt idx="815">
                  <c:v>9.0266996114459985E-2</c:v>
                </c:pt>
                <c:pt idx="816">
                  <c:v>9.039488234467008E-2</c:v>
                </c:pt>
                <c:pt idx="817">
                  <c:v>9.0539314502229962E-2</c:v>
                </c:pt>
                <c:pt idx="818">
                  <c:v>9.0723043237270096E-2</c:v>
                </c:pt>
                <c:pt idx="819">
                  <c:v>9.0795086962639937E-2</c:v>
                </c:pt>
                <c:pt idx="820">
                  <c:v>9.0911942574599891E-2</c:v>
                </c:pt>
                <c:pt idx="821">
                  <c:v>9.1012596966030035E-2</c:v>
                </c:pt>
                <c:pt idx="822">
                  <c:v>9.1134623180290086E-2</c:v>
                </c:pt>
                <c:pt idx="823">
                  <c:v>9.123148579670004E-2</c:v>
                </c:pt>
                <c:pt idx="824">
                  <c:v>9.1307666003910049E-2</c:v>
                </c:pt>
                <c:pt idx="825">
                  <c:v>9.1400047431660081E-2</c:v>
                </c:pt>
                <c:pt idx="826">
                  <c:v>9.1583776166690001E-2</c:v>
                </c:pt>
                <c:pt idx="827">
                  <c:v>9.1659611667080032E-2</c:v>
                </c:pt>
                <c:pt idx="828">
                  <c:v>9.1919520609329952E-2</c:v>
                </c:pt>
                <c:pt idx="829">
                  <c:v>9.1992253748339969E-2</c:v>
                </c:pt>
                <c:pt idx="830">
                  <c:v>9.2127378821760031E-2</c:v>
                </c:pt>
                <c:pt idx="831">
                  <c:v>9.2186668394800053E-2</c:v>
                </c:pt>
                <c:pt idx="832">
                  <c:v>9.2303524006760007E-2</c:v>
                </c:pt>
                <c:pt idx="833">
                  <c:v>9.2451747939340079E-2</c:v>
                </c:pt>
                <c:pt idx="834">
                  <c:v>9.2543439953449935E-2</c:v>
                </c:pt>
                <c:pt idx="835">
                  <c:v>9.2675117958670006E-2</c:v>
                </c:pt>
                <c:pt idx="836">
                  <c:v>9.2796799466120072E-2</c:v>
                </c:pt>
                <c:pt idx="837">
                  <c:v>9.2930201005440027E-2</c:v>
                </c:pt>
                <c:pt idx="838">
                  <c:v>9.3091868504000086E-2</c:v>
                </c:pt>
                <c:pt idx="839">
                  <c:v>9.3223546509219934E-2</c:v>
                </c:pt>
                <c:pt idx="840">
                  <c:v>9.3319719711989935E-2</c:v>
                </c:pt>
                <c:pt idx="841">
                  <c:v>9.3378319871380011E-2</c:v>
                </c:pt>
                <c:pt idx="842">
                  <c:v>9.3477940142350002E-2</c:v>
                </c:pt>
                <c:pt idx="843">
                  <c:v>9.3598242822509947E-2</c:v>
                </c:pt>
                <c:pt idx="844">
                  <c:v>9.3673733616080002E-2</c:v>
                </c:pt>
                <c:pt idx="845">
                  <c:v>9.3802998673570004E-2</c:v>
                </c:pt>
                <c:pt idx="846">
                  <c:v>9.3905721305910017E-2</c:v>
                </c:pt>
                <c:pt idx="847">
                  <c:v>9.4026368692899931E-2</c:v>
                </c:pt>
                <c:pt idx="848">
                  <c:v>9.42590457963699E-2</c:v>
                </c:pt>
                <c:pt idx="849">
                  <c:v>9.4386587319750026E-2</c:v>
                </c:pt>
                <c:pt idx="850">
                  <c:v>9.4497238208959944E-2</c:v>
                </c:pt>
                <c:pt idx="851">
                  <c:v>9.463891271196001E-2</c:v>
                </c:pt>
                <c:pt idx="852">
                  <c:v>9.4740256517030108E-2</c:v>
                </c:pt>
                <c:pt idx="853">
                  <c:v>9.4921572304319968E-2</c:v>
                </c:pt>
                <c:pt idx="854">
                  <c:v>9.505083736180997E-2</c:v>
                </c:pt>
                <c:pt idx="855">
                  <c:v>9.5367719096369985E-2</c:v>
                </c:pt>
                <c:pt idx="856">
                  <c:v>9.5475516163989971E-2</c:v>
                </c:pt>
                <c:pt idx="857">
                  <c:v>9.5608917703319918E-2</c:v>
                </c:pt>
                <c:pt idx="858">
                  <c:v>9.5705780319720102E-2</c:v>
                </c:pt>
                <c:pt idx="859">
                  <c:v>9.5920187961729964E-2</c:v>
                </c:pt>
                <c:pt idx="860">
                  <c:v>9.6042558882819984E-2</c:v>
                </c:pt>
                <c:pt idx="861">
                  <c:v>9.6180786317620059E-2</c:v>
                </c:pt>
                <c:pt idx="862">
                  <c:v>9.6649932299579966E-2</c:v>
                </c:pt>
                <c:pt idx="863">
                  <c:v>9.6836763395999892E-2</c:v>
                </c:pt>
                <c:pt idx="864">
                  <c:v>9.6978782605819935E-2</c:v>
                </c:pt>
                <c:pt idx="865">
                  <c:v>9.7160098393110017E-2</c:v>
                </c:pt>
                <c:pt idx="866">
                  <c:v>9.7770229464440028E-2</c:v>
                </c:pt>
                <c:pt idx="867">
                  <c:v>9.7906043951500044E-2</c:v>
                </c:pt>
                <c:pt idx="868">
                  <c:v>9.8158714050530005E-2</c:v>
                </c:pt>
                <c:pt idx="869">
                  <c:v>9.8238686032759981E-2</c:v>
                </c:pt>
                <c:pt idx="870">
                  <c:v>9.8909140797569961E-2</c:v>
                </c:pt>
                <c:pt idx="871">
                  <c:v>9.899945398439991E-2</c:v>
                </c:pt>
                <c:pt idx="872">
                  <c:v>9.9364843213550103E-2</c:v>
                </c:pt>
                <c:pt idx="873">
                  <c:v>9.9968366708669931E-2</c:v>
                </c:pt>
                <c:pt idx="874">
                  <c:v>0.10031726815709008</c:v>
                </c:pt>
                <c:pt idx="875">
                  <c:v>0.10058260537519992</c:v>
                </c:pt>
                <c:pt idx="876">
                  <c:v>0.10134903873355006</c:v>
                </c:pt>
                <c:pt idx="877">
                  <c:v>0.10246285818219003</c:v>
                </c:pt>
                <c:pt idx="878">
                  <c:v>0.10320556660148994</c:v>
                </c:pt>
                <c:pt idx="879">
                  <c:v>0.10362024890589994</c:v>
                </c:pt>
                <c:pt idx="880">
                  <c:v>0.1037991685255899</c:v>
                </c:pt>
                <c:pt idx="881">
                  <c:v>0.10410731964249997</c:v>
                </c:pt>
                <c:pt idx="882">
                  <c:v>0.10468677180684005</c:v>
                </c:pt>
                <c:pt idx="883">
                  <c:v>0.10664548225754999</c:v>
                </c:pt>
                <c:pt idx="884">
                  <c:v>0.10808996685499994</c:v>
                </c:pt>
                <c:pt idx="885">
                  <c:v>0.10995861737606005</c:v>
                </c:pt>
                <c:pt idx="886">
                  <c:v>0.11231099725061999</c:v>
                </c:pt>
                <c:pt idx="887">
                  <c:v>0.11332236706037002</c:v>
                </c:pt>
                <c:pt idx="888">
                  <c:v>0.1139445628703899</c:v>
                </c:pt>
                <c:pt idx="889">
                  <c:v>0.11437303344759009</c:v>
                </c:pt>
                <c:pt idx="890">
                  <c:v>0.11632786582356003</c:v>
                </c:pt>
                <c:pt idx="891">
                  <c:v>0.1175439914843599</c:v>
                </c:pt>
                <c:pt idx="892">
                  <c:v>0.11861637440124007</c:v>
                </c:pt>
                <c:pt idx="893">
                  <c:v>0.11982043532335007</c:v>
                </c:pt>
                <c:pt idx="894">
                  <c:v>0.12147537276595011</c:v>
                </c:pt>
                <c:pt idx="895">
                  <c:v>0.12191590808185993</c:v>
                </c:pt>
                <c:pt idx="896">
                  <c:v>0.12277767513174997</c:v>
                </c:pt>
                <c:pt idx="897">
                  <c:v>0.12385488394411004</c:v>
                </c:pt>
                <c:pt idx="898">
                  <c:v>0.12412651291823007</c:v>
                </c:pt>
                <c:pt idx="899">
                  <c:v>0.12470251801437993</c:v>
                </c:pt>
                <c:pt idx="900">
                  <c:v>0.12517979277635005</c:v>
                </c:pt>
                <c:pt idx="901">
                  <c:v>0.12600662627023995</c:v>
                </c:pt>
                <c:pt idx="902">
                  <c:v>0.12697746460706005</c:v>
                </c:pt>
                <c:pt idx="903">
                  <c:v>0.12819991340965009</c:v>
                </c:pt>
                <c:pt idx="904">
                  <c:v>0.12992785766862003</c:v>
                </c:pt>
                <c:pt idx="905">
                  <c:v>0.13078900633432999</c:v>
                </c:pt>
                <c:pt idx="906">
                  <c:v>0.13134605255538001</c:v>
                </c:pt>
                <c:pt idx="907">
                  <c:v>0.13233055458584997</c:v>
                </c:pt>
                <c:pt idx="908">
                  <c:v>0.13341705112966995</c:v>
                </c:pt>
                <c:pt idx="909">
                  <c:v>0.13417919790859001</c:v>
                </c:pt>
                <c:pt idx="910">
                  <c:v>0.13455803070372996</c:v>
                </c:pt>
                <c:pt idx="911">
                  <c:v>0.13473555471600007</c:v>
                </c:pt>
                <c:pt idx="912">
                  <c:v>0.13514747936585003</c:v>
                </c:pt>
                <c:pt idx="913">
                  <c:v>0.13575084022730999</c:v>
                </c:pt>
                <c:pt idx="914">
                  <c:v>0.13666832585548994</c:v>
                </c:pt>
                <c:pt idx="915">
                  <c:v>0.13783242681942998</c:v>
                </c:pt>
                <c:pt idx="916">
                  <c:v>0.13869645587702006</c:v>
                </c:pt>
                <c:pt idx="917">
                  <c:v>0.1394560643612901</c:v>
                </c:pt>
                <c:pt idx="918">
                  <c:v>0.13988444048568005</c:v>
                </c:pt>
                <c:pt idx="919">
                  <c:v>0.13999302313395989</c:v>
                </c:pt>
                <c:pt idx="920">
                  <c:v>0.14043493727715006</c:v>
                </c:pt>
                <c:pt idx="921">
                  <c:v>0.14121381067868</c:v>
                </c:pt>
                <c:pt idx="922">
                  <c:v>0.14200059565338008</c:v>
                </c:pt>
                <c:pt idx="923">
                  <c:v>0.14317259884123001</c:v>
                </c:pt>
                <c:pt idx="924">
                  <c:v>0.14379927583991003</c:v>
                </c:pt>
                <c:pt idx="925">
                  <c:v>0.14412433437113004</c:v>
                </c:pt>
                <c:pt idx="926">
                  <c:v>0.14475307961072992</c:v>
                </c:pt>
                <c:pt idx="927">
                  <c:v>0.14502953448033007</c:v>
                </c:pt>
                <c:pt idx="928">
                  <c:v>0.14525669627467996</c:v>
                </c:pt>
                <c:pt idx="929">
                  <c:v>0.14612328384275997</c:v>
                </c:pt>
                <c:pt idx="930">
                  <c:v>0.14723290047349002</c:v>
                </c:pt>
                <c:pt idx="931">
                  <c:v>0.14742938336085998</c:v>
                </c:pt>
                <c:pt idx="932">
                  <c:v>0.14867373928366989</c:v>
                </c:pt>
                <c:pt idx="933">
                  <c:v>0.14920427877680997</c:v>
                </c:pt>
                <c:pt idx="934">
                  <c:v>0.14949750158421993</c:v>
                </c:pt>
                <c:pt idx="935">
                  <c:v>0.14978585251379006</c:v>
                </c:pt>
                <c:pt idx="936">
                  <c:v>0.1502966943381201</c:v>
                </c:pt>
                <c:pt idx="937">
                  <c:v>0.15232284137694996</c:v>
                </c:pt>
                <c:pt idx="938">
                  <c:v>0.15262825161942994</c:v>
                </c:pt>
                <c:pt idx="939">
                  <c:v>0.15300329263953993</c:v>
                </c:pt>
                <c:pt idx="940">
                  <c:v>0.15444246409348006</c:v>
                </c:pt>
                <c:pt idx="941">
                  <c:v>0.15482541288983009</c:v>
                </c:pt>
                <c:pt idx="942">
                  <c:v>0.1553162754014501</c:v>
                </c:pt>
                <c:pt idx="943">
                  <c:v>0.15571751413986989</c:v>
                </c:pt>
                <c:pt idx="944">
                  <c:v>0.15605567153024991</c:v>
                </c:pt>
                <c:pt idx="945">
                  <c:v>0.15661719893996007</c:v>
                </c:pt>
                <c:pt idx="946">
                  <c:v>0.1578209151552401</c:v>
                </c:pt>
                <c:pt idx="947">
                  <c:v>0.1582655869529801</c:v>
                </c:pt>
                <c:pt idx="948">
                  <c:v>0.15837313548081</c:v>
                </c:pt>
                <c:pt idx="949">
                  <c:v>0.15914957974132005</c:v>
                </c:pt>
                <c:pt idx="950">
                  <c:v>0.15996947276401996</c:v>
                </c:pt>
                <c:pt idx="951">
                  <c:v>0.16065617069283</c:v>
                </c:pt>
                <c:pt idx="952">
                  <c:v>0.16124867977288004</c:v>
                </c:pt>
                <c:pt idx="953">
                  <c:v>0.1618446778645799</c:v>
                </c:pt>
                <c:pt idx="954">
                  <c:v>0.16230555088285992</c:v>
                </c:pt>
                <c:pt idx="955">
                  <c:v>0.16308650835006011</c:v>
                </c:pt>
                <c:pt idx="956">
                  <c:v>0.16327727940831993</c:v>
                </c:pt>
                <c:pt idx="957">
                  <c:v>0.16358820495991999</c:v>
                </c:pt>
                <c:pt idx="958">
                  <c:v>0.16513938564972008</c:v>
                </c:pt>
                <c:pt idx="959">
                  <c:v>0.16539860517832006</c:v>
                </c:pt>
                <c:pt idx="960">
                  <c:v>0.1656633400160501</c:v>
                </c:pt>
                <c:pt idx="961">
                  <c:v>0.1660514798953201</c:v>
                </c:pt>
                <c:pt idx="962">
                  <c:v>0.1665354482705399</c:v>
                </c:pt>
                <c:pt idx="963">
                  <c:v>0.16709305067434999</c:v>
                </c:pt>
                <c:pt idx="964">
                  <c:v>0.16749649088456997</c:v>
                </c:pt>
                <c:pt idx="965">
                  <c:v>0.16781327645211008</c:v>
                </c:pt>
                <c:pt idx="966">
                  <c:v>0.16846132527363</c:v>
                </c:pt>
                <c:pt idx="967">
                  <c:v>0.16872123421586993</c:v>
                </c:pt>
                <c:pt idx="968">
                  <c:v>0.1691033173324199</c:v>
                </c:pt>
                <c:pt idx="969">
                  <c:v>0.1706195346733701</c:v>
                </c:pt>
                <c:pt idx="970">
                  <c:v>0.17079188808335011</c:v>
                </c:pt>
                <c:pt idx="971">
                  <c:v>0.17118899884898009</c:v>
                </c:pt>
                <c:pt idx="972">
                  <c:v>0.17175465423148006</c:v>
                </c:pt>
                <c:pt idx="973">
                  <c:v>0.17275430400934999</c:v>
                </c:pt>
                <c:pt idx="974">
                  <c:v>0.17393526957451999</c:v>
                </c:pt>
                <c:pt idx="975">
                  <c:v>0.17501420192097994</c:v>
                </c:pt>
                <c:pt idx="976">
                  <c:v>0.17546094195964002</c:v>
                </c:pt>
                <c:pt idx="977">
                  <c:v>0.17584908183891002</c:v>
                </c:pt>
                <c:pt idx="978">
                  <c:v>0.17603798117625002</c:v>
                </c:pt>
                <c:pt idx="979">
                  <c:v>0.17642612105552002</c:v>
                </c:pt>
                <c:pt idx="980">
                  <c:v>0.17670050768420009</c:v>
                </c:pt>
                <c:pt idx="981">
                  <c:v>0.17682839391440996</c:v>
                </c:pt>
                <c:pt idx="982">
                  <c:v>0.17700384968576999</c:v>
                </c:pt>
                <c:pt idx="983">
                  <c:v>0.17711415586814994</c:v>
                </c:pt>
                <c:pt idx="984">
                  <c:v>0.17739750487415007</c:v>
                </c:pt>
                <c:pt idx="985">
                  <c:v>0.1780438301615701</c:v>
                </c:pt>
                <c:pt idx="986">
                  <c:v>0.17927615704291</c:v>
                </c:pt>
                <c:pt idx="987">
                  <c:v>0.17998694250565994</c:v>
                </c:pt>
                <c:pt idx="988">
                  <c:v>0.18072047861852991</c:v>
                </c:pt>
                <c:pt idx="989">
                  <c:v>0.18104138706010997</c:v>
                </c:pt>
                <c:pt idx="990">
                  <c:v>0.18152123256128005</c:v>
                </c:pt>
                <c:pt idx="991">
                  <c:v>0.18213268442431008</c:v>
                </c:pt>
                <c:pt idx="992">
                  <c:v>0.18309601539964993</c:v>
                </c:pt>
                <c:pt idx="993">
                  <c:v>0.18401380757637997</c:v>
                </c:pt>
                <c:pt idx="994">
                  <c:v>0.18470460004356992</c:v>
                </c:pt>
                <c:pt idx="995">
                  <c:v>0.18589866446789993</c:v>
                </c:pt>
                <c:pt idx="996">
                  <c:v>0.18599897558639999</c:v>
                </c:pt>
                <c:pt idx="997">
                  <c:v>0.18625233366517002</c:v>
                </c:pt>
                <c:pt idx="998">
                  <c:v>0.18656050156221005</c:v>
                </c:pt>
                <c:pt idx="999">
                  <c:v>0.18683040700223996</c:v>
                </c:pt>
                <c:pt idx="1000">
                  <c:v>0.18716753027215005</c:v>
                </c:pt>
                <c:pt idx="1001">
                  <c:v>0.18741502976887991</c:v>
                </c:pt>
                <c:pt idx="1002">
                  <c:v>0.18772733414776011</c:v>
                </c:pt>
                <c:pt idx="1003">
                  <c:v>0.18787417925306005</c:v>
                </c:pt>
                <c:pt idx="1004">
                  <c:v>0.18871322800505008</c:v>
                </c:pt>
                <c:pt idx="1005">
                  <c:v>0.18961356986655997</c:v>
                </c:pt>
                <c:pt idx="1006">
                  <c:v>0.18989278239071994</c:v>
                </c:pt>
                <c:pt idx="1007">
                  <c:v>0.1901623431239301</c:v>
                </c:pt>
                <c:pt idx="1008">
                  <c:v>0.19119336122240993</c:v>
                </c:pt>
                <c:pt idx="1009">
                  <c:v>0.19164906363839007</c:v>
                </c:pt>
                <c:pt idx="1010">
                  <c:v>0.19305477805016991</c:v>
                </c:pt>
                <c:pt idx="1011">
                  <c:v>0.19324781386935008</c:v>
                </c:pt>
                <c:pt idx="1012">
                  <c:v>0.19391207582981007</c:v>
                </c:pt>
                <c:pt idx="1013">
                  <c:v>0.19509371889020999</c:v>
                </c:pt>
                <c:pt idx="1014">
                  <c:v>0.19519954388394001</c:v>
                </c:pt>
                <c:pt idx="1015">
                  <c:v>0.19540569952058995</c:v>
                </c:pt>
                <c:pt idx="1016">
                  <c:v>0.19577279132552006</c:v>
                </c:pt>
                <c:pt idx="1017">
                  <c:v>0.19634397052619001</c:v>
                </c:pt>
                <c:pt idx="1018">
                  <c:v>0.19651098787663002</c:v>
                </c:pt>
                <c:pt idx="1019">
                  <c:v>0.1968768872698401</c:v>
                </c:pt>
                <c:pt idx="1020">
                  <c:v>0.19721504466022011</c:v>
                </c:pt>
                <c:pt idx="1021">
                  <c:v>0.19751976548905992</c:v>
                </c:pt>
                <c:pt idx="1022">
                  <c:v>0.19799408207331992</c:v>
                </c:pt>
                <c:pt idx="1023">
                  <c:v>0.19839566551855992</c:v>
                </c:pt>
                <c:pt idx="1024">
                  <c:v>0.19847184572576992</c:v>
                </c:pt>
                <c:pt idx="1025">
                  <c:v>0.19896787883969003</c:v>
                </c:pt>
                <c:pt idx="1026">
                  <c:v>0.19959214289062999</c:v>
                </c:pt>
                <c:pt idx="1027">
                  <c:v>0.20042840163583997</c:v>
                </c:pt>
                <c:pt idx="1028">
                  <c:v>0.20066693875524999</c:v>
                </c:pt>
                <c:pt idx="1029">
                  <c:v>0.20161531119548992</c:v>
                </c:pt>
                <c:pt idx="1030">
                  <c:v>0.20250526022606996</c:v>
                </c:pt>
                <c:pt idx="1031">
                  <c:v>0.20282411403452993</c:v>
                </c:pt>
                <c:pt idx="1032">
                  <c:v>0.20354640931432</c:v>
                </c:pt>
                <c:pt idx="1033">
                  <c:v>0.20406850565456991</c:v>
                </c:pt>
                <c:pt idx="1034">
                  <c:v>0.2045297233796699</c:v>
                </c:pt>
                <c:pt idx="1035">
                  <c:v>0.20506022717557992</c:v>
                </c:pt>
                <c:pt idx="1036">
                  <c:v>0.20560624277839001</c:v>
                </c:pt>
                <c:pt idx="1037">
                  <c:v>0.20582961279771994</c:v>
                </c:pt>
                <c:pt idx="1038">
                  <c:v>0.20606160048754996</c:v>
                </c:pt>
                <c:pt idx="1039">
                  <c:v>0.20649248401249998</c:v>
                </c:pt>
                <c:pt idx="1040">
                  <c:v>0.20680961428686007</c:v>
                </c:pt>
                <c:pt idx="1041">
                  <c:v>0.20709572094742001</c:v>
                </c:pt>
                <c:pt idx="1042">
                  <c:v>0.20761416000462996</c:v>
                </c:pt>
                <c:pt idx="1043">
                  <c:v>0.20782512057845004</c:v>
                </c:pt>
                <c:pt idx="1044">
                  <c:v>0.20807572243654993</c:v>
                </c:pt>
                <c:pt idx="1045">
                  <c:v>0.20826806884208993</c:v>
                </c:pt>
                <c:pt idx="1046">
                  <c:v>0.20858450970281006</c:v>
                </c:pt>
                <c:pt idx="1047">
                  <c:v>0.20881753151310001</c:v>
                </c:pt>
                <c:pt idx="1048">
                  <c:v>0.20905537921887007</c:v>
                </c:pt>
                <c:pt idx="1049">
                  <c:v>0.20938201789004007</c:v>
                </c:pt>
                <c:pt idx="1050">
                  <c:v>0.21016687840838011</c:v>
                </c:pt>
                <c:pt idx="1051">
                  <c:v>0.21111075849261995</c:v>
                </c:pt>
                <c:pt idx="1052">
                  <c:v>0.21151137860067992</c:v>
                </c:pt>
                <c:pt idx="1053">
                  <c:v>0.21217601005991993</c:v>
                </c:pt>
                <c:pt idx="1054">
                  <c:v>0.2128250930019</c:v>
                </c:pt>
                <c:pt idx="1055">
                  <c:v>0.21322426349940993</c:v>
                </c:pt>
                <c:pt idx="1056">
                  <c:v>0.21358137976488001</c:v>
                </c:pt>
                <c:pt idx="1057">
                  <c:v>0.21374821786573994</c:v>
                </c:pt>
                <c:pt idx="1058">
                  <c:v>0.21432215472096994</c:v>
                </c:pt>
                <c:pt idx="1059">
                  <c:v>0.21447830691040992</c:v>
                </c:pt>
                <c:pt idx="1060">
                  <c:v>0.21471270754798</c:v>
                </c:pt>
                <c:pt idx="1061">
                  <c:v>0.21517840646173991</c:v>
                </c:pt>
                <c:pt idx="1062">
                  <c:v>0.21636075085418005</c:v>
                </c:pt>
                <c:pt idx="1063">
                  <c:v>0.21659239383719009</c:v>
                </c:pt>
                <c:pt idx="1064">
                  <c:v>0.2168174873906199</c:v>
                </c:pt>
                <c:pt idx="1065">
                  <c:v>0.21697122663232005</c:v>
                </c:pt>
                <c:pt idx="1066">
                  <c:v>0.21733868410240009</c:v>
                </c:pt>
                <c:pt idx="1067">
                  <c:v>0.21749552570548003</c:v>
                </c:pt>
                <c:pt idx="1068">
                  <c:v>0.21783713016405004</c:v>
                </c:pt>
                <c:pt idx="1069">
                  <c:v>0.21801155181494991</c:v>
                </c:pt>
                <c:pt idx="1070">
                  <c:v>0.21825491482984005</c:v>
                </c:pt>
                <c:pt idx="1071">
                  <c:v>0.21852619909714011</c:v>
                </c:pt>
                <c:pt idx="1072">
                  <c:v>0.21870992783218002</c:v>
                </c:pt>
                <c:pt idx="1073">
                  <c:v>0.21889020949901994</c:v>
                </c:pt>
                <c:pt idx="1074">
                  <c:v>0.21920423741200001</c:v>
                </c:pt>
                <c:pt idx="1075">
                  <c:v>0.2197533553761899</c:v>
                </c:pt>
                <c:pt idx="1076">
                  <c:v>0.22002291610939007</c:v>
                </c:pt>
                <c:pt idx="1077">
                  <c:v>0.22094018095728996</c:v>
                </c:pt>
                <c:pt idx="1078">
                  <c:v>0.22157409679918993</c:v>
                </c:pt>
                <c:pt idx="1079">
                  <c:v>0.22189432943493004</c:v>
                </c:pt>
                <c:pt idx="1080">
                  <c:v>0.22203841688566994</c:v>
                </c:pt>
                <c:pt idx="1081">
                  <c:v>0.22248748232783999</c:v>
                </c:pt>
                <c:pt idx="1082">
                  <c:v>0.22285364851487</c:v>
                </c:pt>
                <c:pt idx="1083">
                  <c:v>0.22329039205575008</c:v>
                </c:pt>
                <c:pt idx="1084">
                  <c:v>0.2238040052174799</c:v>
                </c:pt>
                <c:pt idx="1085">
                  <c:v>0.22406839534838996</c:v>
                </c:pt>
                <c:pt idx="1086">
                  <c:v>0.22423454403560994</c:v>
                </c:pt>
                <c:pt idx="1087">
                  <c:v>0.22500944496687003</c:v>
                </c:pt>
                <c:pt idx="1088">
                  <c:v>0.2251607712608299</c:v>
                </c:pt>
                <c:pt idx="1089">
                  <c:v>0.22607596786780992</c:v>
                </c:pt>
                <c:pt idx="1090">
                  <c:v>0.22651029846094994</c:v>
                </c:pt>
                <c:pt idx="1091">
                  <c:v>0.22686632153277997</c:v>
                </c:pt>
                <c:pt idx="1092">
                  <c:v>0.22709905770944006</c:v>
                </c:pt>
                <c:pt idx="1093">
                  <c:v>0.22716007081656997</c:v>
                </c:pt>
                <c:pt idx="1094">
                  <c:v>0.22739619498823993</c:v>
                </c:pt>
                <c:pt idx="1095">
                  <c:v>0.2275857837392099</c:v>
                </c:pt>
                <c:pt idx="1096">
                  <c:v>0.22782535497908007</c:v>
                </c:pt>
                <c:pt idx="1097">
                  <c:v>0.22815075821712005</c:v>
                </c:pt>
                <c:pt idx="1098">
                  <c:v>0.22832069867936</c:v>
                </c:pt>
                <c:pt idx="1099">
                  <c:v>0.22862817716276007</c:v>
                </c:pt>
                <c:pt idx="1100">
                  <c:v>0.22875847634070001</c:v>
                </c:pt>
                <c:pt idx="1101">
                  <c:v>0.22918349984970998</c:v>
                </c:pt>
                <c:pt idx="1102">
                  <c:v>0.22935206148467002</c:v>
                </c:pt>
                <c:pt idx="1103">
                  <c:v>0.22971986366156005</c:v>
                </c:pt>
                <c:pt idx="1104">
                  <c:v>0.23021107087999004</c:v>
                </c:pt>
                <c:pt idx="1105">
                  <c:v>0.23046994570178003</c:v>
                </c:pt>
                <c:pt idx="1106">
                  <c:v>0.23052716703388998</c:v>
                </c:pt>
                <c:pt idx="1107">
                  <c:v>0.23118038645771</c:v>
                </c:pt>
                <c:pt idx="1108">
                  <c:v>0.23208213949871004</c:v>
                </c:pt>
                <c:pt idx="1109">
                  <c:v>0.23223449991313005</c:v>
                </c:pt>
                <c:pt idx="1110">
                  <c:v>0.23246821113705995</c:v>
                </c:pt>
                <c:pt idx="1111">
                  <c:v>0.23269778587914991</c:v>
                </c:pt>
                <c:pt idx="1112">
                  <c:v>0.2328870299233099</c:v>
                </c:pt>
                <c:pt idx="1113">
                  <c:v>0.23320829667950993</c:v>
                </c:pt>
                <c:pt idx="1114">
                  <c:v>0.2334106932809501</c:v>
                </c:pt>
                <c:pt idx="1115">
                  <c:v>0.23387478471787992</c:v>
                </c:pt>
                <c:pt idx="1116">
                  <c:v>0.23449243582143997</c:v>
                </c:pt>
                <c:pt idx="1117">
                  <c:v>0.23472311656510003</c:v>
                </c:pt>
                <c:pt idx="1118">
                  <c:v>0.23525102929455999</c:v>
                </c:pt>
                <c:pt idx="1119">
                  <c:v>0.23556940095008994</c:v>
                </c:pt>
                <c:pt idx="1120">
                  <c:v>0.23573603179023994</c:v>
                </c:pt>
                <c:pt idx="1121">
                  <c:v>0.23590459342519998</c:v>
                </c:pt>
                <c:pt idx="1122">
                  <c:v>0.23626205439749004</c:v>
                </c:pt>
                <c:pt idx="1123">
                  <c:v>0.23659347330467995</c:v>
                </c:pt>
                <c:pt idx="1124">
                  <c:v>0.23692413845348992</c:v>
                </c:pt>
                <c:pt idx="1125">
                  <c:v>0.23731306549154008</c:v>
                </c:pt>
                <c:pt idx="1126">
                  <c:v>0.23758434975883991</c:v>
                </c:pt>
                <c:pt idx="1127">
                  <c:v>0.23778841619626001</c:v>
                </c:pt>
                <c:pt idx="1128">
                  <c:v>0.23795490959029997</c:v>
                </c:pt>
                <c:pt idx="1129">
                  <c:v>0.23811623238203006</c:v>
                </c:pt>
                <c:pt idx="1130">
                  <c:v>0.2382945731672601</c:v>
                </c:pt>
                <c:pt idx="1131">
                  <c:v>0.23844784034283006</c:v>
                </c:pt>
                <c:pt idx="1132">
                  <c:v>0.23880780369751009</c:v>
                </c:pt>
                <c:pt idx="1133">
                  <c:v>0.23897731001827993</c:v>
                </c:pt>
                <c:pt idx="1134">
                  <c:v>0.23937268874076989</c:v>
                </c:pt>
                <c:pt idx="1135">
                  <c:v>0.23977358277237992</c:v>
                </c:pt>
                <c:pt idx="1136">
                  <c:v>0.23994628088917991</c:v>
                </c:pt>
                <c:pt idx="1137">
                  <c:v>0.24010174366497994</c:v>
                </c:pt>
                <c:pt idx="1138">
                  <c:v>0.24023659108460005</c:v>
                </c:pt>
                <c:pt idx="1139">
                  <c:v>0.24051366831481991</c:v>
                </c:pt>
                <c:pt idx="1140">
                  <c:v>0.24117102422048009</c:v>
                </c:pt>
                <c:pt idx="1141">
                  <c:v>0.24132855523719998</c:v>
                </c:pt>
                <c:pt idx="1142">
                  <c:v>0.24149987452672006</c:v>
                </c:pt>
                <c:pt idx="1143">
                  <c:v>0.24194523573810001</c:v>
                </c:pt>
                <c:pt idx="1144">
                  <c:v>0.24243403000879993</c:v>
                </c:pt>
                <c:pt idx="1145">
                  <c:v>0.24294231241066</c:v>
                </c:pt>
                <c:pt idx="1146">
                  <c:v>0.2432141015423599</c:v>
                </c:pt>
                <c:pt idx="1147">
                  <c:v>0.24338438671141005</c:v>
                </c:pt>
                <c:pt idx="1148">
                  <c:v>0.24373638650900009</c:v>
                </c:pt>
                <c:pt idx="1149">
                  <c:v>0.24458028218807004</c:v>
                </c:pt>
                <c:pt idx="1150">
                  <c:v>0.2449062673215201</c:v>
                </c:pt>
                <c:pt idx="1151">
                  <c:v>0.24516203978192008</c:v>
                </c:pt>
                <c:pt idx="1152">
                  <c:v>0.24532646493503996</c:v>
                </c:pt>
                <c:pt idx="1153">
                  <c:v>0.24559188918640995</c:v>
                </c:pt>
                <c:pt idx="1154">
                  <c:v>0.24567599765048009</c:v>
                </c:pt>
                <c:pt idx="1155">
                  <c:v>0.24600657149081995</c:v>
                </c:pt>
                <c:pt idx="1156">
                  <c:v>0.24653466233898991</c:v>
                </c:pt>
                <c:pt idx="1157">
                  <c:v>0.24666084504907992</c:v>
                </c:pt>
                <c:pt idx="1158">
                  <c:v>0.24711135684876995</c:v>
                </c:pt>
                <c:pt idx="1159">
                  <c:v>0.24747260959608997</c:v>
                </c:pt>
                <c:pt idx="1160">
                  <c:v>0.24771011259504006</c:v>
                </c:pt>
                <c:pt idx="1161">
                  <c:v>0.24784765061619995</c:v>
                </c:pt>
                <c:pt idx="1162">
                  <c:v>0.24820200922711</c:v>
                </c:pt>
                <c:pt idx="1163">
                  <c:v>0.24855188664936989</c:v>
                </c:pt>
                <c:pt idx="1164">
                  <c:v>0.24861738094515995</c:v>
                </c:pt>
                <c:pt idx="1165">
                  <c:v>0.24879361819675005</c:v>
                </c:pt>
                <c:pt idx="1166">
                  <c:v>0.24887866871468001</c:v>
                </c:pt>
                <c:pt idx="1167">
                  <c:v>0.24906101862244001</c:v>
                </c:pt>
                <c:pt idx="1168">
                  <c:v>0.24926853212804989</c:v>
                </c:pt>
                <c:pt idx="1169">
                  <c:v>0.24947673504730994</c:v>
                </c:pt>
                <c:pt idx="1170">
                  <c:v>0.24983798779461996</c:v>
                </c:pt>
                <c:pt idx="1171">
                  <c:v>0.2500992166068301</c:v>
                </c:pt>
                <c:pt idx="1172">
                  <c:v>0.25034125975176003</c:v>
                </c:pt>
                <c:pt idx="1173">
                  <c:v>0.25057703921661001</c:v>
                </c:pt>
                <c:pt idx="1174">
                  <c:v>0.25065425354427995</c:v>
                </c:pt>
                <c:pt idx="1175">
                  <c:v>0.25089348007731993</c:v>
                </c:pt>
                <c:pt idx="1176">
                  <c:v>0.25106031817818009</c:v>
                </c:pt>
                <c:pt idx="1177">
                  <c:v>0.25134918249331006</c:v>
                </c:pt>
                <c:pt idx="1178">
                  <c:v>0.25169905991555996</c:v>
                </c:pt>
                <c:pt idx="1179">
                  <c:v>0.25181832847526997</c:v>
                </c:pt>
                <c:pt idx="1180">
                  <c:v>0.25208616567437003</c:v>
                </c:pt>
                <c:pt idx="1181">
                  <c:v>0.25248178014554989</c:v>
                </c:pt>
                <c:pt idx="1182">
                  <c:v>0.25301652938142993</c:v>
                </c:pt>
                <c:pt idx="1183">
                  <c:v>0.25393448364297</c:v>
                </c:pt>
                <c:pt idx="1184">
                  <c:v>0.25416888428054007</c:v>
                </c:pt>
                <c:pt idx="1185">
                  <c:v>0.25428711871978993</c:v>
                </c:pt>
                <c:pt idx="1186">
                  <c:v>0.25443437661770996</c:v>
                </c:pt>
                <c:pt idx="1187">
                  <c:v>0.25465550253766001</c:v>
                </c:pt>
                <c:pt idx="1188">
                  <c:v>0.25504168194867005</c:v>
                </c:pt>
                <c:pt idx="1189">
                  <c:v>0.25533123567742999</c:v>
                </c:pt>
                <c:pt idx="1190">
                  <c:v>0.25561561880389005</c:v>
                </c:pt>
                <c:pt idx="1191">
                  <c:v>0.25597376918983006</c:v>
                </c:pt>
                <c:pt idx="1192">
                  <c:v>0.25623919344119006</c:v>
                </c:pt>
                <c:pt idx="1193">
                  <c:v>0.25637431851461989</c:v>
                </c:pt>
                <c:pt idx="1194">
                  <c:v>0.25657218022926997</c:v>
                </c:pt>
                <c:pt idx="1195">
                  <c:v>0.25711552839711005</c:v>
                </c:pt>
                <c:pt idx="1196">
                  <c:v>0.25743601552008011</c:v>
                </c:pt>
                <c:pt idx="1197">
                  <c:v>0.2578441483949101</c:v>
                </c:pt>
                <c:pt idx="1198">
                  <c:v>0.25799650880932989</c:v>
                </c:pt>
                <c:pt idx="1199">
                  <c:v>0.25818161637163994</c:v>
                </c:pt>
                <c:pt idx="1200">
                  <c:v>0.25828224061980998</c:v>
                </c:pt>
                <c:pt idx="1201">
                  <c:v>0.25852046317565991</c:v>
                </c:pt>
                <c:pt idx="1202">
                  <c:v>0.25880794866349999</c:v>
                </c:pt>
                <c:pt idx="1203">
                  <c:v>0.25911715068099994</c:v>
                </c:pt>
                <c:pt idx="1204">
                  <c:v>0.25926778756132007</c:v>
                </c:pt>
                <c:pt idx="1205">
                  <c:v>0.25947150929191998</c:v>
                </c:pt>
                <c:pt idx="1206">
                  <c:v>0.25964243802247</c:v>
                </c:pt>
                <c:pt idx="1207">
                  <c:v>0.25976968069118</c:v>
                </c:pt>
                <c:pt idx="1208">
                  <c:v>0.25996478475127005</c:v>
                </c:pt>
                <c:pt idx="1209">
                  <c:v>0.2601398958158101</c:v>
                </c:pt>
                <c:pt idx="1210">
                  <c:v>0.26035120109643994</c:v>
                </c:pt>
                <c:pt idx="1211">
                  <c:v>0.26048046615392995</c:v>
                </c:pt>
                <c:pt idx="1212">
                  <c:v>0.26072042688222008</c:v>
                </c:pt>
                <c:pt idx="1213">
                  <c:v>0.26093961563811008</c:v>
                </c:pt>
                <c:pt idx="1214">
                  <c:v>0.26124433646694989</c:v>
                </c:pt>
                <c:pt idx="1215">
                  <c:v>0.26148252887953993</c:v>
                </c:pt>
                <c:pt idx="1216">
                  <c:v>0.26161213864383992</c:v>
                </c:pt>
                <c:pt idx="1217">
                  <c:v>0.26193926541598</c:v>
                </c:pt>
                <c:pt idx="1218">
                  <c:v>0.26243858892999006</c:v>
                </c:pt>
                <c:pt idx="1219">
                  <c:v>0.26298441649408</c:v>
                </c:pt>
                <c:pt idx="1220">
                  <c:v>0.26309575679693009</c:v>
                </c:pt>
                <c:pt idx="1221">
                  <c:v>0.26322984774989</c:v>
                </c:pt>
                <c:pt idx="1222">
                  <c:v>0.26345597542377996</c:v>
                </c:pt>
                <c:pt idx="1223">
                  <c:v>0.26365921765786005</c:v>
                </c:pt>
                <c:pt idx="1224">
                  <c:v>0.26406231472008002</c:v>
                </c:pt>
                <c:pt idx="1225">
                  <c:v>0.26456799962495992</c:v>
                </c:pt>
                <c:pt idx="1226">
                  <c:v>0.26474828129180006</c:v>
                </c:pt>
                <c:pt idx="1227">
                  <c:v>0.26492925237226994</c:v>
                </c:pt>
                <c:pt idx="1228">
                  <c:v>0.26518812719405993</c:v>
                </c:pt>
                <c:pt idx="1229">
                  <c:v>0.2654276984339301</c:v>
                </c:pt>
                <c:pt idx="1230">
                  <c:v>0.26598103981733989</c:v>
                </c:pt>
                <c:pt idx="1231">
                  <c:v>0.26640183990711996</c:v>
                </c:pt>
                <c:pt idx="1232">
                  <c:v>0.26671586782010004</c:v>
                </c:pt>
                <c:pt idx="1233">
                  <c:v>0.26704540753997996</c:v>
                </c:pt>
                <c:pt idx="1234">
                  <c:v>0.26719432088619999</c:v>
                </c:pt>
                <c:pt idx="1235">
                  <c:v>0.26742182738737008</c:v>
                </c:pt>
                <c:pt idx="1236">
                  <c:v>0.2678892498352301</c:v>
                </c:pt>
                <c:pt idx="1237">
                  <c:v>0.26809675077982997</c:v>
                </c:pt>
                <c:pt idx="1238">
                  <c:v>0.26821584483238992</c:v>
                </c:pt>
                <c:pt idx="1239">
                  <c:v>0.26835908523082996</c:v>
                </c:pt>
                <c:pt idx="1240">
                  <c:v>0.26853591982946989</c:v>
                </c:pt>
                <c:pt idx="1241">
                  <c:v>0.26864002128909004</c:v>
                </c:pt>
                <c:pt idx="1242">
                  <c:v>0.26898748576361009</c:v>
                </c:pt>
                <c:pt idx="1243">
                  <c:v>0.26904918828437996</c:v>
                </c:pt>
                <c:pt idx="1244">
                  <c:v>0.26921085578294002</c:v>
                </c:pt>
                <c:pt idx="1245">
                  <c:v>0.26941630104763004</c:v>
                </c:pt>
                <c:pt idx="1246">
                  <c:v>0.26972653718558992</c:v>
                </c:pt>
                <c:pt idx="1247">
                  <c:v>0.26997576021641989</c:v>
                </c:pt>
                <c:pt idx="1248">
                  <c:v>0.27006400516232998</c:v>
                </c:pt>
                <c:pt idx="1249">
                  <c:v>0.27021326321536998</c:v>
                </c:pt>
                <c:pt idx="1250">
                  <c:v>0.27029357990441993</c:v>
                </c:pt>
                <c:pt idx="1251">
                  <c:v>0.27041560611867999</c:v>
                </c:pt>
                <c:pt idx="1252">
                  <c:v>0.27061410558147991</c:v>
                </c:pt>
                <c:pt idx="1253">
                  <c:v>0.27081546602983009</c:v>
                </c:pt>
                <c:pt idx="1254">
                  <c:v>0.27108950795169995</c:v>
                </c:pt>
                <c:pt idx="1255">
                  <c:v>0.27143662771939003</c:v>
                </c:pt>
                <c:pt idx="1256">
                  <c:v>0.27203365993155004</c:v>
                </c:pt>
                <c:pt idx="1257">
                  <c:v>0.27220842628926989</c:v>
                </c:pt>
                <c:pt idx="1258">
                  <c:v>0.27231425128299991</c:v>
                </c:pt>
                <c:pt idx="1259">
                  <c:v>0.27251521535903001</c:v>
                </c:pt>
                <c:pt idx="1260">
                  <c:v>0.27265792398249</c:v>
                </c:pt>
                <c:pt idx="1261">
                  <c:v>0.27291541997700008</c:v>
                </c:pt>
                <c:pt idx="1262">
                  <c:v>0.2732553318475599</c:v>
                </c:pt>
                <c:pt idx="1263">
                  <c:v>0.27346488264800994</c:v>
                </c:pt>
                <c:pt idx="1264">
                  <c:v>0.27352761928923996</c:v>
                </c:pt>
                <c:pt idx="1265">
                  <c:v>0.2738075212270501</c:v>
                </c:pt>
                <c:pt idx="1266">
                  <c:v>0.2740129664917399</c:v>
                </c:pt>
                <c:pt idx="1267">
                  <c:v>0.27447315009637996</c:v>
                </c:pt>
                <c:pt idx="1268">
                  <c:v>0.27480027686852004</c:v>
                </c:pt>
                <c:pt idx="1269">
                  <c:v>0.27520840974334004</c:v>
                </c:pt>
                <c:pt idx="1270">
                  <c:v>0.27548228825742993</c:v>
                </c:pt>
                <c:pt idx="1271">
                  <c:v>0.2757430500211</c:v>
                </c:pt>
                <c:pt idx="1272">
                  <c:v>0.27627217498972989</c:v>
                </c:pt>
                <c:pt idx="1273">
                  <c:v>0.2765775852322101</c:v>
                </c:pt>
                <c:pt idx="1274">
                  <c:v>0.27686886249506992</c:v>
                </c:pt>
                <c:pt idx="1275">
                  <c:v>0.27717826946446</c:v>
                </c:pt>
                <c:pt idx="1276">
                  <c:v>0.27741970399335991</c:v>
                </c:pt>
                <c:pt idx="1277">
                  <c:v>0.27762549396486991</c:v>
                </c:pt>
                <c:pt idx="1278">
                  <c:v>0.2777881955838899</c:v>
                </c:pt>
                <c:pt idx="1279">
                  <c:v>0.27796985607800995</c:v>
                </c:pt>
                <c:pt idx="1280">
                  <c:v>0.27821942381565989</c:v>
                </c:pt>
                <c:pt idx="1281">
                  <c:v>0.27836764774823997</c:v>
                </c:pt>
                <c:pt idx="1282">
                  <c:v>0.27851242461262005</c:v>
                </c:pt>
                <c:pt idx="1283">
                  <c:v>0.27867857329984003</c:v>
                </c:pt>
                <c:pt idx="1284">
                  <c:v>0.27877819357080003</c:v>
                </c:pt>
                <c:pt idx="1285">
                  <c:v>0.27886057850077006</c:v>
                </c:pt>
                <c:pt idx="1286">
                  <c:v>0.27899329062646006</c:v>
                </c:pt>
                <c:pt idx="1287">
                  <c:v>0.27918977351383001</c:v>
                </c:pt>
                <c:pt idx="1288">
                  <c:v>0.27934109980779009</c:v>
                </c:pt>
                <c:pt idx="1289">
                  <c:v>0.27947588017438996</c:v>
                </c:pt>
                <c:pt idx="1290">
                  <c:v>0.27962203586605994</c:v>
                </c:pt>
                <c:pt idx="1291">
                  <c:v>0.27987539537872008</c:v>
                </c:pt>
                <c:pt idx="1292">
                  <c:v>0.28001017574532994</c:v>
                </c:pt>
                <c:pt idx="1293">
                  <c:v>0.28017184324388</c:v>
                </c:pt>
                <c:pt idx="1294">
                  <c:v>0.28032454836512</c:v>
                </c:pt>
                <c:pt idx="1295">
                  <c:v>0.28052413361387996</c:v>
                </c:pt>
                <c:pt idx="1296">
                  <c:v>0.28071027529664994</c:v>
                </c:pt>
                <c:pt idx="1297">
                  <c:v>0.28100844669591996</c:v>
                </c:pt>
                <c:pt idx="1298">
                  <c:v>0.28113047291018001</c:v>
                </c:pt>
                <c:pt idx="1299">
                  <c:v>0.28146104675052008</c:v>
                </c:pt>
                <c:pt idx="1300">
                  <c:v>0.28161788835360002</c:v>
                </c:pt>
                <c:pt idx="1301">
                  <c:v>0.28172568305899004</c:v>
                </c:pt>
                <c:pt idx="1302">
                  <c:v>0.28209634141969997</c:v>
                </c:pt>
                <c:pt idx="1303">
                  <c:v>0.28252894847874011</c:v>
                </c:pt>
                <c:pt idx="1304">
                  <c:v>0.28280540334834003</c:v>
                </c:pt>
                <c:pt idx="1305">
                  <c:v>0.28304221693364995</c:v>
                </c:pt>
                <c:pt idx="1306">
                  <c:v>0.28330902001230007</c:v>
                </c:pt>
                <c:pt idx="1307">
                  <c:v>0.28350860526105004</c:v>
                </c:pt>
                <c:pt idx="1308">
                  <c:v>0.28384745206507001</c:v>
                </c:pt>
                <c:pt idx="1309">
                  <c:v>0.28406392794799995</c:v>
                </c:pt>
                <c:pt idx="1310">
                  <c:v>0.28430143094695004</c:v>
                </c:pt>
                <c:pt idx="1311">
                  <c:v>0.28450308443662009</c:v>
                </c:pt>
                <c:pt idx="1312">
                  <c:v>0.28520261515525003</c:v>
                </c:pt>
                <c:pt idx="1313">
                  <c:v>0.28570765583662006</c:v>
                </c:pt>
                <c:pt idx="1314">
                  <c:v>0.28600118027614996</c:v>
                </c:pt>
                <c:pt idx="1315">
                  <c:v>0.28617788966021007</c:v>
                </c:pt>
                <c:pt idx="1316">
                  <c:v>0.28638414955312008</c:v>
                </c:pt>
                <c:pt idx="1317">
                  <c:v>0.28664641726529005</c:v>
                </c:pt>
                <c:pt idx="1318">
                  <c:v>0.28690569097171004</c:v>
                </c:pt>
                <c:pt idx="1319">
                  <c:v>0.2874455018517601</c:v>
                </c:pt>
                <c:pt idx="1320">
                  <c:v>0.28758166104565008</c:v>
                </c:pt>
                <c:pt idx="1321">
                  <c:v>0.28785397943341007</c:v>
                </c:pt>
                <c:pt idx="1322">
                  <c:v>0.28810492599833992</c:v>
                </c:pt>
                <c:pt idx="1323">
                  <c:v>0.28814698023037</c:v>
                </c:pt>
                <c:pt idx="1324">
                  <c:v>0.28831864422671005</c:v>
                </c:pt>
                <c:pt idx="1325">
                  <c:v>0.28838965383161996</c:v>
                </c:pt>
                <c:pt idx="1326">
                  <c:v>0.28870023467640005</c:v>
                </c:pt>
                <c:pt idx="1327">
                  <c:v>0.28884570095442008</c:v>
                </c:pt>
                <c:pt idx="1328">
                  <c:v>0.28904356266907993</c:v>
                </c:pt>
                <c:pt idx="1329">
                  <c:v>0.28917179360610001</c:v>
                </c:pt>
                <c:pt idx="1330">
                  <c:v>0.28930829750679998</c:v>
                </c:pt>
                <c:pt idx="1331">
                  <c:v>0.28946031321440002</c:v>
                </c:pt>
                <c:pt idx="1332">
                  <c:v>0.28957889236047007</c:v>
                </c:pt>
                <c:pt idx="1333">
                  <c:v>0.28971987744982997</c:v>
                </c:pt>
                <c:pt idx="1334">
                  <c:v>0.28990429559851005</c:v>
                </c:pt>
                <c:pt idx="1335">
                  <c:v>0.29020108817048995</c:v>
                </c:pt>
                <c:pt idx="1336">
                  <c:v>0.29041170403748007</c:v>
                </c:pt>
                <c:pt idx="1337">
                  <c:v>0.29067781770249002</c:v>
                </c:pt>
                <c:pt idx="1338">
                  <c:v>0.29080466981222997</c:v>
                </c:pt>
                <c:pt idx="1339">
                  <c:v>0.29096357965622999</c:v>
                </c:pt>
                <c:pt idx="1340">
                  <c:v>0.29127450520783005</c:v>
                </c:pt>
                <c:pt idx="1341">
                  <c:v>0.29143755153367001</c:v>
                </c:pt>
                <c:pt idx="1342">
                  <c:v>0.29161799678344003</c:v>
                </c:pt>
                <c:pt idx="1343">
                  <c:v>0.29180156193554008</c:v>
                </c:pt>
                <c:pt idx="1344">
                  <c:v>0.29199563187517996</c:v>
                </c:pt>
                <c:pt idx="1345">
                  <c:v>0.29214316639412008</c:v>
                </c:pt>
                <c:pt idx="1346">
                  <c:v>0.29252785920519009</c:v>
                </c:pt>
                <c:pt idx="1347">
                  <c:v>0.29277924910687991</c:v>
                </c:pt>
                <c:pt idx="1348">
                  <c:v>0.29307715486015007</c:v>
                </c:pt>
                <c:pt idx="1349">
                  <c:v>0.29328966127728995</c:v>
                </c:pt>
                <c:pt idx="1350">
                  <c:v>0.29347442413279001</c:v>
                </c:pt>
                <c:pt idx="1351">
                  <c:v>0.29356370319915004</c:v>
                </c:pt>
                <c:pt idx="1352">
                  <c:v>0.29372088950904995</c:v>
                </c:pt>
                <c:pt idx="1353">
                  <c:v>0.29384154075627</c:v>
                </c:pt>
                <c:pt idx="1354">
                  <c:v>0.29403639091103995</c:v>
                </c:pt>
                <c:pt idx="1355">
                  <c:v>0.29432405935319994</c:v>
                </c:pt>
                <c:pt idx="1356">
                  <c:v>0.29476500646670001</c:v>
                </c:pt>
                <c:pt idx="1357">
                  <c:v>0.29489909741965992</c:v>
                </c:pt>
                <c:pt idx="1358">
                  <c:v>0.29512625921401003</c:v>
                </c:pt>
                <c:pt idx="1359">
                  <c:v>0.29535135276744007</c:v>
                </c:pt>
                <c:pt idx="1360">
                  <c:v>0.29552489594625997</c:v>
                </c:pt>
                <c:pt idx="1361">
                  <c:v>0.29606834295295004</c:v>
                </c:pt>
                <c:pt idx="1362">
                  <c:v>0.29640960270471006</c:v>
                </c:pt>
                <c:pt idx="1363">
                  <c:v>0.29669536465845003</c:v>
                </c:pt>
                <c:pt idx="1364">
                  <c:v>0.2968201485272699</c:v>
                </c:pt>
                <c:pt idx="1365">
                  <c:v>0.29708626219228007</c:v>
                </c:pt>
                <c:pt idx="1366">
                  <c:v>0.29728377920010995</c:v>
                </c:pt>
                <c:pt idx="1367">
                  <c:v>0.29743313073694999</c:v>
                </c:pt>
                <c:pt idx="1368">
                  <c:v>0.29773982632292006</c:v>
                </c:pt>
                <c:pt idx="1369">
                  <c:v>0.29800731881519993</c:v>
                </c:pt>
                <c:pt idx="1370">
                  <c:v>0.29837098451025001</c:v>
                </c:pt>
                <c:pt idx="1371">
                  <c:v>0.29879118212378009</c:v>
                </c:pt>
                <c:pt idx="1372">
                  <c:v>0.29887529058785001</c:v>
                </c:pt>
                <c:pt idx="1373">
                  <c:v>0.29908280409346011</c:v>
                </c:pt>
                <c:pt idx="1374">
                  <c:v>0.29914519602786993</c:v>
                </c:pt>
                <c:pt idx="1375">
                  <c:v>0.29930134821730991</c:v>
                </c:pt>
                <c:pt idx="1376">
                  <c:v>0.29939372964505995</c:v>
                </c:pt>
                <c:pt idx="1377">
                  <c:v>0.29948162988415006</c:v>
                </c:pt>
                <c:pt idx="1378">
                  <c:v>0.29967466570333001</c:v>
                </c:pt>
                <c:pt idx="1379">
                  <c:v>0.29990596397952007</c:v>
                </c:pt>
                <c:pt idx="1380">
                  <c:v>0.29998800420266991</c:v>
                </c:pt>
                <c:pt idx="1381">
                  <c:v>0.30013381518750992</c:v>
                </c:pt>
                <c:pt idx="1382">
                  <c:v>0.30026308024498993</c:v>
                </c:pt>
                <c:pt idx="1383">
                  <c:v>0.30040613357526991</c:v>
                </c:pt>
                <c:pt idx="1384">
                  <c:v>0.30049231028025991</c:v>
                </c:pt>
                <c:pt idx="1385">
                  <c:v>0.30065604601974005</c:v>
                </c:pt>
                <c:pt idx="1386">
                  <c:v>0.30087183248903004</c:v>
                </c:pt>
                <c:pt idx="1387">
                  <c:v>0.30103487881487001</c:v>
                </c:pt>
                <c:pt idx="1388">
                  <c:v>0.30128479125933993</c:v>
                </c:pt>
                <c:pt idx="1389">
                  <c:v>0.30139544214854008</c:v>
                </c:pt>
                <c:pt idx="1390">
                  <c:v>0.30171498537064001</c:v>
                </c:pt>
                <c:pt idx="1391">
                  <c:v>0.30197765196744997</c:v>
                </c:pt>
                <c:pt idx="1392">
                  <c:v>0.30219585138448002</c:v>
                </c:pt>
                <c:pt idx="1393">
                  <c:v>0.30239130015140003</c:v>
                </c:pt>
                <c:pt idx="1394">
                  <c:v>0.30257054769777003</c:v>
                </c:pt>
                <c:pt idx="1395">
                  <c:v>0.30281839190132009</c:v>
                </c:pt>
                <c:pt idx="1396">
                  <c:v>0.30318240230318994</c:v>
                </c:pt>
                <c:pt idx="1397">
                  <c:v>0.30353422691409992</c:v>
                </c:pt>
                <c:pt idx="1398">
                  <c:v>0.30411552366481009</c:v>
                </c:pt>
                <c:pt idx="1399">
                  <c:v>0.30425512992689008</c:v>
                </c:pt>
                <c:pt idx="1400">
                  <c:v>0.30443954807556994</c:v>
                </c:pt>
                <c:pt idx="1401">
                  <c:v>0.3046529215971201</c:v>
                </c:pt>
                <c:pt idx="1402">
                  <c:v>0.30484251034810006</c:v>
                </c:pt>
                <c:pt idx="1403">
                  <c:v>0.30511413932222009</c:v>
                </c:pt>
                <c:pt idx="1404">
                  <c:v>0.30535646829146001</c:v>
                </c:pt>
                <c:pt idx="1405">
                  <c:v>0.30558168913586004</c:v>
                </c:pt>
                <c:pt idx="1406">
                  <c:v>0.30578080231202009</c:v>
                </c:pt>
                <c:pt idx="1407">
                  <c:v>0.3059931417131101</c:v>
                </c:pt>
                <c:pt idx="1408">
                  <c:v>0.30631302964203</c:v>
                </c:pt>
                <c:pt idx="1409">
                  <c:v>0.30654363850458011</c:v>
                </c:pt>
                <c:pt idx="1410">
                  <c:v>0.30701726567519994</c:v>
                </c:pt>
                <c:pt idx="1411">
                  <c:v>0.30720513089207002</c:v>
                </c:pt>
                <c:pt idx="1412">
                  <c:v>0.30759982020092003</c:v>
                </c:pt>
                <c:pt idx="1413">
                  <c:v>0.30784208742868002</c:v>
                </c:pt>
                <c:pt idx="1414">
                  <c:v>0.30803587432816992</c:v>
                </c:pt>
                <c:pt idx="1415">
                  <c:v>0.30819064769033</c:v>
                </c:pt>
                <c:pt idx="1416">
                  <c:v>0.30882691675735008</c:v>
                </c:pt>
                <c:pt idx="1417">
                  <c:v>0.30922651313429994</c:v>
                </c:pt>
                <c:pt idx="1418">
                  <c:v>0.30943228165580994</c:v>
                </c:pt>
                <c:pt idx="1419">
                  <c:v>0.30955120550868997</c:v>
                </c:pt>
                <c:pt idx="1420">
                  <c:v>0.30961394214992</c:v>
                </c:pt>
                <c:pt idx="1421">
                  <c:v>0.3096854859156799</c:v>
                </c:pt>
                <c:pt idx="1422">
                  <c:v>0.3098011179531599</c:v>
                </c:pt>
                <c:pt idx="1423">
                  <c:v>0.3098876393649701</c:v>
                </c:pt>
                <c:pt idx="1424">
                  <c:v>0.31003793153847004</c:v>
                </c:pt>
                <c:pt idx="1425">
                  <c:v>0.31018477664376998</c:v>
                </c:pt>
                <c:pt idx="1426">
                  <c:v>0.31027026393512003</c:v>
                </c:pt>
                <c:pt idx="1427">
                  <c:v>0.31042021140179998</c:v>
                </c:pt>
                <c:pt idx="1428">
                  <c:v>0.31055257882066001</c:v>
                </c:pt>
                <c:pt idx="1429">
                  <c:v>0.31064013435292992</c:v>
                </c:pt>
                <c:pt idx="1430">
                  <c:v>0.31076595234220994</c:v>
                </c:pt>
                <c:pt idx="1431">
                  <c:v>0.31095967757503007</c:v>
                </c:pt>
                <c:pt idx="1432">
                  <c:v>0.31110755680078994</c:v>
                </c:pt>
                <c:pt idx="1433">
                  <c:v>0.31131369147911991</c:v>
                </c:pt>
                <c:pt idx="1434">
                  <c:v>0.31138883756586999</c:v>
                </c:pt>
                <c:pt idx="1435">
                  <c:v>0.31145312830047001</c:v>
                </c:pt>
                <c:pt idx="1436">
                  <c:v>0.31176215505189009</c:v>
                </c:pt>
                <c:pt idx="1437">
                  <c:v>0.31206032645114989</c:v>
                </c:pt>
                <c:pt idx="1438">
                  <c:v>0.31219131504273001</c:v>
                </c:pt>
                <c:pt idx="1439">
                  <c:v>0.31242709450757999</c:v>
                </c:pt>
                <c:pt idx="1440">
                  <c:v>0.31263977861548997</c:v>
                </c:pt>
                <c:pt idx="1441">
                  <c:v>0.31290037697138007</c:v>
                </c:pt>
                <c:pt idx="1442">
                  <c:v>0.31295035946027006</c:v>
                </c:pt>
                <c:pt idx="1443">
                  <c:v>0.31321750724573993</c:v>
                </c:pt>
                <c:pt idx="1444">
                  <c:v>0.31336021586919993</c:v>
                </c:pt>
                <c:pt idx="1445">
                  <c:v>0.31359013531811009</c:v>
                </c:pt>
                <c:pt idx="1446">
                  <c:v>0.31374732162801</c:v>
                </c:pt>
                <c:pt idx="1447">
                  <c:v>0.31401895060213003</c:v>
                </c:pt>
                <c:pt idx="1448">
                  <c:v>0.31455979560264002</c:v>
                </c:pt>
                <c:pt idx="1449">
                  <c:v>0.31492656365907989</c:v>
                </c:pt>
                <c:pt idx="1450">
                  <c:v>0.31499067912759005</c:v>
                </c:pt>
                <c:pt idx="1451">
                  <c:v>0.31518130199901995</c:v>
                </c:pt>
                <c:pt idx="1452">
                  <c:v>0.31525851632669011</c:v>
                </c:pt>
                <c:pt idx="1453">
                  <c:v>0.31540915320701002</c:v>
                </c:pt>
                <c:pt idx="1454">
                  <c:v>0.3155022240484</c:v>
                </c:pt>
                <c:pt idx="1455">
                  <c:v>0.31580349780904005</c:v>
                </c:pt>
                <c:pt idx="1456">
                  <c:v>0.31609615389918999</c:v>
                </c:pt>
                <c:pt idx="1457">
                  <c:v>0.31628643206379992</c:v>
                </c:pt>
                <c:pt idx="1458">
                  <c:v>0.31644961860897003</c:v>
                </c:pt>
                <c:pt idx="1459">
                  <c:v>0.31662114238597994</c:v>
                </c:pt>
                <c:pt idx="1460">
                  <c:v>0.31683658414844995</c:v>
                </c:pt>
                <c:pt idx="1461">
                  <c:v>0.31711606756216004</c:v>
                </c:pt>
                <c:pt idx="1462">
                  <c:v>0.31742523435764003</c:v>
                </c:pt>
                <c:pt idx="1463">
                  <c:v>0.31771524183251998</c:v>
                </c:pt>
                <c:pt idx="1464">
                  <c:v>0.31828848927410003</c:v>
                </c:pt>
                <c:pt idx="1465">
                  <c:v>0.3184432626362601</c:v>
                </c:pt>
                <c:pt idx="1466">
                  <c:v>0.31864250317820009</c:v>
                </c:pt>
                <c:pt idx="1467">
                  <c:v>0.31885897906113003</c:v>
                </c:pt>
                <c:pt idx="1468">
                  <c:v>0.31904581015753997</c:v>
                </c:pt>
                <c:pt idx="1469">
                  <c:v>0.31956073745494007</c:v>
                </c:pt>
                <c:pt idx="1470">
                  <c:v>0.31976797094535003</c:v>
                </c:pt>
                <c:pt idx="1471">
                  <c:v>0.31990102777785001</c:v>
                </c:pt>
                <c:pt idx="1472">
                  <c:v>0.31997065855549001</c:v>
                </c:pt>
                <c:pt idx="1473">
                  <c:v>0.32008751416744996</c:v>
                </c:pt>
                <c:pt idx="1474">
                  <c:v>0.32023263573865002</c:v>
                </c:pt>
                <c:pt idx="1475">
                  <c:v>0.32033329013007994</c:v>
                </c:pt>
                <c:pt idx="1476">
                  <c:v>0.32041291740548994</c:v>
                </c:pt>
                <c:pt idx="1477">
                  <c:v>0.32058078962681003</c:v>
                </c:pt>
                <c:pt idx="1478">
                  <c:v>0.32077865134146011</c:v>
                </c:pt>
                <c:pt idx="1479">
                  <c:v>0.32094997063097996</c:v>
                </c:pt>
                <c:pt idx="1480">
                  <c:v>0.32112439228188006</c:v>
                </c:pt>
                <c:pt idx="1481">
                  <c:v>0.32127744210994003</c:v>
                </c:pt>
                <c:pt idx="1482">
                  <c:v>0.32137717768934992</c:v>
                </c:pt>
                <c:pt idx="1483">
                  <c:v>0.32151356628160999</c:v>
                </c:pt>
                <c:pt idx="1484">
                  <c:v>0.32179519175351001</c:v>
                </c:pt>
                <c:pt idx="1485">
                  <c:v>0.32196651104303009</c:v>
                </c:pt>
                <c:pt idx="1486">
                  <c:v>0.32212025028473001</c:v>
                </c:pt>
                <c:pt idx="1487">
                  <c:v>0.32233948382222</c:v>
                </c:pt>
                <c:pt idx="1488">
                  <c:v>0.32255423617105006</c:v>
                </c:pt>
                <c:pt idx="1489">
                  <c:v>0.32280345920188003</c:v>
                </c:pt>
                <c:pt idx="1490">
                  <c:v>0.3230575081281899</c:v>
                </c:pt>
                <c:pt idx="1491">
                  <c:v>0.32321952033356993</c:v>
                </c:pt>
                <c:pt idx="1492">
                  <c:v>0.32345805745297995</c:v>
                </c:pt>
                <c:pt idx="1493">
                  <c:v>0.32365109327214991</c:v>
                </c:pt>
                <c:pt idx="1494">
                  <c:v>0.32380000661836994</c:v>
                </c:pt>
                <c:pt idx="1495">
                  <c:v>0.32396822354651</c:v>
                </c:pt>
                <c:pt idx="1496">
                  <c:v>0.32406543086973993</c:v>
                </c:pt>
                <c:pt idx="1497">
                  <c:v>0.32421461908500993</c:v>
                </c:pt>
                <c:pt idx="1498">
                  <c:v>0.32435912108034004</c:v>
                </c:pt>
                <c:pt idx="1499">
                  <c:v>0.32450251911743999</c:v>
                </c:pt>
                <c:pt idx="1500">
                  <c:v>0.32467797488880001</c:v>
                </c:pt>
                <c:pt idx="1501">
                  <c:v>0.32497718040851997</c:v>
                </c:pt>
                <c:pt idx="1502">
                  <c:v>0.32528776125330006</c:v>
                </c:pt>
                <c:pt idx="1503">
                  <c:v>0.32553974193869006</c:v>
                </c:pt>
                <c:pt idx="1504">
                  <c:v>0.32564729046650998</c:v>
                </c:pt>
                <c:pt idx="1505">
                  <c:v>0.32575242604660004</c:v>
                </c:pt>
                <c:pt idx="1506">
                  <c:v>0.32593443124754007</c:v>
                </c:pt>
                <c:pt idx="1507">
                  <c:v>0.32616883188510992</c:v>
                </c:pt>
                <c:pt idx="1508">
                  <c:v>0.32629775223576996</c:v>
                </c:pt>
                <c:pt idx="1509">
                  <c:v>0.32648871981402006</c:v>
                </c:pt>
                <c:pt idx="1510">
                  <c:v>0.32659109773955008</c:v>
                </c:pt>
                <c:pt idx="1511">
                  <c:v>0.32690133387750997</c:v>
                </c:pt>
                <c:pt idx="1512">
                  <c:v>0.32721743003140991</c:v>
                </c:pt>
                <c:pt idx="1513">
                  <c:v>0.32757661453780007</c:v>
                </c:pt>
                <c:pt idx="1514">
                  <c:v>0.32783721289368994</c:v>
                </c:pt>
                <c:pt idx="1515">
                  <c:v>0.32816675261357009</c:v>
                </c:pt>
                <c:pt idx="1516">
                  <c:v>0.32831909835223994</c:v>
                </c:pt>
                <c:pt idx="1517">
                  <c:v>0.3285945337771301</c:v>
                </c:pt>
                <c:pt idx="1518">
                  <c:v>0.32902783024981996</c:v>
                </c:pt>
                <c:pt idx="1519">
                  <c:v>0.32930773218762011</c:v>
                </c:pt>
                <c:pt idx="1520">
                  <c:v>0.32942837957460003</c:v>
                </c:pt>
                <c:pt idx="1521">
                  <c:v>0.32969345911915005</c:v>
                </c:pt>
                <c:pt idx="1522">
                  <c:v>0.32985547132453008</c:v>
                </c:pt>
                <c:pt idx="1523">
                  <c:v>0.33011917204178998</c:v>
                </c:pt>
                <c:pt idx="1524">
                  <c:v>0.33028015012671008</c:v>
                </c:pt>
                <c:pt idx="1525">
                  <c:v>0.3304387152638899</c:v>
                </c:pt>
                <c:pt idx="1526">
                  <c:v>0.33064829701043008</c:v>
                </c:pt>
                <c:pt idx="1527">
                  <c:v>0.33080893038852999</c:v>
                </c:pt>
                <c:pt idx="1528">
                  <c:v>0.33097404495528004</c:v>
                </c:pt>
                <c:pt idx="1529">
                  <c:v>0.33110331001277005</c:v>
                </c:pt>
                <c:pt idx="1530">
                  <c:v>0.33120704381602994</c:v>
                </c:pt>
                <c:pt idx="1531">
                  <c:v>0.33130082702059993</c:v>
                </c:pt>
                <c:pt idx="1532">
                  <c:v>0.33148869223748001</c:v>
                </c:pt>
                <c:pt idx="1533">
                  <c:v>0.33163622675641991</c:v>
                </c:pt>
                <c:pt idx="1534">
                  <c:v>0.33171447520455</c:v>
                </c:pt>
                <c:pt idx="1535">
                  <c:v>0.33179927308226009</c:v>
                </c:pt>
                <c:pt idx="1536">
                  <c:v>0.33190475336915992</c:v>
                </c:pt>
                <c:pt idx="1537">
                  <c:v>0.33209985742925996</c:v>
                </c:pt>
                <c:pt idx="1538">
                  <c:v>0.33231771213947003</c:v>
                </c:pt>
                <c:pt idx="1539">
                  <c:v>0.33239975236262009</c:v>
                </c:pt>
                <c:pt idx="1540">
                  <c:v>0.33247696669029003</c:v>
                </c:pt>
                <c:pt idx="1541">
                  <c:v>0.33264621773889003</c:v>
                </c:pt>
                <c:pt idx="1542">
                  <c:v>0.33280611181122999</c:v>
                </c:pt>
                <c:pt idx="1543">
                  <c:v>0.3329271537971501</c:v>
                </c:pt>
                <c:pt idx="1544">
                  <c:v>0.33305814238873999</c:v>
                </c:pt>
                <c:pt idx="1545">
                  <c:v>0.33319326746216005</c:v>
                </c:pt>
                <c:pt idx="1546">
                  <c:v>0.33352522012978003</c:v>
                </c:pt>
                <c:pt idx="1547">
                  <c:v>0.33364104162128005</c:v>
                </c:pt>
                <c:pt idx="1548">
                  <c:v>0.33377754552198002</c:v>
                </c:pt>
                <c:pt idx="1549">
                  <c:v>0.33402711325962997</c:v>
                </c:pt>
                <c:pt idx="1550">
                  <c:v>0.3342570327085399</c:v>
                </c:pt>
                <c:pt idx="1551">
                  <c:v>0.33447350859147007</c:v>
                </c:pt>
                <c:pt idx="1552">
                  <c:v>0.33467516208114989</c:v>
                </c:pt>
                <c:pt idx="1553">
                  <c:v>0.33479339652038997</c:v>
                </c:pt>
                <c:pt idx="1554">
                  <c:v>0.33492266157786998</c:v>
                </c:pt>
                <c:pt idx="1555">
                  <c:v>0.33507191963091998</c:v>
                </c:pt>
                <c:pt idx="1556">
                  <c:v>0.33537215927110009</c:v>
                </c:pt>
                <c:pt idx="1557">
                  <c:v>0.33551590201502002</c:v>
                </c:pt>
                <c:pt idx="1558">
                  <c:v>0.33591996060682994</c:v>
                </c:pt>
                <c:pt idx="1559">
                  <c:v>0.3363130733534101</c:v>
                </c:pt>
                <c:pt idx="1560">
                  <c:v>0.33655842757631005</c:v>
                </c:pt>
                <c:pt idx="1561">
                  <c:v>0.33680958671031003</c:v>
                </c:pt>
                <c:pt idx="1562">
                  <c:v>0.33689266105392002</c:v>
                </c:pt>
                <c:pt idx="1563">
                  <c:v>0.33710120867999005</c:v>
                </c:pt>
                <c:pt idx="1564">
                  <c:v>0.33728631624231009</c:v>
                </c:pt>
                <c:pt idx="1565">
                  <c:v>0.33751244391620006</c:v>
                </c:pt>
                <c:pt idx="1566">
                  <c:v>0.33760310180984998</c:v>
                </c:pt>
                <c:pt idx="1567">
                  <c:v>0.33778303876986993</c:v>
                </c:pt>
                <c:pt idx="1568">
                  <c:v>0.33803053826659002</c:v>
                </c:pt>
                <c:pt idx="1569">
                  <c:v>0.33824804826999011</c:v>
                </c:pt>
                <c:pt idx="1570">
                  <c:v>0.33846969475521993</c:v>
                </c:pt>
                <c:pt idx="1571">
                  <c:v>0.33882991338207002</c:v>
                </c:pt>
                <c:pt idx="1572">
                  <c:v>0.33918975777498006</c:v>
                </c:pt>
                <c:pt idx="1573">
                  <c:v>0.33977923596422999</c:v>
                </c:pt>
                <c:pt idx="1574">
                  <c:v>0.34007775207030999</c:v>
                </c:pt>
                <c:pt idx="1575">
                  <c:v>0.34034593397623003</c:v>
                </c:pt>
                <c:pt idx="1576">
                  <c:v>0.34044451087321992</c:v>
                </c:pt>
                <c:pt idx="1577">
                  <c:v>0.34050725676796989</c:v>
                </c:pt>
                <c:pt idx="1578">
                  <c:v>0.34065582540736994</c:v>
                </c:pt>
                <c:pt idx="1579">
                  <c:v>0.34080956464907008</c:v>
                </c:pt>
                <c:pt idx="1580">
                  <c:v>0.34099915340005005</c:v>
                </c:pt>
                <c:pt idx="1581">
                  <c:v>0.34105534061170006</c:v>
                </c:pt>
                <c:pt idx="1582">
                  <c:v>0.34132559075854996</c:v>
                </c:pt>
                <c:pt idx="1583">
                  <c:v>0.34156481729159993</c:v>
                </c:pt>
                <c:pt idx="1584">
                  <c:v>0.34173268951292002</c:v>
                </c:pt>
                <c:pt idx="1585">
                  <c:v>0.34185230277944001</c:v>
                </c:pt>
                <c:pt idx="1586">
                  <c:v>0.34201707263938008</c:v>
                </c:pt>
                <c:pt idx="1587">
                  <c:v>0.34207911986696993</c:v>
                </c:pt>
                <c:pt idx="1588">
                  <c:v>0.34220080137441999</c:v>
                </c:pt>
                <c:pt idx="1589">
                  <c:v>0.34234933322686989</c:v>
                </c:pt>
                <c:pt idx="1590">
                  <c:v>0.34247105152125989</c:v>
                </c:pt>
                <c:pt idx="1591">
                  <c:v>0.34267132618365004</c:v>
                </c:pt>
                <c:pt idx="1592">
                  <c:v>0.34283575133676991</c:v>
                </c:pt>
                <c:pt idx="1593">
                  <c:v>0.34293226924636011</c:v>
                </c:pt>
                <c:pt idx="1594">
                  <c:v>0.34307670140391999</c:v>
                </c:pt>
                <c:pt idx="1595">
                  <c:v>0.34319424642952989</c:v>
                </c:pt>
                <c:pt idx="1596">
                  <c:v>0.34322009944101994</c:v>
                </c:pt>
                <c:pt idx="1597">
                  <c:v>0.34336453159858005</c:v>
                </c:pt>
                <c:pt idx="1598">
                  <c:v>0.3435093084629699</c:v>
                </c:pt>
                <c:pt idx="1599">
                  <c:v>0.34362099347262998</c:v>
                </c:pt>
                <c:pt idx="1600">
                  <c:v>0.34379586528654005</c:v>
                </c:pt>
                <c:pt idx="1601">
                  <c:v>0.34394708612430991</c:v>
                </c:pt>
                <c:pt idx="1602">
                  <c:v>0.34409220769550997</c:v>
                </c:pt>
                <c:pt idx="1603">
                  <c:v>0.34425353048725005</c:v>
                </c:pt>
                <c:pt idx="1604">
                  <c:v>0.34438451907882994</c:v>
                </c:pt>
                <c:pt idx="1605">
                  <c:v>0.34474508241251001</c:v>
                </c:pt>
                <c:pt idx="1606">
                  <c:v>0.34514046113499997</c:v>
                </c:pt>
                <c:pt idx="1607">
                  <c:v>0.34527959290990995</c:v>
                </c:pt>
                <c:pt idx="1608">
                  <c:v>0.34546551966620997</c:v>
                </c:pt>
                <c:pt idx="1609">
                  <c:v>0.34571922388570009</c:v>
                </c:pt>
                <c:pt idx="1610">
                  <c:v>0.34587365254103997</c:v>
                </c:pt>
                <c:pt idx="1611">
                  <c:v>0.34606117305110007</c:v>
                </c:pt>
                <c:pt idx="1612">
                  <c:v>0.34615872508113998</c:v>
                </c:pt>
                <c:pt idx="1613">
                  <c:v>0.34633383614568003</c:v>
                </c:pt>
                <c:pt idx="1614">
                  <c:v>0.34662787106309989</c:v>
                </c:pt>
                <c:pt idx="1615">
                  <c:v>0.34685882463246998</c:v>
                </c:pt>
                <c:pt idx="1616">
                  <c:v>0.34717905726821008</c:v>
                </c:pt>
                <c:pt idx="1617">
                  <c:v>0.34724007037533999</c:v>
                </c:pt>
                <c:pt idx="1618">
                  <c:v>0.34749205106073</c:v>
                </c:pt>
                <c:pt idx="1619">
                  <c:v>0.34764889266380994</c:v>
                </c:pt>
                <c:pt idx="1620">
                  <c:v>0.34788398271501997</c:v>
                </c:pt>
                <c:pt idx="1621">
                  <c:v>0.34810700802752992</c:v>
                </c:pt>
                <c:pt idx="1622">
                  <c:v>0.34827108847383004</c:v>
                </c:pt>
                <c:pt idx="1623">
                  <c:v>0.34834933692195991</c:v>
                </c:pt>
                <c:pt idx="1624">
                  <c:v>0.34870231670560004</c:v>
                </c:pt>
                <c:pt idx="1625">
                  <c:v>0.34892637613856992</c:v>
                </c:pt>
                <c:pt idx="1626">
                  <c:v>0.34940966545490992</c:v>
                </c:pt>
                <c:pt idx="1627">
                  <c:v>0.34956254263413999</c:v>
                </c:pt>
                <c:pt idx="1628">
                  <c:v>0.34999875905545008</c:v>
                </c:pt>
                <c:pt idx="1629">
                  <c:v>0.3501973101837399</c:v>
                </c:pt>
                <c:pt idx="1630">
                  <c:v>0.35036621652551991</c:v>
                </c:pt>
                <c:pt idx="1631">
                  <c:v>0.35059613597443007</c:v>
                </c:pt>
                <c:pt idx="1632">
                  <c:v>0.35083260485292</c:v>
                </c:pt>
                <c:pt idx="1633">
                  <c:v>0.35091395566243011</c:v>
                </c:pt>
                <c:pt idx="1634">
                  <c:v>0.35107389962689006</c:v>
                </c:pt>
                <c:pt idx="1635">
                  <c:v>0.35123522241862992</c:v>
                </c:pt>
                <c:pt idx="1636">
                  <c:v>0.35130002730078003</c:v>
                </c:pt>
                <c:pt idx="1637">
                  <c:v>0.35151923403073004</c:v>
                </c:pt>
                <c:pt idx="1638">
                  <c:v>0.35161474462740006</c:v>
                </c:pt>
                <c:pt idx="1639">
                  <c:v>0.3517464226326199</c:v>
                </c:pt>
                <c:pt idx="1640">
                  <c:v>0.35191912074941989</c:v>
                </c:pt>
                <c:pt idx="1641">
                  <c:v>0.35206458702743992</c:v>
                </c:pt>
                <c:pt idx="1642">
                  <c:v>0.35222625452599998</c:v>
                </c:pt>
                <c:pt idx="1643">
                  <c:v>0.3523837855427201</c:v>
                </c:pt>
                <c:pt idx="1644">
                  <c:v>0.35257371900052004</c:v>
                </c:pt>
                <c:pt idx="1645">
                  <c:v>0.35268505930335992</c:v>
                </c:pt>
                <c:pt idx="1646">
                  <c:v>0.35282190791088008</c:v>
                </c:pt>
                <c:pt idx="1647">
                  <c:v>0.3528842998452999</c:v>
                </c:pt>
                <c:pt idx="1648">
                  <c:v>0.35300322369817994</c:v>
                </c:pt>
                <c:pt idx="1649">
                  <c:v>0.35319729363782004</c:v>
                </c:pt>
                <c:pt idx="1650">
                  <c:v>0.35334000226128004</c:v>
                </c:pt>
                <c:pt idx="1651">
                  <c:v>0.35347857440290009</c:v>
                </c:pt>
                <c:pt idx="1652">
                  <c:v>0.35354131104412989</c:v>
                </c:pt>
                <c:pt idx="1653">
                  <c:v>0.35369022439034992</c:v>
                </c:pt>
                <c:pt idx="1654">
                  <c:v>0.35384982364798989</c:v>
                </c:pt>
                <c:pt idx="1655">
                  <c:v>0.35395771688263999</c:v>
                </c:pt>
                <c:pt idx="1656">
                  <c:v>0.35418005278150999</c:v>
                </c:pt>
                <c:pt idx="1657">
                  <c:v>0.35433172378229005</c:v>
                </c:pt>
                <c:pt idx="1658">
                  <c:v>0.35453061961740007</c:v>
                </c:pt>
                <c:pt idx="1659">
                  <c:v>0.35479776740286995</c:v>
                </c:pt>
                <c:pt idx="1660">
                  <c:v>0.35507215403155001</c:v>
                </c:pt>
                <c:pt idx="1661">
                  <c:v>0.35530483113501998</c:v>
                </c:pt>
                <c:pt idx="1662">
                  <c:v>0.35555474357948991</c:v>
                </c:pt>
                <c:pt idx="1663">
                  <c:v>0.35576464694755994</c:v>
                </c:pt>
                <c:pt idx="1664">
                  <c:v>0.35592495870412</c:v>
                </c:pt>
                <c:pt idx="1665">
                  <c:v>0.35603181781830995</c:v>
                </c:pt>
                <c:pt idx="1666">
                  <c:v>0.3562217512760999</c:v>
                </c:pt>
                <c:pt idx="1667">
                  <c:v>0.35641961299075997</c:v>
                </c:pt>
                <c:pt idx="1668">
                  <c:v>0.35653371094816011</c:v>
                </c:pt>
                <c:pt idx="1669">
                  <c:v>0.35670123846266</c:v>
                </c:pt>
                <c:pt idx="1670">
                  <c:v>0.35691978258651003</c:v>
                </c:pt>
                <c:pt idx="1671">
                  <c:v>0.35710489014883007</c:v>
                </c:pt>
                <c:pt idx="1672">
                  <c:v>0.35730516481121999</c:v>
                </c:pt>
                <c:pt idx="1673">
                  <c:v>0.3574988900440399</c:v>
                </c:pt>
                <c:pt idx="1674">
                  <c:v>0.35780636852743997</c:v>
                </c:pt>
                <c:pt idx="1675">
                  <c:v>0.35799467455076006</c:v>
                </c:pt>
                <c:pt idx="1676">
                  <c:v>0.35827103332073995</c:v>
                </c:pt>
                <c:pt idx="1677">
                  <c:v>0.35849233509915002</c:v>
                </c:pt>
                <c:pt idx="1678">
                  <c:v>0.35871604982529992</c:v>
                </c:pt>
                <c:pt idx="1679">
                  <c:v>0.35890150209443994</c:v>
                </c:pt>
                <c:pt idx="1680">
                  <c:v>0.35920553350964002</c:v>
                </c:pt>
                <c:pt idx="1681">
                  <c:v>0.35933583268757996</c:v>
                </c:pt>
                <c:pt idx="1682">
                  <c:v>0.35956644155013007</c:v>
                </c:pt>
                <c:pt idx="1683">
                  <c:v>0.35969122541895993</c:v>
                </c:pt>
                <c:pt idx="1684">
                  <c:v>0.36005040992535009</c:v>
                </c:pt>
                <c:pt idx="1685">
                  <c:v>0.36036685078607</c:v>
                </c:pt>
                <c:pt idx="1686">
                  <c:v>0.36066295394440995</c:v>
                </c:pt>
                <c:pt idx="1687">
                  <c:v>0.36094699236405003</c:v>
                </c:pt>
                <c:pt idx="1688">
                  <c:v>0.36122275782002</c:v>
                </c:pt>
                <c:pt idx="1689">
                  <c:v>0.36135271229113997</c:v>
                </c:pt>
                <c:pt idx="1690">
                  <c:v>0.36147473850541001</c:v>
                </c:pt>
                <c:pt idx="1691">
                  <c:v>0.36154885047169993</c:v>
                </c:pt>
                <c:pt idx="1692">
                  <c:v>0.36165053898358002</c:v>
                </c:pt>
                <c:pt idx="1693">
                  <c:v>0.36170155559293993</c:v>
                </c:pt>
                <c:pt idx="1694">
                  <c:v>0.36180295428323994</c:v>
                </c:pt>
                <c:pt idx="1695">
                  <c:v>0.36192389149180992</c:v>
                </c:pt>
                <c:pt idx="1696">
                  <c:v>0.36205625891066995</c:v>
                </c:pt>
                <c:pt idx="1697">
                  <c:v>0.3622165475819501</c:v>
                </c:pt>
                <c:pt idx="1698">
                  <c:v>0.36238338568281003</c:v>
                </c:pt>
                <c:pt idx="1699">
                  <c:v>0.36258883853269008</c:v>
                </c:pt>
                <c:pt idx="1700">
                  <c:v>0.3627305054504999</c:v>
                </c:pt>
                <c:pt idx="1701">
                  <c:v>0.3628435692874501</c:v>
                </c:pt>
                <c:pt idx="1702">
                  <c:v>0.3629828308427101</c:v>
                </c:pt>
                <c:pt idx="1703">
                  <c:v>0.36316931723231005</c:v>
                </c:pt>
                <c:pt idx="1704">
                  <c:v>0.36339441078574009</c:v>
                </c:pt>
                <c:pt idx="1705">
                  <c:v>0.36362329611419009</c:v>
                </c:pt>
                <c:pt idx="1706">
                  <c:v>0.36377568413390993</c:v>
                </c:pt>
                <c:pt idx="1707">
                  <c:v>0.36387320855866001</c:v>
                </c:pt>
                <c:pt idx="1708">
                  <c:v>0.36401764071621989</c:v>
                </c:pt>
                <c:pt idx="1709">
                  <c:v>0.36426707506712996</c:v>
                </c:pt>
                <c:pt idx="1710">
                  <c:v>0.36442922065924011</c:v>
                </c:pt>
                <c:pt idx="1711">
                  <c:v>0.36455710688944998</c:v>
                </c:pt>
                <c:pt idx="1712">
                  <c:v>0.36470774376977011</c:v>
                </c:pt>
                <c:pt idx="1713">
                  <c:v>0.36480460638618006</c:v>
                </c:pt>
                <c:pt idx="1714">
                  <c:v>0.36497351272795009</c:v>
                </c:pt>
                <c:pt idx="1715">
                  <c:v>0.36512656255601006</c:v>
                </c:pt>
                <c:pt idx="1716">
                  <c:v>0.36527547590224008</c:v>
                </c:pt>
                <c:pt idx="1717">
                  <c:v>0.36535717141856994</c:v>
                </c:pt>
                <c:pt idx="1718">
                  <c:v>0.36550436123069008</c:v>
                </c:pt>
                <c:pt idx="1719">
                  <c:v>0.36570049941124005</c:v>
                </c:pt>
                <c:pt idx="1720">
                  <c:v>0.36591938824191006</c:v>
                </c:pt>
                <c:pt idx="1721">
                  <c:v>0.36614586062262</c:v>
                </c:pt>
                <c:pt idx="1722">
                  <c:v>0.36652400400411</c:v>
                </c:pt>
                <c:pt idx="1723">
                  <c:v>0.36670876685961007</c:v>
                </c:pt>
                <c:pt idx="1724">
                  <c:v>0.36690766269472008</c:v>
                </c:pt>
                <c:pt idx="1725">
                  <c:v>0.36701521122254999</c:v>
                </c:pt>
                <c:pt idx="1726">
                  <c:v>0.36714275274592989</c:v>
                </c:pt>
                <c:pt idx="1727">
                  <c:v>0.3674317691745701</c:v>
                </c:pt>
                <c:pt idx="1728">
                  <c:v>0.36767739302369007</c:v>
                </c:pt>
                <c:pt idx="1729">
                  <c:v>0.36800383038217999</c:v>
                </c:pt>
                <c:pt idx="1730">
                  <c:v>0.36840840865434998</c:v>
                </c:pt>
                <c:pt idx="1731">
                  <c:v>0.36860948026484008</c:v>
                </c:pt>
                <c:pt idx="1732">
                  <c:v>0.3687580489042499</c:v>
                </c:pt>
                <c:pt idx="1733">
                  <c:v>0.36885077503880992</c:v>
                </c:pt>
                <c:pt idx="1734">
                  <c:v>0.36904243203070997</c:v>
                </c:pt>
                <c:pt idx="1735">
                  <c:v>0.36917824651776998</c:v>
                </c:pt>
                <c:pt idx="1736">
                  <c:v>0.3693357775344901</c:v>
                </c:pt>
                <c:pt idx="1737">
                  <c:v>0.36938058942108998</c:v>
                </c:pt>
                <c:pt idx="1738">
                  <c:v>0.36958194575112002</c:v>
                </c:pt>
                <c:pt idx="1739">
                  <c:v>0.36980819032662993</c:v>
                </c:pt>
                <c:pt idx="1740">
                  <c:v>0.3698822402103199</c:v>
                </c:pt>
                <c:pt idx="1741">
                  <c:v>0.37017927512292004</c:v>
                </c:pt>
                <c:pt idx="1742">
                  <c:v>0.37040609221044996</c:v>
                </c:pt>
                <c:pt idx="1743">
                  <c:v>0.3706285401901499</c:v>
                </c:pt>
                <c:pt idx="1744">
                  <c:v>0.37073287427577006</c:v>
                </c:pt>
                <c:pt idx="1745">
                  <c:v>0.37088799234474989</c:v>
                </c:pt>
                <c:pt idx="1746">
                  <c:v>0.37107551285481</c:v>
                </c:pt>
                <c:pt idx="1747">
                  <c:v>0.37124687378112009</c:v>
                </c:pt>
                <c:pt idx="1748">
                  <c:v>0.37144090208395997</c:v>
                </c:pt>
                <c:pt idx="1749">
                  <c:v>0.37157292479600001</c:v>
                </c:pt>
                <c:pt idx="1750">
                  <c:v>0.37177009709701991</c:v>
                </c:pt>
                <c:pt idx="1751">
                  <c:v>0.37186213381794997</c:v>
                </c:pt>
                <c:pt idx="1752">
                  <c:v>0.37205241198255989</c:v>
                </c:pt>
                <c:pt idx="1753">
                  <c:v>0.37216133933766993</c:v>
                </c:pt>
                <c:pt idx="1754">
                  <c:v>0.3723209385953099</c:v>
                </c:pt>
                <c:pt idx="1755">
                  <c:v>0.37241263060940999</c:v>
                </c:pt>
                <c:pt idx="1756">
                  <c:v>0.37253465682368003</c:v>
                </c:pt>
                <c:pt idx="1757">
                  <c:v>0.37265461479702</c:v>
                </c:pt>
                <c:pt idx="1758">
                  <c:v>0.37281214581373989</c:v>
                </c:pt>
                <c:pt idx="1759">
                  <c:v>0.3729217625824901</c:v>
                </c:pt>
                <c:pt idx="1760">
                  <c:v>0.37309894188795001</c:v>
                </c:pt>
                <c:pt idx="1761">
                  <c:v>0.37324485566586008</c:v>
                </c:pt>
                <c:pt idx="1762">
                  <c:v>0.37341365921456005</c:v>
                </c:pt>
                <c:pt idx="1763">
                  <c:v>0.37375974486179997</c:v>
                </c:pt>
                <c:pt idx="1764">
                  <c:v>0.37387718024868</c:v>
                </c:pt>
                <c:pt idx="1765">
                  <c:v>0.37397484191745001</c:v>
                </c:pt>
                <c:pt idx="1766">
                  <c:v>0.37405653743378009</c:v>
                </c:pt>
                <c:pt idx="1767">
                  <c:v>0.37411410347271001</c:v>
                </c:pt>
                <c:pt idx="1768">
                  <c:v>0.37422061788007999</c:v>
                </c:pt>
                <c:pt idx="1769">
                  <c:v>0.37436746298537993</c:v>
                </c:pt>
                <c:pt idx="1770">
                  <c:v>0.37444812438125008</c:v>
                </c:pt>
                <c:pt idx="1771">
                  <c:v>0.37452878577712001</c:v>
                </c:pt>
                <c:pt idx="1772">
                  <c:v>0.37465701671414009</c:v>
                </c:pt>
                <c:pt idx="1773">
                  <c:v>0.37480834300809995</c:v>
                </c:pt>
                <c:pt idx="1774">
                  <c:v>0.3749089973995301</c:v>
                </c:pt>
                <c:pt idx="1775">
                  <c:v>0.37507652491402999</c:v>
                </c:pt>
                <c:pt idx="1776">
                  <c:v>0.3751644251531201</c:v>
                </c:pt>
                <c:pt idx="1777">
                  <c:v>0.3753664233496099</c:v>
                </c:pt>
                <c:pt idx="1778">
                  <c:v>0.37551787997571995</c:v>
                </c:pt>
                <c:pt idx="1779">
                  <c:v>0.3756483935283399</c:v>
                </c:pt>
                <c:pt idx="1780">
                  <c:v>0.37577248798352003</c:v>
                </c:pt>
                <c:pt idx="1781">
                  <c:v>0.37600861215518999</c:v>
                </c:pt>
                <c:pt idx="1782">
                  <c:v>0.37616752199919001</c:v>
                </c:pt>
                <c:pt idx="1783">
                  <c:v>0.37631024785554001</c:v>
                </c:pt>
                <c:pt idx="1784">
                  <c:v>0.37656083248076011</c:v>
                </c:pt>
                <c:pt idx="1785">
                  <c:v>0.37678110013871002</c:v>
                </c:pt>
                <c:pt idx="1786">
                  <c:v>0.3773121393693899</c:v>
                </c:pt>
                <c:pt idx="1787">
                  <c:v>0.37760012354292005</c:v>
                </c:pt>
                <c:pt idx="1788">
                  <c:v>0.37785555129651005</c:v>
                </c:pt>
                <c:pt idx="1789">
                  <c:v>0.37791173850816007</c:v>
                </c:pt>
                <c:pt idx="1790">
                  <c:v>0.37801721879507011</c:v>
                </c:pt>
                <c:pt idx="1791">
                  <c:v>0.37813958971614992</c:v>
                </c:pt>
                <c:pt idx="1792">
                  <c:v>0.37830815135110996</c:v>
                </c:pt>
                <c:pt idx="1793">
                  <c:v>0.37851600956355003</c:v>
                </c:pt>
                <c:pt idx="1794">
                  <c:v>0.37868353707803992</c:v>
                </c:pt>
                <c:pt idx="1795">
                  <c:v>0.3790158344524801</c:v>
                </c:pt>
                <c:pt idx="1796">
                  <c:v>0.37941603907044996</c:v>
                </c:pt>
                <c:pt idx="1797">
                  <c:v>0.37955922915777007</c:v>
                </c:pt>
                <c:pt idx="1798">
                  <c:v>0.37984382023400998</c:v>
                </c:pt>
                <c:pt idx="1799">
                  <c:v>0.3800241019008499</c:v>
                </c:pt>
                <c:pt idx="1800">
                  <c:v>0.38017439407435005</c:v>
                </c:pt>
                <c:pt idx="1801">
                  <c:v>0.38023782012922003</c:v>
                </c:pt>
                <c:pt idx="1802">
                  <c:v>0.38031055326823004</c:v>
                </c:pt>
                <c:pt idx="1803">
                  <c:v>0.38047808078272993</c:v>
                </c:pt>
                <c:pt idx="1804">
                  <c:v>0.38072523557264004</c:v>
                </c:pt>
                <c:pt idx="1805">
                  <c:v>0.38083726528913009</c:v>
                </c:pt>
                <c:pt idx="1806">
                  <c:v>0.38096170445112998</c:v>
                </c:pt>
                <c:pt idx="1807">
                  <c:v>0.38104857056975994</c:v>
                </c:pt>
                <c:pt idx="1808">
                  <c:v>0.38122230280702007</c:v>
                </c:pt>
                <c:pt idx="1809">
                  <c:v>0.38137018203277995</c:v>
                </c:pt>
                <c:pt idx="1810">
                  <c:v>0.38152633422221993</c:v>
                </c:pt>
                <c:pt idx="1811">
                  <c:v>0.38174660188017007</c:v>
                </c:pt>
                <c:pt idx="1812">
                  <c:v>0.38192378118562997</c:v>
                </c:pt>
                <c:pt idx="1813">
                  <c:v>0.38204856505445006</c:v>
                </c:pt>
                <c:pt idx="1814">
                  <c:v>0.38216783361415008</c:v>
                </c:pt>
                <c:pt idx="1815">
                  <c:v>0.3823263987513299</c:v>
                </c:pt>
                <c:pt idx="1816">
                  <c:v>0.38239775306306001</c:v>
                </c:pt>
                <c:pt idx="1817">
                  <c:v>0.38260250891412007</c:v>
                </c:pt>
                <c:pt idx="1818">
                  <c:v>0.38284828487675004</c:v>
                </c:pt>
                <c:pt idx="1819">
                  <c:v>0.38295358027774995</c:v>
                </c:pt>
                <c:pt idx="1820">
                  <c:v>0.38318954462850008</c:v>
                </c:pt>
                <c:pt idx="1821">
                  <c:v>0.38324435301287996</c:v>
                </c:pt>
                <c:pt idx="1822">
                  <c:v>0.38331260496323005</c:v>
                </c:pt>
                <c:pt idx="1823">
                  <c:v>0.3834808218913599</c:v>
                </c:pt>
                <c:pt idx="1824">
                  <c:v>0.38357975274868994</c:v>
                </c:pt>
                <c:pt idx="1825">
                  <c:v>0.38368006243330011</c:v>
                </c:pt>
                <c:pt idx="1826">
                  <c:v>0.38374900379728993</c:v>
                </c:pt>
                <c:pt idx="1827">
                  <c:v>0.38384552170687991</c:v>
                </c:pt>
                <c:pt idx="1828">
                  <c:v>0.38398857503716011</c:v>
                </c:pt>
                <c:pt idx="1829">
                  <c:v>0.38412232128330004</c:v>
                </c:pt>
                <c:pt idx="1830">
                  <c:v>0.38428605702277996</c:v>
                </c:pt>
                <c:pt idx="1831">
                  <c:v>0.38457147426969995</c:v>
                </c:pt>
                <c:pt idx="1832">
                  <c:v>0.38472736504921001</c:v>
                </c:pt>
                <c:pt idx="1833">
                  <c:v>0.38493134818974006</c:v>
                </c:pt>
                <c:pt idx="1834">
                  <c:v>0.38505234028353996</c:v>
                </c:pt>
                <c:pt idx="1835">
                  <c:v>0.38518712065014005</c:v>
                </c:pt>
                <c:pt idx="1836">
                  <c:v>0.38533810223728993</c:v>
                </c:pt>
                <c:pt idx="1837">
                  <c:v>0.38542117658088992</c:v>
                </c:pt>
                <c:pt idx="1838">
                  <c:v>0.38560697355684992</c:v>
                </c:pt>
                <c:pt idx="1839">
                  <c:v>0.38571245384375996</c:v>
                </c:pt>
                <c:pt idx="1840">
                  <c:v>0.3858527495194799</c:v>
                </c:pt>
                <c:pt idx="1841">
                  <c:v>0.38603165235903991</c:v>
                </c:pt>
                <c:pt idx="1842">
                  <c:v>0.38625192001699005</c:v>
                </c:pt>
                <c:pt idx="1843">
                  <c:v>0.3864797712249799</c:v>
                </c:pt>
                <c:pt idx="1844">
                  <c:v>0.38677104848783994</c:v>
                </c:pt>
                <c:pt idx="1845">
                  <c:v>0.38698890319805002</c:v>
                </c:pt>
                <c:pt idx="1846">
                  <c:v>0.38712575180556996</c:v>
                </c:pt>
                <c:pt idx="1847">
                  <c:v>0.38733292060437008</c:v>
                </c:pt>
                <c:pt idx="1848">
                  <c:v>0.38744943150951006</c:v>
                </c:pt>
                <c:pt idx="1849">
                  <c:v>0.38770175690172004</c:v>
                </c:pt>
                <c:pt idx="1850">
                  <c:v>0.38799096592366</c:v>
                </c:pt>
                <c:pt idx="1851">
                  <c:v>0.38822295361349002</c:v>
                </c:pt>
                <c:pt idx="1852">
                  <c:v>0.38846459309428005</c:v>
                </c:pt>
                <c:pt idx="1853">
                  <c:v>0.38861660880188009</c:v>
                </c:pt>
                <c:pt idx="1854">
                  <c:v>0.38882604317347003</c:v>
                </c:pt>
                <c:pt idx="1855">
                  <c:v>0.38893615202398002</c:v>
                </c:pt>
                <c:pt idx="1856">
                  <c:v>0.38904266643134999</c:v>
                </c:pt>
                <c:pt idx="1857">
                  <c:v>0.38928876963559</c:v>
                </c:pt>
                <c:pt idx="1858">
                  <c:v>0.38940683995704006</c:v>
                </c:pt>
                <c:pt idx="1859">
                  <c:v>0.38956455255675992</c:v>
                </c:pt>
                <c:pt idx="1860">
                  <c:v>0.38971725767799992</c:v>
                </c:pt>
                <c:pt idx="1861">
                  <c:v>0.38987582281517996</c:v>
                </c:pt>
                <c:pt idx="1862">
                  <c:v>0.39014434942791998</c:v>
                </c:pt>
                <c:pt idx="1863">
                  <c:v>0.39025155324892991</c:v>
                </c:pt>
                <c:pt idx="1864">
                  <c:v>0.39032152873338011</c:v>
                </c:pt>
                <c:pt idx="1865">
                  <c:v>0.39043528198397004</c:v>
                </c:pt>
                <c:pt idx="1866">
                  <c:v>0.39065796258966001</c:v>
                </c:pt>
                <c:pt idx="1867">
                  <c:v>0.39090821974094991</c:v>
                </c:pt>
                <c:pt idx="1868">
                  <c:v>0.39113592180331991</c:v>
                </c:pt>
                <c:pt idx="1869">
                  <c:v>0.3913994269593799</c:v>
                </c:pt>
                <c:pt idx="1870">
                  <c:v>0.39154592735786009</c:v>
                </c:pt>
                <c:pt idx="1871">
                  <c:v>0.39170725014959995</c:v>
                </c:pt>
                <c:pt idx="1872">
                  <c:v>0.39201162627162001</c:v>
                </c:pt>
                <c:pt idx="1873">
                  <c:v>0.39219190793845993</c:v>
                </c:pt>
                <c:pt idx="1874">
                  <c:v>0.39230290353449004</c:v>
                </c:pt>
                <c:pt idx="1875">
                  <c:v>0.39238356493035997</c:v>
                </c:pt>
                <c:pt idx="1876">
                  <c:v>0.39243285800561001</c:v>
                </c:pt>
                <c:pt idx="1877">
                  <c:v>0.3925376488788801</c:v>
                </c:pt>
                <c:pt idx="1878">
                  <c:v>0.3926272726520601</c:v>
                </c:pt>
                <c:pt idx="1879">
                  <c:v>0.3927765307051001</c:v>
                </c:pt>
                <c:pt idx="1880">
                  <c:v>0.39287959804427008</c:v>
                </c:pt>
                <c:pt idx="1881">
                  <c:v>0.3929523311832801</c:v>
                </c:pt>
                <c:pt idx="1882">
                  <c:v>0.3930747021043699</c:v>
                </c:pt>
                <c:pt idx="1883">
                  <c:v>0.39321224012553002</c:v>
                </c:pt>
                <c:pt idx="1884">
                  <c:v>0.39342561364707995</c:v>
                </c:pt>
                <c:pt idx="1885">
                  <c:v>0.39353488570900996</c:v>
                </c:pt>
                <c:pt idx="1886">
                  <c:v>0.39368069669384997</c:v>
                </c:pt>
                <c:pt idx="1887">
                  <c:v>0.39387407721983991</c:v>
                </c:pt>
                <c:pt idx="1888">
                  <c:v>0.39402367997969989</c:v>
                </c:pt>
                <c:pt idx="1889">
                  <c:v>0.39415604739856991</c:v>
                </c:pt>
                <c:pt idx="1890">
                  <c:v>0.3942825548014901</c:v>
                </c:pt>
                <c:pt idx="1891">
                  <c:v>0.39435942442234007</c:v>
                </c:pt>
                <c:pt idx="1892">
                  <c:v>0.39457658971890996</c:v>
                </c:pt>
                <c:pt idx="1893">
                  <c:v>0.39464629578253008</c:v>
                </c:pt>
                <c:pt idx="1894">
                  <c:v>0.39476204198804998</c:v>
                </c:pt>
                <c:pt idx="1895">
                  <c:v>0.39493853187986994</c:v>
                </c:pt>
                <c:pt idx="1896">
                  <c:v>0.39508330874425002</c:v>
                </c:pt>
                <c:pt idx="1897">
                  <c:v>0.3952277409018099</c:v>
                </c:pt>
                <c:pt idx="1898">
                  <c:v>0.39530047404081992</c:v>
                </c:pt>
                <c:pt idx="1899">
                  <c:v>0.39548868396450998</c:v>
                </c:pt>
                <c:pt idx="1900">
                  <c:v>0.39565000675625006</c:v>
                </c:pt>
                <c:pt idx="1901">
                  <c:v>0.39592852986678007</c:v>
                </c:pt>
                <c:pt idx="1902">
                  <c:v>0.39611639508364993</c:v>
                </c:pt>
                <c:pt idx="1903">
                  <c:v>0.39630667324827007</c:v>
                </c:pt>
                <c:pt idx="1904">
                  <c:v>0.39642801004888994</c:v>
                </c:pt>
                <c:pt idx="1905">
                  <c:v>0.39660312111342999</c:v>
                </c:pt>
                <c:pt idx="1906">
                  <c:v>0.3966592923902299</c:v>
                </c:pt>
                <c:pt idx="1907">
                  <c:v>0.39693266083330991</c:v>
                </c:pt>
                <c:pt idx="1908">
                  <c:v>0.39704537996342992</c:v>
                </c:pt>
                <c:pt idx="1909">
                  <c:v>0.39723324518031</c:v>
                </c:pt>
                <c:pt idx="1910">
                  <c:v>0.39738974207656996</c:v>
                </c:pt>
                <c:pt idx="1911">
                  <c:v>0.39758139906846002</c:v>
                </c:pt>
                <c:pt idx="1912">
                  <c:v>0.39782407266970998</c:v>
                </c:pt>
                <c:pt idx="1913">
                  <c:v>0.39802710498666993</c:v>
                </c:pt>
                <c:pt idx="1914">
                  <c:v>0.39829735513351006</c:v>
                </c:pt>
                <c:pt idx="1915">
                  <c:v>0.39849142507314994</c:v>
                </c:pt>
                <c:pt idx="1916">
                  <c:v>0.39859207946457009</c:v>
                </c:pt>
                <c:pt idx="1917">
                  <c:v>0.39874892106765003</c:v>
                </c:pt>
                <c:pt idx="1918">
                  <c:v>0.3990360618486799</c:v>
                </c:pt>
                <c:pt idx="1919">
                  <c:v>0.39924254123383007</c:v>
                </c:pt>
                <c:pt idx="1920">
                  <c:v>0.3994076558005899</c:v>
                </c:pt>
                <c:pt idx="1921">
                  <c:v>0.39957690684918989</c:v>
                </c:pt>
                <c:pt idx="1922">
                  <c:v>0.39980544747081992</c:v>
                </c:pt>
                <c:pt idx="1923">
                  <c:v>0.39997676676033</c:v>
                </c:pt>
                <c:pt idx="1924">
                  <c:v>0.40011506737686009</c:v>
                </c:pt>
                <c:pt idx="1925">
                  <c:v>0.40046211396282994</c:v>
                </c:pt>
                <c:pt idx="1926">
                  <c:v>0.4006982381344999</c:v>
                </c:pt>
                <c:pt idx="1927">
                  <c:v>0.40093263877206997</c:v>
                </c:pt>
                <c:pt idx="1928">
                  <c:v>0.40109546053737999</c:v>
                </c:pt>
                <c:pt idx="1929">
                  <c:v>0.40134663166284001</c:v>
                </c:pt>
                <c:pt idx="1930">
                  <c:v>0.40157034638898992</c:v>
                </c:pt>
                <c:pt idx="1931">
                  <c:v>0.40166893253949998</c:v>
                </c:pt>
                <c:pt idx="1932">
                  <c:v>0.40180440231974002</c:v>
                </c:pt>
                <c:pt idx="1933">
                  <c:v>0.40205121240282993</c:v>
                </c:pt>
                <c:pt idx="1934">
                  <c:v>0.40216427623976991</c:v>
                </c:pt>
                <c:pt idx="1935">
                  <c:v>0.40223183877648006</c:v>
                </c:pt>
                <c:pt idx="1936">
                  <c:v>0.40231560253373</c:v>
                </c:pt>
                <c:pt idx="1937">
                  <c:v>0.40244142052302001</c:v>
                </c:pt>
                <c:pt idx="1938">
                  <c:v>0.40252897605528992</c:v>
                </c:pt>
                <c:pt idx="1939">
                  <c:v>0.40266142789333004</c:v>
                </c:pt>
                <c:pt idx="1940">
                  <c:v>0.40281404859538994</c:v>
                </c:pt>
                <c:pt idx="1941">
                  <c:v>0.40289919117992001</c:v>
                </c:pt>
                <c:pt idx="1942">
                  <c:v>0.40308291991494993</c:v>
                </c:pt>
                <c:pt idx="1943">
                  <c:v>0.40326526982270994</c:v>
                </c:pt>
                <c:pt idx="1944">
                  <c:v>0.40342038789168999</c:v>
                </c:pt>
                <c:pt idx="1945">
                  <c:v>0.40355413413782992</c:v>
                </c:pt>
                <c:pt idx="1946">
                  <c:v>0.40360462549014997</c:v>
                </c:pt>
                <c:pt idx="1947">
                  <c:v>0.40373613933876995</c:v>
                </c:pt>
                <c:pt idx="1948">
                  <c:v>0.40391366335105006</c:v>
                </c:pt>
                <c:pt idx="1949">
                  <c:v>0.40408808500193993</c:v>
                </c:pt>
                <c:pt idx="1950">
                  <c:v>0.40424906308686004</c:v>
                </c:pt>
                <c:pt idx="1951">
                  <c:v>0.40431938327813</c:v>
                </c:pt>
                <c:pt idx="1952">
                  <c:v>0.40445002716289991</c:v>
                </c:pt>
                <c:pt idx="1953">
                  <c:v>0.40458204987493995</c:v>
                </c:pt>
                <c:pt idx="1954">
                  <c:v>0.40479576810331008</c:v>
                </c:pt>
                <c:pt idx="1955">
                  <c:v>0.40487884244692007</c:v>
                </c:pt>
                <c:pt idx="1956">
                  <c:v>0.40511048542992989</c:v>
                </c:pt>
                <c:pt idx="1957">
                  <c:v>0.40537763321539999</c:v>
                </c:pt>
                <c:pt idx="1958">
                  <c:v>0.40556274077771004</c:v>
                </c:pt>
                <c:pt idx="1959">
                  <c:v>0.40574543539229002</c:v>
                </c:pt>
                <c:pt idx="1960">
                  <c:v>0.40592054645683007</c:v>
                </c:pt>
                <c:pt idx="1961">
                  <c:v>0.40626559798360007</c:v>
                </c:pt>
                <c:pt idx="1962">
                  <c:v>0.4064045148320401</c:v>
                </c:pt>
                <c:pt idx="1963">
                  <c:v>0.40647931621197997</c:v>
                </c:pt>
                <c:pt idx="1964">
                  <c:v>0.40658066001704007</c:v>
                </c:pt>
                <c:pt idx="1965">
                  <c:v>0.40675301342702008</c:v>
                </c:pt>
                <c:pt idx="1966">
                  <c:v>0.40699396349416994</c:v>
                </c:pt>
                <c:pt idx="1967">
                  <c:v>0.40717907105647999</c:v>
                </c:pt>
                <c:pt idx="1968">
                  <c:v>0.40728524075702999</c:v>
                </c:pt>
                <c:pt idx="1969">
                  <c:v>0.40743105174187</c:v>
                </c:pt>
                <c:pt idx="1970">
                  <c:v>0.40758272274265006</c:v>
                </c:pt>
                <c:pt idx="1971">
                  <c:v>0.40772370783200995</c:v>
                </c:pt>
                <c:pt idx="1972">
                  <c:v>0.40784194227126003</c:v>
                </c:pt>
                <c:pt idx="1973">
                  <c:v>0.40790812598069004</c:v>
                </c:pt>
                <c:pt idx="1974">
                  <c:v>0.40805512587285997</c:v>
                </c:pt>
                <c:pt idx="1975">
                  <c:v>0.40821801741182995</c:v>
                </c:pt>
                <c:pt idx="1976">
                  <c:v>0.40830143646225991</c:v>
                </c:pt>
                <c:pt idx="1977">
                  <c:v>0.40847482399270008</c:v>
                </c:pt>
                <c:pt idx="1978">
                  <c:v>0.40857651250457994</c:v>
                </c:pt>
                <c:pt idx="1979">
                  <c:v>0.40869784930521003</c:v>
                </c:pt>
                <c:pt idx="1980">
                  <c:v>0.40890398398354</c:v>
                </c:pt>
                <c:pt idx="1981">
                  <c:v>0.40914148698249009</c:v>
                </c:pt>
                <c:pt idx="1982">
                  <c:v>0.40961994004859004</c:v>
                </c:pt>
                <c:pt idx="1983">
                  <c:v>0.40983779475879989</c:v>
                </c:pt>
                <c:pt idx="1984">
                  <c:v>0.41004875533260998</c:v>
                </c:pt>
                <c:pt idx="1985">
                  <c:v>0.41023799937676997</c:v>
                </c:pt>
                <c:pt idx="1986">
                  <c:v>0.41044654700284</c:v>
                </c:pt>
                <c:pt idx="1987">
                  <c:v>0.41060338860591994</c:v>
                </c:pt>
                <c:pt idx="1988">
                  <c:v>0.41078194673865998</c:v>
                </c:pt>
                <c:pt idx="1989">
                  <c:v>0.41088156700962997</c:v>
                </c:pt>
                <c:pt idx="1990">
                  <c:v>0.41103806390588993</c:v>
                </c:pt>
                <c:pt idx="1991">
                  <c:v>0.41131727643004989</c:v>
                </c:pt>
                <c:pt idx="1992">
                  <c:v>0.41143309792155991</c:v>
                </c:pt>
                <c:pt idx="1993">
                  <c:v>0.41175884586641009</c:v>
                </c:pt>
                <c:pt idx="1994">
                  <c:v>0.41192947574229</c:v>
                </c:pt>
                <c:pt idx="1995">
                  <c:v>0.4121700811026201</c:v>
                </c:pt>
                <c:pt idx="1996">
                  <c:v>0.4123989664310701</c:v>
                </c:pt>
                <c:pt idx="1997">
                  <c:v>0.41258028221836995</c:v>
                </c:pt>
                <c:pt idx="1998">
                  <c:v>0.41272919556458998</c:v>
                </c:pt>
                <c:pt idx="1999">
                  <c:v>0.41286087356981005</c:v>
                </c:pt>
                <c:pt idx="2000">
                  <c:v>0.41303529522070992</c:v>
                </c:pt>
                <c:pt idx="2001">
                  <c:v>0.41317938267145005</c:v>
                </c:pt>
                <c:pt idx="2002">
                  <c:v>0.41330554536755004</c:v>
                </c:pt>
                <c:pt idx="2003">
                  <c:v>0.41352305537094991</c:v>
                </c:pt>
                <c:pt idx="2004">
                  <c:v>0.41370023467640005</c:v>
                </c:pt>
                <c:pt idx="2005">
                  <c:v>0.41394049532990995</c:v>
                </c:pt>
                <c:pt idx="2006">
                  <c:v>0.41403735794631991</c:v>
                </c:pt>
                <c:pt idx="2007">
                  <c:v>0.41415628179919994</c:v>
                </c:pt>
                <c:pt idx="2008">
                  <c:v>0.41434828349791997</c:v>
                </c:pt>
                <c:pt idx="2009">
                  <c:v>0.41454821345348991</c:v>
                </c:pt>
                <c:pt idx="2010">
                  <c:v>0.41470229740201003</c:v>
                </c:pt>
                <c:pt idx="2011">
                  <c:v>0.41479605765703997</c:v>
                </c:pt>
                <c:pt idx="2012">
                  <c:v>0.41510801732909997</c:v>
                </c:pt>
                <c:pt idx="2013">
                  <c:v>0.41523693767976</c:v>
                </c:pt>
                <c:pt idx="2014">
                  <c:v>0.41539274516238001</c:v>
                </c:pt>
                <c:pt idx="2015">
                  <c:v>0.41554200321543</c:v>
                </c:pt>
                <c:pt idx="2016">
                  <c:v>0.41565610117282992</c:v>
                </c:pt>
                <c:pt idx="2017">
                  <c:v>0.41576655108742</c:v>
                </c:pt>
                <c:pt idx="2018">
                  <c:v>0.41595737493346996</c:v>
                </c:pt>
                <c:pt idx="2019">
                  <c:v>0.41610506484141996</c:v>
                </c:pt>
                <c:pt idx="2020">
                  <c:v>0.41627519462147</c:v>
                </c:pt>
                <c:pt idx="2021">
                  <c:v>0.41641755853811002</c:v>
                </c:pt>
                <c:pt idx="2022">
                  <c:v>0.41653269061598008</c:v>
                </c:pt>
                <c:pt idx="2023">
                  <c:v>0.41671759728942992</c:v>
                </c:pt>
                <c:pt idx="2024">
                  <c:v>0.41685223383808001</c:v>
                </c:pt>
                <c:pt idx="2025">
                  <c:v>0.41704871672544996</c:v>
                </c:pt>
                <c:pt idx="2026">
                  <c:v>0.41720900539672989</c:v>
                </c:pt>
                <c:pt idx="2027">
                  <c:v>0.41729104561987995</c:v>
                </c:pt>
                <c:pt idx="2028">
                  <c:v>0.41737101760210993</c:v>
                </c:pt>
                <c:pt idx="2029">
                  <c:v>0.4175406133575299</c:v>
                </c:pt>
                <c:pt idx="2030">
                  <c:v>0.4176836666878101</c:v>
                </c:pt>
                <c:pt idx="2031">
                  <c:v>0.41780017759295007</c:v>
                </c:pt>
                <c:pt idx="2032">
                  <c:v>0.4179122073094399</c:v>
                </c:pt>
                <c:pt idx="2033">
                  <c:v>0.41803974883282002</c:v>
                </c:pt>
                <c:pt idx="2034">
                  <c:v>0.41821313636325996</c:v>
                </c:pt>
                <c:pt idx="2035">
                  <c:v>0.41846235939408993</c:v>
                </c:pt>
                <c:pt idx="2036">
                  <c:v>0.41865332697234003</c:v>
                </c:pt>
                <c:pt idx="2037">
                  <c:v>0.41887221580302003</c:v>
                </c:pt>
                <c:pt idx="2038">
                  <c:v>0.41902986462520997</c:v>
                </c:pt>
                <c:pt idx="2039">
                  <c:v>0.41926668775553</c:v>
                </c:pt>
                <c:pt idx="2040">
                  <c:v>0.41950475281762989</c:v>
                </c:pt>
                <c:pt idx="2041">
                  <c:v>0.41969460735987996</c:v>
                </c:pt>
                <c:pt idx="2042">
                  <c:v>0.41998182705644993</c:v>
                </c:pt>
                <c:pt idx="2043">
                  <c:v>0.42026276311471999</c:v>
                </c:pt>
                <c:pt idx="2044">
                  <c:v>0.42043612992786006</c:v>
                </c:pt>
                <c:pt idx="2045">
                  <c:v>0.42063470177344997</c:v>
                </c:pt>
                <c:pt idx="2046">
                  <c:v>0.42073087497621997</c:v>
                </c:pt>
                <c:pt idx="2047">
                  <c:v>0.42094045672274993</c:v>
                </c:pt>
                <c:pt idx="2048">
                  <c:v>0.42100215924352002</c:v>
                </c:pt>
                <c:pt idx="2049">
                  <c:v>0.42112142780322004</c:v>
                </c:pt>
                <c:pt idx="2050">
                  <c:v>0.42134686606348004</c:v>
                </c:pt>
                <c:pt idx="2051">
                  <c:v>0.42162056327851993</c:v>
                </c:pt>
                <c:pt idx="2052">
                  <c:v>0.42182874548235993</c:v>
                </c:pt>
                <c:pt idx="2053">
                  <c:v>0.42198767604177001</c:v>
                </c:pt>
                <c:pt idx="2054">
                  <c:v>0.4223378981708501</c:v>
                </c:pt>
                <c:pt idx="2055">
                  <c:v>0.42262710719279006</c:v>
                </c:pt>
                <c:pt idx="2056">
                  <c:v>0.42274327339112006</c:v>
                </c:pt>
                <c:pt idx="2057">
                  <c:v>0.42290597501013005</c:v>
                </c:pt>
                <c:pt idx="2058">
                  <c:v>0.4230228306221</c:v>
                </c:pt>
                <c:pt idx="2059">
                  <c:v>0.42323172295499001</c:v>
                </c:pt>
                <c:pt idx="2060">
                  <c:v>0.42334168443055997</c:v>
                </c:pt>
                <c:pt idx="2061">
                  <c:v>0.4234426835288001</c:v>
                </c:pt>
                <c:pt idx="2062">
                  <c:v>0.42358401332498996</c:v>
                </c:pt>
                <c:pt idx="2063">
                  <c:v>0.42371948310523</c:v>
                </c:pt>
                <c:pt idx="2064">
                  <c:v>0.42386598350370996</c:v>
                </c:pt>
                <c:pt idx="2065">
                  <c:v>0.42405315930695009</c:v>
                </c:pt>
                <c:pt idx="2066">
                  <c:v>0.42420793266910994</c:v>
                </c:pt>
                <c:pt idx="2067">
                  <c:v>0.42435408836076993</c:v>
                </c:pt>
                <c:pt idx="2068">
                  <c:v>0.42443819682484007</c:v>
                </c:pt>
                <c:pt idx="2069">
                  <c:v>0.42467742335789005</c:v>
                </c:pt>
                <c:pt idx="2070">
                  <c:v>0.42488252391576009</c:v>
                </c:pt>
                <c:pt idx="2071">
                  <c:v>0.4250662526508</c:v>
                </c:pt>
                <c:pt idx="2072">
                  <c:v>0.42521309775609994</c:v>
                </c:pt>
                <c:pt idx="2073">
                  <c:v>0.42547369611198005</c:v>
                </c:pt>
                <c:pt idx="2074">
                  <c:v>0.42553781158048998</c:v>
                </c:pt>
                <c:pt idx="2075">
                  <c:v>0.42570775204272993</c:v>
                </c:pt>
                <c:pt idx="2076">
                  <c:v>0.42589596196642998</c:v>
                </c:pt>
                <c:pt idx="2077">
                  <c:v>0.42603522352168999</c:v>
                </c:pt>
                <c:pt idx="2078">
                  <c:v>0.42620206162254992</c:v>
                </c:pt>
                <c:pt idx="2079">
                  <c:v>0.42626135119557995</c:v>
                </c:pt>
                <c:pt idx="2080">
                  <c:v>0.42635063026194997</c:v>
                </c:pt>
                <c:pt idx="2081">
                  <c:v>0.4263985445099201</c:v>
                </c:pt>
                <c:pt idx="2082">
                  <c:v>0.42652160484465007</c:v>
                </c:pt>
                <c:pt idx="2083">
                  <c:v>0.42669843944328001</c:v>
                </c:pt>
                <c:pt idx="2084">
                  <c:v>0.42682494684620997</c:v>
                </c:pt>
                <c:pt idx="2085">
                  <c:v>0.42703142623135992</c:v>
                </c:pt>
                <c:pt idx="2086">
                  <c:v>0.42712622060685002</c:v>
                </c:pt>
                <c:pt idx="2087">
                  <c:v>0.42726237980073001</c:v>
                </c:pt>
                <c:pt idx="2088">
                  <c:v>0.42737165186266002</c:v>
                </c:pt>
                <c:pt idx="2089">
                  <c:v>0.42751573931339992</c:v>
                </c:pt>
                <c:pt idx="2090">
                  <c:v>0.4277918494761801</c:v>
                </c:pt>
                <c:pt idx="2091">
                  <c:v>0.42798488529536005</c:v>
                </c:pt>
                <c:pt idx="2092">
                  <c:v>0.42814243648687</c:v>
                </c:pt>
                <c:pt idx="2093">
                  <c:v>0.42820522532833993</c:v>
                </c:pt>
                <c:pt idx="2094">
                  <c:v>0.42842266295670006</c:v>
                </c:pt>
                <c:pt idx="2095">
                  <c:v>0.42853572679365004</c:v>
                </c:pt>
                <c:pt idx="2096">
                  <c:v>0.42877564274033997</c:v>
                </c:pt>
                <c:pt idx="2097">
                  <c:v>0.42902314223706006</c:v>
                </c:pt>
                <c:pt idx="2098">
                  <c:v>0.42928856648843006</c:v>
                </c:pt>
                <c:pt idx="2099">
                  <c:v>0.42940645622085993</c:v>
                </c:pt>
                <c:pt idx="2100">
                  <c:v>0.42959018495589008</c:v>
                </c:pt>
                <c:pt idx="2101">
                  <c:v>0.4298183808706999</c:v>
                </c:pt>
                <c:pt idx="2102">
                  <c:v>0.42999211310796004</c:v>
                </c:pt>
                <c:pt idx="2103">
                  <c:v>0.43019342189080989</c:v>
                </c:pt>
                <c:pt idx="2104">
                  <c:v>0.43040300363735007</c:v>
                </c:pt>
                <c:pt idx="2105">
                  <c:v>0.43067635614556998</c:v>
                </c:pt>
                <c:pt idx="2106">
                  <c:v>0.43083211935886001</c:v>
                </c:pt>
                <c:pt idx="2107">
                  <c:v>0.43104519244291994</c:v>
                </c:pt>
                <c:pt idx="2108">
                  <c:v>0.4312613236190399</c:v>
                </c:pt>
                <c:pt idx="2109">
                  <c:v>0.43143229820173001</c:v>
                </c:pt>
                <c:pt idx="2110">
                  <c:v>0.43163153874367</c:v>
                </c:pt>
                <c:pt idx="2111">
                  <c:v>0.43178726048530991</c:v>
                </c:pt>
                <c:pt idx="2112">
                  <c:v>0.4318786935335801</c:v>
                </c:pt>
                <c:pt idx="2113">
                  <c:v>0.43212378008255992</c:v>
                </c:pt>
                <c:pt idx="2114">
                  <c:v>0.43225683691507011</c:v>
                </c:pt>
                <c:pt idx="2115">
                  <c:v>0.43263013243326998</c:v>
                </c:pt>
                <c:pt idx="2116">
                  <c:v>0.43305414378962004</c:v>
                </c:pt>
                <c:pt idx="2117">
                  <c:v>0.4333266108323699</c:v>
                </c:pt>
                <c:pt idx="2118">
                  <c:v>0.43346055313034992</c:v>
                </c:pt>
                <c:pt idx="2119">
                  <c:v>0.43357775344914007</c:v>
                </c:pt>
                <c:pt idx="2120">
                  <c:v>0.43372563267489994</c:v>
                </c:pt>
                <c:pt idx="2121">
                  <c:v>0.43387703692632007</c:v>
                </c:pt>
                <c:pt idx="2122">
                  <c:v>0.43406585830619004</c:v>
                </c:pt>
                <c:pt idx="2123">
                  <c:v>0.43419133158866008</c:v>
                </c:pt>
                <c:pt idx="2124">
                  <c:v>0.43437057913503008</c:v>
                </c:pt>
                <c:pt idx="2125">
                  <c:v>0.43444848287633997</c:v>
                </c:pt>
                <c:pt idx="2126">
                  <c:v>0.43460422725875003</c:v>
                </c:pt>
                <c:pt idx="2127">
                  <c:v>0.43471632007545002</c:v>
                </c:pt>
                <c:pt idx="2128">
                  <c:v>0.43477664376893999</c:v>
                </c:pt>
                <c:pt idx="2129">
                  <c:v>0.43495416778122009</c:v>
                </c:pt>
                <c:pt idx="2130">
                  <c:v>0.43510583878199993</c:v>
                </c:pt>
                <c:pt idx="2131">
                  <c:v>0.43523096735764</c:v>
                </c:pt>
                <c:pt idx="2132">
                  <c:v>0.43545985268609</c:v>
                </c:pt>
                <c:pt idx="2133">
                  <c:v>0.4355277599296199</c:v>
                </c:pt>
                <c:pt idx="2134">
                  <c:v>0.4356835674122399</c:v>
                </c:pt>
                <c:pt idx="2135">
                  <c:v>0.43570780939628007</c:v>
                </c:pt>
                <c:pt idx="2136">
                  <c:v>0.43582627603570989</c:v>
                </c:pt>
                <c:pt idx="2137">
                  <c:v>0.43603676832658</c:v>
                </c:pt>
                <c:pt idx="2138">
                  <c:v>0.43627853138349004</c:v>
                </c:pt>
                <c:pt idx="2139">
                  <c:v>0.43640258157686995</c:v>
                </c:pt>
                <c:pt idx="2140">
                  <c:v>0.43657084276681002</c:v>
                </c:pt>
                <c:pt idx="2141">
                  <c:v>0.43680937988622004</c:v>
                </c:pt>
                <c:pt idx="2142">
                  <c:v>0.43689452247074989</c:v>
                </c:pt>
                <c:pt idx="2143">
                  <c:v>0.43708438649671</c:v>
                </c:pt>
                <c:pt idx="2144">
                  <c:v>0.43725956699308011</c:v>
                </c:pt>
                <c:pt idx="2145">
                  <c:v>0.43748259230559006</c:v>
                </c:pt>
                <c:pt idx="2146">
                  <c:v>0.43755325720367999</c:v>
                </c:pt>
                <c:pt idx="2147">
                  <c:v>0.43764529392461005</c:v>
                </c:pt>
                <c:pt idx="2148">
                  <c:v>0.43787831573489999</c:v>
                </c:pt>
                <c:pt idx="2149">
                  <c:v>0.43807893510410989</c:v>
                </c:pt>
                <c:pt idx="2150">
                  <c:v>0.43836262881693999</c:v>
                </c:pt>
                <c:pt idx="2151">
                  <c:v>0.4385498046201699</c:v>
                </c:pt>
                <c:pt idx="2152">
                  <c:v>0.4388055770805801</c:v>
                </c:pt>
                <c:pt idx="2153">
                  <c:v>0.43889657968105</c:v>
                </c:pt>
                <c:pt idx="2154">
                  <c:v>0.43912098382084008</c:v>
                </c:pt>
                <c:pt idx="2155">
                  <c:v>0.4392947160581</c:v>
                </c:pt>
                <c:pt idx="2156">
                  <c:v>0.43945776238393996</c:v>
                </c:pt>
                <c:pt idx="2157">
                  <c:v>0.43961012279835998</c:v>
                </c:pt>
                <c:pt idx="2158">
                  <c:v>0.43975393599019008</c:v>
                </c:pt>
                <c:pt idx="2159">
                  <c:v>0.43989077471533999</c:v>
                </c:pt>
                <c:pt idx="2160">
                  <c:v>0.44016027488301002</c:v>
                </c:pt>
                <c:pt idx="2161">
                  <c:v>0.44031084571450996</c:v>
                </c:pt>
                <c:pt idx="2162">
                  <c:v>0.44058977958066992</c:v>
                </c:pt>
                <c:pt idx="2163">
                  <c:v>0.44066733861516005</c:v>
                </c:pt>
                <c:pt idx="2164">
                  <c:v>0.44096619942806004</c:v>
                </c:pt>
                <c:pt idx="2165">
                  <c:v>0.44104272434209002</c:v>
                </c:pt>
                <c:pt idx="2166">
                  <c:v>0.44119680829060992</c:v>
                </c:pt>
                <c:pt idx="2167">
                  <c:v>0.44153772333554997</c:v>
                </c:pt>
                <c:pt idx="2168">
                  <c:v>0.44182693235748993</c:v>
                </c:pt>
                <c:pt idx="2169">
                  <c:v>0.44224609585056007</c:v>
                </c:pt>
                <c:pt idx="2170">
                  <c:v>0.44259597327280997</c:v>
                </c:pt>
                <c:pt idx="2171">
                  <c:v>0.44266747473176005</c:v>
                </c:pt>
                <c:pt idx="2172">
                  <c:v>0.44283639036505007</c:v>
                </c:pt>
                <c:pt idx="2173">
                  <c:v>0.44299893554534009</c:v>
                </c:pt>
                <c:pt idx="2174">
                  <c:v>0.44326908738124993</c:v>
                </c:pt>
                <c:pt idx="2175">
                  <c:v>0.44339362485419009</c:v>
                </c:pt>
                <c:pt idx="2176">
                  <c:v>0.44352809135230009</c:v>
                </c:pt>
                <c:pt idx="2177">
                  <c:v>0.44375625642878003</c:v>
                </c:pt>
                <c:pt idx="2178">
                  <c:v>0.44397548996627001</c:v>
                </c:pt>
                <c:pt idx="2179">
                  <c:v>0.44421126943111999</c:v>
                </c:pt>
                <c:pt idx="2180">
                  <c:v>0.44435811453641993</c:v>
                </c:pt>
                <c:pt idx="2181">
                  <c:v>0.44446118187558992</c:v>
                </c:pt>
                <c:pt idx="2182">
                  <c:v>0.44463250116510999</c:v>
                </c:pt>
                <c:pt idx="2183">
                  <c:v>0.44475418267255007</c:v>
                </c:pt>
                <c:pt idx="2184">
                  <c:v>0.44481726402061006</c:v>
                </c:pt>
                <c:pt idx="2185">
                  <c:v>0.44496273029863009</c:v>
                </c:pt>
                <c:pt idx="2186">
                  <c:v>0.44505269877863007</c:v>
                </c:pt>
                <c:pt idx="2187">
                  <c:v>0.44518368737021996</c:v>
                </c:pt>
                <c:pt idx="2188">
                  <c:v>0.44533156659598006</c:v>
                </c:pt>
                <c:pt idx="2189">
                  <c:v>0.44545221398295998</c:v>
                </c:pt>
                <c:pt idx="2190">
                  <c:v>0.44561457089515999</c:v>
                </c:pt>
                <c:pt idx="2191">
                  <c:v>0.44570626290927007</c:v>
                </c:pt>
                <c:pt idx="2192">
                  <c:v>0.44578830313241991</c:v>
                </c:pt>
                <c:pt idx="2193">
                  <c:v>0.44584690329180998</c:v>
                </c:pt>
                <c:pt idx="2194">
                  <c:v>0.44595066004461992</c:v>
                </c:pt>
                <c:pt idx="2195">
                  <c:v>0.44605682974516991</c:v>
                </c:pt>
                <c:pt idx="2196">
                  <c:v>0.44627020326672007</c:v>
                </c:pt>
                <c:pt idx="2197">
                  <c:v>0.44637815876499998</c:v>
                </c:pt>
                <c:pt idx="2198">
                  <c:v>0.44652011571118999</c:v>
                </c:pt>
                <c:pt idx="2199">
                  <c:v>0.44671556447810001</c:v>
                </c:pt>
                <c:pt idx="2200">
                  <c:v>0.44682587066048995</c:v>
                </c:pt>
                <c:pt idx="2201">
                  <c:v>0.44698615933175989</c:v>
                </c:pt>
                <c:pt idx="2202">
                  <c:v>0.44705441128211998</c:v>
                </c:pt>
                <c:pt idx="2203">
                  <c:v>0.44717155037592993</c:v>
                </c:pt>
                <c:pt idx="2204">
                  <c:v>0.44733982852903997</c:v>
                </c:pt>
                <c:pt idx="2205">
                  <c:v>0.4474739194820001</c:v>
                </c:pt>
                <c:pt idx="2206">
                  <c:v>0.44769177419220996</c:v>
                </c:pt>
                <c:pt idx="2207">
                  <c:v>0.44786378289536999</c:v>
                </c:pt>
                <c:pt idx="2208">
                  <c:v>0.44799925267561003</c:v>
                </c:pt>
                <c:pt idx="2209">
                  <c:v>0.44808267172603999</c:v>
                </c:pt>
                <c:pt idx="2210">
                  <c:v>0.44818918613340997</c:v>
                </c:pt>
                <c:pt idx="2211">
                  <c:v>0.44831086764085004</c:v>
                </c:pt>
                <c:pt idx="2212">
                  <c:v>0.44842393147780002</c:v>
                </c:pt>
                <c:pt idx="2213">
                  <c:v>0.44858387544225997</c:v>
                </c:pt>
                <c:pt idx="2214">
                  <c:v>0.44868832160871008</c:v>
                </c:pt>
                <c:pt idx="2215">
                  <c:v>0.44889480099386003</c:v>
                </c:pt>
                <c:pt idx="2216">
                  <c:v>0.44906067551920992</c:v>
                </c:pt>
                <c:pt idx="2217">
                  <c:v>0.4492284771955799</c:v>
                </c:pt>
                <c:pt idx="2218">
                  <c:v>0.44943599070119</c:v>
                </c:pt>
                <c:pt idx="2219">
                  <c:v>0.44971141145033</c:v>
                </c:pt>
                <c:pt idx="2220">
                  <c:v>0.44989031428989001</c:v>
                </c:pt>
                <c:pt idx="2221">
                  <c:v>0.45007542185221006</c:v>
                </c:pt>
                <c:pt idx="2222">
                  <c:v>0.45035256613544994</c:v>
                </c:pt>
                <c:pt idx="2223">
                  <c:v>0.4506417751573899</c:v>
                </c:pt>
                <c:pt idx="2224">
                  <c:v>0.45088444875864009</c:v>
                </c:pt>
                <c:pt idx="2225">
                  <c:v>0.45108015575728011</c:v>
                </c:pt>
                <c:pt idx="2226">
                  <c:v>0.45137462185661992</c:v>
                </c:pt>
                <c:pt idx="2227">
                  <c:v>0.45158075653494989</c:v>
                </c:pt>
                <c:pt idx="2228">
                  <c:v>0.45179233136675001</c:v>
                </c:pt>
                <c:pt idx="2229">
                  <c:v>0.45203990601913002</c:v>
                </c:pt>
                <c:pt idx="2230">
                  <c:v>0.4522439724565499</c:v>
                </c:pt>
                <c:pt idx="2231">
                  <c:v>0.45248354369642008</c:v>
                </c:pt>
                <c:pt idx="2232">
                  <c:v>0.45299267566948997</c:v>
                </c:pt>
                <c:pt idx="2233">
                  <c:v>0.45333876131671991</c:v>
                </c:pt>
                <c:pt idx="2234">
                  <c:v>0.45345282322859992</c:v>
                </c:pt>
                <c:pt idx="2235">
                  <c:v>0.45355006659735997</c:v>
                </c:pt>
                <c:pt idx="2236">
                  <c:v>0.45380652847139991</c:v>
                </c:pt>
                <c:pt idx="2237">
                  <c:v>0.45399335956782005</c:v>
                </c:pt>
                <c:pt idx="2238">
                  <c:v>0.45416192120278009</c:v>
                </c:pt>
                <c:pt idx="2239">
                  <c:v>0.45425188968279007</c:v>
                </c:pt>
                <c:pt idx="2240">
                  <c:v>0.45434496052417006</c:v>
                </c:pt>
                <c:pt idx="2241">
                  <c:v>0.45443833504466991</c:v>
                </c:pt>
                <c:pt idx="2242">
                  <c:v>0.45451972688188991</c:v>
                </c:pt>
                <c:pt idx="2243">
                  <c:v>0.45474137336711995</c:v>
                </c:pt>
                <c:pt idx="2244">
                  <c:v>0.45488959729970002</c:v>
                </c:pt>
                <c:pt idx="2245">
                  <c:v>0.45499990348208996</c:v>
                </c:pt>
                <c:pt idx="2246">
                  <c:v>0.45503346406380007</c:v>
                </c:pt>
                <c:pt idx="2247">
                  <c:v>0.45510717270378009</c:v>
                </c:pt>
                <c:pt idx="2248">
                  <c:v>0.45519156047399001</c:v>
                </c:pt>
                <c:pt idx="2249">
                  <c:v>0.45538735394772001</c:v>
                </c:pt>
                <c:pt idx="2250">
                  <c:v>0.45557901093962005</c:v>
                </c:pt>
                <c:pt idx="2251">
                  <c:v>0.45572654545855995</c:v>
                </c:pt>
                <c:pt idx="2252">
                  <c:v>0.45585822346378002</c:v>
                </c:pt>
                <c:pt idx="2253">
                  <c:v>0.45598266262577991</c:v>
                </c:pt>
                <c:pt idx="2254">
                  <c:v>0.45622361269292999</c:v>
                </c:pt>
                <c:pt idx="2255">
                  <c:v>0.45637493898689008</c:v>
                </c:pt>
                <c:pt idx="2256">
                  <c:v>0.45643939916221998</c:v>
                </c:pt>
                <c:pt idx="2257">
                  <c:v>0.45651661348988992</c:v>
                </c:pt>
                <c:pt idx="2258">
                  <c:v>0.45675825297067996</c:v>
                </c:pt>
                <c:pt idx="2259">
                  <c:v>0.45685614970755006</c:v>
                </c:pt>
                <c:pt idx="2260">
                  <c:v>0.45699610067645002</c:v>
                </c:pt>
                <c:pt idx="2261">
                  <c:v>0.4571208845452801</c:v>
                </c:pt>
                <c:pt idx="2262">
                  <c:v>0.45721809186850004</c:v>
                </c:pt>
                <c:pt idx="2263">
                  <c:v>0.45736211109735003</c:v>
                </c:pt>
                <c:pt idx="2264">
                  <c:v>0.45745007955833006</c:v>
                </c:pt>
                <c:pt idx="2265">
                  <c:v>0.45756176456799991</c:v>
                </c:pt>
                <c:pt idx="2266">
                  <c:v>0.45768999550501999</c:v>
                </c:pt>
                <c:pt idx="2267">
                  <c:v>0.45779926756695</c:v>
                </c:pt>
                <c:pt idx="2268">
                  <c:v>0.45791336552434991</c:v>
                </c:pt>
                <c:pt idx="2269">
                  <c:v>0.45814052731870003</c:v>
                </c:pt>
                <c:pt idx="2270">
                  <c:v>0.45832425605373994</c:v>
                </c:pt>
                <c:pt idx="2271">
                  <c:v>0.4585141895115401</c:v>
                </c:pt>
                <c:pt idx="2272">
                  <c:v>0.45863966279399992</c:v>
                </c:pt>
                <c:pt idx="2273">
                  <c:v>0.45885372572919003</c:v>
                </c:pt>
                <c:pt idx="2274">
                  <c:v>0.45893369771142001</c:v>
                </c:pt>
                <c:pt idx="2275">
                  <c:v>0.4591077746554999</c:v>
                </c:pt>
                <c:pt idx="2276">
                  <c:v>0.45921472316433998</c:v>
                </c:pt>
                <c:pt idx="2277">
                  <c:v>0.45936906242502995</c:v>
                </c:pt>
                <c:pt idx="2278">
                  <c:v>0.45954727585094002</c:v>
                </c:pt>
                <c:pt idx="2279">
                  <c:v>0.45979546476131006</c:v>
                </c:pt>
                <c:pt idx="2280">
                  <c:v>0.46000333736342003</c:v>
                </c:pt>
                <c:pt idx="2281">
                  <c:v>0.46022979535446007</c:v>
                </c:pt>
                <c:pt idx="2282">
                  <c:v>0.46060173401319005</c:v>
                </c:pt>
                <c:pt idx="2283">
                  <c:v>0.46073598759511003</c:v>
                </c:pt>
                <c:pt idx="2284">
                  <c:v>0.46089163244876996</c:v>
                </c:pt>
                <c:pt idx="2285">
                  <c:v>0.46115085197737993</c:v>
                </c:pt>
                <c:pt idx="2286">
                  <c:v>0.46129493942812005</c:v>
                </c:pt>
                <c:pt idx="2287">
                  <c:v>0.4615062447087499</c:v>
                </c:pt>
                <c:pt idx="2288">
                  <c:v>0.46168135577328995</c:v>
                </c:pt>
                <c:pt idx="2289">
                  <c:v>0.46185956919920002</c:v>
                </c:pt>
                <c:pt idx="2290">
                  <c:v>0.46208604157991995</c:v>
                </c:pt>
                <c:pt idx="2291">
                  <c:v>0.46226804678084998</c:v>
                </c:pt>
                <c:pt idx="2292">
                  <c:v>0.46239214123604011</c:v>
                </c:pt>
                <c:pt idx="2293">
                  <c:v>0.46261275360081</c:v>
                </c:pt>
                <c:pt idx="2294">
                  <c:v>0.46286404487255006</c:v>
                </c:pt>
                <c:pt idx="2295">
                  <c:v>0.46318875869695009</c:v>
                </c:pt>
                <c:pt idx="2296">
                  <c:v>0.46344280762325996</c:v>
                </c:pt>
                <c:pt idx="2297">
                  <c:v>0.46359172096947998</c:v>
                </c:pt>
                <c:pt idx="2298">
                  <c:v>0.46390540417564008</c:v>
                </c:pt>
                <c:pt idx="2299">
                  <c:v>0.46413911539956998</c:v>
                </c:pt>
                <c:pt idx="2300">
                  <c:v>0.46431594999820991</c:v>
                </c:pt>
                <c:pt idx="2301">
                  <c:v>0.46437799722579998</c:v>
                </c:pt>
                <c:pt idx="2302">
                  <c:v>0.46460584843379005</c:v>
                </c:pt>
                <c:pt idx="2303">
                  <c:v>0.46473570504532002</c:v>
                </c:pt>
                <c:pt idx="2304">
                  <c:v>0.46485334793051991</c:v>
                </c:pt>
                <c:pt idx="2305">
                  <c:v>0.46498054474708006</c:v>
                </c:pt>
                <c:pt idx="2306">
                  <c:v>0.46509498741130995</c:v>
                </c:pt>
                <c:pt idx="2307">
                  <c:v>0.46528940205776004</c:v>
                </c:pt>
                <c:pt idx="2308">
                  <c:v>0.4654145306334101</c:v>
                </c:pt>
                <c:pt idx="2309">
                  <c:v>0.46557688754559989</c:v>
                </c:pt>
                <c:pt idx="2310">
                  <c:v>0.46576647629658008</c:v>
                </c:pt>
                <c:pt idx="2311">
                  <c:v>0.46592152691542998</c:v>
                </c:pt>
                <c:pt idx="2312">
                  <c:v>0.46600811577736989</c:v>
                </c:pt>
                <c:pt idx="2313">
                  <c:v>0.46605361707759996</c:v>
                </c:pt>
                <c:pt idx="2314">
                  <c:v>0.46615289264174997</c:v>
                </c:pt>
                <c:pt idx="2315">
                  <c:v>0.46629894245163994</c:v>
                </c:pt>
                <c:pt idx="2316">
                  <c:v>0.46639246388161992</c:v>
                </c:pt>
                <c:pt idx="2317">
                  <c:v>0.46646760996837</c:v>
                </c:pt>
                <c:pt idx="2318">
                  <c:v>0.46655309725972005</c:v>
                </c:pt>
                <c:pt idx="2319">
                  <c:v>0.46664341044655</c:v>
                </c:pt>
                <c:pt idx="2320">
                  <c:v>0.46674406483796993</c:v>
                </c:pt>
                <c:pt idx="2321">
                  <c:v>0.46688780758190007</c:v>
                </c:pt>
                <c:pt idx="2322">
                  <c:v>0.4670244265655501</c:v>
                </c:pt>
                <c:pt idx="2323">
                  <c:v>0.46711669291035007</c:v>
                </c:pt>
                <c:pt idx="2324">
                  <c:v>0.46721907083587011</c:v>
                </c:pt>
                <c:pt idx="2325">
                  <c:v>0.46730248988630008</c:v>
                </c:pt>
                <c:pt idx="2326">
                  <c:v>0.46741245136187004</c:v>
                </c:pt>
                <c:pt idx="2327">
                  <c:v>0.46761341543789992</c:v>
                </c:pt>
                <c:pt idx="2328">
                  <c:v>0.46774061225447006</c:v>
                </c:pt>
                <c:pt idx="2329">
                  <c:v>0.46783747487087002</c:v>
                </c:pt>
                <c:pt idx="2330">
                  <c:v>0.4680087941603901</c:v>
                </c:pt>
                <c:pt idx="2331">
                  <c:v>0.46811634268822</c:v>
                </c:pt>
                <c:pt idx="2332">
                  <c:v>0.46823457712746008</c:v>
                </c:pt>
                <c:pt idx="2333">
                  <c:v>0.46834764096441006</c:v>
                </c:pt>
                <c:pt idx="2334">
                  <c:v>0.46842011331338007</c:v>
                </c:pt>
                <c:pt idx="2335">
                  <c:v>0.46849207312196994</c:v>
                </c:pt>
                <c:pt idx="2336">
                  <c:v>0.46866270299785007</c:v>
                </c:pt>
                <c:pt idx="2337">
                  <c:v>0.46885008037995002</c:v>
                </c:pt>
                <c:pt idx="2338">
                  <c:v>0.46913426192755003</c:v>
                </c:pt>
                <c:pt idx="2339">
                  <c:v>0.46936945329686997</c:v>
                </c:pt>
                <c:pt idx="2340">
                  <c:v>0.46953619007961001</c:v>
                </c:pt>
                <c:pt idx="2341">
                  <c:v>0.46977748485358006</c:v>
                </c:pt>
                <c:pt idx="2342">
                  <c:v>0.46998947954785009</c:v>
                </c:pt>
                <c:pt idx="2343">
                  <c:v>0.47021078132626992</c:v>
                </c:pt>
                <c:pt idx="2344">
                  <c:v>0.47052239629150994</c:v>
                </c:pt>
                <c:pt idx="2345">
                  <c:v>0.47064166485120995</c:v>
                </c:pt>
                <c:pt idx="2346">
                  <c:v>0.47075989929046003</c:v>
                </c:pt>
                <c:pt idx="2347">
                  <c:v>0.4710456612442</c:v>
                </c:pt>
                <c:pt idx="2348">
                  <c:v>0.47124151625496991</c:v>
                </c:pt>
                <c:pt idx="2349">
                  <c:v>0.4714189787302101</c:v>
                </c:pt>
                <c:pt idx="2350">
                  <c:v>0.47150412131473995</c:v>
                </c:pt>
                <c:pt idx="2351">
                  <c:v>0.47169784654755009</c:v>
                </c:pt>
                <c:pt idx="2352">
                  <c:v>0.47185399873699008</c:v>
                </c:pt>
                <c:pt idx="2353">
                  <c:v>0.47204412144589991</c:v>
                </c:pt>
                <c:pt idx="2354">
                  <c:v>0.4721618219272099</c:v>
                </c:pt>
                <c:pt idx="2355">
                  <c:v>0.47237898722379001</c:v>
                </c:pt>
                <c:pt idx="2356">
                  <c:v>0.47256409478610006</c:v>
                </c:pt>
                <c:pt idx="2357">
                  <c:v>0.4726630256434301</c:v>
                </c:pt>
                <c:pt idx="2358">
                  <c:v>0.47277436594627997</c:v>
                </c:pt>
                <c:pt idx="2359">
                  <c:v>0.47287157326949991</c:v>
                </c:pt>
                <c:pt idx="2360">
                  <c:v>0.47309992946493007</c:v>
                </c:pt>
                <c:pt idx="2361">
                  <c:v>0.47334037454464006</c:v>
                </c:pt>
                <c:pt idx="2362">
                  <c:v>0.4735351338979199</c:v>
                </c:pt>
                <c:pt idx="2363">
                  <c:v>0.47368823360997991</c:v>
                </c:pt>
                <c:pt idx="2364">
                  <c:v>0.47380848640614004</c:v>
                </c:pt>
                <c:pt idx="2365">
                  <c:v>0.47395843387282</c:v>
                </c:pt>
                <c:pt idx="2366">
                  <c:v>0.47421592986733008</c:v>
                </c:pt>
                <c:pt idx="2367">
                  <c:v>0.47450272594152998</c:v>
                </c:pt>
                <c:pt idx="2368">
                  <c:v>0.47475953252240011</c:v>
                </c:pt>
                <c:pt idx="2369">
                  <c:v>0.47499220962587008</c:v>
                </c:pt>
                <c:pt idx="2370">
                  <c:v>0.47516663127676995</c:v>
                </c:pt>
                <c:pt idx="2371">
                  <c:v>0.47533346937762011</c:v>
                </c:pt>
                <c:pt idx="2372">
                  <c:v>0.47541826725532998</c:v>
                </c:pt>
                <c:pt idx="2373">
                  <c:v>0.47561268190179007</c:v>
                </c:pt>
                <c:pt idx="2374">
                  <c:v>0.47570885510456007</c:v>
                </c:pt>
                <c:pt idx="2375">
                  <c:v>0.47582364247559994</c:v>
                </c:pt>
                <c:pt idx="2376">
                  <c:v>0.47600220716427</c:v>
                </c:pt>
                <c:pt idx="2377">
                  <c:v>0.47606803961095001</c:v>
                </c:pt>
                <c:pt idx="2378">
                  <c:v>0.47625176834598992</c:v>
                </c:pt>
                <c:pt idx="2379">
                  <c:v>0.47632036500316</c:v>
                </c:pt>
                <c:pt idx="2380">
                  <c:v>0.47639585579673005</c:v>
                </c:pt>
                <c:pt idx="2381">
                  <c:v>0.47655717858846991</c:v>
                </c:pt>
                <c:pt idx="2382">
                  <c:v>0.47666886359812999</c:v>
                </c:pt>
                <c:pt idx="2383">
                  <c:v>0.47676227914633995</c:v>
                </c:pt>
                <c:pt idx="2384">
                  <c:v>0.47690154070159996</c:v>
                </c:pt>
                <c:pt idx="2385">
                  <c:v>0.47707044704337997</c:v>
                </c:pt>
                <c:pt idx="2386">
                  <c:v>0.47717627203710999</c:v>
                </c:pt>
                <c:pt idx="2387">
                  <c:v>0.47727416877397011</c:v>
                </c:pt>
                <c:pt idx="2388">
                  <c:v>0.47738102788816006</c:v>
                </c:pt>
                <c:pt idx="2389">
                  <c:v>0.47745617397490991</c:v>
                </c:pt>
                <c:pt idx="2390">
                  <c:v>0.4775326988889399</c:v>
                </c:pt>
                <c:pt idx="2391">
                  <c:v>0.47769574521478009</c:v>
                </c:pt>
                <c:pt idx="2392">
                  <c:v>0.47778399016068995</c:v>
                </c:pt>
                <c:pt idx="2393">
                  <c:v>0.47794565765925001</c:v>
                </c:pt>
                <c:pt idx="2394">
                  <c:v>0.47799029298161</c:v>
                </c:pt>
                <c:pt idx="2395">
                  <c:v>0.47806320268484992</c:v>
                </c:pt>
                <c:pt idx="2396">
                  <c:v>0.47816592531719992</c:v>
                </c:pt>
                <c:pt idx="2397">
                  <c:v>0.47837998825239003</c:v>
                </c:pt>
                <c:pt idx="2398">
                  <c:v>0.47849512033026009</c:v>
                </c:pt>
                <c:pt idx="2399">
                  <c:v>0.47862541950820003</c:v>
                </c:pt>
                <c:pt idx="2400">
                  <c:v>0.47877295402713993</c:v>
                </c:pt>
                <c:pt idx="2401">
                  <c:v>0.47893841330071996</c:v>
                </c:pt>
                <c:pt idx="2402">
                  <c:v>0.47911766084709995</c:v>
                </c:pt>
                <c:pt idx="2403">
                  <c:v>0.47927553657064004</c:v>
                </c:pt>
                <c:pt idx="2404">
                  <c:v>0.47959891580050007</c:v>
                </c:pt>
                <c:pt idx="2405">
                  <c:v>0.47970297302738008</c:v>
                </c:pt>
                <c:pt idx="2406">
                  <c:v>0.47992599833989003</c:v>
                </c:pt>
                <c:pt idx="2407">
                  <c:v>0.48004458007744</c:v>
                </c:pt>
                <c:pt idx="2408">
                  <c:v>0.48025205624925005</c:v>
                </c:pt>
                <c:pt idx="2409">
                  <c:v>0.48045684684262002</c:v>
                </c:pt>
                <c:pt idx="2410">
                  <c:v>0.48066367093459994</c:v>
                </c:pt>
                <c:pt idx="2411">
                  <c:v>0.48082706196726011</c:v>
                </c:pt>
                <c:pt idx="2412">
                  <c:v>0.48099838125676997</c:v>
                </c:pt>
                <c:pt idx="2413">
                  <c:v>0.48118314411227003</c:v>
                </c:pt>
                <c:pt idx="2414">
                  <c:v>0.48140168823612006</c:v>
                </c:pt>
                <c:pt idx="2415">
                  <c:v>0.48149165671613003</c:v>
                </c:pt>
                <c:pt idx="2416">
                  <c:v>0.48174915271063989</c:v>
                </c:pt>
                <c:pt idx="2417">
                  <c:v>0.48201561108246005</c:v>
                </c:pt>
                <c:pt idx="2418">
                  <c:v>0.48218690804880993</c:v>
                </c:pt>
                <c:pt idx="2419">
                  <c:v>0.48227758826563005</c:v>
                </c:pt>
                <c:pt idx="2420">
                  <c:v>0.48244201341874993</c:v>
                </c:pt>
                <c:pt idx="2421">
                  <c:v>0.48255749871094999</c:v>
                </c:pt>
                <c:pt idx="2422">
                  <c:v>0.48277603432728</c:v>
                </c:pt>
                <c:pt idx="2423">
                  <c:v>0.48291701941665011</c:v>
                </c:pt>
                <c:pt idx="2424">
                  <c:v>0.48303732209681005</c:v>
                </c:pt>
                <c:pt idx="2425">
                  <c:v>0.48315521182922994</c:v>
                </c:pt>
                <c:pt idx="2426">
                  <c:v>0.4833086063641101</c:v>
                </c:pt>
                <c:pt idx="2427">
                  <c:v>0.48347680924851999</c:v>
                </c:pt>
                <c:pt idx="2428">
                  <c:v>0.48361229307249998</c:v>
                </c:pt>
                <c:pt idx="2429">
                  <c:v>0.48379223003250993</c:v>
                </c:pt>
                <c:pt idx="2430">
                  <c:v>0.48400456943360992</c:v>
                </c:pt>
                <c:pt idx="2431">
                  <c:v>0.48425758423945009</c:v>
                </c:pt>
                <c:pt idx="2432">
                  <c:v>0.48448991663610008</c:v>
                </c:pt>
                <c:pt idx="2433">
                  <c:v>0.48465020530738001</c:v>
                </c:pt>
                <c:pt idx="2434">
                  <c:v>0.48488839771997005</c:v>
                </c:pt>
                <c:pt idx="2435">
                  <c:v>0.48501938631154995</c:v>
                </c:pt>
                <c:pt idx="2436">
                  <c:v>0.48516140552137998</c:v>
                </c:pt>
                <c:pt idx="2437">
                  <c:v>0.48533720599954999</c:v>
                </c:pt>
                <c:pt idx="2438">
                  <c:v>0.48549646055036999</c:v>
                </c:pt>
                <c:pt idx="2439">
                  <c:v>0.48561503969644004</c:v>
                </c:pt>
                <c:pt idx="2440">
                  <c:v>0.48572982706747991</c:v>
                </c:pt>
                <c:pt idx="2441">
                  <c:v>0.48580566256786994</c:v>
                </c:pt>
                <c:pt idx="2442">
                  <c:v>0.48592424171394</c:v>
                </c:pt>
                <c:pt idx="2443">
                  <c:v>0.48601421019394997</c:v>
                </c:pt>
                <c:pt idx="2444">
                  <c:v>0.48611727753310996</c:v>
                </c:pt>
                <c:pt idx="2445">
                  <c:v>0.48624619788377998</c:v>
                </c:pt>
                <c:pt idx="2446">
                  <c:v>0.48638063354356009</c:v>
                </c:pt>
                <c:pt idx="2447">
                  <c:v>0.48647232555766995</c:v>
                </c:pt>
                <c:pt idx="2448">
                  <c:v>0.48655091871262002</c:v>
                </c:pt>
                <c:pt idx="2449">
                  <c:v>0.48663536096929993</c:v>
                </c:pt>
                <c:pt idx="2450">
                  <c:v>0.48673464744764994</c:v>
                </c:pt>
                <c:pt idx="2451">
                  <c:v>0.48688700786206995</c:v>
                </c:pt>
                <c:pt idx="2452">
                  <c:v>0.48696249865564001</c:v>
                </c:pt>
                <c:pt idx="2453">
                  <c:v>0.48700317406039995</c:v>
                </c:pt>
                <c:pt idx="2454">
                  <c:v>0.48715277682025993</c:v>
                </c:pt>
                <c:pt idx="2455">
                  <c:v>0.48733271378028009</c:v>
                </c:pt>
                <c:pt idx="2456">
                  <c:v>0.48756745912466992</c:v>
                </c:pt>
                <c:pt idx="2457">
                  <c:v>0.48768776180483009</c:v>
                </c:pt>
                <c:pt idx="2458">
                  <c:v>0.48792355595048997</c:v>
                </c:pt>
                <c:pt idx="2459">
                  <c:v>0.48803488157251995</c:v>
                </c:pt>
                <c:pt idx="2460">
                  <c:v>0.48808520876823991</c:v>
                </c:pt>
                <c:pt idx="2461">
                  <c:v>0.48821792089391991</c:v>
                </c:pt>
                <c:pt idx="2462">
                  <c:v>0.48832064352626992</c:v>
                </c:pt>
                <c:pt idx="2463">
                  <c:v>0.48844611680872996</c:v>
                </c:pt>
                <c:pt idx="2464">
                  <c:v>0.4885564229911199</c:v>
                </c:pt>
                <c:pt idx="2465">
                  <c:v>0.48867941075401999</c:v>
                </c:pt>
                <c:pt idx="2466">
                  <c:v>0.48879392599006999</c:v>
                </c:pt>
                <c:pt idx="2467">
                  <c:v>0.48889044389964997</c:v>
                </c:pt>
                <c:pt idx="2468">
                  <c:v>0.48907520675515004</c:v>
                </c:pt>
                <c:pt idx="2469">
                  <c:v>0.48914828460098003</c:v>
                </c:pt>
                <c:pt idx="2470">
                  <c:v>0.48927385728574002</c:v>
                </c:pt>
                <c:pt idx="2471">
                  <c:v>0.48940129940682997</c:v>
                </c:pt>
                <c:pt idx="2472">
                  <c:v>0.48954036861826999</c:v>
                </c:pt>
                <c:pt idx="2473">
                  <c:v>0.48975255565636</c:v>
                </c:pt>
                <c:pt idx="2474">
                  <c:v>0.48994917857521991</c:v>
                </c:pt>
                <c:pt idx="2475">
                  <c:v>0.49004727998743003</c:v>
                </c:pt>
                <c:pt idx="2476">
                  <c:v>0.49022101222467995</c:v>
                </c:pt>
                <c:pt idx="2477">
                  <c:v>0.49035406905718992</c:v>
                </c:pt>
                <c:pt idx="2478">
                  <c:v>0.49049608826700997</c:v>
                </c:pt>
                <c:pt idx="2479">
                  <c:v>0.49059743207207007</c:v>
                </c:pt>
                <c:pt idx="2480">
                  <c:v>0.49082252562550011</c:v>
                </c:pt>
                <c:pt idx="2481">
                  <c:v>0.49095075656252996</c:v>
                </c:pt>
                <c:pt idx="2482">
                  <c:v>0.49108688508311005</c:v>
                </c:pt>
                <c:pt idx="2483">
                  <c:v>0.49122652201848993</c:v>
                </c:pt>
                <c:pt idx="2484">
                  <c:v>0.49135339641564002</c:v>
                </c:pt>
                <c:pt idx="2485">
                  <c:v>0.49146781679245999</c:v>
                </c:pt>
                <c:pt idx="2486">
                  <c:v>0.49168773974358992</c:v>
                </c:pt>
                <c:pt idx="2487">
                  <c:v>0.49177426115539991</c:v>
                </c:pt>
                <c:pt idx="2488">
                  <c:v>0.4919766040587199</c:v>
                </c:pt>
                <c:pt idx="2489">
                  <c:v>0.49208208434561995</c:v>
                </c:pt>
                <c:pt idx="2490">
                  <c:v>0.49218135990976997</c:v>
                </c:pt>
                <c:pt idx="2491">
                  <c:v>0.49241024523821997</c:v>
                </c:pt>
                <c:pt idx="2492">
                  <c:v>0.4926023483709201</c:v>
                </c:pt>
                <c:pt idx="2493">
                  <c:v>0.49301520570723989</c:v>
                </c:pt>
                <c:pt idx="2494">
                  <c:v>0.49318342263537995</c:v>
                </c:pt>
                <c:pt idx="2495">
                  <c:v>0.49336646195677991</c:v>
                </c:pt>
                <c:pt idx="2496">
                  <c:v>0.49349882937563994</c:v>
                </c:pt>
                <c:pt idx="2497">
                  <c:v>0.49367359573336</c:v>
                </c:pt>
                <c:pt idx="2498">
                  <c:v>0.49388179865261006</c:v>
                </c:pt>
                <c:pt idx="2499">
                  <c:v>0.49402967787836993</c:v>
                </c:pt>
                <c:pt idx="2500">
                  <c:v>0.49432647045035005</c:v>
                </c:pt>
                <c:pt idx="2501">
                  <c:v>0.49438978289051994</c:v>
                </c:pt>
                <c:pt idx="2502">
                  <c:v>0.49449227443075006</c:v>
                </c:pt>
                <c:pt idx="2503">
                  <c:v>0.49462636538370996</c:v>
                </c:pt>
                <c:pt idx="2504">
                  <c:v>0.49471633386371994</c:v>
                </c:pt>
                <c:pt idx="2505">
                  <c:v>0.49486479412597006</c:v>
                </c:pt>
                <c:pt idx="2506">
                  <c:v>0.49499313344015006</c:v>
                </c:pt>
                <c:pt idx="2507">
                  <c:v>0.49532474140094007</c:v>
                </c:pt>
                <c:pt idx="2508">
                  <c:v>0.49548123829720003</c:v>
                </c:pt>
                <c:pt idx="2509">
                  <c:v>0.49565910701629989</c:v>
                </c:pt>
                <c:pt idx="2510">
                  <c:v>0.49580009210566001</c:v>
                </c:pt>
                <c:pt idx="2511">
                  <c:v>0.4959907149770999</c:v>
                </c:pt>
                <c:pt idx="2512">
                  <c:v>0.49610998353679991</c:v>
                </c:pt>
                <c:pt idx="2513">
                  <c:v>0.49616789428255004</c:v>
                </c:pt>
                <c:pt idx="2514">
                  <c:v>0.49635713832671002</c:v>
                </c:pt>
                <c:pt idx="2515">
                  <c:v>0.49647034575153004</c:v>
                </c:pt>
                <c:pt idx="2516">
                  <c:v>0.49656430712549993</c:v>
                </c:pt>
                <c:pt idx="2517">
                  <c:v>0.49669150394207007</c:v>
                </c:pt>
                <c:pt idx="2518">
                  <c:v>0.49685041378607009</c:v>
                </c:pt>
                <c:pt idx="2519">
                  <c:v>0.49703310840064008</c:v>
                </c:pt>
                <c:pt idx="2520">
                  <c:v>0.49722028420387998</c:v>
                </c:pt>
                <c:pt idx="2521">
                  <c:v>0.49734058688403993</c:v>
                </c:pt>
                <c:pt idx="2522">
                  <c:v>0.49739539526842003</c:v>
                </c:pt>
                <c:pt idx="2523">
                  <c:v>0.49758257107164994</c:v>
                </c:pt>
                <c:pt idx="2524">
                  <c:v>0.4977028737518201</c:v>
                </c:pt>
                <c:pt idx="2525">
                  <c:v>0.49783661999796003</c:v>
                </c:pt>
                <c:pt idx="2526">
                  <c:v>0.49800690516701995</c:v>
                </c:pt>
                <c:pt idx="2527">
                  <c:v>0.4981010101288601</c:v>
                </c:pt>
                <c:pt idx="2528">
                  <c:v>0.49827060588428007</c:v>
                </c:pt>
                <c:pt idx="2529">
                  <c:v>0.49840997496295003</c:v>
                </c:pt>
                <c:pt idx="2530">
                  <c:v>0.4984757064421601</c:v>
                </c:pt>
                <c:pt idx="2531">
                  <c:v>0.49853361718791001</c:v>
                </c:pt>
                <c:pt idx="2532">
                  <c:v>0.4986914929114501</c:v>
                </c:pt>
                <c:pt idx="2533">
                  <c:v>0.49880283321428998</c:v>
                </c:pt>
                <c:pt idx="2534">
                  <c:v>0.49886522514871001</c:v>
                </c:pt>
                <c:pt idx="2535">
                  <c:v>0.49899345608573009</c:v>
                </c:pt>
                <c:pt idx="2536">
                  <c:v>0.4991558129979301</c:v>
                </c:pt>
                <c:pt idx="2537">
                  <c:v>0.49924405794383997</c:v>
                </c:pt>
                <c:pt idx="2538">
                  <c:v>0.49934712528299996</c:v>
                </c:pt>
                <c:pt idx="2539">
                  <c:v>0.49943472980493997</c:v>
                </c:pt>
                <c:pt idx="2540">
                  <c:v>0.49957773414555007</c:v>
                </c:pt>
                <c:pt idx="2541">
                  <c:v>0.49966391085054007</c:v>
                </c:pt>
                <c:pt idx="2542">
                  <c:v>0.49974457224641</c:v>
                </c:pt>
                <c:pt idx="2543">
                  <c:v>0.4998621172720199</c:v>
                </c:pt>
                <c:pt idx="2544">
                  <c:v>0.49998414348627995</c:v>
                </c:pt>
                <c:pt idx="2545">
                  <c:v>0.50011926855970001</c:v>
                </c:pt>
                <c:pt idx="2546">
                  <c:v>0.50024922303082997</c:v>
                </c:pt>
                <c:pt idx="2547">
                  <c:v>0.50035125624953003</c:v>
                </c:pt>
                <c:pt idx="2548">
                  <c:v>0.50047431658426</c:v>
                </c:pt>
                <c:pt idx="2549">
                  <c:v>0.50057721372469</c:v>
                </c:pt>
                <c:pt idx="2550">
                  <c:v>0.50067252300573006</c:v>
                </c:pt>
                <c:pt idx="2551">
                  <c:v>0.5007711091562399</c:v>
                </c:pt>
                <c:pt idx="2552">
                  <c:v>0.50089589302505999</c:v>
                </c:pt>
                <c:pt idx="2553">
                  <c:v>0.50105997347136011</c:v>
                </c:pt>
                <c:pt idx="2554">
                  <c:v>0.50129506352256992</c:v>
                </c:pt>
                <c:pt idx="2555">
                  <c:v>0.50142674152779998</c:v>
                </c:pt>
                <c:pt idx="2556">
                  <c:v>0.50168699517686011</c:v>
                </c:pt>
                <c:pt idx="2557">
                  <c:v>0.5017862707410099</c:v>
                </c:pt>
                <c:pt idx="2558">
                  <c:v>0.50194035468953002</c:v>
                </c:pt>
                <c:pt idx="2559">
                  <c:v>0.50207789271068992</c:v>
                </c:pt>
                <c:pt idx="2560">
                  <c:v>0.50230815686642005</c:v>
                </c:pt>
                <c:pt idx="2561">
                  <c:v>0.50255014105403006</c:v>
                </c:pt>
                <c:pt idx="2562">
                  <c:v>0.50273111213450994</c:v>
                </c:pt>
                <c:pt idx="2563">
                  <c:v>0.50301164630636008</c:v>
                </c:pt>
                <c:pt idx="2564">
                  <c:v>0.50320404989149004</c:v>
                </c:pt>
                <c:pt idx="2565">
                  <c:v>0.50345637528369003</c:v>
                </c:pt>
                <c:pt idx="2566">
                  <c:v>0.50361907690271002</c:v>
                </c:pt>
                <c:pt idx="2567">
                  <c:v>0.50375558080341998</c:v>
                </c:pt>
                <c:pt idx="2568">
                  <c:v>0.50391586947468991</c:v>
                </c:pt>
                <c:pt idx="2569">
                  <c:v>0.50405375220268001</c:v>
                </c:pt>
                <c:pt idx="2570">
                  <c:v>0.50420749144437993</c:v>
                </c:pt>
                <c:pt idx="2571">
                  <c:v>0.50427505398109007</c:v>
                </c:pt>
                <c:pt idx="2572">
                  <c:v>0.50443086146371008</c:v>
                </c:pt>
                <c:pt idx="2573">
                  <c:v>0.50463357762969996</c:v>
                </c:pt>
                <c:pt idx="2574">
                  <c:v>0.50490310980705</c:v>
                </c:pt>
                <c:pt idx="2575">
                  <c:v>0.50503926900092999</c:v>
                </c:pt>
                <c:pt idx="2576">
                  <c:v>0.50517542819480998</c:v>
                </c:pt>
                <c:pt idx="2577">
                  <c:v>0.5053391639342899</c:v>
                </c:pt>
                <c:pt idx="2578">
                  <c:v>0.50543878420525989</c:v>
                </c:pt>
                <c:pt idx="2579">
                  <c:v>0.50559217874014006</c:v>
                </c:pt>
                <c:pt idx="2580">
                  <c:v>0.5056907648906499</c:v>
                </c:pt>
                <c:pt idx="2581">
                  <c:v>0.5058238217231501</c:v>
                </c:pt>
                <c:pt idx="2582">
                  <c:v>0.50599755396041002</c:v>
                </c:pt>
                <c:pt idx="2583">
                  <c:v>0.50611716722693001</c:v>
                </c:pt>
                <c:pt idx="2584">
                  <c:v>0.5062285075297801</c:v>
                </c:pt>
                <c:pt idx="2585">
                  <c:v>0.50638603854649999</c:v>
                </c:pt>
                <c:pt idx="2586">
                  <c:v>0.50651461419034005</c:v>
                </c:pt>
                <c:pt idx="2587">
                  <c:v>0.50672212769594993</c:v>
                </c:pt>
                <c:pt idx="2588">
                  <c:v>0.50688689755589</c:v>
                </c:pt>
                <c:pt idx="2589">
                  <c:v>0.50699272254962002</c:v>
                </c:pt>
                <c:pt idx="2590">
                  <c:v>0.50719609957338996</c:v>
                </c:pt>
                <c:pt idx="2591">
                  <c:v>0.50730261398075993</c:v>
                </c:pt>
                <c:pt idx="2592">
                  <c:v>0.50744269579796009</c:v>
                </c:pt>
                <c:pt idx="2593">
                  <c:v>0.50752288163871007</c:v>
                </c:pt>
                <c:pt idx="2594">
                  <c:v>0.50760250891412007</c:v>
                </c:pt>
                <c:pt idx="2595">
                  <c:v>0.50773418691933991</c:v>
                </c:pt>
                <c:pt idx="2596">
                  <c:v>0.50788792616104006</c:v>
                </c:pt>
                <c:pt idx="2597">
                  <c:v>0.50794687102724989</c:v>
                </c:pt>
                <c:pt idx="2598">
                  <c:v>0.50808578787569991</c:v>
                </c:pt>
                <c:pt idx="2599">
                  <c:v>0.50828468371080993</c:v>
                </c:pt>
                <c:pt idx="2600">
                  <c:v>0.50838145722664008</c:v>
                </c:pt>
                <c:pt idx="2601">
                  <c:v>0.50853218320754001</c:v>
                </c:pt>
                <c:pt idx="2602">
                  <c:v>0.50871935901076992</c:v>
                </c:pt>
                <c:pt idx="2603">
                  <c:v>0.5088327675545401</c:v>
                </c:pt>
                <c:pt idx="2604">
                  <c:v>0.50896996086888002</c:v>
                </c:pt>
                <c:pt idx="2605">
                  <c:v>0.50916713316989992</c:v>
                </c:pt>
                <c:pt idx="2606">
                  <c:v>0.50927916288637998</c:v>
                </c:pt>
                <c:pt idx="2607">
                  <c:v>0.50937395726187007</c:v>
                </c:pt>
                <c:pt idx="2608">
                  <c:v>0.50942049268256007</c:v>
                </c:pt>
                <c:pt idx="2609">
                  <c:v>0.50955354951507004</c:v>
                </c:pt>
                <c:pt idx="2610">
                  <c:v>0.50962800618817994</c:v>
                </c:pt>
                <c:pt idx="2611">
                  <c:v>0.50976140772749989</c:v>
                </c:pt>
                <c:pt idx="2612">
                  <c:v>0.50982586790283002</c:v>
                </c:pt>
                <c:pt idx="2613">
                  <c:v>0.50992204110560002</c:v>
                </c:pt>
                <c:pt idx="2614">
                  <c:v>0.51001959313564993</c:v>
                </c:pt>
                <c:pt idx="2615">
                  <c:v>0.51017609003190989</c:v>
                </c:pt>
                <c:pt idx="2616">
                  <c:v>0.51026157732325994</c:v>
                </c:pt>
                <c:pt idx="2617">
                  <c:v>0.51041253975063006</c:v>
                </c:pt>
                <c:pt idx="2618">
                  <c:v>0.51048010600393989</c:v>
                </c:pt>
                <c:pt idx="2619">
                  <c:v>0.51057560523623002</c:v>
                </c:pt>
                <c:pt idx="2620">
                  <c:v>0.51063868658429001</c:v>
                </c:pt>
                <c:pt idx="2621">
                  <c:v>0.51072107151426005</c:v>
                </c:pt>
                <c:pt idx="2622">
                  <c:v>0.51079621760100991</c:v>
                </c:pt>
                <c:pt idx="2623">
                  <c:v>0.51091824381526996</c:v>
                </c:pt>
                <c:pt idx="2624">
                  <c:v>0.51100855700209991</c:v>
                </c:pt>
                <c:pt idx="2625">
                  <c:v>0.51105578413196007</c:v>
                </c:pt>
                <c:pt idx="2626">
                  <c:v>0.51110901814972998</c:v>
                </c:pt>
                <c:pt idx="2627">
                  <c:v>0.51120607400993001</c:v>
                </c:pt>
                <c:pt idx="2628">
                  <c:v>0.51133809672198005</c:v>
                </c:pt>
                <c:pt idx="2629">
                  <c:v>0.51148425241364004</c:v>
                </c:pt>
                <c:pt idx="2630">
                  <c:v>0.51161386217794003</c:v>
                </c:pt>
                <c:pt idx="2631">
                  <c:v>0.51180586387666005</c:v>
                </c:pt>
                <c:pt idx="2632">
                  <c:v>0.51201467893915997</c:v>
                </c:pt>
                <c:pt idx="2633">
                  <c:v>0.51223743681524003</c:v>
                </c:pt>
                <c:pt idx="2634">
                  <c:v>0.51254121797384999</c:v>
                </c:pt>
                <c:pt idx="2635">
                  <c:v>0.51278315975972011</c:v>
                </c:pt>
                <c:pt idx="2636">
                  <c:v>0.51283102195920005</c:v>
                </c:pt>
                <c:pt idx="2637">
                  <c:v>0.51302953771373994</c:v>
                </c:pt>
                <c:pt idx="2638">
                  <c:v>0.5131436710449</c:v>
                </c:pt>
                <c:pt idx="2639">
                  <c:v>0.51333188096860005</c:v>
                </c:pt>
                <c:pt idx="2640">
                  <c:v>0.51349561670807997</c:v>
                </c:pt>
                <c:pt idx="2641">
                  <c:v>0.51356802027806991</c:v>
                </c:pt>
                <c:pt idx="2642">
                  <c:v>0.51367176189306996</c:v>
                </c:pt>
                <c:pt idx="2643">
                  <c:v>0.51388503567874011</c:v>
                </c:pt>
                <c:pt idx="2644">
                  <c:v>0.5139944074765499</c:v>
                </c:pt>
                <c:pt idx="2645">
                  <c:v>0.51418744329573007</c:v>
                </c:pt>
                <c:pt idx="2646">
                  <c:v>0.51432360248961007</c:v>
                </c:pt>
                <c:pt idx="2647">
                  <c:v>0.51447354995629002</c:v>
                </c:pt>
                <c:pt idx="2648">
                  <c:v>0.51462178083487009</c:v>
                </c:pt>
                <c:pt idx="2649">
                  <c:v>0.51471863650528005</c:v>
                </c:pt>
                <c:pt idx="2650">
                  <c:v>0.51483687094451991</c:v>
                </c:pt>
                <c:pt idx="2651">
                  <c:v>0.51499646642144992</c:v>
                </c:pt>
                <c:pt idx="2652">
                  <c:v>0.51510195048906993</c:v>
                </c:pt>
                <c:pt idx="2653">
                  <c:v>0.51541356545430994</c:v>
                </c:pt>
                <c:pt idx="2654">
                  <c:v>0.51560108596437004</c:v>
                </c:pt>
                <c:pt idx="2655">
                  <c:v>0.51576344287656006</c:v>
                </c:pt>
                <c:pt idx="2656">
                  <c:v>0.51597922934586005</c:v>
                </c:pt>
                <c:pt idx="2657">
                  <c:v>0.51612228267614002</c:v>
                </c:pt>
                <c:pt idx="2658">
                  <c:v>0.51630842435891</c:v>
                </c:pt>
                <c:pt idx="2659">
                  <c:v>0.51644458355279999</c:v>
                </c:pt>
                <c:pt idx="2660">
                  <c:v>0.5165221425872899</c:v>
                </c:pt>
                <c:pt idx="2661">
                  <c:v>0.51667538544328995</c:v>
                </c:pt>
                <c:pt idx="2662">
                  <c:v>0.51676240324080003</c:v>
                </c:pt>
                <c:pt idx="2663">
                  <c:v>0.51685897455585006</c:v>
                </c:pt>
                <c:pt idx="2664">
                  <c:v>0.51699335681016989</c:v>
                </c:pt>
                <c:pt idx="2665">
                  <c:v>0.51708435941063002</c:v>
                </c:pt>
                <c:pt idx="2666">
                  <c:v>0.51720328326352005</c:v>
                </c:pt>
                <c:pt idx="2667">
                  <c:v>0.51733220361418009</c:v>
                </c:pt>
                <c:pt idx="2668">
                  <c:v>0.51749731818093991</c:v>
                </c:pt>
                <c:pt idx="2669">
                  <c:v>0.51768966458647991</c:v>
                </c:pt>
                <c:pt idx="2670">
                  <c:v>0.5178292708485599</c:v>
                </c:pt>
                <c:pt idx="2671">
                  <c:v>0.51790545105576991</c:v>
                </c:pt>
                <c:pt idx="2672">
                  <c:v>0.51810451407408009</c:v>
                </c:pt>
                <c:pt idx="2673">
                  <c:v>0.51818742123448991</c:v>
                </c:pt>
                <c:pt idx="2674">
                  <c:v>0.51823947196429998</c:v>
                </c:pt>
                <c:pt idx="2675">
                  <c:v>0.51834770990577006</c:v>
                </c:pt>
                <c:pt idx="2676">
                  <c:v>0.51846008432908008</c:v>
                </c:pt>
                <c:pt idx="2677">
                  <c:v>0.51855522341137994</c:v>
                </c:pt>
                <c:pt idx="2678">
                  <c:v>0.51868242022795008</c:v>
                </c:pt>
                <c:pt idx="2679">
                  <c:v>0.5187713545874999</c:v>
                </c:pt>
                <c:pt idx="2680">
                  <c:v>0.51890061964497991</c:v>
                </c:pt>
                <c:pt idx="2681">
                  <c:v>0.51900816817281004</c:v>
                </c:pt>
                <c:pt idx="2682">
                  <c:v>0.51912398966431006</c:v>
                </c:pt>
                <c:pt idx="2683">
                  <c:v>0.51930565015843011</c:v>
                </c:pt>
                <c:pt idx="2684">
                  <c:v>0.51945697645238997</c:v>
                </c:pt>
                <c:pt idx="2685">
                  <c:v>0.51951730014587993</c:v>
                </c:pt>
                <c:pt idx="2686">
                  <c:v>0.51966552407846001</c:v>
                </c:pt>
                <c:pt idx="2687">
                  <c:v>0.5198065091678199</c:v>
                </c:pt>
                <c:pt idx="2688">
                  <c:v>0.51989923530238991</c:v>
                </c:pt>
                <c:pt idx="2689">
                  <c:v>0.51997334726868005</c:v>
                </c:pt>
                <c:pt idx="2690">
                  <c:v>0.5200988205511401</c:v>
                </c:pt>
                <c:pt idx="2691">
                  <c:v>0.52020774790624991</c:v>
                </c:pt>
                <c:pt idx="2692">
                  <c:v>0.52029978462717996</c:v>
                </c:pt>
                <c:pt idx="2693">
                  <c:v>0.52043732264834008</c:v>
                </c:pt>
                <c:pt idx="2694">
                  <c:v>0.52052108640559003</c:v>
                </c:pt>
                <c:pt idx="2695">
                  <c:v>0.52062725610614002</c:v>
                </c:pt>
                <c:pt idx="2696">
                  <c:v>0.52076341530002002</c:v>
                </c:pt>
                <c:pt idx="2697">
                  <c:v>0.52094024989865995</c:v>
                </c:pt>
                <c:pt idx="2698">
                  <c:v>0.52109605738127995</c:v>
                </c:pt>
                <c:pt idx="2699">
                  <c:v>0.52125014132980008</c:v>
                </c:pt>
                <c:pt idx="2700">
                  <c:v>0.52140008879648003</c:v>
                </c:pt>
                <c:pt idx="2701">
                  <c:v>0.52155517040515997</c:v>
                </c:pt>
                <c:pt idx="2702">
                  <c:v>0.52163311060676998</c:v>
                </c:pt>
                <c:pt idx="2703">
                  <c:v>0.52175957538362994</c:v>
                </c:pt>
                <c:pt idx="2704">
                  <c:v>0.52188440187851004</c:v>
                </c:pt>
                <c:pt idx="2705">
                  <c:v>0.52195747972434003</c:v>
                </c:pt>
                <c:pt idx="2706">
                  <c:v>0.52211707898198001</c:v>
                </c:pt>
                <c:pt idx="2707">
                  <c:v>0.52219015682781</c:v>
                </c:pt>
                <c:pt idx="2708">
                  <c:v>0.5223811244060701</c:v>
                </c:pt>
                <c:pt idx="2709">
                  <c:v>0.52247040347243989</c:v>
                </c:pt>
                <c:pt idx="2710">
                  <c:v>0.52252728009773008</c:v>
                </c:pt>
                <c:pt idx="2711">
                  <c:v>0.52276616192396008</c:v>
                </c:pt>
                <c:pt idx="2712">
                  <c:v>0.5228112884782099</c:v>
                </c:pt>
                <c:pt idx="2713">
                  <c:v>0.52293447745522004</c:v>
                </c:pt>
                <c:pt idx="2714">
                  <c:v>0.52311226542480993</c:v>
                </c:pt>
                <c:pt idx="2715">
                  <c:v>0.52340386954088003</c:v>
                </c:pt>
                <c:pt idx="2716">
                  <c:v>0.52362413719882994</c:v>
                </c:pt>
                <c:pt idx="2717">
                  <c:v>0.52374547399945004</c:v>
                </c:pt>
                <c:pt idx="2718">
                  <c:v>0.5238957609683399</c:v>
                </c:pt>
                <c:pt idx="2719">
                  <c:v>0.52398504523931999</c:v>
                </c:pt>
                <c:pt idx="2720">
                  <c:v>0.52417394457666</c:v>
                </c:pt>
                <c:pt idx="2721">
                  <c:v>0.52432664969789999</c:v>
                </c:pt>
                <c:pt idx="2722">
                  <c:v>0.52448713630673005</c:v>
                </c:pt>
                <c:pt idx="2723">
                  <c:v>0.52465067410866006</c:v>
                </c:pt>
                <c:pt idx="2724">
                  <c:v>0.5248887801458999</c:v>
                </c:pt>
                <c:pt idx="2725">
                  <c:v>0.52511258124740001</c:v>
                </c:pt>
                <c:pt idx="2726">
                  <c:v>0.52535456543501002</c:v>
                </c:pt>
                <c:pt idx="2727">
                  <c:v>0.52554105182459998</c:v>
                </c:pt>
                <c:pt idx="2728">
                  <c:v>0.5257051322709001</c:v>
                </c:pt>
                <c:pt idx="2729">
                  <c:v>0.52586748918309989</c:v>
                </c:pt>
                <c:pt idx="2730">
                  <c:v>0.52613153460718998</c:v>
                </c:pt>
                <c:pt idx="2731">
                  <c:v>0.52628734208980998</c:v>
                </c:pt>
                <c:pt idx="2732">
                  <c:v>0.5264114365449899</c:v>
                </c:pt>
                <c:pt idx="2733">
                  <c:v>0.52649520030224006</c:v>
                </c:pt>
                <c:pt idx="2734">
                  <c:v>0.5266072300187199</c:v>
                </c:pt>
                <c:pt idx="2735">
                  <c:v>0.52679061404694005</c:v>
                </c:pt>
                <c:pt idx="2736">
                  <c:v>0.52687550098841007</c:v>
                </c:pt>
                <c:pt idx="2737">
                  <c:v>0.52701812054810993</c:v>
                </c:pt>
                <c:pt idx="2738">
                  <c:v>0.52708946079059005</c:v>
                </c:pt>
                <c:pt idx="2739">
                  <c:v>0.52716910213525003</c:v>
                </c:pt>
                <c:pt idx="2740">
                  <c:v>0.52733421670201008</c:v>
                </c:pt>
                <c:pt idx="2741">
                  <c:v>0.52745417467535005</c:v>
                </c:pt>
                <c:pt idx="2742">
                  <c:v>0.5275924021101599</c:v>
                </c:pt>
                <c:pt idx="2743">
                  <c:v>0.52770718948119999</c:v>
                </c:pt>
                <c:pt idx="2744">
                  <c:v>0.5278116356476501</c:v>
                </c:pt>
                <c:pt idx="2745">
                  <c:v>0.52795606780520998</c:v>
                </c:pt>
                <c:pt idx="2746">
                  <c:v>0.52802707741011989</c:v>
                </c:pt>
                <c:pt idx="2747">
                  <c:v>0.52808050696721009</c:v>
                </c:pt>
                <c:pt idx="2748">
                  <c:v>0.52819115785642001</c:v>
                </c:pt>
                <c:pt idx="2749">
                  <c:v>0.52831973350026007</c:v>
                </c:pt>
                <c:pt idx="2750">
                  <c:v>0.52846899155330007</c:v>
                </c:pt>
                <c:pt idx="2751">
                  <c:v>0.52859205188803005</c:v>
                </c:pt>
                <c:pt idx="2752">
                  <c:v>0.52868615684987996</c:v>
                </c:pt>
                <c:pt idx="2753">
                  <c:v>0.52880611482321993</c:v>
                </c:pt>
                <c:pt idx="2754">
                  <c:v>0.52899811652193995</c:v>
                </c:pt>
                <c:pt idx="2755">
                  <c:v>0.52911152506569992</c:v>
                </c:pt>
                <c:pt idx="2756">
                  <c:v>0.52919046292746996</c:v>
                </c:pt>
                <c:pt idx="2757">
                  <c:v>0.52925492310280009</c:v>
                </c:pt>
                <c:pt idx="2758">
                  <c:v>0.52939246112395999</c:v>
                </c:pt>
                <c:pt idx="2759">
                  <c:v>0.52947829312213002</c:v>
                </c:pt>
                <c:pt idx="2760">
                  <c:v>0.5296396159138701</c:v>
                </c:pt>
                <c:pt idx="2761">
                  <c:v>0.52966409009809001</c:v>
                </c:pt>
                <c:pt idx="2762">
                  <c:v>0.52979128691464994</c:v>
                </c:pt>
                <c:pt idx="2763">
                  <c:v>0.52988780482423992</c:v>
                </c:pt>
                <c:pt idx="2764">
                  <c:v>0.52995054146546994</c:v>
                </c:pt>
                <c:pt idx="2765">
                  <c:v>0.53006291588877996</c:v>
                </c:pt>
                <c:pt idx="2766">
                  <c:v>0.53025767524205003</c:v>
                </c:pt>
                <c:pt idx="2767">
                  <c:v>0.53040486505416995</c:v>
                </c:pt>
                <c:pt idx="2768">
                  <c:v>0.53053481952529991</c:v>
                </c:pt>
                <c:pt idx="2769">
                  <c:v>0.53068476699198008</c:v>
                </c:pt>
                <c:pt idx="2770">
                  <c:v>0.53087814751797002</c:v>
                </c:pt>
                <c:pt idx="2771">
                  <c:v>0.53096880541161995</c:v>
                </c:pt>
                <c:pt idx="2772">
                  <c:v>0.53110897037561</c:v>
                </c:pt>
                <c:pt idx="2773">
                  <c:v>0.53124905205624007</c:v>
                </c:pt>
                <c:pt idx="2774">
                  <c:v>0.53140313600476996</c:v>
                </c:pt>
                <c:pt idx="2775">
                  <c:v>0.53153279505551998</c:v>
                </c:pt>
                <c:pt idx="2776">
                  <c:v>0.53164753314011004</c:v>
                </c:pt>
                <c:pt idx="2777">
                  <c:v>0.53174715341108003</c:v>
                </c:pt>
                <c:pt idx="2778">
                  <c:v>0.53183746659790998</c:v>
                </c:pt>
                <c:pt idx="2779">
                  <c:v>0.53198362228956997</c:v>
                </c:pt>
                <c:pt idx="2780">
                  <c:v>0.53204153303532009</c:v>
                </c:pt>
                <c:pt idx="2781">
                  <c:v>0.53217355574736991</c:v>
                </c:pt>
                <c:pt idx="2782">
                  <c:v>0.5322204358748801</c:v>
                </c:pt>
                <c:pt idx="2783">
                  <c:v>0.53234666128867003</c:v>
                </c:pt>
                <c:pt idx="2784">
                  <c:v>0.53245001061697006</c:v>
                </c:pt>
                <c:pt idx="2785">
                  <c:v>0.53257893096763009</c:v>
                </c:pt>
                <c:pt idx="2786">
                  <c:v>0.53267510417040009</c:v>
                </c:pt>
                <c:pt idx="2787">
                  <c:v>0.53287537883280001</c:v>
                </c:pt>
                <c:pt idx="2788">
                  <c:v>0.53308840764752996</c:v>
                </c:pt>
                <c:pt idx="2789">
                  <c:v>0.53319601686699003</c:v>
                </c:pt>
                <c:pt idx="2790">
                  <c:v>0.53335934720801004</c:v>
                </c:pt>
                <c:pt idx="2791">
                  <c:v>0.53344276625844</c:v>
                </c:pt>
                <c:pt idx="2792">
                  <c:v>0.53365976706021989</c:v>
                </c:pt>
                <c:pt idx="2793">
                  <c:v>0.53386451328240003</c:v>
                </c:pt>
                <c:pt idx="2794">
                  <c:v>0.53412631988240999</c:v>
                </c:pt>
                <c:pt idx="2795">
                  <c:v>0.53436853023265996</c:v>
                </c:pt>
                <c:pt idx="2796">
                  <c:v>0.53448274673424989</c:v>
                </c:pt>
                <c:pt idx="2797">
                  <c:v>0.53459649998483005</c:v>
                </c:pt>
                <c:pt idx="2798">
                  <c:v>0.53472610974914003</c:v>
                </c:pt>
                <c:pt idx="2799">
                  <c:v>0.53488687941847002</c:v>
                </c:pt>
                <c:pt idx="2800">
                  <c:v>0.5350270388029601</c:v>
                </c:pt>
                <c:pt idx="2801">
                  <c:v>0.53530004660436004</c:v>
                </c:pt>
                <c:pt idx="2802">
                  <c:v>0.53544964936422002</c:v>
                </c:pt>
                <c:pt idx="2803">
                  <c:v>0.53562613925603997</c:v>
                </c:pt>
                <c:pt idx="2804">
                  <c:v>0.53574161604072001</c:v>
                </c:pt>
                <c:pt idx="2805">
                  <c:v>0.53581745154112004</c:v>
                </c:pt>
                <c:pt idx="2806">
                  <c:v>0.53606115926281994</c:v>
                </c:pt>
                <c:pt idx="2807">
                  <c:v>0.53629553342704006</c:v>
                </c:pt>
                <c:pt idx="2808">
                  <c:v>0.53651410402425004</c:v>
                </c:pt>
                <c:pt idx="2809">
                  <c:v>0.53667818447053994</c:v>
                </c:pt>
                <c:pt idx="2810">
                  <c:v>0.53675643291867003</c:v>
                </c:pt>
                <c:pt idx="2811">
                  <c:v>0.53695072133800004</c:v>
                </c:pt>
                <c:pt idx="2812">
                  <c:v>0.53712768216377005</c:v>
                </c:pt>
                <c:pt idx="2813">
                  <c:v>0.53720248354369993</c:v>
                </c:pt>
                <c:pt idx="2814">
                  <c:v>0.53724999206608004</c:v>
                </c:pt>
                <c:pt idx="2815">
                  <c:v>0.53735346513084004</c:v>
                </c:pt>
                <c:pt idx="2816">
                  <c:v>0.5374885902042601</c:v>
                </c:pt>
                <c:pt idx="2817">
                  <c:v>0.53759441519798989</c:v>
                </c:pt>
                <c:pt idx="2818">
                  <c:v>0.53774987797378992</c:v>
                </c:pt>
                <c:pt idx="2819">
                  <c:v>0.53783260761057994</c:v>
                </c:pt>
                <c:pt idx="2820">
                  <c:v>0.53794670556798008</c:v>
                </c:pt>
                <c:pt idx="2821">
                  <c:v>0.53804611362664989</c:v>
                </c:pt>
                <c:pt idx="2822">
                  <c:v>0.53818145091236991</c:v>
                </c:pt>
                <c:pt idx="2823">
                  <c:v>0.53829382533567993</c:v>
                </c:pt>
                <c:pt idx="2824">
                  <c:v>0.53838207028158003</c:v>
                </c:pt>
                <c:pt idx="2825">
                  <c:v>0.5384772093638901</c:v>
                </c:pt>
                <c:pt idx="2826">
                  <c:v>0.53855270015745993</c:v>
                </c:pt>
                <c:pt idx="2827">
                  <c:v>0.53860268264635991</c:v>
                </c:pt>
                <c:pt idx="2828">
                  <c:v>0.53867507107854995</c:v>
                </c:pt>
                <c:pt idx="2829">
                  <c:v>0.5388022678951101</c:v>
                </c:pt>
                <c:pt idx="2830">
                  <c:v>0.53887637986140002</c:v>
                </c:pt>
                <c:pt idx="2831">
                  <c:v>0.53908940867612998</c:v>
                </c:pt>
                <c:pt idx="2832">
                  <c:v>0.53915386885146011</c:v>
                </c:pt>
                <c:pt idx="2833">
                  <c:v>0.53925211029514997</c:v>
                </c:pt>
                <c:pt idx="2834">
                  <c:v>0.53935580696116991</c:v>
                </c:pt>
                <c:pt idx="2835">
                  <c:v>0.53947285355151009</c:v>
                </c:pt>
                <c:pt idx="2836">
                  <c:v>0.53958854415143009</c:v>
                </c:pt>
                <c:pt idx="2837">
                  <c:v>0.53971057036568992</c:v>
                </c:pt>
                <c:pt idx="2838">
                  <c:v>0.53983764307068993</c:v>
                </c:pt>
                <c:pt idx="2839">
                  <c:v>0.53995255455329993</c:v>
                </c:pt>
                <c:pt idx="2840">
                  <c:v>0.54007940666304011</c:v>
                </c:pt>
                <c:pt idx="2841">
                  <c:v>0.54020936113417006</c:v>
                </c:pt>
                <c:pt idx="2842">
                  <c:v>0.5403007107765101</c:v>
                </c:pt>
                <c:pt idx="2843">
                  <c:v>0.54041239345112002</c:v>
                </c:pt>
                <c:pt idx="2844">
                  <c:v>0.54057061388148009</c:v>
                </c:pt>
                <c:pt idx="2845">
                  <c:v>0.54067712828885006</c:v>
                </c:pt>
                <c:pt idx="2846">
                  <c:v>0.54073055784594004</c:v>
                </c:pt>
                <c:pt idx="2847">
                  <c:v>0.54091152892641992</c:v>
                </c:pt>
                <c:pt idx="2848">
                  <c:v>0.54096545351118008</c:v>
                </c:pt>
                <c:pt idx="2849">
                  <c:v>0.54102769512473992</c:v>
                </c:pt>
                <c:pt idx="2850">
                  <c:v>0.54115723247260994</c:v>
                </c:pt>
                <c:pt idx="2851">
                  <c:v>0.54131655943986989</c:v>
                </c:pt>
                <c:pt idx="2852">
                  <c:v>0.54138033020156007</c:v>
                </c:pt>
                <c:pt idx="2853">
                  <c:v>0.54158784370716995</c:v>
                </c:pt>
                <c:pt idx="2854">
                  <c:v>0.54175640534212999</c:v>
                </c:pt>
                <c:pt idx="2855">
                  <c:v>0.54192014108160991</c:v>
                </c:pt>
                <c:pt idx="2856">
                  <c:v>0.54210352510982007</c:v>
                </c:pt>
                <c:pt idx="2857">
                  <c:v>0.54221969130815006</c:v>
                </c:pt>
                <c:pt idx="2858">
                  <c:v>0.54233654692011002</c:v>
                </c:pt>
                <c:pt idx="2859">
                  <c:v>0.54244857663660007</c:v>
                </c:pt>
                <c:pt idx="2860">
                  <c:v>0.5425317621108201</c:v>
                </c:pt>
                <c:pt idx="2861">
                  <c:v>0.54257129226450007</c:v>
                </c:pt>
                <c:pt idx="2862">
                  <c:v>0.54270262556290993</c:v>
                </c:pt>
                <c:pt idx="2863">
                  <c:v>0.54278359996409997</c:v>
                </c:pt>
                <c:pt idx="2864">
                  <c:v>0.54292668499588004</c:v>
                </c:pt>
                <c:pt idx="2865">
                  <c:v>0.54300906992585007</c:v>
                </c:pt>
                <c:pt idx="2866">
                  <c:v>0.54317227654252997</c:v>
                </c:pt>
                <c:pt idx="2867">
                  <c:v>0.54331930606380996</c:v>
                </c:pt>
                <c:pt idx="2868">
                  <c:v>0.54350992893524008</c:v>
                </c:pt>
                <c:pt idx="2869">
                  <c:v>0.54362402689264999</c:v>
                </c:pt>
                <c:pt idx="2870">
                  <c:v>0.54378810733895011</c:v>
                </c:pt>
                <c:pt idx="2871">
                  <c:v>0.54389220879857003</c:v>
                </c:pt>
                <c:pt idx="2872">
                  <c:v>0.54401285618555995</c:v>
                </c:pt>
                <c:pt idx="2873">
                  <c:v>0.54425104859814999</c:v>
                </c:pt>
                <c:pt idx="2874">
                  <c:v>0.54438437417782004</c:v>
                </c:pt>
                <c:pt idx="2875">
                  <c:v>0.54451612814269001</c:v>
                </c:pt>
                <c:pt idx="2876">
                  <c:v>0.54463332846147994</c:v>
                </c:pt>
                <c:pt idx="2877">
                  <c:v>0.54490909391743991</c:v>
                </c:pt>
                <c:pt idx="2878">
                  <c:v>0.54514211572773008</c:v>
                </c:pt>
                <c:pt idx="2879">
                  <c:v>0.54539926701541996</c:v>
                </c:pt>
                <c:pt idx="2880">
                  <c:v>0.54555266155029991</c:v>
                </c:pt>
                <c:pt idx="2881">
                  <c:v>0.54563470177344997</c:v>
                </c:pt>
                <c:pt idx="2882">
                  <c:v>0.54580292425379007</c:v>
                </c:pt>
                <c:pt idx="2883">
                  <c:v>0.54595252146145001</c:v>
                </c:pt>
                <c:pt idx="2884">
                  <c:v>0.5460938512576301</c:v>
                </c:pt>
                <c:pt idx="2885">
                  <c:v>0.54625827641074998</c:v>
                </c:pt>
                <c:pt idx="2886">
                  <c:v>0.54636065433627001</c:v>
                </c:pt>
                <c:pt idx="2887">
                  <c:v>0.54652714773030997</c:v>
                </c:pt>
                <c:pt idx="2888">
                  <c:v>0.54673776359730009</c:v>
                </c:pt>
                <c:pt idx="2889">
                  <c:v>0.54698043719855005</c:v>
                </c:pt>
                <c:pt idx="2890">
                  <c:v>0.54713658938799004</c:v>
                </c:pt>
                <c:pt idx="2891">
                  <c:v>0.54728274507965002</c:v>
                </c:pt>
                <c:pt idx="2892">
                  <c:v>0.54752817633546003</c:v>
                </c:pt>
                <c:pt idx="2893">
                  <c:v>0.54765433903157001</c:v>
                </c:pt>
                <c:pt idx="2894">
                  <c:v>0.54770776858865999</c:v>
                </c:pt>
                <c:pt idx="2895">
                  <c:v>0.54777326288445005</c:v>
                </c:pt>
                <c:pt idx="2896">
                  <c:v>0.54788667142822001</c:v>
                </c:pt>
                <c:pt idx="2897">
                  <c:v>0.54797284813321001</c:v>
                </c:pt>
                <c:pt idx="2898">
                  <c:v>0.54803248241306002</c:v>
                </c:pt>
                <c:pt idx="2899">
                  <c:v>0.54813210268403001</c:v>
                </c:pt>
                <c:pt idx="2900">
                  <c:v>0.54823482531637002</c:v>
                </c:pt>
                <c:pt idx="2901">
                  <c:v>0.54834478679193999</c:v>
                </c:pt>
                <c:pt idx="2902">
                  <c:v>0.5484388917537899</c:v>
                </c:pt>
                <c:pt idx="2903">
                  <c:v>0.54858022154996999</c:v>
                </c:pt>
                <c:pt idx="2904">
                  <c:v>0.54869294068009</c:v>
                </c:pt>
                <c:pt idx="2905">
                  <c:v>0.54877842797144005</c:v>
                </c:pt>
                <c:pt idx="2906">
                  <c:v>0.54893630369497992</c:v>
                </c:pt>
                <c:pt idx="2907">
                  <c:v>0.54900686138714994</c:v>
                </c:pt>
                <c:pt idx="2908">
                  <c:v>0.54913140775507996</c:v>
                </c:pt>
                <c:pt idx="2909">
                  <c:v>0.54924948566042997</c:v>
                </c:pt>
                <c:pt idx="2910">
                  <c:v>0.54936546368583006</c:v>
                </c:pt>
                <c:pt idx="2911">
                  <c:v>0.54949852051833004</c:v>
                </c:pt>
                <c:pt idx="2912">
                  <c:v>0.54961399730301008</c:v>
                </c:pt>
                <c:pt idx="2913">
                  <c:v>0.54972499289903998</c:v>
                </c:pt>
                <c:pt idx="2914">
                  <c:v>0.54982978377231007</c:v>
                </c:pt>
                <c:pt idx="2915">
                  <c:v>0.54993595347285007</c:v>
                </c:pt>
                <c:pt idx="2916">
                  <c:v>0.5500614267553201</c:v>
                </c:pt>
                <c:pt idx="2917">
                  <c:v>0.55019689653555992</c:v>
                </c:pt>
                <c:pt idx="2918">
                  <c:v>0.55030168740882002</c:v>
                </c:pt>
                <c:pt idx="2919">
                  <c:v>0.55037545466829996</c:v>
                </c:pt>
                <c:pt idx="2920">
                  <c:v>0.55053815628730995</c:v>
                </c:pt>
                <c:pt idx="2921">
                  <c:v>0.55067121311981992</c:v>
                </c:pt>
                <c:pt idx="2922">
                  <c:v>0.55080358053867995</c:v>
                </c:pt>
                <c:pt idx="2923">
                  <c:v>0.55093973973255994</c:v>
                </c:pt>
                <c:pt idx="2924">
                  <c:v>0.55104625413992991</c:v>
                </c:pt>
                <c:pt idx="2925">
                  <c:v>0.55111554021073994</c:v>
                </c:pt>
                <c:pt idx="2926">
                  <c:v>0.55134787260738993</c:v>
                </c:pt>
                <c:pt idx="2927">
                  <c:v>0.55145300818748</c:v>
                </c:pt>
                <c:pt idx="2928">
                  <c:v>0.55165879815898999</c:v>
                </c:pt>
                <c:pt idx="2929">
                  <c:v>0.55177844274800991</c:v>
                </c:pt>
                <c:pt idx="2930">
                  <c:v>0.55184976268206998</c:v>
                </c:pt>
                <c:pt idx="2931">
                  <c:v>0.55191629415350008</c:v>
                </c:pt>
                <c:pt idx="2932">
                  <c:v>0.55203900978140008</c:v>
                </c:pt>
                <c:pt idx="2933">
                  <c:v>0.55220499737754003</c:v>
                </c:pt>
                <c:pt idx="2934">
                  <c:v>0.55234166236932003</c:v>
                </c:pt>
                <c:pt idx="2935">
                  <c:v>0.55257365005915005</c:v>
                </c:pt>
                <c:pt idx="2936">
                  <c:v>0.55274738229640996</c:v>
                </c:pt>
                <c:pt idx="2937">
                  <c:v>0.5529673052475399</c:v>
                </c:pt>
                <c:pt idx="2938">
                  <c:v>0.55306003138210991</c:v>
                </c:pt>
                <c:pt idx="2939">
                  <c:v>0.55328305669462008</c:v>
                </c:pt>
                <c:pt idx="2940">
                  <c:v>0.55345678893187999</c:v>
                </c:pt>
                <c:pt idx="2941">
                  <c:v>0.55357502337112008</c:v>
                </c:pt>
                <c:pt idx="2942">
                  <c:v>0.55374772148792006</c:v>
                </c:pt>
                <c:pt idx="2943">
                  <c:v>0.55389146423183999</c:v>
                </c:pt>
                <c:pt idx="2944">
                  <c:v>0.55408725770557998</c:v>
                </c:pt>
                <c:pt idx="2945">
                  <c:v>0.55424823579050009</c:v>
                </c:pt>
                <c:pt idx="2946">
                  <c:v>0.55447057168937008</c:v>
                </c:pt>
                <c:pt idx="2947">
                  <c:v>0.55463637566977009</c:v>
                </c:pt>
                <c:pt idx="2948">
                  <c:v>0.55487008689369999</c:v>
                </c:pt>
                <c:pt idx="2949">
                  <c:v>0.5549776354215199</c:v>
                </c:pt>
                <c:pt idx="2950">
                  <c:v>0.55515136765878004</c:v>
                </c:pt>
                <c:pt idx="2951">
                  <c:v>0.55536439647350999</c:v>
                </c:pt>
                <c:pt idx="2952">
                  <c:v>0.55553226869483008</c:v>
                </c:pt>
                <c:pt idx="2953">
                  <c:v>0.55578631762113995</c:v>
                </c:pt>
                <c:pt idx="2954">
                  <c:v>0.55590524147401998</c:v>
                </c:pt>
                <c:pt idx="2955">
                  <c:v>0.55612826678652993</c:v>
                </c:pt>
                <c:pt idx="2956">
                  <c:v>0.55638420901585994</c:v>
                </c:pt>
                <c:pt idx="2957">
                  <c:v>0.55652295609537994</c:v>
                </c:pt>
                <c:pt idx="2958">
                  <c:v>0.55675770143976999</c:v>
                </c:pt>
                <c:pt idx="2959">
                  <c:v>0.55695237978240009</c:v>
                </c:pt>
                <c:pt idx="2960">
                  <c:v>0.55709034352102993</c:v>
                </c:pt>
                <c:pt idx="2961">
                  <c:v>0.55718988540013004</c:v>
                </c:pt>
                <c:pt idx="2962">
                  <c:v>0.55733611948365991</c:v>
                </c:pt>
                <c:pt idx="2963">
                  <c:v>0.55766565920353006</c:v>
                </c:pt>
                <c:pt idx="2964">
                  <c:v>0.55781402013406001</c:v>
                </c:pt>
                <c:pt idx="2965">
                  <c:v>0.55804724965322006</c:v>
                </c:pt>
                <c:pt idx="2966">
                  <c:v>0.55816169231744994</c:v>
                </c:pt>
                <c:pt idx="2967">
                  <c:v>0.55833645867517001</c:v>
                </c:pt>
                <c:pt idx="2968">
                  <c:v>0.55853018390797993</c:v>
                </c:pt>
                <c:pt idx="2969">
                  <c:v>0.55860153821971004</c:v>
                </c:pt>
                <c:pt idx="2970">
                  <c:v>0.55866393015413007</c:v>
                </c:pt>
                <c:pt idx="2971">
                  <c:v>0.55881732468901002</c:v>
                </c:pt>
                <c:pt idx="2972">
                  <c:v>0.55895589683063007</c:v>
                </c:pt>
                <c:pt idx="2973">
                  <c:v>0.55909377955860995</c:v>
                </c:pt>
                <c:pt idx="2974">
                  <c:v>0.55925751529809009</c:v>
                </c:pt>
                <c:pt idx="2975">
                  <c:v>0.55937161325549001</c:v>
                </c:pt>
                <c:pt idx="2976">
                  <c:v>0.55948088531742002</c:v>
                </c:pt>
                <c:pt idx="2977">
                  <c:v>0.55963359043866001</c:v>
                </c:pt>
                <c:pt idx="2978">
                  <c:v>0.55969736120034996</c:v>
                </c:pt>
                <c:pt idx="2979">
                  <c:v>0.55985385809660992</c:v>
                </c:pt>
                <c:pt idx="2980">
                  <c:v>0.55992142063332007</c:v>
                </c:pt>
                <c:pt idx="2981">
                  <c:v>0.56000587380420996</c:v>
                </c:pt>
                <c:pt idx="2982">
                  <c:v>0.56011928234797992</c:v>
                </c:pt>
                <c:pt idx="2983">
                  <c:v>0.56024716857818002</c:v>
                </c:pt>
                <c:pt idx="2984">
                  <c:v>0.56038229365160008</c:v>
                </c:pt>
                <c:pt idx="2985">
                  <c:v>0.56047226213161006</c:v>
                </c:pt>
                <c:pt idx="2986">
                  <c:v>0.56055361294111994</c:v>
                </c:pt>
                <c:pt idx="2987">
                  <c:v>0.56066977913944993</c:v>
                </c:pt>
                <c:pt idx="2988">
                  <c:v>0.56079421830145004</c:v>
                </c:pt>
                <c:pt idx="2989">
                  <c:v>0.56090728213840002</c:v>
                </c:pt>
                <c:pt idx="2990">
                  <c:v>0.56101420358668008</c:v>
                </c:pt>
                <c:pt idx="2991">
                  <c:v>0.56111896540369011</c:v>
                </c:pt>
                <c:pt idx="2992">
                  <c:v>0.56120648765811998</c:v>
                </c:pt>
                <c:pt idx="2993">
                  <c:v>0.56126887959253002</c:v>
                </c:pt>
                <c:pt idx="2994">
                  <c:v>0.5614501953798301</c:v>
                </c:pt>
                <c:pt idx="2995">
                  <c:v>0.5615891122282699</c:v>
                </c:pt>
                <c:pt idx="2996">
                  <c:v>0.5617787009792401</c:v>
                </c:pt>
                <c:pt idx="2997">
                  <c:v>0.56197483915980007</c:v>
                </c:pt>
                <c:pt idx="2998">
                  <c:v>0.56214098784702005</c:v>
                </c:pt>
                <c:pt idx="2999">
                  <c:v>0.56222868992788011</c:v>
                </c:pt>
                <c:pt idx="3000">
                  <c:v>0.56237263083003008</c:v>
                </c:pt>
                <c:pt idx="3001">
                  <c:v>0.56248638408061002</c:v>
                </c:pt>
                <c:pt idx="3002">
                  <c:v>0.56262357739494995</c:v>
                </c:pt>
                <c:pt idx="3003">
                  <c:v>0.56279524139129</c:v>
                </c:pt>
                <c:pt idx="3004">
                  <c:v>0.56287728161444006</c:v>
                </c:pt>
                <c:pt idx="3005">
                  <c:v>0.56316855887730011</c:v>
                </c:pt>
                <c:pt idx="3006">
                  <c:v>0.56335607938735999</c:v>
                </c:pt>
                <c:pt idx="3007">
                  <c:v>0.56348514924463999</c:v>
                </c:pt>
                <c:pt idx="3008">
                  <c:v>0.56361495420914998</c:v>
                </c:pt>
                <c:pt idx="3009">
                  <c:v>0.5637755875872501</c:v>
                </c:pt>
                <c:pt idx="3010">
                  <c:v>0.56393587625852004</c:v>
                </c:pt>
                <c:pt idx="3011">
                  <c:v>0.56409892258436001</c:v>
                </c:pt>
                <c:pt idx="3012">
                  <c:v>0.56427437835572003</c:v>
                </c:pt>
                <c:pt idx="3013">
                  <c:v>0.56438296100401009</c:v>
                </c:pt>
                <c:pt idx="3014">
                  <c:v>0.5645653109117601</c:v>
                </c:pt>
                <c:pt idx="3015">
                  <c:v>0.56463356286210997</c:v>
                </c:pt>
                <c:pt idx="3016">
                  <c:v>0.56475524436956004</c:v>
                </c:pt>
                <c:pt idx="3017">
                  <c:v>0.56494621194780992</c:v>
                </c:pt>
                <c:pt idx="3018">
                  <c:v>0.56508685233036005</c:v>
                </c:pt>
                <c:pt idx="3019">
                  <c:v>0.56523645509022002</c:v>
                </c:pt>
                <c:pt idx="3020">
                  <c:v>0.56538054254095993</c:v>
                </c:pt>
                <c:pt idx="3021">
                  <c:v>0.56544422934715999</c:v>
                </c:pt>
                <c:pt idx="3022">
                  <c:v>0.56556633951690993</c:v>
                </c:pt>
                <c:pt idx="3023">
                  <c:v>0.56573248820412991</c:v>
                </c:pt>
                <c:pt idx="3024">
                  <c:v>0.56596654413488001</c:v>
                </c:pt>
                <c:pt idx="3025">
                  <c:v>0.56615992466087994</c:v>
                </c:pt>
                <c:pt idx="3026">
                  <c:v>0.56632883100265996</c:v>
                </c:pt>
                <c:pt idx="3027">
                  <c:v>0.56648532789891992</c:v>
                </c:pt>
                <c:pt idx="3028">
                  <c:v>0.56669215757132996</c:v>
                </c:pt>
                <c:pt idx="3029">
                  <c:v>0.56696205743090999</c:v>
                </c:pt>
                <c:pt idx="3030">
                  <c:v>0.56704271882677992</c:v>
                </c:pt>
                <c:pt idx="3031">
                  <c:v>0.56726101082527003</c:v>
                </c:pt>
                <c:pt idx="3032">
                  <c:v>0.56745877995847005</c:v>
                </c:pt>
                <c:pt idx="3033">
                  <c:v>0.56761803450929005</c:v>
                </c:pt>
                <c:pt idx="3034">
                  <c:v>0.56785140102639997</c:v>
                </c:pt>
                <c:pt idx="3035">
                  <c:v>0.5679951437703199</c:v>
                </c:pt>
                <c:pt idx="3036">
                  <c:v>0.56810831894138003</c:v>
                </c:pt>
                <c:pt idx="3037">
                  <c:v>0.56837824271095005</c:v>
                </c:pt>
                <c:pt idx="3038">
                  <c:v>0.56858424772562</c:v>
                </c:pt>
                <c:pt idx="3039">
                  <c:v>0.56869524332164989</c:v>
                </c:pt>
                <c:pt idx="3040">
                  <c:v>0.56878038590617996</c:v>
                </c:pt>
                <c:pt idx="3041">
                  <c:v>0.56892033687507992</c:v>
                </c:pt>
                <c:pt idx="3042">
                  <c:v>0.56911406210790005</c:v>
                </c:pt>
                <c:pt idx="3043">
                  <c:v>0.56918679524691007</c:v>
                </c:pt>
                <c:pt idx="3044">
                  <c:v>0.56933777683404996</c:v>
                </c:pt>
                <c:pt idx="3045">
                  <c:v>0.56940775231849994</c:v>
                </c:pt>
                <c:pt idx="3046">
                  <c:v>0.56954115385781989</c:v>
                </c:pt>
                <c:pt idx="3047">
                  <c:v>0.56962664114916994</c:v>
                </c:pt>
                <c:pt idx="3048">
                  <c:v>0.5697400496929399</c:v>
                </c:pt>
                <c:pt idx="3049">
                  <c:v>0.5699892727237601</c:v>
                </c:pt>
                <c:pt idx="3050">
                  <c:v>0.57011233305849007</c:v>
                </c:pt>
                <c:pt idx="3051">
                  <c:v>0.57022298394769</c:v>
                </c:pt>
                <c:pt idx="3052">
                  <c:v>0.57039223499628999</c:v>
                </c:pt>
                <c:pt idx="3053">
                  <c:v>0.57044359631246011</c:v>
                </c:pt>
                <c:pt idx="3054">
                  <c:v>0.5705063329536999</c:v>
                </c:pt>
                <c:pt idx="3055">
                  <c:v>0.57060216144963993</c:v>
                </c:pt>
                <c:pt idx="3056">
                  <c:v>0.57074579152671001</c:v>
                </c:pt>
                <c:pt idx="3057">
                  <c:v>0.57089525626890003</c:v>
                </c:pt>
                <c:pt idx="3058">
                  <c:v>0.57101810400220998</c:v>
                </c:pt>
                <c:pt idx="3059">
                  <c:v>0.57115472648203003</c:v>
                </c:pt>
                <c:pt idx="3060">
                  <c:v>0.57129709039867005</c:v>
                </c:pt>
                <c:pt idx="3061">
                  <c:v>0.57137327060588006</c:v>
                </c:pt>
                <c:pt idx="3062">
                  <c:v>0.57148116384052994</c:v>
                </c:pt>
                <c:pt idx="3063">
                  <c:v>0.5716380054436101</c:v>
                </c:pt>
                <c:pt idx="3064">
                  <c:v>0.57177485405113004</c:v>
                </c:pt>
                <c:pt idx="3065">
                  <c:v>0.57193927920424992</c:v>
                </c:pt>
                <c:pt idx="3066">
                  <c:v>0.57206233953897989</c:v>
                </c:pt>
                <c:pt idx="3067">
                  <c:v>0.5721384070812201</c:v>
                </c:pt>
                <c:pt idx="3068">
                  <c:v>0.57231604375846001</c:v>
                </c:pt>
                <c:pt idx="3069">
                  <c:v>0.57245978650237994</c:v>
                </c:pt>
                <c:pt idx="3070">
                  <c:v>0.57269315301949009</c:v>
                </c:pt>
                <c:pt idx="3071">
                  <c:v>0.57274037785383003</c:v>
                </c:pt>
                <c:pt idx="3072">
                  <c:v>0.57286309348173003</c:v>
                </c:pt>
                <c:pt idx="3073">
                  <c:v>0.5730940470510999</c:v>
                </c:pt>
                <c:pt idx="3074">
                  <c:v>0.57330052643626006</c:v>
                </c:pt>
                <c:pt idx="3075">
                  <c:v>0.57346943277803009</c:v>
                </c:pt>
                <c:pt idx="3076">
                  <c:v>0.57360800491965991</c:v>
                </c:pt>
                <c:pt idx="3077">
                  <c:v>0.57369969693375999</c:v>
                </c:pt>
                <c:pt idx="3078">
                  <c:v>0.57381931020028998</c:v>
                </c:pt>
                <c:pt idx="3079">
                  <c:v>0.57389514570068001</c:v>
                </c:pt>
                <c:pt idx="3080">
                  <c:v>0.57403578608321992</c:v>
                </c:pt>
                <c:pt idx="3081">
                  <c:v>0.57421331009550003</c:v>
                </c:pt>
                <c:pt idx="3082">
                  <c:v>0.57438635291911999</c:v>
                </c:pt>
                <c:pt idx="3083">
                  <c:v>0.57452768271530008</c:v>
                </c:pt>
                <c:pt idx="3084">
                  <c:v>0.57467691899250006</c:v>
                </c:pt>
                <c:pt idx="3085">
                  <c:v>0.57485170712605993</c:v>
                </c:pt>
                <c:pt idx="3086">
                  <c:v>0.57489927666721008</c:v>
                </c:pt>
                <c:pt idx="3087">
                  <c:v>0.57511402901603992</c:v>
                </c:pt>
                <c:pt idx="3088">
                  <c:v>0.57524260465987997</c:v>
                </c:pt>
                <c:pt idx="3089">
                  <c:v>0.57550699479079004</c:v>
                </c:pt>
                <c:pt idx="3090">
                  <c:v>0.57559282678896007</c:v>
                </c:pt>
                <c:pt idx="3091">
                  <c:v>0.57571830007142011</c:v>
                </c:pt>
                <c:pt idx="3092">
                  <c:v>0.57584342864706994</c:v>
                </c:pt>
                <c:pt idx="3093">
                  <c:v>0.57599441023421005</c:v>
                </c:pt>
                <c:pt idx="3094">
                  <c:v>0.57623776769289003</c:v>
                </c:pt>
                <c:pt idx="3095">
                  <c:v>0.57638220540666008</c:v>
                </c:pt>
                <c:pt idx="3096">
                  <c:v>0.57655283528253998</c:v>
                </c:pt>
                <c:pt idx="3097">
                  <c:v>0.57661970840560994</c:v>
                </c:pt>
                <c:pt idx="3098">
                  <c:v>0.57684997256134007</c:v>
                </c:pt>
                <c:pt idx="3099">
                  <c:v>0.57722570299509002</c:v>
                </c:pt>
                <c:pt idx="3100">
                  <c:v>0.5774536190089099</c:v>
                </c:pt>
                <c:pt idx="3101">
                  <c:v>0.57768726542700999</c:v>
                </c:pt>
                <c:pt idx="3102">
                  <c:v>0.57791856370320005</c:v>
                </c:pt>
                <c:pt idx="3103">
                  <c:v>0.57817743852499004</c:v>
                </c:pt>
                <c:pt idx="3104">
                  <c:v>0.57831118477112997</c:v>
                </c:pt>
                <c:pt idx="3105">
                  <c:v>0.57848656369979001</c:v>
                </c:pt>
                <c:pt idx="3106">
                  <c:v>0.57859556789759004</c:v>
                </c:pt>
                <c:pt idx="3107">
                  <c:v>0.57876619777346994</c:v>
                </c:pt>
                <c:pt idx="3108">
                  <c:v>0.57886133685578001</c:v>
                </c:pt>
                <c:pt idx="3109">
                  <c:v>0.57899646192920007</c:v>
                </c:pt>
                <c:pt idx="3110">
                  <c:v>0.57925809440555009</c:v>
                </c:pt>
                <c:pt idx="3111">
                  <c:v>0.57938563592893</c:v>
                </c:pt>
                <c:pt idx="3112">
                  <c:v>0.57954282223882991</c:v>
                </c:pt>
                <c:pt idx="3113">
                  <c:v>0.57960383534596005</c:v>
                </c:pt>
                <c:pt idx="3114">
                  <c:v>0.57970690268513003</c:v>
                </c:pt>
                <c:pt idx="3115">
                  <c:v>0.57979101114919995</c:v>
                </c:pt>
                <c:pt idx="3116">
                  <c:v>0.57984168305172989</c:v>
                </c:pt>
                <c:pt idx="3117">
                  <c:v>0.57995903028094009</c:v>
                </c:pt>
                <c:pt idx="3118">
                  <c:v>0.58005160950508006</c:v>
                </c:pt>
                <c:pt idx="3119">
                  <c:v>0.5802367170674001</c:v>
                </c:pt>
                <c:pt idx="3120">
                  <c:v>0.58040424458189999</c:v>
                </c:pt>
                <c:pt idx="3121">
                  <c:v>0.58045974237991005</c:v>
                </c:pt>
                <c:pt idx="3122">
                  <c:v>0.58054187452674011</c:v>
                </c:pt>
                <c:pt idx="3123">
                  <c:v>0.58067897591740003</c:v>
                </c:pt>
                <c:pt idx="3124">
                  <c:v>0.58083374927956011</c:v>
                </c:pt>
                <c:pt idx="3125">
                  <c:v>0.58095887785520994</c:v>
                </c:pt>
                <c:pt idx="3126">
                  <c:v>0.58108745349905</c:v>
                </c:pt>
                <c:pt idx="3127">
                  <c:v>0.58120741147238997</c:v>
                </c:pt>
                <c:pt idx="3128">
                  <c:v>0.58125951003547005</c:v>
                </c:pt>
                <c:pt idx="3129">
                  <c:v>0.58138201652507004</c:v>
                </c:pt>
                <c:pt idx="3130">
                  <c:v>0.58155349711962989</c:v>
                </c:pt>
                <c:pt idx="3131">
                  <c:v>0.5817261952364301</c:v>
                </c:pt>
                <c:pt idx="3132">
                  <c:v>0.58180134132317995</c:v>
                </c:pt>
                <c:pt idx="3133">
                  <c:v>0.5818919992168301</c:v>
                </c:pt>
                <c:pt idx="3134">
                  <c:v>0.58202677958342997</c:v>
                </c:pt>
                <c:pt idx="3135">
                  <c:v>0.58208813739738008</c:v>
                </c:pt>
                <c:pt idx="3136">
                  <c:v>0.58227910497563995</c:v>
                </c:pt>
                <c:pt idx="3137">
                  <c:v>0.58239448659373005</c:v>
                </c:pt>
                <c:pt idx="3138">
                  <c:v>0.58254521864063991</c:v>
                </c:pt>
                <c:pt idx="3139">
                  <c:v>0.5826835200106999</c:v>
                </c:pt>
                <c:pt idx="3140">
                  <c:v>0.58288234191055999</c:v>
                </c:pt>
                <c:pt idx="3141">
                  <c:v>0.58302544620173991</c:v>
                </c:pt>
                <c:pt idx="3142">
                  <c:v>0.58308365069341006</c:v>
                </c:pt>
                <c:pt idx="3143">
                  <c:v>0.58326255353297007</c:v>
                </c:pt>
                <c:pt idx="3144">
                  <c:v>0.5833218431060001</c:v>
                </c:pt>
                <c:pt idx="3145">
                  <c:v>0.58352605071496</c:v>
                </c:pt>
                <c:pt idx="3146">
                  <c:v>0.58367620171691992</c:v>
                </c:pt>
                <c:pt idx="3147">
                  <c:v>0.58376168900825998</c:v>
                </c:pt>
                <c:pt idx="3148">
                  <c:v>0.58387406343157</c:v>
                </c:pt>
                <c:pt idx="3149">
                  <c:v>0.58395472482743993</c:v>
                </c:pt>
                <c:pt idx="3150">
                  <c:v>0.58410019110545996</c:v>
                </c:pt>
                <c:pt idx="3151">
                  <c:v>0.58417051129672992</c:v>
                </c:pt>
                <c:pt idx="3152">
                  <c:v>0.58436630477046991</c:v>
                </c:pt>
                <c:pt idx="3153">
                  <c:v>0.58448660745063008</c:v>
                </c:pt>
                <c:pt idx="3154">
                  <c:v>0.58463276314229007</c:v>
                </c:pt>
                <c:pt idx="3155">
                  <c:v>0.58480029065678996</c:v>
                </c:pt>
                <c:pt idx="3156">
                  <c:v>0.58491645685511995</c:v>
                </c:pt>
                <c:pt idx="3157">
                  <c:v>0.58496126874171006</c:v>
                </c:pt>
                <c:pt idx="3158">
                  <c:v>0.58512818990348991</c:v>
                </c:pt>
                <c:pt idx="3159">
                  <c:v>0.58531355911170002</c:v>
                </c:pt>
                <c:pt idx="3160">
                  <c:v>0.58556553979709003</c:v>
                </c:pt>
                <c:pt idx="3161">
                  <c:v>0.58591679604663005</c:v>
                </c:pt>
                <c:pt idx="3162">
                  <c:v>0.58604468227682993</c:v>
                </c:pt>
                <c:pt idx="3163">
                  <c:v>0.58616739790472994</c:v>
                </c:pt>
                <c:pt idx="3164">
                  <c:v>0.58639591026246007</c:v>
                </c:pt>
                <c:pt idx="3165">
                  <c:v>0.58652934006568991</c:v>
                </c:pt>
                <c:pt idx="3166">
                  <c:v>0.58679579843751006</c:v>
                </c:pt>
                <c:pt idx="3167">
                  <c:v>0.58707839766971004</c:v>
                </c:pt>
                <c:pt idx="3168">
                  <c:v>0.5872602805637499</c:v>
                </c:pt>
                <c:pt idx="3169">
                  <c:v>0.58745376574370001</c:v>
                </c:pt>
                <c:pt idx="3170">
                  <c:v>0.58758690058930996</c:v>
                </c:pt>
                <c:pt idx="3171">
                  <c:v>0.58782405888144007</c:v>
                </c:pt>
                <c:pt idx="3172">
                  <c:v>0.58794003802136996</c:v>
                </c:pt>
                <c:pt idx="3173">
                  <c:v>0.58817807278552992</c:v>
                </c:pt>
                <c:pt idx="3174">
                  <c:v>0.58836386976148991</c:v>
                </c:pt>
                <c:pt idx="3175">
                  <c:v>0.58859249598271002</c:v>
                </c:pt>
                <c:pt idx="3176">
                  <c:v>0.58886128170268992</c:v>
                </c:pt>
                <c:pt idx="3177">
                  <c:v>0.58898936241002997</c:v>
                </c:pt>
                <c:pt idx="3178">
                  <c:v>0.58903018804445995</c:v>
                </c:pt>
                <c:pt idx="3179">
                  <c:v>0.58914256246776997</c:v>
                </c:pt>
                <c:pt idx="3180">
                  <c:v>0.58928285814348991</c:v>
                </c:pt>
                <c:pt idx="3181">
                  <c:v>0.58937765251898</c:v>
                </c:pt>
                <c:pt idx="3182">
                  <c:v>0.58943315031699006</c:v>
                </c:pt>
                <c:pt idx="3183">
                  <c:v>0.58955931301310005</c:v>
                </c:pt>
                <c:pt idx="3184">
                  <c:v>0.58970822635932008</c:v>
                </c:pt>
                <c:pt idx="3185">
                  <c:v>0.58981922195533998</c:v>
                </c:pt>
                <c:pt idx="3186">
                  <c:v>0.58996537764699997</c:v>
                </c:pt>
                <c:pt idx="3187">
                  <c:v>0.59003707666555005</c:v>
                </c:pt>
                <c:pt idx="3188">
                  <c:v>0.59024459017116992</c:v>
                </c:pt>
                <c:pt idx="3189">
                  <c:v>0.59040177648107006</c:v>
                </c:pt>
                <c:pt idx="3190">
                  <c:v>0.59057585342513996</c:v>
                </c:pt>
                <c:pt idx="3191">
                  <c:v>0.59073235032139992</c:v>
                </c:pt>
                <c:pt idx="3192">
                  <c:v>0.59090988197403993</c:v>
                </c:pt>
                <c:pt idx="3193">
                  <c:v>0.59110670192787995</c:v>
                </c:pt>
                <c:pt idx="3194">
                  <c:v>0.59124492936268003</c:v>
                </c:pt>
                <c:pt idx="3195">
                  <c:v>0.59139137683985998</c:v>
                </c:pt>
                <c:pt idx="3196">
                  <c:v>0.59149036061849003</c:v>
                </c:pt>
                <c:pt idx="3197">
                  <c:v>0.59159377266447</c:v>
                </c:pt>
                <c:pt idx="3198">
                  <c:v>0.59173023183755991</c:v>
                </c:pt>
                <c:pt idx="3199">
                  <c:v>0.59182851002420001</c:v>
                </c:pt>
                <c:pt idx="3200">
                  <c:v>0.59205809275095</c:v>
                </c:pt>
                <c:pt idx="3201">
                  <c:v>0.59219425194483999</c:v>
                </c:pt>
                <c:pt idx="3202">
                  <c:v>0.59232248288186007</c:v>
                </c:pt>
                <c:pt idx="3203">
                  <c:v>0.59254240583299</c:v>
                </c:pt>
                <c:pt idx="3204">
                  <c:v>0.59269595151881993</c:v>
                </c:pt>
                <c:pt idx="3205">
                  <c:v>0.59282023952987006</c:v>
                </c:pt>
                <c:pt idx="3206">
                  <c:v>0.59290538211439991</c:v>
                </c:pt>
                <c:pt idx="3207">
                  <c:v>0.59303992517207993</c:v>
                </c:pt>
                <c:pt idx="3208">
                  <c:v>0.59316356752254995</c:v>
                </c:pt>
                <c:pt idx="3209">
                  <c:v>0.59329381048758001</c:v>
                </c:pt>
                <c:pt idx="3210">
                  <c:v>0.59345518949222997</c:v>
                </c:pt>
                <c:pt idx="3211">
                  <c:v>0.59356825332917995</c:v>
                </c:pt>
                <c:pt idx="3212">
                  <c:v>0.59381919989411003</c:v>
                </c:pt>
                <c:pt idx="3213">
                  <c:v>0.59398328034039993</c:v>
                </c:pt>
                <c:pt idx="3214">
                  <c:v>0.59412323130931011</c:v>
                </c:pt>
                <c:pt idx="3215">
                  <c:v>0.5942428445758301</c:v>
                </c:pt>
                <c:pt idx="3216">
                  <c:v>0.59439125023844008</c:v>
                </c:pt>
                <c:pt idx="3217">
                  <c:v>0.59452067827271993</c:v>
                </c:pt>
                <c:pt idx="3218">
                  <c:v>0.59469700459689001</c:v>
                </c:pt>
                <c:pt idx="3219">
                  <c:v>0.59482850146293997</c:v>
                </c:pt>
                <c:pt idx="3220">
                  <c:v>0.59494122059305998</c:v>
                </c:pt>
                <c:pt idx="3221">
                  <c:v>0.59504575566199991</c:v>
                </c:pt>
                <c:pt idx="3222">
                  <c:v>0.59511639310865005</c:v>
                </c:pt>
                <c:pt idx="3223">
                  <c:v>0.59522319077177999</c:v>
                </c:pt>
                <c:pt idx="3224">
                  <c:v>0.59538796063172006</c:v>
                </c:pt>
                <c:pt idx="3225">
                  <c:v>0.59557892820997993</c:v>
                </c:pt>
                <c:pt idx="3226">
                  <c:v>0.59586848193874009</c:v>
                </c:pt>
                <c:pt idx="3227">
                  <c:v>0.59611253436726996</c:v>
                </c:pt>
                <c:pt idx="3228">
                  <c:v>0.59639230331650994</c:v>
                </c:pt>
                <c:pt idx="3229">
                  <c:v>0.59669839891867005</c:v>
                </c:pt>
                <c:pt idx="3230">
                  <c:v>0.59681745981408008</c:v>
                </c:pt>
                <c:pt idx="3231">
                  <c:v>0.59700635915141009</c:v>
                </c:pt>
                <c:pt idx="3232">
                  <c:v>0.59705978870851006</c:v>
                </c:pt>
                <c:pt idx="3233">
                  <c:v>0.59717698902728999</c:v>
                </c:pt>
                <c:pt idx="3234">
                  <c:v>0.59730717768593999</c:v>
                </c:pt>
                <c:pt idx="3235">
                  <c:v>0.59747550513337</c:v>
                </c:pt>
                <c:pt idx="3236">
                  <c:v>0.59760752784542004</c:v>
                </c:pt>
                <c:pt idx="3237">
                  <c:v>0.59795188995855009</c:v>
                </c:pt>
                <c:pt idx="3238">
                  <c:v>0.59824247780776996</c:v>
                </c:pt>
                <c:pt idx="3239">
                  <c:v>0.59834899221513993</c:v>
                </c:pt>
                <c:pt idx="3240">
                  <c:v>0.59844757836564999</c:v>
                </c:pt>
                <c:pt idx="3241">
                  <c:v>0.59856994928673002</c:v>
                </c:pt>
                <c:pt idx="3242">
                  <c:v>0.59866853543724008</c:v>
                </c:pt>
                <c:pt idx="3243">
                  <c:v>0.59911527547589993</c:v>
                </c:pt>
                <c:pt idx="3244">
                  <c:v>0.59935139964756989</c:v>
                </c:pt>
                <c:pt idx="3245">
                  <c:v>0.59944102342076011</c:v>
                </c:pt>
                <c:pt idx="3246">
                  <c:v>0.59963268041265994</c:v>
                </c:pt>
                <c:pt idx="3247">
                  <c:v>0.59979124554982999</c:v>
                </c:pt>
                <c:pt idx="3248">
                  <c:v>0.59996034748163996</c:v>
                </c:pt>
                <c:pt idx="3249">
                  <c:v>0.60008183339906007</c:v>
                </c:pt>
                <c:pt idx="3250">
                  <c:v>0.60020297175491999</c:v>
                </c:pt>
                <c:pt idx="3251">
                  <c:v>0.60030397989119</c:v>
                </c:pt>
                <c:pt idx="3252">
                  <c:v>0.60041826725532998</c:v>
                </c:pt>
                <c:pt idx="3253">
                  <c:v>0.60058786301074996</c:v>
                </c:pt>
                <c:pt idx="3254">
                  <c:v>0.60078400119130992</c:v>
                </c:pt>
                <c:pt idx="3255">
                  <c:v>0.60101805712206002</c:v>
                </c:pt>
                <c:pt idx="3256">
                  <c:v>0.60115731867732003</c:v>
                </c:pt>
                <c:pt idx="3257">
                  <c:v>0.60126969310062006</c:v>
                </c:pt>
                <c:pt idx="3258">
                  <c:v>0.60135724863288997</c:v>
                </c:pt>
                <c:pt idx="3259">
                  <c:v>0.60147824072670009</c:v>
                </c:pt>
                <c:pt idx="3260">
                  <c:v>0.60157681890572001</c:v>
                </c:pt>
                <c:pt idx="3261">
                  <c:v>0.60168540952548999</c:v>
                </c:pt>
                <c:pt idx="3262">
                  <c:v>0.60179088981240003</c:v>
                </c:pt>
                <c:pt idx="3263">
                  <c:v>0.60185459128047003</c:v>
                </c:pt>
                <c:pt idx="3264">
                  <c:v>0.60198185739064991</c:v>
                </c:pt>
                <c:pt idx="3265">
                  <c:v>0.60212280883152003</c:v>
                </c:pt>
                <c:pt idx="3266">
                  <c:v>0.60229347235588993</c:v>
                </c:pt>
                <c:pt idx="3267">
                  <c:v>0.60240136559054003</c:v>
                </c:pt>
                <c:pt idx="3268">
                  <c:v>0.60248623337589002</c:v>
                </c:pt>
                <c:pt idx="3269">
                  <c:v>0.60259095434151</c:v>
                </c:pt>
                <c:pt idx="3270">
                  <c:v>0.60266095015214005</c:v>
                </c:pt>
                <c:pt idx="3271">
                  <c:v>0.6027881266425299</c:v>
                </c:pt>
                <c:pt idx="3272">
                  <c:v>0.60293566116147002</c:v>
                </c:pt>
                <c:pt idx="3273">
                  <c:v>0.60311146163965001</c:v>
                </c:pt>
                <c:pt idx="3274">
                  <c:v>0.60332808159272999</c:v>
                </c:pt>
                <c:pt idx="3275">
                  <c:v>0.60347271438696004</c:v>
                </c:pt>
                <c:pt idx="3276">
                  <c:v>0.60362783245594009</c:v>
                </c:pt>
                <c:pt idx="3277">
                  <c:v>0.6037505480838401</c:v>
                </c:pt>
                <c:pt idx="3278">
                  <c:v>0.60383224360016996</c:v>
                </c:pt>
                <c:pt idx="3279">
                  <c:v>0.60398322518731007</c:v>
                </c:pt>
                <c:pt idx="3280">
                  <c:v>0.60416660921553</c:v>
                </c:pt>
                <c:pt idx="3281">
                  <c:v>0.60435998974151994</c:v>
                </c:pt>
                <c:pt idx="3282">
                  <c:v>0.60451545251731997</c:v>
                </c:pt>
                <c:pt idx="3283">
                  <c:v>0.60473847782983992</c:v>
                </c:pt>
                <c:pt idx="3284">
                  <c:v>0.6048684323009601</c:v>
                </c:pt>
                <c:pt idx="3285">
                  <c:v>0.60511756357455004</c:v>
                </c:pt>
                <c:pt idx="3286">
                  <c:v>0.60535929481258011</c:v>
                </c:pt>
                <c:pt idx="3287">
                  <c:v>0.60556094830224994</c:v>
                </c:pt>
                <c:pt idx="3288">
                  <c:v>0.60572606286900998</c:v>
                </c:pt>
                <c:pt idx="3289">
                  <c:v>0.60583656405810005</c:v>
                </c:pt>
                <c:pt idx="3290">
                  <c:v>0.60596425528160003</c:v>
                </c:pt>
                <c:pt idx="3291">
                  <c:v>0.60607318263670007</c:v>
                </c:pt>
                <c:pt idx="3292">
                  <c:v>0.60626932081726004</c:v>
                </c:pt>
                <c:pt idx="3293">
                  <c:v>0.60639582822018001</c:v>
                </c:pt>
                <c:pt idx="3294">
                  <c:v>0.60655611689145994</c:v>
                </c:pt>
                <c:pt idx="3295">
                  <c:v>0.60670640906496009</c:v>
                </c:pt>
                <c:pt idx="3296">
                  <c:v>0.60700702996153999</c:v>
                </c:pt>
                <c:pt idx="3297">
                  <c:v>0.60724725406547009</c:v>
                </c:pt>
                <c:pt idx="3298">
                  <c:v>0.60742546749138993</c:v>
                </c:pt>
                <c:pt idx="3299">
                  <c:v>0.60755267864364004</c:v>
                </c:pt>
                <c:pt idx="3300">
                  <c:v>0.60771329768604998</c:v>
                </c:pt>
                <c:pt idx="3301">
                  <c:v>0.60795978238206994</c:v>
                </c:pt>
                <c:pt idx="3302">
                  <c:v>0.60807682897241011</c:v>
                </c:pt>
                <c:pt idx="3303">
                  <c:v>0.60825069561835998</c:v>
                </c:pt>
                <c:pt idx="3304">
                  <c:v>0.60866813557733002</c:v>
                </c:pt>
                <c:pt idx="3305">
                  <c:v>0.60888530087389992</c:v>
                </c:pt>
                <c:pt idx="3306">
                  <c:v>0.60899733059038996</c:v>
                </c:pt>
                <c:pt idx="3307">
                  <c:v>0.60923448888252008</c:v>
                </c:pt>
                <c:pt idx="3308">
                  <c:v>0.60943441883809002</c:v>
                </c:pt>
                <c:pt idx="3309">
                  <c:v>0.60970673722585</c:v>
                </c:pt>
                <c:pt idx="3310">
                  <c:v>0.60986255727348992</c:v>
                </c:pt>
                <c:pt idx="3311">
                  <c:v>0.61012804487491001</c:v>
                </c:pt>
                <c:pt idx="3312">
                  <c:v>0.61028963645840006</c:v>
                </c:pt>
                <c:pt idx="3313">
                  <c:v>0.61048715346622995</c:v>
                </c:pt>
                <c:pt idx="3314">
                  <c:v>0.61057712158888999</c:v>
                </c:pt>
                <c:pt idx="3315">
                  <c:v>0.61069087519683007</c:v>
                </c:pt>
                <c:pt idx="3316">
                  <c:v>0.61079463194963002</c:v>
                </c:pt>
                <c:pt idx="3317">
                  <c:v>0.61088115336144</c:v>
                </c:pt>
                <c:pt idx="3318">
                  <c:v>0.61097910667176003</c:v>
                </c:pt>
                <c:pt idx="3319">
                  <c:v>0.61110004219211</c:v>
                </c:pt>
                <c:pt idx="3320">
                  <c:v>0.61127342972254994</c:v>
                </c:pt>
                <c:pt idx="3321">
                  <c:v>0.61137187817463001</c:v>
                </c:pt>
                <c:pt idx="3322">
                  <c:v>0.6114864585372799</c:v>
                </c:pt>
                <c:pt idx="3323">
                  <c:v>0.61156746463997003</c:v>
                </c:pt>
                <c:pt idx="3324">
                  <c:v>0.6117387839294901</c:v>
                </c:pt>
                <c:pt idx="3325">
                  <c:v>0.61182116885945992</c:v>
                </c:pt>
                <c:pt idx="3326">
                  <c:v>0.61191837618269007</c:v>
                </c:pt>
                <c:pt idx="3327">
                  <c:v>0.61206460289299991</c:v>
                </c:pt>
                <c:pt idx="3328">
                  <c:v>0.6121700121612601</c:v>
                </c:pt>
                <c:pt idx="3329">
                  <c:v>0.61234822558716995</c:v>
                </c:pt>
                <c:pt idx="3330">
                  <c:v>0.61247438828327994</c:v>
                </c:pt>
                <c:pt idx="3331">
                  <c:v>0.61254401906090994</c:v>
                </c:pt>
                <c:pt idx="3332">
                  <c:v>0.61271878541863001</c:v>
                </c:pt>
                <c:pt idx="3333">
                  <c:v>0.6128435692874501</c:v>
                </c:pt>
                <c:pt idx="3334">
                  <c:v>0.61292836716515997</c:v>
                </c:pt>
                <c:pt idx="3335">
                  <c:v>0.61307452285681996</c:v>
                </c:pt>
                <c:pt idx="3336">
                  <c:v>0.61325342569637997</c:v>
                </c:pt>
                <c:pt idx="3337">
                  <c:v>0.61338200134022003</c:v>
                </c:pt>
                <c:pt idx="3338">
                  <c:v>0.61352919115233995</c:v>
                </c:pt>
                <c:pt idx="3339">
                  <c:v>0.61363261771115996</c:v>
                </c:pt>
                <c:pt idx="3340">
                  <c:v>0.61371042127558995</c:v>
                </c:pt>
                <c:pt idx="3341">
                  <c:v>0.61384287435850005</c:v>
                </c:pt>
                <c:pt idx="3342">
                  <c:v>0.61392915848961005</c:v>
                </c:pt>
                <c:pt idx="3343">
                  <c:v>0.61410002564618993</c:v>
                </c:pt>
                <c:pt idx="3344">
                  <c:v>0.61424549192420996</c:v>
                </c:pt>
                <c:pt idx="3345">
                  <c:v>0.61443025477970004</c:v>
                </c:pt>
                <c:pt idx="3346">
                  <c:v>0.61463742357849993</c:v>
                </c:pt>
                <c:pt idx="3347">
                  <c:v>0.61482908057038999</c:v>
                </c:pt>
                <c:pt idx="3348">
                  <c:v>0.61496523976427997</c:v>
                </c:pt>
                <c:pt idx="3349">
                  <c:v>0.6150733486278801</c:v>
                </c:pt>
                <c:pt idx="3350">
                  <c:v>0.61532856075251008</c:v>
                </c:pt>
                <c:pt idx="3351">
                  <c:v>0.61554641546271993</c:v>
                </c:pt>
                <c:pt idx="3352">
                  <c:v>0.61562582218405004</c:v>
                </c:pt>
                <c:pt idx="3353">
                  <c:v>0.61579115730488998</c:v>
                </c:pt>
                <c:pt idx="3354">
                  <c:v>0.61590353172819001</c:v>
                </c:pt>
                <c:pt idx="3355">
                  <c:v>0.61598109076267993</c:v>
                </c:pt>
                <c:pt idx="3356">
                  <c:v>0.61626202682094999</c:v>
                </c:pt>
                <c:pt idx="3357">
                  <c:v>0.61650676866312004</c:v>
                </c:pt>
                <c:pt idx="3358">
                  <c:v>0.61670790596825009</c:v>
                </c:pt>
                <c:pt idx="3359">
                  <c:v>0.61682222260896991</c:v>
                </c:pt>
                <c:pt idx="3360">
                  <c:v>0.61690869681518001</c:v>
                </c:pt>
                <c:pt idx="3361">
                  <c:v>0.61704795837045001</c:v>
                </c:pt>
                <c:pt idx="3362">
                  <c:v>0.61720169761214994</c:v>
                </c:pt>
                <c:pt idx="3363">
                  <c:v>0.61745919360665003</c:v>
                </c:pt>
                <c:pt idx="3364">
                  <c:v>0.61761982698474993</c:v>
                </c:pt>
                <c:pt idx="3365">
                  <c:v>0.61797630881462995</c:v>
                </c:pt>
                <c:pt idx="3366">
                  <c:v>0.61821651449009996</c:v>
                </c:pt>
                <c:pt idx="3367">
                  <c:v>0.61841816797977001</c:v>
                </c:pt>
                <c:pt idx="3368">
                  <c:v>0.6187718371770401</c:v>
                </c:pt>
                <c:pt idx="3369">
                  <c:v>0.61899072600772009</c:v>
                </c:pt>
                <c:pt idx="3370">
                  <c:v>0.61914170759485998</c:v>
                </c:pt>
                <c:pt idx="3371">
                  <c:v>0.61943436368499993</c:v>
                </c:pt>
                <c:pt idx="3372">
                  <c:v>0.61965420410537009</c:v>
                </c:pt>
                <c:pt idx="3373">
                  <c:v>0.61990638320234992</c:v>
                </c:pt>
                <c:pt idx="3374">
                  <c:v>0.62009679718896993</c:v>
                </c:pt>
                <c:pt idx="3375">
                  <c:v>0.62030440369857009</c:v>
                </c:pt>
                <c:pt idx="3376">
                  <c:v>0.62044056289245009</c:v>
                </c:pt>
                <c:pt idx="3377">
                  <c:v>0.62064738698442001</c:v>
                </c:pt>
                <c:pt idx="3378">
                  <c:v>0.62080181563975989</c:v>
                </c:pt>
                <c:pt idx="3379">
                  <c:v>0.62088643511916008</c:v>
                </c:pt>
                <c:pt idx="3380">
                  <c:v>0.62101001855901994</c:v>
                </c:pt>
                <c:pt idx="3381">
                  <c:v>0.62118030372807009</c:v>
                </c:pt>
                <c:pt idx="3382">
                  <c:v>0.62128842020203989</c:v>
                </c:pt>
                <c:pt idx="3383">
                  <c:v>0.62138678311323003</c:v>
                </c:pt>
                <c:pt idx="3384">
                  <c:v>0.62158533424152007</c:v>
                </c:pt>
                <c:pt idx="3385">
                  <c:v>0.62166702975784993</c:v>
                </c:pt>
                <c:pt idx="3386">
                  <c:v>0.62178940067892996</c:v>
                </c:pt>
                <c:pt idx="3387">
                  <c:v>0.62191418454776004</c:v>
                </c:pt>
                <c:pt idx="3388">
                  <c:v>0.62203586605519989</c:v>
                </c:pt>
                <c:pt idx="3389">
                  <c:v>0.62215168754670991</c:v>
                </c:pt>
                <c:pt idx="3390">
                  <c:v>0.62220753005153995</c:v>
                </c:pt>
                <c:pt idx="3391">
                  <c:v>0.62235161750228007</c:v>
                </c:pt>
                <c:pt idx="3392">
                  <c:v>0.62242917653676999</c:v>
                </c:pt>
                <c:pt idx="3393">
                  <c:v>0.62262029437729005</c:v>
                </c:pt>
                <c:pt idx="3394">
                  <c:v>0.62268874077219993</c:v>
                </c:pt>
                <c:pt idx="3395">
                  <c:v>0.62279387635228001</c:v>
                </c:pt>
                <c:pt idx="3396">
                  <c:v>0.62294899442126006</c:v>
                </c:pt>
                <c:pt idx="3397">
                  <c:v>0.62311032033570002</c:v>
                </c:pt>
                <c:pt idx="3398">
                  <c:v>0.62319870245493991</c:v>
                </c:pt>
                <c:pt idx="3399">
                  <c:v>0.62328606084306992</c:v>
                </c:pt>
                <c:pt idx="3400">
                  <c:v>0.62344985343066006</c:v>
                </c:pt>
                <c:pt idx="3401">
                  <c:v>0.62364599161121004</c:v>
                </c:pt>
                <c:pt idx="3402">
                  <c:v>0.62386212278733</c:v>
                </c:pt>
                <c:pt idx="3403">
                  <c:v>0.62402516911316996</c:v>
                </c:pt>
                <c:pt idx="3404">
                  <c:v>0.62414940741325009</c:v>
                </c:pt>
                <c:pt idx="3405">
                  <c:v>0.62435987943533999</c:v>
                </c:pt>
                <c:pt idx="3406">
                  <c:v>0.62448604213144998</c:v>
                </c:pt>
                <c:pt idx="3407">
                  <c:v>0.62463636217831997</c:v>
                </c:pt>
                <c:pt idx="3408">
                  <c:v>0.62473216280088995</c:v>
                </c:pt>
                <c:pt idx="3409">
                  <c:v>0.62486521963339992</c:v>
                </c:pt>
                <c:pt idx="3410">
                  <c:v>0.62501138900860997</c:v>
                </c:pt>
                <c:pt idx="3411">
                  <c:v>0.62513857214162005</c:v>
                </c:pt>
                <c:pt idx="3412">
                  <c:v>0.62524715478991011</c:v>
                </c:pt>
                <c:pt idx="3413">
                  <c:v>0.62530997724928006</c:v>
                </c:pt>
                <c:pt idx="3414">
                  <c:v>0.62545673653644007</c:v>
                </c:pt>
                <c:pt idx="3415">
                  <c:v>0.62562835762477009</c:v>
                </c:pt>
                <c:pt idx="3416">
                  <c:v>0.6257682675432501</c:v>
                </c:pt>
                <c:pt idx="3417">
                  <c:v>0.6259372578434601</c:v>
                </c:pt>
                <c:pt idx="3418">
                  <c:v>0.62599827095059002</c:v>
                </c:pt>
                <c:pt idx="3419">
                  <c:v>0.62612077228910001</c:v>
                </c:pt>
                <c:pt idx="3420">
                  <c:v>0.62621784919489998</c:v>
                </c:pt>
                <c:pt idx="3421">
                  <c:v>0.62627842688017998</c:v>
                </c:pt>
                <c:pt idx="3422">
                  <c:v>0.62647879225761005</c:v>
                </c:pt>
                <c:pt idx="3423">
                  <c:v>0.62662184558789003</c:v>
                </c:pt>
                <c:pt idx="3424">
                  <c:v>0.62680291845265002</c:v>
                </c:pt>
                <c:pt idx="3425">
                  <c:v>0.62709547275851008</c:v>
                </c:pt>
                <c:pt idx="3426">
                  <c:v>0.62734538520298</c:v>
                </c:pt>
                <c:pt idx="3427">
                  <c:v>0.62755809076878011</c:v>
                </c:pt>
                <c:pt idx="3428">
                  <c:v>0.62777648673910003</c:v>
                </c:pt>
                <c:pt idx="3429">
                  <c:v>0.62800997995184993</c:v>
                </c:pt>
                <c:pt idx="3430">
                  <c:v>0.62828664607601992</c:v>
                </c:pt>
                <c:pt idx="3431">
                  <c:v>0.6285511696591799</c:v>
                </c:pt>
                <c:pt idx="3432">
                  <c:v>0.6288831223268001</c:v>
                </c:pt>
                <c:pt idx="3433">
                  <c:v>0.62902996743210005</c:v>
                </c:pt>
                <c:pt idx="3434">
                  <c:v>0.62932027325430995</c:v>
                </c:pt>
                <c:pt idx="3435">
                  <c:v>0.62958166593129006</c:v>
                </c:pt>
                <c:pt idx="3436">
                  <c:v>0.62972498828680989</c:v>
                </c:pt>
                <c:pt idx="3437">
                  <c:v>0.62995619465732</c:v>
                </c:pt>
                <c:pt idx="3438">
                  <c:v>0.63007615263065997</c:v>
                </c:pt>
                <c:pt idx="3439">
                  <c:v>0.63022472127007001</c:v>
                </c:pt>
                <c:pt idx="3440">
                  <c:v>0.63050496791468991</c:v>
                </c:pt>
                <c:pt idx="3441">
                  <c:v>0.63079452164345007</c:v>
                </c:pt>
                <c:pt idx="3442">
                  <c:v>0.63103263415910993</c:v>
                </c:pt>
                <c:pt idx="3443">
                  <c:v>0.63116301323398005</c:v>
                </c:pt>
                <c:pt idx="3444">
                  <c:v>0.63124557023017003</c:v>
                </c:pt>
                <c:pt idx="3445">
                  <c:v>0.63131882071660006</c:v>
                </c:pt>
                <c:pt idx="3446">
                  <c:v>0.6314074103693299</c:v>
                </c:pt>
                <c:pt idx="3447">
                  <c:v>0.63148531411064002</c:v>
                </c:pt>
                <c:pt idx="3448">
                  <c:v>0.63159699912031009</c:v>
                </c:pt>
                <c:pt idx="3449">
                  <c:v>0.63165594398651992</c:v>
                </c:pt>
                <c:pt idx="3450">
                  <c:v>0.63176556075526991</c:v>
                </c:pt>
                <c:pt idx="3451">
                  <c:v>0.63186833998928993</c:v>
                </c:pt>
                <c:pt idx="3452">
                  <c:v>0.63197583191544004</c:v>
                </c:pt>
                <c:pt idx="3453">
                  <c:v>0.63209372164785993</c:v>
                </c:pt>
                <c:pt idx="3454">
                  <c:v>0.63227400331470007</c:v>
                </c:pt>
                <c:pt idx="3455">
                  <c:v>0.63244532260421993</c:v>
                </c:pt>
                <c:pt idx="3456">
                  <c:v>0.63255560480840001</c:v>
                </c:pt>
                <c:pt idx="3457">
                  <c:v>0.6326965384579899</c:v>
                </c:pt>
                <c:pt idx="3458">
                  <c:v>0.63276658936041996</c:v>
                </c:pt>
                <c:pt idx="3459">
                  <c:v>0.63295008252979001</c:v>
                </c:pt>
                <c:pt idx="3460">
                  <c:v>0.63308096198022001</c:v>
                </c:pt>
                <c:pt idx="3461">
                  <c:v>0.63321249893788001</c:v>
                </c:pt>
                <c:pt idx="3462">
                  <c:v>0.6333019190518101</c:v>
                </c:pt>
                <c:pt idx="3463">
                  <c:v>0.63348289013227999</c:v>
                </c:pt>
                <c:pt idx="3464">
                  <c:v>0.63356837742363004</c:v>
                </c:pt>
                <c:pt idx="3465">
                  <c:v>0.63377451210197</c:v>
                </c:pt>
                <c:pt idx="3466">
                  <c:v>0.63390481127990994</c:v>
                </c:pt>
                <c:pt idx="3467">
                  <c:v>0.63400520806140004</c:v>
                </c:pt>
                <c:pt idx="3468">
                  <c:v>0.63413817779702009</c:v>
                </c:pt>
                <c:pt idx="3469">
                  <c:v>0.63421918389970999</c:v>
                </c:pt>
                <c:pt idx="3470">
                  <c:v>0.63428467819550005</c:v>
                </c:pt>
                <c:pt idx="3471">
                  <c:v>0.63444703510770006</c:v>
                </c:pt>
                <c:pt idx="3472">
                  <c:v>0.63450873762846993</c:v>
                </c:pt>
                <c:pt idx="3473">
                  <c:v>0.63461490732901993</c:v>
                </c:pt>
                <c:pt idx="3474">
                  <c:v>0.63481552669823005</c:v>
                </c:pt>
                <c:pt idx="3475">
                  <c:v>0.63493238231019999</c:v>
                </c:pt>
                <c:pt idx="3476">
                  <c:v>0.63507129915864002</c:v>
                </c:pt>
                <c:pt idx="3477">
                  <c:v>0.63521642072984008</c:v>
                </c:pt>
                <c:pt idx="3478">
                  <c:v>0.63541898072552994</c:v>
                </c:pt>
                <c:pt idx="3479">
                  <c:v>0.63549839090856008</c:v>
                </c:pt>
                <c:pt idx="3480">
                  <c:v>0.63556974522029996</c:v>
                </c:pt>
                <c:pt idx="3481">
                  <c:v>0.63565350897753992</c:v>
                </c:pt>
                <c:pt idx="3482">
                  <c:v>0.63580897175333995</c:v>
                </c:pt>
                <c:pt idx="3483">
                  <c:v>0.63604509592500991</c:v>
                </c:pt>
                <c:pt idx="3484">
                  <c:v>0.63618022099843996</c:v>
                </c:pt>
                <c:pt idx="3485">
                  <c:v>0.63646494883172</c:v>
                </c:pt>
                <c:pt idx="3486">
                  <c:v>0.63662971869166007</c:v>
                </c:pt>
                <c:pt idx="3487">
                  <c:v>0.63684550516095007</c:v>
                </c:pt>
                <c:pt idx="3488">
                  <c:v>0.63706232575069999</c:v>
                </c:pt>
                <c:pt idx="3489">
                  <c:v>0.63728018046091006</c:v>
                </c:pt>
                <c:pt idx="3490">
                  <c:v>0.63746405424137009</c:v>
                </c:pt>
                <c:pt idx="3491">
                  <c:v>0.63769712369095011</c:v>
                </c:pt>
                <c:pt idx="3492">
                  <c:v>0.63802881257086996</c:v>
                </c:pt>
                <c:pt idx="3493">
                  <c:v>0.6382977549934199</c:v>
                </c:pt>
                <c:pt idx="3494">
                  <c:v>0.63855296289964003</c:v>
                </c:pt>
                <c:pt idx="3495">
                  <c:v>0.63881447051653995</c:v>
                </c:pt>
                <c:pt idx="3496">
                  <c:v>0.63899061570152993</c:v>
                </c:pt>
                <c:pt idx="3497">
                  <c:v>0.63924534637429997</c:v>
                </c:pt>
                <c:pt idx="3498">
                  <c:v>0.63952038879943007</c:v>
                </c:pt>
                <c:pt idx="3499">
                  <c:v>0.63975379660090992</c:v>
                </c:pt>
                <c:pt idx="3500">
                  <c:v>0.64001853143863996</c:v>
                </c:pt>
                <c:pt idx="3501">
                  <c:v>0.64024396969888997</c:v>
                </c:pt>
                <c:pt idx="3502">
                  <c:v>0.64051101927105991</c:v>
                </c:pt>
                <c:pt idx="3503">
                  <c:v>0.64072586983318991</c:v>
                </c:pt>
                <c:pt idx="3504">
                  <c:v>0.64085927137251009</c:v>
                </c:pt>
                <c:pt idx="3505">
                  <c:v>0.64112331679659995</c:v>
                </c:pt>
                <c:pt idx="3506">
                  <c:v>0.64124086182220008</c:v>
                </c:pt>
                <c:pt idx="3507">
                  <c:v>0.64151007784859004</c:v>
                </c:pt>
                <c:pt idx="3508">
                  <c:v>0.64172277566264002</c:v>
                </c:pt>
                <c:pt idx="3509">
                  <c:v>0.64182341634792994</c:v>
                </c:pt>
                <c:pt idx="3510">
                  <c:v>0.64198267089874994</c:v>
                </c:pt>
                <c:pt idx="3511">
                  <c:v>0.64204575224679994</c:v>
                </c:pt>
                <c:pt idx="3512">
                  <c:v>0.6421491642927899</c:v>
                </c:pt>
                <c:pt idx="3513">
                  <c:v>0.64227832041214006</c:v>
                </c:pt>
                <c:pt idx="3514">
                  <c:v>0.64235978015978001</c:v>
                </c:pt>
                <c:pt idx="3515">
                  <c:v>0.64253971711979996</c:v>
                </c:pt>
                <c:pt idx="3516">
                  <c:v>0.64265095853649989</c:v>
                </c:pt>
                <c:pt idx="3517">
                  <c:v>0.64285365729646005</c:v>
                </c:pt>
                <c:pt idx="3518">
                  <c:v>0.64299093834711996</c:v>
                </c:pt>
                <c:pt idx="3519">
                  <c:v>0.64309262685900004</c:v>
                </c:pt>
                <c:pt idx="3520">
                  <c:v>0.64320396716184991</c:v>
                </c:pt>
                <c:pt idx="3521">
                  <c:v>0.6434300948357401</c:v>
                </c:pt>
                <c:pt idx="3522">
                  <c:v>0.64348111144509001</c:v>
                </c:pt>
                <c:pt idx="3523">
                  <c:v>0.64358934938656009</c:v>
                </c:pt>
                <c:pt idx="3524">
                  <c:v>0.64363920030221</c:v>
                </c:pt>
                <c:pt idx="3525">
                  <c:v>0.64378410873982994</c:v>
                </c:pt>
                <c:pt idx="3526">
                  <c:v>0.64385201598337005</c:v>
                </c:pt>
                <c:pt idx="3527">
                  <c:v>0.64394612094520998</c:v>
                </c:pt>
                <c:pt idx="3528">
                  <c:v>0.64409882606644997</c:v>
                </c:pt>
                <c:pt idx="3529">
                  <c:v>0.64417776392822002</c:v>
                </c:pt>
                <c:pt idx="3530">
                  <c:v>0.64439148215659992</c:v>
                </c:pt>
                <c:pt idx="3531">
                  <c:v>0.64458107090757011</c:v>
                </c:pt>
                <c:pt idx="3532">
                  <c:v>0.64468965355585994</c:v>
                </c:pt>
                <c:pt idx="3533">
                  <c:v>0.64479823620414001</c:v>
                </c:pt>
                <c:pt idx="3534">
                  <c:v>0.64488854939096996</c:v>
                </c:pt>
                <c:pt idx="3535">
                  <c:v>0.64494650493080008</c:v>
                </c:pt>
                <c:pt idx="3536">
                  <c:v>0.64501884856891989</c:v>
                </c:pt>
                <c:pt idx="3537">
                  <c:v>0.64516052307191996</c:v>
                </c:pt>
                <c:pt idx="3538">
                  <c:v>0.64536424480251009</c:v>
                </c:pt>
                <c:pt idx="3539">
                  <c:v>0.64565379853127003</c:v>
                </c:pt>
                <c:pt idx="3540">
                  <c:v>0.6458547626073099</c:v>
                </c:pt>
                <c:pt idx="3541">
                  <c:v>0.64603504427414005</c:v>
                </c:pt>
                <c:pt idx="3542">
                  <c:v>0.64623187186833997</c:v>
                </c:pt>
                <c:pt idx="3543">
                  <c:v>0.64632597683019011</c:v>
                </c:pt>
                <c:pt idx="3544">
                  <c:v>0.64652694090621998</c:v>
                </c:pt>
                <c:pt idx="3545">
                  <c:v>0.64670825669352006</c:v>
                </c:pt>
                <c:pt idx="3546">
                  <c:v>0.64706596957402995</c:v>
                </c:pt>
                <c:pt idx="3547">
                  <c:v>0.64728839827150009</c:v>
                </c:pt>
                <c:pt idx="3548">
                  <c:v>0.64744065516061</c:v>
                </c:pt>
                <c:pt idx="3549">
                  <c:v>0.64764896160517993</c:v>
                </c:pt>
                <c:pt idx="3550">
                  <c:v>0.6478716422108699</c:v>
                </c:pt>
                <c:pt idx="3551">
                  <c:v>0.64807878088638993</c:v>
                </c:pt>
                <c:pt idx="3552">
                  <c:v>0.64833630700417011</c:v>
                </c:pt>
                <c:pt idx="3553">
                  <c:v>0.64847384502533001</c:v>
                </c:pt>
                <c:pt idx="3554">
                  <c:v>0.64865412669216993</c:v>
                </c:pt>
                <c:pt idx="3555">
                  <c:v>0.64886705384177001</c:v>
                </c:pt>
                <c:pt idx="3556">
                  <c:v>0.64901720107136995</c:v>
                </c:pt>
                <c:pt idx="3557">
                  <c:v>0.64934526386618008</c:v>
                </c:pt>
                <c:pt idx="3558">
                  <c:v>0.64957103960235996</c:v>
                </c:pt>
                <c:pt idx="3559">
                  <c:v>0.6498426758073701</c:v>
                </c:pt>
                <c:pt idx="3560">
                  <c:v>0.64995186757559997</c:v>
                </c:pt>
                <c:pt idx="3561">
                  <c:v>0.65011637302241998</c:v>
                </c:pt>
                <c:pt idx="3562">
                  <c:v>0.65024294845480002</c:v>
                </c:pt>
                <c:pt idx="3563">
                  <c:v>0.6503528289273699</c:v>
                </c:pt>
                <c:pt idx="3564">
                  <c:v>0.65067410865709996</c:v>
                </c:pt>
                <c:pt idx="3565">
                  <c:v>0.65099197838425993</c:v>
                </c:pt>
                <c:pt idx="3566">
                  <c:v>0.65121276306051001</c:v>
                </c:pt>
                <c:pt idx="3567">
                  <c:v>0.65140281887449003</c:v>
                </c:pt>
                <c:pt idx="3568">
                  <c:v>0.6515506981002499</c:v>
                </c:pt>
                <c:pt idx="3569">
                  <c:v>0.65165740360633007</c:v>
                </c:pt>
                <c:pt idx="3570">
                  <c:v>0.65188402959515002</c:v>
                </c:pt>
                <c:pt idx="3571">
                  <c:v>0.65207361834611999</c:v>
                </c:pt>
                <c:pt idx="3572">
                  <c:v>0.65220081516268991</c:v>
                </c:pt>
                <c:pt idx="3573">
                  <c:v>0.65241632960319995</c:v>
                </c:pt>
                <c:pt idx="3574">
                  <c:v>0.6525217739076199</c:v>
                </c:pt>
                <c:pt idx="3575">
                  <c:v>0.6525975300098199</c:v>
                </c:pt>
                <c:pt idx="3576">
                  <c:v>0.65274097074955995</c:v>
                </c:pt>
                <c:pt idx="3577">
                  <c:v>0.65287230404796004</c:v>
                </c:pt>
                <c:pt idx="3578">
                  <c:v>0.65295813604613007</c:v>
                </c:pt>
                <c:pt idx="3579">
                  <c:v>0.65302638799647994</c:v>
                </c:pt>
                <c:pt idx="3580">
                  <c:v>0.65315875541533996</c:v>
                </c:pt>
                <c:pt idx="3581">
                  <c:v>0.65320356730194007</c:v>
                </c:pt>
                <c:pt idx="3582">
                  <c:v>0.65326768277045</c:v>
                </c:pt>
                <c:pt idx="3583">
                  <c:v>0.65341900906441008</c:v>
                </c:pt>
                <c:pt idx="3584">
                  <c:v>0.65361342371086995</c:v>
                </c:pt>
                <c:pt idx="3585">
                  <c:v>0.65381918246880999</c:v>
                </c:pt>
                <c:pt idx="3586">
                  <c:v>0.65392803921026998</c:v>
                </c:pt>
                <c:pt idx="3587">
                  <c:v>0.65405223549267011</c:v>
                </c:pt>
                <c:pt idx="3588">
                  <c:v>0.65412565804532008</c:v>
                </c:pt>
                <c:pt idx="3589">
                  <c:v>0.65419459940930991</c:v>
                </c:pt>
                <c:pt idx="3590">
                  <c:v>0.65429077261207991</c:v>
                </c:pt>
                <c:pt idx="3591">
                  <c:v>0.65439659760579993</c:v>
                </c:pt>
                <c:pt idx="3592">
                  <c:v>0.65457162483530995</c:v>
                </c:pt>
                <c:pt idx="3593">
                  <c:v>0.65478611631235006</c:v>
                </c:pt>
                <c:pt idx="3594">
                  <c:v>0.65490194874041996</c:v>
                </c:pt>
                <c:pt idx="3595">
                  <c:v>0.65513530432097</c:v>
                </c:pt>
                <c:pt idx="3596">
                  <c:v>0.65530972597187009</c:v>
                </c:pt>
                <c:pt idx="3597">
                  <c:v>0.65552482302751991</c:v>
                </c:pt>
                <c:pt idx="3598">
                  <c:v>0.65569821055796007</c:v>
                </c:pt>
                <c:pt idx="3599">
                  <c:v>0.65580231201757999</c:v>
                </c:pt>
                <c:pt idx="3600">
                  <c:v>0.65600757834016998</c:v>
                </c:pt>
                <c:pt idx="3601">
                  <c:v>0.65622457787202992</c:v>
                </c:pt>
                <c:pt idx="3602">
                  <c:v>0.65635155199342998</c:v>
                </c:pt>
                <c:pt idx="3603">
                  <c:v>0.65651330150894993</c:v>
                </c:pt>
                <c:pt idx="3604">
                  <c:v>0.65677817702487995</c:v>
                </c:pt>
                <c:pt idx="3605">
                  <c:v>0.65701326707608998</c:v>
                </c:pt>
                <c:pt idx="3606">
                  <c:v>0.6572138864453001</c:v>
                </c:pt>
                <c:pt idx="3607">
                  <c:v>0.65741043120578002</c:v>
                </c:pt>
                <c:pt idx="3608">
                  <c:v>0.65754249251908004</c:v>
                </c:pt>
                <c:pt idx="3609">
                  <c:v>0.65772991255476998</c:v>
                </c:pt>
                <c:pt idx="3610">
                  <c:v>0.65782953282573997</c:v>
                </c:pt>
                <c:pt idx="3611">
                  <c:v>0.65798913208337995</c:v>
                </c:pt>
                <c:pt idx="3612">
                  <c:v>0.65820353972539003</c:v>
                </c:pt>
                <c:pt idx="3613">
                  <c:v>0.65839764924037003</c:v>
                </c:pt>
                <c:pt idx="3614">
                  <c:v>0.65867508037142009</c:v>
                </c:pt>
                <c:pt idx="3615">
                  <c:v>0.6588204501891699</c:v>
                </c:pt>
                <c:pt idx="3616">
                  <c:v>0.65899602070447005</c:v>
                </c:pt>
                <c:pt idx="3617">
                  <c:v>0.65908840213222009</c:v>
                </c:pt>
                <c:pt idx="3618">
                  <c:v>0.65921284129421998</c:v>
                </c:pt>
                <c:pt idx="3619">
                  <c:v>0.65938553941101996</c:v>
                </c:pt>
                <c:pt idx="3620">
                  <c:v>0.6594309351749601</c:v>
                </c:pt>
                <c:pt idx="3621">
                  <c:v>0.65953824453225995</c:v>
                </c:pt>
                <c:pt idx="3622">
                  <c:v>0.65971025323541999</c:v>
                </c:pt>
                <c:pt idx="3623">
                  <c:v>0.65996809393674005</c:v>
                </c:pt>
                <c:pt idx="3624">
                  <c:v>0.66014423912174003</c:v>
                </c:pt>
                <c:pt idx="3625">
                  <c:v>0.66046722941203995</c:v>
                </c:pt>
                <c:pt idx="3626">
                  <c:v>0.66082227743658994</c:v>
                </c:pt>
                <c:pt idx="3627">
                  <c:v>0.66114022488642998</c:v>
                </c:pt>
                <c:pt idx="3628">
                  <c:v>0.66137863424400001</c:v>
                </c:pt>
                <c:pt idx="3629">
                  <c:v>0.66151686167880008</c:v>
                </c:pt>
                <c:pt idx="3630">
                  <c:v>0.66174797992259005</c:v>
                </c:pt>
                <c:pt idx="3631">
                  <c:v>0.66195636287424997</c:v>
                </c:pt>
                <c:pt idx="3632">
                  <c:v>0.66213629983426991</c:v>
                </c:pt>
                <c:pt idx="3633">
                  <c:v>0.66228142140546997</c:v>
                </c:pt>
                <c:pt idx="3634">
                  <c:v>0.66237862872868991</c:v>
                </c:pt>
                <c:pt idx="3635">
                  <c:v>0.66243585006081007</c:v>
                </c:pt>
                <c:pt idx="3636">
                  <c:v>0.66250754907935994</c:v>
                </c:pt>
                <c:pt idx="3637">
                  <c:v>0.66263681413683995</c:v>
                </c:pt>
                <c:pt idx="3638">
                  <c:v>0.66278911446234989</c:v>
                </c:pt>
                <c:pt idx="3639">
                  <c:v>0.66287510787567006</c:v>
                </c:pt>
                <c:pt idx="3640">
                  <c:v>0.66299461981594998</c:v>
                </c:pt>
                <c:pt idx="3641">
                  <c:v>0.66308114122775996</c:v>
                </c:pt>
                <c:pt idx="3642">
                  <c:v>0.66310975189382004</c:v>
                </c:pt>
                <c:pt idx="3643">
                  <c:v>0.66322249396595989</c:v>
                </c:pt>
                <c:pt idx="3644">
                  <c:v>0.66334828901323006</c:v>
                </c:pt>
                <c:pt idx="3645">
                  <c:v>0.6634333825748</c:v>
                </c:pt>
                <c:pt idx="3646">
                  <c:v>0.66352551837477991</c:v>
                </c:pt>
                <c:pt idx="3647">
                  <c:v>0.66363163801922997</c:v>
                </c:pt>
                <c:pt idx="3648">
                  <c:v>0.66369265112635989</c:v>
                </c:pt>
                <c:pt idx="3649">
                  <c:v>0.66387665814580998</c:v>
                </c:pt>
                <c:pt idx="3650">
                  <c:v>0.66394394239810994</c:v>
                </c:pt>
                <c:pt idx="3651">
                  <c:v>0.66411112520579008</c:v>
                </c:pt>
                <c:pt idx="3652">
                  <c:v>0.66429434043905</c:v>
                </c:pt>
                <c:pt idx="3653">
                  <c:v>0.6644454908211499</c:v>
                </c:pt>
                <c:pt idx="3654">
                  <c:v>0.66463473486529989</c:v>
                </c:pt>
                <c:pt idx="3655">
                  <c:v>0.66477227288646001</c:v>
                </c:pt>
                <c:pt idx="3656">
                  <c:v>0.66483328599359992</c:v>
                </c:pt>
                <c:pt idx="3657">
                  <c:v>0.66495875927605996</c:v>
                </c:pt>
                <c:pt idx="3658">
                  <c:v>0.66511697970642003</c:v>
                </c:pt>
                <c:pt idx="3659">
                  <c:v>0.6652221152865101</c:v>
                </c:pt>
                <c:pt idx="3660">
                  <c:v>0.66555096559274007</c:v>
                </c:pt>
                <c:pt idx="3661">
                  <c:v>0.66564575996822994</c:v>
                </c:pt>
                <c:pt idx="3662">
                  <c:v>0.66585143545869996</c:v>
                </c:pt>
                <c:pt idx="3663">
                  <c:v>0.66602252452244004</c:v>
                </c:pt>
                <c:pt idx="3664">
                  <c:v>0.66617391075862997</c:v>
                </c:pt>
                <c:pt idx="3665">
                  <c:v>0.66629471102970994</c:v>
                </c:pt>
                <c:pt idx="3666">
                  <c:v>0.66645338935190002</c:v>
                </c:pt>
                <c:pt idx="3667">
                  <c:v>0.66663231088694008</c:v>
                </c:pt>
                <c:pt idx="3668">
                  <c:v>0.66674847708527007</c:v>
                </c:pt>
                <c:pt idx="3669">
                  <c:v>0.66693427406123007</c:v>
                </c:pt>
                <c:pt idx="3670">
                  <c:v>0.66708422152791003</c:v>
                </c:pt>
                <c:pt idx="3671">
                  <c:v>0.66726553731520011</c:v>
                </c:pt>
                <c:pt idx="3672">
                  <c:v>0.66735102460654994</c:v>
                </c:pt>
                <c:pt idx="3673">
                  <c:v>0.66746719080487993</c:v>
                </c:pt>
                <c:pt idx="3674">
                  <c:v>0.66762180779311997</c:v>
                </c:pt>
                <c:pt idx="3675">
                  <c:v>0.6678329247408501</c:v>
                </c:pt>
                <c:pt idx="3676">
                  <c:v>0.66804319590102001</c:v>
                </c:pt>
                <c:pt idx="3677">
                  <c:v>0.6682094294507599</c:v>
                </c:pt>
                <c:pt idx="3678">
                  <c:v>0.66832309783882993</c:v>
                </c:pt>
                <c:pt idx="3679">
                  <c:v>0.66841042199220002</c:v>
                </c:pt>
                <c:pt idx="3680">
                  <c:v>0.66854819139225996</c:v>
                </c:pt>
                <c:pt idx="3681">
                  <c:v>0.66864919049050009</c:v>
                </c:pt>
                <c:pt idx="3682">
                  <c:v>0.66872192362951011</c:v>
                </c:pt>
                <c:pt idx="3683">
                  <c:v>0.6688846252485301</c:v>
                </c:pt>
                <c:pt idx="3684">
                  <c:v>0.66902423151062007</c:v>
                </c:pt>
                <c:pt idx="3685">
                  <c:v>0.66926138980273997</c:v>
                </c:pt>
                <c:pt idx="3686">
                  <c:v>0.66938160157272009</c:v>
                </c:pt>
                <c:pt idx="3687">
                  <c:v>0.6696774509344301</c:v>
                </c:pt>
                <c:pt idx="3688">
                  <c:v>0.66999106282739995</c:v>
                </c:pt>
                <c:pt idx="3689">
                  <c:v>0.67029344202168994</c:v>
                </c:pt>
                <c:pt idx="3690">
                  <c:v>0.67067355023465991</c:v>
                </c:pt>
                <c:pt idx="3691">
                  <c:v>0.67099043921163992</c:v>
                </c:pt>
                <c:pt idx="3692">
                  <c:v>0.67125034815389006</c:v>
                </c:pt>
                <c:pt idx="3693">
                  <c:v>0.67143349996262991</c:v>
                </c:pt>
                <c:pt idx="3694">
                  <c:v>0.67165257842035997</c:v>
                </c:pt>
                <c:pt idx="3695">
                  <c:v>0.67179843199762002</c:v>
                </c:pt>
                <c:pt idx="3696">
                  <c:v>0.67209522456959991</c:v>
                </c:pt>
                <c:pt idx="3697">
                  <c:v>0.6722300049362</c:v>
                </c:pt>
                <c:pt idx="3698">
                  <c:v>0.67244699376241002</c:v>
                </c:pt>
                <c:pt idx="3699">
                  <c:v>0.67258690368089002</c:v>
                </c:pt>
                <c:pt idx="3700">
                  <c:v>0.67273913690927989</c:v>
                </c:pt>
                <c:pt idx="3701">
                  <c:v>0.67282772656199996</c:v>
                </c:pt>
                <c:pt idx="3702">
                  <c:v>0.6728587501758001</c:v>
                </c:pt>
                <c:pt idx="3703">
                  <c:v>0.67294044569212996</c:v>
                </c:pt>
                <c:pt idx="3704">
                  <c:v>0.67306936604279</c:v>
                </c:pt>
                <c:pt idx="3705">
                  <c:v>0.67324344298687011</c:v>
                </c:pt>
                <c:pt idx="3706">
                  <c:v>0.67332065731454005</c:v>
                </c:pt>
                <c:pt idx="3707">
                  <c:v>0.67348818482903994</c:v>
                </c:pt>
                <c:pt idx="3708">
                  <c:v>0.67358711568636997</c:v>
                </c:pt>
                <c:pt idx="3709">
                  <c:v>0.67372836386952994</c:v>
                </c:pt>
                <c:pt idx="3710">
                  <c:v>0.67380324686247994</c:v>
                </c:pt>
                <c:pt idx="3711">
                  <c:v>0.67387253293328997</c:v>
                </c:pt>
                <c:pt idx="3712">
                  <c:v>0.67410176296855995</c:v>
                </c:pt>
                <c:pt idx="3713">
                  <c:v>0.67420620913501006</c:v>
                </c:pt>
                <c:pt idx="3714">
                  <c:v>0.67432485786346996</c:v>
                </c:pt>
                <c:pt idx="3715">
                  <c:v>0.67450438053427009</c:v>
                </c:pt>
                <c:pt idx="3716">
                  <c:v>0.67475429297874001</c:v>
                </c:pt>
                <c:pt idx="3717">
                  <c:v>0.67488114508847996</c:v>
                </c:pt>
                <c:pt idx="3718">
                  <c:v>0.67511244336467002</c:v>
                </c:pt>
                <c:pt idx="3719">
                  <c:v>0.67523998488804993</c:v>
                </c:pt>
                <c:pt idx="3720">
                  <c:v>0.67544025955045006</c:v>
                </c:pt>
                <c:pt idx="3721">
                  <c:v>0.67555573633513011</c:v>
                </c:pt>
                <c:pt idx="3722">
                  <c:v>0.67570706262908997</c:v>
                </c:pt>
                <c:pt idx="3723">
                  <c:v>0.67586976424810996</c:v>
                </c:pt>
                <c:pt idx="3724">
                  <c:v>0.67603005291938989</c:v>
                </c:pt>
                <c:pt idx="3725">
                  <c:v>0.67615494784602004</c:v>
                </c:pt>
                <c:pt idx="3726">
                  <c:v>0.67630788661627994</c:v>
                </c:pt>
                <c:pt idx="3727">
                  <c:v>0.67646274966668996</c:v>
                </c:pt>
                <c:pt idx="3728">
                  <c:v>0.67651564244074991</c:v>
                </c:pt>
                <c:pt idx="3729">
                  <c:v>0.67677599847776992</c:v>
                </c:pt>
                <c:pt idx="3730">
                  <c:v>0.67691865125474004</c:v>
                </c:pt>
                <c:pt idx="3731">
                  <c:v>0.67707869455173997</c:v>
                </c:pt>
                <c:pt idx="3732">
                  <c:v>0.67727134217805007</c:v>
                </c:pt>
                <c:pt idx="3733">
                  <c:v>0.67746088749980005</c:v>
                </c:pt>
                <c:pt idx="3734">
                  <c:v>0.67759536658880992</c:v>
                </c:pt>
                <c:pt idx="3735">
                  <c:v>0.67769839311752</c:v>
                </c:pt>
                <c:pt idx="3736">
                  <c:v>0.67782080484905993</c:v>
                </c:pt>
                <c:pt idx="3737">
                  <c:v>0.67799315825903994</c:v>
                </c:pt>
                <c:pt idx="3738">
                  <c:v>0.67808760792771006</c:v>
                </c:pt>
                <c:pt idx="3739">
                  <c:v>0.67821066826243004</c:v>
                </c:pt>
                <c:pt idx="3740">
                  <c:v>0.67840163584067992</c:v>
                </c:pt>
                <c:pt idx="3741">
                  <c:v>0.67852454412400998</c:v>
                </c:pt>
                <c:pt idx="3742">
                  <c:v>0.67871394021956011</c:v>
                </c:pt>
                <c:pt idx="3743">
                  <c:v>0.67892903727521992</c:v>
                </c:pt>
                <c:pt idx="3744">
                  <c:v>0.67904416935307998</c:v>
                </c:pt>
                <c:pt idx="3745">
                  <c:v>0.67925924181790998</c:v>
                </c:pt>
                <c:pt idx="3746">
                  <c:v>0.67948378017490008</c:v>
                </c:pt>
                <c:pt idx="3747">
                  <c:v>0.67976219365905011</c:v>
                </c:pt>
                <c:pt idx="3748">
                  <c:v>0.68005519445601004</c:v>
                </c:pt>
                <c:pt idx="3749">
                  <c:v>0.68025029851611007</c:v>
                </c:pt>
                <c:pt idx="3750">
                  <c:v>0.68045677790126002</c:v>
                </c:pt>
                <c:pt idx="3751">
                  <c:v>0.6808569825192301</c:v>
                </c:pt>
                <c:pt idx="3752">
                  <c:v>0.68093201845309004</c:v>
                </c:pt>
                <c:pt idx="3753">
                  <c:v>0.68105381011342003</c:v>
                </c:pt>
                <c:pt idx="3754">
                  <c:v>0.68120237875282008</c:v>
                </c:pt>
                <c:pt idx="3755">
                  <c:v>0.68134060618762993</c:v>
                </c:pt>
                <c:pt idx="3756">
                  <c:v>0.68152778199086006</c:v>
                </c:pt>
                <c:pt idx="3757">
                  <c:v>0.68180285803319007</c:v>
                </c:pt>
                <c:pt idx="3758">
                  <c:v>0.68189696299503</c:v>
                </c:pt>
                <c:pt idx="3759">
                  <c:v>0.68206207756179005</c:v>
                </c:pt>
                <c:pt idx="3760">
                  <c:v>0.68219582380792998</c:v>
                </c:pt>
                <c:pt idx="3761">
                  <c:v>0.68231951535204005</c:v>
                </c:pt>
                <c:pt idx="3762">
                  <c:v>0.68249571874130011</c:v>
                </c:pt>
                <c:pt idx="3763">
                  <c:v>0.68265910977395006</c:v>
                </c:pt>
                <c:pt idx="3764">
                  <c:v>0.68292074225030008</c:v>
                </c:pt>
                <c:pt idx="3765">
                  <c:v>0.68326958555210004</c:v>
                </c:pt>
                <c:pt idx="3766">
                  <c:v>0.68343913594364003</c:v>
                </c:pt>
                <c:pt idx="3767">
                  <c:v>0.68349571322599001</c:v>
                </c:pt>
                <c:pt idx="3768">
                  <c:v>0.68369840083611999</c:v>
                </c:pt>
                <c:pt idx="3769">
                  <c:v>0.68381732468901002</c:v>
                </c:pt>
                <c:pt idx="3770">
                  <c:v>0.68392073673498999</c:v>
                </c:pt>
                <c:pt idx="3771">
                  <c:v>0.68412411375876991</c:v>
                </c:pt>
                <c:pt idx="3772">
                  <c:v>0.68423338582068993</c:v>
                </c:pt>
                <c:pt idx="3773">
                  <c:v>0.68431370250974011</c:v>
                </c:pt>
                <c:pt idx="3774">
                  <c:v>0.68446354954193001</c:v>
                </c:pt>
                <c:pt idx="3775">
                  <c:v>0.68454155371772996</c:v>
                </c:pt>
                <c:pt idx="3776">
                  <c:v>0.68470992749595005</c:v>
                </c:pt>
                <c:pt idx="3777">
                  <c:v>0.68486485213739989</c:v>
                </c:pt>
                <c:pt idx="3778">
                  <c:v>0.68497519489724001</c:v>
                </c:pt>
                <c:pt idx="3779">
                  <c:v>0.68513996475717009</c:v>
                </c:pt>
                <c:pt idx="3780">
                  <c:v>0.68525509683503993</c:v>
                </c:pt>
                <c:pt idx="3781">
                  <c:v>0.68539711604485998</c:v>
                </c:pt>
                <c:pt idx="3782">
                  <c:v>0.6854981151431101</c:v>
                </c:pt>
                <c:pt idx="3783">
                  <c:v>0.68559670129361994</c:v>
                </c:pt>
                <c:pt idx="3784">
                  <c:v>0.68566185088259002</c:v>
                </c:pt>
                <c:pt idx="3785">
                  <c:v>0.68577836153201011</c:v>
                </c:pt>
                <c:pt idx="3786">
                  <c:v>0.68593830575218995</c:v>
                </c:pt>
                <c:pt idx="3787">
                  <c:v>0.68602241421626009</c:v>
                </c:pt>
                <c:pt idx="3788">
                  <c:v>0.68621648415589998</c:v>
                </c:pt>
                <c:pt idx="3789">
                  <c:v>0.6863171385473199</c:v>
                </c:pt>
                <c:pt idx="3790">
                  <c:v>0.68652637558704011</c:v>
                </c:pt>
                <c:pt idx="3791">
                  <c:v>0.68658608537848997</c:v>
                </c:pt>
                <c:pt idx="3792">
                  <c:v>0.68677146213601992</c:v>
                </c:pt>
                <c:pt idx="3793">
                  <c:v>0.68692864844592005</c:v>
                </c:pt>
                <c:pt idx="3794">
                  <c:v>0.68713271488333993</c:v>
                </c:pt>
                <c:pt idx="3795">
                  <c:v>0.68723336927476009</c:v>
                </c:pt>
                <c:pt idx="3796">
                  <c:v>0.68729472708871997</c:v>
                </c:pt>
                <c:pt idx="3797">
                  <c:v>0.68742330273256003</c:v>
                </c:pt>
                <c:pt idx="3798">
                  <c:v>0.68746570167141008</c:v>
                </c:pt>
                <c:pt idx="3799">
                  <c:v>0.68761116794944011</c:v>
                </c:pt>
                <c:pt idx="3800">
                  <c:v>0.68772788681083008</c:v>
                </c:pt>
                <c:pt idx="3801">
                  <c:v>0.68785246272339995</c:v>
                </c:pt>
                <c:pt idx="3802">
                  <c:v>0.68799303316854998</c:v>
                </c:pt>
                <c:pt idx="3803">
                  <c:v>0.68815990133962002</c:v>
                </c:pt>
                <c:pt idx="3804">
                  <c:v>0.6883805535715799</c:v>
                </c:pt>
                <c:pt idx="3805">
                  <c:v>0.68858013882033009</c:v>
                </c:pt>
                <c:pt idx="3806">
                  <c:v>0.68887514814242001</c:v>
                </c:pt>
                <c:pt idx="3807">
                  <c:v>0.68910207520533007</c:v>
                </c:pt>
                <c:pt idx="3808">
                  <c:v>0.68922082801420004</c:v>
                </c:pt>
                <c:pt idx="3809">
                  <c:v>0.6893995069313601</c:v>
                </c:pt>
                <c:pt idx="3810">
                  <c:v>0.68959278365114995</c:v>
                </c:pt>
                <c:pt idx="3811">
                  <c:v>0.68984038695408989</c:v>
                </c:pt>
                <c:pt idx="3812">
                  <c:v>0.69008650762354007</c:v>
                </c:pt>
                <c:pt idx="3813">
                  <c:v>0.69026128006655996</c:v>
                </c:pt>
                <c:pt idx="3814">
                  <c:v>0.6904643062982101</c:v>
                </c:pt>
                <c:pt idx="3815">
                  <c:v>0.69053428178266008</c:v>
                </c:pt>
                <c:pt idx="3816">
                  <c:v>0.69066906214925994</c:v>
                </c:pt>
                <c:pt idx="3817">
                  <c:v>0.69084378306865002</c:v>
                </c:pt>
                <c:pt idx="3818">
                  <c:v>0.69108443386731011</c:v>
                </c:pt>
                <c:pt idx="3819">
                  <c:v>0.69135571813460994</c:v>
                </c:pt>
                <c:pt idx="3820">
                  <c:v>0.69148911967393989</c:v>
                </c:pt>
                <c:pt idx="3821">
                  <c:v>0.69155185631516991</c:v>
                </c:pt>
                <c:pt idx="3822">
                  <c:v>0.69174773763955999</c:v>
                </c:pt>
                <c:pt idx="3823">
                  <c:v>0.69191896907841999</c:v>
                </c:pt>
                <c:pt idx="3824">
                  <c:v>0.6922073929083401</c:v>
                </c:pt>
                <c:pt idx="3825">
                  <c:v>0.69245360935616995</c:v>
                </c:pt>
                <c:pt idx="3826">
                  <c:v>0.69266943688304994</c:v>
                </c:pt>
                <c:pt idx="3827">
                  <c:v>0.69297280253557991</c:v>
                </c:pt>
                <c:pt idx="3828">
                  <c:v>0.69330262225371997</c:v>
                </c:pt>
                <c:pt idx="3829">
                  <c:v>0.69365077614187998</c:v>
                </c:pt>
                <c:pt idx="3830">
                  <c:v>0.69381347776088997</c:v>
                </c:pt>
                <c:pt idx="3831">
                  <c:v>0.69397859232765002</c:v>
                </c:pt>
                <c:pt idx="3832">
                  <c:v>0.69417363912863994</c:v>
                </c:pt>
                <c:pt idx="3833">
                  <c:v>0.69425263424952011</c:v>
                </c:pt>
                <c:pt idx="3834">
                  <c:v>0.69435432276139997</c:v>
                </c:pt>
                <c:pt idx="3835">
                  <c:v>0.69446359482332998</c:v>
                </c:pt>
                <c:pt idx="3836">
                  <c:v>0.69451771379405991</c:v>
                </c:pt>
                <c:pt idx="3837">
                  <c:v>0.69457665866027996</c:v>
                </c:pt>
                <c:pt idx="3838">
                  <c:v>0.69471178373370002</c:v>
                </c:pt>
                <c:pt idx="3839">
                  <c:v>0.6948100251773901</c:v>
                </c:pt>
                <c:pt idx="3840">
                  <c:v>0.69493480904620997</c:v>
                </c:pt>
                <c:pt idx="3841">
                  <c:v>0.69509578713113007</c:v>
                </c:pt>
                <c:pt idx="3842">
                  <c:v>0.69526469347291009</c:v>
                </c:pt>
                <c:pt idx="3843">
                  <c:v>0.69544954933650005</c:v>
                </c:pt>
                <c:pt idx="3844">
                  <c:v>0.69556458840627</c:v>
                </c:pt>
                <c:pt idx="3845">
                  <c:v>0.69571315704567005</c:v>
                </c:pt>
                <c:pt idx="3846">
                  <c:v>0.69583070207126996</c:v>
                </c:pt>
                <c:pt idx="3847">
                  <c:v>0.69600577657341001</c:v>
                </c:pt>
                <c:pt idx="3848">
                  <c:v>0.69609647102945993</c:v>
                </c:pt>
                <c:pt idx="3849">
                  <c:v>0.69615933624005</c:v>
                </c:pt>
                <c:pt idx="3850">
                  <c:v>0.69626158559621998</c:v>
                </c:pt>
                <c:pt idx="3851">
                  <c:v>0.69637913062182011</c:v>
                </c:pt>
                <c:pt idx="3852">
                  <c:v>0.69652459689983992</c:v>
                </c:pt>
                <c:pt idx="3853">
                  <c:v>0.69660594770935003</c:v>
                </c:pt>
                <c:pt idx="3854">
                  <c:v>0.69675348222829991</c:v>
                </c:pt>
                <c:pt idx="3855">
                  <c:v>0.6968203553513701</c:v>
                </c:pt>
                <c:pt idx="3856">
                  <c:v>0.69695513571796996</c:v>
                </c:pt>
                <c:pt idx="3857">
                  <c:v>0.6970792301731501</c:v>
                </c:pt>
                <c:pt idx="3858">
                  <c:v>0.69717794869536998</c:v>
                </c:pt>
                <c:pt idx="3859">
                  <c:v>0.69729533652942011</c:v>
                </c:pt>
                <c:pt idx="3860">
                  <c:v>0.6974373805590901</c:v>
                </c:pt>
                <c:pt idx="3861">
                  <c:v>0.69765330117453006</c:v>
                </c:pt>
                <c:pt idx="3862">
                  <c:v>0.69779656506548005</c:v>
                </c:pt>
                <c:pt idx="3863">
                  <c:v>0.6979501831966799</c:v>
                </c:pt>
                <c:pt idx="3864">
                  <c:v>0.69811335063301994</c:v>
                </c:pt>
                <c:pt idx="3865">
                  <c:v>0.69830814784179007</c:v>
                </c:pt>
                <c:pt idx="3866">
                  <c:v>0.69859318252640001</c:v>
                </c:pt>
                <c:pt idx="3867">
                  <c:v>0.69877906415279001</c:v>
                </c:pt>
                <c:pt idx="3868">
                  <c:v>0.69884964440043995</c:v>
                </c:pt>
                <c:pt idx="3869">
                  <c:v>0.69901179235867006</c:v>
                </c:pt>
                <c:pt idx="3870">
                  <c:v>0.69920400301135999</c:v>
                </c:pt>
                <c:pt idx="3871">
                  <c:v>0.69937282819709989</c:v>
                </c:pt>
                <c:pt idx="3872">
                  <c:v>0.6995207885789001</c:v>
                </c:pt>
                <c:pt idx="3873">
                  <c:v>0.69960317350886991</c:v>
                </c:pt>
                <c:pt idx="3874">
                  <c:v>0.6996800431297201</c:v>
                </c:pt>
                <c:pt idx="3875">
                  <c:v>0.69981309996222008</c:v>
                </c:pt>
                <c:pt idx="3876">
                  <c:v>0.69994987129993991</c:v>
                </c:pt>
                <c:pt idx="3877">
                  <c:v>0.7002701812054799</c:v>
                </c:pt>
                <c:pt idx="3878">
                  <c:v>0.70033342922281006</c:v>
                </c:pt>
                <c:pt idx="3879">
                  <c:v>0.70046139561167009</c:v>
                </c:pt>
                <c:pt idx="3880">
                  <c:v>0.70060799388903994</c:v>
                </c:pt>
                <c:pt idx="3881">
                  <c:v>0.70071864477824009</c:v>
                </c:pt>
                <c:pt idx="3882">
                  <c:v>0.70082171211741007</c:v>
                </c:pt>
                <c:pt idx="3883">
                  <c:v>0.70093913679674991</c:v>
                </c:pt>
                <c:pt idx="3884">
                  <c:v>0.70115228595774992</c:v>
                </c:pt>
                <c:pt idx="3885">
                  <c:v>0.70145011265018997</c:v>
                </c:pt>
                <c:pt idx="3886">
                  <c:v>0.70179702346767003</c:v>
                </c:pt>
                <c:pt idx="3887">
                  <c:v>0.70205943987576003</c:v>
                </c:pt>
                <c:pt idx="3888">
                  <c:v>0.7022959217623701</c:v>
                </c:pt>
                <c:pt idx="3889">
                  <c:v>0.70254042032171005</c:v>
                </c:pt>
                <c:pt idx="3890">
                  <c:v>0.7028279058095499</c:v>
                </c:pt>
                <c:pt idx="3891">
                  <c:v>0.70300163804681004</c:v>
                </c:pt>
                <c:pt idx="3892">
                  <c:v>0.70327904487251991</c:v>
                </c:pt>
                <c:pt idx="3893">
                  <c:v>0.7035676466451799</c:v>
                </c:pt>
                <c:pt idx="3894">
                  <c:v>0.70373000355736992</c:v>
                </c:pt>
                <c:pt idx="3895">
                  <c:v>0.70393820647662997</c:v>
                </c:pt>
                <c:pt idx="3896">
                  <c:v>0.70410780223204994</c:v>
                </c:pt>
                <c:pt idx="3897">
                  <c:v>0.70422534725765007</c:v>
                </c:pt>
                <c:pt idx="3898">
                  <c:v>0.70434047933551991</c:v>
                </c:pt>
                <c:pt idx="3899">
                  <c:v>0.70445250905199996</c:v>
                </c:pt>
                <c:pt idx="3900">
                  <c:v>0.70466657198719007</c:v>
                </c:pt>
                <c:pt idx="3901">
                  <c:v>0.70478017592478004</c:v>
                </c:pt>
                <c:pt idx="3902">
                  <c:v>0.70492992799763998</c:v>
                </c:pt>
                <c:pt idx="3903">
                  <c:v>0.70498253344103001</c:v>
                </c:pt>
                <c:pt idx="3904">
                  <c:v>0.70517466983981003</c:v>
                </c:pt>
                <c:pt idx="3905">
                  <c:v>0.70528658158095991</c:v>
                </c:pt>
                <c:pt idx="3906">
                  <c:v>0.70538287275906009</c:v>
                </c:pt>
                <c:pt idx="3907">
                  <c:v>0.70553227704757004</c:v>
                </c:pt>
                <c:pt idx="3908">
                  <c:v>0.70566001704230996</c:v>
                </c:pt>
                <c:pt idx="3909">
                  <c:v>0.70577046515269992</c:v>
                </c:pt>
                <c:pt idx="3910">
                  <c:v>0.70586063641152008</c:v>
                </c:pt>
                <c:pt idx="3911">
                  <c:v>0.70598886112303005</c:v>
                </c:pt>
                <c:pt idx="3912">
                  <c:v>0.70605436164433</c:v>
                </c:pt>
                <c:pt idx="3913">
                  <c:v>0.70617707727223999</c:v>
                </c:pt>
                <c:pt idx="3914">
                  <c:v>0.70632633532528</c:v>
                </c:pt>
                <c:pt idx="3915">
                  <c:v>0.7064242320621501</c:v>
                </c:pt>
                <c:pt idx="3916">
                  <c:v>0.70651833702399003</c:v>
                </c:pt>
                <c:pt idx="3917">
                  <c:v>0.70662971679844011</c:v>
                </c:pt>
                <c:pt idx="3918">
                  <c:v>0.70680340984358003</c:v>
                </c:pt>
                <c:pt idx="3919">
                  <c:v>0.70693750051705995</c:v>
                </c:pt>
                <c:pt idx="3920">
                  <c:v>0.70717017762052992</c:v>
                </c:pt>
                <c:pt idx="3921">
                  <c:v>0.70726669553011989</c:v>
                </c:pt>
                <c:pt idx="3922">
                  <c:v>0.70736700521472007</c:v>
                </c:pt>
                <c:pt idx="3923">
                  <c:v>0.70749868321994991</c:v>
                </c:pt>
                <c:pt idx="3924">
                  <c:v>0.70765515412783997</c:v>
                </c:pt>
                <c:pt idx="3925">
                  <c:v>0.70787544777416</c:v>
                </c:pt>
                <c:pt idx="3926">
                  <c:v>0.7079356564522199</c:v>
                </c:pt>
                <c:pt idx="3927">
                  <c:v>0.70820636632132006</c:v>
                </c:pt>
                <c:pt idx="3928">
                  <c:v>0.70839292301508006</c:v>
                </c:pt>
                <c:pt idx="3929">
                  <c:v>0.7085341825070901</c:v>
                </c:pt>
                <c:pt idx="3930">
                  <c:v>0.70873135480811</c:v>
                </c:pt>
                <c:pt idx="3931">
                  <c:v>0.70887406343157</c:v>
                </c:pt>
                <c:pt idx="3932">
                  <c:v>0.70897023663434</c:v>
                </c:pt>
                <c:pt idx="3933">
                  <c:v>0.7090384885846901</c:v>
                </c:pt>
                <c:pt idx="3934">
                  <c:v>0.70917878426041003</c:v>
                </c:pt>
                <c:pt idx="3935">
                  <c:v>0.70927981540080998</c:v>
                </c:pt>
                <c:pt idx="3936">
                  <c:v>0.70938457423192003</c:v>
                </c:pt>
                <c:pt idx="3937">
                  <c:v>0.70948251416075991</c:v>
                </c:pt>
                <c:pt idx="3938">
                  <c:v>0.70965654791287003</c:v>
                </c:pt>
                <c:pt idx="3939">
                  <c:v>0.70980498946068993</c:v>
                </c:pt>
                <c:pt idx="3940">
                  <c:v>0.70997471230769005</c:v>
                </c:pt>
                <c:pt idx="3941">
                  <c:v>0.7101232809470901</c:v>
                </c:pt>
                <c:pt idx="3942">
                  <c:v>0.71026392132963001</c:v>
                </c:pt>
                <c:pt idx="3943">
                  <c:v>0.71034940862098006</c:v>
                </c:pt>
                <c:pt idx="3944">
                  <c:v>0.71059053246644011</c:v>
                </c:pt>
                <c:pt idx="3945">
                  <c:v>0.71089389811896009</c:v>
                </c:pt>
                <c:pt idx="3946">
                  <c:v>0.71099194213337991</c:v>
                </c:pt>
                <c:pt idx="3947">
                  <c:v>0.71127813852924993</c:v>
                </c:pt>
                <c:pt idx="3948">
                  <c:v>0.71168797221729996</c:v>
                </c:pt>
                <c:pt idx="3949">
                  <c:v>0.71197768812167994</c:v>
                </c:pt>
                <c:pt idx="3950">
                  <c:v>0.71223461021932</c:v>
                </c:pt>
                <c:pt idx="3951">
                  <c:v>0.7124417790181099</c:v>
                </c:pt>
                <c:pt idx="3952">
                  <c:v>0.71260045788080006</c:v>
                </c:pt>
                <c:pt idx="3953">
                  <c:v>0.71283625728000999</c:v>
                </c:pt>
                <c:pt idx="3954">
                  <c:v>0.71299985935962007</c:v>
                </c:pt>
                <c:pt idx="3955">
                  <c:v>0.71314576531919993</c:v>
                </c:pt>
                <c:pt idx="3956">
                  <c:v>0.71327941659060001</c:v>
                </c:pt>
                <c:pt idx="3957">
                  <c:v>0.71340937106171998</c:v>
                </c:pt>
                <c:pt idx="3958">
                  <c:v>0.71357827740349999</c:v>
                </c:pt>
                <c:pt idx="3959">
                  <c:v>0.71375683553624003</c:v>
                </c:pt>
                <c:pt idx="3960">
                  <c:v>0.71393164956865007</c:v>
                </c:pt>
                <c:pt idx="3961">
                  <c:v>0.7140808599470001</c:v>
                </c:pt>
                <c:pt idx="3962">
                  <c:v>0.71416915518638002</c:v>
                </c:pt>
                <c:pt idx="3963">
                  <c:v>0.71433284063239011</c:v>
                </c:pt>
                <c:pt idx="3964">
                  <c:v>0.71458551073141008</c:v>
                </c:pt>
                <c:pt idx="3965">
                  <c:v>0.71473683702536994</c:v>
                </c:pt>
                <c:pt idx="3966">
                  <c:v>0.71486334442829991</c:v>
                </c:pt>
                <c:pt idx="3967">
                  <c:v>0.71499709067444006</c:v>
                </c:pt>
                <c:pt idx="3968">
                  <c:v>0.7150935843795001</c:v>
                </c:pt>
                <c:pt idx="3969">
                  <c:v>0.71513428398877998</c:v>
                </c:pt>
                <c:pt idx="3970">
                  <c:v>0.71522459717560993</c:v>
                </c:pt>
                <c:pt idx="3971">
                  <c:v>0.71528526557592009</c:v>
                </c:pt>
                <c:pt idx="3972">
                  <c:v>0.71534696809668996</c:v>
                </c:pt>
                <c:pt idx="3973">
                  <c:v>0.71542969773347997</c:v>
                </c:pt>
                <c:pt idx="3974">
                  <c:v>0.7155272497635301</c:v>
                </c:pt>
                <c:pt idx="3975">
                  <c:v>0.71560446409120004</c:v>
                </c:pt>
                <c:pt idx="3976">
                  <c:v>0.71570994437811009</c:v>
                </c:pt>
                <c:pt idx="3977">
                  <c:v>0.71573579738959991</c:v>
                </c:pt>
                <c:pt idx="3978">
                  <c:v>0.71587954013353006</c:v>
                </c:pt>
                <c:pt idx="3979">
                  <c:v>0.71600260046825004</c:v>
                </c:pt>
                <c:pt idx="3980">
                  <c:v>0.7161311761120901</c:v>
                </c:pt>
                <c:pt idx="3981">
                  <c:v>0.7162669905991601</c:v>
                </c:pt>
                <c:pt idx="3982">
                  <c:v>0.7163705183184701</c:v>
                </c:pt>
                <c:pt idx="3983">
                  <c:v>0.71650380418446002</c:v>
                </c:pt>
                <c:pt idx="3984">
                  <c:v>0.71667925995582005</c:v>
                </c:pt>
                <c:pt idx="3985">
                  <c:v>0.71684518831022004</c:v>
                </c:pt>
                <c:pt idx="3986">
                  <c:v>0.71700216041389009</c:v>
                </c:pt>
                <c:pt idx="3987">
                  <c:v>0.71714806123095998</c:v>
                </c:pt>
                <c:pt idx="3988">
                  <c:v>0.71732937701826005</c:v>
                </c:pt>
                <c:pt idx="3989">
                  <c:v>0.71739107953902992</c:v>
                </c:pt>
                <c:pt idx="3990">
                  <c:v>0.71758583889230998</c:v>
                </c:pt>
                <c:pt idx="3991">
                  <c:v>0.71772578986120994</c:v>
                </c:pt>
                <c:pt idx="3992">
                  <c:v>0.71782334189125008</c:v>
                </c:pt>
                <c:pt idx="3993">
                  <c:v>0.71801672241725001</c:v>
                </c:pt>
                <c:pt idx="3994">
                  <c:v>0.71814185099289007</c:v>
                </c:pt>
                <c:pt idx="3995">
                  <c:v>0.71823113005926009</c:v>
                </c:pt>
                <c:pt idx="3996">
                  <c:v>0.71837383868272009</c:v>
                </c:pt>
                <c:pt idx="3997">
                  <c:v>0.71844732749874995</c:v>
                </c:pt>
                <c:pt idx="3998">
                  <c:v>0.71853964266312009</c:v>
                </c:pt>
                <c:pt idx="3999">
                  <c:v>0.71865615356827006</c:v>
                </c:pt>
                <c:pt idx="4000">
                  <c:v>0.71889158832630007</c:v>
                </c:pt>
                <c:pt idx="4001">
                  <c:v>0.71906980175220991</c:v>
                </c:pt>
                <c:pt idx="4002">
                  <c:v>0.71919768798242001</c:v>
                </c:pt>
                <c:pt idx="4003">
                  <c:v>0.71934694603546001</c:v>
                </c:pt>
                <c:pt idx="4004">
                  <c:v>0.71942260200371</c:v>
                </c:pt>
                <c:pt idx="4005">
                  <c:v>0.71956169838429007</c:v>
                </c:pt>
                <c:pt idx="4006">
                  <c:v>0.71968510342583003</c:v>
                </c:pt>
                <c:pt idx="4007">
                  <c:v>0.71986724254954004</c:v>
                </c:pt>
                <c:pt idx="4008">
                  <c:v>0.72000085487290999</c:v>
                </c:pt>
                <c:pt idx="4009">
                  <c:v>0.72020457660350989</c:v>
                </c:pt>
                <c:pt idx="4010">
                  <c:v>0.72050412683005005</c:v>
                </c:pt>
                <c:pt idx="4011">
                  <c:v>0.72062029302837005</c:v>
                </c:pt>
                <c:pt idx="4012">
                  <c:v>0.7208350453772101</c:v>
                </c:pt>
                <c:pt idx="4013">
                  <c:v>0.72100119537668994</c:v>
                </c:pt>
                <c:pt idx="4014">
                  <c:v>0.72145027209066992</c:v>
                </c:pt>
                <c:pt idx="4015">
                  <c:v>0.72167578531108001</c:v>
                </c:pt>
                <c:pt idx="4016">
                  <c:v>0.72189812120995001</c:v>
                </c:pt>
                <c:pt idx="4017">
                  <c:v>0.72208942154755995</c:v>
                </c:pt>
                <c:pt idx="4018">
                  <c:v>0.72230625408478</c:v>
                </c:pt>
                <c:pt idx="4019">
                  <c:v>0.72242379911037991</c:v>
                </c:pt>
                <c:pt idx="4020">
                  <c:v>0.72264155386002993</c:v>
                </c:pt>
                <c:pt idx="4021">
                  <c:v>0.72273093288696</c:v>
                </c:pt>
                <c:pt idx="4022">
                  <c:v>0.72288363800819999</c:v>
                </c:pt>
                <c:pt idx="4023">
                  <c:v>0.72307219263872002</c:v>
                </c:pt>
                <c:pt idx="4024">
                  <c:v>0.72328177438524999</c:v>
                </c:pt>
                <c:pt idx="4025">
                  <c:v>0.72345274896795009</c:v>
                </c:pt>
                <c:pt idx="4026">
                  <c:v>0.7237478180058301</c:v>
                </c:pt>
                <c:pt idx="4027">
                  <c:v>0.72389535252477</c:v>
                </c:pt>
                <c:pt idx="4028">
                  <c:v>0.72412423785322</c:v>
                </c:pt>
                <c:pt idx="4029">
                  <c:v>0.72425246879024008</c:v>
                </c:pt>
                <c:pt idx="4030">
                  <c:v>0.7243810444340899</c:v>
                </c:pt>
                <c:pt idx="4031">
                  <c:v>0.72450996478474994</c:v>
                </c:pt>
                <c:pt idx="4032">
                  <c:v>0.72464405573771007</c:v>
                </c:pt>
                <c:pt idx="4033">
                  <c:v>0.72480468911580997</c:v>
                </c:pt>
                <c:pt idx="4034">
                  <c:v>0.72495739423704997</c:v>
                </c:pt>
                <c:pt idx="4035">
                  <c:v>0.72514215709255003</c:v>
                </c:pt>
                <c:pt idx="4036">
                  <c:v>0.72517938542909999</c:v>
                </c:pt>
                <c:pt idx="4037">
                  <c:v>0.72533381408444009</c:v>
                </c:pt>
                <c:pt idx="4038">
                  <c:v>0.72540221542237004</c:v>
                </c:pt>
                <c:pt idx="4039">
                  <c:v>0.72555477115603995</c:v>
                </c:pt>
                <c:pt idx="4040">
                  <c:v>0.72564198198148011</c:v>
                </c:pt>
                <c:pt idx="4041">
                  <c:v>0.72574642814793</c:v>
                </c:pt>
                <c:pt idx="4042">
                  <c:v>0.72580158123912009</c:v>
                </c:pt>
                <c:pt idx="4043">
                  <c:v>0.72598117349232005</c:v>
                </c:pt>
                <c:pt idx="4044">
                  <c:v>0.72608768789969003</c:v>
                </c:pt>
                <c:pt idx="4045">
                  <c:v>0.72620109644344999</c:v>
                </c:pt>
                <c:pt idx="4046">
                  <c:v>0.72625941960588003</c:v>
                </c:pt>
                <c:pt idx="4047">
                  <c:v>0.72636691137252996</c:v>
                </c:pt>
                <c:pt idx="4048">
                  <c:v>0.72648429920657009</c:v>
                </c:pt>
                <c:pt idx="4049">
                  <c:v>0.72673852576577991</c:v>
                </c:pt>
                <c:pt idx="4050">
                  <c:v>0.72682570520120993</c:v>
                </c:pt>
                <c:pt idx="4051">
                  <c:v>0.7269387690381599</c:v>
                </c:pt>
                <c:pt idx="4052">
                  <c:v>0.72710870950040007</c:v>
                </c:pt>
                <c:pt idx="4053">
                  <c:v>0.72722866747374004</c:v>
                </c:pt>
                <c:pt idx="4054">
                  <c:v>0.7273437995516101</c:v>
                </c:pt>
                <c:pt idx="4055">
                  <c:v>0.72738102788816006</c:v>
                </c:pt>
                <c:pt idx="4056">
                  <c:v>0.72744893513168996</c:v>
                </c:pt>
                <c:pt idx="4057">
                  <c:v>0.72749540430042003</c:v>
                </c:pt>
                <c:pt idx="4058">
                  <c:v>0.72762783797124997</c:v>
                </c:pt>
                <c:pt idx="4059">
                  <c:v>0.72773779944680994</c:v>
                </c:pt>
                <c:pt idx="4060">
                  <c:v>0.72784017737233997</c:v>
                </c:pt>
                <c:pt idx="4061">
                  <c:v>0.7279301487788401</c:v>
                </c:pt>
                <c:pt idx="4062">
                  <c:v>0.72810180984869</c:v>
                </c:pt>
                <c:pt idx="4063">
                  <c:v>0.72822211252884994</c:v>
                </c:pt>
                <c:pt idx="4064">
                  <c:v>0.7283478310720799</c:v>
                </c:pt>
                <c:pt idx="4065">
                  <c:v>0.72855061812826993</c:v>
                </c:pt>
                <c:pt idx="4066">
                  <c:v>0.72870920815421991</c:v>
                </c:pt>
                <c:pt idx="4067">
                  <c:v>0.72888291550270989</c:v>
                </c:pt>
                <c:pt idx="4068">
                  <c:v>0.7289528909871601</c:v>
                </c:pt>
                <c:pt idx="4069">
                  <c:v>0.72921176580894009</c:v>
                </c:pt>
                <c:pt idx="4070">
                  <c:v>0.72940159162888007</c:v>
                </c:pt>
                <c:pt idx="4071">
                  <c:v>0.72956750324714004</c:v>
                </c:pt>
                <c:pt idx="4072">
                  <c:v>0.72978673678463002</c:v>
                </c:pt>
                <c:pt idx="4073">
                  <c:v>0.72993427130356991</c:v>
                </c:pt>
                <c:pt idx="4074">
                  <c:v>0.73021716408054993</c:v>
                </c:pt>
                <c:pt idx="4075">
                  <c:v>0.7302931111031401</c:v>
                </c:pt>
                <c:pt idx="4076">
                  <c:v>0.73059921075926004</c:v>
                </c:pt>
                <c:pt idx="4077">
                  <c:v>0.73080683320042006</c:v>
                </c:pt>
                <c:pt idx="4078">
                  <c:v>0.73102113190689</c:v>
                </c:pt>
                <c:pt idx="4079">
                  <c:v>0.73124450192621993</c:v>
                </c:pt>
                <c:pt idx="4080">
                  <c:v>0.73143133302264007</c:v>
                </c:pt>
                <c:pt idx="4081">
                  <c:v>0.73151268383214996</c:v>
                </c:pt>
                <c:pt idx="4082">
                  <c:v>0.7317226102854999</c:v>
                </c:pt>
                <c:pt idx="4083">
                  <c:v>0.73186468868165999</c:v>
                </c:pt>
                <c:pt idx="4084">
                  <c:v>0.73194942737303004</c:v>
                </c:pt>
                <c:pt idx="4085">
                  <c:v>0.73210661368292995</c:v>
                </c:pt>
                <c:pt idx="4086">
                  <c:v>0.73238201413635995</c:v>
                </c:pt>
                <c:pt idx="4087">
                  <c:v>0.73257515807261009</c:v>
                </c:pt>
                <c:pt idx="4088">
                  <c:v>0.73276215962220004</c:v>
                </c:pt>
                <c:pt idx="4089">
                  <c:v>0.73299561257159995</c:v>
                </c:pt>
                <c:pt idx="4090">
                  <c:v>0.73321932729775008</c:v>
                </c:pt>
                <c:pt idx="4091">
                  <c:v>0.7334478679193801</c:v>
                </c:pt>
                <c:pt idx="4092">
                  <c:v>0.73363435430897006</c:v>
                </c:pt>
                <c:pt idx="4093">
                  <c:v>0.73376029745530991</c:v>
                </c:pt>
                <c:pt idx="4094">
                  <c:v>0.7339152903672399</c:v>
                </c:pt>
                <c:pt idx="4095">
                  <c:v>0.73397113287206994</c:v>
                </c:pt>
                <c:pt idx="4096">
                  <c:v>0.73420691233691993</c:v>
                </c:pt>
                <c:pt idx="4097">
                  <c:v>0.73457436980698998</c:v>
                </c:pt>
                <c:pt idx="4098">
                  <c:v>0.73472121491228992</c:v>
                </c:pt>
                <c:pt idx="4099">
                  <c:v>0.73493114136565008</c:v>
                </c:pt>
                <c:pt idx="4100">
                  <c:v>0.73508159307575993</c:v>
                </c:pt>
                <c:pt idx="4101">
                  <c:v>0.7351531325577001</c:v>
                </c:pt>
                <c:pt idx="4102">
                  <c:v>0.73544194642679006</c:v>
                </c:pt>
                <c:pt idx="4103">
                  <c:v>0.73559022080539993</c:v>
                </c:pt>
                <c:pt idx="4104">
                  <c:v>0.7356739845626501</c:v>
                </c:pt>
                <c:pt idx="4105">
                  <c:v>0.73582668968389009</c:v>
                </c:pt>
                <c:pt idx="4106">
                  <c:v>0.73588839220465996</c:v>
                </c:pt>
                <c:pt idx="4107">
                  <c:v>0.73606266872367998</c:v>
                </c:pt>
                <c:pt idx="4108">
                  <c:v>0.73616243412653004</c:v>
                </c:pt>
                <c:pt idx="4109">
                  <c:v>0.73627205089527004</c:v>
                </c:pt>
                <c:pt idx="4110">
                  <c:v>0.73642716896425009</c:v>
                </c:pt>
                <c:pt idx="4111">
                  <c:v>0.73655953638312011</c:v>
                </c:pt>
                <c:pt idx="4112">
                  <c:v>0.73663015700281997</c:v>
                </c:pt>
                <c:pt idx="4113">
                  <c:v>0.73670086617929997</c:v>
                </c:pt>
                <c:pt idx="4114">
                  <c:v>0.73680324410482001</c:v>
                </c:pt>
                <c:pt idx="4115">
                  <c:v>0.73701971998775995</c:v>
                </c:pt>
                <c:pt idx="4116">
                  <c:v>0.73709969196998992</c:v>
                </c:pt>
                <c:pt idx="4117">
                  <c:v>0.73722240759788993</c:v>
                </c:pt>
                <c:pt idx="4118">
                  <c:v>0.7373589114985899</c:v>
                </c:pt>
                <c:pt idx="4119">
                  <c:v>0.73748565496780993</c:v>
                </c:pt>
                <c:pt idx="4120">
                  <c:v>0.73767742060022989</c:v>
                </c:pt>
                <c:pt idx="4121">
                  <c:v>0.73783839868515</c:v>
                </c:pt>
                <c:pt idx="4122">
                  <c:v>0.73793629542202011</c:v>
                </c:pt>
                <c:pt idx="4123">
                  <c:v>0.73805866634309991</c:v>
                </c:pt>
                <c:pt idx="4124">
                  <c:v>0.7381103723661</c:v>
                </c:pt>
                <c:pt idx="4125">
                  <c:v>0.73817448783460993</c:v>
                </c:pt>
                <c:pt idx="4126">
                  <c:v>0.73834201534911004</c:v>
                </c:pt>
                <c:pt idx="4127">
                  <c:v>0.7385402217705801</c:v>
                </c:pt>
                <c:pt idx="4128">
                  <c:v>0.73886562500862007</c:v>
                </c:pt>
                <c:pt idx="4129">
                  <c:v>0.73902867133446004</c:v>
                </c:pt>
                <c:pt idx="4130">
                  <c:v>0.73930038898369999</c:v>
                </c:pt>
                <c:pt idx="4131">
                  <c:v>0.73946644899580005</c:v>
                </c:pt>
                <c:pt idx="4132">
                  <c:v>0.73974741823544998</c:v>
                </c:pt>
                <c:pt idx="4133">
                  <c:v>0.73989560898663997</c:v>
                </c:pt>
                <c:pt idx="4134">
                  <c:v>0.74011001662866005</c:v>
                </c:pt>
                <c:pt idx="4135">
                  <c:v>0.74022894048154009</c:v>
                </c:pt>
                <c:pt idx="4136">
                  <c:v>0.74030501044718</c:v>
                </c:pt>
                <c:pt idx="4137">
                  <c:v>0.74046609877366998</c:v>
                </c:pt>
                <c:pt idx="4138">
                  <c:v>0.74061259917214994</c:v>
                </c:pt>
                <c:pt idx="4139">
                  <c:v>0.74075151602058997</c:v>
                </c:pt>
                <c:pt idx="4140">
                  <c:v>0.74082666210734005</c:v>
                </c:pt>
                <c:pt idx="4141">
                  <c:v>0.74089491405769992</c:v>
                </c:pt>
                <c:pt idx="4142">
                  <c:v>0.74110484051105008</c:v>
                </c:pt>
                <c:pt idx="4143">
                  <c:v>0.74140232249666993</c:v>
                </c:pt>
                <c:pt idx="4144">
                  <c:v>0.74152676165867004</c:v>
                </c:pt>
                <c:pt idx="4145">
                  <c:v>0.74173565399157004</c:v>
                </c:pt>
                <c:pt idx="4146">
                  <c:v>0.74196970992231992</c:v>
                </c:pt>
                <c:pt idx="4147">
                  <c:v>0.74215240453688991</c:v>
                </c:pt>
                <c:pt idx="4148">
                  <c:v>0.74243266493929005</c:v>
                </c:pt>
                <c:pt idx="4149">
                  <c:v>0.74273289082169991</c:v>
                </c:pt>
                <c:pt idx="4150">
                  <c:v>0.74284974643366009</c:v>
                </c:pt>
                <c:pt idx="4151">
                  <c:v>0.74295749775547004</c:v>
                </c:pt>
                <c:pt idx="4152">
                  <c:v>0.74310000358494999</c:v>
                </c:pt>
                <c:pt idx="4153">
                  <c:v>0.74325615577438997</c:v>
                </c:pt>
                <c:pt idx="4154">
                  <c:v>0.74337128785226003</c:v>
                </c:pt>
                <c:pt idx="4155">
                  <c:v>0.7435106537990499</c:v>
                </c:pt>
                <c:pt idx="4156">
                  <c:v>0.74360844614438992</c:v>
                </c:pt>
                <c:pt idx="4157">
                  <c:v>0.74401159955596996</c:v>
                </c:pt>
                <c:pt idx="4158">
                  <c:v>0.74422202428390993</c:v>
                </c:pt>
                <c:pt idx="4159">
                  <c:v>0.74435335758231003</c:v>
                </c:pt>
                <c:pt idx="4160">
                  <c:v>0.7445661205743701</c:v>
                </c:pt>
                <c:pt idx="4161">
                  <c:v>0.74476976342081991</c:v>
                </c:pt>
                <c:pt idx="4162">
                  <c:v>0.74495001974094999</c:v>
                </c:pt>
                <c:pt idx="4163">
                  <c:v>0.74510392065127995</c:v>
                </c:pt>
                <c:pt idx="4164">
                  <c:v>0.74532301786683997</c:v>
                </c:pt>
                <c:pt idx="4165">
                  <c:v>0.7454560841534299</c:v>
                </c:pt>
                <c:pt idx="4166">
                  <c:v>0.7456391140207399</c:v>
                </c:pt>
                <c:pt idx="4167">
                  <c:v>0.74587420407194993</c:v>
                </c:pt>
                <c:pt idx="4168">
                  <c:v>0.74602035976360992</c:v>
                </c:pt>
                <c:pt idx="4169">
                  <c:v>0.74613072295550009</c:v>
                </c:pt>
                <c:pt idx="4170">
                  <c:v>0.74622718385559006</c:v>
                </c:pt>
                <c:pt idx="4171">
                  <c:v>0.74636161951536995</c:v>
                </c:pt>
                <c:pt idx="4172">
                  <c:v>0.74646330802726002</c:v>
                </c:pt>
                <c:pt idx="4173">
                  <c:v>0.74655603416182004</c:v>
                </c:pt>
                <c:pt idx="4174">
                  <c:v>0.74670736045578989</c:v>
                </c:pt>
                <c:pt idx="4175">
                  <c:v>0.74677216533794</c:v>
                </c:pt>
                <c:pt idx="4176">
                  <c:v>0.74693810555828</c:v>
                </c:pt>
                <c:pt idx="4177">
                  <c:v>0.74699312240953009</c:v>
                </c:pt>
                <c:pt idx="4178">
                  <c:v>0.74712686865567002</c:v>
                </c:pt>
                <c:pt idx="4179">
                  <c:v>0.74720684063789999</c:v>
                </c:pt>
                <c:pt idx="4180">
                  <c:v>0.74737919404788</c:v>
                </c:pt>
                <c:pt idx="4181">
                  <c:v>0.74745261660052997</c:v>
                </c:pt>
                <c:pt idx="4182">
                  <c:v>0.74756599397294998</c:v>
                </c:pt>
                <c:pt idx="4183">
                  <c:v>0.74764634183333989</c:v>
                </c:pt>
                <c:pt idx="4184">
                  <c:v>0.74778525868178991</c:v>
                </c:pt>
                <c:pt idx="4185">
                  <c:v>0.74792279670295003</c:v>
                </c:pt>
                <c:pt idx="4186">
                  <c:v>0.74809116803283993</c:v>
                </c:pt>
                <c:pt idx="4187">
                  <c:v>0.74825923055921995</c:v>
                </c:pt>
                <c:pt idx="4188">
                  <c:v>0.74837608617118989</c:v>
                </c:pt>
                <c:pt idx="4189">
                  <c:v>0.74852557126755004</c:v>
                </c:pt>
                <c:pt idx="4190">
                  <c:v>0.74865874576355007</c:v>
                </c:pt>
                <c:pt idx="4191">
                  <c:v>0.74879076847560011</c:v>
                </c:pt>
                <c:pt idx="4192">
                  <c:v>0.74894519713093999</c:v>
                </c:pt>
                <c:pt idx="4193">
                  <c:v>0.74908307985892009</c:v>
                </c:pt>
                <c:pt idx="4194">
                  <c:v>0.74924336853020002</c:v>
                </c:pt>
                <c:pt idx="4195">
                  <c:v>0.74935581719847999</c:v>
                </c:pt>
                <c:pt idx="4196">
                  <c:v>0.74953770009251008</c:v>
                </c:pt>
                <c:pt idx="4197">
                  <c:v>0.7496866615006601</c:v>
                </c:pt>
                <c:pt idx="4198">
                  <c:v>0.74978938413301011</c:v>
                </c:pt>
                <c:pt idx="4199">
                  <c:v>0.75005067190252994</c:v>
                </c:pt>
                <c:pt idx="4200">
                  <c:v>0.75017890283956001</c:v>
                </c:pt>
                <c:pt idx="4201">
                  <c:v>0.75026591415604993</c:v>
                </c:pt>
                <c:pt idx="4202">
                  <c:v>0.75040923651156999</c:v>
                </c:pt>
                <c:pt idx="4203">
                  <c:v>0.75049844606165994</c:v>
                </c:pt>
                <c:pt idx="4204">
                  <c:v>0.75065735590564997</c:v>
                </c:pt>
                <c:pt idx="4205">
                  <c:v>0.75078351860175996</c:v>
                </c:pt>
                <c:pt idx="4206">
                  <c:v>0.75092691663885991</c:v>
                </c:pt>
                <c:pt idx="4207">
                  <c:v>0.75114856312408995</c:v>
                </c:pt>
                <c:pt idx="4208">
                  <c:v>0.75132746596364997</c:v>
                </c:pt>
                <c:pt idx="4209">
                  <c:v>0.75151486611133</c:v>
                </c:pt>
                <c:pt idx="4210">
                  <c:v>0.75162542907130003</c:v>
                </c:pt>
                <c:pt idx="4211">
                  <c:v>0.75178001246903992</c:v>
                </c:pt>
                <c:pt idx="4212">
                  <c:v>0.75195931356463008</c:v>
                </c:pt>
                <c:pt idx="4213">
                  <c:v>0.75214579995422004</c:v>
                </c:pt>
                <c:pt idx="4214">
                  <c:v>0.75229678154135993</c:v>
                </c:pt>
                <c:pt idx="4215">
                  <c:v>0.75239640181232992</c:v>
                </c:pt>
                <c:pt idx="4216">
                  <c:v>0.75257082346323001</c:v>
                </c:pt>
                <c:pt idx="4217">
                  <c:v>0.75263114715671997</c:v>
                </c:pt>
                <c:pt idx="4218">
                  <c:v>0.75271809141031998</c:v>
                </c:pt>
                <c:pt idx="4219">
                  <c:v>0.75280005349849999</c:v>
                </c:pt>
                <c:pt idx="4220">
                  <c:v>0.75293552327874003</c:v>
                </c:pt>
                <c:pt idx="4221">
                  <c:v>0.75314372619799008</c:v>
                </c:pt>
                <c:pt idx="4222">
                  <c:v>0.75328091951234</c:v>
                </c:pt>
                <c:pt idx="4223">
                  <c:v>0.75341525229683004</c:v>
                </c:pt>
                <c:pt idx="4224">
                  <c:v>0.75360390980262992</c:v>
                </c:pt>
                <c:pt idx="4225">
                  <c:v>0.75382918090933004</c:v>
                </c:pt>
                <c:pt idx="4226">
                  <c:v>0.75399161291224992</c:v>
                </c:pt>
                <c:pt idx="4227">
                  <c:v>0.75422707106775011</c:v>
                </c:pt>
                <c:pt idx="4228">
                  <c:v>0.75447119216164005</c:v>
                </c:pt>
                <c:pt idx="4229">
                  <c:v>0.75476384825178</c:v>
                </c:pt>
                <c:pt idx="4230">
                  <c:v>0.75498872701424991</c:v>
                </c:pt>
                <c:pt idx="4231">
                  <c:v>0.75519449696753993</c:v>
                </c:pt>
                <c:pt idx="4232">
                  <c:v>0.75529435204770001</c:v>
                </c:pt>
                <c:pt idx="4233">
                  <c:v>0.75542534063927991</c:v>
                </c:pt>
                <c:pt idx="4234">
                  <c:v>0.7556261702526299</c:v>
                </c:pt>
                <c:pt idx="4235">
                  <c:v>0.75569386725201992</c:v>
                </c:pt>
                <c:pt idx="4236">
                  <c:v>0.7558169275867499</c:v>
                </c:pt>
                <c:pt idx="4237">
                  <c:v>0.75589586544851994</c:v>
                </c:pt>
                <c:pt idx="4238">
                  <c:v>0.75601279936883992</c:v>
                </c:pt>
                <c:pt idx="4239">
                  <c:v>0.75619817332961992</c:v>
                </c:pt>
                <c:pt idx="4240">
                  <c:v>0.75634536314174006</c:v>
                </c:pt>
                <c:pt idx="4241">
                  <c:v>0.75650186003800002</c:v>
                </c:pt>
                <c:pt idx="4242">
                  <c:v>0.75660940856582992</c:v>
                </c:pt>
                <c:pt idx="4243">
                  <c:v>0.7567048415997899</c:v>
                </c:pt>
                <c:pt idx="4244">
                  <c:v>0.75675349601657005</c:v>
                </c:pt>
                <c:pt idx="4245">
                  <c:v>0.75684484332385993</c:v>
                </c:pt>
                <c:pt idx="4246">
                  <c:v>0.75695463199085</c:v>
                </c:pt>
                <c:pt idx="4247">
                  <c:v>0.75703857794193996</c:v>
                </c:pt>
                <c:pt idx="4248">
                  <c:v>0.75713474175944007</c:v>
                </c:pt>
                <c:pt idx="4249">
                  <c:v>0.75726469623056003</c:v>
                </c:pt>
                <c:pt idx="4250">
                  <c:v>0.75737052122429005</c:v>
                </c:pt>
                <c:pt idx="4251">
                  <c:v>0.75747878231962007</c:v>
                </c:pt>
                <c:pt idx="4252">
                  <c:v>0.75756045468208</c:v>
                </c:pt>
                <c:pt idx="4253">
                  <c:v>0.75773039514431995</c:v>
                </c:pt>
                <c:pt idx="4254">
                  <c:v>0.75778419543436004</c:v>
                </c:pt>
                <c:pt idx="4255">
                  <c:v>0.75789236968840989</c:v>
                </c:pt>
                <c:pt idx="4256">
                  <c:v>0.7580032738920901</c:v>
                </c:pt>
                <c:pt idx="4257">
                  <c:v>0.75814094096689</c:v>
                </c:pt>
                <c:pt idx="4258">
                  <c:v>0.75831984380645001</c:v>
                </c:pt>
                <c:pt idx="4259">
                  <c:v>0.75841084640690992</c:v>
                </c:pt>
                <c:pt idx="4260">
                  <c:v>0.75867764948556005</c:v>
                </c:pt>
                <c:pt idx="4261">
                  <c:v>0.75875107203821002</c:v>
                </c:pt>
                <c:pt idx="4262">
                  <c:v>0.75885724173876001</c:v>
                </c:pt>
                <c:pt idx="4263">
                  <c:v>0.7591412801584001</c:v>
                </c:pt>
                <c:pt idx="4264">
                  <c:v>0.75925641223625995</c:v>
                </c:pt>
                <c:pt idx="4265">
                  <c:v>0.75946082338050003</c:v>
                </c:pt>
                <c:pt idx="4266">
                  <c:v>0.7596221340221001</c:v>
                </c:pt>
                <c:pt idx="4267">
                  <c:v>0.75978829485946009</c:v>
                </c:pt>
                <c:pt idx="4268">
                  <c:v>0.76000262075163993</c:v>
                </c:pt>
                <c:pt idx="4269">
                  <c:v>0.76013265697258992</c:v>
                </c:pt>
                <c:pt idx="4270">
                  <c:v>0.76025606201414009</c:v>
                </c:pt>
                <c:pt idx="4271">
                  <c:v>0.76046357551974997</c:v>
                </c:pt>
                <c:pt idx="4272">
                  <c:v>0.76065213015026001</c:v>
                </c:pt>
                <c:pt idx="4273">
                  <c:v>0.76079759642829003</c:v>
                </c:pt>
                <c:pt idx="4274">
                  <c:v>0.76100097345205997</c:v>
                </c:pt>
                <c:pt idx="4275">
                  <c:v>0.76116284934397993</c:v>
                </c:pt>
                <c:pt idx="4276">
                  <c:v>0.76144978173163991</c:v>
                </c:pt>
                <c:pt idx="4277">
                  <c:v>0.76161730924614002</c:v>
                </c:pt>
                <c:pt idx="4278">
                  <c:v>0.76178391288458003</c:v>
                </c:pt>
                <c:pt idx="4279">
                  <c:v>0.76185489157492992</c:v>
                </c:pt>
                <c:pt idx="4280">
                  <c:v>0.76197028902976993</c:v>
                </c:pt>
                <c:pt idx="4281">
                  <c:v>0.76206339147785007</c:v>
                </c:pt>
                <c:pt idx="4282">
                  <c:v>0.76216542334522996</c:v>
                </c:pt>
                <c:pt idx="4283">
                  <c:v>0.76223364504022006</c:v>
                </c:pt>
                <c:pt idx="4284">
                  <c:v>0.76239014193648003</c:v>
                </c:pt>
                <c:pt idx="4285">
                  <c:v>0.76257835186018008</c:v>
                </c:pt>
                <c:pt idx="4286">
                  <c:v>0.76274622408148995</c:v>
                </c:pt>
                <c:pt idx="4287">
                  <c:v>0.76293891519384993</c:v>
                </c:pt>
                <c:pt idx="4288">
                  <c:v>0.7630857602991501</c:v>
                </c:pt>
                <c:pt idx="4289">
                  <c:v>0.76316814522911991</c:v>
                </c:pt>
                <c:pt idx="4290">
                  <c:v>0.76337083283924989</c:v>
                </c:pt>
                <c:pt idx="4291">
                  <c:v>0.76354801214471002</c:v>
                </c:pt>
                <c:pt idx="4292">
                  <c:v>0.76367348542717006</c:v>
                </c:pt>
                <c:pt idx="4293">
                  <c:v>0.76404611349954998</c:v>
                </c:pt>
                <c:pt idx="4294">
                  <c:v>0.76424257376921001</c:v>
                </c:pt>
                <c:pt idx="4295">
                  <c:v>0.76453945579137006</c:v>
                </c:pt>
                <c:pt idx="4296">
                  <c:v>0.76468516685281007</c:v>
                </c:pt>
                <c:pt idx="4297">
                  <c:v>0.76476535912317001</c:v>
                </c:pt>
                <c:pt idx="4298">
                  <c:v>0.76497854544752997</c:v>
                </c:pt>
                <c:pt idx="4299">
                  <c:v>0.76516124006209996</c:v>
                </c:pt>
                <c:pt idx="4300">
                  <c:v>0.76524190145797011</c:v>
                </c:pt>
                <c:pt idx="4301">
                  <c:v>0.76548767742060009</c:v>
                </c:pt>
                <c:pt idx="4302">
                  <c:v>0.7656157384326101</c:v>
                </c:pt>
                <c:pt idx="4303">
                  <c:v>0.76576895818567992</c:v>
                </c:pt>
                <c:pt idx="4304">
                  <c:v>0.76586689379848005</c:v>
                </c:pt>
                <c:pt idx="4305">
                  <c:v>0.76604161057473008</c:v>
                </c:pt>
                <c:pt idx="4306">
                  <c:v>0.76611327175249011</c:v>
                </c:pt>
                <c:pt idx="4307">
                  <c:v>0.76620404257765995</c:v>
                </c:pt>
                <c:pt idx="4308">
                  <c:v>0.76628912077699995</c:v>
                </c:pt>
                <c:pt idx="4309">
                  <c:v>0.76641015377464994</c:v>
                </c:pt>
                <c:pt idx="4310">
                  <c:v>0.76665451000614993</c:v>
                </c:pt>
                <c:pt idx="4311">
                  <c:v>0.76690545657108</c:v>
                </c:pt>
                <c:pt idx="4312">
                  <c:v>0.76703954752403991</c:v>
                </c:pt>
                <c:pt idx="4313">
                  <c:v>0.76708780647883001</c:v>
                </c:pt>
                <c:pt idx="4314">
                  <c:v>0.76719535500665992</c:v>
                </c:pt>
                <c:pt idx="4315">
                  <c:v>0.76730635060269003</c:v>
                </c:pt>
                <c:pt idx="4316">
                  <c:v>0.7674476803988699</c:v>
                </c:pt>
                <c:pt idx="4317">
                  <c:v>0.76757039602676991</c:v>
                </c:pt>
                <c:pt idx="4318">
                  <c:v>0.76771620701160992</c:v>
                </c:pt>
                <c:pt idx="4319">
                  <c:v>0.76787821921698995</c:v>
                </c:pt>
                <c:pt idx="4320">
                  <c:v>0.76801638788762006</c:v>
                </c:pt>
                <c:pt idx="4321">
                  <c:v>0.76817776944352989</c:v>
                </c:pt>
                <c:pt idx="4322">
                  <c:v>0.76825912025304</c:v>
                </c:pt>
                <c:pt idx="4323">
                  <c:v>0.76846387610410005</c:v>
                </c:pt>
                <c:pt idx="4324">
                  <c:v>0.76861970675563995</c:v>
                </c:pt>
                <c:pt idx="4325">
                  <c:v>0.76870482617123992</c:v>
                </c:pt>
                <c:pt idx="4326">
                  <c:v>0.76883719359010994</c:v>
                </c:pt>
                <c:pt idx="4327">
                  <c:v>0.76894336329064994</c:v>
                </c:pt>
                <c:pt idx="4328">
                  <c:v>0.76908641662093991</c:v>
                </c:pt>
                <c:pt idx="4329">
                  <c:v>0.76922643806067992</c:v>
                </c:pt>
                <c:pt idx="4330">
                  <c:v>0.76934908321774009</c:v>
                </c:pt>
                <c:pt idx="4331">
                  <c:v>0.76944756398063996</c:v>
                </c:pt>
                <c:pt idx="4332">
                  <c:v>0.76954315315737998</c:v>
                </c:pt>
                <c:pt idx="4333">
                  <c:v>0.76972481365149004</c:v>
                </c:pt>
                <c:pt idx="4334">
                  <c:v>0.76999935504939998</c:v>
                </c:pt>
                <c:pt idx="4335">
                  <c:v>0.77024635507008998</c:v>
                </c:pt>
                <c:pt idx="4336">
                  <c:v>0.77036527892297002</c:v>
                </c:pt>
                <c:pt idx="4337">
                  <c:v>0.77054107940115002</c:v>
                </c:pt>
                <c:pt idx="4338">
                  <c:v>0.77071722458614</c:v>
                </c:pt>
                <c:pt idx="4339">
                  <c:v>0.77079926480929006</c:v>
                </c:pt>
                <c:pt idx="4340">
                  <c:v>0.77090508980302008</c:v>
                </c:pt>
                <c:pt idx="4341">
                  <c:v>0.77113638807920992</c:v>
                </c:pt>
                <c:pt idx="4342">
                  <c:v>0.7712863355458901</c:v>
                </c:pt>
                <c:pt idx="4343">
                  <c:v>0.77139939938284008</c:v>
                </c:pt>
                <c:pt idx="4344">
                  <c:v>0.77145765483540996</c:v>
                </c:pt>
                <c:pt idx="4345">
                  <c:v>0.77159105637472991</c:v>
                </c:pt>
                <c:pt idx="4346">
                  <c:v>0.77165896361826003</c:v>
                </c:pt>
                <c:pt idx="4347">
                  <c:v>0.77177754276433008</c:v>
                </c:pt>
                <c:pt idx="4348">
                  <c:v>0.77192852435146997</c:v>
                </c:pt>
                <c:pt idx="4349">
                  <c:v>0.77213293549570006</c:v>
                </c:pt>
                <c:pt idx="4350">
                  <c:v>0.77229805006246011</c:v>
                </c:pt>
                <c:pt idx="4351">
                  <c:v>0.7723982982858999</c:v>
                </c:pt>
                <c:pt idx="4352">
                  <c:v>0.7724669564042399</c:v>
                </c:pt>
                <c:pt idx="4353">
                  <c:v>0.7726412638028799</c:v>
                </c:pt>
                <c:pt idx="4354">
                  <c:v>0.77276995369898005</c:v>
                </c:pt>
                <c:pt idx="4355">
                  <c:v>0.77289921875646006</c:v>
                </c:pt>
                <c:pt idx="4356">
                  <c:v>0.77311500522576004</c:v>
                </c:pt>
                <c:pt idx="4357">
                  <c:v>0.77331941636998991</c:v>
                </c:pt>
                <c:pt idx="4358">
                  <c:v>0.77358001472588001</c:v>
                </c:pt>
                <c:pt idx="4359">
                  <c:v>0.77384716251133989</c:v>
                </c:pt>
                <c:pt idx="4360">
                  <c:v>0.77398439902036009</c:v>
                </c:pt>
                <c:pt idx="4361">
                  <c:v>0.77403933925664004</c:v>
                </c:pt>
                <c:pt idx="4362">
                  <c:v>0.77426524258843998</c:v>
                </c:pt>
                <c:pt idx="4363">
                  <c:v>0.77446143006450008</c:v>
                </c:pt>
                <c:pt idx="4364">
                  <c:v>0.77457690684918989</c:v>
                </c:pt>
                <c:pt idx="4365">
                  <c:v>0.77466961637723997</c:v>
                </c:pt>
                <c:pt idx="4366">
                  <c:v>0.77480889453901991</c:v>
                </c:pt>
                <c:pt idx="4367">
                  <c:v>0.77496435731481994</c:v>
                </c:pt>
                <c:pt idx="4368">
                  <c:v>0.7751839355591299</c:v>
                </c:pt>
                <c:pt idx="4369">
                  <c:v>0.77527390403914009</c:v>
                </c:pt>
                <c:pt idx="4370">
                  <c:v>0.77551485410628995</c:v>
                </c:pt>
                <c:pt idx="4371">
                  <c:v>0.7756582521433899</c:v>
                </c:pt>
                <c:pt idx="4372">
                  <c:v>0.77587250043252998</c:v>
                </c:pt>
                <c:pt idx="4373">
                  <c:v>0.77596917769498996</c:v>
                </c:pt>
                <c:pt idx="4374">
                  <c:v>0.77622568766578004</c:v>
                </c:pt>
                <c:pt idx="4375">
                  <c:v>0.77644039191786995</c:v>
                </c:pt>
                <c:pt idx="4376">
                  <c:v>0.7765358781923799</c:v>
                </c:pt>
                <c:pt idx="4377">
                  <c:v>0.77663825363252004</c:v>
                </c:pt>
                <c:pt idx="4378">
                  <c:v>0.77687506721782995</c:v>
                </c:pt>
                <c:pt idx="4379">
                  <c:v>0.77701157191522996</c:v>
                </c:pt>
                <c:pt idx="4380">
                  <c:v>0.77715979505110999</c:v>
                </c:pt>
                <c:pt idx="4381">
                  <c:v>0.77741867565366007</c:v>
                </c:pt>
                <c:pt idx="4382">
                  <c:v>0.77759136798969997</c:v>
                </c:pt>
                <c:pt idx="4383">
                  <c:v>0.77772959542450004</c:v>
                </c:pt>
                <c:pt idx="4384">
                  <c:v>0.77787299346159999</c:v>
                </c:pt>
                <c:pt idx="4385">
                  <c:v>0.7780667186944199</c:v>
                </c:pt>
                <c:pt idx="4386">
                  <c:v>0.77812982753202009</c:v>
                </c:pt>
                <c:pt idx="4387">
                  <c:v>0.77831077112294</c:v>
                </c:pt>
                <c:pt idx="4388">
                  <c:v>0.77840901256663009</c:v>
                </c:pt>
                <c:pt idx="4389">
                  <c:v>0.77847691981015998</c:v>
                </c:pt>
                <c:pt idx="4390">
                  <c:v>0.77859067306074992</c:v>
                </c:pt>
                <c:pt idx="4391">
                  <c:v>0.77870511572497003</c:v>
                </c:pt>
                <c:pt idx="4392">
                  <c:v>0.7787833641730999</c:v>
                </c:pt>
                <c:pt idx="4393">
                  <c:v>0.77891814453970998</c:v>
                </c:pt>
                <c:pt idx="4394">
                  <c:v>0.77901604127657009</c:v>
                </c:pt>
                <c:pt idx="4395">
                  <c:v>0.77911221447934009</c:v>
                </c:pt>
                <c:pt idx="4396">
                  <c:v>0.7791718487591901</c:v>
                </c:pt>
                <c:pt idx="4397">
                  <c:v>0.77930283735077999</c:v>
                </c:pt>
                <c:pt idx="4398">
                  <c:v>0.77950879333837997</c:v>
                </c:pt>
                <c:pt idx="4399">
                  <c:v>0.77962582764106991</c:v>
                </c:pt>
                <c:pt idx="4400">
                  <c:v>0.77976991509182003</c:v>
                </c:pt>
                <c:pt idx="4401">
                  <c:v>0.77997936840567994</c:v>
                </c:pt>
                <c:pt idx="4402">
                  <c:v>0.78019493860082001</c:v>
                </c:pt>
                <c:pt idx="4403">
                  <c:v>0.78032846071449002</c:v>
                </c:pt>
                <c:pt idx="4404">
                  <c:v>0.78061651504162999</c:v>
                </c:pt>
                <c:pt idx="4405">
                  <c:v>0.78074336715136994</c:v>
                </c:pt>
                <c:pt idx="4406">
                  <c:v>0.78085226979955991</c:v>
                </c:pt>
                <c:pt idx="4407">
                  <c:v>0.78092054645683007</c:v>
                </c:pt>
                <c:pt idx="4408">
                  <c:v>0.78103016322557006</c:v>
                </c:pt>
                <c:pt idx="4409">
                  <c:v>0.78113840116703992</c:v>
                </c:pt>
                <c:pt idx="4410">
                  <c:v>0.7812083766514899</c:v>
                </c:pt>
                <c:pt idx="4411">
                  <c:v>0.78134832762039008</c:v>
                </c:pt>
                <c:pt idx="4412">
                  <c:v>0.78147966091879995</c:v>
                </c:pt>
                <c:pt idx="4413">
                  <c:v>0.78155653053964991</c:v>
                </c:pt>
                <c:pt idx="4414">
                  <c:v>0.78170751212679002</c:v>
                </c:pt>
                <c:pt idx="4415">
                  <c:v>0.78186573255715008</c:v>
                </c:pt>
                <c:pt idx="4416">
                  <c:v>0.78198690511411995</c:v>
                </c:pt>
                <c:pt idx="4417">
                  <c:v>0.78213807607482</c:v>
                </c:pt>
                <c:pt idx="4418">
                  <c:v>0.78225594067732995</c:v>
                </c:pt>
                <c:pt idx="4419">
                  <c:v>0.78236773308735996</c:v>
                </c:pt>
                <c:pt idx="4420">
                  <c:v>0.78260926516779006</c:v>
                </c:pt>
                <c:pt idx="4421">
                  <c:v>0.78276989854588996</c:v>
                </c:pt>
                <c:pt idx="4422">
                  <c:v>0.78305295044425005</c:v>
                </c:pt>
                <c:pt idx="4423">
                  <c:v>0.78313075400867005</c:v>
                </c:pt>
                <c:pt idx="4424">
                  <c:v>0.78320319501857005</c:v>
                </c:pt>
                <c:pt idx="4425">
                  <c:v>0.78336107074210992</c:v>
                </c:pt>
                <c:pt idx="4426">
                  <c:v>0.7834841310768399</c:v>
                </c:pt>
                <c:pt idx="4427">
                  <c:v>0.78362477145938003</c:v>
                </c:pt>
                <c:pt idx="4428">
                  <c:v>0.78391846166997992</c:v>
                </c:pt>
                <c:pt idx="4429">
                  <c:v>0.7840646173616399</c:v>
                </c:pt>
                <c:pt idx="4430">
                  <c:v>0.78413355872562995</c:v>
                </c:pt>
                <c:pt idx="4431">
                  <c:v>0.78433279926756994</c:v>
                </c:pt>
                <c:pt idx="4432">
                  <c:v>0.78451997507080007</c:v>
                </c:pt>
                <c:pt idx="4433">
                  <c:v>0.78475575652535001</c:v>
                </c:pt>
                <c:pt idx="4434">
                  <c:v>0.78492017968876993</c:v>
                </c:pt>
                <c:pt idx="4435">
                  <c:v>0.78504274248010009</c:v>
                </c:pt>
                <c:pt idx="4436">
                  <c:v>0.78518732747424003</c:v>
                </c:pt>
                <c:pt idx="4437">
                  <c:v>0.78537784379705999</c:v>
                </c:pt>
                <c:pt idx="4438">
                  <c:v>0.78563337809925993</c:v>
                </c:pt>
                <c:pt idx="4439">
                  <c:v>0.78579780325238002</c:v>
                </c:pt>
                <c:pt idx="4440">
                  <c:v>0.78609287229026004</c:v>
                </c:pt>
                <c:pt idx="4441">
                  <c:v>0.78629866226177003</c:v>
                </c:pt>
                <c:pt idx="4442">
                  <c:v>0.78647136037857002</c:v>
                </c:pt>
                <c:pt idx="4443">
                  <c:v>0.78670630553528009</c:v>
                </c:pt>
                <c:pt idx="4444">
                  <c:v>0.78684260962366004</c:v>
                </c:pt>
                <c:pt idx="4445">
                  <c:v>0.78694464284237009</c:v>
                </c:pt>
                <c:pt idx="4446">
                  <c:v>0.78706938883593991</c:v>
                </c:pt>
                <c:pt idx="4447">
                  <c:v>0.78730727441696002</c:v>
                </c:pt>
                <c:pt idx="4448">
                  <c:v>0.78742826651076991</c:v>
                </c:pt>
                <c:pt idx="4449">
                  <c:v>0.78749307139292002</c:v>
                </c:pt>
                <c:pt idx="4450">
                  <c:v>0.78768089755283999</c:v>
                </c:pt>
                <c:pt idx="4451">
                  <c:v>0.78782831483281002</c:v>
                </c:pt>
                <c:pt idx="4452">
                  <c:v>0.78793912201793992</c:v>
                </c:pt>
                <c:pt idx="4453">
                  <c:v>0.78807045531634001</c:v>
                </c:pt>
                <c:pt idx="4454">
                  <c:v>0.78818420856692994</c:v>
                </c:pt>
                <c:pt idx="4455">
                  <c:v>0.78833312191314997</c:v>
                </c:pt>
                <c:pt idx="4456">
                  <c:v>0.78844204926826</c:v>
                </c:pt>
                <c:pt idx="4457">
                  <c:v>0.78851236945952996</c:v>
                </c:pt>
                <c:pt idx="4458">
                  <c:v>0.78867679461265006</c:v>
                </c:pt>
                <c:pt idx="4459">
                  <c:v>0.7888436327135</c:v>
                </c:pt>
                <c:pt idx="4460">
                  <c:v>0.78901184964164006</c:v>
                </c:pt>
                <c:pt idx="4461">
                  <c:v>0.78905390387367991</c:v>
                </c:pt>
                <c:pt idx="4462">
                  <c:v>0.7891569712128399</c:v>
                </c:pt>
                <c:pt idx="4463">
                  <c:v>0.78925693619063009</c:v>
                </c:pt>
                <c:pt idx="4464">
                  <c:v>0.78942377429149002</c:v>
                </c:pt>
                <c:pt idx="4465">
                  <c:v>0.78952822045793991</c:v>
                </c:pt>
                <c:pt idx="4466">
                  <c:v>0.78966886084048005</c:v>
                </c:pt>
                <c:pt idx="4467">
                  <c:v>0.7897594129516301</c:v>
                </c:pt>
                <c:pt idx="4468">
                  <c:v>0.78982156596172004</c:v>
                </c:pt>
                <c:pt idx="4469">
                  <c:v>0.79006527368342994</c:v>
                </c:pt>
                <c:pt idx="4470">
                  <c:v>0.79014765861339997</c:v>
                </c:pt>
                <c:pt idx="4471">
                  <c:v>0.79023590355930007</c:v>
                </c:pt>
                <c:pt idx="4472">
                  <c:v>0.79036068742812993</c:v>
                </c:pt>
                <c:pt idx="4473">
                  <c:v>0.79044755354676011</c:v>
                </c:pt>
                <c:pt idx="4474">
                  <c:v>0.79069373821215994</c:v>
                </c:pt>
                <c:pt idx="4475">
                  <c:v>0.79084741345790999</c:v>
                </c:pt>
                <c:pt idx="4476">
                  <c:v>0.79094117371292993</c:v>
                </c:pt>
                <c:pt idx="4477">
                  <c:v>0.79108870823187005</c:v>
                </c:pt>
                <c:pt idx="4478">
                  <c:v>0.79122969332123994</c:v>
                </c:pt>
                <c:pt idx="4479">
                  <c:v>0.79136291711498008</c:v>
                </c:pt>
                <c:pt idx="4480">
                  <c:v>0.79148610609198999</c:v>
                </c:pt>
                <c:pt idx="4481">
                  <c:v>0.79160749199590996</c:v>
                </c:pt>
                <c:pt idx="4482">
                  <c:v>0.79169883930320006</c:v>
                </c:pt>
                <c:pt idx="4483">
                  <c:v>0.79186188562903004</c:v>
                </c:pt>
                <c:pt idx="4484">
                  <c:v>0.79202217430030997</c:v>
                </c:pt>
                <c:pt idx="4485">
                  <c:v>0.79219623423922991</c:v>
                </c:pt>
                <c:pt idx="4486">
                  <c:v>0.79230850341772996</c:v>
                </c:pt>
                <c:pt idx="4487">
                  <c:v>0.7924709825798999</c:v>
                </c:pt>
                <c:pt idx="4488">
                  <c:v>0.79258661703617994</c:v>
                </c:pt>
                <c:pt idx="4489">
                  <c:v>0.79270883028566996</c:v>
                </c:pt>
                <c:pt idx="4490">
                  <c:v>0.79293185559817991</c:v>
                </c:pt>
                <c:pt idx="4491">
                  <c:v>0.79301317166572005</c:v>
                </c:pt>
                <c:pt idx="4492">
                  <c:v>0.7932479473338101</c:v>
                </c:pt>
                <c:pt idx="4493">
                  <c:v>0.79335860264128</c:v>
                </c:pt>
                <c:pt idx="4494">
                  <c:v>0.79347959473509011</c:v>
                </c:pt>
                <c:pt idx="4495">
                  <c:v>0.79358236616337008</c:v>
                </c:pt>
                <c:pt idx="4496">
                  <c:v>0.79368745294751997</c:v>
                </c:pt>
                <c:pt idx="4497">
                  <c:v>0.79382947215734001</c:v>
                </c:pt>
                <c:pt idx="4498">
                  <c:v>0.79401664796057991</c:v>
                </c:pt>
                <c:pt idx="4499">
                  <c:v>0.7941531518612801</c:v>
                </c:pt>
                <c:pt idx="4500">
                  <c:v>0.79423760503217</c:v>
                </c:pt>
                <c:pt idx="4501">
                  <c:v>0.79437617717379005</c:v>
                </c:pt>
                <c:pt idx="4502">
                  <c:v>0.79456817887251008</c:v>
                </c:pt>
                <c:pt idx="4503">
                  <c:v>0.79468813684585005</c:v>
                </c:pt>
                <c:pt idx="4504">
                  <c:v>0.79485911142854992</c:v>
                </c:pt>
                <c:pt idx="4505">
                  <c:v>0.79505180254089991</c:v>
                </c:pt>
                <c:pt idx="4506">
                  <c:v>0.79518554878705006</c:v>
                </c:pt>
                <c:pt idx="4507">
                  <c:v>0.79539823289496003</c:v>
                </c:pt>
                <c:pt idx="4508">
                  <c:v>0.79551141681996995</c:v>
                </c:pt>
                <c:pt idx="4509">
                  <c:v>0.79584083645177994</c:v>
                </c:pt>
                <c:pt idx="4510">
                  <c:v>0.7962270048664799</c:v>
                </c:pt>
                <c:pt idx="4511">
                  <c:v>0.79657370846936004</c:v>
                </c:pt>
                <c:pt idx="4512">
                  <c:v>0.79675672247239993</c:v>
                </c:pt>
                <c:pt idx="4513">
                  <c:v>0.79683841798873001</c:v>
                </c:pt>
                <c:pt idx="4514">
                  <c:v>0.79695906537571992</c:v>
                </c:pt>
                <c:pt idx="4515">
                  <c:v>0.79710522106737991</c:v>
                </c:pt>
                <c:pt idx="4516">
                  <c:v>0.79724620615674002</c:v>
                </c:pt>
                <c:pt idx="4517">
                  <c:v>0.79734150680252003</c:v>
                </c:pt>
                <c:pt idx="4518">
                  <c:v>0.79749784213531005</c:v>
                </c:pt>
                <c:pt idx="4519">
                  <c:v>0.79765778609977001</c:v>
                </c:pt>
                <c:pt idx="4520">
                  <c:v>0.79778819481057006</c:v>
                </c:pt>
                <c:pt idx="4521">
                  <c:v>0.79786012900308001</c:v>
                </c:pt>
                <c:pt idx="4522">
                  <c:v>0.79817139926150005</c:v>
                </c:pt>
                <c:pt idx="4523">
                  <c:v>0.79840789337636009</c:v>
                </c:pt>
                <c:pt idx="4524">
                  <c:v>0.79853403083608998</c:v>
                </c:pt>
                <c:pt idx="4525">
                  <c:v>0.79864232780074995</c:v>
                </c:pt>
                <c:pt idx="4526">
                  <c:v>0.79872729748295002</c:v>
                </c:pt>
                <c:pt idx="4527">
                  <c:v>0.79884530109451002</c:v>
                </c:pt>
                <c:pt idx="4528">
                  <c:v>0.79900506985770003</c:v>
                </c:pt>
                <c:pt idx="4529">
                  <c:v>0.79905419342741002</c:v>
                </c:pt>
                <c:pt idx="4530">
                  <c:v>0.79920069382588999</c:v>
                </c:pt>
                <c:pt idx="4531">
                  <c:v>0.79929548820137009</c:v>
                </c:pt>
                <c:pt idx="4532">
                  <c:v>0.79942888974070003</c:v>
                </c:pt>
                <c:pt idx="4533">
                  <c:v>0.79947769238722999</c:v>
                </c:pt>
                <c:pt idx="4534">
                  <c:v>0.79953809252276997</c:v>
                </c:pt>
                <c:pt idx="4535">
                  <c:v>0.79962399380079008</c:v>
                </c:pt>
                <c:pt idx="4536">
                  <c:v>0.79971809876264</c:v>
                </c:pt>
                <c:pt idx="4537">
                  <c:v>0.79978669541981007</c:v>
                </c:pt>
                <c:pt idx="4538">
                  <c:v>0.79984460616555997</c:v>
                </c:pt>
                <c:pt idx="4539">
                  <c:v>0.79997869711853009</c:v>
                </c:pt>
                <c:pt idx="4540">
                  <c:v>0.80008762447362991</c:v>
                </c:pt>
                <c:pt idx="4541">
                  <c:v>0.80025239433356998</c:v>
                </c:pt>
                <c:pt idx="4542">
                  <c:v>0.80039406883657005</c:v>
                </c:pt>
                <c:pt idx="4543">
                  <c:v>0.80053333039183006</c:v>
                </c:pt>
                <c:pt idx="4544">
                  <c:v>0.80066914487890006</c:v>
                </c:pt>
                <c:pt idx="4545">
                  <c:v>0.80081978175921997</c:v>
                </c:pt>
                <c:pt idx="4546">
                  <c:v>0.8009421526803</c:v>
                </c:pt>
                <c:pt idx="4547">
                  <c:v>0.80114262041722006</c:v>
                </c:pt>
                <c:pt idx="4548">
                  <c:v>0.80125066528416</c:v>
                </c:pt>
                <c:pt idx="4549">
                  <c:v>0.80161899662749003</c:v>
                </c:pt>
                <c:pt idx="4550">
                  <c:v>0.8017039663096901</c:v>
                </c:pt>
                <c:pt idx="4551">
                  <c:v>0.80185907282137991</c:v>
                </c:pt>
                <c:pt idx="4552">
                  <c:v>0.80201859300443989</c:v>
                </c:pt>
                <c:pt idx="4553">
                  <c:v>0.80208209813390008</c:v>
                </c:pt>
                <c:pt idx="4554">
                  <c:v>0.80225824331889006</c:v>
                </c:pt>
                <c:pt idx="4555">
                  <c:v>0.80236475772626004</c:v>
                </c:pt>
                <c:pt idx="4556">
                  <c:v>0.80251298165884011</c:v>
                </c:pt>
                <c:pt idx="4557">
                  <c:v>0.80260826212430003</c:v>
                </c:pt>
                <c:pt idx="4558">
                  <c:v>0.80272532105993011</c:v>
                </c:pt>
                <c:pt idx="4559">
                  <c:v>0.80280701657625997</c:v>
                </c:pt>
                <c:pt idx="4560">
                  <c:v>0.80288526502439006</c:v>
                </c:pt>
                <c:pt idx="4561">
                  <c:v>0.80301349596141991</c:v>
                </c:pt>
                <c:pt idx="4562">
                  <c:v>0.80314655279392011</c:v>
                </c:pt>
                <c:pt idx="4563">
                  <c:v>0.80325901386712006</c:v>
                </c:pt>
                <c:pt idx="4564">
                  <c:v>0.80346264894782005</c:v>
                </c:pt>
                <c:pt idx="4565">
                  <c:v>0.80356020097785996</c:v>
                </c:pt>
                <c:pt idx="4566">
                  <c:v>0.80363638118506997</c:v>
                </c:pt>
                <c:pt idx="4567">
                  <c:v>0.80377874510171998</c:v>
                </c:pt>
                <c:pt idx="4568">
                  <c:v>0.80392490079337997</c:v>
                </c:pt>
                <c:pt idx="4569">
                  <c:v>0.80401693751431003</c:v>
                </c:pt>
                <c:pt idx="4570">
                  <c:v>0.80426926290651002</c:v>
                </c:pt>
                <c:pt idx="4571">
                  <c:v>0.8045367553988001</c:v>
                </c:pt>
                <c:pt idx="4572">
                  <c:v>0.80475840188402992</c:v>
                </c:pt>
                <c:pt idx="4573">
                  <c:v>0.80502210260130003</c:v>
                </c:pt>
                <c:pt idx="4574">
                  <c:v>0.80528339037082008</c:v>
                </c:pt>
                <c:pt idx="4575">
                  <c:v>0.80555915582679005</c:v>
                </c:pt>
                <c:pt idx="4576">
                  <c:v>0.80560301686734004</c:v>
                </c:pt>
                <c:pt idx="4577">
                  <c:v>0.80590041557854009</c:v>
                </c:pt>
                <c:pt idx="4578">
                  <c:v>0.80608724168278001</c:v>
                </c:pt>
                <c:pt idx="4579">
                  <c:v>0.80626028949857997</c:v>
                </c:pt>
                <c:pt idx="4580">
                  <c:v>0.80638412370494006</c:v>
                </c:pt>
                <c:pt idx="4581">
                  <c:v>0.80663464110505001</c:v>
                </c:pt>
                <c:pt idx="4582">
                  <c:v>0.80685299255372001</c:v>
                </c:pt>
                <c:pt idx="4583">
                  <c:v>0.80703656925711997</c:v>
                </c:pt>
                <c:pt idx="4584">
                  <c:v>0.80736990075201009</c:v>
                </c:pt>
                <c:pt idx="4585">
                  <c:v>0.80749606344812008</c:v>
                </c:pt>
                <c:pt idx="4586">
                  <c:v>0.8075982688024399</c:v>
                </c:pt>
                <c:pt idx="4587">
                  <c:v>0.80767255333993004</c:v>
                </c:pt>
                <c:pt idx="4588">
                  <c:v>0.80780745119276998</c:v>
                </c:pt>
                <c:pt idx="4589">
                  <c:v>0.80797466060753997</c:v>
                </c:pt>
                <c:pt idx="4590">
                  <c:v>0.80821167480633993</c:v>
                </c:pt>
                <c:pt idx="4591">
                  <c:v>0.80841022593463996</c:v>
                </c:pt>
                <c:pt idx="4592">
                  <c:v>0.80849881093631004</c:v>
                </c:pt>
                <c:pt idx="4593">
                  <c:v>0.80861039762739995</c:v>
                </c:pt>
                <c:pt idx="4594">
                  <c:v>0.80874143520959008</c:v>
                </c:pt>
                <c:pt idx="4595">
                  <c:v>0.80887971662342006</c:v>
                </c:pt>
                <c:pt idx="4596">
                  <c:v>0.80900208754450009</c:v>
                </c:pt>
                <c:pt idx="4597">
                  <c:v>0.80913997027247997</c:v>
                </c:pt>
                <c:pt idx="4598">
                  <c:v>0.80919581277732</c:v>
                </c:pt>
                <c:pt idx="4599">
                  <c:v>0.80923166228659005</c:v>
                </c:pt>
                <c:pt idx="4600">
                  <c:v>0.80931921781885996</c:v>
                </c:pt>
                <c:pt idx="4601">
                  <c:v>0.80939126154423002</c:v>
                </c:pt>
                <c:pt idx="4602">
                  <c:v>0.80952328425627007</c:v>
                </c:pt>
                <c:pt idx="4603">
                  <c:v>0.80961126541013995</c:v>
                </c:pt>
                <c:pt idx="4604">
                  <c:v>0.80974010484602998</c:v>
                </c:pt>
                <c:pt idx="4605">
                  <c:v>0.80983834628971008</c:v>
                </c:pt>
                <c:pt idx="4606">
                  <c:v>0.80998622551546995</c:v>
                </c:pt>
                <c:pt idx="4607">
                  <c:v>0.81014065417081005</c:v>
                </c:pt>
                <c:pt idx="4608">
                  <c:v>0.81022234968713991</c:v>
                </c:pt>
                <c:pt idx="4609">
                  <c:v>0.81038315866773991</c:v>
                </c:pt>
                <c:pt idx="4610">
                  <c:v>0.81044709853374997</c:v>
                </c:pt>
                <c:pt idx="4611">
                  <c:v>0.81053224111828004</c:v>
                </c:pt>
                <c:pt idx="4612">
                  <c:v>0.81076939941040993</c:v>
                </c:pt>
                <c:pt idx="4613">
                  <c:v>0.81084554388615993</c:v>
                </c:pt>
                <c:pt idx="4614">
                  <c:v>0.81096760583188998</c:v>
                </c:pt>
                <c:pt idx="4615">
                  <c:v>0.81104378603909999</c:v>
                </c:pt>
                <c:pt idx="4616">
                  <c:v>0.81135677983161991</c:v>
                </c:pt>
                <c:pt idx="4617">
                  <c:v>0.81146455996454003</c:v>
                </c:pt>
                <c:pt idx="4618">
                  <c:v>0.8116673606764</c:v>
                </c:pt>
                <c:pt idx="4619">
                  <c:v>0.81174423029724996</c:v>
                </c:pt>
                <c:pt idx="4620">
                  <c:v>0.81193623199595999</c:v>
                </c:pt>
                <c:pt idx="4621">
                  <c:v>0.81207894061941999</c:v>
                </c:pt>
                <c:pt idx="4622">
                  <c:v>0.81218970283475</c:v>
                </c:pt>
                <c:pt idx="4623">
                  <c:v>0.8122626693544599</c:v>
                </c:pt>
                <c:pt idx="4624">
                  <c:v>0.8123657366936301</c:v>
                </c:pt>
                <c:pt idx="4625">
                  <c:v>0.81244674279632001</c:v>
                </c:pt>
                <c:pt idx="4626">
                  <c:v>0.81256463252873989</c:v>
                </c:pt>
                <c:pt idx="4627">
                  <c:v>0.81279472792127994</c:v>
                </c:pt>
                <c:pt idx="4628">
                  <c:v>0.81285785800645005</c:v>
                </c:pt>
                <c:pt idx="4629">
                  <c:v>0.81293622648064989</c:v>
                </c:pt>
                <c:pt idx="4630">
                  <c:v>0.81304274088802009</c:v>
                </c:pt>
                <c:pt idx="4631">
                  <c:v>0.81319303306152002</c:v>
                </c:pt>
                <c:pt idx="4632">
                  <c:v>0.81327231563011004</c:v>
                </c:pt>
                <c:pt idx="4633">
                  <c:v>0.81338572417388</c:v>
                </c:pt>
                <c:pt idx="4634">
                  <c:v>0.81351981512683991</c:v>
                </c:pt>
                <c:pt idx="4635">
                  <c:v>0.81369527089819993</c:v>
                </c:pt>
                <c:pt idx="4636">
                  <c:v>0.81378386055092</c:v>
                </c:pt>
                <c:pt idx="4637">
                  <c:v>0.81395173277224009</c:v>
                </c:pt>
                <c:pt idx="4638">
                  <c:v>0.81409409668888011</c:v>
                </c:pt>
                <c:pt idx="4639">
                  <c:v>0.81436675978347006</c:v>
                </c:pt>
                <c:pt idx="4640">
                  <c:v>0.81443845880201993</c:v>
                </c:pt>
                <c:pt idx="4641">
                  <c:v>0.81456462149811992</c:v>
                </c:pt>
                <c:pt idx="4642">
                  <c:v>0.81475414926749989</c:v>
                </c:pt>
                <c:pt idx="4643">
                  <c:v>0.81492518483179999</c:v>
                </c:pt>
                <c:pt idx="4644">
                  <c:v>0.8151301998289</c:v>
                </c:pt>
                <c:pt idx="4645">
                  <c:v>0.8153212529679299</c:v>
                </c:pt>
                <c:pt idx="4646">
                  <c:v>0.81544858020438005</c:v>
                </c:pt>
                <c:pt idx="4647">
                  <c:v>0.81558849012287005</c:v>
                </c:pt>
                <c:pt idx="4648">
                  <c:v>0.81573559056550993</c:v>
                </c:pt>
                <c:pt idx="4649">
                  <c:v>0.81597654063266001</c:v>
                </c:pt>
                <c:pt idx="4650">
                  <c:v>0.81623920722946997</c:v>
                </c:pt>
                <c:pt idx="4651">
                  <c:v>0.81646154312833996</c:v>
                </c:pt>
                <c:pt idx="4652">
                  <c:v>0.81666457544528992</c:v>
                </c:pt>
                <c:pt idx="4653">
                  <c:v>0.81691695186108992</c:v>
                </c:pt>
                <c:pt idx="4654">
                  <c:v>0.81721690507658007</c:v>
                </c:pt>
                <c:pt idx="4655">
                  <c:v>0.81749399496392994</c:v>
                </c:pt>
                <c:pt idx="4656">
                  <c:v>0.81774583281720004</c:v>
                </c:pt>
                <c:pt idx="4657">
                  <c:v>0.81786833930680003</c:v>
                </c:pt>
                <c:pt idx="4658">
                  <c:v>0.81800040062011004</c:v>
                </c:pt>
                <c:pt idx="4659">
                  <c:v>0.81810544995271006</c:v>
                </c:pt>
                <c:pt idx="4660">
                  <c:v>0.81825401859211011</c:v>
                </c:pt>
                <c:pt idx="4661">
                  <c:v>0.81839396956101007</c:v>
                </c:pt>
                <c:pt idx="4662">
                  <c:v>0.81850530986384995</c:v>
                </c:pt>
                <c:pt idx="4663">
                  <c:v>0.81859321010294006</c:v>
                </c:pt>
                <c:pt idx="4664">
                  <c:v>0.81871087001105991</c:v>
                </c:pt>
                <c:pt idx="4665">
                  <c:v>0.81888483207263008</c:v>
                </c:pt>
                <c:pt idx="4666">
                  <c:v>0.8189841076367701</c:v>
                </c:pt>
                <c:pt idx="4667">
                  <c:v>0.8190899326304999</c:v>
                </c:pt>
                <c:pt idx="4668">
                  <c:v>0.81918782936737</c:v>
                </c:pt>
                <c:pt idx="4669">
                  <c:v>0.81936707691374</c:v>
                </c:pt>
                <c:pt idx="4670">
                  <c:v>0.81954080915099992</c:v>
                </c:pt>
                <c:pt idx="4671">
                  <c:v>0.81960906110135001</c:v>
                </c:pt>
                <c:pt idx="4672">
                  <c:v>0.81970866660047004</c:v>
                </c:pt>
                <c:pt idx="4673">
                  <c:v>0.81980209692052997</c:v>
                </c:pt>
                <c:pt idx="4674">
                  <c:v>0.81996824560774995</c:v>
                </c:pt>
                <c:pt idx="4675">
                  <c:v>0.82008682475381001</c:v>
                </c:pt>
                <c:pt idx="4676">
                  <c:v>0.82015817906553989</c:v>
                </c:pt>
                <c:pt idx="4677">
                  <c:v>0.82031295242769997</c:v>
                </c:pt>
                <c:pt idx="4678">
                  <c:v>0.82054914984249994</c:v>
                </c:pt>
                <c:pt idx="4679">
                  <c:v>0.82067351576137004</c:v>
                </c:pt>
                <c:pt idx="4680">
                  <c:v>0.82086965394193001</c:v>
                </c:pt>
                <c:pt idx="4681">
                  <c:v>0.82098478601979008</c:v>
                </c:pt>
                <c:pt idx="4682">
                  <c:v>0.82109853927038001</c:v>
                </c:pt>
                <c:pt idx="4683">
                  <c:v>0.82122642550057989</c:v>
                </c:pt>
                <c:pt idx="4684">
                  <c:v>0.82139085065369999</c:v>
                </c:pt>
                <c:pt idx="4685">
                  <c:v>0.82147426970412996</c:v>
                </c:pt>
                <c:pt idx="4686">
                  <c:v>0.82154010870673999</c:v>
                </c:pt>
                <c:pt idx="4687">
                  <c:v>0.82168385145065992</c:v>
                </c:pt>
                <c:pt idx="4688">
                  <c:v>0.82180691178538989</c:v>
                </c:pt>
                <c:pt idx="4689">
                  <c:v>0.82189205436991997</c:v>
                </c:pt>
                <c:pt idx="4690">
                  <c:v>0.82199718995000004</c:v>
                </c:pt>
                <c:pt idx="4691">
                  <c:v>0.82218367633959999</c:v>
                </c:pt>
                <c:pt idx="4692">
                  <c:v>0.82241600873624998</c:v>
                </c:pt>
                <c:pt idx="4693">
                  <c:v>0.82252217843679998</c:v>
                </c:pt>
                <c:pt idx="4694">
                  <c:v>0.8226962553808701</c:v>
                </c:pt>
                <c:pt idx="4695">
                  <c:v>0.82274210138792991</c:v>
                </c:pt>
                <c:pt idx="4696">
                  <c:v>0.82288223304420005</c:v>
                </c:pt>
                <c:pt idx="4697">
                  <c:v>0.82309542587838003</c:v>
                </c:pt>
                <c:pt idx="4698">
                  <c:v>0.82319745909709008</c:v>
                </c:pt>
                <c:pt idx="4699">
                  <c:v>0.82333741006599004</c:v>
                </c:pt>
                <c:pt idx="4700">
                  <c:v>0.8234890810667701</c:v>
                </c:pt>
                <c:pt idx="4701">
                  <c:v>0.82361556576328998</c:v>
                </c:pt>
                <c:pt idx="4702">
                  <c:v>0.82376174416136005</c:v>
                </c:pt>
                <c:pt idx="4703">
                  <c:v>0.82392203283262999</c:v>
                </c:pt>
                <c:pt idx="4704">
                  <c:v>0.82402642318246011</c:v>
                </c:pt>
                <c:pt idx="4705">
                  <c:v>0.8241953853408599</c:v>
                </c:pt>
                <c:pt idx="4706">
                  <c:v>0.8244577072308501</c:v>
                </c:pt>
                <c:pt idx="4707">
                  <c:v>0.8245507780722301</c:v>
                </c:pt>
                <c:pt idx="4708">
                  <c:v>0.82474610615341004</c:v>
                </c:pt>
                <c:pt idx="4709">
                  <c:v>0.82497269197261991</c:v>
                </c:pt>
                <c:pt idx="4710">
                  <c:v>0.82513229847750003</c:v>
                </c:pt>
                <c:pt idx="4711">
                  <c:v>0.82526121882816006</c:v>
                </c:pt>
                <c:pt idx="4712">
                  <c:v>0.8253663544082499</c:v>
                </c:pt>
                <c:pt idx="4713">
                  <c:v>0.82561109625041995</c:v>
                </c:pt>
                <c:pt idx="4714">
                  <c:v>0.82570313297135001</c:v>
                </c:pt>
                <c:pt idx="4715">
                  <c:v>0.82594830772128991</c:v>
                </c:pt>
                <c:pt idx="4716">
                  <c:v>0.82613360305236005</c:v>
                </c:pt>
                <c:pt idx="4717">
                  <c:v>0.82635290532696004</c:v>
                </c:pt>
                <c:pt idx="4718">
                  <c:v>0.82656630006855991</c:v>
                </c:pt>
                <c:pt idx="4719">
                  <c:v>0.82671484748791002</c:v>
                </c:pt>
                <c:pt idx="4720">
                  <c:v>0.82703197776227011</c:v>
                </c:pt>
                <c:pt idx="4721">
                  <c:v>0.82725970727432996</c:v>
                </c:pt>
                <c:pt idx="4722">
                  <c:v>0.82741906808391996</c:v>
                </c:pt>
                <c:pt idx="4723">
                  <c:v>0.82758867927649993</c:v>
                </c:pt>
                <c:pt idx="4724">
                  <c:v>0.82774586558640006</c:v>
                </c:pt>
                <c:pt idx="4725">
                  <c:v>0.82790580955086002</c:v>
                </c:pt>
                <c:pt idx="4726">
                  <c:v>0.82795062143744991</c:v>
                </c:pt>
                <c:pt idx="4727">
                  <c:v>0.82804866271710997</c:v>
                </c:pt>
                <c:pt idx="4728">
                  <c:v>0.82827843762322995</c:v>
                </c:pt>
                <c:pt idx="4729">
                  <c:v>0.82845768516960994</c:v>
                </c:pt>
                <c:pt idx="4730">
                  <c:v>0.82868622579123996</c:v>
                </c:pt>
                <c:pt idx="4731">
                  <c:v>0.82873896593468999</c:v>
                </c:pt>
                <c:pt idx="4732">
                  <c:v>0.82892668276654002</c:v>
                </c:pt>
                <c:pt idx="4733">
                  <c:v>0.82903403497257</c:v>
                </c:pt>
                <c:pt idx="4734">
                  <c:v>0.8292946333284601</c:v>
                </c:pt>
                <c:pt idx="4735">
                  <c:v>0.82939942420172996</c:v>
                </c:pt>
                <c:pt idx="4736">
                  <c:v>0.82959722664417002</c:v>
                </c:pt>
                <c:pt idx="4737">
                  <c:v>0.82986408899502995</c:v>
                </c:pt>
                <c:pt idx="4738">
                  <c:v>0.83003299533680996</c:v>
                </c:pt>
                <c:pt idx="4739">
                  <c:v>0.83023430411966004</c:v>
                </c:pt>
                <c:pt idx="4740">
                  <c:v>0.8302698089221201</c:v>
                </c:pt>
                <c:pt idx="4741">
                  <c:v>0.8303590879884799</c:v>
                </c:pt>
                <c:pt idx="4742">
                  <c:v>0.83040631282282007</c:v>
                </c:pt>
                <c:pt idx="4743">
                  <c:v>0.83049766013010995</c:v>
                </c:pt>
                <c:pt idx="4744">
                  <c:v>0.83058307970394996</c:v>
                </c:pt>
                <c:pt idx="4745">
                  <c:v>0.83071965132215997</c:v>
                </c:pt>
                <c:pt idx="4746">
                  <c:v>0.83078134229575995</c:v>
                </c:pt>
                <c:pt idx="4747">
                  <c:v>0.83089131531850002</c:v>
                </c:pt>
                <c:pt idx="4748">
                  <c:v>0.83096094609613003</c:v>
                </c:pt>
                <c:pt idx="4749">
                  <c:v>0.83102669651866989</c:v>
                </c:pt>
                <c:pt idx="4750">
                  <c:v>0.83120982442013003</c:v>
                </c:pt>
                <c:pt idx="4751">
                  <c:v>0.83130599762290003</c:v>
                </c:pt>
                <c:pt idx="4752">
                  <c:v>0.83140872025525003</c:v>
                </c:pt>
                <c:pt idx="4753">
                  <c:v>0.83151592407624997</c:v>
                </c:pt>
                <c:pt idx="4754">
                  <c:v>0.83168290816073998</c:v>
                </c:pt>
                <c:pt idx="4755">
                  <c:v>0.83182305785283006</c:v>
                </c:pt>
                <c:pt idx="4756">
                  <c:v>0.83199541126281007</c:v>
                </c:pt>
                <c:pt idx="4757">
                  <c:v>0.83206193967906006</c:v>
                </c:pt>
                <c:pt idx="4758">
                  <c:v>0.83225290725731993</c:v>
                </c:pt>
                <c:pt idx="4759">
                  <c:v>0.83241216180813993</c:v>
                </c:pt>
                <c:pt idx="4760">
                  <c:v>0.8326203046145999</c:v>
                </c:pt>
                <c:pt idx="4761">
                  <c:v>0.83276617571222999</c:v>
                </c:pt>
                <c:pt idx="4762">
                  <c:v>0.8328737242400599</c:v>
                </c:pt>
                <c:pt idx="4763">
                  <c:v>0.83311432960039</c:v>
                </c:pt>
                <c:pt idx="4764">
                  <c:v>0.83317603212116009</c:v>
                </c:pt>
                <c:pt idx="4765">
                  <c:v>0.83343587706626998</c:v>
                </c:pt>
                <c:pt idx="4766">
                  <c:v>0.83352211776840002</c:v>
                </c:pt>
                <c:pt idx="4767">
                  <c:v>0.83363724984626009</c:v>
                </c:pt>
                <c:pt idx="4768">
                  <c:v>0.8337827161242799</c:v>
                </c:pt>
                <c:pt idx="4769">
                  <c:v>0.83391680707724003</c:v>
                </c:pt>
                <c:pt idx="4770">
                  <c:v>0.83407263781724006</c:v>
                </c:pt>
                <c:pt idx="4771">
                  <c:v>0.83426151389720005</c:v>
                </c:pt>
                <c:pt idx="4772">
                  <c:v>0.83439784306679998</c:v>
                </c:pt>
                <c:pt idx="4773">
                  <c:v>0.83451349458259005</c:v>
                </c:pt>
                <c:pt idx="4774">
                  <c:v>0.8345758865170001</c:v>
                </c:pt>
                <c:pt idx="4775">
                  <c:v>0.83467895385617008</c:v>
                </c:pt>
                <c:pt idx="4776">
                  <c:v>0.83489367016816995</c:v>
                </c:pt>
                <c:pt idx="4777">
                  <c:v>0.8350336571739001</c:v>
                </c:pt>
                <c:pt idx="4778">
                  <c:v>0.83518270358514002</c:v>
                </c:pt>
                <c:pt idx="4779">
                  <c:v>0.83533320740044004</c:v>
                </c:pt>
                <c:pt idx="4780">
                  <c:v>0.83540621821102001</c:v>
                </c:pt>
                <c:pt idx="4781">
                  <c:v>0.8355007427169201</c:v>
                </c:pt>
                <c:pt idx="4782">
                  <c:v>0.83562207171556002</c:v>
                </c:pt>
                <c:pt idx="4783">
                  <c:v>0.83589680305107006</c:v>
                </c:pt>
                <c:pt idx="4784">
                  <c:v>0.83615567787286005</c:v>
                </c:pt>
                <c:pt idx="4785">
                  <c:v>0.8364266174333399</c:v>
                </c:pt>
                <c:pt idx="4786">
                  <c:v>0.83657794372729999</c:v>
                </c:pt>
                <c:pt idx="4787">
                  <c:v>0.83672171268850004</c:v>
                </c:pt>
                <c:pt idx="4788">
                  <c:v>0.83690162343124008</c:v>
                </c:pt>
                <c:pt idx="4789">
                  <c:v>0.83703192260918002</c:v>
                </c:pt>
                <c:pt idx="4790">
                  <c:v>0.83721392781012005</c:v>
                </c:pt>
                <c:pt idx="4791">
                  <c:v>0.83728941860369011</c:v>
                </c:pt>
                <c:pt idx="4792">
                  <c:v>0.83747176851145011</c:v>
                </c:pt>
                <c:pt idx="4793">
                  <c:v>0.83755195861942</c:v>
                </c:pt>
                <c:pt idx="4794">
                  <c:v>0.8377175444740701</c:v>
                </c:pt>
                <c:pt idx="4795">
                  <c:v>0.83784849939788009</c:v>
                </c:pt>
                <c:pt idx="4796">
                  <c:v>0.83812968420965994</c:v>
                </c:pt>
                <c:pt idx="4797">
                  <c:v>0.83826515796000001</c:v>
                </c:pt>
                <c:pt idx="4798">
                  <c:v>0.8383942039616501</c:v>
                </c:pt>
                <c:pt idx="4799">
                  <c:v>0.83869823537684995</c:v>
                </c:pt>
                <c:pt idx="4800">
                  <c:v>0.83894423293021991</c:v>
                </c:pt>
                <c:pt idx="4801">
                  <c:v>0.83908603054929998</c:v>
                </c:pt>
                <c:pt idx="4802">
                  <c:v>0.83921006177534996</c:v>
                </c:pt>
                <c:pt idx="4803">
                  <c:v>0.83941207804788998</c:v>
                </c:pt>
                <c:pt idx="4804">
                  <c:v>0.83962618613617002</c:v>
                </c:pt>
                <c:pt idx="4805">
                  <c:v>0.83972339345938996</c:v>
                </c:pt>
                <c:pt idx="4806">
                  <c:v>0.83980439956208008</c:v>
                </c:pt>
                <c:pt idx="4807">
                  <c:v>0.83992435753543004</c:v>
                </c:pt>
                <c:pt idx="4808">
                  <c:v>0.84002776958142</c:v>
                </c:pt>
                <c:pt idx="4809">
                  <c:v>0.84019943357775007</c:v>
                </c:pt>
                <c:pt idx="4810">
                  <c:v>0.84034593397623003</c:v>
                </c:pt>
                <c:pt idx="4811">
                  <c:v>0.84043900481762002</c:v>
                </c:pt>
                <c:pt idx="4812">
                  <c:v>0.84054159470689993</c:v>
                </c:pt>
                <c:pt idx="4813">
                  <c:v>0.84064513949595998</c:v>
                </c:pt>
                <c:pt idx="4814">
                  <c:v>0.84070580789626992</c:v>
                </c:pt>
                <c:pt idx="4815">
                  <c:v>0.84080404933996</c:v>
                </c:pt>
                <c:pt idx="4816">
                  <c:v>0.84096261447713005</c:v>
                </c:pt>
                <c:pt idx="4817">
                  <c:v>0.84108110100233002</c:v>
                </c:pt>
                <c:pt idx="4818">
                  <c:v>0.84112738433706991</c:v>
                </c:pt>
                <c:pt idx="4819">
                  <c:v>0.84133627666996991</c:v>
                </c:pt>
                <c:pt idx="4820">
                  <c:v>0.84142141925449998</c:v>
                </c:pt>
                <c:pt idx="4821">
                  <c:v>0.84150552771855991</c:v>
                </c:pt>
                <c:pt idx="4822">
                  <c:v>0.84159204913036989</c:v>
                </c:pt>
                <c:pt idx="4823">
                  <c:v>0.84176130017897011</c:v>
                </c:pt>
                <c:pt idx="4824">
                  <c:v>0.84186781458634008</c:v>
                </c:pt>
                <c:pt idx="4825">
                  <c:v>0.84204706213271008</c:v>
                </c:pt>
                <c:pt idx="4826">
                  <c:v>0.84220447527468001</c:v>
                </c:pt>
                <c:pt idx="4827">
                  <c:v>0.84233039420131006</c:v>
                </c:pt>
                <c:pt idx="4828">
                  <c:v>0.84241911756425991</c:v>
                </c:pt>
                <c:pt idx="4829">
                  <c:v>0.84256894825813</c:v>
                </c:pt>
                <c:pt idx="4830">
                  <c:v>0.84271634083011993</c:v>
                </c:pt>
                <c:pt idx="4831">
                  <c:v>0.84294565659894993</c:v>
                </c:pt>
                <c:pt idx="4832">
                  <c:v>0.84312924571150005</c:v>
                </c:pt>
                <c:pt idx="4833">
                  <c:v>0.84347035659231007</c:v>
                </c:pt>
                <c:pt idx="4834">
                  <c:v>0.84365476101508996</c:v>
                </c:pt>
                <c:pt idx="4835">
                  <c:v>0.84385573881702003</c:v>
                </c:pt>
                <c:pt idx="4836">
                  <c:v>0.8439489130876201</c:v>
                </c:pt>
                <c:pt idx="4837">
                  <c:v>0.84404173137499994</c:v>
                </c:pt>
                <c:pt idx="4838">
                  <c:v>0.84423589904236995</c:v>
                </c:pt>
                <c:pt idx="4839">
                  <c:v>0.8443221271444199</c:v>
                </c:pt>
                <c:pt idx="4840">
                  <c:v>0.84456342191838996</c:v>
                </c:pt>
                <c:pt idx="4841">
                  <c:v>0.84478782605818004</c:v>
                </c:pt>
                <c:pt idx="4842">
                  <c:v>0.84492329583842007</c:v>
                </c:pt>
                <c:pt idx="4843">
                  <c:v>0.84515735176916995</c:v>
                </c:pt>
                <c:pt idx="4844">
                  <c:v>0.84535038758834991</c:v>
                </c:pt>
                <c:pt idx="4845">
                  <c:v>0.84557617055541989</c:v>
                </c:pt>
                <c:pt idx="4846">
                  <c:v>0.84576467083462004</c:v>
                </c:pt>
                <c:pt idx="4847">
                  <c:v>0.84588054667743995</c:v>
                </c:pt>
                <c:pt idx="4848">
                  <c:v>0.84605496832834004</c:v>
                </c:pt>
                <c:pt idx="4849">
                  <c:v>0.84619388517678007</c:v>
                </c:pt>
                <c:pt idx="4850">
                  <c:v>0.84637140918905995</c:v>
                </c:pt>
                <c:pt idx="4851">
                  <c:v>0.84644689998263001</c:v>
                </c:pt>
                <c:pt idx="4852">
                  <c:v>0.84660822277437009</c:v>
                </c:pt>
                <c:pt idx="4853">
                  <c:v>0.84670240853217993</c:v>
                </c:pt>
                <c:pt idx="4854">
                  <c:v>0.84680470566174004</c:v>
                </c:pt>
                <c:pt idx="4855">
                  <c:v>0.84692156127370999</c:v>
                </c:pt>
                <c:pt idx="4856">
                  <c:v>0.84705703105395003</c:v>
                </c:pt>
                <c:pt idx="4857">
                  <c:v>0.84713769244981996</c:v>
                </c:pt>
                <c:pt idx="4858">
                  <c:v>0.84731418234162992</c:v>
                </c:pt>
                <c:pt idx="4859">
                  <c:v>0.84751480171085003</c:v>
                </c:pt>
                <c:pt idx="4860">
                  <c:v>0.84767233272756992</c:v>
                </c:pt>
                <c:pt idx="4861">
                  <c:v>0.84791052514015997</c:v>
                </c:pt>
                <c:pt idx="4862">
                  <c:v>0.84830211208762996</c:v>
                </c:pt>
                <c:pt idx="4863">
                  <c:v>0.84868503445025989</c:v>
                </c:pt>
                <c:pt idx="4864">
                  <c:v>0.84881300083911992</c:v>
                </c:pt>
                <c:pt idx="4865">
                  <c:v>0.84896119152738003</c:v>
                </c:pt>
                <c:pt idx="4866">
                  <c:v>0.84914181790103993</c:v>
                </c:pt>
                <c:pt idx="4867">
                  <c:v>0.84928835331827002</c:v>
                </c:pt>
                <c:pt idx="4868">
                  <c:v>0.84942143836268991</c:v>
                </c:pt>
                <c:pt idx="4869">
                  <c:v>0.84955339784406991</c:v>
                </c:pt>
                <c:pt idx="4870">
                  <c:v>0.84974022894048007</c:v>
                </c:pt>
                <c:pt idx="4871">
                  <c:v>0.84993188593237989</c:v>
                </c:pt>
                <c:pt idx="4872">
                  <c:v>0.85009437094624007</c:v>
                </c:pt>
                <c:pt idx="4873">
                  <c:v>0.85025142915448004</c:v>
                </c:pt>
                <c:pt idx="4874">
                  <c:v>0.85035242825271995</c:v>
                </c:pt>
                <c:pt idx="4875">
                  <c:v>0.85059122177871993</c:v>
                </c:pt>
                <c:pt idx="4876">
                  <c:v>0.85073283791571996</c:v>
                </c:pt>
                <c:pt idx="4877">
                  <c:v>0.85081123303008011</c:v>
                </c:pt>
                <c:pt idx="4878">
                  <c:v>0.85102839832666</c:v>
                </c:pt>
                <c:pt idx="4879">
                  <c:v>0.8511462880590801</c:v>
                </c:pt>
                <c:pt idx="4880">
                  <c:v>0.85128313666660005</c:v>
                </c:pt>
                <c:pt idx="4881">
                  <c:v>0.85142308763550001</c:v>
                </c:pt>
                <c:pt idx="4882">
                  <c:v>0.85152512085421006</c:v>
                </c:pt>
                <c:pt idx="4883">
                  <c:v>0.85161336580011993</c:v>
                </c:pt>
                <c:pt idx="4884">
                  <c:v>0.85175964021994011</c:v>
                </c:pt>
                <c:pt idx="4885">
                  <c:v>0.85185397116045003</c:v>
                </c:pt>
                <c:pt idx="4886">
                  <c:v>0.85192911724720011</c:v>
                </c:pt>
                <c:pt idx="4887">
                  <c:v>0.85222487569872007</c:v>
                </c:pt>
                <c:pt idx="4888">
                  <c:v>0.85235988789461992</c:v>
                </c:pt>
                <c:pt idx="4889">
                  <c:v>0.85257716606872003</c:v>
                </c:pt>
                <c:pt idx="4890">
                  <c:v>0.85279812314030989</c:v>
                </c:pt>
                <c:pt idx="4891">
                  <c:v>0.85300381476336007</c:v>
                </c:pt>
                <c:pt idx="4892">
                  <c:v>0.8531335228761201</c:v>
                </c:pt>
                <c:pt idx="4893">
                  <c:v>0.85321982202776003</c:v>
                </c:pt>
                <c:pt idx="4894">
                  <c:v>0.8533720599955299</c:v>
                </c:pt>
                <c:pt idx="4895">
                  <c:v>0.85344238018680008</c:v>
                </c:pt>
                <c:pt idx="4896">
                  <c:v>0.85359474060122009</c:v>
                </c:pt>
                <c:pt idx="4897">
                  <c:v>0.8537505480838401</c:v>
                </c:pt>
                <c:pt idx="4898">
                  <c:v>0.85400046052831002</c:v>
                </c:pt>
                <c:pt idx="4899">
                  <c:v>0.85403941239897008</c:v>
                </c:pt>
                <c:pt idx="4900">
                  <c:v>0.85424554707730005</c:v>
                </c:pt>
                <c:pt idx="4901">
                  <c:v>0.85432172728451006</c:v>
                </c:pt>
                <c:pt idx="4902">
                  <c:v>0.85455647361487008</c:v>
                </c:pt>
                <c:pt idx="4903">
                  <c:v>0.85474640608669006</c:v>
                </c:pt>
                <c:pt idx="4904">
                  <c:v>0.85492565363307005</c:v>
                </c:pt>
                <c:pt idx="4905">
                  <c:v>0.85512976303696009</c:v>
                </c:pt>
                <c:pt idx="4906">
                  <c:v>0.85518969905715991</c:v>
                </c:pt>
                <c:pt idx="4907">
                  <c:v>0.85538583723770989</c:v>
                </c:pt>
                <c:pt idx="4908">
                  <c:v>0.85549648812692003</c:v>
                </c:pt>
                <c:pt idx="4909">
                  <c:v>0.85560782842975991</c:v>
                </c:pt>
                <c:pt idx="4910">
                  <c:v>0.85573192288495004</c:v>
                </c:pt>
                <c:pt idx="4911">
                  <c:v>0.85585843028787001</c:v>
                </c:pt>
                <c:pt idx="4912">
                  <c:v>0.85590220805400996</c:v>
                </c:pt>
                <c:pt idx="4913">
                  <c:v>0.85604009078199006</c:v>
                </c:pt>
                <c:pt idx="4914">
                  <c:v>0.85613522986429991</c:v>
                </c:pt>
                <c:pt idx="4915">
                  <c:v>0.85621209948515009</c:v>
                </c:pt>
                <c:pt idx="4916">
                  <c:v>0.85635960534482991</c:v>
                </c:pt>
                <c:pt idx="4917">
                  <c:v>0.85647580020240999</c:v>
                </c:pt>
                <c:pt idx="4918">
                  <c:v>0.85667055955569005</c:v>
                </c:pt>
                <c:pt idx="4919">
                  <c:v>0.85681671524735004</c:v>
                </c:pt>
                <c:pt idx="4920">
                  <c:v>0.85700940635970002</c:v>
                </c:pt>
                <c:pt idx="4921">
                  <c:v>0.85712979238392006</c:v>
                </c:pt>
                <c:pt idx="4922">
                  <c:v>0.85740312859051993</c:v>
                </c:pt>
                <c:pt idx="4923">
                  <c:v>0.85761981834233003</c:v>
                </c:pt>
                <c:pt idx="4924">
                  <c:v>0.85769813058597011</c:v>
                </c:pt>
                <c:pt idx="4925">
                  <c:v>0.85790633350522993</c:v>
                </c:pt>
                <c:pt idx="4926">
                  <c:v>0.85817520482478993</c:v>
                </c:pt>
                <c:pt idx="4927">
                  <c:v>0.85838995717361999</c:v>
                </c:pt>
                <c:pt idx="4928">
                  <c:v>0.85854015261100991</c:v>
                </c:pt>
                <c:pt idx="4929">
                  <c:v>0.85874638402546011</c:v>
                </c:pt>
                <c:pt idx="4930">
                  <c:v>0.8589407727190701</c:v>
                </c:pt>
                <c:pt idx="4931">
                  <c:v>0.8591858852209</c:v>
                </c:pt>
                <c:pt idx="4932">
                  <c:v>0.85926085931306995</c:v>
                </c:pt>
                <c:pt idx="4933">
                  <c:v>0.85938719400376007</c:v>
                </c:pt>
                <c:pt idx="4934">
                  <c:v>0.85954127795227997</c:v>
                </c:pt>
                <c:pt idx="4935">
                  <c:v>0.85971983608501001</c:v>
                </c:pt>
                <c:pt idx="4936">
                  <c:v>0.85990666718142994</c:v>
                </c:pt>
                <c:pt idx="4937">
                  <c:v>0.86000033441883006</c:v>
                </c:pt>
                <c:pt idx="4938">
                  <c:v>0.86018174322374996</c:v>
                </c:pt>
                <c:pt idx="4939">
                  <c:v>0.86036271430423006</c:v>
                </c:pt>
                <c:pt idx="4940">
                  <c:v>0.86048611934577002</c:v>
                </c:pt>
                <c:pt idx="4941">
                  <c:v>0.86065295744662995</c:v>
                </c:pt>
                <c:pt idx="4942">
                  <c:v>0.86079084017461005</c:v>
                </c:pt>
                <c:pt idx="4943">
                  <c:v>0.86087977453416009</c:v>
                </c:pt>
                <c:pt idx="4944">
                  <c:v>0.86098175131046006</c:v>
                </c:pt>
                <c:pt idx="4945">
                  <c:v>0.86121379544269994</c:v>
                </c:pt>
                <c:pt idx="4946">
                  <c:v>0.86137486405704</c:v>
                </c:pt>
                <c:pt idx="4947">
                  <c:v>0.86148918069775005</c:v>
                </c:pt>
                <c:pt idx="4948">
                  <c:v>0.86162943185995</c:v>
                </c:pt>
                <c:pt idx="4949">
                  <c:v>0.86174464394542993</c:v>
                </c:pt>
                <c:pt idx="4950">
                  <c:v>0.86185977602329999</c:v>
                </c:pt>
                <c:pt idx="4951">
                  <c:v>0.86199938228537998</c:v>
                </c:pt>
                <c:pt idx="4952">
                  <c:v>0.86213416265198006</c:v>
                </c:pt>
                <c:pt idx="4953">
                  <c:v>0.86225239709122992</c:v>
                </c:pt>
                <c:pt idx="4954">
                  <c:v>0.86238407509644999</c:v>
                </c:pt>
                <c:pt idx="4955">
                  <c:v>0.86248645302198002</c:v>
                </c:pt>
                <c:pt idx="4956">
                  <c:v>0.86254918966321004</c:v>
                </c:pt>
                <c:pt idx="4957">
                  <c:v>0.86262295692267998</c:v>
                </c:pt>
                <c:pt idx="4958">
                  <c:v>0.86279944681449994</c:v>
                </c:pt>
                <c:pt idx="4959">
                  <c:v>0.86295180722891995</c:v>
                </c:pt>
                <c:pt idx="4960">
                  <c:v>0.86314380892762999</c:v>
                </c:pt>
                <c:pt idx="4961">
                  <c:v>0.86327514222603008</c:v>
                </c:pt>
                <c:pt idx="4962">
                  <c:v>0.86345337945582989</c:v>
                </c:pt>
                <c:pt idx="4963">
                  <c:v>0.86364053145519004</c:v>
                </c:pt>
                <c:pt idx="4964">
                  <c:v>0.86377175983131993</c:v>
                </c:pt>
                <c:pt idx="4965">
                  <c:v>0.86402556897308003</c:v>
                </c:pt>
                <c:pt idx="4966">
                  <c:v>0.86428021294972002</c:v>
                </c:pt>
                <c:pt idx="4967">
                  <c:v>0.86442577359105011</c:v>
                </c:pt>
                <c:pt idx="4968">
                  <c:v>0.86447299842538006</c:v>
                </c:pt>
                <c:pt idx="4969">
                  <c:v>0.86464807366222995</c:v>
                </c:pt>
                <c:pt idx="4970">
                  <c:v>0.86476703334279992</c:v>
                </c:pt>
                <c:pt idx="4971">
                  <c:v>0.86487423716381007</c:v>
                </c:pt>
                <c:pt idx="4972">
                  <c:v>0.86501384342589005</c:v>
                </c:pt>
                <c:pt idx="4973">
                  <c:v>0.86516689325395002</c:v>
                </c:pt>
                <c:pt idx="4974">
                  <c:v>0.86524617582254004</c:v>
                </c:pt>
                <c:pt idx="4975">
                  <c:v>0.86538174762503006</c:v>
                </c:pt>
                <c:pt idx="4976">
                  <c:v>0.86549402002609011</c:v>
                </c:pt>
                <c:pt idx="4977">
                  <c:v>0.8656201827221901</c:v>
                </c:pt>
                <c:pt idx="4978">
                  <c:v>0.86569119232710001</c:v>
                </c:pt>
                <c:pt idx="4979">
                  <c:v>0.86578680390122997</c:v>
                </c:pt>
                <c:pt idx="4980">
                  <c:v>0.86587757472640003</c:v>
                </c:pt>
                <c:pt idx="4981">
                  <c:v>0.86592671381971997</c:v>
                </c:pt>
                <c:pt idx="4982">
                  <c:v>0.8660266982248801</c:v>
                </c:pt>
                <c:pt idx="4983">
                  <c:v>0.86618722544101989</c:v>
                </c:pt>
                <c:pt idx="4984">
                  <c:v>0.86629408455520007</c:v>
                </c:pt>
                <c:pt idx="4985">
                  <c:v>0.86648805971219001</c:v>
                </c:pt>
                <c:pt idx="4986">
                  <c:v>0.86677150350084009</c:v>
                </c:pt>
                <c:pt idx="4987">
                  <c:v>0.86691903801977999</c:v>
                </c:pt>
                <c:pt idx="4988">
                  <c:v>0.86707208784783996</c:v>
                </c:pt>
                <c:pt idx="4989">
                  <c:v>0.86732069434903991</c:v>
                </c:pt>
                <c:pt idx="4990">
                  <c:v>0.86761051990061011</c:v>
                </c:pt>
                <c:pt idx="4991">
                  <c:v>0.86776081207411004</c:v>
                </c:pt>
                <c:pt idx="4992">
                  <c:v>0.86792454781358996</c:v>
                </c:pt>
                <c:pt idx="4993">
                  <c:v>0.86813895545561004</c:v>
                </c:pt>
                <c:pt idx="4994">
                  <c:v>0.86823892043339002</c:v>
                </c:pt>
                <c:pt idx="4995">
                  <c:v>0.86845294095767001</c:v>
                </c:pt>
                <c:pt idx="4996">
                  <c:v>0.86856983898055007</c:v>
                </c:pt>
                <c:pt idx="4997">
                  <c:v>0.86868290281750005</c:v>
                </c:pt>
                <c:pt idx="4998">
                  <c:v>0.86877562895206006</c:v>
                </c:pt>
                <c:pt idx="4999">
                  <c:v>0.86894108822564009</c:v>
                </c:pt>
                <c:pt idx="5000">
                  <c:v>0.86909789155753003</c:v>
                </c:pt>
                <c:pt idx="5001">
                  <c:v>0.8692258160589299</c:v>
                </c:pt>
                <c:pt idx="5002">
                  <c:v>0.86957465936072009</c:v>
                </c:pt>
                <c:pt idx="5003">
                  <c:v>0.86965290780884996</c:v>
                </c:pt>
                <c:pt idx="5004">
                  <c:v>0.86971736798418009</c:v>
                </c:pt>
                <c:pt idx="5005">
                  <c:v>0.8698680048645</c:v>
                </c:pt>
                <c:pt idx="5006">
                  <c:v>0.86996659101501006</c:v>
                </c:pt>
                <c:pt idx="5007">
                  <c:v>0.87000106169700997</c:v>
                </c:pt>
                <c:pt idx="5008">
                  <c:v>0.87028268716891</c:v>
                </c:pt>
                <c:pt idx="5009">
                  <c:v>0.87043351941351998</c:v>
                </c:pt>
                <c:pt idx="5010">
                  <c:v>0.87067323999592006</c:v>
                </c:pt>
                <c:pt idx="5011">
                  <c:v>0.8707983685715599</c:v>
                </c:pt>
                <c:pt idx="5012">
                  <c:v>0.87096279372468</c:v>
                </c:pt>
                <c:pt idx="5013">
                  <c:v>0.87114307539151992</c:v>
                </c:pt>
                <c:pt idx="5014">
                  <c:v>0.87135713832671002</c:v>
                </c:pt>
                <c:pt idx="5015">
                  <c:v>0.87159050484381995</c:v>
                </c:pt>
                <c:pt idx="5016">
                  <c:v>0.87182938667004994</c:v>
                </c:pt>
                <c:pt idx="5017">
                  <c:v>0.87199002004815007</c:v>
                </c:pt>
                <c:pt idx="5018">
                  <c:v>0.87207792028723996</c:v>
                </c:pt>
                <c:pt idx="5019">
                  <c:v>0.87224372426763996</c:v>
                </c:pt>
                <c:pt idx="5020">
                  <c:v>0.87235816693186008</c:v>
                </c:pt>
                <c:pt idx="5021">
                  <c:v>0.87246016576937002</c:v>
                </c:pt>
                <c:pt idx="5022">
                  <c:v>0.87255982042152991</c:v>
                </c:pt>
                <c:pt idx="5023">
                  <c:v>0.87268948153820003</c:v>
                </c:pt>
                <c:pt idx="5024">
                  <c:v>0.87279697871366002</c:v>
                </c:pt>
                <c:pt idx="5025">
                  <c:v>0.87286798831857992</c:v>
                </c:pt>
                <c:pt idx="5026">
                  <c:v>0.8729959183840601</c:v>
                </c:pt>
                <c:pt idx="5027">
                  <c:v>0.87302970151072001</c:v>
                </c:pt>
                <c:pt idx="5028">
                  <c:v>0.8732095369425299</c:v>
                </c:pt>
                <c:pt idx="5029">
                  <c:v>0.87332817192321999</c:v>
                </c:pt>
                <c:pt idx="5030">
                  <c:v>0.87350232404023997</c:v>
                </c:pt>
                <c:pt idx="5031">
                  <c:v>0.87359172989058997</c:v>
                </c:pt>
                <c:pt idx="5032">
                  <c:v>0.87376560487774002</c:v>
                </c:pt>
                <c:pt idx="5033">
                  <c:v>0.87390727938074009</c:v>
                </c:pt>
                <c:pt idx="5034">
                  <c:v>0.87410169402719995</c:v>
                </c:pt>
                <c:pt idx="5035">
                  <c:v>0.87425033023859</c:v>
                </c:pt>
                <c:pt idx="5036">
                  <c:v>0.87433222872745997</c:v>
                </c:pt>
                <c:pt idx="5037">
                  <c:v>0.87438090655135992</c:v>
                </c:pt>
                <c:pt idx="5038">
                  <c:v>0.87457152942280003</c:v>
                </c:pt>
                <c:pt idx="5039">
                  <c:v>0.8747328522145299</c:v>
                </c:pt>
                <c:pt idx="5040">
                  <c:v>0.87488572601475001</c:v>
                </c:pt>
                <c:pt idx="5041">
                  <c:v>0.87498655643402001</c:v>
                </c:pt>
                <c:pt idx="5042">
                  <c:v>0.87510168851189007</c:v>
                </c:pt>
                <c:pt idx="5043">
                  <c:v>0.87522082733170992</c:v>
                </c:pt>
                <c:pt idx="5044">
                  <c:v>0.87543364117950007</c:v>
                </c:pt>
                <c:pt idx="5045">
                  <c:v>0.8756121993122401</c:v>
                </c:pt>
                <c:pt idx="5046">
                  <c:v>0.87574697967883997</c:v>
                </c:pt>
                <c:pt idx="5047">
                  <c:v>0.87590194976415003</c:v>
                </c:pt>
                <c:pt idx="5048">
                  <c:v>0.87616545375826993</c:v>
                </c:pt>
                <c:pt idx="5049">
                  <c:v>0.87633771797367999</c:v>
                </c:pt>
                <c:pt idx="5050">
                  <c:v>0.8764261000929201</c:v>
                </c:pt>
                <c:pt idx="5051">
                  <c:v>0.87661426203785009</c:v>
                </c:pt>
                <c:pt idx="5052">
                  <c:v>0.87676317538406989</c:v>
                </c:pt>
                <c:pt idx="5053">
                  <c:v>0.87690691812799004</c:v>
                </c:pt>
                <c:pt idx="5054">
                  <c:v>0.87710788220402991</c:v>
                </c:pt>
                <c:pt idx="5055">
                  <c:v>0.87720440011362011</c:v>
                </c:pt>
                <c:pt idx="5056">
                  <c:v>0.87732194513922002</c:v>
                </c:pt>
                <c:pt idx="5057">
                  <c:v>0.87738881826228998</c:v>
                </c:pt>
                <c:pt idx="5058">
                  <c:v>0.87750545392749002</c:v>
                </c:pt>
                <c:pt idx="5059">
                  <c:v>0.87762666596806005</c:v>
                </c:pt>
                <c:pt idx="5060">
                  <c:v>0.87782625121682001</c:v>
                </c:pt>
                <c:pt idx="5061">
                  <c:v>0.87808926252043995</c:v>
                </c:pt>
                <c:pt idx="5062">
                  <c:v>0.87816475331401</c:v>
                </c:pt>
                <c:pt idx="5063">
                  <c:v>0.87828953718284009</c:v>
                </c:pt>
                <c:pt idx="5064">
                  <c:v>0.87851109912207992</c:v>
                </c:pt>
                <c:pt idx="5065">
                  <c:v>0.8786708011753801</c:v>
                </c:pt>
                <c:pt idx="5066">
                  <c:v>0.87872938308509996</c:v>
                </c:pt>
                <c:pt idx="5067">
                  <c:v>0.8788434810425001</c:v>
                </c:pt>
                <c:pt idx="5068">
                  <c:v>0.87900829119826995</c:v>
                </c:pt>
                <c:pt idx="5069">
                  <c:v>0.87926402336284992</c:v>
                </c:pt>
                <c:pt idx="5070">
                  <c:v>0.87943361911826989</c:v>
                </c:pt>
                <c:pt idx="5071">
                  <c:v>0.87968422097637999</c:v>
                </c:pt>
                <c:pt idx="5072">
                  <c:v>0.8799661911551</c:v>
                </c:pt>
                <c:pt idx="5073">
                  <c:v>0.88022782363144003</c:v>
                </c:pt>
                <c:pt idx="5074">
                  <c:v>0.88043292418932007</c:v>
                </c:pt>
                <c:pt idx="5075">
                  <c:v>0.88061734233798994</c:v>
                </c:pt>
                <c:pt idx="5076">
                  <c:v>0.88080971670970998</c:v>
                </c:pt>
                <c:pt idx="5077">
                  <c:v>0.88090014629118008</c:v>
                </c:pt>
                <c:pt idx="5078">
                  <c:v>0.88116128969987995</c:v>
                </c:pt>
                <c:pt idx="5079">
                  <c:v>0.88128055825958995</c:v>
                </c:pt>
                <c:pt idx="5080">
                  <c:v>0.8814408469308701</c:v>
                </c:pt>
                <c:pt idx="5081">
                  <c:v>0.88161768152951003</c:v>
                </c:pt>
                <c:pt idx="5082">
                  <c:v>0.88167248991387992</c:v>
                </c:pt>
                <c:pt idx="5083">
                  <c:v>0.88179727378270001</c:v>
                </c:pt>
                <c:pt idx="5084">
                  <c:v>0.8819082693787299</c:v>
                </c:pt>
                <c:pt idx="5085">
                  <c:v>0.88215680299591992</c:v>
                </c:pt>
                <c:pt idx="5086">
                  <c:v>0.88233432700819003</c:v>
                </c:pt>
                <c:pt idx="5087">
                  <c:v>0.88252426046598997</c:v>
                </c:pt>
                <c:pt idx="5088">
                  <c:v>0.88269902682371004</c:v>
                </c:pt>
                <c:pt idx="5089">
                  <c:v>0.88283311777666995</c:v>
                </c:pt>
                <c:pt idx="5090">
                  <c:v>0.8829703110910101</c:v>
                </c:pt>
                <c:pt idx="5091">
                  <c:v>0.88312542915998993</c:v>
                </c:pt>
                <c:pt idx="5092">
                  <c:v>0.88324039561065004</c:v>
                </c:pt>
                <c:pt idx="5093">
                  <c:v>0.8832788236948701</c:v>
                </c:pt>
                <c:pt idx="5094">
                  <c:v>0.88345531358669005</c:v>
                </c:pt>
                <c:pt idx="5095">
                  <c:v>0.88360319281244992</c:v>
                </c:pt>
                <c:pt idx="5096">
                  <c:v>0.88374107554043002</c:v>
                </c:pt>
                <c:pt idx="5097">
                  <c:v>0.88389421854679995</c:v>
                </c:pt>
                <c:pt idx="5098">
                  <c:v>0.88400443155087993</c:v>
                </c:pt>
                <c:pt idx="5099">
                  <c:v>0.88418953911318998</c:v>
                </c:pt>
                <c:pt idx="5100">
                  <c:v>0.88429950058875995</c:v>
                </c:pt>
                <c:pt idx="5101">
                  <c:v>0.88449150228746998</c:v>
                </c:pt>
                <c:pt idx="5102">
                  <c:v>0.88454389772411002</c:v>
                </c:pt>
                <c:pt idx="5103">
                  <c:v>0.88461352850174002</c:v>
                </c:pt>
                <c:pt idx="5104">
                  <c:v>0.88468931637624992</c:v>
                </c:pt>
                <c:pt idx="5105">
                  <c:v>0.88483310674604998</c:v>
                </c:pt>
                <c:pt idx="5106">
                  <c:v>0.88505239967690996</c:v>
                </c:pt>
                <c:pt idx="5107">
                  <c:v>0.88526088790960999</c:v>
                </c:pt>
                <c:pt idx="5108">
                  <c:v>0.88530776803712996</c:v>
                </c:pt>
                <c:pt idx="5109">
                  <c:v>0.88555492282704007</c:v>
                </c:pt>
                <c:pt idx="5110">
                  <c:v>0.88565799016620006</c:v>
                </c:pt>
                <c:pt idx="5111">
                  <c:v>0.88577208812360997</c:v>
                </c:pt>
                <c:pt idx="5112">
                  <c:v>0.88600338639980003</c:v>
                </c:pt>
                <c:pt idx="5113">
                  <c:v>0.88617332686203998</c:v>
                </c:pt>
                <c:pt idx="5114">
                  <c:v>0.8862423164714599</c:v>
                </c:pt>
                <c:pt idx="5115">
                  <c:v>0.88650941601148991</c:v>
                </c:pt>
                <c:pt idx="5116">
                  <c:v>0.88665761005876997</c:v>
                </c:pt>
                <c:pt idx="5117">
                  <c:v>0.88683240630179005</c:v>
                </c:pt>
                <c:pt idx="5118">
                  <c:v>0.88699338438670994</c:v>
                </c:pt>
                <c:pt idx="5119">
                  <c:v>0.88708655339423004</c:v>
                </c:pt>
                <c:pt idx="5120">
                  <c:v>0.8872295085583799</c:v>
                </c:pt>
                <c:pt idx="5121">
                  <c:v>0.88745012092315001</c:v>
                </c:pt>
                <c:pt idx="5122">
                  <c:v>0.88752778150302003</c:v>
                </c:pt>
                <c:pt idx="5123">
                  <c:v>0.88766556268562002</c:v>
                </c:pt>
                <c:pt idx="5124">
                  <c:v>0.88771761341544009</c:v>
                </c:pt>
                <c:pt idx="5125">
                  <c:v>0.88784308669789991</c:v>
                </c:pt>
                <c:pt idx="5126">
                  <c:v>0.88805128961714996</c:v>
                </c:pt>
                <c:pt idx="5127">
                  <c:v>0.88820020296337998</c:v>
                </c:pt>
                <c:pt idx="5128">
                  <c:v>0.88833670686407995</c:v>
                </c:pt>
                <c:pt idx="5129">
                  <c:v>0.88853445042872004</c:v>
                </c:pt>
                <c:pt idx="5130">
                  <c:v>0.88872484674334995</c:v>
                </c:pt>
                <c:pt idx="5131">
                  <c:v>0.88896234974230004</c:v>
                </c:pt>
                <c:pt idx="5132">
                  <c:v>0.8891265082545099</c:v>
                </c:pt>
                <c:pt idx="5133">
                  <c:v>0.88941529450371992</c:v>
                </c:pt>
                <c:pt idx="5134">
                  <c:v>0.88966658577546998</c:v>
                </c:pt>
                <c:pt idx="5135">
                  <c:v>0.88982963210130994</c:v>
                </c:pt>
                <c:pt idx="5136">
                  <c:v>0.89000267492491991</c:v>
                </c:pt>
                <c:pt idx="5137">
                  <c:v>0.89038057886534006</c:v>
                </c:pt>
                <c:pt idx="5138">
                  <c:v>0.89063038604406009</c:v>
                </c:pt>
                <c:pt idx="5139">
                  <c:v>0.89072659998082004</c:v>
                </c:pt>
                <c:pt idx="5140">
                  <c:v>0.89087265228597001</c:v>
                </c:pt>
                <c:pt idx="5141">
                  <c:v>0.89094648219796002</c:v>
                </c:pt>
                <c:pt idx="5142">
                  <c:v>0.89104024245298996</c:v>
                </c:pt>
                <c:pt idx="5143">
                  <c:v>0.89132634911354991</c:v>
                </c:pt>
                <c:pt idx="5144">
                  <c:v>0.89143010586636007</c:v>
                </c:pt>
                <c:pt idx="5145">
                  <c:v>0.89158108745349995</c:v>
                </c:pt>
                <c:pt idx="5146">
                  <c:v>0.89171724664737995</c:v>
                </c:pt>
                <c:pt idx="5147">
                  <c:v>0.89202541454441997</c:v>
                </c:pt>
                <c:pt idx="5148">
                  <c:v>0.89223046098271008</c:v>
                </c:pt>
                <c:pt idx="5149">
                  <c:v>0.89240080027134994</c:v>
                </c:pt>
                <c:pt idx="5150">
                  <c:v>0.89256005482216993</c:v>
                </c:pt>
                <c:pt idx="5151">
                  <c:v>0.89283099438266</c:v>
                </c:pt>
                <c:pt idx="5152">
                  <c:v>0.89300269548401001</c:v>
                </c:pt>
                <c:pt idx="5153">
                  <c:v>0.89317639061624998</c:v>
                </c:pt>
                <c:pt idx="5154">
                  <c:v>0.89325808613258006</c:v>
                </c:pt>
                <c:pt idx="5155">
                  <c:v>0.89338666177642989</c:v>
                </c:pt>
                <c:pt idx="5156">
                  <c:v>0.8934297501289199</c:v>
                </c:pt>
                <c:pt idx="5157">
                  <c:v>0.89355073287204001</c:v>
                </c:pt>
                <c:pt idx="5158">
                  <c:v>0.89363829775498993</c:v>
                </c:pt>
                <c:pt idx="5159">
                  <c:v>0.8937386074396001</c:v>
                </c:pt>
                <c:pt idx="5160">
                  <c:v>0.89382823121279009</c:v>
                </c:pt>
                <c:pt idx="5161">
                  <c:v>0.89389682786995994</c:v>
                </c:pt>
                <c:pt idx="5162">
                  <c:v>0.89395267037478998</c:v>
                </c:pt>
                <c:pt idx="5163">
                  <c:v>0.8940898636891399</c:v>
                </c:pt>
                <c:pt idx="5164">
                  <c:v>0.89415742622585004</c:v>
                </c:pt>
                <c:pt idx="5165">
                  <c:v>0.8943287455153599</c:v>
                </c:pt>
                <c:pt idx="5166">
                  <c:v>0.8945048907003601</c:v>
                </c:pt>
                <c:pt idx="5167">
                  <c:v>0.89463932636013999</c:v>
                </c:pt>
                <c:pt idx="5168">
                  <c:v>0.89485959401809989</c:v>
                </c:pt>
                <c:pt idx="5169">
                  <c:v>0.89506779693734995</c:v>
                </c:pt>
                <c:pt idx="5170">
                  <c:v>0.89523954796129002</c:v>
                </c:pt>
                <c:pt idx="5171">
                  <c:v>0.89546954621753994</c:v>
                </c:pt>
                <c:pt idx="5172">
                  <c:v>0.89575482595376998</c:v>
                </c:pt>
                <c:pt idx="5173">
                  <c:v>0.89585515160263007</c:v>
                </c:pt>
                <c:pt idx="5174">
                  <c:v>0.89608502676304003</c:v>
                </c:pt>
                <c:pt idx="5175">
                  <c:v>0.89621739418190005</c:v>
                </c:pt>
                <c:pt idx="5176">
                  <c:v>0.89638354286912003</c:v>
                </c:pt>
                <c:pt idx="5177">
                  <c:v>0.8965448051276601</c:v>
                </c:pt>
                <c:pt idx="5178">
                  <c:v>0.89668335007134004</c:v>
                </c:pt>
                <c:pt idx="5179">
                  <c:v>0.89688198893076998</c:v>
                </c:pt>
                <c:pt idx="5180">
                  <c:v>0.89701470105645997</c:v>
                </c:pt>
                <c:pt idx="5181">
                  <c:v>0.8971322460820601</c:v>
                </c:pt>
                <c:pt idx="5182">
                  <c:v>0.89745695990645991</c:v>
                </c:pt>
                <c:pt idx="5183">
                  <c:v>0.89754899662738996</c:v>
                </c:pt>
                <c:pt idx="5184">
                  <c:v>0.89774582422157989</c:v>
                </c:pt>
                <c:pt idx="5185">
                  <c:v>0.89786610074810991</c:v>
                </c:pt>
                <c:pt idx="5186">
                  <c:v>0.89799746020014992</c:v>
                </c:pt>
                <c:pt idx="5187">
                  <c:v>0.8980879091554701</c:v>
                </c:pt>
                <c:pt idx="5188">
                  <c:v>0.89824668323097989</c:v>
                </c:pt>
                <c:pt idx="5189">
                  <c:v>0.89846327722946007</c:v>
                </c:pt>
                <c:pt idx="5190">
                  <c:v>0.89858656415545002</c:v>
                </c:pt>
                <c:pt idx="5191">
                  <c:v>0.8987113480242801</c:v>
                </c:pt>
                <c:pt idx="5192">
                  <c:v>0.89879855884973003</c:v>
                </c:pt>
                <c:pt idx="5193">
                  <c:v>0.89908673375121007</c:v>
                </c:pt>
                <c:pt idx="5194">
                  <c:v>0.89922496118600992</c:v>
                </c:pt>
                <c:pt idx="5195">
                  <c:v>0.89955764578699005</c:v>
                </c:pt>
                <c:pt idx="5196">
                  <c:v>0.8997527073273599</c:v>
                </c:pt>
                <c:pt idx="5197">
                  <c:v>0.89983917184248008</c:v>
                </c:pt>
                <c:pt idx="5198">
                  <c:v>0.89996065460096997</c:v>
                </c:pt>
                <c:pt idx="5199">
                  <c:v>0.90025310045498008</c:v>
                </c:pt>
                <c:pt idx="5200">
                  <c:v>0.90038800199654001</c:v>
                </c:pt>
                <c:pt idx="5201">
                  <c:v>0.90051761176084999</c:v>
                </c:pt>
                <c:pt idx="5202">
                  <c:v>0.90094780587215006</c:v>
                </c:pt>
                <c:pt idx="5203">
                  <c:v>0.90109534039108996</c:v>
                </c:pt>
                <c:pt idx="5204">
                  <c:v>0.90131250568766008</c:v>
                </c:pt>
                <c:pt idx="5205">
                  <c:v>0.90155621340936998</c:v>
                </c:pt>
                <c:pt idx="5206">
                  <c:v>0.90188506371560995</c:v>
                </c:pt>
                <c:pt idx="5207">
                  <c:v>0.90219081866490991</c:v>
                </c:pt>
                <c:pt idx="5208">
                  <c:v>0.90234424187081008</c:v>
                </c:pt>
                <c:pt idx="5209">
                  <c:v>0.90250530889891989</c:v>
                </c:pt>
                <c:pt idx="5210">
                  <c:v>0.90263532274999991</c:v>
                </c:pt>
                <c:pt idx="5211">
                  <c:v>0.90277113774403994</c:v>
                </c:pt>
                <c:pt idx="5212">
                  <c:v>0.90298305008399993</c:v>
                </c:pt>
                <c:pt idx="5213">
                  <c:v>0.90306221862323999</c:v>
                </c:pt>
                <c:pt idx="5214">
                  <c:v>0.90319219197687994</c:v>
                </c:pt>
                <c:pt idx="5215">
                  <c:v>0.90341418316892996</c:v>
                </c:pt>
                <c:pt idx="5216">
                  <c:v>0.90351311402626</c:v>
                </c:pt>
                <c:pt idx="5217">
                  <c:v>0.90370477101815005</c:v>
                </c:pt>
                <c:pt idx="5218">
                  <c:v>0.90388495719267992</c:v>
                </c:pt>
                <c:pt idx="5219">
                  <c:v>0.90401052596745002</c:v>
                </c:pt>
                <c:pt idx="5220">
                  <c:v>0.90416219696823008</c:v>
                </c:pt>
                <c:pt idx="5221">
                  <c:v>0.90433539888146997</c:v>
                </c:pt>
                <c:pt idx="5222">
                  <c:v>0.90444278831967995</c:v>
                </c:pt>
                <c:pt idx="5223">
                  <c:v>0.90464719946391003</c:v>
                </c:pt>
                <c:pt idx="5224">
                  <c:v>0.90478370336461</c:v>
                </c:pt>
                <c:pt idx="5225">
                  <c:v>0.90503358349908991</c:v>
                </c:pt>
                <c:pt idx="5226">
                  <c:v>0.90519252565307995</c:v>
                </c:pt>
                <c:pt idx="5227">
                  <c:v>0.90533488956971997</c:v>
                </c:pt>
                <c:pt idx="5228">
                  <c:v>0.90549793589555994</c:v>
                </c:pt>
                <c:pt idx="5229">
                  <c:v>0.90558878700488998</c:v>
                </c:pt>
                <c:pt idx="5230">
                  <c:v>0.90566994459871997</c:v>
                </c:pt>
                <c:pt idx="5231">
                  <c:v>0.90590136623742001</c:v>
                </c:pt>
                <c:pt idx="5232">
                  <c:v>0.90604670915293006</c:v>
                </c:pt>
                <c:pt idx="5233">
                  <c:v>0.90625215441762008</c:v>
                </c:pt>
                <c:pt idx="5234">
                  <c:v>0.90646510083581</c:v>
                </c:pt>
                <c:pt idx="5235">
                  <c:v>0.90657169763972001</c:v>
                </c:pt>
                <c:pt idx="5236">
                  <c:v>0.90674163810195996</c:v>
                </c:pt>
                <c:pt idx="5237">
                  <c:v>0.90680395583350992</c:v>
                </c:pt>
                <c:pt idx="5238">
                  <c:v>0.90701382071123993</c:v>
                </c:pt>
                <c:pt idx="5239">
                  <c:v>0.90720216641342</c:v>
                </c:pt>
                <c:pt idx="5240">
                  <c:v>0.90738830809619997</c:v>
                </c:pt>
                <c:pt idx="5241">
                  <c:v>0.90751481549911994</c:v>
                </c:pt>
                <c:pt idx="5242">
                  <c:v>0.90760246609999995</c:v>
                </c:pt>
                <c:pt idx="5243">
                  <c:v>0.90782884341210002</c:v>
                </c:pt>
                <c:pt idx="5244">
                  <c:v>0.90801059356953995</c:v>
                </c:pt>
                <c:pt idx="5245">
                  <c:v>0.90823001327096997</c:v>
                </c:pt>
                <c:pt idx="5246">
                  <c:v>0.90831315649414002</c:v>
                </c:pt>
                <c:pt idx="5247">
                  <c:v>0.90846930868358</c:v>
                </c:pt>
                <c:pt idx="5248">
                  <c:v>0.90854652301124994</c:v>
                </c:pt>
                <c:pt idx="5249">
                  <c:v>0.90874197177815996</c:v>
                </c:pt>
                <c:pt idx="5250">
                  <c:v>0.90895106121672997</c:v>
                </c:pt>
                <c:pt idx="5251">
                  <c:v>0.90917492354403007</c:v>
                </c:pt>
                <c:pt idx="5252">
                  <c:v>0.90948343614789007</c:v>
                </c:pt>
                <c:pt idx="5253">
                  <c:v>0.90973886390147007</c:v>
                </c:pt>
                <c:pt idx="5254">
                  <c:v>0.91000187520510001</c:v>
                </c:pt>
                <c:pt idx="5255">
                  <c:v>0.91019560043791992</c:v>
                </c:pt>
                <c:pt idx="5256">
                  <c:v>0.91033830906137991</c:v>
                </c:pt>
                <c:pt idx="5257">
                  <c:v>0.91051721190092993</c:v>
                </c:pt>
                <c:pt idx="5258">
                  <c:v>0.91072679364746989</c:v>
                </c:pt>
                <c:pt idx="5259">
                  <c:v>0.91108792928884008</c:v>
                </c:pt>
                <c:pt idx="5260">
                  <c:v>0.91144418771543001</c:v>
                </c:pt>
                <c:pt idx="5261">
                  <c:v>0.91161096664065</c:v>
                </c:pt>
                <c:pt idx="5262">
                  <c:v>0.91182054838718996</c:v>
                </c:pt>
                <c:pt idx="5263">
                  <c:v>0.91194274476642989</c:v>
                </c:pt>
                <c:pt idx="5264">
                  <c:v>0.91206942671118996</c:v>
                </c:pt>
                <c:pt idx="5265">
                  <c:v>0.9122228212460699</c:v>
                </c:pt>
                <c:pt idx="5266">
                  <c:v>0.91235070747628</c:v>
                </c:pt>
                <c:pt idx="5267">
                  <c:v>0.91247303748186992</c:v>
                </c:pt>
                <c:pt idx="5268">
                  <c:v>0.9125917902907299</c:v>
                </c:pt>
                <c:pt idx="5269">
                  <c:v>0.91272658155366004</c:v>
                </c:pt>
                <c:pt idx="5270">
                  <c:v>0.91277606189068994</c:v>
                </c:pt>
                <c:pt idx="5271">
                  <c:v>0.91291878431555995</c:v>
                </c:pt>
                <c:pt idx="5272">
                  <c:v>0.91300844885286003</c:v>
                </c:pt>
                <c:pt idx="5273">
                  <c:v>0.91318696622148998</c:v>
                </c:pt>
                <c:pt idx="5274">
                  <c:v>0.91340275269077997</c:v>
                </c:pt>
                <c:pt idx="5275">
                  <c:v>0.9135299495073399</c:v>
                </c:pt>
                <c:pt idx="5276">
                  <c:v>0.9138356235904499</c:v>
                </c:pt>
                <c:pt idx="5277">
                  <c:v>0.91402288025987999</c:v>
                </c:pt>
                <c:pt idx="5278">
                  <c:v>0.91419351013575989</c:v>
                </c:pt>
                <c:pt idx="5279">
                  <c:v>0.9145254628033801</c:v>
                </c:pt>
                <c:pt idx="5280">
                  <c:v>0.91472987394760996</c:v>
                </c:pt>
                <c:pt idx="5281">
                  <c:v>0.9148601731255499</c:v>
                </c:pt>
                <c:pt idx="5282">
                  <c:v>0.91498185463299997</c:v>
                </c:pt>
                <c:pt idx="5283">
                  <c:v>0.91508974786764008</c:v>
                </c:pt>
                <c:pt idx="5284">
                  <c:v>0.9152583095025999</c:v>
                </c:pt>
                <c:pt idx="5285">
                  <c:v>0.9153439207604801</c:v>
                </c:pt>
                <c:pt idx="5286">
                  <c:v>0.91543093790490992</c:v>
                </c:pt>
                <c:pt idx="5287">
                  <c:v>0.91559715630662009</c:v>
                </c:pt>
                <c:pt idx="5288">
                  <c:v>0.91569677657759008</c:v>
                </c:pt>
                <c:pt idx="5289">
                  <c:v>0.91583982990787005</c:v>
                </c:pt>
                <c:pt idx="5290">
                  <c:v>0.91602838453838009</c:v>
                </c:pt>
                <c:pt idx="5291">
                  <c:v>0.91618970733011995</c:v>
                </c:pt>
                <c:pt idx="5292">
                  <c:v>0.91628370592026998</c:v>
                </c:pt>
                <c:pt idx="5293">
                  <c:v>0.91651786822271997</c:v>
                </c:pt>
                <c:pt idx="5294">
                  <c:v>0.91668574044404005</c:v>
                </c:pt>
                <c:pt idx="5295">
                  <c:v>0.91688395359495001</c:v>
                </c:pt>
                <c:pt idx="5296">
                  <c:v>0.91699042163048006</c:v>
                </c:pt>
                <c:pt idx="5297">
                  <c:v>0.91703171211862</c:v>
                </c:pt>
                <c:pt idx="5298">
                  <c:v>0.91713203776749008</c:v>
                </c:pt>
                <c:pt idx="5299">
                  <c:v>0.91726346907428002</c:v>
                </c:pt>
                <c:pt idx="5300">
                  <c:v>0.91740962476594001</c:v>
                </c:pt>
                <c:pt idx="5301">
                  <c:v>0.91757025814403992</c:v>
                </c:pt>
                <c:pt idx="5302">
                  <c:v>0.91774115777845999</c:v>
                </c:pt>
                <c:pt idx="5303">
                  <c:v>0.91788014957518005</c:v>
                </c:pt>
                <c:pt idx="5304">
                  <c:v>0.91807318539436</c:v>
                </c:pt>
                <c:pt idx="5305">
                  <c:v>0.91831930606380996</c:v>
                </c:pt>
                <c:pt idx="5306">
                  <c:v>0.9185292325171599</c:v>
                </c:pt>
                <c:pt idx="5307">
                  <c:v>0.91859093503792999</c:v>
                </c:pt>
                <c:pt idx="5308">
                  <c:v>0.91898321139903993</c:v>
                </c:pt>
                <c:pt idx="5309">
                  <c:v>0.91909696464963009</c:v>
                </c:pt>
                <c:pt idx="5310">
                  <c:v>0.91928084936922994</c:v>
                </c:pt>
                <c:pt idx="5311">
                  <c:v>0.91942615966268004</c:v>
                </c:pt>
                <c:pt idx="5312">
                  <c:v>0.91953784467234989</c:v>
                </c:pt>
                <c:pt idx="5313">
                  <c:v>0.91977500296448</c:v>
                </c:pt>
                <c:pt idx="5314">
                  <c:v>0.91984187608754997</c:v>
                </c:pt>
                <c:pt idx="5315">
                  <c:v>0.92005800726365994</c:v>
                </c:pt>
                <c:pt idx="5316">
                  <c:v>0.92025483485786008</c:v>
                </c:pt>
                <c:pt idx="5317">
                  <c:v>0.92059600260301</c:v>
                </c:pt>
                <c:pt idx="5318">
                  <c:v>0.92075672798771002</c:v>
                </c:pt>
                <c:pt idx="5319">
                  <c:v>0.92101129619032007</c:v>
                </c:pt>
                <c:pt idx="5320">
                  <c:v>0.92125289673249</c:v>
                </c:pt>
                <c:pt idx="5321">
                  <c:v>0.92144023952577991</c:v>
                </c:pt>
                <c:pt idx="5322">
                  <c:v>0.92153990188265</c:v>
                </c:pt>
                <c:pt idx="5323">
                  <c:v>0.92165813632190008</c:v>
                </c:pt>
                <c:pt idx="5324">
                  <c:v>0.9219066699390801</c:v>
                </c:pt>
                <c:pt idx="5325">
                  <c:v>0.9221355552675301</c:v>
                </c:pt>
                <c:pt idx="5326">
                  <c:v>0.92230894279797004</c:v>
                </c:pt>
                <c:pt idx="5327">
                  <c:v>0.92250577039216997</c:v>
                </c:pt>
                <c:pt idx="5328">
                  <c:v>0.92267846850895996</c:v>
                </c:pt>
                <c:pt idx="5329">
                  <c:v>0.92290045970100998</c:v>
                </c:pt>
                <c:pt idx="5330">
                  <c:v>0.92309590846792999</c:v>
                </c:pt>
                <c:pt idx="5331">
                  <c:v>0.92323688762538003</c:v>
                </c:pt>
                <c:pt idx="5332">
                  <c:v>0.92342131170596997</c:v>
                </c:pt>
                <c:pt idx="5333">
                  <c:v>0.92360065341344</c:v>
                </c:pt>
                <c:pt idx="5334">
                  <c:v>0.9237046607119701</c:v>
                </c:pt>
                <c:pt idx="5335">
                  <c:v>0.92400938154080992</c:v>
                </c:pt>
                <c:pt idx="5336">
                  <c:v>0.92418104553714997</c:v>
                </c:pt>
                <c:pt idx="5337">
                  <c:v>0.92443095798161989</c:v>
                </c:pt>
                <c:pt idx="5338">
                  <c:v>0.92455263948905997</c:v>
                </c:pt>
                <c:pt idx="5339">
                  <c:v>0.92470810226486</c:v>
                </c:pt>
                <c:pt idx="5340">
                  <c:v>0.92490768751361996</c:v>
                </c:pt>
                <c:pt idx="5341">
                  <c:v>0.92499110656404993</c:v>
                </c:pt>
                <c:pt idx="5342">
                  <c:v>0.92515467723976008</c:v>
                </c:pt>
                <c:pt idx="5343">
                  <c:v>0.92524998138582992</c:v>
                </c:pt>
                <c:pt idx="5344">
                  <c:v>0.9253833829251501</c:v>
                </c:pt>
                <c:pt idx="5345">
                  <c:v>0.92565259895154006</c:v>
                </c:pt>
                <c:pt idx="5346">
                  <c:v>0.92576979927031999</c:v>
                </c:pt>
                <c:pt idx="5347">
                  <c:v>0.92589995348847998</c:v>
                </c:pt>
                <c:pt idx="5348">
                  <c:v>0.92599144575556003</c:v>
                </c:pt>
                <c:pt idx="5349">
                  <c:v>0.92611937318991999</c:v>
                </c:pt>
                <c:pt idx="5350">
                  <c:v>0.92642887871008006</c:v>
                </c:pt>
                <c:pt idx="5351">
                  <c:v>0.9264943730058699</c:v>
                </c:pt>
                <c:pt idx="5352">
                  <c:v>0.92664045232534997</c:v>
                </c:pt>
                <c:pt idx="5353">
                  <c:v>0.92680081736881004</c:v>
                </c:pt>
                <c:pt idx="5354">
                  <c:v>0.92701419089035997</c:v>
                </c:pt>
                <c:pt idx="5355">
                  <c:v>0.92729926343046998</c:v>
                </c:pt>
                <c:pt idx="5356">
                  <c:v>0.92749540161101995</c:v>
                </c:pt>
                <c:pt idx="5357">
                  <c:v>0.92768738800808004</c:v>
                </c:pt>
                <c:pt idx="5358">
                  <c:v>0.92788112854254989</c:v>
                </c:pt>
                <c:pt idx="5359">
                  <c:v>0.92806923971243993</c:v>
                </c:pt>
                <c:pt idx="5360">
                  <c:v>0.92834165685400993</c:v>
                </c:pt>
                <c:pt idx="5361">
                  <c:v>0.92859225871212003</c:v>
                </c:pt>
                <c:pt idx="5362">
                  <c:v>0.92872290259687995</c:v>
                </c:pt>
                <c:pt idx="5363">
                  <c:v>0.92886457709988002</c:v>
                </c:pt>
                <c:pt idx="5364">
                  <c:v>0.92895868206172993</c:v>
                </c:pt>
                <c:pt idx="5365">
                  <c:v>0.92918578911071004</c:v>
                </c:pt>
                <c:pt idx="5366">
                  <c:v>0.92932023912994</c:v>
                </c:pt>
                <c:pt idx="5367">
                  <c:v>0.92946815874163002</c:v>
                </c:pt>
                <c:pt idx="5368">
                  <c:v>0.92976426189996997</c:v>
                </c:pt>
                <c:pt idx="5369">
                  <c:v>0.92989386979572997</c:v>
                </c:pt>
                <c:pt idx="5370">
                  <c:v>0.93007438771494999</c:v>
                </c:pt>
                <c:pt idx="5371">
                  <c:v>0.93018239127256996</c:v>
                </c:pt>
                <c:pt idx="5372">
                  <c:v>0.93042859867931993</c:v>
                </c:pt>
                <c:pt idx="5373">
                  <c:v>0.93064395370449993</c:v>
                </c:pt>
                <c:pt idx="5374">
                  <c:v>0.93091041207632008</c:v>
                </c:pt>
                <c:pt idx="5375">
                  <c:v>0.9310324382905899</c:v>
                </c:pt>
                <c:pt idx="5376">
                  <c:v>0.93109172786361993</c:v>
                </c:pt>
                <c:pt idx="5377">
                  <c:v>0.93130441197152991</c:v>
                </c:pt>
                <c:pt idx="5378">
                  <c:v>0.93141988875621995</c:v>
                </c:pt>
                <c:pt idx="5379">
                  <c:v>0.93170358246904006</c:v>
                </c:pt>
                <c:pt idx="5380">
                  <c:v>0.93184146519701994</c:v>
                </c:pt>
                <c:pt idx="5381">
                  <c:v>0.93191523245649011</c:v>
                </c:pt>
                <c:pt idx="5382">
                  <c:v>0.93215972798781999</c:v>
                </c:pt>
                <c:pt idx="5383">
                  <c:v>0.93239092786803002</c:v>
                </c:pt>
                <c:pt idx="5384">
                  <c:v>0.93263222264200007</c:v>
                </c:pt>
                <c:pt idx="5385">
                  <c:v>0.93286696798638991</c:v>
                </c:pt>
                <c:pt idx="5386">
                  <c:v>0.93310067921032003</c:v>
                </c:pt>
                <c:pt idx="5387">
                  <c:v>0.93325580276386999</c:v>
                </c:pt>
                <c:pt idx="5388">
                  <c:v>0.93349778146691009</c:v>
                </c:pt>
                <c:pt idx="5389">
                  <c:v>0.93362463357665004</c:v>
                </c:pt>
                <c:pt idx="5390">
                  <c:v>0.93381973763674009</c:v>
                </c:pt>
                <c:pt idx="5391">
                  <c:v>0.93393935090327007</c:v>
                </c:pt>
                <c:pt idx="5392">
                  <c:v>0.93403966058788002</c:v>
                </c:pt>
                <c:pt idx="5393">
                  <c:v>0.93411983182145009</c:v>
                </c:pt>
                <c:pt idx="5394">
                  <c:v>0.93435816968952001</c:v>
                </c:pt>
                <c:pt idx="5395">
                  <c:v>0.93463703750686</c:v>
                </c:pt>
                <c:pt idx="5396">
                  <c:v>0.93473850665613001</c:v>
                </c:pt>
                <c:pt idx="5397">
                  <c:v>0.93491900768558001</c:v>
                </c:pt>
                <c:pt idx="5398">
                  <c:v>0.93505171981127</c:v>
                </c:pt>
                <c:pt idx="5399">
                  <c:v>0.93527853689879992</c:v>
                </c:pt>
                <c:pt idx="5400">
                  <c:v>0.93549265524114</c:v>
                </c:pt>
                <c:pt idx="5401">
                  <c:v>0.93566219558941</c:v>
                </c:pt>
                <c:pt idx="5402">
                  <c:v>0.93583144663800999</c:v>
                </c:pt>
                <c:pt idx="5403">
                  <c:v>0.93600276592752008</c:v>
                </c:pt>
                <c:pt idx="5404">
                  <c:v>0.93618201347390007</c:v>
                </c:pt>
                <c:pt idx="5405">
                  <c:v>0.93625991721520996</c:v>
                </c:pt>
                <c:pt idx="5406">
                  <c:v>0.93637504929308002</c:v>
                </c:pt>
                <c:pt idx="5407">
                  <c:v>0.9365991087260499</c:v>
                </c:pt>
                <c:pt idx="5408">
                  <c:v>0.93674974560637003</c:v>
                </c:pt>
                <c:pt idx="5409">
                  <c:v>0.93706894412164998</c:v>
                </c:pt>
                <c:pt idx="5410">
                  <c:v>0.93713133605606003</c:v>
                </c:pt>
                <c:pt idx="5411">
                  <c:v>0.93750017235340999</c:v>
                </c:pt>
                <c:pt idx="5412">
                  <c:v>0.93768992344880009</c:v>
                </c:pt>
                <c:pt idx="5413">
                  <c:v>0.93786737017469002</c:v>
                </c:pt>
                <c:pt idx="5414">
                  <c:v>0.93802481613337996</c:v>
                </c:pt>
                <c:pt idx="5415">
                  <c:v>0.93815925179316006</c:v>
                </c:pt>
                <c:pt idx="5416">
                  <c:v>0.9382516332209101</c:v>
                </c:pt>
                <c:pt idx="5417">
                  <c:v>0.93835739613308999</c:v>
                </c:pt>
                <c:pt idx="5418">
                  <c:v>0.93846488789973992</c:v>
                </c:pt>
                <c:pt idx="5419">
                  <c:v>0.93862697865896005</c:v>
                </c:pt>
                <c:pt idx="5420">
                  <c:v>0.93882591478296007</c:v>
                </c:pt>
                <c:pt idx="5421">
                  <c:v>0.93898758228151991</c:v>
                </c:pt>
                <c:pt idx="5422">
                  <c:v>0.93923577119188995</c:v>
                </c:pt>
                <c:pt idx="5423">
                  <c:v>0.93944087174975999</c:v>
                </c:pt>
                <c:pt idx="5424">
                  <c:v>0.9397873021038099</c:v>
                </c:pt>
                <c:pt idx="5425">
                  <c:v>0.94007589942455994</c:v>
                </c:pt>
                <c:pt idx="5426">
                  <c:v>0.94030862763042999</c:v>
                </c:pt>
                <c:pt idx="5427">
                  <c:v>0.94044190035491004</c:v>
                </c:pt>
                <c:pt idx="5428">
                  <c:v>0.94051808056212005</c:v>
                </c:pt>
                <c:pt idx="5429">
                  <c:v>0.94062114790129003</c:v>
                </c:pt>
                <c:pt idx="5430">
                  <c:v>0.94078453893394998</c:v>
                </c:pt>
                <c:pt idx="5431">
                  <c:v>0.94100067011005994</c:v>
                </c:pt>
                <c:pt idx="5432">
                  <c:v>0.94112890104708002</c:v>
                </c:pt>
                <c:pt idx="5433">
                  <c:v>0.94131700277465002</c:v>
                </c:pt>
                <c:pt idx="5434">
                  <c:v>0.94142278832277992</c:v>
                </c:pt>
                <c:pt idx="5435">
                  <c:v>0.94157600674570996</c:v>
                </c:pt>
                <c:pt idx="5436">
                  <c:v>0.94178349929817995</c:v>
                </c:pt>
                <c:pt idx="5437">
                  <c:v>0.94195035108858005</c:v>
                </c:pt>
                <c:pt idx="5438">
                  <c:v>0.94226702524555006</c:v>
                </c:pt>
                <c:pt idx="5439">
                  <c:v>0.94243085870604992</c:v>
                </c:pt>
                <c:pt idx="5440">
                  <c:v>0.94279728205567004</c:v>
                </c:pt>
                <c:pt idx="5441">
                  <c:v>0.94309235109355005</c:v>
                </c:pt>
                <c:pt idx="5442">
                  <c:v>0.94327607982857997</c:v>
                </c:pt>
                <c:pt idx="5443">
                  <c:v>0.94351289341389011</c:v>
                </c:pt>
                <c:pt idx="5444">
                  <c:v>0.94362802549175995</c:v>
                </c:pt>
                <c:pt idx="5445">
                  <c:v>0.94388310853852997</c:v>
                </c:pt>
                <c:pt idx="5446">
                  <c:v>0.94404546545071999</c:v>
                </c:pt>
                <c:pt idx="5447">
                  <c:v>0.94427331665872005</c:v>
                </c:pt>
                <c:pt idx="5448">
                  <c:v>0.94459596224219</c:v>
                </c:pt>
                <c:pt idx="5449">
                  <c:v>0.94474280734748994</c:v>
                </c:pt>
                <c:pt idx="5450">
                  <c:v>0.94486724650950005</c:v>
                </c:pt>
                <c:pt idx="5451">
                  <c:v>0.9449889280169399</c:v>
                </c:pt>
                <c:pt idx="5452">
                  <c:v>0.94521505569083009</c:v>
                </c:pt>
                <c:pt idx="5453">
                  <c:v>0.94530399005037991</c:v>
                </c:pt>
                <c:pt idx="5454">
                  <c:v>0.94546186577392</c:v>
                </c:pt>
                <c:pt idx="5455">
                  <c:v>0.94563748930628</c:v>
                </c:pt>
                <c:pt idx="5456">
                  <c:v>0.94571350175249003</c:v>
                </c:pt>
                <c:pt idx="5457">
                  <c:v>0.94582073717511994</c:v>
                </c:pt>
                <c:pt idx="5458">
                  <c:v>0.94600788137673009</c:v>
                </c:pt>
                <c:pt idx="5459">
                  <c:v>0.94617851125260999</c:v>
                </c:pt>
                <c:pt idx="5460">
                  <c:v>0.94636292940129008</c:v>
                </c:pt>
                <c:pt idx="5461">
                  <c:v>0.94655975699548001</c:v>
                </c:pt>
                <c:pt idx="5462">
                  <c:v>0.9467507245737401</c:v>
                </c:pt>
                <c:pt idx="5463">
                  <c:v>0.94699856877727995</c:v>
                </c:pt>
                <c:pt idx="5464">
                  <c:v>0.94718264221914006</c:v>
                </c:pt>
                <c:pt idx="5465">
                  <c:v>0.94744642217920005</c:v>
                </c:pt>
                <c:pt idx="5466">
                  <c:v>0.94761180220997998</c:v>
                </c:pt>
                <c:pt idx="5467">
                  <c:v>0.94775451083344997</c:v>
                </c:pt>
                <c:pt idx="5468">
                  <c:v>0.94786171465444991</c:v>
                </c:pt>
                <c:pt idx="5469">
                  <c:v>0.9481171424080399</c:v>
                </c:pt>
                <c:pt idx="5470">
                  <c:v>0.94844289035290008</c:v>
                </c:pt>
                <c:pt idx="5471">
                  <c:v>0.94857008716946001</c:v>
                </c:pt>
                <c:pt idx="5472">
                  <c:v>0.94876760417728989</c:v>
                </c:pt>
                <c:pt idx="5473">
                  <c:v>0.94895271173960993</c:v>
                </c:pt>
                <c:pt idx="5474">
                  <c:v>0.9493380939643199</c:v>
                </c:pt>
                <c:pt idx="5475">
                  <c:v>0.94947528727866004</c:v>
                </c:pt>
                <c:pt idx="5476">
                  <c:v>0.9497876952297899</c:v>
                </c:pt>
                <c:pt idx="5477">
                  <c:v>0.94988721192851</c:v>
                </c:pt>
                <c:pt idx="5478">
                  <c:v>0.95000234400638006</c:v>
                </c:pt>
                <c:pt idx="5479">
                  <c:v>0.95008184730231005</c:v>
                </c:pt>
                <c:pt idx="5480">
                  <c:v>0.9502239904916101</c:v>
                </c:pt>
                <c:pt idx="5481">
                  <c:v>0.95041426865622003</c:v>
                </c:pt>
                <c:pt idx="5482">
                  <c:v>0.9505256089590699</c:v>
                </c:pt>
                <c:pt idx="5483">
                  <c:v>0.95076173313074008</c:v>
                </c:pt>
                <c:pt idx="5484">
                  <c:v>0.95080620031051</c:v>
                </c:pt>
                <c:pt idx="5485">
                  <c:v>0.9508806569836199</c:v>
                </c:pt>
                <c:pt idx="5486">
                  <c:v>0.95107231397551995</c:v>
                </c:pt>
                <c:pt idx="5487">
                  <c:v>0.95131395345630998</c:v>
                </c:pt>
                <c:pt idx="5488">
                  <c:v>0.95145424913202992</c:v>
                </c:pt>
                <c:pt idx="5489">
                  <c:v>0.95167175913542001</c:v>
                </c:pt>
                <c:pt idx="5490">
                  <c:v>0.95194821400501994</c:v>
                </c:pt>
                <c:pt idx="5491">
                  <c:v>0.95244734948032006</c:v>
                </c:pt>
                <c:pt idx="5492">
                  <c:v>0.95280308691851001</c:v>
                </c:pt>
                <c:pt idx="5493">
                  <c:v>0.95298509211945004</c:v>
                </c:pt>
                <c:pt idx="5494">
                  <c:v>0.95318191971364996</c:v>
                </c:pt>
                <c:pt idx="5495">
                  <c:v>0.95335013664178003</c:v>
                </c:pt>
                <c:pt idx="5496">
                  <c:v>0.95354282775414001</c:v>
                </c:pt>
                <c:pt idx="5497">
                  <c:v>0.9538983168836801</c:v>
                </c:pt>
                <c:pt idx="5498">
                  <c:v>0.95401300785656007</c:v>
                </c:pt>
                <c:pt idx="5499">
                  <c:v>0.95417950125060003</c:v>
                </c:pt>
                <c:pt idx="5500">
                  <c:v>0.9542546473373501</c:v>
                </c:pt>
                <c:pt idx="5501">
                  <c:v>0.95437708179987002</c:v>
                </c:pt>
                <c:pt idx="5502">
                  <c:v>0.95454351165247009</c:v>
                </c:pt>
                <c:pt idx="5503">
                  <c:v>0.95468587556911011</c:v>
                </c:pt>
                <c:pt idx="5504">
                  <c:v>0.95490959029526001</c:v>
                </c:pt>
                <c:pt idx="5505">
                  <c:v>0.9550657424847</c:v>
                </c:pt>
                <c:pt idx="5506">
                  <c:v>0.95521431112410005</c:v>
                </c:pt>
                <c:pt idx="5507">
                  <c:v>0.95547146241178993</c:v>
                </c:pt>
                <c:pt idx="5508">
                  <c:v>0.95565829350821008</c:v>
                </c:pt>
                <c:pt idx="5509">
                  <c:v>0.95592130481183002</c:v>
                </c:pt>
                <c:pt idx="5510">
                  <c:v>0.95614812189935994</c:v>
                </c:pt>
                <c:pt idx="5511">
                  <c:v>0.95637608741572011</c:v>
                </c:pt>
                <c:pt idx="5512">
                  <c:v>0.95666621624975989</c:v>
                </c:pt>
                <c:pt idx="5513">
                  <c:v>0.95679957085191991</c:v>
                </c:pt>
                <c:pt idx="5514">
                  <c:v>0.95701540425837006</c:v>
                </c:pt>
                <c:pt idx="5515">
                  <c:v>0.9571343281112501</c:v>
                </c:pt>
                <c:pt idx="5516">
                  <c:v>0.95722946719355995</c:v>
                </c:pt>
                <c:pt idx="5517">
                  <c:v>0.9573528722351099</c:v>
                </c:pt>
                <c:pt idx="5518">
                  <c:v>0.95744835602422995</c:v>
                </c:pt>
                <c:pt idx="5519">
                  <c:v>0.95754797629519994</c:v>
                </c:pt>
                <c:pt idx="5520">
                  <c:v>0.9576930978664</c:v>
                </c:pt>
                <c:pt idx="5521">
                  <c:v>0.95797403392467007</c:v>
                </c:pt>
                <c:pt idx="5522">
                  <c:v>0.95822635931687006</c:v>
                </c:pt>
                <c:pt idx="5523">
                  <c:v>0.95856934260272997</c:v>
                </c:pt>
                <c:pt idx="5524">
                  <c:v>0.95876961726512011</c:v>
                </c:pt>
                <c:pt idx="5525">
                  <c:v>0.95888218117515001</c:v>
                </c:pt>
                <c:pt idx="5526">
                  <c:v>0.95914982888752998</c:v>
                </c:pt>
                <c:pt idx="5527">
                  <c:v>0.95931597757474996</c:v>
                </c:pt>
                <c:pt idx="5528">
                  <c:v>0.95938181657735999</c:v>
                </c:pt>
                <c:pt idx="5529">
                  <c:v>0.95946523562778996</c:v>
                </c:pt>
                <c:pt idx="5530">
                  <c:v>0.95955210174641992</c:v>
                </c:pt>
                <c:pt idx="5531">
                  <c:v>0.95970239391992007</c:v>
                </c:pt>
                <c:pt idx="5532">
                  <c:v>0.95987198967534004</c:v>
                </c:pt>
                <c:pt idx="5533">
                  <c:v>0.96006330196041989</c:v>
                </c:pt>
                <c:pt idx="5534">
                  <c:v>0.96023151888854996</c:v>
                </c:pt>
                <c:pt idx="5535">
                  <c:v>0.96035457922327994</c:v>
                </c:pt>
                <c:pt idx="5536">
                  <c:v>0.96051728084229993</c:v>
                </c:pt>
                <c:pt idx="5537">
                  <c:v>0.96070066887178007</c:v>
                </c:pt>
                <c:pt idx="5538">
                  <c:v>0.96092437959666999</c:v>
                </c:pt>
                <c:pt idx="5539">
                  <c:v>0.96112637779316001</c:v>
                </c:pt>
                <c:pt idx="5540">
                  <c:v>0.9613162725131299</c:v>
                </c:pt>
                <c:pt idx="5541">
                  <c:v>0.96173581945084008</c:v>
                </c:pt>
                <c:pt idx="5542">
                  <c:v>0.96210948164366994</c:v>
                </c:pt>
                <c:pt idx="5543">
                  <c:v>0.96238145532461994</c:v>
                </c:pt>
                <c:pt idx="5544">
                  <c:v>0.96250451565933992</c:v>
                </c:pt>
                <c:pt idx="5545">
                  <c:v>0.96262698957876003</c:v>
                </c:pt>
                <c:pt idx="5546">
                  <c:v>0.96273753746963009</c:v>
                </c:pt>
                <c:pt idx="5547">
                  <c:v>0.96292230032512993</c:v>
                </c:pt>
                <c:pt idx="5548">
                  <c:v>0.96313050324437999</c:v>
                </c:pt>
                <c:pt idx="5549">
                  <c:v>0.9633611121069301</c:v>
                </c:pt>
                <c:pt idx="5550">
                  <c:v>0.96368892829270991</c:v>
                </c:pt>
                <c:pt idx="5551">
                  <c:v>0.96377855206589991</c:v>
                </c:pt>
                <c:pt idx="5552">
                  <c:v>0.9639515948895101</c:v>
                </c:pt>
                <c:pt idx="5553">
                  <c:v>0.96427975578210989</c:v>
                </c:pt>
                <c:pt idx="5554">
                  <c:v>0.96445161966205006</c:v>
                </c:pt>
                <c:pt idx="5555">
                  <c:v>0.96465100502719991</c:v>
                </c:pt>
                <c:pt idx="5556">
                  <c:v>0.96475372765954992</c:v>
                </c:pt>
                <c:pt idx="5557">
                  <c:v>0.9650095001199599</c:v>
                </c:pt>
                <c:pt idx="5558">
                  <c:v>0.96528492086909989</c:v>
                </c:pt>
                <c:pt idx="5559">
                  <c:v>0.96554241686360998</c:v>
                </c:pt>
                <c:pt idx="5560">
                  <c:v>0.96572476677136998</c:v>
                </c:pt>
                <c:pt idx="5561">
                  <c:v>0.96602224875699005</c:v>
                </c:pt>
                <c:pt idx="5562">
                  <c:v>0.96630249540160995</c:v>
                </c:pt>
                <c:pt idx="5563">
                  <c:v>0.96658549970079011</c:v>
                </c:pt>
                <c:pt idx="5564">
                  <c:v>0.9666482363420299</c:v>
                </c:pt>
                <c:pt idx="5565">
                  <c:v>0.96679596390597</c:v>
                </c:pt>
                <c:pt idx="5566">
                  <c:v>0.96696950309822993</c:v>
                </c:pt>
                <c:pt idx="5567">
                  <c:v>0.96706981278283011</c:v>
                </c:pt>
                <c:pt idx="5568">
                  <c:v>0.96721355552675004</c:v>
                </c:pt>
                <c:pt idx="5569">
                  <c:v>0.96744175144156008</c:v>
                </c:pt>
                <c:pt idx="5570">
                  <c:v>0.96773888872036995</c:v>
                </c:pt>
                <c:pt idx="5571">
                  <c:v>0.96781764755463007</c:v>
                </c:pt>
                <c:pt idx="5572">
                  <c:v>0.96811496386094009</c:v>
                </c:pt>
                <c:pt idx="5573">
                  <c:v>0.96827663135949993</c:v>
                </c:pt>
                <c:pt idx="5574">
                  <c:v>0.96847931896962991</c:v>
                </c:pt>
                <c:pt idx="5575">
                  <c:v>0.96874198556644009</c:v>
                </c:pt>
                <c:pt idx="5576">
                  <c:v>0.96894398376292989</c:v>
                </c:pt>
                <c:pt idx="5577">
                  <c:v>0.96908393473183008</c:v>
                </c:pt>
                <c:pt idx="5578">
                  <c:v>0.96917784495729009</c:v>
                </c:pt>
                <c:pt idx="5579">
                  <c:v>0.96932048482540001</c:v>
                </c:pt>
                <c:pt idx="5580">
                  <c:v>0.96947097329869991</c:v>
                </c:pt>
                <c:pt idx="5581">
                  <c:v>0.96971853998737001</c:v>
                </c:pt>
                <c:pt idx="5582">
                  <c:v>0.96989513922231008</c:v>
                </c:pt>
                <c:pt idx="5583">
                  <c:v>0.96996948655230009</c:v>
                </c:pt>
                <c:pt idx="5584">
                  <c:v>0.9701218469667201</c:v>
                </c:pt>
                <c:pt idx="5585">
                  <c:v>0.97031759892739999</c:v>
                </c:pt>
                <c:pt idx="5586">
                  <c:v>0.97041036657501989</c:v>
                </c:pt>
                <c:pt idx="5587">
                  <c:v>0.97061822478744997</c:v>
                </c:pt>
                <c:pt idx="5588">
                  <c:v>0.97078092640646996</c:v>
                </c:pt>
                <c:pt idx="5589">
                  <c:v>0.97105841539654003</c:v>
                </c:pt>
                <c:pt idx="5590">
                  <c:v>0.97138243980729011</c:v>
                </c:pt>
                <c:pt idx="5591">
                  <c:v>0.97157719916056995</c:v>
                </c:pt>
                <c:pt idx="5592">
                  <c:v>0.97183952105055993</c:v>
                </c:pt>
                <c:pt idx="5593">
                  <c:v>0.97204979221073007</c:v>
                </c:pt>
                <c:pt idx="5594">
                  <c:v>0.97222076679342995</c:v>
                </c:pt>
                <c:pt idx="5595">
                  <c:v>0.97234083284620998</c:v>
                </c:pt>
                <c:pt idx="5596">
                  <c:v>0.97260408077722005</c:v>
                </c:pt>
                <c:pt idx="5597">
                  <c:v>0.97276057767348001</c:v>
                </c:pt>
                <c:pt idx="5598">
                  <c:v>0.97309976918430996</c:v>
                </c:pt>
                <c:pt idx="5599">
                  <c:v>0.97324247780776996</c:v>
                </c:pt>
                <c:pt idx="5600">
                  <c:v>0.97332873336820991</c:v>
                </c:pt>
                <c:pt idx="5601">
                  <c:v>0.97353030800244</c:v>
                </c:pt>
                <c:pt idx="5602">
                  <c:v>0.97386191596323002</c:v>
                </c:pt>
                <c:pt idx="5603">
                  <c:v>0.97423316520833003</c:v>
                </c:pt>
                <c:pt idx="5604">
                  <c:v>0.97439724565462993</c:v>
                </c:pt>
                <c:pt idx="5605">
                  <c:v>0.97464922634000994</c:v>
                </c:pt>
                <c:pt idx="5606">
                  <c:v>0.97505563568074005</c:v>
                </c:pt>
                <c:pt idx="5607">
                  <c:v>0.97544722262821004</c:v>
                </c:pt>
                <c:pt idx="5608">
                  <c:v>0.97558889713121011</c:v>
                </c:pt>
                <c:pt idx="5609">
                  <c:v>0.97582881307790004</c:v>
                </c:pt>
                <c:pt idx="5610">
                  <c:v>0.97597462406274005</c:v>
                </c:pt>
                <c:pt idx="5611">
                  <c:v>0.97619385760023003</c:v>
                </c:pt>
                <c:pt idx="5612">
                  <c:v>0.97638034398982998</c:v>
                </c:pt>
                <c:pt idx="5613">
                  <c:v>0.97650581727229002</c:v>
                </c:pt>
                <c:pt idx="5614">
                  <c:v>0.97664335529345991</c:v>
                </c:pt>
                <c:pt idx="5615">
                  <c:v>0.97695359143142002</c:v>
                </c:pt>
                <c:pt idx="5616">
                  <c:v>0.97728106291037009</c:v>
                </c:pt>
                <c:pt idx="5617">
                  <c:v>0.97753786949124</c:v>
                </c:pt>
                <c:pt idx="5618">
                  <c:v>0.97780107334795008</c:v>
                </c:pt>
                <c:pt idx="5619">
                  <c:v>0.97811732165559007</c:v>
                </c:pt>
                <c:pt idx="5620">
                  <c:v>0.9783324187112401</c:v>
                </c:pt>
                <c:pt idx="5621">
                  <c:v>0.97850304858712001</c:v>
                </c:pt>
                <c:pt idx="5622">
                  <c:v>0.97859715354895993</c:v>
                </c:pt>
                <c:pt idx="5623">
                  <c:v>0.9787236609518899</c:v>
                </c:pt>
                <c:pt idx="5624">
                  <c:v>0.9788567177843901</c:v>
                </c:pt>
                <c:pt idx="5625">
                  <c:v>0.97906319716954004</c:v>
                </c:pt>
                <c:pt idx="5626">
                  <c:v>0.97926842127354008</c:v>
                </c:pt>
                <c:pt idx="5627">
                  <c:v>0.97955061261296006</c:v>
                </c:pt>
                <c:pt idx="5628">
                  <c:v>0.97968263532500011</c:v>
                </c:pt>
                <c:pt idx="5629">
                  <c:v>0.97997081022648991</c:v>
                </c:pt>
                <c:pt idx="5630">
                  <c:v>0.98016556957975998</c:v>
                </c:pt>
                <c:pt idx="5631">
                  <c:v>0.98035963951940008</c:v>
                </c:pt>
                <c:pt idx="5632">
                  <c:v>0.98074191938273003</c:v>
                </c:pt>
                <c:pt idx="5633">
                  <c:v>0.98104560609110991</c:v>
                </c:pt>
                <c:pt idx="5634">
                  <c:v>0.98136204695183005</c:v>
                </c:pt>
                <c:pt idx="5635">
                  <c:v>0.98147028489328991</c:v>
                </c:pt>
                <c:pt idx="5636">
                  <c:v>0.98171020083998006</c:v>
                </c:pt>
                <c:pt idx="5637">
                  <c:v>0.98187014480444001</c:v>
                </c:pt>
                <c:pt idx="5638">
                  <c:v>0.98208145008507008</c:v>
                </c:pt>
                <c:pt idx="5639">
                  <c:v>0.98238927327528991</c:v>
                </c:pt>
                <c:pt idx="5640">
                  <c:v>0.98262539744696009</c:v>
                </c:pt>
                <c:pt idx="5641">
                  <c:v>0.98274328717938997</c:v>
                </c:pt>
                <c:pt idx="5642">
                  <c:v>0.98296045247596009</c:v>
                </c:pt>
                <c:pt idx="5643">
                  <c:v>0.98312788756156011</c:v>
                </c:pt>
                <c:pt idx="5644">
                  <c:v>0.98339512777592009</c:v>
                </c:pt>
                <c:pt idx="5645">
                  <c:v>0.98377671822561008</c:v>
                </c:pt>
                <c:pt idx="5646">
                  <c:v>0.98402214948142008</c:v>
                </c:pt>
                <c:pt idx="5647">
                  <c:v>0.98432101029432006</c:v>
                </c:pt>
                <c:pt idx="5648">
                  <c:v>0.98470306849750999</c:v>
                </c:pt>
                <c:pt idx="5649">
                  <c:v>0.98515830315999997</c:v>
                </c:pt>
                <c:pt idx="5650">
                  <c:v>0.98549335818898998</c:v>
                </c:pt>
                <c:pt idx="5651">
                  <c:v>0.98568984107636992</c:v>
                </c:pt>
                <c:pt idx="5652">
                  <c:v>0.9859259652480401</c:v>
                </c:pt>
                <c:pt idx="5653">
                  <c:v>0.98599042542337001</c:v>
                </c:pt>
                <c:pt idx="5654">
                  <c:v>0.98619897304944004</c:v>
                </c:pt>
                <c:pt idx="5655">
                  <c:v>0.98634306050017995</c:v>
                </c:pt>
                <c:pt idx="5656">
                  <c:v>0.98670913914298009</c:v>
                </c:pt>
                <c:pt idx="5657">
                  <c:v>0.98719724400003006</c:v>
                </c:pt>
                <c:pt idx="5658">
                  <c:v>0.98756642500420999</c:v>
                </c:pt>
                <c:pt idx="5659">
                  <c:v>0.98789527531043997</c:v>
                </c:pt>
                <c:pt idx="5660">
                  <c:v>0.98806797342723995</c:v>
                </c:pt>
                <c:pt idx="5661">
                  <c:v>0.98812347122525002</c:v>
                </c:pt>
                <c:pt idx="5662">
                  <c:v>0.98828100224196991</c:v>
                </c:pt>
                <c:pt idx="5663">
                  <c:v>0.98846128390881005</c:v>
                </c:pt>
                <c:pt idx="5664">
                  <c:v>0.98859358796256003</c:v>
                </c:pt>
                <c:pt idx="5665">
                  <c:v>0.98895731702272993</c:v>
                </c:pt>
                <c:pt idx="5666">
                  <c:v>0.98915414461692008</c:v>
                </c:pt>
                <c:pt idx="5667">
                  <c:v>0.98929719794720006</c:v>
                </c:pt>
                <c:pt idx="5668">
                  <c:v>0.98947403254583999</c:v>
                </c:pt>
                <c:pt idx="5669">
                  <c:v>0.98993697380504009</c:v>
                </c:pt>
                <c:pt idx="5670">
                  <c:v>0.99029167712277011</c:v>
                </c:pt>
                <c:pt idx="5671">
                  <c:v>0.99064706985415008</c:v>
                </c:pt>
                <c:pt idx="5672">
                  <c:v>0.99101659556513999</c:v>
                </c:pt>
                <c:pt idx="5673">
                  <c:v>0.99114241355442001</c:v>
                </c:pt>
                <c:pt idx="5674">
                  <c:v>0.99141611076946989</c:v>
                </c:pt>
                <c:pt idx="5675">
                  <c:v>0.99155399349744999</c:v>
                </c:pt>
                <c:pt idx="5676">
                  <c:v>0.99191110976292007</c:v>
                </c:pt>
                <c:pt idx="5677">
                  <c:v>0.99214309745275009</c:v>
                </c:pt>
                <c:pt idx="5678">
                  <c:v>0.99242029485503003</c:v>
                </c:pt>
                <c:pt idx="5679">
                  <c:v>0.99257467039134006</c:v>
                </c:pt>
                <c:pt idx="5680">
                  <c:v>0.99276219090138995</c:v>
                </c:pt>
                <c:pt idx="5681">
                  <c:v>0.99299358427713003</c:v>
                </c:pt>
                <c:pt idx="5682">
                  <c:v>0.99324478044933007</c:v>
                </c:pt>
                <c:pt idx="5683">
                  <c:v>0.99348090462100003</c:v>
                </c:pt>
                <c:pt idx="5684">
                  <c:v>0.99375632537015002</c:v>
                </c:pt>
                <c:pt idx="5685">
                  <c:v>0.99417135238137</c:v>
                </c:pt>
                <c:pt idx="5686">
                  <c:v>0.99466124225675001</c:v>
                </c:pt>
                <c:pt idx="5687">
                  <c:v>0.99488903198051992</c:v>
                </c:pt>
                <c:pt idx="5688">
                  <c:v>0.99543849465153</c:v>
                </c:pt>
                <c:pt idx="5689">
                  <c:v>0.99562256809338989</c:v>
                </c:pt>
                <c:pt idx="5690">
                  <c:v>0.99578147793737992</c:v>
                </c:pt>
                <c:pt idx="5691">
                  <c:v>0.9961499695279199</c:v>
                </c:pt>
                <c:pt idx="5692">
                  <c:v>0.99657154596872011</c:v>
                </c:pt>
                <c:pt idx="5693">
                  <c:v>0.99674769115372008</c:v>
                </c:pt>
                <c:pt idx="5694">
                  <c:v>0.99716995700817002</c:v>
                </c:pt>
                <c:pt idx="5695">
                  <c:v>0.9974905343507201</c:v>
                </c:pt>
                <c:pt idx="5696">
                  <c:v>0.99771528319732994</c:v>
                </c:pt>
                <c:pt idx="5697">
                  <c:v>0.99788246600501007</c:v>
                </c:pt>
                <c:pt idx="5698">
                  <c:v>0.99805309588088997</c:v>
                </c:pt>
                <c:pt idx="5699">
                  <c:v>0.99823613520228993</c:v>
                </c:pt>
                <c:pt idx="5700">
                  <c:v>0.9985953197086801</c:v>
                </c:pt>
                <c:pt idx="5701">
                  <c:v>0.99879472723879004</c:v>
                </c:pt>
                <c:pt idx="5702">
                  <c:v>0.99904895388373993</c:v>
                </c:pt>
                <c:pt idx="5703">
                  <c:v>0.99941020663105995</c:v>
                </c:pt>
                <c:pt idx="5704">
                  <c:v>0.9997762852738501</c:v>
                </c:pt>
              </c:numCache>
            </c:numRef>
          </c:xVal>
          <c:yVal>
            <c:numRef>
              <c:f>full!$F$2:$F$5706</c:f>
              <c:numCache>
                <c:formatCode>0%</c:formatCode>
                <c:ptCount val="5705"/>
                <c:pt idx="0">
                  <c:v>7.636659828602621E-5</c:v>
                </c:pt>
                <c:pt idx="1">
                  <c:v>3.5004665343070229E-3</c:v>
                </c:pt>
                <c:pt idx="2">
                  <c:v>5.7379271858269965E-3</c:v>
                </c:pt>
                <c:pt idx="3">
                  <c:v>6.8747045499379933E-3</c:v>
                </c:pt>
                <c:pt idx="4">
                  <c:v>7.7950977263170351E-3</c:v>
                </c:pt>
                <c:pt idx="5">
                  <c:v>8.28274564512399E-3</c:v>
                </c:pt>
                <c:pt idx="6">
                  <c:v>9.2822166762199787E-3</c:v>
                </c:pt>
                <c:pt idx="7">
                  <c:v>9.4243603597190528E-3</c:v>
                </c:pt>
                <c:pt idx="8">
                  <c:v>1.0189405944207031E-2</c:v>
                </c:pt>
                <c:pt idx="9">
                  <c:v>1.0482623804410007E-2</c:v>
                </c:pt>
                <c:pt idx="10">
                  <c:v>1.0675373616065964E-2</c:v>
                </c:pt>
                <c:pt idx="11">
                  <c:v>1.1322834373366009E-2</c:v>
                </c:pt>
                <c:pt idx="12">
                  <c:v>1.157214397531503E-2</c:v>
                </c:pt>
                <c:pt idx="13">
                  <c:v>1.1805081006389995E-2</c:v>
                </c:pt>
                <c:pt idx="14">
                  <c:v>1.2388615773781031E-2</c:v>
                </c:pt>
                <c:pt idx="15">
                  <c:v>1.2635741948788026E-2</c:v>
                </c:pt>
                <c:pt idx="16">
                  <c:v>1.2850238721243024E-2</c:v>
                </c:pt>
                <c:pt idx="17">
                  <c:v>1.3016055375126956E-2</c:v>
                </c:pt>
                <c:pt idx="18">
                  <c:v>1.3532521008094989E-2</c:v>
                </c:pt>
                <c:pt idx="19">
                  <c:v>1.3714310825885034E-2</c:v>
                </c:pt>
                <c:pt idx="20">
                  <c:v>1.3928807598340032E-2</c:v>
                </c:pt>
                <c:pt idx="21">
                  <c:v>1.4035675671140946E-2</c:v>
                </c:pt>
                <c:pt idx="22">
                  <c:v>1.419084354908795E-2</c:v>
                </c:pt>
                <c:pt idx="23">
                  <c:v>1.4409904082658964E-2</c:v>
                </c:pt>
                <c:pt idx="24">
                  <c:v>1.4704266674644972E-2</c:v>
                </c:pt>
                <c:pt idx="25">
                  <c:v>1.4915720939689958E-2</c:v>
                </c:pt>
                <c:pt idx="26">
                  <c:v>1.5083058847279007E-2</c:v>
                </c:pt>
                <c:pt idx="27">
                  <c:v>1.5273595873875001E-2</c:v>
                </c:pt>
                <c:pt idx="28">
                  <c:v>1.541241027448903E-2</c:v>
                </c:pt>
                <c:pt idx="29">
                  <c:v>1.5802611849912052E-2</c:v>
                </c:pt>
                <c:pt idx="30">
                  <c:v>1.5977175712602043E-2</c:v>
                </c:pt>
                <c:pt idx="31">
                  <c:v>1.6086325665961021E-2</c:v>
                </c:pt>
                <c:pt idx="32">
                  <c:v>1.6162953950936032E-2</c:v>
                </c:pt>
                <c:pt idx="33">
                  <c:v>1.626355172263505E-2</c:v>
                </c:pt>
                <c:pt idx="34">
                  <c:v>1.6464357211741998E-2</c:v>
                </c:pt>
                <c:pt idx="35">
                  <c:v>1.6711941252289031E-2</c:v>
                </c:pt>
                <c:pt idx="36">
                  <c:v>1.6997936948895953E-2</c:v>
                </c:pt>
                <c:pt idx="37">
                  <c:v>1.7172120498158971E-2</c:v>
                </c:pt>
                <c:pt idx="38">
                  <c:v>1.731663960016705E-2</c:v>
                </c:pt>
                <c:pt idx="39">
                  <c:v>1.739840698683004E-2</c:v>
                </c:pt>
                <c:pt idx="40">
                  <c:v>1.7482456254051981E-2</c:v>
                </c:pt>
                <c:pt idx="41">
                  <c:v>1.7610241565300999E-2</c:v>
                </c:pt>
                <c:pt idx="42">
                  <c:v>1.7741830010814974E-2</c:v>
                </c:pt>
                <c:pt idx="43">
                  <c:v>1.8083731781093015E-2</c:v>
                </c:pt>
                <c:pt idx="44">
                  <c:v>1.8200868316405994E-2</c:v>
                </c:pt>
                <c:pt idx="45">
                  <c:v>1.8341203970725029E-2</c:v>
                </c:pt>
                <c:pt idx="46">
                  <c:v>1.8518430027398947E-2</c:v>
                </c:pt>
                <c:pt idx="47">
                  <c:v>1.8618072145100029E-2</c:v>
                </c:pt>
                <c:pt idx="48">
                  <c:v>1.8737870874396045E-2</c:v>
                </c:pt>
                <c:pt idx="49">
                  <c:v>1.8838273618949963E-2</c:v>
                </c:pt>
                <c:pt idx="50">
                  <c:v>1.9028810645545957E-2</c:v>
                </c:pt>
                <c:pt idx="51">
                  <c:v>1.9231898015210969E-2</c:v>
                </c:pt>
                <c:pt idx="52">
                  <c:v>1.9313665401872959E-2</c:v>
                </c:pt>
                <c:pt idx="53">
                  <c:v>1.9513329950701985E-2</c:v>
                </c:pt>
                <c:pt idx="54">
                  <c:v>1.9565813203536009E-2</c:v>
                </c:pt>
                <c:pt idx="55">
                  <c:v>1.9679526918012002E-2</c:v>
                </c:pt>
                <c:pt idx="56">
                  <c:v>1.9768520259775046E-2</c:v>
                </c:pt>
                <c:pt idx="57">
                  <c:v>1.992064563031104E-2</c:v>
                </c:pt>
                <c:pt idx="58">
                  <c:v>2.0005455524384042E-2</c:v>
                </c:pt>
                <c:pt idx="59">
                  <c:v>2.0184963461616023E-2</c:v>
                </c:pt>
                <c:pt idx="60">
                  <c:v>2.0399079920645047E-2</c:v>
                </c:pt>
                <c:pt idx="61">
                  <c:v>2.0464113516548976E-2</c:v>
                </c:pt>
                <c:pt idx="62">
                  <c:v>2.066834182649302E-2</c:v>
                </c:pt>
                <c:pt idx="63">
                  <c:v>2.0744784825187046E-2</c:v>
                </c:pt>
                <c:pt idx="64">
                  <c:v>2.0828073465555041E-2</c:v>
                </c:pt>
                <c:pt idx="65">
                  <c:v>2.0887782673491007E-2</c:v>
                </c:pt>
                <c:pt idx="66">
                  <c:v>2.1127380132084039E-2</c:v>
                </c:pt>
                <c:pt idx="67">
                  <c:v>2.1283688950308965E-2</c:v>
                </c:pt>
                <c:pt idx="68">
                  <c:v>2.1389416082831958E-2</c:v>
                </c:pt>
                <c:pt idx="69">
                  <c:v>2.1590601885364991E-2</c:v>
                </c:pt>
                <c:pt idx="70">
                  <c:v>2.1785322359651027E-2</c:v>
                </c:pt>
                <c:pt idx="71">
                  <c:v>2.1918812372295982E-2</c:v>
                </c:pt>
                <c:pt idx="72">
                  <c:v>2.2000199445531998E-2</c:v>
                </c:pt>
                <c:pt idx="73">
                  <c:v>2.2030244206213023E-2</c:v>
                </c:pt>
                <c:pt idx="74">
                  <c:v>2.2211273397150011E-2</c:v>
                </c:pt>
                <c:pt idx="75">
                  <c:v>2.2324606798199031E-2</c:v>
                </c:pt>
                <c:pt idx="76">
                  <c:v>2.2512861944236962E-2</c:v>
                </c:pt>
                <c:pt idx="77">
                  <c:v>2.2612884375364017E-2</c:v>
                </c:pt>
                <c:pt idx="78">
                  <c:v>2.2739528746335003E-2</c:v>
                </c:pt>
                <c:pt idx="79">
                  <c:v>2.2936150787752019E-2</c:v>
                </c:pt>
                <c:pt idx="80">
                  <c:v>2.3060132964738966E-2</c:v>
                </c:pt>
                <c:pt idx="81">
                  <c:v>2.3149506619928983E-2</c:v>
                </c:pt>
                <c:pt idx="82">
                  <c:v>2.319742611164699E-2</c:v>
                </c:pt>
                <c:pt idx="83">
                  <c:v>2.3375793108600051E-2</c:v>
                </c:pt>
                <c:pt idx="84">
                  <c:v>2.3521072837461965E-2</c:v>
                </c:pt>
                <c:pt idx="85">
                  <c:v>2.3738992430753947E-2</c:v>
                </c:pt>
                <c:pt idx="86">
                  <c:v>2.3879328085072982E-2</c:v>
                </c:pt>
                <c:pt idx="87">
                  <c:v>2.4089261096411962E-2</c:v>
                </c:pt>
                <c:pt idx="88">
                  <c:v>2.4239484899815977E-2</c:v>
                </c:pt>
                <c:pt idx="89">
                  <c:v>2.4323153853610946E-2</c:v>
                </c:pt>
                <c:pt idx="90">
                  <c:v>2.4365597927562987E-2</c:v>
                </c:pt>
                <c:pt idx="91">
                  <c:v>2.4523959342718005E-2</c:v>
                </c:pt>
                <c:pt idx="92">
                  <c:v>2.4619079628878993E-2</c:v>
                </c:pt>
                <c:pt idx="93">
                  <c:v>2.4784930642076985E-2</c:v>
                </c:pt>
                <c:pt idx="94">
                  <c:v>2.5021492382955035E-2</c:v>
                </c:pt>
                <c:pt idx="95">
                  <c:v>2.5132020389617038E-2</c:v>
                </c:pt>
                <c:pt idx="96">
                  <c:v>2.5421460637280013E-2</c:v>
                </c:pt>
                <c:pt idx="97">
                  <c:v>2.5510519175022006E-2</c:v>
                </c:pt>
                <c:pt idx="98">
                  <c:v>2.5583276819694967E-2</c:v>
                </c:pt>
                <c:pt idx="99">
                  <c:v>2.5721635619401995E-2</c:v>
                </c:pt>
                <c:pt idx="100">
                  <c:v>2.5801549753715958E-2</c:v>
                </c:pt>
                <c:pt idx="101">
                  <c:v>2.5929968984477969E-2</c:v>
                </c:pt>
                <c:pt idx="102">
                  <c:v>2.6063954373849008E-2</c:v>
                </c:pt>
                <c:pt idx="103">
                  <c:v>2.6325961411224008E-2</c:v>
                </c:pt>
                <c:pt idx="104">
                  <c:v>2.653111411423803E-2</c:v>
                </c:pt>
                <c:pt idx="105">
                  <c:v>2.6672255993248961E-2</c:v>
                </c:pt>
                <c:pt idx="106">
                  <c:v>2.6787554993004004E-2</c:v>
                </c:pt>
                <c:pt idx="107">
                  <c:v>2.6897685416908956E-2</c:v>
                </c:pt>
                <c:pt idx="108">
                  <c:v>2.701218925114901E-2</c:v>
                </c:pt>
                <c:pt idx="109">
                  <c:v>2.7131464078482992E-2</c:v>
                </c:pt>
                <c:pt idx="110">
                  <c:v>2.7278172116101951E-2</c:v>
                </c:pt>
                <c:pt idx="111">
                  <c:v>2.7397446943436043E-2</c:v>
                </c:pt>
                <c:pt idx="112">
                  <c:v>2.7560455874125034E-2</c:v>
                </c:pt>
                <c:pt idx="113">
                  <c:v>2.7734597122030968E-2</c:v>
                </c:pt>
                <c:pt idx="114">
                  <c:v>2.7804174104641977E-2</c:v>
                </c:pt>
                <c:pt idx="115">
                  <c:v>2.7892039894111043E-2</c:v>
                </c:pt>
                <c:pt idx="116">
                  <c:v>2.7959231380175975E-2</c:v>
                </c:pt>
                <c:pt idx="117">
                  <c:v>2.8087253028180048E-2</c:v>
                </c:pt>
                <c:pt idx="118">
                  <c:v>2.8242707886471985E-2</c:v>
                </c:pt>
                <c:pt idx="119">
                  <c:v>2.8333356755244954E-2</c:v>
                </c:pt>
                <c:pt idx="120">
                  <c:v>2.8506946045447012E-2</c:v>
                </c:pt>
                <c:pt idx="121">
                  <c:v>2.8633681516811005E-2</c:v>
                </c:pt>
                <c:pt idx="122">
                  <c:v>2.879057692668896E-2</c:v>
                </c:pt>
                <c:pt idx="123">
                  <c:v>2.8830732785224966E-2</c:v>
                </c:pt>
                <c:pt idx="124">
                  <c:v>2.9025150753777984E-2</c:v>
                </c:pt>
                <c:pt idx="125">
                  <c:v>2.9065841602394005E-2</c:v>
                </c:pt>
                <c:pt idx="126">
                  <c:v>2.9149991739720993E-2</c:v>
                </c:pt>
                <c:pt idx="127">
                  <c:v>2.9214002563722974E-2</c:v>
                </c:pt>
                <c:pt idx="128">
                  <c:v>2.9263700408444948E-2</c:v>
                </c:pt>
                <c:pt idx="129">
                  <c:v>2.9396455875517979E-2</c:v>
                </c:pt>
                <c:pt idx="130">
                  <c:v>2.9558706814715952E-2</c:v>
                </c:pt>
                <c:pt idx="131">
                  <c:v>2.9630271711115985E-2</c:v>
                </c:pt>
                <c:pt idx="132">
                  <c:v>2.978691931768096E-2</c:v>
                </c:pt>
                <c:pt idx="133">
                  <c:v>2.9819732886583017E-2</c:v>
                </c:pt>
                <c:pt idx="134">
                  <c:v>2.996565382701899E-2</c:v>
                </c:pt>
                <c:pt idx="135">
                  <c:v>2.9997109838130975E-2</c:v>
                </c:pt>
                <c:pt idx="136">
                  <c:v>3.0143613297290983E-2</c:v>
                </c:pt>
                <c:pt idx="137">
                  <c:v>3.0208855394411982E-2</c:v>
                </c:pt>
                <c:pt idx="138">
                  <c:v>3.0247592889578012E-2</c:v>
                </c:pt>
                <c:pt idx="139">
                  <c:v>3.0284582828571049E-2</c:v>
                </c:pt>
                <c:pt idx="140">
                  <c:v>3.0457299630323953E-2</c:v>
                </c:pt>
                <c:pt idx="141">
                  <c:v>3.0512638909133027E-2</c:v>
                </c:pt>
                <c:pt idx="142">
                  <c:v>3.0558657888351992E-2</c:v>
                </c:pt>
                <c:pt idx="143">
                  <c:v>3.0704870088150038E-2</c:v>
                </c:pt>
                <c:pt idx="144">
                  <c:v>3.0862732662434E-2</c:v>
                </c:pt>
                <c:pt idx="145">
                  <c:v>3.0907877863566968E-2</c:v>
                </c:pt>
                <c:pt idx="146">
                  <c:v>3.1046808579311969E-2</c:v>
                </c:pt>
                <c:pt idx="147">
                  <c:v>3.112457176557204E-2</c:v>
                </c:pt>
                <c:pt idx="148">
                  <c:v>3.1215211782640973E-2</c:v>
                </c:pt>
                <c:pt idx="149">
                  <c:v>3.1262121966914025E-2</c:v>
                </c:pt>
                <c:pt idx="150">
                  <c:v>3.1407623046946997E-2</c:v>
                </c:pt>
                <c:pt idx="151">
                  <c:v>3.154080026500905E-2</c:v>
                </c:pt>
                <c:pt idx="152">
                  <c:v>3.172049012341005E-2</c:v>
                </c:pt>
                <c:pt idx="153">
                  <c:v>3.1799203822444055E-2</c:v>
                </c:pt>
                <c:pt idx="154">
                  <c:v>3.2020238250034971E-2</c:v>
                </c:pt>
                <c:pt idx="155">
                  <c:v>3.2077484576604975E-2</c:v>
                </c:pt>
                <c:pt idx="156">
                  <c:v>3.2233321798935011E-2</c:v>
                </c:pt>
                <c:pt idx="157">
                  <c:v>3.2306469882885991E-2</c:v>
                </c:pt>
                <c:pt idx="158">
                  <c:v>3.2406253410449004E-2</c:v>
                </c:pt>
                <c:pt idx="159">
                  <c:v>3.2474630967185947E-2</c:v>
                </c:pt>
                <c:pt idx="160">
                  <c:v>3.2613771344266018E-2</c:v>
                </c:pt>
                <c:pt idx="161">
                  <c:v>3.2779944708893005E-2</c:v>
                </c:pt>
                <c:pt idx="162">
                  <c:v>3.2815723663000007E-2</c:v>
                </c:pt>
                <c:pt idx="163">
                  <c:v>3.2882511043998974E-2</c:v>
                </c:pt>
                <c:pt idx="164">
                  <c:v>3.3040335986000979E-2</c:v>
                </c:pt>
                <c:pt idx="165">
                  <c:v>3.3220292317242994E-2</c:v>
                </c:pt>
                <c:pt idx="166">
                  <c:v>3.3314641300816961E-2</c:v>
                </c:pt>
                <c:pt idx="167">
                  <c:v>3.3342866920166969E-2</c:v>
                </c:pt>
                <c:pt idx="168">
                  <c:v>3.3522556778567969E-2</c:v>
                </c:pt>
                <c:pt idx="169">
                  <c:v>3.3639037151380946E-2</c:v>
                </c:pt>
                <c:pt idx="170">
                  <c:v>3.3746771557634947E-2</c:v>
                </c:pt>
                <c:pt idx="171">
                  <c:v>3.3862059298644054E-2</c:v>
                </c:pt>
                <c:pt idx="172">
                  <c:v>3.4024257223925991E-2</c:v>
                </c:pt>
                <c:pt idx="173">
                  <c:v>3.4060433721966987E-2</c:v>
                </c:pt>
                <c:pt idx="174">
                  <c:v>3.415703689805405E-2</c:v>
                </c:pt>
                <c:pt idx="175">
                  <c:v>3.426278358463497E-2</c:v>
                </c:pt>
                <c:pt idx="176">
                  <c:v>3.4358194128919051E-2</c:v>
                </c:pt>
                <c:pt idx="177">
                  <c:v>3.4544244690271952E-2</c:v>
                </c:pt>
                <c:pt idx="178">
                  <c:v>3.4643630673900971E-2</c:v>
                </c:pt>
                <c:pt idx="179">
                  <c:v>3.4787939122129963E-2</c:v>
                </c:pt>
                <c:pt idx="180">
                  <c:v>3.4863870013623011E-2</c:v>
                </c:pt>
                <c:pt idx="181">
                  <c:v>3.495212476708498E-2</c:v>
                </c:pt>
                <c:pt idx="182">
                  <c:v>3.5087687248754995E-2</c:v>
                </c:pt>
                <c:pt idx="183">
                  <c:v>3.5201384814026015E-2</c:v>
                </c:pt>
                <c:pt idx="184">
                  <c:v>3.5292024831095947E-2</c:v>
                </c:pt>
                <c:pt idx="185">
                  <c:v>3.5361992563569977E-2</c:v>
                </c:pt>
                <c:pt idx="186">
                  <c:v>3.5537309438691045E-2</c:v>
                </c:pt>
                <c:pt idx="187">
                  <c:v>3.5740851933163009E-2</c:v>
                </c:pt>
                <c:pt idx="188">
                  <c:v>3.5790147381043025E-2</c:v>
                </c:pt>
                <c:pt idx="189">
                  <c:v>3.5833479669905022E-2</c:v>
                </c:pt>
                <c:pt idx="190">
                  <c:v>3.5984943908956013E-2</c:v>
                </c:pt>
                <c:pt idx="191">
                  <c:v>3.607598146996005E-2</c:v>
                </c:pt>
                <c:pt idx="192">
                  <c:v>3.613998604341695E-2</c:v>
                </c:pt>
                <c:pt idx="193">
                  <c:v>3.6208363600153004E-2</c:v>
                </c:pt>
                <c:pt idx="194">
                  <c:v>3.6283415463163049E-2</c:v>
                </c:pt>
                <c:pt idx="195">
                  <c:v>3.6301833233828962E-2</c:v>
                </c:pt>
                <c:pt idx="196">
                  <c:v>3.6339576693433018E-2</c:v>
                </c:pt>
                <c:pt idx="197">
                  <c:v>3.6394570600210008E-2</c:v>
                </c:pt>
                <c:pt idx="198">
                  <c:v>3.6443857592131979E-2</c:v>
                </c:pt>
                <c:pt idx="199">
                  <c:v>3.6492236665782052E-2</c:v>
                </c:pt>
                <c:pt idx="200">
                  <c:v>3.6519733619171046E-2</c:v>
                </c:pt>
                <c:pt idx="201">
                  <c:v>3.6559765309337022E-2</c:v>
                </c:pt>
                <c:pt idx="202">
                  <c:v>3.6593404701834031E-2</c:v>
                </c:pt>
                <c:pt idx="203">
                  <c:v>3.6617788792574046E-2</c:v>
                </c:pt>
                <c:pt idx="204">
                  <c:v>3.6639578831108022E-2</c:v>
                </c:pt>
                <c:pt idx="205">
                  <c:v>3.6672243311458019E-2</c:v>
                </c:pt>
                <c:pt idx="206">
                  <c:v>3.6705633920950054E-2</c:v>
                </c:pt>
                <c:pt idx="207">
                  <c:v>3.6812540951655981E-2</c:v>
                </c:pt>
                <c:pt idx="208">
                  <c:v>3.6875489499341052E-2</c:v>
                </c:pt>
                <c:pt idx="209">
                  <c:v>3.6966571476160004E-2</c:v>
                </c:pt>
                <c:pt idx="210">
                  <c:v>3.705448844220105E-2</c:v>
                </c:pt>
                <c:pt idx="211">
                  <c:v>3.7197617262916038E-2</c:v>
                </c:pt>
                <c:pt idx="212">
                  <c:v>3.7284830893227983E-2</c:v>
                </c:pt>
                <c:pt idx="213">
                  <c:v>3.7320701015372992E-2</c:v>
                </c:pt>
                <c:pt idx="214">
                  <c:v>3.7474379872012964E-2</c:v>
                </c:pt>
                <c:pt idx="215">
                  <c:v>3.7536625083970043E-2</c:v>
                </c:pt>
                <c:pt idx="216">
                  <c:v>3.7608365328258953E-2</c:v>
                </c:pt>
                <c:pt idx="217">
                  <c:v>3.7670962208079972E-2</c:v>
                </c:pt>
                <c:pt idx="218">
                  <c:v>3.7788419274710994E-2</c:v>
                </c:pt>
                <c:pt idx="219">
                  <c:v>3.7905876341341016E-2</c:v>
                </c:pt>
                <c:pt idx="220">
                  <c:v>3.7994848310974993E-2</c:v>
                </c:pt>
                <c:pt idx="221">
                  <c:v>3.8076083587596954E-2</c:v>
                </c:pt>
                <c:pt idx="222">
                  <c:v>3.8197057332869044E-2</c:v>
                </c:pt>
                <c:pt idx="223">
                  <c:v>3.8335614471350032E-2</c:v>
                </c:pt>
                <c:pt idx="224">
                  <c:v>3.8396804679713958E-2</c:v>
                </c:pt>
                <c:pt idx="225">
                  <c:v>3.842493810884795E-2</c:v>
                </c:pt>
                <c:pt idx="226">
                  <c:v>3.8580375304807957E-2</c:v>
                </c:pt>
                <c:pt idx="227">
                  <c:v>3.8648598870456019E-2</c:v>
                </c:pt>
                <c:pt idx="228">
                  <c:v>3.8704865728722004E-2</c:v>
                </c:pt>
                <c:pt idx="229">
                  <c:v>3.877484763369099E-2</c:v>
                </c:pt>
                <c:pt idx="230">
                  <c:v>3.8884919675174046E-2</c:v>
                </c:pt>
                <c:pt idx="231">
                  <c:v>3.8934856511884997E-2</c:v>
                </c:pt>
                <c:pt idx="232">
                  <c:v>3.9024180149383025E-2</c:v>
                </c:pt>
                <c:pt idx="233">
                  <c:v>3.9106470429597029E-2</c:v>
                </c:pt>
                <c:pt idx="234">
                  <c:v>3.9202124088649981E-2</c:v>
                </c:pt>
                <c:pt idx="235">
                  <c:v>3.9307976115762977E-2</c:v>
                </c:pt>
                <c:pt idx="236">
                  <c:v>3.941699315365399E-2</c:v>
                </c:pt>
                <c:pt idx="237">
                  <c:v>3.9482051708524035E-2</c:v>
                </c:pt>
                <c:pt idx="238">
                  <c:v>3.9528120198729977E-2</c:v>
                </c:pt>
                <c:pt idx="239">
                  <c:v>3.9648742276138016E-2</c:v>
                </c:pt>
                <c:pt idx="240">
                  <c:v>3.9709580816638002E-2</c:v>
                </c:pt>
                <c:pt idx="241">
                  <c:v>3.9782727732384005E-2</c:v>
                </c:pt>
                <c:pt idx="242">
                  <c:v>3.9832312901231015E-2</c:v>
                </c:pt>
                <c:pt idx="243">
                  <c:v>3.9938516596208951E-2</c:v>
                </c:pt>
                <c:pt idx="244">
                  <c:v>4.0011663511954954E-2</c:v>
                </c:pt>
                <c:pt idx="245">
                  <c:v>4.007707373469005E-2</c:v>
                </c:pt>
                <c:pt idx="246">
                  <c:v>4.0133692260819975E-2</c:v>
                </c:pt>
                <c:pt idx="247">
                  <c:v>4.0220202555404039E-2</c:v>
                </c:pt>
                <c:pt idx="248">
                  <c:v>4.0340472964948026E-2</c:v>
                </c:pt>
                <c:pt idx="249">
                  <c:v>4.0419949902248953E-2</c:v>
                </c:pt>
                <c:pt idx="250">
                  <c:v>4.0530021943733008E-2</c:v>
                </c:pt>
                <c:pt idx="251">
                  <c:v>4.0619697249093978E-2</c:v>
                </c:pt>
                <c:pt idx="252">
                  <c:v>4.0659084049880945E-2</c:v>
                </c:pt>
                <c:pt idx="253">
                  <c:v>4.0781816134473958E-2</c:v>
                </c:pt>
                <c:pt idx="254">
                  <c:v>4.0866919757602038E-2</c:v>
                </c:pt>
                <c:pt idx="255">
                  <c:v>4.0930923308879041E-2</c:v>
                </c:pt>
                <c:pt idx="256">
                  <c:v>4.1015675264142959E-2</c:v>
                </c:pt>
                <c:pt idx="257">
                  <c:v>4.1098668880084954E-2</c:v>
                </c:pt>
                <c:pt idx="258">
                  <c:v>4.1157045745537024E-2</c:v>
                </c:pt>
                <c:pt idx="259">
                  <c:v>4.1249182725948019E-2</c:v>
                </c:pt>
                <c:pt idx="260">
                  <c:v>4.1380706507144982E-2</c:v>
                </c:pt>
                <c:pt idx="261">
                  <c:v>4.1432050015313027E-2</c:v>
                </c:pt>
                <c:pt idx="262">
                  <c:v>4.1596278907876982E-2</c:v>
                </c:pt>
                <c:pt idx="263">
                  <c:v>4.169439424197896E-2</c:v>
                </c:pt>
                <c:pt idx="264">
                  <c:v>4.1770002832773989E-2</c:v>
                </c:pt>
                <c:pt idx="265">
                  <c:v>4.1907856635526985E-2</c:v>
                </c:pt>
                <c:pt idx="266">
                  <c:v>4.2001751955258015E-2</c:v>
                </c:pt>
                <c:pt idx="267">
                  <c:v>4.2118154018296994E-2</c:v>
                </c:pt>
                <c:pt idx="268">
                  <c:v>4.2213104341620955E-2</c:v>
                </c:pt>
                <c:pt idx="269">
                  <c:v>4.2311219675723044E-2</c:v>
                </c:pt>
                <c:pt idx="270">
                  <c:v>4.242164338507004E-2</c:v>
                </c:pt>
                <c:pt idx="271">
                  <c:v>4.2631536321520946E-2</c:v>
                </c:pt>
                <c:pt idx="272">
                  <c:v>4.3000420746350021E-2</c:v>
                </c:pt>
                <c:pt idx="273">
                  <c:v>4.3154298272220948E-2</c:v>
                </c:pt>
                <c:pt idx="274">
                  <c:v>4.3310468160912996E-2</c:v>
                </c:pt>
                <c:pt idx="275">
                  <c:v>4.3395833967403985E-2</c:v>
                </c:pt>
                <c:pt idx="276">
                  <c:v>4.3493128620218036E-2</c:v>
                </c:pt>
                <c:pt idx="277">
                  <c:v>4.3563956145254989E-2</c:v>
                </c:pt>
                <c:pt idx="278">
                  <c:v>4.3657523033593049E-2</c:v>
                </c:pt>
                <c:pt idx="279">
                  <c:v>4.375146269837904E-2</c:v>
                </c:pt>
                <c:pt idx="280">
                  <c:v>4.3856958433039051E-2</c:v>
                </c:pt>
                <c:pt idx="281">
                  <c:v>4.3922939864257993E-2</c:v>
                </c:pt>
                <c:pt idx="282">
                  <c:v>4.404670164484803E-2</c:v>
                </c:pt>
                <c:pt idx="283">
                  <c:v>4.4199539988349024E-2</c:v>
                </c:pt>
                <c:pt idx="284">
                  <c:v>4.428826078286896E-2</c:v>
                </c:pt>
                <c:pt idx="285">
                  <c:v>4.4351632778954042E-2</c:v>
                </c:pt>
                <c:pt idx="286">
                  <c:v>4.4398602611346982E-2</c:v>
                </c:pt>
                <c:pt idx="287">
                  <c:v>4.4522737168385951E-2</c:v>
                </c:pt>
                <c:pt idx="288">
                  <c:v>4.4612576292248018E-2</c:v>
                </c:pt>
                <c:pt idx="289">
                  <c:v>4.4665883324249034E-2</c:v>
                </c:pt>
                <c:pt idx="290">
                  <c:v>4.4809775033007981E-2</c:v>
                </c:pt>
                <c:pt idx="291">
                  <c:v>4.4916761873459055E-2</c:v>
                </c:pt>
                <c:pt idx="292">
                  <c:v>4.5026730925490033E-2</c:v>
                </c:pt>
                <c:pt idx="293">
                  <c:v>4.5098676779869007E-2</c:v>
                </c:pt>
                <c:pt idx="294">
                  <c:v>4.5268290063509964E-2</c:v>
                </c:pt>
                <c:pt idx="295">
                  <c:v>4.543305725333302E-2</c:v>
                </c:pt>
                <c:pt idx="296">
                  <c:v>4.5527742471013988E-2</c:v>
                </c:pt>
                <c:pt idx="297">
                  <c:v>4.5696982978207012E-2</c:v>
                </c:pt>
                <c:pt idx="298">
                  <c:v>4.5811425347608958E-2</c:v>
                </c:pt>
                <c:pt idx="299">
                  <c:v>4.5896045601204971E-2</c:v>
                </c:pt>
                <c:pt idx="300">
                  <c:v>4.6008996864816964E-2</c:v>
                </c:pt>
                <c:pt idx="301">
                  <c:v>4.6113374270133956E-2</c:v>
                </c:pt>
                <c:pt idx="302">
                  <c:v>4.6154379679365976E-2</c:v>
                </c:pt>
                <c:pt idx="303">
                  <c:v>4.6246455461913971E-2</c:v>
                </c:pt>
                <c:pt idx="304">
                  <c:v>4.6306472469970994E-2</c:v>
                </c:pt>
                <c:pt idx="305">
                  <c:v>4.6438062555960946E-2</c:v>
                </c:pt>
                <c:pt idx="306">
                  <c:v>4.6635370790677033E-2</c:v>
                </c:pt>
                <c:pt idx="307">
                  <c:v>4.6703852163073045E-2</c:v>
                </c:pt>
                <c:pt idx="308">
                  <c:v>4.6834696696167022E-2</c:v>
                </c:pt>
                <c:pt idx="309">
                  <c:v>4.6964050123471046E-2</c:v>
                </c:pt>
                <c:pt idx="310">
                  <c:v>4.7006546638493019E-2</c:v>
                </c:pt>
                <c:pt idx="311">
                  <c:v>4.7124716772370956E-2</c:v>
                </c:pt>
                <c:pt idx="312">
                  <c:v>4.7218656437155948E-2</c:v>
                </c:pt>
                <c:pt idx="313">
                  <c:v>4.7333098806558005E-2</c:v>
                </c:pt>
                <c:pt idx="314">
                  <c:v>4.7435239553189956E-2</c:v>
                </c:pt>
                <c:pt idx="315">
                  <c:v>4.753211691808501E-2</c:v>
                </c:pt>
                <c:pt idx="316">
                  <c:v>4.7630574411713034E-2</c:v>
                </c:pt>
                <c:pt idx="317">
                  <c:v>4.7727403127097001E-2</c:v>
                </c:pt>
                <c:pt idx="318">
                  <c:v>4.7775209717616951E-2</c:v>
                </c:pt>
                <c:pt idx="319">
                  <c:v>4.7796492385821954E-2</c:v>
                </c:pt>
                <c:pt idx="320">
                  <c:v>4.7862405126904983E-2</c:v>
                </c:pt>
                <c:pt idx="321">
                  <c:v>4.7910211717425044E-2</c:v>
                </c:pt>
                <c:pt idx="322">
                  <c:v>4.7944994585609968E-2</c:v>
                </c:pt>
                <c:pt idx="323">
                  <c:v>4.7993118827895032E-2</c:v>
                </c:pt>
                <c:pt idx="324">
                  <c:v>4.8008842590224976E-2</c:v>
                </c:pt>
                <c:pt idx="325">
                  <c:v>4.8053472663103003E-2</c:v>
                </c:pt>
                <c:pt idx="326">
                  <c:v>4.8096514477159014E-2</c:v>
                </c:pt>
                <c:pt idx="327">
                  <c:v>4.8122879573591959E-2</c:v>
                </c:pt>
                <c:pt idx="328">
                  <c:v>4.8191333528789015E-2</c:v>
                </c:pt>
                <c:pt idx="329">
                  <c:v>4.8239775422836972E-2</c:v>
                </c:pt>
                <c:pt idx="330">
                  <c:v>4.8347823091777986E-2</c:v>
                </c:pt>
                <c:pt idx="331">
                  <c:v>4.8531012872666035E-2</c:v>
                </c:pt>
                <c:pt idx="332">
                  <c:v>4.8642185712643005E-2</c:v>
                </c:pt>
                <c:pt idx="333">
                  <c:v>4.8760000098776013E-2</c:v>
                </c:pt>
                <c:pt idx="334">
                  <c:v>4.8926799215058048E-2</c:v>
                </c:pt>
                <c:pt idx="335">
                  <c:v>4.9030446064771027E-2</c:v>
                </c:pt>
                <c:pt idx="336">
                  <c:v>4.9142288246787014E-2</c:v>
                </c:pt>
                <c:pt idx="337">
                  <c:v>4.918471114341405E-2</c:v>
                </c:pt>
                <c:pt idx="338">
                  <c:v>4.9305230736104044E-2</c:v>
                </c:pt>
                <c:pt idx="339">
                  <c:v>4.9431535269242044E-2</c:v>
                </c:pt>
                <c:pt idx="340">
                  <c:v>4.9573748712693044E-2</c:v>
                </c:pt>
                <c:pt idx="341">
                  <c:v>4.9652989620798005E-2</c:v>
                </c:pt>
                <c:pt idx="342">
                  <c:v>4.9733873270132012E-2</c:v>
                </c:pt>
                <c:pt idx="343">
                  <c:v>4.9799334189720046E-2</c:v>
                </c:pt>
                <c:pt idx="344">
                  <c:v>4.9935739666139956E-2</c:v>
                </c:pt>
                <c:pt idx="345">
                  <c:v>5.0036501500480002E-2</c:v>
                </c:pt>
                <c:pt idx="346">
                  <c:v>5.0076257870491969E-2</c:v>
                </c:pt>
                <c:pt idx="347">
                  <c:v>5.0182503342074969E-2</c:v>
                </c:pt>
                <c:pt idx="348">
                  <c:v>5.0304856998058978E-2</c:v>
                </c:pt>
                <c:pt idx="349">
                  <c:v>5.0365519735059983E-2</c:v>
                </c:pt>
                <c:pt idx="350">
                  <c:v>5.0451887021637054E-2</c:v>
                </c:pt>
                <c:pt idx="351">
                  <c:v>5.0507751576050031E-2</c:v>
                </c:pt>
                <c:pt idx="352">
                  <c:v>5.0645527961780012E-2</c:v>
                </c:pt>
                <c:pt idx="353">
                  <c:v>5.0738407067584035E-2</c:v>
                </c:pt>
                <c:pt idx="354">
                  <c:v>5.0805238896483029E-2</c:v>
                </c:pt>
                <c:pt idx="355">
                  <c:v>5.0848079812442992E-2</c:v>
                </c:pt>
                <c:pt idx="356">
                  <c:v>5.0891263455732028E-2</c:v>
                </c:pt>
                <c:pt idx="357">
                  <c:v>5.1072566212079007E-2</c:v>
                </c:pt>
                <c:pt idx="358">
                  <c:v>5.1120890765283034E-2</c:v>
                </c:pt>
                <c:pt idx="359">
                  <c:v>5.1226108054882036E-2</c:v>
                </c:pt>
                <c:pt idx="360">
                  <c:v>5.1261408969634048E-2</c:v>
                </c:pt>
                <c:pt idx="361">
                  <c:v>5.1381363534324986E-2</c:v>
                </c:pt>
                <c:pt idx="362">
                  <c:v>5.1452993545812009E-2</c:v>
                </c:pt>
                <c:pt idx="363">
                  <c:v>5.1540653200378039E-2</c:v>
                </c:pt>
                <c:pt idx="364">
                  <c:v>5.1728546317271973E-2</c:v>
                </c:pt>
                <c:pt idx="365">
                  <c:v>5.1808744511951055E-2</c:v>
                </c:pt>
                <c:pt idx="366">
                  <c:v>5.1888942706630026E-2</c:v>
                </c:pt>
                <c:pt idx="367">
                  <c:v>5.1947206352335962E-2</c:v>
                </c:pt>
                <c:pt idx="368">
                  <c:v>5.2095264557897036E-2</c:v>
                </c:pt>
                <c:pt idx="369">
                  <c:v>5.2197740028876005E-2</c:v>
                </c:pt>
                <c:pt idx="370">
                  <c:v>5.2291990043989989E-2</c:v>
                </c:pt>
                <c:pt idx="371">
                  <c:v>5.2344427325126008E-2</c:v>
                </c:pt>
                <c:pt idx="372">
                  <c:v>5.2467809163094015E-2</c:v>
                </c:pt>
                <c:pt idx="373">
                  <c:v>5.2550749176394018E-2</c:v>
                </c:pt>
                <c:pt idx="374">
                  <c:v>5.2709431929113038E-2</c:v>
                </c:pt>
                <c:pt idx="375">
                  <c:v>5.2816362855350962E-2</c:v>
                </c:pt>
                <c:pt idx="376">
                  <c:v>5.2887650139510023E-2</c:v>
                </c:pt>
                <c:pt idx="377">
                  <c:v>5.2945571057888996E-2</c:v>
                </c:pt>
                <c:pt idx="378">
                  <c:v>5.3008290158855997E-2</c:v>
                </c:pt>
                <c:pt idx="379">
                  <c:v>5.3049760165506998E-2</c:v>
                </c:pt>
                <c:pt idx="380">
                  <c:v>5.3190278369858013E-2</c:v>
                </c:pt>
                <c:pt idx="381">
                  <c:v>5.3253340198152976E-2</c:v>
                </c:pt>
                <c:pt idx="382">
                  <c:v>5.337877840008598E-2</c:v>
                </c:pt>
                <c:pt idx="383">
                  <c:v>5.3477141143131957E-2</c:v>
                </c:pt>
                <c:pt idx="384">
                  <c:v>5.3584757524026028E-2</c:v>
                </c:pt>
                <c:pt idx="385">
                  <c:v>5.3689289358970993E-2</c:v>
                </c:pt>
                <c:pt idx="386">
                  <c:v>5.379892815958498E-2</c:v>
                </c:pt>
                <c:pt idx="387">
                  <c:v>5.3900066665498958E-2</c:v>
                </c:pt>
                <c:pt idx="388">
                  <c:v>5.3996052220777968E-2</c:v>
                </c:pt>
                <c:pt idx="389">
                  <c:v>5.4086167604432966E-2</c:v>
                </c:pt>
                <c:pt idx="390">
                  <c:v>5.4127015882776019E-2</c:v>
                </c:pt>
                <c:pt idx="391">
                  <c:v>5.4266442178795948E-2</c:v>
                </c:pt>
                <c:pt idx="392">
                  <c:v>5.4321278551226038E-2</c:v>
                </c:pt>
                <c:pt idx="393">
                  <c:v>5.4453914027041028E-2</c:v>
                </c:pt>
                <c:pt idx="394">
                  <c:v>5.4570784045782972E-2</c:v>
                </c:pt>
                <c:pt idx="395">
                  <c:v>5.4658596779028956E-2</c:v>
                </c:pt>
                <c:pt idx="396">
                  <c:v>5.4693466280354985E-2</c:v>
                </c:pt>
                <c:pt idx="397">
                  <c:v>5.4793902365373959E-2</c:v>
                </c:pt>
                <c:pt idx="398">
                  <c:v>5.4849633961510991E-2</c:v>
                </c:pt>
                <c:pt idx="399">
                  <c:v>5.493636066994001E-2</c:v>
                </c:pt>
                <c:pt idx="400">
                  <c:v>5.5015934660146981E-2</c:v>
                </c:pt>
                <c:pt idx="401">
                  <c:v>5.5097892889761968E-2</c:v>
                </c:pt>
                <c:pt idx="402">
                  <c:v>5.5127993912274964E-2</c:v>
                </c:pt>
                <c:pt idx="403">
                  <c:v>5.5266875857730047E-2</c:v>
                </c:pt>
                <c:pt idx="404">
                  <c:v>5.5360457254454043E-2</c:v>
                </c:pt>
                <c:pt idx="405">
                  <c:v>5.5465065758434018E-2</c:v>
                </c:pt>
                <c:pt idx="406">
                  <c:v>5.5543447628938036E-2</c:v>
                </c:pt>
                <c:pt idx="407">
                  <c:v>5.5643287654104978E-2</c:v>
                </c:pt>
                <c:pt idx="408">
                  <c:v>5.5767864163118963E-2</c:v>
                </c:pt>
                <c:pt idx="409">
                  <c:v>5.5876347056135978E-2</c:v>
                </c:pt>
                <c:pt idx="410">
                  <c:v>5.5971120572563038E-2</c:v>
                </c:pt>
                <c:pt idx="411">
                  <c:v>5.603936942558696E-2</c:v>
                </c:pt>
                <c:pt idx="412">
                  <c:v>5.6178549400969002E-2</c:v>
                </c:pt>
                <c:pt idx="413">
                  <c:v>5.6252460822584949E-2</c:v>
                </c:pt>
                <c:pt idx="414">
                  <c:v>5.6336803291605952E-2</c:v>
                </c:pt>
                <c:pt idx="415">
                  <c:v>5.6402965935149041E-2</c:v>
                </c:pt>
                <c:pt idx="416">
                  <c:v>5.6526648354386033E-2</c:v>
                </c:pt>
                <c:pt idx="417">
                  <c:v>5.6563306035268046E-2</c:v>
                </c:pt>
                <c:pt idx="418">
                  <c:v>5.6686690424577968E-2</c:v>
                </c:pt>
                <c:pt idx="419">
                  <c:v>5.6768350624266994E-2</c:v>
                </c:pt>
                <c:pt idx="420">
                  <c:v>5.6870872918767024E-2</c:v>
                </c:pt>
                <c:pt idx="421">
                  <c:v>5.6936737532384041E-2</c:v>
                </c:pt>
                <c:pt idx="422">
                  <c:v>5.701958985177602E-2</c:v>
                </c:pt>
                <c:pt idx="423">
                  <c:v>5.7163240276046023E-2</c:v>
                </c:pt>
                <c:pt idx="424">
                  <c:v>5.7213011273665959E-2</c:v>
                </c:pt>
                <c:pt idx="425">
                  <c:v>5.7316725687869052E-2</c:v>
                </c:pt>
                <c:pt idx="426">
                  <c:v>5.7398385887557968E-2</c:v>
                </c:pt>
                <c:pt idx="427">
                  <c:v>5.7460972171990976E-2</c:v>
                </c:pt>
                <c:pt idx="428">
                  <c:v>5.7502994391538054E-2</c:v>
                </c:pt>
                <c:pt idx="429">
                  <c:v>5.7628209746453996E-2</c:v>
                </c:pt>
                <c:pt idx="430">
                  <c:v>5.7722940476831019E-2</c:v>
                </c:pt>
                <c:pt idx="431">
                  <c:v>5.7859438182879974E-2</c:v>
                </c:pt>
                <c:pt idx="432">
                  <c:v>5.7922024467311983E-2</c:v>
                </c:pt>
                <c:pt idx="433">
                  <c:v>5.7961066387602012E-2</c:v>
                </c:pt>
                <c:pt idx="434">
                  <c:v>5.8119618308165033E-2</c:v>
                </c:pt>
                <c:pt idx="435">
                  <c:v>5.8186973071410963E-2</c:v>
                </c:pt>
                <c:pt idx="436">
                  <c:v>5.8285620976874952E-2</c:v>
                </c:pt>
                <c:pt idx="437">
                  <c:v>5.8379500403524021E-2</c:v>
                </c:pt>
                <c:pt idx="438">
                  <c:v>5.8447153196697021E-2</c:v>
                </c:pt>
                <c:pt idx="439">
                  <c:v>5.8546695191937004E-2</c:v>
                </c:pt>
                <c:pt idx="440">
                  <c:v>5.8710611651165978E-2</c:v>
                </c:pt>
                <c:pt idx="441">
                  <c:v>5.8757998409380008E-2</c:v>
                </c:pt>
                <c:pt idx="442">
                  <c:v>5.8829227561662978E-2</c:v>
                </c:pt>
                <c:pt idx="443">
                  <c:v>5.8884471976626052E-2</c:v>
                </c:pt>
                <c:pt idx="444">
                  <c:v>5.9033974120735966E-2</c:v>
                </c:pt>
                <c:pt idx="445">
                  <c:v>5.9082254968726988E-2</c:v>
                </c:pt>
                <c:pt idx="446">
                  <c:v>5.920563935803802E-2</c:v>
                </c:pt>
                <c:pt idx="447">
                  <c:v>5.9237039699749028E-2</c:v>
                </c:pt>
                <c:pt idx="448">
                  <c:v>5.9315314370757988E-2</c:v>
                </c:pt>
                <c:pt idx="449">
                  <c:v>5.9378198685116956E-2</c:v>
                </c:pt>
                <c:pt idx="450">
                  <c:v>5.9416644545553954E-2</c:v>
                </c:pt>
                <c:pt idx="451">
                  <c:v>5.9487277637985003E-2</c:v>
                </c:pt>
                <c:pt idx="452">
                  <c:v>5.962824579292203E-2</c:v>
                </c:pt>
                <c:pt idx="453">
                  <c:v>5.9798719775635001E-2</c:v>
                </c:pt>
                <c:pt idx="454">
                  <c:v>6.0023206603061041E-2</c:v>
                </c:pt>
                <c:pt idx="455">
                  <c:v>6.0171905142594961E-2</c:v>
                </c:pt>
                <c:pt idx="456">
                  <c:v>6.0549628399775957E-2</c:v>
                </c:pt>
                <c:pt idx="457">
                  <c:v>6.0805073117386033E-2</c:v>
                </c:pt>
                <c:pt idx="458">
                  <c:v>6.0881820750695037E-2</c:v>
                </c:pt>
                <c:pt idx="459">
                  <c:v>6.1038727658771053E-2</c:v>
                </c:pt>
                <c:pt idx="460">
                  <c:v>6.1090771951707978E-2</c:v>
                </c:pt>
                <c:pt idx="461">
                  <c:v>6.1142717729261054E-2</c:v>
                </c:pt>
                <c:pt idx="462">
                  <c:v>6.1185339905715952E-2</c:v>
                </c:pt>
                <c:pt idx="463">
                  <c:v>6.1231957911212054E-2</c:v>
                </c:pt>
                <c:pt idx="464">
                  <c:v>6.1245499331855968E-2</c:v>
                </c:pt>
                <c:pt idx="465">
                  <c:v>6.1310764539550977E-2</c:v>
                </c:pt>
                <c:pt idx="466">
                  <c:v>6.1382212948868031E-2</c:v>
                </c:pt>
                <c:pt idx="467">
                  <c:v>6.1427531543794989E-2</c:v>
                </c:pt>
                <c:pt idx="468">
                  <c:v>6.1489675717171011E-2</c:v>
                </c:pt>
                <c:pt idx="469">
                  <c:v>6.1536084899450949E-2</c:v>
                </c:pt>
                <c:pt idx="470">
                  <c:v>6.1566941579279999E-2</c:v>
                </c:pt>
                <c:pt idx="471">
                  <c:v>6.1674828963429018E-2</c:v>
                </c:pt>
                <c:pt idx="472">
                  <c:v>6.1697471994670017E-2</c:v>
                </c:pt>
                <c:pt idx="473">
                  <c:v>6.1734544408564962E-2</c:v>
                </c:pt>
                <c:pt idx="474">
                  <c:v>6.1791846077939971E-2</c:v>
                </c:pt>
                <c:pt idx="475">
                  <c:v>6.181512696092295E-2</c:v>
                </c:pt>
                <c:pt idx="476">
                  <c:v>6.1862632928428973E-2</c:v>
                </c:pt>
                <c:pt idx="477">
                  <c:v>6.1909694914931035E-2</c:v>
                </c:pt>
                <c:pt idx="478">
                  <c:v>6.1961196711479039E-2</c:v>
                </c:pt>
                <c:pt idx="479">
                  <c:v>6.2037783434795046E-2</c:v>
                </c:pt>
                <c:pt idx="480">
                  <c:v>6.2099496794452036E-2</c:v>
                </c:pt>
                <c:pt idx="481">
                  <c:v>6.2156326363057013E-2</c:v>
                </c:pt>
                <c:pt idx="482">
                  <c:v>6.2206496216592022E-2</c:v>
                </c:pt>
                <c:pt idx="483">
                  <c:v>6.2264213747207031E-2</c:v>
                </c:pt>
                <c:pt idx="484">
                  <c:v>6.2384754589991043E-2</c:v>
                </c:pt>
                <c:pt idx="485">
                  <c:v>6.2400737906160963E-2</c:v>
                </c:pt>
                <c:pt idx="486">
                  <c:v>6.244136216809304E-2</c:v>
                </c:pt>
                <c:pt idx="487">
                  <c:v>6.2503963489759951E-2</c:v>
                </c:pt>
                <c:pt idx="488">
                  <c:v>6.2548805571237986E-2</c:v>
                </c:pt>
                <c:pt idx="489">
                  <c:v>6.260829902587095E-2</c:v>
                </c:pt>
                <c:pt idx="490">
                  <c:v>6.2643595515747053E-2</c:v>
                </c:pt>
                <c:pt idx="491">
                  <c:v>6.2683775796674945E-2</c:v>
                </c:pt>
                <c:pt idx="492">
                  <c:v>6.2750594937887039E-2</c:v>
                </c:pt>
                <c:pt idx="493">
                  <c:v>6.280542659197097E-2</c:v>
                </c:pt>
                <c:pt idx="494">
                  <c:v>6.288689710633899E-2</c:v>
                </c:pt>
                <c:pt idx="495">
                  <c:v>6.2926633406262034E-2</c:v>
                </c:pt>
                <c:pt idx="496">
                  <c:v>6.3046457415856016E-2</c:v>
                </c:pt>
                <c:pt idx="497">
                  <c:v>6.3094236235546997E-2</c:v>
                </c:pt>
                <c:pt idx="498">
                  <c:v>6.3145516041593019E-2</c:v>
                </c:pt>
                <c:pt idx="499">
                  <c:v>6.3195241914122957E-2</c:v>
                </c:pt>
                <c:pt idx="500">
                  <c:v>6.3241859919619947E-2</c:v>
                </c:pt>
                <c:pt idx="501">
                  <c:v>6.3291363801647016E-2</c:v>
                </c:pt>
                <c:pt idx="502">
                  <c:v>6.3337093845133974E-2</c:v>
                </c:pt>
                <c:pt idx="503">
                  <c:v>6.3356185028336953E-2</c:v>
                </c:pt>
                <c:pt idx="504">
                  <c:v>6.3437877533207954E-2</c:v>
                </c:pt>
                <c:pt idx="505">
                  <c:v>6.346695828901705E-2</c:v>
                </c:pt>
                <c:pt idx="506">
                  <c:v>6.3577065578189984E-2</c:v>
                </c:pt>
                <c:pt idx="507">
                  <c:v>6.3619909745145975E-2</c:v>
                </c:pt>
                <c:pt idx="508">
                  <c:v>6.3658536092558005E-2</c:v>
                </c:pt>
                <c:pt idx="509">
                  <c:v>6.3688060829371951E-2</c:v>
                </c:pt>
                <c:pt idx="510">
                  <c:v>6.3793506317994964E-2</c:v>
                </c:pt>
                <c:pt idx="511">
                  <c:v>6.3807269729141969E-2</c:v>
                </c:pt>
                <c:pt idx="512">
                  <c:v>6.3872312946334997E-2</c:v>
                </c:pt>
                <c:pt idx="513">
                  <c:v>6.3907387445708008E-2</c:v>
                </c:pt>
                <c:pt idx="514">
                  <c:v>6.3954893413214031E-2</c:v>
                </c:pt>
                <c:pt idx="515">
                  <c:v>6.3994629713137963E-2</c:v>
                </c:pt>
                <c:pt idx="516">
                  <c:v>6.4046575490691038E-2</c:v>
                </c:pt>
                <c:pt idx="517">
                  <c:v>6.4067220607410991E-2</c:v>
                </c:pt>
                <c:pt idx="518">
                  <c:v>6.4139367520678947E-2</c:v>
                </c:pt>
                <c:pt idx="519">
                  <c:v>6.4233713484184052E-2</c:v>
                </c:pt>
                <c:pt idx="520">
                  <c:v>6.4264792154514971E-2</c:v>
                </c:pt>
                <c:pt idx="521">
                  <c:v>6.4330723333717033E-2</c:v>
                </c:pt>
                <c:pt idx="522">
                  <c:v>6.4374011481677984E-2</c:v>
                </c:pt>
                <c:pt idx="523">
                  <c:v>6.4392880674378983E-2</c:v>
                </c:pt>
                <c:pt idx="524">
                  <c:v>6.4502765973050047E-2</c:v>
                </c:pt>
                <c:pt idx="525">
                  <c:v>6.4548496016537005E-2</c:v>
                </c:pt>
                <c:pt idx="526">
                  <c:v>6.4597999898563963E-2</c:v>
                </c:pt>
                <c:pt idx="527">
                  <c:v>6.462796861638298E-2</c:v>
                </c:pt>
                <c:pt idx="528">
                  <c:v>6.4937216226706007E-2</c:v>
                </c:pt>
                <c:pt idx="529">
                  <c:v>6.625249529034305E-2</c:v>
                </c:pt>
                <c:pt idx="530">
                  <c:v>6.6279585924489015E-2</c:v>
                </c:pt>
                <c:pt idx="531">
                  <c:v>6.6355583555587017E-2</c:v>
                </c:pt>
                <c:pt idx="532">
                  <c:v>6.6472709316453993E-2</c:v>
                </c:pt>
                <c:pt idx="533">
                  <c:v>6.6550793157032051E-2</c:v>
                </c:pt>
                <c:pt idx="534">
                  <c:v>6.6670303157306043E-2</c:v>
                </c:pt>
                <c:pt idx="535">
                  <c:v>6.6709941137446993E-2</c:v>
                </c:pt>
                <c:pt idx="536">
                  <c:v>6.6765970763509985E-2</c:v>
                </c:pt>
                <c:pt idx="537">
                  <c:v>6.685865807045599E-2</c:v>
                </c:pt>
                <c:pt idx="538">
                  <c:v>6.6903064529410972E-2</c:v>
                </c:pt>
                <c:pt idx="539">
                  <c:v>6.6948961137994978E-2</c:v>
                </c:pt>
                <c:pt idx="540">
                  <c:v>6.7010653332649994E-2</c:v>
                </c:pt>
                <c:pt idx="541">
                  <c:v>6.7098870190708038E-2</c:v>
                </c:pt>
                <c:pt idx="542">
                  <c:v>6.7149237248180005E-2</c:v>
                </c:pt>
                <c:pt idx="543">
                  <c:v>6.7213611712167998E-2</c:v>
                </c:pt>
                <c:pt idx="544">
                  <c:v>6.7276794056453038E-2</c:v>
                </c:pt>
                <c:pt idx="545">
                  <c:v>6.7476772136711993E-2</c:v>
                </c:pt>
                <c:pt idx="546">
                  <c:v>6.7579294431212023E-2</c:v>
                </c:pt>
                <c:pt idx="547">
                  <c:v>6.7618634381426013E-2</c:v>
                </c:pt>
                <c:pt idx="548">
                  <c:v>6.7659762511196986E-2</c:v>
                </c:pt>
                <c:pt idx="549">
                  <c:v>6.7757218296956023E-2</c:v>
                </c:pt>
                <c:pt idx="550">
                  <c:v>6.7822784880647968E-2</c:v>
                </c:pt>
                <c:pt idx="551">
                  <c:v>6.7866297249824958E-2</c:v>
                </c:pt>
                <c:pt idx="552">
                  <c:v>6.7896434498074032E-2</c:v>
                </c:pt>
                <c:pt idx="553">
                  <c:v>6.798550922017299E-2</c:v>
                </c:pt>
                <c:pt idx="554">
                  <c:v>6.8050181714087055E-2</c:v>
                </c:pt>
                <c:pt idx="555">
                  <c:v>6.811604632770496E-2</c:v>
                </c:pt>
                <c:pt idx="556">
                  <c:v>6.8172970043546055E-2</c:v>
                </c:pt>
                <c:pt idx="557">
                  <c:v>6.8219498646040044E-2</c:v>
                </c:pt>
                <c:pt idx="558">
                  <c:v>6.831334213863105E-2</c:v>
                </c:pt>
                <c:pt idx="559">
                  <c:v>6.8453714233716045E-2</c:v>
                </c:pt>
                <c:pt idx="560">
                  <c:v>6.8532096104219953E-2</c:v>
                </c:pt>
                <c:pt idx="561">
                  <c:v>6.8570243934731989E-2</c:v>
                </c:pt>
                <c:pt idx="562">
                  <c:v>6.8608093735316955E-2</c:v>
                </c:pt>
                <c:pt idx="563">
                  <c:v>6.8701973161966023E-2</c:v>
                </c:pt>
                <c:pt idx="564">
                  <c:v>6.876843383543596E-2</c:v>
                </c:pt>
                <c:pt idx="565">
                  <c:v>6.880777378565095E-2</c:v>
                </c:pt>
                <c:pt idx="566">
                  <c:v>6.8845921616161987E-2</c:v>
                </c:pt>
                <c:pt idx="567">
                  <c:v>6.8928475905628006E-2</c:v>
                </c:pt>
                <c:pt idx="568">
                  <c:v>6.8975862663842036E-2</c:v>
                </c:pt>
                <c:pt idx="569">
                  <c:v>6.9097160843671013E-2</c:v>
                </c:pt>
                <c:pt idx="570">
                  <c:v>6.9165111666769974E-2</c:v>
                </c:pt>
                <c:pt idx="571">
                  <c:v>6.9239619148236953E-2</c:v>
                </c:pt>
                <c:pt idx="572">
                  <c:v>6.9337979180229992E-2</c:v>
                </c:pt>
                <c:pt idx="573">
                  <c:v>6.9423205582573977E-2</c:v>
                </c:pt>
                <c:pt idx="574">
                  <c:v>6.9512912590260045E-2</c:v>
                </c:pt>
                <c:pt idx="575">
                  <c:v>6.9545695882106018E-2</c:v>
                </c:pt>
                <c:pt idx="576">
                  <c:v>6.9648218176606047E-2</c:v>
                </c:pt>
                <c:pt idx="577">
                  <c:v>6.9732560645627051E-2</c:v>
                </c:pt>
                <c:pt idx="578">
                  <c:v>6.9772496655693961E-2</c:v>
                </c:pt>
                <c:pt idx="579">
                  <c:v>6.9823161743091999E-2</c:v>
                </c:pt>
                <c:pt idx="580">
                  <c:v>6.9933134785738038E-2</c:v>
                </c:pt>
                <c:pt idx="581">
                  <c:v>7.0027312242312956E-2</c:v>
                </c:pt>
                <c:pt idx="582">
                  <c:v>7.0072016731194009E-2</c:v>
                </c:pt>
                <c:pt idx="583">
                  <c:v>7.0211792766427972E-2</c:v>
                </c:pt>
                <c:pt idx="584">
                  <c:v>7.0308652492334978E-2</c:v>
                </c:pt>
                <c:pt idx="585">
                  <c:v>7.0364682118398969E-2</c:v>
                </c:pt>
                <c:pt idx="586">
                  <c:v>7.0445150198384043E-2</c:v>
                </c:pt>
                <c:pt idx="587">
                  <c:v>7.0476145310675031E-2</c:v>
                </c:pt>
                <c:pt idx="588">
                  <c:v>7.0583325087594018E-2</c:v>
                </c:pt>
                <c:pt idx="589">
                  <c:v>7.0659731745010945E-2</c:v>
                </c:pt>
                <c:pt idx="590">
                  <c:v>7.0716357430925969E-2</c:v>
                </c:pt>
                <c:pt idx="591">
                  <c:v>7.0762552069436047E-2</c:v>
                </c:pt>
                <c:pt idx="592">
                  <c:v>7.0847788628235042E-2</c:v>
                </c:pt>
                <c:pt idx="593">
                  <c:v>7.0890457304975008E-2</c:v>
                </c:pt>
                <c:pt idx="594">
                  <c:v>7.0952695162141977E-2</c:v>
                </c:pt>
                <c:pt idx="595">
                  <c:v>7.1004254339318007E-2</c:v>
                </c:pt>
                <c:pt idx="596">
                  <c:v>7.103286521220098E-2</c:v>
                </c:pt>
                <c:pt idx="597">
                  <c:v>7.1079357880637017E-2</c:v>
                </c:pt>
                <c:pt idx="598">
                  <c:v>7.1164892469361973E-2</c:v>
                </c:pt>
                <c:pt idx="599">
                  <c:v>7.124208222016204E-2</c:v>
                </c:pt>
                <c:pt idx="600">
                  <c:v>7.1220333956425019E-2</c:v>
                </c:pt>
                <c:pt idx="601">
                  <c:v>7.119746119593795E-2</c:v>
                </c:pt>
                <c:pt idx="602">
                  <c:v>7.1177201492292008E-2</c:v>
                </c:pt>
                <c:pt idx="603">
                  <c:v>7.1119312597608952E-2</c:v>
                </c:pt>
                <c:pt idx="604">
                  <c:v>7.1101638191778949E-2</c:v>
                </c:pt>
                <c:pt idx="605">
                  <c:v>7.1109755277111053E-2</c:v>
                </c:pt>
                <c:pt idx="606">
                  <c:v>7.1173785209882046E-2</c:v>
                </c:pt>
                <c:pt idx="607">
                  <c:v>7.1251907855128027E-2</c:v>
                </c:pt>
                <c:pt idx="608">
                  <c:v>7.1343204122905957E-2</c:v>
                </c:pt>
                <c:pt idx="609">
                  <c:v>7.1417857087101022E-2</c:v>
                </c:pt>
                <c:pt idx="610">
                  <c:v>7.1514767579132998E-2</c:v>
                </c:pt>
                <c:pt idx="611">
                  <c:v>7.1580635691790961E-2</c:v>
                </c:pt>
                <c:pt idx="612">
                  <c:v>7.1691232848394959E-2</c:v>
                </c:pt>
                <c:pt idx="613">
                  <c:v>7.1816229080788996E-2</c:v>
                </c:pt>
                <c:pt idx="614">
                  <c:v>7.1869842660859051E-2</c:v>
                </c:pt>
                <c:pt idx="615">
                  <c:v>7.1907831711880976E-2</c:v>
                </c:pt>
                <c:pt idx="616">
                  <c:v>7.2015671598651965E-2</c:v>
                </c:pt>
                <c:pt idx="617">
                  <c:v>7.2074493355072988E-2</c:v>
                </c:pt>
                <c:pt idx="618">
                  <c:v>7.214311873756396E-2</c:v>
                </c:pt>
                <c:pt idx="619">
                  <c:v>7.2205616853760035E-2</c:v>
                </c:pt>
                <c:pt idx="620">
                  <c:v>7.2328162179637001E-2</c:v>
                </c:pt>
                <c:pt idx="621">
                  <c:v>7.2406897551511973E-2</c:v>
                </c:pt>
                <c:pt idx="622">
                  <c:v>7.2489309283163994E-2</c:v>
                </c:pt>
                <c:pt idx="623">
                  <c:v>7.2557321939025976E-2</c:v>
                </c:pt>
                <c:pt idx="624">
                  <c:v>7.2648618206803017E-2</c:v>
                </c:pt>
                <c:pt idx="625">
                  <c:v>7.2757377183519045E-2</c:v>
                </c:pt>
                <c:pt idx="626">
                  <c:v>7.2829985289100008E-2</c:v>
                </c:pt>
                <c:pt idx="627">
                  <c:v>7.2864297980345993E-2</c:v>
                </c:pt>
                <c:pt idx="628">
                  <c:v>7.2910252477549009E-2</c:v>
                </c:pt>
                <c:pt idx="629">
                  <c:v>7.3044439609384004E-2</c:v>
                </c:pt>
                <c:pt idx="630">
                  <c:v>7.3109388632098038E-2</c:v>
                </c:pt>
                <c:pt idx="631">
                  <c:v>7.3183222190938979E-2</c:v>
                </c:pt>
                <c:pt idx="632">
                  <c:v>7.3258587566352951E-2</c:v>
                </c:pt>
                <c:pt idx="633">
                  <c:v>7.3337322938228033E-2</c:v>
                </c:pt>
                <c:pt idx="634">
                  <c:v>7.3389711065040997E-2</c:v>
                </c:pt>
                <c:pt idx="635">
                  <c:v>7.3492342775462016E-2</c:v>
                </c:pt>
                <c:pt idx="636">
                  <c:v>7.3550245441938E-2</c:v>
                </c:pt>
                <c:pt idx="637">
                  <c:v>7.3633576263533951E-2</c:v>
                </c:pt>
                <c:pt idx="638">
                  <c:v>7.3699750739507963E-2</c:v>
                </c:pt>
                <c:pt idx="639">
                  <c:v>7.3810960622739952E-2</c:v>
                </c:pt>
                <c:pt idx="640">
                  <c:v>7.383363150802702E-2</c:v>
                </c:pt>
                <c:pt idx="641">
                  <c:v>7.3868556925901996E-2</c:v>
                </c:pt>
                <c:pt idx="642">
                  <c:v>7.3989876798519982E-2</c:v>
                </c:pt>
                <c:pt idx="643">
                  <c:v>7.4064016720674974E-2</c:v>
                </c:pt>
                <c:pt idx="644">
                  <c:v>7.4088219422535961E-2</c:v>
                </c:pt>
                <c:pt idx="645">
                  <c:v>7.4145202999068016E-2</c:v>
                </c:pt>
                <c:pt idx="646">
                  <c:v>7.4209845658467999E-2</c:v>
                </c:pt>
                <c:pt idx="647">
                  <c:v>7.4261314695336034E-2</c:v>
                </c:pt>
                <c:pt idx="648">
                  <c:v>7.4300835562930989E-2</c:v>
                </c:pt>
                <c:pt idx="649">
                  <c:v>7.438355365789695E-2</c:v>
                </c:pt>
                <c:pt idx="650">
                  <c:v>7.4527850779117055E-2</c:v>
                </c:pt>
                <c:pt idx="651">
                  <c:v>7.4592493438516039E-2</c:v>
                </c:pt>
                <c:pt idx="652">
                  <c:v>7.4692367879106047E-2</c:v>
                </c:pt>
                <c:pt idx="653">
                  <c:v>7.4784889600141957E-2</c:v>
                </c:pt>
                <c:pt idx="654">
                  <c:v>7.4814300478353024E-2</c:v>
                </c:pt>
                <c:pt idx="655">
                  <c:v>7.4855965889150999E-2</c:v>
                </c:pt>
                <c:pt idx="656">
                  <c:v>7.4984332118006036E-2</c:v>
                </c:pt>
                <c:pt idx="657">
                  <c:v>7.504284751111201E-2</c:v>
                </c:pt>
                <c:pt idx="658">
                  <c:v>7.5116068343322961E-2</c:v>
                </c:pt>
                <c:pt idx="659">
                  <c:v>7.5190820992108054E-2</c:v>
                </c:pt>
                <c:pt idx="660">
                  <c:v>7.521379824070995E-2</c:v>
                </c:pt>
                <c:pt idx="661">
                  <c:v>7.5310609048152011E-2</c:v>
                </c:pt>
                <c:pt idx="662">
                  <c:v>7.540772621890901E-2</c:v>
                </c:pt>
                <c:pt idx="663">
                  <c:v>7.5485542500840053E-2</c:v>
                </c:pt>
                <c:pt idx="664">
                  <c:v>7.5581434218337962E-2</c:v>
                </c:pt>
                <c:pt idx="665">
                  <c:v>7.5649753237514994E-2</c:v>
                </c:pt>
                <c:pt idx="666">
                  <c:v>7.578455309597798E-2</c:v>
                </c:pt>
                <c:pt idx="667">
                  <c:v>7.5834183952958045E-2</c:v>
                </c:pt>
                <c:pt idx="668">
                  <c:v>7.5965001088331041E-2</c:v>
                </c:pt>
                <c:pt idx="669">
                  <c:v>7.6034877916133947E-2</c:v>
                </c:pt>
                <c:pt idx="670">
                  <c:v>7.6098403283916038E-2</c:v>
                </c:pt>
                <c:pt idx="671">
                  <c:v>7.6239911516973957E-2</c:v>
                </c:pt>
                <c:pt idx="672">
                  <c:v>7.6294734834922995E-2</c:v>
                </c:pt>
                <c:pt idx="673">
                  <c:v>7.6374251852157959E-2</c:v>
                </c:pt>
                <c:pt idx="674">
                  <c:v>7.6431161089982047E-2</c:v>
                </c:pt>
                <c:pt idx="675">
                  <c:v>7.6484952013405993E-2</c:v>
                </c:pt>
                <c:pt idx="676">
                  <c:v>7.6544979565631999E-2</c:v>
                </c:pt>
                <c:pt idx="677">
                  <c:v>7.6591494422117989E-2</c:v>
                </c:pt>
                <c:pt idx="678">
                  <c:v>7.6682705118357952E-2</c:v>
                </c:pt>
                <c:pt idx="679">
                  <c:v>7.6780672162466979E-2</c:v>
                </c:pt>
                <c:pt idx="680">
                  <c:v>7.6819391232950007E-2</c:v>
                </c:pt>
                <c:pt idx="681">
                  <c:v>7.689527021671605E-2</c:v>
                </c:pt>
                <c:pt idx="682">
                  <c:v>7.695373861174104E-2</c:v>
                </c:pt>
                <c:pt idx="683">
                  <c:v>7.6997135153826002E-2</c:v>
                </c:pt>
                <c:pt idx="684">
                  <c:v>7.7099259950470955E-2</c:v>
                </c:pt>
                <c:pt idx="685">
                  <c:v>7.7134860706552955E-2</c:v>
                </c:pt>
                <c:pt idx="686">
                  <c:v>7.7224528561071981E-2</c:v>
                </c:pt>
                <c:pt idx="687">
                  <c:v>7.7302470105624965E-2</c:v>
                </c:pt>
                <c:pt idx="688">
                  <c:v>7.7332873671038027E-2</c:v>
                </c:pt>
                <c:pt idx="689">
                  <c:v>7.7434998467681981E-2</c:v>
                </c:pt>
                <c:pt idx="690">
                  <c:v>7.7497104896176006E-2</c:v>
                </c:pt>
                <c:pt idx="691">
                  <c:v>7.7591693766350001E-2</c:v>
                </c:pt>
                <c:pt idx="692">
                  <c:v>7.7649122723240982E-2</c:v>
                </c:pt>
                <c:pt idx="693">
                  <c:v>7.7747869345950016E-2</c:v>
                </c:pt>
                <c:pt idx="694">
                  <c:v>7.779253400006203E-2</c:v>
                </c:pt>
                <c:pt idx="695">
                  <c:v>7.7838040604055969E-2</c:v>
                </c:pt>
                <c:pt idx="696">
                  <c:v>7.7899367453948987E-2</c:v>
                </c:pt>
                <c:pt idx="697">
                  <c:v>7.7953418236906047E-2</c:v>
                </c:pt>
                <c:pt idx="698">
                  <c:v>7.8010847193797028E-2</c:v>
                </c:pt>
                <c:pt idx="699">
                  <c:v>7.8087245896629964E-2</c:v>
                </c:pt>
                <c:pt idx="700">
                  <c:v>7.8162865020863004E-2</c:v>
                </c:pt>
                <c:pt idx="701">
                  <c:v>7.8252516559900953E-2</c:v>
                </c:pt>
                <c:pt idx="702">
                  <c:v>7.8331253998535022E-2</c:v>
                </c:pt>
                <c:pt idx="703">
                  <c:v>7.8436756969114008E-2</c:v>
                </c:pt>
                <c:pt idx="704">
                  <c:v>7.8497823959474022E-2</c:v>
                </c:pt>
                <c:pt idx="705">
                  <c:v>7.8621257237859954E-2</c:v>
                </c:pt>
                <c:pt idx="706">
                  <c:v>7.8682064368686966E-2</c:v>
                </c:pt>
                <c:pt idx="707">
                  <c:v>7.8788606777398962E-2</c:v>
                </c:pt>
                <c:pt idx="708">
                  <c:v>7.8847335031957955E-2</c:v>
                </c:pt>
                <c:pt idx="709">
                  <c:v>7.8949199969068018E-2</c:v>
                </c:pt>
                <c:pt idx="710">
                  <c:v>7.8991037353952964E-2</c:v>
                </c:pt>
                <c:pt idx="711">
                  <c:v>7.912356571600998E-2</c:v>
                </c:pt>
                <c:pt idx="712">
                  <c:v>7.9236084893992031E-2</c:v>
                </c:pt>
                <c:pt idx="713">
                  <c:v>7.9281233037847954E-2</c:v>
                </c:pt>
                <c:pt idx="714">
                  <c:v>7.9327035730697992E-2</c:v>
                </c:pt>
                <c:pt idx="715">
                  <c:v>7.9458004935553994E-2</c:v>
                </c:pt>
                <c:pt idx="716">
                  <c:v>7.9503220494373972E-2</c:v>
                </c:pt>
                <c:pt idx="717">
                  <c:v>7.9613141077020999E-2</c:v>
                </c:pt>
                <c:pt idx="718">
                  <c:v>7.9693437672855971E-2</c:v>
                </c:pt>
                <c:pt idx="719">
                  <c:v>7.9761780730152054E-2</c:v>
                </c:pt>
                <c:pt idx="720">
                  <c:v>7.9817650529843021E-2</c:v>
                </c:pt>
                <c:pt idx="721">
                  <c:v>7.9874559767667996E-2</c:v>
                </c:pt>
                <c:pt idx="722">
                  <c:v>7.9996174029320022E-2</c:v>
                </c:pt>
                <c:pt idx="723">
                  <c:v>8.0105574892900044E-2</c:v>
                </c:pt>
                <c:pt idx="724">
                  <c:v>8.0143514384783954E-2</c:v>
                </c:pt>
                <c:pt idx="725">
                  <c:v>8.0210558144412025E-2</c:v>
                </c:pt>
                <c:pt idx="726">
                  <c:v>8.0332432265598053E-2</c:v>
                </c:pt>
                <c:pt idx="727">
                  <c:v>8.0365954145413032E-2</c:v>
                </c:pt>
                <c:pt idx="728">
                  <c:v>8.0431438747840978E-2</c:v>
                </c:pt>
                <c:pt idx="729">
                  <c:v>8.0598280943184997E-2</c:v>
                </c:pt>
                <c:pt idx="730">
                  <c:v>8.0670824353775039E-2</c:v>
                </c:pt>
                <c:pt idx="731">
                  <c:v>8.0856983547126005E-2</c:v>
                </c:pt>
                <c:pt idx="732">
                  <c:v>8.0973877019614005E-2</c:v>
                </c:pt>
                <c:pt idx="733">
                  <c:v>8.0965611931966053E-2</c:v>
                </c:pt>
                <c:pt idx="734">
                  <c:v>8.0948342248829963E-2</c:v>
                </c:pt>
                <c:pt idx="735">
                  <c:v>8.0938641645959986E-2</c:v>
                </c:pt>
                <c:pt idx="736">
                  <c:v>8.0933117087375051E-2</c:v>
                </c:pt>
                <c:pt idx="737">
                  <c:v>8.091725642551495E-2</c:v>
                </c:pt>
                <c:pt idx="738">
                  <c:v>8.0484339685439998E-2</c:v>
                </c:pt>
                <c:pt idx="739">
                  <c:v>8.0411964914450018E-2</c:v>
                </c:pt>
                <c:pt idx="740">
                  <c:v>8.0616232130326981E-2</c:v>
                </c:pt>
                <c:pt idx="741">
                  <c:v>8.0659327958033988E-2</c:v>
                </c:pt>
                <c:pt idx="742">
                  <c:v>8.0801406571506029E-2</c:v>
                </c:pt>
                <c:pt idx="743">
                  <c:v>8.0889913362392041E-2</c:v>
                </c:pt>
                <c:pt idx="744">
                  <c:v>8.1047448615668038E-2</c:v>
                </c:pt>
                <c:pt idx="745">
                  <c:v>8.1143131632842036E-2</c:v>
                </c:pt>
                <c:pt idx="746">
                  <c:v>8.1203275243637019E-2</c:v>
                </c:pt>
                <c:pt idx="747">
                  <c:v>8.1268886455413969E-2</c:v>
                </c:pt>
                <c:pt idx="748">
                  <c:v>8.1401475779211974E-2</c:v>
                </c:pt>
                <c:pt idx="749">
                  <c:v>8.1530647852398053E-2</c:v>
                </c:pt>
                <c:pt idx="750">
                  <c:v>8.1602751840340049E-2</c:v>
                </c:pt>
                <c:pt idx="751">
                  <c:v>8.1751060516960017E-2</c:v>
                </c:pt>
                <c:pt idx="752">
                  <c:v>8.1838200407600037E-2</c:v>
                </c:pt>
                <c:pt idx="753">
                  <c:v>8.1938667575632951E-2</c:v>
                </c:pt>
                <c:pt idx="754">
                  <c:v>8.2115339432343948E-2</c:v>
                </c:pt>
                <c:pt idx="755">
                  <c:v>8.2268432259823054E-2</c:v>
                </c:pt>
                <c:pt idx="756">
                  <c:v>8.2313539967919014E-2</c:v>
                </c:pt>
                <c:pt idx="757">
                  <c:v>8.2492603900059969E-2</c:v>
                </c:pt>
                <c:pt idx="758">
                  <c:v>8.2605031445239008E-2</c:v>
                </c:pt>
                <c:pt idx="759">
                  <c:v>8.2665858506157042E-2</c:v>
                </c:pt>
                <c:pt idx="760">
                  <c:v>8.2744498256071997E-2</c:v>
                </c:pt>
                <c:pt idx="761">
                  <c:v>8.2871918718143034E-2</c:v>
                </c:pt>
                <c:pt idx="762">
                  <c:v>8.294163063065596E-2</c:v>
                </c:pt>
                <c:pt idx="763">
                  <c:v>8.3072169604086032E-2</c:v>
                </c:pt>
                <c:pt idx="764">
                  <c:v>8.3132180775090991E-2</c:v>
                </c:pt>
                <c:pt idx="765">
                  <c:v>8.3269686689539046E-2</c:v>
                </c:pt>
                <c:pt idx="766">
                  <c:v>8.3376646633737006E-2</c:v>
                </c:pt>
                <c:pt idx="767">
                  <c:v>8.3423462967140982E-2</c:v>
                </c:pt>
                <c:pt idx="768">
                  <c:v>8.3538966037872031E-2</c:v>
                </c:pt>
                <c:pt idx="769">
                  <c:v>8.3684882639063041E-2</c:v>
                </c:pt>
                <c:pt idx="770">
                  <c:v>8.3758011802189003E-2</c:v>
                </c:pt>
                <c:pt idx="771">
                  <c:v>8.3823623013964954E-2</c:v>
                </c:pt>
                <c:pt idx="772">
                  <c:v>8.3948694386414946E-2</c:v>
                </c:pt>
                <c:pt idx="773">
                  <c:v>8.4021481824478994E-2</c:v>
                </c:pt>
                <c:pt idx="774">
                  <c:v>8.4149628722479997E-2</c:v>
                </c:pt>
                <c:pt idx="775">
                  <c:v>8.4301696374775026E-2</c:v>
                </c:pt>
                <c:pt idx="776">
                  <c:v>8.4376875888269032E-2</c:v>
                </c:pt>
                <c:pt idx="777">
                  <c:v>8.4509806937128951E-2</c:v>
                </c:pt>
                <c:pt idx="778">
                  <c:v>8.4540562192649049E-2</c:v>
                </c:pt>
                <c:pt idx="779">
                  <c:v>8.4725435450832998E-2</c:v>
                </c:pt>
                <c:pt idx="780">
                  <c:v>8.4801298414448945E-2</c:v>
                </c:pt>
                <c:pt idx="781">
                  <c:v>8.4878186553249968E-2</c:v>
                </c:pt>
                <c:pt idx="782">
                  <c:v>8.5058959110697052E-2</c:v>
                </c:pt>
                <c:pt idx="783">
                  <c:v>8.514609900133796E-2</c:v>
                </c:pt>
                <c:pt idx="784">
                  <c:v>8.5228796466180978E-2</c:v>
                </c:pt>
                <c:pt idx="785">
                  <c:v>8.5395558296113006E-2</c:v>
                </c:pt>
                <c:pt idx="786">
                  <c:v>8.5464928483564018E-2</c:v>
                </c:pt>
                <c:pt idx="787">
                  <c:v>8.5483811486858019E-2</c:v>
                </c:pt>
                <c:pt idx="788">
                  <c:v>8.5473517150226996E-2</c:v>
                </c:pt>
                <c:pt idx="789">
                  <c:v>8.5464366628777988E-2</c:v>
                </c:pt>
                <c:pt idx="790">
                  <c:v>8.5452507071372974E-2</c:v>
                </c:pt>
                <c:pt idx="791">
                  <c:v>8.5445012071897031E-2</c:v>
                </c:pt>
                <c:pt idx="792">
                  <c:v>8.5438811389598968E-2</c:v>
                </c:pt>
                <c:pt idx="793">
                  <c:v>8.5504536618739024E-2</c:v>
                </c:pt>
                <c:pt idx="794">
                  <c:v>8.5688469741248996E-2</c:v>
                </c:pt>
                <c:pt idx="795">
                  <c:v>8.5983926218696993E-2</c:v>
                </c:pt>
                <c:pt idx="796">
                  <c:v>8.6039219396116029E-2</c:v>
                </c:pt>
                <c:pt idx="797">
                  <c:v>8.6177399497708973E-2</c:v>
                </c:pt>
                <c:pt idx="798">
                  <c:v>8.6231228693911977E-2</c:v>
                </c:pt>
                <c:pt idx="799">
                  <c:v>8.6313359838633974E-2</c:v>
                </c:pt>
                <c:pt idx="800">
                  <c:v>8.6401040385026051E-2</c:v>
                </c:pt>
                <c:pt idx="801">
                  <c:v>8.647124031615705E-2</c:v>
                </c:pt>
                <c:pt idx="802">
                  <c:v>8.6547267119041038E-2</c:v>
                </c:pt>
                <c:pt idx="803">
                  <c:v>8.6657422742199008E-2</c:v>
                </c:pt>
                <c:pt idx="804">
                  <c:v>8.6679620348880992E-2</c:v>
                </c:pt>
                <c:pt idx="805">
                  <c:v>8.6798559244891993E-2</c:v>
                </c:pt>
                <c:pt idx="806">
                  <c:v>8.6834448655484953E-2</c:v>
                </c:pt>
                <c:pt idx="807">
                  <c:v>8.6931008244550023E-2</c:v>
                </c:pt>
                <c:pt idx="808">
                  <c:v>8.7037556756621948E-2</c:v>
                </c:pt>
                <c:pt idx="809">
                  <c:v>8.7101097405748007E-2</c:v>
                </c:pt>
                <c:pt idx="810">
                  <c:v>8.7214582669907004E-2</c:v>
                </c:pt>
                <c:pt idx="811">
                  <c:v>8.7318356481144055E-2</c:v>
                </c:pt>
                <c:pt idx="812">
                  <c:v>8.7421020412046024E-2</c:v>
                </c:pt>
                <c:pt idx="813">
                  <c:v>8.7479771757648983E-2</c:v>
                </c:pt>
                <c:pt idx="814">
                  <c:v>8.7561697744391043E-2</c:v>
                </c:pt>
                <c:pt idx="815">
                  <c:v>8.762440598326604E-2</c:v>
                </c:pt>
                <c:pt idx="816">
                  <c:v>8.772734738425203E-2</c:v>
                </c:pt>
                <c:pt idx="817">
                  <c:v>8.784360734924701E-2</c:v>
                </c:pt>
                <c:pt idx="818">
                  <c:v>8.799149890376301E-2</c:v>
                </c:pt>
                <c:pt idx="819">
                  <c:v>8.804949015121899E-2</c:v>
                </c:pt>
                <c:pt idx="820">
                  <c:v>8.8143552509532985E-2</c:v>
                </c:pt>
                <c:pt idx="821">
                  <c:v>8.8224573773920012E-2</c:v>
                </c:pt>
                <c:pt idx="822">
                  <c:v>8.8322798183485984E-2</c:v>
                </c:pt>
                <c:pt idx="823">
                  <c:v>8.8400767276956005E-2</c:v>
                </c:pt>
                <c:pt idx="824">
                  <c:v>8.846208816541401E-2</c:v>
                </c:pt>
                <c:pt idx="825">
                  <c:v>8.8536450147796986E-2</c:v>
                </c:pt>
                <c:pt idx="826">
                  <c:v>8.8684341702312985E-2</c:v>
                </c:pt>
                <c:pt idx="827">
                  <c:v>8.874538512068697E-2</c:v>
                </c:pt>
                <c:pt idx="828">
                  <c:v>8.8954597563661975E-2</c:v>
                </c:pt>
                <c:pt idx="829">
                  <c:v>8.9013143751283996E-2</c:v>
                </c:pt>
                <c:pt idx="830">
                  <c:v>8.9121912024023975E-2</c:v>
                </c:pt>
                <c:pt idx="831">
                  <c:v>8.9169636878389968E-2</c:v>
                </c:pt>
                <c:pt idx="832">
                  <c:v>8.9263699236702965E-2</c:v>
                </c:pt>
                <c:pt idx="833">
                  <c:v>8.938301137261695E-2</c:v>
                </c:pt>
                <c:pt idx="834">
                  <c:v>8.9456818414832995E-2</c:v>
                </c:pt>
                <c:pt idx="835">
                  <c:v>8.9562811986737989E-2</c:v>
                </c:pt>
                <c:pt idx="836">
                  <c:v>8.9660758926220052E-2</c:v>
                </c:pt>
                <c:pt idx="837">
                  <c:v>8.9768139848542039E-2</c:v>
                </c:pt>
                <c:pt idx="838">
                  <c:v>8.9898273317713051E-2</c:v>
                </c:pt>
                <c:pt idx="839">
                  <c:v>9.0004266889618045E-2</c:v>
                </c:pt>
                <c:pt idx="840">
                  <c:v>9.0081681042920025E-2</c:v>
                </c:pt>
                <c:pt idx="841">
                  <c:v>9.0128850957118978E-2</c:v>
                </c:pt>
                <c:pt idx="842">
                  <c:v>9.0209039811256053E-2</c:v>
                </c:pt>
                <c:pt idx="843">
                  <c:v>9.0305876870405033E-2</c:v>
                </c:pt>
                <c:pt idx="844">
                  <c:v>9.0366642818694998E-2</c:v>
                </c:pt>
                <c:pt idx="845">
                  <c:v>9.0470694100014959E-2</c:v>
                </c:pt>
                <c:pt idx="846">
                  <c:v>9.0481572685749967E-2</c:v>
                </c:pt>
                <c:pt idx="847">
                  <c:v>9.0451544314245957E-2</c:v>
                </c:pt>
                <c:pt idx="848">
                  <c:v>9.0473224589112E-2</c:v>
                </c:pt>
                <c:pt idx="849">
                  <c:v>9.0493118841497022E-2</c:v>
                </c:pt>
                <c:pt idx="850">
                  <c:v>9.0510378449648043E-2</c:v>
                </c:pt>
                <c:pt idx="851">
                  <c:v>9.0532477200270023E-2</c:v>
                </c:pt>
                <c:pt idx="852">
                  <c:v>9.0548285065679024E-2</c:v>
                </c:pt>
                <c:pt idx="853">
                  <c:v>9.0576567165015054E-2</c:v>
                </c:pt>
                <c:pt idx="854">
                  <c:v>9.0596730258649005E-2</c:v>
                </c:pt>
                <c:pt idx="855">
                  <c:v>9.0646158280492051E-2</c:v>
                </c:pt>
                <c:pt idx="856">
                  <c:v>9.0662972742265979E-2</c:v>
                </c:pt>
                <c:pt idx="857">
                  <c:v>9.0760855069556001E-2</c:v>
                </c:pt>
                <c:pt idx="858">
                  <c:v>9.0866433712081029E-2</c:v>
                </c:pt>
                <c:pt idx="859">
                  <c:v>9.1100134479521033E-2</c:v>
                </c:pt>
                <c:pt idx="860">
                  <c:v>9.1233516750327981E-2</c:v>
                </c:pt>
                <c:pt idx="861">
                  <c:v>9.1384182357633015E-2</c:v>
                </c:pt>
                <c:pt idx="862">
                  <c:v>9.1895543683172987E-2</c:v>
                </c:pt>
                <c:pt idx="863">
                  <c:v>9.2099186474093986E-2</c:v>
                </c:pt>
                <c:pt idx="864">
                  <c:v>9.2253985053169951E-2</c:v>
                </c:pt>
                <c:pt idx="865">
                  <c:v>9.2451616248787949E-2</c:v>
                </c:pt>
                <c:pt idx="866">
                  <c:v>9.3116648979284955E-2</c:v>
                </c:pt>
                <c:pt idx="867">
                  <c:v>9.3264684513645002E-2</c:v>
                </c:pt>
                <c:pt idx="868">
                  <c:v>9.3540090723505998E-2</c:v>
                </c:pt>
                <c:pt idx="869">
                  <c:v>9.3627258855413009E-2</c:v>
                </c:pt>
                <c:pt idx="870">
                  <c:v>9.4358043409548009E-2</c:v>
                </c:pt>
                <c:pt idx="871">
                  <c:v>9.4456483282649994E-2</c:v>
                </c:pt>
                <c:pt idx="872">
                  <c:v>9.4854751471534993E-2</c:v>
                </c:pt>
                <c:pt idx="873">
                  <c:v>9.5512582053762007E-2</c:v>
                </c:pt>
                <c:pt idx="874">
                  <c:v>9.5145254553621994E-2</c:v>
                </c:pt>
                <c:pt idx="875">
                  <c:v>9.5400215924889009E-2</c:v>
                </c:pt>
                <c:pt idx="876">
                  <c:v>9.5705104359221971E-2</c:v>
                </c:pt>
                <c:pt idx="877">
                  <c:v>9.6731181490486984E-2</c:v>
                </c:pt>
                <c:pt idx="878">
                  <c:v>9.7415382260349959E-2</c:v>
                </c:pt>
                <c:pt idx="879">
                  <c:v>9.7797397523067042E-2</c:v>
                </c:pt>
                <c:pt idx="880">
                  <c:v>9.7962222558510947E-2</c:v>
                </c:pt>
                <c:pt idx="881">
                  <c:v>9.8246098741869958E-2</c:v>
                </c:pt>
                <c:pt idx="882">
                  <c:v>9.8779903942723957E-2</c:v>
                </c:pt>
                <c:pt idx="883">
                  <c:v>0.10040347272696104</c:v>
                </c:pt>
                <c:pt idx="884">
                  <c:v>0.10124949092345903</c:v>
                </c:pt>
                <c:pt idx="885">
                  <c:v>0.10287372077997703</c:v>
                </c:pt>
                <c:pt idx="886">
                  <c:v>0.10491840788602702</c:v>
                </c:pt>
                <c:pt idx="887">
                  <c:v>0.10529489434239603</c:v>
                </c:pt>
                <c:pt idx="888">
                  <c:v>0.10548205618317497</c:v>
                </c:pt>
                <c:pt idx="889">
                  <c:v>0.10588768195813103</c:v>
                </c:pt>
                <c:pt idx="890">
                  <c:v>0.10773828836985699</c:v>
                </c:pt>
                <c:pt idx="891">
                  <c:v>0.10888957375525199</c:v>
                </c:pt>
                <c:pt idx="892">
                  <c:v>0.10990478034084095</c:v>
                </c:pt>
                <c:pt idx="893">
                  <c:v>0.11020793511610805</c:v>
                </c:pt>
                <c:pt idx="894">
                  <c:v>0.11045566672344898</c:v>
                </c:pt>
                <c:pt idx="895">
                  <c:v>0.11046541770357499</c:v>
                </c:pt>
                <c:pt idx="896">
                  <c:v>0.11157593562427204</c:v>
                </c:pt>
                <c:pt idx="897">
                  <c:v>0.11308249099713596</c:v>
                </c:pt>
                <c:pt idx="898">
                  <c:v>0.11346238399995701</c:v>
                </c:pt>
                <c:pt idx="899">
                  <c:v>0.11426796928893401</c:v>
                </c:pt>
                <c:pt idx="900">
                  <c:v>0.11493547297877305</c:v>
                </c:pt>
                <c:pt idx="901">
                  <c:v>0.11494989498263097</c:v>
                </c:pt>
                <c:pt idx="902">
                  <c:v>0.11535699668121602</c:v>
                </c:pt>
                <c:pt idx="903">
                  <c:v>0.11562081071297703</c:v>
                </c:pt>
                <c:pt idx="904">
                  <c:v>0.11614760806487601</c:v>
                </c:pt>
                <c:pt idx="905">
                  <c:v>0.11854820574293101</c:v>
                </c:pt>
                <c:pt idx="906">
                  <c:v>0.11973564432561901</c:v>
                </c:pt>
                <c:pt idx="907">
                  <c:v>0.11957993052256899</c:v>
                </c:pt>
                <c:pt idx="908">
                  <c:v>0.12035924418253396</c:v>
                </c:pt>
                <c:pt idx="909">
                  <c:v>0.12063188820086901</c:v>
                </c:pt>
                <c:pt idx="910">
                  <c:v>0.12081530105392502</c:v>
                </c:pt>
                <c:pt idx="911">
                  <c:v>0.12090124975212702</c:v>
                </c:pt>
                <c:pt idx="912">
                  <c:v>0.12110068411009001</c:v>
                </c:pt>
                <c:pt idx="913">
                  <c:v>0.12118191755421104</c:v>
                </c:pt>
                <c:pt idx="914">
                  <c:v>0.12136661444278496</c:v>
                </c:pt>
                <c:pt idx="915">
                  <c:v>0.12160095688851003</c:v>
                </c:pt>
                <c:pt idx="916">
                  <c:v>0.12465750602347603</c:v>
                </c:pt>
                <c:pt idx="917">
                  <c:v>0.12505119543510601</c:v>
                </c:pt>
                <c:pt idx="918">
                  <c:v>0.12510116772902502</c:v>
                </c:pt>
                <c:pt idx="919">
                  <c:v>0.12511383445741098</c:v>
                </c:pt>
                <c:pt idx="920">
                  <c:v>0.12527885048064602</c:v>
                </c:pt>
                <c:pt idx="921">
                  <c:v>0.12588097268403797</c:v>
                </c:pt>
                <c:pt idx="922">
                  <c:v>0.126244990883569</c:v>
                </c:pt>
                <c:pt idx="923">
                  <c:v>0.12672767072253399</c:v>
                </c:pt>
                <c:pt idx="924">
                  <c:v>0.12760875026077101</c:v>
                </c:pt>
                <c:pt idx="925">
                  <c:v>0.12936890555324398</c:v>
                </c:pt>
                <c:pt idx="926">
                  <c:v>0.12945992040246201</c:v>
                </c:pt>
                <c:pt idx="927">
                  <c:v>0.12950805285978795</c:v>
                </c:pt>
                <c:pt idx="928">
                  <c:v>0.12954987963687803</c:v>
                </c:pt>
                <c:pt idx="929">
                  <c:v>0.12970944240641402</c:v>
                </c:pt>
                <c:pt idx="930">
                  <c:v>0.13045405181053304</c:v>
                </c:pt>
                <c:pt idx="931">
                  <c:v>0.13052916556187999</c:v>
                </c:pt>
                <c:pt idx="932">
                  <c:v>0.13111520565082502</c:v>
                </c:pt>
                <c:pt idx="933">
                  <c:v>0.13144305394401301</c:v>
                </c:pt>
                <c:pt idx="934">
                  <c:v>0.13158062253762204</c:v>
                </c:pt>
                <c:pt idx="935">
                  <c:v>0.13164908746487503</c:v>
                </c:pt>
                <c:pt idx="936">
                  <c:v>0.13262062616298398</c:v>
                </c:pt>
                <c:pt idx="937">
                  <c:v>0.13485675595291602</c:v>
                </c:pt>
                <c:pt idx="938">
                  <c:v>0.13499051402463402</c:v>
                </c:pt>
                <c:pt idx="939">
                  <c:v>0.13510865621427404</c:v>
                </c:pt>
                <c:pt idx="940">
                  <c:v>0.13580453476680598</c:v>
                </c:pt>
                <c:pt idx="941">
                  <c:v>0.135965536561935</c:v>
                </c:pt>
                <c:pt idx="942">
                  <c:v>0.13608535187186199</c:v>
                </c:pt>
                <c:pt idx="943">
                  <c:v>0.13618329079093106</c:v>
                </c:pt>
                <c:pt idx="944">
                  <c:v>0.13626583209643395</c:v>
                </c:pt>
                <c:pt idx="945">
                  <c:v>0.13780091510522696</c:v>
                </c:pt>
                <c:pt idx="946">
                  <c:v>0.13941707683952997</c:v>
                </c:pt>
                <c:pt idx="947">
                  <c:v>0.13959144293532799</c:v>
                </c:pt>
                <c:pt idx="948">
                  <c:v>0.139633615200359</c:v>
                </c:pt>
                <c:pt idx="949">
                  <c:v>0.13993807695169203</c:v>
                </c:pt>
                <c:pt idx="950">
                  <c:v>0.14035716268907505</c:v>
                </c:pt>
                <c:pt idx="951">
                  <c:v>0.14070816617353299</c:v>
                </c:pt>
                <c:pt idx="952">
                  <c:v>0.14084252847380996</c:v>
                </c:pt>
                <c:pt idx="953">
                  <c:v>0.14097768197146598</c:v>
                </c:pt>
                <c:pt idx="954">
                  <c:v>0.14123175749684402</c:v>
                </c:pt>
                <c:pt idx="955">
                  <c:v>0.14220419682206498</c:v>
                </c:pt>
                <c:pt idx="956">
                  <c:v>0.14246888445804395</c:v>
                </c:pt>
                <c:pt idx="957">
                  <c:v>0.14290028191408899</c:v>
                </c:pt>
                <c:pt idx="958">
                  <c:v>0.14468954542086498</c:v>
                </c:pt>
                <c:pt idx="959">
                  <c:v>0.14485547262952903</c:v>
                </c:pt>
                <c:pt idx="960">
                  <c:v>0.14497474163615098</c:v>
                </c:pt>
                <c:pt idx="961">
                  <c:v>0.145149607393256</c:v>
                </c:pt>
                <c:pt idx="962">
                  <c:v>0.14536764604598695</c:v>
                </c:pt>
                <c:pt idx="963">
                  <c:v>0.145618858486949</c:v>
                </c:pt>
                <c:pt idx="964">
                  <c:v>0.14571825201377397</c:v>
                </c:pt>
                <c:pt idx="965">
                  <c:v>0.14585023650240403</c:v>
                </c:pt>
                <c:pt idx="966">
                  <c:v>0.14612023741494495</c:v>
                </c:pt>
                <c:pt idx="967">
                  <c:v>0.146205999352919</c:v>
                </c:pt>
                <c:pt idx="968">
                  <c:v>0.14631167694917002</c:v>
                </c:pt>
                <c:pt idx="969">
                  <c:v>0.14863589315566195</c:v>
                </c:pt>
                <c:pt idx="970">
                  <c:v>0.14866049678219595</c:v>
                </c:pt>
                <c:pt idx="971">
                  <c:v>0.14871718475240503</c:v>
                </c:pt>
                <c:pt idx="972">
                  <c:v>0.14879793264001395</c:v>
                </c:pt>
                <c:pt idx="973">
                  <c:v>0.15013328432554895</c:v>
                </c:pt>
                <c:pt idx="974">
                  <c:v>0.15071338930899003</c:v>
                </c:pt>
                <c:pt idx="975">
                  <c:v>0.15108071979015902</c:v>
                </c:pt>
                <c:pt idx="976">
                  <c:v>0.15132765173262497</c:v>
                </c:pt>
                <c:pt idx="977">
                  <c:v>0.15175599918725002</c:v>
                </c:pt>
                <c:pt idx="978">
                  <c:v>0.15196446668736796</c:v>
                </c:pt>
                <c:pt idx="979">
                  <c:v>0.15239281414199302</c:v>
                </c:pt>
                <c:pt idx="980">
                  <c:v>0.15269562459837005</c:v>
                </c:pt>
                <c:pt idx="981">
                  <c:v>0.15283675861761103</c:v>
                </c:pt>
                <c:pt idx="982">
                  <c:v>0.153030389927028</c:v>
                </c:pt>
                <c:pt idx="983">
                  <c:v>0.15315212277381296</c:v>
                </c:pt>
                <c:pt idx="984">
                  <c:v>0.15346482402399197</c:v>
                </c:pt>
                <c:pt idx="985">
                  <c:v>0.15418682338568601</c:v>
                </c:pt>
                <c:pt idx="986">
                  <c:v>0.15487921091535495</c:v>
                </c:pt>
                <c:pt idx="987">
                  <c:v>0.155268690503511</c:v>
                </c:pt>
                <c:pt idx="988">
                  <c:v>0.15567063646063795</c:v>
                </c:pt>
                <c:pt idx="989">
                  <c:v>0.15589716882328997</c:v>
                </c:pt>
                <c:pt idx="990">
                  <c:v>0.15608900835547501</c:v>
                </c:pt>
                <c:pt idx="991">
                  <c:v>0.15633346337082599</c:v>
                </c:pt>
                <c:pt idx="992">
                  <c:v>0.15671859767592</c:v>
                </c:pt>
                <c:pt idx="993">
                  <c:v>0.15757317916489</c:v>
                </c:pt>
                <c:pt idx="994">
                  <c:v>0.158341821120215</c:v>
                </c:pt>
                <c:pt idx="995">
                  <c:v>0.15967045172562699</c:v>
                </c:pt>
                <c:pt idx="996">
                  <c:v>0.15978206749726698</c:v>
                </c:pt>
                <c:pt idx="997">
                  <c:v>0.159835399737707</c:v>
                </c:pt>
                <c:pt idx="998">
                  <c:v>0.15990026952382497</c:v>
                </c:pt>
                <c:pt idx="999">
                  <c:v>0.15995708500763905</c:v>
                </c:pt>
                <c:pt idx="1000">
                  <c:v>0.16002804994144504</c:v>
                </c:pt>
                <c:pt idx="1001">
                  <c:v>0.16008014894192901</c:v>
                </c:pt>
                <c:pt idx="1002">
                  <c:v>0.16014588946343</c:v>
                </c:pt>
                <c:pt idx="1003">
                  <c:v>0.16017680056956696</c:v>
                </c:pt>
                <c:pt idx="1004">
                  <c:v>0.16120984815422801</c:v>
                </c:pt>
                <c:pt idx="1005">
                  <c:v>0.16162712756230502</c:v>
                </c:pt>
                <c:pt idx="1006">
                  <c:v>0.161746162350905</c:v>
                </c:pt>
                <c:pt idx="1007">
                  <c:v>0.16186108235668994</c:v>
                </c:pt>
                <c:pt idx="1008">
                  <c:v>0.16230062933533596</c:v>
                </c:pt>
                <c:pt idx="1009">
                  <c:v>0.162571103432534</c:v>
                </c:pt>
                <c:pt idx="1010">
                  <c:v>0.16450415202735702</c:v>
                </c:pt>
                <c:pt idx="1011">
                  <c:v>0.16476960254552797</c:v>
                </c:pt>
                <c:pt idx="1012">
                  <c:v>0.16550432435154305</c:v>
                </c:pt>
                <c:pt idx="1013">
                  <c:v>0.16604346571687501</c:v>
                </c:pt>
                <c:pt idx="1014">
                  <c:v>0.16609174986757702</c:v>
                </c:pt>
                <c:pt idx="1015">
                  <c:v>0.16618581129368704</c:v>
                </c:pt>
                <c:pt idx="1016">
                  <c:v>0.16635330212365795</c:v>
                </c:pt>
                <c:pt idx="1017">
                  <c:v>0.16661391071555498</c:v>
                </c:pt>
                <c:pt idx="1018">
                  <c:v>0.16669011474481898</c:v>
                </c:pt>
                <c:pt idx="1019">
                  <c:v>0.16685706152006596</c:v>
                </c:pt>
                <c:pt idx="1020">
                  <c:v>0.16693624473577995</c:v>
                </c:pt>
                <c:pt idx="1021">
                  <c:v>0.16698071133793602</c:v>
                </c:pt>
                <c:pt idx="1022">
                  <c:v>0.16704992632047799</c:v>
                </c:pt>
                <c:pt idx="1023">
                  <c:v>0.16710852766834305</c:v>
                </c:pt>
                <c:pt idx="1024">
                  <c:v>0.16711964431888204</c:v>
                </c:pt>
                <c:pt idx="1025">
                  <c:v>0.16719202830135105</c:v>
                </c:pt>
                <c:pt idx="1026">
                  <c:v>0.16793224152120401</c:v>
                </c:pt>
                <c:pt idx="1027">
                  <c:v>0.16908241907643695</c:v>
                </c:pt>
                <c:pt idx="1028">
                  <c:v>0.16941049940134301</c:v>
                </c:pt>
                <c:pt idx="1029">
                  <c:v>0.170714876427008</c:v>
                </c:pt>
                <c:pt idx="1030">
                  <c:v>0.17122179113160496</c:v>
                </c:pt>
                <c:pt idx="1031">
                  <c:v>0.17129074481701001</c:v>
                </c:pt>
                <c:pt idx="1032">
                  <c:v>0.17144694468092803</c:v>
                </c:pt>
                <c:pt idx="1033">
                  <c:v>0.171559850551398</c:v>
                </c:pt>
                <c:pt idx="1034">
                  <c:v>0.17165040472177795</c:v>
                </c:pt>
                <c:pt idx="1035">
                  <c:v>0.17168559328805799</c:v>
                </c:pt>
                <c:pt idx="1036">
                  <c:v>0.17172181075978499</c:v>
                </c:pt>
                <c:pt idx="1037">
                  <c:v>0.17173662699821801</c:v>
                </c:pt>
                <c:pt idx="1038">
                  <c:v>0.17222833379879998</c:v>
                </c:pt>
                <c:pt idx="1039">
                  <c:v>0.173163163906349</c:v>
                </c:pt>
                <c:pt idx="1040">
                  <c:v>0.17385119886550404</c:v>
                </c:pt>
                <c:pt idx="1041">
                  <c:v>0.17444947256085797</c:v>
                </c:pt>
                <c:pt idx="1042">
                  <c:v>0.17486513035571705</c:v>
                </c:pt>
                <c:pt idx="1043">
                  <c:v>0.17503426770309305</c:v>
                </c:pt>
                <c:pt idx="1044">
                  <c:v>0.17523518739515698</c:v>
                </c:pt>
                <c:pt idx="1045">
                  <c:v>0.17538940085894095</c:v>
                </c:pt>
                <c:pt idx="1046">
                  <c:v>0.17564310688000495</c:v>
                </c:pt>
                <c:pt idx="1047">
                  <c:v>0.17582993179312001</c:v>
                </c:pt>
                <c:pt idx="1048">
                  <c:v>0.17602062586124001</c:v>
                </c:pt>
                <c:pt idx="1049">
                  <c:v>0.17628250796269096</c:v>
                </c:pt>
                <c:pt idx="1050">
                  <c:v>0.176708487367089</c:v>
                </c:pt>
                <c:pt idx="1051">
                  <c:v>0.17695868657466196</c:v>
                </c:pt>
                <c:pt idx="1052">
                  <c:v>0.17706488103225104</c:v>
                </c:pt>
                <c:pt idx="1053">
                  <c:v>0.17724105835308901</c:v>
                </c:pt>
                <c:pt idx="1054">
                  <c:v>0.17741311414751104</c:v>
                </c:pt>
                <c:pt idx="1055">
                  <c:v>0.17751892434928596</c:v>
                </c:pt>
                <c:pt idx="1056">
                  <c:v>0.17761358701684904</c:v>
                </c:pt>
                <c:pt idx="1057">
                  <c:v>0.17765781166076799</c:v>
                </c:pt>
                <c:pt idx="1058">
                  <c:v>0.17780994809077999</c:v>
                </c:pt>
                <c:pt idx="1059">
                  <c:v>0.17813332816685401</c:v>
                </c:pt>
                <c:pt idx="1060">
                  <c:v>0.17889132619564097</c:v>
                </c:pt>
                <c:pt idx="1061">
                  <c:v>0.18017397281705705</c:v>
                </c:pt>
                <c:pt idx="1062">
                  <c:v>0.18115343584277699</c:v>
                </c:pt>
                <c:pt idx="1063">
                  <c:v>0.18134533063965297</c:v>
                </c:pt>
                <c:pt idx="1064">
                  <c:v>0.181531799839593</c:v>
                </c:pt>
                <c:pt idx="1065">
                  <c:v>0.18165915858870996</c:v>
                </c:pt>
                <c:pt idx="1066">
                  <c:v>0.18196356313256401</c:v>
                </c:pt>
                <c:pt idx="1067">
                  <c:v>0.18209349190128199</c:v>
                </c:pt>
                <c:pt idx="1068">
                  <c:v>0.18227726395916799</c:v>
                </c:pt>
                <c:pt idx="1069">
                  <c:v>0.18225834788764195</c:v>
                </c:pt>
                <c:pt idx="1070">
                  <c:v>0.18235273733657298</c:v>
                </c:pt>
                <c:pt idx="1071">
                  <c:v>0.18246692121584096</c:v>
                </c:pt>
                <c:pt idx="1072">
                  <c:v>0.182544252864698</c:v>
                </c:pt>
                <c:pt idx="1073">
                  <c:v>0.18262013363834195</c:v>
                </c:pt>
                <c:pt idx="1074">
                  <c:v>0.18275230837025302</c:v>
                </c:pt>
                <c:pt idx="1075">
                  <c:v>0.18298343279169604</c:v>
                </c:pt>
                <c:pt idx="1076">
                  <c:v>0.18309689123335804</c:v>
                </c:pt>
                <c:pt idx="1077">
                  <c:v>0.18351654516043203</c:v>
                </c:pt>
                <c:pt idx="1078">
                  <c:v>0.18386711694528102</c:v>
                </c:pt>
                <c:pt idx="1079">
                  <c:v>0.18404421383931302</c:v>
                </c:pt>
                <c:pt idx="1080">
                  <c:v>0.18412389791003902</c:v>
                </c:pt>
                <c:pt idx="1081">
                  <c:v>0.18461270039260802</c:v>
                </c:pt>
                <c:pt idx="1082">
                  <c:v>0.18573806157801598</c:v>
                </c:pt>
                <c:pt idx="1083">
                  <c:v>0.18580461428726103</c:v>
                </c:pt>
                <c:pt idx="1084">
                  <c:v>0.18588288069355596</c:v>
                </c:pt>
                <c:pt idx="1085">
                  <c:v>0.18592316950807097</c:v>
                </c:pt>
                <c:pt idx="1086">
                  <c:v>0.18594848790259</c:v>
                </c:pt>
                <c:pt idx="1087">
                  <c:v>0.18686994203474605</c:v>
                </c:pt>
                <c:pt idx="1088">
                  <c:v>0.18708065449321998</c:v>
                </c:pt>
                <c:pt idx="1089">
                  <c:v>0.18798007277455497</c:v>
                </c:pt>
                <c:pt idx="1090">
                  <c:v>0.18815546654881599</c:v>
                </c:pt>
                <c:pt idx="1091">
                  <c:v>0.18829923774817003</c:v>
                </c:pt>
                <c:pt idx="1092">
                  <c:v>0.18839322255392499</c:v>
                </c:pt>
                <c:pt idx="1093">
                  <c:v>0.18841786120316595</c:v>
                </c:pt>
                <c:pt idx="1094">
                  <c:v>0.18851321416774502</c:v>
                </c:pt>
                <c:pt idx="1095">
                  <c:v>0.18858977494222295</c:v>
                </c:pt>
                <c:pt idx="1096">
                  <c:v>0.18868651992088303</c:v>
                </c:pt>
                <c:pt idx="1097">
                  <c:v>0.18881792605017</c:v>
                </c:pt>
                <c:pt idx="1098">
                  <c:v>0.18888655234438501</c:v>
                </c:pt>
                <c:pt idx="1099">
                  <c:v>0.18901072000044905</c:v>
                </c:pt>
                <c:pt idx="1100">
                  <c:v>0.189079214551508</c:v>
                </c:pt>
                <c:pt idx="1101">
                  <c:v>0.18935337198404101</c:v>
                </c:pt>
                <c:pt idx="1102">
                  <c:v>0.18946210108745498</c:v>
                </c:pt>
                <c:pt idx="1103">
                  <c:v>0.18969934843580205</c:v>
                </c:pt>
                <c:pt idx="1104">
                  <c:v>0.19010646757725702</c:v>
                </c:pt>
                <c:pt idx="1105">
                  <c:v>0.19054667305180595</c:v>
                </c:pt>
                <c:pt idx="1106">
                  <c:v>0.19064397546029499</c:v>
                </c:pt>
                <c:pt idx="1107">
                  <c:v>0.19142338043396601</c:v>
                </c:pt>
                <c:pt idx="1108">
                  <c:v>0.19151223549925001</c:v>
                </c:pt>
                <c:pt idx="1109">
                  <c:v>0.19152724847281799</c:v>
                </c:pt>
                <c:pt idx="1110">
                  <c:v>0.19172979443038596</c:v>
                </c:pt>
                <c:pt idx="1111">
                  <c:v>0.19198779381522602</c:v>
                </c:pt>
                <c:pt idx="1112">
                  <c:v>0.19220046898381005</c:v>
                </c:pt>
                <c:pt idx="1113">
                  <c:v>0.19258302303040598</c:v>
                </c:pt>
                <c:pt idx="1114">
                  <c:v>0.19282830025544695</c:v>
                </c:pt>
                <c:pt idx="1115">
                  <c:v>0.19339071612116798</c:v>
                </c:pt>
                <c:pt idx="1116">
                  <c:v>0.19370225627967297</c:v>
                </c:pt>
                <c:pt idx="1117">
                  <c:v>0.19381861050461702</c:v>
                </c:pt>
                <c:pt idx="1118">
                  <c:v>0.19408488707154303</c:v>
                </c:pt>
                <c:pt idx="1119">
                  <c:v>0.19424547215825905</c:v>
                </c:pt>
                <c:pt idx="1120">
                  <c:v>0.19432951992900305</c:v>
                </c:pt>
                <c:pt idx="1121">
                  <c:v>0.19441454158308802</c:v>
                </c:pt>
                <c:pt idx="1122">
                  <c:v>0.19459484312764097</c:v>
                </c:pt>
                <c:pt idx="1123">
                  <c:v>0.19476329408144799</c:v>
                </c:pt>
                <c:pt idx="1124">
                  <c:v>0.19493241590425803</c:v>
                </c:pt>
                <c:pt idx="1125">
                  <c:v>0.195131336322241</c:v>
                </c:pt>
                <c:pt idx="1126">
                  <c:v>0.19527008723067696</c:v>
                </c:pt>
                <c:pt idx="1127">
                  <c:v>0.19537445894324901</c:v>
                </c:pt>
                <c:pt idx="1128">
                  <c:v>0.19545961356685104</c:v>
                </c:pt>
                <c:pt idx="1129">
                  <c:v>0.19554212363692502</c:v>
                </c:pt>
                <c:pt idx="1130">
                  <c:v>0.19563333772098002</c:v>
                </c:pt>
                <c:pt idx="1131">
                  <c:v>0.19566871562368404</c:v>
                </c:pt>
                <c:pt idx="1132">
                  <c:v>0.19575180418123705</c:v>
                </c:pt>
                <c:pt idx="1133">
                  <c:v>0.19694497541518097</c:v>
                </c:pt>
                <c:pt idx="1134">
                  <c:v>0.19702934476112299</c:v>
                </c:pt>
                <c:pt idx="1135">
                  <c:v>0.19711489101162905</c:v>
                </c:pt>
                <c:pt idx="1136">
                  <c:v>0.19715174283579295</c:v>
                </c:pt>
                <c:pt idx="1137">
                  <c:v>0.19718491683319495</c:v>
                </c:pt>
                <c:pt idx="1138">
                  <c:v>0.19721369174683701</c:v>
                </c:pt>
                <c:pt idx="1139">
                  <c:v>0.197420668149759</c:v>
                </c:pt>
                <c:pt idx="1140">
                  <c:v>0.19791171232787996</c:v>
                </c:pt>
                <c:pt idx="1141">
                  <c:v>0.19808648780699001</c:v>
                </c:pt>
                <c:pt idx="1142">
                  <c:v>0.19820209728072902</c:v>
                </c:pt>
                <c:pt idx="1143">
                  <c:v>0.19842807678149099</c:v>
                </c:pt>
                <c:pt idx="1144">
                  <c:v>0.19867609453077995</c:v>
                </c:pt>
                <c:pt idx="1145">
                  <c:v>0.19893400069881395</c:v>
                </c:pt>
                <c:pt idx="1146">
                  <c:v>0.19909774384342704</c:v>
                </c:pt>
                <c:pt idx="1147">
                  <c:v>0.19925291848785598</c:v>
                </c:pt>
                <c:pt idx="1148">
                  <c:v>0.19957368302496303</c:v>
                </c:pt>
                <c:pt idx="1149">
                  <c:v>0.20034269428213303</c:v>
                </c:pt>
                <c:pt idx="1150">
                  <c:v>0.20050631508104599</c:v>
                </c:pt>
                <c:pt idx="1151">
                  <c:v>0.20063469423094404</c:v>
                </c:pt>
                <c:pt idx="1152">
                  <c:v>0.20071722368445</c:v>
                </c:pt>
                <c:pt idx="1153">
                  <c:v>0.20085044733057</c:v>
                </c:pt>
                <c:pt idx="1154">
                  <c:v>0.20089266365479597</c:v>
                </c:pt>
                <c:pt idx="1155">
                  <c:v>0.20105858765041895</c:v>
                </c:pt>
                <c:pt idx="1156">
                  <c:v>0.20132381448981496</c:v>
                </c:pt>
                <c:pt idx="1157">
                  <c:v>0.20138720996221804</c:v>
                </c:pt>
                <c:pt idx="1158">
                  <c:v>0.20256441334566699</c:v>
                </c:pt>
                <c:pt idx="1159">
                  <c:v>0.20260500240172197</c:v>
                </c:pt>
                <c:pt idx="1160">
                  <c:v>0.20262704149683297</c:v>
                </c:pt>
                <c:pt idx="1161">
                  <c:v>0.20263980434001105</c:v>
                </c:pt>
                <c:pt idx="1162">
                  <c:v>0.20271503875175301</c:v>
                </c:pt>
                <c:pt idx="1163">
                  <c:v>0.202991024918037</c:v>
                </c:pt>
                <c:pt idx="1164">
                  <c:v>0.20304268735310405</c:v>
                </c:pt>
                <c:pt idx="1165">
                  <c:v>0.20318170473556396</c:v>
                </c:pt>
                <c:pt idx="1166">
                  <c:v>0.20324879327826995</c:v>
                </c:pt>
                <c:pt idx="1167">
                  <c:v>0.20337032714943304</c:v>
                </c:pt>
                <c:pt idx="1168">
                  <c:v>0.20349359893947705</c:v>
                </c:pt>
                <c:pt idx="1169">
                  <c:v>0.20361728027035098</c:v>
                </c:pt>
                <c:pt idx="1170">
                  <c:v>0.20383187966564398</c:v>
                </c:pt>
                <c:pt idx="1171">
                  <c:v>0.20398706061734495</c:v>
                </c:pt>
                <c:pt idx="1172">
                  <c:v>0.20413084447206198</c:v>
                </c:pt>
                <c:pt idx="1173">
                  <c:v>0.20427090743616505</c:v>
                </c:pt>
                <c:pt idx="1174">
                  <c:v>0.20431677600920495</c:v>
                </c:pt>
                <c:pt idx="1175">
                  <c:v>0.20445888667746104</c:v>
                </c:pt>
                <c:pt idx="1176">
                  <c:v>0.20455799555849297</c:v>
                </c:pt>
                <c:pt idx="1177">
                  <c:v>0.20474148024955297</c:v>
                </c:pt>
                <c:pt idx="1178">
                  <c:v>0.20508786555886704</c:v>
                </c:pt>
                <c:pt idx="1179">
                  <c:v>0.20520594370371703</c:v>
                </c:pt>
                <c:pt idx="1180">
                  <c:v>0.20547110763015797</c:v>
                </c:pt>
                <c:pt idx="1181">
                  <c:v>0.20586277348869397</c:v>
                </c:pt>
                <c:pt idx="1182">
                  <c:v>0.20612003639290899</c:v>
                </c:pt>
                <c:pt idx="1183">
                  <c:v>0.206561655685497</c:v>
                </c:pt>
                <c:pt idx="1184">
                  <c:v>0.20667442366107402</c:v>
                </c:pt>
                <c:pt idx="1185">
                  <c:v>0.206731305154637</c:v>
                </c:pt>
                <c:pt idx="1186">
                  <c:v>0.20680214956533705</c:v>
                </c:pt>
                <c:pt idx="1187">
                  <c:v>0.20688582007977896</c:v>
                </c:pt>
                <c:pt idx="1188">
                  <c:v>0.20720558758702301</c:v>
                </c:pt>
                <c:pt idx="1189">
                  <c:v>0.20744534628833999</c:v>
                </c:pt>
                <c:pt idx="1190">
                  <c:v>0.20768082358427797</c:v>
                </c:pt>
                <c:pt idx="1191">
                  <c:v>0.20798593950996802</c:v>
                </c:pt>
                <c:pt idx="1192">
                  <c:v>0.20821580120040195</c:v>
                </c:pt>
                <c:pt idx="1193">
                  <c:v>0.20833282169735001</c:v>
                </c:pt>
                <c:pt idx="1194">
                  <c:v>0.20850417313931002</c:v>
                </c:pt>
                <c:pt idx="1195">
                  <c:v>0.20897472143212803</c:v>
                </c:pt>
                <c:pt idx="1196">
                  <c:v>0.209166154588039</c:v>
                </c:pt>
                <c:pt idx="1197">
                  <c:v>0.20940994024636606</c:v>
                </c:pt>
                <c:pt idx="1198">
                  <c:v>0.20950094806814101</c:v>
                </c:pt>
                <c:pt idx="1199">
                  <c:v>0.20961151639459497</c:v>
                </c:pt>
                <c:pt idx="1200">
                  <c:v>0.20967162120382599</c:v>
                </c:pt>
                <c:pt idx="1201">
                  <c:v>0.20981391614302003</c:v>
                </c:pt>
                <c:pt idx="1202">
                  <c:v>0.20998563678410498</c:v>
                </c:pt>
                <c:pt idx="1203">
                  <c:v>0.21017032912829403</c:v>
                </c:pt>
                <c:pt idx="1204">
                  <c:v>0.21027243923369399</c:v>
                </c:pt>
                <c:pt idx="1205">
                  <c:v>0.21044619298662504</c:v>
                </c:pt>
                <c:pt idx="1206">
                  <c:v>0.21059197767208804</c:v>
                </c:pt>
                <c:pt idx="1207">
                  <c:v>0.21070050262501006</c:v>
                </c:pt>
                <c:pt idx="1208">
                  <c:v>0.21086690638839201</c:v>
                </c:pt>
                <c:pt idx="1209">
                  <c:v>0.21101625817602199</c:v>
                </c:pt>
                <c:pt idx="1210">
                  <c:v>0.21119647991975499</c:v>
                </c:pt>
                <c:pt idx="1211">
                  <c:v>0.21130672976298603</c:v>
                </c:pt>
                <c:pt idx="1212">
                  <c:v>0.21151139166614197</c:v>
                </c:pt>
                <c:pt idx="1213">
                  <c:v>0.21162325090439205</c:v>
                </c:pt>
                <c:pt idx="1214">
                  <c:v>0.211778759975355</c:v>
                </c:pt>
                <c:pt idx="1215">
                  <c:v>0.21191324830950198</c:v>
                </c:pt>
                <c:pt idx="1216">
                  <c:v>0.21199574690349698</c:v>
                </c:pt>
                <c:pt idx="1217">
                  <c:v>0.21220396808887199</c:v>
                </c:pt>
                <c:pt idx="1218">
                  <c:v>0.21252179512972602</c:v>
                </c:pt>
                <c:pt idx="1219">
                  <c:v>0.21286922270853303</c:v>
                </c:pt>
                <c:pt idx="1220">
                  <c:v>0.21294009251135304</c:v>
                </c:pt>
                <c:pt idx="1221">
                  <c:v>0.21302544345035301</c:v>
                </c:pt>
                <c:pt idx="1222">
                  <c:v>0.21316937716753603</c:v>
                </c:pt>
                <c:pt idx="1223">
                  <c:v>0.21329874395283899</c:v>
                </c:pt>
                <c:pt idx="1224">
                  <c:v>0.21359905228505405</c:v>
                </c:pt>
                <c:pt idx="1225">
                  <c:v>0.21407367558158896</c:v>
                </c:pt>
                <c:pt idx="1226">
                  <c:v>0.21424288347803699</c:v>
                </c:pt>
                <c:pt idx="1227">
                  <c:v>0.21441273844101005</c:v>
                </c:pt>
                <c:pt idx="1228">
                  <c:v>0.214592064766985</c:v>
                </c:pt>
                <c:pt idx="1229">
                  <c:v>0.21472798056653497</c:v>
                </c:pt>
                <c:pt idx="1230">
                  <c:v>0.21504190738259099</c:v>
                </c:pt>
                <c:pt idx="1231">
                  <c:v>0.21528063963060695</c:v>
                </c:pt>
                <c:pt idx="1232">
                  <c:v>0.21545879688728398</c:v>
                </c:pt>
                <c:pt idx="1233">
                  <c:v>0.21564575444752898</c:v>
                </c:pt>
                <c:pt idx="1234">
                  <c:v>0.21573023736178198</c:v>
                </c:pt>
                <c:pt idx="1235">
                  <c:v>0.21585930848077906</c:v>
                </c:pt>
                <c:pt idx="1236">
                  <c:v>0.21609438531326297</c:v>
                </c:pt>
                <c:pt idx="1237">
                  <c:v>0.21619757695084096</c:v>
                </c:pt>
                <c:pt idx="1238">
                  <c:v>0.21625680323693897</c:v>
                </c:pt>
                <c:pt idx="1239">
                  <c:v>0.21634934115165705</c:v>
                </c:pt>
                <c:pt idx="1240">
                  <c:v>0.21646358200260796</c:v>
                </c:pt>
                <c:pt idx="1241">
                  <c:v>0.21653083490121805</c:v>
                </c:pt>
                <c:pt idx="1242">
                  <c:v>0.21675530815221</c:v>
                </c:pt>
                <c:pt idx="1243">
                  <c:v>0.21679516996959802</c:v>
                </c:pt>
                <c:pt idx="1244">
                  <c:v>0.21689961238499</c:v>
                </c:pt>
                <c:pt idx="1245">
                  <c:v>0.21703233664847299</c:v>
                </c:pt>
                <c:pt idx="1246">
                  <c:v>0.21723275919400098</c:v>
                </c:pt>
                <c:pt idx="1247">
                  <c:v>0.21739376530557497</c:v>
                </c:pt>
                <c:pt idx="1248">
                  <c:v>0.21723084068866305</c:v>
                </c:pt>
                <c:pt idx="1249">
                  <c:v>0.216922996491975</c:v>
                </c:pt>
                <c:pt idx="1250">
                  <c:v>0.21675734361015497</c:v>
                </c:pt>
                <c:pt idx="1251">
                  <c:v>0.21674804873980902</c:v>
                </c:pt>
                <c:pt idx="1252">
                  <c:v>0.21706426942430601</c:v>
                </c:pt>
                <c:pt idx="1253">
                  <c:v>0.21738504781790302</c:v>
                </c:pt>
                <c:pt idx="1254">
                  <c:v>0.21782161184125304</c:v>
                </c:pt>
                <c:pt idx="1255">
                  <c:v>0.21837459293749495</c:v>
                </c:pt>
                <c:pt idx="1256">
                  <c:v>0.21915684516629297</c:v>
                </c:pt>
                <c:pt idx="1257">
                  <c:v>0.21929797952580798</c:v>
                </c:pt>
                <c:pt idx="1258">
                  <c:v>0.21938343958176798</c:v>
                </c:pt>
                <c:pt idx="1259">
                  <c:v>0.21954573017663404</c:v>
                </c:pt>
                <c:pt idx="1260">
                  <c:v>0.21966097598499601</c:v>
                </c:pt>
                <c:pt idx="1261">
                  <c:v>0.21986891950877996</c:v>
                </c:pt>
                <c:pt idx="1262">
                  <c:v>0.22014341881613697</c:v>
                </c:pt>
                <c:pt idx="1263">
                  <c:v>0.22023503124630295</c:v>
                </c:pt>
                <c:pt idx="1264">
                  <c:v>0.22026245875386397</c:v>
                </c:pt>
                <c:pt idx="1265">
                  <c:v>0.220384827633749</c:v>
                </c:pt>
                <c:pt idx="1266">
                  <c:v>0.22045673881281203</c:v>
                </c:pt>
                <c:pt idx="1267">
                  <c:v>0.22061314126924803</c:v>
                </c:pt>
                <c:pt idx="1268">
                  <c:v>0.22072432174202405</c:v>
                </c:pt>
                <c:pt idx="1269">
                  <c:v>0.22088794966888503</c:v>
                </c:pt>
                <c:pt idx="1270">
                  <c:v>0.22101182560293098</c:v>
                </c:pt>
                <c:pt idx="1271">
                  <c:v>0.22112976879809398</c:v>
                </c:pt>
                <c:pt idx="1272">
                  <c:v>0.22136909333925203</c:v>
                </c:pt>
                <c:pt idx="1273">
                  <c:v>0.22150723115258497</c:v>
                </c:pt>
                <c:pt idx="1274">
                  <c:v>0.22171754988519099</c:v>
                </c:pt>
                <c:pt idx="1275">
                  <c:v>0.222083450313044</c:v>
                </c:pt>
                <c:pt idx="1276">
                  <c:v>0.22236896746736001</c:v>
                </c:pt>
                <c:pt idx="1277">
                  <c:v>0.22261233185819496</c:v>
                </c:pt>
                <c:pt idx="1278">
                  <c:v>0.22280474055580701</c:v>
                </c:pt>
                <c:pt idx="1279">
                  <c:v>0.22298584491080797</c:v>
                </c:pt>
                <c:pt idx="1280">
                  <c:v>0.223182601556</c:v>
                </c:pt>
                <c:pt idx="1281">
                  <c:v>0.22329945978449905</c:v>
                </c:pt>
                <c:pt idx="1282">
                  <c:v>0.22341360037977598</c:v>
                </c:pt>
                <c:pt idx="1283">
                  <c:v>0.22354459030102303</c:v>
                </c:pt>
                <c:pt idx="1284">
                  <c:v>0.223623129901107</c:v>
                </c:pt>
                <c:pt idx="1285">
                  <c:v>0.223688081335086</c:v>
                </c:pt>
                <c:pt idx="1286">
                  <c:v>0.22379271021408997</c:v>
                </c:pt>
                <c:pt idx="1287">
                  <c:v>0.22394761530768104</c:v>
                </c:pt>
                <c:pt idx="1288">
                  <c:v>0.22406691940607804</c:v>
                </c:pt>
                <c:pt idx="1289">
                  <c:v>0.22417317886501498</c:v>
                </c:pt>
                <c:pt idx="1290">
                  <c:v>0.22428840651358095</c:v>
                </c:pt>
                <c:pt idx="1291">
                  <c:v>0.22448815255531696</c:v>
                </c:pt>
                <c:pt idx="1292">
                  <c:v>0.22459441201425401</c:v>
                </c:pt>
                <c:pt idx="1293">
                  <c:v>0.22466148827300303</c:v>
                </c:pt>
                <c:pt idx="1294">
                  <c:v>0.22470111124044001</c:v>
                </c:pt>
                <c:pt idx="1295">
                  <c:v>0.22475289836943901</c:v>
                </c:pt>
                <c:pt idx="1296">
                  <c:v>0.22480119724622505</c:v>
                </c:pt>
                <c:pt idx="1297">
                  <c:v>0.22487856489144697</c:v>
                </c:pt>
                <c:pt idx="1298">
                  <c:v>0.22491022748845102</c:v>
                </c:pt>
                <c:pt idx="1299">
                  <c:v>0.22499600271592901</c:v>
                </c:pt>
                <c:pt idx="1300">
                  <c:v>0.22508458327872105</c:v>
                </c:pt>
                <c:pt idx="1301">
                  <c:v>0.22515689652212201</c:v>
                </c:pt>
                <c:pt idx="1302">
                  <c:v>0.22537646602467398</c:v>
                </c:pt>
                <c:pt idx="1303">
                  <c:v>0.22563273251377702</c:v>
                </c:pt>
                <c:pt idx="1304">
                  <c:v>0.22580827119236502</c:v>
                </c:pt>
                <c:pt idx="1305">
                  <c:v>0.22597432175991305</c:v>
                </c:pt>
                <c:pt idx="1306">
                  <c:v>0.22616140056527301</c:v>
                </c:pt>
                <c:pt idx="1307">
                  <c:v>0.22630134711346905</c:v>
                </c:pt>
                <c:pt idx="1308">
                  <c:v>0.22653894203035396</c:v>
                </c:pt>
                <c:pt idx="1309">
                  <c:v>0.22669073206881096</c:v>
                </c:pt>
                <c:pt idx="1310">
                  <c:v>0.22685726604412604</c:v>
                </c:pt>
                <c:pt idx="1311">
                  <c:v>0.22699866281561898</c:v>
                </c:pt>
                <c:pt idx="1312">
                  <c:v>0.22764917970173004</c:v>
                </c:pt>
                <c:pt idx="1313">
                  <c:v>0.22815291113582103</c:v>
                </c:pt>
                <c:pt idx="1314">
                  <c:v>0.22844567465433097</c:v>
                </c:pt>
                <c:pt idx="1315">
                  <c:v>0.22859920972030601</c:v>
                </c:pt>
                <c:pt idx="1316">
                  <c:v>0.22871965231911096</c:v>
                </c:pt>
                <c:pt idx="1317">
                  <c:v>0.22887279990583298</c:v>
                </c:pt>
                <c:pt idx="1318">
                  <c:v>0.22902419918449501</c:v>
                </c:pt>
                <c:pt idx="1319">
                  <c:v>0.22934336595689497</c:v>
                </c:pt>
                <c:pt idx="1320">
                  <c:v>0.22943628514108105</c:v>
                </c:pt>
                <c:pt idx="1321">
                  <c:v>0.22951142076017805</c:v>
                </c:pt>
                <c:pt idx="1322">
                  <c:v>0.22958065965980201</c:v>
                </c:pt>
                <c:pt idx="1323">
                  <c:v>0.22959226288199197</c:v>
                </c:pt>
                <c:pt idx="1324">
                  <c:v>0.22963962685453698</c:v>
                </c:pt>
                <c:pt idx="1325">
                  <c:v>0.22965921918052901</c:v>
                </c:pt>
                <c:pt idx="1326">
                  <c:v>0.22974491182965195</c:v>
                </c:pt>
                <c:pt idx="1327">
                  <c:v>0.22978504756542295</c:v>
                </c:pt>
                <c:pt idx="1328">
                  <c:v>0.22983963977474098</c:v>
                </c:pt>
                <c:pt idx="1329">
                  <c:v>0.22987502009158201</c:v>
                </c:pt>
                <c:pt idx="1330">
                  <c:v>0.22991268300950896</c:v>
                </c:pt>
                <c:pt idx="1331">
                  <c:v>0.22995462580447401</c:v>
                </c:pt>
                <c:pt idx="1332">
                  <c:v>0.23003091309949197</c:v>
                </c:pt>
                <c:pt idx="1333">
                  <c:v>0.230199790771766</c:v>
                </c:pt>
                <c:pt idx="1334">
                  <c:v>0.23042069432840895</c:v>
                </c:pt>
                <c:pt idx="1335">
                  <c:v>0.23077620453825698</c:v>
                </c:pt>
                <c:pt idx="1336">
                  <c:v>0.23102848878705795</c:v>
                </c:pt>
                <c:pt idx="1337">
                  <c:v>0.23130424313627396</c:v>
                </c:pt>
                <c:pt idx="1338">
                  <c:v>0.23138723488630297</c:v>
                </c:pt>
                <c:pt idx="1339">
                  <c:v>0.23149120009489998</c:v>
                </c:pt>
                <c:pt idx="1340">
                  <c:v>0.23169462009089603</c:v>
                </c:pt>
                <c:pt idx="1341">
                  <c:v>0.23180129155221096</c:v>
                </c:pt>
                <c:pt idx="1342">
                  <c:v>0.23191934608904896</c:v>
                </c:pt>
                <c:pt idx="1343">
                  <c:v>0.23203944179142599</c:v>
                </c:pt>
                <c:pt idx="1344">
                  <c:v>0.232166410148129</c:v>
                </c:pt>
                <c:pt idx="1345">
                  <c:v>0.23226293316174995</c:v>
                </c:pt>
                <c:pt idx="1346">
                  <c:v>0.23251461466455703</c:v>
                </c:pt>
                <c:pt idx="1347">
                  <c:v>0.23267908404487203</c:v>
                </c:pt>
                <c:pt idx="1348">
                  <c:v>0.232801767640334</c:v>
                </c:pt>
                <c:pt idx="1349">
                  <c:v>0.23285347107405696</c:v>
                </c:pt>
                <c:pt idx="1350">
                  <c:v>0.23297465991504596</c:v>
                </c:pt>
                <c:pt idx="1351">
                  <c:v>0.23318422579515896</c:v>
                </c:pt>
                <c:pt idx="1352">
                  <c:v>0.23339248850410399</c:v>
                </c:pt>
                <c:pt idx="1353">
                  <c:v>0.23348657474722101</c:v>
                </c:pt>
                <c:pt idx="1354">
                  <c:v>0.23363852277474795</c:v>
                </c:pt>
                <c:pt idx="1355">
                  <c:v>0.23390819135481</c:v>
                </c:pt>
                <c:pt idx="1356">
                  <c:v>0.23375856575874498</c:v>
                </c:pt>
                <c:pt idx="1357">
                  <c:v>0.23384580208864902</c:v>
                </c:pt>
                <c:pt idx="1358">
                  <c:v>0.23399358805627601</c:v>
                </c:pt>
                <c:pt idx="1359">
                  <c:v>0.23414002847639703</c:v>
                </c:pt>
                <c:pt idx="1360">
                  <c:v>0.23425293146996695</c:v>
                </c:pt>
                <c:pt idx="1361">
                  <c:v>0.23460648494477898</c:v>
                </c:pt>
                <c:pt idx="1362">
                  <c:v>0.23482850028309499</c:v>
                </c:pt>
                <c:pt idx="1363">
                  <c:v>0.23501441009669499</c:v>
                </c:pt>
                <c:pt idx="1364">
                  <c:v>0.23509559146282599</c:v>
                </c:pt>
                <c:pt idx="1365">
                  <c:v>0.23526871857512999</c:v>
                </c:pt>
                <c:pt idx="1366">
                  <c:v>0.23539721836185201</c:v>
                </c:pt>
                <c:pt idx="1367">
                  <c:v>0.23549438285841795</c:v>
                </c:pt>
                <c:pt idx="1368">
                  <c:v>0.23580162443452901</c:v>
                </c:pt>
                <c:pt idx="1369">
                  <c:v>0.23606959312624598</c:v>
                </c:pt>
                <c:pt idx="1370">
                  <c:v>0.23643390623160798</c:v>
                </c:pt>
                <c:pt idx="1371">
                  <c:v>0.23685485189553002</c:v>
                </c:pt>
                <c:pt idx="1372">
                  <c:v>0.23690466832175405</c:v>
                </c:pt>
                <c:pt idx="1373">
                  <c:v>0.23692418135410398</c:v>
                </c:pt>
                <c:pt idx="1374">
                  <c:v>0.23693004822927999</c:v>
                </c:pt>
                <c:pt idx="1375">
                  <c:v>0.23694473162405505</c:v>
                </c:pt>
                <c:pt idx="1376">
                  <c:v>0.23695341848895501</c:v>
                </c:pt>
                <c:pt idx="1377">
                  <c:v>0.23704303777245195</c:v>
                </c:pt>
                <c:pt idx="1378">
                  <c:v>0.237407107461719</c:v>
                </c:pt>
                <c:pt idx="1379">
                  <c:v>0.23784334096439497</c:v>
                </c:pt>
                <c:pt idx="1380">
                  <c:v>0.23794579228393598</c:v>
                </c:pt>
                <c:pt idx="1381">
                  <c:v>0.23777355651417098</c:v>
                </c:pt>
                <c:pt idx="1382">
                  <c:v>0.23769722141861205</c:v>
                </c:pt>
                <c:pt idx="1383">
                  <c:v>0.23780407836544104</c:v>
                </c:pt>
                <c:pt idx="1384">
                  <c:v>0.237868450020158</c:v>
                </c:pt>
                <c:pt idx="1385">
                  <c:v>0.23799075616411902</c:v>
                </c:pt>
                <c:pt idx="1386">
                  <c:v>0.238144415911689</c:v>
                </c:pt>
                <c:pt idx="1387">
                  <c:v>0.23822949757448597</c:v>
                </c:pt>
                <c:pt idx="1388">
                  <c:v>0.23835990815699604</c:v>
                </c:pt>
                <c:pt idx="1389">
                  <c:v>0.23841764856663195</c:v>
                </c:pt>
                <c:pt idx="1390">
                  <c:v>0.23858439423557998</c:v>
                </c:pt>
                <c:pt idx="1391">
                  <c:v>0.23872146025471497</c:v>
                </c:pt>
                <c:pt idx="1392">
                  <c:v>0.23883532218399695</c:v>
                </c:pt>
                <c:pt idx="1393">
                  <c:v>0.23893731225335302</c:v>
                </c:pt>
                <c:pt idx="1394">
                  <c:v>0.23903084811942998</c:v>
                </c:pt>
                <c:pt idx="1395">
                  <c:v>0.23916017944194701</c:v>
                </c:pt>
                <c:pt idx="1396">
                  <c:v>0.23935012920074905</c:v>
                </c:pt>
                <c:pt idx="1397">
                  <c:v>0.23942610036443601</c:v>
                </c:pt>
                <c:pt idx="1398">
                  <c:v>0.239533991581099</c:v>
                </c:pt>
                <c:pt idx="1399">
                  <c:v>0.23955990311329201</c:v>
                </c:pt>
                <c:pt idx="1400">
                  <c:v>0.23959413192742296</c:v>
                </c:pt>
                <c:pt idx="1401">
                  <c:v>0.23963373498526896</c:v>
                </c:pt>
                <c:pt idx="1402">
                  <c:v>0.23966892348577695</c:v>
                </c:pt>
                <c:pt idx="1403">
                  <c:v>0.240148781573984</c:v>
                </c:pt>
                <c:pt idx="1404">
                  <c:v>0.24058083267521402</c:v>
                </c:pt>
                <c:pt idx="1405">
                  <c:v>0.240982381504251</c:v>
                </c:pt>
                <c:pt idx="1406">
                  <c:v>0.24122605114515705</c:v>
                </c:pt>
                <c:pt idx="1407">
                  <c:v>0.24138780153824202</c:v>
                </c:pt>
                <c:pt idx="1408">
                  <c:v>0.24163147745509705</c:v>
                </c:pt>
                <c:pt idx="1409">
                  <c:v>0.24203355826148398</c:v>
                </c:pt>
                <c:pt idx="1410">
                  <c:v>0.24189362909672396</c:v>
                </c:pt>
                <c:pt idx="1411">
                  <c:v>0.24193340812340003</c:v>
                </c:pt>
                <c:pt idx="1412">
                  <c:v>0.24219045484129997</c:v>
                </c:pt>
                <c:pt idx="1413">
                  <c:v>0.242348234629996</c:v>
                </c:pt>
                <c:pt idx="1414">
                  <c:v>0.24247444095321502</c:v>
                </c:pt>
                <c:pt idx="1415">
                  <c:v>0.24257523918582402</c:v>
                </c:pt>
                <c:pt idx="1416">
                  <c:v>0.24298961796861096</c:v>
                </c:pt>
                <c:pt idx="1417">
                  <c:v>0.24324986048057196</c:v>
                </c:pt>
                <c:pt idx="1418">
                  <c:v>0.24336449997411802</c:v>
                </c:pt>
                <c:pt idx="1419">
                  <c:v>0.24337944389004296</c:v>
                </c:pt>
                <c:pt idx="1420">
                  <c:v>0.24338732734713897</c:v>
                </c:pt>
                <c:pt idx="1421">
                  <c:v>0.24339631750339896</c:v>
                </c:pt>
                <c:pt idx="1422">
                  <c:v>0.24341084777133404</c:v>
                </c:pt>
                <c:pt idx="1423">
                  <c:v>0.24342172001161599</c:v>
                </c:pt>
                <c:pt idx="1424">
                  <c:v>0.24344060565608905</c:v>
                </c:pt>
                <c:pt idx="1425">
                  <c:v>0.24345905814357904</c:v>
                </c:pt>
                <c:pt idx="1426">
                  <c:v>0.24346980043676503</c:v>
                </c:pt>
                <c:pt idx="1427">
                  <c:v>0.24348864276554005</c:v>
                </c:pt>
                <c:pt idx="1428">
                  <c:v>0.24350527599369998</c:v>
                </c:pt>
                <c:pt idx="1429">
                  <c:v>0.24364872410625804</c:v>
                </c:pt>
                <c:pt idx="1430">
                  <c:v>0.243860215191819</c:v>
                </c:pt>
                <c:pt idx="1431">
                  <c:v>0.24418585352082001</c:v>
                </c:pt>
                <c:pt idx="1432">
                  <c:v>0.24443442797480797</c:v>
                </c:pt>
                <c:pt idx="1433">
                  <c:v>0.24478092569854903</c:v>
                </c:pt>
                <c:pt idx="1434">
                  <c:v>0.24490724092225502</c:v>
                </c:pt>
                <c:pt idx="1435">
                  <c:v>0.245015309071555</c:v>
                </c:pt>
                <c:pt idx="1436">
                  <c:v>0.245319388202073</c:v>
                </c:pt>
                <c:pt idx="1437">
                  <c:v>0.24561278577822598</c:v>
                </c:pt>
                <c:pt idx="1438">
                  <c:v>0.245741677198964</c:v>
                </c:pt>
                <c:pt idx="1439">
                  <c:v>0.24597368175629297</c:v>
                </c:pt>
                <c:pt idx="1440">
                  <c:v>0.24618296072101697</c:v>
                </c:pt>
                <c:pt idx="1441">
                  <c:v>0.24609906506191104</c:v>
                </c:pt>
                <c:pt idx="1442">
                  <c:v>0.24602845051344902</c:v>
                </c:pt>
                <c:pt idx="1443">
                  <c:v>0.24626056003710295</c:v>
                </c:pt>
                <c:pt idx="1444">
                  <c:v>0.24636482933077597</c:v>
                </c:pt>
                <c:pt idx="1445">
                  <c:v>0.24653281874836197</c:v>
                </c:pt>
                <c:pt idx="1446">
                  <c:v>0.24664766608632105</c:v>
                </c:pt>
                <c:pt idx="1447">
                  <c:v>0.24674695357011001</c:v>
                </c:pt>
                <c:pt idx="1448">
                  <c:v>0.24693930478513604</c:v>
                </c:pt>
                <c:pt idx="1449">
                  <c:v>0.24706974563458695</c:v>
                </c:pt>
                <c:pt idx="1450">
                  <c:v>0.24709254826428495</c:v>
                </c:pt>
                <c:pt idx="1451">
                  <c:v>0.24716034317946001</c:v>
                </c:pt>
                <c:pt idx="1452">
                  <c:v>0.24718780441092303</c:v>
                </c:pt>
                <c:pt idx="1453">
                  <c:v>0.24724137833123305</c:v>
                </c:pt>
                <c:pt idx="1454">
                  <c:v>0.24727447892272902</c:v>
                </c:pt>
                <c:pt idx="1455">
                  <c:v>0.24738162676334996</c:v>
                </c:pt>
                <c:pt idx="1456">
                  <c:v>0.24748570973438699</c:v>
                </c:pt>
                <c:pt idx="1457">
                  <c:v>0.24751206089695199</c:v>
                </c:pt>
                <c:pt idx="1458">
                  <c:v>0.24750888086993195</c:v>
                </c:pt>
                <c:pt idx="1459">
                  <c:v>0.247505538374722</c:v>
                </c:pt>
                <c:pt idx="1460">
                  <c:v>0.24750134004681801</c:v>
                </c:pt>
                <c:pt idx="1461">
                  <c:v>0.24749589373501302</c:v>
                </c:pt>
                <c:pt idx="1462">
                  <c:v>0.24839807260980995</c:v>
                </c:pt>
                <c:pt idx="1463">
                  <c:v>0.24905476510976399</c:v>
                </c:pt>
                <c:pt idx="1464">
                  <c:v>0.24938298837816897</c:v>
                </c:pt>
                <c:pt idx="1465">
                  <c:v>0.249471606686956</c:v>
                </c:pt>
                <c:pt idx="1466">
                  <c:v>0.24958568548980498</c:v>
                </c:pt>
                <c:pt idx="1467">
                  <c:v>0.24970963270120505</c:v>
                </c:pt>
                <c:pt idx="1468">
                  <c:v>0.24992445126885598</c:v>
                </c:pt>
                <c:pt idx="1469">
                  <c:v>0.25078823118701099</c:v>
                </c:pt>
                <c:pt idx="1470">
                  <c:v>0.25027877960646905</c:v>
                </c:pt>
                <c:pt idx="1471">
                  <c:v>0.250388665401724</c:v>
                </c:pt>
                <c:pt idx="1472">
                  <c:v>0.25043362007213799</c:v>
                </c:pt>
                <c:pt idx="1473">
                  <c:v>0.25048500828035702</c:v>
                </c:pt>
                <c:pt idx="1474">
                  <c:v>0.25054882667463496</c:v>
                </c:pt>
                <c:pt idx="1475">
                  <c:v>0.25059309026401499</c:v>
                </c:pt>
                <c:pt idx="1476">
                  <c:v>0.25062810700766802</c:v>
                </c:pt>
                <c:pt idx="1477">
                  <c:v>0.25070193018584697</c:v>
                </c:pt>
                <c:pt idx="1478">
                  <c:v>0.25078894148825803</c:v>
                </c:pt>
                <c:pt idx="1479">
                  <c:v>0.25086428054278498</c:v>
                </c:pt>
                <c:pt idx="1480">
                  <c:v>0.25094098388602604</c:v>
                </c:pt>
                <c:pt idx="1481">
                  <c:v>0.25100828879590598</c:v>
                </c:pt>
                <c:pt idx="1482">
                  <c:v>0.25105214833021094</c:v>
                </c:pt>
                <c:pt idx="1483">
                  <c:v>0.25111212632578706</c:v>
                </c:pt>
                <c:pt idx="1484">
                  <c:v>0.25123597342347104</c:v>
                </c:pt>
                <c:pt idx="1485">
                  <c:v>0.25131131247799798</c:v>
                </c:pt>
                <c:pt idx="1486">
                  <c:v>0.25137892056314703</c:v>
                </c:pt>
                <c:pt idx="1487">
                  <c:v>0.25138224968406198</c:v>
                </c:pt>
                <c:pt idx="1488">
                  <c:v>0.25137922115179501</c:v>
                </c:pt>
                <c:pt idx="1489">
                  <c:v>0.25137570649878005</c:v>
                </c:pt>
                <c:pt idx="1490">
                  <c:v>0.25137212378885998</c:v>
                </c:pt>
                <c:pt idx="1491">
                  <c:v>0.25143556115772103</c:v>
                </c:pt>
                <c:pt idx="1492">
                  <c:v>0.25195481594426805</c:v>
                </c:pt>
                <c:pt idx="1493">
                  <c:v>0.25237502212991303</c:v>
                </c:pt>
                <c:pt idx="1494">
                  <c:v>0.25269100612804796</c:v>
                </c:pt>
                <c:pt idx="1495">
                  <c:v>0.25282007607455803</c:v>
                </c:pt>
                <c:pt idx="1496">
                  <c:v>0.25289466157643403</c:v>
                </c:pt>
                <c:pt idx="1497">
                  <c:v>0.25300913111988799</c:v>
                </c:pt>
                <c:pt idx="1498">
                  <c:v>0.25312000500763598</c:v>
                </c:pt>
                <c:pt idx="1499">
                  <c:v>0.25328296009352602</c:v>
                </c:pt>
                <c:pt idx="1500">
                  <c:v>0.25352360743927105</c:v>
                </c:pt>
                <c:pt idx="1501">
                  <c:v>0.25393398444537296</c:v>
                </c:pt>
                <c:pt idx="1502">
                  <c:v>0.25435996334225996</c:v>
                </c:pt>
                <c:pt idx="1503">
                  <c:v>0.25470556886237605</c:v>
                </c:pt>
                <c:pt idx="1504">
                  <c:v>0.2544614017072</c:v>
                </c:pt>
                <c:pt idx="1505">
                  <c:v>0.25405789313003202</c:v>
                </c:pt>
                <c:pt idx="1506">
                  <c:v>0.25419863939311904</c:v>
                </c:pt>
                <c:pt idx="1507">
                  <c:v>0.25437990351982398</c:v>
                </c:pt>
                <c:pt idx="1508">
                  <c:v>0.25447959878951099</c:v>
                </c:pt>
                <c:pt idx="1509">
                  <c:v>0.25496943405084405</c:v>
                </c:pt>
                <c:pt idx="1510">
                  <c:v>0.25498821320670495</c:v>
                </c:pt>
                <c:pt idx="1511">
                  <c:v>0.25504511973961597</c:v>
                </c:pt>
                <c:pt idx="1512">
                  <c:v>0.25510310117370505</c:v>
                </c:pt>
                <c:pt idx="1513">
                  <c:v>0.25516898629291995</c:v>
                </c:pt>
                <c:pt idx="1514">
                  <c:v>0.255216787780566</c:v>
                </c:pt>
                <c:pt idx="1515">
                  <c:v>0.25527723516441403</c:v>
                </c:pt>
                <c:pt idx="1516">
                  <c:v>0.25530517990305202</c:v>
                </c:pt>
                <c:pt idx="1517">
                  <c:v>0.25553694508153002</c:v>
                </c:pt>
                <c:pt idx="1518">
                  <c:v>0.25590154246170904</c:v>
                </c:pt>
                <c:pt idx="1519">
                  <c:v>0.25613706598812602</c:v>
                </c:pt>
                <c:pt idx="1520">
                  <c:v>0.256238584749512</c:v>
                </c:pt>
                <c:pt idx="1521">
                  <c:v>0.25646163597095795</c:v>
                </c:pt>
                <c:pt idx="1522">
                  <c:v>0.25659796116482003</c:v>
                </c:pt>
                <c:pt idx="1523">
                  <c:v>0.25681985217184999</c:v>
                </c:pt>
                <c:pt idx="1524">
                  <c:v>0.25695530720490001</c:v>
                </c:pt>
                <c:pt idx="1525">
                  <c:v>0.25707125389310403</c:v>
                </c:pt>
                <c:pt idx="1526">
                  <c:v>0.25719153616860202</c:v>
                </c:pt>
                <c:pt idx="1527">
                  <c:v>0.25728372620212503</c:v>
                </c:pt>
                <c:pt idx="1528">
                  <c:v>0.25737848806061803</c:v>
                </c:pt>
                <c:pt idx="1529">
                  <c:v>0.25745267531935401</c:v>
                </c:pt>
                <c:pt idx="1530">
                  <c:v>0.25751220978792899</c:v>
                </c:pt>
                <c:pt idx="1531">
                  <c:v>0.25756603345070395</c:v>
                </c:pt>
                <c:pt idx="1532">
                  <c:v>0.257673852266734</c:v>
                </c:pt>
                <c:pt idx="1533">
                  <c:v>0.25775852465803795</c:v>
                </c:pt>
                <c:pt idx="1534">
                  <c:v>0.25784490614379296</c:v>
                </c:pt>
                <c:pt idx="1535">
                  <c:v>0.25804511892098003</c:v>
                </c:pt>
                <c:pt idx="1536">
                  <c:v>0.25828749482470503</c:v>
                </c:pt>
                <c:pt idx="1537">
                  <c:v>0.25841965284645196</c:v>
                </c:pt>
                <c:pt idx="1538">
                  <c:v>0.25880096304543299</c:v>
                </c:pt>
                <c:pt idx="1539">
                  <c:v>0.25897217401070705</c:v>
                </c:pt>
                <c:pt idx="1540">
                  <c:v>0.25901315070696396</c:v>
                </c:pt>
                <c:pt idx="1541">
                  <c:v>0.25910297016170702</c:v>
                </c:pt>
                <c:pt idx="1542">
                  <c:v>0.25918782398396101</c:v>
                </c:pt>
                <c:pt idx="1543">
                  <c:v>0.25925205948067798</c:v>
                </c:pt>
                <c:pt idx="1544">
                  <c:v>0.259321573518972</c:v>
                </c:pt>
                <c:pt idx="1545">
                  <c:v>0.25939328273742202</c:v>
                </c:pt>
                <c:pt idx="1546">
                  <c:v>0.25956944594499198</c:v>
                </c:pt>
                <c:pt idx="1547">
                  <c:v>0.25963091098937796</c:v>
                </c:pt>
                <c:pt idx="1548">
                  <c:v>0.25970335193454697</c:v>
                </c:pt>
                <c:pt idx="1549">
                  <c:v>0.25983579447066396</c:v>
                </c:pt>
                <c:pt idx="1550">
                  <c:v>0.25995780990103701</c:v>
                </c:pt>
                <c:pt idx="1551">
                  <c:v>0.26007269099590102</c:v>
                </c:pt>
                <c:pt idx="1552">
                  <c:v>0.26017970602853702</c:v>
                </c:pt>
                <c:pt idx="1553">
                  <c:v>0.26024245159468096</c:v>
                </c:pt>
                <c:pt idx="1554">
                  <c:v>0.26031105097457596</c:v>
                </c:pt>
                <c:pt idx="1555">
                  <c:v>0.26039026039189395</c:v>
                </c:pt>
                <c:pt idx="1556">
                  <c:v>0.26054959388493004</c:v>
                </c:pt>
                <c:pt idx="1557">
                  <c:v>0.26062587639537305</c:v>
                </c:pt>
                <c:pt idx="1558">
                  <c:v>0.26084030533215596</c:v>
                </c:pt>
                <c:pt idx="1559">
                  <c:v>0.26104892544318303</c:v>
                </c:pt>
                <c:pt idx="1560">
                  <c:v>0.26117913191872799</c:v>
                </c:pt>
                <c:pt idx="1561">
                  <c:v>0.26131241898936197</c:v>
                </c:pt>
                <c:pt idx="1562">
                  <c:v>0.261356505524174</c:v>
                </c:pt>
                <c:pt idx="1563">
                  <c:v>0.26146717919040496</c:v>
                </c:pt>
                <c:pt idx="1564">
                  <c:v>0.26156541350241402</c:v>
                </c:pt>
                <c:pt idx="1565">
                  <c:v>0.26180225184282102</c:v>
                </c:pt>
                <c:pt idx="1566">
                  <c:v>0.26194537089346503</c:v>
                </c:pt>
                <c:pt idx="1567">
                  <c:v>0.26222943227915396</c:v>
                </c:pt>
                <c:pt idx="1568">
                  <c:v>0.26262015272920003</c:v>
                </c:pt>
                <c:pt idx="1569">
                  <c:v>0.26293946391894796</c:v>
                </c:pt>
                <c:pt idx="1570">
                  <c:v>0.26310497502846097</c:v>
                </c:pt>
                <c:pt idx="1571">
                  <c:v>0.26323766088295797</c:v>
                </c:pt>
                <c:pt idx="1572">
                  <c:v>0.26337609123767403</c:v>
                </c:pt>
                <c:pt idx="1573">
                  <c:v>0.26360922663720499</c:v>
                </c:pt>
                <c:pt idx="1574">
                  <c:v>0.26372728812434199</c:v>
                </c:pt>
                <c:pt idx="1575">
                  <c:v>0.26383335260123997</c:v>
                </c:pt>
                <c:pt idx="1576">
                  <c:v>0.26387233922480302</c:v>
                </c:pt>
                <c:pt idx="1577">
                  <c:v>0.26389715488297305</c:v>
                </c:pt>
                <c:pt idx="1578">
                  <c:v>0.26395591296721799</c:v>
                </c:pt>
                <c:pt idx="1579">
                  <c:v>0.26401671599638998</c:v>
                </c:pt>
                <c:pt idx="1580">
                  <c:v>0.26409169731039195</c:v>
                </c:pt>
                <c:pt idx="1581">
                  <c:v>0.26411391904526904</c:v>
                </c:pt>
                <c:pt idx="1582">
                  <c:v>0.26422080150013805</c:v>
                </c:pt>
                <c:pt idx="1583">
                  <c:v>0.26431541428544203</c:v>
                </c:pt>
                <c:pt idx="1584">
                  <c:v>0.26438180683074997</c:v>
                </c:pt>
                <c:pt idx="1585">
                  <c:v>0.26442911322340201</c:v>
                </c:pt>
                <c:pt idx="1586">
                  <c:v>0.26449427880175302</c:v>
                </c:pt>
                <c:pt idx="1587">
                  <c:v>0.26451881814088096</c:v>
                </c:pt>
                <c:pt idx="1588">
                  <c:v>0.26456694251150403</c:v>
                </c:pt>
                <c:pt idx="1589">
                  <c:v>0.264625686046711</c:v>
                </c:pt>
                <c:pt idx="1590">
                  <c:v>0.26470047198963098</c:v>
                </c:pt>
                <c:pt idx="1591">
                  <c:v>0.26482352439966095</c:v>
                </c:pt>
                <c:pt idx="1592">
                  <c:v>0.26492455021650096</c:v>
                </c:pt>
                <c:pt idx="1593">
                  <c:v>0.26498385258278101</c:v>
                </c:pt>
                <c:pt idx="1594">
                  <c:v>0.26507259433803498</c:v>
                </c:pt>
                <c:pt idx="1595">
                  <c:v>0.26514481614839702</c:v>
                </c:pt>
                <c:pt idx="1596">
                  <c:v>0.26516070071079301</c:v>
                </c:pt>
                <c:pt idx="1597">
                  <c:v>0.26524944246604698</c:v>
                </c:pt>
                <c:pt idx="1598">
                  <c:v>0.26533839601546605</c:v>
                </c:pt>
                <c:pt idx="1599">
                  <c:v>0.26540701732501804</c:v>
                </c:pt>
                <c:pt idx="1600">
                  <c:v>0.265514461761027</c:v>
                </c:pt>
                <c:pt idx="1601">
                  <c:v>0.26560737460537698</c:v>
                </c:pt>
                <c:pt idx="1602">
                  <c:v>0.26602435781550604</c:v>
                </c:pt>
                <c:pt idx="1603">
                  <c:v>0.26652979143667099</c:v>
                </c:pt>
                <c:pt idx="1604">
                  <c:v>0.26676857011777499</c:v>
                </c:pt>
                <c:pt idx="1605">
                  <c:v>0.26649331902477902</c:v>
                </c:pt>
                <c:pt idx="1606">
                  <c:v>0.26718118482044695</c:v>
                </c:pt>
                <c:pt idx="1607">
                  <c:v>0.26733432178563299</c:v>
                </c:pt>
                <c:pt idx="1608">
                  <c:v>0.26739636101844799</c:v>
                </c:pt>
                <c:pt idx="1609">
                  <c:v>0.267481015940914</c:v>
                </c:pt>
                <c:pt idx="1610">
                  <c:v>0.26753254502415402</c:v>
                </c:pt>
                <c:pt idx="1611">
                  <c:v>0.26759511605380204</c:v>
                </c:pt>
                <c:pt idx="1612">
                  <c:v>0.26762766679165195</c:v>
                </c:pt>
                <c:pt idx="1613">
                  <c:v>0.26768609709139701</c:v>
                </c:pt>
                <c:pt idx="1614">
                  <c:v>0.26778420938604797</c:v>
                </c:pt>
                <c:pt idx="1615">
                  <c:v>0.267861272970358</c:v>
                </c:pt>
                <c:pt idx="1616">
                  <c:v>0.26796812680591597</c:v>
                </c:pt>
                <c:pt idx="1617">
                  <c:v>0.26798848539460596</c:v>
                </c:pt>
                <c:pt idx="1618">
                  <c:v>0.268072565215696</c:v>
                </c:pt>
                <c:pt idx="1619">
                  <c:v>0.26812489944086204</c:v>
                </c:pt>
                <c:pt idx="1620">
                  <c:v>0.26820334326847295</c:v>
                </c:pt>
                <c:pt idx="1621">
                  <c:v>0.26827776138645498</c:v>
                </c:pt>
                <c:pt idx="1622">
                  <c:v>0.26833251103739797</c:v>
                </c:pt>
                <c:pt idx="1623">
                  <c:v>0.26838144486716298</c:v>
                </c:pt>
                <c:pt idx="1624">
                  <c:v>0.26879901422598096</c:v>
                </c:pt>
                <c:pt idx="1625">
                  <c:v>0.26906407290101297</c:v>
                </c:pt>
                <c:pt idx="1626">
                  <c:v>0.26963579632344603</c:v>
                </c:pt>
                <c:pt idx="1627">
                  <c:v>0.26981664754684997</c:v>
                </c:pt>
                <c:pt idx="1628">
                  <c:v>0.27031113003983398</c:v>
                </c:pt>
                <c:pt idx="1629">
                  <c:v>0.27047796912981903</c:v>
                </c:pt>
                <c:pt idx="1630">
                  <c:v>0.270619898216785</c:v>
                </c:pt>
                <c:pt idx="1631">
                  <c:v>0.27081309556577804</c:v>
                </c:pt>
                <c:pt idx="1632">
                  <c:v>0.27101179628753103</c:v>
                </c:pt>
                <c:pt idx="1633">
                  <c:v>0.27108015397023399</c:v>
                </c:pt>
                <c:pt idx="1634">
                  <c:v>0.27121455212605505</c:v>
                </c:pt>
                <c:pt idx="1635">
                  <c:v>0.27130180780494695</c:v>
                </c:pt>
                <c:pt idx="1636">
                  <c:v>0.27131470316612905</c:v>
                </c:pt>
                <c:pt idx="1637">
                  <c:v>0.27135832256427495</c:v>
                </c:pt>
                <c:pt idx="1638">
                  <c:v>0.27137732797867897</c:v>
                </c:pt>
                <c:pt idx="1639">
                  <c:v>0.27140353025512398</c:v>
                </c:pt>
                <c:pt idx="1640">
                  <c:v>0.27144221666778801</c:v>
                </c:pt>
                <c:pt idx="1641">
                  <c:v>0.271474738402676</c:v>
                </c:pt>
                <c:pt idx="1642">
                  <c:v>0.27150762656462601</c:v>
                </c:pt>
                <c:pt idx="1643">
                  <c:v>0.27153967323842398</c:v>
                </c:pt>
                <c:pt idx="1644">
                  <c:v>0.27157831156941403</c:v>
                </c:pt>
                <c:pt idx="1645">
                  <c:v>0.27160096162551195</c:v>
                </c:pt>
                <c:pt idx="1646">
                  <c:v>0.27162880085854801</c:v>
                </c:pt>
                <c:pt idx="1647">
                  <c:v>0.27164149330484499</c:v>
                </c:pt>
                <c:pt idx="1648">
                  <c:v>0.27166568608922104</c:v>
                </c:pt>
                <c:pt idx="1649">
                  <c:v>0.27170516590836402</c:v>
                </c:pt>
                <c:pt idx="1650">
                  <c:v>0.27173419724961601</c:v>
                </c:pt>
                <c:pt idx="1651">
                  <c:v>0.27176238710271605</c:v>
                </c:pt>
                <c:pt idx="1652">
                  <c:v>0.27177514967302496</c:v>
                </c:pt>
                <c:pt idx="1653">
                  <c:v>0.27180544324650502</c:v>
                </c:pt>
                <c:pt idx="1654">
                  <c:v>0.27183791066437901</c:v>
                </c:pt>
                <c:pt idx="1655">
                  <c:v>0.27185985948034996</c:v>
                </c:pt>
                <c:pt idx="1656">
                  <c:v>0.27198188036061299</c:v>
                </c:pt>
                <c:pt idx="1657">
                  <c:v>0.27208784445245304</c:v>
                </c:pt>
                <c:pt idx="1658">
                  <c:v>0.27222680190925197</c:v>
                </c:pt>
                <c:pt idx="1659">
                  <c:v>0.27241344320738003</c:v>
                </c:pt>
                <c:pt idx="1660">
                  <c:v>0.27260514188261797</c:v>
                </c:pt>
                <c:pt idx="1661">
                  <c:v>0.27276770043259901</c:v>
                </c:pt>
                <c:pt idx="1662">
                  <c:v>0.27294230035665401</c:v>
                </c:pt>
                <c:pt idx="1663">
                  <c:v>0.27308894816445495</c:v>
                </c:pt>
                <c:pt idx="1664">
                  <c:v>0.27325443211133105</c:v>
                </c:pt>
                <c:pt idx="1665">
                  <c:v>0.27344015944113498</c:v>
                </c:pt>
                <c:pt idx="1666">
                  <c:v>0.27377027479185001</c:v>
                </c:pt>
                <c:pt idx="1667">
                  <c:v>0.27411416991219695</c:v>
                </c:pt>
                <c:pt idx="1668">
                  <c:v>0.27414132511151901</c:v>
                </c:pt>
                <c:pt idx="1669">
                  <c:v>0.27449176242503504</c:v>
                </c:pt>
                <c:pt idx="1670">
                  <c:v>0.27480353766239196</c:v>
                </c:pt>
                <c:pt idx="1671">
                  <c:v>0.27495889898269898</c:v>
                </c:pt>
                <c:pt idx="1672">
                  <c:v>0.27527239045608598</c:v>
                </c:pt>
                <c:pt idx="1673">
                  <c:v>0.275396622396336</c:v>
                </c:pt>
                <c:pt idx="1674">
                  <c:v>0.27555280809712701</c:v>
                </c:pt>
                <c:pt idx="1675">
                  <c:v>0.27552872096284098</c:v>
                </c:pt>
                <c:pt idx="1676">
                  <c:v>0.27563275542023902</c:v>
                </c:pt>
                <c:pt idx="1677">
                  <c:v>0.27571606383284997</c:v>
                </c:pt>
                <c:pt idx="1678">
                  <c:v>0.27580028059263995</c:v>
                </c:pt>
                <c:pt idx="1679">
                  <c:v>0.27587009356146397</c:v>
                </c:pt>
                <c:pt idx="1680">
                  <c:v>0.275984545305893</c:v>
                </c:pt>
                <c:pt idx="1681">
                  <c:v>0.27603359605350597</c:v>
                </c:pt>
                <c:pt idx="1682">
                  <c:v>0.27612040809094696</c:v>
                </c:pt>
                <c:pt idx="1683">
                  <c:v>0.27616738261643803</c:v>
                </c:pt>
                <c:pt idx="1684">
                  <c:v>0.27630259658207901</c:v>
                </c:pt>
                <c:pt idx="1685">
                  <c:v>0.27642171982628105</c:v>
                </c:pt>
                <c:pt idx="1686">
                  <c:v>0.27653318700141005</c:v>
                </c:pt>
                <c:pt idx="1687">
                  <c:v>0.27664011244065001</c:v>
                </c:pt>
                <c:pt idx="1688">
                  <c:v>0.27674392354670896</c:v>
                </c:pt>
                <c:pt idx="1689">
                  <c:v>0.27679284453043895</c:v>
                </c:pt>
                <c:pt idx="1690">
                  <c:v>0.27683878094486902</c:v>
                </c:pt>
                <c:pt idx="1691">
                  <c:v>0.27686668017962202</c:v>
                </c:pt>
                <c:pt idx="1692">
                  <c:v>0.27690496052498104</c:v>
                </c:pt>
                <c:pt idx="1693">
                  <c:v>0.27692416557960198</c:v>
                </c:pt>
                <c:pt idx="1694">
                  <c:v>0.27696233682246596</c:v>
                </c:pt>
                <c:pt idx="1695">
                  <c:v>0.27706446242423999</c:v>
                </c:pt>
                <c:pt idx="1696">
                  <c:v>0.27717624028373</c:v>
                </c:pt>
                <c:pt idx="1697">
                  <c:v>0.27731159628545698</c:v>
                </c:pt>
                <c:pt idx="1698">
                  <c:v>0.27745248296252301</c:v>
                </c:pt>
                <c:pt idx="1699">
                  <c:v>0.27762597792059895</c:v>
                </c:pt>
                <c:pt idx="1700">
                  <c:v>0.27832296008617496</c:v>
                </c:pt>
                <c:pt idx="1701">
                  <c:v>0.27871163845221203</c:v>
                </c:pt>
                <c:pt idx="1702">
                  <c:v>0.27881463606031598</c:v>
                </c:pt>
                <c:pt idx="1703">
                  <c:v>0.278952561075128</c:v>
                </c:pt>
                <c:pt idx="1704">
                  <c:v>0.27911903988228504</c:v>
                </c:pt>
                <c:pt idx="1705">
                  <c:v>0.27928832307976204</c:v>
                </c:pt>
                <c:pt idx="1706">
                  <c:v>0.27940102899852903</c:v>
                </c:pt>
                <c:pt idx="1707">
                  <c:v>0.279449140987716</c:v>
                </c:pt>
                <c:pt idx="1708">
                  <c:v>0.279520394096061</c:v>
                </c:pt>
                <c:pt idx="1709">
                  <c:v>0.27964344822147602</c:v>
                </c:pt>
                <c:pt idx="1710">
                  <c:v>0.27972343994657101</c:v>
                </c:pt>
                <c:pt idx="1711">
                  <c:v>0.279786530407659</c:v>
                </c:pt>
                <c:pt idx="1712">
                  <c:v>0.279828714925489</c:v>
                </c:pt>
                <c:pt idx="1713">
                  <c:v>0.27985061774574604</c:v>
                </c:pt>
                <c:pt idx="1714">
                  <c:v>0.27988881127572995</c:v>
                </c:pt>
                <c:pt idx="1715">
                  <c:v>0.27992341929065501</c:v>
                </c:pt>
                <c:pt idx="1716">
                  <c:v>0.27995709195382501</c:v>
                </c:pt>
                <c:pt idx="1717">
                  <c:v>0.27997556515098099</c:v>
                </c:pt>
                <c:pt idx="1718">
                  <c:v>0.28000884808425297</c:v>
                </c:pt>
                <c:pt idx="1719">
                  <c:v>0.28005319934662298</c:v>
                </c:pt>
                <c:pt idx="1720">
                  <c:v>0.28010269504364405</c:v>
                </c:pt>
                <c:pt idx="1721">
                  <c:v>0.28015390555221498</c:v>
                </c:pt>
                <c:pt idx="1722">
                  <c:v>0.28023941229179195</c:v>
                </c:pt>
                <c:pt idx="1723">
                  <c:v>0.28028119133683704</c:v>
                </c:pt>
                <c:pt idx="1724">
                  <c:v>0.28032616616704298</c:v>
                </c:pt>
                <c:pt idx="1725">
                  <c:v>0.28035048531266604</c:v>
                </c:pt>
                <c:pt idx="1726">
                  <c:v>0.28037932532510301</c:v>
                </c:pt>
                <c:pt idx="1727">
                  <c:v>0.28044467845226695</c:v>
                </c:pt>
                <c:pt idx="1728">
                  <c:v>0.28064618259976903</c:v>
                </c:pt>
                <c:pt idx="1729">
                  <c:v>0.28091398428870695</c:v>
                </c:pt>
                <c:pt idx="1730">
                  <c:v>0.28179702746475999</c:v>
                </c:pt>
                <c:pt idx="1731">
                  <c:v>0.28199644899200904</c:v>
                </c:pt>
                <c:pt idx="1732">
                  <c:v>0.28214379841094195</c:v>
                </c:pt>
                <c:pt idx="1733">
                  <c:v>0.28223576359352498</c:v>
                </c:pt>
                <c:pt idx="1734">
                  <c:v>0.28242584776272905</c:v>
                </c:pt>
                <c:pt idx="1735">
                  <c:v>0.28253288763381501</c:v>
                </c:pt>
                <c:pt idx="1736">
                  <c:v>0.28265066254927296</c:v>
                </c:pt>
                <c:pt idx="1737">
                  <c:v>0.28268705093285196</c:v>
                </c:pt>
                <c:pt idx="1738">
                  <c:v>0.28287387041944001</c:v>
                </c:pt>
                <c:pt idx="1739">
                  <c:v>0.28317982292984201</c:v>
                </c:pt>
                <c:pt idx="1740">
                  <c:v>0.28320482524087298</c:v>
                </c:pt>
                <c:pt idx="1741">
                  <c:v>0.28354525377866702</c:v>
                </c:pt>
                <c:pt idx="1742">
                  <c:v>0.28367847775162103</c:v>
                </c:pt>
                <c:pt idx="1743">
                  <c:v>0.28370596702879303</c:v>
                </c:pt>
                <c:pt idx="1744">
                  <c:v>0.28371886023916104</c:v>
                </c:pt>
                <c:pt idx="1745">
                  <c:v>0.28373802914147395</c:v>
                </c:pt>
                <c:pt idx="1746">
                  <c:v>0.28376120221449297</c:v>
                </c:pt>
                <c:pt idx="1747">
                  <c:v>0.28378237834747599</c:v>
                </c:pt>
                <c:pt idx="1748">
                  <c:v>0.28380635562883005</c:v>
                </c:pt>
                <c:pt idx="1749">
                  <c:v>0.28382267049457699</c:v>
                </c:pt>
                <c:pt idx="1750">
                  <c:v>0.28384703629929497</c:v>
                </c:pt>
                <c:pt idx="1751">
                  <c:v>0.28385840984800004</c:v>
                </c:pt>
                <c:pt idx="1752">
                  <c:v>0.283881923701505</c:v>
                </c:pt>
                <c:pt idx="1753">
                  <c:v>0.28389538453068397</c:v>
                </c:pt>
                <c:pt idx="1754">
                  <c:v>0.28391510720128699</c:v>
                </c:pt>
                <c:pt idx="1755">
                  <c:v>0.28392643815243201</c:v>
                </c:pt>
                <c:pt idx="1756">
                  <c:v>0.28394151768891795</c:v>
                </c:pt>
                <c:pt idx="1757">
                  <c:v>0.28395634164004002</c:v>
                </c:pt>
                <c:pt idx="1758">
                  <c:v>0.28397580872527795</c:v>
                </c:pt>
                <c:pt idx="1759">
                  <c:v>0.28398935474957898</c:v>
                </c:pt>
                <c:pt idx="1760">
                  <c:v>0.28401124989577697</c:v>
                </c:pt>
                <c:pt idx="1761">
                  <c:v>0.28414102756555004</c:v>
                </c:pt>
                <c:pt idx="1762">
                  <c:v>0.28429638320124795</c:v>
                </c:pt>
                <c:pt idx="1763">
                  <c:v>0.28461489756983605</c:v>
                </c:pt>
                <c:pt idx="1764">
                  <c:v>0.28472297734257401</c:v>
                </c:pt>
                <c:pt idx="1765">
                  <c:v>0.28475325636815896</c:v>
                </c:pt>
                <c:pt idx="1766">
                  <c:v>0.28477858524754696</c:v>
                </c:pt>
                <c:pt idx="1767">
                  <c:v>0.28479643302331703</c:v>
                </c:pt>
                <c:pt idx="1768">
                  <c:v>0.28504821578984696</c:v>
                </c:pt>
                <c:pt idx="1769">
                  <c:v>0.28563002826034201</c:v>
                </c:pt>
                <c:pt idx="1770">
                  <c:v>0.28572720285900699</c:v>
                </c:pt>
                <c:pt idx="1771">
                  <c:v>0.28582437745767197</c:v>
                </c:pt>
                <c:pt idx="1772">
                  <c:v>0.28597886015298501</c:v>
                </c:pt>
                <c:pt idx="1773">
                  <c:v>0.28616116634449795</c:v>
                </c:pt>
                <c:pt idx="1774">
                  <c:v>0.286282426954797</c:v>
                </c:pt>
                <c:pt idx="1775">
                  <c:v>0.28648425112125497</c:v>
                </c:pt>
                <c:pt idx="1776">
                  <c:v>0.28659014651723602</c:v>
                </c:pt>
                <c:pt idx="1777">
                  <c:v>0.28683349828995996</c:v>
                </c:pt>
                <c:pt idx="1778">
                  <c:v>0.28701596149553898</c:v>
                </c:pt>
                <c:pt idx="1779">
                  <c:v>0.28708757694968701</c:v>
                </c:pt>
                <c:pt idx="1780">
                  <c:v>0.28715567011386001</c:v>
                </c:pt>
                <c:pt idx="1781">
                  <c:v>0.28728523627346703</c:v>
                </c:pt>
                <c:pt idx="1782">
                  <c:v>0.287372433353144</c:v>
                </c:pt>
                <c:pt idx="1783">
                  <c:v>0.28745074994798103</c:v>
                </c:pt>
                <c:pt idx="1784">
                  <c:v>0.28766006146386003</c:v>
                </c:pt>
                <c:pt idx="1785">
                  <c:v>0.28755742689030905</c:v>
                </c:pt>
                <c:pt idx="1786">
                  <c:v>0.28766641560659301</c:v>
                </c:pt>
                <c:pt idx="1787">
                  <c:v>0.287725520515554</c:v>
                </c:pt>
                <c:pt idx="1788">
                  <c:v>0.28777794365373</c:v>
                </c:pt>
                <c:pt idx="1789">
                  <c:v>0.28778947532919896</c:v>
                </c:pt>
                <c:pt idx="1790">
                  <c:v>0.287811123750633</c:v>
                </c:pt>
                <c:pt idx="1791">
                  <c:v>0.28783623874935405</c:v>
                </c:pt>
                <c:pt idx="1792">
                  <c:v>0.28787083377576195</c:v>
                </c:pt>
                <c:pt idx="1793">
                  <c:v>0.28791349390035104</c:v>
                </c:pt>
                <c:pt idx="1794">
                  <c:v>0.28794787668733302</c:v>
                </c:pt>
                <c:pt idx="1795">
                  <c:v>0.28801607628949499</c:v>
                </c:pt>
                <c:pt idx="1796">
                  <c:v>0.28820920956363905</c:v>
                </c:pt>
                <c:pt idx="1797">
                  <c:v>0.28843479787142001</c:v>
                </c:pt>
                <c:pt idx="1798">
                  <c:v>0.28888315585833801</c:v>
                </c:pt>
                <c:pt idx="1799">
                  <c:v>0.28912268235696903</c:v>
                </c:pt>
                <c:pt idx="1800">
                  <c:v>0.28924300650475798</c:v>
                </c:pt>
                <c:pt idx="1801">
                  <c:v>0.28929378550290696</c:v>
                </c:pt>
                <c:pt idx="1802">
                  <c:v>0.28935201576708902</c:v>
                </c:pt>
                <c:pt idx="1803">
                  <c:v>0.28948613855567995</c:v>
                </c:pt>
                <c:pt idx="1804">
                  <c:v>0.28968401106477304</c:v>
                </c:pt>
                <c:pt idx="1805">
                  <c:v>0.28979101806006902</c:v>
                </c:pt>
                <c:pt idx="1806">
                  <c:v>0.28991286025052998</c:v>
                </c:pt>
                <c:pt idx="1807">
                  <c:v>0.28999791352475801</c:v>
                </c:pt>
                <c:pt idx="1808">
                  <c:v>0.29016802007321296</c:v>
                </c:pt>
                <c:pt idx="1809">
                  <c:v>0.29031275057697803</c:v>
                </c:pt>
                <c:pt idx="1810">
                  <c:v>0.29046554019354598</c:v>
                </c:pt>
                <c:pt idx="1811">
                  <c:v>0.290681064619566</c:v>
                </c:pt>
                <c:pt idx="1812">
                  <c:v>0.29085442855536303</c:v>
                </c:pt>
                <c:pt idx="1813">
                  <c:v>0.29097652533504803</c:v>
                </c:pt>
                <c:pt idx="1814">
                  <c:v>0.29108806745803895</c:v>
                </c:pt>
                <c:pt idx="1815">
                  <c:v>0.29123401382716596</c:v>
                </c:pt>
                <c:pt idx="1816">
                  <c:v>0.29130308272265204</c:v>
                </c:pt>
                <c:pt idx="1817">
                  <c:v>0.29149854301901401</c:v>
                </c:pt>
                <c:pt idx="1818">
                  <c:v>0.29151602371681495</c:v>
                </c:pt>
                <c:pt idx="1819">
                  <c:v>0.29158267277097205</c:v>
                </c:pt>
                <c:pt idx="1820">
                  <c:v>0.29173203162845696</c:v>
                </c:pt>
                <c:pt idx="1821">
                  <c:v>0.29176672380820501</c:v>
                </c:pt>
                <c:pt idx="1822">
                  <c:v>0.29180992539053296</c:v>
                </c:pt>
                <c:pt idx="1823">
                  <c:v>0.29182378019852795</c:v>
                </c:pt>
                <c:pt idx="1824">
                  <c:v>0.29182538103323796</c:v>
                </c:pt>
                <c:pt idx="1825">
                  <c:v>0.29182700417923402</c:v>
                </c:pt>
                <c:pt idx="1826">
                  <c:v>0.29182811974349199</c:v>
                </c:pt>
                <c:pt idx="1827">
                  <c:v>0.29182968153345301</c:v>
                </c:pt>
                <c:pt idx="1828">
                  <c:v>0.29183199632928802</c:v>
                </c:pt>
                <c:pt idx="1829">
                  <c:v>0.29183416052394795</c:v>
                </c:pt>
                <c:pt idx="1830">
                  <c:v>0.29183680998906003</c:v>
                </c:pt>
                <c:pt idx="1831">
                  <c:v>0.29184142842508798</c:v>
                </c:pt>
                <c:pt idx="1832">
                  <c:v>0.29184395094816695</c:v>
                </c:pt>
                <c:pt idx="1833">
                  <c:v>0.29184725167051395</c:v>
                </c:pt>
                <c:pt idx="1834">
                  <c:v>0.29184920948578696</c:v>
                </c:pt>
                <c:pt idx="1835">
                  <c:v>0.29185139041391095</c:v>
                </c:pt>
                <c:pt idx="1836">
                  <c:v>0.29185383349963601</c:v>
                </c:pt>
                <c:pt idx="1837">
                  <c:v>0.292068856674222</c:v>
                </c:pt>
                <c:pt idx="1838">
                  <c:v>0.29255827255209399</c:v>
                </c:pt>
                <c:pt idx="1839">
                  <c:v>0.29271036489549196</c:v>
                </c:pt>
                <c:pt idx="1840">
                  <c:v>0.29283805070126401</c:v>
                </c:pt>
                <c:pt idx="1841">
                  <c:v>0.29300087363294902</c:v>
                </c:pt>
                <c:pt idx="1842">
                  <c:v>0.29320134348525395</c:v>
                </c:pt>
                <c:pt idx="1843">
                  <c:v>0.29337182653330895</c:v>
                </c:pt>
                <c:pt idx="1844">
                  <c:v>0.29356797862876705</c:v>
                </c:pt>
                <c:pt idx="1845">
                  <c:v>0.29381780484777897</c:v>
                </c:pt>
                <c:pt idx="1846">
                  <c:v>0.29397473682396202</c:v>
                </c:pt>
                <c:pt idx="1847">
                  <c:v>0.294212308908813</c:v>
                </c:pt>
                <c:pt idx="1848">
                  <c:v>0.29434591850062597</c:v>
                </c:pt>
                <c:pt idx="1849">
                  <c:v>0.29463527418467095</c:v>
                </c:pt>
                <c:pt idx="1850">
                  <c:v>0.29496692639630295</c:v>
                </c:pt>
                <c:pt idx="1851">
                  <c:v>0.29515529327856305</c:v>
                </c:pt>
                <c:pt idx="1852">
                  <c:v>0.29522302081587304</c:v>
                </c:pt>
                <c:pt idx="1853">
                  <c:v>0.29526562829654801</c:v>
                </c:pt>
                <c:pt idx="1854">
                  <c:v>0.29532432927607999</c:v>
                </c:pt>
                <c:pt idx="1855">
                  <c:v>0.29538761266031099</c:v>
                </c:pt>
                <c:pt idx="1856">
                  <c:v>0.29547967886186399</c:v>
                </c:pt>
                <c:pt idx="1857">
                  <c:v>0.29569239926058599</c:v>
                </c:pt>
                <c:pt idx="1858">
                  <c:v>0.29571952088640696</c:v>
                </c:pt>
                <c:pt idx="1859">
                  <c:v>0.295755748636649</c:v>
                </c:pt>
                <c:pt idx="1860">
                  <c:v>0.29579082613206098</c:v>
                </c:pt>
                <c:pt idx="1861">
                  <c:v>0.29582724971646301</c:v>
                </c:pt>
                <c:pt idx="1862">
                  <c:v>0.29588893226482904</c:v>
                </c:pt>
                <c:pt idx="1863">
                  <c:v>0.29591355777515205</c:v>
                </c:pt>
                <c:pt idx="1864">
                  <c:v>0.29592963166131203</c:v>
                </c:pt>
                <c:pt idx="1865">
                  <c:v>0.29595576162403403</c:v>
                </c:pt>
                <c:pt idx="1866">
                  <c:v>0.296006913005606</c:v>
                </c:pt>
                <c:pt idx="1867">
                  <c:v>0.29606439892359604</c:v>
                </c:pt>
                <c:pt idx="1868">
                  <c:v>0.29611670377089605</c:v>
                </c:pt>
                <c:pt idx="1869">
                  <c:v>0.29632456490235903</c:v>
                </c:pt>
                <c:pt idx="1870">
                  <c:v>0.29644012901140004</c:v>
                </c:pt>
                <c:pt idx="1871">
                  <c:v>0.29656738548912198</c:v>
                </c:pt>
                <c:pt idx="1872">
                  <c:v>0.29680252760509795</c:v>
                </c:pt>
                <c:pt idx="1873">
                  <c:v>0.296940812597276</c:v>
                </c:pt>
                <c:pt idx="1874">
                  <c:v>0.29702595173204005</c:v>
                </c:pt>
                <c:pt idx="1875">
                  <c:v>0.29708782302873105</c:v>
                </c:pt>
                <c:pt idx="1876">
                  <c:v>0.29712563326559804</c:v>
                </c:pt>
                <c:pt idx="1877">
                  <c:v>0.29722233328006298</c:v>
                </c:pt>
                <c:pt idx="1878">
                  <c:v>0.29730634921630805</c:v>
                </c:pt>
                <c:pt idx="1879">
                  <c:v>0.297446268063979</c:v>
                </c:pt>
                <c:pt idx="1880">
                  <c:v>0.29753498684984603</c:v>
                </c:pt>
                <c:pt idx="1881">
                  <c:v>0.29759048737660698</c:v>
                </c:pt>
                <c:pt idx="1882">
                  <c:v>0.29768386504011501</c:v>
                </c:pt>
                <c:pt idx="1883">
                  <c:v>0.29778881627318399</c:v>
                </c:pt>
                <c:pt idx="1884">
                  <c:v>0.297951635354061</c:v>
                </c:pt>
                <c:pt idx="1885">
                  <c:v>0.29803756531813796</c:v>
                </c:pt>
                <c:pt idx="1886">
                  <c:v>0.29820309482220797</c:v>
                </c:pt>
                <c:pt idx="1887">
                  <c:v>0.29842262685952003</c:v>
                </c:pt>
                <c:pt idx="1888">
                  <c:v>0.29861297893499605</c:v>
                </c:pt>
                <c:pt idx="1889">
                  <c:v>0.29884491729709395</c:v>
                </c:pt>
                <c:pt idx="1890">
                  <c:v>0.29906658755462101</c:v>
                </c:pt>
                <c:pt idx="1891">
                  <c:v>0.29910939974241402</c:v>
                </c:pt>
                <c:pt idx="1892">
                  <c:v>0.29904129332887996</c:v>
                </c:pt>
                <c:pt idx="1893">
                  <c:v>0.29901943242352402</c:v>
                </c:pt>
                <c:pt idx="1894">
                  <c:v>0.29908137969214799</c:v>
                </c:pt>
                <c:pt idx="1895">
                  <c:v>0.29921836530438295</c:v>
                </c:pt>
                <c:pt idx="1896">
                  <c:v>0.29933073631441898</c:v>
                </c:pt>
                <c:pt idx="1897">
                  <c:v>0.29944283977443198</c:v>
                </c:pt>
                <c:pt idx="1898">
                  <c:v>0.29949929282947396</c:v>
                </c:pt>
                <c:pt idx="1899">
                  <c:v>0.29961685276970196</c:v>
                </c:pt>
                <c:pt idx="1900">
                  <c:v>0.29966367465332699</c:v>
                </c:pt>
                <c:pt idx="1901">
                  <c:v>0.29974451243531197</c:v>
                </c:pt>
                <c:pt idx="1902">
                  <c:v>0.29979903791944795</c:v>
                </c:pt>
                <c:pt idx="1903">
                  <c:v>0.29985426373090296</c:v>
                </c:pt>
                <c:pt idx="1904">
                  <c:v>0.29988948019038197</c:v>
                </c:pt>
                <c:pt idx="1905">
                  <c:v>0.29994030394440196</c:v>
                </c:pt>
                <c:pt idx="1906">
                  <c:v>0.29995660694137505</c:v>
                </c:pt>
                <c:pt idx="1907">
                  <c:v>0.30003594864685001</c:v>
                </c:pt>
                <c:pt idx="1908">
                  <c:v>0.300068663937331</c:v>
                </c:pt>
                <c:pt idx="1909">
                  <c:v>0.30012318942146698</c:v>
                </c:pt>
                <c:pt idx="1910">
                  <c:v>0.30016861065045397</c:v>
                </c:pt>
                <c:pt idx="1911">
                  <c:v>0.30029494943083601</c:v>
                </c:pt>
                <c:pt idx="1912">
                  <c:v>0.30050616582859901</c:v>
                </c:pt>
                <c:pt idx="1913">
                  <c:v>0.30067771098075702</c:v>
                </c:pt>
                <c:pt idx="1914">
                  <c:v>0.30089726514203297</c:v>
                </c:pt>
                <c:pt idx="1915">
                  <c:v>0.30105492967366398</c:v>
                </c:pt>
                <c:pt idx="1916">
                  <c:v>0.30114262530260105</c:v>
                </c:pt>
                <c:pt idx="1917">
                  <c:v>0.30128098016725802</c:v>
                </c:pt>
                <c:pt idx="1918">
                  <c:v>0.30153427599639904</c:v>
                </c:pt>
                <c:pt idx="1919">
                  <c:v>0.30172255606457599</c:v>
                </c:pt>
                <c:pt idx="1920">
                  <c:v>0.30187608472781202</c:v>
                </c:pt>
                <c:pt idx="1921">
                  <c:v>0.30203345962060602</c:v>
                </c:pt>
                <c:pt idx="1922">
                  <c:v>0.30224596380374902</c:v>
                </c:pt>
                <c:pt idx="1923">
                  <c:v>0.30238228566704395</c:v>
                </c:pt>
                <c:pt idx="1924">
                  <c:v>0.30245536026235698</c:v>
                </c:pt>
                <c:pt idx="1925">
                  <c:v>0.302638731019924</c:v>
                </c:pt>
                <c:pt idx="1926">
                  <c:v>0.30284778431192405</c:v>
                </c:pt>
                <c:pt idx="1927">
                  <c:v>0.30313711272680999</c:v>
                </c:pt>
                <c:pt idx="1928">
                  <c:v>0.30327768652744502</c:v>
                </c:pt>
                <c:pt idx="1929">
                  <c:v>0.30333616814715503</c:v>
                </c:pt>
                <c:pt idx="1930">
                  <c:v>0.30346237702953205</c:v>
                </c:pt>
                <c:pt idx="1931">
                  <c:v>0.30349218610199002</c:v>
                </c:pt>
                <c:pt idx="1932">
                  <c:v>0.30353314751974003</c:v>
                </c:pt>
                <c:pt idx="1933">
                  <c:v>0.30360777442841302</c:v>
                </c:pt>
                <c:pt idx="1934">
                  <c:v>0.30364196105696695</c:v>
                </c:pt>
                <c:pt idx="1935">
                  <c:v>0.30366238965207804</c:v>
                </c:pt>
                <c:pt idx="1936">
                  <c:v>0.30368771694091601</c:v>
                </c:pt>
                <c:pt idx="1937">
                  <c:v>0.30372575998793505</c:v>
                </c:pt>
                <c:pt idx="1938">
                  <c:v>0.30375223377955896</c:v>
                </c:pt>
                <c:pt idx="1939">
                  <c:v>0.30379228267503999</c:v>
                </c:pt>
                <c:pt idx="1940">
                  <c:v>0.30383842994362698</c:v>
                </c:pt>
                <c:pt idx="1941">
                  <c:v>0.30386417414256905</c:v>
                </c:pt>
                <c:pt idx="1942">
                  <c:v>0.303919727413969</c:v>
                </c:pt>
                <c:pt idx="1943">
                  <c:v>0.30397486377526595</c:v>
                </c:pt>
                <c:pt idx="1944">
                  <c:v>0.30402176616200105</c:v>
                </c:pt>
                <c:pt idx="1945">
                  <c:v>0.30406220644212001</c:v>
                </c:pt>
                <c:pt idx="1946">
                  <c:v>0.304077473296259</c:v>
                </c:pt>
                <c:pt idx="1947">
                  <c:v>0.30411723857589001</c:v>
                </c:pt>
                <c:pt idx="1948">
                  <c:v>0.30437638237200004</c:v>
                </c:pt>
                <c:pt idx="1949">
                  <c:v>0.30460330629383703</c:v>
                </c:pt>
                <c:pt idx="1950">
                  <c:v>0.30472257595721197</c:v>
                </c:pt>
                <c:pt idx="1951">
                  <c:v>0.30477467662386803</c:v>
                </c:pt>
                <c:pt idx="1952">
                  <c:v>0.30487147148986204</c:v>
                </c:pt>
                <c:pt idx="1953">
                  <c:v>0.30497086510565097</c:v>
                </c:pt>
                <c:pt idx="1954">
                  <c:v>0.30516180972891604</c:v>
                </c:pt>
                <c:pt idx="1955">
                  <c:v>0.30523603175183101</c:v>
                </c:pt>
                <c:pt idx="1956">
                  <c:v>0.30544299108543405</c:v>
                </c:pt>
                <c:pt idx="1957">
                  <c:v>0.305681671864516</c:v>
                </c:pt>
                <c:pt idx="1958">
                  <c:v>0.30584197234750599</c:v>
                </c:pt>
                <c:pt idx="1959">
                  <c:v>0.30593911404798602</c:v>
                </c:pt>
                <c:pt idx="1960">
                  <c:v>0.30603222345146497</c:v>
                </c:pt>
                <c:pt idx="1961">
                  <c:v>0.30621569296501305</c:v>
                </c:pt>
                <c:pt idx="1962">
                  <c:v>0.30634961267600602</c:v>
                </c:pt>
                <c:pt idx="1963">
                  <c:v>0.30646823484043195</c:v>
                </c:pt>
                <c:pt idx="1964">
                  <c:v>0.30662894874062396</c:v>
                </c:pt>
                <c:pt idx="1965">
                  <c:v>0.30682661958628199</c:v>
                </c:pt>
                <c:pt idx="1966">
                  <c:v>0.30708484852242002</c:v>
                </c:pt>
                <c:pt idx="1967">
                  <c:v>0.307173558231287</c:v>
                </c:pt>
                <c:pt idx="1968">
                  <c:v>0.307194558370672</c:v>
                </c:pt>
                <c:pt idx="1969">
                  <c:v>0.30722339947119104</c:v>
                </c:pt>
                <c:pt idx="1970">
                  <c:v>0.30725339967031196</c:v>
                </c:pt>
                <c:pt idx="1971">
                  <c:v>0.307283310562254</c:v>
                </c:pt>
                <c:pt idx="1972">
                  <c:v>0.30731026120132299</c:v>
                </c:pt>
                <c:pt idx="1973">
                  <c:v>0.30732534727333904</c:v>
                </c:pt>
                <c:pt idx="1974">
                  <c:v>0.30735885477810898</c:v>
                </c:pt>
                <c:pt idx="1975">
                  <c:v>0.30739598466261797</c:v>
                </c:pt>
                <c:pt idx="1976">
                  <c:v>0.30741499939922101</c:v>
                </c:pt>
                <c:pt idx="1977">
                  <c:v>0.30745452176496901</c:v>
                </c:pt>
                <c:pt idx="1978">
                  <c:v>0.30747770088603399</c:v>
                </c:pt>
                <c:pt idx="1979">
                  <c:v>0.30750535868472895</c:v>
                </c:pt>
                <c:pt idx="1980">
                  <c:v>0.30755234551319299</c:v>
                </c:pt>
                <c:pt idx="1981">
                  <c:v>0.30760648251120604</c:v>
                </c:pt>
                <c:pt idx="1982">
                  <c:v>0.30784938783092097</c:v>
                </c:pt>
                <c:pt idx="1983">
                  <c:v>0.30805857861056496</c:v>
                </c:pt>
                <c:pt idx="1984">
                  <c:v>0.30829702900599998</c:v>
                </c:pt>
                <c:pt idx="1985">
                  <c:v>0.30851206288598798</c:v>
                </c:pt>
                <c:pt idx="1986">
                  <c:v>0.30860079634726301</c:v>
                </c:pt>
                <c:pt idx="1987">
                  <c:v>0.30866234030193995</c:v>
                </c:pt>
                <c:pt idx="1988">
                  <c:v>0.30873272617090297</c:v>
                </c:pt>
                <c:pt idx="1989">
                  <c:v>0.30888434978285195</c:v>
                </c:pt>
                <c:pt idx="1990">
                  <c:v>0.30912254050888799</c:v>
                </c:pt>
                <c:pt idx="1991">
                  <c:v>0.30945969381510596</c:v>
                </c:pt>
                <c:pt idx="1992">
                  <c:v>0.30952975606116695</c:v>
                </c:pt>
                <c:pt idx="1993">
                  <c:v>0.30972680612821502</c:v>
                </c:pt>
                <c:pt idx="1994">
                  <c:v>0.30983002283000105</c:v>
                </c:pt>
                <c:pt idx="1995">
                  <c:v>0.30996081218377003</c:v>
                </c:pt>
                <c:pt idx="1996">
                  <c:v>0.31011699406086701</c:v>
                </c:pt>
                <c:pt idx="1997">
                  <c:v>0.31050122339778596</c:v>
                </c:pt>
                <c:pt idx="1998">
                  <c:v>0.31061702583129103</c:v>
                </c:pt>
                <c:pt idx="1999">
                  <c:v>0.31072850359593995</c:v>
                </c:pt>
                <c:pt idx="2000">
                  <c:v>0.31088562167888201</c:v>
                </c:pt>
                <c:pt idx="2001">
                  <c:v>0.31101541487783402</c:v>
                </c:pt>
                <c:pt idx="2002">
                  <c:v>0.31108126097953304</c:v>
                </c:pt>
                <c:pt idx="2003">
                  <c:v>0.31112184438906498</c:v>
                </c:pt>
                <c:pt idx="2004">
                  <c:v>0.31117007386011097</c:v>
                </c:pt>
                <c:pt idx="2005">
                  <c:v>0.31125750066700797</c:v>
                </c:pt>
                <c:pt idx="2006">
                  <c:v>0.31129274734238499</c:v>
                </c:pt>
                <c:pt idx="2007">
                  <c:v>0.31133602173030395</c:v>
                </c:pt>
                <c:pt idx="2008">
                  <c:v>0.31140588791601598</c:v>
                </c:pt>
                <c:pt idx="2009">
                  <c:v>0.31147863906092299</c:v>
                </c:pt>
                <c:pt idx="2010">
                  <c:v>0.31153470761570501</c:v>
                </c:pt>
                <c:pt idx="2011">
                  <c:v>0.31156882539400699</c:v>
                </c:pt>
                <c:pt idx="2012">
                  <c:v>0.31168234226666303</c:v>
                </c:pt>
                <c:pt idx="2013">
                  <c:v>0.31172925421182796</c:v>
                </c:pt>
                <c:pt idx="2014">
                  <c:v>0.31178594993165198</c:v>
                </c:pt>
                <c:pt idx="2015">
                  <c:v>0.31184026242431495</c:v>
                </c:pt>
                <c:pt idx="2016">
                  <c:v>0.31189444275020595</c:v>
                </c:pt>
                <c:pt idx="2017">
                  <c:v>0.31199641885023199</c:v>
                </c:pt>
                <c:pt idx="2018">
                  <c:v>0.31217260252301604</c:v>
                </c:pt>
                <c:pt idx="2019">
                  <c:v>0.31230896153136301</c:v>
                </c:pt>
                <c:pt idx="2020">
                  <c:v>0.31246603880508905</c:v>
                </c:pt>
                <c:pt idx="2021">
                  <c:v>0.31259748043686297</c:v>
                </c:pt>
                <c:pt idx="2022">
                  <c:v>0.31270377948047701</c:v>
                </c:pt>
                <c:pt idx="2023">
                  <c:v>0.31287449995135397</c:v>
                </c:pt>
                <c:pt idx="2024">
                  <c:v>0.31293775589994899</c:v>
                </c:pt>
                <c:pt idx="2025">
                  <c:v>0.31303006895720498</c:v>
                </c:pt>
                <c:pt idx="2026">
                  <c:v>0.31310537697759799</c:v>
                </c:pt>
                <c:pt idx="2027">
                  <c:v>0.31314392172782002</c:v>
                </c:pt>
                <c:pt idx="2028">
                  <c:v>0.31318149476165003</c:v>
                </c:pt>
                <c:pt idx="2029">
                  <c:v>0.31333742563474598</c:v>
                </c:pt>
                <c:pt idx="2030">
                  <c:v>0.31347764647421095</c:v>
                </c:pt>
                <c:pt idx="2031">
                  <c:v>0.31359185043502902</c:v>
                </c:pt>
                <c:pt idx="2032">
                  <c:v>0.31370166193581495</c:v>
                </c:pt>
                <c:pt idx="2033">
                  <c:v>0.313826678105941</c:v>
                </c:pt>
                <c:pt idx="2034">
                  <c:v>0.31399342614495696</c:v>
                </c:pt>
                <c:pt idx="2035">
                  <c:v>0.31422140861361803</c:v>
                </c:pt>
                <c:pt idx="2036">
                  <c:v>0.31439610057439105</c:v>
                </c:pt>
                <c:pt idx="2037">
                  <c:v>0.31459633413953503</c:v>
                </c:pt>
                <c:pt idx="2038">
                  <c:v>0.31474054700600396</c:v>
                </c:pt>
                <c:pt idx="2039">
                  <c:v>0.31477394315329399</c:v>
                </c:pt>
                <c:pt idx="2040">
                  <c:v>0.31480751443439303</c:v>
                </c:pt>
                <c:pt idx="2041">
                  <c:v>0.31501593579462694</c:v>
                </c:pt>
                <c:pt idx="2042">
                  <c:v>0.31508252503660605</c:v>
                </c:pt>
                <c:pt idx="2043">
                  <c:v>0.315118852631603</c:v>
                </c:pt>
                <c:pt idx="2044">
                  <c:v>0.31514127054197205</c:v>
                </c:pt>
                <c:pt idx="2045">
                  <c:v>0.31516694769295395</c:v>
                </c:pt>
                <c:pt idx="2046">
                  <c:v>0.31517938376535204</c:v>
                </c:pt>
                <c:pt idx="2047">
                  <c:v>0.31520648459695599</c:v>
                </c:pt>
                <c:pt idx="2048">
                  <c:v>0.31521446329573499</c:v>
                </c:pt>
                <c:pt idx="2049">
                  <c:v>0.31527173686301802</c:v>
                </c:pt>
                <c:pt idx="2050">
                  <c:v>0.31544855395728999</c:v>
                </c:pt>
                <c:pt idx="2051">
                  <c:v>0.31566322180568596</c:v>
                </c:pt>
                <c:pt idx="2052">
                  <c:v>0.31582650452584604</c:v>
                </c:pt>
                <c:pt idx="2053">
                  <c:v>0.31595115789956796</c:v>
                </c:pt>
                <c:pt idx="2054">
                  <c:v>0.316225846229507</c:v>
                </c:pt>
                <c:pt idx="2055">
                  <c:v>0.31644661098951599</c:v>
                </c:pt>
                <c:pt idx="2056">
                  <c:v>0.31652731775461396</c:v>
                </c:pt>
                <c:pt idx="2057">
                  <c:v>0.31664035512293998</c:v>
                </c:pt>
                <c:pt idx="2058">
                  <c:v>0.31672154085993598</c:v>
                </c:pt>
                <c:pt idx="2059">
                  <c:v>0.31687591501691104</c:v>
                </c:pt>
                <c:pt idx="2060">
                  <c:v>0.31695847469988803</c:v>
                </c:pt>
                <c:pt idx="2061">
                  <c:v>0.31703430538049004</c:v>
                </c:pt>
                <c:pt idx="2062">
                  <c:v>0.31716124449483496</c:v>
                </c:pt>
                <c:pt idx="2063">
                  <c:v>0.31735116497219096</c:v>
                </c:pt>
                <c:pt idx="2064">
                  <c:v>0.31753256533233398</c:v>
                </c:pt>
                <c:pt idx="2065">
                  <c:v>0.31764027167143705</c:v>
                </c:pt>
                <c:pt idx="2066">
                  <c:v>0.31772933271426895</c:v>
                </c:pt>
                <c:pt idx="2067">
                  <c:v>0.31781343490170799</c:v>
                </c:pt>
                <c:pt idx="2068">
                  <c:v>0.31786183333032902</c:v>
                </c:pt>
                <c:pt idx="2069">
                  <c:v>0.31806607425685995</c:v>
                </c:pt>
                <c:pt idx="2070">
                  <c:v>0.318317080298404</c:v>
                </c:pt>
                <c:pt idx="2071">
                  <c:v>0.318491462725914</c:v>
                </c:pt>
                <c:pt idx="2072">
                  <c:v>0.31855401940523198</c:v>
                </c:pt>
                <c:pt idx="2073">
                  <c:v>0.31866503548402103</c:v>
                </c:pt>
                <c:pt idx="2074">
                  <c:v>0.31869519061796903</c:v>
                </c:pt>
                <c:pt idx="2075">
                  <c:v>0.31881464238975499</c:v>
                </c:pt>
                <c:pt idx="2076">
                  <c:v>0.31894327909128894</c:v>
                </c:pt>
                <c:pt idx="2077">
                  <c:v>0.31900327328099598</c:v>
                </c:pt>
                <c:pt idx="2078">
                  <c:v>0.31907514750826804</c:v>
                </c:pt>
                <c:pt idx="2079">
                  <c:v>0.31910068958903404</c:v>
                </c:pt>
                <c:pt idx="2080">
                  <c:v>0.31913915121065295</c:v>
                </c:pt>
                <c:pt idx="2081">
                  <c:v>0.31915979277592299</c:v>
                </c:pt>
                <c:pt idx="2082">
                  <c:v>0.31921280744355895</c:v>
                </c:pt>
                <c:pt idx="2083">
                  <c:v>0.31928898818444895</c:v>
                </c:pt>
                <c:pt idx="2084">
                  <c:v>0.31934348785678102</c:v>
                </c:pt>
                <c:pt idx="2085">
                  <c:v>0.31943243963805401</c:v>
                </c:pt>
                <c:pt idx="2086">
                  <c:v>0.319473277267185</c:v>
                </c:pt>
                <c:pt idx="2087">
                  <c:v>0.31953193495266596</c:v>
                </c:pt>
                <c:pt idx="2088">
                  <c:v>0.31957900960151897</c:v>
                </c:pt>
                <c:pt idx="2089">
                  <c:v>0.31964108279779901</c:v>
                </c:pt>
                <c:pt idx="2090">
                  <c:v>0.31976003167392497</c:v>
                </c:pt>
                <c:pt idx="2091">
                  <c:v>0.31984319193688404</c:v>
                </c:pt>
                <c:pt idx="2092">
                  <c:v>0.31991106534282299</c:v>
                </c:pt>
                <c:pt idx="2093">
                  <c:v>0.31993811491626301</c:v>
                </c:pt>
                <c:pt idx="2094">
                  <c:v>0.32008229214978001</c:v>
                </c:pt>
                <c:pt idx="2095">
                  <c:v>0.32018594781725196</c:v>
                </c:pt>
                <c:pt idx="2096">
                  <c:v>0.32042736644981296</c:v>
                </c:pt>
                <c:pt idx="2097">
                  <c:v>0.32067641613110298</c:v>
                </c:pt>
                <c:pt idx="2098">
                  <c:v>0.32094350283666595</c:v>
                </c:pt>
                <c:pt idx="2099">
                  <c:v>0.32102106565639599</c:v>
                </c:pt>
                <c:pt idx="2100">
                  <c:v>0.32110270271372099</c:v>
                </c:pt>
                <c:pt idx="2101">
                  <c:v>0.32120409808323203</c:v>
                </c:pt>
                <c:pt idx="2102">
                  <c:v>0.321281293349446</c:v>
                </c:pt>
                <c:pt idx="2103">
                  <c:v>0.32146421823501403</c:v>
                </c:pt>
                <c:pt idx="2104">
                  <c:v>0.32167889137623495</c:v>
                </c:pt>
                <c:pt idx="2105">
                  <c:v>0.32195888446996601</c:v>
                </c:pt>
                <c:pt idx="2106">
                  <c:v>0.32202090893741597</c:v>
                </c:pt>
                <c:pt idx="2107">
                  <c:v>0.32207546647374197</c:v>
                </c:pt>
                <c:pt idx="2108">
                  <c:v>0.32225554911325405</c:v>
                </c:pt>
                <c:pt idx="2109">
                  <c:v>0.32245724938924503</c:v>
                </c:pt>
                <c:pt idx="2110">
                  <c:v>0.32258625968067201</c:v>
                </c:pt>
                <c:pt idx="2111">
                  <c:v>0.32263789049745994</c:v>
                </c:pt>
                <c:pt idx="2112">
                  <c:v>0.32267435406744205</c:v>
                </c:pt>
                <c:pt idx="2113">
                  <c:v>0.32277209477170699</c:v>
                </c:pt>
                <c:pt idx="2114">
                  <c:v>0.32282515793886102</c:v>
                </c:pt>
                <c:pt idx="2115">
                  <c:v>0.32297402847867096</c:v>
                </c:pt>
                <c:pt idx="2116">
                  <c:v>0.32314312453374905</c:v>
                </c:pt>
                <c:pt idx="2117">
                  <c:v>0.32325178459998805</c:v>
                </c:pt>
                <c:pt idx="2118">
                  <c:v>0.32330520089145498</c:v>
                </c:pt>
                <c:pt idx="2119">
                  <c:v>0.32335194046874005</c:v>
                </c:pt>
                <c:pt idx="2120">
                  <c:v>0.32341091481772799</c:v>
                </c:pt>
                <c:pt idx="2121">
                  <c:v>0.323451093954777</c:v>
                </c:pt>
                <c:pt idx="2122">
                  <c:v>0.32360569186089205</c:v>
                </c:pt>
                <c:pt idx="2123">
                  <c:v>0.32370842337760797</c:v>
                </c:pt>
                <c:pt idx="2124">
                  <c:v>0.32385518268720104</c:v>
                </c:pt>
                <c:pt idx="2125">
                  <c:v>0.32391896654098595</c:v>
                </c:pt>
                <c:pt idx="2126">
                  <c:v>0.32404648258512203</c:v>
                </c:pt>
                <c:pt idx="2127">
                  <c:v>0.32413825881705105</c:v>
                </c:pt>
                <c:pt idx="2128">
                  <c:v>0.32418764896931795</c:v>
                </c:pt>
                <c:pt idx="2129">
                  <c:v>0.32433299713170305</c:v>
                </c:pt>
                <c:pt idx="2130">
                  <c:v>0.32445717808597396</c:v>
                </c:pt>
                <c:pt idx="2131">
                  <c:v>0.32459103046614002</c:v>
                </c:pt>
                <c:pt idx="2132">
                  <c:v>0.324906370065695</c:v>
                </c:pt>
                <c:pt idx="2133">
                  <c:v>0.32497363000659896</c:v>
                </c:pt>
                <c:pt idx="2134">
                  <c:v>0.32487538648470704</c:v>
                </c:pt>
                <c:pt idx="2135">
                  <c:v>0.32486010083956696</c:v>
                </c:pt>
                <c:pt idx="2136">
                  <c:v>0.32500250055798596</c:v>
                </c:pt>
                <c:pt idx="2137">
                  <c:v>0.325255517298355</c:v>
                </c:pt>
                <c:pt idx="2138">
                  <c:v>0.32554612224330404</c:v>
                </c:pt>
                <c:pt idx="2139">
                  <c:v>0.325618416209012</c:v>
                </c:pt>
                <c:pt idx="2140">
                  <c:v>0.325704482276719</c:v>
                </c:pt>
                <c:pt idx="2141">
                  <c:v>0.32582649467825098</c:v>
                </c:pt>
                <c:pt idx="2142">
                  <c:v>0.32587004534758401</c:v>
                </c:pt>
                <c:pt idx="2143">
                  <c:v>0.32596716132613801</c:v>
                </c:pt>
                <c:pt idx="2144">
                  <c:v>0.32609791862207405</c:v>
                </c:pt>
                <c:pt idx="2145">
                  <c:v>0.32626438799163204</c:v>
                </c:pt>
                <c:pt idx="2146">
                  <c:v>0.32629800126785402</c:v>
                </c:pt>
                <c:pt idx="2147">
                  <c:v>0.32640584123416805</c:v>
                </c:pt>
                <c:pt idx="2148">
                  <c:v>0.32645679426744001</c:v>
                </c:pt>
                <c:pt idx="2149">
                  <c:v>0.32650066211561102</c:v>
                </c:pt>
                <c:pt idx="2150">
                  <c:v>0.32656269517239001</c:v>
                </c:pt>
                <c:pt idx="2151">
                  <c:v>0.32660362342248805</c:v>
                </c:pt>
                <c:pt idx="2152">
                  <c:v>0.32665955116019196</c:v>
                </c:pt>
                <c:pt idx="2153">
                  <c:v>0.32667944997791898</c:v>
                </c:pt>
                <c:pt idx="2154">
                  <c:v>0.32672911096617296</c:v>
                </c:pt>
                <c:pt idx="2155">
                  <c:v>0.32683957343733006</c:v>
                </c:pt>
                <c:pt idx="2156">
                  <c:v>0.32694324158982502</c:v>
                </c:pt>
                <c:pt idx="2157">
                  <c:v>0.32704011542365696</c:v>
                </c:pt>
                <c:pt idx="2158">
                  <c:v>0.32713155476045197</c:v>
                </c:pt>
                <c:pt idx="2159">
                  <c:v>0.32721855959023505</c:v>
                </c:pt>
                <c:pt idx="2160">
                  <c:v>0.32738991324898803</c:v>
                </c:pt>
                <c:pt idx="2161">
                  <c:v>0.32748564922979595</c:v>
                </c:pt>
                <c:pt idx="2162">
                  <c:v>0.32766300102490398</c:v>
                </c:pt>
                <c:pt idx="2163">
                  <c:v>0.32778424860019095</c:v>
                </c:pt>
                <c:pt idx="2164">
                  <c:v>0.32813588037017205</c:v>
                </c:pt>
                <c:pt idx="2165">
                  <c:v>0.32818076607595603</c:v>
                </c:pt>
                <c:pt idx="2166">
                  <c:v>0.32832205331383502</c:v>
                </c:pt>
                <c:pt idx="2167">
                  <c:v>0.32869139581919704</c:v>
                </c:pt>
                <c:pt idx="2168">
                  <c:v>0.32895099133263905</c:v>
                </c:pt>
                <c:pt idx="2169">
                  <c:v>0.329116687836285</c:v>
                </c:pt>
                <c:pt idx="2170">
                  <c:v>0.32939535951802101</c:v>
                </c:pt>
                <c:pt idx="2171">
                  <c:v>0.329457027814402</c:v>
                </c:pt>
                <c:pt idx="2172">
                  <c:v>0.32954880448730495</c:v>
                </c:pt>
                <c:pt idx="2173">
                  <c:v>0.32966967967826599</c:v>
                </c:pt>
                <c:pt idx="2174">
                  <c:v>0.32988719932697297</c:v>
                </c:pt>
                <c:pt idx="2175">
                  <c:v>0.33003204568854805</c:v>
                </c:pt>
                <c:pt idx="2176">
                  <c:v>0.33011552735727001</c:v>
                </c:pt>
                <c:pt idx="2177">
                  <c:v>0.33020802234692004</c:v>
                </c:pt>
                <c:pt idx="2178">
                  <c:v>0.33029689661328299</c:v>
                </c:pt>
                <c:pt idx="2179">
                  <c:v>0.33039247837144603</c:v>
                </c:pt>
                <c:pt idx="2180">
                  <c:v>0.33045200736117897</c:v>
                </c:pt>
                <c:pt idx="2181">
                  <c:v>0.33049378944552199</c:v>
                </c:pt>
                <c:pt idx="2182">
                  <c:v>0.33056323993354397</c:v>
                </c:pt>
                <c:pt idx="2183">
                  <c:v>0.33061256794616301</c:v>
                </c:pt>
                <c:pt idx="2184">
                  <c:v>0.33063814025865401</c:v>
                </c:pt>
                <c:pt idx="2185">
                  <c:v>0.33069711029073801</c:v>
                </c:pt>
                <c:pt idx="2186">
                  <c:v>0.33073358227740501</c:v>
                </c:pt>
                <c:pt idx="2187">
                  <c:v>0.33078668325416205</c:v>
                </c:pt>
                <c:pt idx="2188">
                  <c:v>0.330846631462133</c:v>
                </c:pt>
                <c:pt idx="2189">
                  <c:v>0.33089554025651502</c:v>
                </c:pt>
                <c:pt idx="2190">
                  <c:v>0.33096135751981104</c:v>
                </c:pt>
                <c:pt idx="2191">
                  <c:v>0.33099852820354103</c:v>
                </c:pt>
                <c:pt idx="2192">
                  <c:v>0.33106244305715005</c:v>
                </c:pt>
                <c:pt idx="2193">
                  <c:v>0.331109864650456</c:v>
                </c:pt>
                <c:pt idx="2194">
                  <c:v>0.33119382876566095</c:v>
                </c:pt>
                <c:pt idx="2195">
                  <c:v>0.33127974553470796</c:v>
                </c:pt>
                <c:pt idx="2196">
                  <c:v>0.33145241592444896</c:v>
                </c:pt>
                <c:pt idx="2197">
                  <c:v>0.33153977783246402</c:v>
                </c:pt>
                <c:pt idx="2198">
                  <c:v>0.33156076922677802</c:v>
                </c:pt>
                <c:pt idx="2199">
                  <c:v>0.33170715189313005</c:v>
                </c:pt>
                <c:pt idx="2200">
                  <c:v>0.33178976644909597</c:v>
                </c:pt>
                <c:pt idx="2201">
                  <c:v>0.33190981572573397</c:v>
                </c:pt>
                <c:pt idx="2202">
                  <c:v>0.33196093348223799</c:v>
                </c:pt>
                <c:pt idx="2203">
                  <c:v>0.33210156130743695</c:v>
                </c:pt>
                <c:pt idx="2204">
                  <c:v>0.33235421845565005</c:v>
                </c:pt>
                <c:pt idx="2205">
                  <c:v>0.33251261500485396</c:v>
                </c:pt>
                <c:pt idx="2206">
                  <c:v>0.33265079227605299</c:v>
                </c:pt>
                <c:pt idx="2207">
                  <c:v>0.33275989110252202</c:v>
                </c:pt>
                <c:pt idx="2208">
                  <c:v>0.332845814627176</c:v>
                </c:pt>
                <c:pt idx="2209">
                  <c:v>0.33289872427848999</c:v>
                </c:pt>
                <c:pt idx="2210">
                  <c:v>0.33296628246963</c:v>
                </c:pt>
                <c:pt idx="2211">
                  <c:v>0.33304629280273801</c:v>
                </c:pt>
                <c:pt idx="2212">
                  <c:v>0.33312360003436503</c:v>
                </c:pt>
                <c:pt idx="2213">
                  <c:v>0.33323296148398496</c:v>
                </c:pt>
                <c:pt idx="2214">
                  <c:v>0.33330437639612798</c:v>
                </c:pt>
                <c:pt idx="2215">
                  <c:v>0.33344555637095996</c:v>
                </c:pt>
                <c:pt idx="2216">
                  <c:v>0.33355897283283598</c:v>
                </c:pt>
                <c:pt idx="2217">
                  <c:v>0.33367684585315005</c:v>
                </c:pt>
                <c:pt idx="2218">
                  <c:v>0.33381062307657094</c:v>
                </c:pt>
                <c:pt idx="2219">
                  <c:v>0.33389871518159597</c:v>
                </c:pt>
                <c:pt idx="2220">
                  <c:v>0.33395593646133004</c:v>
                </c:pt>
                <c:pt idx="2221">
                  <c:v>0.33401514229411899</c:v>
                </c:pt>
                <c:pt idx="2222">
                  <c:v>0.33410378566388099</c:v>
                </c:pt>
                <c:pt idx="2223">
                  <c:v>0.334196287886804</c:v>
                </c:pt>
                <c:pt idx="2224">
                  <c:v>0.33427390596182005</c:v>
                </c:pt>
                <c:pt idx="2225">
                  <c:v>0.33433650197730302</c:v>
                </c:pt>
                <c:pt idx="2226">
                  <c:v>0.33455276600961903</c:v>
                </c:pt>
                <c:pt idx="2227">
                  <c:v>0.33470415700789002</c:v>
                </c:pt>
                <c:pt idx="2228">
                  <c:v>0.33486664960662404</c:v>
                </c:pt>
                <c:pt idx="2229">
                  <c:v>0.33510152493255496</c:v>
                </c:pt>
                <c:pt idx="2230">
                  <c:v>0.33529489696293302</c:v>
                </c:pt>
                <c:pt idx="2231">
                  <c:v>0.33552191311346202</c:v>
                </c:pt>
                <c:pt idx="2232">
                  <c:v>0.33593122820902599</c:v>
                </c:pt>
                <c:pt idx="2233">
                  <c:v>0.33611990012622295</c:v>
                </c:pt>
                <c:pt idx="2234">
                  <c:v>0.33618208207385203</c:v>
                </c:pt>
                <c:pt idx="2235">
                  <c:v>0.336235095231045</c:v>
                </c:pt>
                <c:pt idx="2236">
                  <c:v>0.33637490788681501</c:v>
                </c:pt>
                <c:pt idx="2237">
                  <c:v>0.33647676065486398</c:v>
                </c:pt>
                <c:pt idx="2238">
                  <c:v>0.33659071442408905</c:v>
                </c:pt>
                <c:pt idx="2239">
                  <c:v>0.33666943944212402</c:v>
                </c:pt>
                <c:pt idx="2240">
                  <c:v>0.33675087911595403</c:v>
                </c:pt>
                <c:pt idx="2241">
                  <c:v>0.33692719749560796</c:v>
                </c:pt>
                <c:pt idx="2242">
                  <c:v>0.33698208263122897</c:v>
                </c:pt>
                <c:pt idx="2243">
                  <c:v>0.33713035443824202</c:v>
                </c:pt>
                <c:pt idx="2244">
                  <c:v>0.33720784350652</c:v>
                </c:pt>
                <c:pt idx="2245">
                  <c:v>0.33726550978988901</c:v>
                </c:pt>
                <c:pt idx="2246">
                  <c:v>0.33728305471776898</c:v>
                </c:pt>
                <c:pt idx="2247">
                  <c:v>0.33732448936377202</c:v>
                </c:pt>
                <c:pt idx="2248">
                  <c:v>0.33734222058012597</c:v>
                </c:pt>
                <c:pt idx="2249">
                  <c:v>0.33738335991151303</c:v>
                </c:pt>
                <c:pt idx="2250">
                  <c:v>0.33742363010209597</c:v>
                </c:pt>
                <c:pt idx="2251">
                  <c:v>0.33745462945743698</c:v>
                </c:pt>
                <c:pt idx="2252">
                  <c:v>0.33748229710636202</c:v>
                </c:pt>
                <c:pt idx="2253">
                  <c:v>0.337508443758881</c:v>
                </c:pt>
                <c:pt idx="2254">
                  <c:v>0.33755907121071105</c:v>
                </c:pt>
                <c:pt idx="2255">
                  <c:v>0.33759705725891298</c:v>
                </c:pt>
                <c:pt idx="2256">
                  <c:v>0.33765073490075104</c:v>
                </c:pt>
                <c:pt idx="2257">
                  <c:v>0.33771503325247298</c:v>
                </c:pt>
                <c:pt idx="2258">
                  <c:v>0.337916252647814</c:v>
                </c:pt>
                <c:pt idx="2259">
                  <c:v>0.33799777377231799</c:v>
                </c:pt>
                <c:pt idx="2260">
                  <c:v>0.338114314534813</c:v>
                </c:pt>
                <c:pt idx="2261">
                  <c:v>0.33821053130741996</c:v>
                </c:pt>
                <c:pt idx="2262">
                  <c:v>0.33827226893991003</c:v>
                </c:pt>
                <c:pt idx="2263">
                  <c:v>0.33836373742115899</c:v>
                </c:pt>
                <c:pt idx="2264">
                  <c:v>0.338419607332342</c:v>
                </c:pt>
                <c:pt idx="2265">
                  <c:v>0.33849053993137401</c:v>
                </c:pt>
                <c:pt idx="2266">
                  <c:v>0.33857198106359498</c:v>
                </c:pt>
                <c:pt idx="2267">
                  <c:v>0.33865921459848902</c:v>
                </c:pt>
                <c:pt idx="2268">
                  <c:v>0.33879574849739402</c:v>
                </c:pt>
                <c:pt idx="2269">
                  <c:v>0.339067578827844</c:v>
                </c:pt>
                <c:pt idx="2270">
                  <c:v>0.33923081190047799</c:v>
                </c:pt>
                <c:pt idx="2271">
                  <c:v>0.33933804267374101</c:v>
                </c:pt>
                <c:pt idx="2272">
                  <c:v>0.33940888115190404</c:v>
                </c:pt>
                <c:pt idx="2273">
                  <c:v>0.33952973470942904</c:v>
                </c:pt>
                <c:pt idx="2274">
                  <c:v>0.33957488450869799</c:v>
                </c:pt>
                <c:pt idx="2275">
                  <c:v>0.33967316316658902</c:v>
                </c:pt>
                <c:pt idx="2276">
                  <c:v>0.33973354310930903</c:v>
                </c:pt>
                <c:pt idx="2277">
                  <c:v>0.33982067845902797</c:v>
                </c:pt>
                <c:pt idx="2278">
                  <c:v>0.33993912474497401</c:v>
                </c:pt>
                <c:pt idx="2279">
                  <c:v>0.34011096296618104</c:v>
                </c:pt>
                <c:pt idx="2280">
                  <c:v>0.340280758738154</c:v>
                </c:pt>
                <c:pt idx="2281">
                  <c:v>0.340599108428151</c:v>
                </c:pt>
                <c:pt idx="2282">
                  <c:v>0.34083861440650398</c:v>
                </c:pt>
                <c:pt idx="2283">
                  <c:v>0.34080683099357301</c:v>
                </c:pt>
                <c:pt idx="2284">
                  <c:v>0.34082177265087499</c:v>
                </c:pt>
                <c:pt idx="2285">
                  <c:v>0.34084665731150698</c:v>
                </c:pt>
                <c:pt idx="2286">
                  <c:v>0.34086048947659198</c:v>
                </c:pt>
                <c:pt idx="2287">
                  <c:v>0.34088077444596299</c:v>
                </c:pt>
                <c:pt idx="2288">
                  <c:v>0.34089758482841104</c:v>
                </c:pt>
                <c:pt idx="2289">
                  <c:v>0.34093474785026701</c:v>
                </c:pt>
                <c:pt idx="2290">
                  <c:v>0.34113488535852499</c:v>
                </c:pt>
                <c:pt idx="2291">
                  <c:v>0.341295726461051</c:v>
                </c:pt>
                <c:pt idx="2292">
                  <c:v>0.34140539084913801</c:v>
                </c:pt>
                <c:pt idx="2293">
                  <c:v>0.34162058318927202</c:v>
                </c:pt>
                <c:pt idx="2294">
                  <c:v>0.34186382836920004</c:v>
                </c:pt>
                <c:pt idx="2295">
                  <c:v>0.34217814518606304</c:v>
                </c:pt>
                <c:pt idx="2296">
                  <c:v>0.34242405972324796</c:v>
                </c:pt>
                <c:pt idx="2297">
                  <c:v>0.34251929369675005</c:v>
                </c:pt>
                <c:pt idx="2298">
                  <c:v>0.34268896262524895</c:v>
                </c:pt>
                <c:pt idx="2299">
                  <c:v>0.34281537529944806</c:v>
                </c:pt>
                <c:pt idx="2300">
                  <c:v>0.34291102382727201</c:v>
                </c:pt>
                <c:pt idx="2301">
                  <c:v>0.34294458471422795</c:v>
                </c:pt>
                <c:pt idx="2302">
                  <c:v>0.34306782774910405</c:v>
                </c:pt>
                <c:pt idx="2303">
                  <c:v>0.34313806623081</c:v>
                </c:pt>
                <c:pt idx="2304">
                  <c:v>0.343214964082737</c:v>
                </c:pt>
                <c:pt idx="2305">
                  <c:v>0.34331306636417003</c:v>
                </c:pt>
                <c:pt idx="2306">
                  <c:v>0.34340133183147603</c:v>
                </c:pt>
                <c:pt idx="2307">
                  <c:v>0.34355127678195796</c:v>
                </c:pt>
                <c:pt idx="2308">
                  <c:v>0.34366766089956402</c:v>
                </c:pt>
                <c:pt idx="2309">
                  <c:v>0.34379084909681001</c:v>
                </c:pt>
                <c:pt idx="2310">
                  <c:v>0.34392649295872202</c:v>
                </c:pt>
                <c:pt idx="2311">
                  <c:v>0.34403452343610896</c:v>
                </c:pt>
                <c:pt idx="2312">
                  <c:v>0.34408624515377395</c:v>
                </c:pt>
                <c:pt idx="2313">
                  <c:v>0.34411342423144298</c:v>
                </c:pt>
                <c:pt idx="2314">
                  <c:v>0.34425884987106903</c:v>
                </c:pt>
                <c:pt idx="2315">
                  <c:v>0.34436888738818605</c:v>
                </c:pt>
                <c:pt idx="2316">
                  <c:v>0.34439664161989003</c:v>
                </c:pt>
                <c:pt idx="2317">
                  <c:v>0.34441449061801899</c:v>
                </c:pt>
                <c:pt idx="2318">
                  <c:v>0.34443479590029302</c:v>
                </c:pt>
                <c:pt idx="2319">
                  <c:v>0.34445624744850301</c:v>
                </c:pt>
                <c:pt idx="2320">
                  <c:v>0.34448015528085896</c:v>
                </c:pt>
                <c:pt idx="2321">
                  <c:v>0.34451429763049002</c:v>
                </c:pt>
                <c:pt idx="2322">
                  <c:v>0.34454674791618001</c:v>
                </c:pt>
                <c:pt idx="2323">
                  <c:v>0.34456866338625702</c:v>
                </c:pt>
                <c:pt idx="2324">
                  <c:v>0.34459298059930399</c:v>
                </c:pt>
                <c:pt idx="2325">
                  <c:v>0.34461279462474903</c:v>
                </c:pt>
                <c:pt idx="2326">
                  <c:v>0.34463891311283601</c:v>
                </c:pt>
                <c:pt idx="2327">
                  <c:v>0.344686094628461</c:v>
                </c:pt>
                <c:pt idx="2328">
                  <c:v>0.34471518206287299</c:v>
                </c:pt>
                <c:pt idx="2329">
                  <c:v>0.34473733265655904</c:v>
                </c:pt>
                <c:pt idx="2330">
                  <c:v>0.34485609688366003</c:v>
                </c:pt>
                <c:pt idx="2331">
                  <c:v>0.344948364960868</c:v>
                </c:pt>
                <c:pt idx="2332">
                  <c:v>0.34504980069959301</c:v>
                </c:pt>
                <c:pt idx="2333">
                  <c:v>0.34514680047306701</c:v>
                </c:pt>
                <c:pt idx="2334">
                  <c:v>0.34520897598049605</c:v>
                </c:pt>
                <c:pt idx="2335">
                  <c:v>0.34530786917067502</c:v>
                </c:pt>
                <c:pt idx="2336">
                  <c:v>0.34554236302352803</c:v>
                </c:pt>
                <c:pt idx="2337">
                  <c:v>0.34579564653682904</c:v>
                </c:pt>
                <c:pt idx="2338">
                  <c:v>0.34595156110165903</c:v>
                </c:pt>
                <c:pt idx="2339">
                  <c:v>0.34608059748812303</c:v>
                </c:pt>
                <c:pt idx="2340">
                  <c:v>0.34617207666100502</c:v>
                </c:pt>
                <c:pt idx="2341">
                  <c:v>0.34630446164517503</c:v>
                </c:pt>
                <c:pt idx="2342">
                  <c:v>0.34642077130983795</c:v>
                </c:pt>
                <c:pt idx="2343">
                  <c:v>0.34656143164312303</c:v>
                </c:pt>
                <c:pt idx="2344">
                  <c:v>0.34676716362550297</c:v>
                </c:pt>
                <c:pt idx="2345">
                  <c:v>0.34684590617628197</c:v>
                </c:pt>
                <c:pt idx="2346">
                  <c:v>0.34692799409118802</c:v>
                </c:pt>
                <c:pt idx="2347">
                  <c:v>0.34716965995791904</c:v>
                </c:pt>
                <c:pt idx="2348">
                  <c:v>0.34733529247236905</c:v>
                </c:pt>
                <c:pt idx="2349">
                  <c:v>0.34744381298208904</c:v>
                </c:pt>
                <c:pt idx="2350">
                  <c:v>0.34749456605699502</c:v>
                </c:pt>
                <c:pt idx="2351">
                  <c:v>0.34764383849144798</c:v>
                </c:pt>
                <c:pt idx="2352">
                  <c:v>0.34782763461909105</c:v>
                </c:pt>
                <c:pt idx="2353">
                  <c:v>0.34784808822603597</c:v>
                </c:pt>
                <c:pt idx="2354">
                  <c:v>0.34786401992315297</c:v>
                </c:pt>
                <c:pt idx="2355">
                  <c:v>0.34789341497481996</c:v>
                </c:pt>
                <c:pt idx="2356">
                  <c:v>0.34791847075695503</c:v>
                </c:pt>
                <c:pt idx="2357">
                  <c:v>0.34793186183604796</c:v>
                </c:pt>
                <c:pt idx="2358">
                  <c:v>0.34794693263237897</c:v>
                </c:pt>
                <c:pt idx="2359">
                  <c:v>0.34796009041741105</c:v>
                </c:pt>
                <c:pt idx="2360">
                  <c:v>0.34799100024632401</c:v>
                </c:pt>
                <c:pt idx="2361">
                  <c:v>0.34819342151941701</c:v>
                </c:pt>
                <c:pt idx="2362">
                  <c:v>0.34840354213242897</c:v>
                </c:pt>
                <c:pt idx="2363">
                  <c:v>0.34856871728222105</c:v>
                </c:pt>
                <c:pt idx="2364">
                  <c:v>0.34869845478042705</c:v>
                </c:pt>
                <c:pt idx="2365">
                  <c:v>0.34886022905770098</c:v>
                </c:pt>
                <c:pt idx="2366">
                  <c:v>0.34909492066294301</c:v>
                </c:pt>
                <c:pt idx="2367">
                  <c:v>0.34926077126187904</c:v>
                </c:pt>
                <c:pt idx="2368">
                  <c:v>0.34940927931020604</c:v>
                </c:pt>
                <c:pt idx="2369">
                  <c:v>0.34954383358218</c:v>
                </c:pt>
                <c:pt idx="2370">
                  <c:v>0.34964469945124399</c:v>
                </c:pt>
                <c:pt idx="2371">
                  <c:v>0.349741179847741</c:v>
                </c:pt>
                <c:pt idx="2372">
                  <c:v>0.34979178390184096</c:v>
                </c:pt>
                <c:pt idx="2373">
                  <c:v>0.34992914833837097</c:v>
                </c:pt>
                <c:pt idx="2374">
                  <c:v>0.34999709989474004</c:v>
                </c:pt>
                <c:pt idx="2375">
                  <c:v>0.35007820336524498</c:v>
                </c:pt>
                <c:pt idx="2376">
                  <c:v>0.35020436895148599</c:v>
                </c:pt>
                <c:pt idx="2377">
                  <c:v>0.35027508508281702</c:v>
                </c:pt>
                <c:pt idx="2378">
                  <c:v>0.35041537470656703</c:v>
                </c:pt>
                <c:pt idx="2379">
                  <c:v>0.35046110216096005</c:v>
                </c:pt>
                <c:pt idx="2380">
                  <c:v>0.35051142533941204</c:v>
                </c:pt>
                <c:pt idx="2381">
                  <c:v>0.35061896528240499</c:v>
                </c:pt>
                <c:pt idx="2382">
                  <c:v>0.35069341601216997</c:v>
                </c:pt>
                <c:pt idx="2383">
                  <c:v>0.35076789718815204</c:v>
                </c:pt>
                <c:pt idx="2384">
                  <c:v>0.35089160955444398</c:v>
                </c:pt>
                <c:pt idx="2385">
                  <c:v>0.35104165673138199</c:v>
                </c:pt>
                <c:pt idx="2386">
                  <c:v>0.35113566588101497</c:v>
                </c:pt>
                <c:pt idx="2387">
                  <c:v>0.351150212196224</c:v>
                </c:pt>
                <c:pt idx="2388">
                  <c:v>0.35123831578373099</c:v>
                </c:pt>
                <c:pt idx="2389">
                  <c:v>0.35130283331996703</c:v>
                </c:pt>
                <c:pt idx="2390">
                  <c:v>0.35143868045815596</c:v>
                </c:pt>
                <c:pt idx="2391">
                  <c:v>0.35151205975961597</c:v>
                </c:pt>
                <c:pt idx="2392">
                  <c:v>0.35155177456125197</c:v>
                </c:pt>
                <c:pt idx="2393">
                  <c:v>0.35162453331893695</c:v>
                </c:pt>
                <c:pt idx="2394">
                  <c:v>0.351644621528581</c:v>
                </c:pt>
                <c:pt idx="2395">
                  <c:v>0.35167743467580304</c:v>
                </c:pt>
                <c:pt idx="2396">
                  <c:v>0.35172366518708298</c:v>
                </c:pt>
                <c:pt idx="2397">
                  <c:v>0.35182000460823903</c:v>
                </c:pt>
                <c:pt idx="2398">
                  <c:v>0.35187182001349804</c:v>
                </c:pt>
                <c:pt idx="2399">
                  <c:v>0.35193046140028905</c:v>
                </c:pt>
                <c:pt idx="2400">
                  <c:v>0.35199685958427396</c:v>
                </c:pt>
                <c:pt idx="2401">
                  <c:v>0.35207132483734205</c:v>
                </c:pt>
                <c:pt idx="2402">
                  <c:v>0.35215199552816501</c:v>
                </c:pt>
                <c:pt idx="2403">
                  <c:v>0.35222304779046698</c:v>
                </c:pt>
                <c:pt idx="2404">
                  <c:v>0.35236858521286796</c:v>
                </c:pt>
                <c:pt idx="2405">
                  <c:v>0.35243211956629295</c:v>
                </c:pt>
                <c:pt idx="2406">
                  <c:v>0.35256829241515097</c:v>
                </c:pt>
                <c:pt idx="2407">
                  <c:v>0.35264069501754103</c:v>
                </c:pt>
                <c:pt idx="2408">
                  <c:v>0.35276737400777203</c:v>
                </c:pt>
                <c:pt idx="2409">
                  <c:v>0.35289241326096399</c:v>
                </c:pt>
                <c:pt idx="2410">
                  <c:v>0.35301869410998199</c:v>
                </c:pt>
                <c:pt idx="2411">
                  <c:v>0.35312542051515705</c:v>
                </c:pt>
                <c:pt idx="2412">
                  <c:v>0.35323878566466904</c:v>
                </c:pt>
                <c:pt idx="2413">
                  <c:v>0.353361046670982</c:v>
                </c:pt>
                <c:pt idx="2414">
                  <c:v>0.35352685161769004</c:v>
                </c:pt>
                <c:pt idx="2415">
                  <c:v>0.35366637762062503</c:v>
                </c:pt>
                <c:pt idx="2416">
                  <c:v>0.35385165231490201</c:v>
                </c:pt>
                <c:pt idx="2417">
                  <c:v>0.35403164964359302</c:v>
                </c:pt>
                <c:pt idx="2418">
                  <c:v>0.35412440695232195</c:v>
                </c:pt>
                <c:pt idx="2419">
                  <c:v>0.35419726918824102</c:v>
                </c:pt>
                <c:pt idx="2420">
                  <c:v>0.35432938603487396</c:v>
                </c:pt>
                <c:pt idx="2421">
                  <c:v>0.35442217933534603</c:v>
                </c:pt>
                <c:pt idx="2422">
                  <c:v>0.35459777434595796</c:v>
                </c:pt>
                <c:pt idx="2423">
                  <c:v>0.35474054795555598</c:v>
                </c:pt>
                <c:pt idx="2424">
                  <c:v>0.35482221555176796</c:v>
                </c:pt>
                <c:pt idx="2425">
                  <c:v>0.35487726388401697</c:v>
                </c:pt>
                <c:pt idx="2426">
                  <c:v>0.35493574739359202</c:v>
                </c:pt>
                <c:pt idx="2427">
                  <c:v>0.35496072252368205</c:v>
                </c:pt>
                <c:pt idx="2428">
                  <c:v>0.35497553994388398</c:v>
                </c:pt>
                <c:pt idx="2429">
                  <c:v>0.35499521905736198</c:v>
                </c:pt>
                <c:pt idx="2430">
                  <c:v>0.35501844191924403</c:v>
                </c:pt>
                <c:pt idx="2431">
                  <c:v>0.35514940651377203</c:v>
                </c:pt>
                <c:pt idx="2432">
                  <c:v>0.35532604602155504</c:v>
                </c:pt>
                <c:pt idx="2433">
                  <c:v>0.35544791155734001</c:v>
                </c:pt>
                <c:pt idx="2434">
                  <c:v>0.35562515598616695</c:v>
                </c:pt>
                <c:pt idx="2435">
                  <c:v>0.35568075626280604</c:v>
                </c:pt>
                <c:pt idx="2436">
                  <c:v>0.35574103866800499</c:v>
                </c:pt>
                <c:pt idx="2437">
                  <c:v>0.35581566009191601</c:v>
                </c:pt>
                <c:pt idx="2438">
                  <c:v>0.35588325832298795</c:v>
                </c:pt>
                <c:pt idx="2439">
                  <c:v>0.35593359120499901</c:v>
                </c:pt>
                <c:pt idx="2440">
                  <c:v>0.35598231460531704</c:v>
                </c:pt>
                <c:pt idx="2441">
                  <c:v>0.35602163120087704</c:v>
                </c:pt>
                <c:pt idx="2442">
                  <c:v>0.356134496243531</c:v>
                </c:pt>
                <c:pt idx="2443">
                  <c:v>0.35622012931368496</c:v>
                </c:pt>
                <c:pt idx="2444">
                  <c:v>0.35631823003389895</c:v>
                </c:pt>
                <c:pt idx="2445">
                  <c:v>0.35645067128395402</c:v>
                </c:pt>
                <c:pt idx="2446">
                  <c:v>0.35659381049795302</c:v>
                </c:pt>
                <c:pt idx="2447">
                  <c:v>0.35669109051124903</c:v>
                </c:pt>
                <c:pt idx="2448">
                  <c:v>0.35674995190988001</c:v>
                </c:pt>
                <c:pt idx="2449">
                  <c:v>0.35681319392293898</c:v>
                </c:pt>
                <c:pt idx="2450">
                  <c:v>0.35688755333738098</c:v>
                </c:pt>
                <c:pt idx="2451">
                  <c:v>0.35700332639836296</c:v>
                </c:pt>
                <c:pt idx="2452">
                  <c:v>0.35706088879709796</c:v>
                </c:pt>
                <c:pt idx="2453">
                  <c:v>0.35709190415349501</c:v>
                </c:pt>
                <c:pt idx="2454">
                  <c:v>0.35720597758295303</c:v>
                </c:pt>
                <c:pt idx="2455">
                  <c:v>0.35733651113623</c:v>
                </c:pt>
                <c:pt idx="2456">
                  <c:v>0.35741367523566103</c:v>
                </c:pt>
                <c:pt idx="2457">
                  <c:v>0.35752562719252501</c:v>
                </c:pt>
                <c:pt idx="2458">
                  <c:v>0.35774505385856004</c:v>
                </c:pt>
                <c:pt idx="2459">
                  <c:v>0.35783598514781401</c:v>
                </c:pt>
                <c:pt idx="2460">
                  <c:v>0.35787151311979704</c:v>
                </c:pt>
                <c:pt idx="2461">
                  <c:v>0.35796519989523201</c:v>
                </c:pt>
                <c:pt idx="2462">
                  <c:v>0.358047286768161</c:v>
                </c:pt>
                <c:pt idx="2463">
                  <c:v>0.35815763382350096</c:v>
                </c:pt>
                <c:pt idx="2464">
                  <c:v>0.358264217845639</c:v>
                </c:pt>
                <c:pt idx="2465">
                  <c:v>0.35832773195948897</c:v>
                </c:pt>
                <c:pt idx="2466">
                  <c:v>0.35830703778820905</c:v>
                </c:pt>
                <c:pt idx="2467">
                  <c:v>0.35839631529698701</c:v>
                </c:pt>
                <c:pt idx="2468">
                  <c:v>0.358514294627584</c:v>
                </c:pt>
                <c:pt idx="2469">
                  <c:v>0.35853634892428798</c:v>
                </c:pt>
                <c:pt idx="2470">
                  <c:v>0.35857424573441099</c:v>
                </c:pt>
                <c:pt idx="2471">
                  <c:v>0.35861270672514201</c:v>
                </c:pt>
                <c:pt idx="2472">
                  <c:v>0.35865467667672901</c:v>
                </c:pt>
                <c:pt idx="2473">
                  <c:v>0.35871871299090397</c:v>
                </c:pt>
                <c:pt idx="2474">
                  <c:v>0.35878316793306397</c:v>
                </c:pt>
                <c:pt idx="2475">
                  <c:v>0.358825344107355</c:v>
                </c:pt>
                <c:pt idx="2476">
                  <c:v>0.35890003580601504</c:v>
                </c:pt>
                <c:pt idx="2477">
                  <c:v>0.35895724016252695</c:v>
                </c:pt>
                <c:pt idx="2478">
                  <c:v>0.35901829766222504</c:v>
                </c:pt>
                <c:pt idx="2479">
                  <c:v>0.359061867819776</c:v>
                </c:pt>
                <c:pt idx="2480">
                  <c:v>0.35915864099284001</c:v>
                </c:pt>
                <c:pt idx="2481">
                  <c:v>0.35923768431321101</c:v>
                </c:pt>
                <c:pt idx="2482">
                  <c:v>0.35934183572813805</c:v>
                </c:pt>
                <c:pt idx="2483">
                  <c:v>0.35944867141792303</c:v>
                </c:pt>
                <c:pt idx="2484">
                  <c:v>0.35954574253810201</c:v>
                </c:pt>
                <c:pt idx="2485">
                  <c:v>0.35963617796311498</c:v>
                </c:pt>
                <c:pt idx="2486">
                  <c:v>0.359825794929163</c:v>
                </c:pt>
                <c:pt idx="2487">
                  <c:v>0.35989953105959704</c:v>
                </c:pt>
                <c:pt idx="2488">
                  <c:v>0.36006671924235401</c:v>
                </c:pt>
                <c:pt idx="2489">
                  <c:v>0.36015387355908901</c:v>
                </c:pt>
                <c:pt idx="2490">
                  <c:v>0.36023590115130999</c:v>
                </c:pt>
                <c:pt idx="2491">
                  <c:v>0.36042502032226498</c:v>
                </c:pt>
                <c:pt idx="2492">
                  <c:v>0.36058374777517699</c:v>
                </c:pt>
                <c:pt idx="2493">
                  <c:v>0.36085720407231303</c:v>
                </c:pt>
                <c:pt idx="2494">
                  <c:v>0.36096862265262397</c:v>
                </c:pt>
                <c:pt idx="2495">
                  <c:v>0.36109553079907997</c:v>
                </c:pt>
                <c:pt idx="2496">
                  <c:v>0.36126408562944801</c:v>
                </c:pt>
                <c:pt idx="2497">
                  <c:v>0.36141232960961001</c:v>
                </c:pt>
                <c:pt idx="2498">
                  <c:v>0.36158402867668904</c:v>
                </c:pt>
                <c:pt idx="2499">
                  <c:v>0.361693474397351</c:v>
                </c:pt>
                <c:pt idx="2500">
                  <c:v>0.36173948287137303</c:v>
                </c:pt>
                <c:pt idx="2501">
                  <c:v>0.36174929749961404</c:v>
                </c:pt>
                <c:pt idx="2502">
                  <c:v>0.36190483669392703</c:v>
                </c:pt>
                <c:pt idx="2503">
                  <c:v>0.36199366978562497</c:v>
                </c:pt>
                <c:pt idx="2504">
                  <c:v>0.36201607801382896</c:v>
                </c:pt>
                <c:pt idx="2505">
                  <c:v>0.36205305464648196</c:v>
                </c:pt>
                <c:pt idx="2506">
                  <c:v>0.36208501980405094</c:v>
                </c:pt>
                <c:pt idx="2507">
                  <c:v>0.36216761258386898</c:v>
                </c:pt>
                <c:pt idx="2508">
                  <c:v>0.36220659088120499</c:v>
                </c:pt>
                <c:pt idx="2509">
                  <c:v>0.36225089220592999</c:v>
                </c:pt>
                <c:pt idx="2510">
                  <c:v>0.36228600701564495</c:v>
                </c:pt>
                <c:pt idx="2511">
                  <c:v>0.36233348498574802</c:v>
                </c:pt>
                <c:pt idx="2512">
                  <c:v>0.36241470109102902</c:v>
                </c:pt>
                <c:pt idx="2513">
                  <c:v>0.36246959970203496</c:v>
                </c:pt>
                <c:pt idx="2514">
                  <c:v>0.36264900052014404</c:v>
                </c:pt>
                <c:pt idx="2515">
                  <c:v>0.36275631964196797</c:v>
                </c:pt>
                <c:pt idx="2516">
                  <c:v>0.36283253364887902</c:v>
                </c:pt>
                <c:pt idx="2517">
                  <c:v>0.36293570560823896</c:v>
                </c:pt>
                <c:pt idx="2518">
                  <c:v>0.36306238531995205</c:v>
                </c:pt>
                <c:pt idx="2519">
                  <c:v>0.36317917344218598</c:v>
                </c:pt>
                <c:pt idx="2520">
                  <c:v>0.36329882617873899</c:v>
                </c:pt>
                <c:pt idx="2521">
                  <c:v>0.36337573005545498</c:v>
                </c:pt>
                <c:pt idx="2522">
                  <c:v>0.363410766492125</c:v>
                </c:pt>
                <c:pt idx="2523">
                  <c:v>0.36353859356003004</c:v>
                </c:pt>
                <c:pt idx="2524">
                  <c:v>0.363629330369306</c:v>
                </c:pt>
                <c:pt idx="2525">
                  <c:v>0.36373020682202595</c:v>
                </c:pt>
                <c:pt idx="2526">
                  <c:v>0.36385864230564302</c:v>
                </c:pt>
                <c:pt idx="2527">
                  <c:v>0.36393678808593999</c:v>
                </c:pt>
                <c:pt idx="2528">
                  <c:v>0.36410584584344996</c:v>
                </c:pt>
                <c:pt idx="2529">
                  <c:v>0.36424477281038703</c:v>
                </c:pt>
                <c:pt idx="2530">
                  <c:v>0.36431527120843599</c:v>
                </c:pt>
                <c:pt idx="2531">
                  <c:v>0.364382301603419</c:v>
                </c:pt>
                <c:pt idx="2532">
                  <c:v>0.36448800117173397</c:v>
                </c:pt>
                <c:pt idx="2533">
                  <c:v>0.36456254475375505</c:v>
                </c:pt>
                <c:pt idx="2534">
                  <c:v>0.36460431685389705</c:v>
                </c:pt>
                <c:pt idx="2535">
                  <c:v>0.36470074584916001</c:v>
                </c:pt>
                <c:pt idx="2536">
                  <c:v>0.36482403764766203</c:v>
                </c:pt>
                <c:pt idx="2537">
                  <c:v>0.364891779243953</c:v>
                </c:pt>
                <c:pt idx="2538">
                  <c:v>0.36497123669966602</c:v>
                </c:pt>
                <c:pt idx="2539">
                  <c:v>0.36503877344291003</c:v>
                </c:pt>
                <c:pt idx="2540">
                  <c:v>0.36504221030763695</c:v>
                </c:pt>
                <c:pt idx="2541">
                  <c:v>0.36505276635691497</c:v>
                </c:pt>
                <c:pt idx="2542">
                  <c:v>0.36512245063367599</c:v>
                </c:pt>
                <c:pt idx="2543">
                  <c:v>0.36522402801557097</c:v>
                </c:pt>
                <c:pt idx="2544">
                  <c:v>0.36532586617658103</c:v>
                </c:pt>
                <c:pt idx="2545">
                  <c:v>0.36540588507577199</c:v>
                </c:pt>
                <c:pt idx="2546">
                  <c:v>0.36545120331227099</c:v>
                </c:pt>
                <c:pt idx="2547">
                  <c:v>0.36548593014506803</c:v>
                </c:pt>
                <c:pt idx="2548">
                  <c:v>0.36552781352110997</c:v>
                </c:pt>
                <c:pt idx="2549">
                  <c:v>0.36556283438819703</c:v>
                </c:pt>
                <c:pt idx="2550">
                  <c:v>0.36559527274022496</c:v>
                </c:pt>
                <c:pt idx="2551">
                  <c:v>0.36562882636921101</c:v>
                </c:pt>
                <c:pt idx="2552">
                  <c:v>0.365671296347158</c:v>
                </c:pt>
                <c:pt idx="2553">
                  <c:v>0.36572714084854796</c:v>
                </c:pt>
                <c:pt idx="2554">
                  <c:v>0.36580715334843705</c:v>
                </c:pt>
                <c:pt idx="2555">
                  <c:v>0.36585196973400602</c:v>
                </c:pt>
                <c:pt idx="2556">
                  <c:v>0.36595589632523595</c:v>
                </c:pt>
                <c:pt idx="2557">
                  <c:v>0.36603976575797503</c:v>
                </c:pt>
                <c:pt idx="2558">
                  <c:v>0.36616993810670495</c:v>
                </c:pt>
                <c:pt idx="2559">
                  <c:v>0.366278703760333</c:v>
                </c:pt>
                <c:pt idx="2560">
                  <c:v>0.36645266355994499</c:v>
                </c:pt>
                <c:pt idx="2561">
                  <c:v>0.36663523657467301</c:v>
                </c:pt>
                <c:pt idx="2562">
                  <c:v>0.36676507639897704</c:v>
                </c:pt>
                <c:pt idx="2563">
                  <c:v>0.36696634893096802</c:v>
                </c:pt>
                <c:pt idx="2564">
                  <c:v>0.36707674069530605</c:v>
                </c:pt>
                <c:pt idx="2565">
                  <c:v>0.367247572163523</c:v>
                </c:pt>
                <c:pt idx="2566">
                  <c:v>0.367382499736017</c:v>
                </c:pt>
                <c:pt idx="2567">
                  <c:v>0.36749783821281601</c:v>
                </c:pt>
                <c:pt idx="2568">
                  <c:v>0.36764256199005196</c:v>
                </c:pt>
                <c:pt idx="2569">
                  <c:v>0.36776705556186795</c:v>
                </c:pt>
                <c:pt idx="2570">
                  <c:v>0.36788928514549102</c:v>
                </c:pt>
                <c:pt idx="2571">
                  <c:v>0.36792638991586402</c:v>
                </c:pt>
                <c:pt idx="2572">
                  <c:v>0.36801888343783296</c:v>
                </c:pt>
                <c:pt idx="2573">
                  <c:v>0.36826314272896099</c:v>
                </c:pt>
                <c:pt idx="2574">
                  <c:v>0.36843673450958703</c:v>
                </c:pt>
                <c:pt idx="2575">
                  <c:v>0.36850965802398805</c:v>
                </c:pt>
                <c:pt idx="2576">
                  <c:v>0.36858258153838797</c:v>
                </c:pt>
                <c:pt idx="2577">
                  <c:v>0.36866939062289406</c:v>
                </c:pt>
                <c:pt idx="2578">
                  <c:v>0.36872185726215301</c:v>
                </c:pt>
                <c:pt idx="2579">
                  <c:v>0.36882721589016898</c:v>
                </c:pt>
                <c:pt idx="2580">
                  <c:v>0.36889416460439695</c:v>
                </c:pt>
                <c:pt idx="2581">
                  <c:v>0.36891483882933196</c:v>
                </c:pt>
                <c:pt idx="2582">
                  <c:v>0.36894183315411899</c:v>
                </c:pt>
                <c:pt idx="2583">
                  <c:v>0.36896041853249395</c:v>
                </c:pt>
                <c:pt idx="2584">
                  <c:v>0.36897771846683203</c:v>
                </c:pt>
                <c:pt idx="2585">
                  <c:v>0.36900219546371205</c:v>
                </c:pt>
                <c:pt idx="2586">
                  <c:v>0.36902217340646104</c:v>
                </c:pt>
                <c:pt idx="2587">
                  <c:v>0.36905441662773397</c:v>
                </c:pt>
                <c:pt idx="2588">
                  <c:v>0.36920336230358697</c:v>
                </c:pt>
                <c:pt idx="2589">
                  <c:v>0.36929180146978302</c:v>
                </c:pt>
                <c:pt idx="2590">
                  <c:v>0.36943327211510102</c:v>
                </c:pt>
                <c:pt idx="2591">
                  <c:v>0.36950736436832599</c:v>
                </c:pt>
                <c:pt idx="2592">
                  <c:v>0.36960480637386395</c:v>
                </c:pt>
                <c:pt idx="2593">
                  <c:v>0.36966058427062798</c:v>
                </c:pt>
                <c:pt idx="2594">
                  <c:v>0.36971597362498099</c:v>
                </c:pt>
                <c:pt idx="2595">
                  <c:v>0.36980786987557002</c:v>
                </c:pt>
                <c:pt idx="2596">
                  <c:v>0.36992588869510701</c:v>
                </c:pt>
                <c:pt idx="2597">
                  <c:v>0.36997113806313597</c:v>
                </c:pt>
                <c:pt idx="2598">
                  <c:v>0.37007777838661804</c:v>
                </c:pt>
                <c:pt idx="2599">
                  <c:v>0.37023046192669196</c:v>
                </c:pt>
                <c:pt idx="2600">
                  <c:v>0.37030475067674695</c:v>
                </c:pt>
                <c:pt idx="2601">
                  <c:v>0.37042370052584905</c:v>
                </c:pt>
                <c:pt idx="2602">
                  <c:v>0.37057141582627195</c:v>
                </c:pt>
                <c:pt idx="2603">
                  <c:v>0.37065861180762505</c:v>
                </c:pt>
                <c:pt idx="2604">
                  <c:v>0.37075020765260502</c:v>
                </c:pt>
                <c:pt idx="2605">
                  <c:v>0.370881847912225</c:v>
                </c:pt>
                <c:pt idx="2606">
                  <c:v>0.37095663766067499</c:v>
                </c:pt>
                <c:pt idx="2607">
                  <c:v>0.37101896283596303</c:v>
                </c:pt>
                <c:pt idx="2608">
                  <c:v>0.37104955883110402</c:v>
                </c:pt>
                <c:pt idx="2609">
                  <c:v>0.37113704071350895</c:v>
                </c:pt>
                <c:pt idx="2610">
                  <c:v>0.37118599430573496</c:v>
                </c:pt>
                <c:pt idx="2611">
                  <c:v>0.37134463798043804</c:v>
                </c:pt>
                <c:pt idx="2612">
                  <c:v>0.37142174310235299</c:v>
                </c:pt>
                <c:pt idx="2613">
                  <c:v>0.37152331879371103</c:v>
                </c:pt>
                <c:pt idx="2614">
                  <c:v>0.37162518210564299</c:v>
                </c:pt>
                <c:pt idx="2615">
                  <c:v>0.371571865797797</c:v>
                </c:pt>
                <c:pt idx="2616">
                  <c:v>0.37163897835959403</c:v>
                </c:pt>
                <c:pt idx="2617">
                  <c:v>0.37175749276186298</c:v>
                </c:pt>
                <c:pt idx="2618">
                  <c:v>0.37181053625265104</c:v>
                </c:pt>
                <c:pt idx="2619">
                  <c:v>0.37187718032273398</c:v>
                </c:pt>
                <c:pt idx="2620">
                  <c:v>0.37192277297962495</c:v>
                </c:pt>
                <c:pt idx="2621">
                  <c:v>0.37199337983708702</c:v>
                </c:pt>
                <c:pt idx="2622">
                  <c:v>0.37204914419367696</c:v>
                </c:pt>
                <c:pt idx="2623">
                  <c:v>0.37213969732318697</c:v>
                </c:pt>
                <c:pt idx="2624">
                  <c:v>0.37220671687101603</c:v>
                </c:pt>
                <c:pt idx="2625">
                  <c:v>0.37224176314720203</c:v>
                </c:pt>
                <c:pt idx="2626">
                  <c:v>0.37224210652824596</c:v>
                </c:pt>
                <c:pt idx="2627">
                  <c:v>0.37225275253557899</c:v>
                </c:pt>
                <c:pt idx="2628">
                  <c:v>0.37226723403888695</c:v>
                </c:pt>
                <c:pt idx="2629">
                  <c:v>0.37228326578145199</c:v>
                </c:pt>
                <c:pt idx="2630">
                  <c:v>0.37229748260976503</c:v>
                </c:pt>
                <c:pt idx="2631">
                  <c:v>0.372318543177239</c:v>
                </c:pt>
                <c:pt idx="2632">
                  <c:v>0.37239498707810004</c:v>
                </c:pt>
                <c:pt idx="2633">
                  <c:v>0.37254513843541803</c:v>
                </c:pt>
                <c:pt idx="2634">
                  <c:v>0.37274990404952202</c:v>
                </c:pt>
                <c:pt idx="2635">
                  <c:v>0.37291298644274196</c:v>
                </c:pt>
                <c:pt idx="2636">
                  <c:v>0.372947373634956</c:v>
                </c:pt>
                <c:pt idx="2637">
                  <c:v>0.373101368190772</c:v>
                </c:pt>
                <c:pt idx="2638">
                  <c:v>0.37318814735444095</c:v>
                </c:pt>
                <c:pt idx="2639">
                  <c:v>0.37331698026895999</c:v>
                </c:pt>
                <c:pt idx="2640">
                  <c:v>0.37342906018543798</c:v>
                </c:pt>
                <c:pt idx="2641">
                  <c:v>0.373478621668488</c:v>
                </c:pt>
                <c:pt idx="2642">
                  <c:v>0.37356340281040401</c:v>
                </c:pt>
                <c:pt idx="2643">
                  <c:v>0.37373769733133799</c:v>
                </c:pt>
                <c:pt idx="2644">
                  <c:v>0.37382821974069302</c:v>
                </c:pt>
                <c:pt idx="2645">
                  <c:v>0.37399525344950602</c:v>
                </c:pt>
                <c:pt idx="2646">
                  <c:v>0.37410922973689698</c:v>
                </c:pt>
                <c:pt idx="2647">
                  <c:v>0.37419359646332895</c:v>
                </c:pt>
                <c:pt idx="2648">
                  <c:v>0.374276997365381</c:v>
                </c:pt>
                <c:pt idx="2649">
                  <c:v>0.37433149242308394</c:v>
                </c:pt>
                <c:pt idx="2650">
                  <c:v>0.37439835638264196</c:v>
                </c:pt>
                <c:pt idx="2651">
                  <c:v>0.37453649346871298</c:v>
                </c:pt>
                <c:pt idx="2652">
                  <c:v>0.37465274315849695</c:v>
                </c:pt>
                <c:pt idx="2653">
                  <c:v>0.37494775102515698</c:v>
                </c:pt>
                <c:pt idx="2654">
                  <c:v>0.37504639734421497</c:v>
                </c:pt>
                <c:pt idx="2655">
                  <c:v>0.37512563972854995</c:v>
                </c:pt>
                <c:pt idx="2656">
                  <c:v>0.37524306529004303</c:v>
                </c:pt>
                <c:pt idx="2657">
                  <c:v>0.37534581357386299</c:v>
                </c:pt>
                <c:pt idx="2658">
                  <c:v>0.37548684949171096</c:v>
                </c:pt>
                <c:pt idx="2659">
                  <c:v>0.37556966674115</c:v>
                </c:pt>
                <c:pt idx="2660">
                  <c:v>0.37560199997564303</c:v>
                </c:pt>
                <c:pt idx="2661">
                  <c:v>0.37565358864454601</c:v>
                </c:pt>
                <c:pt idx="2662">
                  <c:v>0.37568288288024998</c:v>
                </c:pt>
                <c:pt idx="2663">
                  <c:v>0.375715393274062</c:v>
                </c:pt>
                <c:pt idx="2664">
                  <c:v>0.37576063258769199</c:v>
                </c:pt>
                <c:pt idx="2665">
                  <c:v>0.375791268293311</c:v>
                </c:pt>
                <c:pt idx="2666">
                  <c:v>0.37583130359042705</c:v>
                </c:pt>
                <c:pt idx="2667">
                  <c:v>0.37587470417338698</c:v>
                </c:pt>
                <c:pt idx="2668">
                  <c:v>0.37593028941199103</c:v>
                </c:pt>
                <c:pt idx="2669">
                  <c:v>0.37599504215341295</c:v>
                </c:pt>
                <c:pt idx="2670">
                  <c:v>0.37604204011089604</c:v>
                </c:pt>
                <c:pt idx="2671">
                  <c:v>0.376072588485723</c:v>
                </c:pt>
                <c:pt idx="2672">
                  <c:v>0.37625108021953502</c:v>
                </c:pt>
                <c:pt idx="2673">
                  <c:v>0.37630510827197405</c:v>
                </c:pt>
                <c:pt idx="2674">
                  <c:v>0.37633902813542197</c:v>
                </c:pt>
                <c:pt idx="2675">
                  <c:v>0.37640956348060395</c:v>
                </c:pt>
                <c:pt idx="2676">
                  <c:v>0.37648279444407395</c:v>
                </c:pt>
                <c:pt idx="2677">
                  <c:v>0.37654479366467997</c:v>
                </c:pt>
                <c:pt idx="2678">
                  <c:v>0.37663631734544001</c:v>
                </c:pt>
                <c:pt idx="2679">
                  <c:v>0.37671643453100601</c:v>
                </c:pt>
                <c:pt idx="2680">
                  <c:v>0.37683288392863101</c:v>
                </c:pt>
                <c:pt idx="2681">
                  <c:v>0.37691479132161598</c:v>
                </c:pt>
                <c:pt idx="2682">
                  <c:v>0.37700030922452299</c:v>
                </c:pt>
                <c:pt idx="2683">
                  <c:v>0.37713443998295304</c:v>
                </c:pt>
                <c:pt idx="2684">
                  <c:v>0.37724617319538301</c:v>
                </c:pt>
                <c:pt idx="2685">
                  <c:v>0.37728990355395697</c:v>
                </c:pt>
                <c:pt idx="2686">
                  <c:v>0.37739328974013697</c:v>
                </c:pt>
                <c:pt idx="2687">
                  <c:v>0.37749162683350501</c:v>
                </c:pt>
                <c:pt idx="2688">
                  <c:v>0.37755630330811596</c:v>
                </c:pt>
                <c:pt idx="2689">
                  <c:v>0.377551273973599</c:v>
                </c:pt>
                <c:pt idx="2690">
                  <c:v>0.37763460397225801</c:v>
                </c:pt>
                <c:pt idx="2691">
                  <c:v>0.37770694539966498</c:v>
                </c:pt>
                <c:pt idx="2692">
                  <c:v>0.37776806932725304</c:v>
                </c:pt>
                <c:pt idx="2693">
                  <c:v>0.37785941182578298</c:v>
                </c:pt>
                <c:pt idx="2694">
                  <c:v>0.37793301698376702</c:v>
                </c:pt>
                <c:pt idx="2695">
                  <c:v>0.37805324991823996</c:v>
                </c:pt>
                <c:pt idx="2696">
                  <c:v>0.37819111825460605</c:v>
                </c:pt>
                <c:pt idx="2697">
                  <c:v>0.37830356800436205</c:v>
                </c:pt>
                <c:pt idx="2698">
                  <c:v>0.37838787558825704</c:v>
                </c:pt>
                <c:pt idx="2699">
                  <c:v>0.37849025305108897</c:v>
                </c:pt>
                <c:pt idx="2700">
                  <c:v>0.37860751721441699</c:v>
                </c:pt>
                <c:pt idx="2701">
                  <c:v>0.37872928095022595</c:v>
                </c:pt>
                <c:pt idx="2702">
                  <c:v>0.37879358620466796</c:v>
                </c:pt>
                <c:pt idx="2703">
                  <c:v>0.37888778879776597</c:v>
                </c:pt>
                <c:pt idx="2704">
                  <c:v>0.37892956877688899</c:v>
                </c:pt>
                <c:pt idx="2705">
                  <c:v>0.37894633006677803</c:v>
                </c:pt>
                <c:pt idx="2706">
                  <c:v>0.37896758760911098</c:v>
                </c:pt>
                <c:pt idx="2707">
                  <c:v>0.378977321084218</c:v>
                </c:pt>
                <c:pt idx="2708">
                  <c:v>0.37900275667482897</c:v>
                </c:pt>
                <c:pt idx="2709">
                  <c:v>0.379014648043002</c:v>
                </c:pt>
                <c:pt idx="2710">
                  <c:v>0.37902222362504301</c:v>
                </c:pt>
                <c:pt idx="2711">
                  <c:v>0.37905404106961604</c:v>
                </c:pt>
                <c:pt idx="2712">
                  <c:v>0.37906005162161704</c:v>
                </c:pt>
                <c:pt idx="2713">
                  <c:v>0.37913210428095601</c:v>
                </c:pt>
                <c:pt idx="2714">
                  <c:v>0.37923609163695504</c:v>
                </c:pt>
                <c:pt idx="2715">
                  <c:v>0.37947173745024398</c:v>
                </c:pt>
                <c:pt idx="2716">
                  <c:v>0.37964973614278497</c:v>
                </c:pt>
                <c:pt idx="2717">
                  <c:v>0.37975148299631101</c:v>
                </c:pt>
                <c:pt idx="2718">
                  <c:v>0.37992285372539802</c:v>
                </c:pt>
                <c:pt idx="2719">
                  <c:v>0.37998568868358495</c:v>
                </c:pt>
                <c:pt idx="2720">
                  <c:v>0.38011862903055005</c:v>
                </c:pt>
                <c:pt idx="2721">
                  <c:v>0.38022609723074396</c:v>
                </c:pt>
                <c:pt idx="2722">
                  <c:v>0.38033904175326905</c:v>
                </c:pt>
                <c:pt idx="2723">
                  <c:v>0.38035367172481205</c:v>
                </c:pt>
                <c:pt idx="2724">
                  <c:v>0.38057081375584501</c:v>
                </c:pt>
                <c:pt idx="2725">
                  <c:v>0.38074758936769304</c:v>
                </c:pt>
                <c:pt idx="2726">
                  <c:v>0.38094291210536901</c:v>
                </c:pt>
                <c:pt idx="2727">
                  <c:v>0.38109363220970505</c:v>
                </c:pt>
                <c:pt idx="2728">
                  <c:v>0.38111193589352499</c:v>
                </c:pt>
                <c:pt idx="2729">
                  <c:v>0.38126764140789904</c:v>
                </c:pt>
                <c:pt idx="2730">
                  <c:v>0.38149492071673996</c:v>
                </c:pt>
                <c:pt idx="2731">
                  <c:v>0.38157246947783496</c:v>
                </c:pt>
                <c:pt idx="2732">
                  <c:v>0.38163423397782303</c:v>
                </c:pt>
                <c:pt idx="2733">
                  <c:v>0.38167693768403399</c:v>
                </c:pt>
                <c:pt idx="2734">
                  <c:v>0.38173498152308705</c:v>
                </c:pt>
                <c:pt idx="2735">
                  <c:v>0.38192770349873395</c:v>
                </c:pt>
                <c:pt idx="2736">
                  <c:v>0.38204713311363503</c:v>
                </c:pt>
                <c:pt idx="2737">
                  <c:v>0.38215066030780598</c:v>
                </c:pt>
                <c:pt idx="2738">
                  <c:v>0.38220244601763798</c:v>
                </c:pt>
                <c:pt idx="2739">
                  <c:v>0.38222426390064002</c:v>
                </c:pt>
                <c:pt idx="2740">
                  <c:v>0.38224867664547701</c:v>
                </c:pt>
                <c:pt idx="2741">
                  <c:v>0.38225876661133096</c:v>
                </c:pt>
                <c:pt idx="2742">
                  <c:v>0.38227039326738799</c:v>
                </c:pt>
                <c:pt idx="2743">
                  <c:v>0.382280048320921</c:v>
                </c:pt>
                <c:pt idx="2744">
                  <c:v>0.38228883354981202</c:v>
                </c:pt>
                <c:pt idx="2745">
                  <c:v>0.382300982100655</c:v>
                </c:pt>
                <c:pt idx="2746">
                  <c:v>0.38230695489653399</c:v>
                </c:pt>
                <c:pt idx="2747">
                  <c:v>0.38231616369136501</c:v>
                </c:pt>
                <c:pt idx="2748">
                  <c:v>0.38239752110764802</c:v>
                </c:pt>
                <c:pt idx="2749">
                  <c:v>0.38249205791846796</c:v>
                </c:pt>
                <c:pt idx="2750">
                  <c:v>0.38260180172298697</c:v>
                </c:pt>
                <c:pt idx="2751">
                  <c:v>0.38269228333548799</c:v>
                </c:pt>
                <c:pt idx="2752">
                  <c:v>0.38275951296298205</c:v>
                </c:pt>
                <c:pt idx="2753">
                  <c:v>0.38284138818287206</c:v>
                </c:pt>
                <c:pt idx="2754">
                  <c:v>0.38298604212298204</c:v>
                </c:pt>
                <c:pt idx="2755">
                  <c:v>0.383079758228691</c:v>
                </c:pt>
                <c:pt idx="2756">
                  <c:v>0.38314498919588602</c:v>
                </c:pt>
                <c:pt idx="2757">
                  <c:v>0.38319825640490601</c:v>
                </c:pt>
                <c:pt idx="2758">
                  <c:v>0.38331191210757398</c:v>
                </c:pt>
                <c:pt idx="2759">
                  <c:v>0.38338284010247203</c:v>
                </c:pt>
                <c:pt idx="2760">
                  <c:v>0.38351615055071397</c:v>
                </c:pt>
                <c:pt idx="2761">
                  <c:v>0.38353252165424601</c:v>
                </c:pt>
                <c:pt idx="2762">
                  <c:v>0.38341819982650605</c:v>
                </c:pt>
                <c:pt idx="2763">
                  <c:v>0.38366028535309404</c:v>
                </c:pt>
                <c:pt idx="2764">
                  <c:v>0.38370456551743704</c:v>
                </c:pt>
                <c:pt idx="2765">
                  <c:v>0.38378388053708501</c:v>
                </c:pt>
                <c:pt idx="2766">
                  <c:v>0.38391300292813002</c:v>
                </c:pt>
                <c:pt idx="2767">
                  <c:v>0.38399311531914404</c:v>
                </c:pt>
                <c:pt idx="2768">
                  <c:v>0.38406384686811801</c:v>
                </c:pt>
                <c:pt idx="2769">
                  <c:v>0.38419852235154495</c:v>
                </c:pt>
                <c:pt idx="2770">
                  <c:v>0.38440190807741803</c:v>
                </c:pt>
                <c:pt idx="2771">
                  <c:v>0.38448934946951796</c:v>
                </c:pt>
                <c:pt idx="2772">
                  <c:v>0.38462454144323099</c:v>
                </c:pt>
                <c:pt idx="2773">
                  <c:v>0.38463972423131099</c:v>
                </c:pt>
                <c:pt idx="2774">
                  <c:v>0.38474062636569395</c:v>
                </c:pt>
                <c:pt idx="2775">
                  <c:v>0.38482553381444795</c:v>
                </c:pt>
                <c:pt idx="2776">
                  <c:v>0.38487856217251504</c:v>
                </c:pt>
                <c:pt idx="2777">
                  <c:v>0.38492460354943003</c:v>
                </c:pt>
                <c:pt idx="2778">
                  <c:v>0.38496634348282799</c:v>
                </c:pt>
                <c:pt idx="2779">
                  <c:v>0.38508155677184897</c:v>
                </c:pt>
                <c:pt idx="2780">
                  <c:v>0.38515064298599699</c:v>
                </c:pt>
                <c:pt idx="2781">
                  <c:v>0.38530814310515604</c:v>
                </c:pt>
                <c:pt idx="2782">
                  <c:v>0.38536407004041895</c:v>
                </c:pt>
                <c:pt idx="2783">
                  <c:v>0.38543927877864503</c:v>
                </c:pt>
                <c:pt idx="2784">
                  <c:v>0.38552253889229104</c:v>
                </c:pt>
                <c:pt idx="2785">
                  <c:v>0.38556475997736905</c:v>
                </c:pt>
                <c:pt idx="2786">
                  <c:v>0.38558587942769895</c:v>
                </c:pt>
                <c:pt idx="2787">
                  <c:v>0.38562985935831395</c:v>
                </c:pt>
                <c:pt idx="2788">
                  <c:v>0.38567664007624902</c:v>
                </c:pt>
                <c:pt idx="2789">
                  <c:v>0.38570027085384795</c:v>
                </c:pt>
                <c:pt idx="2790">
                  <c:v>0.38573613788255501</c:v>
                </c:pt>
                <c:pt idx="2791">
                  <c:v>0.38575445654556495</c:v>
                </c:pt>
                <c:pt idx="2792">
                  <c:v>0.38580210950421501</c:v>
                </c:pt>
                <c:pt idx="2793">
                  <c:v>0.38598261347312801</c:v>
                </c:pt>
                <c:pt idx="2794">
                  <c:v>0.38600897557101699</c:v>
                </c:pt>
                <c:pt idx="2795">
                  <c:v>0.38603336446328596</c:v>
                </c:pt>
                <c:pt idx="2796">
                  <c:v>0.38629251061015502</c:v>
                </c:pt>
                <c:pt idx="2797">
                  <c:v>0.38653754444426003</c:v>
                </c:pt>
                <c:pt idx="2798">
                  <c:v>0.38658116752138605</c:v>
                </c:pt>
                <c:pt idx="2799">
                  <c:v>0.38664135089839902</c:v>
                </c:pt>
                <c:pt idx="2800">
                  <c:v>0.38677166670101704</c:v>
                </c:pt>
                <c:pt idx="2801">
                  <c:v>0.38702265025760996</c:v>
                </c:pt>
                <c:pt idx="2802">
                  <c:v>0.38710433851005199</c:v>
                </c:pt>
                <c:pt idx="2803">
                  <c:v>0.38722084722022099</c:v>
                </c:pt>
                <c:pt idx="2804">
                  <c:v>0.38732639775532895</c:v>
                </c:pt>
                <c:pt idx="2805">
                  <c:v>0.38739571452465404</c:v>
                </c:pt>
                <c:pt idx="2806">
                  <c:v>0.38758365149473395</c:v>
                </c:pt>
                <c:pt idx="2807">
                  <c:v>0.38779841243497204</c:v>
                </c:pt>
                <c:pt idx="2808">
                  <c:v>0.38790305497296396</c:v>
                </c:pt>
                <c:pt idx="2809">
                  <c:v>0.38798160988636499</c:v>
                </c:pt>
                <c:pt idx="2810">
                  <c:v>0.38802862279192696</c:v>
                </c:pt>
                <c:pt idx="2811">
                  <c:v>0.38814957678286299</c:v>
                </c:pt>
                <c:pt idx="2812">
                  <c:v>0.38831239413922103</c:v>
                </c:pt>
                <c:pt idx="2813">
                  <c:v>0.38838121707152595</c:v>
                </c:pt>
                <c:pt idx="2814">
                  <c:v>0.38841119280988601</c:v>
                </c:pt>
                <c:pt idx="2815">
                  <c:v>0.38847225664275098</c:v>
                </c:pt>
                <c:pt idx="2816">
                  <c:v>0.38855199966494902</c:v>
                </c:pt>
                <c:pt idx="2817">
                  <c:v>0.38864983471124903</c:v>
                </c:pt>
                <c:pt idx="2818">
                  <c:v>0.38880496446142299</c:v>
                </c:pt>
                <c:pt idx="2819">
                  <c:v>0.38880757055760395</c:v>
                </c:pt>
                <c:pt idx="2820">
                  <c:v>0.38881719382572999</c:v>
                </c:pt>
                <c:pt idx="2821">
                  <c:v>0.38882557811607299</c:v>
                </c:pt>
                <c:pt idx="2822">
                  <c:v>0.38883699275501604</c:v>
                </c:pt>
                <c:pt idx="2823">
                  <c:v>0.38884647065655398</c:v>
                </c:pt>
                <c:pt idx="2824">
                  <c:v>0.38885391342585995</c:v>
                </c:pt>
                <c:pt idx="2825">
                  <c:v>0.388861937661518</c:v>
                </c:pt>
                <c:pt idx="2826">
                  <c:v>0.38886830471807299</c:v>
                </c:pt>
                <c:pt idx="2827">
                  <c:v>0.38887234965768702</c:v>
                </c:pt>
                <c:pt idx="2828">
                  <c:v>0.38887795216295296</c:v>
                </c:pt>
                <c:pt idx="2829">
                  <c:v>0.388887796565062</c:v>
                </c:pt>
                <c:pt idx="2830">
                  <c:v>0.38889353246331004</c:v>
                </c:pt>
                <c:pt idx="2831">
                  <c:v>0.38891001983594797</c:v>
                </c:pt>
                <c:pt idx="2832">
                  <c:v>0.38891500873349405</c:v>
                </c:pt>
                <c:pt idx="2833">
                  <c:v>0.38892261213349699</c:v>
                </c:pt>
                <c:pt idx="2834">
                  <c:v>0.38893063774062497</c:v>
                </c:pt>
                <c:pt idx="2835">
                  <c:v>0.388939696565617</c:v>
                </c:pt>
                <c:pt idx="2836">
                  <c:v>0.389595627452472</c:v>
                </c:pt>
                <c:pt idx="2837">
                  <c:v>0.38965178006475598</c:v>
                </c:pt>
                <c:pt idx="2838">
                  <c:v>0.38970658089771204</c:v>
                </c:pt>
                <c:pt idx="2839">
                  <c:v>0.38980210388558501</c:v>
                </c:pt>
                <c:pt idx="2840">
                  <c:v>0.38990755281257705</c:v>
                </c:pt>
                <c:pt idx="2841">
                  <c:v>0.39001461405480797</c:v>
                </c:pt>
                <c:pt idx="2842">
                  <c:v>0.39004950325969501</c:v>
                </c:pt>
                <c:pt idx="2843">
                  <c:v>0.39009215826760602</c:v>
                </c:pt>
                <c:pt idx="2844">
                  <c:v>0.39015258745890502</c:v>
                </c:pt>
                <c:pt idx="2845">
                  <c:v>0.39026509073237903</c:v>
                </c:pt>
                <c:pt idx="2846">
                  <c:v>0.39032453347723595</c:v>
                </c:pt>
                <c:pt idx="2847">
                  <c:v>0.39052587180659204</c:v>
                </c:pt>
                <c:pt idx="2848">
                  <c:v>0.39058586529161599</c:v>
                </c:pt>
                <c:pt idx="2849">
                  <c:v>0.39063716662124504</c:v>
                </c:pt>
                <c:pt idx="2850">
                  <c:v>0.39074393503230698</c:v>
                </c:pt>
                <c:pt idx="2851">
                  <c:v>0.39087615916186902</c:v>
                </c:pt>
                <c:pt idx="2852">
                  <c:v>0.390926868441419</c:v>
                </c:pt>
                <c:pt idx="2853">
                  <c:v>0.39100799737095204</c:v>
                </c:pt>
                <c:pt idx="2854">
                  <c:v>0.39109827653844298</c:v>
                </c:pt>
                <c:pt idx="2855">
                  <c:v>0.39119516199506099</c:v>
                </c:pt>
                <c:pt idx="2856">
                  <c:v>0.39130367370647401</c:v>
                </c:pt>
                <c:pt idx="2857">
                  <c:v>0.39139827589224296</c:v>
                </c:pt>
                <c:pt idx="2858">
                  <c:v>0.39150394694550905</c:v>
                </c:pt>
                <c:pt idx="2859">
                  <c:v>0.39160525400247503</c:v>
                </c:pt>
                <c:pt idx="2860">
                  <c:v>0.39168047757565305</c:v>
                </c:pt>
                <c:pt idx="2861">
                  <c:v>0.39171622419410601</c:v>
                </c:pt>
                <c:pt idx="2862">
                  <c:v>0.39183146148280901</c:v>
                </c:pt>
                <c:pt idx="2863">
                  <c:v>0.39190203558874304</c:v>
                </c:pt>
                <c:pt idx="2864">
                  <c:v>0.392016640009207</c:v>
                </c:pt>
                <c:pt idx="2865">
                  <c:v>0.392062302298122</c:v>
                </c:pt>
                <c:pt idx="2866">
                  <c:v>0.39213611624592903</c:v>
                </c:pt>
                <c:pt idx="2867">
                  <c:v>0.39214312386586703</c:v>
                </c:pt>
                <c:pt idx="2868">
                  <c:v>0.39221520850258595</c:v>
                </c:pt>
                <c:pt idx="2869">
                  <c:v>0.39225835500304396</c:v>
                </c:pt>
                <c:pt idx="2870">
                  <c:v>0.39232040253844702</c:v>
                </c:pt>
                <c:pt idx="2871">
                  <c:v>0.39235976883191703</c:v>
                </c:pt>
                <c:pt idx="2872">
                  <c:v>0.39240539201971303</c:v>
                </c:pt>
                <c:pt idx="2873">
                  <c:v>0.39249546522761902</c:v>
                </c:pt>
                <c:pt idx="2874">
                  <c:v>0.39254588271374402</c:v>
                </c:pt>
                <c:pt idx="2875">
                  <c:v>0.39258509248753803</c:v>
                </c:pt>
                <c:pt idx="2876">
                  <c:v>0.39265442818220697</c:v>
                </c:pt>
                <c:pt idx="2877">
                  <c:v>0.39285603878077702</c:v>
                </c:pt>
                <c:pt idx="2878">
                  <c:v>0.39302639973656905</c:v>
                </c:pt>
                <c:pt idx="2879">
                  <c:v>0.393165488173702</c:v>
                </c:pt>
                <c:pt idx="2880">
                  <c:v>0.39324336043542396</c:v>
                </c:pt>
                <c:pt idx="2881">
                  <c:v>0.39332798664843005</c:v>
                </c:pt>
                <c:pt idx="2882">
                  <c:v>0.39350151166954295</c:v>
                </c:pt>
                <c:pt idx="2883">
                  <c:v>0.39361864959969095</c:v>
                </c:pt>
                <c:pt idx="2884">
                  <c:v>0.39369194283872999</c:v>
                </c:pt>
                <c:pt idx="2885">
                  <c:v>0.39383245627729102</c:v>
                </c:pt>
                <c:pt idx="2886">
                  <c:v>0.39394617206035398</c:v>
                </c:pt>
                <c:pt idx="2887">
                  <c:v>0.39409242215787399</c:v>
                </c:pt>
                <c:pt idx="2888">
                  <c:v>0.39420156598756595</c:v>
                </c:pt>
                <c:pt idx="2889">
                  <c:v>0.3943273225442</c:v>
                </c:pt>
                <c:pt idx="2890">
                  <c:v>0.39440824260123797</c:v>
                </c:pt>
                <c:pt idx="2891">
                  <c:v>0.39454653592597699</c:v>
                </c:pt>
                <c:pt idx="2892">
                  <c:v>0.39474124708485103</c:v>
                </c:pt>
                <c:pt idx="2893">
                  <c:v>0.39483043158004905</c:v>
                </c:pt>
                <c:pt idx="2894">
                  <c:v>0.39486820097009201</c:v>
                </c:pt>
                <c:pt idx="2895">
                  <c:v>0.39491431391579501</c:v>
                </c:pt>
                <c:pt idx="2896">
                  <c:v>0.39499350637631903</c:v>
                </c:pt>
                <c:pt idx="2897">
                  <c:v>0.39505368301805499</c:v>
                </c:pt>
                <c:pt idx="2898">
                  <c:v>0.39509487424922896</c:v>
                </c:pt>
                <c:pt idx="2899">
                  <c:v>0.39516119745260003</c:v>
                </c:pt>
                <c:pt idx="2900">
                  <c:v>0.39528874603140396</c:v>
                </c:pt>
                <c:pt idx="2901">
                  <c:v>0.39535721013703695</c:v>
                </c:pt>
                <c:pt idx="2902">
                  <c:v>0.39538323724662205</c:v>
                </c:pt>
                <c:pt idx="2903">
                  <c:v>0.39543070039322503</c:v>
                </c:pt>
                <c:pt idx="2904">
                  <c:v>0.395452666138571</c:v>
                </c:pt>
                <c:pt idx="2905">
                  <c:v>0.39546932517479705</c:v>
                </c:pt>
                <c:pt idx="2906">
                  <c:v>0.39550009065298897</c:v>
                </c:pt>
                <c:pt idx="2907">
                  <c:v>0.39551384033590997</c:v>
                </c:pt>
                <c:pt idx="2908">
                  <c:v>0.39553811087276303</c:v>
                </c:pt>
                <c:pt idx="2909">
                  <c:v>0.39556111152157403</c:v>
                </c:pt>
                <c:pt idx="2910">
                  <c:v>0.39558325743931</c:v>
                </c:pt>
                <c:pt idx="2911">
                  <c:v>0.39563441495192997</c:v>
                </c:pt>
                <c:pt idx="2912">
                  <c:v>0.39571970769201004</c:v>
                </c:pt>
                <c:pt idx="2913">
                  <c:v>0.39580169056456405</c:v>
                </c:pt>
                <c:pt idx="2914">
                  <c:v>0.39587909054362203</c:v>
                </c:pt>
                <c:pt idx="2915">
                  <c:v>0.39595750894345705</c:v>
                </c:pt>
                <c:pt idx="2916">
                  <c:v>0.39604640609901398</c:v>
                </c:pt>
                <c:pt idx="2917">
                  <c:v>0.39609704734541695</c:v>
                </c:pt>
                <c:pt idx="2918">
                  <c:v>0.39615821559299103</c:v>
                </c:pt>
                <c:pt idx="2919">
                  <c:v>0.39621964947186294</c:v>
                </c:pt>
                <c:pt idx="2920">
                  <c:v>0.39635514849442299</c:v>
                </c:pt>
                <c:pt idx="2921">
                  <c:v>0.396465959135754</c:v>
                </c:pt>
                <c:pt idx="2922">
                  <c:v>0.39657619562868396</c:v>
                </c:pt>
                <c:pt idx="2923">
                  <c:v>0.39668109087228298</c:v>
                </c:pt>
                <c:pt idx="2924">
                  <c:v>0.39675114315346305</c:v>
                </c:pt>
                <c:pt idx="2925">
                  <c:v>0.39679671114219195</c:v>
                </c:pt>
                <c:pt idx="2926">
                  <c:v>0.39702533694468101</c:v>
                </c:pt>
                <c:pt idx="2927">
                  <c:v>0.39710496130903095</c:v>
                </c:pt>
                <c:pt idx="2928">
                  <c:v>0.39724221518124803</c:v>
                </c:pt>
                <c:pt idx="2929">
                  <c:v>0.39732201344844098</c:v>
                </c:pt>
                <c:pt idx="2930">
                  <c:v>0.39736958105848497</c:v>
                </c:pt>
                <c:pt idx="2931">
                  <c:v>0.39741395495100695</c:v>
                </c:pt>
                <c:pt idx="2932">
                  <c:v>0.39749580148117303</c:v>
                </c:pt>
                <c:pt idx="2933">
                  <c:v>0.39760650872381897</c:v>
                </c:pt>
                <c:pt idx="2934">
                  <c:v>0.39761820465876696</c:v>
                </c:pt>
                <c:pt idx="2935">
                  <c:v>0.39782716849037203</c:v>
                </c:pt>
                <c:pt idx="2936">
                  <c:v>0.39795398253749203</c:v>
                </c:pt>
                <c:pt idx="2937">
                  <c:v>0.39808212676049304</c:v>
                </c:pt>
                <c:pt idx="2938">
                  <c:v>0.39817068460239702</c:v>
                </c:pt>
                <c:pt idx="2939">
                  <c:v>0.39837989247091699</c:v>
                </c:pt>
                <c:pt idx="2940">
                  <c:v>0.39851574812489898</c:v>
                </c:pt>
                <c:pt idx="2941">
                  <c:v>0.39859549509562997</c:v>
                </c:pt>
                <c:pt idx="2942">
                  <c:v>0.39865093404753205</c:v>
                </c:pt>
                <c:pt idx="2943">
                  <c:v>0.39869945079011604</c:v>
                </c:pt>
                <c:pt idx="2944">
                  <c:v>0.39876802939494704</c:v>
                </c:pt>
                <c:pt idx="2945">
                  <c:v>0.39882417845524298</c:v>
                </c:pt>
                <c:pt idx="2946">
                  <c:v>0.39890172908455901</c:v>
                </c:pt>
                <c:pt idx="2947">
                  <c:v>0.39895956141432798</c:v>
                </c:pt>
                <c:pt idx="2948">
                  <c:v>0.39904107975026104</c:v>
                </c:pt>
                <c:pt idx="2949">
                  <c:v>0.39907250094536695</c:v>
                </c:pt>
                <c:pt idx="2950">
                  <c:v>0.39912269477487505</c:v>
                </c:pt>
                <c:pt idx="2951">
                  <c:v>0.39930299659605595</c:v>
                </c:pt>
                <c:pt idx="2952">
                  <c:v>0.39944626140089101</c:v>
                </c:pt>
                <c:pt idx="2953">
                  <c:v>0.39965383687670397</c:v>
                </c:pt>
                <c:pt idx="2954">
                  <c:v>0.39974302116960203</c:v>
                </c:pt>
                <c:pt idx="2955">
                  <c:v>0.399918317517717</c:v>
                </c:pt>
                <c:pt idx="2956">
                  <c:v>0.40011948633405003</c:v>
                </c:pt>
                <c:pt idx="2957">
                  <c:v>0.40019653879444805</c:v>
                </c:pt>
                <c:pt idx="2958">
                  <c:v>0.40032567777746597</c:v>
                </c:pt>
                <c:pt idx="2959">
                  <c:v>0.40043277495227203</c:v>
                </c:pt>
                <c:pt idx="2960">
                  <c:v>0.40050867207792495</c:v>
                </c:pt>
                <c:pt idx="2961">
                  <c:v>0.40056343242713699</c:v>
                </c:pt>
                <c:pt idx="2962">
                  <c:v>0.40068531241766503</c:v>
                </c:pt>
                <c:pt idx="2963">
                  <c:v>0.40100377151827604</c:v>
                </c:pt>
                <c:pt idx="2964">
                  <c:v>0.401068995817355</c:v>
                </c:pt>
                <c:pt idx="2965">
                  <c:v>0.40121331408997996</c:v>
                </c:pt>
                <c:pt idx="2966">
                  <c:v>0.40131927496549002</c:v>
                </c:pt>
                <c:pt idx="2967">
                  <c:v>0.40145919650825501</c:v>
                </c:pt>
                <c:pt idx="2968">
                  <c:v>0.40159316805530099</c:v>
                </c:pt>
                <c:pt idx="2969">
                  <c:v>0.40166911467352595</c:v>
                </c:pt>
                <c:pt idx="2970">
                  <c:v>0.40171204368922098</c:v>
                </c:pt>
                <c:pt idx="2971">
                  <c:v>0.40177247063604205</c:v>
                </c:pt>
                <c:pt idx="2972">
                  <c:v>0.40186741246070401</c:v>
                </c:pt>
                <c:pt idx="2973">
                  <c:v>0.40193212609227702</c:v>
                </c:pt>
                <c:pt idx="2974">
                  <c:v>0.40198907926178895</c:v>
                </c:pt>
                <c:pt idx="2975">
                  <c:v>0.402043969785017</c:v>
                </c:pt>
                <c:pt idx="2976">
                  <c:v>0.40209653865469497</c:v>
                </c:pt>
                <c:pt idx="2977">
                  <c:v>0.40217000240632605</c:v>
                </c:pt>
                <c:pt idx="2978">
                  <c:v>0.40220068139967102</c:v>
                </c:pt>
                <c:pt idx="2979">
                  <c:v>0.40227596930766396</c:v>
                </c:pt>
                <c:pt idx="2980">
                  <c:v>0.40230847245737</c:v>
                </c:pt>
                <c:pt idx="2981">
                  <c:v>0.40234910139450197</c:v>
                </c:pt>
                <c:pt idx="2982">
                  <c:v>0.40240366025293695</c:v>
                </c:pt>
                <c:pt idx="2983">
                  <c:v>0.40246518407202403</c:v>
                </c:pt>
                <c:pt idx="2984">
                  <c:v>0.402530190371436</c:v>
                </c:pt>
                <c:pt idx="2985">
                  <c:v>0.40257347262691201</c:v>
                </c:pt>
                <c:pt idx="2986">
                  <c:v>0.40261246180095001</c:v>
                </c:pt>
                <c:pt idx="2987">
                  <c:v>0.40266483133101805</c:v>
                </c:pt>
                <c:pt idx="2988">
                  <c:v>0.40274003787588797</c:v>
                </c:pt>
                <c:pt idx="2989">
                  <c:v>0.40283099074015505</c:v>
                </c:pt>
                <c:pt idx="2990">
                  <c:v>0.40291700243262396</c:v>
                </c:pt>
                <c:pt idx="2991">
                  <c:v>0.40300127683530396</c:v>
                </c:pt>
                <c:pt idx="2992">
                  <c:v>0.40307168307608299</c:v>
                </c:pt>
                <c:pt idx="2993">
                  <c:v>0.40309026231278899</c:v>
                </c:pt>
                <c:pt idx="2994">
                  <c:v>0.40311892326662402</c:v>
                </c:pt>
                <c:pt idx="2995">
                  <c:v>0.403140882134296</c:v>
                </c:pt>
                <c:pt idx="2996">
                  <c:v>0.40317085081226001</c:v>
                </c:pt>
                <c:pt idx="2997">
                  <c:v>0.40320185477182602</c:v>
                </c:pt>
                <c:pt idx="2998">
                  <c:v>0.40343292598293501</c:v>
                </c:pt>
                <c:pt idx="2999">
                  <c:v>0.40364693561033105</c:v>
                </c:pt>
                <c:pt idx="3000">
                  <c:v>0.40333724976647201</c:v>
                </c:pt>
                <c:pt idx="3001">
                  <c:v>0.40357872282287</c:v>
                </c:pt>
                <c:pt idx="3002">
                  <c:v>0.40386995396361702</c:v>
                </c:pt>
                <c:pt idx="3003">
                  <c:v>0.40407071969487296</c:v>
                </c:pt>
                <c:pt idx="3004">
                  <c:v>0.40412395961941305</c:v>
                </c:pt>
                <c:pt idx="3005">
                  <c:v>0.40438738873906199</c:v>
                </c:pt>
                <c:pt idx="3006">
                  <c:v>0.40455698097703796</c:v>
                </c:pt>
                <c:pt idx="3007">
                  <c:v>0.40460274246993999</c:v>
                </c:pt>
                <c:pt idx="3008">
                  <c:v>0.40470034538170596</c:v>
                </c:pt>
                <c:pt idx="3009">
                  <c:v>0.404834841719097</c:v>
                </c:pt>
                <c:pt idx="3010">
                  <c:v>0.40496280667783802</c:v>
                </c:pt>
                <c:pt idx="3011">
                  <c:v>0.40505331825507995</c:v>
                </c:pt>
                <c:pt idx="3012">
                  <c:v>0.40515071866272601</c:v>
                </c:pt>
                <c:pt idx="3013">
                  <c:v>0.40519072615264196</c:v>
                </c:pt>
                <c:pt idx="3014">
                  <c:v>0.40525013290366996</c:v>
                </c:pt>
                <c:pt idx="3015">
                  <c:v>0.40527236832276903</c:v>
                </c:pt>
                <c:pt idx="3016">
                  <c:v>0.40531201025681995</c:v>
                </c:pt>
                <c:pt idx="3017">
                  <c:v>0.40537422451025995</c:v>
                </c:pt>
                <c:pt idx="3018">
                  <c:v>0.40542004294961598</c:v>
                </c:pt>
                <c:pt idx="3019">
                  <c:v>0.405468781191481</c:v>
                </c:pt>
                <c:pt idx="3020">
                  <c:v>0.40551572263180202</c:v>
                </c:pt>
                <c:pt idx="3021">
                  <c:v>0.40552653793986304</c:v>
                </c:pt>
                <c:pt idx="3022">
                  <c:v>0.40559128961027502</c:v>
                </c:pt>
                <c:pt idx="3023">
                  <c:v>0.40576207097858696</c:v>
                </c:pt>
                <c:pt idx="3024">
                  <c:v>0.40600265303062799</c:v>
                </c:pt>
                <c:pt idx="3025">
                  <c:v>0.40614858901780604</c:v>
                </c:pt>
                <c:pt idx="3026">
                  <c:v>0.40624467298404199</c:v>
                </c:pt>
                <c:pt idx="3027">
                  <c:v>0.40633369772010497</c:v>
                </c:pt>
                <c:pt idx="3028">
                  <c:v>0.40645135473079796</c:v>
                </c:pt>
                <c:pt idx="3029">
                  <c:v>0.40660488981256204</c:v>
                </c:pt>
                <c:pt idx="3030">
                  <c:v>0.40660832705845495</c:v>
                </c:pt>
                <c:pt idx="3031">
                  <c:v>0.40676684600694402</c:v>
                </c:pt>
                <c:pt idx="3032">
                  <c:v>0.40692491243065698</c:v>
                </c:pt>
                <c:pt idx="3033">
                  <c:v>0.40705219618268296</c:v>
                </c:pt>
                <c:pt idx="3034">
                  <c:v>0.407173566084157</c:v>
                </c:pt>
                <c:pt idx="3035">
                  <c:v>0.40726742548795303</c:v>
                </c:pt>
                <c:pt idx="3036">
                  <c:v>0.40734755312390902</c:v>
                </c:pt>
                <c:pt idx="3037">
                  <c:v>0.40762411981429303</c:v>
                </c:pt>
                <c:pt idx="3038">
                  <c:v>0.40775973042316904</c:v>
                </c:pt>
                <c:pt idx="3039">
                  <c:v>0.40786510684264499</c:v>
                </c:pt>
                <c:pt idx="3040">
                  <c:v>0.40793008103267003</c:v>
                </c:pt>
                <c:pt idx="3041">
                  <c:v>0.40801792722074404</c:v>
                </c:pt>
                <c:pt idx="3042">
                  <c:v>0.40813476157028905</c:v>
                </c:pt>
                <c:pt idx="3043">
                  <c:v>0.40817243575080997</c:v>
                </c:pt>
                <c:pt idx="3044">
                  <c:v>0.40825064092174701</c:v>
                </c:pt>
                <c:pt idx="3045">
                  <c:v>0.40828409044835701</c:v>
                </c:pt>
                <c:pt idx="3046">
                  <c:v>0.40833820152117195</c:v>
                </c:pt>
                <c:pt idx="3047">
                  <c:v>0.40835973634727496</c:v>
                </c:pt>
                <c:pt idx="3048">
                  <c:v>0.40837763037492902</c:v>
                </c:pt>
                <c:pt idx="3049">
                  <c:v>0.40841695372445397</c:v>
                </c:pt>
                <c:pt idx="3050">
                  <c:v>0.40843637064807803</c:v>
                </c:pt>
                <c:pt idx="3051">
                  <c:v>0.40851092321696303</c:v>
                </c:pt>
                <c:pt idx="3052">
                  <c:v>0.40863267415039095</c:v>
                </c:pt>
                <c:pt idx="3053">
                  <c:v>0.40866962097132997</c:v>
                </c:pt>
                <c:pt idx="3054">
                  <c:v>0.408714750645228</c:v>
                </c:pt>
                <c:pt idx="3055">
                  <c:v>0.40878368498228101</c:v>
                </c:pt>
                <c:pt idx="3056">
                  <c:v>0.40888700544083301</c:v>
                </c:pt>
                <c:pt idx="3057">
                  <c:v>0.40899452307234496</c:v>
                </c:pt>
                <c:pt idx="3058">
                  <c:v>0.40907262129281396</c:v>
                </c:pt>
                <c:pt idx="3059">
                  <c:v>0.40915947655878704</c:v>
                </c:pt>
                <c:pt idx="3060">
                  <c:v>0.40924998183918204</c:v>
                </c:pt>
                <c:pt idx="3061">
                  <c:v>0.40929841202554396</c:v>
                </c:pt>
                <c:pt idx="3062">
                  <c:v>0.40936700319446295</c:v>
                </c:pt>
                <c:pt idx="3063">
                  <c:v>0.40946671240167798</c:v>
                </c:pt>
                <c:pt idx="3064">
                  <c:v>0.40955371142423802</c:v>
                </c:pt>
                <c:pt idx="3065">
                  <c:v>0.40964758704947002</c:v>
                </c:pt>
                <c:pt idx="3066">
                  <c:v>0.40973967117377297</c:v>
                </c:pt>
                <c:pt idx="3067">
                  <c:v>0.40979659132623902</c:v>
                </c:pt>
                <c:pt idx="3068">
                  <c:v>0.40992951407429601</c:v>
                </c:pt>
                <c:pt idx="3069">
                  <c:v>0.41001476231433798</c:v>
                </c:pt>
                <c:pt idx="3070">
                  <c:v>0.41013744927058304</c:v>
                </c:pt>
                <c:pt idx="3071">
                  <c:v>0.41016752767405196</c:v>
                </c:pt>
                <c:pt idx="3072">
                  <c:v>0.41026247547407901</c:v>
                </c:pt>
                <c:pt idx="3073">
                  <c:v>0.41043985174436803</c:v>
                </c:pt>
                <c:pt idx="3074">
                  <c:v>0.41058845289174595</c:v>
                </c:pt>
                <c:pt idx="3075">
                  <c:v>0.41070358539887597</c:v>
                </c:pt>
                <c:pt idx="3076">
                  <c:v>0.41081710966576701</c:v>
                </c:pt>
                <c:pt idx="3077">
                  <c:v>0.41089222771301304</c:v>
                </c:pt>
                <c:pt idx="3078">
                  <c:v>0.41099022005284203</c:v>
                </c:pt>
                <c:pt idx="3079">
                  <c:v>0.41105234776109101</c:v>
                </c:pt>
                <c:pt idx="3080">
                  <c:v>0.41116196736831501</c:v>
                </c:pt>
                <c:pt idx="3081">
                  <c:v>0.41125794392984405</c:v>
                </c:pt>
                <c:pt idx="3082">
                  <c:v>0.41138705024139499</c:v>
                </c:pt>
                <c:pt idx="3083">
                  <c:v>0.41148597453255298</c:v>
                </c:pt>
                <c:pt idx="3084">
                  <c:v>0.41153043088981001</c:v>
                </c:pt>
                <c:pt idx="3085">
                  <c:v>0.41158199705322396</c:v>
                </c:pt>
                <c:pt idx="3086">
                  <c:v>0.41159603106504505</c:v>
                </c:pt>
                <c:pt idx="3087">
                  <c:v>0.41165938750971898</c:v>
                </c:pt>
                <c:pt idx="3088">
                  <c:v>0.41169732001993398</c:v>
                </c:pt>
                <c:pt idx="3089">
                  <c:v>0.41177532065085698</c:v>
                </c:pt>
                <c:pt idx="3090">
                  <c:v>0.41190009848732201</c:v>
                </c:pt>
                <c:pt idx="3091">
                  <c:v>0.41196802979188296</c:v>
                </c:pt>
                <c:pt idx="3092">
                  <c:v>0.41203577447198103</c:v>
                </c:pt>
                <c:pt idx="3093">
                  <c:v>0.41211751598681001</c:v>
                </c:pt>
                <c:pt idx="3094">
                  <c:v>0.41224926984961097</c:v>
                </c:pt>
                <c:pt idx="3095">
                  <c:v>0.41232746850777502</c:v>
                </c:pt>
                <c:pt idx="3096">
                  <c:v>0.41241984761700001</c:v>
                </c:pt>
                <c:pt idx="3097">
                  <c:v>0.41245605276283803</c:v>
                </c:pt>
                <c:pt idx="3098">
                  <c:v>0.41261628918124205</c:v>
                </c:pt>
                <c:pt idx="3099">
                  <c:v>0.41293802235264698</c:v>
                </c:pt>
                <c:pt idx="3100">
                  <c:v>0.41309302522952696</c:v>
                </c:pt>
                <c:pt idx="3101">
                  <c:v>0.413246565320738</c:v>
                </c:pt>
                <c:pt idx="3102">
                  <c:v>0.41340103184798704</c:v>
                </c:pt>
                <c:pt idx="3103">
                  <c:v>0.413574942175154</c:v>
                </c:pt>
                <c:pt idx="3104">
                  <c:v>0.41369802343426298</c:v>
                </c:pt>
                <c:pt idx="3105">
                  <c:v>0.41381133589243002</c:v>
                </c:pt>
                <c:pt idx="3106">
                  <c:v>0.41388129853457001</c:v>
                </c:pt>
                <c:pt idx="3107">
                  <c:v>0.41400615213619296</c:v>
                </c:pt>
                <c:pt idx="3108">
                  <c:v>0.41409787850384705</c:v>
                </c:pt>
                <c:pt idx="3109">
                  <c:v>0.41422780692789296</c:v>
                </c:pt>
                <c:pt idx="3110">
                  <c:v>0.41436011568980602</c:v>
                </c:pt>
                <c:pt idx="3111">
                  <c:v>0.41442461403223996</c:v>
                </c:pt>
                <c:pt idx="3112">
                  <c:v>0.41454621196265196</c:v>
                </c:pt>
                <c:pt idx="3113">
                  <c:v>0.41461492893476104</c:v>
                </c:pt>
                <c:pt idx="3114">
                  <c:v>0.41467317568560302</c:v>
                </c:pt>
                <c:pt idx="3115">
                  <c:v>0.41468399663307698</c:v>
                </c:pt>
                <c:pt idx="3116">
                  <c:v>0.41469859733116599</c:v>
                </c:pt>
                <c:pt idx="3117">
                  <c:v>0.41475332839341295</c:v>
                </c:pt>
                <c:pt idx="3118">
                  <c:v>0.41479650759170705</c:v>
                </c:pt>
                <c:pt idx="3119">
                  <c:v>0.41488284225494199</c:v>
                </c:pt>
                <c:pt idx="3120">
                  <c:v>0.41496097753675298</c:v>
                </c:pt>
                <c:pt idx="3121">
                  <c:v>0.41498686185850597</c:v>
                </c:pt>
                <c:pt idx="3122">
                  <c:v>0.41502516851193605</c:v>
                </c:pt>
                <c:pt idx="3123">
                  <c:v>0.41508911296803597</c:v>
                </c:pt>
                <c:pt idx="3124">
                  <c:v>0.41516129967901005</c:v>
                </c:pt>
                <c:pt idx="3125">
                  <c:v>0.41521965998209098</c:v>
                </c:pt>
                <c:pt idx="3126">
                  <c:v>0.41527962800702001</c:v>
                </c:pt>
                <c:pt idx="3127">
                  <c:v>0.41533557672732901</c:v>
                </c:pt>
                <c:pt idx="3128">
                  <c:v>0.41535934591727897</c:v>
                </c:pt>
                <c:pt idx="3129">
                  <c:v>0.41540380531871002</c:v>
                </c:pt>
                <c:pt idx="3130">
                  <c:v>0.41550202698114902</c:v>
                </c:pt>
                <c:pt idx="3131">
                  <c:v>0.41561158098276796</c:v>
                </c:pt>
                <c:pt idx="3132">
                  <c:v>0.41565925118706504</c:v>
                </c:pt>
                <c:pt idx="3133">
                  <c:v>0.41571676157114801</c:v>
                </c:pt>
                <c:pt idx="3134">
                  <c:v>0.41580226179995605</c:v>
                </c:pt>
                <c:pt idx="3135">
                  <c:v>0.41584560890767497</c:v>
                </c:pt>
                <c:pt idx="3136">
                  <c:v>0.41598120803820404</c:v>
                </c:pt>
                <c:pt idx="3137">
                  <c:v>0.41606313632799796</c:v>
                </c:pt>
                <c:pt idx="3138">
                  <c:v>0.41619469642714002</c:v>
                </c:pt>
                <c:pt idx="3139">
                  <c:v>0.41631540693515301</c:v>
                </c:pt>
                <c:pt idx="3140">
                  <c:v>0.41647331972844703</c:v>
                </c:pt>
                <c:pt idx="3141">
                  <c:v>0.41658697923159205</c:v>
                </c:pt>
                <c:pt idx="3142">
                  <c:v>0.41662980378015202</c:v>
                </c:pt>
                <c:pt idx="3143">
                  <c:v>0.41675164628803996</c:v>
                </c:pt>
                <c:pt idx="3144">
                  <c:v>0.41679191482543299</c:v>
                </c:pt>
                <c:pt idx="3145">
                  <c:v>0.41693060939374504</c:v>
                </c:pt>
                <c:pt idx="3146">
                  <c:v>0.41703258957217604</c:v>
                </c:pt>
                <c:pt idx="3147">
                  <c:v>0.41707989987232197</c:v>
                </c:pt>
                <c:pt idx="3148">
                  <c:v>0.41714150310132503</c:v>
                </c:pt>
                <c:pt idx="3149">
                  <c:v>0.41718572136999499</c:v>
                </c:pt>
                <c:pt idx="3150">
                  <c:v>0.41729037668515401</c:v>
                </c:pt>
                <c:pt idx="3151">
                  <c:v>0.41734354163431897</c:v>
                </c:pt>
                <c:pt idx="3152">
                  <c:v>0.41748156449810303</c:v>
                </c:pt>
                <c:pt idx="3153">
                  <c:v>0.41757036962053895</c:v>
                </c:pt>
                <c:pt idx="3154">
                  <c:v>0.41770021619582398</c:v>
                </c:pt>
                <c:pt idx="3155">
                  <c:v>0.41780436133648302</c:v>
                </c:pt>
                <c:pt idx="3156">
                  <c:v>0.41785731008027105</c:v>
                </c:pt>
                <c:pt idx="3157">
                  <c:v>0.41787172359520197</c:v>
                </c:pt>
                <c:pt idx="3158">
                  <c:v>0.41792541293614505</c:v>
                </c:pt>
                <c:pt idx="3159">
                  <c:v>0.41798503599720205</c:v>
                </c:pt>
                <c:pt idx="3160">
                  <c:v>0.41806608430039305</c:v>
                </c:pt>
                <c:pt idx="3161">
                  <c:v>0.41817906408281802</c:v>
                </c:pt>
                <c:pt idx="3162">
                  <c:v>0.41822920375733597</c:v>
                </c:pt>
                <c:pt idx="3163">
                  <c:v>0.41832783582571698</c:v>
                </c:pt>
                <c:pt idx="3164">
                  <c:v>0.41851150148328697</c:v>
                </c:pt>
                <c:pt idx="3165">
                  <c:v>0.41861874501616603</c:v>
                </c:pt>
                <c:pt idx="3166">
                  <c:v>0.41879806273139397</c:v>
                </c:pt>
                <c:pt idx="3167">
                  <c:v>0.41896161572227297</c:v>
                </c:pt>
                <c:pt idx="3168">
                  <c:v>0.41905395868917905</c:v>
                </c:pt>
                <c:pt idx="3169">
                  <c:v>0.41915219220181699</c:v>
                </c:pt>
                <c:pt idx="3170">
                  <c:v>0.41927628750492696</c:v>
                </c:pt>
                <c:pt idx="3171">
                  <c:v>0.41949734330750599</c:v>
                </c:pt>
                <c:pt idx="3172">
                  <c:v>0.41954559241814604</c:v>
                </c:pt>
                <c:pt idx="3173">
                  <c:v>0.41974369409342005</c:v>
                </c:pt>
                <c:pt idx="3174">
                  <c:v>0.41989832147453898</c:v>
                </c:pt>
                <c:pt idx="3175">
                  <c:v>0.42002932339458399</c:v>
                </c:pt>
                <c:pt idx="3176">
                  <c:v>0.42021557592986902</c:v>
                </c:pt>
                <c:pt idx="3177">
                  <c:v>0.42029926607356005</c:v>
                </c:pt>
                <c:pt idx="3178">
                  <c:v>0.42031925954468996</c:v>
                </c:pt>
                <c:pt idx="3179">
                  <c:v>0.42037429248707903</c:v>
                </c:pt>
                <c:pt idx="3180">
                  <c:v>0.42044299925871198</c:v>
                </c:pt>
                <c:pt idx="3181">
                  <c:v>0.42048942275305901</c:v>
                </c:pt>
                <c:pt idx="3182">
                  <c:v>0.42051660159883997</c:v>
                </c:pt>
                <c:pt idx="3183">
                  <c:v>0.42067951155440997</c:v>
                </c:pt>
                <c:pt idx="3184">
                  <c:v>0.42081386711265001</c:v>
                </c:pt>
                <c:pt idx="3185">
                  <c:v>0.42088692665086602</c:v>
                </c:pt>
                <c:pt idx="3186">
                  <c:v>0.42097446745282696</c:v>
                </c:pt>
                <c:pt idx="3187">
                  <c:v>0.42100723259564399</c:v>
                </c:pt>
                <c:pt idx="3188">
                  <c:v>0.421032817655699</c:v>
                </c:pt>
                <c:pt idx="3189">
                  <c:v>0.42105219770118896</c:v>
                </c:pt>
                <c:pt idx="3190">
                  <c:v>0.42107366025156701</c:v>
                </c:pt>
                <c:pt idx="3191">
                  <c:v>0.42109295529685797</c:v>
                </c:pt>
                <c:pt idx="3192">
                  <c:v>0.42111484379024</c:v>
                </c:pt>
                <c:pt idx="3193">
                  <c:v>0.42138287836455401</c:v>
                </c:pt>
                <c:pt idx="3194">
                  <c:v>0.42152419240252903</c:v>
                </c:pt>
                <c:pt idx="3195">
                  <c:v>0.42160219110395203</c:v>
                </c:pt>
                <c:pt idx="3196">
                  <c:v>0.42165491038832303</c:v>
                </c:pt>
                <c:pt idx="3197">
                  <c:v>0.42170998819132699</c:v>
                </c:pt>
                <c:pt idx="3198">
                  <c:v>0.42179440819801295</c:v>
                </c:pt>
                <c:pt idx="3199">
                  <c:v>0.42187143376152303</c:v>
                </c:pt>
                <c:pt idx="3200">
                  <c:v>0.42205136930473597</c:v>
                </c:pt>
                <c:pt idx="3201">
                  <c:v>0.42214628903601503</c:v>
                </c:pt>
                <c:pt idx="3202">
                  <c:v>0.42223511970865601</c:v>
                </c:pt>
                <c:pt idx="3203">
                  <c:v>0.42238746908807701</c:v>
                </c:pt>
                <c:pt idx="3204">
                  <c:v>0.42249598748112804</c:v>
                </c:pt>
                <c:pt idx="3205">
                  <c:v>0.42258580003358404</c:v>
                </c:pt>
                <c:pt idx="3206">
                  <c:v>0.42264732545968697</c:v>
                </c:pt>
                <c:pt idx="3207">
                  <c:v>0.42274454847679899</c:v>
                </c:pt>
                <c:pt idx="3208">
                  <c:v>0.42283389446434405</c:v>
                </c:pt>
                <c:pt idx="3209">
                  <c:v>0.42292801016407899</c:v>
                </c:pt>
                <c:pt idx="3210">
                  <c:v>0.42303175118026404</c:v>
                </c:pt>
                <c:pt idx="3211">
                  <c:v>0.42310443323307201</c:v>
                </c:pt>
                <c:pt idx="3212">
                  <c:v>0.42329346041118199</c:v>
                </c:pt>
                <c:pt idx="3213">
                  <c:v>0.42337812674153297</c:v>
                </c:pt>
                <c:pt idx="3214">
                  <c:v>0.42345034214094901</c:v>
                </c:pt>
                <c:pt idx="3215">
                  <c:v>0.42351206318429302</c:v>
                </c:pt>
                <c:pt idx="3216">
                  <c:v>0.42358864124791995</c:v>
                </c:pt>
                <c:pt idx="3217">
                  <c:v>0.42370929617241504</c:v>
                </c:pt>
                <c:pt idx="3218">
                  <c:v>0.423794004290869</c:v>
                </c:pt>
                <c:pt idx="3219">
                  <c:v>0.42393645232662802</c:v>
                </c:pt>
                <c:pt idx="3220">
                  <c:v>0.423997086382354</c:v>
                </c:pt>
                <c:pt idx="3221">
                  <c:v>0.42410546376471503</c:v>
                </c:pt>
                <c:pt idx="3222">
                  <c:v>0.42413350654999304</c:v>
                </c:pt>
                <c:pt idx="3223">
                  <c:v>0.42415916944587995</c:v>
                </c:pt>
                <c:pt idx="3224">
                  <c:v>0.42419876274442903</c:v>
                </c:pt>
                <c:pt idx="3225">
                  <c:v>0.42424465121178601</c:v>
                </c:pt>
                <c:pt idx="3226">
                  <c:v>0.42432290011002105</c:v>
                </c:pt>
                <c:pt idx="3227">
                  <c:v>0.42444006604830997</c:v>
                </c:pt>
                <c:pt idx="3228">
                  <c:v>0.42457437895656402</c:v>
                </c:pt>
                <c:pt idx="3229">
                  <c:v>0.42489783717549501</c:v>
                </c:pt>
                <c:pt idx="3230">
                  <c:v>0.42497466007796203</c:v>
                </c:pt>
                <c:pt idx="3231">
                  <c:v>0.42509654556620802</c:v>
                </c:pt>
                <c:pt idx="3232">
                  <c:v>0.42513102047620399</c:v>
                </c:pt>
                <c:pt idx="3233">
                  <c:v>0.425206642859422</c:v>
                </c:pt>
                <c:pt idx="3234">
                  <c:v>0.42533362329954805</c:v>
                </c:pt>
                <c:pt idx="3235">
                  <c:v>0.42543631130185999</c:v>
                </c:pt>
                <c:pt idx="3236">
                  <c:v>0.42551685163420605</c:v>
                </c:pt>
                <c:pt idx="3237">
                  <c:v>0.42572692942014301</c:v>
                </c:pt>
                <c:pt idx="3238">
                  <c:v>0.42592878041277704</c:v>
                </c:pt>
                <c:pt idx="3239">
                  <c:v>0.426008432129098</c:v>
                </c:pt>
                <c:pt idx="3240">
                  <c:v>0.42608215507688896</c:v>
                </c:pt>
                <c:pt idx="3241">
                  <c:v>0.42617366433026704</c:v>
                </c:pt>
                <c:pt idx="3242">
                  <c:v>0.42623046842240897</c:v>
                </c:pt>
                <c:pt idx="3243">
                  <c:v>0.42648045154113801</c:v>
                </c:pt>
                <c:pt idx="3244">
                  <c:v>0.42670119169472398</c:v>
                </c:pt>
                <c:pt idx="3245">
                  <c:v>0.42676673935551901</c:v>
                </c:pt>
                <c:pt idx="3246">
                  <c:v>0.42683447190510204</c:v>
                </c:pt>
                <c:pt idx="3247">
                  <c:v>0.42693870732478301</c:v>
                </c:pt>
                <c:pt idx="3248">
                  <c:v>0.42710077661346202</c:v>
                </c:pt>
                <c:pt idx="3249">
                  <c:v>0.42718632886881402</c:v>
                </c:pt>
                <c:pt idx="3250">
                  <c:v>0.42726720195956103</c:v>
                </c:pt>
                <c:pt idx="3251">
                  <c:v>0.42729314260539597</c:v>
                </c:pt>
                <c:pt idx="3252">
                  <c:v>0.42732249358786201</c:v>
                </c:pt>
                <c:pt idx="3253">
                  <c:v>0.42736604872697004</c:v>
                </c:pt>
                <c:pt idx="3254">
                  <c:v>0.42741642042240102</c:v>
                </c:pt>
                <c:pt idx="3255">
                  <c:v>0.42747653005543795</c:v>
                </c:pt>
                <c:pt idx="3256">
                  <c:v>0.42751229484446196</c:v>
                </c:pt>
                <c:pt idx="3257">
                  <c:v>0.42765298641441796</c:v>
                </c:pt>
                <c:pt idx="3258">
                  <c:v>0.42764818523279902</c:v>
                </c:pt>
                <c:pt idx="3259">
                  <c:v>0.42764155052906605</c:v>
                </c:pt>
                <c:pt idx="3260">
                  <c:v>0.42763614491129498</c:v>
                </c:pt>
                <c:pt idx="3261">
                  <c:v>0.42763019025287297</c:v>
                </c:pt>
                <c:pt idx="3262">
                  <c:v>0.42791369119711897</c:v>
                </c:pt>
                <c:pt idx="3263">
                  <c:v>0.42811924479062302</c:v>
                </c:pt>
                <c:pt idx="3264">
                  <c:v>0.42812990262852002</c:v>
                </c:pt>
                <c:pt idx="3265">
                  <c:v>0.42814331047079301</c:v>
                </c:pt>
                <c:pt idx="3266">
                  <c:v>0.42818526337663199</c:v>
                </c:pt>
                <c:pt idx="3267">
                  <c:v>0.42821178594336395</c:v>
                </c:pt>
                <c:pt idx="3268">
                  <c:v>0.42823264834041497</c:v>
                </c:pt>
                <c:pt idx="3269">
                  <c:v>0.42825839109257402</c:v>
                </c:pt>
                <c:pt idx="3270">
                  <c:v>0.42827559762609202</c:v>
                </c:pt>
                <c:pt idx="3271">
                  <c:v>0.42874216124463105</c:v>
                </c:pt>
                <c:pt idx="3272">
                  <c:v>0.42883722955093595</c:v>
                </c:pt>
                <c:pt idx="3273">
                  <c:v>0.42895051187854305</c:v>
                </c:pt>
                <c:pt idx="3274">
                  <c:v>0.42909009746298599</c:v>
                </c:pt>
                <c:pt idx="3275">
                  <c:v>0.42910501090458997</c:v>
                </c:pt>
                <c:pt idx="3276">
                  <c:v>0.42912100550855103</c:v>
                </c:pt>
                <c:pt idx="3277">
                  <c:v>0.42913365901746203</c:v>
                </c:pt>
                <c:pt idx="3278">
                  <c:v>0.429142082842215</c:v>
                </c:pt>
                <c:pt idx="3279">
                  <c:v>0.42935844057060002</c:v>
                </c:pt>
                <c:pt idx="3280">
                  <c:v>0.42964884585223595</c:v>
                </c:pt>
                <c:pt idx="3281">
                  <c:v>0.429815093827142</c:v>
                </c:pt>
                <c:pt idx="3282">
                  <c:v>0.42989323811138103</c:v>
                </c:pt>
                <c:pt idx="3283">
                  <c:v>0.43000534310451199</c:v>
                </c:pt>
                <c:pt idx="3284">
                  <c:v>0.43009599350901395</c:v>
                </c:pt>
                <c:pt idx="3285">
                  <c:v>0.43026251480830802</c:v>
                </c:pt>
                <c:pt idx="3286">
                  <c:v>0.43034457588447705</c:v>
                </c:pt>
                <c:pt idx="3287">
                  <c:v>0.43038104320807902</c:v>
                </c:pt>
                <c:pt idx="3288">
                  <c:v>0.43041090277731897</c:v>
                </c:pt>
                <c:pt idx="3289">
                  <c:v>0.43043088598032397</c:v>
                </c:pt>
                <c:pt idx="3290">
                  <c:v>0.43052729838737602</c:v>
                </c:pt>
                <c:pt idx="3291">
                  <c:v>0.43060954326068501</c:v>
                </c:pt>
                <c:pt idx="3292">
                  <c:v>0.43075763608635897</c:v>
                </c:pt>
                <c:pt idx="3293">
                  <c:v>0.43085315465757601</c:v>
                </c:pt>
                <c:pt idx="3294">
                  <c:v>0.43094803445296204</c:v>
                </c:pt>
                <c:pt idx="3295">
                  <c:v>0.43099322166788101</c:v>
                </c:pt>
                <c:pt idx="3296">
                  <c:v>0.43124674109901195</c:v>
                </c:pt>
                <c:pt idx="3297">
                  <c:v>0.43145766956166298</c:v>
                </c:pt>
                <c:pt idx="3298">
                  <c:v>0.43147786267253296</c:v>
                </c:pt>
                <c:pt idx="3299">
                  <c:v>0.43149227678801405</c:v>
                </c:pt>
                <c:pt idx="3300">
                  <c:v>0.43166157892679402</c:v>
                </c:pt>
                <c:pt idx="3301">
                  <c:v>0.43192138863294305</c:v>
                </c:pt>
                <c:pt idx="3302">
                  <c:v>0.431992877878702</c:v>
                </c:pt>
                <c:pt idx="3303">
                  <c:v>0.43209907144952897</c:v>
                </c:pt>
                <c:pt idx="3304">
                  <c:v>0.43235403374897197</c:v>
                </c:pt>
                <c:pt idx="3305">
                  <c:v>0.43250941426578304</c:v>
                </c:pt>
                <c:pt idx="3306">
                  <c:v>0.43259210920109004</c:v>
                </c:pt>
                <c:pt idx="3307">
                  <c:v>0.43272197297354198</c:v>
                </c:pt>
                <c:pt idx="3308">
                  <c:v>0.43287127327094199</c:v>
                </c:pt>
                <c:pt idx="3309">
                  <c:v>0.43306376049101902</c:v>
                </c:pt>
                <c:pt idx="3310">
                  <c:v>0.43315380274266502</c:v>
                </c:pt>
                <c:pt idx="3311">
                  <c:v>0.43338247497610605</c:v>
                </c:pt>
                <c:pt idx="3312">
                  <c:v>0.43339453660063099</c:v>
                </c:pt>
                <c:pt idx="3313">
                  <c:v>0.43347296339293895</c:v>
                </c:pt>
                <c:pt idx="3314">
                  <c:v>0.43350868644963603</c:v>
                </c:pt>
                <c:pt idx="3315">
                  <c:v>0.43355385385411505</c:v>
                </c:pt>
                <c:pt idx="3316">
                  <c:v>0.43359505187241199</c:v>
                </c:pt>
                <c:pt idx="3317">
                  <c:v>0.43362940636607605</c:v>
                </c:pt>
                <c:pt idx="3318">
                  <c:v>0.43366830004924894</c:v>
                </c:pt>
                <c:pt idx="3319">
                  <c:v>0.43371154159648995</c:v>
                </c:pt>
                <c:pt idx="3320">
                  <c:v>0.43374084948490899</c:v>
                </c:pt>
                <c:pt idx="3321">
                  <c:v>0.43375749033700095</c:v>
                </c:pt>
                <c:pt idx="3322">
                  <c:v>0.43386833836327698</c:v>
                </c:pt>
                <c:pt idx="3323">
                  <c:v>0.43395328418651302</c:v>
                </c:pt>
                <c:pt idx="3324">
                  <c:v>0.43413293556586896</c:v>
                </c:pt>
                <c:pt idx="3325">
                  <c:v>0.43421932727545898</c:v>
                </c:pt>
                <c:pt idx="3326">
                  <c:v>0.43428115665321798</c:v>
                </c:pt>
                <c:pt idx="3327">
                  <c:v>0.43432252804383198</c:v>
                </c:pt>
                <c:pt idx="3328">
                  <c:v>0.43435235110421799</c:v>
                </c:pt>
                <c:pt idx="3329">
                  <c:v>0.43452708551767105</c:v>
                </c:pt>
                <c:pt idx="3330">
                  <c:v>0.43466987798055701</c:v>
                </c:pt>
                <c:pt idx="3331">
                  <c:v>0.43471651840276004</c:v>
                </c:pt>
                <c:pt idx="3332">
                  <c:v>0.43476164572642695</c:v>
                </c:pt>
                <c:pt idx="3333">
                  <c:v>0.43480687054215095</c:v>
                </c:pt>
                <c:pt idx="3334">
                  <c:v>0.43487033983509704</c:v>
                </c:pt>
                <c:pt idx="3335">
                  <c:v>0.43497973406358903</c:v>
                </c:pt>
                <c:pt idx="3336">
                  <c:v>0.43511363879138998</c:v>
                </c:pt>
                <c:pt idx="3337">
                  <c:v>0.43520987475183304</c:v>
                </c:pt>
                <c:pt idx="3338">
                  <c:v>0.43533514137421803</c:v>
                </c:pt>
                <c:pt idx="3339">
                  <c:v>0.43542812347080695</c:v>
                </c:pt>
                <c:pt idx="3340">
                  <c:v>0.43549807009404295</c:v>
                </c:pt>
                <c:pt idx="3341">
                  <c:v>0.435602527463402</c:v>
                </c:pt>
                <c:pt idx="3342">
                  <c:v>0.43565254136853904</c:v>
                </c:pt>
                <c:pt idx="3343">
                  <c:v>0.43575158314655205</c:v>
                </c:pt>
                <c:pt idx="3344">
                  <c:v>0.43583590150886897</c:v>
                </c:pt>
                <c:pt idx="3345">
                  <c:v>0.43596210572800498</c:v>
                </c:pt>
                <c:pt idx="3346">
                  <c:v>0.43613404585065196</c:v>
                </c:pt>
                <c:pt idx="3347">
                  <c:v>0.43622707196850696</c:v>
                </c:pt>
                <c:pt idx="3348">
                  <c:v>0.43629260463361597</c:v>
                </c:pt>
                <c:pt idx="3349">
                  <c:v>0.43636966114013997</c:v>
                </c:pt>
                <c:pt idx="3350">
                  <c:v>0.43638713878418001</c:v>
                </c:pt>
                <c:pt idx="3351">
                  <c:v>0.43640930987652005</c:v>
                </c:pt>
                <c:pt idx="3352">
                  <c:v>0.43641739110528599</c:v>
                </c:pt>
                <c:pt idx="3353">
                  <c:v>0.43649016539207997</c:v>
                </c:pt>
                <c:pt idx="3354">
                  <c:v>0.43654075672872406</c:v>
                </c:pt>
                <c:pt idx="3355">
                  <c:v>0.43661252151626795</c:v>
                </c:pt>
                <c:pt idx="3356">
                  <c:v>0.436872469524483</c:v>
                </c:pt>
                <c:pt idx="3357">
                  <c:v>0.43705421341346595</c:v>
                </c:pt>
                <c:pt idx="3358">
                  <c:v>0.43709021556525496</c:v>
                </c:pt>
                <c:pt idx="3359">
                  <c:v>0.43711067743357002</c:v>
                </c:pt>
                <c:pt idx="3360">
                  <c:v>0.43721788261793004</c:v>
                </c:pt>
                <c:pt idx="3361">
                  <c:v>0.43739053017792395</c:v>
                </c:pt>
                <c:pt idx="3362">
                  <c:v>0.437540565610539</c:v>
                </c:pt>
                <c:pt idx="3363">
                  <c:v>0.43765304259383997</c:v>
                </c:pt>
                <c:pt idx="3364">
                  <c:v>0.43776886306533902</c:v>
                </c:pt>
                <c:pt idx="3365">
                  <c:v>0.43803048079069196</c:v>
                </c:pt>
                <c:pt idx="3366">
                  <c:v>0.43810452209857498</c:v>
                </c:pt>
                <c:pt idx="3367">
                  <c:v>0.43837878072310998</c:v>
                </c:pt>
                <c:pt idx="3368">
                  <c:v>0.43854384165460403</c:v>
                </c:pt>
                <c:pt idx="3369">
                  <c:v>0.43870323484835205</c:v>
                </c:pt>
                <c:pt idx="3370">
                  <c:v>0.43881029256627302</c:v>
                </c:pt>
                <c:pt idx="3371">
                  <c:v>0.43901052190608003</c:v>
                </c:pt>
                <c:pt idx="3372">
                  <c:v>0.43914924887355</c:v>
                </c:pt>
                <c:pt idx="3373">
                  <c:v>0.43933029250342004</c:v>
                </c:pt>
                <c:pt idx="3374">
                  <c:v>0.43944212026348795</c:v>
                </c:pt>
                <c:pt idx="3375">
                  <c:v>0.43951408765918198</c:v>
                </c:pt>
                <c:pt idx="3376">
                  <c:v>0.439561287636691</c:v>
                </c:pt>
                <c:pt idx="3377">
                  <c:v>0.439632983805058</c:v>
                </c:pt>
                <c:pt idx="3378">
                  <c:v>0.43968651694410599</c:v>
                </c:pt>
                <c:pt idx="3379">
                  <c:v>0.43971585053084805</c:v>
                </c:pt>
                <c:pt idx="3380">
                  <c:v>0.43975947570951901</c:v>
                </c:pt>
                <c:pt idx="3381">
                  <c:v>0.439826636161879</c:v>
                </c:pt>
                <c:pt idx="3382">
                  <c:v>0.43986927728757996</c:v>
                </c:pt>
                <c:pt idx="3383">
                  <c:v>0.43993757814033296</c:v>
                </c:pt>
                <c:pt idx="3384">
                  <c:v>0.44014377095525303</c:v>
                </c:pt>
                <c:pt idx="3385">
                  <c:v>0.44022861070722497</c:v>
                </c:pt>
                <c:pt idx="3386">
                  <c:v>0.44031357627069001</c:v>
                </c:pt>
                <c:pt idx="3387">
                  <c:v>0.44035209105413797</c:v>
                </c:pt>
                <c:pt idx="3388">
                  <c:v>0.44038964828772098</c:v>
                </c:pt>
                <c:pt idx="3389">
                  <c:v>0.44041936628220801</c:v>
                </c:pt>
                <c:pt idx="3390">
                  <c:v>0.44043142908002297</c:v>
                </c:pt>
                <c:pt idx="3391">
                  <c:v>0.44046255407685497</c:v>
                </c:pt>
                <c:pt idx="3392">
                  <c:v>0.44047930796270995</c:v>
                </c:pt>
                <c:pt idx="3393">
                  <c:v>0.44084208478078002</c:v>
                </c:pt>
                <c:pt idx="3394">
                  <c:v>0.44087303321775795</c:v>
                </c:pt>
                <c:pt idx="3395">
                  <c:v>0.44092057088396996</c:v>
                </c:pt>
                <c:pt idx="3396">
                  <c:v>0.44102135025410205</c:v>
                </c:pt>
                <c:pt idx="3397">
                  <c:v>0.44114175286037705</c:v>
                </c:pt>
                <c:pt idx="3398">
                  <c:v>0.44120771521702395</c:v>
                </c:pt>
                <c:pt idx="3399">
                  <c:v>0.44127291353093001</c:v>
                </c:pt>
                <c:pt idx="3400">
                  <c:v>0.44140641484782495</c:v>
                </c:pt>
                <c:pt idx="3401">
                  <c:v>0.44156627986847397</c:v>
                </c:pt>
                <c:pt idx="3402">
                  <c:v>0.44172849751912702</c:v>
                </c:pt>
                <c:pt idx="3403">
                  <c:v>0.44184289162586599</c:v>
                </c:pt>
                <c:pt idx="3404">
                  <c:v>0.44193005783023898</c:v>
                </c:pt>
                <c:pt idx="3405">
                  <c:v>0.44204923829686105</c:v>
                </c:pt>
                <c:pt idx="3406">
                  <c:v>0.44211946236460797</c:v>
                </c:pt>
                <c:pt idx="3407">
                  <c:v>0.442203132779727</c:v>
                </c:pt>
                <c:pt idx="3408">
                  <c:v>0.44233122611817799</c:v>
                </c:pt>
                <c:pt idx="3409">
                  <c:v>0.44238183585977198</c:v>
                </c:pt>
                <c:pt idx="3410">
                  <c:v>0.44243743311223405</c:v>
                </c:pt>
                <c:pt idx="3411">
                  <c:v>0.442446940177884</c:v>
                </c:pt>
                <c:pt idx="3412">
                  <c:v>0.44245505683880604</c:v>
                </c:pt>
                <c:pt idx="3413">
                  <c:v>0.44245975288010897</c:v>
                </c:pt>
                <c:pt idx="3414">
                  <c:v>0.442493987607393</c:v>
                </c:pt>
                <c:pt idx="3415">
                  <c:v>0.44253402187894597</c:v>
                </c:pt>
                <c:pt idx="3416">
                  <c:v>0.44256665884520996</c:v>
                </c:pt>
                <c:pt idx="3417">
                  <c:v>0.442711911190109</c:v>
                </c:pt>
                <c:pt idx="3418">
                  <c:v>0.44276435382657797</c:v>
                </c:pt>
                <c:pt idx="3419">
                  <c:v>0.44286964748337398</c:v>
                </c:pt>
                <c:pt idx="3420">
                  <c:v>0.44295308806065103</c:v>
                </c:pt>
                <c:pt idx="3421">
                  <c:v>0.44300515643868099</c:v>
                </c:pt>
                <c:pt idx="3422">
                  <c:v>0.44311534185072199</c:v>
                </c:pt>
                <c:pt idx="3423">
                  <c:v>0.44319703136648203</c:v>
                </c:pt>
                <c:pt idx="3424">
                  <c:v>0.44332907751927997</c:v>
                </c:pt>
                <c:pt idx="3425">
                  <c:v>0.44354242075336703</c:v>
                </c:pt>
                <c:pt idx="3426">
                  <c:v>0.44365953319198004</c:v>
                </c:pt>
                <c:pt idx="3427">
                  <c:v>0.44378164554837896</c:v>
                </c:pt>
                <c:pt idx="3428">
                  <c:v>0.44399034408513705</c:v>
                </c:pt>
                <c:pt idx="3429">
                  <c:v>0.44420283685702799</c:v>
                </c:pt>
                <c:pt idx="3430">
                  <c:v>0.44442789856524001</c:v>
                </c:pt>
                <c:pt idx="3431">
                  <c:v>0.44446062744564496</c:v>
                </c:pt>
                <c:pt idx="3432">
                  <c:v>0.44479465529969997</c:v>
                </c:pt>
                <c:pt idx="3433">
                  <c:v>0.44489179787572997</c:v>
                </c:pt>
                <c:pt idx="3434">
                  <c:v>0.44510161217400301</c:v>
                </c:pt>
                <c:pt idx="3435">
                  <c:v>0.445242283941785</c:v>
                </c:pt>
                <c:pt idx="3436">
                  <c:v>0.44532526769413905</c:v>
                </c:pt>
                <c:pt idx="3437">
                  <c:v>0.44546541242846704</c:v>
                </c:pt>
                <c:pt idx="3438">
                  <c:v>0.44552487984990996</c:v>
                </c:pt>
                <c:pt idx="3439">
                  <c:v>0.44557845484478997</c:v>
                </c:pt>
                <c:pt idx="3440">
                  <c:v>0.445679513941862</c:v>
                </c:pt>
                <c:pt idx="3441">
                  <c:v>0.44578010022402204</c:v>
                </c:pt>
                <c:pt idx="3442">
                  <c:v>0.44586139996451701</c:v>
                </c:pt>
                <c:pt idx="3443">
                  <c:v>0.44594663019505298</c:v>
                </c:pt>
                <c:pt idx="3444">
                  <c:v>0.44600059860849794</c:v>
                </c:pt>
                <c:pt idx="3445">
                  <c:v>0.44604848325449198</c:v>
                </c:pt>
                <c:pt idx="3446">
                  <c:v>0.44610639528165097</c:v>
                </c:pt>
                <c:pt idx="3447">
                  <c:v>0.44615732181137102</c:v>
                </c:pt>
                <c:pt idx="3448">
                  <c:v>0.44623033152654401</c:v>
                </c:pt>
                <c:pt idx="3449">
                  <c:v>0.44626886443177405</c:v>
                </c:pt>
                <c:pt idx="3450">
                  <c:v>0.44633969528575201</c:v>
                </c:pt>
                <c:pt idx="3451">
                  <c:v>0.44640216754818196</c:v>
                </c:pt>
                <c:pt idx="3452">
                  <c:v>0.44646750432445903</c:v>
                </c:pt>
                <c:pt idx="3453">
                  <c:v>0.44656087451896398</c:v>
                </c:pt>
                <c:pt idx="3454">
                  <c:v>0.44670602819612104</c:v>
                </c:pt>
                <c:pt idx="3455">
                  <c:v>0.44684396582049501</c:v>
                </c:pt>
                <c:pt idx="3456">
                  <c:v>0.44689131417648598</c:v>
                </c:pt>
                <c:pt idx="3457">
                  <c:v>0.44702228120787202</c:v>
                </c:pt>
                <c:pt idx="3458">
                  <c:v>0.44708737821459998</c:v>
                </c:pt>
                <c:pt idx="3459">
                  <c:v>0.44724590985851398</c:v>
                </c:pt>
                <c:pt idx="3460">
                  <c:v>0.44728827943247895</c:v>
                </c:pt>
                <c:pt idx="3461">
                  <c:v>0.44733086186110804</c:v>
                </c:pt>
                <c:pt idx="3462">
                  <c:v>0.44739252485116998</c:v>
                </c:pt>
                <c:pt idx="3463">
                  <c:v>0.44751860815684397</c:v>
                </c:pt>
                <c:pt idx="3464">
                  <c:v>0.44757816750885804</c:v>
                </c:pt>
                <c:pt idx="3465">
                  <c:v>0.44775355174000198</c:v>
                </c:pt>
                <c:pt idx="3466">
                  <c:v>0.44787822052997595</c:v>
                </c:pt>
                <c:pt idx="3467">
                  <c:v>0.44794274693389302</c:v>
                </c:pt>
                <c:pt idx="3468">
                  <c:v>0.44804381493489398</c:v>
                </c:pt>
                <c:pt idx="3469">
                  <c:v>0.44810538627539398</c:v>
                </c:pt>
                <c:pt idx="3470">
                  <c:v>0.44815073342690304</c:v>
                </c:pt>
                <c:pt idx="3471">
                  <c:v>0.44823645042903604</c:v>
                </c:pt>
                <c:pt idx="3472">
                  <c:v>0.44826902652963496</c:v>
                </c:pt>
                <c:pt idx="3473">
                  <c:v>0.44832507926138998</c:v>
                </c:pt>
                <c:pt idx="3474">
                  <c:v>0.44844282250120804</c:v>
                </c:pt>
                <c:pt idx="3475">
                  <c:v>0.448483947887241</c:v>
                </c:pt>
                <c:pt idx="3476">
                  <c:v>0.44851602146402703</c:v>
                </c:pt>
                <c:pt idx="3477">
                  <c:v>0.44854952760751798</c:v>
                </c:pt>
                <c:pt idx="3478">
                  <c:v>0.448596295322511</c:v>
                </c:pt>
                <c:pt idx="3479">
                  <c:v>0.44861462980555999</c:v>
                </c:pt>
                <c:pt idx="3480">
                  <c:v>0.44865944098008903</c:v>
                </c:pt>
                <c:pt idx="3481">
                  <c:v>0.44872313837968703</c:v>
                </c:pt>
                <c:pt idx="3482">
                  <c:v>0.44884135865630803</c:v>
                </c:pt>
                <c:pt idx="3483">
                  <c:v>0.44902091716957904</c:v>
                </c:pt>
                <c:pt idx="3484">
                  <c:v>0.449073397152286</c:v>
                </c:pt>
                <c:pt idx="3485">
                  <c:v>0.44919115169040902</c:v>
                </c:pt>
                <c:pt idx="3486">
                  <c:v>0.44932086761131196</c:v>
                </c:pt>
                <c:pt idx="3487">
                  <c:v>0.44949074662069599</c:v>
                </c:pt>
                <c:pt idx="3488">
                  <c:v>0.449661439746738</c:v>
                </c:pt>
                <c:pt idx="3489">
                  <c:v>0.44983396034879697</c:v>
                </c:pt>
                <c:pt idx="3490">
                  <c:v>0.44997961970906997</c:v>
                </c:pt>
                <c:pt idx="3491">
                  <c:v>0.45005353216402399</c:v>
                </c:pt>
                <c:pt idx="3492">
                  <c:v>0.45025752080626402</c:v>
                </c:pt>
                <c:pt idx="3493">
                  <c:v>0.45050236430669499</c:v>
                </c:pt>
                <c:pt idx="3494">
                  <c:v>0.450728368424968</c:v>
                </c:pt>
                <c:pt idx="3495">
                  <c:v>0.45081021874010796</c:v>
                </c:pt>
                <c:pt idx="3496">
                  <c:v>0.45101260494439399</c:v>
                </c:pt>
                <c:pt idx="3497">
                  <c:v>0.45121677073019995</c:v>
                </c:pt>
                <c:pt idx="3498">
                  <c:v>0.45133347774031196</c:v>
                </c:pt>
                <c:pt idx="3499">
                  <c:v>0.45148956798432804</c:v>
                </c:pt>
                <c:pt idx="3500">
                  <c:v>0.45157154907329999</c:v>
                </c:pt>
                <c:pt idx="3501">
                  <c:v>0.45164136109437902</c:v>
                </c:pt>
                <c:pt idx="3502">
                  <c:v>0.45172405899286305</c:v>
                </c:pt>
                <c:pt idx="3503">
                  <c:v>0.451826039566535</c:v>
                </c:pt>
                <c:pt idx="3504">
                  <c:v>0.45188935969646105</c:v>
                </c:pt>
                <c:pt idx="3505">
                  <c:v>0.45207233922259604</c:v>
                </c:pt>
                <c:pt idx="3506">
                  <c:v>0.45215780153193297</c:v>
                </c:pt>
                <c:pt idx="3507">
                  <c:v>0.45235315248339902</c:v>
                </c:pt>
                <c:pt idx="3508">
                  <c:v>0.45249807275017495</c:v>
                </c:pt>
                <c:pt idx="3509">
                  <c:v>0.45256664362395904</c:v>
                </c:pt>
                <c:pt idx="3510">
                  <c:v>0.45267515067229602</c:v>
                </c:pt>
                <c:pt idx="3511">
                  <c:v>0.45271813073689704</c:v>
                </c:pt>
                <c:pt idx="3512">
                  <c:v>0.45276763449607504</c:v>
                </c:pt>
                <c:pt idx="3513">
                  <c:v>0.45282609629398596</c:v>
                </c:pt>
                <c:pt idx="3514">
                  <c:v>0.45286451503839598</c:v>
                </c:pt>
                <c:pt idx="3515">
                  <c:v>0.45298953540168596</c:v>
                </c:pt>
                <c:pt idx="3516">
                  <c:v>0.453066826039075</c:v>
                </c:pt>
                <c:pt idx="3517">
                  <c:v>0.45320766132164103</c:v>
                </c:pt>
                <c:pt idx="3518">
                  <c:v>0.45332664505524101</c:v>
                </c:pt>
                <c:pt idx="3519">
                  <c:v>0.45343206354811005</c:v>
                </c:pt>
                <c:pt idx="3520">
                  <c:v>0.45354344671445002</c:v>
                </c:pt>
                <c:pt idx="3521">
                  <c:v>0.45365370814788497</c:v>
                </c:pt>
                <c:pt idx="3522">
                  <c:v>0.45369196492807295</c:v>
                </c:pt>
                <c:pt idx="3523">
                  <c:v>0.45380834736555098</c:v>
                </c:pt>
                <c:pt idx="3524">
                  <c:v>0.453861949374188</c:v>
                </c:pt>
                <c:pt idx="3525">
                  <c:v>0.45386505144323597</c:v>
                </c:pt>
                <c:pt idx="3526">
                  <c:v>0.45392816802463398</c:v>
                </c:pt>
                <c:pt idx="3527">
                  <c:v>0.45401563415012602</c:v>
                </c:pt>
                <c:pt idx="3528">
                  <c:v>0.45412040569923495</c:v>
                </c:pt>
                <c:pt idx="3529">
                  <c:v>0.45416204447393405</c:v>
                </c:pt>
                <c:pt idx="3530">
                  <c:v>0.45428981450689998</c:v>
                </c:pt>
                <c:pt idx="3531">
                  <c:v>0.45438422102124698</c:v>
                </c:pt>
                <c:pt idx="3532">
                  <c:v>0.45439738738873803</c:v>
                </c:pt>
                <c:pt idx="3533">
                  <c:v>0.45441055375622896</c:v>
                </c:pt>
                <c:pt idx="3534">
                  <c:v>0.45442150483014199</c:v>
                </c:pt>
                <c:pt idx="3535">
                  <c:v>0.45442853232438296</c:v>
                </c:pt>
                <c:pt idx="3536">
                  <c:v>0.45443850490135995</c:v>
                </c:pt>
                <c:pt idx="3537">
                  <c:v>0.45447644993908998</c:v>
                </c:pt>
                <c:pt idx="3538">
                  <c:v>0.454607075004273</c:v>
                </c:pt>
                <c:pt idx="3539">
                  <c:v>0.45485851086488904</c:v>
                </c:pt>
                <c:pt idx="3540">
                  <c:v>0.45501908348499798</c:v>
                </c:pt>
                <c:pt idx="3541">
                  <c:v>0.45514691445361899</c:v>
                </c:pt>
                <c:pt idx="3542">
                  <c:v>0.45531286164335505</c:v>
                </c:pt>
                <c:pt idx="3543">
                  <c:v>0.45539220241883205</c:v>
                </c:pt>
                <c:pt idx="3544">
                  <c:v>0.45547195899965298</c:v>
                </c:pt>
                <c:pt idx="3545">
                  <c:v>0.45551832505214296</c:v>
                </c:pt>
                <c:pt idx="3546">
                  <c:v>0.45564180778673802</c:v>
                </c:pt>
                <c:pt idx="3547">
                  <c:v>0.45593034162536505</c:v>
                </c:pt>
                <c:pt idx="3548">
                  <c:v>0.45603452124097899</c:v>
                </c:pt>
                <c:pt idx="3549">
                  <c:v>0.45620940978498603</c:v>
                </c:pt>
                <c:pt idx="3550">
                  <c:v>0.45634828326491395</c:v>
                </c:pt>
                <c:pt idx="3551">
                  <c:v>0.45641681880354601</c:v>
                </c:pt>
                <c:pt idx="3552">
                  <c:v>0.45668818230821295</c:v>
                </c:pt>
                <c:pt idx="3553">
                  <c:v>0.45677724003692399</c:v>
                </c:pt>
                <c:pt idx="3554">
                  <c:v>0.45688862628162197</c:v>
                </c:pt>
                <c:pt idx="3555">
                  <c:v>0.45700595456626703</c:v>
                </c:pt>
                <c:pt idx="3556">
                  <c:v>0.45713975036198096</c:v>
                </c:pt>
                <c:pt idx="3557">
                  <c:v>0.45737668329757197</c:v>
                </c:pt>
                <c:pt idx="3558">
                  <c:v>0.45745121778720399</c:v>
                </c:pt>
                <c:pt idx="3559">
                  <c:v>0.45754089201991399</c:v>
                </c:pt>
                <c:pt idx="3560">
                  <c:v>0.45757693908526698</c:v>
                </c:pt>
                <c:pt idx="3561">
                  <c:v>0.45763124664606802</c:v>
                </c:pt>
                <c:pt idx="3562">
                  <c:v>0.45767303251470104</c:v>
                </c:pt>
                <c:pt idx="3563">
                  <c:v>0.45771697754103802</c:v>
                </c:pt>
                <c:pt idx="3564">
                  <c:v>0.45799455376463205</c:v>
                </c:pt>
                <c:pt idx="3565">
                  <c:v>0.45818804775174704</c:v>
                </c:pt>
                <c:pt idx="3566">
                  <c:v>0.45827401866365403</c:v>
                </c:pt>
                <c:pt idx="3567">
                  <c:v>0.45835080999514799</c:v>
                </c:pt>
                <c:pt idx="3568">
                  <c:v>0.45859089091965</c:v>
                </c:pt>
                <c:pt idx="3569">
                  <c:v>0.45863969224572398</c:v>
                </c:pt>
                <c:pt idx="3570">
                  <c:v>0.458722297751879</c:v>
                </c:pt>
                <c:pt idx="3571">
                  <c:v>0.458853432602504</c:v>
                </c:pt>
                <c:pt idx="3572">
                  <c:v>0.45894141216592299</c:v>
                </c:pt>
                <c:pt idx="3573">
                  <c:v>0.45897424578051504</c:v>
                </c:pt>
                <c:pt idx="3574">
                  <c:v>0.45910344016750304</c:v>
                </c:pt>
                <c:pt idx="3575">
                  <c:v>0.45919625943582498</c:v>
                </c:pt>
                <c:pt idx="3576">
                  <c:v>0.45933338164188098</c:v>
                </c:pt>
                <c:pt idx="3577">
                  <c:v>0.45945632339409603</c:v>
                </c:pt>
                <c:pt idx="3578">
                  <c:v>0.45951237393950595</c:v>
                </c:pt>
                <c:pt idx="3579">
                  <c:v>0.45955694425272398</c:v>
                </c:pt>
                <c:pt idx="3580">
                  <c:v>0.45964338364805502</c:v>
                </c:pt>
                <c:pt idx="3581">
                  <c:v>0.45967241814355797</c:v>
                </c:pt>
                <c:pt idx="3582">
                  <c:v>0.45971175298615297</c:v>
                </c:pt>
                <c:pt idx="3583">
                  <c:v>0.45979425047314604</c:v>
                </c:pt>
                <c:pt idx="3584">
                  <c:v>0.45985704144309802</c:v>
                </c:pt>
                <c:pt idx="3585">
                  <c:v>0.46007268232102705</c:v>
                </c:pt>
                <c:pt idx="3586">
                  <c:v>0.46016436505983405</c:v>
                </c:pt>
                <c:pt idx="3587">
                  <c:v>0.46022566942471699</c:v>
                </c:pt>
                <c:pt idx="3588">
                  <c:v>0.46026191143511597</c:v>
                </c:pt>
                <c:pt idx="3589">
                  <c:v>0.46028032896014304</c:v>
                </c:pt>
                <c:pt idx="3590">
                  <c:v>0.46029789735190596</c:v>
                </c:pt>
                <c:pt idx="3591">
                  <c:v>0.46031722887976101</c:v>
                </c:pt>
                <c:pt idx="3592">
                  <c:v>0.46034920189146</c:v>
                </c:pt>
                <c:pt idx="3593">
                  <c:v>0.46038838401486104</c:v>
                </c:pt>
                <c:pt idx="3594">
                  <c:v>0.46045163609998696</c:v>
                </c:pt>
                <c:pt idx="3595">
                  <c:v>0.46066458634728502</c:v>
                </c:pt>
                <c:pt idx="3596">
                  <c:v>0.4608237560299</c:v>
                </c:pt>
                <c:pt idx="3597">
                  <c:v>0.46087017156825305</c:v>
                </c:pt>
                <c:pt idx="3598">
                  <c:v>0.46097811518701903</c:v>
                </c:pt>
                <c:pt idx="3599">
                  <c:v>0.46108486312813901</c:v>
                </c:pt>
                <c:pt idx="3600">
                  <c:v>0.46129534775915304</c:v>
                </c:pt>
                <c:pt idx="3601">
                  <c:v>0.461404527100856</c:v>
                </c:pt>
                <c:pt idx="3602">
                  <c:v>0.46146841180543996</c:v>
                </c:pt>
                <c:pt idx="3603">
                  <c:v>0.46161663403724695</c:v>
                </c:pt>
                <c:pt idx="3604">
                  <c:v>0.46178327694446097</c:v>
                </c:pt>
                <c:pt idx="3605">
                  <c:v>0.46186871396725004</c:v>
                </c:pt>
                <c:pt idx="3606">
                  <c:v>0.46201377438289304</c:v>
                </c:pt>
                <c:pt idx="3607">
                  <c:v>0.46216021014919895</c:v>
                </c:pt>
                <c:pt idx="3608">
                  <c:v>0.462235296137536</c:v>
                </c:pt>
                <c:pt idx="3609">
                  <c:v>0.46240278354986197</c:v>
                </c:pt>
                <c:pt idx="3610">
                  <c:v>0.46246557109795805</c:v>
                </c:pt>
                <c:pt idx="3611">
                  <c:v>0.46252647395457402</c:v>
                </c:pt>
                <c:pt idx="3612">
                  <c:v>0.46273180030273897</c:v>
                </c:pt>
                <c:pt idx="3613">
                  <c:v>0.46288600321633599</c:v>
                </c:pt>
                <c:pt idx="3614">
                  <c:v>0.46310084528967099</c:v>
                </c:pt>
                <c:pt idx="3615">
                  <c:v>0.46315722652346902</c:v>
                </c:pt>
                <c:pt idx="3616">
                  <c:v>0.46322623470193602</c:v>
                </c:pt>
                <c:pt idx="3617">
                  <c:v>0.46325747240189097</c:v>
                </c:pt>
                <c:pt idx="3618">
                  <c:v>0.46329955004996504</c:v>
                </c:pt>
                <c:pt idx="3619">
                  <c:v>0.46335794589950696</c:v>
                </c:pt>
                <c:pt idx="3620">
                  <c:v>0.46337329594645604</c:v>
                </c:pt>
                <c:pt idx="3621">
                  <c:v>0.46340958135129895</c:v>
                </c:pt>
                <c:pt idx="3622">
                  <c:v>0.46346337184511799</c:v>
                </c:pt>
                <c:pt idx="3623">
                  <c:v>0.463541444960758</c:v>
                </c:pt>
                <c:pt idx="3624">
                  <c:v>0.46360569167153798</c:v>
                </c:pt>
                <c:pt idx="3625">
                  <c:v>0.46387194111946395</c:v>
                </c:pt>
                <c:pt idx="3626">
                  <c:v>0.46417720841363597</c:v>
                </c:pt>
                <c:pt idx="3627">
                  <c:v>0.46444799850730401</c:v>
                </c:pt>
                <c:pt idx="3628">
                  <c:v>0.46456594090193504</c:v>
                </c:pt>
                <c:pt idx="3629">
                  <c:v>0.46463928207651495</c:v>
                </c:pt>
                <c:pt idx="3630">
                  <c:v>0.46487082233393995</c:v>
                </c:pt>
                <c:pt idx="3631">
                  <c:v>0.46490940259459701</c:v>
                </c:pt>
                <c:pt idx="3632">
                  <c:v>0.46502599788751098</c:v>
                </c:pt>
                <c:pt idx="3633">
                  <c:v>0.46512559819323596</c:v>
                </c:pt>
                <c:pt idx="3634">
                  <c:v>0.46519781906221702</c:v>
                </c:pt>
                <c:pt idx="3635">
                  <c:v>0.46524296793617803</c:v>
                </c:pt>
                <c:pt idx="3636">
                  <c:v>0.46529954001921403</c:v>
                </c:pt>
                <c:pt idx="3637">
                  <c:v>0.46539823815739001</c:v>
                </c:pt>
                <c:pt idx="3638">
                  <c:v>0.465514012808113</c:v>
                </c:pt>
                <c:pt idx="3639">
                  <c:v>0.46557657971524002</c:v>
                </c:pt>
                <c:pt idx="3640">
                  <c:v>0.465663533961854</c:v>
                </c:pt>
                <c:pt idx="3641">
                  <c:v>0.46573904990820203</c:v>
                </c:pt>
                <c:pt idx="3642">
                  <c:v>0.46576888799245297</c:v>
                </c:pt>
                <c:pt idx="3643">
                  <c:v>0.46588646678074597</c:v>
                </c:pt>
                <c:pt idx="3644">
                  <c:v>0.46593378176692801</c:v>
                </c:pt>
                <c:pt idx="3645">
                  <c:v>0.46596578780196096</c:v>
                </c:pt>
                <c:pt idx="3646">
                  <c:v>0.46601237316362698</c:v>
                </c:pt>
                <c:pt idx="3647">
                  <c:v>0.46602780252873999</c:v>
                </c:pt>
                <c:pt idx="3648">
                  <c:v>0.46603667358660605</c:v>
                </c:pt>
                <c:pt idx="3649">
                  <c:v>0.46606342745956897</c:v>
                </c:pt>
                <c:pt idx="3650">
                  <c:v>0.46607353875339397</c:v>
                </c:pt>
                <c:pt idx="3651">
                  <c:v>0.46610300814390504</c:v>
                </c:pt>
                <c:pt idx="3652">
                  <c:v>0.46613530357745803</c:v>
                </c:pt>
                <c:pt idx="3653">
                  <c:v>0.46628208486822398</c:v>
                </c:pt>
                <c:pt idx="3654">
                  <c:v>0.46646585870118196</c:v>
                </c:pt>
                <c:pt idx="3655">
                  <c:v>0.46659942110437003</c:v>
                </c:pt>
                <c:pt idx="3656">
                  <c:v>0.46662241360376</c:v>
                </c:pt>
                <c:pt idx="3657">
                  <c:v>0.46666909242911003</c:v>
                </c:pt>
                <c:pt idx="3658">
                  <c:v>0.46672795391492194</c:v>
                </c:pt>
                <c:pt idx="3659">
                  <c:v>0.46677415845231696</c:v>
                </c:pt>
                <c:pt idx="3660">
                  <c:v>0.46709866828069202</c:v>
                </c:pt>
                <c:pt idx="3661">
                  <c:v>0.467153485356954</c:v>
                </c:pt>
                <c:pt idx="3662">
                  <c:v>0.46722095997893898</c:v>
                </c:pt>
                <c:pt idx="3663">
                  <c:v>0.46739846460336698</c:v>
                </c:pt>
                <c:pt idx="3664">
                  <c:v>0.46755552757635899</c:v>
                </c:pt>
                <c:pt idx="3665">
                  <c:v>0.46760470443770097</c:v>
                </c:pt>
                <c:pt idx="3666">
                  <c:v>0.46766930116234495</c:v>
                </c:pt>
                <c:pt idx="3667">
                  <c:v>0.46785260498566295</c:v>
                </c:pt>
                <c:pt idx="3668">
                  <c:v>0.46790584765095</c:v>
                </c:pt>
                <c:pt idx="3669">
                  <c:v>0.46798169475415696</c:v>
                </c:pt>
                <c:pt idx="3670">
                  <c:v>0.468070016097899</c:v>
                </c:pt>
                <c:pt idx="3671">
                  <c:v>0.46818062694600004</c:v>
                </c:pt>
                <c:pt idx="3672">
                  <c:v>0.46822920799670897</c:v>
                </c:pt>
                <c:pt idx="3673">
                  <c:v>0.46827275264317103</c:v>
                </c:pt>
                <c:pt idx="3674">
                  <c:v>0.46847464417139295</c:v>
                </c:pt>
                <c:pt idx="3675">
                  <c:v>0.468667429584956</c:v>
                </c:pt>
                <c:pt idx="3676">
                  <c:v>0.46873678031632005</c:v>
                </c:pt>
                <c:pt idx="3677">
                  <c:v>0.46891073809755501</c:v>
                </c:pt>
                <c:pt idx="3678">
                  <c:v>0.46892020767408304</c:v>
                </c:pt>
                <c:pt idx="3679">
                  <c:v>0.46892748254414396</c:v>
                </c:pt>
                <c:pt idx="3680">
                  <c:v>0.468938959946959</c:v>
                </c:pt>
                <c:pt idx="3681">
                  <c:v>0.46894737406021003</c:v>
                </c:pt>
                <c:pt idx="3682">
                  <c:v>0.46895343337043505</c:v>
                </c:pt>
                <c:pt idx="3683">
                  <c:v>0.46896698784638902</c:v>
                </c:pt>
                <c:pt idx="3684">
                  <c:v>0.46897861827596699</c:v>
                </c:pt>
                <c:pt idx="3685">
                  <c:v>0.46914193543069505</c:v>
                </c:pt>
                <c:pt idx="3686">
                  <c:v>0.46930963241059198</c:v>
                </c:pt>
                <c:pt idx="3687">
                  <c:v>0.46957119086182897</c:v>
                </c:pt>
                <c:pt idx="3688">
                  <c:v>0.46977951035593701</c:v>
                </c:pt>
                <c:pt idx="3689">
                  <c:v>0.46989600041542801</c:v>
                </c:pt>
                <c:pt idx="3690">
                  <c:v>0.47026789444466699</c:v>
                </c:pt>
                <c:pt idx="3691">
                  <c:v>0.47045323877360701</c:v>
                </c:pt>
                <c:pt idx="3692">
                  <c:v>0.47064212323764498</c:v>
                </c:pt>
                <c:pt idx="3693">
                  <c:v>0.47074542301683098</c:v>
                </c:pt>
                <c:pt idx="3694">
                  <c:v>0.47093027647897101</c:v>
                </c:pt>
                <c:pt idx="3695">
                  <c:v>0.47095074288492</c:v>
                </c:pt>
                <c:pt idx="3696">
                  <c:v>0.47111077391995504</c:v>
                </c:pt>
                <c:pt idx="3697">
                  <c:v>0.47124840081669395</c:v>
                </c:pt>
                <c:pt idx="3698">
                  <c:v>0.47147522219615101</c:v>
                </c:pt>
                <c:pt idx="3699">
                  <c:v>0.47147221154214702</c:v>
                </c:pt>
                <c:pt idx="3700">
                  <c:v>0.47163194880892301</c:v>
                </c:pt>
                <c:pt idx="3701">
                  <c:v>0.47170948434605697</c:v>
                </c:pt>
                <c:pt idx="3702">
                  <c:v>0.471715307015517</c:v>
                </c:pt>
                <c:pt idx="3703">
                  <c:v>0.47173064004509602</c:v>
                </c:pt>
                <c:pt idx="3704">
                  <c:v>0.47175119649338104</c:v>
                </c:pt>
                <c:pt idx="3705">
                  <c:v>0.47177771629221299</c:v>
                </c:pt>
                <c:pt idx="3706">
                  <c:v>0.47179034356641802</c:v>
                </c:pt>
                <c:pt idx="3707">
                  <c:v>0.47185053959162504</c:v>
                </c:pt>
                <c:pt idx="3708">
                  <c:v>0.47188608745013305</c:v>
                </c:pt>
                <c:pt idx="3709">
                  <c:v>0.47193684077993303</c:v>
                </c:pt>
                <c:pt idx="3710">
                  <c:v>0.47200599075748995</c:v>
                </c:pt>
                <c:pt idx="3711">
                  <c:v>0.47206997231128101</c:v>
                </c:pt>
                <c:pt idx="3712">
                  <c:v>0.47228165257631105</c:v>
                </c:pt>
                <c:pt idx="3713">
                  <c:v>0.47237395052643705</c:v>
                </c:pt>
                <c:pt idx="3714">
                  <c:v>0.47240873808739903</c:v>
                </c:pt>
                <c:pt idx="3715">
                  <c:v>0.47246137376192998</c:v>
                </c:pt>
                <c:pt idx="3716">
                  <c:v>0.47268052986070996</c:v>
                </c:pt>
                <c:pt idx="3717">
                  <c:v>0.47280346895860503</c:v>
                </c:pt>
                <c:pt idx="3718">
                  <c:v>0.47290802101534501</c:v>
                </c:pt>
                <c:pt idx="3719">
                  <c:v>0.47294344952561296</c:v>
                </c:pt>
                <c:pt idx="3720">
                  <c:v>0.47310229824941497</c:v>
                </c:pt>
                <c:pt idx="3721">
                  <c:v>0.47322785767011499</c:v>
                </c:pt>
                <c:pt idx="3722">
                  <c:v>0.47330926807669405</c:v>
                </c:pt>
                <c:pt idx="3723">
                  <c:v>0.47341787160758497</c:v>
                </c:pt>
                <c:pt idx="3724">
                  <c:v>0.473558192777769</c:v>
                </c:pt>
                <c:pt idx="3725">
                  <c:v>0.47365804671452705</c:v>
                </c:pt>
                <c:pt idx="3726">
                  <c:v>0.47376586057226899</c:v>
                </c:pt>
                <c:pt idx="3727">
                  <c:v>0.47387503094717898</c:v>
                </c:pt>
                <c:pt idx="3728">
                  <c:v>0.47390189693692797</c:v>
                </c:pt>
                <c:pt idx="3729">
                  <c:v>0.47399610214518295</c:v>
                </c:pt>
                <c:pt idx="3730">
                  <c:v>0.47404771851911198</c:v>
                </c:pt>
                <c:pt idx="3731">
                  <c:v>0.47424121643828099</c:v>
                </c:pt>
                <c:pt idx="3732">
                  <c:v>0.47436929093319702</c:v>
                </c:pt>
                <c:pt idx="3733">
                  <c:v>0.47452645902437396</c:v>
                </c:pt>
                <c:pt idx="3734">
                  <c:v>0.47457243535642102</c:v>
                </c:pt>
                <c:pt idx="3735">
                  <c:v>0.47460765854189002</c:v>
                </c:pt>
                <c:pt idx="3736">
                  <c:v>0.474661601789788</c:v>
                </c:pt>
                <c:pt idx="3737">
                  <c:v>0.47473755286575003</c:v>
                </c:pt>
                <c:pt idx="3738">
                  <c:v>0.47477917405537695</c:v>
                </c:pt>
                <c:pt idx="3739">
                  <c:v>0.474833403123614</c:v>
                </c:pt>
                <c:pt idx="3740">
                  <c:v>0.47491722477967901</c:v>
                </c:pt>
                <c:pt idx="3741">
                  <c:v>0.47496331617781595</c:v>
                </c:pt>
                <c:pt idx="3742">
                  <c:v>0.47503434093392005</c:v>
                </c:pt>
                <c:pt idx="3743">
                  <c:v>0.47512872308507703</c:v>
                </c:pt>
                <c:pt idx="3744">
                  <c:v>0.47520796209049398</c:v>
                </c:pt>
                <c:pt idx="3745">
                  <c:v>0.47535598450546201</c:v>
                </c:pt>
                <c:pt idx="3746">
                  <c:v>0.47551052176749697</c:v>
                </c:pt>
                <c:pt idx="3747">
                  <c:v>0.47576976409384397</c:v>
                </c:pt>
                <c:pt idx="3748">
                  <c:v>0.47593992194808399</c:v>
                </c:pt>
                <c:pt idx="3749">
                  <c:v>0.47602201731199401</c:v>
                </c:pt>
                <c:pt idx="3750">
                  <c:v>0.47619598541716501</c:v>
                </c:pt>
                <c:pt idx="3751">
                  <c:v>0.47652353378710799</c:v>
                </c:pt>
                <c:pt idx="3752">
                  <c:v>0.476579466958159</c:v>
                </c:pt>
                <c:pt idx="3753">
                  <c:v>0.47667997343687296</c:v>
                </c:pt>
                <c:pt idx="3754">
                  <c:v>0.476802577158287</c:v>
                </c:pt>
                <c:pt idx="3755">
                  <c:v>0.47690317001084404</c:v>
                </c:pt>
                <c:pt idx="3756">
                  <c:v>0.476974898765956</c:v>
                </c:pt>
                <c:pt idx="3757">
                  <c:v>0.47708031229556802</c:v>
                </c:pt>
                <c:pt idx="3758">
                  <c:v>0.47716887645834005</c:v>
                </c:pt>
                <c:pt idx="3759">
                  <c:v>0.47731810035055799</c:v>
                </c:pt>
                <c:pt idx="3760">
                  <c:v>0.47737274432867205</c:v>
                </c:pt>
                <c:pt idx="3761">
                  <c:v>0.47745372969236199</c:v>
                </c:pt>
                <c:pt idx="3762">
                  <c:v>0.47750458423867104</c:v>
                </c:pt>
                <c:pt idx="3763">
                  <c:v>0.47753529843223597</c:v>
                </c:pt>
                <c:pt idx="3764">
                  <c:v>0.477584480020666</c:v>
                </c:pt>
                <c:pt idx="3765">
                  <c:v>0.47783287975514599</c:v>
                </c:pt>
                <c:pt idx="3766">
                  <c:v>0.47800447263677404</c:v>
                </c:pt>
                <c:pt idx="3767">
                  <c:v>0.47805223297278898</c:v>
                </c:pt>
                <c:pt idx="3768">
                  <c:v>0.47810404115648997</c:v>
                </c:pt>
                <c:pt idx="3769">
                  <c:v>0.47813443881529505</c:v>
                </c:pt>
                <c:pt idx="3770">
                  <c:v>0.47822648383344202</c:v>
                </c:pt>
                <c:pt idx="3771">
                  <c:v>0.47842585823652595</c:v>
                </c:pt>
                <c:pt idx="3772">
                  <c:v>0.47851164761192799</c:v>
                </c:pt>
                <c:pt idx="3773">
                  <c:v>0.47853781781454297</c:v>
                </c:pt>
                <c:pt idx="3774">
                  <c:v>0.478586643621983</c:v>
                </c:pt>
                <c:pt idx="3775">
                  <c:v>0.47865207649212904</c:v>
                </c:pt>
                <c:pt idx="3776">
                  <c:v>0.47879331482268095</c:v>
                </c:pt>
                <c:pt idx="3777">
                  <c:v>0.47892327150566905</c:v>
                </c:pt>
                <c:pt idx="3778">
                  <c:v>0.47894899957533099</c:v>
                </c:pt>
                <c:pt idx="3779">
                  <c:v>0.47898741813982004</c:v>
                </c:pt>
                <c:pt idx="3780">
                  <c:v>0.47901426291082205</c:v>
                </c:pt>
                <c:pt idx="3781">
                  <c:v>0.47922162520443001</c:v>
                </c:pt>
                <c:pt idx="3782">
                  <c:v>0.47931388242136197</c:v>
                </c:pt>
                <c:pt idx="3783">
                  <c:v>0.47934659047462502</c:v>
                </c:pt>
                <c:pt idx="3784">
                  <c:v>0.479368205237096</c:v>
                </c:pt>
                <c:pt idx="3785">
                  <c:v>0.47959191296326797</c:v>
                </c:pt>
                <c:pt idx="3786">
                  <c:v>0.47968020878915696</c:v>
                </c:pt>
                <c:pt idx="3787">
                  <c:v>0.47972664014060296</c:v>
                </c:pt>
                <c:pt idx="3788">
                  <c:v>0.47983205827000897</c:v>
                </c:pt>
                <c:pt idx="3789">
                  <c:v>0.47988453453218205</c:v>
                </c:pt>
                <c:pt idx="3790">
                  <c:v>0.47999362046074101</c:v>
                </c:pt>
                <c:pt idx="3791">
                  <c:v>0.48008138130748101</c:v>
                </c:pt>
                <c:pt idx="3792">
                  <c:v>0.480156779805895</c:v>
                </c:pt>
                <c:pt idx="3793">
                  <c:v>0.48024552734381798</c:v>
                </c:pt>
                <c:pt idx="3794">
                  <c:v>0.48030888688790097</c:v>
                </c:pt>
                <c:pt idx="3795">
                  <c:v>0.480359552042397</c:v>
                </c:pt>
                <c:pt idx="3796">
                  <c:v>0.480390436965344</c:v>
                </c:pt>
                <c:pt idx="3797">
                  <c:v>0.48045515649488901</c:v>
                </c:pt>
                <c:pt idx="3798">
                  <c:v>0.48047649832366601</c:v>
                </c:pt>
                <c:pt idx="3799">
                  <c:v>0.48054971988256201</c:v>
                </c:pt>
                <c:pt idx="3800">
                  <c:v>0.48060847121036099</c:v>
                </c:pt>
                <c:pt idx="3801">
                  <c:v>0.48062675568097901</c:v>
                </c:pt>
                <c:pt idx="3802">
                  <c:v>0.48064738772870597</c:v>
                </c:pt>
                <c:pt idx="3803">
                  <c:v>0.48081100648004804</c:v>
                </c:pt>
                <c:pt idx="3804">
                  <c:v>0.48102736195659701</c:v>
                </c:pt>
                <c:pt idx="3805">
                  <c:v>0.48111921373474797</c:v>
                </c:pt>
                <c:pt idx="3806">
                  <c:v>0.48127123497381896</c:v>
                </c:pt>
                <c:pt idx="3807">
                  <c:v>0.48147207541255099</c:v>
                </c:pt>
                <c:pt idx="3808">
                  <c:v>0.48156911585465101</c:v>
                </c:pt>
                <c:pt idx="3809">
                  <c:v>0.48157092722354999</c:v>
                </c:pt>
                <c:pt idx="3810">
                  <c:v>0.48173931752404597</c:v>
                </c:pt>
                <c:pt idx="3811">
                  <c:v>0.481988268072152</c:v>
                </c:pt>
                <c:pt idx="3812">
                  <c:v>0.48216809281643602</c:v>
                </c:pt>
                <c:pt idx="3813">
                  <c:v>0.48209943170437197</c:v>
                </c:pt>
                <c:pt idx="3814">
                  <c:v>0.48222682539610495</c:v>
                </c:pt>
                <c:pt idx="3815">
                  <c:v>0.48235632529086003</c:v>
                </c:pt>
                <c:pt idx="3816">
                  <c:v>0.48254609480768196</c:v>
                </c:pt>
                <c:pt idx="3817">
                  <c:v>0.48270066045679505</c:v>
                </c:pt>
                <c:pt idx="3818">
                  <c:v>0.48277575359372804</c:v>
                </c:pt>
                <c:pt idx="3819">
                  <c:v>0.48291702002344805</c:v>
                </c:pt>
                <c:pt idx="3820">
                  <c:v>0.48300725697571301</c:v>
                </c:pt>
                <c:pt idx="3821">
                  <c:v>0.48307422576784798</c:v>
                </c:pt>
                <c:pt idx="3822">
                  <c:v>0.48308001514817001</c:v>
                </c:pt>
                <c:pt idx="3823">
                  <c:v>0.48309659468262001</c:v>
                </c:pt>
                <c:pt idx="3824">
                  <c:v>0.48317526844613701</c:v>
                </c:pt>
                <c:pt idx="3825">
                  <c:v>0.48337326141054204</c:v>
                </c:pt>
                <c:pt idx="3826">
                  <c:v>0.48361356438841496</c:v>
                </c:pt>
                <c:pt idx="3827">
                  <c:v>0.48372362404354097</c:v>
                </c:pt>
                <c:pt idx="3828">
                  <c:v>0.48401782482091305</c:v>
                </c:pt>
                <c:pt idx="3829">
                  <c:v>0.484163445393619</c:v>
                </c:pt>
                <c:pt idx="3830">
                  <c:v>0.48419778125884105</c:v>
                </c:pt>
                <c:pt idx="3831">
                  <c:v>0.48443353854672799</c:v>
                </c:pt>
                <c:pt idx="3832">
                  <c:v>0.48456853217957296</c:v>
                </c:pt>
                <c:pt idx="3833">
                  <c:v>0.48459227894174395</c:v>
                </c:pt>
                <c:pt idx="3834">
                  <c:v>0.48462284757535701</c:v>
                </c:pt>
                <c:pt idx="3835">
                  <c:v>0.484729026965947</c:v>
                </c:pt>
                <c:pt idx="3836">
                  <c:v>0.48487211657499496</c:v>
                </c:pt>
                <c:pt idx="3837">
                  <c:v>0.48489680827354298</c:v>
                </c:pt>
                <c:pt idx="3838">
                  <c:v>0.48492750267513596</c:v>
                </c:pt>
                <c:pt idx="3839">
                  <c:v>0.48494981875792798</c:v>
                </c:pt>
                <c:pt idx="3840">
                  <c:v>0.48497816409817496</c:v>
                </c:pt>
                <c:pt idx="3841">
                  <c:v>0.48518543050950103</c:v>
                </c:pt>
                <c:pt idx="3842">
                  <c:v>0.48536303961508898</c:v>
                </c:pt>
                <c:pt idx="3843">
                  <c:v>0.48549753051799005</c:v>
                </c:pt>
                <c:pt idx="3844">
                  <c:v>0.48554323330544802</c:v>
                </c:pt>
                <c:pt idx="3845">
                  <c:v>0.48560225673951496</c:v>
                </c:pt>
                <c:pt idx="3846">
                  <c:v>0.48564895509454198</c:v>
                </c:pt>
                <c:pt idx="3847">
                  <c:v>0.48569040075258796</c:v>
                </c:pt>
                <c:pt idx="3848">
                  <c:v>0.48583518053573305</c:v>
                </c:pt>
                <c:pt idx="3849">
                  <c:v>0.48582317020826105</c:v>
                </c:pt>
                <c:pt idx="3850">
                  <c:v>0.48586487875039897</c:v>
                </c:pt>
                <c:pt idx="3851">
                  <c:v>0.48591282655014301</c:v>
                </c:pt>
                <c:pt idx="3852">
                  <c:v>0.48597216370994201</c:v>
                </c:pt>
                <c:pt idx="3853">
                  <c:v>0.48600534752442803</c:v>
                </c:pt>
                <c:pt idx="3854">
                  <c:v>0.48606552834052796</c:v>
                </c:pt>
                <c:pt idx="3855">
                  <c:v>0.48609242693548405</c:v>
                </c:pt>
                <c:pt idx="3856">
                  <c:v>0.48614590712472106</c:v>
                </c:pt>
                <c:pt idx="3857">
                  <c:v>0.48619514719665302</c:v>
                </c:pt>
                <c:pt idx="3858">
                  <c:v>0.48623431822269003</c:v>
                </c:pt>
                <c:pt idx="3859">
                  <c:v>0.48628089714020795</c:v>
                </c:pt>
                <c:pt idx="3860">
                  <c:v>0.48643600314790503</c:v>
                </c:pt>
                <c:pt idx="3861">
                  <c:v>0.48667177922888105</c:v>
                </c:pt>
                <c:pt idx="3862">
                  <c:v>0.48668786395175501</c:v>
                </c:pt>
                <c:pt idx="3863">
                  <c:v>0.48670511118029502</c:v>
                </c:pt>
                <c:pt idx="3864">
                  <c:v>0.486894155012909</c:v>
                </c:pt>
                <c:pt idx="3865">
                  <c:v>0.48709790232238603</c:v>
                </c:pt>
                <c:pt idx="3866">
                  <c:v>0.48720418586326997</c:v>
                </c:pt>
                <c:pt idx="3867">
                  <c:v>0.48727349727870495</c:v>
                </c:pt>
                <c:pt idx="3868">
                  <c:v>0.48747463750759801</c:v>
                </c:pt>
                <c:pt idx="3869">
                  <c:v>0.487605466874376</c:v>
                </c:pt>
                <c:pt idx="3870">
                  <c:v>0.48770684789331897</c:v>
                </c:pt>
                <c:pt idx="3871">
                  <c:v>0.48779589430731496</c:v>
                </c:pt>
                <c:pt idx="3872">
                  <c:v>0.48790618465360502</c:v>
                </c:pt>
                <c:pt idx="3873">
                  <c:v>0.48796759475774998</c:v>
                </c:pt>
                <c:pt idx="3874">
                  <c:v>0.48802489372521596</c:v>
                </c:pt>
                <c:pt idx="3875">
                  <c:v>0.48812407489760201</c:v>
                </c:pt>
                <c:pt idx="3876">
                  <c:v>0.48821208410612504</c:v>
                </c:pt>
                <c:pt idx="3877">
                  <c:v>0.48836749700967697</c:v>
                </c:pt>
                <c:pt idx="3878">
                  <c:v>0.48839818465887996</c:v>
                </c:pt>
                <c:pt idx="3879">
                  <c:v>0.48846766209016002</c:v>
                </c:pt>
                <c:pt idx="3880">
                  <c:v>0.48853423741808699</c:v>
                </c:pt>
                <c:pt idx="3881">
                  <c:v>0.48858891486978895</c:v>
                </c:pt>
                <c:pt idx="3882">
                  <c:v>0.488605335988611</c:v>
                </c:pt>
                <c:pt idx="3883">
                  <c:v>0.48861252872266903</c:v>
                </c:pt>
                <c:pt idx="3884">
                  <c:v>0.48865776868469601</c:v>
                </c:pt>
                <c:pt idx="3885">
                  <c:v>0.48884097623884804</c:v>
                </c:pt>
                <c:pt idx="3886">
                  <c:v>0.48914698425597902</c:v>
                </c:pt>
                <c:pt idx="3887">
                  <c:v>0.489140122679522</c:v>
                </c:pt>
                <c:pt idx="3888">
                  <c:v>0.48925641979477297</c:v>
                </c:pt>
                <c:pt idx="3889">
                  <c:v>0.48965043369299099</c:v>
                </c:pt>
                <c:pt idx="3890">
                  <c:v>0.48974563446857799</c:v>
                </c:pt>
                <c:pt idx="3891">
                  <c:v>0.48992323726391196</c:v>
                </c:pt>
                <c:pt idx="3892">
                  <c:v>0.49011730876251203</c:v>
                </c:pt>
                <c:pt idx="3893">
                  <c:v>0.490253955450204</c:v>
                </c:pt>
                <c:pt idx="3894">
                  <c:v>0.49044475884210204</c:v>
                </c:pt>
                <c:pt idx="3895">
                  <c:v>0.49050701317612999</c:v>
                </c:pt>
                <c:pt idx="3896">
                  <c:v>0.490724999311688</c:v>
                </c:pt>
                <c:pt idx="3897">
                  <c:v>0.49079576180648699</c:v>
                </c:pt>
                <c:pt idx="3898">
                  <c:v>0.49086507169875404</c:v>
                </c:pt>
                <c:pt idx="3899">
                  <c:v>0.49092617893012402</c:v>
                </c:pt>
                <c:pt idx="3900">
                  <c:v>0.49103107504502896</c:v>
                </c:pt>
                <c:pt idx="3901">
                  <c:v>0.491086743774788</c:v>
                </c:pt>
                <c:pt idx="3902">
                  <c:v>0.49122032341148703</c:v>
                </c:pt>
                <c:pt idx="3903">
                  <c:v>0.49126724774370001</c:v>
                </c:pt>
                <c:pt idx="3904">
                  <c:v>0.491345652465635</c:v>
                </c:pt>
                <c:pt idx="3905">
                  <c:v>0.49130982699318404</c:v>
                </c:pt>
                <c:pt idx="3906">
                  <c:v>0.49135678663063498</c:v>
                </c:pt>
                <c:pt idx="3907">
                  <c:v>0.49142964866597905</c:v>
                </c:pt>
                <c:pt idx="3908">
                  <c:v>0.49149194537850205</c:v>
                </c:pt>
                <c:pt idx="3909">
                  <c:v>0.49154580912099499</c:v>
                </c:pt>
                <c:pt idx="3910">
                  <c:v>0.491589784173601</c:v>
                </c:pt>
                <c:pt idx="3911">
                  <c:v>0.49165231727459102</c:v>
                </c:pt>
                <c:pt idx="3912">
                  <c:v>0.49168426081079197</c:v>
                </c:pt>
                <c:pt idx="3913">
                  <c:v>0.49169391978728505</c:v>
                </c:pt>
                <c:pt idx="3914">
                  <c:v>0.491713682287795</c:v>
                </c:pt>
                <c:pt idx="3915">
                  <c:v>0.49184079877678899</c:v>
                </c:pt>
                <c:pt idx="3916">
                  <c:v>0.49196299173979996</c:v>
                </c:pt>
                <c:pt idx="3917">
                  <c:v>0.49210761561925898</c:v>
                </c:pt>
                <c:pt idx="3918">
                  <c:v>0.49217139170610202</c:v>
                </c:pt>
                <c:pt idx="3919">
                  <c:v>0.49222062671392397</c:v>
                </c:pt>
                <c:pt idx="3920">
                  <c:v>0.49230606038885705</c:v>
                </c:pt>
                <c:pt idx="3921">
                  <c:v>0.49235684850795003</c:v>
                </c:pt>
                <c:pt idx="3922">
                  <c:v>0.492639206132086</c:v>
                </c:pt>
                <c:pt idx="3923">
                  <c:v>0.49265378274837002</c:v>
                </c:pt>
                <c:pt idx="3924">
                  <c:v>0.49267110391282698</c:v>
                </c:pt>
                <c:pt idx="3925">
                  <c:v>0.49293560719635399</c:v>
                </c:pt>
                <c:pt idx="3926">
                  <c:v>0.49299224094946204</c:v>
                </c:pt>
                <c:pt idx="3927">
                  <c:v>0.49309546621595302</c:v>
                </c:pt>
                <c:pt idx="3928">
                  <c:v>0.49316660275963897</c:v>
                </c:pt>
                <c:pt idx="3929">
                  <c:v>0.49341615363323899</c:v>
                </c:pt>
                <c:pt idx="3930">
                  <c:v>0.49351895936085499</c:v>
                </c:pt>
                <c:pt idx="3931">
                  <c:v>0.49357731760004997</c:v>
                </c:pt>
                <c:pt idx="3932">
                  <c:v>0.49361664597863797</c:v>
                </c:pt>
                <c:pt idx="3933">
                  <c:v>0.49364455644086203</c:v>
                </c:pt>
                <c:pt idx="3934">
                  <c:v>0.49370192794654399</c:v>
                </c:pt>
                <c:pt idx="3935">
                  <c:v>0.49379899618274703</c:v>
                </c:pt>
                <c:pt idx="3936">
                  <c:v>0.49390890373000096</c:v>
                </c:pt>
                <c:pt idx="3937">
                  <c:v>0.49397443443798394</c:v>
                </c:pt>
                <c:pt idx="3938">
                  <c:v>0.49404232025474604</c:v>
                </c:pt>
                <c:pt idx="3939">
                  <c:v>0.49408915316511504</c:v>
                </c:pt>
                <c:pt idx="3940">
                  <c:v>0.49413887563839498</c:v>
                </c:pt>
                <c:pt idx="3941">
                  <c:v>0.49418240071668296</c:v>
                </c:pt>
                <c:pt idx="3942">
                  <c:v>0.49424272338479303</c:v>
                </c:pt>
                <c:pt idx="3943">
                  <c:v>0.49429772761700297</c:v>
                </c:pt>
                <c:pt idx="3944">
                  <c:v>0.49445287151941797</c:v>
                </c:pt>
                <c:pt idx="3945">
                  <c:v>0.49464806304475994</c:v>
                </c:pt>
                <c:pt idx="3946">
                  <c:v>0.49468083225441495</c:v>
                </c:pt>
                <c:pt idx="3947">
                  <c:v>0.49477648755529902</c:v>
                </c:pt>
                <c:pt idx="3948">
                  <c:v>0.49516175414313701</c:v>
                </c:pt>
                <c:pt idx="3949">
                  <c:v>0.49522837700949496</c:v>
                </c:pt>
                <c:pt idx="3950">
                  <c:v>0.49556891435089701</c:v>
                </c:pt>
                <c:pt idx="3951">
                  <c:v>0.49563816269747496</c:v>
                </c:pt>
                <c:pt idx="3952">
                  <c:v>0.49588331912117301</c:v>
                </c:pt>
                <c:pt idx="3953">
                  <c:v>0.49602946756778499</c:v>
                </c:pt>
                <c:pt idx="3954">
                  <c:v>0.49613086812214502</c:v>
                </c:pt>
                <c:pt idx="3955">
                  <c:v>0.49618352605765303</c:v>
                </c:pt>
                <c:pt idx="3956">
                  <c:v>0.49622956021837605</c:v>
                </c:pt>
                <c:pt idx="3957">
                  <c:v>0.496274321072108</c:v>
                </c:pt>
                <c:pt idx="3958">
                  <c:v>0.49640734521127405</c:v>
                </c:pt>
                <c:pt idx="3959">
                  <c:v>0.49649595714096895</c:v>
                </c:pt>
                <c:pt idx="3960">
                  <c:v>0.49662731138365401</c:v>
                </c:pt>
                <c:pt idx="3961">
                  <c:v>0.496744399923575</c:v>
                </c:pt>
                <c:pt idx="3962">
                  <c:v>0.49681365283031798</c:v>
                </c:pt>
                <c:pt idx="3963">
                  <c:v>0.49681561311857703</c:v>
                </c:pt>
                <c:pt idx="3964">
                  <c:v>0.49694118586536995</c:v>
                </c:pt>
                <c:pt idx="3965">
                  <c:v>0.49701639246269902</c:v>
                </c:pt>
                <c:pt idx="3966">
                  <c:v>0.49707926449281203</c:v>
                </c:pt>
                <c:pt idx="3967">
                  <c:v>0.49714573410503005</c:v>
                </c:pt>
                <c:pt idx="3968">
                  <c:v>0.49717592094054697</c:v>
                </c:pt>
                <c:pt idx="3969">
                  <c:v>0.49718201949595997</c:v>
                </c:pt>
                <c:pt idx="3970">
                  <c:v>0.49719555230337698</c:v>
                </c:pt>
                <c:pt idx="3971">
                  <c:v>0.49720464304423695</c:v>
                </c:pt>
                <c:pt idx="3972">
                  <c:v>0.49723569691170699</c:v>
                </c:pt>
                <c:pt idx="3973">
                  <c:v>0.49732756235206999</c:v>
                </c:pt>
                <c:pt idx="3974">
                  <c:v>0.49743588701716301</c:v>
                </c:pt>
                <c:pt idx="3975">
                  <c:v>0.49752162809483402</c:v>
                </c:pt>
                <c:pt idx="3976">
                  <c:v>0.49763875653129597</c:v>
                </c:pt>
                <c:pt idx="3977">
                  <c:v>0.49765932155345505</c:v>
                </c:pt>
                <c:pt idx="3978">
                  <c:v>0.49775030579881896</c:v>
                </c:pt>
                <c:pt idx="3979">
                  <c:v>0.49782819878585605</c:v>
                </c:pt>
                <c:pt idx="3980">
                  <c:v>0.49790958277511399</c:v>
                </c:pt>
                <c:pt idx="3981">
                  <c:v>0.49799554870478602</c:v>
                </c:pt>
                <c:pt idx="3982">
                  <c:v>0.49807094545212804</c:v>
                </c:pt>
                <c:pt idx="3983">
                  <c:v>0.49817538392322003</c:v>
                </c:pt>
                <c:pt idx="3984">
                  <c:v>0.49831286536109498</c:v>
                </c:pt>
                <c:pt idx="3985">
                  <c:v>0.49844288142480198</c:v>
                </c:pt>
                <c:pt idx="3986">
                  <c:v>0.49840244386091404</c:v>
                </c:pt>
                <c:pt idx="3987">
                  <c:v>0.49860125855555404</c:v>
                </c:pt>
                <c:pt idx="3988">
                  <c:v>0.49872927523936195</c:v>
                </c:pt>
                <c:pt idx="3989">
                  <c:v>0.49875403381316796</c:v>
                </c:pt>
                <c:pt idx="3990">
                  <c:v>0.49883218238411997</c:v>
                </c:pt>
                <c:pt idx="3991">
                  <c:v>0.49888833870236104</c:v>
                </c:pt>
                <c:pt idx="3992">
                  <c:v>0.49896149446117699</c:v>
                </c:pt>
                <c:pt idx="3993">
                  <c:v>0.49910293249023197</c:v>
                </c:pt>
                <c:pt idx="3994">
                  <c:v>0.49921346420227697</c:v>
                </c:pt>
                <c:pt idx="3995">
                  <c:v>0.49927037376779004</c:v>
                </c:pt>
                <c:pt idx="3996">
                  <c:v>0.49931017732544702</c:v>
                </c:pt>
                <c:pt idx="3997">
                  <c:v>0.49933067444927104</c:v>
                </c:pt>
                <c:pt idx="3998">
                  <c:v>0.49945527071681395</c:v>
                </c:pt>
                <c:pt idx="3999">
                  <c:v>0.49950504828563702</c:v>
                </c:pt>
                <c:pt idx="4000">
                  <c:v>0.49955177033246201</c:v>
                </c:pt>
                <c:pt idx="4001">
                  <c:v>0.499580772950181</c:v>
                </c:pt>
                <c:pt idx="4002">
                  <c:v>0.49959938730372899</c:v>
                </c:pt>
                <c:pt idx="4003">
                  <c:v>0.49962111241177898</c:v>
                </c:pt>
                <c:pt idx="4004">
                  <c:v>0.49963212444129002</c:v>
                </c:pt>
                <c:pt idx="4005">
                  <c:v>0.49979998529676195</c:v>
                </c:pt>
                <c:pt idx="4006">
                  <c:v>0.49994890991836205</c:v>
                </c:pt>
                <c:pt idx="4007">
                  <c:v>0.500168714553061</c:v>
                </c:pt>
                <c:pt idx="4008">
                  <c:v>0.50024320519904297</c:v>
                </c:pt>
                <c:pt idx="4009">
                  <c:v>0.50035678277130202</c:v>
                </c:pt>
                <c:pt idx="4010">
                  <c:v>0.50052378600360692</c:v>
                </c:pt>
                <c:pt idx="4011">
                  <c:v>0.50057737962432403</c:v>
                </c:pt>
                <c:pt idx="4012">
                  <c:v>0.50065017273805801</c:v>
                </c:pt>
                <c:pt idx="4013">
                  <c:v>0.50092652400820992</c:v>
                </c:pt>
                <c:pt idx="4014">
                  <c:v>0.50123914772824807</c:v>
                </c:pt>
                <c:pt idx="4015">
                  <c:v>0.50132179154196799</c:v>
                </c:pt>
                <c:pt idx="4016">
                  <c:v>0.50140327096289194</c:v>
                </c:pt>
                <c:pt idx="4017">
                  <c:v>0.50158023956550901</c:v>
                </c:pt>
                <c:pt idx="4018">
                  <c:v>0.50168591228859594</c:v>
                </c:pt>
                <c:pt idx="4019">
                  <c:v>0.50179220155230997</c:v>
                </c:pt>
                <c:pt idx="4020">
                  <c:v>0.50189285705221298</c:v>
                </c:pt>
                <c:pt idx="4021">
                  <c:v>0.50195292055723995</c:v>
                </c:pt>
                <c:pt idx="4022">
                  <c:v>0.50206699493023099</c:v>
                </c:pt>
                <c:pt idx="4023">
                  <c:v>0.50224606285456197</c:v>
                </c:pt>
                <c:pt idx="4024">
                  <c:v>0.50233157415448404</c:v>
                </c:pt>
                <c:pt idx="4025">
                  <c:v>0.50240133337284199</c:v>
                </c:pt>
                <c:pt idx="4026">
                  <c:v>0.50252172428194397</c:v>
                </c:pt>
                <c:pt idx="4027">
                  <c:v>0.50258227025077207</c:v>
                </c:pt>
                <c:pt idx="4028">
                  <c:v>0.50272084308658394</c:v>
                </c:pt>
                <c:pt idx="4029">
                  <c:v>0.50279847726568305</c:v>
                </c:pt>
                <c:pt idx="4030">
                  <c:v>0.50287632013881201</c:v>
                </c:pt>
                <c:pt idx="4031">
                  <c:v>0.50295437170597102</c:v>
                </c:pt>
                <c:pt idx="4032">
                  <c:v>0.503035553683577</c:v>
                </c:pt>
                <c:pt idx="4033">
                  <c:v>0.50308934412782902</c:v>
                </c:pt>
                <c:pt idx="4034">
                  <c:v>0.50312519377931908</c:v>
                </c:pt>
                <c:pt idx="4035">
                  <c:v>0.50333340548706507</c:v>
                </c:pt>
                <c:pt idx="4036">
                  <c:v>0.50337535859235794</c:v>
                </c:pt>
                <c:pt idx="4037">
                  <c:v>0.50351899466941097</c:v>
                </c:pt>
                <c:pt idx="4038">
                  <c:v>0.50357032417146996</c:v>
                </c:pt>
                <c:pt idx="4039">
                  <c:v>0.50368480453227105</c:v>
                </c:pt>
                <c:pt idx="4040">
                  <c:v>0.50373302527923092</c:v>
                </c:pt>
                <c:pt idx="4041">
                  <c:v>0.50377391560459106</c:v>
                </c:pt>
                <c:pt idx="4042">
                  <c:v>0.50379550785560601</c:v>
                </c:pt>
                <c:pt idx="4043">
                  <c:v>0.503865817622974</c:v>
                </c:pt>
                <c:pt idx="4044">
                  <c:v>0.50390751765774699</c:v>
                </c:pt>
                <c:pt idx="4045">
                  <c:v>0.50395191672389705</c:v>
                </c:pt>
                <c:pt idx="4046">
                  <c:v>0.50397475004721493</c:v>
                </c:pt>
                <c:pt idx="4047">
                  <c:v>0.50415352254322598</c:v>
                </c:pt>
                <c:pt idx="4048">
                  <c:v>0.50420309844162192</c:v>
                </c:pt>
                <c:pt idx="4049">
                  <c:v>0.50444930265032895</c:v>
                </c:pt>
                <c:pt idx="4050">
                  <c:v>0.50447067336724993</c:v>
                </c:pt>
                <c:pt idx="4051">
                  <c:v>0.50449838925278201</c:v>
                </c:pt>
                <c:pt idx="4052">
                  <c:v>0.50459669017822706</c:v>
                </c:pt>
                <c:pt idx="4053">
                  <c:v>0.50468390458938006</c:v>
                </c:pt>
                <c:pt idx="4054">
                  <c:v>0.50479639953446798</c:v>
                </c:pt>
                <c:pt idx="4055">
                  <c:v>0.504825814850415</c:v>
                </c:pt>
                <c:pt idx="4056">
                  <c:v>0.50488980171127507</c:v>
                </c:pt>
                <c:pt idx="4057">
                  <c:v>0.50487349270029103</c:v>
                </c:pt>
                <c:pt idx="4058">
                  <c:v>0.50491897852584</c:v>
                </c:pt>
                <c:pt idx="4059">
                  <c:v>0.50495674602456897</c:v>
                </c:pt>
                <c:pt idx="4060">
                  <c:v>0.50499190886821199</c:v>
                </c:pt>
                <c:pt idx="4061">
                  <c:v>0.50502281055412701</c:v>
                </c:pt>
                <c:pt idx="4062">
                  <c:v>0.50511795988166508</c:v>
                </c:pt>
                <c:pt idx="4063">
                  <c:v>0.50518814190808103</c:v>
                </c:pt>
                <c:pt idx="4064">
                  <c:v>0.50526148343388899</c:v>
                </c:pt>
                <c:pt idx="4065">
                  <c:v>0.50537978509196402</c:v>
                </c:pt>
                <c:pt idx="4066">
                  <c:v>0.50547230314206604</c:v>
                </c:pt>
                <c:pt idx="4067">
                  <c:v>0.50550808447524098</c:v>
                </c:pt>
                <c:pt idx="4068">
                  <c:v>0.50551588087144594</c:v>
                </c:pt>
                <c:pt idx="4069">
                  <c:v>0.50574268297298408</c:v>
                </c:pt>
                <c:pt idx="4070">
                  <c:v>0.50597860736094502</c:v>
                </c:pt>
                <c:pt idx="4071">
                  <c:v>0.506078927564521</c:v>
                </c:pt>
                <c:pt idx="4072">
                  <c:v>0.50621148942693406</c:v>
                </c:pt>
                <c:pt idx="4073">
                  <c:v>0.506283271841941</c:v>
                </c:pt>
                <c:pt idx="4074">
                  <c:v>0.50638954352333798</c:v>
                </c:pt>
                <c:pt idx="4075">
                  <c:v>0.50643031702629804</c:v>
                </c:pt>
                <c:pt idx="4076">
                  <c:v>0.50666855239737107</c:v>
                </c:pt>
                <c:pt idx="4077">
                  <c:v>0.50676037153829001</c:v>
                </c:pt>
                <c:pt idx="4078">
                  <c:v>0.507027984888758</c:v>
                </c:pt>
                <c:pt idx="4079">
                  <c:v>0.50714074369947504</c:v>
                </c:pt>
                <c:pt idx="4080">
                  <c:v>0.50723086100982395</c:v>
                </c:pt>
                <c:pt idx="4081">
                  <c:v>0.50726721018797205</c:v>
                </c:pt>
                <c:pt idx="4082">
                  <c:v>0.50735465532427892</c:v>
                </c:pt>
                <c:pt idx="4083">
                  <c:v>0.50751844467896001</c:v>
                </c:pt>
                <c:pt idx="4084">
                  <c:v>0.507594686641055</c:v>
                </c:pt>
                <c:pt idx="4085">
                  <c:v>0.50767892972391904</c:v>
                </c:pt>
                <c:pt idx="4086">
                  <c:v>0.50778295715338406</c:v>
                </c:pt>
                <c:pt idx="4087">
                  <c:v>0.50785591370430705</c:v>
                </c:pt>
                <c:pt idx="4088">
                  <c:v>0.50792655008223198</c:v>
                </c:pt>
                <c:pt idx="4089">
                  <c:v>0.50795383614749401</c:v>
                </c:pt>
                <c:pt idx="4090">
                  <c:v>0.50814987221180208</c:v>
                </c:pt>
                <c:pt idx="4091">
                  <c:v>0.50838944906719297</c:v>
                </c:pt>
                <c:pt idx="4092">
                  <c:v>0.50837519183906199</c:v>
                </c:pt>
                <c:pt idx="4093">
                  <c:v>0.50836556325344406</c:v>
                </c:pt>
                <c:pt idx="4094">
                  <c:v>0.50858619879503997</c:v>
                </c:pt>
                <c:pt idx="4095">
                  <c:v>0.50870149203189996</c:v>
                </c:pt>
                <c:pt idx="4096">
                  <c:v>0.50881960057996001</c:v>
                </c:pt>
                <c:pt idx="4097">
                  <c:v>0.50903213575099993</c:v>
                </c:pt>
                <c:pt idx="4098">
                  <c:v>0.50914002754819998</c:v>
                </c:pt>
                <c:pt idx="4099">
                  <c:v>0.50929992685357206</c:v>
                </c:pt>
                <c:pt idx="4100">
                  <c:v>0.50944130672731303</c:v>
                </c:pt>
                <c:pt idx="4101">
                  <c:v>0.50949106421460799</c:v>
                </c:pt>
                <c:pt idx="4102">
                  <c:v>0.50956956402131803</c:v>
                </c:pt>
                <c:pt idx="4103">
                  <c:v>0.50974168343607795</c:v>
                </c:pt>
                <c:pt idx="4104">
                  <c:v>0.50978066923960497</c:v>
                </c:pt>
                <c:pt idx="4105">
                  <c:v>0.50992174670339296</c:v>
                </c:pt>
                <c:pt idx="4106">
                  <c:v>0.50998334521392796</c:v>
                </c:pt>
                <c:pt idx="4107">
                  <c:v>0.51007113710632801</c:v>
                </c:pt>
                <c:pt idx="4108">
                  <c:v>0.51015423167598795</c:v>
                </c:pt>
                <c:pt idx="4109">
                  <c:v>0.51021998588811002</c:v>
                </c:pt>
                <c:pt idx="4110">
                  <c:v>0.51023561360625502</c:v>
                </c:pt>
                <c:pt idx="4111">
                  <c:v>0.51026957139193407</c:v>
                </c:pt>
                <c:pt idx="4112">
                  <c:v>0.51028768853804807</c:v>
                </c:pt>
                <c:pt idx="4113">
                  <c:v>0.51030582840268401</c:v>
                </c:pt>
                <c:pt idx="4114">
                  <c:v>0.51033209262754498</c:v>
                </c:pt>
                <c:pt idx="4115">
                  <c:v>0.51032504743839002</c:v>
                </c:pt>
                <c:pt idx="4116">
                  <c:v>0.51032234315635505</c:v>
                </c:pt>
                <c:pt idx="4117">
                  <c:v>0.51044548234013798</c:v>
                </c:pt>
                <c:pt idx="4118">
                  <c:v>0.510649919263365</c:v>
                </c:pt>
                <c:pt idx="4119">
                  <c:v>0.51083973834364405</c:v>
                </c:pt>
                <c:pt idx="4120">
                  <c:v>0.51096148543539199</c:v>
                </c:pt>
                <c:pt idx="4121">
                  <c:v>0.51106368630124399</c:v>
                </c:pt>
                <c:pt idx="4122">
                  <c:v>0.511125838433796</c:v>
                </c:pt>
                <c:pt idx="4123">
                  <c:v>0.51119251935825805</c:v>
                </c:pt>
                <c:pt idx="4124">
                  <c:v>0.51120315903774194</c:v>
                </c:pt>
                <c:pt idx="4125">
                  <c:v>0.51121635224030193</c:v>
                </c:pt>
                <c:pt idx="4126">
                  <c:v>0.51125082480182993</c:v>
                </c:pt>
                <c:pt idx="4127">
                  <c:v>0.51137226489131593</c:v>
                </c:pt>
                <c:pt idx="4128">
                  <c:v>0.51165384082212495</c:v>
                </c:pt>
                <c:pt idx="4129">
                  <c:v>0.51177169905559405</c:v>
                </c:pt>
                <c:pt idx="4130">
                  <c:v>0.51196112330480492</c:v>
                </c:pt>
                <c:pt idx="4131">
                  <c:v>0.51206852415048598</c:v>
                </c:pt>
                <c:pt idx="4132">
                  <c:v>0.51223317862109607</c:v>
                </c:pt>
                <c:pt idx="4133">
                  <c:v>0.51229369844198103</c:v>
                </c:pt>
                <c:pt idx="4134">
                  <c:v>0.51251182913757198</c:v>
                </c:pt>
                <c:pt idx="4135">
                  <c:v>0.512508511265656</c:v>
                </c:pt>
                <c:pt idx="4136">
                  <c:v>0.51265462162270392</c:v>
                </c:pt>
                <c:pt idx="4137">
                  <c:v>0.51273742925059196</c:v>
                </c:pt>
                <c:pt idx="4138">
                  <c:v>0.51287346909687392</c:v>
                </c:pt>
                <c:pt idx="4139">
                  <c:v>0.51290535032837203</c:v>
                </c:pt>
                <c:pt idx="4140">
                  <c:v>0.51292259625508807</c:v>
                </c:pt>
                <c:pt idx="4141">
                  <c:v>0.51295193661533101</c:v>
                </c:pt>
                <c:pt idx="4142">
                  <c:v>0.513050589815508</c:v>
                </c:pt>
                <c:pt idx="4143">
                  <c:v>0.51319038901378999</c:v>
                </c:pt>
                <c:pt idx="4144">
                  <c:v>0.51325671565563902</c:v>
                </c:pt>
                <c:pt idx="4145">
                  <c:v>0.51339728613717295</c:v>
                </c:pt>
                <c:pt idx="4146">
                  <c:v>0.51355479002654802</c:v>
                </c:pt>
                <c:pt idx="4147">
                  <c:v>0.513647322979635</c:v>
                </c:pt>
                <c:pt idx="4148">
                  <c:v>0.51369847976482297</c:v>
                </c:pt>
                <c:pt idx="4149">
                  <c:v>0.51393959852458693</c:v>
                </c:pt>
                <c:pt idx="4150">
                  <c:v>0.51403377934444605</c:v>
                </c:pt>
                <c:pt idx="4151">
                  <c:v>0.51411209838643102</c:v>
                </c:pt>
                <c:pt idx="4152">
                  <c:v>0.51419703858711907</c:v>
                </c:pt>
                <c:pt idx="4153">
                  <c:v>0.51429011266245395</c:v>
                </c:pt>
                <c:pt idx="4154">
                  <c:v>0.514358736815129</c:v>
                </c:pt>
                <c:pt idx="4155">
                  <c:v>0.51444180549752994</c:v>
                </c:pt>
                <c:pt idx="4156">
                  <c:v>0.51457797342873302</c:v>
                </c:pt>
                <c:pt idx="4157">
                  <c:v>0.51477362604659693</c:v>
                </c:pt>
                <c:pt idx="4158">
                  <c:v>0.51496712410378798</c:v>
                </c:pt>
                <c:pt idx="4159">
                  <c:v>0.51507459425376401</c:v>
                </c:pt>
                <c:pt idx="4160">
                  <c:v>0.51520961959983802</c:v>
                </c:pt>
                <c:pt idx="4161">
                  <c:v>0.51539422988980299</c:v>
                </c:pt>
                <c:pt idx="4162">
                  <c:v>0.515462071437224</c:v>
                </c:pt>
                <c:pt idx="4163">
                  <c:v>0.51551727492803301</c:v>
                </c:pt>
                <c:pt idx="4164">
                  <c:v>0.51557902222227092</c:v>
                </c:pt>
                <c:pt idx="4165">
                  <c:v>0.51561652376299105</c:v>
                </c:pt>
                <c:pt idx="4166">
                  <c:v>0.51572687832021802</c:v>
                </c:pt>
                <c:pt idx="4167">
                  <c:v>0.51588224533234195</c:v>
                </c:pt>
                <c:pt idx="4168">
                  <c:v>0.515978837140466</c:v>
                </c:pt>
                <c:pt idx="4169">
                  <c:v>0.51603005417905601</c:v>
                </c:pt>
                <c:pt idx="4170">
                  <c:v>0.516037987879016</c:v>
                </c:pt>
                <c:pt idx="4171">
                  <c:v>0.51604904492065207</c:v>
                </c:pt>
                <c:pt idx="4172">
                  <c:v>0.51605740858035098</c:v>
                </c:pt>
                <c:pt idx="4173">
                  <c:v>0.51609934115268108</c:v>
                </c:pt>
                <c:pt idx="4174">
                  <c:v>0.51625756883561402</c:v>
                </c:pt>
                <c:pt idx="4175">
                  <c:v>0.51632532921008201</c:v>
                </c:pt>
                <c:pt idx="4176">
                  <c:v>0.51649883730231805</c:v>
                </c:pt>
                <c:pt idx="4177">
                  <c:v>0.51654080124090607</c:v>
                </c:pt>
                <c:pt idx="4178">
                  <c:v>0.516570200921462</c:v>
                </c:pt>
                <c:pt idx="4179">
                  <c:v>0.51658778011189699</c:v>
                </c:pt>
                <c:pt idx="4180">
                  <c:v>0.51662566629818008</c:v>
                </c:pt>
                <c:pt idx="4181">
                  <c:v>0.51664180581353603</c:v>
                </c:pt>
                <c:pt idx="4182">
                  <c:v>0.51695695718610701</c:v>
                </c:pt>
                <c:pt idx="4183">
                  <c:v>0.51689086461810296</c:v>
                </c:pt>
                <c:pt idx="4184">
                  <c:v>0.51699336183948108</c:v>
                </c:pt>
                <c:pt idx="4185">
                  <c:v>0.51709484171871101</c:v>
                </c:pt>
                <c:pt idx="4186">
                  <c:v>0.51721907138319601</c:v>
                </c:pt>
                <c:pt idx="4187">
                  <c:v>0.51729794981696398</c:v>
                </c:pt>
                <c:pt idx="4188">
                  <c:v>0.51730282511409298</c:v>
                </c:pt>
                <c:pt idx="4189">
                  <c:v>0.51750823852536698</c:v>
                </c:pt>
                <c:pt idx="4190">
                  <c:v>0.51762258067965106</c:v>
                </c:pt>
                <c:pt idx="4191">
                  <c:v>0.51772612413636099</c:v>
                </c:pt>
                <c:pt idx="4192">
                  <c:v>0.51781897476446392</c:v>
                </c:pt>
                <c:pt idx="4193">
                  <c:v>0.517957134391276</c:v>
                </c:pt>
                <c:pt idx="4194">
                  <c:v>0.51805061656544105</c:v>
                </c:pt>
                <c:pt idx="4195">
                  <c:v>0.51809915699953601</c:v>
                </c:pt>
                <c:pt idx="4196">
                  <c:v>0.51819814121961705</c:v>
                </c:pt>
                <c:pt idx="4197">
                  <c:v>0.51825825387213997</c:v>
                </c:pt>
                <c:pt idx="4198">
                  <c:v>0.51829970709134099</c:v>
                </c:pt>
                <c:pt idx="4199">
                  <c:v>0.51840514850125397</c:v>
                </c:pt>
                <c:pt idx="4200">
                  <c:v>0.51847191945383397</c:v>
                </c:pt>
                <c:pt idx="4201">
                  <c:v>0.51852159750416305</c:v>
                </c:pt>
                <c:pt idx="4202">
                  <c:v>0.51860342565569195</c:v>
                </c:pt>
                <c:pt idx="4203">
                  <c:v>0.518654358760687</c:v>
                </c:pt>
                <c:pt idx="4204">
                  <c:v>0.51874508639872197</c:v>
                </c:pt>
                <c:pt idx="4205">
                  <c:v>0.51881711745191295</c:v>
                </c:pt>
                <c:pt idx="4206">
                  <c:v>0.51889898881291696</c:v>
                </c:pt>
                <c:pt idx="4207">
                  <c:v>0.51893888260014898</c:v>
                </c:pt>
                <c:pt idx="4208">
                  <c:v>0.51900660157634593</c:v>
                </c:pt>
                <c:pt idx="4209">
                  <c:v>0.51925936010280993</c:v>
                </c:pt>
                <c:pt idx="4210">
                  <c:v>0.51929583993864892</c:v>
                </c:pt>
                <c:pt idx="4211">
                  <c:v>0.51939029318533703</c:v>
                </c:pt>
                <c:pt idx="4212">
                  <c:v>0.51949984939162897</c:v>
                </c:pt>
                <c:pt idx="4213">
                  <c:v>0.51961379594227908</c:v>
                </c:pt>
                <c:pt idx="4214">
                  <c:v>0.51970938613839002</c:v>
                </c:pt>
                <c:pt idx="4215">
                  <c:v>0.51977336532012597</c:v>
                </c:pt>
                <c:pt idx="4216">
                  <c:v>0.51988538423347608</c:v>
                </c:pt>
                <c:pt idx="4217">
                  <c:v>0.51992412595252002</c:v>
                </c:pt>
                <c:pt idx="4218">
                  <c:v>0.52009544313904499</c:v>
                </c:pt>
                <c:pt idx="4219">
                  <c:v>0.52014138606397897</c:v>
                </c:pt>
                <c:pt idx="4220">
                  <c:v>0.52021732212274108</c:v>
                </c:pt>
                <c:pt idx="4221">
                  <c:v>0.52041357169253399</c:v>
                </c:pt>
                <c:pt idx="4222">
                  <c:v>0.52045121728659605</c:v>
                </c:pt>
                <c:pt idx="4223">
                  <c:v>0.52057510987092792</c:v>
                </c:pt>
                <c:pt idx="4224">
                  <c:v>0.520677157222043</c:v>
                </c:pt>
                <c:pt idx="4225">
                  <c:v>0.52078806620224705</c:v>
                </c:pt>
                <c:pt idx="4226">
                  <c:v>0.52086379224360002</c:v>
                </c:pt>
                <c:pt idx="4227">
                  <c:v>0.52097356318589894</c:v>
                </c:pt>
                <c:pt idx="4228">
                  <c:v>0.52108737280295703</c:v>
                </c:pt>
                <c:pt idx="4229">
                  <c:v>0.52122380950745595</c:v>
                </c:pt>
                <c:pt idx="4230">
                  <c:v>0.52133275464477702</c:v>
                </c:pt>
                <c:pt idx="4231">
                  <c:v>0.52148251345188701</c:v>
                </c:pt>
                <c:pt idx="4232">
                  <c:v>0.52155518770509701</c:v>
                </c:pt>
                <c:pt idx="4233">
                  <c:v>0.521650520842453</c:v>
                </c:pt>
                <c:pt idx="4234">
                  <c:v>0.52179668408371604</c:v>
                </c:pt>
                <c:pt idx="4235">
                  <c:v>0.52180501049347994</c:v>
                </c:pt>
                <c:pt idx="4236">
                  <c:v>0.52182014633083895</c:v>
                </c:pt>
                <c:pt idx="4237">
                  <c:v>0.52182985531334702</c:v>
                </c:pt>
                <c:pt idx="4238">
                  <c:v>0.52184423763079801</c:v>
                </c:pt>
                <c:pt idx="4239">
                  <c:v>0.52204980847046001</c:v>
                </c:pt>
                <c:pt idx="4240">
                  <c:v>0.52222767616107701</c:v>
                </c:pt>
                <c:pt idx="4241">
                  <c:v>0.52233997094003204</c:v>
                </c:pt>
                <c:pt idx="4242">
                  <c:v>0.52241714268239803</c:v>
                </c:pt>
                <c:pt idx="4243">
                  <c:v>0.52248562091877293</c:v>
                </c:pt>
                <c:pt idx="4244">
                  <c:v>0.52237232781436505</c:v>
                </c:pt>
                <c:pt idx="4245">
                  <c:v>0.522491722405932</c:v>
                </c:pt>
                <c:pt idx="4246">
                  <c:v>0.52263522059370593</c:v>
                </c:pt>
                <c:pt idx="4247">
                  <c:v>0.52248786765811395</c:v>
                </c:pt>
                <c:pt idx="4248">
                  <c:v>0.52276598012811704</c:v>
                </c:pt>
                <c:pt idx="4249">
                  <c:v>0.52283900742718603</c:v>
                </c:pt>
                <c:pt idx="4250">
                  <c:v>0.52290721848405308</c:v>
                </c:pt>
                <c:pt idx="4251">
                  <c:v>0.523011167580409</c:v>
                </c:pt>
                <c:pt idx="4252">
                  <c:v>0.52306245913461702</c:v>
                </c:pt>
                <c:pt idx="4253">
                  <c:v>0.52316777220807298</c:v>
                </c:pt>
                <c:pt idx="4254">
                  <c:v>0.52320111255458301</c:v>
                </c:pt>
                <c:pt idx="4255">
                  <c:v>0.52326578265124501</c:v>
                </c:pt>
                <c:pt idx="4256">
                  <c:v>0.52334768130360798</c:v>
                </c:pt>
                <c:pt idx="4257">
                  <c:v>0.52338956599313002</c:v>
                </c:pt>
                <c:pt idx="4258">
                  <c:v>0.52344399650892792</c:v>
                </c:pt>
                <c:pt idx="4259">
                  <c:v>0.52347168370771502</c:v>
                </c:pt>
                <c:pt idx="4260">
                  <c:v>0.52355285754052305</c:v>
                </c:pt>
                <c:pt idx="4261">
                  <c:v>0.52357519607590808</c:v>
                </c:pt>
                <c:pt idx="4262">
                  <c:v>0.52360858192793902</c:v>
                </c:pt>
                <c:pt idx="4263">
                  <c:v>0.52377335805465308</c:v>
                </c:pt>
                <c:pt idx="4264">
                  <c:v>0.52384014837785897</c:v>
                </c:pt>
                <c:pt idx="4265">
                  <c:v>0.52395873119720493</c:v>
                </c:pt>
                <c:pt idx="4266">
                  <c:v>0.52419039334298601</c:v>
                </c:pt>
                <c:pt idx="4267">
                  <c:v>0.52428501907475999</c:v>
                </c:pt>
                <c:pt idx="4268">
                  <c:v>0.52440707397475395</c:v>
                </c:pt>
                <c:pt idx="4269">
                  <c:v>0.524481127360377</c:v>
                </c:pt>
                <c:pt idx="4270">
                  <c:v>0.524550438406029</c:v>
                </c:pt>
                <c:pt idx="4271">
                  <c:v>0.52464740585018899</c:v>
                </c:pt>
                <c:pt idx="4272">
                  <c:v>0.52473551414247399</c:v>
                </c:pt>
                <c:pt idx="4273">
                  <c:v>0.52494917124904705</c:v>
                </c:pt>
                <c:pt idx="4274">
                  <c:v>0.52503502360424803</c:v>
                </c:pt>
                <c:pt idx="4275">
                  <c:v>0.52518051704179503</c:v>
                </c:pt>
                <c:pt idx="4276">
                  <c:v>0.52535593188820995</c:v>
                </c:pt>
                <c:pt idx="4277">
                  <c:v>0.525467213632001</c:v>
                </c:pt>
                <c:pt idx="4278">
                  <c:v>0.52557788168233799</c:v>
                </c:pt>
                <c:pt idx="4279">
                  <c:v>0.52560214727613008</c:v>
                </c:pt>
                <c:pt idx="4280">
                  <c:v>0.52571864760859</c:v>
                </c:pt>
                <c:pt idx="4281">
                  <c:v>0.52581263985623794</c:v>
                </c:pt>
                <c:pt idx="4282">
                  <c:v>0.52588028592195002</c:v>
                </c:pt>
                <c:pt idx="4283">
                  <c:v>0.52588337451807599</c:v>
                </c:pt>
                <c:pt idx="4284">
                  <c:v>0.52589045959134606</c:v>
                </c:pt>
                <c:pt idx="4285">
                  <c:v>0.52589898040633598</c:v>
                </c:pt>
                <c:pt idx="4286">
                  <c:v>0.52595042763431898</c:v>
                </c:pt>
                <c:pt idx="4287">
                  <c:v>0.52608419102324</c:v>
                </c:pt>
                <c:pt idx="4288">
                  <c:v>0.52618612877579896</c:v>
                </c:pt>
                <c:pt idx="4289">
                  <c:v>0.52624331920505107</c:v>
                </c:pt>
                <c:pt idx="4290">
                  <c:v>0.52638402201844192</c:v>
                </c:pt>
                <c:pt idx="4291">
                  <c:v>0.52649790584357903</c:v>
                </c:pt>
                <c:pt idx="4292">
                  <c:v>0.52655993412457203</c:v>
                </c:pt>
                <c:pt idx="4293">
                  <c:v>0.52674414448653306</c:v>
                </c:pt>
                <c:pt idx="4294">
                  <c:v>0.52693961644337395</c:v>
                </c:pt>
                <c:pt idx="4295">
                  <c:v>0.52699796739337101</c:v>
                </c:pt>
                <c:pt idx="4296">
                  <c:v>0.52702660630790998</c:v>
                </c:pt>
                <c:pt idx="4297">
                  <c:v>0.52732534781638307</c:v>
                </c:pt>
                <c:pt idx="4298">
                  <c:v>0.52744040209361298</c:v>
                </c:pt>
                <c:pt idx="4299">
                  <c:v>0.52758191930853804</c:v>
                </c:pt>
                <c:pt idx="4300">
                  <c:v>0.52763350346946702</c:v>
                </c:pt>
                <c:pt idx="4301">
                  <c:v>0.52774030080083001</c:v>
                </c:pt>
                <c:pt idx="4302">
                  <c:v>0.52791962594358299</c:v>
                </c:pt>
                <c:pt idx="4303">
                  <c:v>0.52800596420766899</c:v>
                </c:pt>
                <c:pt idx="4304">
                  <c:v>0.528061150243613</c:v>
                </c:pt>
                <c:pt idx="4305">
                  <c:v>0.52815387319302998</c:v>
                </c:pt>
                <c:pt idx="4306">
                  <c:v>0.52819049428374198</c:v>
                </c:pt>
                <c:pt idx="4307">
                  <c:v>0.52828451829464296</c:v>
                </c:pt>
                <c:pt idx="4308">
                  <c:v>0.52835723371399201</c:v>
                </c:pt>
                <c:pt idx="4309">
                  <c:v>0.52843984822557799</c:v>
                </c:pt>
                <c:pt idx="4310">
                  <c:v>0.52852845523189895</c:v>
                </c:pt>
                <c:pt idx="4311">
                  <c:v>0.52861945198581206</c:v>
                </c:pt>
                <c:pt idx="4312">
                  <c:v>0.528668075251295</c:v>
                </c:pt>
                <c:pt idx="4313">
                  <c:v>0.52868557462704802</c:v>
                </c:pt>
                <c:pt idx="4314">
                  <c:v>0.52872457323586697</c:v>
                </c:pt>
                <c:pt idx="4315">
                  <c:v>0.52876482180009798</c:v>
                </c:pt>
                <c:pt idx="4316">
                  <c:v>0.52863326717441494</c:v>
                </c:pt>
                <c:pt idx="4317">
                  <c:v>0.52874076277446902</c:v>
                </c:pt>
                <c:pt idx="4318">
                  <c:v>0.528868489288016</c:v>
                </c:pt>
                <c:pt idx="4319">
                  <c:v>0.52901040763640195</c:v>
                </c:pt>
                <c:pt idx="4320">
                  <c:v>0.52913143968759002</c:v>
                </c:pt>
                <c:pt idx="4321">
                  <c:v>0.52923615864821194</c:v>
                </c:pt>
                <c:pt idx="4322">
                  <c:v>0.529253129694501</c:v>
                </c:pt>
                <c:pt idx="4323">
                  <c:v>0.52929584495507698</c:v>
                </c:pt>
                <c:pt idx="4324">
                  <c:v>0.52943933344501293</c:v>
                </c:pt>
                <c:pt idx="4325">
                  <c:v>0.52959386353572302</c:v>
                </c:pt>
                <c:pt idx="4326">
                  <c:v>0.52976884700778704</c:v>
                </c:pt>
                <c:pt idx="4327">
                  <c:v>0.52983852057559899</c:v>
                </c:pt>
                <c:pt idx="4328">
                  <c:v>0.52993239892183808</c:v>
                </c:pt>
                <c:pt idx="4329">
                  <c:v>0.530020484957617</c:v>
                </c:pt>
                <c:pt idx="4330">
                  <c:v>0.53008716551476798</c:v>
                </c:pt>
                <c:pt idx="4331">
                  <c:v>0.53014070820895998</c:v>
                </c:pt>
                <c:pt idx="4332">
                  <c:v>0.53021086389580896</c:v>
                </c:pt>
                <c:pt idx="4333">
                  <c:v>0.530393956784461</c:v>
                </c:pt>
                <c:pt idx="4334">
                  <c:v>0.53045789862246995</c:v>
                </c:pt>
                <c:pt idx="4335">
                  <c:v>0.53068052267464805</c:v>
                </c:pt>
                <c:pt idx="4336">
                  <c:v>0.53075864720813604</c:v>
                </c:pt>
                <c:pt idx="4337">
                  <c:v>0.530911832914163</c:v>
                </c:pt>
                <c:pt idx="4338">
                  <c:v>0.53095778548622707</c:v>
                </c:pt>
                <c:pt idx="4339">
                  <c:v>0.53097062955452501</c:v>
                </c:pt>
                <c:pt idx="4340">
                  <c:v>0.53098719732329602</c:v>
                </c:pt>
                <c:pt idx="4341">
                  <c:v>0.53102340896122802</c:v>
                </c:pt>
                <c:pt idx="4342">
                  <c:v>0.53109437270019499</c:v>
                </c:pt>
                <c:pt idx="4343">
                  <c:v>0.53116739004144198</c:v>
                </c:pt>
                <c:pt idx="4344">
                  <c:v>0.53120501178129198</c:v>
                </c:pt>
                <c:pt idx="4345">
                  <c:v>0.53129116333940996</c:v>
                </c:pt>
                <c:pt idx="4346">
                  <c:v>0.53133501826692697</c:v>
                </c:pt>
                <c:pt idx="4347">
                  <c:v>0.53141159742969801</c:v>
                </c:pt>
                <c:pt idx="4348">
                  <c:v>0.53150910229392401</c:v>
                </c:pt>
                <c:pt idx="4349">
                  <c:v>0.53147972926395992</c:v>
                </c:pt>
                <c:pt idx="4350">
                  <c:v>0.531598597528254</c:v>
                </c:pt>
                <c:pt idx="4351">
                  <c:v>0.53167076761325993</c:v>
                </c:pt>
                <c:pt idx="4352">
                  <c:v>0.53172019554392103</c:v>
                </c:pt>
                <c:pt idx="4353">
                  <c:v>0.53200402900425203</c:v>
                </c:pt>
                <c:pt idx="4354">
                  <c:v>0.53207690665893992</c:v>
                </c:pt>
                <c:pt idx="4355">
                  <c:v>0.53215011003005097</c:v>
                </c:pt>
                <c:pt idx="4356">
                  <c:v>0.53232626499702396</c:v>
                </c:pt>
                <c:pt idx="4357">
                  <c:v>0.53244175651230807</c:v>
                </c:pt>
                <c:pt idx="4358">
                  <c:v>0.53253349394421001</c:v>
                </c:pt>
                <c:pt idx="4359">
                  <c:v>0.53285974463573393</c:v>
                </c:pt>
                <c:pt idx="4360">
                  <c:v>0.53294035839211107</c:v>
                </c:pt>
                <c:pt idx="4361">
                  <c:v>0.53296754271147195</c:v>
                </c:pt>
                <c:pt idx="4362">
                  <c:v>0.53304996766495205</c:v>
                </c:pt>
                <c:pt idx="4363">
                  <c:v>0.53320329965422297</c:v>
                </c:pt>
                <c:pt idx="4364">
                  <c:v>0.53331841404568192</c:v>
                </c:pt>
                <c:pt idx="4365">
                  <c:v>0.53338736514387208</c:v>
                </c:pt>
                <c:pt idx="4366">
                  <c:v>0.53345271618625401</c:v>
                </c:pt>
                <c:pt idx="4367">
                  <c:v>0.53352762116934893</c:v>
                </c:pt>
                <c:pt idx="4368">
                  <c:v>0.53359341256142701</c:v>
                </c:pt>
                <c:pt idx="4369">
                  <c:v>0.53362036947403602</c:v>
                </c:pt>
                <c:pt idx="4370">
                  <c:v>0.53369256442389901</c:v>
                </c:pt>
                <c:pt idx="4371">
                  <c:v>0.53373553023096998</c:v>
                </c:pt>
                <c:pt idx="4372">
                  <c:v>0.53383062170766404</c:v>
                </c:pt>
                <c:pt idx="4373">
                  <c:v>0.53390716161080998</c:v>
                </c:pt>
                <c:pt idx="4374">
                  <c:v>0.53411024191967194</c:v>
                </c:pt>
                <c:pt idx="4375">
                  <c:v>0.53428022441856804</c:v>
                </c:pt>
                <c:pt idx="4376">
                  <c:v>0.53408571935467308</c:v>
                </c:pt>
                <c:pt idx="4377">
                  <c:v>0.53416143240983205</c:v>
                </c:pt>
                <c:pt idx="4378">
                  <c:v>0.53446784632877797</c:v>
                </c:pt>
                <c:pt idx="4379">
                  <c:v>0.53462436868298602</c:v>
                </c:pt>
                <c:pt idx="4380">
                  <c:v>0.534732523915598</c:v>
                </c:pt>
                <c:pt idx="4381">
                  <c:v>0.53487984524960908</c:v>
                </c:pt>
                <c:pt idx="4382">
                  <c:v>0.53506585902409698</c:v>
                </c:pt>
                <c:pt idx="4383">
                  <c:v>0.53518555252939604</c:v>
                </c:pt>
                <c:pt idx="4384">
                  <c:v>0.53526704133390701</c:v>
                </c:pt>
                <c:pt idx="4385">
                  <c:v>0.53537407994356401</c:v>
                </c:pt>
                <c:pt idx="4386">
                  <c:v>0.53540588712492798</c:v>
                </c:pt>
                <c:pt idx="4387">
                  <c:v>0.53550125017508599</c:v>
                </c:pt>
                <c:pt idx="4388">
                  <c:v>0.53556467221555892</c:v>
                </c:pt>
                <c:pt idx="4389">
                  <c:v>0.53560851131020093</c:v>
                </c:pt>
                <c:pt idx="4390">
                  <c:v>0.53568194735706498</c:v>
                </c:pt>
                <c:pt idx="4391">
                  <c:v>0.53581245584448001</c:v>
                </c:pt>
                <c:pt idx="4392">
                  <c:v>0.53586326371017301</c:v>
                </c:pt>
                <c:pt idx="4393">
                  <c:v>0.53594796037705605</c:v>
                </c:pt>
                <c:pt idx="4394">
                  <c:v>0.53597539253581994</c:v>
                </c:pt>
                <c:pt idx="4395">
                  <c:v>0.53599437304714392</c:v>
                </c:pt>
                <c:pt idx="4396">
                  <c:v>0.53600445049787893</c:v>
                </c:pt>
                <c:pt idx="4397">
                  <c:v>0.53602658593880093</c:v>
                </c:pt>
                <c:pt idx="4398">
                  <c:v>0.53606138993616392</c:v>
                </c:pt>
                <c:pt idx="4399">
                  <c:v>0.53610472225286698</c:v>
                </c:pt>
                <c:pt idx="4400">
                  <c:v>0.53619815727999798</c:v>
                </c:pt>
                <c:pt idx="4401">
                  <c:v>0.536333979490488</c:v>
                </c:pt>
                <c:pt idx="4402">
                  <c:v>0.53647376825715798</c:v>
                </c:pt>
                <c:pt idx="4403">
                  <c:v>0.53656035208003106</c:v>
                </c:pt>
                <c:pt idx="4404">
                  <c:v>0.53668800312954901</c:v>
                </c:pt>
                <c:pt idx="4405">
                  <c:v>0.536744217542654</c:v>
                </c:pt>
                <c:pt idx="4406">
                  <c:v>0.53679247766592497</c:v>
                </c:pt>
                <c:pt idx="4407">
                  <c:v>0.53699059565345297</c:v>
                </c:pt>
                <c:pt idx="4408">
                  <c:v>0.53704348864991902</c:v>
                </c:pt>
                <c:pt idx="4409">
                  <c:v>0.53709571632567499</c:v>
                </c:pt>
                <c:pt idx="4410">
                  <c:v>0.53712948135172101</c:v>
                </c:pt>
                <c:pt idx="4411">
                  <c:v>0.53720691262645004</c:v>
                </c:pt>
                <c:pt idx="4412">
                  <c:v>0.53735557943824208</c:v>
                </c:pt>
                <c:pt idx="4413">
                  <c:v>0.53743973197504002</c:v>
                </c:pt>
                <c:pt idx="4414">
                  <c:v>0.53750336568032397</c:v>
                </c:pt>
                <c:pt idx="4415">
                  <c:v>0.53757005031668292</c:v>
                </c:pt>
                <c:pt idx="4416">
                  <c:v>0.53769954892144101</c:v>
                </c:pt>
                <c:pt idx="4417">
                  <c:v>0.53777937362366801</c:v>
                </c:pt>
                <c:pt idx="4418">
                  <c:v>0.53781343510225299</c:v>
                </c:pt>
                <c:pt idx="4419">
                  <c:v>0.53784574178890099</c:v>
                </c:pt>
                <c:pt idx="4420">
                  <c:v>0.53810381022506104</c:v>
                </c:pt>
                <c:pt idx="4421">
                  <c:v>0.53821257761036301</c:v>
                </c:pt>
                <c:pt idx="4422">
                  <c:v>0.53841792906892194</c:v>
                </c:pt>
                <c:pt idx="4423">
                  <c:v>0.53848570979386701</c:v>
                </c:pt>
                <c:pt idx="4424">
                  <c:v>0.53850114632615598</c:v>
                </c:pt>
                <c:pt idx="4425">
                  <c:v>0.53854656454685901</c:v>
                </c:pt>
                <c:pt idx="4426">
                  <c:v>0.53859777864747094</c:v>
                </c:pt>
                <c:pt idx="4427">
                  <c:v>0.53865630904817108</c:v>
                </c:pt>
                <c:pt idx="4428">
                  <c:v>0.53877853429668998</c:v>
                </c:pt>
                <c:pt idx="4429">
                  <c:v>0.53883936000722099</c:v>
                </c:pt>
                <c:pt idx="4430">
                  <c:v>0.53865902756252004</c:v>
                </c:pt>
                <c:pt idx="4431">
                  <c:v>0.53870456854177906</c:v>
                </c:pt>
                <c:pt idx="4432">
                  <c:v>0.53894019437418894</c:v>
                </c:pt>
                <c:pt idx="4433">
                  <c:v>0.539237007319739</c:v>
                </c:pt>
                <c:pt idx="4434">
                  <c:v>0.53931086532122308</c:v>
                </c:pt>
                <c:pt idx="4435">
                  <c:v>0.53936591986849602</c:v>
                </c:pt>
                <c:pt idx="4436">
                  <c:v>0.53943086667093698</c:v>
                </c:pt>
                <c:pt idx="4437">
                  <c:v>0.53973525321490501</c:v>
                </c:pt>
                <c:pt idx="4438">
                  <c:v>0.53988027317804699</c:v>
                </c:pt>
                <c:pt idx="4439">
                  <c:v>0.53997358718497201</c:v>
                </c:pt>
                <c:pt idx="4440">
                  <c:v>0.54013524356131093</c:v>
                </c:pt>
                <c:pt idx="4441">
                  <c:v>0.54027114606036397</c:v>
                </c:pt>
                <c:pt idx="4442">
                  <c:v>0.54040203624750305</c:v>
                </c:pt>
                <c:pt idx="4443">
                  <c:v>0.54060057344634393</c:v>
                </c:pt>
                <c:pt idx="4444">
                  <c:v>0.54068107193361303</c:v>
                </c:pt>
                <c:pt idx="4445">
                  <c:v>0.54073782263829995</c:v>
                </c:pt>
                <c:pt idx="4446">
                  <c:v>0.54081696288588799</c:v>
                </c:pt>
                <c:pt idx="4447">
                  <c:v>0.54095467950656695</c:v>
                </c:pt>
                <c:pt idx="4448">
                  <c:v>0.54102801057876193</c:v>
                </c:pt>
                <c:pt idx="4449">
                  <c:v>0.54104901010580198</c:v>
                </c:pt>
                <c:pt idx="4450">
                  <c:v>0.54107794165160294</c:v>
                </c:pt>
                <c:pt idx="4451">
                  <c:v>0.54110064887081699</c:v>
                </c:pt>
                <c:pt idx="4452">
                  <c:v>0.54111771690411503</c:v>
                </c:pt>
                <c:pt idx="4453">
                  <c:v>0.54120003896675795</c:v>
                </c:pt>
                <c:pt idx="4454">
                  <c:v>0.54128273575473407</c:v>
                </c:pt>
                <c:pt idx="4455">
                  <c:v>0.54139099336808405</c:v>
                </c:pt>
                <c:pt idx="4456">
                  <c:v>0.54147018180747897</c:v>
                </c:pt>
                <c:pt idx="4457">
                  <c:v>0.54152130345822702</c:v>
                </c:pt>
                <c:pt idx="4458">
                  <c:v>0.541376267548908</c:v>
                </c:pt>
                <c:pt idx="4459">
                  <c:v>0.54148076711386395</c:v>
                </c:pt>
                <c:pt idx="4460">
                  <c:v>0.54163555291473808</c:v>
                </c:pt>
                <c:pt idx="4461">
                  <c:v>0.54176125685839804</c:v>
                </c:pt>
                <c:pt idx="4462">
                  <c:v>0.54189279141268798</c:v>
                </c:pt>
                <c:pt idx="4463">
                  <c:v>0.54200646718832601</c:v>
                </c:pt>
                <c:pt idx="4464">
                  <c:v>0.54212140343752302</c:v>
                </c:pt>
                <c:pt idx="4465">
                  <c:v>0.54219335732906604</c:v>
                </c:pt>
                <c:pt idx="4466">
                  <c:v>0.54229024573748097</c:v>
                </c:pt>
                <c:pt idx="4467">
                  <c:v>0.54234322676573499</c:v>
                </c:pt>
                <c:pt idx="4468">
                  <c:v>0.54237089151617202</c:v>
                </c:pt>
                <c:pt idx="4469">
                  <c:v>0.54247936757052995</c:v>
                </c:pt>
                <c:pt idx="4470">
                  <c:v>0.54253154138053605</c:v>
                </c:pt>
                <c:pt idx="4471">
                  <c:v>0.54259871256417802</c:v>
                </c:pt>
                <c:pt idx="4472">
                  <c:v>0.54269369681604807</c:v>
                </c:pt>
                <c:pt idx="4473">
                  <c:v>0.54276188036312401</c:v>
                </c:pt>
                <c:pt idx="4474">
                  <c:v>0.54298610859509899</c:v>
                </c:pt>
                <c:pt idx="4475">
                  <c:v>0.54302231794004996</c:v>
                </c:pt>
                <c:pt idx="4476">
                  <c:v>0.543059527413841</c:v>
                </c:pt>
                <c:pt idx="4477">
                  <c:v>0.54318282953166408</c:v>
                </c:pt>
                <c:pt idx="4478">
                  <c:v>0.54335165053222201</c:v>
                </c:pt>
                <c:pt idx="4479">
                  <c:v>0.54339237579621502</c:v>
                </c:pt>
                <c:pt idx="4480">
                  <c:v>0.54348028054161801</c:v>
                </c:pt>
                <c:pt idx="4481">
                  <c:v>0.54349045463657997</c:v>
                </c:pt>
                <c:pt idx="4482">
                  <c:v>0.54349811101305201</c:v>
                </c:pt>
                <c:pt idx="4483">
                  <c:v>0.54351177692275399</c:v>
                </c:pt>
                <c:pt idx="4484">
                  <c:v>0.54352521169656398</c:v>
                </c:pt>
                <c:pt idx="4485">
                  <c:v>0.54353980072453401</c:v>
                </c:pt>
                <c:pt idx="4486">
                  <c:v>0.54368956714417105</c:v>
                </c:pt>
                <c:pt idx="4487">
                  <c:v>0.54386225855351999</c:v>
                </c:pt>
                <c:pt idx="4488">
                  <c:v>0.54395382584679397</c:v>
                </c:pt>
                <c:pt idx="4489">
                  <c:v>0.54405060267972805</c:v>
                </c:pt>
                <c:pt idx="4490">
                  <c:v>0.54422720941836</c:v>
                </c:pt>
                <c:pt idx="4491">
                  <c:v>0.54399569629091205</c:v>
                </c:pt>
                <c:pt idx="4492">
                  <c:v>0.54423883532286399</c:v>
                </c:pt>
                <c:pt idx="4493">
                  <c:v>0.54435343248089496</c:v>
                </c:pt>
                <c:pt idx="4494">
                  <c:v>0.54447873465040897</c:v>
                </c:pt>
                <c:pt idx="4495">
                  <c:v>0.54458516708349303</c:v>
                </c:pt>
                <c:pt idx="4496">
                  <c:v>0.54462882212488095</c:v>
                </c:pt>
                <c:pt idx="4497">
                  <c:v>0.54468781959571</c:v>
                </c:pt>
                <c:pt idx="4498">
                  <c:v>0.54476557597109898</c:v>
                </c:pt>
                <c:pt idx="4499">
                  <c:v>0.54491100760281697</c:v>
                </c:pt>
                <c:pt idx="4500">
                  <c:v>0.54503014628379298</c:v>
                </c:pt>
                <c:pt idx="4501">
                  <c:v>0.54513021828036601</c:v>
                </c:pt>
                <c:pt idx="4502">
                  <c:v>0.54526887525074308</c:v>
                </c:pt>
                <c:pt idx="4503">
                  <c:v>0.54534759171937797</c:v>
                </c:pt>
                <c:pt idx="4504">
                  <c:v>0.54547467638264702</c:v>
                </c:pt>
                <c:pt idx="4505">
                  <c:v>0.54562330975615603</c:v>
                </c:pt>
                <c:pt idx="4506">
                  <c:v>0.54571661761789803</c:v>
                </c:pt>
                <c:pt idx="4507">
                  <c:v>0.54579440758671893</c:v>
                </c:pt>
                <c:pt idx="4508">
                  <c:v>0.54591256374010599</c:v>
                </c:pt>
                <c:pt idx="4509">
                  <c:v>0.54598944092500901</c:v>
                </c:pt>
                <c:pt idx="4510">
                  <c:v>0.54608051946345193</c:v>
                </c:pt>
                <c:pt idx="4511">
                  <c:v>0.54620373999095206</c:v>
                </c:pt>
                <c:pt idx="4512">
                  <c:v>0.54639002178278595</c:v>
                </c:pt>
                <c:pt idx="4513">
                  <c:v>0.54650613641313006</c:v>
                </c:pt>
                <c:pt idx="4514">
                  <c:v>0.54661340184015095</c:v>
                </c:pt>
                <c:pt idx="4515">
                  <c:v>0.54671211648224505</c:v>
                </c:pt>
                <c:pt idx="4516">
                  <c:v>0.54680733886105704</c:v>
                </c:pt>
                <c:pt idx="4517">
                  <c:v>0.54687170562661302</c:v>
                </c:pt>
                <c:pt idx="4518">
                  <c:v>0.54663498086426399</c:v>
                </c:pt>
                <c:pt idx="4519">
                  <c:v>0.54687938711445505</c:v>
                </c:pt>
                <c:pt idx="4520">
                  <c:v>0.54703349742727603</c:v>
                </c:pt>
                <c:pt idx="4521">
                  <c:v>0.54710313730996307</c:v>
                </c:pt>
                <c:pt idx="4522">
                  <c:v>0.54735660242117501</c:v>
                </c:pt>
                <c:pt idx="4523">
                  <c:v>0.54757647382005703</c:v>
                </c:pt>
                <c:pt idx="4524">
                  <c:v>0.54756505407976097</c:v>
                </c:pt>
                <c:pt idx="4525">
                  <c:v>0.54768315086446195</c:v>
                </c:pt>
                <c:pt idx="4526">
                  <c:v>0.54774934696283606</c:v>
                </c:pt>
                <c:pt idx="4527">
                  <c:v>0.54784127832560903</c:v>
                </c:pt>
                <c:pt idx="4528">
                  <c:v>0.54795980806634792</c:v>
                </c:pt>
                <c:pt idx="4529">
                  <c:v>0.54800057707785399</c:v>
                </c:pt>
                <c:pt idx="4530">
                  <c:v>0.54812216181747297</c:v>
                </c:pt>
                <c:pt idx="4531">
                  <c:v>0.54816750903281597</c:v>
                </c:pt>
                <c:pt idx="4532">
                  <c:v>0.54822527687216493</c:v>
                </c:pt>
                <c:pt idx="4533">
                  <c:v>0.548246410237334</c:v>
                </c:pt>
                <c:pt idx="4534">
                  <c:v>0.54829482696456899</c:v>
                </c:pt>
                <c:pt idx="4535">
                  <c:v>0.54833559309194602</c:v>
                </c:pt>
                <c:pt idx="4536">
                  <c:v>0.54834424135401605</c:v>
                </c:pt>
                <c:pt idx="4537">
                  <c:v>0.54835054539852801</c:v>
                </c:pt>
                <c:pt idx="4538">
                  <c:v>0.54835586740595599</c:v>
                </c:pt>
                <c:pt idx="4539">
                  <c:v>0.54836819038744</c:v>
                </c:pt>
                <c:pt idx="4540">
                  <c:v>0.54837820082998201</c:v>
                </c:pt>
                <c:pt idx="4541">
                  <c:v>0.54839334320825794</c:v>
                </c:pt>
                <c:pt idx="4542">
                  <c:v>0.54840636311928703</c:v>
                </c:pt>
                <c:pt idx="4543">
                  <c:v>0.54859566693327999</c:v>
                </c:pt>
                <c:pt idx="4544">
                  <c:v>0.54878758296522601</c:v>
                </c:pt>
                <c:pt idx="4545">
                  <c:v>0.54853136785301593</c:v>
                </c:pt>
                <c:pt idx="4546">
                  <c:v>0.54855977643401899</c:v>
                </c:pt>
                <c:pt idx="4547">
                  <c:v>0.54894072670875005</c:v>
                </c:pt>
                <c:pt idx="4548">
                  <c:v>0.549155562857502</c:v>
                </c:pt>
                <c:pt idx="4549">
                  <c:v>0.54925640765461803</c:v>
                </c:pt>
                <c:pt idx="4550">
                  <c:v>0.54927967135595102</c:v>
                </c:pt>
                <c:pt idx="4551">
                  <c:v>0.54956017158380799</c:v>
                </c:pt>
                <c:pt idx="4552">
                  <c:v>0.54967726860796606</c:v>
                </c:pt>
                <c:pt idx="4553">
                  <c:v>0.54971735183745807</c:v>
                </c:pt>
                <c:pt idx="4554">
                  <c:v>0.54982853132696397</c:v>
                </c:pt>
                <c:pt idx="4555">
                  <c:v>0.54987467829744197</c:v>
                </c:pt>
                <c:pt idx="4556">
                  <c:v>0.54993546074515498</c:v>
                </c:pt>
                <c:pt idx="4557">
                  <c:v>0.54997453257255402</c:v>
                </c:pt>
                <c:pt idx="4558">
                  <c:v>0.55015776476042699</c:v>
                </c:pt>
                <c:pt idx="4559">
                  <c:v>0.55021911767145704</c:v>
                </c:pt>
                <c:pt idx="4560">
                  <c:v>0.55024218454856899</c:v>
                </c:pt>
                <c:pt idx="4561">
                  <c:v>0.55034986881456405</c:v>
                </c:pt>
                <c:pt idx="4562">
                  <c:v>0.55045364319985801</c:v>
                </c:pt>
                <c:pt idx="4563">
                  <c:v>0.55053048498007695</c:v>
                </c:pt>
                <c:pt idx="4564">
                  <c:v>0.55066962363196703</c:v>
                </c:pt>
                <c:pt idx="4565">
                  <c:v>0.55062992635938601</c:v>
                </c:pt>
                <c:pt idx="4566">
                  <c:v>0.55078649257874301</c:v>
                </c:pt>
                <c:pt idx="4567">
                  <c:v>0.55083103798667299</c:v>
                </c:pt>
                <c:pt idx="4568">
                  <c:v>0.55087676983403999</c:v>
                </c:pt>
                <c:pt idx="4569">
                  <c:v>0.55090556795490597</c:v>
                </c:pt>
                <c:pt idx="4570">
                  <c:v>0.55098452010649202</c:v>
                </c:pt>
                <c:pt idx="4571">
                  <c:v>0.55105097897758992</c:v>
                </c:pt>
                <c:pt idx="4572">
                  <c:v>0.55109270936536592</c:v>
                </c:pt>
                <c:pt idx="4573">
                  <c:v>0.55137632410140502</c:v>
                </c:pt>
                <c:pt idx="4574">
                  <c:v>0.55149599655084303</c:v>
                </c:pt>
                <c:pt idx="4575">
                  <c:v>0.55168024196558507</c:v>
                </c:pt>
                <c:pt idx="4576">
                  <c:v>0.55172313752072499</c:v>
                </c:pt>
                <c:pt idx="4577">
                  <c:v>0.55200317765637408</c:v>
                </c:pt>
                <c:pt idx="4578">
                  <c:v>0.552023782843021</c:v>
                </c:pt>
                <c:pt idx="4579">
                  <c:v>0.55212350429124701</c:v>
                </c:pt>
                <c:pt idx="4580">
                  <c:v>0.55227712249401995</c:v>
                </c:pt>
                <c:pt idx="4581">
                  <c:v>0.55246832814761504</c:v>
                </c:pt>
                <c:pt idx="4582">
                  <c:v>0.55253398041583401</c:v>
                </c:pt>
                <c:pt idx="4583">
                  <c:v>0.55272162076137998</c:v>
                </c:pt>
                <c:pt idx="4584">
                  <c:v>0.55294141583316603</c:v>
                </c:pt>
                <c:pt idx="4585">
                  <c:v>0.55306567499254</c:v>
                </c:pt>
                <c:pt idx="4586">
                  <c:v>0.55316477139406994</c:v>
                </c:pt>
                <c:pt idx="4587">
                  <c:v>0.55318862014301495</c:v>
                </c:pt>
                <c:pt idx="4588">
                  <c:v>0.55321359623253108</c:v>
                </c:pt>
                <c:pt idx="4589">
                  <c:v>0.55324030265276303</c:v>
                </c:pt>
                <c:pt idx="4590">
                  <c:v>0.55327815818142601</c:v>
                </c:pt>
                <c:pt idx="4591">
                  <c:v>0.55330987045000102</c:v>
                </c:pt>
                <c:pt idx="4592">
                  <c:v>0.55332401910475304</c:v>
                </c:pt>
                <c:pt idx="4593">
                  <c:v>0.55334184155253996</c:v>
                </c:pt>
                <c:pt idx="4594">
                  <c:v>0.55361585962582893</c:v>
                </c:pt>
                <c:pt idx="4595">
                  <c:v>0.55364700536780798</c:v>
                </c:pt>
                <c:pt idx="4596">
                  <c:v>0.55367456751826905</c:v>
                </c:pt>
                <c:pt idx="4597">
                  <c:v>0.553705623462451</c:v>
                </c:pt>
                <c:pt idx="4598">
                  <c:v>0.55374353663979492</c:v>
                </c:pt>
                <c:pt idx="4599">
                  <c:v>0.55378133884843805</c:v>
                </c:pt>
                <c:pt idx="4600">
                  <c:v>0.55387366347339295</c:v>
                </c:pt>
                <c:pt idx="4601">
                  <c:v>0.55394963137345499</c:v>
                </c:pt>
                <c:pt idx="4602">
                  <c:v>0.55408884527643798</c:v>
                </c:pt>
                <c:pt idx="4603">
                  <c:v>0.55414202980852301</c:v>
                </c:pt>
                <c:pt idx="4604">
                  <c:v>0.55417480344458503</c:v>
                </c:pt>
                <c:pt idx="4605">
                  <c:v>0.554300845411826</c:v>
                </c:pt>
                <c:pt idx="4606">
                  <c:v>0.55441481071576404</c:v>
                </c:pt>
                <c:pt idx="4607">
                  <c:v>0.55444897756705303</c:v>
                </c:pt>
                <c:pt idx="4608">
                  <c:v>0.55446705244150807</c:v>
                </c:pt>
                <c:pt idx="4609">
                  <c:v>0.55475462562881694</c:v>
                </c:pt>
                <c:pt idx="4610">
                  <c:v>0.55478983980149998</c:v>
                </c:pt>
                <c:pt idx="4611">
                  <c:v>0.55483673113645793</c:v>
                </c:pt>
                <c:pt idx="4612">
                  <c:v>0.55496734343787901</c:v>
                </c:pt>
                <c:pt idx="4613">
                  <c:v>0.55498367833948192</c:v>
                </c:pt>
                <c:pt idx="4614">
                  <c:v>0.55500418145337305</c:v>
                </c:pt>
                <c:pt idx="4615">
                  <c:v>0.55505976326505702</c:v>
                </c:pt>
                <c:pt idx="4616">
                  <c:v>0.55532830490257401</c:v>
                </c:pt>
                <c:pt idx="4617">
                  <c:v>0.555430716520809</c:v>
                </c:pt>
                <c:pt idx="4618">
                  <c:v>0.55556585120737001</c:v>
                </c:pt>
                <c:pt idx="4619">
                  <c:v>0.55563627467157306</c:v>
                </c:pt>
                <c:pt idx="4620">
                  <c:v>0.55568456778272302</c:v>
                </c:pt>
                <c:pt idx="4621">
                  <c:v>0.55572046248293194</c:v>
                </c:pt>
                <c:pt idx="4622">
                  <c:v>0.55574832188215506</c:v>
                </c:pt>
                <c:pt idx="4623">
                  <c:v>0.555766674741897</c:v>
                </c:pt>
                <c:pt idx="4624">
                  <c:v>0.555792598692048</c:v>
                </c:pt>
                <c:pt idx="4625">
                  <c:v>0.55581423601473001</c:v>
                </c:pt>
                <c:pt idx="4626">
                  <c:v>0.55584711262698194</c:v>
                </c:pt>
                <c:pt idx="4627">
                  <c:v>0.555911280700365</c:v>
                </c:pt>
                <c:pt idx="4628">
                  <c:v>0.55592888616344394</c:v>
                </c:pt>
                <c:pt idx="4629">
                  <c:v>0.55599455760741601</c:v>
                </c:pt>
                <c:pt idx="4630">
                  <c:v>0.55610212263151393</c:v>
                </c:pt>
                <c:pt idx="4631">
                  <c:v>0.55625389722862306</c:v>
                </c:pt>
                <c:pt idx="4632">
                  <c:v>0.55632145590807602</c:v>
                </c:pt>
                <c:pt idx="4633">
                  <c:v>0.55633830567339393</c:v>
                </c:pt>
                <c:pt idx="4634">
                  <c:v>0.556368338220947</c:v>
                </c:pt>
                <c:pt idx="4635">
                  <c:v>0.55662202761274804</c:v>
                </c:pt>
                <c:pt idx="4636">
                  <c:v>0.55668690001656596</c:v>
                </c:pt>
                <c:pt idx="4637">
                  <c:v>0.55672175311169803</c:v>
                </c:pt>
                <c:pt idx="4638">
                  <c:v>0.55685153428489598</c:v>
                </c:pt>
                <c:pt idx="4639">
                  <c:v>0.55710076634169603</c:v>
                </c:pt>
                <c:pt idx="4640">
                  <c:v>0.55716630397483602</c:v>
                </c:pt>
                <c:pt idx="4641">
                  <c:v>0.55707408066032693</c:v>
                </c:pt>
                <c:pt idx="4642">
                  <c:v>0.55729701888023397</c:v>
                </c:pt>
                <c:pt idx="4643">
                  <c:v>0.557411700354149</c:v>
                </c:pt>
                <c:pt idx="4644">
                  <c:v>0.55756329095166401</c:v>
                </c:pt>
                <c:pt idx="4645">
                  <c:v>0.55763278291118901</c:v>
                </c:pt>
                <c:pt idx="4646">
                  <c:v>0.557808194216318</c:v>
                </c:pt>
                <c:pt idx="4647">
                  <c:v>0.55791498851104304</c:v>
                </c:pt>
                <c:pt idx="4648">
                  <c:v>0.55802019542226999</c:v>
                </c:pt>
                <c:pt idx="4649">
                  <c:v>0.55803602924491202</c:v>
                </c:pt>
                <c:pt idx="4650">
                  <c:v>0.55805329015028193</c:v>
                </c:pt>
                <c:pt idx="4651">
                  <c:v>0.55806790075915802</c:v>
                </c:pt>
                <c:pt idx="4652">
                  <c:v>0.558148116639264</c:v>
                </c:pt>
                <c:pt idx="4653">
                  <c:v>0.55850480447311002</c:v>
                </c:pt>
                <c:pt idx="4654">
                  <c:v>0.55857827155572104</c:v>
                </c:pt>
                <c:pt idx="4655">
                  <c:v>0.55887411768725204</c:v>
                </c:pt>
                <c:pt idx="4656">
                  <c:v>0.55891305960538706</c:v>
                </c:pt>
                <c:pt idx="4657">
                  <c:v>0.55895520942752297</c:v>
                </c:pt>
                <c:pt idx="4658">
                  <c:v>0.55900064670096694</c:v>
                </c:pt>
                <c:pt idx="4659">
                  <c:v>0.55931254167788702</c:v>
                </c:pt>
                <c:pt idx="4660">
                  <c:v>0.55936439499775092</c:v>
                </c:pt>
                <c:pt idx="4661">
                  <c:v>0.55941324058444408</c:v>
                </c:pt>
                <c:pt idx="4662">
                  <c:v>0.55945210049701</c:v>
                </c:pt>
                <c:pt idx="4663">
                  <c:v>0.55948277937535207</c:v>
                </c:pt>
                <c:pt idx="4664">
                  <c:v>0.55952384495201202</c:v>
                </c:pt>
                <c:pt idx="4665">
                  <c:v>0.55983137393759996</c:v>
                </c:pt>
                <c:pt idx="4666">
                  <c:v>0.55988923346127395</c:v>
                </c:pt>
                <c:pt idx="4667">
                  <c:v>0.55995091010630005</c:v>
                </c:pt>
                <c:pt idx="4668">
                  <c:v>0.56003442679011295</c:v>
                </c:pt>
                <c:pt idx="4669">
                  <c:v>0.56009707863389602</c:v>
                </c:pt>
                <c:pt idx="4670">
                  <c:v>0.56022678880465993</c:v>
                </c:pt>
                <c:pt idx="4671">
                  <c:v>0.560323347057475</c:v>
                </c:pt>
                <c:pt idx="4672">
                  <c:v>0.56041240063411002</c:v>
                </c:pt>
                <c:pt idx="4673">
                  <c:v>0.56044427353339299</c:v>
                </c:pt>
                <c:pt idx="4674">
                  <c:v>0.56050095363863295</c:v>
                </c:pt>
                <c:pt idx="4675">
                  <c:v>0.56054140582992407</c:v>
                </c:pt>
                <c:pt idx="4676">
                  <c:v>0.560565747700846</c:v>
                </c:pt>
                <c:pt idx="4677">
                  <c:v>0.560618547217968</c:v>
                </c:pt>
                <c:pt idx="4678">
                  <c:v>0.56069912380603504</c:v>
                </c:pt>
                <c:pt idx="4679">
                  <c:v>0.56078049306950395</c:v>
                </c:pt>
                <c:pt idx="4680">
                  <c:v>0.56090882098629902</c:v>
                </c:pt>
                <c:pt idx="4681">
                  <c:v>0.56098414879686098</c:v>
                </c:pt>
                <c:pt idx="4682">
                  <c:v>0.56105393081450394</c:v>
                </c:pt>
                <c:pt idx="4683">
                  <c:v>0.56108139643452004</c:v>
                </c:pt>
                <c:pt idx="4684">
                  <c:v>0.56111670937454106</c:v>
                </c:pt>
                <c:pt idx="4685">
                  <c:v>0.56117955210423598</c:v>
                </c:pt>
                <c:pt idx="4686">
                  <c:v>0.56124820066586201</c:v>
                </c:pt>
                <c:pt idx="4687">
                  <c:v>0.56139807736846903</c:v>
                </c:pt>
                <c:pt idx="4688">
                  <c:v>0.56148741234010302</c:v>
                </c:pt>
                <c:pt idx="4689">
                  <c:v>0.56147141295926795</c:v>
                </c:pt>
                <c:pt idx="4690">
                  <c:v>0.56151312526004094</c:v>
                </c:pt>
                <c:pt idx="4691">
                  <c:v>0.56174171573982201</c:v>
                </c:pt>
                <c:pt idx="4692">
                  <c:v>0.56191115697132199</c:v>
                </c:pt>
                <c:pt idx="4693">
                  <c:v>0.56197089567252401</c:v>
                </c:pt>
                <c:pt idx="4694">
                  <c:v>0.56206884386767797</c:v>
                </c:pt>
                <c:pt idx="4695">
                  <c:v>0.56209861231746294</c:v>
                </c:pt>
                <c:pt idx="4696">
                  <c:v>0.56225761590541001</c:v>
                </c:pt>
                <c:pt idx="4697">
                  <c:v>0.56228096301350705</c:v>
                </c:pt>
                <c:pt idx="4698">
                  <c:v>0.56242444661841495</c:v>
                </c:pt>
                <c:pt idx="4699">
                  <c:v>0.56252056377892001</c:v>
                </c:pt>
                <c:pt idx="4700">
                  <c:v>0.56262666178577803</c:v>
                </c:pt>
                <c:pt idx="4701">
                  <c:v>0.56272083693406505</c:v>
                </c:pt>
                <c:pt idx="4702">
                  <c:v>0.56276558034687296</c:v>
                </c:pt>
                <c:pt idx="4703">
                  <c:v>0.562804925065301</c:v>
                </c:pt>
                <c:pt idx="4704">
                  <c:v>0.562828888313464</c:v>
                </c:pt>
                <c:pt idx="4705">
                  <c:v>0.56286767429453199</c:v>
                </c:pt>
                <c:pt idx="4706">
                  <c:v>0.56292789139849808</c:v>
                </c:pt>
                <c:pt idx="4707">
                  <c:v>0.56294925620542402</c:v>
                </c:pt>
                <c:pt idx="4708">
                  <c:v>0.56326169986758201</c:v>
                </c:pt>
                <c:pt idx="4709">
                  <c:v>0.56339903303536998</c:v>
                </c:pt>
                <c:pt idx="4710">
                  <c:v>0.56349577018772801</c:v>
                </c:pt>
                <c:pt idx="4711">
                  <c:v>0.56357390852935407</c:v>
                </c:pt>
                <c:pt idx="4712">
                  <c:v>0.56363763097372799</c:v>
                </c:pt>
                <c:pt idx="4713">
                  <c:v>0.56368167985756201</c:v>
                </c:pt>
                <c:pt idx="4714">
                  <c:v>0.563727571732619</c:v>
                </c:pt>
                <c:pt idx="4715">
                  <c:v>0.56399876123021198</c:v>
                </c:pt>
                <c:pt idx="4716">
                  <c:v>0.56396875421453307</c:v>
                </c:pt>
                <c:pt idx="4717">
                  <c:v>0.56417320310810304</c:v>
                </c:pt>
                <c:pt idx="4718">
                  <c:v>0.56436740871701696</c:v>
                </c:pt>
                <c:pt idx="4719">
                  <c:v>0.56447212529665403</c:v>
                </c:pt>
                <c:pt idx="4720">
                  <c:v>0.56463468853166598</c:v>
                </c:pt>
                <c:pt idx="4721">
                  <c:v>0.56482141324191804</c:v>
                </c:pt>
                <c:pt idx="4722">
                  <c:v>0.56499073478167294</c:v>
                </c:pt>
                <c:pt idx="4723">
                  <c:v>0.56509095732380199</c:v>
                </c:pt>
                <c:pt idx="4724">
                  <c:v>0.56508857003388402</c:v>
                </c:pt>
                <c:pt idx="4725">
                  <c:v>0.56515140536808195</c:v>
                </c:pt>
                <c:pt idx="4726">
                  <c:v>0.56516901009533504</c:v>
                </c:pt>
                <c:pt idx="4727">
                  <c:v>0.56520752643818795</c:v>
                </c:pt>
                <c:pt idx="4728">
                  <c:v>0.56529779544624392</c:v>
                </c:pt>
                <c:pt idx="4729">
                  <c:v>0.56536718787967899</c:v>
                </c:pt>
                <c:pt idx="4730">
                  <c:v>0.56545312331838193</c:v>
                </c:pt>
                <c:pt idx="4731">
                  <c:v>0.56547295457346702</c:v>
                </c:pt>
                <c:pt idx="4732">
                  <c:v>0.56563376017002798</c:v>
                </c:pt>
                <c:pt idx="4733">
                  <c:v>0.56581747304897301</c:v>
                </c:pt>
                <c:pt idx="4734">
                  <c:v>0.56584157055852502</c:v>
                </c:pt>
                <c:pt idx="4735">
                  <c:v>0.56582704085056201</c:v>
                </c:pt>
                <c:pt idx="4736">
                  <c:v>0.56618864209966102</c:v>
                </c:pt>
                <c:pt idx="4737">
                  <c:v>0.566338195910146</c:v>
                </c:pt>
                <c:pt idx="4738">
                  <c:v>0.56643285365016505</c:v>
                </c:pt>
                <c:pt idx="4739">
                  <c:v>0.56654567022194202</c:v>
                </c:pt>
                <c:pt idx="4740">
                  <c:v>0.56655264373981895</c:v>
                </c:pt>
                <c:pt idx="4741">
                  <c:v>0.56647732172220699</c:v>
                </c:pt>
                <c:pt idx="4742">
                  <c:v>0.56654396247118299</c:v>
                </c:pt>
                <c:pt idx="4743">
                  <c:v>0.56668285016772402</c:v>
                </c:pt>
                <c:pt idx="4744">
                  <c:v>0.56680941969607102</c:v>
                </c:pt>
                <c:pt idx="4745">
                  <c:v>0.56690682715646801</c:v>
                </c:pt>
                <c:pt idx="4746">
                  <c:v>0.56695082722871404</c:v>
                </c:pt>
                <c:pt idx="4747">
                  <c:v>0.56702403841779292</c:v>
                </c:pt>
                <c:pt idx="4748">
                  <c:v>0.56706992415526902</c:v>
                </c:pt>
                <c:pt idx="4749">
                  <c:v>0.56711325279140201</c:v>
                </c:pt>
                <c:pt idx="4750">
                  <c:v>0.56711910984250902</c:v>
                </c:pt>
                <c:pt idx="4751">
                  <c:v>0.56727407850619094</c:v>
                </c:pt>
                <c:pt idx="4752">
                  <c:v>0.56734342464321408</c:v>
                </c:pt>
                <c:pt idx="4753">
                  <c:v>0.56739012499425401</c:v>
                </c:pt>
                <c:pt idx="4754">
                  <c:v>0.56745652659054102</c:v>
                </c:pt>
                <c:pt idx="4755">
                  <c:v>0.56748535169632497</c:v>
                </c:pt>
                <c:pt idx="4756">
                  <c:v>0.56752080025993301</c:v>
                </c:pt>
                <c:pt idx="4757">
                  <c:v>0.56753297626116495</c:v>
                </c:pt>
                <c:pt idx="4758">
                  <c:v>0.56756742636717306</c:v>
                </c:pt>
                <c:pt idx="4759">
                  <c:v>0.56759615551694897</c:v>
                </c:pt>
                <c:pt idx="4760">
                  <c:v>0.56763370399409396</c:v>
                </c:pt>
                <c:pt idx="4761">
                  <c:v>0.56797824921415496</c:v>
                </c:pt>
                <c:pt idx="4762">
                  <c:v>0.56800988653014306</c:v>
                </c:pt>
                <c:pt idx="4763">
                  <c:v>0.56810306342972505</c:v>
                </c:pt>
                <c:pt idx="4764">
                  <c:v>0.56825305557590999</c:v>
                </c:pt>
                <c:pt idx="4765">
                  <c:v>0.56849142644607598</c:v>
                </c:pt>
                <c:pt idx="4766">
                  <c:v>0.56853678299419097</c:v>
                </c:pt>
                <c:pt idx="4767">
                  <c:v>0.56859733437539295</c:v>
                </c:pt>
                <c:pt idx="4768">
                  <c:v>0.56867383941391703</c:v>
                </c:pt>
                <c:pt idx="4769">
                  <c:v>0.56874436183094501</c:v>
                </c:pt>
                <c:pt idx="4770">
                  <c:v>0.56869807077083301</c:v>
                </c:pt>
                <c:pt idx="4771">
                  <c:v>0.56882665615129802</c:v>
                </c:pt>
                <c:pt idx="4772">
                  <c:v>0.56891946799991799</c:v>
                </c:pt>
                <c:pt idx="4773">
                  <c:v>0.56900359510014598</c:v>
                </c:pt>
                <c:pt idx="4774">
                  <c:v>0.56913642619426397</c:v>
                </c:pt>
                <c:pt idx="4775">
                  <c:v>0.56926907455361908</c:v>
                </c:pt>
                <c:pt idx="4776">
                  <c:v>0.56938231473161904</c:v>
                </c:pt>
                <c:pt idx="4777">
                  <c:v>0.56953553500334908</c:v>
                </c:pt>
                <c:pt idx="4778">
                  <c:v>0.569460537693396</c:v>
                </c:pt>
                <c:pt idx="4779">
                  <c:v>0.56961523647261392</c:v>
                </c:pt>
                <c:pt idx="4780">
                  <c:v>0.56970932794606599</c:v>
                </c:pt>
                <c:pt idx="4781">
                  <c:v>0.56971626572789302</c:v>
                </c:pt>
                <c:pt idx="4782">
                  <c:v>0.56972661663326307</c:v>
                </c:pt>
                <c:pt idx="4783">
                  <c:v>0.56975005470732398</c:v>
                </c:pt>
                <c:pt idx="4784">
                  <c:v>0.56977214001926901</c:v>
                </c:pt>
                <c:pt idx="4785">
                  <c:v>0.56987760690502798</c:v>
                </c:pt>
                <c:pt idx="4786">
                  <c:v>0.56998656139245396</c:v>
                </c:pt>
                <c:pt idx="4787">
                  <c:v>0.57009007462247596</c:v>
                </c:pt>
                <c:pt idx="4788">
                  <c:v>0.570452639264727</c:v>
                </c:pt>
                <c:pt idx="4789">
                  <c:v>0.57050759652629002</c:v>
                </c:pt>
                <c:pt idx="4790">
                  <c:v>0.57054573653830798</c:v>
                </c:pt>
                <c:pt idx="4791">
                  <c:v>0.57054720365548195</c:v>
                </c:pt>
                <c:pt idx="4792">
                  <c:v>0.57073082282204102</c:v>
                </c:pt>
                <c:pt idx="4793">
                  <c:v>0.57094023452925302</c:v>
                </c:pt>
                <c:pt idx="4794">
                  <c:v>0.57087753167002697</c:v>
                </c:pt>
                <c:pt idx="4795">
                  <c:v>0.57094520797485093</c:v>
                </c:pt>
                <c:pt idx="4796">
                  <c:v>0.57120667347873399</c:v>
                </c:pt>
                <c:pt idx="4797">
                  <c:v>0.57131228022064406</c:v>
                </c:pt>
                <c:pt idx="4798">
                  <c:v>0.57142271968128799</c:v>
                </c:pt>
                <c:pt idx="4799">
                  <c:v>0.57162833980151806</c:v>
                </c:pt>
                <c:pt idx="4800">
                  <c:v>0.57180464293612099</c:v>
                </c:pt>
                <c:pt idx="4801">
                  <c:v>0.57189602594590205</c:v>
                </c:pt>
                <c:pt idx="4802">
                  <c:v>0.57183657351501993</c:v>
                </c:pt>
                <c:pt idx="4803">
                  <c:v>0.57201905930367003</c:v>
                </c:pt>
                <c:pt idx="4804">
                  <c:v>0.57211807657194302</c:v>
                </c:pt>
                <c:pt idx="4805">
                  <c:v>0.572163031452816</c:v>
                </c:pt>
                <c:pt idx="4806">
                  <c:v>0.57220049385354299</c:v>
                </c:pt>
                <c:pt idx="4807">
                  <c:v>0.57226887808249804</c:v>
                </c:pt>
                <c:pt idx="4808">
                  <c:v>0.57233759678890306</c:v>
                </c:pt>
                <c:pt idx="4809">
                  <c:v>0.57245166984153606</c:v>
                </c:pt>
                <c:pt idx="4810">
                  <c:v>0.57254902134227703</c:v>
                </c:pt>
                <c:pt idx="4811">
                  <c:v>0.57261086817804197</c:v>
                </c:pt>
                <c:pt idx="4812">
                  <c:v>0.57234374731733606</c:v>
                </c:pt>
                <c:pt idx="4813">
                  <c:v>0.57244852755466402</c:v>
                </c:pt>
                <c:pt idx="4814">
                  <c:v>0.57250991982211707</c:v>
                </c:pt>
                <c:pt idx="4815">
                  <c:v>0.57260933343702602</c:v>
                </c:pt>
                <c:pt idx="4816">
                  <c:v>0.57276979049968801</c:v>
                </c:pt>
                <c:pt idx="4817">
                  <c:v>0.57288969075100904</c:v>
                </c:pt>
                <c:pt idx="4818">
                  <c:v>0.572936526316975</c:v>
                </c:pt>
                <c:pt idx="4819">
                  <c:v>0.57305940326189198</c:v>
                </c:pt>
                <c:pt idx="4820">
                  <c:v>0.57307585027538999</c:v>
                </c:pt>
                <c:pt idx="4821">
                  <c:v>0.57309209752758994</c:v>
                </c:pt>
                <c:pt idx="4822">
                  <c:v>0.57339127069851803</c:v>
                </c:pt>
                <c:pt idx="4823">
                  <c:v>0.57348935417281899</c:v>
                </c:pt>
                <c:pt idx="4824">
                  <c:v>0.57355108083994599</c:v>
                </c:pt>
                <c:pt idx="4825">
                  <c:v>0.573623586295258</c:v>
                </c:pt>
                <c:pt idx="4826">
                  <c:v>0.57364161420623105</c:v>
                </c:pt>
                <c:pt idx="4827">
                  <c:v>0.57365603520800301</c:v>
                </c:pt>
                <c:pt idx="4828">
                  <c:v>0.57385199132390596</c:v>
                </c:pt>
                <c:pt idx="4829">
                  <c:v>0.57385611391760905</c:v>
                </c:pt>
                <c:pt idx="4830">
                  <c:v>0.57405704623142095</c:v>
                </c:pt>
                <c:pt idx="4831">
                  <c:v>0.57424756628684892</c:v>
                </c:pt>
                <c:pt idx="4832">
                  <c:v>0.57428854309145994</c:v>
                </c:pt>
                <c:pt idx="4833">
                  <c:v>0.57439387289626198</c:v>
                </c:pt>
                <c:pt idx="4834">
                  <c:v>0.57450799774955197</c:v>
                </c:pt>
                <c:pt idx="4835">
                  <c:v>0.57463237959362101</c:v>
                </c:pt>
                <c:pt idx="4836">
                  <c:v>0.57469004361166298</c:v>
                </c:pt>
                <c:pt idx="4837">
                  <c:v>0.57473838653743292</c:v>
                </c:pt>
                <c:pt idx="4838">
                  <c:v>0.57476265844424401</c:v>
                </c:pt>
                <c:pt idx="4839">
                  <c:v>0.57477343737817299</c:v>
                </c:pt>
                <c:pt idx="4840">
                  <c:v>0.57480360040349598</c:v>
                </c:pt>
                <c:pt idx="4841">
                  <c:v>0.57509272458996796</c:v>
                </c:pt>
                <c:pt idx="4842">
                  <c:v>0.57527272127460094</c:v>
                </c:pt>
                <c:pt idx="4843">
                  <c:v>0.57542061932918498</c:v>
                </c:pt>
                <c:pt idx="4844">
                  <c:v>0.57534609048158103</c:v>
                </c:pt>
                <c:pt idx="4845">
                  <c:v>0.57574631400198095</c:v>
                </c:pt>
                <c:pt idx="4846">
                  <c:v>0.57571961346871103</c:v>
                </c:pt>
                <c:pt idx="4847">
                  <c:v>0.57583707105271498</c:v>
                </c:pt>
                <c:pt idx="4848">
                  <c:v>0.57601387361322598</c:v>
                </c:pt>
                <c:pt idx="4849">
                  <c:v>0.57605889827640699</c:v>
                </c:pt>
                <c:pt idx="4850">
                  <c:v>0.57618378112701407</c:v>
                </c:pt>
                <c:pt idx="4851">
                  <c:v>0.57628163034580893</c:v>
                </c:pt>
                <c:pt idx="4852">
                  <c:v>0.57626139384081798</c:v>
                </c:pt>
                <c:pt idx="4853">
                  <c:v>0.57637208823327202</c:v>
                </c:pt>
                <c:pt idx="4854">
                  <c:v>0.57649231573760207</c:v>
                </c:pt>
                <c:pt idx="4855">
                  <c:v>0.57657570367002597</c:v>
                </c:pt>
                <c:pt idx="4856">
                  <c:v>0.57655746403196506</c:v>
                </c:pt>
                <c:pt idx="4857">
                  <c:v>0.57654569684719292</c:v>
                </c:pt>
                <c:pt idx="4858">
                  <c:v>0.57665025570258699</c:v>
                </c:pt>
                <c:pt idx="4859">
                  <c:v>0.57676910971399198</c:v>
                </c:pt>
                <c:pt idx="4860">
                  <c:v>0.576867587985333</c:v>
                </c:pt>
                <c:pt idx="4861">
                  <c:v>0.57701820592763098</c:v>
                </c:pt>
                <c:pt idx="4862">
                  <c:v>0.57726582095288292</c:v>
                </c:pt>
                <c:pt idx="4863">
                  <c:v>0.57753578052253207</c:v>
                </c:pt>
                <c:pt idx="4864">
                  <c:v>0.57762719522817307</c:v>
                </c:pt>
                <c:pt idx="4865">
                  <c:v>0.57737876580579295</c:v>
                </c:pt>
                <c:pt idx="4866">
                  <c:v>0.57767115068717201</c:v>
                </c:pt>
                <c:pt idx="4867">
                  <c:v>0.57790835159929699</c:v>
                </c:pt>
                <c:pt idx="4868">
                  <c:v>0.57772899223386498</c:v>
                </c:pt>
                <c:pt idx="4869">
                  <c:v>0.57787689347244808</c:v>
                </c:pt>
                <c:pt idx="4870">
                  <c:v>0.57825026176443806</c:v>
                </c:pt>
                <c:pt idx="4871">
                  <c:v>0.57836906193107196</c:v>
                </c:pt>
                <c:pt idx="4872">
                  <c:v>0.57846977960660007</c:v>
                </c:pt>
                <c:pt idx="4873">
                  <c:v>0.57847028534075706</c:v>
                </c:pt>
                <c:pt idx="4874">
                  <c:v>0.57849734075441805</c:v>
                </c:pt>
                <c:pt idx="4875">
                  <c:v>0.57864065094902206</c:v>
                </c:pt>
                <c:pt idx="4876">
                  <c:v>0.57876336044633603</c:v>
                </c:pt>
                <c:pt idx="4877">
                  <c:v>0.57883522359037798</c:v>
                </c:pt>
                <c:pt idx="4878">
                  <c:v>0.57894501078131699</c:v>
                </c:pt>
                <c:pt idx="4879">
                  <c:v>0.57900107395640299</c:v>
                </c:pt>
                <c:pt idx="4880">
                  <c:v>0.57906615313917897</c:v>
                </c:pt>
                <c:pt idx="4881">
                  <c:v>0.57913270766866698</c:v>
                </c:pt>
                <c:pt idx="4882">
                  <c:v>0.57918123018277701</c:v>
                </c:pt>
                <c:pt idx="4883">
                  <c:v>0.57922319560038504</c:v>
                </c:pt>
                <c:pt idx="4884">
                  <c:v>0.57929275728519203</c:v>
                </c:pt>
                <c:pt idx="4885">
                  <c:v>0.57933761693433294</c:v>
                </c:pt>
                <c:pt idx="4886">
                  <c:v>0.57939272438332101</c:v>
                </c:pt>
                <c:pt idx="4887">
                  <c:v>0.57962381130029494</c:v>
                </c:pt>
                <c:pt idx="4888">
                  <c:v>0.579729301276805</c:v>
                </c:pt>
                <c:pt idx="4889">
                  <c:v>0.57977248048332097</c:v>
                </c:pt>
                <c:pt idx="4890">
                  <c:v>0.579816390788923</c:v>
                </c:pt>
                <c:pt idx="4891">
                  <c:v>0.580140537318517</c:v>
                </c:pt>
                <c:pt idx="4892">
                  <c:v>0.58020475739644195</c:v>
                </c:pt>
                <c:pt idx="4893">
                  <c:v>0.58024748516516</c:v>
                </c:pt>
                <c:pt idx="4894">
                  <c:v>0.58032286005070399</c:v>
                </c:pt>
                <c:pt idx="4895">
                  <c:v>0.580384829616441</c:v>
                </c:pt>
                <c:pt idx="4896">
                  <c:v>0.58053455261276299</c:v>
                </c:pt>
                <c:pt idx="4897">
                  <c:v>0.58047759469056692</c:v>
                </c:pt>
                <c:pt idx="4898">
                  <c:v>0.580593210116086</c:v>
                </c:pt>
                <c:pt idx="4899">
                  <c:v>0.58061123017551197</c:v>
                </c:pt>
                <c:pt idx="4900">
                  <c:v>0.58076027591313006</c:v>
                </c:pt>
                <c:pt idx="4901">
                  <c:v>0.58081604531390396</c:v>
                </c:pt>
                <c:pt idx="4902">
                  <c:v>0.58110637372448304</c:v>
                </c:pt>
                <c:pt idx="4903">
                  <c:v>0.58104920812159899</c:v>
                </c:pt>
                <c:pt idx="4904">
                  <c:v>0.58118082908856805</c:v>
                </c:pt>
                <c:pt idx="4905">
                  <c:v>0.58132706281393098</c:v>
                </c:pt>
                <c:pt idx="4906">
                  <c:v>0.58136673432250197</c:v>
                </c:pt>
                <c:pt idx="4907">
                  <c:v>0.58148395304343592</c:v>
                </c:pt>
                <c:pt idx="4908">
                  <c:v>0.58155008170674005</c:v>
                </c:pt>
                <c:pt idx="4909">
                  <c:v>0.58161662238663703</c:v>
                </c:pt>
                <c:pt idx="4910">
                  <c:v>0.58169078537352004</c:v>
                </c:pt>
                <c:pt idx="4911">
                  <c:v>0.58176639041848099</c:v>
                </c:pt>
                <c:pt idx="4912">
                  <c:v>0.58179552814122992</c:v>
                </c:pt>
                <c:pt idx="4913">
                  <c:v>0.58189624904083903</c:v>
                </c:pt>
                <c:pt idx="4914">
                  <c:v>0.58196574646156995</c:v>
                </c:pt>
                <c:pt idx="4915">
                  <c:v>0.58202189836310203</c:v>
                </c:pt>
                <c:pt idx="4916">
                  <c:v>0.58212964879060303</c:v>
                </c:pt>
                <c:pt idx="4917">
                  <c:v>0.58220449154049403</c:v>
                </c:pt>
                <c:pt idx="4918">
                  <c:v>0.58231888870494397</c:v>
                </c:pt>
                <c:pt idx="4919">
                  <c:v>0.58240473719649599</c:v>
                </c:pt>
                <c:pt idx="4920">
                  <c:v>0.58251845965527194</c:v>
                </c:pt>
                <c:pt idx="4921">
                  <c:v>0.58259304352534602</c:v>
                </c:pt>
                <c:pt idx="4922">
                  <c:v>0.58276238604041608</c:v>
                </c:pt>
                <c:pt idx="4923">
                  <c:v>0.58272061287024401</c:v>
                </c:pt>
                <c:pt idx="4924">
                  <c:v>0.58281000438392394</c:v>
                </c:pt>
                <c:pt idx="4925">
                  <c:v>0.58301962118081097</c:v>
                </c:pt>
                <c:pt idx="4926">
                  <c:v>0.58314048804956597</c:v>
                </c:pt>
                <c:pt idx="4927">
                  <c:v>0.58329423016582393</c:v>
                </c:pt>
                <c:pt idx="4928">
                  <c:v>0.583363417328152</c:v>
                </c:pt>
                <c:pt idx="4929">
                  <c:v>0.583426291667829</c:v>
                </c:pt>
                <c:pt idx="4930">
                  <c:v>0.58350826555380497</c:v>
                </c:pt>
                <c:pt idx="4931">
                  <c:v>0.58379173419710106</c:v>
                </c:pt>
                <c:pt idx="4932">
                  <c:v>0.58383444897250802</c:v>
                </c:pt>
                <c:pt idx="4933">
                  <c:v>0.58390642527502701</c:v>
                </c:pt>
                <c:pt idx="4934">
                  <c:v>0.58399421108296001</c:v>
                </c:pt>
                <c:pt idx="4935">
                  <c:v>0.58409594049796998</c:v>
                </c:pt>
                <c:pt idx="4936">
                  <c:v>0.58420238324495</c:v>
                </c:pt>
                <c:pt idx="4937">
                  <c:v>0.584261191050086</c:v>
                </c:pt>
                <c:pt idx="4938">
                  <c:v>0.58437775725068608</c:v>
                </c:pt>
                <c:pt idx="4939">
                  <c:v>0.584494042186681</c:v>
                </c:pt>
                <c:pt idx="4940">
                  <c:v>0.584573337438274</c:v>
                </c:pt>
                <c:pt idx="4941">
                  <c:v>0.58466666057392902</c:v>
                </c:pt>
                <c:pt idx="4942">
                  <c:v>0.584742379730675</c:v>
                </c:pt>
                <c:pt idx="4943">
                  <c:v>0.58479121858677607</c:v>
                </c:pt>
                <c:pt idx="4944">
                  <c:v>0.58484721976706899</c:v>
                </c:pt>
                <c:pt idx="4945">
                  <c:v>0.58497464824399392</c:v>
                </c:pt>
                <c:pt idx="4946">
                  <c:v>0.58506310007428897</c:v>
                </c:pt>
                <c:pt idx="4947">
                  <c:v>0.58512587776779401</c:v>
                </c:pt>
                <c:pt idx="4948">
                  <c:v>0.58536613003840099</c:v>
                </c:pt>
                <c:pt idx="4949">
                  <c:v>0.58533742778672204</c:v>
                </c:pt>
                <c:pt idx="4950">
                  <c:v>0.58530874546696898</c:v>
                </c:pt>
                <c:pt idx="4951">
                  <c:v>0.58535462762437995</c:v>
                </c:pt>
                <c:pt idx="4952">
                  <c:v>0.58546256704601896</c:v>
                </c:pt>
                <c:pt idx="4953">
                  <c:v>0.58566323211474403</c:v>
                </c:pt>
                <c:pt idx="4954">
                  <c:v>0.58564209743786</c:v>
                </c:pt>
                <c:pt idx="4955">
                  <c:v>0.585675190989424</c:v>
                </c:pt>
                <c:pt idx="4956">
                  <c:v>0.58570897013117595</c:v>
                </c:pt>
                <c:pt idx="4957">
                  <c:v>0.58574868846268602</c:v>
                </c:pt>
                <c:pt idx="4958">
                  <c:v>0.58584371549882208</c:v>
                </c:pt>
                <c:pt idx="4959">
                  <c:v>0.58593721265955201</c:v>
                </c:pt>
                <c:pt idx="4960">
                  <c:v>0.58613806413957792</c:v>
                </c:pt>
                <c:pt idx="4961">
                  <c:v>0.58624752918142597</c:v>
                </c:pt>
                <c:pt idx="4962">
                  <c:v>0.58633969912271</c:v>
                </c:pt>
                <c:pt idx="4963">
                  <c:v>0.58643647906487595</c:v>
                </c:pt>
                <c:pt idx="4964">
                  <c:v>0.58650433981280403</c:v>
                </c:pt>
                <c:pt idx="4965">
                  <c:v>0.58663591631495904</c:v>
                </c:pt>
                <c:pt idx="4966">
                  <c:v>0.586832178166805</c:v>
                </c:pt>
                <c:pt idx="4967">
                  <c:v>0.58694436617690005</c:v>
                </c:pt>
                <c:pt idx="4968">
                  <c:v>0.58698076379196107</c:v>
                </c:pt>
                <c:pt idx="4969">
                  <c:v>0.58708997129804907</c:v>
                </c:pt>
                <c:pt idx="4970">
                  <c:v>0.587157675734017</c:v>
                </c:pt>
                <c:pt idx="4971">
                  <c:v>0.58721868946741096</c:v>
                </c:pt>
                <c:pt idx="4972">
                  <c:v>0.58729814465077002</c:v>
                </c:pt>
                <c:pt idx="4973">
                  <c:v>0.58738525107400696</c:v>
                </c:pt>
                <c:pt idx="4974">
                  <c:v>0.58743037377072893</c:v>
                </c:pt>
                <c:pt idx="4975">
                  <c:v>0.58743011337297502</c:v>
                </c:pt>
                <c:pt idx="4976">
                  <c:v>0.58737927435014092</c:v>
                </c:pt>
                <c:pt idx="4977">
                  <c:v>0.58754065405382505</c:v>
                </c:pt>
                <c:pt idx="4978">
                  <c:v>0.58756937334444204</c:v>
                </c:pt>
                <c:pt idx="4979">
                  <c:v>0.58762667231337695</c:v>
                </c:pt>
                <c:pt idx="4980">
                  <c:v>0.58777300223770002</c:v>
                </c:pt>
                <c:pt idx="4981">
                  <c:v>0.58777460468257292</c:v>
                </c:pt>
                <c:pt idx="4982">
                  <c:v>0.58781903735771501</c:v>
                </c:pt>
                <c:pt idx="4983">
                  <c:v>0.58789037501916597</c:v>
                </c:pt>
                <c:pt idx="4984">
                  <c:v>0.58794620747840698</c:v>
                </c:pt>
                <c:pt idx="4985">
                  <c:v>0.58806054942892394</c:v>
                </c:pt>
                <c:pt idx="4986">
                  <c:v>0.58822763018380197</c:v>
                </c:pt>
                <c:pt idx="4987">
                  <c:v>0.58831459691153498</c:v>
                </c:pt>
                <c:pt idx="4988">
                  <c:v>0.58843023182405108</c:v>
                </c:pt>
                <c:pt idx="4989">
                  <c:v>0.58864187073992902</c:v>
                </c:pt>
                <c:pt idx="4990">
                  <c:v>0.58881315845342797</c:v>
                </c:pt>
                <c:pt idx="4991">
                  <c:v>0.58890198154930706</c:v>
                </c:pt>
                <c:pt idx="4992">
                  <c:v>0.58899874983036793</c:v>
                </c:pt>
                <c:pt idx="4993">
                  <c:v>0.58912178287478301</c:v>
                </c:pt>
                <c:pt idx="4994">
                  <c:v>0.589177128177094</c:v>
                </c:pt>
                <c:pt idx="4995">
                  <c:v>0.58929561998171498</c:v>
                </c:pt>
                <c:pt idx="4996">
                  <c:v>0.58936034021232908</c:v>
                </c:pt>
                <c:pt idx="4997">
                  <c:v>0.589429622678592</c:v>
                </c:pt>
                <c:pt idx="4998">
                  <c:v>0.58948910994690795</c:v>
                </c:pt>
                <c:pt idx="4999">
                  <c:v>0.58959525823237902</c:v>
                </c:pt>
                <c:pt idx="5000">
                  <c:v>0.58969585340891895</c:v>
                </c:pt>
                <c:pt idx="5001">
                  <c:v>0.58977021481331793</c:v>
                </c:pt>
                <c:pt idx="5002">
                  <c:v>0.589890475511337</c:v>
                </c:pt>
                <c:pt idx="5003">
                  <c:v>0.59000710630040998</c:v>
                </c:pt>
                <c:pt idx="5004">
                  <c:v>0.59004873537967795</c:v>
                </c:pt>
                <c:pt idx="5005">
                  <c:v>0.590143911227891</c:v>
                </c:pt>
                <c:pt idx="5006">
                  <c:v>0.590125583222324</c:v>
                </c:pt>
                <c:pt idx="5007">
                  <c:v>0.59014920679703298</c:v>
                </c:pt>
                <c:pt idx="5008">
                  <c:v>0.59033440473815502</c:v>
                </c:pt>
                <c:pt idx="5009">
                  <c:v>0.59041735498075298</c:v>
                </c:pt>
                <c:pt idx="5010">
                  <c:v>0.59054918939398604</c:v>
                </c:pt>
                <c:pt idx="5011">
                  <c:v>0.590618003895368</c:v>
                </c:pt>
                <c:pt idx="5012">
                  <c:v>0.59070842956247405</c:v>
                </c:pt>
                <c:pt idx="5013">
                  <c:v>0.59084993379904804</c:v>
                </c:pt>
                <c:pt idx="5014">
                  <c:v>0.59108333339220398</c:v>
                </c:pt>
                <c:pt idx="5015">
                  <c:v>0.591188625682604</c:v>
                </c:pt>
                <c:pt idx="5016">
                  <c:v>0.59129640641709102</c:v>
                </c:pt>
                <c:pt idx="5017">
                  <c:v>0.59136888235110407</c:v>
                </c:pt>
                <c:pt idx="5018">
                  <c:v>0.59140854192872894</c:v>
                </c:pt>
                <c:pt idx="5019">
                  <c:v>0.591544476824581</c:v>
                </c:pt>
                <c:pt idx="5020">
                  <c:v>0.59165592574068593</c:v>
                </c:pt>
                <c:pt idx="5021">
                  <c:v>0.59174067436739097</c:v>
                </c:pt>
                <c:pt idx="5022">
                  <c:v>0.59179829220222802</c:v>
                </c:pt>
                <c:pt idx="5023">
                  <c:v>0.59187325902658094</c:v>
                </c:pt>
                <c:pt idx="5024">
                  <c:v>0.59193541121282001</c:v>
                </c:pt>
                <c:pt idx="5025">
                  <c:v>0.59196541447527795</c:v>
                </c:pt>
                <c:pt idx="5026">
                  <c:v>0.59200572182397804</c:v>
                </c:pt>
                <c:pt idx="5027">
                  <c:v>0.59201636598538998</c:v>
                </c:pt>
                <c:pt idx="5028">
                  <c:v>0.59195698580119394</c:v>
                </c:pt>
                <c:pt idx="5029">
                  <c:v>0.59211184973055997</c:v>
                </c:pt>
                <c:pt idx="5030">
                  <c:v>0.59222689599961398</c:v>
                </c:pt>
                <c:pt idx="5031">
                  <c:v>0.59228777620712703</c:v>
                </c:pt>
                <c:pt idx="5032">
                  <c:v>0.59239206210729201</c:v>
                </c:pt>
                <c:pt idx="5033">
                  <c:v>0.59247540487911299</c:v>
                </c:pt>
                <c:pt idx="5034">
                  <c:v>0.59259171578888803</c:v>
                </c:pt>
                <c:pt idx="5035">
                  <c:v>0.592680639197121</c:v>
                </c:pt>
                <c:pt idx="5036">
                  <c:v>0.59272985193504202</c:v>
                </c:pt>
                <c:pt idx="5037">
                  <c:v>0.59276015898841505</c:v>
                </c:pt>
                <c:pt idx="5038">
                  <c:v>0.59287884172886107</c:v>
                </c:pt>
                <c:pt idx="5039">
                  <c:v>0.59297928209509798</c:v>
                </c:pt>
                <c:pt idx="5040">
                  <c:v>0.59307446207751602</c:v>
                </c:pt>
                <c:pt idx="5041">
                  <c:v>0.593137239594136</c:v>
                </c:pt>
                <c:pt idx="5042">
                  <c:v>0.59320994062912202</c:v>
                </c:pt>
                <c:pt idx="5043">
                  <c:v>0.59329432234907797</c:v>
                </c:pt>
                <c:pt idx="5044">
                  <c:v>0.59344431190737801</c:v>
                </c:pt>
                <c:pt idx="5045">
                  <c:v>0.59355816205007494</c:v>
                </c:pt>
                <c:pt idx="5046">
                  <c:v>0.59364409912689897</c:v>
                </c:pt>
                <c:pt idx="5047">
                  <c:v>0.59374290933540297</c:v>
                </c:pt>
                <c:pt idx="5048">
                  <c:v>0.59391566315591104</c:v>
                </c:pt>
                <c:pt idx="5049">
                  <c:v>0.59402917594272397</c:v>
                </c:pt>
                <c:pt idx="5050">
                  <c:v>0.59407087081187693</c:v>
                </c:pt>
                <c:pt idx="5051">
                  <c:v>0.59415963749614598</c:v>
                </c:pt>
                <c:pt idx="5052">
                  <c:v>0.594229888385571</c:v>
                </c:pt>
                <c:pt idx="5053">
                  <c:v>0.59432693807538395</c:v>
                </c:pt>
                <c:pt idx="5054">
                  <c:v>0.59428014883795399</c:v>
                </c:pt>
                <c:pt idx="5055">
                  <c:v>0.59444801745727793</c:v>
                </c:pt>
                <c:pt idx="5056">
                  <c:v>0.594539083345904</c:v>
                </c:pt>
                <c:pt idx="5057">
                  <c:v>0.59457377970818093</c:v>
                </c:pt>
                <c:pt idx="5058">
                  <c:v>0.59463263526023702</c:v>
                </c:pt>
                <c:pt idx="5059">
                  <c:v>0.59469380009820494</c:v>
                </c:pt>
                <c:pt idx="5060">
                  <c:v>0.59479451286026896</c:v>
                </c:pt>
                <c:pt idx="5061">
                  <c:v>0.59497468211093896</c:v>
                </c:pt>
                <c:pt idx="5062">
                  <c:v>0.59502957580302396</c:v>
                </c:pt>
                <c:pt idx="5063">
                  <c:v>0.59512031332144799</c:v>
                </c:pt>
                <c:pt idx="5064">
                  <c:v>0.59524042205812699</c:v>
                </c:pt>
                <c:pt idx="5065">
                  <c:v>0.59531840191788299</c:v>
                </c:pt>
                <c:pt idx="5066">
                  <c:v>0.59534700649127292</c:v>
                </c:pt>
                <c:pt idx="5067">
                  <c:v>0.59540271862855099</c:v>
                </c:pt>
                <c:pt idx="5068">
                  <c:v>0.59548319268988892</c:v>
                </c:pt>
                <c:pt idx="5069">
                  <c:v>0.59578823676692294</c:v>
                </c:pt>
                <c:pt idx="5070">
                  <c:v>0.59587131985307007</c:v>
                </c:pt>
                <c:pt idx="5071">
                  <c:v>0.595994086933616</c:v>
                </c:pt>
                <c:pt idx="5072">
                  <c:v>0.59613782293793394</c:v>
                </c:pt>
                <c:pt idx="5073">
                  <c:v>0.59627949653965007</c:v>
                </c:pt>
                <c:pt idx="5074">
                  <c:v>0.59636588407329993</c:v>
                </c:pt>
                <c:pt idx="5075">
                  <c:v>0.59643054635050508</c:v>
                </c:pt>
                <c:pt idx="5076">
                  <c:v>0.59649799830705397</c:v>
                </c:pt>
                <c:pt idx="5077">
                  <c:v>0.59658026818059606</c:v>
                </c:pt>
                <c:pt idx="5078">
                  <c:v>0.59675081242372396</c:v>
                </c:pt>
                <c:pt idx="5079">
                  <c:v>0.59683258897364799</c:v>
                </c:pt>
                <c:pt idx="5080">
                  <c:v>0.59694249098438501</c:v>
                </c:pt>
                <c:pt idx="5081">
                  <c:v>0.59706373771881105</c:v>
                </c:pt>
                <c:pt idx="5082">
                  <c:v>0.59710131711602998</c:v>
                </c:pt>
                <c:pt idx="5083">
                  <c:v>0.59718687524051806</c:v>
                </c:pt>
                <c:pt idx="5084">
                  <c:v>0.59726002545408008</c:v>
                </c:pt>
                <c:pt idx="5085">
                  <c:v>0.59738491068923194</c:v>
                </c:pt>
                <c:pt idx="5086">
                  <c:v>0.59747411442862708</c:v>
                </c:pt>
                <c:pt idx="5087">
                  <c:v>0.59758669841735801</c:v>
                </c:pt>
                <c:pt idx="5088">
                  <c:v>0.59770496254865702</c:v>
                </c:pt>
                <c:pt idx="5089">
                  <c:v>0.59779570169476193</c:v>
                </c:pt>
                <c:pt idx="5090">
                  <c:v>0.59788854020414495</c:v>
                </c:pt>
                <c:pt idx="5091">
                  <c:v>0.598053744225159</c:v>
                </c:pt>
                <c:pt idx="5092">
                  <c:v>0.59812275677479998</c:v>
                </c:pt>
                <c:pt idx="5093">
                  <c:v>0.59813906913736892</c:v>
                </c:pt>
                <c:pt idx="5094">
                  <c:v>0.59821398744681398</c:v>
                </c:pt>
                <c:pt idx="5095">
                  <c:v>0.59827676079593894</c:v>
                </c:pt>
                <c:pt idx="5096">
                  <c:v>0.59833529072519298</c:v>
                </c:pt>
                <c:pt idx="5097">
                  <c:v>0.59844122298493896</c:v>
                </c:pt>
                <c:pt idx="5098">
                  <c:v>0.59855186034027907</c:v>
                </c:pt>
                <c:pt idx="5099">
                  <c:v>0.598651723609951</c:v>
                </c:pt>
                <c:pt idx="5100">
                  <c:v>0.59868872006472196</c:v>
                </c:pt>
                <c:pt idx="5101">
                  <c:v>0.59875331889013594</c:v>
                </c:pt>
                <c:pt idx="5102">
                  <c:v>0.59882688161277098</c:v>
                </c:pt>
                <c:pt idx="5103">
                  <c:v>0.59889438058370104</c:v>
                </c:pt>
                <c:pt idx="5104">
                  <c:v>0.59892155460044805</c:v>
                </c:pt>
                <c:pt idx="5105">
                  <c:v>0.59897214905583795</c:v>
                </c:pt>
                <c:pt idx="5106">
                  <c:v>0.59908540518197895</c:v>
                </c:pt>
                <c:pt idx="5107">
                  <c:v>0.59919308110882996</c:v>
                </c:pt>
                <c:pt idx="5108">
                  <c:v>0.59922024536766205</c:v>
                </c:pt>
                <c:pt idx="5109">
                  <c:v>0.59936580907786596</c:v>
                </c:pt>
                <c:pt idx="5110">
                  <c:v>0.59942651137821601</c:v>
                </c:pt>
                <c:pt idx="5111">
                  <c:v>0.59949371024582698</c:v>
                </c:pt>
                <c:pt idx="5112">
                  <c:v>0.59963823530036697</c:v>
                </c:pt>
                <c:pt idx="5113">
                  <c:v>0.59979508193567599</c:v>
                </c:pt>
                <c:pt idx="5114">
                  <c:v>0.59985875593047699</c:v>
                </c:pt>
                <c:pt idx="5115">
                  <c:v>0.600001355817117</c:v>
                </c:pt>
                <c:pt idx="5116">
                  <c:v>0.60008047409017595</c:v>
                </c:pt>
                <c:pt idx="5117">
                  <c:v>0.60017379482160194</c:v>
                </c:pt>
                <c:pt idx="5118">
                  <c:v>0.60028007315993603</c:v>
                </c:pt>
                <c:pt idx="5119">
                  <c:v>0.60035167511574805</c:v>
                </c:pt>
                <c:pt idx="5120">
                  <c:v>0.60043655480760205</c:v>
                </c:pt>
                <c:pt idx="5121">
                  <c:v>0.60055576982716397</c:v>
                </c:pt>
                <c:pt idx="5122">
                  <c:v>0.60061498729872198</c:v>
                </c:pt>
                <c:pt idx="5123">
                  <c:v>0.60069262510226906</c:v>
                </c:pt>
                <c:pt idx="5124">
                  <c:v>0.60071369573602995</c:v>
                </c:pt>
                <c:pt idx="5125">
                  <c:v>0.600764488522048</c:v>
                </c:pt>
                <c:pt idx="5126">
                  <c:v>0.60085467122035596</c:v>
                </c:pt>
                <c:pt idx="5127">
                  <c:v>0.60094119400176105</c:v>
                </c:pt>
                <c:pt idx="5128">
                  <c:v>0.60111166819276907</c:v>
                </c:pt>
                <c:pt idx="5129">
                  <c:v>0.60105692685411505</c:v>
                </c:pt>
                <c:pt idx="5130">
                  <c:v>0.601173822656071</c:v>
                </c:pt>
                <c:pt idx="5131">
                  <c:v>0.60131964009788197</c:v>
                </c:pt>
                <c:pt idx="5132">
                  <c:v>0.60142042692756004</c:v>
                </c:pt>
                <c:pt idx="5133">
                  <c:v>0.60161497460681301</c:v>
                </c:pt>
                <c:pt idx="5134">
                  <c:v>0.60183930942605102</c:v>
                </c:pt>
                <c:pt idx="5135">
                  <c:v>0.60174859864159003</c:v>
                </c:pt>
                <c:pt idx="5136">
                  <c:v>0.60169687490464208</c:v>
                </c:pt>
                <c:pt idx="5137">
                  <c:v>0.60227367898041595</c:v>
                </c:pt>
                <c:pt idx="5138">
                  <c:v>0.602390977840769</c:v>
                </c:pt>
                <c:pt idx="5139">
                  <c:v>0.60243615582640497</c:v>
                </c:pt>
                <c:pt idx="5140">
                  <c:v>0.602504735796902</c:v>
                </c:pt>
                <c:pt idx="5141">
                  <c:v>0.60268840742840701</c:v>
                </c:pt>
                <c:pt idx="5142">
                  <c:v>0.602719596688432</c:v>
                </c:pt>
                <c:pt idx="5143">
                  <c:v>0.60281476979806703</c:v>
                </c:pt>
                <c:pt idx="5144">
                  <c:v>0.60284928438360907</c:v>
                </c:pt>
                <c:pt idx="5145">
                  <c:v>0.60295720500227401</c:v>
                </c:pt>
                <c:pt idx="5146">
                  <c:v>0.60309694412570403</c:v>
                </c:pt>
                <c:pt idx="5147">
                  <c:v>0.60323421540002498</c:v>
                </c:pt>
                <c:pt idx="5148">
                  <c:v>0.60324678223346506</c:v>
                </c:pt>
                <c:pt idx="5149">
                  <c:v>0.60333759579357893</c:v>
                </c:pt>
                <c:pt idx="5150">
                  <c:v>0.60342249970998796</c:v>
                </c:pt>
                <c:pt idx="5151">
                  <c:v>0.60348482514439805</c:v>
                </c:pt>
                <c:pt idx="5152">
                  <c:v>0.60352441841775595</c:v>
                </c:pt>
                <c:pt idx="5153">
                  <c:v>0.60390268408385506</c:v>
                </c:pt>
                <c:pt idx="5154">
                  <c:v>0.60395802619037797</c:v>
                </c:pt>
                <c:pt idx="5155">
                  <c:v>0.60404512579262692</c:v>
                </c:pt>
                <c:pt idx="5156">
                  <c:v>0.60407431466737593</c:v>
                </c:pt>
                <c:pt idx="5157">
                  <c:v>0.60415627069333699</c:v>
                </c:pt>
                <c:pt idx="5158">
                  <c:v>0.604215588821159</c:v>
                </c:pt>
                <c:pt idx="5159">
                  <c:v>0.60398889083249996</c:v>
                </c:pt>
                <c:pt idx="5160">
                  <c:v>0.603774925986306</c:v>
                </c:pt>
                <c:pt idx="5161">
                  <c:v>0.60393449856065295</c:v>
                </c:pt>
                <c:pt idx="5162">
                  <c:v>0.60406440186238197</c:v>
                </c:pt>
                <c:pt idx="5163">
                  <c:v>0.604383547011075</c:v>
                </c:pt>
                <c:pt idx="5164">
                  <c:v>0.60448263983005002</c:v>
                </c:pt>
                <c:pt idx="5165">
                  <c:v>0.60459501752344103</c:v>
                </c:pt>
                <c:pt idx="5166">
                  <c:v>0.60471056078565999</c:v>
                </c:pt>
                <c:pt idx="5167">
                  <c:v>0.60479718216262901</c:v>
                </c:pt>
                <c:pt idx="5168">
                  <c:v>0.60490927878656198</c:v>
                </c:pt>
                <c:pt idx="5169">
                  <c:v>0.60505038116128507</c:v>
                </c:pt>
                <c:pt idx="5170">
                  <c:v>0.60515705155486998</c:v>
                </c:pt>
                <c:pt idx="5171">
                  <c:v>0.60526840346417199</c:v>
                </c:pt>
                <c:pt idx="5172">
                  <c:v>0.60547596945870907</c:v>
                </c:pt>
                <c:pt idx="5173">
                  <c:v>0.60545324342347207</c:v>
                </c:pt>
                <c:pt idx="5174">
                  <c:v>0.60555712989133803</c:v>
                </c:pt>
                <c:pt idx="5175">
                  <c:v>0.60564169578590499</c:v>
                </c:pt>
                <c:pt idx="5176">
                  <c:v>0.60574784360148004</c:v>
                </c:pt>
                <c:pt idx="5177">
                  <c:v>0.60585086961249501</c:v>
                </c:pt>
                <c:pt idx="5178">
                  <c:v>0.60578110767331506</c:v>
                </c:pt>
                <c:pt idx="5179">
                  <c:v>0.60580948353695208</c:v>
                </c:pt>
                <c:pt idx="5180">
                  <c:v>0.60607095365407604</c:v>
                </c:pt>
                <c:pt idx="5181">
                  <c:v>0.60618384990234397</c:v>
                </c:pt>
                <c:pt idx="5182">
                  <c:v>0.60601957506154902</c:v>
                </c:pt>
                <c:pt idx="5183">
                  <c:v>0.60597301308438001</c:v>
                </c:pt>
                <c:pt idx="5184">
                  <c:v>0.60662137940392302</c:v>
                </c:pt>
                <c:pt idx="5185">
                  <c:v>0.60673460956621406</c:v>
                </c:pt>
                <c:pt idx="5186">
                  <c:v>0.60682357151089894</c:v>
                </c:pt>
                <c:pt idx="5187">
                  <c:v>0.60688197886809803</c:v>
                </c:pt>
                <c:pt idx="5188">
                  <c:v>0.60698450712959007</c:v>
                </c:pt>
                <c:pt idx="5189">
                  <c:v>0.60712437257073404</c:v>
                </c:pt>
                <c:pt idx="5190">
                  <c:v>0.60701960408181099</c:v>
                </c:pt>
                <c:pt idx="5191">
                  <c:v>0.60712167282922702</c:v>
                </c:pt>
                <c:pt idx="5192">
                  <c:v>0.60719329372298703</c:v>
                </c:pt>
                <c:pt idx="5193">
                  <c:v>0.60744323481711504</c:v>
                </c:pt>
                <c:pt idx="5194">
                  <c:v>0.60751153894260201</c:v>
                </c:pt>
                <c:pt idx="5195">
                  <c:v>0.60763680373425799</c:v>
                </c:pt>
                <c:pt idx="5196">
                  <c:v>0.60769293536083102</c:v>
                </c:pt>
                <c:pt idx="5197">
                  <c:v>0.607718295369714</c:v>
                </c:pt>
                <c:pt idx="5198">
                  <c:v>0.60777455414859705</c:v>
                </c:pt>
                <c:pt idx="5199">
                  <c:v>0.607986034213436</c:v>
                </c:pt>
                <c:pt idx="5200">
                  <c:v>0.60810034100597599</c:v>
                </c:pt>
                <c:pt idx="5201">
                  <c:v>0.60809221620361698</c:v>
                </c:pt>
                <c:pt idx="5202">
                  <c:v>0.60838636151083292</c:v>
                </c:pt>
                <c:pt idx="5203">
                  <c:v>0.60853997467641707</c:v>
                </c:pt>
                <c:pt idx="5204">
                  <c:v>0.60873497764537099</c:v>
                </c:pt>
                <c:pt idx="5205">
                  <c:v>0.60840028191484596</c:v>
                </c:pt>
                <c:pt idx="5206">
                  <c:v>0.60900975519837397</c:v>
                </c:pt>
                <c:pt idx="5207">
                  <c:v>0.60923320526566105</c:v>
                </c:pt>
                <c:pt idx="5208">
                  <c:v>0.60933338391230696</c:v>
                </c:pt>
                <c:pt idx="5209">
                  <c:v>0.60943601874334408</c:v>
                </c:pt>
                <c:pt idx="5210">
                  <c:v>0.60951886592687099</c:v>
                </c:pt>
                <c:pt idx="5211">
                  <c:v>0.609577284631449</c:v>
                </c:pt>
                <c:pt idx="5212">
                  <c:v>0.60973224738663401</c:v>
                </c:pt>
                <c:pt idx="5213">
                  <c:v>0.60977924393329808</c:v>
                </c:pt>
                <c:pt idx="5214">
                  <c:v>0.60972725330778199</c:v>
                </c:pt>
                <c:pt idx="5215">
                  <c:v>0.60978922579962103</c:v>
                </c:pt>
                <c:pt idx="5216">
                  <c:v>0.60981876900424603</c:v>
                </c:pt>
                <c:pt idx="5217">
                  <c:v>0.60987600252958196</c:v>
                </c:pt>
                <c:pt idx="5218">
                  <c:v>0.61009814974847298</c:v>
                </c:pt>
                <c:pt idx="5219">
                  <c:v>0.61018039108552002</c:v>
                </c:pt>
                <c:pt idx="5220">
                  <c:v>0.61027972808962794</c:v>
                </c:pt>
                <c:pt idx="5221">
                  <c:v>0.61039316677651101</c:v>
                </c:pt>
                <c:pt idx="5222">
                  <c:v>0.61036784323606308</c:v>
                </c:pt>
                <c:pt idx="5223">
                  <c:v>0.61054542287824598</c:v>
                </c:pt>
                <c:pt idx="5224">
                  <c:v>0.61075171126805605</c:v>
                </c:pt>
                <c:pt idx="5225">
                  <c:v>0.61063202722419896</c:v>
                </c:pt>
                <c:pt idx="5226">
                  <c:v>0.61052285313135701</c:v>
                </c:pt>
                <c:pt idx="5227">
                  <c:v>0.61087599284220495</c:v>
                </c:pt>
                <c:pt idx="5228">
                  <c:v>0.61122861756727298</c:v>
                </c:pt>
                <c:pt idx="5229">
                  <c:v>0.61129088342768201</c:v>
                </c:pt>
                <c:pt idx="5230">
                  <c:v>0.61134650572492799</c:v>
                </c:pt>
                <c:pt idx="5231">
                  <c:v>0.61150511322633005</c:v>
                </c:pt>
                <c:pt idx="5232">
                  <c:v>0.61147309824907792</c:v>
                </c:pt>
                <c:pt idx="5233">
                  <c:v>0.61159219516112207</c:v>
                </c:pt>
                <c:pt idx="5234">
                  <c:v>0.61176463453591301</c:v>
                </c:pt>
                <c:pt idx="5235">
                  <c:v>0.61186686581626093</c:v>
                </c:pt>
                <c:pt idx="5236">
                  <c:v>0.61189310836608501</c:v>
                </c:pt>
                <c:pt idx="5237">
                  <c:v>0.61190273159620701</c:v>
                </c:pt>
                <c:pt idx="5238">
                  <c:v>0.61200683670250899</c:v>
                </c:pt>
                <c:pt idx="5239">
                  <c:v>0.61210026705426301</c:v>
                </c:pt>
                <c:pt idx="5240">
                  <c:v>0.61219260408503406</c:v>
                </c:pt>
                <c:pt idx="5241">
                  <c:v>0.61225535906705808</c:v>
                </c:pt>
                <c:pt idx="5242">
                  <c:v>0.612292833690678</c:v>
                </c:pt>
                <c:pt idx="5243">
                  <c:v>0.61241958072648206</c:v>
                </c:pt>
                <c:pt idx="5244">
                  <c:v>0.61258415807150202</c:v>
                </c:pt>
                <c:pt idx="5245">
                  <c:v>0.61265779904196704</c:v>
                </c:pt>
                <c:pt idx="5246">
                  <c:v>0.61256741932964198</c:v>
                </c:pt>
                <c:pt idx="5247">
                  <c:v>0.61272200663146292</c:v>
                </c:pt>
                <c:pt idx="5248">
                  <c:v>0.61279844715156906</c:v>
                </c:pt>
                <c:pt idx="5249">
                  <c:v>0.61299193721808698</c:v>
                </c:pt>
                <c:pt idx="5250">
                  <c:v>0.61322527157920192</c:v>
                </c:pt>
                <c:pt idx="5251">
                  <c:v>0.61336592296810799</c:v>
                </c:pt>
                <c:pt idx="5252">
                  <c:v>0.61353652659223801</c:v>
                </c:pt>
                <c:pt idx="5253">
                  <c:v>0.61368129285150408</c:v>
                </c:pt>
                <c:pt idx="5254">
                  <c:v>0.61381736756836203</c:v>
                </c:pt>
                <c:pt idx="5255">
                  <c:v>0.61391759560358294</c:v>
                </c:pt>
                <c:pt idx="5256">
                  <c:v>0.61398983232125204</c:v>
                </c:pt>
                <c:pt idx="5257">
                  <c:v>0.61407370588906707</c:v>
                </c:pt>
                <c:pt idx="5258">
                  <c:v>0.61418966940733799</c:v>
                </c:pt>
                <c:pt idx="5259">
                  <c:v>0.61438948909698099</c:v>
                </c:pt>
                <c:pt idx="5260">
                  <c:v>0.61458907797866102</c:v>
                </c:pt>
                <c:pt idx="5261">
                  <c:v>0.61449160390272906</c:v>
                </c:pt>
                <c:pt idx="5262">
                  <c:v>0.61462413283125694</c:v>
                </c:pt>
                <c:pt idx="5263">
                  <c:v>0.61470659571670794</c:v>
                </c:pt>
                <c:pt idx="5264">
                  <c:v>0.61486017927394299</c:v>
                </c:pt>
                <c:pt idx="5265">
                  <c:v>0.61505841244716808</c:v>
                </c:pt>
                <c:pt idx="5266">
                  <c:v>0.61519898645035798</c:v>
                </c:pt>
                <c:pt idx="5267">
                  <c:v>0.61529514912595307</c:v>
                </c:pt>
                <c:pt idx="5268">
                  <c:v>0.61536797904866192</c:v>
                </c:pt>
                <c:pt idx="5269">
                  <c:v>0.615450645196565</c:v>
                </c:pt>
                <c:pt idx="5270">
                  <c:v>0.61548099099769393</c:v>
                </c:pt>
                <c:pt idx="5271">
                  <c:v>0.61506474513829101</c:v>
                </c:pt>
                <c:pt idx="5272">
                  <c:v>0.61563698710373993</c:v>
                </c:pt>
                <c:pt idx="5273">
                  <c:v>0.61570593936762008</c:v>
                </c:pt>
                <c:pt idx="5274">
                  <c:v>0.61578928680706801</c:v>
                </c:pt>
                <c:pt idx="5275">
                  <c:v>0.61585735998565094</c:v>
                </c:pt>
                <c:pt idx="5276">
                  <c:v>0.61602959944601199</c:v>
                </c:pt>
                <c:pt idx="5277">
                  <c:v>0.61615271115507597</c:v>
                </c:pt>
                <c:pt idx="5278">
                  <c:v>0.61624326203850199</c:v>
                </c:pt>
                <c:pt idx="5279">
                  <c:v>0.61629290658912206</c:v>
                </c:pt>
                <c:pt idx="5280">
                  <c:v>0.61632347690949407</c:v>
                </c:pt>
                <c:pt idx="5281">
                  <c:v>0.616625416483083</c:v>
                </c:pt>
                <c:pt idx="5282">
                  <c:v>0.61670007902819302</c:v>
                </c:pt>
                <c:pt idx="5283">
                  <c:v>0.61673195777275802</c:v>
                </c:pt>
                <c:pt idx="5284">
                  <c:v>0.61678176194557599</c:v>
                </c:pt>
                <c:pt idx="5285">
                  <c:v>0.61680705713142103</c:v>
                </c:pt>
                <c:pt idx="5286">
                  <c:v>0.61683276770844708</c:v>
                </c:pt>
                <c:pt idx="5287">
                  <c:v>0.61690199965914294</c:v>
                </c:pt>
                <c:pt idx="5288">
                  <c:v>0.617034025677763</c:v>
                </c:pt>
                <c:pt idx="5289">
                  <c:v>0.61724117368192</c:v>
                </c:pt>
                <c:pt idx="5290">
                  <c:v>0.61735289933811899</c:v>
                </c:pt>
                <c:pt idx="5291">
                  <c:v>0.61745765290335908</c:v>
                </c:pt>
                <c:pt idx="5292">
                  <c:v>0.61753538847546108</c:v>
                </c:pt>
                <c:pt idx="5293">
                  <c:v>0.61772025643019701</c:v>
                </c:pt>
                <c:pt idx="5294">
                  <c:v>0.61781119442714094</c:v>
                </c:pt>
                <c:pt idx="5295">
                  <c:v>0.61791856839747594</c:v>
                </c:pt>
                <c:pt idx="5296">
                  <c:v>0.61797624315637201</c:v>
                </c:pt>
                <c:pt idx="5297">
                  <c:v>0.61799861061094408</c:v>
                </c:pt>
                <c:pt idx="5298">
                  <c:v>0.61803666164948801</c:v>
                </c:pt>
                <c:pt idx="5299">
                  <c:v>0.61808629174924101</c:v>
                </c:pt>
                <c:pt idx="5300">
                  <c:v>0.61814148196025998</c:v>
                </c:pt>
                <c:pt idx="5301">
                  <c:v>0.61823929984896497</c:v>
                </c:pt>
                <c:pt idx="5302">
                  <c:v>0.61841254943256296</c:v>
                </c:pt>
                <c:pt idx="5303">
                  <c:v>0.61847339684799807</c:v>
                </c:pt>
                <c:pt idx="5304">
                  <c:v>0.61855790349486606</c:v>
                </c:pt>
                <c:pt idx="5305">
                  <c:v>0.61866564946962399</c:v>
                </c:pt>
                <c:pt idx="5306">
                  <c:v>0.618757550448094</c:v>
                </c:pt>
                <c:pt idx="5307">
                  <c:v>0.61879078625611506</c:v>
                </c:pt>
                <c:pt idx="5308">
                  <c:v>0.61902010502459892</c:v>
                </c:pt>
                <c:pt idx="5309">
                  <c:v>0.61907401968526898</c:v>
                </c:pt>
                <c:pt idx="5310">
                  <c:v>0.61911762517669799</c:v>
                </c:pt>
                <c:pt idx="5311">
                  <c:v>0.619271923706048</c:v>
                </c:pt>
                <c:pt idx="5312">
                  <c:v>0.61938742720593898</c:v>
                </c:pt>
                <c:pt idx="5313">
                  <c:v>0.61957809989266399</c:v>
                </c:pt>
                <c:pt idx="5314">
                  <c:v>0.61963186515607194</c:v>
                </c:pt>
                <c:pt idx="5315">
                  <c:v>0.61975553993090404</c:v>
                </c:pt>
                <c:pt idx="5316">
                  <c:v>0.61961830553625297</c:v>
                </c:pt>
                <c:pt idx="5317">
                  <c:v>0.61981000330663893</c:v>
                </c:pt>
                <c:pt idx="5318">
                  <c:v>0.62000686545376604</c:v>
                </c:pt>
                <c:pt idx="5319">
                  <c:v>0.620275751117632</c:v>
                </c:pt>
                <c:pt idx="5320">
                  <c:v>0.62048954690871194</c:v>
                </c:pt>
                <c:pt idx="5321">
                  <c:v>0.62058397149706901</c:v>
                </c:pt>
                <c:pt idx="5322">
                  <c:v>0.62063420335737507</c:v>
                </c:pt>
                <c:pt idx="5323">
                  <c:v>0.62069379592594498</c:v>
                </c:pt>
                <c:pt idx="5324">
                  <c:v>0.62081906193742797</c:v>
                </c:pt>
                <c:pt idx="5325">
                  <c:v>0.62093442481069405</c:v>
                </c:pt>
                <c:pt idx="5326">
                  <c:v>0.62101385131740794</c:v>
                </c:pt>
                <c:pt idx="5327">
                  <c:v>0.62110290884209207</c:v>
                </c:pt>
                <c:pt idx="5328">
                  <c:v>0.62118104863170098</c:v>
                </c:pt>
                <c:pt idx="5329">
                  <c:v>0.62123819095371802</c:v>
                </c:pt>
                <c:pt idx="5330">
                  <c:v>0.62141333685115696</c:v>
                </c:pt>
                <c:pt idx="5331">
                  <c:v>0.621600499047118</c:v>
                </c:pt>
                <c:pt idx="5332">
                  <c:v>0.62169752481999407</c:v>
                </c:pt>
                <c:pt idx="5333">
                  <c:v>0.62179187674909697</c:v>
                </c:pt>
                <c:pt idx="5334">
                  <c:v>0.62189001948148204</c:v>
                </c:pt>
                <c:pt idx="5335">
                  <c:v>0.62210689319415902</c:v>
                </c:pt>
                <c:pt idx="5336">
                  <c:v>0.62214034759537795</c:v>
                </c:pt>
                <c:pt idx="5337">
                  <c:v>0.62225482026365098</c:v>
                </c:pt>
                <c:pt idx="5338">
                  <c:v>0.62231055661109902</c:v>
                </c:pt>
                <c:pt idx="5339">
                  <c:v>0.622470612007334</c:v>
                </c:pt>
                <c:pt idx="5340">
                  <c:v>0.62261213642177493</c:v>
                </c:pt>
                <c:pt idx="5341">
                  <c:v>0.62265711693917403</c:v>
                </c:pt>
                <c:pt idx="5342">
                  <c:v>0.62274531614051998</c:v>
                </c:pt>
                <c:pt idx="5343">
                  <c:v>0.62279670523903397</c:v>
                </c:pt>
                <c:pt idx="5344">
                  <c:v>0.62286863689288996</c:v>
                </c:pt>
                <c:pt idx="5345">
                  <c:v>0.62301380128994899</c:v>
                </c:pt>
                <c:pt idx="5346">
                  <c:v>0.62303393717771494</c:v>
                </c:pt>
                <c:pt idx="5347">
                  <c:v>0.62305019748996204</c:v>
                </c:pt>
                <c:pt idx="5348">
                  <c:v>0.62306162772135898</c:v>
                </c:pt>
                <c:pt idx="5349">
                  <c:v>0.62307760983901206</c:v>
                </c:pt>
                <c:pt idx="5350">
                  <c:v>0.62337191020091498</c:v>
                </c:pt>
                <c:pt idx="5351">
                  <c:v>0.62343418694138797</c:v>
                </c:pt>
                <c:pt idx="5352">
                  <c:v>0.62310519478289694</c:v>
                </c:pt>
                <c:pt idx="5353">
                  <c:v>0.62341111755882106</c:v>
                </c:pt>
                <c:pt idx="5354">
                  <c:v>0.62376995907281896</c:v>
                </c:pt>
                <c:pt idx="5355">
                  <c:v>0.62395812659160599</c:v>
                </c:pt>
                <c:pt idx="5356">
                  <c:v>0.62408759130525793</c:v>
                </c:pt>
                <c:pt idx="5357">
                  <c:v>0.62421431555573403</c:v>
                </c:pt>
                <c:pt idx="5358">
                  <c:v>0.62434458750334898</c:v>
                </c:pt>
                <c:pt idx="5359">
                  <c:v>0.62454647948584396</c:v>
                </c:pt>
                <c:pt idx="5360">
                  <c:v>0.62467440932204799</c:v>
                </c:pt>
                <c:pt idx="5361">
                  <c:v>0.62479209448119399</c:v>
                </c:pt>
                <c:pt idx="5362">
                  <c:v>0.62485344616663596</c:v>
                </c:pt>
                <c:pt idx="5363">
                  <c:v>0.62491997794161402</c:v>
                </c:pt>
                <c:pt idx="5364">
                  <c:v>0.62496417058046805</c:v>
                </c:pt>
                <c:pt idx="5365">
                  <c:v>0.62507082234037092</c:v>
                </c:pt>
                <c:pt idx="5366">
                  <c:v>0.62510691361748005</c:v>
                </c:pt>
                <c:pt idx="5367">
                  <c:v>0.62514662062329496</c:v>
                </c:pt>
                <c:pt idx="5368">
                  <c:v>0.62522610548467195</c:v>
                </c:pt>
                <c:pt idx="5369">
                  <c:v>0.62527535195005601</c:v>
                </c:pt>
                <c:pt idx="5370">
                  <c:v>0.625470861256889</c:v>
                </c:pt>
                <c:pt idx="5371">
                  <c:v>0.625549085228011</c:v>
                </c:pt>
                <c:pt idx="5372">
                  <c:v>0.62563522631672308</c:v>
                </c:pt>
                <c:pt idx="5373">
                  <c:v>0.62594887404241195</c:v>
                </c:pt>
                <c:pt idx="5374">
                  <c:v>0.62609452537517796</c:v>
                </c:pt>
                <c:pt idx="5375">
                  <c:v>0.626146049662201</c:v>
                </c:pt>
                <c:pt idx="5376">
                  <c:v>0.62609943096767506</c:v>
                </c:pt>
                <c:pt idx="5377">
                  <c:v>0.62619917402256398</c:v>
                </c:pt>
                <c:pt idx="5378">
                  <c:v>0.62640251982122397</c:v>
                </c:pt>
                <c:pt idx="5379">
                  <c:v>0.62659382550708898</c:v>
                </c:pt>
                <c:pt idx="5380">
                  <c:v>0.626526838249306</c:v>
                </c:pt>
                <c:pt idx="5381">
                  <c:v>0.62622365721277906</c:v>
                </c:pt>
                <c:pt idx="5382">
                  <c:v>0.62659180514123503</c:v>
                </c:pt>
                <c:pt idx="5383">
                  <c:v>0.62693993320924701</c:v>
                </c:pt>
                <c:pt idx="5384">
                  <c:v>0.62713750514592004</c:v>
                </c:pt>
                <c:pt idx="5385">
                  <c:v>0.62723101019295302</c:v>
                </c:pt>
                <c:pt idx="5386">
                  <c:v>0.62732410332347799</c:v>
                </c:pt>
                <c:pt idx="5387">
                  <c:v>0.62738589298413494</c:v>
                </c:pt>
                <c:pt idx="5388">
                  <c:v>0.62748227926207001</c:v>
                </c:pt>
                <c:pt idx="5389">
                  <c:v>0.62754842212191808</c:v>
                </c:pt>
                <c:pt idx="5390">
                  <c:v>0.62772662302628501</c:v>
                </c:pt>
                <c:pt idx="5391">
                  <c:v>0.627835873404051</c:v>
                </c:pt>
                <c:pt idx="5392">
                  <c:v>0.627946476250416</c:v>
                </c:pt>
                <c:pt idx="5393">
                  <c:v>0.62804083293087698</c:v>
                </c:pt>
                <c:pt idx="5394">
                  <c:v>0.62821428943052005</c:v>
                </c:pt>
                <c:pt idx="5395">
                  <c:v>0.62800625864357795</c:v>
                </c:pt>
                <c:pt idx="5396">
                  <c:v>0.62830913450807802</c:v>
                </c:pt>
                <c:pt idx="5397">
                  <c:v>0.62848227631145392</c:v>
                </c:pt>
                <c:pt idx="5398">
                  <c:v>0.62860957761738101</c:v>
                </c:pt>
                <c:pt idx="5399">
                  <c:v>0.62849621942800393</c:v>
                </c:pt>
                <c:pt idx="5400">
                  <c:v>0.628358695838794</c:v>
                </c:pt>
                <c:pt idx="5401">
                  <c:v>0.62841264836009292</c:v>
                </c:pt>
                <c:pt idx="5402">
                  <c:v>0.62846650881807797</c:v>
                </c:pt>
                <c:pt idx="5403">
                  <c:v>0.628521027448665</c:v>
                </c:pt>
                <c:pt idx="5404">
                  <c:v>0.62857806907422897</c:v>
                </c:pt>
                <c:pt idx="5405">
                  <c:v>0.62921739513482899</c:v>
                </c:pt>
                <c:pt idx="5406">
                  <c:v>0.629273995628848</c:v>
                </c:pt>
                <c:pt idx="5407">
                  <c:v>0.62938414629086092</c:v>
                </c:pt>
                <c:pt idx="5408">
                  <c:v>0.62945820142824593</c:v>
                </c:pt>
                <c:pt idx="5409">
                  <c:v>0.62956654870907502</c:v>
                </c:pt>
                <c:pt idx="5410">
                  <c:v>0.62958018284221295</c:v>
                </c:pt>
                <c:pt idx="5411">
                  <c:v>0.62990627031746405</c:v>
                </c:pt>
                <c:pt idx="5412">
                  <c:v>0.63021489930350905</c:v>
                </c:pt>
                <c:pt idx="5413">
                  <c:v>0.63003027476206608</c:v>
                </c:pt>
                <c:pt idx="5414">
                  <c:v>0.63017817398315801</c:v>
                </c:pt>
                <c:pt idx="5415">
                  <c:v>0.63016368778779297</c:v>
                </c:pt>
                <c:pt idx="5416">
                  <c:v>0.63006512197504194</c:v>
                </c:pt>
                <c:pt idx="5417">
                  <c:v>0.63025200415365601</c:v>
                </c:pt>
                <c:pt idx="5418">
                  <c:v>0.63044194120360098</c:v>
                </c:pt>
                <c:pt idx="5419">
                  <c:v>0.63072231930355405</c:v>
                </c:pt>
                <c:pt idx="5420">
                  <c:v>0.63057123844508201</c:v>
                </c:pt>
                <c:pt idx="5421">
                  <c:v>0.63044846102297103</c:v>
                </c:pt>
                <c:pt idx="5422">
                  <c:v>0.63078440934789692</c:v>
                </c:pt>
                <c:pt idx="5423">
                  <c:v>0.63109352327846902</c:v>
                </c:pt>
                <c:pt idx="5424">
                  <c:v>0.63080105522015106</c:v>
                </c:pt>
                <c:pt idx="5425">
                  <c:v>0.63104386235376597</c:v>
                </c:pt>
                <c:pt idx="5426">
                  <c:v>0.63129435679340595</c:v>
                </c:pt>
                <c:pt idx="5427">
                  <c:v>0.63143780342167999</c:v>
                </c:pt>
                <c:pt idx="5428">
                  <c:v>0.63151979914817602</c:v>
                </c:pt>
                <c:pt idx="5429">
                  <c:v>0.63163073454284702</c:v>
                </c:pt>
                <c:pt idx="5430">
                  <c:v>0.63173559693409898</c:v>
                </c:pt>
                <c:pt idx="5431">
                  <c:v>0.631859245791492</c:v>
                </c:pt>
                <c:pt idx="5432">
                  <c:v>0.63190554425691192</c:v>
                </c:pt>
                <c:pt idx="5433">
                  <c:v>0.63196356057992198</c:v>
                </c:pt>
                <c:pt idx="5434">
                  <c:v>0.63199618807680402</c:v>
                </c:pt>
                <c:pt idx="5435">
                  <c:v>0.63208676439232492</c:v>
                </c:pt>
                <c:pt idx="5436">
                  <c:v>0.63236386990826399</c:v>
                </c:pt>
                <c:pt idx="5437">
                  <c:v>0.63259917285640499</c:v>
                </c:pt>
                <c:pt idx="5438">
                  <c:v>0.63257517295995602</c:v>
                </c:pt>
                <c:pt idx="5439">
                  <c:v>0.632518038789328</c:v>
                </c:pt>
                <c:pt idx="5440">
                  <c:v>0.63289503830213301</c:v>
                </c:pt>
                <c:pt idx="5441">
                  <c:v>0.63317825676769901</c:v>
                </c:pt>
                <c:pt idx="5442">
                  <c:v>0.63291751815452402</c:v>
                </c:pt>
                <c:pt idx="5443">
                  <c:v>0.63309245358105692</c:v>
                </c:pt>
                <c:pt idx="5444">
                  <c:v>0.63324895456284502</c:v>
                </c:pt>
                <c:pt idx="5445">
                  <c:v>0.63359569326501097</c:v>
                </c:pt>
                <c:pt idx="5446">
                  <c:v>0.63367453619604697</c:v>
                </c:pt>
                <c:pt idx="5447">
                  <c:v>0.63377124338431201</c:v>
                </c:pt>
                <c:pt idx="5448">
                  <c:v>0.63390818427420093</c:v>
                </c:pt>
                <c:pt idx="5449">
                  <c:v>0.63397050993562498</c:v>
                </c:pt>
                <c:pt idx="5450">
                  <c:v>0.63401641052002899</c:v>
                </c:pt>
                <c:pt idx="5451">
                  <c:v>0.63405751068469596</c:v>
                </c:pt>
                <c:pt idx="5452">
                  <c:v>0.63413388946096094</c:v>
                </c:pt>
                <c:pt idx="5453">
                  <c:v>0.63429098695733799</c:v>
                </c:pt>
                <c:pt idx="5454">
                  <c:v>0.63459596067586799</c:v>
                </c:pt>
                <c:pt idx="5455">
                  <c:v>0.63454539097406393</c:v>
                </c:pt>
                <c:pt idx="5456">
                  <c:v>0.63452350366382193</c:v>
                </c:pt>
                <c:pt idx="5457">
                  <c:v>0.634492625892075</c:v>
                </c:pt>
                <c:pt idx="5458">
                  <c:v>0.63471634659388698</c:v>
                </c:pt>
                <c:pt idx="5459">
                  <c:v>0.63492032531859999</c:v>
                </c:pt>
                <c:pt idx="5460">
                  <c:v>0.63514078717258293</c:v>
                </c:pt>
                <c:pt idx="5461">
                  <c:v>0.63509615162019695</c:v>
                </c:pt>
                <c:pt idx="5462">
                  <c:v>0.63496153187135307</c:v>
                </c:pt>
                <c:pt idx="5463">
                  <c:v>0.63509599069811906</c:v>
                </c:pt>
                <c:pt idx="5464">
                  <c:v>0.63534648529061499</c:v>
                </c:pt>
                <c:pt idx="5465">
                  <c:v>0.63570544774026705</c:v>
                </c:pt>
                <c:pt idx="5466">
                  <c:v>0.63577606194111203</c:v>
                </c:pt>
                <c:pt idx="5467">
                  <c:v>0.63583699587220299</c:v>
                </c:pt>
                <c:pt idx="5468">
                  <c:v>0.63588276991222603</c:v>
                </c:pt>
                <c:pt idx="5469">
                  <c:v>0.63599183281787397</c:v>
                </c:pt>
                <c:pt idx="5470">
                  <c:v>0.63613092113884306</c:v>
                </c:pt>
                <c:pt idx="5471">
                  <c:v>0.636229925312641</c:v>
                </c:pt>
                <c:pt idx="5472">
                  <c:v>0.63639866128586497</c:v>
                </c:pt>
                <c:pt idx="5473">
                  <c:v>0.63625819586265897</c:v>
                </c:pt>
                <c:pt idx="5474">
                  <c:v>0.63648276053015307</c:v>
                </c:pt>
                <c:pt idx="5475">
                  <c:v>0.63656270394487802</c:v>
                </c:pt>
                <c:pt idx="5476">
                  <c:v>0.63715245546061694</c:v>
                </c:pt>
                <c:pt idx="5477">
                  <c:v>0.63720035378116402</c:v>
                </c:pt>
                <c:pt idx="5478">
                  <c:v>0.63725576793016203</c:v>
                </c:pt>
                <c:pt idx="5479">
                  <c:v>0.63729403361222592</c:v>
                </c:pt>
                <c:pt idx="5480">
                  <c:v>0.637362448462514</c:v>
                </c:pt>
                <c:pt idx="5481">
                  <c:v>0.63745403112792398</c:v>
                </c:pt>
                <c:pt idx="5482">
                  <c:v>0.63750762026003893</c:v>
                </c:pt>
                <c:pt idx="5483">
                  <c:v>0.637621269038673</c:v>
                </c:pt>
                <c:pt idx="5484">
                  <c:v>0.63764267150939302</c:v>
                </c:pt>
                <c:pt idx="5485">
                  <c:v>0.63767612836208898</c:v>
                </c:pt>
                <c:pt idx="5486">
                  <c:v>0.63776073148296808</c:v>
                </c:pt>
                <c:pt idx="5487">
                  <c:v>0.63786739836738593</c:v>
                </c:pt>
                <c:pt idx="5488">
                  <c:v>0.63792932906917998</c:v>
                </c:pt>
                <c:pt idx="5489">
                  <c:v>0.63802534448154502</c:v>
                </c:pt>
                <c:pt idx="5490">
                  <c:v>0.63814737991849602</c:v>
                </c:pt>
                <c:pt idx="5491">
                  <c:v>0.63854596536784602</c:v>
                </c:pt>
                <c:pt idx="5492">
                  <c:v>0.63858133907467995</c:v>
                </c:pt>
                <c:pt idx="5493">
                  <c:v>0.63885525626112494</c:v>
                </c:pt>
                <c:pt idx="5494">
                  <c:v>0.639019634940728</c:v>
                </c:pt>
                <c:pt idx="5495">
                  <c:v>0.63902130413628599</c:v>
                </c:pt>
                <c:pt idx="5496">
                  <c:v>0.63902321618611602</c:v>
                </c:pt>
                <c:pt idx="5497">
                  <c:v>0.63902674366032808</c:v>
                </c:pt>
                <c:pt idx="5498">
                  <c:v>0.63924830841556202</c:v>
                </c:pt>
                <c:pt idx="5499">
                  <c:v>0.63956994722612204</c:v>
                </c:pt>
                <c:pt idx="5500">
                  <c:v>0.63962766981617503</c:v>
                </c:pt>
                <c:pt idx="5501">
                  <c:v>0.63968093882652999</c:v>
                </c:pt>
                <c:pt idx="5502">
                  <c:v>0.63975334943183593</c:v>
                </c:pt>
                <c:pt idx="5503">
                  <c:v>0.63981528938561594</c:v>
                </c:pt>
                <c:pt idx="5504">
                  <c:v>0.63991262359869894</c:v>
                </c:pt>
                <c:pt idx="5505">
                  <c:v>0.63998056257947999</c:v>
                </c:pt>
                <c:pt idx="5506">
                  <c:v>0.64004520209541105</c:v>
                </c:pt>
                <c:pt idx="5507">
                  <c:v>0.64017496419185305</c:v>
                </c:pt>
                <c:pt idx="5508">
                  <c:v>0.64041823429556</c:v>
                </c:pt>
                <c:pt idx="5509">
                  <c:v>0.64055083520765999</c:v>
                </c:pt>
                <c:pt idx="5510">
                  <c:v>0.64061040669070202</c:v>
                </c:pt>
                <c:pt idx="5511">
                  <c:v>0.64067027979832103</c:v>
                </c:pt>
                <c:pt idx="5512">
                  <c:v>0.64091899291618404</c:v>
                </c:pt>
                <c:pt idx="5513">
                  <c:v>0.64103331122927198</c:v>
                </c:pt>
                <c:pt idx="5514">
                  <c:v>0.64114300705091098</c:v>
                </c:pt>
                <c:pt idx="5515">
                  <c:v>0.64099843756849006</c:v>
                </c:pt>
                <c:pt idx="5516">
                  <c:v>0.64109849710037592</c:v>
                </c:pt>
                <c:pt idx="5517">
                  <c:v>0.64127516395809092</c:v>
                </c:pt>
                <c:pt idx="5518">
                  <c:v>0.64141185870553996</c:v>
                </c:pt>
                <c:pt idx="5519">
                  <c:v>0.64149681464620101</c:v>
                </c:pt>
                <c:pt idx="5520">
                  <c:v>0.64156537881622699</c:v>
                </c:pt>
                <c:pt idx="5521">
                  <c:v>0.64169810992922405</c:v>
                </c:pt>
                <c:pt idx="5522">
                  <c:v>0.64181732364052901</c:v>
                </c:pt>
                <c:pt idx="5523">
                  <c:v>0.64197936960056801</c:v>
                </c:pt>
                <c:pt idx="5524">
                  <c:v>0.64207399141241006</c:v>
                </c:pt>
                <c:pt idx="5525">
                  <c:v>0.64213172432708199</c:v>
                </c:pt>
                <c:pt idx="5526">
                  <c:v>0.64228048624293199</c:v>
                </c:pt>
                <c:pt idx="5527">
                  <c:v>0.64237283374258702</c:v>
                </c:pt>
                <c:pt idx="5528">
                  <c:v>0.64240942787626798</c:v>
                </c:pt>
                <c:pt idx="5529">
                  <c:v>0.64245579321841806</c:v>
                </c:pt>
                <c:pt idx="5530">
                  <c:v>0.64250407448379798</c:v>
                </c:pt>
                <c:pt idx="5531">
                  <c:v>0.64258760873659693</c:v>
                </c:pt>
                <c:pt idx="5532">
                  <c:v>0.64275550340210108</c:v>
                </c:pt>
                <c:pt idx="5533">
                  <c:v>0.64295357108846907</c:v>
                </c:pt>
                <c:pt idx="5534">
                  <c:v>0.643038388695089</c:v>
                </c:pt>
                <c:pt idx="5535">
                  <c:v>0.64304852647538502</c:v>
                </c:pt>
                <c:pt idx="5536">
                  <c:v>0.64306192992720401</c:v>
                </c:pt>
                <c:pt idx="5537">
                  <c:v>0.64307703753727097</c:v>
                </c:pt>
                <c:pt idx="5538">
                  <c:v>0.64307300282637203</c:v>
                </c:pt>
                <c:pt idx="5539">
                  <c:v>0.64306935970946</c:v>
                </c:pt>
                <c:pt idx="5540">
                  <c:v>0.64306593488350794</c:v>
                </c:pt>
                <c:pt idx="5541">
                  <c:v>0.64379431253279407</c:v>
                </c:pt>
                <c:pt idx="5542">
                  <c:v>0.64396313956317397</c:v>
                </c:pt>
                <c:pt idx="5543">
                  <c:v>0.64412371955268899</c:v>
                </c:pt>
                <c:pt idx="5544">
                  <c:v>0.64419701077852398</c:v>
                </c:pt>
                <c:pt idx="5545">
                  <c:v>0.64426995275212606</c:v>
                </c:pt>
                <c:pt idx="5546">
                  <c:v>0.64433579192324297</c:v>
                </c:pt>
                <c:pt idx="5547">
                  <c:v>0.64444583141077105</c:v>
                </c:pt>
                <c:pt idx="5548">
                  <c:v>0.64456929017487297</c:v>
                </c:pt>
                <c:pt idx="5549">
                  <c:v>0.64467960510688904</c:v>
                </c:pt>
                <c:pt idx="5550">
                  <c:v>0.64483642050352197</c:v>
                </c:pt>
                <c:pt idx="5551">
                  <c:v>0.64487929327231708</c:v>
                </c:pt>
                <c:pt idx="5552">
                  <c:v>0.644962070695145</c:v>
                </c:pt>
                <c:pt idx="5553">
                  <c:v>0.64527954982162705</c:v>
                </c:pt>
                <c:pt idx="5554">
                  <c:v>0.64541079716591598</c:v>
                </c:pt>
                <c:pt idx="5555">
                  <c:v>0.64552710977163708</c:v>
                </c:pt>
                <c:pt idx="5556">
                  <c:v>0.64557282935904792</c:v>
                </c:pt>
                <c:pt idx="5557">
                  <c:v>0.64568666806327202</c:v>
                </c:pt>
                <c:pt idx="5558">
                  <c:v>0.64580925178924897</c:v>
                </c:pt>
                <c:pt idx="5559">
                  <c:v>0.64592385760064408</c:v>
                </c:pt>
                <c:pt idx="5560">
                  <c:v>0.64600501753937001</c:v>
                </c:pt>
                <c:pt idx="5561">
                  <c:v>0.64613831005186806</c:v>
                </c:pt>
                <c:pt idx="5562">
                  <c:v>0.64634741517294703</c:v>
                </c:pt>
                <c:pt idx="5563">
                  <c:v>0.64652114393815796</c:v>
                </c:pt>
                <c:pt idx="5564">
                  <c:v>0.64655397354618405</c:v>
                </c:pt>
                <c:pt idx="5565">
                  <c:v>0.64663127825876898</c:v>
                </c:pt>
                <c:pt idx="5566">
                  <c:v>0.64672209000047198</c:v>
                </c:pt>
                <c:pt idx="5567">
                  <c:v>0.64677458129682108</c:v>
                </c:pt>
                <c:pt idx="5568">
                  <c:v>0.64684980078334298</c:v>
                </c:pt>
                <c:pt idx="5569">
                  <c:v>0.64696921397297602</c:v>
                </c:pt>
                <c:pt idx="5570">
                  <c:v>0.64703534607304203</c:v>
                </c:pt>
                <c:pt idx="5571">
                  <c:v>0.64705213014712104</c:v>
                </c:pt>
                <c:pt idx="5572">
                  <c:v>0.64711549039053495</c:v>
                </c:pt>
                <c:pt idx="5573">
                  <c:v>0.64728657163856806</c:v>
                </c:pt>
                <c:pt idx="5574">
                  <c:v>0.64750540940652401</c:v>
                </c:pt>
                <c:pt idx="5575">
                  <c:v>0.64776301877099907</c:v>
                </c:pt>
                <c:pt idx="5576">
                  <c:v>0.647863447438767</c:v>
                </c:pt>
                <c:pt idx="5577">
                  <c:v>0.64793302771029193</c:v>
                </c:pt>
                <c:pt idx="5578">
                  <c:v>0.64797971762632101</c:v>
                </c:pt>
                <c:pt idx="5579">
                  <c:v>0.648057572252838</c:v>
                </c:pt>
                <c:pt idx="5580">
                  <c:v>0.64813971074636301</c:v>
                </c:pt>
                <c:pt idx="5581">
                  <c:v>0.648274835745696</c:v>
                </c:pt>
                <c:pt idx="5582">
                  <c:v>0.64837122581995199</c:v>
                </c:pt>
                <c:pt idx="5583">
                  <c:v>0.64841180552382394</c:v>
                </c:pt>
                <c:pt idx="5584">
                  <c:v>0.64849496574625798</c:v>
                </c:pt>
                <c:pt idx="5585">
                  <c:v>0.64860180961810299</c:v>
                </c:pt>
                <c:pt idx="5586">
                  <c:v>0.64865386176650097</c:v>
                </c:pt>
                <c:pt idx="5587">
                  <c:v>0.64877049150539201</c:v>
                </c:pt>
                <c:pt idx="5588">
                  <c:v>0.64885139732760899</c:v>
                </c:pt>
                <c:pt idx="5589">
                  <c:v>0.64893285438253101</c:v>
                </c:pt>
                <c:pt idx="5590">
                  <c:v>0.64902797193734596</c:v>
                </c:pt>
                <c:pt idx="5591">
                  <c:v>0.64907837339317898</c:v>
                </c:pt>
                <c:pt idx="5592">
                  <c:v>0.64913406623204106</c:v>
                </c:pt>
                <c:pt idx="5593">
                  <c:v>0.649178708323638</c:v>
                </c:pt>
                <c:pt idx="5594">
                  <c:v>0.64921500746697003</c:v>
                </c:pt>
                <c:pt idx="5595">
                  <c:v>0.64924049836035602</c:v>
                </c:pt>
                <c:pt idx="5596">
                  <c:v>0.64950682863745202</c:v>
                </c:pt>
                <c:pt idx="5597">
                  <c:v>0.64966515794163904</c:v>
                </c:pt>
                <c:pt idx="5598">
                  <c:v>0.65000832101503292</c:v>
                </c:pt>
                <c:pt idx="5599">
                  <c:v>0.65015270060079</c:v>
                </c:pt>
                <c:pt idx="5600">
                  <c:v>0.650239966119737</c:v>
                </c:pt>
                <c:pt idx="5601">
                  <c:v>0.650471578242796</c:v>
                </c:pt>
                <c:pt idx="5602">
                  <c:v>0.65063173139363095</c:v>
                </c:pt>
                <c:pt idx="5603">
                  <c:v>0.65081102967164606</c:v>
                </c:pt>
                <c:pt idx="5604">
                  <c:v>0.65089027385023002</c:v>
                </c:pt>
                <c:pt idx="5605">
                  <c:v>0.65101040996789106</c:v>
                </c:pt>
                <c:pt idx="5606">
                  <c:v>0.65111669138631301</c:v>
                </c:pt>
                <c:pt idx="5607">
                  <c:v>0.65121909655283394</c:v>
                </c:pt>
                <c:pt idx="5608">
                  <c:v>0.651256146309383</c:v>
                </c:pt>
                <c:pt idx="5609">
                  <c:v>0.65131888750295497</c:v>
                </c:pt>
                <c:pt idx="5610">
                  <c:v>0.65139989875845594</c:v>
                </c:pt>
                <c:pt idx="5611">
                  <c:v>0.65157314159073398</c:v>
                </c:pt>
                <c:pt idx="5612">
                  <c:v>0.65172050695592698</c:v>
                </c:pt>
                <c:pt idx="5613">
                  <c:v>0.65181965851402401</c:v>
                </c:pt>
                <c:pt idx="5614">
                  <c:v>0.65192834387578302</c:v>
                </c:pt>
                <c:pt idx="5615">
                  <c:v>0.65217349882712106</c:v>
                </c:pt>
                <c:pt idx="5616">
                  <c:v>0.65243227349797706</c:v>
                </c:pt>
                <c:pt idx="5617">
                  <c:v>0.65263520731880698</c:v>
                </c:pt>
                <c:pt idx="5618">
                  <c:v>0.65285218018348001</c:v>
                </c:pt>
                <c:pt idx="5619">
                  <c:v>0.65287605492071099</c:v>
                </c:pt>
                <c:pt idx="5620">
                  <c:v>0.65294153623482998</c:v>
                </c:pt>
                <c:pt idx="5621">
                  <c:v>0.65300326382796303</c:v>
                </c:pt>
                <c:pt idx="5622">
                  <c:v>0.65303730753084199</c:v>
                </c:pt>
                <c:pt idx="5623">
                  <c:v>0.65308307324130699</c:v>
                </c:pt>
                <c:pt idx="5624">
                  <c:v>0.65313120829372995</c:v>
                </c:pt>
                <c:pt idx="5625">
                  <c:v>0.65320590491653108</c:v>
                </c:pt>
                <c:pt idx="5626">
                  <c:v>0.65328014742492801</c:v>
                </c:pt>
                <c:pt idx="5627">
                  <c:v>0.65346155550695095</c:v>
                </c:pt>
                <c:pt idx="5628">
                  <c:v>0.65354642695277398</c:v>
                </c:pt>
                <c:pt idx="5629">
                  <c:v>0.65373168159691897</c:v>
                </c:pt>
                <c:pt idx="5630">
                  <c:v>0.65385688359924299</c:v>
                </c:pt>
                <c:pt idx="5631">
                  <c:v>0.65398164240863799</c:v>
                </c:pt>
                <c:pt idx="5632">
                  <c:v>0.65422739288753506</c:v>
                </c:pt>
                <c:pt idx="5633">
                  <c:v>0.65442261937257307</c:v>
                </c:pt>
                <c:pt idx="5634">
                  <c:v>0.654626044926791</c:v>
                </c:pt>
                <c:pt idx="5635">
                  <c:v>0.65470733694919492</c:v>
                </c:pt>
                <c:pt idx="5636">
                  <c:v>0.65490930709599704</c:v>
                </c:pt>
                <c:pt idx="5637">
                  <c:v>0.65504395386053105</c:v>
                </c:pt>
                <c:pt idx="5638">
                  <c:v>0.65505452061310498</c:v>
                </c:pt>
                <c:pt idx="5639">
                  <c:v>0.65515208861570495</c:v>
                </c:pt>
                <c:pt idx="5640">
                  <c:v>0.65522693081254901</c:v>
                </c:pt>
                <c:pt idx="5641">
                  <c:v>0.65529699452621704</c:v>
                </c:pt>
                <c:pt idx="5642">
                  <c:v>0.65543685894389703</c:v>
                </c:pt>
                <c:pt idx="5643">
                  <c:v>0.65554469482337208</c:v>
                </c:pt>
                <c:pt idx="5644">
                  <c:v>0.65571680978627001</c:v>
                </c:pt>
                <c:pt idx="5645">
                  <c:v>0.65596257154876503</c:v>
                </c:pt>
                <c:pt idx="5646">
                  <c:v>0.65612064054144503</c:v>
                </c:pt>
                <c:pt idx="5647">
                  <c:v>0.65631312062101499</c:v>
                </c:pt>
                <c:pt idx="5648">
                  <c:v>0.65655918363822607</c:v>
                </c:pt>
                <c:pt idx="5649">
                  <c:v>0.65685237565362598</c:v>
                </c:pt>
                <c:pt idx="5650">
                  <c:v>0.65697091419805898</c:v>
                </c:pt>
                <c:pt idx="5651">
                  <c:v>0.65702780317365606</c:v>
                </c:pt>
                <c:pt idx="5652">
                  <c:v>0.65709616974959206</c:v>
                </c:pt>
                <c:pt idx="5653">
                  <c:v>0.65716071945531307</c:v>
                </c:pt>
                <c:pt idx="5654">
                  <c:v>0.65739362611479701</c:v>
                </c:pt>
                <c:pt idx="5655">
                  <c:v>0.65754433232279896</c:v>
                </c:pt>
                <c:pt idx="5656">
                  <c:v>0.65772927582783602</c:v>
                </c:pt>
                <c:pt idx="5657">
                  <c:v>0.65797586716788503</c:v>
                </c:pt>
                <c:pt idx="5658">
                  <c:v>0.65816237799076105</c:v>
                </c:pt>
                <c:pt idx="5659">
                  <c:v>0.65832851368172696</c:v>
                </c:pt>
                <c:pt idx="5660">
                  <c:v>0.65841576104144806</c:v>
                </c:pt>
                <c:pt idx="5661">
                  <c:v>0.65844379861612801</c:v>
                </c:pt>
                <c:pt idx="5662">
                  <c:v>0.65852338353307904</c:v>
                </c:pt>
                <c:pt idx="5663">
                  <c:v>0.65861446211418495</c:v>
                </c:pt>
                <c:pt idx="5664">
                  <c:v>0.65868130232984001</c:v>
                </c:pt>
                <c:pt idx="5665">
                  <c:v>0.65890171108246598</c:v>
                </c:pt>
                <c:pt idx="5666">
                  <c:v>0.65902098262073294</c:v>
                </c:pt>
                <c:pt idx="5667">
                  <c:v>0.65910766858987702</c:v>
                </c:pt>
                <c:pt idx="5668">
                  <c:v>0.65917761231188399</c:v>
                </c:pt>
                <c:pt idx="5669">
                  <c:v>0.65932600042480605</c:v>
                </c:pt>
                <c:pt idx="5670">
                  <c:v>0.65953011104352399</c:v>
                </c:pt>
                <c:pt idx="5671">
                  <c:v>0.65973461837870206</c:v>
                </c:pt>
                <c:pt idx="5672">
                  <c:v>0.65994725840131196</c:v>
                </c:pt>
                <c:pt idx="5673">
                  <c:v>0.66001965915527894</c:v>
                </c:pt>
                <c:pt idx="5674">
                  <c:v>0.66017715558993695</c:v>
                </c:pt>
                <c:pt idx="5675">
                  <c:v>0.66025649888195503</c:v>
                </c:pt>
                <c:pt idx="5676">
                  <c:v>0.66046199800828398</c:v>
                </c:pt>
                <c:pt idx="5677">
                  <c:v>0.66059549309710497</c:v>
                </c:pt>
                <c:pt idx="5678">
                  <c:v>0.66075500368090201</c:v>
                </c:pt>
                <c:pt idx="5679">
                  <c:v>0.66084383760112297</c:v>
                </c:pt>
                <c:pt idx="5680">
                  <c:v>0.66095359726691405</c:v>
                </c:pt>
                <c:pt idx="5681">
                  <c:v>0.66111095213840498</c:v>
                </c:pt>
                <c:pt idx="5682">
                  <c:v>0.66126629049211094</c:v>
                </c:pt>
                <c:pt idx="5683">
                  <c:v>0.66141230840223808</c:v>
                </c:pt>
                <c:pt idx="5684">
                  <c:v>0.661581544452433</c:v>
                </c:pt>
                <c:pt idx="5685">
                  <c:v>0.66180076622337802</c:v>
                </c:pt>
                <c:pt idx="5686">
                  <c:v>0.66205953137153606</c:v>
                </c:pt>
                <c:pt idx="5687">
                  <c:v>0.66217985237546206</c:v>
                </c:pt>
                <c:pt idx="5688">
                  <c:v>0.66247008452071698</c:v>
                </c:pt>
                <c:pt idx="5689">
                  <c:v>0.66256731411015601</c:v>
                </c:pt>
                <c:pt idx="5690">
                  <c:v>0.66265125201414699</c:v>
                </c:pt>
                <c:pt idx="5691">
                  <c:v>0.66284589327090893</c:v>
                </c:pt>
                <c:pt idx="5692">
                  <c:v>0.66306857452162804</c:v>
                </c:pt>
                <c:pt idx="5693">
                  <c:v>0.663161616319762</c:v>
                </c:pt>
                <c:pt idx="5694">
                  <c:v>0.66338531923451693</c:v>
                </c:pt>
                <c:pt idx="5695">
                  <c:v>0.66356292272216</c:v>
                </c:pt>
                <c:pt idx="5696">
                  <c:v>0.66368743613500203</c:v>
                </c:pt>
                <c:pt idx="5697">
                  <c:v>0.66378005730866496</c:v>
                </c:pt>
                <c:pt idx="5698">
                  <c:v>0.66387458819724998</c:v>
                </c:pt>
                <c:pt idx="5699">
                  <c:v>0.66397599405954899</c:v>
                </c:pt>
                <c:pt idx="5700">
                  <c:v>0.66417498635430605</c:v>
                </c:pt>
                <c:pt idx="5701">
                  <c:v>0.66428546039007696</c:v>
                </c:pt>
                <c:pt idx="5702">
                  <c:v>0.664426304837895</c:v>
                </c:pt>
                <c:pt idx="5703">
                  <c:v>0.664626442961604</c:v>
                </c:pt>
                <c:pt idx="5704">
                  <c:v>0.66482925468620302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2760"/>
        <c:axId val="328613152"/>
      </c:scatterChart>
      <c:valAx>
        <c:axId val="328612760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3152"/>
        <c:crosses val="autoZero"/>
        <c:crossBetween val="midCat"/>
      </c:valAx>
      <c:valAx>
        <c:axId val="328613152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2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47980084606143"/>
          <c:y val="3.0076188393117584E-2"/>
          <c:w val="0.82070811187946624"/>
          <c:h val="0.13660688247302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16146421342769"/>
          <c:y val="0.2052085156022164"/>
          <c:w val="0.81581946085119428"/>
          <c:h val="0.64060722878390197"/>
        </c:manualLayout>
      </c:layout>
      <c:scatterChart>
        <c:scatterStyle val="lineMarker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Sheet1!$A$2:$A$7820</c:f>
              <c:numCache>
                <c:formatCode>0%</c:formatCode>
                <c:ptCount val="7819"/>
                <c:pt idx="0">
                  <c:v>-1.9977923676028908E-5</c:v>
                </c:pt>
                <c:pt idx="1">
                  <c:v>1.2134181270599953E-3</c:v>
                </c:pt>
                <c:pt idx="2">
                  <c:v>1.9208706322200175E-3</c:v>
                </c:pt>
                <c:pt idx="3">
                  <c:v>2.5555035438600271E-3</c:v>
                </c:pt>
                <c:pt idx="4">
                  <c:v>3.1421219426499558E-3</c:v>
                </c:pt>
                <c:pt idx="5">
                  <c:v>3.2226296605799565E-3</c:v>
                </c:pt>
                <c:pt idx="6">
                  <c:v>3.7766097953400024E-3</c:v>
                </c:pt>
                <c:pt idx="7">
                  <c:v>3.8043160550200739E-3</c:v>
                </c:pt>
                <c:pt idx="8">
                  <c:v>4.4192209492999179E-3</c:v>
                </c:pt>
                <c:pt idx="9">
                  <c:v>4.4364829644900627E-3</c:v>
                </c:pt>
                <c:pt idx="10">
                  <c:v>4.8724574858300951E-3</c:v>
                </c:pt>
                <c:pt idx="11">
                  <c:v>5.0711158761400643E-3</c:v>
                </c:pt>
                <c:pt idx="12">
                  <c:v>5.1073806139398936E-3</c:v>
                </c:pt>
                <c:pt idx="13">
                  <c:v>5.6842800629999246E-3</c:v>
                </c:pt>
                <c:pt idx="14">
                  <c:v>5.7333099885099603E-3</c:v>
                </c:pt>
                <c:pt idx="15">
                  <c:v>5.7624668377100896E-3</c:v>
                </c:pt>
                <c:pt idx="16">
                  <c:v>6.3353046361300791E-3</c:v>
                </c:pt>
                <c:pt idx="17">
                  <c:v>6.3908622144499549E-3</c:v>
                </c:pt>
                <c:pt idx="18">
                  <c:v>6.460635569990103E-3</c:v>
                </c:pt>
                <c:pt idx="19">
                  <c:v>7.0131651152400831E-3</c:v>
                </c:pt>
                <c:pt idx="20">
                  <c:v>7.0542167984399828E-3</c:v>
                </c:pt>
                <c:pt idx="21">
                  <c:v>7.123119800269917E-3</c:v>
                </c:pt>
                <c:pt idx="22">
                  <c:v>7.6327118959500506E-3</c:v>
                </c:pt>
                <c:pt idx="23">
                  <c:v>7.6708624001300407E-3</c:v>
                </c:pt>
                <c:pt idx="24">
                  <c:v>7.7222132688599121E-3</c:v>
                </c:pt>
                <c:pt idx="25">
                  <c:v>7.7803819083099857E-3</c:v>
                </c:pt>
                <c:pt idx="26">
                  <c:v>8.2902641218900452E-3</c:v>
                </c:pt>
                <c:pt idx="27">
                  <c:v>8.3126032003799644E-3</c:v>
                </c:pt>
                <c:pt idx="28">
                  <c:v>8.3788951410899148E-3</c:v>
                </c:pt>
                <c:pt idx="29">
                  <c:v>8.4141444662400033E-3</c:v>
                </c:pt>
                <c:pt idx="30">
                  <c:v>8.9568100027999087E-3</c:v>
                </c:pt>
                <c:pt idx="31">
                  <c:v>9.024697591980102E-3</c:v>
                </c:pt>
                <c:pt idx="32">
                  <c:v>9.0508082031999226E-3</c:v>
                </c:pt>
                <c:pt idx="33">
                  <c:v>9.3374515643100953E-3</c:v>
                </c:pt>
                <c:pt idx="34">
                  <c:v>9.6108808139099278E-3</c:v>
                </c:pt>
                <c:pt idx="35">
                  <c:v>9.6274175343500357E-3</c:v>
                </c:pt>
                <c:pt idx="36">
                  <c:v>9.702267953179966E-3</c:v>
                </c:pt>
                <c:pt idx="37">
                  <c:v>9.7317149202800213E-3</c:v>
                </c:pt>
                <c:pt idx="38">
                  <c:v>1.0249140199330098E-2</c:v>
                </c:pt>
                <c:pt idx="39">
                  <c:v>1.0274670574750067E-2</c:v>
                </c:pt>
                <c:pt idx="40">
                  <c:v>1.0330808388880008E-2</c:v>
                </c:pt>
                <c:pt idx="41">
                  <c:v>1.0384045023980049E-2</c:v>
                </c:pt>
                <c:pt idx="42">
                  <c:v>1.0859838384019938E-2</c:v>
                </c:pt>
                <c:pt idx="43">
                  <c:v>1.0929321621659938E-2</c:v>
                </c:pt>
                <c:pt idx="44">
                  <c:v>1.095006505169005E-2</c:v>
                </c:pt>
                <c:pt idx="45">
                  <c:v>1.1020853819889931E-2</c:v>
                </c:pt>
                <c:pt idx="46">
                  <c:v>1.1061180208330024E-2</c:v>
                </c:pt>
                <c:pt idx="47">
                  <c:v>1.1519276376320109E-2</c:v>
                </c:pt>
                <c:pt idx="48">
                  <c:v>1.1587599142349969E-2</c:v>
                </c:pt>
                <c:pt idx="49">
                  <c:v>1.1602975391179937E-2</c:v>
                </c:pt>
                <c:pt idx="50">
                  <c:v>1.1640400600599898E-2</c:v>
                </c:pt>
                <c:pt idx="51">
                  <c:v>1.1686674406049979E-2</c:v>
                </c:pt>
                <c:pt idx="52">
                  <c:v>1.2171751538970099E-2</c:v>
                </c:pt>
                <c:pt idx="53">
                  <c:v>1.2196991796479928E-2</c:v>
                </c:pt>
                <c:pt idx="54">
                  <c:v>1.2248632783119939E-2</c:v>
                </c:pt>
                <c:pt idx="55">
                  <c:v>1.2272567510070109E-2</c:v>
                </c:pt>
                <c:pt idx="56">
                  <c:v>1.2310718014250099E-2</c:v>
                </c:pt>
                <c:pt idx="57">
                  <c:v>1.2386003609939911E-2</c:v>
                </c:pt>
                <c:pt idx="58">
                  <c:v>1.2837282007220008E-2</c:v>
                </c:pt>
                <c:pt idx="59">
                  <c:v>1.2862812382639977E-2</c:v>
                </c:pt>
                <c:pt idx="60">
                  <c:v>1.29122063676399E-2</c:v>
                </c:pt>
                <c:pt idx="61">
                  <c:v>1.2924172319010108E-2</c:v>
                </c:pt>
                <c:pt idx="62">
                  <c:v>1.2948687281769899E-2</c:v>
                </c:pt>
                <c:pt idx="63">
                  <c:v>1.3025423466969999E-2</c:v>
                </c:pt>
                <c:pt idx="64">
                  <c:v>1.3418533224810014E-2</c:v>
                </c:pt>
                <c:pt idx="65">
                  <c:v>1.3502667416519953E-2</c:v>
                </c:pt>
                <c:pt idx="66">
                  <c:v>1.3523846023399955E-2</c:v>
                </c:pt>
                <c:pt idx="67">
                  <c:v>1.3581434427039962E-2</c:v>
                </c:pt>
                <c:pt idx="68">
                  <c:v>1.359463479161005E-2</c:v>
                </c:pt>
                <c:pt idx="69">
                  <c:v>1.3666148854559967E-2</c:v>
                </c:pt>
                <c:pt idx="70">
                  <c:v>1.3702993828180077E-2</c:v>
                </c:pt>
                <c:pt idx="71">
                  <c:v>1.4163555998339961E-2</c:v>
                </c:pt>
                <c:pt idx="72">
                  <c:v>1.4189666609560003E-2</c:v>
                </c:pt>
                <c:pt idx="73">
                  <c:v>1.4241742773049904E-2</c:v>
                </c:pt>
                <c:pt idx="74">
                  <c:v>1.4251461722790015E-2</c:v>
                </c:pt>
                <c:pt idx="75">
                  <c:v>1.4305568711600047E-2</c:v>
                </c:pt>
                <c:pt idx="76">
                  <c:v>1.4382304896799925E-2</c:v>
                </c:pt>
                <c:pt idx="77">
                  <c:v>1.4684897869069902E-2</c:v>
                </c:pt>
                <c:pt idx="78">
                  <c:v>1.4820527988469889E-2</c:v>
                </c:pt>
                <c:pt idx="79">
                  <c:v>1.4878378999900077E-2</c:v>
                </c:pt>
                <c:pt idx="80">
                  <c:v>1.4911625009849994E-2</c:v>
                </c:pt>
                <c:pt idx="81">
                  <c:v>1.4936430090509933E-2</c:v>
                </c:pt>
                <c:pt idx="82">
                  <c:v>1.5048705718760047E-2</c:v>
                </c:pt>
                <c:pt idx="83">
                  <c:v>1.5334036675830109E-2</c:v>
                </c:pt>
                <c:pt idx="84">
                  <c:v>1.5478805509169913E-2</c:v>
                </c:pt>
                <c:pt idx="85">
                  <c:v>1.5546257921490003E-2</c:v>
                </c:pt>
                <c:pt idx="86">
                  <c:v>1.5575995006489984E-2</c:v>
                </c:pt>
                <c:pt idx="87">
                  <c:v>1.5662014964570092E-2</c:v>
                </c:pt>
                <c:pt idx="88">
                  <c:v>1.5737155501309941E-2</c:v>
                </c:pt>
                <c:pt idx="89">
                  <c:v>1.5956194517670053E-2</c:v>
                </c:pt>
                <c:pt idx="90">
                  <c:v>1.606914948661009E-2</c:v>
                </c:pt>
                <c:pt idx="91">
                  <c:v>1.613853361937001E-2</c:v>
                </c:pt>
                <c:pt idx="92">
                  <c:v>1.6216140158280101E-2</c:v>
                </c:pt>
                <c:pt idx="93">
                  <c:v>1.6253420308750099E-2</c:v>
                </c:pt>
                <c:pt idx="94">
                  <c:v>1.6329149946529897E-2</c:v>
                </c:pt>
                <c:pt idx="95">
                  <c:v>1.6401235380050005E-2</c:v>
                </c:pt>
                <c:pt idx="96">
                  <c:v>1.6594889079950104E-2</c:v>
                </c:pt>
                <c:pt idx="97">
                  <c:v>1.677026535199011E-2</c:v>
                </c:pt>
                <c:pt idx="98">
                  <c:v>1.6806675148749894E-2</c:v>
                </c:pt>
                <c:pt idx="99">
                  <c:v>1.6906910884050053E-2</c:v>
                </c:pt>
                <c:pt idx="100">
                  <c:v>1.6948107626199915E-2</c:v>
                </c:pt>
                <c:pt idx="101">
                  <c:v>1.7052550071090078E-2</c:v>
                </c:pt>
                <c:pt idx="102">
                  <c:v>1.7091760471880102E-2</c:v>
                </c:pt>
                <c:pt idx="103">
                  <c:v>1.7414907331259943E-2</c:v>
                </c:pt>
                <c:pt idx="104">
                  <c:v>1.7458860193489967E-2</c:v>
                </c:pt>
                <c:pt idx="105">
                  <c:v>1.7559095928789903E-2</c:v>
                </c:pt>
                <c:pt idx="106">
                  <c:v>1.759913219933007E-2</c:v>
                </c:pt>
                <c:pt idx="107">
                  <c:v>1.7692405104970055E-2</c:v>
                </c:pt>
                <c:pt idx="108">
                  <c:v>1.7757101397219976E-2</c:v>
                </c:pt>
                <c:pt idx="109">
                  <c:v>1.7980782300019982E-2</c:v>
                </c:pt>
                <c:pt idx="110">
                  <c:v>1.8099005345280084E-2</c:v>
                </c:pt>
                <c:pt idx="111">
                  <c:v>1.8228397929779927E-2</c:v>
                </c:pt>
                <c:pt idx="112">
                  <c:v>1.8280764211169975E-2</c:v>
                </c:pt>
                <c:pt idx="113">
                  <c:v>1.8314006967840024E-2</c:v>
                </c:pt>
                <c:pt idx="114">
                  <c:v>1.8401018081739995E-2</c:v>
                </c:pt>
                <c:pt idx="115">
                  <c:v>1.8605261085079983E-2</c:v>
                </c:pt>
                <c:pt idx="116">
                  <c:v>1.872217859976999E-2</c:v>
                </c:pt>
                <c:pt idx="117">
                  <c:v>1.8799059843930044E-2</c:v>
                </c:pt>
                <c:pt idx="118">
                  <c:v>1.8911625590080083E-2</c:v>
                </c:pt>
                <c:pt idx="119">
                  <c:v>1.8953547626989975E-2</c:v>
                </c:pt>
                <c:pt idx="120">
                  <c:v>1.9036956523950099E-2</c:v>
                </c:pt>
                <c:pt idx="121">
                  <c:v>1.9118624713490018E-2</c:v>
                </c:pt>
                <c:pt idx="122">
                  <c:v>1.9277754382990064E-2</c:v>
                </c:pt>
                <c:pt idx="123">
                  <c:v>1.9361743515760033E-2</c:v>
                </c:pt>
                <c:pt idx="124">
                  <c:v>1.9433837814520016E-2</c:v>
                </c:pt>
                <c:pt idx="125">
                  <c:v>1.9546693678579974E-2</c:v>
                </c:pt>
                <c:pt idx="126">
                  <c:v>1.9617482446780077E-2</c:v>
                </c:pt>
                <c:pt idx="127">
                  <c:v>1.9681163326370044E-2</c:v>
                </c:pt>
                <c:pt idx="128">
                  <c:v>1.9748180561840023E-2</c:v>
                </c:pt>
                <c:pt idx="129">
                  <c:v>1.9946186030270097E-2</c:v>
                </c:pt>
                <c:pt idx="130">
                  <c:v>2.0024953040790106E-2</c:v>
                </c:pt>
                <c:pt idx="131">
                  <c:v>2.0109667468310111E-2</c:v>
                </c:pt>
                <c:pt idx="132">
                  <c:v>2.0214065608080034E-2</c:v>
                </c:pt>
                <c:pt idx="133">
                  <c:v>2.0287654801470101E-2</c:v>
                </c:pt>
                <c:pt idx="134">
                  <c:v>2.0332478017399902E-2</c:v>
                </c:pt>
                <c:pt idx="135">
                  <c:v>2.0514236883300008E-2</c:v>
                </c:pt>
                <c:pt idx="136">
                  <c:v>2.0581109059820024E-2</c:v>
                </c:pt>
                <c:pt idx="137">
                  <c:v>2.0631009339040052E-2</c:v>
                </c:pt>
                <c:pt idx="138">
                  <c:v>2.0699715997289925E-2</c:v>
                </c:pt>
                <c:pt idx="139">
                  <c:v>2.0769830755370089E-2</c:v>
                </c:pt>
                <c:pt idx="140">
                  <c:v>2.080928679010996E-2</c:v>
                </c:pt>
                <c:pt idx="141">
                  <c:v>2.0875288612919984E-2</c:v>
                </c:pt>
                <c:pt idx="142">
                  <c:v>2.0938389256700107E-2</c:v>
                </c:pt>
                <c:pt idx="143">
                  <c:v>2.0958842568830072E-2</c:v>
                </c:pt>
                <c:pt idx="144">
                  <c:v>2.0978135409339904E-2</c:v>
                </c:pt>
                <c:pt idx="145">
                  <c:v>2.1075847121450053E-2</c:v>
                </c:pt>
                <c:pt idx="146">
                  <c:v>2.1173005944510104E-2</c:v>
                </c:pt>
                <c:pt idx="147">
                  <c:v>2.1257083772560081E-2</c:v>
                </c:pt>
                <c:pt idx="148">
                  <c:v>2.1313511704589949E-2</c:v>
                </c:pt>
                <c:pt idx="149">
                  <c:v>2.13789332915999E-2</c:v>
                </c:pt>
                <c:pt idx="150">
                  <c:v>2.1457410184209991E-2</c:v>
                </c:pt>
                <c:pt idx="151">
                  <c:v>2.1506730227629944E-2</c:v>
                </c:pt>
                <c:pt idx="152">
                  <c:v>2.1591154537250024E-2</c:v>
                </c:pt>
                <c:pt idx="153">
                  <c:v>2.1610592436710041E-2</c:v>
                </c:pt>
                <c:pt idx="154">
                  <c:v>2.1681961440719988E-2</c:v>
                </c:pt>
                <c:pt idx="155">
                  <c:v>2.1837029459589985E-2</c:v>
                </c:pt>
                <c:pt idx="156">
                  <c:v>2.189128150734998E-2</c:v>
                </c:pt>
                <c:pt idx="157">
                  <c:v>2.1966805026959912E-2</c:v>
                </c:pt>
                <c:pt idx="158">
                  <c:v>2.2050741051609979E-2</c:v>
                </c:pt>
                <c:pt idx="159">
                  <c:v>2.2109595228950063E-2</c:v>
                </c:pt>
                <c:pt idx="160">
                  <c:v>2.2153983268029975E-2</c:v>
                </c:pt>
                <c:pt idx="161">
                  <c:v>2.2223756623569901E-2</c:v>
                </c:pt>
                <c:pt idx="162">
                  <c:v>2.2269450193209916E-2</c:v>
                </c:pt>
                <c:pt idx="163">
                  <c:v>2.2348541467849925E-2</c:v>
                </c:pt>
                <c:pt idx="164">
                  <c:v>2.2494291567620062E-2</c:v>
                </c:pt>
                <c:pt idx="165">
                  <c:v>2.2567981514850066E-2</c:v>
                </c:pt>
                <c:pt idx="166">
                  <c:v>2.2624782973629909E-2</c:v>
                </c:pt>
                <c:pt idx="167">
                  <c:v>2.2688525503320012E-2</c:v>
                </c:pt>
                <c:pt idx="168">
                  <c:v>2.272870683280992E-2</c:v>
                </c:pt>
                <c:pt idx="169">
                  <c:v>2.2819803854190024E-2</c:v>
                </c:pt>
                <c:pt idx="170">
                  <c:v>2.284489905274989E-2</c:v>
                </c:pt>
                <c:pt idx="171">
                  <c:v>2.2908144755489968E-2</c:v>
                </c:pt>
                <c:pt idx="172">
                  <c:v>2.2959664715819894E-2</c:v>
                </c:pt>
                <c:pt idx="173">
                  <c:v>2.3007365078129949E-2</c:v>
                </c:pt>
                <c:pt idx="174">
                  <c:v>2.3193620771509993E-2</c:v>
                </c:pt>
                <c:pt idx="175">
                  <c:v>2.3300674277519917E-2</c:v>
                </c:pt>
                <c:pt idx="176">
                  <c:v>2.3365805746629942E-2</c:v>
                </c:pt>
                <c:pt idx="177">
                  <c:v>2.345153558679991E-2</c:v>
                </c:pt>
                <c:pt idx="178">
                  <c:v>2.3495488449029933E-2</c:v>
                </c:pt>
                <c:pt idx="179">
                  <c:v>2.3553512029520052E-2</c:v>
                </c:pt>
                <c:pt idx="180">
                  <c:v>2.3614001612189961E-2</c:v>
                </c:pt>
                <c:pt idx="181">
                  <c:v>2.3850882879550062E-2</c:v>
                </c:pt>
                <c:pt idx="182">
                  <c:v>2.3936902837629948E-2</c:v>
                </c:pt>
                <c:pt idx="183">
                  <c:v>2.4001454070929906E-2</c:v>
                </c:pt>
                <c:pt idx="184">
                  <c:v>2.40812364941001E-2</c:v>
                </c:pt>
                <c:pt idx="185">
                  <c:v>2.4147238316919895E-2</c:v>
                </c:pt>
                <c:pt idx="186">
                  <c:v>2.4194962711870049E-2</c:v>
                </c:pt>
                <c:pt idx="187">
                  <c:v>2.4246603698510061E-2</c:v>
                </c:pt>
                <c:pt idx="188">
                  <c:v>2.4278081490930026E-2</c:v>
                </c:pt>
                <c:pt idx="189">
                  <c:v>2.4387008313119907E-2</c:v>
                </c:pt>
                <c:pt idx="190">
                  <c:v>2.4541798664269976E-2</c:v>
                </c:pt>
                <c:pt idx="191">
                  <c:v>2.4621000851640096E-2</c:v>
                </c:pt>
                <c:pt idx="192">
                  <c:v>2.4699912921110068E-2</c:v>
                </c:pt>
                <c:pt idx="193">
                  <c:v>2.4738063425290058E-2</c:v>
                </c:pt>
                <c:pt idx="194">
                  <c:v>2.476141791642994E-2</c:v>
                </c:pt>
                <c:pt idx="195">
                  <c:v>2.4821327263290005E-2</c:v>
                </c:pt>
                <c:pt idx="196">
                  <c:v>2.4890955559879968E-2</c:v>
                </c:pt>
                <c:pt idx="197">
                  <c:v>2.4946803256109984E-2</c:v>
                </c:pt>
                <c:pt idx="198">
                  <c:v>2.516715341895992E-2</c:v>
                </c:pt>
                <c:pt idx="199">
                  <c:v>2.526723847937995E-2</c:v>
                </c:pt>
                <c:pt idx="200">
                  <c:v>2.5331499594779983E-2</c:v>
                </c:pt>
                <c:pt idx="201">
                  <c:v>2.5426223089930033E-2</c:v>
                </c:pt>
                <c:pt idx="202">
                  <c:v>2.5463213122500106E-2</c:v>
                </c:pt>
                <c:pt idx="203">
                  <c:v>2.552239717459992E-2</c:v>
                </c:pt>
                <c:pt idx="204">
                  <c:v>2.5577664635020092E-2</c:v>
                </c:pt>
                <c:pt idx="205">
                  <c:v>2.5684998447760066E-2</c:v>
                </c:pt>
                <c:pt idx="206">
                  <c:v>2.5889396321219893E-2</c:v>
                </c:pt>
                <c:pt idx="207">
                  <c:v>2.5944136551260044E-2</c:v>
                </c:pt>
                <c:pt idx="208">
                  <c:v>2.5968888626489939E-2</c:v>
                </c:pt>
                <c:pt idx="209">
                  <c:v>2.6032424447129943E-2</c:v>
                </c:pt>
                <c:pt idx="210">
                  <c:v>2.6097120739380086E-2</c:v>
                </c:pt>
                <c:pt idx="211">
                  <c:v>2.6153113494560065E-2</c:v>
                </c:pt>
                <c:pt idx="212">
                  <c:v>2.6223031909049954E-2</c:v>
                </c:pt>
                <c:pt idx="213">
                  <c:v>2.6261617590080055E-2</c:v>
                </c:pt>
                <c:pt idx="214">
                  <c:v>2.6381926159289915E-2</c:v>
                </c:pt>
                <c:pt idx="215">
                  <c:v>2.654462760393006E-2</c:v>
                </c:pt>
                <c:pt idx="216">
                  <c:v>2.6613325131370047E-2</c:v>
                </c:pt>
                <c:pt idx="217">
                  <c:v>2.6678226898019908E-2</c:v>
                </c:pt>
                <c:pt idx="218">
                  <c:v>2.6769033801490094E-2</c:v>
                </c:pt>
                <c:pt idx="219">
                  <c:v>2.6787456288299927E-2</c:v>
                </c:pt>
                <c:pt idx="220">
                  <c:v>2.6863177060840071E-2</c:v>
                </c:pt>
                <c:pt idx="221">
                  <c:v>2.6971826215310024E-2</c:v>
                </c:pt>
                <c:pt idx="222">
                  <c:v>2.7148992192800092E-2</c:v>
                </c:pt>
                <c:pt idx="223">
                  <c:v>2.7287184375289986E-2</c:v>
                </c:pt>
                <c:pt idx="224">
                  <c:v>2.7356232436080097E-2</c:v>
                </c:pt>
                <c:pt idx="225">
                  <c:v>2.7403811772080067E-2</c:v>
                </c:pt>
                <c:pt idx="226">
                  <c:v>2.7461545234680029E-2</c:v>
                </c:pt>
                <c:pt idx="227">
                  <c:v>2.7513766457119893E-2</c:v>
                </c:pt>
                <c:pt idx="228">
                  <c:v>2.7624011260060088E-2</c:v>
                </c:pt>
                <c:pt idx="229">
                  <c:v>2.7689833392740004E-2</c:v>
                </c:pt>
                <c:pt idx="230">
                  <c:v>2.7890774671369911E-2</c:v>
                </c:pt>
                <c:pt idx="231">
                  <c:v>2.7951264254040042E-2</c:v>
                </c:pt>
                <c:pt idx="232">
                  <c:v>2.8021617845380042E-2</c:v>
                </c:pt>
                <c:pt idx="233">
                  <c:v>2.8098446608640026E-2</c:v>
                </c:pt>
                <c:pt idx="234">
                  <c:v>2.8128236174540078E-2</c:v>
                </c:pt>
                <c:pt idx="235">
                  <c:v>2.8179006807470097E-2</c:v>
                </c:pt>
                <c:pt idx="236">
                  <c:v>2.8230937912010035E-2</c:v>
                </c:pt>
                <c:pt idx="237">
                  <c:v>2.8288671374600005E-2</c:v>
                </c:pt>
                <c:pt idx="238">
                  <c:v>2.8339151889630099E-2</c:v>
                </c:pt>
                <c:pt idx="239">
                  <c:v>2.8570375857899899E-2</c:v>
                </c:pt>
                <c:pt idx="240">
                  <c:v>2.8696577145469915E-2</c:v>
                </c:pt>
                <c:pt idx="241">
                  <c:v>2.8746622483639905E-2</c:v>
                </c:pt>
                <c:pt idx="242">
                  <c:v>2.8832787500679968E-2</c:v>
                </c:pt>
                <c:pt idx="243">
                  <c:v>2.8882687779899996E-2</c:v>
                </c:pt>
                <c:pt idx="244">
                  <c:v>2.8969142914829993E-2</c:v>
                </c:pt>
                <c:pt idx="245">
                  <c:v>2.9043014338109963E-2</c:v>
                </c:pt>
                <c:pt idx="246">
                  <c:v>2.9300167441550062E-2</c:v>
                </c:pt>
                <c:pt idx="247">
                  <c:v>2.9393730465089973E-2</c:v>
                </c:pt>
                <c:pt idx="248">
                  <c:v>2.9489904549760082E-2</c:v>
                </c:pt>
                <c:pt idx="249">
                  <c:v>2.9568816619230054E-2</c:v>
                </c:pt>
                <c:pt idx="250">
                  <c:v>2.9605661592839949E-2</c:v>
                </c:pt>
                <c:pt idx="251">
                  <c:v>2.9652080457239993E-2</c:v>
                </c:pt>
                <c:pt idx="252">
                  <c:v>2.9933349763680006E-2</c:v>
                </c:pt>
                <c:pt idx="253">
                  <c:v>2.9994564641099952E-2</c:v>
                </c:pt>
                <c:pt idx="254">
                  <c:v>3.0082035188689904E-2</c:v>
                </c:pt>
                <c:pt idx="255">
                  <c:v>3.0144845714570101E-2</c:v>
                </c:pt>
                <c:pt idx="256">
                  <c:v>3.0167329852019975E-2</c:v>
                </c:pt>
                <c:pt idx="257">
                  <c:v>3.0209977183679904E-2</c:v>
                </c:pt>
                <c:pt idx="258">
                  <c:v>3.0266410642630026E-2</c:v>
                </c:pt>
                <c:pt idx="259">
                  <c:v>3.0522434164629964E-2</c:v>
                </c:pt>
                <c:pt idx="260">
                  <c:v>3.0643558388909975E-2</c:v>
                </c:pt>
                <c:pt idx="261">
                  <c:v>3.0761056139410048E-2</c:v>
                </c:pt>
                <c:pt idx="262">
                  <c:v>3.0825897490609933E-2</c:v>
                </c:pt>
                <c:pt idx="263">
                  <c:v>3.0873766944520042E-2</c:v>
                </c:pt>
                <c:pt idx="264">
                  <c:v>3.0936867588299943E-2</c:v>
                </c:pt>
                <c:pt idx="265">
                  <c:v>3.0978064330450028E-2</c:v>
                </c:pt>
                <c:pt idx="266">
                  <c:v>3.1252225748279905E-2</c:v>
                </c:pt>
                <c:pt idx="267">
                  <c:v>3.1318807806899995E-2</c:v>
                </c:pt>
                <c:pt idx="268">
                  <c:v>3.139583411000002E-2</c:v>
                </c:pt>
                <c:pt idx="269">
                  <c:v>3.1460820520160082E-2</c:v>
                </c:pt>
                <c:pt idx="270">
                  <c:v>3.1506949266649986E-2</c:v>
                </c:pt>
                <c:pt idx="271">
                  <c:v>3.1557284722719903E-2</c:v>
                </c:pt>
                <c:pt idx="272">
                  <c:v>3.1621110661270047E-2</c:v>
                </c:pt>
                <c:pt idx="273">
                  <c:v>3.1658971047539897E-2</c:v>
                </c:pt>
                <c:pt idx="274">
                  <c:v>3.1910938445830039E-2</c:v>
                </c:pt>
                <c:pt idx="275">
                  <c:v>3.1968962026319936E-2</c:v>
                </c:pt>
                <c:pt idx="276">
                  <c:v>3.202074807190991E-2</c:v>
                </c:pt>
                <c:pt idx="277">
                  <c:v>3.2076740827089889E-2</c:v>
                </c:pt>
                <c:pt idx="278">
                  <c:v>3.218031291827006E-2</c:v>
                </c:pt>
                <c:pt idx="279">
                  <c:v>3.2213821535999942E-2</c:v>
                </c:pt>
                <c:pt idx="280">
                  <c:v>3.2252987452840109E-2</c:v>
                </c:pt>
                <c:pt idx="281">
                  <c:v>3.2294474312889898E-2</c:v>
                </c:pt>
                <c:pt idx="282">
                  <c:v>3.2370340144380005E-2</c:v>
                </c:pt>
                <c:pt idx="283">
                  <c:v>3.2634782612479984E-2</c:v>
                </c:pt>
                <c:pt idx="284">
                  <c:v>3.2706876911239968E-2</c:v>
                </c:pt>
                <c:pt idx="285">
                  <c:v>3.2757937662079906E-2</c:v>
                </c:pt>
                <c:pt idx="286">
                  <c:v>3.2831047373500066E-2</c:v>
                </c:pt>
                <c:pt idx="287">
                  <c:v>3.2881963065380049E-2</c:v>
                </c:pt>
                <c:pt idx="288">
                  <c:v>3.291619697786996E-2</c:v>
                </c:pt>
                <c:pt idx="289">
                  <c:v>3.2948482827610093E-2</c:v>
                </c:pt>
                <c:pt idx="290">
                  <c:v>3.2990757278799965E-2</c:v>
                </c:pt>
                <c:pt idx="291">
                  <c:v>3.3137556937449908E-2</c:v>
                </c:pt>
                <c:pt idx="292">
                  <c:v>3.3332371108959924E-2</c:v>
                </c:pt>
                <c:pt idx="293">
                  <c:v>3.3437683907550086E-2</c:v>
                </c:pt>
                <c:pt idx="294">
                  <c:v>3.3496432782800012E-2</c:v>
                </c:pt>
                <c:pt idx="295">
                  <c:v>3.3558227896030024E-2</c:v>
                </c:pt>
                <c:pt idx="296">
                  <c:v>3.3592026631660055E-2</c:v>
                </c:pt>
                <c:pt idx="297">
                  <c:v>3.3619877950300081E-2</c:v>
                </c:pt>
                <c:pt idx="298">
                  <c:v>3.3691246954310028E-2</c:v>
                </c:pt>
                <c:pt idx="299">
                  <c:v>3.3780168091410046E-2</c:v>
                </c:pt>
                <c:pt idx="300">
                  <c:v>3.3916233387669914E-2</c:v>
                </c:pt>
                <c:pt idx="301">
                  <c:v>3.4002833581550096E-2</c:v>
                </c:pt>
                <c:pt idx="302">
                  <c:v>3.4097557076709917E-2</c:v>
                </c:pt>
                <c:pt idx="303">
                  <c:v>3.4198953283619993E-2</c:v>
                </c:pt>
                <c:pt idx="304">
                  <c:v>3.4229850840229892E-2</c:v>
                </c:pt>
                <c:pt idx="305">
                  <c:v>3.4245372148010045E-2</c:v>
                </c:pt>
                <c:pt idx="306">
                  <c:v>3.4269596992869911E-2</c:v>
                </c:pt>
                <c:pt idx="307">
                  <c:v>3.432805575021991E-2</c:v>
                </c:pt>
                <c:pt idx="308">
                  <c:v>3.4422053950619924E-2</c:v>
                </c:pt>
                <c:pt idx="309">
                  <c:v>3.4535780168380104E-2</c:v>
                </c:pt>
                <c:pt idx="310">
                  <c:v>3.4662996868610074E-2</c:v>
                </c:pt>
                <c:pt idx="311">
                  <c:v>3.4741183643330009E-2</c:v>
                </c:pt>
                <c:pt idx="312">
                  <c:v>3.4805589817670013E-2</c:v>
                </c:pt>
                <c:pt idx="313">
                  <c:v>3.4887258007219923E-2</c:v>
                </c:pt>
                <c:pt idx="314">
                  <c:v>3.4911047675219908E-2</c:v>
                </c:pt>
                <c:pt idx="315">
                  <c:v>3.4942090290779992E-2</c:v>
                </c:pt>
                <c:pt idx="316">
                  <c:v>3.5019575490679911E-2</c:v>
                </c:pt>
                <c:pt idx="317">
                  <c:v>3.514633329411998E-2</c:v>
                </c:pt>
                <c:pt idx="318">
                  <c:v>3.5266496878270104E-2</c:v>
                </c:pt>
                <c:pt idx="319">
                  <c:v>3.5313876382790044E-2</c:v>
                </c:pt>
                <c:pt idx="320">
                  <c:v>3.5374365965459953E-2</c:v>
                </c:pt>
                <c:pt idx="321">
                  <c:v>3.5429778484830088E-2</c:v>
                </c:pt>
                <c:pt idx="322">
                  <c:v>3.5478808410339902E-2</c:v>
                </c:pt>
                <c:pt idx="323">
                  <c:v>3.5547566353230087E-2</c:v>
                </c:pt>
                <c:pt idx="324">
                  <c:v>3.5611827468619905E-2</c:v>
                </c:pt>
                <c:pt idx="325">
                  <c:v>3.5654184682379908E-2</c:v>
                </c:pt>
                <c:pt idx="326">
                  <c:v>3.5737158402489921E-2</c:v>
                </c:pt>
                <c:pt idx="327">
                  <c:v>3.5870612637620036E-2</c:v>
                </c:pt>
                <c:pt idx="328">
                  <c:v>3.5967221899140034E-2</c:v>
                </c:pt>
                <c:pt idx="329">
                  <c:v>3.6002181106389974E-2</c:v>
                </c:pt>
                <c:pt idx="330">
                  <c:v>3.6054547387790015E-2</c:v>
                </c:pt>
                <c:pt idx="331">
                  <c:v>3.6103142136449939E-2</c:v>
                </c:pt>
                <c:pt idx="332">
                  <c:v>3.6144193819650061E-2</c:v>
                </c:pt>
                <c:pt idx="333">
                  <c:v>3.6202797635950024E-2</c:v>
                </c:pt>
                <c:pt idx="334">
                  <c:v>3.6289107711930058E-2</c:v>
                </c:pt>
                <c:pt idx="335">
                  <c:v>3.6320005268539957E-2</c:v>
                </c:pt>
                <c:pt idx="336">
                  <c:v>3.6401789102110005E-2</c:v>
                </c:pt>
                <c:pt idx="337">
                  <c:v>3.646158280493994E-2</c:v>
                </c:pt>
                <c:pt idx="338">
                  <c:v>3.6663945453079938E-2</c:v>
                </c:pt>
                <c:pt idx="339">
                  <c:v>3.6701945487140009E-2</c:v>
                </c:pt>
                <c:pt idx="340">
                  <c:v>3.6730522100530072E-2</c:v>
                </c:pt>
                <c:pt idx="341">
                  <c:v>3.6783468617729964E-2</c:v>
                </c:pt>
                <c:pt idx="342">
                  <c:v>3.683365901485991E-2</c:v>
                </c:pt>
                <c:pt idx="343">
                  <c:v>3.6916197558110042E-2</c:v>
                </c:pt>
                <c:pt idx="344">
                  <c:v>3.6971319959570037E-2</c:v>
                </c:pt>
                <c:pt idx="345">
                  <c:v>3.7012371642769937E-2</c:v>
                </c:pt>
                <c:pt idx="346">
                  <c:v>3.7114670407379924E-2</c:v>
                </c:pt>
                <c:pt idx="347">
                  <c:v>3.7266224807430026E-2</c:v>
                </c:pt>
                <c:pt idx="348">
                  <c:v>3.7353550296070015E-2</c:v>
                </c:pt>
                <c:pt idx="349">
                  <c:v>3.7394311861369989E-2</c:v>
                </c:pt>
                <c:pt idx="350">
                  <c:v>3.7444067081640053E-2</c:v>
                </c:pt>
                <c:pt idx="351">
                  <c:v>3.7507312784379909E-2</c:v>
                </c:pt>
                <c:pt idx="352">
                  <c:v>3.7570268369210069E-2</c:v>
                </c:pt>
                <c:pt idx="353">
                  <c:v>3.7597104275189919E-2</c:v>
                </c:pt>
                <c:pt idx="354">
                  <c:v>3.7628291949709958E-2</c:v>
                </c:pt>
                <c:pt idx="355">
                  <c:v>3.7685880353349965E-2</c:v>
                </c:pt>
                <c:pt idx="356">
                  <c:v>3.7744484169639936E-2</c:v>
                </c:pt>
                <c:pt idx="357">
                  <c:v>3.7967874954540015E-2</c:v>
                </c:pt>
                <c:pt idx="358">
                  <c:v>3.8018065351669961E-2</c:v>
                </c:pt>
                <c:pt idx="359">
                  <c:v>3.8055925737940033E-2</c:v>
                </c:pt>
                <c:pt idx="360">
                  <c:v>3.8108001901429933E-2</c:v>
                </c:pt>
                <c:pt idx="361">
                  <c:v>3.8159642888069945E-2</c:v>
                </c:pt>
                <c:pt idx="362">
                  <c:v>3.8227675536200101E-2</c:v>
                </c:pt>
                <c:pt idx="363">
                  <c:v>3.8283233114519977E-2</c:v>
                </c:pt>
                <c:pt idx="364">
                  <c:v>3.8337049985430083E-2</c:v>
                </c:pt>
                <c:pt idx="365">
                  <c:v>3.8410304755799984E-2</c:v>
                </c:pt>
                <c:pt idx="366">
                  <c:v>3.8493290867070096E-2</c:v>
                </c:pt>
                <c:pt idx="367">
                  <c:v>3.8679389110340079E-2</c:v>
                </c:pt>
                <c:pt idx="368">
                  <c:v>3.8731175155930053E-2</c:v>
                </c:pt>
                <c:pt idx="369">
                  <c:v>3.8803269454690037E-2</c:v>
                </c:pt>
                <c:pt idx="370">
                  <c:v>3.8867820687989996E-2</c:v>
                </c:pt>
                <c:pt idx="371">
                  <c:v>3.8899588598310109E-2</c:v>
                </c:pt>
                <c:pt idx="372">
                  <c:v>3.895297029235989E-2</c:v>
                </c:pt>
                <c:pt idx="373">
                  <c:v>3.8996487977730032E-2</c:v>
                </c:pt>
                <c:pt idx="374">
                  <c:v>3.9065176898049891E-2</c:v>
                </c:pt>
                <c:pt idx="375">
                  <c:v>3.9181595014430082E-2</c:v>
                </c:pt>
                <c:pt idx="376">
                  <c:v>3.9261655740580048E-2</c:v>
                </c:pt>
                <c:pt idx="377">
                  <c:v>3.9409470811889946E-2</c:v>
                </c:pt>
                <c:pt idx="378">
                  <c:v>3.9505789955510018E-2</c:v>
                </c:pt>
                <c:pt idx="379">
                  <c:v>3.9575273193150018E-2</c:v>
                </c:pt>
                <c:pt idx="380">
                  <c:v>3.9601818981219949E-2</c:v>
                </c:pt>
                <c:pt idx="381">
                  <c:v>3.9658827149060105E-2</c:v>
                </c:pt>
                <c:pt idx="382">
                  <c:v>3.9705246013449935E-2</c:v>
                </c:pt>
                <c:pt idx="383">
                  <c:v>3.9768781834089939E-2</c:v>
                </c:pt>
                <c:pt idx="384">
                  <c:v>3.9915291374839956E-2</c:v>
                </c:pt>
                <c:pt idx="385">
                  <c:v>4.0028582415750025E-2</c:v>
                </c:pt>
                <c:pt idx="386">
                  <c:v>4.0079062930779896E-2</c:v>
                </c:pt>
                <c:pt idx="387">
                  <c:v>4.0146370284150024E-2</c:v>
                </c:pt>
                <c:pt idx="388">
                  <c:v>4.0222381174600086E-2</c:v>
                </c:pt>
                <c:pt idx="389">
                  <c:v>4.0266334036819895E-2</c:v>
                </c:pt>
                <c:pt idx="390">
                  <c:v>4.0315449977579965E-2</c:v>
                </c:pt>
                <c:pt idx="391">
                  <c:v>4.0355545291830053E-2</c:v>
                </c:pt>
                <c:pt idx="392">
                  <c:v>4.0429960533810094E-2</c:v>
                </c:pt>
                <c:pt idx="393">
                  <c:v>4.0487693996400065E-2</c:v>
                </c:pt>
                <c:pt idx="394">
                  <c:v>4.0688455584910077E-2</c:v>
                </c:pt>
                <c:pt idx="395">
                  <c:v>4.0741547161059932E-2</c:v>
                </c:pt>
                <c:pt idx="396">
                  <c:v>4.0781728490550062E-2</c:v>
                </c:pt>
                <c:pt idx="397">
                  <c:v>4.0867893507579911E-2</c:v>
                </c:pt>
                <c:pt idx="398">
                  <c:v>4.0907204483370041E-2</c:v>
                </c:pt>
                <c:pt idx="399">
                  <c:v>4.093810203997994E-2</c:v>
                </c:pt>
                <c:pt idx="400">
                  <c:v>4.0979733958979914E-2</c:v>
                </c:pt>
                <c:pt idx="401">
                  <c:v>4.1039788364789942E-2</c:v>
                </c:pt>
                <c:pt idx="402">
                  <c:v>4.112377749755991E-2</c:v>
                </c:pt>
                <c:pt idx="403">
                  <c:v>4.1204575333390059E-2</c:v>
                </c:pt>
                <c:pt idx="404">
                  <c:v>4.1384738550819922E-2</c:v>
                </c:pt>
                <c:pt idx="405">
                  <c:v>4.1462490148679976E-2</c:v>
                </c:pt>
                <c:pt idx="406">
                  <c:v>4.1515581724830053E-2</c:v>
                </c:pt>
                <c:pt idx="407">
                  <c:v>4.1585355080379971E-2</c:v>
                </c:pt>
                <c:pt idx="408">
                  <c:v>4.1615527342230063E-2</c:v>
                </c:pt>
                <c:pt idx="409">
                  <c:v>4.1637873544049908E-2</c:v>
                </c:pt>
                <c:pt idx="410">
                  <c:v>4.1688637053659994E-2</c:v>
                </c:pt>
                <c:pt idx="411">
                  <c:v>4.1764212767249953E-2</c:v>
                </c:pt>
                <c:pt idx="412">
                  <c:v>4.183761259657004E-2</c:v>
                </c:pt>
                <c:pt idx="413">
                  <c:v>4.1908653459199918E-2</c:v>
                </c:pt>
                <c:pt idx="414">
                  <c:v>4.2086243638979948E-2</c:v>
                </c:pt>
                <c:pt idx="415">
                  <c:v>4.2145572750039939E-2</c:v>
                </c:pt>
                <c:pt idx="416">
                  <c:v>4.2207803040120062E-2</c:v>
                </c:pt>
                <c:pt idx="417">
                  <c:v>4.2273659803979902E-2</c:v>
                </c:pt>
                <c:pt idx="418">
                  <c:v>4.2302671594220076E-2</c:v>
                </c:pt>
                <c:pt idx="419">
                  <c:v>4.2339806685739889E-2</c:v>
                </c:pt>
                <c:pt idx="420">
                  <c:v>4.2403789768999944E-2</c:v>
                </c:pt>
                <c:pt idx="421">
                  <c:v>4.2435835711450043E-2</c:v>
                </c:pt>
                <c:pt idx="422">
                  <c:v>4.2507349774409953E-2</c:v>
                </c:pt>
                <c:pt idx="423">
                  <c:v>4.2569870182390002E-2</c:v>
                </c:pt>
                <c:pt idx="424">
                  <c:v>4.2813424161509905E-2</c:v>
                </c:pt>
                <c:pt idx="425">
                  <c:v>4.2873478567319934E-2</c:v>
                </c:pt>
                <c:pt idx="426">
                  <c:v>4.297081312359996E-2</c:v>
                </c:pt>
                <c:pt idx="427">
                  <c:v>4.2984883841870047E-2</c:v>
                </c:pt>
                <c:pt idx="428">
                  <c:v>4.3008818568819995E-2</c:v>
                </c:pt>
                <c:pt idx="429">
                  <c:v>4.3086570166680049E-2</c:v>
                </c:pt>
                <c:pt idx="430">
                  <c:v>4.3137921035419913E-2</c:v>
                </c:pt>
                <c:pt idx="431">
                  <c:v>4.3211320864739999E-2</c:v>
                </c:pt>
                <c:pt idx="432">
                  <c:v>4.3257449611229903E-2</c:v>
                </c:pt>
                <c:pt idx="433">
                  <c:v>4.3489834051110066E-2</c:v>
                </c:pt>
                <c:pt idx="434">
                  <c:v>4.350709606630998E-2</c:v>
                </c:pt>
                <c:pt idx="435">
                  <c:v>4.3573823183870042E-2</c:v>
                </c:pt>
                <c:pt idx="436">
                  <c:v>4.3654185842860072E-2</c:v>
                </c:pt>
                <c:pt idx="437">
                  <c:v>4.3686388930030073E-2</c:v>
                </c:pt>
                <c:pt idx="438">
                  <c:v>4.3741879477070089E-2</c:v>
                </c:pt>
                <c:pt idx="439">
                  <c:v>4.3785319134769907E-2</c:v>
                </c:pt>
                <c:pt idx="440">
                  <c:v>4.3839038300119926E-2</c:v>
                </c:pt>
                <c:pt idx="441">
                  <c:v>4.3867712619070076E-2</c:v>
                </c:pt>
                <c:pt idx="442">
                  <c:v>4.392718678908003E-2</c:v>
                </c:pt>
                <c:pt idx="443">
                  <c:v>4.4059480552600006E-2</c:v>
                </c:pt>
                <c:pt idx="444">
                  <c:v>4.4176833244149893E-2</c:v>
                </c:pt>
                <c:pt idx="445">
                  <c:v>4.4227168700220032E-2</c:v>
                </c:pt>
                <c:pt idx="446">
                  <c:v>4.4338428915819961E-2</c:v>
                </c:pt>
                <c:pt idx="447">
                  <c:v>4.4355158616089962E-2</c:v>
                </c:pt>
                <c:pt idx="448">
                  <c:v>4.4377449773699951E-2</c:v>
                </c:pt>
                <c:pt idx="449">
                  <c:v>4.4428365465579933E-2</c:v>
                </c:pt>
                <c:pt idx="450">
                  <c:v>4.4487674052269943E-2</c:v>
                </c:pt>
                <c:pt idx="451">
                  <c:v>4.4546443451890072E-2</c:v>
                </c:pt>
                <c:pt idx="452">
                  <c:v>4.4614040923159903E-2</c:v>
                </c:pt>
                <c:pt idx="453">
                  <c:v>4.486774902887003E-2</c:v>
                </c:pt>
                <c:pt idx="454">
                  <c:v>4.4906189650939954E-2</c:v>
                </c:pt>
                <c:pt idx="455">
                  <c:v>4.4966389115699945E-2</c:v>
                </c:pt>
                <c:pt idx="456">
                  <c:v>4.5034421763830101E-2</c:v>
                </c:pt>
                <c:pt idx="457">
                  <c:v>4.5063723671979972E-2</c:v>
                </c:pt>
                <c:pt idx="458">
                  <c:v>4.5084176984109936E-2</c:v>
                </c:pt>
                <c:pt idx="459">
                  <c:v>4.5116525130229901E-2</c:v>
                </c:pt>
                <c:pt idx="460">
                  <c:v>4.519891861453007E-2</c:v>
                </c:pt>
                <c:pt idx="461">
                  <c:v>4.5256071841319967E-2</c:v>
                </c:pt>
                <c:pt idx="462">
                  <c:v>4.5440002989499906E-2</c:v>
                </c:pt>
                <c:pt idx="463">
                  <c:v>4.5551992101829919E-2</c:v>
                </c:pt>
                <c:pt idx="464">
                  <c:v>4.5630583757799936E-2</c:v>
                </c:pt>
                <c:pt idx="465">
                  <c:v>4.5677613153600083E-2</c:v>
                </c:pt>
                <c:pt idx="466">
                  <c:v>4.5736216969900045E-2</c:v>
                </c:pt>
                <c:pt idx="467">
                  <c:v>4.5751303100820095E-2</c:v>
                </c:pt>
                <c:pt idx="468">
                  <c:v>4.5783506188000089E-2</c:v>
                </c:pt>
                <c:pt idx="469">
                  <c:v>4.581484057903995E-2</c:v>
                </c:pt>
                <c:pt idx="470">
                  <c:v>4.5854149897250007E-2</c:v>
                </c:pt>
                <c:pt idx="471">
                  <c:v>4.5933207025669942E-2</c:v>
                </c:pt>
                <c:pt idx="472">
                  <c:v>4.608871022139005E-2</c:v>
                </c:pt>
                <c:pt idx="473">
                  <c:v>4.6236525292699948E-2</c:v>
                </c:pt>
                <c:pt idx="474">
                  <c:v>4.6365627759290096E-2</c:v>
                </c:pt>
                <c:pt idx="475">
                  <c:v>4.6428728403079988E-2</c:v>
                </c:pt>
                <c:pt idx="476">
                  <c:v>4.644671571302994E-2</c:v>
                </c:pt>
                <c:pt idx="477">
                  <c:v>4.646093149024999E-2</c:v>
                </c:pt>
                <c:pt idx="478">
                  <c:v>4.6487332219379951E-2</c:v>
                </c:pt>
                <c:pt idx="479">
                  <c:v>4.6521856249770011E-2</c:v>
                </c:pt>
                <c:pt idx="480">
                  <c:v>4.6580756803989987E-2</c:v>
                </c:pt>
                <c:pt idx="481">
                  <c:v>4.6832862641210005E-2</c:v>
                </c:pt>
                <c:pt idx="482">
                  <c:v>4.6977921592449956E-2</c:v>
                </c:pt>
                <c:pt idx="483">
                  <c:v>4.707395061816011E-2</c:v>
                </c:pt>
                <c:pt idx="484">
                  <c:v>4.7132264316559924E-2</c:v>
                </c:pt>
                <c:pt idx="485">
                  <c:v>4.7141983266290044E-2</c:v>
                </c:pt>
                <c:pt idx="486">
                  <c:v>4.7176942473539984E-2</c:v>
                </c:pt>
                <c:pt idx="487">
                  <c:v>4.720885544281006E-2</c:v>
                </c:pt>
                <c:pt idx="488">
                  <c:v>4.7273406676110019E-2</c:v>
                </c:pt>
                <c:pt idx="489">
                  <c:v>4.7642291589089947E-2</c:v>
                </c:pt>
                <c:pt idx="490">
                  <c:v>4.7701620700139946E-2</c:v>
                </c:pt>
                <c:pt idx="491">
                  <c:v>4.7798955256419973E-2</c:v>
                </c:pt>
                <c:pt idx="492">
                  <c:v>4.7833624345769987E-2</c:v>
                </c:pt>
                <c:pt idx="493">
                  <c:v>4.7863506489719931E-2</c:v>
                </c:pt>
                <c:pt idx="494">
                  <c:v>4.790078664018993E-2</c:v>
                </c:pt>
                <c:pt idx="495">
                  <c:v>4.7935020552680063E-2</c:v>
                </c:pt>
                <c:pt idx="496">
                  <c:v>4.8036126984859928E-2</c:v>
                </c:pt>
                <c:pt idx="497">
                  <c:v>4.8346407738369956E-2</c:v>
                </c:pt>
                <c:pt idx="498">
                  <c:v>4.8442436764090102E-2</c:v>
                </c:pt>
                <c:pt idx="499">
                  <c:v>4.8505682466829958E-2</c:v>
                </c:pt>
                <c:pt idx="500">
                  <c:v>4.8538320730850071E-2</c:v>
                </c:pt>
                <c:pt idx="501">
                  <c:v>4.8550940859610092E-2</c:v>
                </c:pt>
                <c:pt idx="502">
                  <c:v>4.8563996165220003E-2</c:v>
                </c:pt>
                <c:pt idx="503">
                  <c:v>4.863014304697999E-2</c:v>
                </c:pt>
                <c:pt idx="504">
                  <c:v>4.882756827960999E-2</c:v>
                </c:pt>
                <c:pt idx="505">
                  <c:v>4.9069517425349929E-2</c:v>
                </c:pt>
                <c:pt idx="506">
                  <c:v>4.9138284553150058E-2</c:v>
                </c:pt>
                <c:pt idx="507">
                  <c:v>4.9193406954620045E-2</c:v>
                </c:pt>
                <c:pt idx="508">
                  <c:v>4.9222273685910034E-2</c:v>
                </c:pt>
                <c:pt idx="509">
                  <c:v>4.9239390642159986E-2</c:v>
                </c:pt>
                <c:pt idx="510">
                  <c:v>4.928261820962998E-2</c:v>
                </c:pt>
                <c:pt idx="511">
                  <c:v>4.9696181279589968E-2</c:v>
                </c:pt>
                <c:pt idx="512">
                  <c:v>4.9794386189579987E-2</c:v>
                </c:pt>
                <c:pt idx="513">
                  <c:v>4.9886498623610054E-2</c:v>
                </c:pt>
                <c:pt idx="514">
                  <c:v>4.9913769706440014E-2</c:v>
                </c:pt>
                <c:pt idx="515">
                  <c:v>4.9936108784929933E-2</c:v>
                </c:pt>
                <c:pt idx="516">
                  <c:v>4.9946262911519934E-2</c:v>
                </c:pt>
                <c:pt idx="517">
                  <c:v>5.0052446063820089E-2</c:v>
                </c:pt>
                <c:pt idx="518">
                  <c:v>5.0517505061469903E-2</c:v>
                </c:pt>
                <c:pt idx="519">
                  <c:v>5.0556090742500004E-2</c:v>
                </c:pt>
                <c:pt idx="520">
                  <c:v>5.0601929371089982E-2</c:v>
                </c:pt>
                <c:pt idx="521">
                  <c:v>5.0626299274890041E-2</c:v>
                </c:pt>
                <c:pt idx="522">
                  <c:v>5.0654815973139922E-2</c:v>
                </c:pt>
                <c:pt idx="523">
                  <c:v>5.1055238593689989E-2</c:v>
                </c:pt>
                <c:pt idx="524">
                  <c:v>5.1217124383259982E-2</c:v>
                </c:pt>
                <c:pt idx="525">
                  <c:v>5.1254839710580091E-2</c:v>
                </c:pt>
                <c:pt idx="526">
                  <c:v>5.1305755402470066E-2</c:v>
                </c:pt>
                <c:pt idx="527">
                  <c:v>5.1327224127249993E-2</c:v>
                </c:pt>
                <c:pt idx="528">
                  <c:v>5.1355800740640056E-2</c:v>
                </c:pt>
                <c:pt idx="529">
                  <c:v>5.1785077784550104E-2</c:v>
                </c:pt>
                <c:pt idx="530">
                  <c:v>5.1927913244300017E-2</c:v>
                </c:pt>
                <c:pt idx="531">
                  <c:v>5.1991739182849939E-2</c:v>
                </c:pt>
                <c:pt idx="532">
                  <c:v>5.2007550608530018E-2</c:v>
                </c:pt>
                <c:pt idx="533">
                  <c:v>5.2044359614120017E-2</c:v>
                </c:pt>
                <c:pt idx="534">
                  <c:v>5.2350783594530048E-2</c:v>
                </c:pt>
                <c:pt idx="535">
                  <c:v>5.2425465447029973E-2</c:v>
                </c:pt>
                <c:pt idx="536">
                  <c:v>5.259765042213993E-2</c:v>
                </c:pt>
                <c:pt idx="537">
                  <c:v>5.2680634924280101E-2</c:v>
                </c:pt>
                <c:pt idx="538">
                  <c:v>5.2696580626879985E-2</c:v>
                </c:pt>
                <c:pt idx="539">
                  <c:v>5.2714858054740077E-2</c:v>
                </c:pt>
                <c:pt idx="540">
                  <c:v>5.2851213468900093E-2</c:v>
                </c:pt>
                <c:pt idx="541">
                  <c:v>5.325984453452004E-2</c:v>
                </c:pt>
                <c:pt idx="542">
                  <c:v>5.3319173645570039E-2</c:v>
                </c:pt>
                <c:pt idx="543">
                  <c:v>5.3383434760970072E-2</c:v>
                </c:pt>
                <c:pt idx="544">
                  <c:v>5.3414767494440074E-2</c:v>
                </c:pt>
                <c:pt idx="545">
                  <c:v>5.3651648761799953E-2</c:v>
                </c:pt>
                <c:pt idx="546">
                  <c:v>5.394684372756009E-2</c:v>
                </c:pt>
                <c:pt idx="547">
                  <c:v>5.4024160148560041E-2</c:v>
                </c:pt>
                <c:pt idx="548">
                  <c:v>5.4069459934920072E-2</c:v>
                </c:pt>
                <c:pt idx="549">
                  <c:v>5.411027813868996E-2</c:v>
                </c:pt>
                <c:pt idx="550">
                  <c:v>5.4329509240909957E-2</c:v>
                </c:pt>
                <c:pt idx="551">
                  <c:v>5.4625536098239946E-2</c:v>
                </c:pt>
                <c:pt idx="552">
                  <c:v>5.4703761335090029E-2</c:v>
                </c:pt>
                <c:pt idx="553">
                  <c:v>5.4731902771629981E-2</c:v>
                </c:pt>
                <c:pt idx="554">
                  <c:v>5.481154013584999E-2</c:v>
                </c:pt>
                <c:pt idx="555">
                  <c:v>5.5141081509930023E-2</c:v>
                </c:pt>
                <c:pt idx="556">
                  <c:v>5.5398738770439993E-2</c:v>
                </c:pt>
                <c:pt idx="557">
                  <c:v>5.5432682565029978E-2</c:v>
                </c:pt>
                <c:pt idx="558">
                  <c:v>5.5540316306849968E-2</c:v>
                </c:pt>
                <c:pt idx="559">
                  <c:v>5.57763507375999E-2</c:v>
                </c:pt>
                <c:pt idx="560">
                  <c:v>5.5965774210809949E-2</c:v>
                </c:pt>
                <c:pt idx="561">
                  <c:v>5.6098793269089953E-2</c:v>
                </c:pt>
                <c:pt idx="562">
                  <c:v>5.6127660000389934E-2</c:v>
                </c:pt>
                <c:pt idx="563">
                  <c:v>5.6215130547980108E-2</c:v>
                </c:pt>
                <c:pt idx="564">
                  <c:v>5.6301669522019981E-2</c:v>
                </c:pt>
                <c:pt idx="565">
                  <c:v>5.6757796084540013E-2</c:v>
                </c:pt>
                <c:pt idx="566">
                  <c:v>5.6804505066839983E-2</c:v>
                </c:pt>
                <c:pt idx="567">
                  <c:v>5.6963779795289993E-2</c:v>
                </c:pt>
                <c:pt idx="568">
                  <c:v>5.7224305671699893E-2</c:v>
                </c:pt>
                <c:pt idx="569">
                  <c:v>5.7483816135460053E-2</c:v>
                </c:pt>
                <c:pt idx="570">
                  <c:v>5.7519645696409993E-2</c:v>
                </c:pt>
                <c:pt idx="571">
                  <c:v>5.7723018346039989E-2</c:v>
                </c:pt>
                <c:pt idx="572">
                  <c:v>5.7993408231139965E-2</c:v>
                </c:pt>
                <c:pt idx="573">
                  <c:v>5.8203743710429912E-2</c:v>
                </c:pt>
                <c:pt idx="574">
                  <c:v>5.8274387419680052E-2</c:v>
                </c:pt>
                <c:pt idx="575">
                  <c:v>5.8508439594809891E-2</c:v>
                </c:pt>
                <c:pt idx="576">
                  <c:v>5.8739156299419948E-2</c:v>
                </c:pt>
                <c:pt idx="577">
                  <c:v>5.8894079259339982E-2</c:v>
                </c:pt>
                <c:pt idx="578">
                  <c:v>5.8908716698669927E-2</c:v>
                </c:pt>
                <c:pt idx="579">
                  <c:v>5.9003888885420075E-2</c:v>
                </c:pt>
                <c:pt idx="580">
                  <c:v>5.9279529958260024E-2</c:v>
                </c:pt>
                <c:pt idx="581">
                  <c:v>5.9465511492339918E-2</c:v>
                </c:pt>
                <c:pt idx="582">
                  <c:v>5.9612846362699923E-2</c:v>
                </c:pt>
                <c:pt idx="583">
                  <c:v>5.9642438388749941E-2</c:v>
                </c:pt>
                <c:pt idx="584">
                  <c:v>6.0022928017829935E-2</c:v>
                </c:pt>
                <c:pt idx="585">
                  <c:v>6.0299845555729981E-2</c:v>
                </c:pt>
                <c:pt idx="586">
                  <c:v>6.0379627978909944E-2</c:v>
                </c:pt>
                <c:pt idx="587">
                  <c:v>6.0621296191669893E-2</c:v>
                </c:pt>
                <c:pt idx="588">
                  <c:v>6.0855917489740063E-2</c:v>
                </c:pt>
                <c:pt idx="589">
                  <c:v>6.1014551008460094E-2</c:v>
                </c:pt>
                <c:pt idx="590">
                  <c:v>6.1246996125150055E-2</c:v>
                </c:pt>
                <c:pt idx="591">
                  <c:v>6.1523812535209998E-2</c:v>
                </c:pt>
                <c:pt idx="592">
                  <c:v>6.1714025271299988E-2</c:v>
                </c:pt>
                <c:pt idx="593">
                  <c:v>6.1813133113340024E-2</c:v>
                </c:pt>
                <c:pt idx="594">
                  <c:v>6.2034614986600012E-2</c:v>
                </c:pt>
                <c:pt idx="595">
                  <c:v>6.2347506640139994E-2</c:v>
                </c:pt>
                <c:pt idx="596">
                  <c:v>6.2430181313529953E-2</c:v>
                </c:pt>
                <c:pt idx="597">
                  <c:v>6.2790757838820044E-2</c:v>
                </c:pt>
                <c:pt idx="598">
                  <c:v>6.3005485114119963E-2</c:v>
                </c:pt>
                <c:pt idx="599">
                  <c:v>6.3117180506570003E-2</c:v>
                </c:pt>
                <c:pt idx="600">
                  <c:v>6.3222367225860054E-2</c:v>
                </c:pt>
                <c:pt idx="601">
                  <c:v>6.3494188720830014E-2</c:v>
                </c:pt>
                <c:pt idx="602">
                  <c:v>6.3790228926879911E-2</c:v>
                </c:pt>
                <c:pt idx="603">
                  <c:v>6.3932805187939978E-2</c:v>
                </c:pt>
                <c:pt idx="604">
                  <c:v>6.4169873315669923E-2</c:v>
                </c:pt>
                <c:pt idx="605">
                  <c:v>6.4515693855399903E-2</c:v>
                </c:pt>
                <c:pt idx="606">
                  <c:v>6.457166756735E-2</c:v>
                </c:pt>
                <c:pt idx="607">
                  <c:v>6.48783412334899E-2</c:v>
                </c:pt>
                <c:pt idx="608">
                  <c:v>6.5157724773559966E-2</c:v>
                </c:pt>
                <c:pt idx="609">
                  <c:v>6.5273194513109978E-2</c:v>
                </c:pt>
                <c:pt idx="610">
                  <c:v>6.5723919467409964E-2</c:v>
                </c:pt>
                <c:pt idx="611">
                  <c:v>6.5906809197719962E-2</c:v>
                </c:pt>
                <c:pt idx="612">
                  <c:v>6.6228110519600092E-2</c:v>
                </c:pt>
                <c:pt idx="613">
                  <c:v>6.6569172482779937E-2</c:v>
                </c:pt>
                <c:pt idx="614">
                  <c:v>6.6803998811099996E-2</c:v>
                </c:pt>
                <c:pt idx="615">
                  <c:v>6.703696348678001E-2</c:v>
                </c:pt>
                <c:pt idx="616">
                  <c:v>6.7347736601859998E-2</c:v>
                </c:pt>
                <c:pt idx="617">
                  <c:v>6.7556274532190042E-2</c:v>
                </c:pt>
                <c:pt idx="618">
                  <c:v>6.7958813121860029E-2</c:v>
                </c:pt>
                <c:pt idx="619">
                  <c:v>6.8184366053049894E-2</c:v>
                </c:pt>
                <c:pt idx="620">
                  <c:v>6.8339592868839949E-2</c:v>
                </c:pt>
                <c:pt idx="621">
                  <c:v>6.8436202130359947E-2</c:v>
                </c:pt>
                <c:pt idx="622">
                  <c:v>6.8561646985779934E-2</c:v>
                </c:pt>
                <c:pt idx="623">
                  <c:v>6.8704079520760075E-2</c:v>
                </c:pt>
                <c:pt idx="624">
                  <c:v>6.8868332746089944E-2</c:v>
                </c:pt>
                <c:pt idx="625">
                  <c:v>6.898463280864009E-2</c:v>
                </c:pt>
                <c:pt idx="626">
                  <c:v>6.9199790734840061E-2</c:v>
                </c:pt>
                <c:pt idx="627">
                  <c:v>6.9535748980710022E-2</c:v>
                </c:pt>
                <c:pt idx="628">
                  <c:v>6.9845594900540098E-2</c:v>
                </c:pt>
                <c:pt idx="629">
                  <c:v>6.993466109660007E-2</c:v>
                </c:pt>
                <c:pt idx="630">
                  <c:v>7.0183727315860089E-2</c:v>
                </c:pt>
                <c:pt idx="631">
                  <c:v>7.0441583976269984E-2</c:v>
                </c:pt>
                <c:pt idx="632">
                  <c:v>7.0539701982190062E-2</c:v>
                </c:pt>
                <c:pt idx="633">
                  <c:v>7.0655879546059897E-2</c:v>
                </c:pt>
                <c:pt idx="634">
                  <c:v>7.0796456325870061E-2</c:v>
                </c:pt>
                <c:pt idx="635">
                  <c:v>7.0887408288289988E-2</c:v>
                </c:pt>
                <c:pt idx="636">
                  <c:v>7.1072938686919995E-2</c:v>
                </c:pt>
                <c:pt idx="637">
                  <c:v>7.1310835366940051E-2</c:v>
                </c:pt>
                <c:pt idx="638">
                  <c:v>7.141237663280009E-2</c:v>
                </c:pt>
                <c:pt idx="639">
                  <c:v>7.162285717104E-2</c:v>
                </c:pt>
                <c:pt idx="640">
                  <c:v>7.1909493658679935E-2</c:v>
                </c:pt>
                <c:pt idx="641">
                  <c:v>7.2119393961110001E-2</c:v>
                </c:pt>
                <c:pt idx="642">
                  <c:v>7.2337997800620002E-2</c:v>
                </c:pt>
                <c:pt idx="643">
                  <c:v>7.2436492828499954E-2</c:v>
                </c:pt>
                <c:pt idx="644">
                  <c:v>7.2575314244829991E-2</c:v>
                </c:pt>
                <c:pt idx="645">
                  <c:v>7.2739085800769931E-2</c:v>
                </c:pt>
                <c:pt idx="646">
                  <c:v>7.302412663995006E-2</c:v>
                </c:pt>
                <c:pt idx="647">
                  <c:v>7.3085776694219895E-2</c:v>
                </c:pt>
                <c:pt idx="648">
                  <c:v>7.3192104905470012E-2</c:v>
                </c:pt>
                <c:pt idx="649">
                  <c:v>7.3261443084160049E-2</c:v>
                </c:pt>
                <c:pt idx="650">
                  <c:v>7.3412739570299923E-2</c:v>
                </c:pt>
                <c:pt idx="651">
                  <c:v>7.3612630805099943E-2</c:v>
                </c:pt>
                <c:pt idx="652">
                  <c:v>7.3761461289060026E-2</c:v>
                </c:pt>
                <c:pt idx="653">
                  <c:v>7.39897494567201E-2</c:v>
                </c:pt>
                <c:pt idx="654">
                  <c:v>7.4074979015990028E-2</c:v>
                </c:pt>
                <c:pt idx="655">
                  <c:v>7.4224924638250034E-2</c:v>
                </c:pt>
                <c:pt idx="656">
                  <c:v>7.4358233814429964E-2</c:v>
                </c:pt>
                <c:pt idx="657">
                  <c:v>7.4617744278189901E-2</c:v>
                </c:pt>
                <c:pt idx="658">
                  <c:v>7.4693576019589925E-2</c:v>
                </c:pt>
                <c:pt idx="659">
                  <c:v>7.4780355362519924E-2</c:v>
                </c:pt>
                <c:pt idx="660">
                  <c:v>7.4930201259139961E-2</c:v>
                </c:pt>
                <c:pt idx="661">
                  <c:v>7.5313592067250079E-2</c:v>
                </c:pt>
                <c:pt idx="662">
                  <c:v>7.5525813312899981E-2</c:v>
                </c:pt>
                <c:pt idx="663">
                  <c:v>7.5635767997940029E-2</c:v>
                </c:pt>
                <c:pt idx="664">
                  <c:v>7.5711778888380099E-2</c:v>
                </c:pt>
                <c:pt idx="665">
                  <c:v>7.5830146992589942E-2</c:v>
                </c:pt>
                <c:pt idx="666">
                  <c:v>7.6148986567400101E-2</c:v>
                </c:pt>
                <c:pt idx="667">
                  <c:v>7.6204711915470069E-2</c:v>
                </c:pt>
                <c:pt idx="668">
                  <c:v>7.6297817051359962E-2</c:v>
                </c:pt>
                <c:pt idx="669">
                  <c:v>7.6512214181279958E-2</c:v>
                </c:pt>
                <c:pt idx="670">
                  <c:v>7.6558342927770084E-2</c:v>
                </c:pt>
                <c:pt idx="671">
                  <c:v>7.6686284922760084E-2</c:v>
                </c:pt>
                <c:pt idx="672">
                  <c:v>7.6774045588259954E-2</c:v>
                </c:pt>
                <c:pt idx="673">
                  <c:v>7.6907064646539958E-2</c:v>
                </c:pt>
                <c:pt idx="674">
                  <c:v>7.7095206106289949E-2</c:v>
                </c:pt>
                <c:pt idx="675">
                  <c:v>7.7210092795660046E-2</c:v>
                </c:pt>
                <c:pt idx="676">
                  <c:v>7.738459871399006E-2</c:v>
                </c:pt>
                <c:pt idx="677">
                  <c:v>7.7723601483020044E-2</c:v>
                </c:pt>
                <c:pt idx="678">
                  <c:v>7.7858506307669995E-2</c:v>
                </c:pt>
                <c:pt idx="679">
                  <c:v>7.795543916937997E-2</c:v>
                </c:pt>
                <c:pt idx="680">
                  <c:v>7.8026629632149902E-2</c:v>
                </c:pt>
                <c:pt idx="681">
                  <c:v>7.8078415677740098E-2</c:v>
                </c:pt>
                <c:pt idx="682">
                  <c:v>7.8176910705630043E-2</c:v>
                </c:pt>
                <c:pt idx="683">
                  <c:v>7.8267427491200081E-2</c:v>
                </c:pt>
                <c:pt idx="684">
                  <c:v>7.8462966957459912E-2</c:v>
                </c:pt>
                <c:pt idx="685">
                  <c:v>7.8569440227659992E-2</c:v>
                </c:pt>
                <c:pt idx="686">
                  <c:v>7.8657684745490064E-2</c:v>
                </c:pt>
                <c:pt idx="687">
                  <c:v>7.8751634270409987E-2</c:v>
                </c:pt>
                <c:pt idx="688">
                  <c:v>7.8899449341720107E-2</c:v>
                </c:pt>
                <c:pt idx="689">
                  <c:v>7.905002053308996E-2</c:v>
                </c:pt>
                <c:pt idx="690">
                  <c:v>7.9391634363249919E-2</c:v>
                </c:pt>
                <c:pt idx="691">
                  <c:v>7.9534517430210006E-2</c:v>
                </c:pt>
                <c:pt idx="692">
                  <c:v>7.9623148449410097E-2</c:v>
                </c:pt>
                <c:pt idx="693">
                  <c:v>7.9852776769210099E-2</c:v>
                </c:pt>
                <c:pt idx="694">
                  <c:v>8.0064998014869992E-2</c:v>
                </c:pt>
                <c:pt idx="695">
                  <c:v>8.0197001660490042E-2</c:v>
                </c:pt>
                <c:pt idx="696">
                  <c:v>8.0337267594950079E-2</c:v>
                </c:pt>
                <c:pt idx="697">
                  <c:v>8.0424744213920096E-2</c:v>
                </c:pt>
                <c:pt idx="698">
                  <c:v>8.0578071525380102E-2</c:v>
                </c:pt>
                <c:pt idx="699">
                  <c:v>8.0698615513850047E-2</c:v>
                </c:pt>
                <c:pt idx="700">
                  <c:v>8.0786666297250065E-2</c:v>
                </c:pt>
                <c:pt idx="701">
                  <c:v>8.0957835859700067E-2</c:v>
                </c:pt>
                <c:pt idx="702">
                  <c:v>8.1079105142930041E-2</c:v>
                </c:pt>
                <c:pt idx="703">
                  <c:v>8.1187029002649957E-2</c:v>
                </c:pt>
                <c:pt idx="704">
                  <c:v>8.1319757943030035E-2</c:v>
                </c:pt>
                <c:pt idx="705">
                  <c:v>8.154988444423994E-2</c:v>
                </c:pt>
                <c:pt idx="706">
                  <c:v>8.1729685757319981E-2</c:v>
                </c:pt>
                <c:pt idx="707">
                  <c:v>8.1872142429320061E-2</c:v>
                </c:pt>
                <c:pt idx="708">
                  <c:v>8.2012704553070082E-2</c:v>
                </c:pt>
                <c:pt idx="709">
                  <c:v>8.2171834222569906E-2</c:v>
                </c:pt>
                <c:pt idx="710">
                  <c:v>8.224178174334007E-2</c:v>
                </c:pt>
                <c:pt idx="711">
                  <c:v>8.2460389095220021E-2</c:v>
                </c:pt>
                <c:pt idx="712">
                  <c:v>8.2592070004289919E-2</c:v>
                </c:pt>
                <c:pt idx="713">
                  <c:v>8.2726282323990041E-2</c:v>
                </c:pt>
                <c:pt idx="714">
                  <c:v>8.2803565955190006E-2</c:v>
                </c:pt>
                <c:pt idx="715">
                  <c:v>8.2892487092290024E-2</c:v>
                </c:pt>
                <c:pt idx="716">
                  <c:v>8.3070764543359932E-2</c:v>
                </c:pt>
                <c:pt idx="717">
                  <c:v>8.3138652132529911E-2</c:v>
                </c:pt>
                <c:pt idx="718">
                  <c:v>8.3258615885200005E-2</c:v>
                </c:pt>
                <c:pt idx="719">
                  <c:v>8.3419486262120035E-2</c:v>
                </c:pt>
                <c:pt idx="720">
                  <c:v>8.3519867056369934E-2</c:v>
                </c:pt>
                <c:pt idx="721">
                  <c:v>8.3750365729879928E-2</c:v>
                </c:pt>
                <c:pt idx="722">
                  <c:v>8.3890347617820105E-2</c:v>
                </c:pt>
                <c:pt idx="723">
                  <c:v>8.4004581987100035E-2</c:v>
                </c:pt>
                <c:pt idx="724">
                  <c:v>8.4108352209359971E-2</c:v>
                </c:pt>
                <c:pt idx="725">
                  <c:v>8.4227899797340022E-2</c:v>
                </c:pt>
                <c:pt idx="726">
                  <c:v>8.4351490023790054E-2</c:v>
                </c:pt>
                <c:pt idx="727">
                  <c:v>8.4428806444799998E-2</c:v>
                </c:pt>
                <c:pt idx="728">
                  <c:v>8.4607800301250036E-2</c:v>
                </c:pt>
                <c:pt idx="729">
                  <c:v>8.4737636951969897E-2</c:v>
                </c:pt>
                <c:pt idx="730">
                  <c:v>8.4972487394010088E-2</c:v>
                </c:pt>
                <c:pt idx="731">
                  <c:v>8.5069531832389966E-2</c:v>
                </c:pt>
                <c:pt idx="732">
                  <c:v>8.5169912626640087E-2</c:v>
                </c:pt>
                <c:pt idx="733">
                  <c:v>8.5247374106599993E-2</c:v>
                </c:pt>
                <c:pt idx="734">
                  <c:v>8.5387936230340022E-2</c:v>
                </c:pt>
                <c:pt idx="735">
                  <c:v>8.5559540969649905E-2</c:v>
                </c:pt>
                <c:pt idx="736">
                  <c:v>8.5736367831199978E-2</c:v>
                </c:pt>
                <c:pt idx="737">
                  <c:v>8.5926395057319915E-2</c:v>
                </c:pt>
                <c:pt idx="738">
                  <c:v>8.6102786742020099E-2</c:v>
                </c:pt>
                <c:pt idx="739">
                  <c:v>8.6328933646989903E-2</c:v>
                </c:pt>
                <c:pt idx="740">
                  <c:v>8.6439468567830025E-2</c:v>
                </c:pt>
                <c:pt idx="741">
                  <c:v>8.6621082374769953E-2</c:v>
                </c:pt>
                <c:pt idx="742">
                  <c:v>8.6686358902829941E-2</c:v>
                </c:pt>
                <c:pt idx="743">
                  <c:v>8.6776005334689987E-2</c:v>
                </c:pt>
                <c:pt idx="744">
                  <c:v>8.6826775967620007E-2</c:v>
                </c:pt>
                <c:pt idx="745">
                  <c:v>8.6991707995170087E-2</c:v>
                </c:pt>
                <c:pt idx="746">
                  <c:v>8.7098906560129974E-2</c:v>
                </c:pt>
                <c:pt idx="747">
                  <c:v>8.7275008126930009E-2</c:v>
                </c:pt>
                <c:pt idx="748">
                  <c:v>8.7378435159159995E-2</c:v>
                </c:pt>
                <c:pt idx="749">
                  <c:v>8.747489936173003E-2</c:v>
                </c:pt>
                <c:pt idx="750">
                  <c:v>8.7630072093000111E-2</c:v>
                </c:pt>
                <c:pt idx="751">
                  <c:v>8.7726286524210106E-2</c:v>
                </c:pt>
                <c:pt idx="752">
                  <c:v>8.7877855836999919E-2</c:v>
                </c:pt>
                <c:pt idx="753">
                  <c:v>8.8144180243989956E-2</c:v>
                </c:pt>
                <c:pt idx="754">
                  <c:v>8.82029642064599E-2</c:v>
                </c:pt>
                <c:pt idx="755">
                  <c:v>8.832334916747997E-2</c:v>
                </c:pt>
                <c:pt idx="756">
                  <c:v>8.8448879511560108E-2</c:v>
                </c:pt>
                <c:pt idx="757">
                  <c:v>8.8639577681169923E-2</c:v>
                </c:pt>
                <c:pt idx="758">
                  <c:v>8.8785773418730063E-2</c:v>
                </c:pt>
                <c:pt idx="759">
                  <c:v>8.8923603107680105E-2</c:v>
                </c:pt>
                <c:pt idx="760">
                  <c:v>8.908998572475002E-2</c:v>
                </c:pt>
                <c:pt idx="761">
                  <c:v>8.914525318516997E-2</c:v>
                </c:pt>
                <c:pt idx="762">
                  <c:v>8.920458229621997E-2</c:v>
                </c:pt>
                <c:pt idx="763">
                  <c:v>8.9320919575109903E-2</c:v>
                </c:pt>
                <c:pt idx="764">
                  <c:v>8.9415581055749982E-2</c:v>
                </c:pt>
                <c:pt idx="765">
                  <c:v>8.9542424593640035E-2</c:v>
                </c:pt>
                <c:pt idx="766">
                  <c:v>8.9699378378879979E-2</c:v>
                </c:pt>
                <c:pt idx="767">
                  <c:v>8.9753912223609955E-2</c:v>
                </c:pt>
                <c:pt idx="768">
                  <c:v>8.99277011681201E-2</c:v>
                </c:pt>
                <c:pt idx="769">
                  <c:v>9.0025180783340097E-2</c:v>
                </c:pt>
                <c:pt idx="770">
                  <c:v>9.0164002199669913E-2</c:v>
                </c:pt>
                <c:pt idx="771">
                  <c:v>9.0299632319079892E-2</c:v>
                </c:pt>
                <c:pt idx="772">
                  <c:v>9.0481741040119967E-2</c:v>
                </c:pt>
                <c:pt idx="773">
                  <c:v>9.0519106512289893E-2</c:v>
                </c:pt>
                <c:pt idx="774">
                  <c:v>9.061121894631996E-2</c:v>
                </c:pt>
                <c:pt idx="775">
                  <c:v>9.066648640673991E-2</c:v>
                </c:pt>
                <c:pt idx="776">
                  <c:v>9.0861590696150074E-2</c:v>
                </c:pt>
                <c:pt idx="777">
                  <c:v>9.0971110204330019E-2</c:v>
                </c:pt>
                <c:pt idx="778">
                  <c:v>9.1087882660070063E-2</c:v>
                </c:pt>
                <c:pt idx="779">
                  <c:v>9.1191019574399901E-2</c:v>
                </c:pt>
                <c:pt idx="780">
                  <c:v>9.1312869093439941E-2</c:v>
                </c:pt>
                <c:pt idx="781">
                  <c:v>9.1452705922419941E-2</c:v>
                </c:pt>
                <c:pt idx="782">
                  <c:v>9.1525815633840102E-2</c:v>
                </c:pt>
                <c:pt idx="783">
                  <c:v>9.1592542751409933E-2</c:v>
                </c:pt>
                <c:pt idx="784">
                  <c:v>9.168465518544E-2</c:v>
                </c:pt>
                <c:pt idx="785">
                  <c:v>9.1803313407549991E-2</c:v>
                </c:pt>
                <c:pt idx="786">
                  <c:v>9.1977239090079932E-2</c:v>
                </c:pt>
                <c:pt idx="787">
                  <c:v>9.2170457613119927E-2</c:v>
                </c:pt>
                <c:pt idx="788">
                  <c:v>9.2268807582059909E-2</c:v>
                </c:pt>
                <c:pt idx="789">
                  <c:v>9.2388626275780039E-2</c:v>
                </c:pt>
                <c:pt idx="790">
                  <c:v>9.2486541067859918E-2</c:v>
                </c:pt>
                <c:pt idx="791">
                  <c:v>9.2587615412029978E-2</c:v>
                </c:pt>
                <c:pt idx="792">
                  <c:v>9.2779705208299923E-2</c:v>
                </c:pt>
                <c:pt idx="793">
                  <c:v>9.2907502144329968E-2</c:v>
                </c:pt>
                <c:pt idx="794">
                  <c:v>9.3044582853250013E-2</c:v>
                </c:pt>
                <c:pt idx="795">
                  <c:v>9.3187610979160063E-2</c:v>
                </c:pt>
                <c:pt idx="796">
                  <c:v>9.3303077904340004E-2</c:v>
                </c:pt>
                <c:pt idx="797">
                  <c:v>9.345031273985005E-2</c:v>
                </c:pt>
                <c:pt idx="798">
                  <c:v>9.3641558680479964E-2</c:v>
                </c:pt>
                <c:pt idx="799">
                  <c:v>9.3752035358410035E-2</c:v>
                </c:pt>
                <c:pt idx="800">
                  <c:v>9.3865181340369919E-2</c:v>
                </c:pt>
                <c:pt idx="801">
                  <c:v>9.3951056239500064E-2</c:v>
                </c:pt>
                <c:pt idx="802">
                  <c:v>9.4034465136459966E-2</c:v>
                </c:pt>
                <c:pt idx="803">
                  <c:v>9.4141808760370038E-2</c:v>
                </c:pt>
                <c:pt idx="804">
                  <c:v>9.4260757100379955E-2</c:v>
                </c:pt>
                <c:pt idx="805">
                  <c:v>9.4377674615079954E-2</c:v>
                </c:pt>
                <c:pt idx="806">
                  <c:v>9.4477039996669898E-2</c:v>
                </c:pt>
                <c:pt idx="807">
                  <c:v>9.4655317447730036E-2</c:v>
                </c:pt>
                <c:pt idx="808">
                  <c:v>9.4727266687550049E-2</c:v>
                </c:pt>
                <c:pt idx="809">
                  <c:v>9.4815462529890038E-2</c:v>
                </c:pt>
                <c:pt idx="810">
                  <c:v>9.4917148854710032E-2</c:v>
                </c:pt>
                <c:pt idx="811">
                  <c:v>9.4976477965760031E-2</c:v>
                </c:pt>
                <c:pt idx="812">
                  <c:v>9.5132996574140094E-2</c:v>
                </c:pt>
                <c:pt idx="813">
                  <c:v>9.5280376468589889E-2</c:v>
                </c:pt>
                <c:pt idx="814">
                  <c:v>9.5371618548919956E-2</c:v>
                </c:pt>
                <c:pt idx="815">
                  <c:v>9.5417312118559972E-2</c:v>
                </c:pt>
                <c:pt idx="816">
                  <c:v>9.5603706982789971E-2</c:v>
                </c:pt>
                <c:pt idx="817">
                  <c:v>9.5702734244750065E-2</c:v>
                </c:pt>
                <c:pt idx="818">
                  <c:v>9.5777928671320067E-2</c:v>
                </c:pt>
                <c:pt idx="819">
                  <c:v>9.5870031389770016E-2</c:v>
                </c:pt>
                <c:pt idx="820">
                  <c:v>9.6036278663470087E-2</c:v>
                </c:pt>
                <c:pt idx="821">
                  <c:v>9.6119397442520071E-2</c:v>
                </c:pt>
                <c:pt idx="822">
                  <c:v>9.6248644968069952E-2</c:v>
                </c:pt>
                <c:pt idx="823">
                  <c:v>9.6436496309920017E-2</c:v>
                </c:pt>
                <c:pt idx="824">
                  <c:v>9.6518889794219964E-2</c:v>
                </c:pt>
                <c:pt idx="825">
                  <c:v>9.6687545273709929E-2</c:v>
                </c:pt>
                <c:pt idx="826">
                  <c:v>9.6839176277150107E-2</c:v>
                </c:pt>
                <c:pt idx="827">
                  <c:v>9.700744834197006E-2</c:v>
                </c:pt>
                <c:pt idx="828">
                  <c:v>9.7095354066419892E-2</c:v>
                </c:pt>
                <c:pt idx="829">
                  <c:v>9.718790167730007E-2</c:v>
                </c:pt>
                <c:pt idx="830">
                  <c:v>9.7259850917110091E-2</c:v>
                </c:pt>
                <c:pt idx="831">
                  <c:v>9.7364148303050069E-2</c:v>
                </c:pt>
                <c:pt idx="832">
                  <c:v>9.7426958828930044E-2</c:v>
                </c:pt>
                <c:pt idx="833">
                  <c:v>9.7616840996100018E-2</c:v>
                </c:pt>
                <c:pt idx="834">
                  <c:v>9.7707067663759917E-2</c:v>
                </c:pt>
                <c:pt idx="835">
                  <c:v>9.7817088454769996E-2</c:v>
                </c:pt>
                <c:pt idx="836">
                  <c:v>9.7970639778149904E-2</c:v>
                </c:pt>
                <c:pt idx="837">
                  <c:v>9.8095245417259891E-2</c:v>
                </c:pt>
                <c:pt idx="838">
                  <c:v>9.8190259030320082E-2</c:v>
                </c:pt>
                <c:pt idx="839">
                  <c:v>9.84244748249401E-2</c:v>
                </c:pt>
                <c:pt idx="840">
                  <c:v>9.852708591507997E-2</c:v>
                </c:pt>
                <c:pt idx="841">
                  <c:v>9.8640086838089891E-2</c:v>
                </c:pt>
                <c:pt idx="842">
                  <c:v>9.8817348876500066E-2</c:v>
                </c:pt>
                <c:pt idx="843">
                  <c:v>9.8861736915569987E-2</c:v>
                </c:pt>
                <c:pt idx="844">
                  <c:v>9.890222028032003E-2</c:v>
                </c:pt>
                <c:pt idx="845">
                  <c:v>9.8981700796819894E-2</c:v>
                </c:pt>
                <c:pt idx="846">
                  <c:v>9.904146495614996E-2</c:v>
                </c:pt>
                <c:pt idx="847">
                  <c:v>9.9129515739549978E-2</c:v>
                </c:pt>
                <c:pt idx="848">
                  <c:v>9.9218581935609951E-2</c:v>
                </c:pt>
                <c:pt idx="849">
                  <c:v>9.9325493555320055E-2</c:v>
                </c:pt>
                <c:pt idx="850">
                  <c:v>9.9476786868800016E-2</c:v>
                </c:pt>
                <c:pt idx="851">
                  <c:v>9.9534520331389986E-2</c:v>
                </c:pt>
                <c:pt idx="852">
                  <c:v>9.9688427878650065E-2</c:v>
                </c:pt>
                <c:pt idx="853">
                  <c:v>9.979794738683001E-2</c:v>
                </c:pt>
                <c:pt idx="854">
                  <c:v>9.9882226637489913E-2</c:v>
                </c:pt>
                <c:pt idx="855">
                  <c:v>0.10000161015435993</c:v>
                </c:pt>
                <c:pt idx="856">
                  <c:v>0.10006862738982991</c:v>
                </c:pt>
                <c:pt idx="857">
                  <c:v>0.10014449322132002</c:v>
                </c:pt>
                <c:pt idx="858">
                  <c:v>0.10021339622315995</c:v>
                </c:pt>
                <c:pt idx="859">
                  <c:v>0.10042054040552006</c:v>
                </c:pt>
                <c:pt idx="860">
                  <c:v>0.10055210887429</c:v>
                </c:pt>
                <c:pt idx="861">
                  <c:v>0.10065698649603005</c:v>
                </c:pt>
                <c:pt idx="862">
                  <c:v>0.10091345072180991</c:v>
                </c:pt>
                <c:pt idx="863">
                  <c:v>0.10100469280212998</c:v>
                </c:pt>
                <c:pt idx="864">
                  <c:v>0.10109332382133007</c:v>
                </c:pt>
                <c:pt idx="865">
                  <c:v>0.1012034183808399</c:v>
                </c:pt>
                <c:pt idx="866">
                  <c:v>0.10127479256933003</c:v>
                </c:pt>
                <c:pt idx="867">
                  <c:v>0.10134010187303999</c:v>
                </c:pt>
                <c:pt idx="868">
                  <c:v>0.10138652539352</c:v>
                </c:pt>
                <c:pt idx="869">
                  <c:v>0.10154445715966998</c:v>
                </c:pt>
                <c:pt idx="870">
                  <c:v>0.10172781167403011</c:v>
                </c:pt>
                <c:pt idx="871">
                  <c:v>0.10183443000317993</c:v>
                </c:pt>
                <c:pt idx="872">
                  <c:v>0.10190275276921001</c:v>
                </c:pt>
                <c:pt idx="873">
                  <c:v>0.10205700750825009</c:v>
                </c:pt>
                <c:pt idx="874">
                  <c:v>0.10218895407999007</c:v>
                </c:pt>
                <c:pt idx="875">
                  <c:v>0.10226090331980009</c:v>
                </c:pt>
                <c:pt idx="876">
                  <c:v>0.10237216353540002</c:v>
                </c:pt>
                <c:pt idx="877">
                  <c:v>0.10246137479040995</c:v>
                </c:pt>
                <c:pt idx="878">
                  <c:v>0.10253216355861006</c:v>
                </c:pt>
                <c:pt idx="879">
                  <c:v>0.10266286167367</c:v>
                </c:pt>
                <c:pt idx="880">
                  <c:v>0.10278035942417008</c:v>
                </c:pt>
                <c:pt idx="881">
                  <c:v>0.10284766677753998</c:v>
                </c:pt>
                <c:pt idx="882">
                  <c:v>0.10294106656241997</c:v>
                </c:pt>
                <c:pt idx="883">
                  <c:v>0.10305676604845004</c:v>
                </c:pt>
                <c:pt idx="884">
                  <c:v>0.10314141115379005</c:v>
                </c:pt>
                <c:pt idx="885">
                  <c:v>0.10332041389961</c:v>
                </c:pt>
                <c:pt idx="886">
                  <c:v>0.10342790258247003</c:v>
                </c:pt>
                <c:pt idx="887">
                  <c:v>0.10354989716046004</c:v>
                </c:pt>
                <c:pt idx="888">
                  <c:v>0.10366028702233998</c:v>
                </c:pt>
                <c:pt idx="889">
                  <c:v>0.10370598059198</c:v>
                </c:pt>
                <c:pt idx="890">
                  <c:v>0.10380083591082001</c:v>
                </c:pt>
                <c:pt idx="891">
                  <c:v>0.10385959802133993</c:v>
                </c:pt>
                <c:pt idx="892">
                  <c:v>0.10394605315626992</c:v>
                </c:pt>
                <c:pt idx="893">
                  <c:v>0.10406978844166992</c:v>
                </c:pt>
                <c:pt idx="894">
                  <c:v>0.10413506496972991</c:v>
                </c:pt>
                <c:pt idx="895">
                  <c:v>0.10419410396287998</c:v>
                </c:pt>
                <c:pt idx="896">
                  <c:v>0.10429941676146992</c:v>
                </c:pt>
                <c:pt idx="897">
                  <c:v>0.10437919918465011</c:v>
                </c:pt>
                <c:pt idx="898">
                  <c:v>0.10443897965988991</c:v>
                </c:pt>
                <c:pt idx="899">
                  <c:v>0.10451511942196001</c:v>
                </c:pt>
                <c:pt idx="900">
                  <c:v>0.10460167757067995</c:v>
                </c:pt>
                <c:pt idx="901">
                  <c:v>0.10468715933812001</c:v>
                </c:pt>
                <c:pt idx="902">
                  <c:v>0.10482307957541992</c:v>
                </c:pt>
                <c:pt idx="903">
                  <c:v>0.10490300705755007</c:v>
                </c:pt>
                <c:pt idx="904">
                  <c:v>0.10498714124927</c:v>
                </c:pt>
                <c:pt idx="905">
                  <c:v>0.10515555469165005</c:v>
                </c:pt>
                <c:pt idx="906">
                  <c:v>0.1052549125570601</c:v>
                </c:pt>
                <c:pt idx="907">
                  <c:v>0.10535106529762994</c:v>
                </c:pt>
                <c:pt idx="908">
                  <c:v>0.10550297087985006</c:v>
                </c:pt>
                <c:pt idx="909">
                  <c:v>0.10562598087050001</c:v>
                </c:pt>
                <c:pt idx="910">
                  <c:v>0.10576175604884996</c:v>
                </c:pt>
                <c:pt idx="911">
                  <c:v>0.1058661984937399</c:v>
                </c:pt>
                <c:pt idx="912">
                  <c:v>0.1059263979584999</c:v>
                </c:pt>
                <c:pt idx="913">
                  <c:v>0.10605492018928997</c:v>
                </c:pt>
                <c:pt idx="914">
                  <c:v>0.10617401358825007</c:v>
                </c:pt>
                <c:pt idx="915">
                  <c:v>0.10628164733007006</c:v>
                </c:pt>
                <c:pt idx="916">
                  <c:v>0.1064103146198101</c:v>
                </c:pt>
                <c:pt idx="917">
                  <c:v>0.10653953616723011</c:v>
                </c:pt>
                <c:pt idx="918">
                  <c:v>0.10665911625713997</c:v>
                </c:pt>
                <c:pt idx="919">
                  <c:v>0.10671416334180006</c:v>
                </c:pt>
                <c:pt idx="920">
                  <c:v>0.10679249404974001</c:v>
                </c:pt>
                <c:pt idx="921">
                  <c:v>0.10682411378505008</c:v>
                </c:pt>
                <c:pt idx="922">
                  <c:v>0.10693104598083991</c:v>
                </c:pt>
                <c:pt idx="923">
                  <c:v>0.10702333374772</c:v>
                </c:pt>
                <c:pt idx="924">
                  <c:v>0.10712893666422008</c:v>
                </c:pt>
                <c:pt idx="925">
                  <c:v>0.10724048699770994</c:v>
                </c:pt>
                <c:pt idx="926">
                  <c:v>0.10739091313014004</c:v>
                </c:pt>
                <c:pt idx="927">
                  <c:v>0.10743293741591997</c:v>
                </c:pt>
                <c:pt idx="928">
                  <c:v>0.10762721416170007</c:v>
                </c:pt>
                <c:pt idx="929">
                  <c:v>0.10773281707819993</c:v>
                </c:pt>
                <c:pt idx="930">
                  <c:v>0.10786888237445003</c:v>
                </c:pt>
                <c:pt idx="931">
                  <c:v>0.10802351521646991</c:v>
                </c:pt>
                <c:pt idx="932">
                  <c:v>0.10812897307401004</c:v>
                </c:pt>
                <c:pt idx="933">
                  <c:v>0.10828447626972992</c:v>
                </c:pt>
                <c:pt idx="934">
                  <c:v>0.10839949523403991</c:v>
                </c:pt>
                <c:pt idx="935">
                  <c:v>0.10850351528609004</c:v>
                </c:pt>
                <c:pt idx="936">
                  <c:v>0.10857140287527001</c:v>
                </c:pt>
                <c:pt idx="937">
                  <c:v>0.10862667033568996</c:v>
                </c:pt>
                <c:pt idx="938">
                  <c:v>0.10873662502073</c:v>
                </c:pt>
                <c:pt idx="939">
                  <c:v>0.10886326148514991</c:v>
                </c:pt>
                <c:pt idx="940">
                  <c:v>0.10892433130361989</c:v>
                </c:pt>
                <c:pt idx="941">
                  <c:v>0.10899107173656009</c:v>
                </c:pt>
                <c:pt idx="942">
                  <c:v>0.10907171119806991</c:v>
                </c:pt>
                <c:pt idx="943">
                  <c:v>0.10919878283934992</c:v>
                </c:pt>
                <c:pt idx="944">
                  <c:v>0.10926478466215994</c:v>
                </c:pt>
                <c:pt idx="945">
                  <c:v>0.10938213735371005</c:v>
                </c:pt>
                <c:pt idx="946">
                  <c:v>0.10947802132047002</c:v>
                </c:pt>
                <c:pt idx="947">
                  <c:v>0.1095242951259201</c:v>
                </c:pt>
                <c:pt idx="948">
                  <c:v>0.10964675006611002</c:v>
                </c:pt>
                <c:pt idx="949">
                  <c:v>0.10977974393904</c:v>
                </c:pt>
                <c:pt idx="950">
                  <c:v>0.10986576389712011</c:v>
                </c:pt>
                <c:pt idx="951">
                  <c:v>0.1100029896649799</c:v>
                </c:pt>
                <c:pt idx="952">
                  <c:v>0.11011715105959996</c:v>
                </c:pt>
                <c:pt idx="953">
                  <c:v>0.11024451281879011</c:v>
                </c:pt>
                <c:pt idx="954">
                  <c:v>0.11028158811558009</c:v>
                </c:pt>
                <c:pt idx="955">
                  <c:v>0.11045339770856</c:v>
                </c:pt>
                <c:pt idx="956">
                  <c:v>0.11056291721673994</c:v>
                </c:pt>
                <c:pt idx="957">
                  <c:v>0.11063631704607002</c:v>
                </c:pt>
                <c:pt idx="958">
                  <c:v>0.11076005233147002</c:v>
                </c:pt>
                <c:pt idx="959">
                  <c:v>0.11085579123928002</c:v>
                </c:pt>
                <c:pt idx="960">
                  <c:v>0.11097161697576996</c:v>
                </c:pt>
                <c:pt idx="961">
                  <c:v>0.11109934521839993</c:v>
                </c:pt>
                <c:pt idx="962">
                  <c:v>0.11118536517648003</c:v>
                </c:pt>
                <c:pt idx="963">
                  <c:v>0.11130054198376005</c:v>
                </c:pt>
                <c:pt idx="964">
                  <c:v>0.11142485750497011</c:v>
                </c:pt>
                <c:pt idx="965">
                  <c:v>0.11161328908262003</c:v>
                </c:pt>
                <c:pt idx="966">
                  <c:v>0.11167029725044997</c:v>
                </c:pt>
                <c:pt idx="967">
                  <c:v>0.11173528366060004</c:v>
                </c:pt>
                <c:pt idx="968">
                  <c:v>0.11180897360783004</c:v>
                </c:pt>
                <c:pt idx="969">
                  <c:v>0.11191472158328009</c:v>
                </c:pt>
                <c:pt idx="970">
                  <c:v>0.11198884670735998</c:v>
                </c:pt>
                <c:pt idx="971">
                  <c:v>0.11213767719132006</c:v>
                </c:pt>
                <c:pt idx="972">
                  <c:v>0.1122324006864801</c:v>
                </c:pt>
                <c:pt idx="973">
                  <c:v>0.11228215590674995</c:v>
                </c:pt>
                <c:pt idx="974">
                  <c:v>0.11239544694766002</c:v>
                </c:pt>
                <c:pt idx="975">
                  <c:v>0.11254674343379989</c:v>
                </c:pt>
                <c:pt idx="976">
                  <c:v>0.1126382756320301</c:v>
                </c:pt>
                <c:pt idx="977">
                  <c:v>0.11269803991992999</c:v>
                </c:pt>
                <c:pt idx="978">
                  <c:v>0.11282582699979993</c:v>
                </c:pt>
                <c:pt idx="979">
                  <c:v>0.11297228386474001</c:v>
                </c:pt>
                <c:pt idx="980">
                  <c:v>0.11310957216458006</c:v>
                </c:pt>
                <c:pt idx="981">
                  <c:v>0.11321880155486008</c:v>
                </c:pt>
                <c:pt idx="982">
                  <c:v>0.11335718779433002</c:v>
                </c:pt>
                <c:pt idx="983">
                  <c:v>0.11346382702279989</c:v>
                </c:pt>
                <c:pt idx="984">
                  <c:v>0.11354953596367001</c:v>
                </c:pt>
                <c:pt idx="985">
                  <c:v>0.11372955412214991</c:v>
                </c:pt>
                <c:pt idx="986">
                  <c:v>0.11382862938583993</c:v>
                </c:pt>
                <c:pt idx="987">
                  <c:v>0.11392828488534001</c:v>
                </c:pt>
                <c:pt idx="988">
                  <c:v>0.11403606368609998</c:v>
                </c:pt>
                <c:pt idx="989">
                  <c:v>0.11408799479063991</c:v>
                </c:pt>
                <c:pt idx="990">
                  <c:v>0.11417938192991994</c:v>
                </c:pt>
                <c:pt idx="991">
                  <c:v>0.11429891050572993</c:v>
                </c:pt>
                <c:pt idx="992">
                  <c:v>0.1143888470554999</c:v>
                </c:pt>
                <c:pt idx="993">
                  <c:v>0.11446703383021006</c:v>
                </c:pt>
                <c:pt idx="994">
                  <c:v>0.1145379676573699</c:v>
                </c:pt>
                <c:pt idx="995">
                  <c:v>0.11464792234239995</c:v>
                </c:pt>
                <c:pt idx="996">
                  <c:v>0.11472843006032996</c:v>
                </c:pt>
                <c:pt idx="997">
                  <c:v>0.11484853887195001</c:v>
                </c:pt>
                <c:pt idx="998">
                  <c:v>0.11497140380365001</c:v>
                </c:pt>
                <c:pt idx="999">
                  <c:v>0.11503015267889993</c:v>
                </c:pt>
                <c:pt idx="1000">
                  <c:v>0.11509827988639998</c:v>
                </c:pt>
                <c:pt idx="1001">
                  <c:v>0.11515142196212991</c:v>
                </c:pt>
                <c:pt idx="1002">
                  <c:v>0.11522786802943008</c:v>
                </c:pt>
                <c:pt idx="1003">
                  <c:v>0.11535377919909995</c:v>
                </c:pt>
                <c:pt idx="1004">
                  <c:v>0.11541789525554003</c:v>
                </c:pt>
                <c:pt idx="1005">
                  <c:v>0.11547911013295997</c:v>
                </c:pt>
                <c:pt idx="1006">
                  <c:v>0.11561372483971</c:v>
                </c:pt>
                <c:pt idx="1007">
                  <c:v>0.1156794365446101</c:v>
                </c:pt>
                <c:pt idx="1008">
                  <c:v>0.11575631778876994</c:v>
                </c:pt>
                <c:pt idx="1009">
                  <c:v>0.11588469496061005</c:v>
                </c:pt>
                <c:pt idx="1010">
                  <c:v>0.11595718687837997</c:v>
                </c:pt>
                <c:pt idx="1011">
                  <c:v>0.11603221991401003</c:v>
                </c:pt>
                <c:pt idx="1012">
                  <c:v>0.11623515738678991</c:v>
                </c:pt>
                <c:pt idx="1013">
                  <c:v>0.11637006221143009</c:v>
                </c:pt>
                <c:pt idx="1014">
                  <c:v>0.11651004409937005</c:v>
                </c:pt>
                <c:pt idx="1015">
                  <c:v>0.11657343486106009</c:v>
                </c:pt>
                <c:pt idx="1016">
                  <c:v>0.11676607314830001</c:v>
                </c:pt>
                <c:pt idx="1017">
                  <c:v>0.11688168513242991</c:v>
                </c:pt>
                <c:pt idx="1018">
                  <c:v>0.11694754189628997</c:v>
                </c:pt>
                <c:pt idx="1019">
                  <c:v>0.11710739686055005</c:v>
                </c:pt>
                <c:pt idx="1020">
                  <c:v>0.11717673503924009</c:v>
                </c:pt>
                <c:pt idx="1021">
                  <c:v>0.11725724275717009</c:v>
                </c:pt>
                <c:pt idx="1022">
                  <c:v>0.11732933705593007</c:v>
                </c:pt>
                <c:pt idx="1023">
                  <c:v>0.1174443688042599</c:v>
                </c:pt>
                <c:pt idx="1024">
                  <c:v>0.11751109592182996</c:v>
                </c:pt>
                <c:pt idx="1025">
                  <c:v>0.11761626366146993</c:v>
                </c:pt>
                <c:pt idx="1026">
                  <c:v>0.11779990829372999</c:v>
                </c:pt>
                <c:pt idx="1027">
                  <c:v>0.1179519300746199</c:v>
                </c:pt>
                <c:pt idx="1028">
                  <c:v>0.11803475873577995</c:v>
                </c:pt>
                <c:pt idx="1029">
                  <c:v>0.11809814949747</c:v>
                </c:pt>
                <c:pt idx="1030">
                  <c:v>0.11820302711921005</c:v>
                </c:pt>
                <c:pt idx="1031">
                  <c:v>0.11834083312287991</c:v>
                </c:pt>
                <c:pt idx="1032">
                  <c:v>0.11840161282343997</c:v>
                </c:pt>
                <c:pt idx="1033">
                  <c:v>0.11846906523577005</c:v>
                </c:pt>
                <c:pt idx="1034">
                  <c:v>0.11854884765894003</c:v>
                </c:pt>
                <c:pt idx="1035">
                  <c:v>0.11872712511000993</c:v>
                </c:pt>
                <c:pt idx="1036">
                  <c:v>0.11888785042797001</c:v>
                </c:pt>
                <c:pt idx="1037">
                  <c:v>0.11898852134013005</c:v>
                </c:pt>
                <c:pt idx="1038">
                  <c:v>0.11902358257349999</c:v>
                </c:pt>
                <c:pt idx="1039">
                  <c:v>0.11909252860816011</c:v>
                </c:pt>
                <c:pt idx="1040">
                  <c:v>0.11918391574743992</c:v>
                </c:pt>
                <c:pt idx="1041">
                  <c:v>0.11926732464440004</c:v>
                </c:pt>
                <c:pt idx="1042">
                  <c:v>0.1193305703471399</c:v>
                </c:pt>
                <c:pt idx="1043">
                  <c:v>0.11938525757175</c:v>
                </c:pt>
                <c:pt idx="1044">
                  <c:v>0.11945575622204996</c:v>
                </c:pt>
                <c:pt idx="1045">
                  <c:v>0.11953017146403</c:v>
                </c:pt>
                <c:pt idx="1046">
                  <c:v>0.11959602822789006</c:v>
                </c:pt>
                <c:pt idx="1047">
                  <c:v>0.11968175806807002</c:v>
                </c:pt>
                <c:pt idx="1048">
                  <c:v>0.11978188131675993</c:v>
                </c:pt>
                <c:pt idx="1049">
                  <c:v>0.1199122408619</c:v>
                </c:pt>
                <c:pt idx="1050">
                  <c:v>0.12005833110546993</c:v>
                </c:pt>
                <c:pt idx="1051">
                  <c:v>0.12014435106355004</c:v>
                </c:pt>
                <c:pt idx="1052">
                  <c:v>0.1202448769167499</c:v>
                </c:pt>
                <c:pt idx="1053">
                  <c:v>0.12036629125894005</c:v>
                </c:pt>
                <c:pt idx="1054">
                  <c:v>0.12046725228899002</c:v>
                </c:pt>
                <c:pt idx="1055">
                  <c:v>0.12059620969663998</c:v>
                </c:pt>
                <c:pt idx="1056">
                  <c:v>0.12070732485327995</c:v>
                </c:pt>
                <c:pt idx="1057">
                  <c:v>0.12078855786596998</c:v>
                </c:pt>
                <c:pt idx="1058">
                  <c:v>0.1208880683065201</c:v>
                </c:pt>
                <c:pt idx="1059">
                  <c:v>0.1209502985966</c:v>
                </c:pt>
                <c:pt idx="1060">
                  <c:v>0.12108041647585011</c:v>
                </c:pt>
                <c:pt idx="1061">
                  <c:v>0.12114047088165991</c:v>
                </c:pt>
                <c:pt idx="1062">
                  <c:v>0.12129191242674997</c:v>
                </c:pt>
                <c:pt idx="1063">
                  <c:v>0.12138678098085998</c:v>
                </c:pt>
                <c:pt idx="1064">
                  <c:v>0.12151196685577004</c:v>
                </c:pt>
                <c:pt idx="1065">
                  <c:v>0.12159426705454002</c:v>
                </c:pt>
                <c:pt idx="1066">
                  <c:v>0.12167820441388</c:v>
                </c:pt>
                <c:pt idx="1067">
                  <c:v>0.12172650904464</c:v>
                </c:pt>
                <c:pt idx="1068">
                  <c:v>0.1218074519394301</c:v>
                </c:pt>
                <c:pt idx="1069">
                  <c:v>0.12191465050438999</c:v>
                </c:pt>
                <c:pt idx="1070">
                  <c:v>0.12203823688355997</c:v>
                </c:pt>
                <c:pt idx="1071">
                  <c:v>0.12210090619777003</c:v>
                </c:pt>
                <c:pt idx="1072">
                  <c:v>0.12221521265135005</c:v>
                </c:pt>
                <c:pt idx="1073">
                  <c:v>0.12231646379930994</c:v>
                </c:pt>
                <c:pt idx="1074">
                  <c:v>0.12245267415451</c:v>
                </c:pt>
                <c:pt idx="1075">
                  <c:v>0.12255610118673999</c:v>
                </c:pt>
                <c:pt idx="1076">
                  <c:v>0.12264864879762993</c:v>
                </c:pt>
                <c:pt idx="1077">
                  <c:v>0.12279153186459002</c:v>
                </c:pt>
                <c:pt idx="1078">
                  <c:v>0.12283446931416009</c:v>
                </c:pt>
                <c:pt idx="1079">
                  <c:v>0.12296469512825992</c:v>
                </c:pt>
                <c:pt idx="1080">
                  <c:v>0.12304273838405999</c:v>
                </c:pt>
                <c:pt idx="1081">
                  <c:v>0.12311341767738004</c:v>
                </c:pt>
                <c:pt idx="1082">
                  <c:v>0.12330228443188007</c:v>
                </c:pt>
                <c:pt idx="1083">
                  <c:v>0.12340672687677001</c:v>
                </c:pt>
                <c:pt idx="1084">
                  <c:v>0.12347345399434007</c:v>
                </c:pt>
                <c:pt idx="1085">
                  <c:v>0.12358834068370994</c:v>
                </c:pt>
                <c:pt idx="1086">
                  <c:v>0.12368553018104</c:v>
                </c:pt>
                <c:pt idx="1087">
                  <c:v>0.12371309138176989</c:v>
                </c:pt>
                <c:pt idx="1088">
                  <c:v>0.12382547055914994</c:v>
                </c:pt>
                <c:pt idx="1089">
                  <c:v>0.12390137790047007</c:v>
                </c:pt>
                <c:pt idx="1090">
                  <c:v>0.12397492278875011</c:v>
                </c:pt>
                <c:pt idx="1091">
                  <c:v>0.12403613766617005</c:v>
                </c:pt>
                <c:pt idx="1092">
                  <c:v>0.12409851301519992</c:v>
                </c:pt>
                <c:pt idx="1093">
                  <c:v>0.12416146860003008</c:v>
                </c:pt>
                <c:pt idx="1094">
                  <c:v>0.12418902980076996</c:v>
                </c:pt>
                <c:pt idx="1095">
                  <c:v>0.12427432446409004</c:v>
                </c:pt>
                <c:pt idx="1096">
                  <c:v>0.1243503353545401</c:v>
                </c:pt>
                <c:pt idx="1097">
                  <c:v>0.12445999992167001</c:v>
                </c:pt>
                <c:pt idx="1098">
                  <c:v>0.12452179503489003</c:v>
                </c:pt>
                <c:pt idx="1099">
                  <c:v>0.12458434420669007</c:v>
                </c:pt>
                <c:pt idx="1100">
                  <c:v>0.12468797070288007</c:v>
                </c:pt>
                <c:pt idx="1101">
                  <c:v>0.12481539435218991</c:v>
                </c:pt>
                <c:pt idx="1102">
                  <c:v>0.12496886672259011</c:v>
                </c:pt>
                <c:pt idx="1103">
                  <c:v>0.12511987309082007</c:v>
                </c:pt>
                <c:pt idx="1104">
                  <c:v>0.12522866817675005</c:v>
                </c:pt>
                <c:pt idx="1105">
                  <c:v>0.12528538535417999</c:v>
                </c:pt>
                <c:pt idx="1106">
                  <c:v>0.1254475612616599</c:v>
                </c:pt>
                <c:pt idx="1107">
                  <c:v>0.12549267459549007</c:v>
                </c:pt>
                <c:pt idx="1108">
                  <c:v>0.12564600190694009</c:v>
                </c:pt>
                <c:pt idx="1109">
                  <c:v>0.12570228478001999</c:v>
                </c:pt>
                <c:pt idx="1110">
                  <c:v>0.12577524943248997</c:v>
                </c:pt>
                <c:pt idx="1111">
                  <c:v>0.12585358126616009</c:v>
                </c:pt>
                <c:pt idx="1112">
                  <c:v>0.12596513159965994</c:v>
                </c:pt>
                <c:pt idx="1113">
                  <c:v>0.12607682699210998</c:v>
                </c:pt>
                <c:pt idx="1114">
                  <c:v>0.12620723498926001</c:v>
                </c:pt>
                <c:pt idx="1115">
                  <c:v>0.1262853422405199</c:v>
                </c:pt>
                <c:pt idx="1116">
                  <c:v>0.12638652785299009</c:v>
                </c:pt>
                <c:pt idx="1117">
                  <c:v>0.12647936558177997</c:v>
                </c:pt>
                <c:pt idx="1118">
                  <c:v>0.12656915707258998</c:v>
                </c:pt>
                <c:pt idx="1119">
                  <c:v>0.12666504103934995</c:v>
                </c:pt>
                <c:pt idx="1120">
                  <c:v>0.12674641911098994</c:v>
                </c:pt>
                <c:pt idx="1121">
                  <c:v>0.12683664577866005</c:v>
                </c:pt>
                <c:pt idx="1122">
                  <c:v>0.12693064397906006</c:v>
                </c:pt>
                <c:pt idx="1123">
                  <c:v>0.12703610183660996</c:v>
                </c:pt>
                <c:pt idx="1124">
                  <c:v>0.12714022490254995</c:v>
                </c:pt>
                <c:pt idx="1125">
                  <c:v>0.12718899397120009</c:v>
                </c:pt>
                <c:pt idx="1126">
                  <c:v>0.12724788790540997</c:v>
                </c:pt>
                <c:pt idx="1127">
                  <c:v>0.12741238475609995</c:v>
                </c:pt>
                <c:pt idx="1128">
                  <c:v>0.12748099764003995</c:v>
                </c:pt>
                <c:pt idx="1129">
                  <c:v>0.12763536121235997</c:v>
                </c:pt>
                <c:pt idx="1130">
                  <c:v>0.12775414364521009</c:v>
                </c:pt>
                <c:pt idx="1131">
                  <c:v>0.12788571211397004</c:v>
                </c:pt>
                <c:pt idx="1132">
                  <c:v>0.12796941112884008</c:v>
                </c:pt>
                <c:pt idx="1133">
                  <c:v>0.12806892156937999</c:v>
                </c:pt>
                <c:pt idx="1134">
                  <c:v>0.12812404397084998</c:v>
                </c:pt>
                <c:pt idx="1135">
                  <c:v>0.1281688723827501</c:v>
                </c:pt>
                <c:pt idx="1136">
                  <c:v>0.12830696330835001</c:v>
                </c:pt>
                <c:pt idx="1137">
                  <c:v>0.12837253222337996</c:v>
                </c:pt>
                <c:pt idx="1138">
                  <c:v>0.12847421627911992</c:v>
                </c:pt>
                <c:pt idx="1139">
                  <c:v>0.1286141981670601</c:v>
                </c:pt>
                <c:pt idx="1140">
                  <c:v>0.12872183190888009</c:v>
                </c:pt>
                <c:pt idx="1141">
                  <c:v>0.12881147834073992</c:v>
                </c:pt>
                <c:pt idx="1142">
                  <c:v>0.12891577572667989</c:v>
                </c:pt>
                <c:pt idx="1143">
                  <c:v>0.12899555814985009</c:v>
                </c:pt>
                <c:pt idx="1144">
                  <c:v>0.12903878571732008</c:v>
                </c:pt>
                <c:pt idx="1145">
                  <c:v>0.12912321002693994</c:v>
                </c:pt>
                <c:pt idx="1146">
                  <c:v>0.12917572136728994</c:v>
                </c:pt>
                <c:pt idx="1147">
                  <c:v>0.12923127894561004</c:v>
                </c:pt>
                <c:pt idx="1148">
                  <c:v>0.12932237596697993</c:v>
                </c:pt>
                <c:pt idx="1149">
                  <c:v>0.12941419828311007</c:v>
                </c:pt>
                <c:pt idx="1150">
                  <c:v>0.12949412576524</c:v>
                </c:pt>
                <c:pt idx="1151">
                  <c:v>0.12958739867087998</c:v>
                </c:pt>
                <c:pt idx="1152">
                  <c:v>0.12966616568139999</c:v>
                </c:pt>
                <c:pt idx="1153">
                  <c:v>0.12977960178127002</c:v>
                </c:pt>
                <c:pt idx="1154">
                  <c:v>0.1298825936366399</c:v>
                </c:pt>
                <c:pt idx="1155">
                  <c:v>0.13003534071229006</c:v>
                </c:pt>
                <c:pt idx="1156">
                  <c:v>0.13020665533369002</c:v>
                </c:pt>
                <c:pt idx="1157">
                  <c:v>0.13027178680280005</c:v>
                </c:pt>
                <c:pt idx="1158">
                  <c:v>0.13039189561442011</c:v>
                </c:pt>
                <c:pt idx="1159">
                  <c:v>0.13048255745894011</c:v>
                </c:pt>
                <c:pt idx="1160">
                  <c:v>0.13063022747129005</c:v>
                </c:pt>
                <c:pt idx="1161">
                  <c:v>0.1307401821563301</c:v>
                </c:pt>
                <c:pt idx="1162">
                  <c:v>0.13081141989858991</c:v>
                </c:pt>
                <c:pt idx="1163">
                  <c:v>0.13087997723379008</c:v>
                </c:pt>
                <c:pt idx="1164">
                  <c:v>0.13100027595405006</c:v>
                </c:pt>
                <c:pt idx="1165">
                  <c:v>0.13112747352566001</c:v>
                </c:pt>
                <c:pt idx="1166">
                  <c:v>0.13118367041888002</c:v>
                </c:pt>
                <c:pt idx="1167">
                  <c:v>0.13127167815364005</c:v>
                </c:pt>
                <c:pt idx="1168">
                  <c:v>0.1313172266643301</c:v>
                </c:pt>
                <c:pt idx="1169">
                  <c:v>0.13137626565747995</c:v>
                </c:pt>
                <c:pt idx="1170">
                  <c:v>0.13143820582965993</c:v>
                </c:pt>
                <c:pt idx="1171">
                  <c:v>0.13150662289729009</c:v>
                </c:pt>
                <c:pt idx="1172">
                  <c:v>0.13154946604525009</c:v>
                </c:pt>
                <c:pt idx="1173">
                  <c:v>0.13161024574581992</c:v>
                </c:pt>
                <c:pt idx="1174">
                  <c:v>0.13165651955126001</c:v>
                </c:pt>
                <c:pt idx="1175">
                  <c:v>0.13175312881278001</c:v>
                </c:pt>
                <c:pt idx="1176">
                  <c:v>0.13181405357230003</c:v>
                </c:pt>
                <c:pt idx="1177">
                  <c:v>0.13184495112890993</c:v>
                </c:pt>
                <c:pt idx="1178">
                  <c:v>0.1319213971962101</c:v>
                </c:pt>
                <c:pt idx="1179">
                  <c:v>0.13210797277253006</c:v>
                </c:pt>
                <c:pt idx="1180">
                  <c:v>0.13218134283681993</c:v>
                </c:pt>
                <c:pt idx="1181">
                  <c:v>0.13230290223795005</c:v>
                </c:pt>
                <c:pt idx="1182">
                  <c:v>0.13238239454323009</c:v>
                </c:pt>
                <c:pt idx="1183">
                  <c:v>0.13247146073929006</c:v>
                </c:pt>
                <c:pt idx="1184">
                  <c:v>0.13256777988290991</c:v>
                </c:pt>
                <c:pt idx="1185">
                  <c:v>0.13268150610067009</c:v>
                </c:pt>
                <c:pt idx="1186">
                  <c:v>0.13280843268299991</c:v>
                </c:pt>
                <c:pt idx="1187">
                  <c:v>0.13290565245887009</c:v>
                </c:pt>
                <c:pt idx="1188">
                  <c:v>0.1330279068762199</c:v>
                </c:pt>
                <c:pt idx="1189">
                  <c:v>0.13316904923576001</c:v>
                </c:pt>
                <c:pt idx="1190">
                  <c:v>0.13331875007344007</c:v>
                </c:pt>
                <c:pt idx="1191">
                  <c:v>0.13339113449009998</c:v>
                </c:pt>
                <c:pt idx="1192">
                  <c:v>0.13359160596070008</c:v>
                </c:pt>
                <c:pt idx="1193">
                  <c:v>0.13367066308913</c:v>
                </c:pt>
                <c:pt idx="1194">
                  <c:v>0.1337337637329099</c:v>
                </c:pt>
                <c:pt idx="1195">
                  <c:v>0.13385894960782996</c:v>
                </c:pt>
                <c:pt idx="1196">
                  <c:v>0.13390855976915006</c:v>
                </c:pt>
                <c:pt idx="1197">
                  <c:v>0.13396295687586002</c:v>
                </c:pt>
                <c:pt idx="1198">
                  <c:v>0.1340473811854801</c:v>
                </c:pt>
                <c:pt idx="1199">
                  <c:v>0.13415037304084998</c:v>
                </c:pt>
                <c:pt idx="1200">
                  <c:v>0.13419171484195003</c:v>
                </c:pt>
                <c:pt idx="1201">
                  <c:v>0.13426105302064006</c:v>
                </c:pt>
                <c:pt idx="1202">
                  <c:v>0.13433343743730997</c:v>
                </c:pt>
                <c:pt idx="1203">
                  <c:v>0.13437295190350995</c:v>
                </c:pt>
                <c:pt idx="1204">
                  <c:v>0.13449068134044007</c:v>
                </c:pt>
                <c:pt idx="1205">
                  <c:v>0.1345684329382999</c:v>
                </c:pt>
                <c:pt idx="1206">
                  <c:v>0.13473133414054006</c:v>
                </c:pt>
                <c:pt idx="1207">
                  <c:v>0.13481619362701003</c:v>
                </c:pt>
                <c:pt idx="1208">
                  <c:v>0.13500302955619992</c:v>
                </c:pt>
                <c:pt idx="1209">
                  <c:v>0.13509064516274005</c:v>
                </c:pt>
                <c:pt idx="1210">
                  <c:v>0.13516186910780004</c:v>
                </c:pt>
                <c:pt idx="1211">
                  <c:v>0.13529430793026997</c:v>
                </c:pt>
                <c:pt idx="1212">
                  <c:v>0.13545430795348001</c:v>
                </c:pt>
                <c:pt idx="1213">
                  <c:v>0.13554496979800001</c:v>
                </c:pt>
                <c:pt idx="1214">
                  <c:v>0.1356743914638201</c:v>
                </c:pt>
                <c:pt idx="1215">
                  <c:v>0.13580549567440992</c:v>
                </c:pt>
                <c:pt idx="1216">
                  <c:v>0.13591356459308002</c:v>
                </c:pt>
                <c:pt idx="1217">
                  <c:v>0.13596360993126</c:v>
                </c:pt>
                <c:pt idx="1218">
                  <c:v>0.13598449842024007</c:v>
                </c:pt>
                <c:pt idx="1219">
                  <c:v>0.13603555917107002</c:v>
                </c:pt>
                <c:pt idx="1220">
                  <c:v>0.13611462441502997</c:v>
                </c:pt>
                <c:pt idx="1221">
                  <c:v>0.13619555919428006</c:v>
                </c:pt>
                <c:pt idx="1222">
                  <c:v>0.13629826093175001</c:v>
                </c:pt>
                <c:pt idx="1223">
                  <c:v>0.13641372785692996</c:v>
                </c:pt>
                <c:pt idx="1224">
                  <c:v>0.1364885782757701</c:v>
                </c:pt>
                <c:pt idx="1225">
                  <c:v>0.13657053658320994</c:v>
                </c:pt>
                <c:pt idx="1226">
                  <c:v>0.13663378228595002</c:v>
                </c:pt>
                <c:pt idx="1227">
                  <c:v>0.13668426280097989</c:v>
                </c:pt>
                <c:pt idx="1228">
                  <c:v>0.13675679227659998</c:v>
                </c:pt>
                <c:pt idx="1229">
                  <c:v>0.13683468893341</c:v>
                </c:pt>
                <c:pt idx="1230">
                  <c:v>0.13689865993089989</c:v>
                </c:pt>
                <c:pt idx="1231">
                  <c:v>0.13696190563363997</c:v>
                </c:pt>
                <c:pt idx="1232">
                  <c:v>0.13701398179713009</c:v>
                </c:pt>
                <c:pt idx="1233">
                  <c:v>0.13709245868974995</c:v>
                </c:pt>
                <c:pt idx="1234">
                  <c:v>0.13713220484238997</c:v>
                </c:pt>
                <c:pt idx="1235">
                  <c:v>0.13718747230280992</c:v>
                </c:pt>
                <c:pt idx="1236">
                  <c:v>0.13726275789849995</c:v>
                </c:pt>
                <c:pt idx="1237">
                  <c:v>0.13740477061175005</c:v>
                </c:pt>
                <c:pt idx="1238">
                  <c:v>0.1374638096048999</c:v>
                </c:pt>
                <c:pt idx="1239">
                  <c:v>0.13757840617638006</c:v>
                </c:pt>
                <c:pt idx="1240">
                  <c:v>0.13767922214748007</c:v>
                </c:pt>
                <c:pt idx="1241">
                  <c:v>0.13790739987777001</c:v>
                </c:pt>
                <c:pt idx="1242">
                  <c:v>0.13805463471327006</c:v>
                </c:pt>
                <c:pt idx="1243">
                  <c:v>0.13818620318204</c:v>
                </c:pt>
                <c:pt idx="1244">
                  <c:v>0.13827759032132003</c:v>
                </c:pt>
                <c:pt idx="1245">
                  <c:v>0.13833039177956996</c:v>
                </c:pt>
                <c:pt idx="1246">
                  <c:v>0.13851577711924001</c:v>
                </c:pt>
                <c:pt idx="1247">
                  <c:v>0.13855914974565997</c:v>
                </c:pt>
                <c:pt idx="1248">
                  <c:v>0.13862674721694002</c:v>
                </c:pt>
                <c:pt idx="1249">
                  <c:v>0.1387051430936701</c:v>
                </c:pt>
                <c:pt idx="1250">
                  <c:v>0.13881111714394989</c:v>
                </c:pt>
                <c:pt idx="1251">
                  <c:v>0.13890337463693991</c:v>
                </c:pt>
                <c:pt idx="1252">
                  <c:v>0.1389526946803501</c:v>
                </c:pt>
                <c:pt idx="1253">
                  <c:v>0.13902914074765005</c:v>
                </c:pt>
                <c:pt idx="1254">
                  <c:v>0.13910776269922009</c:v>
                </c:pt>
                <c:pt idx="1255">
                  <c:v>0.13916923457244001</c:v>
                </c:pt>
                <c:pt idx="1256">
                  <c:v>0.13919900477954994</c:v>
                </c:pt>
                <c:pt idx="1257">
                  <c:v>0.13921481620523002</c:v>
                </c:pt>
                <c:pt idx="1258">
                  <c:v>0.13932419065446</c:v>
                </c:pt>
                <c:pt idx="1259">
                  <c:v>0.13940730943351998</c:v>
                </c:pt>
                <c:pt idx="1260">
                  <c:v>0.13943704651851996</c:v>
                </c:pt>
                <c:pt idx="1261">
                  <c:v>0.13957151616631003</c:v>
                </c:pt>
                <c:pt idx="1262">
                  <c:v>0.13972730947994005</c:v>
                </c:pt>
                <c:pt idx="1263">
                  <c:v>0.1398244989772599</c:v>
                </c:pt>
                <c:pt idx="1264">
                  <c:v>0.13998623970788993</c:v>
                </c:pt>
                <c:pt idx="1265">
                  <c:v>0.14012390065261005</c:v>
                </c:pt>
                <c:pt idx="1266">
                  <c:v>0.14023545098609991</c:v>
                </c:pt>
                <c:pt idx="1267">
                  <c:v>0.14032737924135996</c:v>
                </c:pt>
                <c:pt idx="1268">
                  <c:v>0.14041633949829002</c:v>
                </c:pt>
                <c:pt idx="1269">
                  <c:v>0.14047566860934002</c:v>
                </c:pt>
                <c:pt idx="1270">
                  <c:v>0.14061419990776991</c:v>
                </c:pt>
                <c:pt idx="1271">
                  <c:v>0.14071922258845992</c:v>
                </c:pt>
                <c:pt idx="1272">
                  <c:v>0.14084107210749996</c:v>
                </c:pt>
                <c:pt idx="1273">
                  <c:v>0.14092082418276997</c:v>
                </c:pt>
                <c:pt idx="1274">
                  <c:v>0.14101702861534005</c:v>
                </c:pt>
                <c:pt idx="1275">
                  <c:v>0.14107708302115007</c:v>
                </c:pt>
                <c:pt idx="1276">
                  <c:v>0.14117751894309993</c:v>
                </c:pt>
                <c:pt idx="1277">
                  <c:v>0.14124752728885004</c:v>
                </c:pt>
                <c:pt idx="1278">
                  <c:v>0.14129177026897999</c:v>
                </c:pt>
                <c:pt idx="1279">
                  <c:v>0.14138620364622989</c:v>
                </c:pt>
                <c:pt idx="1280">
                  <c:v>0.14146830701262991</c:v>
                </c:pt>
                <c:pt idx="1281">
                  <c:v>0.1414997848050501</c:v>
                </c:pt>
                <c:pt idx="1282">
                  <c:v>0.14156680204052008</c:v>
                </c:pt>
                <c:pt idx="1283">
                  <c:v>0.14167617648974007</c:v>
                </c:pt>
                <c:pt idx="1284">
                  <c:v>0.14173057359646002</c:v>
                </c:pt>
                <c:pt idx="1285">
                  <c:v>0.1418057141331901</c:v>
                </c:pt>
                <c:pt idx="1286">
                  <c:v>0.14192190635313007</c:v>
                </c:pt>
                <c:pt idx="1287">
                  <c:v>0.14198906864755001</c:v>
                </c:pt>
                <c:pt idx="1288">
                  <c:v>0.1420929308566401</c:v>
                </c:pt>
                <c:pt idx="1289">
                  <c:v>0.14220375589537992</c:v>
                </c:pt>
                <c:pt idx="1290">
                  <c:v>0.14234228719380004</c:v>
                </c:pt>
                <c:pt idx="1291">
                  <c:v>0.14243657551210998</c:v>
                </c:pt>
                <c:pt idx="1292">
                  <c:v>0.14253550571685003</c:v>
                </c:pt>
                <c:pt idx="1293">
                  <c:v>0.1426415438102</c:v>
                </c:pt>
                <c:pt idx="1294">
                  <c:v>0.14272567800190994</c:v>
                </c:pt>
                <c:pt idx="1295">
                  <c:v>0.14279864265437991</c:v>
                </c:pt>
                <c:pt idx="1296">
                  <c:v>0.1429080171036099</c:v>
                </c:pt>
                <c:pt idx="1297">
                  <c:v>0.14299795365337009</c:v>
                </c:pt>
                <c:pt idx="1298">
                  <c:v>0.14308005701976989</c:v>
                </c:pt>
                <c:pt idx="1299">
                  <c:v>0.14315911414819005</c:v>
                </c:pt>
                <c:pt idx="1300">
                  <c:v>0.14329372885494007</c:v>
                </c:pt>
                <c:pt idx="1301">
                  <c:v>0.14334116313199008</c:v>
                </c:pt>
                <c:pt idx="1302">
                  <c:v>0.14344299451576004</c:v>
                </c:pt>
                <c:pt idx="1303">
                  <c:v>0.14353699271615006</c:v>
                </c:pt>
                <c:pt idx="1304">
                  <c:v>0.14362620397115999</c:v>
                </c:pt>
                <c:pt idx="1305">
                  <c:v>0.14375356573034992</c:v>
                </c:pt>
                <c:pt idx="1306">
                  <c:v>0.14380245059690999</c:v>
                </c:pt>
                <c:pt idx="1307">
                  <c:v>0.14391516140201999</c:v>
                </c:pt>
                <c:pt idx="1308">
                  <c:v>0.14403522438513994</c:v>
                </c:pt>
                <c:pt idx="1309">
                  <c:v>0.14408937720245008</c:v>
                </c:pt>
                <c:pt idx="1310">
                  <c:v>0.14419367458838006</c:v>
                </c:pt>
                <c:pt idx="1311">
                  <c:v>0.14427215148099992</c:v>
                </c:pt>
                <c:pt idx="1312">
                  <c:v>0.14437876981015996</c:v>
                </c:pt>
                <c:pt idx="1313">
                  <c:v>0.1444620336481599</c:v>
                </c:pt>
                <c:pt idx="1314">
                  <c:v>0.1445510998442201</c:v>
                </c:pt>
                <c:pt idx="1315">
                  <c:v>0.14459906175622006</c:v>
                </c:pt>
                <c:pt idx="1316">
                  <c:v>0.14473532471229</c:v>
                </c:pt>
                <c:pt idx="1317">
                  <c:v>0.14488792672897999</c:v>
                </c:pt>
                <c:pt idx="1318">
                  <c:v>0.14495407361073998</c:v>
                </c:pt>
                <c:pt idx="1319">
                  <c:v>0.14504619355876991</c:v>
                </c:pt>
                <c:pt idx="1320">
                  <c:v>0.14510217879995002</c:v>
                </c:pt>
                <c:pt idx="1321">
                  <c:v>0.1452188061967401</c:v>
                </c:pt>
                <c:pt idx="1322">
                  <c:v>0.1452898850828499</c:v>
                </c:pt>
                <c:pt idx="1323">
                  <c:v>0.14539817870324989</c:v>
                </c:pt>
                <c:pt idx="1324">
                  <c:v>0.14546990324133002</c:v>
                </c:pt>
                <c:pt idx="1325">
                  <c:v>0.14559102746561003</c:v>
                </c:pt>
                <c:pt idx="1326">
                  <c:v>0.14564397398280993</c:v>
                </c:pt>
                <c:pt idx="1327">
                  <c:v>0.14574348442335006</c:v>
                </c:pt>
                <c:pt idx="1328">
                  <c:v>0.14583022967618997</c:v>
                </c:pt>
                <c:pt idx="1329">
                  <c:v>0.14589144455360992</c:v>
                </c:pt>
                <c:pt idx="1330">
                  <c:v>0.14593032035253994</c:v>
                </c:pt>
                <c:pt idx="1331">
                  <c:v>0.14599965853122998</c:v>
                </c:pt>
                <c:pt idx="1332">
                  <c:v>0.14608930496309003</c:v>
                </c:pt>
                <c:pt idx="1333">
                  <c:v>0.14617010279892995</c:v>
                </c:pt>
                <c:pt idx="1334">
                  <c:v>0.14628963137473994</c:v>
                </c:pt>
                <c:pt idx="1335">
                  <c:v>0.14641090065796991</c:v>
                </c:pt>
                <c:pt idx="1336">
                  <c:v>0.1465083802731999</c:v>
                </c:pt>
                <c:pt idx="1337">
                  <c:v>0.14655712008082</c:v>
                </c:pt>
                <c:pt idx="1338">
                  <c:v>0.14664836216114008</c:v>
                </c:pt>
                <c:pt idx="1339">
                  <c:v>0.14678573298796005</c:v>
                </c:pt>
                <c:pt idx="1340">
                  <c:v>0.14685869764043002</c:v>
                </c:pt>
                <c:pt idx="1341">
                  <c:v>0.14695200124178998</c:v>
                </c:pt>
                <c:pt idx="1342">
                  <c:v>0.14704770945388002</c:v>
                </c:pt>
                <c:pt idx="1343">
                  <c:v>0.14712648469029999</c:v>
                </c:pt>
                <c:pt idx="1344">
                  <c:v>0.14716071037688994</c:v>
                </c:pt>
                <c:pt idx="1345">
                  <c:v>0.14724078291797005</c:v>
                </c:pt>
                <c:pt idx="1346">
                  <c:v>0.14734362971439996</c:v>
                </c:pt>
                <c:pt idx="1347">
                  <c:v>0.14741804495638</c:v>
                </c:pt>
                <c:pt idx="1348">
                  <c:v>0.14748506219184998</c:v>
                </c:pt>
                <c:pt idx="1349">
                  <c:v>0.14756324896655992</c:v>
                </c:pt>
                <c:pt idx="1350">
                  <c:v>0.14766769141145009</c:v>
                </c:pt>
                <c:pt idx="1351">
                  <c:v>0.14771599604221008</c:v>
                </c:pt>
                <c:pt idx="1352">
                  <c:v>0.14781768236703008</c:v>
                </c:pt>
                <c:pt idx="1353">
                  <c:v>0.1479285074057699</c:v>
                </c:pt>
                <c:pt idx="1354">
                  <c:v>0.14798914204738001</c:v>
                </c:pt>
                <c:pt idx="1355">
                  <c:v>0.14814377781098997</c:v>
                </c:pt>
                <c:pt idx="1356">
                  <c:v>0.14823023002432989</c:v>
                </c:pt>
                <c:pt idx="1357">
                  <c:v>0.1482818710109699</c:v>
                </c:pt>
                <c:pt idx="1358">
                  <c:v>0.14841225810901992</c:v>
                </c:pt>
                <c:pt idx="1359">
                  <c:v>0.14846580576113011</c:v>
                </c:pt>
                <c:pt idx="1360">
                  <c:v>0.14860926906390004</c:v>
                </c:pt>
                <c:pt idx="1361">
                  <c:v>0.14874867071603992</c:v>
                </c:pt>
                <c:pt idx="1362">
                  <c:v>0.14892868887452004</c:v>
                </c:pt>
                <c:pt idx="1363">
                  <c:v>0.14903458190891006</c:v>
                </c:pt>
                <c:pt idx="1364">
                  <c:v>0.14912240861895998</c:v>
                </c:pt>
                <c:pt idx="1365">
                  <c:v>0.1491776100348301</c:v>
                </c:pt>
                <c:pt idx="1366">
                  <c:v>0.14927146317627993</c:v>
                </c:pt>
                <c:pt idx="1367">
                  <c:v>0.14936879773254996</c:v>
                </c:pt>
                <c:pt idx="1368">
                  <c:v>0.14946903346785989</c:v>
                </c:pt>
                <c:pt idx="1369">
                  <c:v>0.14954809059628005</c:v>
                </c:pt>
                <c:pt idx="1370">
                  <c:v>0.14963164455218991</c:v>
                </c:pt>
                <c:pt idx="1371">
                  <c:v>0.14968691201261008</c:v>
                </c:pt>
                <c:pt idx="1372">
                  <c:v>0.14983516226077009</c:v>
                </c:pt>
                <c:pt idx="1373">
                  <c:v>0.14997746509193011</c:v>
                </c:pt>
                <c:pt idx="1374">
                  <c:v>0.15000923300225</c:v>
                </c:pt>
                <c:pt idx="1375">
                  <c:v>0.15005753763301</c:v>
                </c:pt>
                <c:pt idx="1376">
                  <c:v>0.15010606983936992</c:v>
                </c:pt>
                <c:pt idx="1377">
                  <c:v>0.15015603266088995</c:v>
                </c:pt>
                <c:pt idx="1378">
                  <c:v>0.15024480873905</c:v>
                </c:pt>
                <c:pt idx="1379">
                  <c:v>0.15030254220163997</c:v>
                </c:pt>
                <c:pt idx="1380">
                  <c:v>0.15043991302845994</c:v>
                </c:pt>
                <c:pt idx="1381">
                  <c:v>0.15054334006067993</c:v>
                </c:pt>
                <c:pt idx="1382">
                  <c:v>0.15059802728530003</c:v>
                </c:pt>
                <c:pt idx="1383">
                  <c:v>0.15070624126292009</c:v>
                </c:pt>
                <c:pt idx="1384">
                  <c:v>0.1507858786271401</c:v>
                </c:pt>
                <c:pt idx="1385">
                  <c:v>0.15088887048251998</c:v>
                </c:pt>
                <c:pt idx="1386">
                  <c:v>0.15096440192707994</c:v>
                </c:pt>
                <c:pt idx="1387">
                  <c:v>0.15103929661495008</c:v>
                </c:pt>
                <c:pt idx="1388">
                  <c:v>0.15116506272566999</c:v>
                </c:pt>
                <c:pt idx="1389">
                  <c:v>0.15123991314449992</c:v>
                </c:pt>
                <c:pt idx="1390">
                  <c:v>0.15134957771163005</c:v>
                </c:pt>
                <c:pt idx="1391">
                  <c:v>0.15149826313664994</c:v>
                </c:pt>
                <c:pt idx="1392">
                  <c:v>0.1515831226231199</c:v>
                </c:pt>
                <c:pt idx="1393">
                  <c:v>0.15163660875463991</c:v>
                </c:pt>
                <c:pt idx="1394">
                  <c:v>0.15174486335373993</c:v>
                </c:pt>
                <c:pt idx="1395">
                  <c:v>0.15186540734222009</c:v>
                </c:pt>
                <c:pt idx="1396">
                  <c:v>0.15199233392454992</c:v>
                </c:pt>
                <c:pt idx="1397">
                  <c:v>0.15212288698064991</c:v>
                </c:pt>
                <c:pt idx="1398">
                  <c:v>0.15216393970403996</c:v>
                </c:pt>
                <c:pt idx="1399">
                  <c:v>0.15225909733585996</c:v>
                </c:pt>
                <c:pt idx="1400">
                  <c:v>0.15234598764765006</c:v>
                </c:pt>
                <c:pt idx="1401">
                  <c:v>0.15243186254677998</c:v>
                </c:pt>
                <c:pt idx="1402">
                  <c:v>0.15252948722095994</c:v>
                </c:pt>
                <c:pt idx="1403">
                  <c:v>0.15263842649333004</c:v>
                </c:pt>
                <c:pt idx="1404">
                  <c:v>0.15272502668721999</c:v>
                </c:pt>
                <c:pt idx="1405">
                  <c:v>0.15283324066484005</c:v>
                </c:pt>
                <c:pt idx="1406">
                  <c:v>0.15292324452978989</c:v>
                </c:pt>
                <c:pt idx="1407">
                  <c:v>0.15300020351771004</c:v>
                </c:pt>
                <c:pt idx="1408">
                  <c:v>0.15308375747361991</c:v>
                </c:pt>
                <c:pt idx="1409">
                  <c:v>0.15320009475251006</c:v>
                </c:pt>
                <c:pt idx="1410">
                  <c:v>0.1532507203264899</c:v>
                </c:pt>
                <c:pt idx="1411">
                  <c:v>0.15338548009217989</c:v>
                </c:pt>
                <c:pt idx="1412">
                  <c:v>0.15350355807849003</c:v>
                </c:pt>
                <c:pt idx="1413">
                  <c:v>0.15356622354542004</c:v>
                </c:pt>
                <c:pt idx="1414">
                  <c:v>0.15362975936606005</c:v>
                </c:pt>
                <c:pt idx="1415">
                  <c:v>0.15378287015212</c:v>
                </c:pt>
                <c:pt idx="1416">
                  <c:v>0.15383936955058997</c:v>
                </c:pt>
                <c:pt idx="1417">
                  <c:v>0.15389855360269</c:v>
                </c:pt>
                <c:pt idx="1418">
                  <c:v>0.15398587909132999</c:v>
                </c:pt>
                <c:pt idx="1419">
                  <c:v>0.15407160893150995</c:v>
                </c:pt>
                <c:pt idx="1420">
                  <c:v>0.15414907041147008</c:v>
                </c:pt>
                <c:pt idx="1421">
                  <c:v>0.15427686734750989</c:v>
                </c:pt>
                <c:pt idx="1422">
                  <c:v>0.15439784651282995</c:v>
                </c:pt>
                <c:pt idx="1423">
                  <c:v>0.1544645736304</c:v>
                </c:pt>
                <c:pt idx="1424">
                  <c:v>0.1545031593114301</c:v>
                </c:pt>
                <c:pt idx="1425">
                  <c:v>0.15456814572157995</c:v>
                </c:pt>
                <c:pt idx="1426">
                  <c:v>0.15463733884132003</c:v>
                </c:pt>
                <c:pt idx="1427">
                  <c:v>0.15470450113573997</c:v>
                </c:pt>
                <c:pt idx="1428">
                  <c:v>0.15477978673143</c:v>
                </c:pt>
                <c:pt idx="1429">
                  <c:v>0.15486189009783002</c:v>
                </c:pt>
                <c:pt idx="1430">
                  <c:v>0.15497053925229998</c:v>
                </c:pt>
                <c:pt idx="1431">
                  <c:v>0.1550535129724</c:v>
                </c:pt>
                <c:pt idx="1432">
                  <c:v>0.15510400018397008</c:v>
                </c:pt>
                <c:pt idx="1433">
                  <c:v>0.15525108326397996</c:v>
                </c:pt>
                <c:pt idx="1434">
                  <c:v>0.15535233441194007</c:v>
                </c:pt>
                <c:pt idx="1435">
                  <c:v>0.1554869491186901</c:v>
                </c:pt>
                <c:pt idx="1436">
                  <c:v>0.15556847224928005</c:v>
                </c:pt>
                <c:pt idx="1437">
                  <c:v>0.1556647913928999</c:v>
                </c:pt>
                <c:pt idx="1438">
                  <c:v>0.15571715767428995</c:v>
                </c:pt>
                <c:pt idx="1439">
                  <c:v>0.15581347681791002</c:v>
                </c:pt>
                <c:pt idx="1440">
                  <c:v>0.1558893426494099</c:v>
                </c:pt>
                <c:pt idx="1441">
                  <c:v>0.15594228916661002</c:v>
                </c:pt>
                <c:pt idx="1442">
                  <c:v>0.15601728464438991</c:v>
                </c:pt>
                <c:pt idx="1443">
                  <c:v>0.1560927152990299</c:v>
                </c:pt>
                <c:pt idx="1444">
                  <c:v>0.15618729373523998</c:v>
                </c:pt>
                <c:pt idx="1445">
                  <c:v>0.15628390299675998</c:v>
                </c:pt>
                <c:pt idx="1446">
                  <c:v>0.15632814597687994</c:v>
                </c:pt>
                <c:pt idx="1447">
                  <c:v>0.15638558932156998</c:v>
                </c:pt>
                <c:pt idx="1448">
                  <c:v>0.15642728610686008</c:v>
                </c:pt>
                <c:pt idx="1449">
                  <c:v>0.15648698552848006</c:v>
                </c:pt>
                <c:pt idx="1450">
                  <c:v>0.15659244338602996</c:v>
                </c:pt>
                <c:pt idx="1451">
                  <c:v>0.15664466460847004</c:v>
                </c:pt>
                <c:pt idx="1452">
                  <c:v>0.15670080242259998</c:v>
                </c:pt>
                <c:pt idx="1453">
                  <c:v>0.15687458304617996</c:v>
                </c:pt>
                <c:pt idx="1454">
                  <c:v>0.15698047608057997</c:v>
                </c:pt>
                <c:pt idx="1455">
                  <c:v>0.15709086594245991</c:v>
                </c:pt>
                <c:pt idx="1456">
                  <c:v>0.1572214189985699</c:v>
                </c:pt>
                <c:pt idx="1457">
                  <c:v>0.15732020414435999</c:v>
                </c:pt>
                <c:pt idx="1458">
                  <c:v>0.15743189953681003</c:v>
                </c:pt>
                <c:pt idx="1459">
                  <c:v>0.15747701287064997</c:v>
                </c:pt>
                <c:pt idx="1460">
                  <c:v>0.15764020419078006</c:v>
                </c:pt>
                <c:pt idx="1461">
                  <c:v>0.15776364935827991</c:v>
                </c:pt>
                <c:pt idx="1462">
                  <c:v>0.15786040367875009</c:v>
                </c:pt>
                <c:pt idx="1463">
                  <c:v>0.15798950614535001</c:v>
                </c:pt>
                <c:pt idx="1464">
                  <c:v>0.15805405737864997</c:v>
                </c:pt>
                <c:pt idx="1465">
                  <c:v>0.15819998668358992</c:v>
                </c:pt>
                <c:pt idx="1466">
                  <c:v>0.15830341371581991</c:v>
                </c:pt>
                <c:pt idx="1467">
                  <c:v>0.15834809187279997</c:v>
                </c:pt>
                <c:pt idx="1468">
                  <c:v>0.15844963313866001</c:v>
                </c:pt>
                <c:pt idx="1469">
                  <c:v>0.15854435663381006</c:v>
                </c:pt>
                <c:pt idx="1470">
                  <c:v>0.15863333754930009</c:v>
                </c:pt>
                <c:pt idx="1471">
                  <c:v>0.15874888975504997</c:v>
                </c:pt>
                <c:pt idx="1472">
                  <c:v>0.15880096591854009</c:v>
                </c:pt>
                <c:pt idx="1473">
                  <c:v>0.1588234871393901</c:v>
                </c:pt>
                <c:pt idx="1474">
                  <c:v>0.15889989612328992</c:v>
                </c:pt>
                <c:pt idx="1475">
                  <c:v>0.15897619713162991</c:v>
                </c:pt>
                <c:pt idx="1476">
                  <c:v>0.15905423884740011</c:v>
                </c:pt>
                <c:pt idx="1477">
                  <c:v>0.15910791065935004</c:v>
                </c:pt>
                <c:pt idx="1478">
                  <c:v>0.15919842744492008</c:v>
                </c:pt>
                <c:pt idx="1479">
                  <c:v>0.15928995964315007</c:v>
                </c:pt>
                <c:pt idx="1480">
                  <c:v>0.15936843653576993</c:v>
                </c:pt>
                <c:pt idx="1481">
                  <c:v>0.15951509113545992</c:v>
                </c:pt>
                <c:pt idx="1482">
                  <c:v>0.15960343203676008</c:v>
                </c:pt>
                <c:pt idx="1483">
                  <c:v>0.15973209932650989</c:v>
                </c:pt>
                <c:pt idx="1484">
                  <c:v>0.15978983278910008</c:v>
                </c:pt>
                <c:pt idx="1485">
                  <c:v>0.15990022265098003</c:v>
                </c:pt>
                <c:pt idx="1486">
                  <c:v>0.1599608572925999</c:v>
                </c:pt>
                <c:pt idx="1487">
                  <c:v>0.16003715830095011</c:v>
                </c:pt>
                <c:pt idx="1488">
                  <c:v>0.16018584372596001</c:v>
                </c:pt>
                <c:pt idx="1489">
                  <c:v>0.16030363159436001</c:v>
                </c:pt>
                <c:pt idx="1490">
                  <c:v>0.16034279751118996</c:v>
                </c:pt>
                <c:pt idx="1491">
                  <c:v>0.16043307539294993</c:v>
                </c:pt>
                <c:pt idx="1492">
                  <c:v>0.16052760261505994</c:v>
                </c:pt>
                <c:pt idx="1493">
                  <c:v>0.16059665067585005</c:v>
                </c:pt>
                <c:pt idx="1494">
                  <c:v>0.16066976038726999</c:v>
                </c:pt>
                <c:pt idx="1495">
                  <c:v>0.16069369511422993</c:v>
                </c:pt>
                <c:pt idx="1496">
                  <c:v>0.16077873659035991</c:v>
                </c:pt>
                <c:pt idx="1497">
                  <c:v>0.16085850455899009</c:v>
                </c:pt>
                <c:pt idx="1498">
                  <c:v>0.16088662351937</c:v>
                </c:pt>
                <c:pt idx="1499">
                  <c:v>0.16099063078740006</c:v>
                </c:pt>
                <c:pt idx="1500">
                  <c:v>0.16100760268469005</c:v>
                </c:pt>
                <c:pt idx="1501">
                  <c:v>0.16110174594404003</c:v>
                </c:pt>
                <c:pt idx="1502">
                  <c:v>0.16120807415529992</c:v>
                </c:pt>
                <c:pt idx="1503">
                  <c:v>0.16128988740379002</c:v>
                </c:pt>
                <c:pt idx="1504">
                  <c:v>0.16136270699731003</c:v>
                </c:pt>
                <c:pt idx="1505">
                  <c:v>0.16143929812355995</c:v>
                </c:pt>
                <c:pt idx="1506">
                  <c:v>0.16151159581930008</c:v>
                </c:pt>
                <c:pt idx="1507">
                  <c:v>0.1616165601619699</c:v>
                </c:pt>
                <c:pt idx="1508">
                  <c:v>0.16175958828787995</c:v>
                </c:pt>
                <c:pt idx="1509">
                  <c:v>0.16184256200798997</c:v>
                </c:pt>
                <c:pt idx="1510">
                  <c:v>0.16207040277794005</c:v>
                </c:pt>
                <c:pt idx="1511">
                  <c:v>0.16210598906342999</c:v>
                </c:pt>
                <c:pt idx="1512">
                  <c:v>0.16214907157194003</c:v>
                </c:pt>
                <c:pt idx="1513">
                  <c:v>0.16223407611735996</c:v>
                </c:pt>
                <c:pt idx="1514">
                  <c:v>0.16232966996622999</c:v>
                </c:pt>
                <c:pt idx="1515">
                  <c:v>0.16238073071705994</c:v>
                </c:pt>
                <c:pt idx="1516">
                  <c:v>0.1624222441963401</c:v>
                </c:pt>
                <c:pt idx="1517">
                  <c:v>0.1625504496900001</c:v>
                </c:pt>
                <c:pt idx="1518">
                  <c:v>0.16266083955189004</c:v>
                </c:pt>
                <c:pt idx="1519">
                  <c:v>0.16277369541594999</c:v>
                </c:pt>
                <c:pt idx="1520">
                  <c:v>0.16290555400262008</c:v>
                </c:pt>
                <c:pt idx="1521">
                  <c:v>0.16300332373574999</c:v>
                </c:pt>
                <c:pt idx="1522">
                  <c:v>0.16304510071369993</c:v>
                </c:pt>
                <c:pt idx="1523">
                  <c:v>0.16311615366041998</c:v>
                </c:pt>
                <c:pt idx="1524">
                  <c:v>0.16317493762288993</c:v>
                </c:pt>
                <c:pt idx="1525">
                  <c:v>0.1632095975643999</c:v>
                </c:pt>
                <c:pt idx="1526">
                  <c:v>0.16327690491777003</c:v>
                </c:pt>
                <c:pt idx="1527">
                  <c:v>0.16331955224943995</c:v>
                </c:pt>
                <c:pt idx="1528">
                  <c:v>0.16342834646286009</c:v>
                </c:pt>
                <c:pt idx="1529">
                  <c:v>0.16347012344082001</c:v>
                </c:pt>
                <c:pt idx="1530">
                  <c:v>0.16352336007592005</c:v>
                </c:pt>
                <c:pt idx="1531">
                  <c:v>0.16358007812585007</c:v>
                </c:pt>
                <c:pt idx="1532">
                  <c:v>0.16369191857725007</c:v>
                </c:pt>
                <c:pt idx="1533">
                  <c:v>0.16375860919156993</c:v>
                </c:pt>
                <c:pt idx="1534">
                  <c:v>0.16383073999358011</c:v>
                </c:pt>
                <c:pt idx="1535">
                  <c:v>0.16387657862217009</c:v>
                </c:pt>
                <c:pt idx="1536">
                  <c:v>0.16395636104535005</c:v>
                </c:pt>
                <c:pt idx="1537">
                  <c:v>0.16406762126093999</c:v>
                </c:pt>
                <c:pt idx="1538">
                  <c:v>0.16417336923639003</c:v>
                </c:pt>
                <c:pt idx="1539">
                  <c:v>0.16428522151062008</c:v>
                </c:pt>
                <c:pt idx="1540">
                  <c:v>0.16441025050374991</c:v>
                </c:pt>
                <c:pt idx="1541">
                  <c:v>0.16455414898337994</c:v>
                </c:pt>
                <c:pt idx="1542">
                  <c:v>0.16460970656170004</c:v>
                </c:pt>
                <c:pt idx="1543">
                  <c:v>0.16468078544780007</c:v>
                </c:pt>
                <c:pt idx="1544">
                  <c:v>0.16477333305869002</c:v>
                </c:pt>
                <c:pt idx="1545">
                  <c:v>0.16483077640338006</c:v>
                </c:pt>
                <c:pt idx="1546">
                  <c:v>0.16495045003814002</c:v>
                </c:pt>
                <c:pt idx="1547">
                  <c:v>0.16504517353330006</c:v>
                </c:pt>
                <c:pt idx="1548">
                  <c:v>0.16511088523820994</c:v>
                </c:pt>
                <c:pt idx="1549">
                  <c:v>0.1652060439102101</c:v>
                </c:pt>
                <c:pt idx="1550">
                  <c:v>0.16527726785527008</c:v>
                </c:pt>
                <c:pt idx="1551">
                  <c:v>0.16535617992474005</c:v>
                </c:pt>
                <c:pt idx="1552">
                  <c:v>0.16543596234792002</c:v>
                </c:pt>
                <c:pt idx="1553">
                  <c:v>0.16555144818388001</c:v>
                </c:pt>
                <c:pt idx="1554">
                  <c:v>0.16559654260692991</c:v>
                </c:pt>
                <c:pt idx="1555">
                  <c:v>0.16563237216789006</c:v>
                </c:pt>
                <c:pt idx="1556">
                  <c:v>0.16574131032182993</c:v>
                </c:pt>
                <c:pt idx="1557">
                  <c:v>0.16583835587864004</c:v>
                </c:pt>
                <c:pt idx="1558">
                  <c:v>0.16587258979112995</c:v>
                </c:pt>
                <c:pt idx="1559">
                  <c:v>0.16593612561176996</c:v>
                </c:pt>
                <c:pt idx="1560">
                  <c:v>0.16605678904462007</c:v>
                </c:pt>
                <c:pt idx="1561">
                  <c:v>0.16617619817606011</c:v>
                </c:pt>
                <c:pt idx="1562">
                  <c:v>0.16628760345060001</c:v>
                </c:pt>
                <c:pt idx="1563">
                  <c:v>0.16636332422314992</c:v>
                </c:pt>
                <c:pt idx="1564">
                  <c:v>0.16644934418123003</c:v>
                </c:pt>
                <c:pt idx="1565">
                  <c:v>0.16652796613280008</c:v>
                </c:pt>
                <c:pt idx="1566">
                  <c:v>0.16658395888797006</c:v>
                </c:pt>
                <c:pt idx="1567">
                  <c:v>0.16669231792454009</c:v>
                </c:pt>
                <c:pt idx="1568">
                  <c:v>0.16677442129093989</c:v>
                </c:pt>
                <c:pt idx="1569">
                  <c:v>0.16684970688662992</c:v>
                </c:pt>
                <c:pt idx="1570">
                  <c:v>0.16696473863495997</c:v>
                </c:pt>
                <c:pt idx="1571">
                  <c:v>0.16708223638546005</c:v>
                </c:pt>
                <c:pt idx="1572">
                  <c:v>0.16717742120936996</c:v>
                </c:pt>
                <c:pt idx="1573">
                  <c:v>0.16724325182132005</c:v>
                </c:pt>
                <c:pt idx="1574">
                  <c:v>0.16735973415915995</c:v>
                </c:pt>
                <c:pt idx="1575">
                  <c:v>0.1674573588333399</c:v>
                </c:pt>
                <c:pt idx="1576">
                  <c:v>0.16752292547930003</c:v>
                </c:pt>
                <c:pt idx="1577">
                  <c:v>0.16762620745258006</c:v>
                </c:pt>
                <c:pt idx="1578">
                  <c:v>0.16768089467718994</c:v>
                </c:pt>
                <c:pt idx="1579">
                  <c:v>0.16774167437776</c:v>
                </c:pt>
                <c:pt idx="1580">
                  <c:v>0.16785888201034993</c:v>
                </c:pt>
                <c:pt idx="1581">
                  <c:v>0.16792981583750999</c:v>
                </c:pt>
                <c:pt idx="1582">
                  <c:v>0.16799335165814999</c:v>
                </c:pt>
                <c:pt idx="1583">
                  <c:v>0.16806791195908</c:v>
                </c:pt>
                <c:pt idx="1584">
                  <c:v>0.16814987026653005</c:v>
                </c:pt>
                <c:pt idx="1585">
                  <c:v>0.16822718668753001</c:v>
                </c:pt>
                <c:pt idx="1586">
                  <c:v>0.16825619847777995</c:v>
                </c:pt>
                <c:pt idx="1587">
                  <c:v>0.16830020926515998</c:v>
                </c:pt>
                <c:pt idx="1588">
                  <c:v>0.16839124836138009</c:v>
                </c:pt>
                <c:pt idx="1589">
                  <c:v>0.16854762191080996</c:v>
                </c:pt>
                <c:pt idx="1590">
                  <c:v>0.16860821423232997</c:v>
                </c:pt>
                <c:pt idx="1591">
                  <c:v>0.16869862827903992</c:v>
                </c:pt>
                <c:pt idx="1592">
                  <c:v>0.16879320671524001</c:v>
                </c:pt>
                <c:pt idx="1593">
                  <c:v>0.16885111128996999</c:v>
                </c:pt>
                <c:pt idx="1594">
                  <c:v>0.16895378697425989</c:v>
                </c:pt>
                <c:pt idx="1595">
                  <c:v>0.16905315235585006</c:v>
                </c:pt>
                <c:pt idx="1596">
                  <c:v>0.16913656125280996</c:v>
                </c:pt>
                <c:pt idx="1597">
                  <c:v>0.16925739535919004</c:v>
                </c:pt>
                <c:pt idx="1598">
                  <c:v>0.16936125756826992</c:v>
                </c:pt>
                <c:pt idx="1599">
                  <c:v>0.16946366918783995</c:v>
                </c:pt>
                <c:pt idx="1600">
                  <c:v>0.16952198288623999</c:v>
                </c:pt>
                <c:pt idx="1601">
                  <c:v>0.16958464835317</c:v>
                </c:pt>
                <c:pt idx="1602">
                  <c:v>0.16965282606024989</c:v>
                </c:pt>
                <c:pt idx="1603">
                  <c:v>0.16970153844385005</c:v>
                </c:pt>
                <c:pt idx="1604">
                  <c:v>0.1697672775727701</c:v>
                </c:pt>
                <c:pt idx="1605">
                  <c:v>0.16989202827083005</c:v>
                </c:pt>
                <c:pt idx="1606">
                  <c:v>0.16999023318081008</c:v>
                </c:pt>
                <c:pt idx="1607">
                  <c:v>0.17005884606475008</c:v>
                </c:pt>
                <c:pt idx="1608">
                  <c:v>0.17017431298993002</c:v>
                </c:pt>
                <c:pt idx="1609">
                  <c:v>0.17027011877522003</c:v>
                </c:pt>
                <c:pt idx="1610">
                  <c:v>0.17039712353902003</c:v>
                </c:pt>
                <c:pt idx="1611">
                  <c:v>0.17053144812785992</c:v>
                </c:pt>
                <c:pt idx="1612">
                  <c:v>0.17062791233042995</c:v>
                </c:pt>
                <c:pt idx="1613">
                  <c:v>0.17073119430370998</c:v>
                </c:pt>
                <c:pt idx="1614">
                  <c:v>0.17086203747772011</c:v>
                </c:pt>
                <c:pt idx="1615">
                  <c:v>0.17090510055076003</c:v>
                </c:pt>
                <c:pt idx="1616">
                  <c:v>0.17098722335262995</c:v>
                </c:pt>
                <c:pt idx="1617">
                  <c:v>0.17106149353567002</c:v>
                </c:pt>
                <c:pt idx="1618">
                  <c:v>0.17112865583008996</c:v>
                </c:pt>
                <c:pt idx="1619">
                  <c:v>0.1711933521223401</c:v>
                </c:pt>
                <c:pt idx="1620">
                  <c:v>0.17125065040806997</c:v>
                </c:pt>
                <c:pt idx="1621">
                  <c:v>0.17135045096652002</c:v>
                </c:pt>
                <c:pt idx="1622">
                  <c:v>0.17138453982005997</c:v>
                </c:pt>
                <c:pt idx="1623">
                  <c:v>0.17153950742201007</c:v>
                </c:pt>
                <c:pt idx="1624">
                  <c:v>0.1716111219018901</c:v>
                </c:pt>
                <c:pt idx="1625">
                  <c:v>0.17171715284404998</c:v>
                </c:pt>
                <c:pt idx="1626">
                  <c:v>0.17181391431571003</c:v>
                </c:pt>
                <c:pt idx="1627">
                  <c:v>0.17192807571033009</c:v>
                </c:pt>
                <c:pt idx="1628">
                  <c:v>0.17198464870130992</c:v>
                </c:pt>
                <c:pt idx="1629">
                  <c:v>0.17204716910928997</c:v>
                </c:pt>
                <c:pt idx="1630">
                  <c:v>0.17212840212198</c:v>
                </c:pt>
                <c:pt idx="1631">
                  <c:v>0.17218192887498995</c:v>
                </c:pt>
                <c:pt idx="1632">
                  <c:v>0.17224357892926001</c:v>
                </c:pt>
                <c:pt idx="1633">
                  <c:v>0.17234178383924004</c:v>
                </c:pt>
                <c:pt idx="1634">
                  <c:v>0.17244318004614989</c:v>
                </c:pt>
                <c:pt idx="1635">
                  <c:v>0.17256212838617002</c:v>
                </c:pt>
                <c:pt idx="1636">
                  <c:v>0.1726643949467801</c:v>
                </c:pt>
                <c:pt idx="1637">
                  <c:v>0.17273112206434993</c:v>
                </c:pt>
                <c:pt idx="1638">
                  <c:v>0.17281844755298992</c:v>
                </c:pt>
                <c:pt idx="1639">
                  <c:v>0.17290156633204989</c:v>
                </c:pt>
                <c:pt idx="1640">
                  <c:v>0.17302660714800999</c:v>
                </c:pt>
                <c:pt idx="1641">
                  <c:v>0.1731294539444399</c:v>
                </c:pt>
                <c:pt idx="1642">
                  <c:v>0.17327801796000997</c:v>
                </c:pt>
                <c:pt idx="1643">
                  <c:v>0.17338127628378008</c:v>
                </c:pt>
                <c:pt idx="1644">
                  <c:v>0.17348774955397994</c:v>
                </c:pt>
                <c:pt idx="1645">
                  <c:v>0.17353953559956992</c:v>
                </c:pt>
                <c:pt idx="1646">
                  <c:v>0.17357260904044991</c:v>
                </c:pt>
                <c:pt idx="1647">
                  <c:v>0.1736625455902201</c:v>
                </c:pt>
                <c:pt idx="1648">
                  <c:v>0.17371288104629001</c:v>
                </c:pt>
                <c:pt idx="1649">
                  <c:v>0.17378177783399007</c:v>
                </c:pt>
                <c:pt idx="1650">
                  <c:v>0.17379730535591009</c:v>
                </c:pt>
                <c:pt idx="1651">
                  <c:v>0.17394512042721999</c:v>
                </c:pt>
                <c:pt idx="1652">
                  <c:v>0.1739837061082401</c:v>
                </c:pt>
                <c:pt idx="1653">
                  <c:v>0.17406406876722991</c:v>
                </c:pt>
                <c:pt idx="1654">
                  <c:v>0.1741158548128201</c:v>
                </c:pt>
                <c:pt idx="1655">
                  <c:v>0.17417025191953006</c:v>
                </c:pt>
                <c:pt idx="1656">
                  <c:v>0.17426628094523999</c:v>
                </c:pt>
                <c:pt idx="1657">
                  <c:v>0.17433968077457007</c:v>
                </c:pt>
                <c:pt idx="1658">
                  <c:v>0.17443962639197008</c:v>
                </c:pt>
                <c:pt idx="1659">
                  <c:v>0.17450562821478011</c:v>
                </c:pt>
                <c:pt idx="1660">
                  <c:v>0.17464183463452998</c:v>
                </c:pt>
                <c:pt idx="1661">
                  <c:v>0.17473554665248003</c:v>
                </c:pt>
                <c:pt idx="1662">
                  <c:v>0.17487103171293006</c:v>
                </c:pt>
                <c:pt idx="1663">
                  <c:v>0.17506468541282993</c:v>
                </c:pt>
                <c:pt idx="1664">
                  <c:v>0.17513460382732005</c:v>
                </c:pt>
                <c:pt idx="1665">
                  <c:v>0.17522526567184005</c:v>
                </c:pt>
                <c:pt idx="1666">
                  <c:v>0.17528865643353009</c:v>
                </c:pt>
                <c:pt idx="1667">
                  <c:v>0.17534842072143997</c:v>
                </c:pt>
                <c:pt idx="1668">
                  <c:v>0.17541790395907997</c:v>
                </c:pt>
                <c:pt idx="1669">
                  <c:v>0.17554773172042992</c:v>
                </c:pt>
                <c:pt idx="1670">
                  <c:v>0.17565420499063999</c:v>
                </c:pt>
                <c:pt idx="1671">
                  <c:v>0.17577257309484007</c:v>
                </c:pt>
                <c:pt idx="1672">
                  <c:v>0.17585075986956</c:v>
                </c:pt>
                <c:pt idx="1673">
                  <c:v>0.17591153957012007</c:v>
                </c:pt>
                <c:pt idx="1674">
                  <c:v>0.17601656225082007</c:v>
                </c:pt>
                <c:pt idx="1675">
                  <c:v>0.17606153052570006</c:v>
                </c:pt>
                <c:pt idx="1676">
                  <c:v>0.17610823950799004</c:v>
                </c:pt>
                <c:pt idx="1677">
                  <c:v>0.1762215305489101</c:v>
                </c:pt>
                <c:pt idx="1678">
                  <c:v>0.17629507543717993</c:v>
                </c:pt>
                <c:pt idx="1679">
                  <c:v>0.17638370645639001</c:v>
                </c:pt>
                <c:pt idx="1680">
                  <c:v>0.17643998932945992</c:v>
                </c:pt>
                <c:pt idx="1681">
                  <c:v>0.17651687057361998</c:v>
                </c:pt>
                <c:pt idx="1682">
                  <c:v>0.17657170285718005</c:v>
                </c:pt>
                <c:pt idx="1683">
                  <c:v>0.17662595490494004</c:v>
                </c:pt>
                <c:pt idx="1684">
                  <c:v>0.17674055147641998</c:v>
                </c:pt>
                <c:pt idx="1685">
                  <c:v>0.17679755964424992</c:v>
                </c:pt>
                <c:pt idx="1686">
                  <c:v>0.17686994406092005</c:v>
                </c:pt>
                <c:pt idx="1687">
                  <c:v>0.17694015259331008</c:v>
                </c:pt>
                <c:pt idx="1688">
                  <c:v>0.17702240101866007</c:v>
                </c:pt>
                <c:pt idx="1689">
                  <c:v>0.17711509368849998</c:v>
                </c:pt>
                <c:pt idx="1690">
                  <c:v>0.17715483984114</c:v>
                </c:pt>
                <c:pt idx="1691">
                  <c:v>0.17723636297172995</c:v>
                </c:pt>
                <c:pt idx="1692">
                  <c:v>0.17736488520252003</c:v>
                </c:pt>
                <c:pt idx="1693">
                  <c:v>0.17741188430271992</c:v>
                </c:pt>
                <c:pt idx="1694">
                  <c:v>0.17750834850528996</c:v>
                </c:pt>
                <c:pt idx="1695">
                  <c:v>0.1776763267708199</c:v>
                </c:pt>
                <c:pt idx="1696">
                  <c:v>0.17780481424843009</c:v>
                </c:pt>
                <c:pt idx="1697">
                  <c:v>0.17794555618430996</c:v>
                </c:pt>
                <c:pt idx="1698">
                  <c:v>0.17797979009680009</c:v>
                </c:pt>
                <c:pt idx="1699">
                  <c:v>0.17801736036517002</c:v>
                </c:pt>
                <c:pt idx="1700">
                  <c:v>0.17808553807223992</c:v>
                </c:pt>
                <c:pt idx="1701">
                  <c:v>0.17815922801946993</c:v>
                </c:pt>
                <c:pt idx="1702">
                  <c:v>0.17826918270450998</c:v>
                </c:pt>
                <c:pt idx="1703">
                  <c:v>0.1783644864354601</c:v>
                </c:pt>
                <c:pt idx="1704">
                  <c:v>0.17842787719714992</c:v>
                </c:pt>
                <c:pt idx="1705">
                  <c:v>0.17848880661370004</c:v>
                </c:pt>
                <c:pt idx="1706">
                  <c:v>0.17856002590172992</c:v>
                </c:pt>
                <c:pt idx="1707">
                  <c:v>0.1786482217440799</c:v>
                </c:pt>
                <c:pt idx="1708">
                  <c:v>0.17876107760813009</c:v>
                </c:pt>
                <c:pt idx="1709">
                  <c:v>0.17881968142443005</c:v>
                </c:pt>
                <c:pt idx="1710">
                  <c:v>0.17889873855284999</c:v>
                </c:pt>
                <c:pt idx="1711">
                  <c:v>0.17901319006537997</c:v>
                </c:pt>
                <c:pt idx="1712">
                  <c:v>0.17912321348495008</c:v>
                </c:pt>
                <c:pt idx="1713">
                  <c:v>0.17927270052912991</c:v>
                </c:pt>
                <c:pt idx="1714">
                  <c:v>0.17940804053062998</c:v>
                </c:pt>
                <c:pt idx="1715">
                  <c:v>0.17950145849522992</c:v>
                </c:pt>
                <c:pt idx="1716">
                  <c:v>0.17958831104620998</c:v>
                </c:pt>
                <c:pt idx="1717">
                  <c:v>0.17968756912966</c:v>
                </c:pt>
                <c:pt idx="1718">
                  <c:v>0.1797753297951501</c:v>
                </c:pt>
                <c:pt idx="1719">
                  <c:v>0.17986338057854989</c:v>
                </c:pt>
                <c:pt idx="1720">
                  <c:v>0.18000481305599991</c:v>
                </c:pt>
                <c:pt idx="1721">
                  <c:v>0.1801570351036601</c:v>
                </c:pt>
                <c:pt idx="1722">
                  <c:v>0.18024873233606997</c:v>
                </c:pt>
                <c:pt idx="1723">
                  <c:v>0.180333243265</c:v>
                </c:pt>
                <c:pt idx="1724">
                  <c:v>0.18038544774404008</c:v>
                </c:pt>
                <c:pt idx="1725">
                  <c:v>0.18042185754080009</c:v>
                </c:pt>
                <c:pt idx="1726">
                  <c:v>0.18049148583739005</c:v>
                </c:pt>
                <c:pt idx="1727">
                  <c:v>0.18053152210793</c:v>
                </c:pt>
                <c:pt idx="1728">
                  <c:v>0.18060535711409997</c:v>
                </c:pt>
                <c:pt idx="1729">
                  <c:v>0.1807260461615301</c:v>
                </c:pt>
                <c:pt idx="1730">
                  <c:v>0.18078740609790001</c:v>
                </c:pt>
                <c:pt idx="1731">
                  <c:v>0.18085674427659004</c:v>
                </c:pt>
                <c:pt idx="1732">
                  <c:v>0.18092593739632989</c:v>
                </c:pt>
                <c:pt idx="1733">
                  <c:v>0.18098599180213992</c:v>
                </c:pt>
                <c:pt idx="1734">
                  <c:v>0.18103734267087002</c:v>
                </c:pt>
                <c:pt idx="1735">
                  <c:v>0.18108608041760998</c:v>
                </c:pt>
                <c:pt idx="1736">
                  <c:v>0.18113308157869001</c:v>
                </c:pt>
                <c:pt idx="1737">
                  <c:v>0.18121866635992001</c:v>
                </c:pt>
                <c:pt idx="1738">
                  <c:v>0.18128312885903997</c:v>
                </c:pt>
                <c:pt idx="1739">
                  <c:v>0.18133282775454007</c:v>
                </c:pt>
                <c:pt idx="1740">
                  <c:v>0.18144916503342001</c:v>
                </c:pt>
                <c:pt idx="1741">
                  <c:v>0.18152154945008991</c:v>
                </c:pt>
                <c:pt idx="1742">
                  <c:v>0.18162787766134003</c:v>
                </c:pt>
                <c:pt idx="1743">
                  <c:v>0.18175814059955009</c:v>
                </c:pt>
                <c:pt idx="1744">
                  <c:v>0.1818691106972401</c:v>
                </c:pt>
                <c:pt idx="1745">
                  <c:v>0.18195280971209993</c:v>
                </c:pt>
                <c:pt idx="1746">
                  <c:v>0.18200343528607998</c:v>
                </c:pt>
                <c:pt idx="1747">
                  <c:v>0.18206290945608994</c:v>
                </c:pt>
                <c:pt idx="1748">
                  <c:v>0.18216271001453999</c:v>
                </c:pt>
                <c:pt idx="1749">
                  <c:v>0.18223393395958998</c:v>
                </c:pt>
                <c:pt idx="1750">
                  <c:v>0.18233112345692004</c:v>
                </c:pt>
                <c:pt idx="1751">
                  <c:v>0.18237725220340995</c:v>
                </c:pt>
                <c:pt idx="1752">
                  <c:v>0.18248669096594994</c:v>
                </c:pt>
                <c:pt idx="1753">
                  <c:v>0.18254639094055003</c:v>
                </c:pt>
                <c:pt idx="1754">
                  <c:v>0.18266838551853004</c:v>
                </c:pt>
                <c:pt idx="1755">
                  <c:v>0.1827197363872699</c:v>
                </c:pt>
                <c:pt idx="1756">
                  <c:v>0.1827986484567401</c:v>
                </c:pt>
                <c:pt idx="1757">
                  <c:v>0.18290526678589991</c:v>
                </c:pt>
                <c:pt idx="1758">
                  <c:v>0.18295516706511994</c:v>
                </c:pt>
                <c:pt idx="1759">
                  <c:v>0.18300869381811991</c:v>
                </c:pt>
                <c:pt idx="1760">
                  <c:v>0.1830569984488799</c:v>
                </c:pt>
                <c:pt idx="1761">
                  <c:v>0.18317493137624008</c:v>
                </c:pt>
                <c:pt idx="1762">
                  <c:v>0.18325892050900006</c:v>
                </c:pt>
                <c:pt idx="1763">
                  <c:v>0.18336321789494003</c:v>
                </c:pt>
                <c:pt idx="1764">
                  <c:v>0.18344198490546004</c:v>
                </c:pt>
                <c:pt idx="1765">
                  <c:v>0.18358254702920007</c:v>
                </c:pt>
                <c:pt idx="1766">
                  <c:v>0.18364497936094004</c:v>
                </c:pt>
                <c:pt idx="1767">
                  <c:v>0.1836933720679399</c:v>
                </c:pt>
                <c:pt idx="1768">
                  <c:v>0.18376009918550995</c:v>
                </c:pt>
                <c:pt idx="1769">
                  <c:v>0.18383088795371005</c:v>
                </c:pt>
                <c:pt idx="1770">
                  <c:v>0.18393852169552005</c:v>
                </c:pt>
                <c:pt idx="1771">
                  <c:v>0.18400394328253</c:v>
                </c:pt>
                <c:pt idx="1772">
                  <c:v>0.18411621891077989</c:v>
                </c:pt>
                <c:pt idx="1773">
                  <c:v>0.18423168583597005</c:v>
                </c:pt>
                <c:pt idx="1774">
                  <c:v>0.18430465048844002</c:v>
                </c:pt>
                <c:pt idx="1775">
                  <c:v>0.18439110562337002</c:v>
                </c:pt>
                <c:pt idx="1776">
                  <c:v>0.18445826791778996</c:v>
                </c:pt>
                <c:pt idx="1777">
                  <c:v>0.18451658161619</c:v>
                </c:pt>
                <c:pt idx="1778">
                  <c:v>0.18460463239958003</c:v>
                </c:pt>
                <c:pt idx="1779">
                  <c:v>0.18469079741662009</c:v>
                </c:pt>
                <c:pt idx="1780">
                  <c:v>0.18475868500579007</c:v>
                </c:pt>
                <c:pt idx="1781">
                  <c:v>0.18484136860799993</c:v>
                </c:pt>
                <c:pt idx="1782">
                  <c:v>0.18498439673390998</c:v>
                </c:pt>
                <c:pt idx="1783">
                  <c:v>0.18512176756072996</c:v>
                </c:pt>
                <c:pt idx="1784">
                  <c:v>0.1852720486342001</c:v>
                </c:pt>
                <c:pt idx="1785">
                  <c:v>0.1853329733937199</c:v>
                </c:pt>
                <c:pt idx="1786">
                  <c:v>0.18541594711382992</c:v>
                </c:pt>
                <c:pt idx="1787">
                  <c:v>0.18545134149792997</c:v>
                </c:pt>
                <c:pt idx="1788">
                  <c:v>0.1855193741460599</c:v>
                </c:pt>
                <c:pt idx="1789">
                  <c:v>0.1855601357113501</c:v>
                </c:pt>
                <c:pt idx="1790">
                  <c:v>0.18561569328966998</c:v>
                </c:pt>
                <c:pt idx="1791">
                  <c:v>0.18564049837033991</c:v>
                </c:pt>
                <c:pt idx="1792">
                  <c:v>0.18567183110379992</c:v>
                </c:pt>
                <c:pt idx="1793">
                  <c:v>0.18575132340907996</c:v>
                </c:pt>
                <c:pt idx="1794">
                  <c:v>0.18580383474941997</c:v>
                </c:pt>
                <c:pt idx="1795">
                  <c:v>0.18590929260697009</c:v>
                </c:pt>
                <c:pt idx="1796">
                  <c:v>0.18594642769847991</c:v>
                </c:pt>
                <c:pt idx="1797">
                  <c:v>0.18600981846016995</c:v>
                </c:pt>
                <c:pt idx="1798">
                  <c:v>0.18613587468879</c:v>
                </c:pt>
                <c:pt idx="1799">
                  <c:v>0.18621232075608996</c:v>
                </c:pt>
                <c:pt idx="1800">
                  <c:v>0.18628093364002996</c:v>
                </c:pt>
                <c:pt idx="1801">
                  <c:v>0.18641061634242995</c:v>
                </c:pt>
                <c:pt idx="1802">
                  <c:v>0.18645152296668011</c:v>
                </c:pt>
                <c:pt idx="1803">
                  <c:v>0.18658454202496011</c:v>
                </c:pt>
                <c:pt idx="1804">
                  <c:v>0.18669391647419009</c:v>
                </c:pt>
                <c:pt idx="1805">
                  <c:v>0.18681155928363991</c:v>
                </c:pt>
                <c:pt idx="1806">
                  <c:v>0.18686058920914994</c:v>
                </c:pt>
                <c:pt idx="1807">
                  <c:v>0.1869116499599901</c:v>
                </c:pt>
                <c:pt idx="1808">
                  <c:v>0.18697446048587008</c:v>
                </c:pt>
                <c:pt idx="1809">
                  <c:v>0.18700579321934008</c:v>
                </c:pt>
                <c:pt idx="1810">
                  <c:v>0.18712967356369004</c:v>
                </c:pt>
                <c:pt idx="1811">
                  <c:v>0.18719030820529992</c:v>
                </c:pt>
                <c:pt idx="1812">
                  <c:v>0.18729823206502005</c:v>
                </c:pt>
                <c:pt idx="1813">
                  <c:v>0.18733130550590005</c:v>
                </c:pt>
                <c:pt idx="1814">
                  <c:v>0.18738555755366004</c:v>
                </c:pt>
                <c:pt idx="1815">
                  <c:v>0.18749493200289002</c:v>
                </c:pt>
                <c:pt idx="1816">
                  <c:v>0.18762055305465997</c:v>
                </c:pt>
                <c:pt idx="1817">
                  <c:v>0.18771860735187995</c:v>
                </c:pt>
                <c:pt idx="1818">
                  <c:v>0.18781044831035998</c:v>
                </c:pt>
                <c:pt idx="1819">
                  <c:v>0.18784655490068003</c:v>
                </c:pt>
                <c:pt idx="1820">
                  <c:v>0.18793475074303001</c:v>
                </c:pt>
                <c:pt idx="1821">
                  <c:v>0.18807303583952995</c:v>
                </c:pt>
                <c:pt idx="1822">
                  <c:v>0.18817351777676006</c:v>
                </c:pt>
                <c:pt idx="1823">
                  <c:v>0.18822739763828999</c:v>
                </c:pt>
                <c:pt idx="1824">
                  <c:v>0.18827999104695992</c:v>
                </c:pt>
                <c:pt idx="1825">
                  <c:v>0.18839843166113002</c:v>
                </c:pt>
                <c:pt idx="1826">
                  <c:v>0.18844332742604997</c:v>
                </c:pt>
                <c:pt idx="1827">
                  <c:v>0.18850062571179005</c:v>
                </c:pt>
                <c:pt idx="1828">
                  <c:v>0.18870762483518999</c:v>
                </c:pt>
                <c:pt idx="1829">
                  <c:v>0.18875114252055991</c:v>
                </c:pt>
                <c:pt idx="1830">
                  <c:v>0.18886994580162009</c:v>
                </c:pt>
                <c:pt idx="1831">
                  <c:v>0.18893072550218992</c:v>
                </c:pt>
                <c:pt idx="1832">
                  <c:v>0.18898787872898004</c:v>
                </c:pt>
                <c:pt idx="1833">
                  <c:v>0.18909797847296006</c:v>
                </c:pt>
                <c:pt idx="1834">
                  <c:v>0.18915150522597002</c:v>
                </c:pt>
                <c:pt idx="1835">
                  <c:v>0.18925174096126995</c:v>
                </c:pt>
                <c:pt idx="1836">
                  <c:v>0.18932456055478997</c:v>
                </c:pt>
                <c:pt idx="1837">
                  <c:v>0.18938911178808993</c:v>
                </c:pt>
                <c:pt idx="1838">
                  <c:v>0.18942813264596992</c:v>
                </c:pt>
                <c:pt idx="1839">
                  <c:v>0.18951647354727008</c:v>
                </c:pt>
                <c:pt idx="1840">
                  <c:v>0.18962860411657001</c:v>
                </c:pt>
                <c:pt idx="1841">
                  <c:v>0.18969881264897004</c:v>
                </c:pt>
                <c:pt idx="1842">
                  <c:v>0.18981514992784998</c:v>
                </c:pt>
                <c:pt idx="1843">
                  <c:v>0.18987941104325001</c:v>
                </c:pt>
                <c:pt idx="1844">
                  <c:v>0.19000155068018998</c:v>
                </c:pt>
                <c:pt idx="1845">
                  <c:v>0.19016155070340002</c:v>
                </c:pt>
                <c:pt idx="1846">
                  <c:v>0.19022784264410997</c:v>
                </c:pt>
                <c:pt idx="1847">
                  <c:v>0.19026744547032992</c:v>
                </c:pt>
                <c:pt idx="1848">
                  <c:v>0.19030095235552991</c:v>
                </c:pt>
                <c:pt idx="1849">
                  <c:v>0.19036608382463993</c:v>
                </c:pt>
                <c:pt idx="1850">
                  <c:v>0.19042961964527994</c:v>
                </c:pt>
                <c:pt idx="1851">
                  <c:v>0.19052883996791992</c:v>
                </c:pt>
                <c:pt idx="1852">
                  <c:v>0.19061268404172993</c:v>
                </c:pt>
                <c:pt idx="1853">
                  <c:v>0.19068448822258999</c:v>
                </c:pt>
                <c:pt idx="1854">
                  <c:v>0.19078878560852996</c:v>
                </c:pt>
                <c:pt idx="1855">
                  <c:v>0.19082824164326007</c:v>
                </c:pt>
                <c:pt idx="1856">
                  <c:v>0.19090091617782989</c:v>
                </c:pt>
                <c:pt idx="1857">
                  <c:v>0.19098867684332999</c:v>
                </c:pt>
                <c:pt idx="1858">
                  <c:v>0.19105496878403994</c:v>
                </c:pt>
                <c:pt idx="1859">
                  <c:v>0.19113238895724005</c:v>
                </c:pt>
                <c:pt idx="1860">
                  <c:v>0.19118639219385991</c:v>
                </c:pt>
                <c:pt idx="1861">
                  <c:v>0.19128996428504008</c:v>
                </c:pt>
                <c:pt idx="1862">
                  <c:v>0.19134015468216004</c:v>
                </c:pt>
                <c:pt idx="1863">
                  <c:v>0.19138410754439006</c:v>
                </c:pt>
                <c:pt idx="1864">
                  <c:v>0.19149130610934995</c:v>
                </c:pt>
                <c:pt idx="1865">
                  <c:v>0.19157442488839993</c:v>
                </c:pt>
                <c:pt idx="1866">
                  <c:v>0.19164086188807006</c:v>
                </c:pt>
                <c:pt idx="1867">
                  <c:v>0.19170802418249</c:v>
                </c:pt>
                <c:pt idx="1868">
                  <c:v>0.19181333698107994</c:v>
                </c:pt>
                <c:pt idx="1869">
                  <c:v>0.19186512302666991</c:v>
                </c:pt>
                <c:pt idx="1870">
                  <c:v>0.19193765250229</c:v>
                </c:pt>
                <c:pt idx="1871">
                  <c:v>0.19198798795836991</c:v>
                </c:pt>
                <c:pt idx="1872">
                  <c:v>0.19206399884880998</c:v>
                </c:pt>
                <c:pt idx="1873">
                  <c:v>0.19212506866727996</c:v>
                </c:pt>
                <c:pt idx="1874">
                  <c:v>0.19220876768214001</c:v>
                </c:pt>
                <c:pt idx="1875">
                  <c:v>0.19232873143481011</c:v>
                </c:pt>
                <c:pt idx="1876">
                  <c:v>0.1923913969017399</c:v>
                </c:pt>
                <c:pt idx="1877">
                  <c:v>0.19247495085764998</c:v>
                </c:pt>
                <c:pt idx="1878">
                  <c:v>0.19256851388120011</c:v>
                </c:pt>
                <c:pt idx="1879">
                  <c:v>0.19266594611997001</c:v>
                </c:pt>
                <c:pt idx="1880">
                  <c:v>0.1927083507101901</c:v>
                </c:pt>
                <c:pt idx="1881">
                  <c:v>0.19279262996085</c:v>
                </c:pt>
                <c:pt idx="1882">
                  <c:v>0.19286690014388008</c:v>
                </c:pt>
                <c:pt idx="1883">
                  <c:v>0.1929006988795201</c:v>
                </c:pt>
                <c:pt idx="1884">
                  <c:v>0.19301703615841004</c:v>
                </c:pt>
                <c:pt idx="1885">
                  <c:v>0.19307912138953998</c:v>
                </c:pt>
                <c:pt idx="1886">
                  <c:v>0.19314280226912994</c:v>
                </c:pt>
                <c:pt idx="1887">
                  <c:v>0.19325159648255008</c:v>
                </c:pt>
                <c:pt idx="1888">
                  <c:v>0.19331411689052991</c:v>
                </c:pt>
                <c:pt idx="1889">
                  <c:v>0.19337373611949005</c:v>
                </c:pt>
                <c:pt idx="1890">
                  <c:v>0.19349050857523009</c:v>
                </c:pt>
                <c:pt idx="1891">
                  <c:v>0.19355912145917009</c:v>
                </c:pt>
                <c:pt idx="1892">
                  <c:v>0.19367023661581007</c:v>
                </c:pt>
                <c:pt idx="1893">
                  <c:v>0.19374668268311002</c:v>
                </c:pt>
                <c:pt idx="1894">
                  <c:v>0.19380914327764009</c:v>
                </c:pt>
                <c:pt idx="1895">
                  <c:v>0.19393250319963995</c:v>
                </c:pt>
                <c:pt idx="1896">
                  <c:v>0.19403578517291997</c:v>
                </c:pt>
                <c:pt idx="1897">
                  <c:v>0.19418679154114993</c:v>
                </c:pt>
                <c:pt idx="1898">
                  <c:v>0.19424612065219993</c:v>
                </c:pt>
                <c:pt idx="1899">
                  <c:v>0.19428804268911004</c:v>
                </c:pt>
                <c:pt idx="1900">
                  <c:v>0.19435897651626011</c:v>
                </c:pt>
                <c:pt idx="1901">
                  <c:v>0.19442106174739004</c:v>
                </c:pt>
                <c:pt idx="1902">
                  <c:v>0.19446878614233998</c:v>
                </c:pt>
                <c:pt idx="1903">
                  <c:v>0.1945394298515899</c:v>
                </c:pt>
                <c:pt idx="1904">
                  <c:v>0.19456408987330009</c:v>
                </c:pt>
                <c:pt idx="1905">
                  <c:v>0.1946029656722299</c:v>
                </c:pt>
                <c:pt idx="1906">
                  <c:v>0.19471190494460999</c:v>
                </c:pt>
                <c:pt idx="1907">
                  <c:v>0.19482548610341999</c:v>
                </c:pt>
                <c:pt idx="1908">
                  <c:v>0.19493152419677995</c:v>
                </c:pt>
                <c:pt idx="1909">
                  <c:v>0.19505729030749008</c:v>
                </c:pt>
                <c:pt idx="1910">
                  <c:v>0.19518697300990007</c:v>
                </c:pt>
                <c:pt idx="1911">
                  <c:v>0.19525645624754007</c:v>
                </c:pt>
                <c:pt idx="1912">
                  <c:v>0.19537221329061993</c:v>
                </c:pt>
                <c:pt idx="1913">
                  <c:v>0.19542936651741005</c:v>
                </c:pt>
                <c:pt idx="1914">
                  <c:v>0.1955337123868901</c:v>
                </c:pt>
                <c:pt idx="1915">
                  <c:v>0.19557311993807991</c:v>
                </c:pt>
                <c:pt idx="1916">
                  <c:v>0.19565826954245003</c:v>
                </c:pt>
                <c:pt idx="1917">
                  <c:v>0.19572166030414007</c:v>
                </c:pt>
                <c:pt idx="1918">
                  <c:v>0.19577663764666009</c:v>
                </c:pt>
                <c:pt idx="1919">
                  <c:v>0.19582885886909995</c:v>
                </c:pt>
                <c:pt idx="1920">
                  <c:v>0.19588630221379</c:v>
                </c:pt>
                <c:pt idx="1921">
                  <c:v>0.19595477003877004</c:v>
                </c:pt>
                <c:pt idx="1922">
                  <c:v>0.19601975644891989</c:v>
                </c:pt>
                <c:pt idx="1923">
                  <c:v>0.19608793415600001</c:v>
                </c:pt>
                <c:pt idx="1924">
                  <c:v>0.19617700035205998</c:v>
                </c:pt>
                <c:pt idx="1925">
                  <c:v>0.19622109827322998</c:v>
                </c:pt>
                <c:pt idx="1926">
                  <c:v>0.19630925825849999</c:v>
                </c:pt>
                <c:pt idx="1927">
                  <c:v>0.19638588524183009</c:v>
                </c:pt>
                <c:pt idx="1928">
                  <c:v>0.19652934854460002</c:v>
                </c:pt>
                <c:pt idx="1929">
                  <c:v>0.19659009899852009</c:v>
                </c:pt>
                <c:pt idx="1930">
                  <c:v>0.19670733587776001</c:v>
                </c:pt>
                <c:pt idx="1931">
                  <c:v>0.19674185990816007</c:v>
                </c:pt>
                <c:pt idx="1932">
                  <c:v>0.19682613915881997</c:v>
                </c:pt>
                <c:pt idx="1933">
                  <c:v>0.19688735403623991</c:v>
                </c:pt>
                <c:pt idx="1934">
                  <c:v>0.19692956619104995</c:v>
                </c:pt>
                <c:pt idx="1935">
                  <c:v>0.1969755498785899</c:v>
                </c:pt>
                <c:pt idx="1936">
                  <c:v>0.19703473393069992</c:v>
                </c:pt>
                <c:pt idx="1937">
                  <c:v>0.19709058162691995</c:v>
                </c:pt>
                <c:pt idx="1938">
                  <c:v>0.19715508617814992</c:v>
                </c:pt>
                <c:pt idx="1939">
                  <c:v>0.19722621174631993</c:v>
                </c:pt>
                <c:pt idx="1940">
                  <c:v>0.19729924342596994</c:v>
                </c:pt>
                <c:pt idx="1941">
                  <c:v>0.1973331201933799</c:v>
                </c:pt>
                <c:pt idx="1942">
                  <c:v>0.19750356446108008</c:v>
                </c:pt>
                <c:pt idx="1943">
                  <c:v>0.19759306583398994</c:v>
                </c:pt>
                <c:pt idx="1944">
                  <c:v>0.19769141580292993</c:v>
                </c:pt>
                <c:pt idx="1945">
                  <c:v>0.19777729070205008</c:v>
                </c:pt>
                <c:pt idx="1946">
                  <c:v>0.1978331383982801</c:v>
                </c:pt>
                <c:pt idx="1947">
                  <c:v>0.19795629344788002</c:v>
                </c:pt>
                <c:pt idx="1948">
                  <c:v>0.19802215021174008</c:v>
                </c:pt>
                <c:pt idx="1949">
                  <c:v>0.19806214140346001</c:v>
                </c:pt>
                <c:pt idx="1950">
                  <c:v>0.19814124361069996</c:v>
                </c:pt>
                <c:pt idx="1951">
                  <c:v>0.19823350110367999</c:v>
                </c:pt>
                <c:pt idx="1952">
                  <c:v>0.19832822459884003</c:v>
                </c:pt>
                <c:pt idx="1953">
                  <c:v>0.19842773503937994</c:v>
                </c:pt>
                <c:pt idx="1954">
                  <c:v>0.1984863388556799</c:v>
                </c:pt>
                <c:pt idx="1955">
                  <c:v>0.19860615754940003</c:v>
                </c:pt>
                <c:pt idx="1956">
                  <c:v>0.19868057279138007</c:v>
                </c:pt>
                <c:pt idx="1957">
                  <c:v>0.1987629497188701</c:v>
                </c:pt>
                <c:pt idx="1958">
                  <c:v>0.19881576773392995</c:v>
                </c:pt>
                <c:pt idx="1959">
                  <c:v>0.19893370066127991</c:v>
                </c:pt>
                <c:pt idx="1960">
                  <c:v>0.19901667438138992</c:v>
                </c:pt>
                <c:pt idx="1961">
                  <c:v>0.19914084484364003</c:v>
                </c:pt>
                <c:pt idx="1962">
                  <c:v>0.19922570433011</c:v>
                </c:pt>
                <c:pt idx="1963">
                  <c:v>0.19927995637786999</c:v>
                </c:pt>
                <c:pt idx="1964">
                  <c:v>0.19937308422456002</c:v>
                </c:pt>
                <c:pt idx="1965">
                  <c:v>0.19948129820218008</c:v>
                </c:pt>
                <c:pt idx="1966">
                  <c:v>0.1995819691143399</c:v>
                </c:pt>
                <c:pt idx="1967">
                  <c:v>0.19970773522506002</c:v>
                </c:pt>
                <c:pt idx="1968">
                  <c:v>0.19975865091694001</c:v>
                </c:pt>
                <c:pt idx="1969">
                  <c:v>0.19983553216109007</c:v>
                </c:pt>
                <c:pt idx="1970">
                  <c:v>0.19992068176546995</c:v>
                </c:pt>
                <c:pt idx="1971">
                  <c:v>0.20006690118831005</c:v>
                </c:pt>
                <c:pt idx="1972">
                  <c:v>0.2001056319282899</c:v>
                </c:pt>
                <c:pt idx="1973">
                  <c:v>0.20023763557390994</c:v>
                </c:pt>
                <c:pt idx="1974">
                  <c:v>0.20030233186616009</c:v>
                </c:pt>
                <c:pt idx="1975">
                  <c:v>0.20037442616492007</c:v>
                </c:pt>
                <c:pt idx="1976">
                  <c:v>0.20048597649841993</c:v>
                </c:pt>
                <c:pt idx="1977">
                  <c:v>0.20054922220116</c:v>
                </c:pt>
                <c:pt idx="1978">
                  <c:v>0.20065221405653011</c:v>
                </c:pt>
                <c:pt idx="1979">
                  <c:v>0.20074809802330007</c:v>
                </c:pt>
                <c:pt idx="1980">
                  <c:v>0.20082004726311009</c:v>
                </c:pt>
                <c:pt idx="1981">
                  <c:v>0.20093986595683</c:v>
                </c:pt>
                <c:pt idx="1982">
                  <c:v>0.20103516968778989</c:v>
                </c:pt>
                <c:pt idx="1983">
                  <c:v>0.20114672002127998</c:v>
                </c:pt>
                <c:pt idx="1984">
                  <c:v>0.20120488866073005</c:v>
                </c:pt>
                <c:pt idx="1985">
                  <c:v>0.20127219601409996</c:v>
                </c:pt>
                <c:pt idx="1986">
                  <c:v>0.20132804371031998</c:v>
                </c:pt>
                <c:pt idx="1987">
                  <c:v>0.20142146167491992</c:v>
                </c:pt>
                <c:pt idx="1988">
                  <c:v>0.20153591318743991</c:v>
                </c:pt>
                <c:pt idx="1989">
                  <c:v>0.20159205100157007</c:v>
                </c:pt>
                <c:pt idx="1990">
                  <c:v>0.20167386425005995</c:v>
                </c:pt>
                <c:pt idx="1991">
                  <c:v>0.20172695582621003</c:v>
                </c:pt>
                <c:pt idx="1992">
                  <c:v>0.20180850513390003</c:v>
                </c:pt>
                <c:pt idx="1993">
                  <c:v>0.20189290326642007</c:v>
                </c:pt>
                <c:pt idx="1994">
                  <c:v>0.2020164934928701</c:v>
                </c:pt>
                <c:pt idx="1995">
                  <c:v>0.20210381898151009</c:v>
                </c:pt>
                <c:pt idx="1996">
                  <c:v>0.2022139187255001</c:v>
                </c:pt>
                <c:pt idx="1997">
                  <c:v>0.20234157060258995</c:v>
                </c:pt>
                <c:pt idx="1998">
                  <c:v>0.20241221431184009</c:v>
                </c:pt>
                <c:pt idx="1999">
                  <c:v>0.20246878730281992</c:v>
                </c:pt>
                <c:pt idx="2000">
                  <c:v>0.20257975740050993</c:v>
                </c:pt>
                <c:pt idx="2001">
                  <c:v>0.20264242286743994</c:v>
                </c:pt>
                <c:pt idx="2002">
                  <c:v>0.20272844282552005</c:v>
                </c:pt>
                <c:pt idx="2003">
                  <c:v>0.20281185172247995</c:v>
                </c:pt>
                <c:pt idx="2004">
                  <c:v>0.20289642109104999</c:v>
                </c:pt>
                <c:pt idx="2005">
                  <c:v>0.20301261331098996</c:v>
                </c:pt>
                <c:pt idx="2006">
                  <c:v>0.20309384632367999</c:v>
                </c:pt>
                <c:pt idx="2007">
                  <c:v>0.20313852448066005</c:v>
                </c:pt>
                <c:pt idx="2008">
                  <c:v>0.20321656619642003</c:v>
                </c:pt>
                <c:pt idx="2009">
                  <c:v>0.20328082731182007</c:v>
                </c:pt>
                <c:pt idx="2010">
                  <c:v>0.20334465325036</c:v>
                </c:pt>
                <c:pt idx="2011">
                  <c:v>0.20338904128942992</c:v>
                </c:pt>
                <c:pt idx="2012">
                  <c:v>0.20349116279110002</c:v>
                </c:pt>
                <c:pt idx="2013">
                  <c:v>0.20354396424934995</c:v>
                </c:pt>
                <c:pt idx="2014">
                  <c:v>0.20367608168239992</c:v>
                </c:pt>
                <c:pt idx="2015">
                  <c:v>0.20376227797096003</c:v>
                </c:pt>
                <c:pt idx="2016">
                  <c:v>0.20387107218437994</c:v>
                </c:pt>
                <c:pt idx="2017">
                  <c:v>0.20395361672281997</c:v>
                </c:pt>
                <c:pt idx="2018">
                  <c:v>0.20405776305462009</c:v>
                </c:pt>
                <c:pt idx="2019">
                  <c:v>0.20412274946476994</c:v>
                </c:pt>
                <c:pt idx="2020">
                  <c:v>0.20418149834002008</c:v>
                </c:pt>
                <c:pt idx="2021">
                  <c:v>0.20429043761238996</c:v>
                </c:pt>
                <c:pt idx="2022">
                  <c:v>0.20437993898530005</c:v>
                </c:pt>
                <c:pt idx="2023">
                  <c:v>0.20448786284501996</c:v>
                </c:pt>
                <c:pt idx="2024">
                  <c:v>0.20453355641465998</c:v>
                </c:pt>
                <c:pt idx="2025">
                  <c:v>0.20461841590112995</c:v>
                </c:pt>
                <c:pt idx="2026">
                  <c:v>0.20470414574130991</c:v>
                </c:pt>
                <c:pt idx="2027">
                  <c:v>0.20475970331963</c:v>
                </c:pt>
                <c:pt idx="2028">
                  <c:v>0.20489620379273998</c:v>
                </c:pt>
                <c:pt idx="2029">
                  <c:v>0.20499208775950994</c:v>
                </c:pt>
                <c:pt idx="2030">
                  <c:v>0.20509667526334008</c:v>
                </c:pt>
                <c:pt idx="2031">
                  <c:v>0.20517500086236007</c:v>
                </c:pt>
                <c:pt idx="2032">
                  <c:v>0.20526334799830992</c:v>
                </c:pt>
                <c:pt idx="2033">
                  <c:v>0.20539839788191006</c:v>
                </c:pt>
                <c:pt idx="2034">
                  <c:v>0.20552358375681989</c:v>
                </c:pt>
                <c:pt idx="2035">
                  <c:v>0.20557507968450994</c:v>
                </c:pt>
                <c:pt idx="2036">
                  <c:v>0.20566835259014993</c:v>
                </c:pt>
                <c:pt idx="2037">
                  <c:v>0.20574175241947001</c:v>
                </c:pt>
                <c:pt idx="2038">
                  <c:v>0.2058667932354401</c:v>
                </c:pt>
                <c:pt idx="2039">
                  <c:v>0.20603897821055006</c:v>
                </c:pt>
                <c:pt idx="2040">
                  <c:v>0.2061394027894401</c:v>
                </c:pt>
                <c:pt idx="2041">
                  <c:v>0.20625410063523009</c:v>
                </c:pt>
                <c:pt idx="2042">
                  <c:v>0.20629312149311008</c:v>
                </c:pt>
                <c:pt idx="2043">
                  <c:v>0.20638450863239011</c:v>
                </c:pt>
                <c:pt idx="2044">
                  <c:v>0.20642251407760992</c:v>
                </c:pt>
                <c:pt idx="2045">
                  <c:v>0.20650026567546997</c:v>
                </c:pt>
                <c:pt idx="2046">
                  <c:v>0.2066531578100701</c:v>
                </c:pt>
                <c:pt idx="2047">
                  <c:v>0.20670233279454009</c:v>
                </c:pt>
                <c:pt idx="2048">
                  <c:v>0.2067716709732299</c:v>
                </c:pt>
                <c:pt idx="2049">
                  <c:v>0.20687074623691992</c:v>
                </c:pt>
                <c:pt idx="2050">
                  <c:v>0.20696372902465998</c:v>
                </c:pt>
                <c:pt idx="2051">
                  <c:v>0.20704075532776001</c:v>
                </c:pt>
                <c:pt idx="2052">
                  <c:v>0.20719090271470009</c:v>
                </c:pt>
                <c:pt idx="2053">
                  <c:v>0.20721439089239002</c:v>
                </c:pt>
                <c:pt idx="2054">
                  <c:v>0.20730287685263993</c:v>
                </c:pt>
                <c:pt idx="2055">
                  <c:v>0.20736583243747009</c:v>
                </c:pt>
                <c:pt idx="2056">
                  <c:v>0.20749522502196993</c:v>
                </c:pt>
                <c:pt idx="2057">
                  <c:v>0.2076089512397401</c:v>
                </c:pt>
                <c:pt idx="2058">
                  <c:v>0.20768460176381009</c:v>
                </c:pt>
                <c:pt idx="2059">
                  <c:v>0.20775705642894993</c:v>
                </c:pt>
                <c:pt idx="2060">
                  <c:v>0.20781812624741991</c:v>
                </c:pt>
                <c:pt idx="2061">
                  <c:v>0.20793533388001006</c:v>
                </c:pt>
                <c:pt idx="2062">
                  <c:v>0.20799683887532994</c:v>
                </c:pt>
                <c:pt idx="2063">
                  <c:v>0.20809141731154002</c:v>
                </c:pt>
                <c:pt idx="2064">
                  <c:v>0.2081672831430299</c:v>
                </c:pt>
                <c:pt idx="2065">
                  <c:v>0.20824735568411001</c:v>
                </c:pt>
                <c:pt idx="2066">
                  <c:v>0.20834236929716998</c:v>
                </c:pt>
                <c:pt idx="2067">
                  <c:v>0.2084019885261299</c:v>
                </c:pt>
                <c:pt idx="2068">
                  <c:v>0.2084875733073499</c:v>
                </c:pt>
                <c:pt idx="2069">
                  <c:v>0.20858418256887989</c:v>
                </c:pt>
                <c:pt idx="2070">
                  <c:v>0.20868572383473993</c:v>
                </c:pt>
                <c:pt idx="2071">
                  <c:v>0.20880452711580011</c:v>
                </c:pt>
                <c:pt idx="2072">
                  <c:v>0.20888517989268007</c:v>
                </c:pt>
                <c:pt idx="2073">
                  <c:v>0.20903183449238005</c:v>
                </c:pt>
                <c:pt idx="2074">
                  <c:v>0.20910828055968</c:v>
                </c:pt>
                <c:pt idx="2075">
                  <c:v>0.20919778193259009</c:v>
                </c:pt>
                <c:pt idx="2076">
                  <c:v>0.20923368134206011</c:v>
                </c:pt>
                <c:pt idx="2077">
                  <c:v>0.20931194332720993</c:v>
                </c:pt>
                <c:pt idx="2078">
                  <c:v>0.20935734677894002</c:v>
                </c:pt>
                <c:pt idx="2079">
                  <c:v>0.20948050182853994</c:v>
                </c:pt>
                <c:pt idx="2080">
                  <c:v>0.20952648551608011</c:v>
                </c:pt>
                <c:pt idx="2081">
                  <c:v>0.20961308570997006</c:v>
                </c:pt>
                <c:pt idx="2082">
                  <c:v>0.20973014828361003</c:v>
                </c:pt>
                <c:pt idx="2083">
                  <c:v>0.20979948646230007</c:v>
                </c:pt>
                <c:pt idx="2084">
                  <c:v>0.20983415555165008</c:v>
                </c:pt>
                <c:pt idx="2085">
                  <c:v>0.20995777328075005</c:v>
                </c:pt>
                <c:pt idx="2086">
                  <c:v>0.21008104588664001</c:v>
                </c:pt>
                <c:pt idx="2087">
                  <c:v>0.21016140854563004</c:v>
                </c:pt>
                <c:pt idx="2088">
                  <c:v>0.21025047474168002</c:v>
                </c:pt>
                <c:pt idx="2089">
                  <c:v>0.21032996704696005</c:v>
                </c:pt>
                <c:pt idx="2090">
                  <c:v>0.21043295890232994</c:v>
                </c:pt>
                <c:pt idx="2091">
                  <c:v>0.21050650379060998</c:v>
                </c:pt>
                <c:pt idx="2092">
                  <c:v>0.21056858902173992</c:v>
                </c:pt>
                <c:pt idx="2093">
                  <c:v>0.21068985830496989</c:v>
                </c:pt>
                <c:pt idx="2094">
                  <c:v>0.21073888823047993</c:v>
                </c:pt>
                <c:pt idx="2095">
                  <c:v>0.21081475406198003</c:v>
                </c:pt>
                <c:pt idx="2096">
                  <c:v>0.21090967103976999</c:v>
                </c:pt>
                <c:pt idx="2097">
                  <c:v>0.21097765526420997</c:v>
                </c:pt>
                <c:pt idx="2098">
                  <c:v>0.2111321430472699</c:v>
                </c:pt>
                <c:pt idx="2099">
                  <c:v>0.21118958639195995</c:v>
                </c:pt>
                <c:pt idx="2100">
                  <c:v>0.21133421016634002</c:v>
                </c:pt>
                <c:pt idx="2101">
                  <c:v>0.21145823556963994</c:v>
                </c:pt>
                <c:pt idx="2102">
                  <c:v>0.21157239696426</c:v>
                </c:pt>
                <c:pt idx="2103">
                  <c:v>0.2116083715841699</c:v>
                </c:pt>
                <c:pt idx="2104">
                  <c:v>0.21167582399648999</c:v>
                </c:pt>
                <c:pt idx="2105">
                  <c:v>0.21177141784536002</c:v>
                </c:pt>
                <c:pt idx="2106">
                  <c:v>0.21184191649564998</c:v>
                </c:pt>
                <c:pt idx="2107">
                  <c:v>0.21194128187724992</c:v>
                </c:pt>
                <c:pt idx="2108">
                  <c:v>0.2119981449861299</c:v>
                </c:pt>
                <c:pt idx="2109">
                  <c:v>0.21206240610152993</c:v>
                </c:pt>
                <c:pt idx="2110">
                  <c:v>0.21222211600683005</c:v>
                </c:pt>
                <c:pt idx="2111">
                  <c:v>0.2123285892770399</c:v>
                </c:pt>
                <c:pt idx="2112">
                  <c:v>0.21241315864560995</c:v>
                </c:pt>
                <c:pt idx="2113">
                  <c:v>0.2125363136952001</c:v>
                </c:pt>
                <c:pt idx="2114">
                  <c:v>0.21258867898495004</c:v>
                </c:pt>
                <c:pt idx="2115">
                  <c:v>0.21267876158531007</c:v>
                </c:pt>
                <c:pt idx="2116">
                  <c:v>0.21271850773795009</c:v>
                </c:pt>
                <c:pt idx="2117">
                  <c:v>0.21278044791013007</c:v>
                </c:pt>
                <c:pt idx="2118">
                  <c:v>0.21284644973294009</c:v>
                </c:pt>
                <c:pt idx="2119">
                  <c:v>0.21293014874779992</c:v>
                </c:pt>
                <c:pt idx="2120">
                  <c:v>0.21299005809465998</c:v>
                </c:pt>
                <c:pt idx="2121">
                  <c:v>0.21303966825598009</c:v>
                </c:pt>
                <c:pt idx="2122">
                  <c:v>0.21308013970336992</c:v>
                </c:pt>
                <c:pt idx="2123">
                  <c:v>0.21312380244770002</c:v>
                </c:pt>
                <c:pt idx="2124">
                  <c:v>0.21320489040143009</c:v>
                </c:pt>
                <c:pt idx="2125">
                  <c:v>0.21326741080941991</c:v>
                </c:pt>
                <c:pt idx="2126">
                  <c:v>0.21331679525358993</c:v>
                </c:pt>
                <c:pt idx="2127">
                  <c:v>0.21337228843115996</c:v>
                </c:pt>
                <c:pt idx="2128">
                  <c:v>0.21346425580624007</c:v>
                </c:pt>
                <c:pt idx="2129">
                  <c:v>0.21353881610717007</c:v>
                </c:pt>
                <c:pt idx="2130">
                  <c:v>0.21359524403919994</c:v>
                </c:pt>
                <c:pt idx="2131">
                  <c:v>0.21365689409347999</c:v>
                </c:pt>
                <c:pt idx="2132">
                  <c:v>0.21370984061067011</c:v>
                </c:pt>
                <c:pt idx="2133">
                  <c:v>0.21385040273441991</c:v>
                </c:pt>
                <c:pt idx="2134">
                  <c:v>0.21394512622956996</c:v>
                </c:pt>
                <c:pt idx="2135">
                  <c:v>0.21400619604803994</c:v>
                </c:pt>
                <c:pt idx="2136">
                  <c:v>0.21414008546002994</c:v>
                </c:pt>
                <c:pt idx="2137">
                  <c:v>0.21426411086333008</c:v>
                </c:pt>
                <c:pt idx="2138">
                  <c:v>0.21432387515123996</c:v>
                </c:pt>
                <c:pt idx="2139">
                  <c:v>0.21448242458493993</c:v>
                </c:pt>
                <c:pt idx="2140">
                  <c:v>0.21451810908693991</c:v>
                </c:pt>
                <c:pt idx="2141">
                  <c:v>0.21458730220667999</c:v>
                </c:pt>
                <c:pt idx="2142">
                  <c:v>0.21468956876730005</c:v>
                </c:pt>
                <c:pt idx="2143">
                  <c:v>0.21476862589571999</c:v>
                </c:pt>
                <c:pt idx="2144">
                  <c:v>0.21489874377498008</c:v>
                </c:pt>
                <c:pt idx="2145">
                  <c:v>0.21500054615906006</c:v>
                </c:pt>
                <c:pt idx="2146">
                  <c:v>0.21509022159060009</c:v>
                </c:pt>
                <c:pt idx="2147">
                  <c:v>0.21515042105536009</c:v>
                </c:pt>
                <c:pt idx="2148">
                  <c:v>0.21522469123839993</c:v>
                </c:pt>
                <c:pt idx="2149">
                  <c:v>0.21529734049281002</c:v>
                </c:pt>
                <c:pt idx="2150">
                  <c:v>0.21541341293395</c:v>
                </c:pt>
                <c:pt idx="2151">
                  <c:v>0.21547433769347002</c:v>
                </c:pt>
                <c:pt idx="2152">
                  <c:v>0.21561359428664995</c:v>
                </c:pt>
                <c:pt idx="2153">
                  <c:v>0.21565622448861999</c:v>
                </c:pt>
                <c:pt idx="2154">
                  <c:v>0.21572964144763995</c:v>
                </c:pt>
                <c:pt idx="2155">
                  <c:v>0.21577997690371009</c:v>
                </c:pt>
                <c:pt idx="2156">
                  <c:v>0.21589965053848004</c:v>
                </c:pt>
                <c:pt idx="2157">
                  <c:v>0.21596043023905009</c:v>
                </c:pt>
                <c:pt idx="2158">
                  <c:v>0.21601279652043992</c:v>
                </c:pt>
                <c:pt idx="2159">
                  <c:v>0.21609649553529997</c:v>
                </c:pt>
                <c:pt idx="2160">
                  <c:v>0.21619310479681997</c:v>
                </c:pt>
                <c:pt idx="2161">
                  <c:v>0.21630668595563995</c:v>
                </c:pt>
                <c:pt idx="2162">
                  <c:v>0.21644681290253009</c:v>
                </c:pt>
                <c:pt idx="2163">
                  <c:v>0.21653587909859007</c:v>
                </c:pt>
                <c:pt idx="2164">
                  <c:v>0.21664365789935003</c:v>
                </c:pt>
                <c:pt idx="2165">
                  <c:v>0.21671328619593999</c:v>
                </c:pt>
                <c:pt idx="2166">
                  <c:v>0.21677914295980005</c:v>
                </c:pt>
                <c:pt idx="2167">
                  <c:v>0.21685790997032006</c:v>
                </c:pt>
                <c:pt idx="2168">
                  <c:v>0.21698295078627994</c:v>
                </c:pt>
                <c:pt idx="2169">
                  <c:v>0.21701210763548007</c:v>
                </c:pt>
                <c:pt idx="2170">
                  <c:v>0.2170627332094599</c:v>
                </c:pt>
                <c:pt idx="2171">
                  <c:v>0.21716050294259004</c:v>
                </c:pt>
                <c:pt idx="2172">
                  <c:v>0.21729526270829003</c:v>
                </c:pt>
                <c:pt idx="2173">
                  <c:v>0.2173924522056101</c:v>
                </c:pt>
                <c:pt idx="2174">
                  <c:v>0.21749718476839996</c:v>
                </c:pt>
                <c:pt idx="2175">
                  <c:v>0.21757624189682989</c:v>
                </c:pt>
                <c:pt idx="2176">
                  <c:v>0.21766704880030008</c:v>
                </c:pt>
                <c:pt idx="2177">
                  <c:v>0.21773522208551999</c:v>
                </c:pt>
                <c:pt idx="2178">
                  <c:v>0.21776728453560001</c:v>
                </c:pt>
                <c:pt idx="2179">
                  <c:v>0.21784779225353001</c:v>
                </c:pt>
                <c:pt idx="2180">
                  <c:v>0.21789754747381007</c:v>
                </c:pt>
                <c:pt idx="2181">
                  <c:v>0.21796558012193001</c:v>
                </c:pt>
                <c:pt idx="2182">
                  <c:v>0.2180042772878299</c:v>
                </c:pt>
                <c:pt idx="2183">
                  <c:v>0.21808390153039992</c:v>
                </c:pt>
                <c:pt idx="2184">
                  <c:v>0.21812804614731007</c:v>
                </c:pt>
                <c:pt idx="2185">
                  <c:v>0.21819956021026998</c:v>
                </c:pt>
                <c:pt idx="2186">
                  <c:v>0.21824568895676011</c:v>
                </c:pt>
                <c:pt idx="2187">
                  <c:v>0.21829558923598991</c:v>
                </c:pt>
                <c:pt idx="2188">
                  <c:v>0.21833780139079995</c:v>
                </c:pt>
                <c:pt idx="2189">
                  <c:v>0.21837841789713996</c:v>
                </c:pt>
                <c:pt idx="2190">
                  <c:v>0.21844616042736997</c:v>
                </c:pt>
                <c:pt idx="2191">
                  <c:v>0.21850635989212996</c:v>
                </c:pt>
                <c:pt idx="2192">
                  <c:v>0.21860862645275003</c:v>
                </c:pt>
                <c:pt idx="2193">
                  <c:v>0.21867085674282993</c:v>
                </c:pt>
                <c:pt idx="2194">
                  <c:v>0.21878762919856998</c:v>
                </c:pt>
                <c:pt idx="2195">
                  <c:v>0.21886987762391996</c:v>
                </c:pt>
                <c:pt idx="2196">
                  <c:v>0.21905149143085989</c:v>
                </c:pt>
                <c:pt idx="2197">
                  <c:v>0.21912561655494001</c:v>
                </c:pt>
                <c:pt idx="2198">
                  <c:v>0.21928503634233998</c:v>
                </c:pt>
                <c:pt idx="2199">
                  <c:v>0.21933595203422995</c:v>
                </c:pt>
                <c:pt idx="2200">
                  <c:v>0.21945461025633994</c:v>
                </c:pt>
                <c:pt idx="2201">
                  <c:v>0.21951393936738994</c:v>
                </c:pt>
                <c:pt idx="2202">
                  <c:v>0.2195658704719301</c:v>
                </c:pt>
                <c:pt idx="2203">
                  <c:v>0.21970077529658005</c:v>
                </c:pt>
                <c:pt idx="2204">
                  <c:v>0.21979622408648991</c:v>
                </c:pt>
                <c:pt idx="2205">
                  <c:v>0.21993127397009005</c:v>
                </c:pt>
                <c:pt idx="2206">
                  <c:v>0.22001062121640991</c:v>
                </c:pt>
                <c:pt idx="2207">
                  <c:v>0.22008431116363991</c:v>
                </c:pt>
                <c:pt idx="2208">
                  <c:v>0.22018802831377005</c:v>
                </c:pt>
                <c:pt idx="2209">
                  <c:v>0.22026752061904009</c:v>
                </c:pt>
                <c:pt idx="2210">
                  <c:v>0.22032061219518995</c:v>
                </c:pt>
                <c:pt idx="2211">
                  <c:v>0.22045957867046995</c:v>
                </c:pt>
                <c:pt idx="2212">
                  <c:v>0.22054037650631009</c:v>
                </c:pt>
                <c:pt idx="2213">
                  <c:v>0.22063590162238</c:v>
                </c:pt>
                <c:pt idx="2214">
                  <c:v>0.22070374032724005</c:v>
                </c:pt>
                <c:pt idx="2215">
                  <c:v>0.22080380356174989</c:v>
                </c:pt>
                <c:pt idx="2216">
                  <c:v>0.22086342279070004</c:v>
                </c:pt>
                <c:pt idx="2217">
                  <c:v>0.22091593413105004</c:v>
                </c:pt>
                <c:pt idx="2218">
                  <c:v>0.22097743912636991</c:v>
                </c:pt>
                <c:pt idx="2219">
                  <c:v>0.22104126506492006</c:v>
                </c:pt>
                <c:pt idx="2220">
                  <c:v>0.22111176371521002</c:v>
                </c:pt>
                <c:pt idx="2221">
                  <c:v>0.22116587070402005</c:v>
                </c:pt>
                <c:pt idx="2222">
                  <c:v>0.22128293327767001</c:v>
                </c:pt>
                <c:pt idx="2223">
                  <c:v>0.22140971480105009</c:v>
                </c:pt>
                <c:pt idx="2224">
                  <c:v>0.22153519079386008</c:v>
                </c:pt>
                <c:pt idx="2225">
                  <c:v>0.22161859969081998</c:v>
                </c:pt>
                <c:pt idx="2226">
                  <c:v>0.22170389435415006</c:v>
                </c:pt>
                <c:pt idx="2227">
                  <c:v>0.22178440207208006</c:v>
                </c:pt>
                <c:pt idx="2228">
                  <c:v>0.22186287896469992</c:v>
                </c:pt>
                <c:pt idx="2229">
                  <c:v>0.22196137399258009</c:v>
                </c:pt>
                <c:pt idx="2230">
                  <c:v>0.22201751180671003</c:v>
                </c:pt>
                <c:pt idx="2231">
                  <c:v>0.22206552631957011</c:v>
                </c:pt>
                <c:pt idx="2232">
                  <c:v>0.22211832777782003</c:v>
                </c:pt>
                <c:pt idx="2233">
                  <c:v>0.22215372216192009</c:v>
                </c:pt>
                <c:pt idx="2234">
                  <c:v>0.22219085725342991</c:v>
                </c:pt>
                <c:pt idx="2235">
                  <c:v>0.22230973542904997</c:v>
                </c:pt>
                <c:pt idx="2236">
                  <c:v>0.22241990533743006</c:v>
                </c:pt>
                <c:pt idx="2237">
                  <c:v>0.22248938857507006</c:v>
                </c:pt>
                <c:pt idx="2238">
                  <c:v>0.22261573492159004</c:v>
                </c:pt>
                <c:pt idx="2239">
                  <c:v>0.22269812840588998</c:v>
                </c:pt>
                <c:pt idx="2240">
                  <c:v>0.22273801961747997</c:v>
                </c:pt>
                <c:pt idx="2241">
                  <c:v>0.22283216287682994</c:v>
                </c:pt>
                <c:pt idx="2242">
                  <c:v>0.22294704956621003</c:v>
                </c:pt>
                <c:pt idx="2243">
                  <c:v>0.22299665972752991</c:v>
                </c:pt>
                <c:pt idx="2244">
                  <c:v>0.22304859083207007</c:v>
                </c:pt>
                <c:pt idx="2245">
                  <c:v>0.22314868150842004</c:v>
                </c:pt>
                <c:pt idx="2246">
                  <c:v>0.22326501878730998</c:v>
                </c:pt>
                <c:pt idx="2247">
                  <c:v>0.22331912361591999</c:v>
                </c:pt>
                <c:pt idx="2248">
                  <c:v>0.22337352288282997</c:v>
                </c:pt>
                <c:pt idx="2249">
                  <c:v>0.22344244058363993</c:v>
                </c:pt>
                <c:pt idx="2250">
                  <c:v>0.22352394901526007</c:v>
                </c:pt>
                <c:pt idx="2251">
                  <c:v>0.22361432074187992</c:v>
                </c:pt>
                <c:pt idx="2252">
                  <c:v>0.22370585294010992</c:v>
                </c:pt>
                <c:pt idx="2253">
                  <c:v>0.22378171877160002</c:v>
                </c:pt>
                <c:pt idx="2254">
                  <c:v>0.22392061721722989</c:v>
                </c:pt>
                <c:pt idx="2255">
                  <c:v>0.22404137429430993</c:v>
                </c:pt>
                <c:pt idx="2256">
                  <c:v>0.22419383125204995</c:v>
                </c:pt>
                <c:pt idx="2257">
                  <c:v>0.22428246227125004</c:v>
                </c:pt>
                <c:pt idx="2258">
                  <c:v>0.22437138340836005</c:v>
                </c:pt>
                <c:pt idx="2259">
                  <c:v>0.22447002349519996</c:v>
                </c:pt>
                <c:pt idx="2260">
                  <c:v>0.2245457442677401</c:v>
                </c:pt>
                <c:pt idx="2261">
                  <c:v>0.22464380411876994</c:v>
                </c:pt>
                <c:pt idx="2262">
                  <c:v>0.22475201809639</c:v>
                </c:pt>
                <c:pt idx="2263">
                  <c:v>0.22485929217785006</c:v>
                </c:pt>
                <c:pt idx="2264">
                  <c:v>0.2248998331676999</c:v>
                </c:pt>
                <c:pt idx="2265">
                  <c:v>0.22493058566536006</c:v>
                </c:pt>
                <c:pt idx="2266">
                  <c:v>0.22501544515183003</c:v>
                </c:pt>
                <c:pt idx="2267">
                  <c:v>0.22508536356632991</c:v>
                </c:pt>
                <c:pt idx="2268">
                  <c:v>0.2251769267916901</c:v>
                </c:pt>
                <c:pt idx="2269">
                  <c:v>0.22524942524017</c:v>
                </c:pt>
                <c:pt idx="2270">
                  <c:v>0.22529250774869003</c:v>
                </c:pt>
                <c:pt idx="2271">
                  <c:v>0.22543147422397003</c:v>
                </c:pt>
                <c:pt idx="2272">
                  <c:v>0.2254905132171201</c:v>
                </c:pt>
                <c:pt idx="2273">
                  <c:v>0.22551546335673001</c:v>
                </c:pt>
                <c:pt idx="2274">
                  <c:v>0.2255718912887601</c:v>
                </c:pt>
                <c:pt idx="2275">
                  <c:v>0.22566603454811007</c:v>
                </c:pt>
                <c:pt idx="2276">
                  <c:v>0.22573899920058005</c:v>
                </c:pt>
                <c:pt idx="2277">
                  <c:v>0.22580935279193004</c:v>
                </c:pt>
                <c:pt idx="2278">
                  <c:v>0.22587680520424991</c:v>
                </c:pt>
                <c:pt idx="2279">
                  <c:v>0.2259507479504701</c:v>
                </c:pt>
                <c:pt idx="2280">
                  <c:v>0.22599633378006989</c:v>
                </c:pt>
                <c:pt idx="2281">
                  <c:v>0.22607306996526999</c:v>
                </c:pt>
                <c:pt idx="2282">
                  <c:v>0.22615024132731998</c:v>
                </c:pt>
                <c:pt idx="2283">
                  <c:v>0.22621000561523008</c:v>
                </c:pt>
                <c:pt idx="2284">
                  <c:v>0.22634229937876005</c:v>
                </c:pt>
                <c:pt idx="2285">
                  <c:v>0.22649316068804004</c:v>
                </c:pt>
                <c:pt idx="2286">
                  <c:v>0.22662327856728992</c:v>
                </c:pt>
                <c:pt idx="2287">
                  <c:v>0.2267209032414701</c:v>
                </c:pt>
                <c:pt idx="2288">
                  <c:v>0.22679009636120995</c:v>
                </c:pt>
                <c:pt idx="2289">
                  <c:v>0.22689860045672994</c:v>
                </c:pt>
                <c:pt idx="2290">
                  <c:v>0.22699056783181004</c:v>
                </c:pt>
                <c:pt idx="2291">
                  <c:v>0.22704306607949998</c:v>
                </c:pt>
                <c:pt idx="2292">
                  <c:v>0.22706807441560994</c:v>
                </c:pt>
                <c:pt idx="2293">
                  <c:v>0.22717667846624989</c:v>
                </c:pt>
                <c:pt idx="2294">
                  <c:v>0.22723731310786</c:v>
                </c:pt>
                <c:pt idx="2295">
                  <c:v>0.22731085799614004</c:v>
                </c:pt>
                <c:pt idx="2296">
                  <c:v>0.22736554522074992</c:v>
                </c:pt>
                <c:pt idx="2297">
                  <c:v>0.22741167396724005</c:v>
                </c:pt>
                <c:pt idx="2298">
                  <c:v>0.22746113906960996</c:v>
                </c:pt>
                <c:pt idx="2299">
                  <c:v>0.22758443917816007</c:v>
                </c:pt>
                <c:pt idx="2300">
                  <c:v>0.22762824698142992</c:v>
                </c:pt>
                <c:pt idx="2301">
                  <c:v>0.22770672387405</c:v>
                </c:pt>
                <c:pt idx="2302">
                  <c:v>0.22779898136703003</c:v>
                </c:pt>
                <c:pt idx="2303">
                  <c:v>0.22787538374861005</c:v>
                </c:pt>
                <c:pt idx="2304">
                  <c:v>0.22795724068283008</c:v>
                </c:pt>
                <c:pt idx="2305">
                  <c:v>0.2280655997194001</c:v>
                </c:pt>
                <c:pt idx="2306">
                  <c:v>0.22812841024528008</c:v>
                </c:pt>
                <c:pt idx="2307">
                  <c:v>0.22823299774911998</c:v>
                </c:pt>
                <c:pt idx="2308">
                  <c:v>0.22833105760015004</c:v>
                </c:pt>
                <c:pt idx="2309">
                  <c:v>0.22837704128768999</c:v>
                </c:pt>
                <c:pt idx="2310">
                  <c:v>0.22848148373257993</c:v>
                </c:pt>
                <c:pt idx="2311">
                  <c:v>0.22855851003568994</c:v>
                </c:pt>
                <c:pt idx="2312">
                  <c:v>0.22863771222306006</c:v>
                </c:pt>
                <c:pt idx="2313">
                  <c:v>0.2287663795128001</c:v>
                </c:pt>
                <c:pt idx="2314">
                  <c:v>0.22883281651247001</c:v>
                </c:pt>
                <c:pt idx="2315">
                  <c:v>0.22895176485247992</c:v>
                </c:pt>
                <c:pt idx="2316">
                  <c:v>0.22907621506018994</c:v>
                </c:pt>
                <c:pt idx="2317">
                  <c:v>0.22918821094298991</c:v>
                </c:pt>
                <c:pt idx="2318">
                  <c:v>0.22925218194048003</c:v>
                </c:pt>
                <c:pt idx="2319">
                  <c:v>0.22928133878967993</c:v>
                </c:pt>
                <c:pt idx="2320">
                  <c:v>0.22936654172079995</c:v>
                </c:pt>
                <c:pt idx="2321">
                  <c:v>0.22943176492211004</c:v>
                </c:pt>
                <c:pt idx="2322">
                  <c:v>0.22949805686281999</c:v>
                </c:pt>
                <c:pt idx="2323">
                  <c:v>0.22963904634878007</c:v>
                </c:pt>
                <c:pt idx="2324">
                  <c:v>0.2297729435753999</c:v>
                </c:pt>
                <c:pt idx="2325">
                  <c:v>0.22980790278265006</c:v>
                </c:pt>
                <c:pt idx="2326">
                  <c:v>0.2299330886575699</c:v>
                </c:pt>
                <c:pt idx="2327">
                  <c:v>0.23002708685795992</c:v>
                </c:pt>
                <c:pt idx="2328">
                  <c:v>0.23008960726593997</c:v>
                </c:pt>
                <c:pt idx="2329">
                  <c:v>0.23014748578748989</c:v>
                </c:pt>
                <c:pt idx="2330">
                  <c:v>0.23021029631337009</c:v>
                </c:pt>
                <c:pt idx="2331">
                  <c:v>0.23028413131955006</c:v>
                </c:pt>
                <c:pt idx="2332">
                  <c:v>0.23032242688267002</c:v>
                </c:pt>
                <c:pt idx="2333">
                  <c:v>0.2304033697774599</c:v>
                </c:pt>
                <c:pt idx="2334">
                  <c:v>0.23050723198654</c:v>
                </c:pt>
                <c:pt idx="2335">
                  <c:v>0.2305822274643301</c:v>
                </c:pt>
                <c:pt idx="2336">
                  <c:v>0.23067970707956009</c:v>
                </c:pt>
                <c:pt idx="2337">
                  <c:v>0.23075093102461008</c:v>
                </c:pt>
                <c:pt idx="2338">
                  <c:v>0.23080126648068999</c:v>
                </c:pt>
                <c:pt idx="2339">
                  <c:v>0.23090614410243004</c:v>
                </c:pt>
                <c:pt idx="2340">
                  <c:v>0.23094835625724008</c:v>
                </c:pt>
                <c:pt idx="2341">
                  <c:v>0.23103611692273995</c:v>
                </c:pt>
                <c:pt idx="2342">
                  <c:v>0.23110545510142999</c:v>
                </c:pt>
                <c:pt idx="2343">
                  <c:v>0.2312126536663901</c:v>
                </c:pt>
                <c:pt idx="2344">
                  <c:v>0.23132492929463999</c:v>
                </c:pt>
                <c:pt idx="2345">
                  <c:v>0.2314863799073601</c:v>
                </c:pt>
                <c:pt idx="2346">
                  <c:v>0.23158179163169001</c:v>
                </c:pt>
                <c:pt idx="2347">
                  <c:v>0.23162171990885994</c:v>
                </c:pt>
                <c:pt idx="2348">
                  <c:v>0.23173051412229007</c:v>
                </c:pt>
                <c:pt idx="2349">
                  <c:v>0.2317769329866799</c:v>
                </c:pt>
                <c:pt idx="2350">
                  <c:v>0.2318430856262399</c:v>
                </c:pt>
                <c:pt idx="2351">
                  <c:v>0.23196252199009004</c:v>
                </c:pt>
                <c:pt idx="2352">
                  <c:v>0.23201729566886997</c:v>
                </c:pt>
                <c:pt idx="2353">
                  <c:v>0.23210026938897999</c:v>
                </c:pt>
                <c:pt idx="2354">
                  <c:v>0.2322573682331599</c:v>
                </c:pt>
                <c:pt idx="2355">
                  <c:v>0.23237559127842</c:v>
                </c:pt>
                <c:pt idx="2356">
                  <c:v>0.23248525584554991</c:v>
                </c:pt>
                <c:pt idx="2357">
                  <c:v>0.23254211895443011</c:v>
                </c:pt>
                <c:pt idx="2358">
                  <c:v>0.23259956229911993</c:v>
                </c:pt>
                <c:pt idx="2359">
                  <c:v>0.2326989276807101</c:v>
                </c:pt>
                <c:pt idx="2360">
                  <c:v>0.23273809359755004</c:v>
                </c:pt>
                <c:pt idx="2361">
                  <c:v>0.23286298935455996</c:v>
                </c:pt>
                <c:pt idx="2362">
                  <c:v>0.23291927222764008</c:v>
                </c:pt>
                <c:pt idx="2363">
                  <c:v>0.2329945578233299</c:v>
                </c:pt>
                <c:pt idx="2364">
                  <c:v>0.2330937781459701</c:v>
                </c:pt>
                <c:pt idx="2365">
                  <c:v>0.23318574552104998</c:v>
                </c:pt>
                <c:pt idx="2366">
                  <c:v>0.23325914535037007</c:v>
                </c:pt>
                <c:pt idx="2367">
                  <c:v>0.23337475733450996</c:v>
                </c:pt>
                <c:pt idx="2368">
                  <c:v>0.23341530510170005</c:v>
                </c:pt>
                <c:pt idx="2369">
                  <c:v>0.23351256333818005</c:v>
                </c:pt>
                <c:pt idx="2370">
                  <c:v>0.23359266307160009</c:v>
                </c:pt>
                <c:pt idx="2371">
                  <c:v>0.23368213725217002</c:v>
                </c:pt>
                <c:pt idx="2372">
                  <c:v>0.23381211007246994</c:v>
                </c:pt>
                <c:pt idx="2373">
                  <c:v>0.23392264499331006</c:v>
                </c:pt>
                <c:pt idx="2374">
                  <c:v>0.23401055071775989</c:v>
                </c:pt>
                <c:pt idx="2375">
                  <c:v>0.23417461239159998</c:v>
                </c:pt>
                <c:pt idx="2376">
                  <c:v>0.23424162962706996</c:v>
                </c:pt>
                <c:pt idx="2377">
                  <c:v>0.2343164800459101</c:v>
                </c:pt>
                <c:pt idx="2378">
                  <c:v>0.23437624433381998</c:v>
                </c:pt>
                <c:pt idx="2379">
                  <c:v>0.23446632594252992</c:v>
                </c:pt>
                <c:pt idx="2380">
                  <c:v>0.23455640755125007</c:v>
                </c:pt>
                <c:pt idx="2381">
                  <c:v>0.23457497509700009</c:v>
                </c:pt>
                <c:pt idx="2382">
                  <c:v>0.23463735044602996</c:v>
                </c:pt>
                <c:pt idx="2383">
                  <c:v>0.23473047829272997</c:v>
                </c:pt>
                <c:pt idx="2384">
                  <c:v>0.2347946441917399</c:v>
                </c:pt>
                <c:pt idx="2385">
                  <c:v>0.23493747741612991</c:v>
                </c:pt>
                <c:pt idx="2386">
                  <c:v>0.23499787285416995</c:v>
                </c:pt>
                <c:pt idx="2387">
                  <c:v>0.23505976211202007</c:v>
                </c:pt>
                <c:pt idx="2388">
                  <c:v>0.23510560074061004</c:v>
                </c:pt>
                <c:pt idx="2389">
                  <c:v>0.23516783103068994</c:v>
                </c:pt>
                <c:pt idx="2390">
                  <c:v>0.23523861979889005</c:v>
                </c:pt>
                <c:pt idx="2391">
                  <c:v>0.23527575489041008</c:v>
                </c:pt>
                <c:pt idx="2392">
                  <c:v>0.23541051465610008</c:v>
                </c:pt>
                <c:pt idx="2393">
                  <c:v>0.23544648927600997</c:v>
                </c:pt>
                <c:pt idx="2394">
                  <c:v>0.23553787641529</c:v>
                </c:pt>
                <c:pt idx="2395">
                  <c:v>0.23564667062870992</c:v>
                </c:pt>
                <c:pt idx="2396">
                  <c:v>0.23575169330939993</c:v>
                </c:pt>
                <c:pt idx="2397">
                  <c:v>0.23579230981574995</c:v>
                </c:pt>
                <c:pt idx="2398">
                  <c:v>0.23583089549678005</c:v>
                </c:pt>
                <c:pt idx="2399">
                  <c:v>0.23587891000962991</c:v>
                </c:pt>
                <c:pt idx="2400">
                  <c:v>0.23597755009647003</c:v>
                </c:pt>
                <c:pt idx="2401">
                  <c:v>0.2360739499373401</c:v>
                </c:pt>
                <c:pt idx="2402">
                  <c:v>0.23613247305639007</c:v>
                </c:pt>
                <c:pt idx="2403">
                  <c:v>0.23619702428969003</c:v>
                </c:pt>
                <c:pt idx="2404">
                  <c:v>0.23625705695001997</c:v>
                </c:pt>
                <c:pt idx="2405">
                  <c:v>0.23635354289807009</c:v>
                </c:pt>
                <c:pt idx="2406">
                  <c:v>0.23646726911583005</c:v>
                </c:pt>
                <c:pt idx="2407">
                  <c:v>0.23653312587969011</c:v>
                </c:pt>
                <c:pt idx="2408">
                  <c:v>0.23662523831371995</c:v>
                </c:pt>
                <c:pt idx="2409">
                  <c:v>0.23668529271952998</c:v>
                </c:pt>
                <c:pt idx="2410">
                  <c:v>0.23674984395282994</c:v>
                </c:pt>
                <c:pt idx="2411">
                  <c:v>0.23678639880853991</c:v>
                </c:pt>
                <c:pt idx="2412">
                  <c:v>0.23691434080352991</c:v>
                </c:pt>
                <c:pt idx="2413">
                  <c:v>0.23702455416172996</c:v>
                </c:pt>
                <c:pt idx="2414">
                  <c:v>0.23712133992694007</c:v>
                </c:pt>
                <c:pt idx="2415">
                  <c:v>0.23725029733459002</c:v>
                </c:pt>
                <c:pt idx="2416">
                  <c:v>0.2373203608080301</c:v>
                </c:pt>
                <c:pt idx="2417">
                  <c:v>0.23747789482906989</c:v>
                </c:pt>
                <c:pt idx="2418">
                  <c:v>0.2375813218613001</c:v>
                </c:pt>
                <c:pt idx="2419">
                  <c:v>0.23763557390906009</c:v>
                </c:pt>
                <c:pt idx="2420">
                  <c:v>0.23770869025307007</c:v>
                </c:pt>
                <c:pt idx="2421">
                  <c:v>0.23780645335360995</c:v>
                </c:pt>
                <c:pt idx="2422">
                  <c:v>0.23787463106069007</c:v>
                </c:pt>
                <c:pt idx="2423">
                  <c:v>0.23793526570230994</c:v>
                </c:pt>
                <c:pt idx="2424">
                  <c:v>0.23805348874756005</c:v>
                </c:pt>
                <c:pt idx="2425">
                  <c:v>0.23809062383907009</c:v>
                </c:pt>
                <c:pt idx="2426">
                  <c:v>0.2381934706355</c:v>
                </c:pt>
                <c:pt idx="2427">
                  <c:v>0.23826774081853008</c:v>
                </c:pt>
                <c:pt idx="2428">
                  <c:v>0.23833446793609991</c:v>
                </c:pt>
                <c:pt idx="2429">
                  <c:v>0.23838378797952009</c:v>
                </c:pt>
                <c:pt idx="2430">
                  <c:v>0.23845089167653999</c:v>
                </c:pt>
                <c:pt idx="2431">
                  <c:v>0.23849823949204008</c:v>
                </c:pt>
                <c:pt idx="2432">
                  <c:v>0.23861660759623993</c:v>
                </c:pt>
                <c:pt idx="2433">
                  <c:v>0.23871481250622995</c:v>
                </c:pt>
                <c:pt idx="2434">
                  <c:v>0.23880692494026001</c:v>
                </c:pt>
                <c:pt idx="2435">
                  <c:v>0.23891151244409992</c:v>
                </c:pt>
                <c:pt idx="2436">
                  <c:v>0.23913954511544011</c:v>
                </c:pt>
                <c:pt idx="2437">
                  <c:v>0.2392183121259599</c:v>
                </c:pt>
                <c:pt idx="2438">
                  <c:v>0.23926966299468999</c:v>
                </c:pt>
                <c:pt idx="2439">
                  <c:v>0.23932812175203999</c:v>
                </c:pt>
                <c:pt idx="2440">
                  <c:v>0.23939445332351994</c:v>
                </c:pt>
                <c:pt idx="2441">
                  <c:v>0.23952685251523009</c:v>
                </c:pt>
                <c:pt idx="2442">
                  <c:v>0.23957225596695997</c:v>
                </c:pt>
                <c:pt idx="2443">
                  <c:v>0.23965711545342994</c:v>
                </c:pt>
                <c:pt idx="2444">
                  <c:v>0.23970933667588001</c:v>
                </c:pt>
                <c:pt idx="2445">
                  <c:v>0.23979674259235995</c:v>
                </c:pt>
                <c:pt idx="2446">
                  <c:v>0.23983640831716002</c:v>
                </c:pt>
                <c:pt idx="2447">
                  <c:v>0.23994075611411003</c:v>
                </c:pt>
                <c:pt idx="2448">
                  <c:v>0.24000641740800011</c:v>
                </c:pt>
                <c:pt idx="2449">
                  <c:v>0.24006995322864011</c:v>
                </c:pt>
                <c:pt idx="2450">
                  <c:v>0.24010737843806007</c:v>
                </c:pt>
                <c:pt idx="2451">
                  <c:v>0.24019093239396994</c:v>
                </c:pt>
                <c:pt idx="2452">
                  <c:v>0.24027260058351008</c:v>
                </c:pt>
                <c:pt idx="2453">
                  <c:v>0.24033381546093002</c:v>
                </c:pt>
                <c:pt idx="2454">
                  <c:v>0.24043173025301989</c:v>
                </c:pt>
                <c:pt idx="2455">
                  <c:v>0.24049338030728995</c:v>
                </c:pt>
                <c:pt idx="2456">
                  <c:v>0.24055053353408007</c:v>
                </c:pt>
                <c:pt idx="2457">
                  <c:v>0.24066861152037999</c:v>
                </c:pt>
                <c:pt idx="2458">
                  <c:v>0.2407520204173399</c:v>
                </c:pt>
                <c:pt idx="2459">
                  <c:v>0.24081845741700003</c:v>
                </c:pt>
                <c:pt idx="2460">
                  <c:v>0.24086806757831991</c:v>
                </c:pt>
                <c:pt idx="2461">
                  <c:v>0.24090897420257007</c:v>
                </c:pt>
                <c:pt idx="2462">
                  <c:v>0.24100688899464995</c:v>
                </c:pt>
                <c:pt idx="2463">
                  <c:v>0.24104414115049999</c:v>
                </c:pt>
                <c:pt idx="2464">
                  <c:v>0.24112366145039998</c:v>
                </c:pt>
                <c:pt idx="2465">
                  <c:v>0.24131420243528989</c:v>
                </c:pt>
                <c:pt idx="2466">
                  <c:v>0.24145628162557009</c:v>
                </c:pt>
                <c:pt idx="2467">
                  <c:v>0.24162919189544008</c:v>
                </c:pt>
                <c:pt idx="2468">
                  <c:v>0.24171680750197999</c:v>
                </c:pt>
                <c:pt idx="2469">
                  <c:v>0.24178904685969993</c:v>
                </c:pt>
                <c:pt idx="2470">
                  <c:v>0.24186172139426998</c:v>
                </c:pt>
                <c:pt idx="2471">
                  <c:v>0.24194150381743995</c:v>
                </c:pt>
                <c:pt idx="2472">
                  <c:v>0.24205406956359998</c:v>
                </c:pt>
                <c:pt idx="2473">
                  <c:v>0.24223698890110001</c:v>
                </c:pt>
                <c:pt idx="2474">
                  <c:v>0.24230560178504001</c:v>
                </c:pt>
                <c:pt idx="2475">
                  <c:v>0.24245747850697996</c:v>
                </c:pt>
                <c:pt idx="2476">
                  <c:v>0.24251072196478995</c:v>
                </c:pt>
                <c:pt idx="2477">
                  <c:v>0.24258600073777004</c:v>
                </c:pt>
                <c:pt idx="2478">
                  <c:v>0.24268188470453</c:v>
                </c:pt>
                <c:pt idx="2479">
                  <c:v>0.24278444138305999</c:v>
                </c:pt>
                <c:pt idx="2480">
                  <c:v>0.24287756922975001</c:v>
                </c:pt>
                <c:pt idx="2481">
                  <c:v>0.24296416942362997</c:v>
                </c:pt>
                <c:pt idx="2482">
                  <c:v>0.24306629092530008</c:v>
                </c:pt>
                <c:pt idx="2483">
                  <c:v>0.24311299990760005</c:v>
                </c:pt>
                <c:pt idx="2484">
                  <c:v>0.24314926464541009</c:v>
                </c:pt>
                <c:pt idx="2485">
                  <c:v>0.24319771433512005</c:v>
                </c:pt>
                <c:pt idx="2486">
                  <c:v>0.24323992648993009</c:v>
                </c:pt>
                <c:pt idx="2487">
                  <c:v>0.24332435079953996</c:v>
                </c:pt>
                <c:pt idx="2488">
                  <c:v>0.24335292741294001</c:v>
                </c:pt>
                <c:pt idx="2489">
                  <c:v>0.24339934627733006</c:v>
                </c:pt>
                <c:pt idx="2490">
                  <c:v>0.24347753305204001</c:v>
                </c:pt>
                <c:pt idx="2491">
                  <c:v>0.24360054304268997</c:v>
                </c:pt>
                <c:pt idx="2492">
                  <c:v>0.24365682591577009</c:v>
                </c:pt>
                <c:pt idx="2493">
                  <c:v>0.24377751496319</c:v>
                </c:pt>
                <c:pt idx="2494">
                  <c:v>0.24386367998023006</c:v>
                </c:pt>
                <c:pt idx="2495">
                  <c:v>0.24401105987468008</c:v>
                </c:pt>
                <c:pt idx="2496">
                  <c:v>0.24414132281287992</c:v>
                </c:pt>
                <c:pt idx="2497">
                  <c:v>0.2441931088584699</c:v>
                </c:pt>
                <c:pt idx="2498">
                  <c:v>0.24425591938436009</c:v>
                </c:pt>
                <c:pt idx="2499">
                  <c:v>0.24436326300826994</c:v>
                </c:pt>
                <c:pt idx="2500">
                  <c:v>0.24441795023288004</c:v>
                </c:pt>
                <c:pt idx="2501">
                  <c:v>0.24450643619313994</c:v>
                </c:pt>
                <c:pt idx="2502">
                  <c:v>0.24456097835880009</c:v>
                </c:pt>
                <c:pt idx="2503">
                  <c:v>0.24468975290614003</c:v>
                </c:pt>
                <c:pt idx="2504">
                  <c:v>0.24473272815705993</c:v>
                </c:pt>
                <c:pt idx="2505">
                  <c:v>0.24481889317409</c:v>
                </c:pt>
                <c:pt idx="2506">
                  <c:v>0.24488924676543999</c:v>
                </c:pt>
                <c:pt idx="2507">
                  <c:v>0.24495611894196001</c:v>
                </c:pt>
                <c:pt idx="2508">
                  <c:v>0.24503633654199009</c:v>
                </c:pt>
                <c:pt idx="2509">
                  <c:v>0.24506389774271997</c:v>
                </c:pt>
                <c:pt idx="2510">
                  <c:v>0.2451574607662701</c:v>
                </c:pt>
                <c:pt idx="2511">
                  <c:v>0.24523028035979011</c:v>
                </c:pt>
                <c:pt idx="2512">
                  <c:v>0.24532529397284009</c:v>
                </c:pt>
                <c:pt idx="2513">
                  <c:v>0.24537748214922006</c:v>
                </c:pt>
                <c:pt idx="2514">
                  <c:v>0.24545425138049004</c:v>
                </c:pt>
                <c:pt idx="2515">
                  <c:v>0.24549820424271007</c:v>
                </c:pt>
                <c:pt idx="2516">
                  <c:v>0.24558901114618004</c:v>
                </c:pt>
                <c:pt idx="2517">
                  <c:v>0.24564848531618999</c:v>
                </c:pt>
                <c:pt idx="2518">
                  <c:v>0.24575231973876011</c:v>
                </c:pt>
                <c:pt idx="2519">
                  <c:v>0.24581805923017996</c:v>
                </c:pt>
                <c:pt idx="2520">
                  <c:v>0.24587564763381997</c:v>
                </c:pt>
                <c:pt idx="2521">
                  <c:v>0.24598444184724011</c:v>
                </c:pt>
                <c:pt idx="2522">
                  <c:v>0.24611659055181989</c:v>
                </c:pt>
                <c:pt idx="2523">
                  <c:v>0.24622741559055994</c:v>
                </c:pt>
                <c:pt idx="2524">
                  <c:v>0.24637494054395992</c:v>
                </c:pt>
                <c:pt idx="2525">
                  <c:v>0.24645138661126009</c:v>
                </c:pt>
                <c:pt idx="2526">
                  <c:v>0.24655945552992997</c:v>
                </c:pt>
                <c:pt idx="2527">
                  <c:v>0.24663372571296005</c:v>
                </c:pt>
                <c:pt idx="2528">
                  <c:v>0.24669247458820998</c:v>
                </c:pt>
                <c:pt idx="2529">
                  <c:v>0.24676500406383006</c:v>
                </c:pt>
                <c:pt idx="2530">
                  <c:v>0.24684942837343993</c:v>
                </c:pt>
                <c:pt idx="2531">
                  <c:v>0.24697591977892008</c:v>
                </c:pt>
                <c:pt idx="2532">
                  <c:v>0.24706179467805001</c:v>
                </c:pt>
                <c:pt idx="2533">
                  <c:v>0.24711211208333994</c:v>
                </c:pt>
                <c:pt idx="2534">
                  <c:v>0.24727358074685002</c:v>
                </c:pt>
                <c:pt idx="2535">
                  <c:v>0.24735989082283005</c:v>
                </c:pt>
                <c:pt idx="2536">
                  <c:v>0.24745809573282007</c:v>
                </c:pt>
                <c:pt idx="2537">
                  <c:v>0.24751191260371996</c:v>
                </c:pt>
                <c:pt idx="2538">
                  <c:v>0.24758821361206995</c:v>
                </c:pt>
                <c:pt idx="2539">
                  <c:v>0.24772481631808008</c:v>
                </c:pt>
                <c:pt idx="2540">
                  <c:v>0.2477714230674799</c:v>
                </c:pt>
                <c:pt idx="2541">
                  <c:v>0.2478341918570599</c:v>
                </c:pt>
                <c:pt idx="2542">
                  <c:v>0.24791755297743001</c:v>
                </c:pt>
                <c:pt idx="2543">
                  <c:v>0.24796783288744995</c:v>
                </c:pt>
                <c:pt idx="2544">
                  <c:v>0.24808141404625994</c:v>
                </c:pt>
                <c:pt idx="2545">
                  <c:v>0.24818527625534004</c:v>
                </c:pt>
                <c:pt idx="2546">
                  <c:v>0.24821834969622003</c:v>
                </c:pt>
                <c:pt idx="2547">
                  <c:v>0.24826462350166989</c:v>
                </c:pt>
                <c:pt idx="2548">
                  <c:v>0.24833889368469997</c:v>
                </c:pt>
                <c:pt idx="2549">
                  <c:v>0.24838603784385005</c:v>
                </c:pt>
                <c:pt idx="2550">
                  <c:v>0.24845291002037007</c:v>
                </c:pt>
                <c:pt idx="2551">
                  <c:v>0.24852137784534989</c:v>
                </c:pt>
                <c:pt idx="2552">
                  <c:v>0.24860986380560002</c:v>
                </c:pt>
                <c:pt idx="2553">
                  <c:v>0.24866426091230998</c:v>
                </c:pt>
                <c:pt idx="2554">
                  <c:v>0.24878291913441997</c:v>
                </c:pt>
                <c:pt idx="2555">
                  <c:v>0.24884181306862008</c:v>
                </c:pt>
                <c:pt idx="2556">
                  <c:v>0.24893378044369996</c:v>
                </c:pt>
                <c:pt idx="2557">
                  <c:v>0.24906259279239995</c:v>
                </c:pt>
                <c:pt idx="2558">
                  <c:v>0.24912163178555002</c:v>
                </c:pt>
                <c:pt idx="2559">
                  <c:v>0.24920750668467995</c:v>
                </c:pt>
                <c:pt idx="2560">
                  <c:v>0.24926944685685992</c:v>
                </c:pt>
                <c:pt idx="2561">
                  <c:v>0.24943640970971992</c:v>
                </c:pt>
                <c:pt idx="2562">
                  <c:v>0.24947688115711997</c:v>
                </c:pt>
                <c:pt idx="2563">
                  <c:v>0.24954157744936989</c:v>
                </c:pt>
                <c:pt idx="2564">
                  <c:v>0.2496178784577201</c:v>
                </c:pt>
                <c:pt idx="2565">
                  <c:v>0.24971854936986992</c:v>
                </c:pt>
                <c:pt idx="2566">
                  <c:v>0.24977773342196996</c:v>
                </c:pt>
                <c:pt idx="2567">
                  <c:v>0.24984213959631996</c:v>
                </c:pt>
                <c:pt idx="2568">
                  <c:v>0.24991713507411006</c:v>
                </c:pt>
                <c:pt idx="2569">
                  <c:v>0.24995789663940005</c:v>
                </c:pt>
                <c:pt idx="2570">
                  <c:v>0.25002186763689993</c:v>
                </c:pt>
                <c:pt idx="2571">
                  <c:v>0.25004627979441008</c:v>
                </c:pt>
                <c:pt idx="2572">
                  <c:v>0.25011194924561009</c:v>
                </c:pt>
                <c:pt idx="2573">
                  <c:v>0.25017069812086001</c:v>
                </c:pt>
                <c:pt idx="2574">
                  <c:v>0.2503076337708301</c:v>
                </c:pt>
                <c:pt idx="2575">
                  <c:v>0.25037639171371007</c:v>
                </c:pt>
                <c:pt idx="2576">
                  <c:v>0.25046734367612999</c:v>
                </c:pt>
                <c:pt idx="2577">
                  <c:v>0.25058890307727011</c:v>
                </c:pt>
                <c:pt idx="2578">
                  <c:v>0.25070741624041992</c:v>
                </c:pt>
                <c:pt idx="2579">
                  <c:v>0.25075746157859991</c:v>
                </c:pt>
                <c:pt idx="2580">
                  <c:v>0.25085552142962997</c:v>
                </c:pt>
                <c:pt idx="2581">
                  <c:v>0.25098447883727992</c:v>
                </c:pt>
                <c:pt idx="2582">
                  <c:v>0.25107833197871998</c:v>
                </c:pt>
                <c:pt idx="2583">
                  <c:v>0.25113185873172994</c:v>
                </c:pt>
                <c:pt idx="2584">
                  <c:v>0.25127720780086005</c:v>
                </c:pt>
                <c:pt idx="2585">
                  <c:v>0.25141240274340992</c:v>
                </c:pt>
                <c:pt idx="2586">
                  <c:v>0.25147825950726999</c:v>
                </c:pt>
                <c:pt idx="2587">
                  <c:v>0.25154353603532997</c:v>
                </c:pt>
                <c:pt idx="2588">
                  <c:v>0.25166074366791991</c:v>
                </c:pt>
                <c:pt idx="2589">
                  <c:v>0.2517421217395599</c:v>
                </c:pt>
                <c:pt idx="2590">
                  <c:v>0.25179376272619991</c:v>
                </c:pt>
                <c:pt idx="2591">
                  <c:v>0.25185642819313991</c:v>
                </c:pt>
                <c:pt idx="2592">
                  <c:v>0.25199249348939001</c:v>
                </c:pt>
                <c:pt idx="2593">
                  <c:v>0.25209795134693991</c:v>
                </c:pt>
                <c:pt idx="2594">
                  <c:v>0.25220181355602</c:v>
                </c:pt>
                <c:pt idx="2595">
                  <c:v>0.25229624693326991</c:v>
                </c:pt>
                <c:pt idx="2596">
                  <c:v>0.25235441557271998</c:v>
                </c:pt>
                <c:pt idx="2597">
                  <c:v>0.25249265675323995</c:v>
                </c:pt>
                <c:pt idx="2598">
                  <c:v>0.25252397350840994</c:v>
                </c:pt>
                <c:pt idx="2599">
                  <c:v>0.25258375377462006</c:v>
                </c:pt>
                <c:pt idx="2600">
                  <c:v>0.25264293782672009</c:v>
                </c:pt>
                <c:pt idx="2601">
                  <c:v>0.25273403484808998</c:v>
                </c:pt>
                <c:pt idx="2602">
                  <c:v>0.25285472389552011</c:v>
                </c:pt>
                <c:pt idx="2603">
                  <c:v>0.25288620168793008</c:v>
                </c:pt>
                <c:pt idx="2604">
                  <c:v>0.25302792428329002</c:v>
                </c:pt>
                <c:pt idx="2605">
                  <c:v>0.25316210381317994</c:v>
                </c:pt>
                <c:pt idx="2606">
                  <c:v>0.25321330962296007</c:v>
                </c:pt>
                <c:pt idx="2607">
                  <c:v>0.2532894655723601</c:v>
                </c:pt>
                <c:pt idx="2608">
                  <c:v>0.25335981916371009</c:v>
                </c:pt>
                <c:pt idx="2609">
                  <c:v>0.25347035408454999</c:v>
                </c:pt>
                <c:pt idx="2610">
                  <c:v>0.25355247726253993</c:v>
                </c:pt>
                <c:pt idx="2611">
                  <c:v>0.25362614739817002</c:v>
                </c:pt>
                <c:pt idx="2612">
                  <c:v>0.25370027252224991</c:v>
                </c:pt>
                <c:pt idx="2613">
                  <c:v>0.25373856808538009</c:v>
                </c:pt>
                <c:pt idx="2614">
                  <c:v>0.25378658259823994</c:v>
                </c:pt>
                <c:pt idx="2615">
                  <c:v>0.25386854090568001</c:v>
                </c:pt>
                <c:pt idx="2616">
                  <c:v>0.25397515923484004</c:v>
                </c:pt>
                <c:pt idx="2617">
                  <c:v>0.2540282508109899</c:v>
                </c:pt>
                <c:pt idx="2618">
                  <c:v>0.25407974673867995</c:v>
                </c:pt>
                <c:pt idx="2619">
                  <c:v>0.25414981021212002</c:v>
                </c:pt>
                <c:pt idx="2620">
                  <c:v>0.25423757087761989</c:v>
                </c:pt>
                <c:pt idx="2621">
                  <c:v>0.25431387188596011</c:v>
                </c:pt>
                <c:pt idx="2622">
                  <c:v>0.25437436146863002</c:v>
                </c:pt>
                <c:pt idx="2623">
                  <c:v>0.25446255731098</c:v>
                </c:pt>
                <c:pt idx="2624">
                  <c:v>0.25450273864046991</c:v>
                </c:pt>
                <c:pt idx="2625">
                  <c:v>0.25457019105279</c:v>
                </c:pt>
                <c:pt idx="2626">
                  <c:v>0.25465940230779993</c:v>
                </c:pt>
                <c:pt idx="2627">
                  <c:v>0.25474123558427997</c:v>
                </c:pt>
                <c:pt idx="2628">
                  <c:v>0.25480562173064003</c:v>
                </c:pt>
                <c:pt idx="2629">
                  <c:v>0.25484188646845007</c:v>
                </c:pt>
                <c:pt idx="2630">
                  <c:v>0.2549565372365501</c:v>
                </c:pt>
                <c:pt idx="2631">
                  <c:v>0.25501262085404997</c:v>
                </c:pt>
                <c:pt idx="2632">
                  <c:v>0.25512359095173998</c:v>
                </c:pt>
                <c:pt idx="2633">
                  <c:v>0.25521628362158011</c:v>
                </c:pt>
                <c:pt idx="2634">
                  <c:v>0.25528678227188006</c:v>
                </c:pt>
                <c:pt idx="2635">
                  <c:v>0.25542531357030995</c:v>
                </c:pt>
                <c:pt idx="2636">
                  <c:v>0.25546723560721007</c:v>
                </c:pt>
                <c:pt idx="2637">
                  <c:v>0.25558183217869002</c:v>
                </c:pt>
                <c:pt idx="2638">
                  <c:v>0.25565465177221003</c:v>
                </c:pt>
                <c:pt idx="2639">
                  <c:v>0.25569976510603998</c:v>
                </c:pt>
                <c:pt idx="2640">
                  <c:v>0.25582321027354005</c:v>
                </c:pt>
                <c:pt idx="2641">
                  <c:v>0.25590168716615991</c:v>
                </c:pt>
                <c:pt idx="2642">
                  <c:v>0.25593345507648002</c:v>
                </c:pt>
                <c:pt idx="2643">
                  <c:v>0.25603006433800002</c:v>
                </c:pt>
                <c:pt idx="2644">
                  <c:v>0.25611870623541</c:v>
                </c:pt>
                <c:pt idx="2645">
                  <c:v>0.25620181413626009</c:v>
                </c:pt>
                <c:pt idx="2646">
                  <c:v>0.2563127842339501</c:v>
                </c:pt>
                <c:pt idx="2647">
                  <c:v>0.25636355486687989</c:v>
                </c:pt>
                <c:pt idx="2648">
                  <c:v>0.25651557664777003</c:v>
                </c:pt>
                <c:pt idx="2649">
                  <c:v>0.25659680966046006</c:v>
                </c:pt>
                <c:pt idx="2650">
                  <c:v>0.2566873264460301</c:v>
                </c:pt>
                <c:pt idx="2651">
                  <c:v>0.2567338903693801</c:v>
                </c:pt>
                <c:pt idx="2652">
                  <c:v>0.25677189581459992</c:v>
                </c:pt>
                <c:pt idx="2653">
                  <c:v>0.25686168730540992</c:v>
                </c:pt>
                <c:pt idx="2654">
                  <c:v>0.25697294752101008</c:v>
                </c:pt>
                <c:pt idx="2655">
                  <c:v>0.25705331017998989</c:v>
                </c:pt>
                <c:pt idx="2656">
                  <c:v>0.25712378264018998</c:v>
                </c:pt>
                <c:pt idx="2657">
                  <c:v>0.25723593939959</c:v>
                </c:pt>
                <c:pt idx="2658">
                  <c:v>0.25728845073994</c:v>
                </c:pt>
                <c:pt idx="2659">
                  <c:v>0.25739332836168005</c:v>
                </c:pt>
                <c:pt idx="2660">
                  <c:v>0.25752649247891002</c:v>
                </c:pt>
                <c:pt idx="2661">
                  <c:v>0.25759060853536009</c:v>
                </c:pt>
                <c:pt idx="2662">
                  <c:v>0.25770172369200006</c:v>
                </c:pt>
                <c:pt idx="2663">
                  <c:v>0.25777758952348995</c:v>
                </c:pt>
                <c:pt idx="2664">
                  <c:v>0.25786273912787006</c:v>
                </c:pt>
                <c:pt idx="2665">
                  <c:v>0.25792714530222005</c:v>
                </c:pt>
                <c:pt idx="2666">
                  <c:v>0.25806030941945002</c:v>
                </c:pt>
                <c:pt idx="2667">
                  <c:v>0.25812399029903998</c:v>
                </c:pt>
                <c:pt idx="2668">
                  <c:v>0.25820870472655999</c:v>
                </c:pt>
                <c:pt idx="2669">
                  <c:v>0.25830038198373995</c:v>
                </c:pt>
                <c:pt idx="2670">
                  <c:v>0.25839844183477001</c:v>
                </c:pt>
                <c:pt idx="2671">
                  <c:v>0.25845617529735998</c:v>
                </c:pt>
                <c:pt idx="2672">
                  <c:v>0.25856221339070995</c:v>
                </c:pt>
                <c:pt idx="2673">
                  <c:v>0.25864750805404002</c:v>
                </c:pt>
                <c:pt idx="2674">
                  <c:v>0.25872874106673005</c:v>
                </c:pt>
                <c:pt idx="2675">
                  <c:v>0.25881650173221993</c:v>
                </c:pt>
                <c:pt idx="2676">
                  <c:v>0.2589031019261101</c:v>
                </c:pt>
                <c:pt idx="2677">
                  <c:v>0.25897066263466995</c:v>
                </c:pt>
                <c:pt idx="2678">
                  <c:v>0.25899985624658006</c:v>
                </c:pt>
                <c:pt idx="2679">
                  <c:v>0.25905236758693007</c:v>
                </c:pt>
                <c:pt idx="2680">
                  <c:v>0.2591089405779099</c:v>
                </c:pt>
                <c:pt idx="2681">
                  <c:v>0.25916725427629994</c:v>
                </c:pt>
                <c:pt idx="2682">
                  <c:v>0.25925486988285007</c:v>
                </c:pt>
                <c:pt idx="2683">
                  <c:v>0.25929200497435989</c:v>
                </c:pt>
                <c:pt idx="2684">
                  <c:v>0.25936758068795007</c:v>
                </c:pt>
                <c:pt idx="2685">
                  <c:v>0.25949813731013993</c:v>
                </c:pt>
                <c:pt idx="2686">
                  <c:v>0.25956776204065002</c:v>
                </c:pt>
                <c:pt idx="2687">
                  <c:v>0.25969029906520991</c:v>
                </c:pt>
                <c:pt idx="2688">
                  <c:v>0.25980269285163993</c:v>
                </c:pt>
                <c:pt idx="2689">
                  <c:v>0.25989942049648995</c:v>
                </c:pt>
                <c:pt idx="2690">
                  <c:v>0.25994114378113009</c:v>
                </c:pt>
                <c:pt idx="2691">
                  <c:v>0.26003035503613003</c:v>
                </c:pt>
                <c:pt idx="2692">
                  <c:v>0.26009069955984998</c:v>
                </c:pt>
                <c:pt idx="2693">
                  <c:v>0.26018455270129004</c:v>
                </c:pt>
                <c:pt idx="2694">
                  <c:v>0.26022270320547003</c:v>
                </c:pt>
                <c:pt idx="2695">
                  <c:v>0.26035151555416003</c:v>
                </c:pt>
                <c:pt idx="2696">
                  <c:v>0.26045552282220008</c:v>
                </c:pt>
                <c:pt idx="2697">
                  <c:v>0.26053980207285998</c:v>
                </c:pt>
                <c:pt idx="2698">
                  <c:v>0.2606155228454099</c:v>
                </c:pt>
                <c:pt idx="2699">
                  <c:v>0.26067789819443998</c:v>
                </c:pt>
                <c:pt idx="2700">
                  <c:v>0.26077624816336997</c:v>
                </c:pt>
                <c:pt idx="2701">
                  <c:v>0.26084326539883995</c:v>
                </c:pt>
                <c:pt idx="2702">
                  <c:v>0.26098513305315008</c:v>
                </c:pt>
                <c:pt idx="2703">
                  <c:v>0.26105403605498001</c:v>
                </c:pt>
                <c:pt idx="2704">
                  <c:v>0.26110886833855007</c:v>
                </c:pt>
                <c:pt idx="2705">
                  <c:v>0.26121983843624008</c:v>
                </c:pt>
                <c:pt idx="2706">
                  <c:v>0.26127510589666003</c:v>
                </c:pt>
                <c:pt idx="2707">
                  <c:v>0.2613722953939901</c:v>
                </c:pt>
                <c:pt idx="2708">
                  <c:v>0.26144438969275008</c:v>
                </c:pt>
                <c:pt idx="2709">
                  <c:v>0.2615434649564401</c:v>
                </c:pt>
                <c:pt idx="2710">
                  <c:v>0.26159031899769003</c:v>
                </c:pt>
                <c:pt idx="2711">
                  <c:v>0.26164964810874003</c:v>
                </c:pt>
                <c:pt idx="2712">
                  <c:v>0.26171826099268003</c:v>
                </c:pt>
                <c:pt idx="2713">
                  <c:v>0.26177077233302004</c:v>
                </c:pt>
                <c:pt idx="2714">
                  <c:v>0.26188391831497992</c:v>
                </c:pt>
                <c:pt idx="2715">
                  <c:v>0.2619742900416</c:v>
                </c:pt>
                <c:pt idx="2716">
                  <c:v>0.26206321647446007</c:v>
                </c:pt>
                <c:pt idx="2717">
                  <c:v>0.26214792560623001</c:v>
                </c:pt>
                <c:pt idx="2718">
                  <c:v>0.26219898635705996</c:v>
                </c:pt>
                <c:pt idx="2719">
                  <c:v>0.26228993831948011</c:v>
                </c:pt>
                <c:pt idx="2720">
                  <c:v>0.2623433200135401</c:v>
                </c:pt>
                <c:pt idx="2721">
                  <c:v>0.26242745420525004</c:v>
                </c:pt>
                <c:pt idx="2722">
                  <c:v>0.26251144333802001</c:v>
                </c:pt>
                <c:pt idx="2723">
                  <c:v>0.26256003808667994</c:v>
                </c:pt>
                <c:pt idx="2724">
                  <c:v>0.26261400001654001</c:v>
                </c:pt>
                <c:pt idx="2725">
                  <c:v>0.2627026310357401</c:v>
                </c:pt>
                <c:pt idx="2726">
                  <c:v>0.26276704303732989</c:v>
                </c:pt>
                <c:pt idx="2727">
                  <c:v>0.26285102634285007</c:v>
                </c:pt>
                <c:pt idx="2728">
                  <c:v>0.26298549599063992</c:v>
                </c:pt>
                <c:pt idx="2729">
                  <c:v>0.26304076345106009</c:v>
                </c:pt>
                <c:pt idx="2730">
                  <c:v>0.26310444433065006</c:v>
                </c:pt>
                <c:pt idx="2731">
                  <c:v>0.26315869637841005</c:v>
                </c:pt>
                <c:pt idx="2732">
                  <c:v>0.26324312068802991</c:v>
                </c:pt>
                <c:pt idx="2733">
                  <c:v>0.26331291464970996</c:v>
                </c:pt>
                <c:pt idx="2734">
                  <c:v>0.26342604002553993</c:v>
                </c:pt>
                <c:pt idx="2735">
                  <c:v>0.26349595844003004</c:v>
                </c:pt>
                <c:pt idx="2736">
                  <c:v>0.2635728396841801</c:v>
                </c:pt>
                <c:pt idx="2737">
                  <c:v>0.26365827940645992</c:v>
                </c:pt>
                <c:pt idx="2738">
                  <c:v>0.26374458948243995</c:v>
                </c:pt>
                <c:pt idx="2739">
                  <c:v>0.26388993855158005</c:v>
                </c:pt>
                <c:pt idx="2740">
                  <c:v>0.26394535107094996</c:v>
                </c:pt>
                <c:pt idx="2741">
                  <c:v>0.26405182434115004</c:v>
                </c:pt>
                <c:pt idx="2742">
                  <c:v>0.26411390957227998</c:v>
                </c:pt>
                <c:pt idx="2743">
                  <c:v>0.26418948528586994</c:v>
                </c:pt>
                <c:pt idx="2744">
                  <c:v>0.26423895038824008</c:v>
                </c:pt>
                <c:pt idx="2745">
                  <c:v>0.26429595855608001</c:v>
                </c:pt>
                <c:pt idx="2746">
                  <c:v>0.26436718250113</c:v>
                </c:pt>
                <c:pt idx="2747">
                  <c:v>0.26447409094818997</c:v>
                </c:pt>
                <c:pt idx="2748">
                  <c:v>0.2645319694697299</c:v>
                </c:pt>
                <c:pt idx="2749">
                  <c:v>0.26457113538657007</c:v>
                </c:pt>
                <c:pt idx="2750">
                  <c:v>0.26459883179451005</c:v>
                </c:pt>
                <c:pt idx="2751">
                  <c:v>0.26467543277250005</c:v>
                </c:pt>
                <c:pt idx="2752">
                  <c:v>0.26470168844267006</c:v>
                </c:pt>
                <c:pt idx="2753">
                  <c:v>0.26483441738304991</c:v>
                </c:pt>
                <c:pt idx="2754">
                  <c:v>0.26491517287372002</c:v>
                </c:pt>
                <c:pt idx="2755">
                  <c:v>0.26499427234730999</c:v>
                </c:pt>
                <c:pt idx="2756">
                  <c:v>0.26506448087971002</c:v>
                </c:pt>
                <c:pt idx="2757">
                  <c:v>0.26511322068731991</c:v>
                </c:pt>
                <c:pt idx="2758">
                  <c:v>0.26523811644433004</c:v>
                </c:pt>
                <c:pt idx="2759">
                  <c:v>0.26529599496586997</c:v>
                </c:pt>
                <c:pt idx="2760">
                  <c:v>0.26545831593230007</c:v>
                </c:pt>
                <c:pt idx="2761">
                  <c:v>0.26556638485096995</c:v>
                </c:pt>
                <c:pt idx="2762">
                  <c:v>0.26562353807776007</c:v>
                </c:pt>
                <c:pt idx="2763">
                  <c:v>0.26576003855087005</c:v>
                </c:pt>
                <c:pt idx="2764">
                  <c:v>0.26584808933426007</c:v>
                </c:pt>
                <c:pt idx="2765">
                  <c:v>0.26589262243228995</c:v>
                </c:pt>
                <c:pt idx="2766">
                  <c:v>0.26599184275493992</c:v>
                </c:pt>
                <c:pt idx="2767">
                  <c:v>0.26605046509755992</c:v>
                </c:pt>
                <c:pt idx="2768">
                  <c:v>0.26611659345300009</c:v>
                </c:pt>
                <c:pt idx="2769">
                  <c:v>0.2662021782342201</c:v>
                </c:pt>
                <c:pt idx="2770">
                  <c:v>0.26626078205052006</c:v>
                </c:pt>
                <c:pt idx="2771">
                  <c:v>0.26637320273772991</c:v>
                </c:pt>
                <c:pt idx="2772">
                  <c:v>0.26646008439594993</c:v>
                </c:pt>
                <c:pt idx="2773">
                  <c:v>0.2665546714857201</c:v>
                </c:pt>
                <c:pt idx="2774">
                  <c:v>0.26665766334108998</c:v>
                </c:pt>
                <c:pt idx="2775">
                  <c:v>0.26671060985829009</c:v>
                </c:pt>
                <c:pt idx="2776">
                  <c:v>0.26675949472485994</c:v>
                </c:pt>
                <c:pt idx="2777">
                  <c:v>0.26681548748002992</c:v>
                </c:pt>
                <c:pt idx="2778">
                  <c:v>0.26689454460846007</c:v>
                </c:pt>
                <c:pt idx="2779">
                  <c:v>0.26697693809276002</c:v>
                </c:pt>
                <c:pt idx="2780">
                  <c:v>0.26705178851158995</c:v>
                </c:pt>
                <c:pt idx="2781">
                  <c:v>0.26710570190062999</c:v>
                </c:pt>
                <c:pt idx="2782">
                  <c:v>0.26718857910260008</c:v>
                </c:pt>
                <c:pt idx="2783">
                  <c:v>0.26725284021800011</c:v>
                </c:pt>
                <c:pt idx="2784">
                  <c:v>0.26734364712147007</c:v>
                </c:pt>
                <c:pt idx="2785">
                  <c:v>0.26743285837648001</c:v>
                </c:pt>
                <c:pt idx="2786">
                  <c:v>0.26748827089584992</c:v>
                </c:pt>
                <c:pt idx="2787">
                  <c:v>0.26760069448437007</c:v>
                </c:pt>
                <c:pt idx="2788">
                  <c:v>0.26763115396281001</c:v>
                </c:pt>
                <c:pt idx="2789">
                  <c:v>0.26775169795128995</c:v>
                </c:pt>
                <c:pt idx="2790">
                  <c:v>0.26787760912096004</c:v>
                </c:pt>
                <c:pt idx="2791">
                  <c:v>0.26804065538213995</c:v>
                </c:pt>
                <c:pt idx="2792">
                  <c:v>0.26808562365702993</c:v>
                </c:pt>
                <c:pt idx="2793">
                  <c:v>0.26813117216770999</c:v>
                </c:pt>
                <c:pt idx="2794">
                  <c:v>0.26821138976774006</c:v>
                </c:pt>
                <c:pt idx="2795">
                  <c:v>0.26829639431316998</c:v>
                </c:pt>
                <c:pt idx="2796">
                  <c:v>0.2683780625027099</c:v>
                </c:pt>
                <c:pt idx="2797">
                  <c:v>0.26850977603043003</c:v>
                </c:pt>
                <c:pt idx="2798">
                  <c:v>0.26864235991185992</c:v>
                </c:pt>
                <c:pt idx="2799">
                  <c:v>0.26872937530901009</c:v>
                </c:pt>
                <c:pt idx="2800">
                  <c:v>0.26881875159655011</c:v>
                </c:pt>
                <c:pt idx="2801">
                  <c:v>0.26893921537064003</c:v>
                </c:pt>
                <c:pt idx="2802">
                  <c:v>0.26908029288562996</c:v>
                </c:pt>
                <c:pt idx="2803">
                  <c:v>0.26915667291396006</c:v>
                </c:pt>
                <c:pt idx="2804">
                  <c:v>0.26920765464480989</c:v>
                </c:pt>
                <c:pt idx="2805">
                  <c:v>0.26934125393888997</c:v>
                </c:pt>
                <c:pt idx="2806">
                  <c:v>0.26937418232082</c:v>
                </c:pt>
                <c:pt idx="2807">
                  <c:v>0.26945599556932009</c:v>
                </c:pt>
                <c:pt idx="2808">
                  <c:v>0.26953534281563996</c:v>
                </c:pt>
                <c:pt idx="2809">
                  <c:v>0.26958147156214007</c:v>
                </c:pt>
                <c:pt idx="2810">
                  <c:v>0.26969535822286006</c:v>
                </c:pt>
                <c:pt idx="2811">
                  <c:v>0.26974132652638994</c:v>
                </c:pt>
                <c:pt idx="2812">
                  <c:v>0.26979340268989005</c:v>
                </c:pt>
                <c:pt idx="2813">
                  <c:v>0.26990031113694002</c:v>
                </c:pt>
                <c:pt idx="2814">
                  <c:v>0.26999459945524995</c:v>
                </c:pt>
                <c:pt idx="2815">
                  <c:v>0.27006988505093998</c:v>
                </c:pt>
                <c:pt idx="2816">
                  <c:v>0.27017998479492</c:v>
                </c:pt>
                <c:pt idx="2817">
                  <c:v>0.27028225135554007</c:v>
                </c:pt>
                <c:pt idx="2818">
                  <c:v>0.2703820519139899</c:v>
                </c:pt>
                <c:pt idx="2819">
                  <c:v>0.27048620424096992</c:v>
                </c:pt>
                <c:pt idx="2820">
                  <c:v>0.27058658503523003</c:v>
                </c:pt>
                <c:pt idx="2821">
                  <c:v>0.27061189936875008</c:v>
                </c:pt>
                <c:pt idx="2822">
                  <c:v>0.27070538831627999</c:v>
                </c:pt>
                <c:pt idx="2823">
                  <c:v>0.27077385614127003</c:v>
                </c:pt>
                <c:pt idx="2824">
                  <c:v>0.27094255970155001</c:v>
                </c:pt>
                <c:pt idx="2825">
                  <c:v>0.27101233305708994</c:v>
                </c:pt>
                <c:pt idx="2826">
                  <c:v>0.27108036570522009</c:v>
                </c:pt>
                <c:pt idx="2827">
                  <c:v>0.27114622246907993</c:v>
                </c:pt>
                <c:pt idx="2828">
                  <c:v>0.27119351168717998</c:v>
                </c:pt>
                <c:pt idx="2829">
                  <c:v>0.27130694778705</c:v>
                </c:pt>
                <c:pt idx="2830">
                  <c:v>0.27142270483013009</c:v>
                </c:pt>
                <c:pt idx="2831">
                  <c:v>0.27151655797157992</c:v>
                </c:pt>
                <c:pt idx="2832">
                  <c:v>0.27157066496038995</c:v>
                </c:pt>
                <c:pt idx="2833">
                  <c:v>0.27163550631159006</c:v>
                </c:pt>
                <c:pt idx="2834">
                  <c:v>0.27169243196007997</c:v>
                </c:pt>
                <c:pt idx="2835">
                  <c:v>0.27172017109151003</c:v>
                </c:pt>
                <c:pt idx="2836">
                  <c:v>0.27183713825380007</c:v>
                </c:pt>
                <c:pt idx="2837">
                  <c:v>0.27186818086935993</c:v>
                </c:pt>
                <c:pt idx="2838">
                  <c:v>0.27195473203712006</c:v>
                </c:pt>
                <c:pt idx="2839">
                  <c:v>0.27200178016345</c:v>
                </c:pt>
                <c:pt idx="2840">
                  <c:v>0.27204297690560009</c:v>
                </c:pt>
                <c:pt idx="2841">
                  <c:v>0.27212609568466006</c:v>
                </c:pt>
                <c:pt idx="2842">
                  <c:v>0.27219021174109992</c:v>
                </c:pt>
                <c:pt idx="2843">
                  <c:v>0.27228328983224004</c:v>
                </c:pt>
                <c:pt idx="2844">
                  <c:v>0.27242738312636994</c:v>
                </c:pt>
                <c:pt idx="2845">
                  <c:v>0.27251080820042994</c:v>
                </c:pt>
                <c:pt idx="2846">
                  <c:v>0.27257273219550004</c:v>
                </c:pt>
                <c:pt idx="2847">
                  <c:v>0.27267659440457992</c:v>
                </c:pt>
                <c:pt idx="2848">
                  <c:v>0.27277291354819999</c:v>
                </c:pt>
                <c:pt idx="2849">
                  <c:v>0.27282687547806006</c:v>
                </c:pt>
                <c:pt idx="2850">
                  <c:v>0.27289476306724003</c:v>
                </c:pt>
                <c:pt idx="2851">
                  <c:v>0.27299586915624996</c:v>
                </c:pt>
                <c:pt idx="2852">
                  <c:v>0.27309654006840001</c:v>
                </c:pt>
                <c:pt idx="2853">
                  <c:v>0.27315659447421003</c:v>
                </c:pt>
                <c:pt idx="2854">
                  <c:v>0.2732503025567099</c:v>
                </c:pt>
                <c:pt idx="2855">
                  <c:v>0.27331282296468995</c:v>
                </c:pt>
                <c:pt idx="2856">
                  <c:v>0.27339405597737998</c:v>
                </c:pt>
                <c:pt idx="2857">
                  <c:v>0.27348689370617008</c:v>
                </c:pt>
                <c:pt idx="2858">
                  <c:v>0.27359394721218</c:v>
                </c:pt>
                <c:pt idx="2859">
                  <c:v>0.2737095591963099</c:v>
                </c:pt>
                <c:pt idx="2860">
                  <c:v>0.27380819928315003</c:v>
                </c:pt>
                <c:pt idx="2861">
                  <c:v>0.27390683936998994</c:v>
                </c:pt>
                <c:pt idx="2862">
                  <c:v>0.27405625008976009</c:v>
                </c:pt>
                <c:pt idx="2863">
                  <c:v>0.27412892462431993</c:v>
                </c:pt>
                <c:pt idx="2864">
                  <c:v>0.27419898809776999</c:v>
                </c:pt>
                <c:pt idx="2865">
                  <c:v>0.27425512591189993</c:v>
                </c:pt>
                <c:pt idx="2866">
                  <c:v>0.27431503525875001</c:v>
                </c:pt>
                <c:pt idx="2867">
                  <c:v>0.27439347598625008</c:v>
                </c:pt>
                <c:pt idx="2868">
                  <c:v>0.27444326737163993</c:v>
                </c:pt>
                <c:pt idx="2869">
                  <c:v>0.27454453208541008</c:v>
                </c:pt>
                <c:pt idx="2870">
                  <c:v>0.27467347592725</c:v>
                </c:pt>
                <c:pt idx="2871">
                  <c:v>0.27472439161912998</c:v>
                </c:pt>
                <c:pt idx="2872">
                  <c:v>0.27480591474971994</c:v>
                </c:pt>
                <c:pt idx="2873">
                  <c:v>0.27484870714034004</c:v>
                </c:pt>
                <c:pt idx="2874">
                  <c:v>0.27489817224270996</c:v>
                </c:pt>
                <c:pt idx="2875">
                  <c:v>0.27496707524453989</c:v>
                </c:pt>
                <c:pt idx="2876">
                  <c:v>0.27504569719610994</c:v>
                </c:pt>
                <c:pt idx="2877">
                  <c:v>0.27510763736828991</c:v>
                </c:pt>
                <c:pt idx="2878">
                  <c:v>0.27514694834407005</c:v>
                </c:pt>
                <c:pt idx="2879">
                  <c:v>0.27520410157085995</c:v>
                </c:pt>
                <c:pt idx="2880">
                  <c:v>0.27528634999620993</c:v>
                </c:pt>
                <c:pt idx="2881">
                  <c:v>0.27539732009389994</c:v>
                </c:pt>
                <c:pt idx="2882">
                  <c:v>0.27545015005001994</c:v>
                </c:pt>
                <c:pt idx="2883">
                  <c:v>0.27550959572215006</c:v>
                </c:pt>
                <c:pt idx="2884">
                  <c:v>0.27558139990300989</c:v>
                </c:pt>
                <c:pt idx="2885">
                  <c:v>0.2756279638263599</c:v>
                </c:pt>
                <c:pt idx="2886">
                  <c:v>0.27566814515585003</c:v>
                </c:pt>
                <c:pt idx="2887">
                  <c:v>0.2757669303016399</c:v>
                </c:pt>
                <c:pt idx="2888">
                  <c:v>0.2758398949541101</c:v>
                </c:pt>
                <c:pt idx="2889">
                  <c:v>0.27589570086581006</c:v>
                </c:pt>
                <c:pt idx="2890">
                  <c:v>0.27597784601672992</c:v>
                </c:pt>
                <c:pt idx="2891">
                  <c:v>0.27601222498817002</c:v>
                </c:pt>
                <c:pt idx="2892">
                  <c:v>0.27611840814047994</c:v>
                </c:pt>
                <c:pt idx="2893">
                  <c:v>0.27617889772314008</c:v>
                </c:pt>
                <c:pt idx="2894">
                  <c:v>0.27624693037127002</c:v>
                </c:pt>
                <c:pt idx="2895">
                  <c:v>0.27637890791182995</c:v>
                </c:pt>
                <c:pt idx="2896">
                  <c:v>0.27642825406031002</c:v>
                </c:pt>
                <c:pt idx="2897">
                  <c:v>0.27651573513009997</c:v>
                </c:pt>
                <c:pt idx="2898">
                  <c:v>0.2765795505464399</c:v>
                </c:pt>
                <c:pt idx="2899">
                  <c:v>0.27663177176888998</c:v>
                </c:pt>
                <c:pt idx="2900">
                  <c:v>0.27667630486692008</c:v>
                </c:pt>
                <c:pt idx="2901">
                  <c:v>0.27676885247780003</c:v>
                </c:pt>
                <c:pt idx="2902">
                  <c:v>0.27681033933786003</c:v>
                </c:pt>
                <c:pt idx="2903">
                  <c:v>0.27687227951003002</c:v>
                </c:pt>
                <c:pt idx="2904">
                  <c:v>0.27692783708834989</c:v>
                </c:pt>
                <c:pt idx="2905">
                  <c:v>0.27701139104425998</c:v>
                </c:pt>
                <c:pt idx="2906">
                  <c:v>0.27707884345659006</c:v>
                </c:pt>
                <c:pt idx="2907">
                  <c:v>0.27714812983638004</c:v>
                </c:pt>
                <c:pt idx="2908">
                  <c:v>0.27720925145374009</c:v>
                </c:pt>
                <c:pt idx="2909">
                  <c:v>0.27724914266533007</c:v>
                </c:pt>
                <c:pt idx="2910">
                  <c:v>0.27737447359920009</c:v>
                </c:pt>
                <c:pt idx="2911">
                  <c:v>0.27748272412642994</c:v>
                </c:pt>
                <c:pt idx="2912">
                  <c:v>0.27752751079274995</c:v>
                </c:pt>
                <c:pt idx="2913">
                  <c:v>0.2775785715435799</c:v>
                </c:pt>
                <c:pt idx="2914">
                  <c:v>0.27764007653890999</c:v>
                </c:pt>
                <c:pt idx="2915">
                  <c:v>0.27778049360370005</c:v>
                </c:pt>
                <c:pt idx="2916">
                  <c:v>0.27787811827788</c:v>
                </c:pt>
                <c:pt idx="2917">
                  <c:v>0.27794687622075998</c:v>
                </c:pt>
                <c:pt idx="2918">
                  <c:v>0.27802868946926007</c:v>
                </c:pt>
                <c:pt idx="2919">
                  <c:v>0.27809599682262998</c:v>
                </c:pt>
                <c:pt idx="2920">
                  <c:v>0.27817720849479</c:v>
                </c:pt>
                <c:pt idx="2921">
                  <c:v>0.2782996595901599</c:v>
                </c:pt>
                <c:pt idx="2922">
                  <c:v>0.27837436495004009</c:v>
                </c:pt>
                <c:pt idx="2923">
                  <c:v>0.27851014012840003</c:v>
                </c:pt>
                <c:pt idx="2924">
                  <c:v>0.2785606206434299</c:v>
                </c:pt>
                <c:pt idx="2925">
                  <c:v>0.2786064592720201</c:v>
                </c:pt>
                <c:pt idx="2926">
                  <c:v>0.27878386636937003</c:v>
                </c:pt>
                <c:pt idx="2927">
                  <c:v>0.27886651872462997</c:v>
                </c:pt>
                <c:pt idx="2928">
                  <c:v>0.27894256086201996</c:v>
                </c:pt>
                <c:pt idx="2929">
                  <c:v>0.27900624174160993</c:v>
                </c:pt>
                <c:pt idx="2930">
                  <c:v>0.27904250647941997</c:v>
                </c:pt>
                <c:pt idx="2931">
                  <c:v>0.27914477304004004</c:v>
                </c:pt>
                <c:pt idx="2932">
                  <c:v>0.27919829979304001</c:v>
                </c:pt>
                <c:pt idx="2933">
                  <c:v>0.27924921548492998</c:v>
                </c:pt>
                <c:pt idx="2934">
                  <c:v>0.27931347660032002</c:v>
                </c:pt>
                <c:pt idx="2935">
                  <c:v>0.27939097515264</c:v>
                </c:pt>
                <c:pt idx="2936">
                  <c:v>0.27950089276531997</c:v>
                </c:pt>
                <c:pt idx="2937">
                  <c:v>0.27958604236969009</c:v>
                </c:pt>
                <c:pt idx="2938">
                  <c:v>0.27963536241311004</c:v>
                </c:pt>
                <c:pt idx="2939">
                  <c:v>0.27974241591911997</c:v>
                </c:pt>
                <c:pt idx="2940">
                  <c:v>0.27985483660632005</c:v>
                </c:pt>
                <c:pt idx="2941">
                  <c:v>0.27993606961901008</c:v>
                </c:pt>
                <c:pt idx="2942">
                  <c:v>0.27999409319950996</c:v>
                </c:pt>
                <c:pt idx="2943">
                  <c:v>0.28005994996337003</c:v>
                </c:pt>
                <c:pt idx="2944">
                  <c:v>0.28010694906355993</c:v>
                </c:pt>
                <c:pt idx="2945">
                  <c:v>0.28014582486248996</c:v>
                </c:pt>
                <c:pt idx="2946">
                  <c:v>0.28020645950411005</c:v>
                </c:pt>
                <c:pt idx="2947">
                  <c:v>0.2802850814556801</c:v>
                </c:pt>
                <c:pt idx="2948">
                  <c:v>0.28034774692261011</c:v>
                </c:pt>
                <c:pt idx="2949">
                  <c:v>0.28041882580870992</c:v>
                </c:pt>
                <c:pt idx="2950">
                  <c:v>0.28049976870350002</c:v>
                </c:pt>
                <c:pt idx="2951">
                  <c:v>0.28057345865073002</c:v>
                </c:pt>
                <c:pt idx="2952">
                  <c:v>0.28061958739721993</c:v>
                </c:pt>
                <c:pt idx="2953">
                  <c:v>0.2806758862149501</c:v>
                </c:pt>
                <c:pt idx="2954">
                  <c:v>0.28074927009961992</c:v>
                </c:pt>
                <c:pt idx="2955">
                  <c:v>0.28079162731337992</c:v>
                </c:pt>
                <c:pt idx="2956">
                  <c:v>0.28087271526711999</c:v>
                </c:pt>
                <c:pt idx="2957">
                  <c:v>0.28098948772286003</c:v>
                </c:pt>
                <c:pt idx="2958">
                  <c:v>0.28104957399593</c:v>
                </c:pt>
                <c:pt idx="2959">
                  <c:v>0.28115253398404993</c:v>
                </c:pt>
                <c:pt idx="2960">
                  <c:v>0.28124537171284003</c:v>
                </c:pt>
                <c:pt idx="2961">
                  <c:v>0.28137955124272995</c:v>
                </c:pt>
                <c:pt idx="2962">
                  <c:v>0.28147688579899999</c:v>
                </c:pt>
                <c:pt idx="2963">
                  <c:v>0.28156653223087003</c:v>
                </c:pt>
                <c:pt idx="2964">
                  <c:v>0.28169229834157994</c:v>
                </c:pt>
                <c:pt idx="2965">
                  <c:v>0.28177469182588011</c:v>
                </c:pt>
                <c:pt idx="2966">
                  <c:v>0.28183576164435009</c:v>
                </c:pt>
                <c:pt idx="2967">
                  <c:v>0.28192903455000007</c:v>
                </c:pt>
                <c:pt idx="2968">
                  <c:v>0.28200156402560994</c:v>
                </c:pt>
                <c:pt idx="2969">
                  <c:v>0.28208037736717007</c:v>
                </c:pt>
                <c:pt idx="2970">
                  <c:v>0.28217149969529998</c:v>
                </c:pt>
                <c:pt idx="2971">
                  <c:v>0.28225933378194989</c:v>
                </c:pt>
                <c:pt idx="2972">
                  <c:v>0.2823940935476501</c:v>
                </c:pt>
                <c:pt idx="2973">
                  <c:v>0.28258586148118003</c:v>
                </c:pt>
                <c:pt idx="2974">
                  <c:v>0.28267173638030996</c:v>
                </c:pt>
                <c:pt idx="2975">
                  <c:v>0.28275315909901</c:v>
                </c:pt>
                <c:pt idx="2976">
                  <c:v>0.28284043994058994</c:v>
                </c:pt>
                <c:pt idx="2977">
                  <c:v>0.28292181801222993</c:v>
                </c:pt>
                <c:pt idx="2978">
                  <c:v>0.28301890860172008</c:v>
                </c:pt>
                <c:pt idx="2979">
                  <c:v>0.28305382165784998</c:v>
                </c:pt>
                <c:pt idx="2980">
                  <c:v>0.28315550798266997</c:v>
                </c:pt>
                <c:pt idx="2981">
                  <c:v>0.28321454697582005</c:v>
                </c:pt>
                <c:pt idx="2982">
                  <c:v>0.28327833415735992</c:v>
                </c:pt>
                <c:pt idx="2983">
                  <c:v>0.28334829132885009</c:v>
                </c:pt>
                <c:pt idx="2984">
                  <c:v>0.28343097493105995</c:v>
                </c:pt>
                <c:pt idx="2985">
                  <c:v>0.28353599761174997</c:v>
                </c:pt>
                <c:pt idx="2986">
                  <c:v>0.28360780179261003</c:v>
                </c:pt>
                <c:pt idx="2987">
                  <c:v>0.28367713997130006</c:v>
                </c:pt>
                <c:pt idx="2988">
                  <c:v>0.28372921613478996</c:v>
                </c:pt>
                <c:pt idx="2989">
                  <c:v>0.28379942466718999</c:v>
                </c:pt>
                <c:pt idx="2990">
                  <c:v>0.28391677735873011</c:v>
                </c:pt>
                <c:pt idx="2991">
                  <c:v>0.28403819170092004</c:v>
                </c:pt>
                <c:pt idx="2992">
                  <c:v>0.28416569851904994</c:v>
                </c:pt>
                <c:pt idx="2993">
                  <c:v>0.2842158889161801</c:v>
                </c:pt>
                <c:pt idx="2994">
                  <c:v>0.28426172754477008</c:v>
                </c:pt>
                <c:pt idx="2995">
                  <c:v>0.28434890797446011</c:v>
                </c:pt>
                <c:pt idx="2996">
                  <c:v>0.28443855440631993</c:v>
                </c:pt>
                <c:pt idx="2997">
                  <c:v>0.28450136493219991</c:v>
                </c:pt>
                <c:pt idx="2998">
                  <c:v>0.28459084062503992</c:v>
                </c:pt>
                <c:pt idx="2999">
                  <c:v>0.28470981464511991</c:v>
                </c:pt>
                <c:pt idx="3000">
                  <c:v>0.28478573317542999</c:v>
                </c:pt>
                <c:pt idx="3001">
                  <c:v>0.28488968774465007</c:v>
                </c:pt>
                <c:pt idx="3002">
                  <c:v>0.28499064877471003</c:v>
                </c:pt>
                <c:pt idx="3003">
                  <c:v>0.28506927072628008</c:v>
                </c:pt>
                <c:pt idx="3004">
                  <c:v>0.28512976030893999</c:v>
                </c:pt>
                <c:pt idx="3005">
                  <c:v>0.28517719458599</c:v>
                </c:pt>
                <c:pt idx="3006">
                  <c:v>0.2852276751010201</c:v>
                </c:pt>
                <c:pt idx="3007">
                  <c:v>0.28528888997844004</c:v>
                </c:pt>
                <c:pt idx="3008">
                  <c:v>0.2853386451987201</c:v>
                </c:pt>
                <c:pt idx="3009">
                  <c:v>0.2853920268927701</c:v>
                </c:pt>
                <c:pt idx="3010">
                  <c:v>0.28543975128772003</c:v>
                </c:pt>
                <c:pt idx="3011">
                  <c:v>0.28548907133113999</c:v>
                </c:pt>
                <c:pt idx="3012">
                  <c:v>0.28559046753806006</c:v>
                </c:pt>
                <c:pt idx="3013">
                  <c:v>0.2856402227583299</c:v>
                </c:pt>
                <c:pt idx="3014">
                  <c:v>0.2857518598153399</c:v>
                </c:pt>
                <c:pt idx="3015">
                  <c:v>0.28580747572910004</c:v>
                </c:pt>
                <c:pt idx="3016">
                  <c:v>0.28593643313674</c:v>
                </c:pt>
                <c:pt idx="3017">
                  <c:v>0.28602249600441998</c:v>
                </c:pt>
                <c:pt idx="3018">
                  <c:v>0.28615721286052009</c:v>
                </c:pt>
                <c:pt idx="3019">
                  <c:v>0.28620986925982006</c:v>
                </c:pt>
                <c:pt idx="3020">
                  <c:v>0.28630096628118995</c:v>
                </c:pt>
                <c:pt idx="3021">
                  <c:v>0.28640163719334999</c:v>
                </c:pt>
                <c:pt idx="3022">
                  <c:v>0.28643906240276995</c:v>
                </c:pt>
                <c:pt idx="3023">
                  <c:v>0.28650854564040995</c:v>
                </c:pt>
                <c:pt idx="3024">
                  <c:v>0.28657773876014003</c:v>
                </c:pt>
                <c:pt idx="3025">
                  <c:v>0.28672279771137998</c:v>
                </c:pt>
                <c:pt idx="3026">
                  <c:v>0.28682433897724002</c:v>
                </c:pt>
                <c:pt idx="3027">
                  <c:v>0.28693821025395994</c:v>
                </c:pt>
                <c:pt idx="3028">
                  <c:v>0.28702335985833005</c:v>
                </c:pt>
                <c:pt idx="3029">
                  <c:v>0.28715159197121998</c:v>
                </c:pt>
                <c:pt idx="3030">
                  <c:v>0.28730477422372003</c:v>
                </c:pt>
                <c:pt idx="3031">
                  <c:v>0.28736091203784997</c:v>
                </c:pt>
                <c:pt idx="3032">
                  <c:v>0.28746520942377995</c:v>
                </c:pt>
                <c:pt idx="3033">
                  <c:v>0.28753048595183994</c:v>
                </c:pt>
                <c:pt idx="3034">
                  <c:v>0.28759010518079009</c:v>
                </c:pt>
                <c:pt idx="3035">
                  <c:v>0.28768439349910002</c:v>
                </c:pt>
                <c:pt idx="3036">
                  <c:v>0.2877315376582501</c:v>
                </c:pt>
                <c:pt idx="3037">
                  <c:v>0.28779840983475991</c:v>
                </c:pt>
                <c:pt idx="3038">
                  <c:v>0.28791837358743</c:v>
                </c:pt>
                <c:pt idx="3039">
                  <c:v>0.28805937088802991</c:v>
                </c:pt>
                <c:pt idx="3040">
                  <c:v>0.28813311333663005</c:v>
                </c:pt>
                <c:pt idx="3041">
                  <c:v>0.28827739449173007</c:v>
                </c:pt>
                <c:pt idx="3042">
                  <c:v>0.28833048606788991</c:v>
                </c:pt>
                <c:pt idx="3043">
                  <c:v>0.28840202481287003</c:v>
                </c:pt>
                <c:pt idx="3044">
                  <c:v>0.28852979706688009</c:v>
                </c:pt>
                <c:pt idx="3045">
                  <c:v>0.28855293718596009</c:v>
                </c:pt>
                <c:pt idx="3046">
                  <c:v>0.28860841901844991</c:v>
                </c:pt>
                <c:pt idx="3047">
                  <c:v>0.28871170099171994</c:v>
                </c:pt>
                <c:pt idx="3048">
                  <c:v>0.28876087597618993</c:v>
                </c:pt>
                <c:pt idx="3049">
                  <c:v>0.28886560853898002</c:v>
                </c:pt>
                <c:pt idx="3050">
                  <c:v>0.28894016883992002</c:v>
                </c:pt>
                <c:pt idx="3051">
                  <c:v>0.28901966114519007</c:v>
                </c:pt>
                <c:pt idx="3052">
                  <c:v>0.28907144719078004</c:v>
                </c:pt>
                <c:pt idx="3053">
                  <c:v>0.28918705917490994</c:v>
                </c:pt>
                <c:pt idx="3054">
                  <c:v>0.28922854603496995</c:v>
                </c:pt>
                <c:pt idx="3055">
                  <c:v>0.28927444205540009</c:v>
                </c:pt>
                <c:pt idx="3056">
                  <c:v>0.28934386790119992</c:v>
                </c:pt>
                <c:pt idx="3057">
                  <c:v>0.28943699574788995</c:v>
                </c:pt>
                <c:pt idx="3058">
                  <c:v>0.28949922603797007</c:v>
                </c:pt>
                <c:pt idx="3059">
                  <c:v>0.28955405832152992</c:v>
                </c:pt>
                <c:pt idx="3060">
                  <c:v>0.28967764854797995</c:v>
                </c:pt>
                <c:pt idx="3061">
                  <c:v>0.2897363974232301</c:v>
                </c:pt>
                <c:pt idx="3062">
                  <c:v>0.28989944368442</c:v>
                </c:pt>
                <c:pt idx="3063">
                  <c:v>0.2899329523021501</c:v>
                </c:pt>
                <c:pt idx="3064">
                  <c:v>0.29002825603311</c:v>
                </c:pt>
                <c:pt idx="3065">
                  <c:v>0.29011978823133999</c:v>
                </c:pt>
                <c:pt idx="3066">
                  <c:v>0.29021900855397997</c:v>
                </c:pt>
                <c:pt idx="3067">
                  <c:v>0.29031474746178998</c:v>
                </c:pt>
                <c:pt idx="3068">
                  <c:v>0.29037407657284997</c:v>
                </c:pt>
                <c:pt idx="3069">
                  <c:v>0.2904303594459301</c:v>
                </c:pt>
                <c:pt idx="3070">
                  <c:v>0.2905362524803301</c:v>
                </c:pt>
                <c:pt idx="3071">
                  <c:v>0.29060080371363006</c:v>
                </c:pt>
                <c:pt idx="3072">
                  <c:v>0.29065070399285009</c:v>
                </c:pt>
                <c:pt idx="3073">
                  <c:v>0.29071119357551001</c:v>
                </c:pt>
                <c:pt idx="3074">
                  <c:v>0.2907793712825899</c:v>
                </c:pt>
                <c:pt idx="3075">
                  <c:v>0.29084580828226003</c:v>
                </c:pt>
                <c:pt idx="3076">
                  <c:v>0.29093226341719003</c:v>
                </c:pt>
                <c:pt idx="3077">
                  <c:v>0.29102626161759004</c:v>
                </c:pt>
                <c:pt idx="3078">
                  <c:v>0.29106716824183998</c:v>
                </c:pt>
                <c:pt idx="3079">
                  <c:v>0.29117190080463007</c:v>
                </c:pt>
                <c:pt idx="3080">
                  <c:v>0.29126821994824992</c:v>
                </c:pt>
                <c:pt idx="3081">
                  <c:v>0.29135933242115009</c:v>
                </c:pt>
                <c:pt idx="3082">
                  <c:v>0.29148969196628993</c:v>
                </c:pt>
                <c:pt idx="3083">
                  <c:v>0.29158198245976008</c:v>
                </c:pt>
                <c:pt idx="3084">
                  <c:v>0.29170107585871996</c:v>
                </c:pt>
                <c:pt idx="3085">
                  <c:v>0.29179405864646002</c:v>
                </c:pt>
                <c:pt idx="3086">
                  <c:v>0.29190183744722997</c:v>
                </c:pt>
                <c:pt idx="3087">
                  <c:v>0.29194056818721004</c:v>
                </c:pt>
                <c:pt idx="3088">
                  <c:v>0.29206198252938997</c:v>
                </c:pt>
                <c:pt idx="3089">
                  <c:v>0.29215061354859007</c:v>
                </c:pt>
                <c:pt idx="3090">
                  <c:v>0.29222952561806004</c:v>
                </c:pt>
                <c:pt idx="3091">
                  <c:v>0.29238807505176001</c:v>
                </c:pt>
                <c:pt idx="3092">
                  <c:v>0.29253922647893993</c:v>
                </c:pt>
                <c:pt idx="3093">
                  <c:v>0.29269454760781999</c:v>
                </c:pt>
                <c:pt idx="3094">
                  <c:v>0.29279656105842999</c:v>
                </c:pt>
                <c:pt idx="3095">
                  <c:v>0.29284457557129007</c:v>
                </c:pt>
                <c:pt idx="3096">
                  <c:v>0.29290680586136997</c:v>
                </c:pt>
                <c:pt idx="3097">
                  <c:v>0.29302183760970002</c:v>
                </c:pt>
                <c:pt idx="3098">
                  <c:v>0.29310819123615994</c:v>
                </c:pt>
                <c:pt idx="3099">
                  <c:v>0.29319735894068999</c:v>
                </c:pt>
                <c:pt idx="3100">
                  <c:v>0.29331224563006009</c:v>
                </c:pt>
                <c:pt idx="3101">
                  <c:v>0.29337563639174991</c:v>
                </c:pt>
                <c:pt idx="3102">
                  <c:v>0.29344584492414993</c:v>
                </c:pt>
                <c:pt idx="3103">
                  <c:v>0.29349052308112999</c:v>
                </c:pt>
                <c:pt idx="3104">
                  <c:v>0.29353549135600998</c:v>
                </c:pt>
                <c:pt idx="3105">
                  <c:v>0.29359612599762008</c:v>
                </c:pt>
                <c:pt idx="3106">
                  <c:v>0.2936621278204401</c:v>
                </c:pt>
                <c:pt idx="3107">
                  <c:v>0.29373958930039001</c:v>
                </c:pt>
                <c:pt idx="3108">
                  <c:v>0.2938180661930101</c:v>
                </c:pt>
                <c:pt idx="3109">
                  <c:v>0.29387507436084004</c:v>
                </c:pt>
                <c:pt idx="3110">
                  <c:v>0.29393425841295007</c:v>
                </c:pt>
                <c:pt idx="3111">
                  <c:v>0.29403086767447006</c:v>
                </c:pt>
                <c:pt idx="3112">
                  <c:v>0.29419637993782</c:v>
                </c:pt>
                <c:pt idx="3113">
                  <c:v>0.29429821132158995</c:v>
                </c:pt>
                <c:pt idx="3114">
                  <c:v>0.29440043232802005</c:v>
                </c:pt>
                <c:pt idx="3115">
                  <c:v>0.29447590853685002</c:v>
                </c:pt>
                <c:pt idx="3116">
                  <c:v>0.29453958941643998</c:v>
                </c:pt>
                <c:pt idx="3117">
                  <c:v>0.29464910892461993</c:v>
                </c:pt>
                <c:pt idx="3118">
                  <c:v>0.29471670639589997</c:v>
                </c:pt>
                <c:pt idx="3119">
                  <c:v>0.29482201919448991</c:v>
                </c:pt>
                <c:pt idx="3120">
                  <c:v>0.29489034196052</c:v>
                </c:pt>
                <c:pt idx="3121">
                  <c:v>0.29496311989054003</c:v>
                </c:pt>
                <c:pt idx="3122">
                  <c:v>0.29510822050526997</c:v>
                </c:pt>
                <c:pt idx="3123">
                  <c:v>0.29520671553315991</c:v>
                </c:pt>
                <c:pt idx="3124">
                  <c:v>0.29527866477296993</c:v>
                </c:pt>
                <c:pt idx="3125">
                  <c:v>0.29535736049947992</c:v>
                </c:pt>
                <c:pt idx="3126">
                  <c:v>0.29541443995132011</c:v>
                </c:pt>
                <c:pt idx="3127">
                  <c:v>0.29548958048805996</c:v>
                </c:pt>
                <c:pt idx="3128">
                  <c:v>0.29557473009244006</c:v>
                </c:pt>
                <c:pt idx="3129">
                  <c:v>0.29561779213760997</c:v>
                </c:pt>
                <c:pt idx="3130">
                  <c:v>0.29569628949356996</c:v>
                </c:pt>
                <c:pt idx="3131">
                  <c:v>0.2957431435348199</c:v>
                </c:pt>
                <c:pt idx="3132">
                  <c:v>0.29584773103866002</c:v>
                </c:pt>
                <c:pt idx="3133">
                  <c:v>0.29589516531571003</c:v>
                </c:pt>
                <c:pt idx="3134">
                  <c:v>0.29598292598119991</c:v>
                </c:pt>
                <c:pt idx="3135">
                  <c:v>0.29605385980835996</c:v>
                </c:pt>
                <c:pt idx="3136">
                  <c:v>0.2961143493910201</c:v>
                </c:pt>
                <c:pt idx="3137">
                  <c:v>0.29617933580116995</c:v>
                </c:pt>
                <c:pt idx="3138">
                  <c:v>0.29623779455851995</c:v>
                </c:pt>
                <c:pt idx="3139">
                  <c:v>0.29637342467791994</c:v>
                </c:pt>
                <c:pt idx="3140">
                  <c:v>0.29656350967564005</c:v>
                </c:pt>
                <c:pt idx="3141">
                  <c:v>0.29668138483139006</c:v>
                </c:pt>
                <c:pt idx="3142">
                  <c:v>0.29680787623686</c:v>
                </c:pt>
                <c:pt idx="3143">
                  <c:v>0.29688660588012006</c:v>
                </c:pt>
                <c:pt idx="3144">
                  <c:v>0.29696450540984998</c:v>
                </c:pt>
                <c:pt idx="3145">
                  <c:v>0.29703010655014994</c:v>
                </c:pt>
                <c:pt idx="3146">
                  <c:v>0.29713904582253003</c:v>
                </c:pt>
                <c:pt idx="3147">
                  <c:v>0.29726060522365993</c:v>
                </c:pt>
                <c:pt idx="3148">
                  <c:v>0.29737958629887995</c:v>
                </c:pt>
                <c:pt idx="3149">
                  <c:v>0.29751112203244001</c:v>
                </c:pt>
                <c:pt idx="3150">
                  <c:v>0.29761716012578998</c:v>
                </c:pt>
                <c:pt idx="3151">
                  <c:v>0.2977607684875101</c:v>
                </c:pt>
                <c:pt idx="3152">
                  <c:v>0.29783431337577992</c:v>
                </c:pt>
                <c:pt idx="3153">
                  <c:v>0.2979386107617199</c:v>
                </c:pt>
                <c:pt idx="3154">
                  <c:v>0.29805422274585003</c:v>
                </c:pt>
                <c:pt idx="3155">
                  <c:v>0.2980778075450401</c:v>
                </c:pt>
                <c:pt idx="3156">
                  <c:v>0.29815083200737003</c:v>
                </c:pt>
                <c:pt idx="3157">
                  <c:v>0.29817273590901006</c:v>
                </c:pt>
                <c:pt idx="3158">
                  <c:v>0.29827268152641007</c:v>
                </c:pt>
                <c:pt idx="3159">
                  <c:v>0.29833447663963009</c:v>
                </c:pt>
                <c:pt idx="3160">
                  <c:v>0.29845255462594</c:v>
                </c:pt>
                <c:pt idx="3161">
                  <c:v>0.29856381484152994</c:v>
                </c:pt>
                <c:pt idx="3162">
                  <c:v>0.29863431349182989</c:v>
                </c:pt>
                <c:pt idx="3163">
                  <c:v>0.29876366834922008</c:v>
                </c:pt>
                <c:pt idx="3164">
                  <c:v>0.29886350663478001</c:v>
                </c:pt>
                <c:pt idx="3165">
                  <c:v>0.29897462179141998</c:v>
                </c:pt>
                <c:pt idx="3166">
                  <c:v>0.29907862905946003</c:v>
                </c:pt>
                <c:pt idx="3167">
                  <c:v>0.29917813949999994</c:v>
                </c:pt>
                <c:pt idx="3168">
                  <c:v>0.29928475782915998</c:v>
                </c:pt>
                <c:pt idx="3169">
                  <c:v>0.29935061459302004</c:v>
                </c:pt>
                <c:pt idx="3170">
                  <c:v>0.2993977587521699</c:v>
                </c:pt>
                <c:pt idx="3171">
                  <c:v>0.29949233718836998</c:v>
                </c:pt>
                <c:pt idx="3172">
                  <c:v>0.29958053303071996</c:v>
                </c:pt>
                <c:pt idx="3173">
                  <c:v>0.29964029731863007</c:v>
                </c:pt>
                <c:pt idx="3174">
                  <c:v>0.29974488482246997</c:v>
                </c:pt>
                <c:pt idx="3175">
                  <c:v>0.2998604968066001</c:v>
                </c:pt>
                <c:pt idx="3176">
                  <c:v>0.29996479419254007</c:v>
                </c:pt>
                <c:pt idx="3177">
                  <c:v>0.30002862013108</c:v>
                </c:pt>
                <c:pt idx="3178">
                  <c:v>0.30012667998211007</c:v>
                </c:pt>
                <c:pt idx="3179">
                  <c:v>0.30015496647759998</c:v>
                </c:pt>
                <c:pt idx="3180">
                  <c:v>0.30023257301651007</c:v>
                </c:pt>
                <c:pt idx="3181">
                  <c:v>0.30032122776558001</c:v>
                </c:pt>
                <c:pt idx="3182">
                  <c:v>0.3003722647865501</c:v>
                </c:pt>
                <c:pt idx="3183">
                  <c:v>0.30045575536672997</c:v>
                </c:pt>
                <c:pt idx="3184">
                  <c:v>0.30052254586002003</c:v>
                </c:pt>
                <c:pt idx="3185">
                  <c:v>0.30061668911937001</c:v>
                </c:pt>
                <c:pt idx="3186">
                  <c:v>0.30079830292631993</c:v>
                </c:pt>
                <c:pt idx="3187">
                  <c:v>0.30086508721298011</c:v>
                </c:pt>
                <c:pt idx="3188">
                  <c:v>0.30098426850180005</c:v>
                </c:pt>
                <c:pt idx="3189">
                  <c:v>0.30115674359480993</c:v>
                </c:pt>
                <c:pt idx="3190">
                  <c:v>0.30125335285632993</c:v>
                </c:pt>
                <c:pt idx="3191">
                  <c:v>0.30134009810917006</c:v>
                </c:pt>
                <c:pt idx="3192">
                  <c:v>0.30148051517395991</c:v>
                </c:pt>
                <c:pt idx="3193">
                  <c:v>0.30161629035232007</c:v>
                </c:pt>
                <c:pt idx="3194">
                  <c:v>0.30179021603485001</c:v>
                </c:pt>
                <c:pt idx="3195">
                  <c:v>0.30186651704319001</c:v>
                </c:pt>
                <c:pt idx="3196">
                  <c:v>0.30201418705554994</c:v>
                </c:pt>
                <c:pt idx="3197">
                  <c:v>0.30213037927548991</c:v>
                </c:pt>
                <c:pt idx="3198">
                  <c:v>0.3022161091156601</c:v>
                </c:pt>
                <c:pt idx="3199">
                  <c:v>0.3022871880017699</c:v>
                </c:pt>
                <c:pt idx="3200">
                  <c:v>0.30240961775661002</c:v>
                </c:pt>
                <c:pt idx="3201">
                  <c:v>0.30246952710347008</c:v>
                </c:pt>
                <c:pt idx="3202">
                  <c:v>0.30258238296753004</c:v>
                </c:pt>
                <c:pt idx="3203">
                  <c:v>0.30266216539070001</c:v>
                </c:pt>
                <c:pt idx="3204">
                  <c:v>0.30272033403015008</c:v>
                </c:pt>
                <c:pt idx="3205">
                  <c:v>0.30285726968010995</c:v>
                </c:pt>
                <c:pt idx="3206">
                  <c:v>0.30293342562950998</c:v>
                </c:pt>
                <c:pt idx="3207">
                  <c:v>0.30298792126110996</c:v>
                </c:pt>
                <c:pt idx="3208">
                  <c:v>0.30311489437749994</c:v>
                </c:pt>
                <c:pt idx="3209">
                  <c:v>0.30317712466758007</c:v>
                </c:pt>
                <c:pt idx="3210">
                  <c:v>0.30330361607305001</c:v>
                </c:pt>
                <c:pt idx="3211">
                  <c:v>0.30339819450926009</c:v>
                </c:pt>
                <c:pt idx="3212">
                  <c:v>0.30351076025540991</c:v>
                </c:pt>
                <c:pt idx="3213">
                  <c:v>0.30365030696649997</c:v>
                </c:pt>
                <c:pt idx="3214">
                  <c:v>0.30368484897265002</c:v>
                </c:pt>
                <c:pt idx="3215">
                  <c:v>0.30378680743960995</c:v>
                </c:pt>
                <c:pt idx="3216">
                  <c:v>0.30387877481469006</c:v>
                </c:pt>
                <c:pt idx="3217">
                  <c:v>0.30394427452829009</c:v>
                </c:pt>
                <c:pt idx="3218">
                  <c:v>0.3040480586107801</c:v>
                </c:pt>
                <c:pt idx="3219">
                  <c:v>0.3041387204553001</c:v>
                </c:pt>
                <c:pt idx="3220">
                  <c:v>0.3042360384495999</c:v>
                </c:pt>
                <c:pt idx="3221">
                  <c:v>0.30439844890826007</c:v>
                </c:pt>
                <c:pt idx="3222">
                  <c:v>0.30449542041637989</c:v>
                </c:pt>
                <c:pt idx="3223">
                  <c:v>0.3045852119071899</c:v>
                </c:pt>
                <c:pt idx="3224">
                  <c:v>0.30466586468408008</c:v>
                </c:pt>
                <c:pt idx="3225">
                  <c:v>0.30472446850038004</c:v>
                </c:pt>
                <c:pt idx="3226">
                  <c:v>0.30484138601507005</c:v>
                </c:pt>
                <c:pt idx="3227">
                  <c:v>0.30491681666971004</c:v>
                </c:pt>
                <c:pt idx="3228">
                  <c:v>0.30499717932869008</c:v>
                </c:pt>
                <c:pt idx="3229">
                  <c:v>0.30507884751823999</c:v>
                </c:pt>
                <c:pt idx="3230">
                  <c:v>0.30517227006703007</c:v>
                </c:pt>
                <c:pt idx="3231">
                  <c:v>0.30527134074651996</c:v>
                </c:pt>
                <c:pt idx="3232">
                  <c:v>0.30538028001890005</c:v>
                </c:pt>
                <c:pt idx="3233">
                  <c:v>0.30551170342871004</c:v>
                </c:pt>
                <c:pt idx="3234">
                  <c:v>0.30557625466200999</c:v>
                </c:pt>
                <c:pt idx="3235">
                  <c:v>0.30569346229460992</c:v>
                </c:pt>
                <c:pt idx="3236">
                  <c:v>0.30575612776153993</c:v>
                </c:pt>
                <c:pt idx="3237">
                  <c:v>0.3058589932276301</c:v>
                </c:pt>
                <c:pt idx="3238">
                  <c:v>0.30600678962926997</c:v>
                </c:pt>
                <c:pt idx="3239">
                  <c:v>0.30613342609370009</c:v>
                </c:pt>
                <c:pt idx="3240">
                  <c:v>0.30625005349048995</c:v>
                </c:pt>
                <c:pt idx="3241">
                  <c:v>0.3063646500619599</c:v>
                </c:pt>
                <c:pt idx="3242">
                  <c:v>0.30647736086706989</c:v>
                </c:pt>
                <c:pt idx="3243">
                  <c:v>0.30656903812425007</c:v>
                </c:pt>
                <c:pt idx="3244">
                  <c:v>0.30662778397396995</c:v>
                </c:pt>
                <c:pt idx="3245">
                  <c:v>0.30670655401002</c:v>
                </c:pt>
                <c:pt idx="3246">
                  <c:v>0.30672497649682007</c:v>
                </c:pt>
                <c:pt idx="3247">
                  <c:v>0.30679808620824001</c:v>
                </c:pt>
                <c:pt idx="3248">
                  <c:v>0.30693748786038011</c:v>
                </c:pt>
                <c:pt idx="3249">
                  <c:v>0.30710285506478008</c:v>
                </c:pt>
                <c:pt idx="3250">
                  <c:v>0.30715971817367005</c:v>
                </c:pt>
                <c:pt idx="3251">
                  <c:v>0.30727315427353008</c:v>
                </c:pt>
                <c:pt idx="3252">
                  <c:v>0.30734031656795002</c:v>
                </c:pt>
                <c:pt idx="3253">
                  <c:v>0.3074679684450401</c:v>
                </c:pt>
                <c:pt idx="3254">
                  <c:v>0.30754921180622996</c:v>
                </c:pt>
                <c:pt idx="3255">
                  <c:v>0.30768236557496009</c:v>
                </c:pt>
                <c:pt idx="3256">
                  <c:v>0.30777882977752991</c:v>
                </c:pt>
                <c:pt idx="3257">
                  <c:v>0.3078724517367899</c:v>
                </c:pt>
                <c:pt idx="3258">
                  <c:v>0.30801135927635004</c:v>
                </c:pt>
                <c:pt idx="3259">
                  <c:v>0.30810651794835997</c:v>
                </c:pt>
                <c:pt idx="3260">
                  <c:v>0.30825694408079007</c:v>
                </c:pt>
                <c:pt idx="3261">
                  <c:v>0.30836225687938001</c:v>
                </c:pt>
                <c:pt idx="3262">
                  <c:v>0.30848613722373996</c:v>
                </c:pt>
                <c:pt idx="3263">
                  <c:v>0.30862640922958007</c:v>
                </c:pt>
                <c:pt idx="3264">
                  <c:v>0.30873998229294997</c:v>
                </c:pt>
                <c:pt idx="3265">
                  <c:v>0.30889970029369995</c:v>
                </c:pt>
                <c:pt idx="3266">
                  <c:v>0.30895960964056002</c:v>
                </c:pt>
                <c:pt idx="3267">
                  <c:v>0.30901449908590006</c:v>
                </c:pt>
                <c:pt idx="3268">
                  <c:v>0.30913034402615991</c:v>
                </c:pt>
                <c:pt idx="3269">
                  <c:v>0.30917052535565004</c:v>
                </c:pt>
                <c:pt idx="3270">
                  <c:v>0.30928077015859001</c:v>
                </c:pt>
                <c:pt idx="3271">
                  <c:v>0.30941306392210999</c:v>
                </c:pt>
                <c:pt idx="3272">
                  <c:v>0.30947950092177989</c:v>
                </c:pt>
                <c:pt idx="3273">
                  <c:v>0.30958063607409003</c:v>
                </c:pt>
                <c:pt idx="3274">
                  <c:v>0.30966967320684002</c:v>
                </c:pt>
                <c:pt idx="3275">
                  <c:v>0.30972929243579994</c:v>
                </c:pt>
                <c:pt idx="3276">
                  <c:v>0.30982720722788004</c:v>
                </c:pt>
                <c:pt idx="3277">
                  <c:v>0.30993019908325992</c:v>
                </c:pt>
                <c:pt idx="3278">
                  <c:v>0.31002956446485008</c:v>
                </c:pt>
                <c:pt idx="3279">
                  <c:v>0.31011732513034995</c:v>
                </c:pt>
                <c:pt idx="3280">
                  <c:v>0.31021509486348009</c:v>
                </c:pt>
                <c:pt idx="3281">
                  <c:v>0.31038553913118005</c:v>
                </c:pt>
                <c:pt idx="3282">
                  <c:v>0.31047562073988999</c:v>
                </c:pt>
                <c:pt idx="3283">
                  <c:v>0.31052827713918996</c:v>
                </c:pt>
                <c:pt idx="3284">
                  <c:v>0.31068494080651998</c:v>
                </c:pt>
                <c:pt idx="3285">
                  <c:v>0.31089904781854005</c:v>
                </c:pt>
                <c:pt idx="3286">
                  <c:v>0.31098158636178996</c:v>
                </c:pt>
                <c:pt idx="3287">
                  <c:v>0.31108283750975008</c:v>
                </c:pt>
                <c:pt idx="3288">
                  <c:v>0.31111982754230993</c:v>
                </c:pt>
                <c:pt idx="3289">
                  <c:v>0.31117016299839007</c:v>
                </c:pt>
                <c:pt idx="3290">
                  <c:v>0.31126546672934996</c:v>
                </c:pt>
                <c:pt idx="3291">
                  <c:v>0.31130608323569997</c:v>
                </c:pt>
                <c:pt idx="3292">
                  <c:v>0.31135931987080001</c:v>
                </c:pt>
                <c:pt idx="3293">
                  <c:v>0.31150713494209992</c:v>
                </c:pt>
                <c:pt idx="3294">
                  <c:v>0.31165306424704009</c:v>
                </c:pt>
                <c:pt idx="3295">
                  <c:v>0.3117698367027899</c:v>
                </c:pt>
                <c:pt idx="3296">
                  <c:v>0.31181088838599003</c:v>
                </c:pt>
                <c:pt idx="3297">
                  <c:v>0.31185788748618992</c:v>
                </c:pt>
                <c:pt idx="3298">
                  <c:v>0.31194809189270001</c:v>
                </c:pt>
                <c:pt idx="3299">
                  <c:v>0.31200062549420005</c:v>
                </c:pt>
                <c:pt idx="3300">
                  <c:v>0.3120647415506399</c:v>
                </c:pt>
                <c:pt idx="3301">
                  <c:v>0.31217324564615989</c:v>
                </c:pt>
                <c:pt idx="3302">
                  <c:v>0.31230945600136994</c:v>
                </c:pt>
                <c:pt idx="3303">
                  <c:v>0.31244595647447992</c:v>
                </c:pt>
                <c:pt idx="3304">
                  <c:v>0.31252805984087995</c:v>
                </c:pt>
                <c:pt idx="3305">
                  <c:v>0.31260421579027997</c:v>
                </c:pt>
                <c:pt idx="3306">
                  <c:v>0.31272026295125999</c:v>
                </c:pt>
                <c:pt idx="3307">
                  <c:v>0.31286430648983998</c:v>
                </c:pt>
                <c:pt idx="3308">
                  <c:v>0.31298924354095004</c:v>
                </c:pt>
                <c:pt idx="3309">
                  <c:v>0.31313756884478994</c:v>
                </c:pt>
                <c:pt idx="3310">
                  <c:v>0.3132867181558201</c:v>
                </c:pt>
                <c:pt idx="3311">
                  <c:v>0.31347021772912997</c:v>
                </c:pt>
                <c:pt idx="3312">
                  <c:v>0.31359699925251006</c:v>
                </c:pt>
                <c:pt idx="3313">
                  <c:v>0.31366097024999995</c:v>
                </c:pt>
                <c:pt idx="3314">
                  <c:v>0.31380254778640992</c:v>
                </c:pt>
                <c:pt idx="3315">
                  <c:v>0.31387287141690989</c:v>
                </c:pt>
                <c:pt idx="3316">
                  <c:v>0.31399533113260003</c:v>
                </c:pt>
                <c:pt idx="3317">
                  <c:v>0.31407250692760003</c:v>
                </c:pt>
                <c:pt idx="3318">
                  <c:v>0.3142004231295501</c:v>
                </c:pt>
                <c:pt idx="3319">
                  <c:v>0.31426267477971992</c:v>
                </c:pt>
                <c:pt idx="3320">
                  <c:v>0.31428095220757002</c:v>
                </c:pt>
                <c:pt idx="3321">
                  <c:v>0.31437973735335989</c:v>
                </c:pt>
                <c:pt idx="3322">
                  <c:v>0.31451884888759007</c:v>
                </c:pt>
                <c:pt idx="3323">
                  <c:v>0.31462575733465004</c:v>
                </c:pt>
                <c:pt idx="3324">
                  <c:v>0.3147304898974399</c:v>
                </c:pt>
                <c:pt idx="3325">
                  <c:v>0.3148305805737901</c:v>
                </c:pt>
                <c:pt idx="3326">
                  <c:v>0.31495340400823002</c:v>
                </c:pt>
                <c:pt idx="3327">
                  <c:v>0.31507123337389009</c:v>
                </c:pt>
                <c:pt idx="3328">
                  <c:v>0.31518553982745989</c:v>
                </c:pt>
                <c:pt idx="3329">
                  <c:v>0.3153820947063799</c:v>
                </c:pt>
                <c:pt idx="3330">
                  <c:v>0.31548029961635993</c:v>
                </c:pt>
                <c:pt idx="3331">
                  <c:v>0.31558285629487992</c:v>
                </c:pt>
                <c:pt idx="3332">
                  <c:v>0.31576156892279994</c:v>
                </c:pt>
                <c:pt idx="3333">
                  <c:v>0.31586383548342001</c:v>
                </c:pt>
                <c:pt idx="3334">
                  <c:v>0.31599192253735997</c:v>
                </c:pt>
                <c:pt idx="3335">
                  <c:v>0.31606401683611995</c:v>
                </c:pt>
                <c:pt idx="3336">
                  <c:v>0.31612029970920008</c:v>
                </c:pt>
                <c:pt idx="3337">
                  <c:v>0.31624621087886995</c:v>
                </c:pt>
                <c:pt idx="3338">
                  <c:v>0.31637763428868992</c:v>
                </c:pt>
                <c:pt idx="3339">
                  <c:v>0.31646278389306004</c:v>
                </c:pt>
                <c:pt idx="3340">
                  <c:v>0.31658187729201992</c:v>
                </c:pt>
                <c:pt idx="3341">
                  <c:v>0.31667747114087996</c:v>
                </c:pt>
                <c:pt idx="3342">
                  <c:v>0.31672940224542989</c:v>
                </c:pt>
                <c:pt idx="3343">
                  <c:v>0.31677553099192002</c:v>
                </c:pt>
                <c:pt idx="3344">
                  <c:v>0.31682701705166005</c:v>
                </c:pt>
                <c:pt idx="3345">
                  <c:v>0.31690506863537005</c:v>
                </c:pt>
                <c:pt idx="3346">
                  <c:v>0.31695670962201006</c:v>
                </c:pt>
                <c:pt idx="3347">
                  <c:v>0.31704896711499009</c:v>
                </c:pt>
                <c:pt idx="3348">
                  <c:v>0.31718488735229999</c:v>
                </c:pt>
                <c:pt idx="3349">
                  <c:v>0.31726902154400993</c:v>
                </c:pt>
                <c:pt idx="3350">
                  <c:v>0.31735533161998997</c:v>
                </c:pt>
                <c:pt idx="3351">
                  <c:v>0.31745382664787991</c:v>
                </c:pt>
                <c:pt idx="3352">
                  <c:v>0.31759569430219003</c:v>
                </c:pt>
                <c:pt idx="3353">
                  <c:v>0.31774321925559001</c:v>
                </c:pt>
                <c:pt idx="3354">
                  <c:v>0.31786956560210999</c:v>
                </c:pt>
                <c:pt idx="3355">
                  <c:v>0.31800729553528995</c:v>
                </c:pt>
                <c:pt idx="3356">
                  <c:v>0.31814987179635001</c:v>
                </c:pt>
                <c:pt idx="3357">
                  <c:v>0.3182648512442201</c:v>
                </c:pt>
                <c:pt idx="3358">
                  <c:v>0.31834246472962002</c:v>
                </c:pt>
                <c:pt idx="3359">
                  <c:v>0.3184512519965601</c:v>
                </c:pt>
                <c:pt idx="3360">
                  <c:v>0.3185860117622501</c:v>
                </c:pt>
                <c:pt idx="3361">
                  <c:v>0.31870133362848008</c:v>
                </c:pt>
                <c:pt idx="3362">
                  <c:v>0.31882289302960998</c:v>
                </c:pt>
                <c:pt idx="3363">
                  <c:v>0.31900116130663991</c:v>
                </c:pt>
                <c:pt idx="3364">
                  <c:v>0.31906064465068007</c:v>
                </c:pt>
                <c:pt idx="3365">
                  <c:v>0.31912708165034998</c:v>
                </c:pt>
                <c:pt idx="3366">
                  <c:v>0.31919816053645</c:v>
                </c:pt>
                <c:pt idx="3367">
                  <c:v>0.31929766818825001</c:v>
                </c:pt>
                <c:pt idx="3368">
                  <c:v>0.31946115241503992</c:v>
                </c:pt>
                <c:pt idx="3369">
                  <c:v>0.31954891308053002</c:v>
                </c:pt>
                <c:pt idx="3370">
                  <c:v>0.31970557674786004</c:v>
                </c:pt>
                <c:pt idx="3371">
                  <c:v>0.31977215880647991</c:v>
                </c:pt>
                <c:pt idx="3372">
                  <c:v>0.31989923044775992</c:v>
                </c:pt>
                <c:pt idx="3373">
                  <c:v>0.32001730843406007</c:v>
                </c:pt>
                <c:pt idx="3374">
                  <c:v>0.32012523229377998</c:v>
                </c:pt>
                <c:pt idx="3375">
                  <c:v>0.32025360946562009</c:v>
                </c:pt>
                <c:pt idx="3376">
                  <c:v>0.32038227675535991</c:v>
                </c:pt>
                <c:pt idx="3377">
                  <c:v>0.32053154241618009</c:v>
                </c:pt>
                <c:pt idx="3378">
                  <c:v>0.3206213339069901</c:v>
                </c:pt>
                <c:pt idx="3379">
                  <c:v>0.32067370157869002</c:v>
                </c:pt>
                <c:pt idx="3380">
                  <c:v>0.32074985613778995</c:v>
                </c:pt>
                <c:pt idx="3381">
                  <c:v>0.32087112542101992</c:v>
                </c:pt>
                <c:pt idx="3382">
                  <c:v>0.32092073558234002</c:v>
                </c:pt>
                <c:pt idx="3383">
                  <c:v>0.32107681901385998</c:v>
                </c:pt>
                <c:pt idx="3384">
                  <c:v>0.32116222648928994</c:v>
                </c:pt>
                <c:pt idx="3385">
                  <c:v>0.32126670118102996</c:v>
                </c:pt>
                <c:pt idx="3386">
                  <c:v>0.32139986529825992</c:v>
                </c:pt>
                <c:pt idx="3387">
                  <c:v>0.32142147908199004</c:v>
                </c:pt>
                <c:pt idx="3388">
                  <c:v>0.3214639813547</c:v>
                </c:pt>
                <c:pt idx="3389">
                  <c:v>0.32156307849742993</c:v>
                </c:pt>
                <c:pt idx="3390">
                  <c:v>0.32165081728388989</c:v>
                </c:pt>
                <c:pt idx="3391">
                  <c:v>0.32172465229007008</c:v>
                </c:pt>
                <c:pt idx="3392">
                  <c:v>0.32185607569988006</c:v>
                </c:pt>
                <c:pt idx="3393">
                  <c:v>0.32196076853204003</c:v>
                </c:pt>
                <c:pt idx="3394">
                  <c:v>0.32205683728839007</c:v>
                </c:pt>
                <c:pt idx="3395">
                  <c:v>0.32218710022659991</c:v>
                </c:pt>
                <c:pt idx="3396">
                  <c:v>0.32234796656357001</c:v>
                </c:pt>
                <c:pt idx="3397">
                  <c:v>0.3224515426946899</c:v>
                </c:pt>
                <c:pt idx="3398">
                  <c:v>0.32254902230992011</c:v>
                </c:pt>
                <c:pt idx="3399">
                  <c:v>0.32266274852769006</c:v>
                </c:pt>
                <c:pt idx="3400">
                  <c:v>0.32271990175446996</c:v>
                </c:pt>
                <c:pt idx="3401">
                  <c:v>0.32278851463840996</c:v>
                </c:pt>
                <c:pt idx="3402">
                  <c:v>0.32288178754404995</c:v>
                </c:pt>
                <c:pt idx="3403">
                  <c:v>0.32295161605593004</c:v>
                </c:pt>
                <c:pt idx="3404">
                  <c:v>0.32306006499511009</c:v>
                </c:pt>
                <c:pt idx="3405">
                  <c:v>0.32321266701181006</c:v>
                </c:pt>
                <c:pt idx="3406">
                  <c:v>0.32334263983210998</c:v>
                </c:pt>
                <c:pt idx="3407">
                  <c:v>0.32343855997976001</c:v>
                </c:pt>
                <c:pt idx="3408">
                  <c:v>0.32355573143148009</c:v>
                </c:pt>
                <c:pt idx="3409">
                  <c:v>0.32363101702715991</c:v>
                </c:pt>
                <c:pt idx="3410">
                  <c:v>0.32375823372740009</c:v>
                </c:pt>
                <c:pt idx="3411">
                  <c:v>0.32385992005221009</c:v>
                </c:pt>
                <c:pt idx="3412">
                  <c:v>0.32396175143597006</c:v>
                </c:pt>
                <c:pt idx="3413">
                  <c:v>0.32405038245517992</c:v>
                </c:pt>
                <c:pt idx="3414">
                  <c:v>0.32413785300277009</c:v>
                </c:pt>
                <c:pt idx="3415">
                  <c:v>0.32422561366826996</c:v>
                </c:pt>
                <c:pt idx="3416">
                  <c:v>0.3243505094252801</c:v>
                </c:pt>
                <c:pt idx="3417">
                  <c:v>0.32445570937439006</c:v>
                </c:pt>
                <c:pt idx="3418">
                  <c:v>0.32456461643729995</c:v>
                </c:pt>
                <c:pt idx="3419">
                  <c:v>0.32467094464855006</c:v>
                </c:pt>
                <c:pt idx="3420">
                  <c:v>0.32477032574075992</c:v>
                </c:pt>
                <c:pt idx="3421">
                  <c:v>0.32484835174590998</c:v>
                </c:pt>
                <c:pt idx="3422">
                  <c:v>0.32499935811413994</c:v>
                </c:pt>
                <c:pt idx="3423">
                  <c:v>0.32515616684041992</c:v>
                </c:pt>
                <c:pt idx="3424">
                  <c:v>0.32529542343361006</c:v>
                </c:pt>
                <c:pt idx="3425">
                  <c:v>0.32539667458156996</c:v>
                </c:pt>
                <c:pt idx="3426">
                  <c:v>0.32547428112048005</c:v>
                </c:pt>
                <c:pt idx="3427">
                  <c:v>0.32552142527962991</c:v>
                </c:pt>
                <c:pt idx="3428">
                  <c:v>0.32568157036178991</c:v>
                </c:pt>
                <c:pt idx="3429">
                  <c:v>0.32580544089409003</c:v>
                </c:pt>
                <c:pt idx="3430">
                  <c:v>0.32589988408338999</c:v>
                </c:pt>
                <c:pt idx="3431">
                  <c:v>0.32596559578830009</c:v>
                </c:pt>
                <c:pt idx="3432">
                  <c:v>0.32602652054782011</c:v>
                </c:pt>
                <c:pt idx="3433">
                  <c:v>0.32609992037713997</c:v>
                </c:pt>
                <c:pt idx="3434">
                  <c:v>0.32616954867372994</c:v>
                </c:pt>
                <c:pt idx="3435">
                  <c:v>0.32627413617757006</c:v>
                </c:pt>
                <c:pt idx="3436">
                  <c:v>0.32633070916854989</c:v>
                </c:pt>
                <c:pt idx="3437">
                  <c:v>0.32649332025287991</c:v>
                </c:pt>
                <c:pt idx="3438">
                  <c:v>0.32660138917155002</c:v>
                </c:pt>
                <c:pt idx="3439">
                  <c:v>0.32675733865310996</c:v>
                </c:pt>
                <c:pt idx="3440">
                  <c:v>0.32686945811342993</c:v>
                </c:pt>
                <c:pt idx="3441">
                  <c:v>0.32690293316162999</c:v>
                </c:pt>
                <c:pt idx="3442">
                  <c:v>0.32697999303427006</c:v>
                </c:pt>
                <c:pt idx="3443">
                  <c:v>0.3270908180730101</c:v>
                </c:pt>
                <c:pt idx="3444">
                  <c:v>0.32715406377574996</c:v>
                </c:pt>
                <c:pt idx="3445">
                  <c:v>0.32726213269442006</c:v>
                </c:pt>
                <c:pt idx="3446">
                  <c:v>0.32742633942720989</c:v>
                </c:pt>
                <c:pt idx="3447">
                  <c:v>0.32751003844206994</c:v>
                </c:pt>
                <c:pt idx="3448">
                  <c:v>0.3276204283039601</c:v>
                </c:pt>
                <c:pt idx="3449">
                  <c:v>0.3276813530634799</c:v>
                </c:pt>
                <c:pt idx="3450">
                  <c:v>0.32780566858467997</c:v>
                </c:pt>
                <c:pt idx="3451">
                  <c:v>0.32792809833952008</c:v>
                </c:pt>
                <c:pt idx="3452">
                  <c:v>0.32801484359235999</c:v>
                </c:pt>
                <c:pt idx="3453">
                  <c:v>0.32808142565098009</c:v>
                </c:pt>
                <c:pt idx="3454">
                  <c:v>0.32814307570524992</c:v>
                </c:pt>
                <c:pt idx="3455">
                  <c:v>0.32823156166550005</c:v>
                </c:pt>
                <c:pt idx="3456">
                  <c:v>0.32827870582464991</c:v>
                </c:pt>
                <c:pt idx="3457">
                  <c:v>0.32836327519321995</c:v>
                </c:pt>
                <c:pt idx="3458">
                  <c:v>0.32845219633032996</c:v>
                </c:pt>
                <c:pt idx="3459">
                  <c:v>0.32852269498062991</c:v>
                </c:pt>
                <c:pt idx="3460">
                  <c:v>0.32859029245189997</c:v>
                </c:pt>
                <c:pt idx="3461">
                  <c:v>0.32869649078427998</c:v>
                </c:pt>
                <c:pt idx="3462">
                  <c:v>0.3287736469662601</c:v>
                </c:pt>
                <c:pt idx="3463">
                  <c:v>0.32892973039778006</c:v>
                </c:pt>
                <c:pt idx="3464">
                  <c:v>0.32899863339961999</c:v>
                </c:pt>
                <c:pt idx="3465">
                  <c:v>0.32906521545824008</c:v>
                </c:pt>
                <c:pt idx="3466">
                  <c:v>0.32916661166514993</c:v>
                </c:pt>
                <c:pt idx="3467">
                  <c:v>0.32929165248111003</c:v>
                </c:pt>
                <c:pt idx="3468">
                  <c:v>0.32936403689777993</c:v>
                </c:pt>
                <c:pt idx="3469">
                  <c:v>0.32944497979256004</c:v>
                </c:pt>
                <c:pt idx="3470">
                  <c:v>0.32955667518501008</c:v>
                </c:pt>
                <c:pt idx="3471">
                  <c:v>0.32966448586309993</c:v>
                </c:pt>
                <c:pt idx="3472">
                  <c:v>0.32981123018016989</c:v>
                </c:pt>
                <c:pt idx="3473">
                  <c:v>0.32988146217682002</c:v>
                </c:pt>
                <c:pt idx="3474">
                  <c:v>0.32997168884448991</c:v>
                </c:pt>
                <c:pt idx="3475">
                  <c:v>0.33005408232879008</c:v>
                </c:pt>
                <c:pt idx="3476">
                  <c:v>0.33018898715343004</c:v>
                </c:pt>
                <c:pt idx="3477">
                  <c:v>0.33026109277805005</c:v>
                </c:pt>
                <c:pt idx="3478">
                  <c:v>0.33034347493649996</c:v>
                </c:pt>
                <c:pt idx="3479">
                  <c:v>0.33043355654520989</c:v>
                </c:pt>
                <c:pt idx="3480">
                  <c:v>0.33054075511017</c:v>
                </c:pt>
                <c:pt idx="3481">
                  <c:v>0.33063721931274004</c:v>
                </c:pt>
                <c:pt idx="3482">
                  <c:v>0.33071482585164991</c:v>
                </c:pt>
                <c:pt idx="3483">
                  <c:v>0.33080157110449004</c:v>
                </c:pt>
                <c:pt idx="3484">
                  <c:v>0.33088077329185994</c:v>
                </c:pt>
                <c:pt idx="3485">
                  <c:v>0.33093502533961994</c:v>
                </c:pt>
                <c:pt idx="3486">
                  <c:v>0.33103134448324001</c:v>
                </c:pt>
                <c:pt idx="3487">
                  <c:v>0.33110663007893004</c:v>
                </c:pt>
                <c:pt idx="3488">
                  <c:v>0.33123703807609006</c:v>
                </c:pt>
                <c:pt idx="3489">
                  <c:v>0.33137556937451995</c:v>
                </c:pt>
                <c:pt idx="3490">
                  <c:v>0.33143504354451991</c:v>
                </c:pt>
                <c:pt idx="3491">
                  <c:v>0.33150728290223008</c:v>
                </c:pt>
                <c:pt idx="3492">
                  <c:v>0.33163014783393008</c:v>
                </c:pt>
                <c:pt idx="3493">
                  <c:v>0.33173415510195992</c:v>
                </c:pt>
                <c:pt idx="3494">
                  <c:v>0.33178056478595996</c:v>
                </c:pt>
                <c:pt idx="3495">
                  <c:v>0.3318664488654901</c:v>
                </c:pt>
                <c:pt idx="3496">
                  <c:v>0.33201281334727994</c:v>
                </c:pt>
                <c:pt idx="3497">
                  <c:v>0.33216338453866001</c:v>
                </c:pt>
                <c:pt idx="3498">
                  <c:v>0.33221618599690994</c:v>
                </c:pt>
                <c:pt idx="3499">
                  <c:v>0.3322842186450401</c:v>
                </c:pt>
                <c:pt idx="3500">
                  <c:v>0.33242434559193001</c:v>
                </c:pt>
                <c:pt idx="3501">
                  <c:v>0.33247526128381</c:v>
                </c:pt>
                <c:pt idx="3502">
                  <c:v>0.3325857962046499</c:v>
                </c:pt>
                <c:pt idx="3503">
                  <c:v>0.33266441815621994</c:v>
                </c:pt>
                <c:pt idx="3504">
                  <c:v>0.3327721969569799</c:v>
                </c:pt>
                <c:pt idx="3505">
                  <c:v>0.33284574184525995</c:v>
                </c:pt>
                <c:pt idx="3506">
                  <c:v>0.3329704925433199</c:v>
                </c:pt>
                <c:pt idx="3507">
                  <c:v>0.33306985792491006</c:v>
                </c:pt>
                <c:pt idx="3508">
                  <c:v>0.33312643091588989</c:v>
                </c:pt>
                <c:pt idx="3509">
                  <c:v>0.33321317616873003</c:v>
                </c:pt>
                <c:pt idx="3510">
                  <c:v>0.33325582350038996</c:v>
                </c:pt>
                <c:pt idx="3511">
                  <c:v>0.3333103656660501</c:v>
                </c:pt>
                <c:pt idx="3512">
                  <c:v>0.33336097664738995</c:v>
                </c:pt>
                <c:pt idx="3513">
                  <c:v>0.3334001571568701</c:v>
                </c:pt>
                <c:pt idx="3514">
                  <c:v>0.33349067394243992</c:v>
                </c:pt>
                <c:pt idx="3515">
                  <c:v>0.33357669390052003</c:v>
                </c:pt>
                <c:pt idx="3516">
                  <c:v>0.33368722882135993</c:v>
                </c:pt>
                <c:pt idx="3517">
                  <c:v>0.33373770933639002</c:v>
                </c:pt>
                <c:pt idx="3518">
                  <c:v>0.3338525960257599</c:v>
                </c:pt>
                <c:pt idx="3519">
                  <c:v>0.33398953167572998</c:v>
                </c:pt>
                <c:pt idx="3520">
                  <c:v>0.33406568762512001</c:v>
                </c:pt>
                <c:pt idx="3521">
                  <c:v>0.33426006661976992</c:v>
                </c:pt>
                <c:pt idx="3522">
                  <c:v>0.33432635856049009</c:v>
                </c:pt>
                <c:pt idx="3523">
                  <c:v>0.33440299065206003</c:v>
                </c:pt>
                <c:pt idx="3524">
                  <c:v>0.33454713828425997</c:v>
                </c:pt>
                <c:pt idx="3525">
                  <c:v>0.33464331236893008</c:v>
                </c:pt>
                <c:pt idx="3526">
                  <c:v>0.33474195245576999</c:v>
                </c:pt>
                <c:pt idx="3527">
                  <c:v>0.33485205219975001</c:v>
                </c:pt>
                <c:pt idx="3528">
                  <c:v>0.3349202299068299</c:v>
                </c:pt>
                <c:pt idx="3529">
                  <c:v>0.33506079203057992</c:v>
                </c:pt>
                <c:pt idx="3530">
                  <c:v>0.33517321865909011</c:v>
                </c:pt>
                <c:pt idx="3531">
                  <c:v>0.3352727231583299</c:v>
                </c:pt>
                <c:pt idx="3532">
                  <c:v>0.33540110033017001</c:v>
                </c:pt>
                <c:pt idx="3533">
                  <c:v>0.33548160804810001</c:v>
                </c:pt>
                <c:pt idx="3534">
                  <c:v>0.33554079210021004</c:v>
                </c:pt>
                <c:pt idx="3535">
                  <c:v>0.33559722003223991</c:v>
                </c:pt>
                <c:pt idx="3536">
                  <c:v>0.33566989456679996</c:v>
                </c:pt>
                <c:pt idx="3537">
                  <c:v>0.33571239683950993</c:v>
                </c:pt>
                <c:pt idx="3538">
                  <c:v>0.33576302241348999</c:v>
                </c:pt>
                <c:pt idx="3539">
                  <c:v>0.33587080121425994</c:v>
                </c:pt>
                <c:pt idx="3540">
                  <c:v>0.33600136827218008</c:v>
                </c:pt>
                <c:pt idx="3541">
                  <c:v>0.33613072173482994</c:v>
                </c:pt>
                <c:pt idx="3542">
                  <c:v>0.3362505655485899</c:v>
                </c:pt>
                <c:pt idx="3543">
                  <c:v>0.33634386749605993</c:v>
                </c:pt>
                <c:pt idx="3544">
                  <c:v>0.33639823556094006</c:v>
                </c:pt>
                <c:pt idx="3545">
                  <c:v>0.33648213197502996</c:v>
                </c:pt>
                <c:pt idx="3546">
                  <c:v>0.33663163541346997</c:v>
                </c:pt>
                <c:pt idx="3547">
                  <c:v>0.33669604158781996</c:v>
                </c:pt>
                <c:pt idx="3548">
                  <c:v>0.33677727460050999</c:v>
                </c:pt>
                <c:pt idx="3549">
                  <c:v>0.33690202529856994</c:v>
                </c:pt>
                <c:pt idx="3550">
                  <c:v>0.33702082857962989</c:v>
                </c:pt>
                <c:pt idx="3551">
                  <c:v>0.33708813593300002</c:v>
                </c:pt>
                <c:pt idx="3552">
                  <c:v>0.33712120937388002</c:v>
                </c:pt>
                <c:pt idx="3553">
                  <c:v>0.33724233359816003</c:v>
                </c:pt>
                <c:pt idx="3554">
                  <c:v>0.33732284131610002</c:v>
                </c:pt>
                <c:pt idx="3555">
                  <c:v>0.33743805406400007</c:v>
                </c:pt>
                <c:pt idx="3556">
                  <c:v>0.33756482045739</c:v>
                </c:pt>
                <c:pt idx="3557">
                  <c:v>0.3376962230565701</c:v>
                </c:pt>
                <c:pt idx="3558">
                  <c:v>0.3377818078378001</c:v>
                </c:pt>
                <c:pt idx="3559">
                  <c:v>0.33784360295101989</c:v>
                </c:pt>
                <c:pt idx="3560">
                  <c:v>0.33789727476298004</c:v>
                </c:pt>
                <c:pt idx="3561">
                  <c:v>0.33796661294167007</c:v>
                </c:pt>
                <c:pt idx="3562">
                  <c:v>0.3380266673474801</c:v>
                </c:pt>
                <c:pt idx="3563">
                  <c:v>0.33812994932074991</c:v>
                </c:pt>
                <c:pt idx="3564">
                  <c:v>0.33819798196888007</c:v>
                </c:pt>
                <c:pt idx="3565">
                  <c:v>0.33824148279310995</c:v>
                </c:pt>
                <c:pt idx="3566">
                  <c:v>0.33829792758628008</c:v>
                </c:pt>
                <c:pt idx="3567">
                  <c:v>0.33838235189589994</c:v>
                </c:pt>
                <c:pt idx="3568">
                  <c:v>0.33847834335583005</c:v>
                </c:pt>
                <c:pt idx="3569">
                  <c:v>0.33863954141643005</c:v>
                </c:pt>
                <c:pt idx="3570">
                  <c:v>0.33876907905988007</c:v>
                </c:pt>
                <c:pt idx="3571">
                  <c:v>0.33883537100060002</c:v>
                </c:pt>
                <c:pt idx="3572">
                  <c:v>0.33891703919013993</c:v>
                </c:pt>
                <c:pt idx="3573">
                  <c:v>0.33899029396051006</c:v>
                </c:pt>
                <c:pt idx="3574">
                  <c:v>0.33906674002781001</c:v>
                </c:pt>
                <c:pt idx="3575">
                  <c:v>0.33916102834610995</c:v>
                </c:pt>
                <c:pt idx="3576">
                  <c:v>0.33928012174508004</c:v>
                </c:pt>
                <c:pt idx="3577">
                  <c:v>0.33940936927061993</c:v>
                </c:pt>
                <c:pt idx="3578">
                  <c:v>0.33946956873538991</c:v>
                </c:pt>
                <c:pt idx="3579">
                  <c:v>0.33961143638969005</c:v>
                </c:pt>
                <c:pt idx="3580">
                  <c:v>0.33966626867326011</c:v>
                </c:pt>
                <c:pt idx="3581">
                  <c:v>0.33981466398037008</c:v>
                </c:pt>
                <c:pt idx="3582">
                  <c:v>0.33993375737932996</c:v>
                </c:pt>
                <c:pt idx="3583">
                  <c:v>0.34007257879566</c:v>
                </c:pt>
                <c:pt idx="3584">
                  <c:v>0.34016918805717999</c:v>
                </c:pt>
                <c:pt idx="3585">
                  <c:v>0.34023446458523998</c:v>
                </c:pt>
                <c:pt idx="3586">
                  <c:v>0.34032838532383991</c:v>
                </c:pt>
                <c:pt idx="3587">
                  <c:v>0.3403686441151299</c:v>
                </c:pt>
                <c:pt idx="3588">
                  <c:v>0.34045698501643007</c:v>
                </c:pt>
                <c:pt idx="3589">
                  <c:v>0.34049832681752989</c:v>
                </c:pt>
                <c:pt idx="3590">
                  <c:v>0.34056142746131002</c:v>
                </c:pt>
                <c:pt idx="3591">
                  <c:v>0.34066267860926991</c:v>
                </c:pt>
                <c:pt idx="3592">
                  <c:v>0.3407043105282801</c:v>
                </c:pt>
                <c:pt idx="3593">
                  <c:v>0.34077234317641003</c:v>
                </c:pt>
                <c:pt idx="3594">
                  <c:v>0.34085154536377993</c:v>
                </c:pt>
                <c:pt idx="3595">
                  <c:v>0.34099587902025008</c:v>
                </c:pt>
                <c:pt idx="3596">
                  <c:v>0.34105114648067003</c:v>
                </c:pt>
                <c:pt idx="3597">
                  <c:v>0.34115152727492992</c:v>
                </c:pt>
                <c:pt idx="3598">
                  <c:v>0.34127584279612999</c:v>
                </c:pt>
                <c:pt idx="3599">
                  <c:v>0.34138492712746005</c:v>
                </c:pt>
                <c:pt idx="3600">
                  <c:v>0.34150532605698003</c:v>
                </c:pt>
                <c:pt idx="3601">
                  <c:v>0.34162005151142005</c:v>
                </c:pt>
                <c:pt idx="3602">
                  <c:v>0.34174178749238004</c:v>
                </c:pt>
                <c:pt idx="3603">
                  <c:v>0.34183402964048004</c:v>
                </c:pt>
                <c:pt idx="3604">
                  <c:v>0.34195341315734007</c:v>
                </c:pt>
                <c:pt idx="3605">
                  <c:v>0.34200653091259992</c:v>
                </c:pt>
                <c:pt idx="3606">
                  <c:v>0.34208991363045005</c:v>
                </c:pt>
                <c:pt idx="3607">
                  <c:v>0.3422243832782399</c:v>
                </c:pt>
                <c:pt idx="3608">
                  <c:v>0.34232014119649001</c:v>
                </c:pt>
                <c:pt idx="3609">
                  <c:v>0.34247533526387008</c:v>
                </c:pt>
                <c:pt idx="3610">
                  <c:v>0.34252969380598008</c:v>
                </c:pt>
                <c:pt idx="3611">
                  <c:v>0.3426243108067899</c:v>
                </c:pt>
                <c:pt idx="3612">
                  <c:v>0.34269393910338009</c:v>
                </c:pt>
                <c:pt idx="3613">
                  <c:v>0.34273499078657998</c:v>
                </c:pt>
                <c:pt idx="3614">
                  <c:v>0.34280084755044005</c:v>
                </c:pt>
                <c:pt idx="3615">
                  <c:v>0.34286728455009996</c:v>
                </c:pt>
                <c:pt idx="3616">
                  <c:v>0.34294068437943004</c:v>
                </c:pt>
                <c:pt idx="3617">
                  <c:v>0.34295838157148006</c:v>
                </c:pt>
                <c:pt idx="3618">
                  <c:v>0.3430573117762199</c:v>
                </c:pt>
                <c:pt idx="3619">
                  <c:v>0.34312374877588003</c:v>
                </c:pt>
                <c:pt idx="3620">
                  <c:v>0.34318800989128007</c:v>
                </c:pt>
                <c:pt idx="3621">
                  <c:v>0.34333887120056006</c:v>
                </c:pt>
                <c:pt idx="3622">
                  <c:v>0.34342663186605993</c:v>
                </c:pt>
                <c:pt idx="3623">
                  <c:v>0.34351569806210991</c:v>
                </c:pt>
                <c:pt idx="3624">
                  <c:v>0.34365640524480989</c:v>
                </c:pt>
                <c:pt idx="3625">
                  <c:v>0.34378623300616007</c:v>
                </c:pt>
                <c:pt idx="3626">
                  <c:v>0.34387602449698007</c:v>
                </c:pt>
                <c:pt idx="3627">
                  <c:v>0.34398539894620006</c:v>
                </c:pt>
                <c:pt idx="3628">
                  <c:v>0.34407115590254</c:v>
                </c:pt>
                <c:pt idx="3629">
                  <c:v>0.34420907984901006</c:v>
                </c:pt>
                <c:pt idx="3630">
                  <c:v>0.34429089309749994</c:v>
                </c:pt>
                <c:pt idx="3631">
                  <c:v>0.34438126482412001</c:v>
                </c:pt>
                <c:pt idx="3632">
                  <c:v>0.34441941532829001</c:v>
                </c:pt>
                <c:pt idx="3633">
                  <c:v>0.34453183601550008</c:v>
                </c:pt>
                <c:pt idx="3634">
                  <c:v>0.34468907991862996</c:v>
                </c:pt>
                <c:pt idx="3635">
                  <c:v>0.34477103822608002</c:v>
                </c:pt>
                <c:pt idx="3636">
                  <c:v>0.34483631475413001</c:v>
                </c:pt>
                <c:pt idx="3637">
                  <c:v>0.34495047614875007</c:v>
                </c:pt>
                <c:pt idx="3638">
                  <c:v>0.3450121262030299</c:v>
                </c:pt>
                <c:pt idx="3639">
                  <c:v>0.34514383973075002</c:v>
                </c:pt>
                <c:pt idx="3640">
                  <c:v>0.34518257047073009</c:v>
                </c:pt>
                <c:pt idx="3641">
                  <c:v>0.34523232569099993</c:v>
                </c:pt>
                <c:pt idx="3642">
                  <c:v>0.34529745716009996</c:v>
                </c:pt>
                <c:pt idx="3643">
                  <c:v>0.34534895308779001</c:v>
                </c:pt>
                <c:pt idx="3644">
                  <c:v>0.34540552607877006</c:v>
                </c:pt>
                <c:pt idx="3645">
                  <c:v>0.34547704014172997</c:v>
                </c:pt>
                <c:pt idx="3646">
                  <c:v>0.34555943362602992</c:v>
                </c:pt>
                <c:pt idx="3647">
                  <c:v>0.34564487334829996</c:v>
                </c:pt>
                <c:pt idx="3648">
                  <c:v>0.34571479176280007</c:v>
                </c:pt>
                <c:pt idx="3649">
                  <c:v>0.34581256149592998</c:v>
                </c:pt>
                <c:pt idx="3650">
                  <c:v>0.34601129225912008</c:v>
                </c:pt>
                <c:pt idx="3651">
                  <c:v>0.34608947903383003</c:v>
                </c:pt>
                <c:pt idx="3652">
                  <c:v>0.34622848420737995</c:v>
                </c:pt>
                <c:pt idx="3653">
                  <c:v>0.34633201760028998</c:v>
                </c:pt>
                <c:pt idx="3654">
                  <c:v>0.34644719440756999</c:v>
                </c:pt>
                <c:pt idx="3655">
                  <c:v>0.34660461533155007</c:v>
                </c:pt>
                <c:pt idx="3656">
                  <c:v>0.34667653260947007</c:v>
                </c:pt>
                <c:pt idx="3657">
                  <c:v>0.34675854595210009</c:v>
                </c:pt>
                <c:pt idx="3658">
                  <c:v>0.34689436708787991</c:v>
                </c:pt>
                <c:pt idx="3659">
                  <c:v>0.3470380931574899</c:v>
                </c:pt>
                <c:pt idx="3660">
                  <c:v>0.34710242569028993</c:v>
                </c:pt>
                <c:pt idx="3661">
                  <c:v>0.34717393975325006</c:v>
                </c:pt>
                <c:pt idx="3662">
                  <c:v>0.34724342299089006</c:v>
                </c:pt>
                <c:pt idx="3663">
                  <c:v>0.34729767503865006</c:v>
                </c:pt>
                <c:pt idx="3664">
                  <c:v>0.34735424802963011</c:v>
                </c:pt>
                <c:pt idx="3665">
                  <c:v>0.34741720361446005</c:v>
                </c:pt>
                <c:pt idx="3666">
                  <c:v>0.34748480108574009</c:v>
                </c:pt>
                <c:pt idx="3667">
                  <c:v>0.34755205758241003</c:v>
                </c:pt>
                <c:pt idx="3668">
                  <c:v>0.3476059253100201</c:v>
                </c:pt>
                <c:pt idx="3669">
                  <c:v>0.34766061253462999</c:v>
                </c:pt>
                <c:pt idx="3670">
                  <c:v>0.34772472859108006</c:v>
                </c:pt>
                <c:pt idx="3671">
                  <c:v>0.34780731508203999</c:v>
                </c:pt>
                <c:pt idx="3672">
                  <c:v>0.34786296977160003</c:v>
                </c:pt>
                <c:pt idx="3673">
                  <c:v>0.34792650559224003</c:v>
                </c:pt>
                <c:pt idx="3674">
                  <c:v>0.34805502782303011</c:v>
                </c:pt>
                <c:pt idx="3675">
                  <c:v>0.34809665974204007</c:v>
                </c:pt>
                <c:pt idx="3676">
                  <c:v>0.34820414842490011</c:v>
                </c:pt>
                <c:pt idx="3677">
                  <c:v>0.34835776585425005</c:v>
                </c:pt>
                <c:pt idx="3678">
                  <c:v>0.34844244058363993</c:v>
                </c:pt>
                <c:pt idx="3679">
                  <c:v>0.34857172780731993</c:v>
                </c:pt>
                <c:pt idx="3680">
                  <c:v>0.34868153743341002</c:v>
                </c:pt>
                <c:pt idx="3681">
                  <c:v>0.34873564442221006</c:v>
                </c:pt>
                <c:pt idx="3682">
                  <c:v>0.3487981648302001</c:v>
                </c:pt>
                <c:pt idx="3683">
                  <c:v>0.34886750300888991</c:v>
                </c:pt>
                <c:pt idx="3684">
                  <c:v>0.34893495542121</c:v>
                </c:pt>
                <c:pt idx="3685">
                  <c:v>0.34907754837026994</c:v>
                </c:pt>
                <c:pt idx="3686">
                  <c:v>0.3491767370732799</c:v>
                </c:pt>
                <c:pt idx="3687">
                  <c:v>0.34930177875383994</c:v>
                </c:pt>
                <c:pt idx="3688">
                  <c:v>0.34943337797763996</c:v>
                </c:pt>
                <c:pt idx="3689">
                  <c:v>0.34950344145109002</c:v>
                </c:pt>
                <c:pt idx="3690">
                  <c:v>0.34960179142002001</c:v>
                </c:pt>
                <c:pt idx="3691">
                  <c:v>0.34964937075602998</c:v>
                </c:pt>
                <c:pt idx="3692">
                  <c:v>0.34969709515097991</c:v>
                </c:pt>
                <c:pt idx="3693">
                  <c:v>0.34976313943727999</c:v>
                </c:pt>
                <c:pt idx="3694">
                  <c:v>0.34979602535571996</c:v>
                </c:pt>
                <c:pt idx="3695">
                  <c:v>0.34984012327689995</c:v>
                </c:pt>
                <c:pt idx="3696">
                  <c:v>0.34992121123064002</c:v>
                </c:pt>
                <c:pt idx="3697">
                  <c:v>0.3499919999988399</c:v>
                </c:pt>
                <c:pt idx="3698">
                  <c:v>0.35005771170375</c:v>
                </c:pt>
                <c:pt idx="3699">
                  <c:v>0.35011065822095011</c:v>
                </c:pt>
                <c:pt idx="3700">
                  <c:v>0.35015359567050997</c:v>
                </c:pt>
                <c:pt idx="3701">
                  <c:v>0.35027355942318006</c:v>
                </c:pt>
                <c:pt idx="3702">
                  <c:v>0.35034724218418001</c:v>
                </c:pt>
                <c:pt idx="3703">
                  <c:v>0.35044806534151007</c:v>
                </c:pt>
                <c:pt idx="3704">
                  <c:v>0.35055323308116004</c:v>
                </c:pt>
                <c:pt idx="3705">
                  <c:v>0.35065172810904</c:v>
                </c:pt>
                <c:pt idx="3706">
                  <c:v>0.35076706603351004</c:v>
                </c:pt>
                <c:pt idx="3707">
                  <c:v>0.35092995117750991</c:v>
                </c:pt>
                <c:pt idx="3708">
                  <c:v>0.35100929842383</c:v>
                </c:pt>
                <c:pt idx="3709">
                  <c:v>0.35111838275516005</c:v>
                </c:pt>
                <c:pt idx="3710">
                  <c:v>0.35120788412806991</c:v>
                </c:pt>
                <c:pt idx="3711">
                  <c:v>0.35129085784817993</c:v>
                </c:pt>
                <c:pt idx="3712">
                  <c:v>0.35133205459033001</c:v>
                </c:pt>
                <c:pt idx="3713">
                  <c:v>0.35149785697158009</c:v>
                </c:pt>
                <c:pt idx="3714">
                  <c:v>0.35158895399295997</c:v>
                </c:pt>
                <c:pt idx="3715">
                  <c:v>0.35170645174346005</c:v>
                </c:pt>
                <c:pt idx="3716">
                  <c:v>0.35184802927986003</c:v>
                </c:pt>
                <c:pt idx="3717">
                  <c:v>0.35196567208931007</c:v>
                </c:pt>
                <c:pt idx="3718">
                  <c:v>0.35205053157578003</c:v>
                </c:pt>
                <c:pt idx="3719">
                  <c:v>0.35209608008647009</c:v>
                </c:pt>
                <c:pt idx="3720">
                  <c:v>0.35215802025864007</c:v>
                </c:pt>
                <c:pt idx="3721">
                  <c:v>0.35227203659430995</c:v>
                </c:pt>
                <c:pt idx="3722">
                  <c:v>0.35236545455891011</c:v>
                </c:pt>
                <c:pt idx="3723">
                  <c:v>0.35244103027250007</c:v>
                </c:pt>
                <c:pt idx="3724">
                  <c:v>0.35250993327433</c:v>
                </c:pt>
                <c:pt idx="3725">
                  <c:v>0.3525560244219299</c:v>
                </c:pt>
                <c:pt idx="3726">
                  <c:v>0.35264469304002999</c:v>
                </c:pt>
                <c:pt idx="3727">
                  <c:v>0.35273535488454999</c:v>
                </c:pt>
                <c:pt idx="3728">
                  <c:v>0.35281151083395001</c:v>
                </c:pt>
                <c:pt idx="3729">
                  <c:v>0.35288578101698009</c:v>
                </c:pt>
                <c:pt idx="3730">
                  <c:v>0.35296411285064</c:v>
                </c:pt>
                <c:pt idx="3731">
                  <c:v>0.35302692337652997</c:v>
                </c:pt>
                <c:pt idx="3732">
                  <c:v>0.35309528463511008</c:v>
                </c:pt>
                <c:pt idx="3733">
                  <c:v>0.35318938940191003</c:v>
                </c:pt>
                <c:pt idx="3734">
                  <c:v>0.35327990618747007</c:v>
                </c:pt>
                <c:pt idx="3735">
                  <c:v>0.35337637039004011</c:v>
                </c:pt>
                <c:pt idx="3736">
                  <c:v>0.35346035952281007</c:v>
                </c:pt>
                <c:pt idx="3737">
                  <c:v>0.35358554539771991</c:v>
                </c:pt>
                <c:pt idx="3738">
                  <c:v>0.35371675616010001</c:v>
                </c:pt>
                <c:pt idx="3739">
                  <c:v>0.35380701613181009</c:v>
                </c:pt>
                <c:pt idx="3740">
                  <c:v>0.35395834690238992</c:v>
                </c:pt>
                <c:pt idx="3741">
                  <c:v>0.35403406767493006</c:v>
                </c:pt>
                <c:pt idx="3742">
                  <c:v>0.35417071320699001</c:v>
                </c:pt>
                <c:pt idx="3743">
                  <c:v>0.35426384105368003</c:v>
                </c:pt>
                <c:pt idx="3744">
                  <c:v>0.35434666971484008</c:v>
                </c:pt>
                <c:pt idx="3745">
                  <c:v>0.35441354014556992</c:v>
                </c:pt>
                <c:pt idx="3746">
                  <c:v>0.35445647934091995</c:v>
                </c:pt>
                <c:pt idx="3747">
                  <c:v>0.35454409494747008</c:v>
                </c:pt>
                <c:pt idx="3748">
                  <c:v>0.3546668148202099</c:v>
                </c:pt>
                <c:pt idx="3749">
                  <c:v>0.35474064982639009</c:v>
                </c:pt>
                <c:pt idx="3750">
                  <c:v>0.35480346035227006</c:v>
                </c:pt>
                <c:pt idx="3751">
                  <c:v>0.35486307958122998</c:v>
                </c:pt>
                <c:pt idx="3752">
                  <c:v>0.35489586290420005</c:v>
                </c:pt>
                <c:pt idx="3753">
                  <c:v>0.35498913580985003</c:v>
                </c:pt>
                <c:pt idx="3754">
                  <c:v>0.35505700175921007</c:v>
                </c:pt>
                <c:pt idx="3755">
                  <c:v>0.35512527164226992</c:v>
                </c:pt>
                <c:pt idx="3756">
                  <c:v>0.35524124826708992</c:v>
                </c:pt>
                <c:pt idx="3757">
                  <c:v>0.35527881853546006</c:v>
                </c:pt>
                <c:pt idx="3758">
                  <c:v>0.35534438518141997</c:v>
                </c:pt>
                <c:pt idx="3759">
                  <c:v>0.35545311080705</c:v>
                </c:pt>
                <c:pt idx="3760">
                  <c:v>0.35551395909540995</c:v>
                </c:pt>
                <c:pt idx="3761">
                  <c:v>0.35558030837864996</c:v>
                </c:pt>
                <c:pt idx="3762">
                  <c:v>0.35565887298768994</c:v>
                </c:pt>
                <c:pt idx="3763">
                  <c:v>0.35580190111359999</c:v>
                </c:pt>
                <c:pt idx="3764">
                  <c:v>0.35589024201489994</c:v>
                </c:pt>
                <c:pt idx="3765">
                  <c:v>0.35600469352742992</c:v>
                </c:pt>
                <c:pt idx="3766">
                  <c:v>0.35606938981968006</c:v>
                </c:pt>
                <c:pt idx="3767">
                  <c:v>0.35626899093656994</c:v>
                </c:pt>
                <c:pt idx="3768">
                  <c:v>0.35640357130537992</c:v>
                </c:pt>
                <c:pt idx="3769">
                  <c:v>0.35650616232183996</c:v>
                </c:pt>
                <c:pt idx="3770">
                  <c:v>0.35662351501338008</c:v>
                </c:pt>
                <c:pt idx="3771">
                  <c:v>0.35673143887309999</c:v>
                </c:pt>
                <c:pt idx="3772">
                  <c:v>0.35676741349301011</c:v>
                </c:pt>
                <c:pt idx="3773">
                  <c:v>0.35680179246444998</c:v>
                </c:pt>
                <c:pt idx="3774">
                  <c:v>0.35685198286157993</c:v>
                </c:pt>
                <c:pt idx="3775">
                  <c:v>0.35702793936942001</c:v>
                </c:pt>
                <c:pt idx="3776">
                  <c:v>0.35712832016366991</c:v>
                </c:pt>
                <c:pt idx="3777">
                  <c:v>0.35715921772029002</c:v>
                </c:pt>
                <c:pt idx="3778">
                  <c:v>0.35724900921110003</c:v>
                </c:pt>
                <c:pt idx="3779">
                  <c:v>0.35734953506429989</c:v>
                </c:pt>
                <c:pt idx="3780">
                  <c:v>0.3574204332478601</c:v>
                </c:pt>
                <c:pt idx="3781">
                  <c:v>0.35746848340431003</c:v>
                </c:pt>
                <c:pt idx="3782">
                  <c:v>0.35751258132549002</c:v>
                </c:pt>
                <c:pt idx="3783">
                  <c:v>0.35758656139061995</c:v>
                </c:pt>
                <c:pt idx="3784">
                  <c:v>0.35767200111288999</c:v>
                </c:pt>
                <c:pt idx="3785">
                  <c:v>0.35770434925901995</c:v>
                </c:pt>
                <c:pt idx="3786">
                  <c:v>0.35778862850968007</c:v>
                </c:pt>
                <c:pt idx="3787">
                  <c:v>0.35783084066448989</c:v>
                </c:pt>
                <c:pt idx="3788">
                  <c:v>0.3579096076750099</c:v>
                </c:pt>
                <c:pt idx="3789">
                  <c:v>0.35800186516799992</c:v>
                </c:pt>
                <c:pt idx="3790">
                  <c:v>0.35806525592967997</c:v>
                </c:pt>
                <c:pt idx="3791">
                  <c:v>0.35816839284401003</c:v>
                </c:pt>
                <c:pt idx="3792">
                  <c:v>0.35824890056194003</c:v>
                </c:pt>
                <c:pt idx="3793">
                  <c:v>0.35835218253522005</c:v>
                </c:pt>
                <c:pt idx="3794">
                  <c:v>0.35845459415479008</c:v>
                </c:pt>
                <c:pt idx="3795">
                  <c:v>0.35852581809985007</c:v>
                </c:pt>
                <c:pt idx="3796">
                  <c:v>0.35863113089844001</c:v>
                </c:pt>
                <c:pt idx="3797">
                  <c:v>0.35872251803772004</c:v>
                </c:pt>
                <c:pt idx="3798">
                  <c:v>0.35878793962472</c:v>
                </c:pt>
                <c:pt idx="3799">
                  <c:v>0.35886220980775008</c:v>
                </c:pt>
                <c:pt idx="3800">
                  <c:v>0.35892840717020991</c:v>
                </c:pt>
                <c:pt idx="3801">
                  <c:v>0.35903965114808001</c:v>
                </c:pt>
                <c:pt idx="3802">
                  <c:v>0.35910460331526006</c:v>
                </c:pt>
                <c:pt idx="3803">
                  <c:v>0.35914507476266011</c:v>
                </c:pt>
                <c:pt idx="3804">
                  <c:v>0.35920280822525008</c:v>
                </c:pt>
                <c:pt idx="3805">
                  <c:v>0.35922123071205991</c:v>
                </c:pt>
                <c:pt idx="3806">
                  <c:v>0.35935207388607004</c:v>
                </c:pt>
                <c:pt idx="3807">
                  <c:v>0.35940792158229007</c:v>
                </c:pt>
                <c:pt idx="3808">
                  <c:v>0.35952251815377001</c:v>
                </c:pt>
                <c:pt idx="3809">
                  <c:v>0.35963609931258</c:v>
                </c:pt>
                <c:pt idx="3810">
                  <c:v>0.35968716006340995</c:v>
                </c:pt>
                <c:pt idx="3811">
                  <c:v>0.35980610840342009</c:v>
                </c:pt>
                <c:pt idx="3812">
                  <c:v>0.35990822990508997</c:v>
                </c:pt>
                <c:pt idx="3813">
                  <c:v>0.35995450371054005</c:v>
                </c:pt>
                <c:pt idx="3814">
                  <c:v>0.36000846564038991</c:v>
                </c:pt>
                <c:pt idx="3815">
                  <c:v>0.36010405948925994</c:v>
                </c:pt>
                <c:pt idx="3816">
                  <c:v>0.36018297155872991</c:v>
                </c:pt>
                <c:pt idx="3817">
                  <c:v>0.36024433149510005</c:v>
                </c:pt>
                <c:pt idx="3818">
                  <c:v>0.36032309850562005</c:v>
                </c:pt>
                <c:pt idx="3819">
                  <c:v>0.36042246388721</c:v>
                </c:pt>
                <c:pt idx="3820">
                  <c:v>0.3604999253671699</c:v>
                </c:pt>
                <c:pt idx="3821">
                  <c:v>0.36054837505688009</c:v>
                </c:pt>
                <c:pt idx="3822">
                  <c:v>0.36065700060940009</c:v>
                </c:pt>
                <c:pt idx="3823">
                  <c:v>0.36071852920667991</c:v>
                </c:pt>
                <c:pt idx="3824">
                  <c:v>0.36078409585263005</c:v>
                </c:pt>
                <c:pt idx="3825">
                  <c:v>0.36085059962516008</c:v>
                </c:pt>
                <c:pt idx="3826">
                  <c:v>0.36099965345416996</c:v>
                </c:pt>
                <c:pt idx="3827">
                  <c:v>0.36104607231856001</c:v>
                </c:pt>
                <c:pt idx="3828">
                  <c:v>0.36115646218044994</c:v>
                </c:pt>
                <c:pt idx="3829">
                  <c:v>0.36131512228214002</c:v>
                </c:pt>
                <c:pt idx="3830">
                  <c:v>0.36138014308324995</c:v>
                </c:pt>
                <c:pt idx="3831">
                  <c:v>0.36149430447787001</c:v>
                </c:pt>
                <c:pt idx="3832">
                  <c:v>0.36156649917788997</c:v>
                </c:pt>
                <c:pt idx="3833">
                  <c:v>0.36163486660161004</c:v>
                </c:pt>
                <c:pt idx="3834">
                  <c:v>0.36168491193979002</c:v>
                </c:pt>
                <c:pt idx="3835">
                  <c:v>0.36177296272319004</c:v>
                </c:pt>
                <c:pt idx="3836">
                  <c:v>0.36184920835680989</c:v>
                </c:pt>
                <c:pt idx="3837">
                  <c:v>0.36195370617641998</c:v>
                </c:pt>
                <c:pt idx="3838">
                  <c:v>0.36205133085059993</c:v>
                </c:pt>
                <c:pt idx="3839">
                  <c:v>0.36218739614686002</c:v>
                </c:pt>
                <c:pt idx="3840">
                  <c:v>0.36228966270748009</c:v>
                </c:pt>
                <c:pt idx="3841">
                  <c:v>0.36235551947133993</c:v>
                </c:pt>
                <c:pt idx="3842">
                  <c:v>0.36243273619941996</c:v>
                </c:pt>
                <c:pt idx="3843">
                  <c:v>0.36249593653612999</c:v>
                </c:pt>
                <c:pt idx="3844">
                  <c:v>0.36262228288264997</c:v>
                </c:pt>
                <c:pt idx="3845">
                  <c:v>0.36266667092173011</c:v>
                </c:pt>
                <c:pt idx="3846">
                  <c:v>0.36274485769644005</c:v>
                </c:pt>
                <c:pt idx="3847">
                  <c:v>0.36285365190986996</c:v>
                </c:pt>
                <c:pt idx="3848">
                  <c:v>0.36294997105349003</c:v>
                </c:pt>
                <c:pt idx="3849">
                  <c:v>0.36300117686326994</c:v>
                </c:pt>
                <c:pt idx="3850">
                  <c:v>0.36307733281266996</c:v>
                </c:pt>
                <c:pt idx="3851">
                  <c:v>0.36316415816766989</c:v>
                </c:pt>
                <c:pt idx="3852">
                  <c:v>0.36328157581599996</c:v>
                </c:pt>
                <c:pt idx="3853">
                  <c:v>0.36339950874335991</c:v>
                </c:pt>
                <c:pt idx="3854">
                  <c:v>0.36354253686926996</c:v>
                </c:pt>
                <c:pt idx="3855">
                  <c:v>0.36360897386894009</c:v>
                </c:pt>
                <c:pt idx="3856">
                  <c:v>0.36370988605397003</c:v>
                </c:pt>
                <c:pt idx="3857">
                  <c:v>0.36376694306683</c:v>
                </c:pt>
                <c:pt idx="3858">
                  <c:v>0.36384745078476</c:v>
                </c:pt>
                <c:pt idx="3859">
                  <c:v>0.36395392405497007</c:v>
                </c:pt>
                <c:pt idx="3860">
                  <c:v>0.36400600021845997</c:v>
                </c:pt>
                <c:pt idx="3861">
                  <c:v>0.36408955417437006</c:v>
                </c:pt>
                <c:pt idx="3862">
                  <c:v>0.36413350703659009</c:v>
                </c:pt>
                <c:pt idx="3863">
                  <c:v>0.36422600636994007</c:v>
                </c:pt>
                <c:pt idx="3864">
                  <c:v>0.36429640823883003</c:v>
                </c:pt>
                <c:pt idx="3865">
                  <c:v>0.36439229220559</c:v>
                </c:pt>
                <c:pt idx="3866">
                  <c:v>0.36450612847961006</c:v>
                </c:pt>
                <c:pt idx="3867">
                  <c:v>0.36459682532682991</c:v>
                </c:pt>
                <c:pt idx="3868">
                  <c:v>0.36463831218687992</c:v>
                </c:pt>
                <c:pt idx="3869">
                  <c:v>0.36472389696810992</c:v>
                </c:pt>
                <c:pt idx="3870">
                  <c:v>0.36476368559635008</c:v>
                </c:pt>
                <c:pt idx="3871">
                  <c:v>0.36486416897395002</c:v>
                </c:pt>
                <c:pt idx="3872">
                  <c:v>0.36492335302605006</c:v>
                </c:pt>
                <c:pt idx="3873">
                  <c:v>0.36498993508466993</c:v>
                </c:pt>
                <c:pt idx="3874">
                  <c:v>0.36509626329592004</c:v>
                </c:pt>
                <c:pt idx="3875">
                  <c:v>0.36518213819504997</c:v>
                </c:pt>
                <c:pt idx="3876">
                  <c:v>0.36521738752020005</c:v>
                </c:pt>
                <c:pt idx="3877">
                  <c:v>0.36531080548479</c:v>
                </c:pt>
                <c:pt idx="3878">
                  <c:v>0.36538507566783007</c:v>
                </c:pt>
                <c:pt idx="3879">
                  <c:v>0.36542337123095003</c:v>
                </c:pt>
                <c:pt idx="3880">
                  <c:v>0.36548415093152009</c:v>
                </c:pt>
                <c:pt idx="3881">
                  <c:v>0.36553869309718001</c:v>
                </c:pt>
                <c:pt idx="3882">
                  <c:v>0.36564734225164996</c:v>
                </c:pt>
                <c:pt idx="3883">
                  <c:v>0.36569535676451004</c:v>
                </c:pt>
                <c:pt idx="3884">
                  <c:v>0.36574047009834998</c:v>
                </c:pt>
                <c:pt idx="3885">
                  <c:v>0.36589452270455003</c:v>
                </c:pt>
                <c:pt idx="3886">
                  <c:v>0.3659229542589999</c:v>
                </c:pt>
                <c:pt idx="3887">
                  <c:v>0.36605408755090996</c:v>
                </c:pt>
                <c:pt idx="3888">
                  <c:v>0.36612008937371998</c:v>
                </c:pt>
                <c:pt idx="3889">
                  <c:v>0.36615519363992011</c:v>
                </c:pt>
                <c:pt idx="3890">
                  <c:v>0.36621531889939996</c:v>
                </c:pt>
                <c:pt idx="3891">
                  <c:v>0.36622656264393005</c:v>
                </c:pt>
                <c:pt idx="3892">
                  <c:v>0.36629735141212993</c:v>
                </c:pt>
                <c:pt idx="3893">
                  <c:v>0.36636278184682003</c:v>
                </c:pt>
                <c:pt idx="3894">
                  <c:v>0.36649506676266008</c:v>
                </c:pt>
                <c:pt idx="3895">
                  <c:v>0.36660328074027992</c:v>
                </c:pt>
                <c:pt idx="3896">
                  <c:v>0.36668271607776992</c:v>
                </c:pt>
                <c:pt idx="3897">
                  <c:v>0.36682816686022002</c:v>
                </c:pt>
                <c:pt idx="3898">
                  <c:v>0.36694199339139999</c:v>
                </c:pt>
                <c:pt idx="3899">
                  <c:v>0.36707451334353003</c:v>
                </c:pt>
                <c:pt idx="3900">
                  <c:v>0.36712912924998009</c:v>
                </c:pt>
                <c:pt idx="3901">
                  <c:v>0.36721049751014001</c:v>
                </c:pt>
                <c:pt idx="3902">
                  <c:v>0.36728679674833997</c:v>
                </c:pt>
                <c:pt idx="3903">
                  <c:v>0.3673203071362201</c:v>
                </c:pt>
                <c:pt idx="3904">
                  <c:v>0.36736237423207996</c:v>
                </c:pt>
                <c:pt idx="3905">
                  <c:v>0.36742634522957007</c:v>
                </c:pt>
                <c:pt idx="3906">
                  <c:v>0.36756502158694992</c:v>
                </c:pt>
                <c:pt idx="3907">
                  <c:v>0.36760433256273006</c:v>
                </c:pt>
                <c:pt idx="3908">
                  <c:v>0.36766508376355</c:v>
                </c:pt>
                <c:pt idx="3909">
                  <c:v>0.36769020746185999</c:v>
                </c:pt>
                <c:pt idx="3910">
                  <c:v>0.3678091558018699</c:v>
                </c:pt>
                <c:pt idx="3911">
                  <c:v>0.36784571065758009</c:v>
                </c:pt>
                <c:pt idx="3912">
                  <c:v>0.36792476778600003</c:v>
                </c:pt>
                <c:pt idx="3913">
                  <c:v>0.3679693008840299</c:v>
                </c:pt>
                <c:pt idx="3914">
                  <c:v>0.3680413951828001</c:v>
                </c:pt>
                <c:pt idx="3915">
                  <c:v>0.36809274605152997</c:v>
                </c:pt>
                <c:pt idx="3916">
                  <c:v>0.36812959102514009</c:v>
                </c:pt>
                <c:pt idx="3917">
                  <c:v>0.36826115949391003</c:v>
                </c:pt>
                <c:pt idx="3918">
                  <c:v>0.3683328186158199</c:v>
                </c:pt>
                <c:pt idx="3919">
                  <c:v>0.36842783222888009</c:v>
                </c:pt>
                <c:pt idx="3920">
                  <c:v>0.36847886076968006</c:v>
                </c:pt>
                <c:pt idx="3921">
                  <c:v>0.36853677150124997</c:v>
                </c:pt>
                <c:pt idx="3922">
                  <c:v>0.36858101448137992</c:v>
                </c:pt>
                <c:pt idx="3923">
                  <c:v>0.36863251040906997</c:v>
                </c:pt>
                <c:pt idx="3924">
                  <c:v>0.36868226562934003</c:v>
                </c:pt>
                <c:pt idx="3925">
                  <c:v>0.3687735077096701</c:v>
                </c:pt>
                <c:pt idx="3926">
                  <c:v>0.36887504897552992</c:v>
                </c:pt>
                <c:pt idx="3927">
                  <c:v>0.36898065189203</c:v>
                </c:pt>
                <c:pt idx="3928">
                  <c:v>0.36904433277161997</c:v>
                </c:pt>
                <c:pt idx="3929">
                  <c:v>0.36913891120782005</c:v>
                </c:pt>
                <c:pt idx="3930">
                  <c:v>0.36925408801510007</c:v>
                </c:pt>
                <c:pt idx="3931">
                  <c:v>0.3693242965475001</c:v>
                </c:pt>
                <c:pt idx="3932">
                  <c:v>0.36948067009691998</c:v>
                </c:pt>
                <c:pt idx="3933">
                  <c:v>0.36955581063366005</c:v>
                </c:pt>
                <c:pt idx="3934">
                  <c:v>0.36962680088764999</c:v>
                </c:pt>
                <c:pt idx="3935">
                  <c:v>0.36968215698019002</c:v>
                </c:pt>
                <c:pt idx="3936">
                  <c:v>0.36973510349738992</c:v>
                </c:pt>
                <c:pt idx="3937">
                  <c:v>0.36979921955382999</c:v>
                </c:pt>
                <c:pt idx="3938">
                  <c:v>0.36990279164500994</c:v>
                </c:pt>
                <c:pt idx="3939">
                  <c:v>0.37000505820563001</c:v>
                </c:pt>
                <c:pt idx="3940">
                  <c:v>0.37009426946063995</c:v>
                </c:pt>
                <c:pt idx="3941">
                  <c:v>0.37015678986862</c:v>
                </c:pt>
                <c:pt idx="3942">
                  <c:v>0.37019914708238</c:v>
                </c:pt>
                <c:pt idx="3943">
                  <c:v>0.37026935561478003</c:v>
                </c:pt>
                <c:pt idx="3944">
                  <c:v>0.37035595580865999</c:v>
                </c:pt>
                <c:pt idx="3945">
                  <c:v>0.37042717975371997</c:v>
                </c:pt>
                <c:pt idx="3946">
                  <c:v>0.37048824957217996</c:v>
                </c:pt>
                <c:pt idx="3947">
                  <c:v>0.37057165846914009</c:v>
                </c:pt>
                <c:pt idx="3948">
                  <c:v>0.37067885703409997</c:v>
                </c:pt>
                <c:pt idx="3949">
                  <c:v>0.37073688061460008</c:v>
                </c:pt>
                <c:pt idx="3950">
                  <c:v>0.37081361679979996</c:v>
                </c:pt>
                <c:pt idx="3951">
                  <c:v>0.37088730674702997</c:v>
                </c:pt>
                <c:pt idx="3952">
                  <c:v>0.37092980901973993</c:v>
                </c:pt>
                <c:pt idx="3953">
                  <c:v>0.3709854434236699</c:v>
                </c:pt>
                <c:pt idx="3954">
                  <c:v>0.3710146685062099</c:v>
                </c:pt>
                <c:pt idx="3955">
                  <c:v>0.37109329045777995</c:v>
                </c:pt>
                <c:pt idx="3956">
                  <c:v>0.37117307288094992</c:v>
                </c:pt>
                <c:pt idx="3957">
                  <c:v>0.37128999039564992</c:v>
                </c:pt>
                <c:pt idx="3958">
                  <c:v>0.37136310010707008</c:v>
                </c:pt>
                <c:pt idx="3959">
                  <c:v>0.3714489750062</c:v>
                </c:pt>
                <c:pt idx="3960">
                  <c:v>0.37153455978742</c:v>
                </c:pt>
                <c:pt idx="3961">
                  <c:v>0.37162942834153001</c:v>
                </c:pt>
                <c:pt idx="3962">
                  <c:v>0.37171660877122004</c:v>
                </c:pt>
                <c:pt idx="3963">
                  <c:v>0.37185804124867006</c:v>
                </c:pt>
                <c:pt idx="3964">
                  <c:v>0.3720035353767599</c:v>
                </c:pt>
                <c:pt idx="3965">
                  <c:v>0.37213292796125996</c:v>
                </c:pt>
                <c:pt idx="3966">
                  <c:v>0.37217717094137992</c:v>
                </c:pt>
                <c:pt idx="3967">
                  <c:v>0.37226474916925989</c:v>
                </c:pt>
                <c:pt idx="3968">
                  <c:v>0.37233310931395991</c:v>
                </c:pt>
                <c:pt idx="3969">
                  <c:v>0.37240288266950006</c:v>
                </c:pt>
                <c:pt idx="3970">
                  <c:v>0.37249281921927002</c:v>
                </c:pt>
                <c:pt idx="3971">
                  <c:v>0.37254895703338997</c:v>
                </c:pt>
                <c:pt idx="3972">
                  <c:v>0.37260741579073997</c:v>
                </c:pt>
                <c:pt idx="3973">
                  <c:v>0.37272752460236003</c:v>
                </c:pt>
                <c:pt idx="3974">
                  <c:v>0.37275871227688007</c:v>
                </c:pt>
                <c:pt idx="3975">
                  <c:v>0.37283080657564005</c:v>
                </c:pt>
                <c:pt idx="3976">
                  <c:v>0.37291740925136008</c:v>
                </c:pt>
                <c:pt idx="3977">
                  <c:v>0.37298123270806993</c:v>
                </c:pt>
                <c:pt idx="3978">
                  <c:v>0.37304302782128995</c:v>
                </c:pt>
                <c:pt idx="3979">
                  <c:v>0.37308786836991992</c:v>
                </c:pt>
                <c:pt idx="3980">
                  <c:v>0.37312701695405992</c:v>
                </c:pt>
                <c:pt idx="3981">
                  <c:v>0.3731525473294699</c:v>
                </c:pt>
                <c:pt idx="3982">
                  <c:v>0.3732432091739899</c:v>
                </c:pt>
                <c:pt idx="3983">
                  <c:v>0.37327642767382008</c:v>
                </c:pt>
                <c:pt idx="3984">
                  <c:v>0.37333648207963011</c:v>
                </c:pt>
                <c:pt idx="3985">
                  <c:v>0.37338304600297989</c:v>
                </c:pt>
                <c:pt idx="3986">
                  <c:v>0.37342525815778993</c:v>
                </c:pt>
                <c:pt idx="3987">
                  <c:v>0.37351301882328003</c:v>
                </c:pt>
                <c:pt idx="3988">
                  <c:v>0.3735881593600201</c:v>
                </c:pt>
                <c:pt idx="3989">
                  <c:v>0.37369367375332008</c:v>
                </c:pt>
                <c:pt idx="3990">
                  <c:v>0.37376668659668</c:v>
                </c:pt>
                <c:pt idx="3991">
                  <c:v>0.37391831353302996</c:v>
                </c:pt>
                <c:pt idx="3992">
                  <c:v>0.37400825008278993</c:v>
                </c:pt>
                <c:pt idx="3993">
                  <c:v>0.37410979134865996</c:v>
                </c:pt>
                <c:pt idx="3994">
                  <c:v>0.37421539426515005</c:v>
                </c:pt>
                <c:pt idx="3995">
                  <c:v>0.37432012682793991</c:v>
                </c:pt>
                <c:pt idx="3996">
                  <c:v>0.37449187662619998</c:v>
                </c:pt>
                <c:pt idx="3997">
                  <c:v>0.37461285579153003</c:v>
                </c:pt>
                <c:pt idx="3998">
                  <c:v>0.37462895733512003</c:v>
                </c:pt>
                <c:pt idx="3999">
                  <c:v>0.37470032633911998</c:v>
                </c:pt>
                <c:pt idx="4000">
                  <c:v>0.37477198546103008</c:v>
                </c:pt>
                <c:pt idx="4001">
                  <c:v>0.37481144149576995</c:v>
                </c:pt>
                <c:pt idx="4002">
                  <c:v>0.3748878875630699</c:v>
                </c:pt>
                <c:pt idx="4003">
                  <c:v>0.37494199455187993</c:v>
                </c:pt>
                <c:pt idx="4004">
                  <c:v>0.3750451314662</c:v>
                </c:pt>
                <c:pt idx="4005">
                  <c:v>0.37509184044849997</c:v>
                </c:pt>
                <c:pt idx="4006">
                  <c:v>0.37518380782358007</c:v>
                </c:pt>
                <c:pt idx="4007">
                  <c:v>0.37526576613102991</c:v>
                </c:pt>
                <c:pt idx="4008">
                  <c:v>0.37531465099758998</c:v>
                </c:pt>
                <c:pt idx="4009">
                  <c:v>0.37540444248840998</c:v>
                </c:pt>
                <c:pt idx="4010">
                  <c:v>0.37546696289639003</c:v>
                </c:pt>
                <c:pt idx="4011">
                  <c:v>0.37550888493328993</c:v>
                </c:pt>
                <c:pt idx="4012">
                  <c:v>0.3755674887495899</c:v>
                </c:pt>
                <c:pt idx="4013">
                  <c:v>0.37559359936080994</c:v>
                </c:pt>
                <c:pt idx="4014">
                  <c:v>0.37565553953298991</c:v>
                </c:pt>
                <c:pt idx="4015">
                  <c:v>0.37574170455001998</c:v>
                </c:pt>
                <c:pt idx="4016">
                  <c:v>0.37575829874325994</c:v>
                </c:pt>
                <c:pt idx="4017">
                  <c:v>0.37582540356488003</c:v>
                </c:pt>
                <c:pt idx="4018">
                  <c:v>0.37587225760612997</c:v>
                </c:pt>
                <c:pt idx="4019">
                  <c:v>0.37597220322352998</c:v>
                </c:pt>
                <c:pt idx="4020">
                  <c:v>0.37604819422565994</c:v>
                </c:pt>
                <c:pt idx="4021">
                  <c:v>0.37613220324674002</c:v>
                </c:pt>
                <c:pt idx="4022">
                  <c:v>0.37620531295815995</c:v>
                </c:pt>
                <c:pt idx="4023">
                  <c:v>0.37628146890755998</c:v>
                </c:pt>
                <c:pt idx="4024">
                  <c:v>0.37639664571483999</c:v>
                </c:pt>
                <c:pt idx="4025">
                  <c:v>0.3765097916968001</c:v>
                </c:pt>
                <c:pt idx="4026">
                  <c:v>0.37657969323108009</c:v>
                </c:pt>
                <c:pt idx="4027">
                  <c:v>0.37669590233122996</c:v>
                </c:pt>
                <c:pt idx="4028">
                  <c:v>0.37680745266473004</c:v>
                </c:pt>
                <c:pt idx="4029">
                  <c:v>0.37685285611645991</c:v>
                </c:pt>
                <c:pt idx="4030">
                  <c:v>0.37697557598919995</c:v>
                </c:pt>
                <c:pt idx="4031">
                  <c:v>0.37701949500407994</c:v>
                </c:pt>
                <c:pt idx="4032">
                  <c:v>0.37705028134908991</c:v>
                </c:pt>
                <c:pt idx="4033">
                  <c:v>0.37712005470463006</c:v>
                </c:pt>
                <c:pt idx="4034">
                  <c:v>0.37715762497299998</c:v>
                </c:pt>
                <c:pt idx="4035">
                  <c:v>0.37722348173686004</c:v>
                </c:pt>
                <c:pt idx="4036">
                  <c:v>0.37729035391338006</c:v>
                </c:pt>
                <c:pt idx="4037">
                  <c:v>0.37732386253110994</c:v>
                </c:pt>
                <c:pt idx="4038">
                  <c:v>0.37744281087112008</c:v>
                </c:pt>
                <c:pt idx="4039">
                  <c:v>0.37749923880314995</c:v>
                </c:pt>
                <c:pt idx="4040">
                  <c:v>0.37756901215870009</c:v>
                </c:pt>
                <c:pt idx="4041">
                  <c:v>0.37760121524587009</c:v>
                </c:pt>
                <c:pt idx="4042">
                  <c:v>0.37767519531100002</c:v>
                </c:pt>
                <c:pt idx="4043">
                  <c:v>0.37776919351140004</c:v>
                </c:pt>
                <c:pt idx="4044">
                  <c:v>0.3778273621508399</c:v>
                </c:pt>
                <c:pt idx="4045">
                  <c:v>0.37785767947164994</c:v>
                </c:pt>
                <c:pt idx="4046">
                  <c:v>0.37791091610674998</c:v>
                </c:pt>
                <c:pt idx="4047">
                  <c:v>0.37800796054513008</c:v>
                </c:pt>
                <c:pt idx="4048">
                  <c:v>0.37805118811259009</c:v>
                </c:pt>
                <c:pt idx="4049">
                  <c:v>0.37811936581966998</c:v>
                </c:pt>
                <c:pt idx="4050">
                  <c:v>0.37815287443741008</c:v>
                </c:pt>
                <c:pt idx="4051">
                  <c:v>0.37821394425588006</c:v>
                </c:pt>
                <c:pt idx="4052">
                  <c:v>0.37829590256331991</c:v>
                </c:pt>
                <c:pt idx="4053">
                  <c:v>0.37840948372213989</c:v>
                </c:pt>
                <c:pt idx="4054">
                  <c:v>0.37848128790299995</c:v>
                </c:pt>
                <c:pt idx="4055">
                  <c:v>0.37856440668204994</c:v>
                </c:pt>
                <c:pt idx="4056">
                  <c:v>0.37870540398265007</c:v>
                </c:pt>
                <c:pt idx="4057">
                  <c:v>0.37882507761742001</c:v>
                </c:pt>
                <c:pt idx="4058">
                  <c:v>0.37890369956899006</c:v>
                </c:pt>
                <c:pt idx="4059">
                  <c:v>0.37906921183233999</c:v>
                </c:pt>
                <c:pt idx="4060">
                  <c:v>0.3791517503755899</c:v>
                </c:pt>
                <c:pt idx="4061">
                  <c:v>0.37918250287326005</c:v>
                </c:pt>
                <c:pt idx="4062">
                  <c:v>0.37928404413912009</c:v>
                </c:pt>
                <c:pt idx="4063">
                  <c:v>0.37933539500784996</c:v>
                </c:pt>
                <c:pt idx="4064">
                  <c:v>0.3794427165376999</c:v>
                </c:pt>
                <c:pt idx="4065">
                  <c:v>0.37947566701370006</c:v>
                </c:pt>
                <c:pt idx="4066">
                  <c:v>0.37954935696092007</c:v>
                </c:pt>
                <c:pt idx="4067">
                  <c:v>0.37960157818336993</c:v>
                </c:pt>
                <c:pt idx="4068">
                  <c:v>0.37965220375734998</c:v>
                </c:pt>
                <c:pt idx="4069">
                  <c:v>0.37973343677004001</c:v>
                </c:pt>
                <c:pt idx="4070">
                  <c:v>0.37980582118669992</c:v>
                </c:pt>
                <c:pt idx="4071">
                  <c:v>0.37985238511004993</c:v>
                </c:pt>
                <c:pt idx="4072">
                  <c:v>0.37993376318168992</c:v>
                </c:pt>
                <c:pt idx="4073">
                  <c:v>0.38001302158190997</c:v>
                </c:pt>
                <c:pt idx="4074">
                  <c:v>0.38007069883165001</c:v>
                </c:pt>
                <c:pt idx="4075">
                  <c:v>0.38014612948629001</c:v>
                </c:pt>
                <c:pt idx="4076">
                  <c:v>0.3801880515231999</c:v>
                </c:pt>
                <c:pt idx="4077">
                  <c:v>0.38026145135251999</c:v>
                </c:pt>
                <c:pt idx="4078">
                  <c:v>0.38032977411855007</c:v>
                </c:pt>
                <c:pt idx="4079">
                  <c:v>0.38035066260752992</c:v>
                </c:pt>
                <c:pt idx="4080">
                  <c:v>0.38043349126867998</c:v>
                </c:pt>
                <c:pt idx="4081">
                  <c:v>0.38050050850414996</c:v>
                </c:pt>
                <c:pt idx="4082">
                  <c:v>0.38055882220255</c:v>
                </c:pt>
                <c:pt idx="4083">
                  <c:v>0.38061365448611006</c:v>
                </c:pt>
                <c:pt idx="4084">
                  <c:v>0.38072244869953997</c:v>
                </c:pt>
                <c:pt idx="4085">
                  <c:v>0.38079193193717997</c:v>
                </c:pt>
                <c:pt idx="4086">
                  <c:v>0.3808905720240201</c:v>
                </c:pt>
                <c:pt idx="4087">
                  <c:v>0.38096861373978008</c:v>
                </c:pt>
                <c:pt idx="4088">
                  <c:v>0.38101263639603999</c:v>
                </c:pt>
                <c:pt idx="4089">
                  <c:v>0.38112063552066999</c:v>
                </c:pt>
                <c:pt idx="4090">
                  <c:v>0.38123871350697991</c:v>
                </c:pt>
                <c:pt idx="4091">
                  <c:v>0.38135534090376999</c:v>
                </c:pt>
                <c:pt idx="4092">
                  <c:v>0.38146551724137989</c:v>
                </c:pt>
                <c:pt idx="4093">
                  <c:v>0.38158627475413009</c:v>
                </c:pt>
                <c:pt idx="4094">
                  <c:v>0.38165034896690009</c:v>
                </c:pt>
                <c:pt idx="4095">
                  <c:v>0.38172973805690003</c:v>
                </c:pt>
                <c:pt idx="4096">
                  <c:v>0.3818505721632699</c:v>
                </c:pt>
                <c:pt idx="4097">
                  <c:v>0.38193412611917998</c:v>
                </c:pt>
                <c:pt idx="4098">
                  <c:v>0.38200085323675004</c:v>
                </c:pt>
                <c:pt idx="4099">
                  <c:v>0.38208741994458006</c:v>
                </c:pt>
                <c:pt idx="4100">
                  <c:v>0.38214228571420006</c:v>
                </c:pt>
                <c:pt idx="4101">
                  <c:v>0.38220828753701008</c:v>
                </c:pt>
                <c:pt idx="4102">
                  <c:v>0.38229459761300011</c:v>
                </c:pt>
                <c:pt idx="4103">
                  <c:v>0.38236364567378001</c:v>
                </c:pt>
                <c:pt idx="4104">
                  <c:v>0.38239904005788006</c:v>
                </c:pt>
                <c:pt idx="4105">
                  <c:v>0.38245706363837995</c:v>
                </c:pt>
                <c:pt idx="4106">
                  <c:v>0.38252132475376999</c:v>
                </c:pt>
                <c:pt idx="4107">
                  <c:v>0.38259617517260991</c:v>
                </c:pt>
                <c:pt idx="4108">
                  <c:v>0.38262591225760989</c:v>
                </c:pt>
                <c:pt idx="4109">
                  <c:v>0.38267233112200993</c:v>
                </c:pt>
                <c:pt idx="4110">
                  <c:v>0.38270148797120007</c:v>
                </c:pt>
                <c:pt idx="4111">
                  <c:v>0.38275153330938005</c:v>
                </c:pt>
                <c:pt idx="4112">
                  <c:v>0.38284857774774994</c:v>
                </c:pt>
                <c:pt idx="4113">
                  <c:v>0.38291675545483006</c:v>
                </c:pt>
                <c:pt idx="4114">
                  <c:v>0.3829987137622799</c:v>
                </c:pt>
                <c:pt idx="4115">
                  <c:v>0.38307980171601996</c:v>
                </c:pt>
                <c:pt idx="4116">
                  <c:v>0.38314652883359002</c:v>
                </c:pt>
                <c:pt idx="4117">
                  <c:v>0.38323428949907989</c:v>
                </c:pt>
                <c:pt idx="4118">
                  <c:v>0.38335193230852993</c:v>
                </c:pt>
                <c:pt idx="4119">
                  <c:v>0.38351936277609999</c:v>
                </c:pt>
                <c:pt idx="4120">
                  <c:v>0.38370088880200992</c:v>
                </c:pt>
                <c:pt idx="4121">
                  <c:v>0.38382279366423</c:v>
                </c:pt>
                <c:pt idx="4122">
                  <c:v>0.38390953891706991</c:v>
                </c:pt>
                <c:pt idx="4123">
                  <c:v>0.38403706407882998</c:v>
                </c:pt>
                <c:pt idx="4124">
                  <c:v>0.3841222936381099</c:v>
                </c:pt>
                <c:pt idx="4125">
                  <c:v>0.38421909471900006</c:v>
                </c:pt>
                <c:pt idx="4126">
                  <c:v>0.38427407206152009</c:v>
                </c:pt>
                <c:pt idx="4127">
                  <c:v>0.38437561332737991</c:v>
                </c:pt>
                <c:pt idx="4128">
                  <c:v>0.38449555024088</c:v>
                </c:pt>
                <c:pt idx="4129">
                  <c:v>0.38456346466921998</c:v>
                </c:pt>
                <c:pt idx="4130">
                  <c:v>0.38465137039367003</c:v>
                </c:pt>
                <c:pt idx="4131">
                  <c:v>0.38470388173402004</c:v>
                </c:pt>
                <c:pt idx="4132">
                  <c:v>0.38476611202409994</c:v>
                </c:pt>
                <c:pt idx="4133">
                  <c:v>0.38482094430766001</c:v>
                </c:pt>
                <c:pt idx="4134">
                  <c:v>0.38493728158654994</c:v>
                </c:pt>
                <c:pt idx="4135">
                  <c:v>0.3850069098831399</c:v>
                </c:pt>
                <c:pt idx="4136">
                  <c:v>0.38504955721480005</c:v>
                </c:pt>
                <c:pt idx="4137">
                  <c:v>0.38508727254211994</c:v>
                </c:pt>
                <c:pt idx="4138">
                  <c:v>0.38514166964883989</c:v>
                </c:pt>
                <c:pt idx="4139">
                  <c:v>0.38516661978845002</c:v>
                </c:pt>
                <c:pt idx="4140">
                  <c:v>0.38519851444733999</c:v>
                </c:pt>
                <c:pt idx="4141">
                  <c:v>0.3852374085566499</c:v>
                </c:pt>
                <c:pt idx="4142">
                  <c:v>0.38528368236208999</c:v>
                </c:pt>
                <c:pt idx="4143">
                  <c:v>0.38538564578998002</c:v>
                </c:pt>
                <c:pt idx="4144">
                  <c:v>0.38543004684389004</c:v>
                </c:pt>
                <c:pt idx="4145">
                  <c:v>0.38550359173216009</c:v>
                </c:pt>
                <c:pt idx="4146">
                  <c:v>0.38560643852859</c:v>
                </c:pt>
                <c:pt idx="4147">
                  <c:v>0.3856746162356699</c:v>
                </c:pt>
                <c:pt idx="4148">
                  <c:v>0.38578094444692002</c:v>
                </c:pt>
                <c:pt idx="4149">
                  <c:v>0.38584651109287993</c:v>
                </c:pt>
                <c:pt idx="4150">
                  <c:v>0.38593311128675989</c:v>
                </c:pt>
                <c:pt idx="4151">
                  <c:v>0.38597329261625002</c:v>
                </c:pt>
                <c:pt idx="4152">
                  <c:v>0.38609079036675009</c:v>
                </c:pt>
                <c:pt idx="4153">
                  <c:v>0.38617498936427008</c:v>
                </c:pt>
                <c:pt idx="4154">
                  <c:v>0.38623251296211003</c:v>
                </c:pt>
                <c:pt idx="4155">
                  <c:v>0.38636886837626006</c:v>
                </c:pt>
                <c:pt idx="4156">
                  <c:v>0.38641659277121998</c:v>
                </c:pt>
                <c:pt idx="4157">
                  <c:v>0.38648433530144</c:v>
                </c:pt>
                <c:pt idx="4158">
                  <c:v>0.38657900334593998</c:v>
                </c:pt>
                <c:pt idx="4159">
                  <c:v>0.38667644962113989</c:v>
                </c:pt>
                <c:pt idx="4160">
                  <c:v>0.3867313706953901</c:v>
                </c:pt>
                <c:pt idx="4161">
                  <c:v>0.38679476145707992</c:v>
                </c:pt>
                <c:pt idx="4162">
                  <c:v>0.38689601260504003</c:v>
                </c:pt>
                <c:pt idx="4163">
                  <c:v>0.38698449856528994</c:v>
                </c:pt>
                <c:pt idx="4164">
                  <c:v>0.38703802531829989</c:v>
                </c:pt>
                <c:pt idx="4165">
                  <c:v>0.38710707337909001</c:v>
                </c:pt>
                <c:pt idx="4166">
                  <c:v>0.38716872343336006</c:v>
                </c:pt>
                <c:pt idx="4167">
                  <c:v>0.38723370984350991</c:v>
                </c:pt>
                <c:pt idx="4168">
                  <c:v>0.38730580414226989</c:v>
                </c:pt>
                <c:pt idx="4169">
                  <c:v>0.38735062735820991</c:v>
                </c:pt>
                <c:pt idx="4170">
                  <c:v>0.38739370986671995</c:v>
                </c:pt>
                <c:pt idx="4171">
                  <c:v>0.38746551404758001</c:v>
                </c:pt>
                <c:pt idx="4172">
                  <c:v>0.38752716410186006</c:v>
                </c:pt>
                <c:pt idx="4173">
                  <c:v>0.38759069992249007</c:v>
                </c:pt>
                <c:pt idx="4174">
                  <c:v>0.38762014688959989</c:v>
                </c:pt>
                <c:pt idx="4175">
                  <c:v>0.38769804354640991</c:v>
                </c:pt>
                <c:pt idx="4176">
                  <c:v>0.38778145244337003</c:v>
                </c:pt>
                <c:pt idx="4177">
                  <c:v>0.38783280331209991</c:v>
                </c:pt>
                <c:pt idx="4178">
                  <c:v>0.38788386406294006</c:v>
                </c:pt>
                <c:pt idx="4179">
                  <c:v>0.38796277613241004</c:v>
                </c:pt>
                <c:pt idx="4180">
                  <c:v>0.38801630288541</c:v>
                </c:pt>
                <c:pt idx="4181">
                  <c:v>0.38806562292882996</c:v>
                </c:pt>
                <c:pt idx="4182">
                  <c:v>0.38815686500916002</c:v>
                </c:pt>
                <c:pt idx="4183">
                  <c:v>0.38823621225548011</c:v>
                </c:pt>
                <c:pt idx="4184">
                  <c:v>0.38826769004790007</c:v>
                </c:pt>
                <c:pt idx="4185">
                  <c:v>0.38834863294267996</c:v>
                </c:pt>
                <c:pt idx="4186">
                  <c:v>0.38843871455140011</c:v>
                </c:pt>
                <c:pt idx="4187">
                  <c:v>0.38855026488489997</c:v>
                </c:pt>
                <c:pt idx="4188">
                  <c:v>0.38860292128419993</c:v>
                </c:pt>
                <c:pt idx="4189">
                  <c:v>0.3887272368054</c:v>
                </c:pt>
                <c:pt idx="4190">
                  <c:v>0.38887026493132004</c:v>
                </c:pt>
                <c:pt idx="4191">
                  <c:v>0.38892480709697996</c:v>
                </c:pt>
                <c:pt idx="4192">
                  <c:v>0.38904012896320994</c:v>
                </c:pt>
                <c:pt idx="4193">
                  <c:v>0.38910772643447999</c:v>
                </c:pt>
                <c:pt idx="4194">
                  <c:v>0.38921623053000998</c:v>
                </c:pt>
                <c:pt idx="4195">
                  <c:v>0.38926134386383993</c:v>
                </c:pt>
                <c:pt idx="4196">
                  <c:v>0.38934605829135993</c:v>
                </c:pt>
                <c:pt idx="4197">
                  <c:v>0.3894233747123701</c:v>
                </c:pt>
                <c:pt idx="4198">
                  <c:v>0.38949749983644999</c:v>
                </c:pt>
                <c:pt idx="4199">
                  <c:v>0.38956807441561003</c:v>
                </c:pt>
                <c:pt idx="4200">
                  <c:v>0.38963283983795005</c:v>
                </c:pt>
                <c:pt idx="4201">
                  <c:v>0.38968549623724003</c:v>
                </c:pt>
                <c:pt idx="4202">
                  <c:v>0.3897657138372701</c:v>
                </c:pt>
                <c:pt idx="4203">
                  <c:v>0.38980952164054994</c:v>
                </c:pt>
                <c:pt idx="4204">
                  <c:v>0.38985536026913992</c:v>
                </c:pt>
                <c:pt idx="4205">
                  <c:v>0.38990468031256009</c:v>
                </c:pt>
                <c:pt idx="4206">
                  <c:v>0.38992609605500994</c:v>
                </c:pt>
                <c:pt idx="4207">
                  <c:v>0.38996952166375998</c:v>
                </c:pt>
                <c:pt idx="4208">
                  <c:v>0.39002885077480998</c:v>
                </c:pt>
                <c:pt idx="4209">
                  <c:v>0.39008817988585998</c:v>
                </c:pt>
                <c:pt idx="4210">
                  <c:v>0.39020596775426997</c:v>
                </c:pt>
                <c:pt idx="4211">
                  <c:v>0.3902638462758099</c:v>
                </c:pt>
                <c:pt idx="4212">
                  <c:v>0.3903333295134499</c:v>
                </c:pt>
                <c:pt idx="4213">
                  <c:v>0.39039294874240005</c:v>
                </c:pt>
                <c:pt idx="4214">
                  <c:v>0.39049216906505002</c:v>
                </c:pt>
                <c:pt idx="4215">
                  <c:v>0.39056855158616011</c:v>
                </c:pt>
                <c:pt idx="4216">
                  <c:v>0.39063142565822995</c:v>
                </c:pt>
                <c:pt idx="4217">
                  <c:v>0.39073728599188007</c:v>
                </c:pt>
                <c:pt idx="4218">
                  <c:v>0.39082377382755995</c:v>
                </c:pt>
                <c:pt idx="4219">
                  <c:v>0.39088382823336998</c:v>
                </c:pt>
                <c:pt idx="4220">
                  <c:v>0.39096230512599006</c:v>
                </c:pt>
                <c:pt idx="4221">
                  <c:v>0.39109793524539005</c:v>
                </c:pt>
                <c:pt idx="4222">
                  <c:v>0.39119193344579006</c:v>
                </c:pt>
                <c:pt idx="4223">
                  <c:v>0.39131653908490005</c:v>
                </c:pt>
                <c:pt idx="4224">
                  <c:v>0.39136759983573999</c:v>
                </c:pt>
                <c:pt idx="4225">
                  <c:v>0.39148451782777993</c:v>
                </c:pt>
                <c:pt idx="4226">
                  <c:v>0.39156604048101995</c:v>
                </c:pt>
                <c:pt idx="4227">
                  <c:v>0.39162522453311999</c:v>
                </c:pt>
                <c:pt idx="4228">
                  <c:v>0.39169383741705999</c:v>
                </c:pt>
                <c:pt idx="4229">
                  <c:v>0.39180640316321003</c:v>
                </c:pt>
                <c:pt idx="4230">
                  <c:v>0.39191432702292994</c:v>
                </c:pt>
                <c:pt idx="4231">
                  <c:v>0.39198206955315995</c:v>
                </c:pt>
                <c:pt idx="4232">
                  <c:v>0.39201659358355001</c:v>
                </c:pt>
                <c:pt idx="4233">
                  <c:v>0.39208375587796995</c:v>
                </c:pt>
                <c:pt idx="4234">
                  <c:v>0.39213510674671004</c:v>
                </c:pt>
                <c:pt idx="4235">
                  <c:v>0.39220720104547002</c:v>
                </c:pt>
                <c:pt idx="4236">
                  <c:v>0.39225647054764989</c:v>
                </c:pt>
                <c:pt idx="4237">
                  <c:v>0.39232455373701991</c:v>
                </c:pt>
                <c:pt idx="4238">
                  <c:v>0.39238112672799996</c:v>
                </c:pt>
                <c:pt idx="4239">
                  <c:v>0.39241361993306989</c:v>
                </c:pt>
                <c:pt idx="4240">
                  <c:v>0.39252647579713007</c:v>
                </c:pt>
                <c:pt idx="4241">
                  <c:v>0.39255824370744996</c:v>
                </c:pt>
                <c:pt idx="4242">
                  <c:v>0.39260654833820996</c:v>
                </c:pt>
                <c:pt idx="4243">
                  <c:v>0.39268110863914996</c:v>
                </c:pt>
                <c:pt idx="4244">
                  <c:v>0.39279352932635003</c:v>
                </c:pt>
                <c:pt idx="4245">
                  <c:v>0.39288520658352999</c:v>
                </c:pt>
                <c:pt idx="4246">
                  <c:v>0.39297325736693001</c:v>
                </c:pt>
                <c:pt idx="4247">
                  <c:v>0.39306263007209008</c:v>
                </c:pt>
                <c:pt idx="4248">
                  <c:v>0.39316415494674994</c:v>
                </c:pt>
                <c:pt idx="4249">
                  <c:v>0.3932542169228801</c:v>
                </c:pt>
                <c:pt idx="4250">
                  <c:v>0.39334185216201001</c:v>
                </c:pt>
                <c:pt idx="4251">
                  <c:v>0.39343077329911003</c:v>
                </c:pt>
                <c:pt idx="4252">
                  <c:v>0.39348966723331991</c:v>
                </c:pt>
                <c:pt idx="4253">
                  <c:v>0.39353956751253993</c:v>
                </c:pt>
                <c:pt idx="4254">
                  <c:v>0.39360411874583989</c:v>
                </c:pt>
                <c:pt idx="4255">
                  <c:v>0.39366968539179004</c:v>
                </c:pt>
                <c:pt idx="4256">
                  <c:v>0.39381158662083005</c:v>
                </c:pt>
                <c:pt idx="4257">
                  <c:v>0.39387987581213002</c:v>
                </c:pt>
                <c:pt idx="4258">
                  <c:v>0.39399824391634009</c:v>
                </c:pt>
                <c:pt idx="4259">
                  <c:v>0.39410442706864002</c:v>
                </c:pt>
                <c:pt idx="4260">
                  <c:v>0.39421655763793995</c:v>
                </c:pt>
                <c:pt idx="4261">
                  <c:v>0.39427323475640996</c:v>
                </c:pt>
                <c:pt idx="4262">
                  <c:v>0.39432943164962997</c:v>
                </c:pt>
                <c:pt idx="4263">
                  <c:v>0.39442109075918008</c:v>
                </c:pt>
                <c:pt idx="4264">
                  <c:v>0.39446779974148005</c:v>
                </c:pt>
                <c:pt idx="4265">
                  <c:v>0.39449216964528011</c:v>
                </c:pt>
                <c:pt idx="4266">
                  <c:v>0.39457151689160996</c:v>
                </c:pt>
                <c:pt idx="4267">
                  <c:v>0.39461242351584991</c:v>
                </c:pt>
                <c:pt idx="4268">
                  <c:v>0.39466914156578992</c:v>
                </c:pt>
                <c:pt idx="4269">
                  <c:v>0.39469771817917998</c:v>
                </c:pt>
                <c:pt idx="4270">
                  <c:v>0.39474747339945004</c:v>
                </c:pt>
                <c:pt idx="4271">
                  <c:v>0.39480549697994993</c:v>
                </c:pt>
                <c:pt idx="4272">
                  <c:v>0.39490074277633003</c:v>
                </c:pt>
                <c:pt idx="4273">
                  <c:v>0.39500959492432997</c:v>
                </c:pt>
                <c:pt idx="4274">
                  <c:v>0.3950564489655799</c:v>
                </c:pt>
                <c:pt idx="4275">
                  <c:v>0.3951157780766299</c:v>
                </c:pt>
                <c:pt idx="4276">
                  <c:v>0.39518187096848001</c:v>
                </c:pt>
                <c:pt idx="4277">
                  <c:v>0.39523139006076002</c:v>
                </c:pt>
                <c:pt idx="4278">
                  <c:v>0.39528839822859996</c:v>
                </c:pt>
                <c:pt idx="4279">
                  <c:v>0.3954013991516101</c:v>
                </c:pt>
                <c:pt idx="4280">
                  <c:v>0.39548292228220006</c:v>
                </c:pt>
                <c:pt idx="4281">
                  <c:v>0.39552092772742009</c:v>
                </c:pt>
                <c:pt idx="4282">
                  <c:v>0.39558794496289007</c:v>
                </c:pt>
                <c:pt idx="4283">
                  <c:v>0.3957276367329301</c:v>
                </c:pt>
                <c:pt idx="4284">
                  <c:v>0.3957971199705701</c:v>
                </c:pt>
                <c:pt idx="4285">
                  <c:v>0.39591708372323997</c:v>
                </c:pt>
                <c:pt idx="4286">
                  <c:v>0.39603501665058993</c:v>
                </c:pt>
                <c:pt idx="4287">
                  <c:v>0.39610435482927997</c:v>
                </c:pt>
                <c:pt idx="4288">
                  <c:v>0.39621416445536006</c:v>
                </c:pt>
                <c:pt idx="4289">
                  <c:v>0.39631657607493009</c:v>
                </c:pt>
                <c:pt idx="4290">
                  <c:v>0.39639750606524005</c:v>
                </c:pt>
                <c:pt idx="4291">
                  <c:v>0.39646018443664999</c:v>
                </c:pt>
                <c:pt idx="4292">
                  <c:v>0.39652470363684</c:v>
                </c:pt>
                <c:pt idx="4293">
                  <c:v>0.39662598681791006</c:v>
                </c:pt>
                <c:pt idx="4294">
                  <c:v>0.39671592336768002</c:v>
                </c:pt>
                <c:pt idx="4295">
                  <c:v>0.3967986069698799</c:v>
                </c:pt>
                <c:pt idx="4296">
                  <c:v>0.39686359338002997</c:v>
                </c:pt>
                <c:pt idx="4297">
                  <c:v>0.39690362965056991</c:v>
                </c:pt>
                <c:pt idx="4298">
                  <c:v>0.39694497145166996</c:v>
                </c:pt>
                <c:pt idx="4299">
                  <c:v>0.39703766197927992</c:v>
                </c:pt>
                <c:pt idx="4300">
                  <c:v>0.3971078726539099</c:v>
                </c:pt>
                <c:pt idx="4301">
                  <c:v>0.39715342116458996</c:v>
                </c:pt>
                <c:pt idx="4302">
                  <c:v>0.39724785454185008</c:v>
                </c:pt>
                <c:pt idx="4303">
                  <c:v>0.39734336732934006</c:v>
                </c:pt>
                <c:pt idx="4304">
                  <c:v>0.39737550641892994</c:v>
                </c:pt>
                <c:pt idx="4305">
                  <c:v>0.39743498058893989</c:v>
                </c:pt>
                <c:pt idx="4306">
                  <c:v>0.39750751006454998</c:v>
                </c:pt>
                <c:pt idx="4307">
                  <c:v>0.39757800871484994</c:v>
                </c:pt>
                <c:pt idx="4308">
                  <c:v>0.39763342123422007</c:v>
                </c:pt>
                <c:pt idx="4309">
                  <c:v>0.39771770048488997</c:v>
                </c:pt>
                <c:pt idx="4310">
                  <c:v>0.3977892145478501</c:v>
                </c:pt>
                <c:pt idx="4311">
                  <c:v>0.39784056541657997</c:v>
                </c:pt>
                <c:pt idx="4312">
                  <c:v>0.39791309489220006</c:v>
                </c:pt>
                <c:pt idx="4313">
                  <c:v>0.39800636779784004</c:v>
                </c:pt>
                <c:pt idx="4314">
                  <c:v>0.39810712766323997</c:v>
                </c:pt>
                <c:pt idx="4315">
                  <c:v>0.39819610490605006</c:v>
                </c:pt>
                <c:pt idx="4316">
                  <c:v>0.39828502604316007</c:v>
                </c:pt>
                <c:pt idx="4317">
                  <c:v>0.39841311309710004</c:v>
                </c:pt>
                <c:pt idx="4318">
                  <c:v>0.39851015753546992</c:v>
                </c:pt>
                <c:pt idx="4319">
                  <c:v>0.39862722010912011</c:v>
                </c:pt>
                <c:pt idx="4320">
                  <c:v>0.39869003063500008</c:v>
                </c:pt>
                <c:pt idx="4321">
                  <c:v>0.39873441867407999</c:v>
                </c:pt>
                <c:pt idx="4322">
                  <c:v>0.39884277771065002</c:v>
                </c:pt>
                <c:pt idx="4323">
                  <c:v>0.39889402789436001</c:v>
                </c:pt>
                <c:pt idx="4324">
                  <c:v>0.39894693003763004</c:v>
                </c:pt>
                <c:pt idx="4325">
                  <c:v>0.39902903340403006</c:v>
                </c:pt>
                <c:pt idx="4326">
                  <c:v>0.39910707511979004</c:v>
                </c:pt>
                <c:pt idx="4327">
                  <c:v>0.39920281402761004</c:v>
                </c:pt>
                <c:pt idx="4328">
                  <c:v>0.39925305561623992</c:v>
                </c:pt>
                <c:pt idx="4329">
                  <c:v>0.3992957968153501</c:v>
                </c:pt>
                <c:pt idx="4330">
                  <c:v>0.39936020298969011</c:v>
                </c:pt>
                <c:pt idx="4331">
                  <c:v>0.39943142693475009</c:v>
                </c:pt>
                <c:pt idx="4332">
                  <c:v>0.39951222477059001</c:v>
                </c:pt>
                <c:pt idx="4333">
                  <c:v>0.39957040277794009</c:v>
                </c:pt>
                <c:pt idx="4334">
                  <c:v>0.39966323113881996</c:v>
                </c:pt>
                <c:pt idx="4335">
                  <c:v>0.39971733812763</c:v>
                </c:pt>
                <c:pt idx="4336">
                  <c:v>0.39978000359456001</c:v>
                </c:pt>
                <c:pt idx="4337">
                  <c:v>0.39989706616820997</c:v>
                </c:pt>
                <c:pt idx="4338">
                  <c:v>0.39995030280331001</c:v>
                </c:pt>
                <c:pt idx="4339">
                  <c:v>0.40002413780948998</c:v>
                </c:pt>
                <c:pt idx="4340">
                  <c:v>0.40013452767136992</c:v>
                </c:pt>
                <c:pt idx="4341">
                  <c:v>0.40019530737193998</c:v>
                </c:pt>
                <c:pt idx="4342">
                  <c:v>0.40026464555063002</c:v>
                </c:pt>
                <c:pt idx="4343">
                  <c:v>0.4003930227224699</c:v>
                </c:pt>
                <c:pt idx="4344">
                  <c:v>0.40051646788996997</c:v>
                </c:pt>
                <c:pt idx="4345">
                  <c:v>0.40061728386106998</c:v>
                </c:pt>
                <c:pt idx="4346">
                  <c:v>0.40070562476237992</c:v>
                </c:pt>
                <c:pt idx="4347">
                  <c:v>0.40077873447380008</c:v>
                </c:pt>
                <c:pt idx="4348">
                  <c:v>0.40086011254544007</c:v>
                </c:pt>
                <c:pt idx="4349">
                  <c:v>0.40096150875234993</c:v>
                </c:pt>
                <c:pt idx="4350">
                  <c:v>0.40107668555962994</c:v>
                </c:pt>
                <c:pt idx="4351">
                  <c:v>0.40116067469238992</c:v>
                </c:pt>
                <c:pt idx="4352">
                  <c:v>0.40127454596911005</c:v>
                </c:pt>
                <c:pt idx="4353">
                  <c:v>0.40137724770658001</c:v>
                </c:pt>
                <c:pt idx="4354">
                  <c:v>0.40155726586505991</c:v>
                </c:pt>
                <c:pt idx="4355">
                  <c:v>0.40163153604808999</c:v>
                </c:pt>
                <c:pt idx="4356">
                  <c:v>0.40165416524448005</c:v>
                </c:pt>
                <c:pt idx="4357">
                  <c:v>0.40167635926402001</c:v>
                </c:pt>
                <c:pt idx="4358">
                  <c:v>0.40172829036855995</c:v>
                </c:pt>
                <c:pt idx="4359">
                  <c:v>0.40180560678956989</c:v>
                </c:pt>
                <c:pt idx="4360">
                  <c:v>0.40188074732630996</c:v>
                </c:pt>
                <c:pt idx="4361">
                  <c:v>0.40193972703544989</c:v>
                </c:pt>
                <c:pt idx="4362">
                  <c:v>0.40202222579939995</c:v>
                </c:pt>
                <c:pt idx="4363">
                  <c:v>0.40209209821826009</c:v>
                </c:pt>
                <c:pt idx="4364">
                  <c:v>0.40214669257569002</c:v>
                </c:pt>
                <c:pt idx="4365">
                  <c:v>0.40222787339661004</c:v>
                </c:pt>
                <c:pt idx="4366">
                  <c:v>0.40226541030918006</c:v>
                </c:pt>
                <c:pt idx="4367">
                  <c:v>0.40232578818868991</c:v>
                </c:pt>
                <c:pt idx="4368">
                  <c:v>0.40238874377353007</c:v>
                </c:pt>
                <c:pt idx="4369">
                  <c:v>0.40246214360284993</c:v>
                </c:pt>
                <c:pt idx="4370">
                  <c:v>0.40252858060251007</c:v>
                </c:pt>
                <c:pt idx="4371">
                  <c:v>0.40262736574829994</c:v>
                </c:pt>
                <c:pt idx="4372">
                  <c:v>0.40267073837471989</c:v>
                </c:pt>
                <c:pt idx="4373">
                  <c:v>0.40270482722826006</c:v>
                </c:pt>
                <c:pt idx="4374">
                  <c:v>0.40279345824745993</c:v>
                </c:pt>
                <c:pt idx="4375">
                  <c:v>0.40283102851583008</c:v>
                </c:pt>
                <c:pt idx="4376">
                  <c:v>0.4029144772395401</c:v>
                </c:pt>
                <c:pt idx="4377">
                  <c:v>0.40296883451949994</c:v>
                </c:pt>
                <c:pt idx="4378">
                  <c:v>0.40305920624612002</c:v>
                </c:pt>
                <c:pt idx="4379">
                  <c:v>0.40312535312788</c:v>
                </c:pt>
                <c:pt idx="4380">
                  <c:v>0.40323269675180007</c:v>
                </c:pt>
                <c:pt idx="4381">
                  <c:v>0.40327606937821003</c:v>
                </c:pt>
                <c:pt idx="4382">
                  <c:v>0.40333423801766011</c:v>
                </c:pt>
                <c:pt idx="4383">
                  <c:v>0.40345492706508002</c:v>
                </c:pt>
                <c:pt idx="4384">
                  <c:v>0.40359171765609991</c:v>
                </c:pt>
                <c:pt idx="4385">
                  <c:v>0.40370413834329999</c:v>
                </c:pt>
                <c:pt idx="4386">
                  <c:v>0.40385398423993002</c:v>
                </c:pt>
                <c:pt idx="4387">
                  <c:v>0.4039044647549499</c:v>
                </c:pt>
                <c:pt idx="4388">
                  <c:v>0.40397960529168997</c:v>
                </c:pt>
                <c:pt idx="4389">
                  <c:v>0.40402892533510992</c:v>
                </c:pt>
                <c:pt idx="4390">
                  <c:v>0.40409202597890004</c:v>
                </c:pt>
                <c:pt idx="4391">
                  <c:v>0.40415943245449992</c:v>
                </c:pt>
                <c:pt idx="4392">
                  <c:v>0.40425173588419994</c:v>
                </c:pt>
                <c:pt idx="4393">
                  <c:v>0.40430703912798993</c:v>
                </c:pt>
                <c:pt idx="4394">
                  <c:v>0.40435965974392007</c:v>
                </c:pt>
                <c:pt idx="4395">
                  <c:v>0.40444988641158997</c:v>
                </c:pt>
                <c:pt idx="4396">
                  <c:v>0.40448542585463998</c:v>
                </c:pt>
                <c:pt idx="4397">
                  <c:v>0.40453257001379006</c:v>
                </c:pt>
                <c:pt idx="4398">
                  <c:v>0.40458319558776989</c:v>
                </c:pt>
                <c:pt idx="4399">
                  <c:v>0.4046502128232401</c:v>
                </c:pt>
                <c:pt idx="4400">
                  <c:v>0.40470083839721993</c:v>
                </c:pt>
                <c:pt idx="4401">
                  <c:v>0.40474566161314995</c:v>
                </c:pt>
                <c:pt idx="4402">
                  <c:v>0.40480760178532993</c:v>
                </c:pt>
                <c:pt idx="4403">
                  <c:v>0.40485982300777001</c:v>
                </c:pt>
                <c:pt idx="4404">
                  <c:v>0.4049306117759699</c:v>
                </c:pt>
                <c:pt idx="4405">
                  <c:v>0.40507407507874005</c:v>
                </c:pt>
                <c:pt idx="4406">
                  <c:v>0.40511904335362003</c:v>
                </c:pt>
                <c:pt idx="4407">
                  <c:v>0.4051542926787699</c:v>
                </c:pt>
                <c:pt idx="4408">
                  <c:v>0.40520042142527002</c:v>
                </c:pt>
                <c:pt idx="4409">
                  <c:v>0.40529601527413006</c:v>
                </c:pt>
                <c:pt idx="4410">
                  <c:v>0.40539102888718004</c:v>
                </c:pt>
                <c:pt idx="4411">
                  <c:v>0.40544107422536002</c:v>
                </c:pt>
                <c:pt idx="4412">
                  <c:v>0.40554207724414004</c:v>
                </c:pt>
                <c:pt idx="4413">
                  <c:v>0.40562036708907989</c:v>
                </c:pt>
                <c:pt idx="4414">
                  <c:v>0.4057068222240201</c:v>
                </c:pt>
                <c:pt idx="4415">
                  <c:v>0.40584665905301009</c:v>
                </c:pt>
                <c:pt idx="4416">
                  <c:v>0.40587828190437003</c:v>
                </c:pt>
                <c:pt idx="4417">
                  <c:v>0.40598519035142999</c:v>
                </c:pt>
                <c:pt idx="4418">
                  <c:v>0.40605992227293997</c:v>
                </c:pt>
                <c:pt idx="4419">
                  <c:v>0.40614867178947001</c:v>
                </c:pt>
                <c:pt idx="4420">
                  <c:v>0.40620190842457005</c:v>
                </c:pt>
                <c:pt idx="4421">
                  <c:v>0.40629068450273009</c:v>
                </c:pt>
                <c:pt idx="4422">
                  <c:v>0.40638265187780998</c:v>
                </c:pt>
                <c:pt idx="4423">
                  <c:v>0.4064303762727699</c:v>
                </c:pt>
                <c:pt idx="4424">
                  <c:v>0.40648346784891998</c:v>
                </c:pt>
                <c:pt idx="4425">
                  <c:v>0.40658051228729009</c:v>
                </c:pt>
                <c:pt idx="4426">
                  <c:v>0.40662635091588006</c:v>
                </c:pt>
                <c:pt idx="4427">
                  <c:v>0.40675023126023002</c:v>
                </c:pt>
                <c:pt idx="4428">
                  <c:v>0.40680390307218994</c:v>
                </c:pt>
                <c:pt idx="4429">
                  <c:v>0.40689468328523004</c:v>
                </c:pt>
                <c:pt idx="4430">
                  <c:v>0.40693184506717994</c:v>
                </c:pt>
                <c:pt idx="4431">
                  <c:v>0.40701539902309003</c:v>
                </c:pt>
                <c:pt idx="4432">
                  <c:v>0.40708894391136008</c:v>
                </c:pt>
                <c:pt idx="4433">
                  <c:v>0.40715567102892991</c:v>
                </c:pt>
                <c:pt idx="4434">
                  <c:v>0.40722762026873993</c:v>
                </c:pt>
                <c:pt idx="4435">
                  <c:v>0.40730812798666993</c:v>
                </c:pt>
                <c:pt idx="4436">
                  <c:v>0.40736992309989994</c:v>
                </c:pt>
                <c:pt idx="4437">
                  <c:v>0.40745751457381996</c:v>
                </c:pt>
                <c:pt idx="4438">
                  <c:v>0.40752557135457002</c:v>
                </c:pt>
                <c:pt idx="4439">
                  <c:v>0.40761405731481992</c:v>
                </c:pt>
                <c:pt idx="4440">
                  <c:v>0.40770704010255998</c:v>
                </c:pt>
                <c:pt idx="4441">
                  <c:v>0.4077979920649899</c:v>
                </c:pt>
                <c:pt idx="4442">
                  <c:v>0.40783556233335005</c:v>
                </c:pt>
                <c:pt idx="4443">
                  <c:v>0.40796480985889993</c:v>
                </c:pt>
                <c:pt idx="4444">
                  <c:v>0.40804256145675999</c:v>
                </c:pt>
                <c:pt idx="4445">
                  <c:v>0.40808171689413997</c:v>
                </c:pt>
                <c:pt idx="4446">
                  <c:v>0.40821300572445995</c:v>
                </c:pt>
                <c:pt idx="4447">
                  <c:v>0.40827552613244</c:v>
                </c:pt>
                <c:pt idx="4448">
                  <c:v>0.40835356784820998</c:v>
                </c:pt>
                <c:pt idx="4449">
                  <c:v>0.40843355831254002</c:v>
                </c:pt>
                <c:pt idx="4450">
                  <c:v>0.40851008645659004</c:v>
                </c:pt>
                <c:pt idx="4451">
                  <c:v>0.40858705775488002</c:v>
                </c:pt>
                <c:pt idx="4452">
                  <c:v>0.40869822791633004</c:v>
                </c:pt>
                <c:pt idx="4453">
                  <c:v>0.40875088431563</c:v>
                </c:pt>
                <c:pt idx="4454">
                  <c:v>0.40883719439161004</c:v>
                </c:pt>
                <c:pt idx="4455">
                  <c:v>0.4089198779938199</c:v>
                </c:pt>
                <c:pt idx="4456">
                  <c:v>0.40902297892401007</c:v>
                </c:pt>
                <c:pt idx="4457">
                  <c:v>0.40912281546659002</c:v>
                </c:pt>
                <c:pt idx="4458">
                  <c:v>0.40919737576752002</c:v>
                </c:pt>
                <c:pt idx="4459">
                  <c:v>0.40923382506813</c:v>
                </c:pt>
                <c:pt idx="4460">
                  <c:v>0.4093462062514901</c:v>
                </c:pt>
                <c:pt idx="4461">
                  <c:v>0.40942023778040992</c:v>
                </c:pt>
                <c:pt idx="4462">
                  <c:v>0.40950112921140991</c:v>
                </c:pt>
                <c:pt idx="4463">
                  <c:v>0.40955683184867997</c:v>
                </c:pt>
                <c:pt idx="4464">
                  <c:v>0.40963443838759006</c:v>
                </c:pt>
                <c:pt idx="4465">
                  <c:v>0.40966562606210011</c:v>
                </c:pt>
                <c:pt idx="4466">
                  <c:v>0.40974526342633011</c:v>
                </c:pt>
                <c:pt idx="4467">
                  <c:v>0.40981590713558003</c:v>
                </c:pt>
                <c:pt idx="4468">
                  <c:v>0.40985217187339007</c:v>
                </c:pt>
                <c:pt idx="4469">
                  <c:v>0.40990192709365991</c:v>
                </c:pt>
                <c:pt idx="4470">
                  <c:v>0.40998098422208007</c:v>
                </c:pt>
                <c:pt idx="4471">
                  <c:v>0.41004248921740993</c:v>
                </c:pt>
                <c:pt idx="4472">
                  <c:v>0.41008644207962996</c:v>
                </c:pt>
                <c:pt idx="4473">
                  <c:v>0.4101493976644599</c:v>
                </c:pt>
                <c:pt idx="4474">
                  <c:v>0.41020742546366007</c:v>
                </c:pt>
                <c:pt idx="4475">
                  <c:v>0.41027124718349994</c:v>
                </c:pt>
                <c:pt idx="4476">
                  <c:v>0.41033869959582003</c:v>
                </c:pt>
                <c:pt idx="4477">
                  <c:v>0.41043385826782997</c:v>
                </c:pt>
                <c:pt idx="4478">
                  <c:v>0.41050421979740004</c:v>
                </c:pt>
                <c:pt idx="4479">
                  <c:v>0.41056194532176993</c:v>
                </c:pt>
                <c:pt idx="4480">
                  <c:v>0.41063429189040002</c:v>
                </c:pt>
                <c:pt idx="4481">
                  <c:v>0.41076517291244996</c:v>
                </c:pt>
                <c:pt idx="4482">
                  <c:v>0.41081492813272003</c:v>
                </c:pt>
                <c:pt idx="4483">
                  <c:v>0.41094620648358005</c:v>
                </c:pt>
                <c:pt idx="4484">
                  <c:v>0.41099518805118995</c:v>
                </c:pt>
                <c:pt idx="4485">
                  <c:v>0.41104876316211003</c:v>
                </c:pt>
                <c:pt idx="4486">
                  <c:v>0.41110461085833006</c:v>
                </c:pt>
                <c:pt idx="4487">
                  <c:v>0.41118511857626006</c:v>
                </c:pt>
                <c:pt idx="4488">
                  <c:v>0.41126809229637007</c:v>
                </c:pt>
                <c:pt idx="4489">
                  <c:v>0.41136310590943004</c:v>
                </c:pt>
                <c:pt idx="4490">
                  <c:v>0.41143171879336005</c:v>
                </c:pt>
                <c:pt idx="4491">
                  <c:v>0.41154588018798011</c:v>
                </c:pt>
                <c:pt idx="4492">
                  <c:v>0.41164916216125991</c:v>
                </c:pt>
                <c:pt idx="4493">
                  <c:v>0.41180887206656003</c:v>
                </c:pt>
                <c:pt idx="4494">
                  <c:v>0.41190214497221</c:v>
                </c:pt>
                <c:pt idx="4495">
                  <c:v>0.41202776602396995</c:v>
                </c:pt>
                <c:pt idx="4496">
                  <c:v>0.41209710420265999</c:v>
                </c:pt>
                <c:pt idx="4497">
                  <c:v>0.41212045869381009</c:v>
                </c:pt>
                <c:pt idx="4498">
                  <c:v>0.4121525167220299</c:v>
                </c:pt>
                <c:pt idx="4499">
                  <c:v>0.4122093798309201</c:v>
                </c:pt>
                <c:pt idx="4500">
                  <c:v>0.41231976969280004</c:v>
                </c:pt>
                <c:pt idx="4501">
                  <c:v>0.41238170986498002</c:v>
                </c:pt>
                <c:pt idx="4502">
                  <c:v>0.41247527288852992</c:v>
                </c:pt>
                <c:pt idx="4503">
                  <c:v>0.41255752131386991</c:v>
                </c:pt>
                <c:pt idx="4504">
                  <c:v>0.41264368633090998</c:v>
                </c:pt>
                <c:pt idx="4505">
                  <c:v>0.41272274345932991</c:v>
                </c:pt>
                <c:pt idx="4506">
                  <c:v>0.41274348688935003</c:v>
                </c:pt>
                <c:pt idx="4507">
                  <c:v>0.41279367728647998</c:v>
                </c:pt>
                <c:pt idx="4508">
                  <c:v>0.41287374982756009</c:v>
                </c:pt>
                <c:pt idx="4509">
                  <c:v>0.4129642666131299</c:v>
                </c:pt>
                <c:pt idx="4510">
                  <c:v>0.4130981560251199</c:v>
                </c:pt>
                <c:pt idx="4511">
                  <c:v>0.41320129293943997</c:v>
                </c:pt>
                <c:pt idx="4512">
                  <c:v>0.41329471090403991</c:v>
                </c:pt>
                <c:pt idx="4513">
                  <c:v>0.41336303367006999</c:v>
                </c:pt>
                <c:pt idx="4514">
                  <c:v>0.41341873630734005</c:v>
                </c:pt>
                <c:pt idx="4515">
                  <c:v>0.41350112979164</c:v>
                </c:pt>
                <c:pt idx="4516">
                  <c:v>0.4135507399529601</c:v>
                </c:pt>
                <c:pt idx="4517">
                  <c:v>0.4136244299001901</c:v>
                </c:pt>
                <c:pt idx="4518">
                  <c:v>0.41370203643909997</c:v>
                </c:pt>
                <c:pt idx="4519">
                  <c:v>0.41377456591471007</c:v>
                </c:pt>
                <c:pt idx="4520">
                  <c:v>0.41388161942071999</c:v>
                </c:pt>
                <c:pt idx="4521">
                  <c:v>0.41399984246598009</c:v>
                </c:pt>
                <c:pt idx="4522">
                  <c:v>0.41406366840452002</c:v>
                </c:pt>
                <c:pt idx="4523">
                  <c:v>0.41413460223167009</c:v>
                </c:pt>
                <c:pt idx="4524">
                  <c:v>0.41422221783822</c:v>
                </c:pt>
                <c:pt idx="4525">
                  <c:v>0.41429729450046993</c:v>
                </c:pt>
                <c:pt idx="4526">
                  <c:v>0.41436814714315995</c:v>
                </c:pt>
                <c:pt idx="4527">
                  <c:v>0.41444488332836005</c:v>
                </c:pt>
                <c:pt idx="4528">
                  <c:v>0.41450037943682005</c:v>
                </c:pt>
                <c:pt idx="4529">
                  <c:v>0.41457978815301</c:v>
                </c:pt>
                <c:pt idx="4530">
                  <c:v>0.41461679755321001</c:v>
                </c:pt>
                <c:pt idx="4531">
                  <c:v>0.41467030493858004</c:v>
                </c:pt>
                <c:pt idx="4532">
                  <c:v>0.41475327865868006</c:v>
                </c:pt>
                <c:pt idx="4533">
                  <c:v>0.41480201846628995</c:v>
                </c:pt>
                <c:pt idx="4534">
                  <c:v>0.41485926343264001</c:v>
                </c:pt>
                <c:pt idx="4535">
                  <c:v>0.4149115379744801</c:v>
                </c:pt>
                <c:pt idx="4536">
                  <c:v>0.41497434850036008</c:v>
                </c:pt>
                <c:pt idx="4537">
                  <c:v>0.41502526419224006</c:v>
                </c:pt>
                <c:pt idx="4538">
                  <c:v>0.41506515540383004</c:v>
                </c:pt>
                <c:pt idx="4539">
                  <c:v>0.4151539314819801</c:v>
                </c:pt>
                <c:pt idx="4540">
                  <c:v>0.41522834672396991</c:v>
                </c:pt>
                <c:pt idx="4541">
                  <c:v>0.4152995706690199</c:v>
                </c:pt>
                <c:pt idx="4542">
                  <c:v>0.41535512824734</c:v>
                </c:pt>
                <c:pt idx="4543">
                  <c:v>0.41543505572946993</c:v>
                </c:pt>
                <c:pt idx="4544">
                  <c:v>0.41551034132515996</c:v>
                </c:pt>
                <c:pt idx="4545">
                  <c:v>0.41556343290131004</c:v>
                </c:pt>
                <c:pt idx="4546">
                  <c:v>0.41561362329843998</c:v>
                </c:pt>
                <c:pt idx="4547">
                  <c:v>0.4156893440709799</c:v>
                </c:pt>
                <c:pt idx="4548">
                  <c:v>0.41574054988077003</c:v>
                </c:pt>
                <c:pt idx="4549">
                  <c:v>0.41581902677339011</c:v>
                </c:pt>
                <c:pt idx="4550">
                  <c:v>0.41585587174700001</c:v>
                </c:pt>
                <c:pt idx="4551">
                  <c:v>0.41591940756764001</c:v>
                </c:pt>
                <c:pt idx="4552">
                  <c:v>0.41597409479224989</c:v>
                </c:pt>
                <c:pt idx="4553">
                  <c:v>0.41604923532898996</c:v>
                </c:pt>
                <c:pt idx="4554">
                  <c:v>0.41619037768854006</c:v>
                </c:pt>
                <c:pt idx="4555">
                  <c:v>0.41624637044372004</c:v>
                </c:pt>
                <c:pt idx="4556">
                  <c:v>0.41635081288859999</c:v>
                </c:pt>
                <c:pt idx="4557">
                  <c:v>0.41651661526986006</c:v>
                </c:pt>
                <c:pt idx="4558">
                  <c:v>0.41659378663192004</c:v>
                </c:pt>
                <c:pt idx="4559">
                  <c:v>0.41665009025996991</c:v>
                </c:pt>
                <c:pt idx="4560">
                  <c:v>0.41673130251768997</c:v>
                </c:pt>
                <c:pt idx="4561">
                  <c:v>0.41687375040779995</c:v>
                </c:pt>
                <c:pt idx="4562">
                  <c:v>0.4169486008266301</c:v>
                </c:pt>
                <c:pt idx="4563">
                  <c:v>0.41701199158831992</c:v>
                </c:pt>
                <c:pt idx="4564">
                  <c:v>0.41703157454673989</c:v>
                </c:pt>
                <c:pt idx="4565">
                  <c:v>0.41709148389359996</c:v>
                </c:pt>
                <c:pt idx="4566">
                  <c:v>0.41719186468785008</c:v>
                </c:pt>
                <c:pt idx="4567">
                  <c:v>0.41723059542782992</c:v>
                </c:pt>
                <c:pt idx="4568">
                  <c:v>0.41731124820471011</c:v>
                </c:pt>
                <c:pt idx="4569">
                  <c:v>0.41738435791614004</c:v>
                </c:pt>
                <c:pt idx="4570">
                  <c:v>0.4174188819465301</c:v>
                </c:pt>
                <c:pt idx="4571">
                  <c:v>0.41750678767097993</c:v>
                </c:pt>
                <c:pt idx="4572">
                  <c:v>0.41755219112271003</c:v>
                </c:pt>
                <c:pt idx="4573">
                  <c:v>0.41759983212794993</c:v>
                </c:pt>
                <c:pt idx="4574">
                  <c:v>0.4176595347466201</c:v>
                </c:pt>
                <c:pt idx="4575">
                  <c:v>0.41770769431842991</c:v>
                </c:pt>
                <c:pt idx="4576">
                  <c:v>0.41778617121104999</c:v>
                </c:pt>
                <c:pt idx="4577">
                  <c:v>0.41785812045086002</c:v>
                </c:pt>
                <c:pt idx="4578">
                  <c:v>0.41790149307727997</c:v>
                </c:pt>
                <c:pt idx="4579">
                  <c:v>0.41798693279955002</c:v>
                </c:pt>
                <c:pt idx="4580">
                  <c:v>0.41807164722707002</c:v>
                </c:pt>
                <c:pt idx="4581">
                  <c:v>0.4181737687287399</c:v>
                </c:pt>
                <c:pt idx="4582">
                  <c:v>0.41826573610382001</c:v>
                </c:pt>
                <c:pt idx="4583">
                  <c:v>0.41833623475411996</c:v>
                </c:pt>
                <c:pt idx="4584">
                  <c:v>0.4184025266948399</c:v>
                </c:pt>
                <c:pt idx="4585">
                  <c:v>0.41850290748909003</c:v>
                </c:pt>
                <c:pt idx="4586">
                  <c:v>0.41862577242078003</c:v>
                </c:pt>
                <c:pt idx="4587">
                  <c:v>0.41871512873473993</c:v>
                </c:pt>
                <c:pt idx="4588">
                  <c:v>0.4188202964743899</c:v>
                </c:pt>
                <c:pt idx="4589">
                  <c:v>0.4189275735589999</c:v>
                </c:pt>
                <c:pt idx="4590">
                  <c:v>0.4190116533097199</c:v>
                </c:pt>
                <c:pt idx="4591">
                  <c:v>0.41907356940323992</c:v>
                </c:pt>
                <c:pt idx="4592">
                  <c:v>0.41921906353131999</c:v>
                </c:pt>
                <c:pt idx="4593">
                  <c:v>0.41928158393931003</c:v>
                </c:pt>
                <c:pt idx="4594">
                  <c:v>0.41937993390824002</c:v>
                </c:pt>
                <c:pt idx="4595">
                  <c:v>0.41945202820700001</c:v>
                </c:pt>
                <c:pt idx="4596">
                  <c:v>0.41949337000810005</c:v>
                </c:pt>
                <c:pt idx="4597">
                  <c:v>0.41953645251662008</c:v>
                </c:pt>
                <c:pt idx="4598">
                  <c:v>0.41958910891592005</c:v>
                </c:pt>
                <c:pt idx="4599">
                  <c:v>0.41966018780202008</c:v>
                </c:pt>
                <c:pt idx="4600">
                  <c:v>0.41974809352646991</c:v>
                </c:pt>
                <c:pt idx="4601">
                  <c:v>0.41978914520967003</c:v>
                </c:pt>
                <c:pt idx="4602">
                  <c:v>0.41984615337749998</c:v>
                </c:pt>
                <c:pt idx="4603">
                  <c:v>0.41991288049507003</c:v>
                </c:pt>
                <c:pt idx="4604">
                  <c:v>0.41996756771967991</c:v>
                </c:pt>
                <c:pt idx="4605">
                  <c:v>0.42002385059276004</c:v>
                </c:pt>
                <c:pt idx="4606">
                  <c:v>0.42006990836025992</c:v>
                </c:pt>
                <c:pt idx="4607">
                  <c:v>0.42015817518159992</c:v>
                </c:pt>
                <c:pt idx="4608">
                  <c:v>0.42025783068110001</c:v>
                </c:pt>
                <c:pt idx="4609">
                  <c:v>0.42031803014586</c:v>
                </c:pt>
                <c:pt idx="4610">
                  <c:v>0.42036851066089009</c:v>
                </c:pt>
                <c:pt idx="4611">
                  <c:v>0.42043494766055001</c:v>
                </c:pt>
                <c:pt idx="4612">
                  <c:v>0.4205132794942199</c:v>
                </c:pt>
                <c:pt idx="4613">
                  <c:v>0.42060118521866996</c:v>
                </c:pt>
                <c:pt idx="4614">
                  <c:v>0.42068735023570003</c:v>
                </c:pt>
                <c:pt idx="4615">
                  <c:v>0.42072376003246004</c:v>
                </c:pt>
                <c:pt idx="4616">
                  <c:v>0.42076582712831989</c:v>
                </c:pt>
                <c:pt idx="4617">
                  <c:v>0.42081355152327005</c:v>
                </c:pt>
                <c:pt idx="4618">
                  <c:v>0.42088129405350005</c:v>
                </c:pt>
                <c:pt idx="4619">
                  <c:v>0.42094845634792</c:v>
                </c:pt>
                <c:pt idx="4620">
                  <c:v>0.42104724149371009</c:v>
                </c:pt>
                <c:pt idx="4621">
                  <c:v>0.42112310732519997</c:v>
                </c:pt>
                <c:pt idx="4622">
                  <c:v>0.42117576372449994</c:v>
                </c:pt>
                <c:pt idx="4623">
                  <c:v>0.42123320706918999</c:v>
                </c:pt>
                <c:pt idx="4624">
                  <c:v>0.42131734126089992</c:v>
                </c:pt>
                <c:pt idx="4625">
                  <c:v>0.42141699676040001</c:v>
                </c:pt>
                <c:pt idx="4626">
                  <c:v>0.4215098344891901</c:v>
                </c:pt>
                <c:pt idx="4627">
                  <c:v>0.42161717811309996</c:v>
                </c:pt>
                <c:pt idx="4628">
                  <c:v>0.42171378737461995</c:v>
                </c:pt>
                <c:pt idx="4629">
                  <c:v>0.42186377833018995</c:v>
                </c:pt>
                <c:pt idx="4630">
                  <c:v>0.42191875567270998</c:v>
                </c:pt>
                <c:pt idx="4631">
                  <c:v>0.42198258161124991</c:v>
                </c:pt>
                <c:pt idx="4632">
                  <c:v>0.42204220084021005</c:v>
                </c:pt>
                <c:pt idx="4633">
                  <c:v>0.42212343385290008</c:v>
                </c:pt>
                <c:pt idx="4634">
                  <c:v>0.42215911835490005</c:v>
                </c:pt>
                <c:pt idx="4635">
                  <c:v>0.42222874665150001</c:v>
                </c:pt>
                <c:pt idx="4636">
                  <c:v>0.42228662517303994</c:v>
                </c:pt>
                <c:pt idx="4637">
                  <c:v>0.42239208303058007</c:v>
                </c:pt>
                <c:pt idx="4638">
                  <c:v>0.42243864695393007</c:v>
                </c:pt>
                <c:pt idx="4639">
                  <c:v>0.42248390534670999</c:v>
                </c:pt>
                <c:pt idx="4640">
                  <c:v>0.42256223718038011</c:v>
                </c:pt>
                <c:pt idx="4641">
                  <c:v>0.4226224366451401</c:v>
                </c:pt>
                <c:pt idx="4642">
                  <c:v>0.42271527437392997</c:v>
                </c:pt>
                <c:pt idx="4643">
                  <c:v>0.42276793077322994</c:v>
                </c:pt>
                <c:pt idx="4644">
                  <c:v>0.42282392352839993</c:v>
                </c:pt>
                <c:pt idx="4645">
                  <c:v>0.42291937231831001</c:v>
                </c:pt>
                <c:pt idx="4646">
                  <c:v>0.42300176580260995</c:v>
                </c:pt>
                <c:pt idx="4647">
                  <c:v>0.42305819373464004</c:v>
                </c:pt>
                <c:pt idx="4648">
                  <c:v>0.42313870145258003</c:v>
                </c:pt>
                <c:pt idx="4649">
                  <c:v>0.42320238233217</c:v>
                </c:pt>
                <c:pt idx="4650">
                  <c:v>0.42323661624465991</c:v>
                </c:pt>
                <c:pt idx="4651">
                  <c:v>0.42330609948229991</c:v>
                </c:pt>
                <c:pt idx="4652">
                  <c:v>0.42340241862591999</c:v>
                </c:pt>
                <c:pt idx="4653">
                  <c:v>0.42345463984836007</c:v>
                </c:pt>
                <c:pt idx="4654">
                  <c:v>0.42355531076052011</c:v>
                </c:pt>
                <c:pt idx="4655">
                  <c:v>0.42364107001184004</c:v>
                </c:pt>
                <c:pt idx="4656">
                  <c:v>0.42373170244522007</c:v>
                </c:pt>
                <c:pt idx="4657">
                  <c:v>0.42387531080693996</c:v>
                </c:pt>
                <c:pt idx="4658">
                  <c:v>0.4239688738304801</c:v>
                </c:pt>
                <c:pt idx="4659">
                  <c:v>0.42406851134285994</c:v>
                </c:pt>
                <c:pt idx="4660">
                  <c:v>0.42414570069202995</c:v>
                </c:pt>
                <c:pt idx="4661">
                  <c:v>0.42428640787472993</c:v>
                </c:pt>
                <c:pt idx="4662">
                  <c:v>0.42440492103788996</c:v>
                </c:pt>
                <c:pt idx="4663">
                  <c:v>0.42446889203538007</c:v>
                </c:pt>
                <c:pt idx="4664">
                  <c:v>0.42453794009616996</c:v>
                </c:pt>
                <c:pt idx="4665">
                  <c:v>0.42462018852150996</c:v>
                </c:pt>
                <c:pt idx="4666">
                  <c:v>0.4246776318662</c:v>
                </c:pt>
                <c:pt idx="4667">
                  <c:v>0.42476974430023007</c:v>
                </c:pt>
                <c:pt idx="4668">
                  <c:v>0.42486142155741002</c:v>
                </c:pt>
                <c:pt idx="4669">
                  <c:v>0.42492321667064004</c:v>
                </c:pt>
                <c:pt idx="4670">
                  <c:v>0.42502171169852998</c:v>
                </c:pt>
                <c:pt idx="4671">
                  <c:v>0.42508350681175</c:v>
                </c:pt>
                <c:pt idx="4672">
                  <c:v>0.42512862014557995</c:v>
                </c:pt>
                <c:pt idx="4673">
                  <c:v>0.4251763445405401</c:v>
                </c:pt>
                <c:pt idx="4674">
                  <c:v>0.42529978970803994</c:v>
                </c:pt>
                <c:pt idx="4675">
                  <c:v>0.42534577339558011</c:v>
                </c:pt>
                <c:pt idx="4676">
                  <c:v>0.42544426842347005</c:v>
                </c:pt>
                <c:pt idx="4677">
                  <c:v>0.42548793116778993</c:v>
                </c:pt>
                <c:pt idx="4678">
                  <c:v>0.42554788377735009</c:v>
                </c:pt>
                <c:pt idx="4679">
                  <c:v>0.42561486012579008</c:v>
                </c:pt>
                <c:pt idx="4680">
                  <c:v>0.42565895567128997</c:v>
                </c:pt>
                <c:pt idx="4681">
                  <c:v>0.42575324398958991</c:v>
                </c:pt>
                <c:pt idx="4682">
                  <c:v>0.4258118478058901</c:v>
                </c:pt>
                <c:pt idx="4683">
                  <c:v>0.42591788589924007</c:v>
                </c:pt>
                <c:pt idx="4684">
                  <c:v>0.42596224603603994</c:v>
                </c:pt>
                <c:pt idx="4685">
                  <c:v>0.42603741447506005</c:v>
                </c:pt>
                <c:pt idx="4686">
                  <c:v>0.42621351604185009</c:v>
                </c:pt>
                <c:pt idx="4687">
                  <c:v>0.42629924588203005</c:v>
                </c:pt>
                <c:pt idx="4688">
                  <c:v>0.42637890791183009</c:v>
                </c:pt>
                <c:pt idx="4689">
                  <c:v>0.42641929493738995</c:v>
                </c:pt>
                <c:pt idx="4690">
                  <c:v>0.42655179351613004</c:v>
                </c:pt>
                <c:pt idx="4691">
                  <c:v>0.42664027947637995</c:v>
                </c:pt>
                <c:pt idx="4692">
                  <c:v>0.42671367930570003</c:v>
                </c:pt>
                <c:pt idx="4693">
                  <c:v>0.42677590959577993</c:v>
                </c:pt>
                <c:pt idx="4694">
                  <c:v>0.4268684572066701</c:v>
                </c:pt>
                <c:pt idx="4695">
                  <c:v>0.42692836655352995</c:v>
                </c:pt>
                <c:pt idx="4696">
                  <c:v>0.42700133120599992</c:v>
                </c:pt>
                <c:pt idx="4697">
                  <c:v>0.42704107735862995</c:v>
                </c:pt>
                <c:pt idx="4698">
                  <c:v>0.42711607283642006</c:v>
                </c:pt>
                <c:pt idx="4699">
                  <c:v>0.42717960865706006</c:v>
                </c:pt>
                <c:pt idx="4700">
                  <c:v>0.4272344409406299</c:v>
                </c:pt>
                <c:pt idx="4701">
                  <c:v>0.42736354340722005</c:v>
                </c:pt>
                <c:pt idx="4702">
                  <c:v>0.42742940175461008</c:v>
                </c:pt>
                <c:pt idx="4703">
                  <c:v>0.42746015266874005</c:v>
                </c:pt>
                <c:pt idx="4704">
                  <c:v>0.4275556014586499</c:v>
                </c:pt>
                <c:pt idx="4705">
                  <c:v>0.42760318079466009</c:v>
                </c:pt>
                <c:pt idx="4706">
                  <c:v>0.42764570948936997</c:v>
                </c:pt>
                <c:pt idx="4707">
                  <c:v>0.42773025243594009</c:v>
                </c:pt>
                <c:pt idx="4708">
                  <c:v>0.42778131318677004</c:v>
                </c:pt>
                <c:pt idx="4709">
                  <c:v>0.42785529325189997</c:v>
                </c:pt>
                <c:pt idx="4710">
                  <c:v>0.42792883814018001</c:v>
                </c:pt>
                <c:pt idx="4711">
                  <c:v>0.42795857522517999</c:v>
                </c:pt>
                <c:pt idx="4712">
                  <c:v>0.42803893788416003</c:v>
                </c:pt>
                <c:pt idx="4713">
                  <c:v>0.42809696146464993</c:v>
                </c:pt>
                <c:pt idx="4714">
                  <c:v>0.42816673482020007</c:v>
                </c:pt>
                <c:pt idx="4715">
                  <c:v>0.42827451362096003</c:v>
                </c:pt>
                <c:pt idx="4716">
                  <c:v>0.42832905578662994</c:v>
                </c:pt>
                <c:pt idx="4717">
                  <c:v>0.42842044292589998</c:v>
                </c:pt>
                <c:pt idx="4718">
                  <c:v>0.42861830333538009</c:v>
                </c:pt>
                <c:pt idx="4719">
                  <c:v>0.42867386091370996</c:v>
                </c:pt>
                <c:pt idx="4720">
                  <c:v>0.42876336228662004</c:v>
                </c:pt>
                <c:pt idx="4721">
                  <c:v>0.42883400599586996</c:v>
                </c:pt>
                <c:pt idx="4722">
                  <c:v>0.42897746929863989</c:v>
                </c:pt>
                <c:pt idx="4723">
                  <c:v>0.42902591898835007</c:v>
                </c:pt>
                <c:pt idx="4724">
                  <c:v>0.42908340136366996</c:v>
                </c:pt>
                <c:pt idx="4725">
                  <c:v>0.42924075129511996</c:v>
                </c:pt>
                <c:pt idx="4726">
                  <c:v>0.42935694351505993</c:v>
                </c:pt>
                <c:pt idx="4727">
                  <c:v>0.42944702512378008</c:v>
                </c:pt>
                <c:pt idx="4728">
                  <c:v>0.42953348025871008</c:v>
                </c:pt>
                <c:pt idx="4729">
                  <c:v>0.42966374319691991</c:v>
                </c:pt>
                <c:pt idx="4730">
                  <c:v>0.42972974501972994</c:v>
                </c:pt>
                <c:pt idx="4731">
                  <c:v>0.42981373415248991</c:v>
                </c:pt>
                <c:pt idx="4732">
                  <c:v>0.42985478583569003</c:v>
                </c:pt>
                <c:pt idx="4733">
                  <c:v>0.42991353471093996</c:v>
                </c:pt>
                <c:pt idx="4734">
                  <c:v>0.42996952746610995</c:v>
                </c:pt>
                <c:pt idx="4735">
                  <c:v>0.43000583527842995</c:v>
                </c:pt>
                <c:pt idx="4736">
                  <c:v>0.43011270065097995</c:v>
                </c:pt>
                <c:pt idx="4737">
                  <c:v>0.43014301797179</c:v>
                </c:pt>
                <c:pt idx="4738">
                  <c:v>0.43019973602172001</c:v>
                </c:pt>
                <c:pt idx="4739">
                  <c:v>0.43026602796242996</c:v>
                </c:pt>
                <c:pt idx="4740">
                  <c:v>0.43034537520876004</c:v>
                </c:pt>
                <c:pt idx="4741">
                  <c:v>0.43040412408400996</c:v>
                </c:pt>
                <c:pt idx="4742">
                  <c:v>0.43047114131947994</c:v>
                </c:pt>
                <c:pt idx="4743">
                  <c:v>0.43056905611156004</c:v>
                </c:pt>
                <c:pt idx="4744">
                  <c:v>0.43063085122478006</c:v>
                </c:pt>
                <c:pt idx="4745">
                  <c:v>0.43068220209351993</c:v>
                </c:pt>
                <c:pt idx="4746">
                  <c:v>0.43076503075466999</c:v>
                </c:pt>
                <c:pt idx="4747">
                  <c:v>0.43080637255577003</c:v>
                </c:pt>
                <c:pt idx="4748">
                  <c:v>0.43092851219271</c:v>
                </c:pt>
                <c:pt idx="4749">
                  <c:v>0.43097565635186008</c:v>
                </c:pt>
                <c:pt idx="4750">
                  <c:v>0.4310476055916701</c:v>
                </c:pt>
                <c:pt idx="4751">
                  <c:v>0.43115335356711992</c:v>
                </c:pt>
                <c:pt idx="4752">
                  <c:v>0.43127143155343006</c:v>
                </c:pt>
                <c:pt idx="4753">
                  <c:v>0.43142354922904991</c:v>
                </c:pt>
                <c:pt idx="4754">
                  <c:v>0.4314830725632699</c:v>
                </c:pt>
                <c:pt idx="4755">
                  <c:v>0.43156154945588998</c:v>
                </c:pt>
                <c:pt idx="4756">
                  <c:v>0.4316992104006101</c:v>
                </c:pt>
                <c:pt idx="4757">
                  <c:v>0.43177043434567008</c:v>
                </c:pt>
                <c:pt idx="4758">
                  <c:v>0.43197322675949001</c:v>
                </c:pt>
                <c:pt idx="4759">
                  <c:v>0.43203241081159005</c:v>
                </c:pt>
                <c:pt idx="4760">
                  <c:v>0.43211669006225994</c:v>
                </c:pt>
                <c:pt idx="4761">
                  <c:v>0.43217427846589995</c:v>
                </c:pt>
                <c:pt idx="4762">
                  <c:v>0.43226726125364001</c:v>
                </c:pt>
                <c:pt idx="4763">
                  <c:v>0.43231556588440001</c:v>
                </c:pt>
                <c:pt idx="4764">
                  <c:v>0.43240376102379008</c:v>
                </c:pt>
                <c:pt idx="4765">
                  <c:v>0.43245004081819993</c:v>
                </c:pt>
                <c:pt idx="4766">
                  <c:v>0.43248528485733995</c:v>
                </c:pt>
                <c:pt idx="4767">
                  <c:v>0.43254069737671008</c:v>
                </c:pt>
                <c:pt idx="4768">
                  <c:v>0.43257637603339005</c:v>
                </c:pt>
                <c:pt idx="4769">
                  <c:v>0.43261366202918006</c:v>
                </c:pt>
                <c:pt idx="4770">
                  <c:v>0.43264659041111009</c:v>
                </c:pt>
                <c:pt idx="4771">
                  <c:v>0.43269402468816009</c:v>
                </c:pt>
                <c:pt idx="4772">
                  <c:v>0.43273028942596992</c:v>
                </c:pt>
                <c:pt idx="4773">
                  <c:v>0.432792664775</c:v>
                </c:pt>
                <c:pt idx="4774">
                  <c:v>0.43284894764807991</c:v>
                </c:pt>
                <c:pt idx="4775">
                  <c:v>0.43291988147522997</c:v>
                </c:pt>
                <c:pt idx="4776">
                  <c:v>0.43299850342680002</c:v>
                </c:pt>
                <c:pt idx="4777">
                  <c:v>0.43306479536750997</c:v>
                </c:pt>
                <c:pt idx="4778">
                  <c:v>0.43313587425361999</c:v>
                </c:pt>
                <c:pt idx="4779">
                  <c:v>0.43318505593819001</c:v>
                </c:pt>
                <c:pt idx="4780">
                  <c:v>0.43327629131841006</c:v>
                </c:pt>
                <c:pt idx="4781">
                  <c:v>0.43333097854302993</c:v>
                </c:pt>
                <c:pt idx="4782">
                  <c:v>0.43342947357091011</c:v>
                </c:pt>
                <c:pt idx="4783">
                  <c:v>0.43352086071018991</c:v>
                </c:pt>
                <c:pt idx="4784">
                  <c:v>0.43360499490190008</c:v>
                </c:pt>
                <c:pt idx="4785">
                  <c:v>0.43374367125927993</c:v>
                </c:pt>
                <c:pt idx="4786">
                  <c:v>0.43389192150743994</c:v>
                </c:pt>
                <c:pt idx="4787">
                  <c:v>0.4339692379284501</c:v>
                </c:pt>
                <c:pt idx="4788">
                  <c:v>0.43407600131655011</c:v>
                </c:pt>
                <c:pt idx="4789">
                  <c:v>0.43419602511181998</c:v>
                </c:pt>
                <c:pt idx="4790">
                  <c:v>0.43428517632422992</c:v>
                </c:pt>
                <c:pt idx="4791">
                  <c:v>0.43440339936949002</c:v>
                </c:pt>
                <c:pt idx="4792">
                  <c:v>0.43445982730152011</c:v>
                </c:pt>
                <c:pt idx="4793">
                  <c:v>0.43452932586724002</c:v>
                </c:pt>
                <c:pt idx="4794">
                  <c:v>0.43458573847118998</c:v>
                </c:pt>
                <c:pt idx="4795">
                  <c:v>0.43466319995113989</c:v>
                </c:pt>
                <c:pt idx="4796">
                  <c:v>0.43471817729365991</c:v>
                </c:pt>
                <c:pt idx="4797">
                  <c:v>0.4347690929855399</c:v>
                </c:pt>
                <c:pt idx="4798">
                  <c:v>0.43481348102462003</c:v>
                </c:pt>
                <c:pt idx="4799">
                  <c:v>0.43491328158307008</c:v>
                </c:pt>
                <c:pt idx="4800">
                  <c:v>0.4349495463208799</c:v>
                </c:pt>
                <c:pt idx="4801">
                  <c:v>0.43503788722218006</c:v>
                </c:pt>
                <c:pt idx="4802">
                  <c:v>0.43509387997735005</c:v>
                </c:pt>
                <c:pt idx="4803">
                  <c:v>0.43513899331118999</c:v>
                </c:pt>
                <c:pt idx="4804">
                  <c:v>0.43522409768772996</c:v>
                </c:pt>
                <c:pt idx="4805">
                  <c:v>0.43526809577777992</c:v>
                </c:pt>
                <c:pt idx="4806">
                  <c:v>0.43531248922054</c:v>
                </c:pt>
                <c:pt idx="4807">
                  <c:v>0.43535397067691006</c:v>
                </c:pt>
                <c:pt idx="4808">
                  <c:v>0.43540981837314008</c:v>
                </c:pt>
                <c:pt idx="4809">
                  <c:v>0.43547669054966009</c:v>
                </c:pt>
                <c:pt idx="4810">
                  <c:v>0.43553785169768999</c:v>
                </c:pt>
                <c:pt idx="4811">
                  <c:v>0.43557286463431999</c:v>
                </c:pt>
                <c:pt idx="4812">
                  <c:v>0.4356739602856099</c:v>
                </c:pt>
                <c:pt idx="4813">
                  <c:v>0.43572138988857989</c:v>
                </c:pt>
                <c:pt idx="4814">
                  <c:v>0.43581438778812998</c:v>
                </c:pt>
                <c:pt idx="4815">
                  <c:v>0.43588619196899003</c:v>
                </c:pt>
                <c:pt idx="4816">
                  <c:v>0.43595596532452996</c:v>
                </c:pt>
                <c:pt idx="4817">
                  <c:v>0.43605972105644009</c:v>
                </c:pt>
                <c:pt idx="4818">
                  <c:v>0.43615614667722991</c:v>
                </c:pt>
                <c:pt idx="4819">
                  <c:v>0.43626203971162991</c:v>
                </c:pt>
                <c:pt idx="4820">
                  <c:v>0.43639781488998008</c:v>
                </c:pt>
                <c:pt idx="4821">
                  <c:v>0.4365171984068501</c:v>
                </c:pt>
                <c:pt idx="4822">
                  <c:v>0.43662294638229993</c:v>
                </c:pt>
                <c:pt idx="4823">
                  <c:v>0.43674407060656995</c:v>
                </c:pt>
                <c:pt idx="4824">
                  <c:v>0.43682341785290002</c:v>
                </c:pt>
                <c:pt idx="4825">
                  <c:v>0.43688840426305009</c:v>
                </c:pt>
                <c:pt idx="4826">
                  <c:v>0.43699777871228007</c:v>
                </c:pt>
                <c:pt idx="4827">
                  <c:v>0.43708075243238009</c:v>
                </c:pt>
                <c:pt idx="4828">
                  <c:v>0.43715473249751002</c:v>
                </c:pt>
                <c:pt idx="4829">
                  <c:v>0.43721232090115003</c:v>
                </c:pt>
                <c:pt idx="4830">
                  <c:v>0.43725946506029989</c:v>
                </c:pt>
                <c:pt idx="4831">
                  <c:v>0.43732909335689008</c:v>
                </c:pt>
                <c:pt idx="4832">
                  <c:v>0.43737710786974993</c:v>
                </c:pt>
                <c:pt idx="4833">
                  <c:v>0.4374551495855199</c:v>
                </c:pt>
                <c:pt idx="4834">
                  <c:v>0.43752946384426994</c:v>
                </c:pt>
                <c:pt idx="4835">
                  <c:v>0.43757322757182004</c:v>
                </c:pt>
                <c:pt idx="4836">
                  <c:v>0.43765025387492007</c:v>
                </c:pt>
                <c:pt idx="4837">
                  <c:v>0.43768695378958999</c:v>
                </c:pt>
                <c:pt idx="4838">
                  <c:v>0.4377542611429599</c:v>
                </c:pt>
                <c:pt idx="4839">
                  <c:v>0.43778298281529993</c:v>
                </c:pt>
                <c:pt idx="4840">
                  <c:v>0.43786218500267005</c:v>
                </c:pt>
                <c:pt idx="4841">
                  <c:v>0.43790280150902006</c:v>
                </c:pt>
                <c:pt idx="4842">
                  <c:v>0.43797141439295006</c:v>
                </c:pt>
                <c:pt idx="4843">
                  <c:v>0.43802334549749</c:v>
                </c:pt>
                <c:pt idx="4844">
                  <c:v>0.43807962837056991</c:v>
                </c:pt>
                <c:pt idx="4845">
                  <c:v>0.43814838631346009</c:v>
                </c:pt>
                <c:pt idx="4846">
                  <c:v>0.43822033555326989</c:v>
                </c:pt>
                <c:pt idx="4847">
                  <c:v>0.43826631924081005</c:v>
                </c:pt>
                <c:pt idx="4848">
                  <c:v>0.43838004545857001</c:v>
                </c:pt>
                <c:pt idx="4849">
                  <c:v>0.43849530303203998</c:v>
                </c:pt>
                <c:pt idx="4850">
                  <c:v>0.43855643714326997</c:v>
                </c:pt>
                <c:pt idx="4851">
                  <c:v>0.43862142355342004</c:v>
                </c:pt>
                <c:pt idx="4852">
                  <c:v>0.4386872803172801</c:v>
                </c:pt>
                <c:pt idx="4853">
                  <c:v>0.43883320962222006</c:v>
                </c:pt>
                <c:pt idx="4854">
                  <c:v>0.4388906529669101</c:v>
                </c:pt>
                <c:pt idx="4855">
                  <c:v>0.43897797845555009</c:v>
                </c:pt>
                <c:pt idx="4856">
                  <c:v>0.43907980983932005</c:v>
                </c:pt>
                <c:pt idx="4857">
                  <c:v>0.43921543995872003</c:v>
                </c:pt>
                <c:pt idx="4858">
                  <c:v>0.43930015438624004</c:v>
                </c:pt>
                <c:pt idx="4859">
                  <c:v>0.43939444270453998</c:v>
                </c:pt>
                <c:pt idx="4860">
                  <c:v>0.43947059865394</c:v>
                </c:pt>
                <c:pt idx="4861">
                  <c:v>0.43954631942647993</c:v>
                </c:pt>
                <c:pt idx="4862">
                  <c:v>0.43960216712270994</c:v>
                </c:pt>
                <c:pt idx="4863">
                  <c:v>0.43967121518349006</c:v>
                </c:pt>
                <c:pt idx="4864">
                  <c:v>0.43971415263305991</c:v>
                </c:pt>
                <c:pt idx="4865">
                  <c:v>0.43977116080089007</c:v>
                </c:pt>
                <c:pt idx="4866">
                  <c:v>0.43985819617162991</c:v>
                </c:pt>
                <c:pt idx="4867">
                  <c:v>0.43991041739407999</c:v>
                </c:pt>
                <c:pt idx="4868">
                  <c:v>0.43993130588305007</c:v>
                </c:pt>
                <c:pt idx="4869">
                  <c:v>0.43999382629103989</c:v>
                </c:pt>
                <c:pt idx="4870">
                  <c:v>0.44003487797423002</c:v>
                </c:pt>
                <c:pt idx="4871">
                  <c:v>0.44008071660282</c:v>
                </c:pt>
                <c:pt idx="4872">
                  <c:v>0.44015078007627007</c:v>
                </c:pt>
                <c:pt idx="4873">
                  <c:v>0.44017689068749011</c:v>
                </c:pt>
                <c:pt idx="4874">
                  <c:v>0.4402497102810099</c:v>
                </c:pt>
                <c:pt idx="4875">
                  <c:v>0.44035023613420998</c:v>
                </c:pt>
                <c:pt idx="4876">
                  <c:v>0.44042233043297996</c:v>
                </c:pt>
                <c:pt idx="4877">
                  <c:v>0.44048775201997992</c:v>
                </c:pt>
                <c:pt idx="4878">
                  <c:v>0.44058305575094003</c:v>
                </c:pt>
                <c:pt idx="4879">
                  <c:v>0.44067400771335996</c:v>
                </c:pt>
                <c:pt idx="4880">
                  <c:v>0.44077816004034998</c:v>
                </c:pt>
                <c:pt idx="4881">
                  <c:v>0.44085384783434001</c:v>
                </c:pt>
                <c:pt idx="4882">
                  <c:v>0.44099038760045994</c:v>
                </c:pt>
                <c:pt idx="4883">
                  <c:v>0.44107806050293008</c:v>
                </c:pt>
                <c:pt idx="4884">
                  <c:v>0.44116198602530998</c:v>
                </c:pt>
                <c:pt idx="4885">
                  <c:v>0.44123930244631993</c:v>
                </c:pt>
                <c:pt idx="4886">
                  <c:v>0.44132285640223001</c:v>
                </c:pt>
                <c:pt idx="4887">
                  <c:v>0.44141163248038007</c:v>
                </c:pt>
                <c:pt idx="4888">
                  <c:v>0.4415096923314199</c:v>
                </c:pt>
                <c:pt idx="4889">
                  <c:v>0.44162530431555003</c:v>
                </c:pt>
                <c:pt idx="4890">
                  <c:v>0.44175455184109991</c:v>
                </c:pt>
                <c:pt idx="4891">
                  <c:v>0.44187001876628007</c:v>
                </c:pt>
                <c:pt idx="4892">
                  <c:v>0.44193340952796989</c:v>
                </c:pt>
                <c:pt idx="4893">
                  <c:v>0.44202566702094992</c:v>
                </c:pt>
                <c:pt idx="4894">
                  <c:v>0.44207324635694989</c:v>
                </c:pt>
                <c:pt idx="4895">
                  <c:v>0.44212851381737006</c:v>
                </c:pt>
                <c:pt idx="4896">
                  <c:v>0.4421868275157701</c:v>
                </c:pt>
                <c:pt idx="4897">
                  <c:v>0.44224253015303994</c:v>
                </c:pt>
                <c:pt idx="4898">
                  <c:v>0.44230766162213997</c:v>
                </c:pt>
                <c:pt idx="4899">
                  <c:v>0.4423273896395099</c:v>
                </c:pt>
                <c:pt idx="4900">
                  <c:v>0.44237279309124999</c:v>
                </c:pt>
                <c:pt idx="4901">
                  <c:v>0.44240325547101</c:v>
                </c:pt>
                <c:pt idx="4902">
                  <c:v>0.4424672264684999</c:v>
                </c:pt>
                <c:pt idx="4903">
                  <c:v>0.44250479673687004</c:v>
                </c:pt>
                <c:pt idx="4904">
                  <c:v>0.44258066256835993</c:v>
                </c:pt>
                <c:pt idx="4905">
                  <c:v>0.44265681851775995</c:v>
                </c:pt>
                <c:pt idx="4906">
                  <c:v>0.44273732623569995</c:v>
                </c:pt>
                <c:pt idx="4907">
                  <c:v>0.44281493277460005</c:v>
                </c:pt>
                <c:pt idx="4908">
                  <c:v>0.44287440694461</c:v>
                </c:pt>
                <c:pt idx="4909">
                  <c:v>0.44292242145747007</c:v>
                </c:pt>
                <c:pt idx="4910">
                  <c:v>0.44299567622783997</c:v>
                </c:pt>
                <c:pt idx="4911">
                  <c:v>0.44306008240218997</c:v>
                </c:pt>
                <c:pt idx="4912">
                  <c:v>0.44314771590530011</c:v>
                </c:pt>
                <c:pt idx="4913">
                  <c:v>0.44320209511544006</c:v>
                </c:pt>
                <c:pt idx="4914">
                  <c:v>0.44328927554513009</c:v>
                </c:pt>
                <c:pt idx="4915">
                  <c:v>0.44334584853611991</c:v>
                </c:pt>
                <c:pt idx="4916">
                  <c:v>0.44338965633938998</c:v>
                </c:pt>
                <c:pt idx="4917">
                  <c:v>0.44350207702659006</c:v>
                </c:pt>
                <c:pt idx="4918">
                  <c:v>0.44354573977090994</c:v>
                </c:pt>
                <c:pt idx="4919">
                  <c:v>0.44360927559154995</c:v>
                </c:pt>
                <c:pt idx="4920">
                  <c:v>0.44366338258035998</c:v>
                </c:pt>
                <c:pt idx="4921">
                  <c:v>0.44375360924803009</c:v>
                </c:pt>
                <c:pt idx="4922">
                  <c:v>0.44380162376088994</c:v>
                </c:pt>
                <c:pt idx="4923">
                  <c:v>0.44391810609873006</c:v>
                </c:pt>
                <c:pt idx="4924">
                  <c:v>0.44401413512443999</c:v>
                </c:pt>
                <c:pt idx="4925">
                  <c:v>0.44415121583336004</c:v>
                </c:pt>
                <c:pt idx="4926">
                  <c:v>0.44421083506231995</c:v>
                </c:pt>
                <c:pt idx="4927">
                  <c:v>0.44425928475202991</c:v>
                </c:pt>
                <c:pt idx="4928">
                  <c:v>0.44430671902907992</c:v>
                </c:pt>
                <c:pt idx="4929">
                  <c:v>0.44436053589999003</c:v>
                </c:pt>
                <c:pt idx="4930">
                  <c:v>0.44444525032751003</c:v>
                </c:pt>
                <c:pt idx="4931">
                  <c:v>0.44456028207583009</c:v>
                </c:pt>
                <c:pt idx="4932">
                  <c:v>0.44462874990081991</c:v>
                </c:pt>
                <c:pt idx="4933">
                  <c:v>0.44468155135906007</c:v>
                </c:pt>
                <c:pt idx="4934">
                  <c:v>0.44476496025601997</c:v>
                </c:pt>
                <c:pt idx="4935">
                  <c:v>0.4447941171052201</c:v>
                </c:pt>
                <c:pt idx="4936">
                  <c:v>0.44482893125352008</c:v>
                </c:pt>
                <c:pt idx="4937">
                  <c:v>0.44492887687092009</c:v>
                </c:pt>
                <c:pt idx="4938">
                  <c:v>0.44499705457799998</c:v>
                </c:pt>
                <c:pt idx="4939">
                  <c:v>0.44504913074149011</c:v>
                </c:pt>
                <c:pt idx="4940">
                  <c:v>0.44513007363627999</c:v>
                </c:pt>
                <c:pt idx="4941">
                  <c:v>0.44517243085003999</c:v>
                </c:pt>
                <c:pt idx="4942">
                  <c:v>0.4452549693932899</c:v>
                </c:pt>
                <c:pt idx="4943">
                  <c:v>0.4453711616132201</c:v>
                </c:pt>
                <c:pt idx="4944">
                  <c:v>0.44539846615539003</c:v>
                </c:pt>
                <c:pt idx="4945">
                  <c:v>0.44548648347945008</c:v>
                </c:pt>
                <c:pt idx="4946">
                  <c:v>0.44557237469961009</c:v>
                </c:pt>
                <c:pt idx="4947">
                  <c:v>0.44567520517500991</c:v>
                </c:pt>
                <c:pt idx="4948">
                  <c:v>0.44577660138191999</c:v>
                </c:pt>
                <c:pt idx="4949">
                  <c:v>0.44582171471574994</c:v>
                </c:pt>
                <c:pt idx="4950">
                  <c:v>0.44593600165571989</c:v>
                </c:pt>
                <c:pt idx="4951">
                  <c:v>0.44601972018418001</c:v>
                </c:pt>
                <c:pt idx="4952">
                  <c:v>0.44608224059217005</c:v>
                </c:pt>
                <c:pt idx="4953">
                  <c:v>0.44617362773144009</c:v>
                </c:pt>
                <c:pt idx="4954">
                  <c:v>0.4462861934775999</c:v>
                </c:pt>
                <c:pt idx="4955">
                  <c:v>0.44639339204256001</c:v>
                </c:pt>
                <c:pt idx="4956">
                  <c:v>0.44649797058789997</c:v>
                </c:pt>
                <c:pt idx="4957">
                  <c:v>0.4465742805547499</c:v>
                </c:pt>
                <c:pt idx="4958">
                  <c:v>0.44662156977284995</c:v>
                </c:pt>
                <c:pt idx="4959">
                  <c:v>0.44672978375047001</c:v>
                </c:pt>
                <c:pt idx="4960">
                  <c:v>0.44680884087888995</c:v>
                </c:pt>
                <c:pt idx="4961">
                  <c:v>0.44686846010785009</c:v>
                </c:pt>
                <c:pt idx="4962">
                  <c:v>0.44692459792197003</c:v>
                </c:pt>
                <c:pt idx="4963">
                  <c:v>0.44699669222074001</c:v>
                </c:pt>
                <c:pt idx="4964">
                  <c:v>0.44706385451515995</c:v>
                </c:pt>
                <c:pt idx="4965">
                  <c:v>0.44709663783813003</c:v>
                </c:pt>
                <c:pt idx="4966">
                  <c:v>0.44712318362620995</c:v>
                </c:pt>
                <c:pt idx="4967">
                  <c:v>0.4472106541737999</c:v>
                </c:pt>
                <c:pt idx="4968">
                  <c:v>0.44728695518214989</c:v>
                </c:pt>
                <c:pt idx="4969">
                  <c:v>0.44732249462519991</c:v>
                </c:pt>
                <c:pt idx="4970">
                  <c:v>0.4473480250006201</c:v>
                </c:pt>
                <c:pt idx="4971">
                  <c:v>0.44740039128201992</c:v>
                </c:pt>
                <c:pt idx="4972">
                  <c:v>0.44747828793882993</c:v>
                </c:pt>
                <c:pt idx="4973">
                  <c:v>0.44752789810015003</c:v>
                </c:pt>
                <c:pt idx="4974">
                  <c:v>0.44759578568933001</c:v>
                </c:pt>
                <c:pt idx="4975">
                  <c:v>0.44772010121053007</c:v>
                </c:pt>
                <c:pt idx="4976">
                  <c:v>0.44779059986083003</c:v>
                </c:pt>
                <c:pt idx="4977">
                  <c:v>0.44789402689306002</c:v>
                </c:pt>
                <c:pt idx="4978">
                  <c:v>0.44795306588621009</c:v>
                </c:pt>
                <c:pt idx="4979">
                  <c:v>0.44804807949927006</c:v>
                </c:pt>
                <c:pt idx="4980">
                  <c:v>0.44814207769967007</c:v>
                </c:pt>
                <c:pt idx="4981">
                  <c:v>0.44823520554636009</c:v>
                </c:pt>
                <c:pt idx="4982">
                  <c:v>0.44828597617928989</c:v>
                </c:pt>
                <c:pt idx="4983">
                  <c:v>0.44839810674859004</c:v>
                </c:pt>
                <c:pt idx="4984">
                  <c:v>0.44849254012583994</c:v>
                </c:pt>
                <c:pt idx="4985">
                  <c:v>0.44861700070599997</c:v>
                </c:pt>
                <c:pt idx="4986">
                  <c:v>0.44869475230386002</c:v>
                </c:pt>
                <c:pt idx="4987">
                  <c:v>0.44880978405219007</c:v>
                </c:pt>
                <c:pt idx="4988">
                  <c:v>0.44887404516759011</c:v>
                </c:pt>
                <c:pt idx="4989">
                  <c:v>0.44896963901644993</c:v>
                </c:pt>
                <c:pt idx="4990">
                  <c:v>0.44902360094631</c:v>
                </c:pt>
                <c:pt idx="4991">
                  <c:v>0.44908002887834009</c:v>
                </c:pt>
                <c:pt idx="4992">
                  <c:v>0.44914341964001991</c:v>
                </c:pt>
                <c:pt idx="4993">
                  <c:v>0.4491917242707899</c:v>
                </c:pt>
                <c:pt idx="4994">
                  <c:v>0.4492232020632001</c:v>
                </c:pt>
                <c:pt idx="4995">
                  <c:v>0.4493476626433599</c:v>
                </c:pt>
                <c:pt idx="4996">
                  <c:v>0.44942033717792995</c:v>
                </c:pt>
                <c:pt idx="4997">
                  <c:v>0.44955596729732994</c:v>
                </c:pt>
                <c:pt idx="4998">
                  <c:v>0.44960905887348002</c:v>
                </c:pt>
                <c:pt idx="4999">
                  <c:v>0.44967651128580011</c:v>
                </c:pt>
                <c:pt idx="5000">
                  <c:v>0.44974773523086009</c:v>
                </c:pt>
                <c:pt idx="5001">
                  <c:v>0.44978864185511003</c:v>
                </c:pt>
                <c:pt idx="5002">
                  <c:v>0.44980851493142993</c:v>
                </c:pt>
                <c:pt idx="5003">
                  <c:v>0.44986914957304003</c:v>
                </c:pt>
                <c:pt idx="5004">
                  <c:v>0.4499590861228</c:v>
                </c:pt>
                <c:pt idx="5005">
                  <c:v>0.4500036192208301</c:v>
                </c:pt>
                <c:pt idx="5006">
                  <c:v>0.4500755684606399</c:v>
                </c:pt>
                <c:pt idx="5007">
                  <c:v>0.45014244063715991</c:v>
                </c:pt>
                <c:pt idx="5008">
                  <c:v>0.45019350138800007</c:v>
                </c:pt>
                <c:pt idx="5009">
                  <c:v>0.45027154310376005</c:v>
                </c:pt>
                <c:pt idx="5010">
                  <c:v>0.45030011971714989</c:v>
                </c:pt>
                <c:pt idx="5011">
                  <c:v>0.45040137086511001</c:v>
                </c:pt>
                <c:pt idx="5012">
                  <c:v>0.4505288776832499</c:v>
                </c:pt>
                <c:pt idx="5013">
                  <c:v>0.45060836998851994</c:v>
                </c:pt>
                <c:pt idx="5014">
                  <c:v>0.45068960300120997</c:v>
                </c:pt>
                <c:pt idx="5015">
                  <c:v>0.45080565016219998</c:v>
                </c:pt>
                <c:pt idx="5016">
                  <c:v>0.45091154319659998</c:v>
                </c:pt>
                <c:pt idx="5017">
                  <c:v>0.45102759035758</c:v>
                </c:pt>
                <c:pt idx="5018">
                  <c:v>0.4510957680646599</c:v>
                </c:pt>
                <c:pt idx="5019">
                  <c:v>0.45118487771785998</c:v>
                </c:pt>
                <c:pt idx="5020">
                  <c:v>0.45128289411174993</c:v>
                </c:pt>
                <c:pt idx="5021">
                  <c:v>0.45135734900139002</c:v>
                </c:pt>
                <c:pt idx="5022">
                  <c:v>0.45142921203620001</c:v>
                </c:pt>
                <c:pt idx="5023">
                  <c:v>0.45147951616056003</c:v>
                </c:pt>
                <c:pt idx="5024">
                  <c:v>0.45154275563118995</c:v>
                </c:pt>
                <c:pt idx="5025">
                  <c:v>0.45162523323665993</c:v>
                </c:pt>
                <c:pt idx="5026">
                  <c:v>0.45172241321820006</c:v>
                </c:pt>
                <c:pt idx="5027">
                  <c:v>0.45178134090673994</c:v>
                </c:pt>
                <c:pt idx="5028">
                  <c:v>0.45189214170692993</c:v>
                </c:pt>
                <c:pt idx="5029">
                  <c:v>0.45198643002523009</c:v>
                </c:pt>
                <c:pt idx="5030">
                  <c:v>0.45209667482817006</c:v>
                </c:pt>
                <c:pt idx="5031">
                  <c:v>0.45216920430377994</c:v>
                </c:pt>
                <c:pt idx="5032">
                  <c:v>0.45222577729475999</c:v>
                </c:pt>
                <c:pt idx="5033">
                  <c:v>0.45230701030745002</c:v>
                </c:pt>
                <c:pt idx="5034">
                  <c:v>0.45240419980478008</c:v>
                </c:pt>
                <c:pt idx="5035">
                  <c:v>0.45246947633283008</c:v>
                </c:pt>
                <c:pt idx="5036">
                  <c:v>0.45255070934552011</c:v>
                </c:pt>
                <c:pt idx="5037">
                  <c:v>0.45264789884284995</c:v>
                </c:pt>
                <c:pt idx="5038">
                  <c:v>0.45269286711772994</c:v>
                </c:pt>
                <c:pt idx="5039">
                  <c:v>0.4527973095626201</c:v>
                </c:pt>
                <c:pt idx="5040">
                  <c:v>0.45283647547945005</c:v>
                </c:pt>
                <c:pt idx="5041">
                  <c:v>0.45292641202922002</c:v>
                </c:pt>
                <c:pt idx="5042">
                  <c:v>0.45305116272727997</c:v>
                </c:pt>
                <c:pt idx="5043">
                  <c:v>0.45308452628606011</c:v>
                </c:pt>
                <c:pt idx="5044">
                  <c:v>0.45317446283582008</c:v>
                </c:pt>
                <c:pt idx="5045">
                  <c:v>0.45328325704924999</c:v>
                </c:pt>
                <c:pt idx="5046">
                  <c:v>0.4533920512626699</c:v>
                </c:pt>
                <c:pt idx="5047">
                  <c:v>0.45346022896975002</c:v>
                </c:pt>
                <c:pt idx="5048">
                  <c:v>0.45353565962439002</c:v>
                </c:pt>
                <c:pt idx="5049">
                  <c:v>0.45365409159374992</c:v>
                </c:pt>
                <c:pt idx="5050">
                  <c:v>0.45372713744002002</c:v>
                </c:pt>
                <c:pt idx="5051">
                  <c:v>0.45387654815978995</c:v>
                </c:pt>
                <c:pt idx="5052">
                  <c:v>0.4539403740983301</c:v>
                </c:pt>
                <c:pt idx="5053">
                  <c:v>0.45396793529906998</c:v>
                </c:pt>
                <c:pt idx="5054">
                  <c:v>0.4540158047529701</c:v>
                </c:pt>
                <c:pt idx="5055">
                  <c:v>0.45410719189224991</c:v>
                </c:pt>
                <c:pt idx="5056">
                  <c:v>0.45422033787421001</c:v>
                </c:pt>
                <c:pt idx="5057">
                  <c:v>0.45440021097373995</c:v>
                </c:pt>
                <c:pt idx="5058">
                  <c:v>0.45447999339691991</c:v>
                </c:pt>
                <c:pt idx="5059">
                  <c:v>0.45452075979348994</c:v>
                </c:pt>
                <c:pt idx="5060">
                  <c:v>0.45459894173693005</c:v>
                </c:pt>
                <c:pt idx="5061">
                  <c:v>0.45462650293765994</c:v>
                </c:pt>
                <c:pt idx="5062">
                  <c:v>0.45469177946571993</c:v>
                </c:pt>
                <c:pt idx="5063">
                  <c:v>0.45476430894133002</c:v>
                </c:pt>
                <c:pt idx="5064">
                  <c:v>0.45481943134280001</c:v>
                </c:pt>
                <c:pt idx="5065">
                  <c:v>0.45488294948890995</c:v>
                </c:pt>
                <c:pt idx="5066">
                  <c:v>0.45494418204085996</c:v>
                </c:pt>
                <c:pt idx="5067">
                  <c:v>0.45504572330672</c:v>
                </c:pt>
                <c:pt idx="5068">
                  <c:v>0.45511680219283002</c:v>
                </c:pt>
                <c:pt idx="5069">
                  <c:v>0.45517482577331991</c:v>
                </c:pt>
                <c:pt idx="5070">
                  <c:v>0.45524590465941994</c:v>
                </c:pt>
                <c:pt idx="5071">
                  <c:v>0.45531843413504003</c:v>
                </c:pt>
                <c:pt idx="5072">
                  <c:v>0.45538661184211993</c:v>
                </c:pt>
                <c:pt idx="5073">
                  <c:v>0.45545624013870989</c:v>
                </c:pt>
                <c:pt idx="5074">
                  <c:v>0.45553892374090998</c:v>
                </c:pt>
                <c:pt idx="5075">
                  <c:v>0.45560420026896997</c:v>
                </c:pt>
                <c:pt idx="5076">
                  <c:v>0.45567092738654003</c:v>
                </c:pt>
                <c:pt idx="5077">
                  <c:v>0.45573620391459002</c:v>
                </c:pt>
                <c:pt idx="5078">
                  <c:v>0.45584209694899003</c:v>
                </c:pt>
                <c:pt idx="5079">
                  <c:v>0.45591027465606992</c:v>
                </c:pt>
                <c:pt idx="5080">
                  <c:v>0.45596539705753991</c:v>
                </c:pt>
                <c:pt idx="5081">
                  <c:v>0.45601181592192996</c:v>
                </c:pt>
                <c:pt idx="5082">
                  <c:v>0.45607443860597008</c:v>
                </c:pt>
                <c:pt idx="5083">
                  <c:v>0.45615397369414001</c:v>
                </c:pt>
                <c:pt idx="5084">
                  <c:v>0.45626421849707999</c:v>
                </c:pt>
                <c:pt idx="5085">
                  <c:v>0.45630628559293007</c:v>
                </c:pt>
                <c:pt idx="5086">
                  <c:v>0.45641798098537989</c:v>
                </c:pt>
                <c:pt idx="5087">
                  <c:v>0.45649843051132</c:v>
                </c:pt>
                <c:pt idx="5088">
                  <c:v>0.45658479877929992</c:v>
                </c:pt>
                <c:pt idx="5089">
                  <c:v>0.45666022943393991</c:v>
                </c:pt>
                <c:pt idx="5090">
                  <c:v>0.45675741893126998</c:v>
                </c:pt>
                <c:pt idx="5091">
                  <c:v>0.45684300371248998</c:v>
                </c:pt>
                <c:pt idx="5092">
                  <c:v>0.45691263200908994</c:v>
                </c:pt>
                <c:pt idx="5093">
                  <c:v>0.45704318506518993</c:v>
                </c:pt>
                <c:pt idx="5094">
                  <c:v>0.45714182515203006</c:v>
                </c:pt>
                <c:pt idx="5095">
                  <c:v>0.45718534283739998</c:v>
                </c:pt>
                <c:pt idx="5096">
                  <c:v>0.45723756405985005</c:v>
                </c:pt>
                <c:pt idx="5097">
                  <c:v>0.45731154412496999</c:v>
                </c:pt>
                <c:pt idx="5098">
                  <c:v>0.45740873362230006</c:v>
                </c:pt>
                <c:pt idx="5099">
                  <c:v>0.45746820779231001</c:v>
                </c:pt>
                <c:pt idx="5100">
                  <c:v>0.45758931137965009</c:v>
                </c:pt>
                <c:pt idx="5101">
                  <c:v>0.45769449975623</c:v>
                </c:pt>
                <c:pt idx="5102">
                  <c:v>0.45783520693891999</c:v>
                </c:pt>
                <c:pt idx="5103">
                  <c:v>0.45791353877258989</c:v>
                </c:pt>
                <c:pt idx="5104">
                  <c:v>0.45803103652308996</c:v>
                </c:pt>
                <c:pt idx="5105">
                  <c:v>0.45809341187212005</c:v>
                </c:pt>
                <c:pt idx="5106">
                  <c:v>0.45818479901139009</c:v>
                </c:pt>
                <c:pt idx="5107">
                  <c:v>0.45827328497164999</c:v>
                </c:pt>
                <c:pt idx="5108">
                  <c:v>0.45838643095361009</c:v>
                </c:pt>
                <c:pt idx="5109">
                  <c:v>0.45854744638948008</c:v>
                </c:pt>
                <c:pt idx="5110">
                  <c:v>0.45861127232802001</c:v>
                </c:pt>
                <c:pt idx="5111">
                  <c:v>0.45869975828826992</c:v>
                </c:pt>
                <c:pt idx="5112">
                  <c:v>0.45873747361559003</c:v>
                </c:pt>
                <c:pt idx="5113">
                  <c:v>0.45884336664999004</c:v>
                </c:pt>
                <c:pt idx="5114">
                  <c:v>0.45888253256681999</c:v>
                </c:pt>
                <c:pt idx="5115">
                  <c:v>0.45902614092854011</c:v>
                </c:pt>
                <c:pt idx="5116">
                  <c:v>0.45910882453074997</c:v>
                </c:pt>
                <c:pt idx="5117">
                  <c:v>0.45918280459586991</c:v>
                </c:pt>
                <c:pt idx="5118">
                  <c:v>0.45930755529393008</c:v>
                </c:pt>
                <c:pt idx="5119">
                  <c:v>0.45939168948565001</c:v>
                </c:pt>
                <c:pt idx="5120">
                  <c:v>0.45949178016199999</c:v>
                </c:pt>
                <c:pt idx="5121">
                  <c:v>0.45956721081663998</c:v>
                </c:pt>
                <c:pt idx="5122">
                  <c:v>0.45961798144957</c:v>
                </c:pt>
                <c:pt idx="5123">
                  <c:v>0.45971517094690006</c:v>
                </c:pt>
                <c:pt idx="5124">
                  <c:v>0.45977464511690003</c:v>
                </c:pt>
                <c:pt idx="5125">
                  <c:v>0.45990809935203991</c:v>
                </c:pt>
                <c:pt idx="5126">
                  <c:v>0.4599675735220401</c:v>
                </c:pt>
                <c:pt idx="5127">
                  <c:v>0.46001979474448995</c:v>
                </c:pt>
                <c:pt idx="5128">
                  <c:v>0.4601343913159599</c:v>
                </c:pt>
                <c:pt idx="5129">
                  <c:v>0.46018516194888992</c:v>
                </c:pt>
                <c:pt idx="5130">
                  <c:v>0.46023303140280003</c:v>
                </c:pt>
                <c:pt idx="5131">
                  <c:v>0.46033167148962995</c:v>
                </c:pt>
                <c:pt idx="5132">
                  <c:v>0.4604259598079401</c:v>
                </c:pt>
                <c:pt idx="5133">
                  <c:v>0.4604537719469699</c:v>
                </c:pt>
                <c:pt idx="5134">
                  <c:v>0.46054780932696993</c:v>
                </c:pt>
                <c:pt idx="5135">
                  <c:v>0.46060438231794998</c:v>
                </c:pt>
                <c:pt idx="5136">
                  <c:v>0.4606479000033199</c:v>
                </c:pt>
                <c:pt idx="5137">
                  <c:v>0.46076974952235994</c:v>
                </c:pt>
                <c:pt idx="5138">
                  <c:v>0.46088434609383011</c:v>
                </c:pt>
                <c:pt idx="5139">
                  <c:v>0.46098153559115995</c:v>
                </c:pt>
                <c:pt idx="5140">
                  <c:v>0.46106421919336005</c:v>
                </c:pt>
                <c:pt idx="5141">
                  <c:v>0.4611614086906799</c:v>
                </c:pt>
                <c:pt idx="5142">
                  <c:v>0.46121508050264004</c:v>
                </c:pt>
                <c:pt idx="5143">
                  <c:v>0.46127020290411003</c:v>
                </c:pt>
                <c:pt idx="5144">
                  <c:v>0.46132387471606995</c:v>
                </c:pt>
                <c:pt idx="5145">
                  <c:v>0.4613775465280201</c:v>
                </c:pt>
                <c:pt idx="5146">
                  <c:v>0.46141381126582992</c:v>
                </c:pt>
                <c:pt idx="5147">
                  <c:v>0.46153130901632999</c:v>
                </c:pt>
                <c:pt idx="5148">
                  <c:v>0.46164590558779994</c:v>
                </c:pt>
                <c:pt idx="5149">
                  <c:v>0.4617909645390299</c:v>
                </c:pt>
                <c:pt idx="5150">
                  <c:v>0.46186494460416005</c:v>
                </c:pt>
                <c:pt idx="5151">
                  <c:v>0.46193312231123995</c:v>
                </c:pt>
                <c:pt idx="5152">
                  <c:v>0.46199549766027004</c:v>
                </c:pt>
                <c:pt idx="5153">
                  <c:v>0.46204336711417993</c:v>
                </c:pt>
                <c:pt idx="5154">
                  <c:v>0.46213475425344996</c:v>
                </c:pt>
                <c:pt idx="5155">
                  <c:v>0.46222178962419003</c:v>
                </c:pt>
                <c:pt idx="5156">
                  <c:v>0.46231607794249996</c:v>
                </c:pt>
                <c:pt idx="5157">
                  <c:v>0.4624248721559201</c:v>
                </c:pt>
                <c:pt idx="5158">
                  <c:v>0.46245443883592996</c:v>
                </c:pt>
                <c:pt idx="5159">
                  <c:v>0.4624857969154399</c:v>
                </c:pt>
                <c:pt idx="5160">
                  <c:v>0.46258878877081</c:v>
                </c:pt>
                <c:pt idx="5161">
                  <c:v>0.46263665822472011</c:v>
                </c:pt>
                <c:pt idx="5162">
                  <c:v>0.46273094654302005</c:v>
                </c:pt>
                <c:pt idx="5163">
                  <c:v>0.46280202542912008</c:v>
                </c:pt>
                <c:pt idx="5164">
                  <c:v>0.46291081964254999</c:v>
                </c:pt>
                <c:pt idx="5165">
                  <c:v>0.4630196138559699</c:v>
                </c:pt>
                <c:pt idx="5166">
                  <c:v>0.46308489038402989</c:v>
                </c:pt>
                <c:pt idx="5167">
                  <c:v>0.46316757398622999</c:v>
                </c:pt>
                <c:pt idx="5168">
                  <c:v>0.46324010346185007</c:v>
                </c:pt>
                <c:pt idx="5169">
                  <c:v>0.46343158127747008</c:v>
                </c:pt>
                <c:pt idx="5170">
                  <c:v>0.46351136370065005</c:v>
                </c:pt>
                <c:pt idx="5171">
                  <c:v>0.46358679435529004</c:v>
                </c:pt>
                <c:pt idx="5172">
                  <c:v>0.46367382972603011</c:v>
                </c:pt>
                <c:pt idx="5173">
                  <c:v>0.46374490861213991</c:v>
                </c:pt>
                <c:pt idx="5174">
                  <c:v>0.46379567924506993</c:v>
                </c:pt>
                <c:pt idx="5175">
                  <c:v>0.46386965931020008</c:v>
                </c:pt>
                <c:pt idx="5176">
                  <c:v>0.46392623230117991</c:v>
                </c:pt>
                <c:pt idx="5177">
                  <c:v>0.4640060147243501</c:v>
                </c:pt>
                <c:pt idx="5178">
                  <c:v>0.46412061129583004</c:v>
                </c:pt>
                <c:pt idx="5179">
                  <c:v>0.46424391140437993</c:v>
                </c:pt>
                <c:pt idx="5180">
                  <c:v>0.46437446446047992</c:v>
                </c:pt>
                <c:pt idx="5181">
                  <c:v>0.46443248804098003</c:v>
                </c:pt>
                <c:pt idx="5182">
                  <c:v>0.46450109806716999</c:v>
                </c:pt>
                <c:pt idx="5183">
                  <c:v>0.46455868932855005</c:v>
                </c:pt>
                <c:pt idx="5184">
                  <c:v>0.4646660329524599</c:v>
                </c:pt>
                <c:pt idx="5185">
                  <c:v>0.46476032127076006</c:v>
                </c:pt>
                <c:pt idx="5186">
                  <c:v>0.46482735624518989</c:v>
                </c:pt>
                <c:pt idx="5187">
                  <c:v>0.46489377550589994</c:v>
                </c:pt>
                <c:pt idx="5188">
                  <c:v>0.46495615085493003</c:v>
                </c:pt>
                <c:pt idx="5189">
                  <c:v>0.46499241559273008</c:v>
                </c:pt>
                <c:pt idx="5190">
                  <c:v>0.46506059329980998</c:v>
                </c:pt>
                <c:pt idx="5191">
                  <c:v>0.46517518987128992</c:v>
                </c:pt>
                <c:pt idx="5192">
                  <c:v>0.46526512642104989</c:v>
                </c:pt>
                <c:pt idx="5193">
                  <c:v>0.46533330412813001</c:v>
                </c:pt>
                <c:pt idx="5194">
                  <c:v>0.46538262417154996</c:v>
                </c:pt>
                <c:pt idx="5195">
                  <c:v>0.46550737486960991</c:v>
                </c:pt>
                <c:pt idx="5196">
                  <c:v>0.46561326790400992</c:v>
                </c:pt>
                <c:pt idx="5197">
                  <c:v>0.46567999502157997</c:v>
                </c:pt>
                <c:pt idx="5198">
                  <c:v>0.46576412921328991</c:v>
                </c:pt>
                <c:pt idx="5199">
                  <c:v>0.46584206229662994</c:v>
                </c:pt>
                <c:pt idx="5200">
                  <c:v>0.46591934229111009</c:v>
                </c:pt>
                <c:pt idx="5201">
                  <c:v>0.4660353894521001</c:v>
                </c:pt>
                <c:pt idx="5202">
                  <c:v>0.4661006659801501</c:v>
                </c:pt>
                <c:pt idx="5203">
                  <c:v>0.46616975773534008</c:v>
                </c:pt>
                <c:pt idx="5204">
                  <c:v>0.46619785547747994</c:v>
                </c:pt>
                <c:pt idx="5205">
                  <c:v>0.46624572493138006</c:v>
                </c:pt>
                <c:pt idx="5206">
                  <c:v>0.46632405676504995</c:v>
                </c:pt>
                <c:pt idx="5207">
                  <c:v>0.46641689449384005</c:v>
                </c:pt>
                <c:pt idx="5208">
                  <c:v>0.46649667691702001</c:v>
                </c:pt>
                <c:pt idx="5209">
                  <c:v>0.4666141746675101</c:v>
                </c:pt>
                <c:pt idx="5210">
                  <c:v>0.46669830885923003</c:v>
                </c:pt>
                <c:pt idx="5211">
                  <c:v>0.46681870778875001</c:v>
                </c:pt>
                <c:pt idx="5212">
                  <c:v>0.46690850973313003</c:v>
                </c:pt>
                <c:pt idx="5213">
                  <c:v>0.46695361261339996</c:v>
                </c:pt>
                <c:pt idx="5214">
                  <c:v>0.46704645034219006</c:v>
                </c:pt>
                <c:pt idx="5215">
                  <c:v>0.46717265162976007</c:v>
                </c:pt>
                <c:pt idx="5216">
                  <c:v>0.46731625999147997</c:v>
                </c:pt>
                <c:pt idx="5217">
                  <c:v>0.46735687649781998</c:v>
                </c:pt>
                <c:pt idx="5218">
                  <c:v>0.46742650479441994</c:v>
                </c:pt>
                <c:pt idx="5219">
                  <c:v>0.4675614096190599</c:v>
                </c:pt>
                <c:pt idx="5220">
                  <c:v>0.46761943319956001</c:v>
                </c:pt>
                <c:pt idx="5221">
                  <c:v>0.4677021168017601</c:v>
                </c:pt>
                <c:pt idx="5222">
                  <c:v>0.46774563448713002</c:v>
                </c:pt>
                <c:pt idx="5223">
                  <c:v>0.46784572516348</c:v>
                </c:pt>
                <c:pt idx="5224">
                  <c:v>0.46791245228104006</c:v>
                </c:pt>
                <c:pt idx="5225">
                  <c:v>0.46802559826300993</c:v>
                </c:pt>
                <c:pt idx="5226">
                  <c:v>0.46807491830643011</c:v>
                </c:pt>
                <c:pt idx="5227">
                  <c:v>0.46817355839326003</c:v>
                </c:pt>
                <c:pt idx="5228">
                  <c:v>0.46828090201718009</c:v>
                </c:pt>
                <c:pt idx="5229">
                  <c:v>0.46836068444035006</c:v>
                </c:pt>
                <c:pt idx="5230">
                  <c:v>0.46846367629572994</c:v>
                </c:pt>
                <c:pt idx="5231">
                  <c:v>0.46854926107695993</c:v>
                </c:pt>
                <c:pt idx="5232">
                  <c:v>0.46861163642599002</c:v>
                </c:pt>
                <c:pt idx="5233">
                  <c:v>0.46870592474428996</c:v>
                </c:pt>
                <c:pt idx="5234">
                  <c:v>0.46878715775697999</c:v>
                </c:pt>
                <c:pt idx="5235">
                  <c:v>0.46885968723259008</c:v>
                </c:pt>
                <c:pt idx="5236">
                  <c:v>0.46892786493966998</c:v>
                </c:pt>
                <c:pt idx="5237">
                  <c:v>0.4689815367516299</c:v>
                </c:pt>
                <c:pt idx="5238">
                  <c:v>0.46914980513505999</c:v>
                </c:pt>
                <c:pt idx="5239">
                  <c:v>0.46926585229604001</c:v>
                </c:pt>
                <c:pt idx="5240">
                  <c:v>0.46937319591996007</c:v>
                </c:pt>
                <c:pt idx="5241">
                  <c:v>0.46944862657460007</c:v>
                </c:pt>
                <c:pt idx="5242">
                  <c:v>0.46958643257826993</c:v>
                </c:pt>
                <c:pt idx="5243">
                  <c:v>0.4696763691280299</c:v>
                </c:pt>
                <c:pt idx="5244">
                  <c:v>0.46977791039388994</c:v>
                </c:pt>
                <c:pt idx="5245">
                  <c:v>0.46983883515340996</c:v>
                </c:pt>
                <c:pt idx="5246">
                  <c:v>0.46994907995634994</c:v>
                </c:pt>
                <c:pt idx="5247">
                  <c:v>0.47004772004319006</c:v>
                </c:pt>
                <c:pt idx="5248">
                  <c:v>0.47012750246636004</c:v>
                </c:pt>
                <c:pt idx="5249">
                  <c:v>0.4701869013809199</c:v>
                </c:pt>
                <c:pt idx="5250">
                  <c:v>0.47021888960564007</c:v>
                </c:pt>
                <c:pt idx="5251">
                  <c:v>0.47031172733442994</c:v>
                </c:pt>
                <c:pt idx="5252">
                  <c:v>0.4704060156527301</c:v>
                </c:pt>
                <c:pt idx="5253">
                  <c:v>0.47049305102346994</c:v>
                </c:pt>
                <c:pt idx="5254">
                  <c:v>0.47064681351178006</c:v>
                </c:pt>
                <c:pt idx="5255">
                  <c:v>0.47072659593495003</c:v>
                </c:pt>
                <c:pt idx="5256">
                  <c:v>0.47086005017008992</c:v>
                </c:pt>
                <c:pt idx="5257">
                  <c:v>0.47090211726594999</c:v>
                </c:pt>
                <c:pt idx="5258">
                  <c:v>0.47098770204717</c:v>
                </c:pt>
                <c:pt idx="5259">
                  <c:v>0.47106313270180999</c:v>
                </c:pt>
                <c:pt idx="5260">
                  <c:v>0.47113421158792002</c:v>
                </c:pt>
                <c:pt idx="5261">
                  <c:v>0.47120238929499991</c:v>
                </c:pt>
                <c:pt idx="5262">
                  <c:v>0.47128072112866004</c:v>
                </c:pt>
                <c:pt idx="5263">
                  <c:v>0.47134744824623009</c:v>
                </c:pt>
                <c:pt idx="5264">
                  <c:v>0.47140112005819002</c:v>
                </c:pt>
                <c:pt idx="5265">
                  <c:v>0.47150991427160993</c:v>
                </c:pt>
                <c:pt idx="5266">
                  <c:v>0.47160565317941994</c:v>
                </c:pt>
                <c:pt idx="5267">
                  <c:v>0.47166584263720002</c:v>
                </c:pt>
                <c:pt idx="5268">
                  <c:v>0.47175796507821999</c:v>
                </c:pt>
                <c:pt idx="5269">
                  <c:v>0.47179858158456001</c:v>
                </c:pt>
                <c:pt idx="5270">
                  <c:v>0.47186966047067003</c:v>
                </c:pt>
                <c:pt idx="5271">
                  <c:v>0.47199296057920992</c:v>
                </c:pt>
                <c:pt idx="5272">
                  <c:v>0.47208724889752007</c:v>
                </c:pt>
                <c:pt idx="5273">
                  <c:v>0.47220329605850009</c:v>
                </c:pt>
                <c:pt idx="5274">
                  <c:v>0.47233384911461007</c:v>
                </c:pt>
                <c:pt idx="5275">
                  <c:v>0.47245279745461999</c:v>
                </c:pt>
                <c:pt idx="5276">
                  <c:v>0.47253969714043009</c:v>
                </c:pt>
                <c:pt idx="5277">
                  <c:v>0.47263847291219996</c:v>
                </c:pt>
                <c:pt idx="5278">
                  <c:v>0.47269649649269008</c:v>
                </c:pt>
                <c:pt idx="5279">
                  <c:v>0.47276902596830994</c:v>
                </c:pt>
                <c:pt idx="5280">
                  <c:v>0.47284010485440997</c:v>
                </c:pt>
                <c:pt idx="5281">
                  <c:v>0.47294164612028</c:v>
                </c:pt>
                <c:pt idx="5282">
                  <c:v>0.47301127441686996</c:v>
                </c:pt>
                <c:pt idx="5283">
                  <c:v>0.47314472865200008</c:v>
                </c:pt>
                <c:pt idx="5284">
                  <c:v>0.47318824633737</c:v>
                </c:pt>
                <c:pt idx="5285">
                  <c:v>0.4733230042198</c:v>
                </c:pt>
                <c:pt idx="5286">
                  <c:v>0.47340873594323996</c:v>
                </c:pt>
                <c:pt idx="5287">
                  <c:v>0.47347981482934998</c:v>
                </c:pt>
                <c:pt idx="5288">
                  <c:v>0.47354073958887</c:v>
                </c:pt>
                <c:pt idx="5289">
                  <c:v>0.47365098439179998</c:v>
                </c:pt>
                <c:pt idx="5290">
                  <c:v>0.47372206327791</c:v>
                </c:pt>
                <c:pt idx="5291">
                  <c:v>0.47378298803742003</c:v>
                </c:pt>
                <c:pt idx="5292">
                  <c:v>0.47388017753475009</c:v>
                </c:pt>
                <c:pt idx="5293">
                  <c:v>0.4739759164425601</c:v>
                </c:pt>
                <c:pt idx="5294">
                  <c:v>0.47411372244622996</c:v>
                </c:pt>
                <c:pt idx="5295">
                  <c:v>0.47419205427990008</c:v>
                </c:pt>
                <c:pt idx="5296">
                  <c:v>0.47427618847161002</c:v>
                </c:pt>
                <c:pt idx="5297">
                  <c:v>0.47433566264161997</c:v>
                </c:pt>
                <c:pt idx="5298">
                  <c:v>0.47440093916966997</c:v>
                </c:pt>
                <c:pt idx="5299">
                  <c:v>0.47445316039212004</c:v>
                </c:pt>
                <c:pt idx="5300">
                  <c:v>0.47460112052236991</c:v>
                </c:pt>
                <c:pt idx="5301">
                  <c:v>0.47469540884068007</c:v>
                </c:pt>
                <c:pt idx="5302">
                  <c:v>0.47482015953874002</c:v>
                </c:pt>
                <c:pt idx="5303">
                  <c:v>0.47489268901434989</c:v>
                </c:pt>
                <c:pt idx="5304">
                  <c:v>0.4749985820487499</c:v>
                </c:pt>
                <c:pt idx="5305">
                  <c:v>0.47511172803071</c:v>
                </c:pt>
                <c:pt idx="5306">
                  <c:v>0.47520021399095991</c:v>
                </c:pt>
                <c:pt idx="5307">
                  <c:v>0.47527999641414009</c:v>
                </c:pt>
                <c:pt idx="5308">
                  <c:v>0.47538443885903003</c:v>
                </c:pt>
                <c:pt idx="5309">
                  <c:v>0.47543520949196005</c:v>
                </c:pt>
                <c:pt idx="5310">
                  <c:v>0.47555125665295006</c:v>
                </c:pt>
                <c:pt idx="5311">
                  <c:v>0.47567310617198011</c:v>
                </c:pt>
                <c:pt idx="5312">
                  <c:v>0.47572387680490991</c:v>
                </c:pt>
                <c:pt idx="5313">
                  <c:v>0.47579640628052999</c:v>
                </c:pt>
                <c:pt idx="5314">
                  <c:v>0.47590374990444007</c:v>
                </c:pt>
                <c:pt idx="5315">
                  <c:v>0.47605025944519008</c:v>
                </c:pt>
                <c:pt idx="5316">
                  <c:v>0.47616485601666003</c:v>
                </c:pt>
                <c:pt idx="5317">
                  <c:v>0.4762721996405701</c:v>
                </c:pt>
                <c:pt idx="5318">
                  <c:v>0.47638099385400001</c:v>
                </c:pt>
                <c:pt idx="5319">
                  <c:v>0.47647383158279011</c:v>
                </c:pt>
                <c:pt idx="5320">
                  <c:v>0.47666821057744002</c:v>
                </c:pt>
                <c:pt idx="5321">
                  <c:v>0.47681036834965007</c:v>
                </c:pt>
                <c:pt idx="5322">
                  <c:v>0.47691759322072991</c:v>
                </c:pt>
                <c:pt idx="5323">
                  <c:v>0.47704101208211003</c:v>
                </c:pt>
                <c:pt idx="5324">
                  <c:v>0.4771382015794301</c:v>
                </c:pt>
                <c:pt idx="5325">
                  <c:v>0.47720057692845996</c:v>
                </c:pt>
                <c:pt idx="5326">
                  <c:v>0.47730996539075998</c:v>
                </c:pt>
                <c:pt idx="5327">
                  <c:v>0.4773906041545799</c:v>
                </c:pt>
                <c:pt idx="5328">
                  <c:v>0.47743702301896995</c:v>
                </c:pt>
                <c:pt idx="5329">
                  <c:v>0.47753566310581008</c:v>
                </c:pt>
                <c:pt idx="5330">
                  <c:v>0.47760891561555008</c:v>
                </c:pt>
                <c:pt idx="5331">
                  <c:v>0.47767056793045004</c:v>
                </c:pt>
                <c:pt idx="5332">
                  <c:v>0.4777677574277801</c:v>
                </c:pt>
                <c:pt idx="5333">
                  <c:v>0.47785044102997998</c:v>
                </c:pt>
                <c:pt idx="5334">
                  <c:v>0.47798099408608996</c:v>
                </c:pt>
                <c:pt idx="5335">
                  <c:v>0.47805207297219998</c:v>
                </c:pt>
                <c:pt idx="5336">
                  <c:v>0.47813620716390992</c:v>
                </c:pt>
                <c:pt idx="5337">
                  <c:v>0.47824064960880008</c:v>
                </c:pt>
                <c:pt idx="5338">
                  <c:v>0.47829432142075001</c:v>
                </c:pt>
                <c:pt idx="5339">
                  <c:v>0.47839876386563995</c:v>
                </c:pt>
                <c:pt idx="5340">
                  <c:v>0.47847999687832998</c:v>
                </c:pt>
                <c:pt idx="5341">
                  <c:v>0.47856122989102001</c:v>
                </c:pt>
                <c:pt idx="5342">
                  <c:v>0.47865551820931995</c:v>
                </c:pt>
                <c:pt idx="5343">
                  <c:v>0.4787193441478601</c:v>
                </c:pt>
                <c:pt idx="5344">
                  <c:v>0.47879332421299003</c:v>
                </c:pt>
                <c:pt idx="5345">
                  <c:v>0.47883394071934005</c:v>
                </c:pt>
                <c:pt idx="5346">
                  <c:v>0.47891952550057004</c:v>
                </c:pt>
                <c:pt idx="5347">
                  <c:v>0.47899060438667007</c:v>
                </c:pt>
                <c:pt idx="5348">
                  <c:v>0.47915887277009994</c:v>
                </c:pt>
                <c:pt idx="5349">
                  <c:v>0.47922870842004994</c:v>
                </c:pt>
                <c:pt idx="5350">
                  <c:v>0.47932569056401997</c:v>
                </c:pt>
                <c:pt idx="5351">
                  <c:v>0.47946784833622003</c:v>
                </c:pt>
                <c:pt idx="5352">
                  <c:v>0.47957809313916</c:v>
                </c:pt>
                <c:pt idx="5353">
                  <c:v>0.47968688735258991</c:v>
                </c:pt>
                <c:pt idx="5354">
                  <c:v>0.47979713215551989</c:v>
                </c:pt>
                <c:pt idx="5355">
                  <c:v>0.47989432165284995</c:v>
                </c:pt>
                <c:pt idx="5356">
                  <c:v>0.47999586291870999</c:v>
                </c:pt>
                <c:pt idx="5357">
                  <c:v>0.48007956675214003</c:v>
                </c:pt>
                <c:pt idx="5358">
                  <c:v>0.4801597795335999</c:v>
                </c:pt>
                <c:pt idx="5359">
                  <c:v>0.48028162905263994</c:v>
                </c:pt>
                <c:pt idx="5360">
                  <c:v>0.48032102654908004</c:v>
                </c:pt>
                <c:pt idx="5361">
                  <c:v>0.48042378682484999</c:v>
                </c:pt>
                <c:pt idx="5362">
                  <c:v>0.48045424920461</c:v>
                </c:pt>
                <c:pt idx="5363">
                  <c:v>0.48054998811242</c:v>
                </c:pt>
                <c:pt idx="5364">
                  <c:v>0.48070665177975003</c:v>
                </c:pt>
                <c:pt idx="5365">
                  <c:v>0.48079513773999993</c:v>
                </c:pt>
                <c:pt idx="5366">
                  <c:v>0.48094454845977008</c:v>
                </c:pt>
                <c:pt idx="5367">
                  <c:v>0.48104899090466002</c:v>
                </c:pt>
                <c:pt idx="5368">
                  <c:v>0.48113022391735005</c:v>
                </c:pt>
                <c:pt idx="5369">
                  <c:v>0.48123901813076997</c:v>
                </c:pt>
                <c:pt idx="5370">
                  <c:v>0.48131734996444009</c:v>
                </c:pt>
                <c:pt idx="5371">
                  <c:v>0.48146095832615998</c:v>
                </c:pt>
                <c:pt idx="5372">
                  <c:v>0.48162342435154004</c:v>
                </c:pt>
                <c:pt idx="5373">
                  <c:v>0.4817003055956901</c:v>
                </c:pt>
                <c:pt idx="5374">
                  <c:v>0.48183302480137002</c:v>
                </c:pt>
                <c:pt idx="5375">
                  <c:v>0.48197301642400991</c:v>
                </c:pt>
                <c:pt idx="5376">
                  <c:v>0.48226458491598989</c:v>
                </c:pt>
                <c:pt idx="5377">
                  <c:v>0.48236757677136</c:v>
                </c:pt>
                <c:pt idx="5378">
                  <c:v>0.48251698749112992</c:v>
                </c:pt>
                <c:pt idx="5379">
                  <c:v>0.48256775812405994</c:v>
                </c:pt>
                <c:pt idx="5380">
                  <c:v>0.48268960764309998</c:v>
                </c:pt>
                <c:pt idx="5381">
                  <c:v>0.48279742672845005</c:v>
                </c:pt>
                <c:pt idx="5382">
                  <c:v>0.48284337013140011</c:v>
                </c:pt>
                <c:pt idx="5383">
                  <c:v>0.4829497763622399</c:v>
                </c:pt>
                <c:pt idx="5384">
                  <c:v>0.4829797255455599</c:v>
                </c:pt>
                <c:pt idx="5385">
                  <c:v>0.48313638921288993</c:v>
                </c:pt>
                <c:pt idx="5386">
                  <c:v>0.48327419521656001</c:v>
                </c:pt>
                <c:pt idx="5387">
                  <c:v>0.48330175641730011</c:v>
                </c:pt>
                <c:pt idx="5388">
                  <c:v>0.48341925416779996</c:v>
                </c:pt>
                <c:pt idx="5389">
                  <c:v>0.48351789425464009</c:v>
                </c:pt>
                <c:pt idx="5390">
                  <c:v>0.4836237872890401</c:v>
                </c:pt>
                <c:pt idx="5391">
                  <c:v>0.48372968032342989</c:v>
                </c:pt>
                <c:pt idx="5392">
                  <c:v>0.48384717807392996</c:v>
                </c:pt>
                <c:pt idx="5393">
                  <c:v>0.48397337936150997</c:v>
                </c:pt>
                <c:pt idx="5394">
                  <c:v>0.48410828418614993</c:v>
                </c:pt>
                <c:pt idx="5395">
                  <c:v>0.48419967132542996</c:v>
                </c:pt>
                <c:pt idx="5396">
                  <c:v>0.48431716907593003</c:v>
                </c:pt>
                <c:pt idx="5397">
                  <c:v>0.4844651292061799</c:v>
                </c:pt>
                <c:pt idx="5398">
                  <c:v>0.48459423167278004</c:v>
                </c:pt>
                <c:pt idx="5399">
                  <c:v>0.48469748536869006</c:v>
                </c:pt>
                <c:pt idx="5400">
                  <c:v>0.48479006125694002</c:v>
                </c:pt>
                <c:pt idx="5401">
                  <c:v>0.48484663424793006</c:v>
                </c:pt>
                <c:pt idx="5402">
                  <c:v>0.48490900959695993</c:v>
                </c:pt>
                <c:pt idx="5403">
                  <c:v>0.48498589084110999</c:v>
                </c:pt>
                <c:pt idx="5404">
                  <c:v>0.48507727798038003</c:v>
                </c:pt>
                <c:pt idx="5405">
                  <c:v>0.4851701157091699</c:v>
                </c:pt>
                <c:pt idx="5406">
                  <c:v>0.48523539223722989</c:v>
                </c:pt>
                <c:pt idx="5407">
                  <c:v>0.48529196522820994</c:v>
                </c:pt>
                <c:pt idx="5408">
                  <c:v>0.48541671592626989</c:v>
                </c:pt>
                <c:pt idx="5409">
                  <c:v>0.48551241218337005</c:v>
                </c:pt>
                <c:pt idx="5410">
                  <c:v>0.4856081937418999</c:v>
                </c:pt>
                <c:pt idx="5411">
                  <c:v>0.48568362439653989</c:v>
                </c:pt>
                <c:pt idx="5412">
                  <c:v>0.48573004326092994</c:v>
                </c:pt>
                <c:pt idx="5413">
                  <c:v>0.48588090457020994</c:v>
                </c:pt>
                <c:pt idx="5414">
                  <c:v>0.48595778581436999</c:v>
                </c:pt>
                <c:pt idx="5415">
                  <c:v>0.48604132411953005</c:v>
                </c:pt>
                <c:pt idx="5416">
                  <c:v>0.48608543769145007</c:v>
                </c:pt>
                <c:pt idx="5417">
                  <c:v>0.48619423190487998</c:v>
                </c:pt>
                <c:pt idx="5418">
                  <c:v>0.48626821196999992</c:v>
                </c:pt>
                <c:pt idx="5419">
                  <c:v>0.48637120382538002</c:v>
                </c:pt>
                <c:pt idx="5420">
                  <c:v>0.48644808506953008</c:v>
                </c:pt>
                <c:pt idx="5421">
                  <c:v>0.48659604519978994</c:v>
                </c:pt>
                <c:pt idx="5422">
                  <c:v>0.48667002526492009</c:v>
                </c:pt>
                <c:pt idx="5423">
                  <c:v>0.48683394187980999</c:v>
                </c:pt>
                <c:pt idx="5424">
                  <c:v>0.48702106792690003</c:v>
                </c:pt>
                <c:pt idx="5425">
                  <c:v>0.4872647669649699</c:v>
                </c:pt>
                <c:pt idx="5426">
                  <c:v>0.48742868357986002</c:v>
                </c:pt>
                <c:pt idx="5427">
                  <c:v>0.48757809429962995</c:v>
                </c:pt>
                <c:pt idx="5428">
                  <c:v>0.48765249335986005</c:v>
                </c:pt>
                <c:pt idx="5429">
                  <c:v>0.48778903312597999</c:v>
                </c:pt>
                <c:pt idx="5430">
                  <c:v>0.48790012517136994</c:v>
                </c:pt>
                <c:pt idx="5431">
                  <c:v>0.48804083235405993</c:v>
                </c:pt>
                <c:pt idx="5432">
                  <c:v>0.48817138541016991</c:v>
                </c:pt>
                <c:pt idx="5433">
                  <c:v>0.48828453139214001</c:v>
                </c:pt>
                <c:pt idx="5434">
                  <c:v>0.48839187501605008</c:v>
                </c:pt>
                <c:pt idx="5435">
                  <c:v>0.48845715154410008</c:v>
                </c:pt>
                <c:pt idx="5436">
                  <c:v>0.48858190224216003</c:v>
                </c:pt>
                <c:pt idx="5437">
                  <c:v>0.48873131296192995</c:v>
                </c:pt>
                <c:pt idx="5438">
                  <c:v>0.48891728277241997</c:v>
                </c:pt>
                <c:pt idx="5439">
                  <c:v>0.48901417791683</c:v>
                </c:pt>
                <c:pt idx="5440">
                  <c:v>0.48914037920441</c:v>
                </c:pt>
                <c:pt idx="5441">
                  <c:v>0.48920275455344009</c:v>
                </c:pt>
                <c:pt idx="5442">
                  <c:v>0.48933330760955007</c:v>
                </c:pt>
                <c:pt idx="5443">
                  <c:v>0.48959006195323007</c:v>
                </c:pt>
                <c:pt idx="5444">
                  <c:v>0.48978444094787998</c:v>
                </c:pt>
                <c:pt idx="5445">
                  <c:v>0.4899788199425299</c:v>
                </c:pt>
                <c:pt idx="5446">
                  <c:v>0.49004844823912008</c:v>
                </c:pt>
                <c:pt idx="5447">
                  <c:v>0.49017610011620993</c:v>
                </c:pt>
                <c:pt idx="5448">
                  <c:v>0.49026168489742994</c:v>
                </c:pt>
                <c:pt idx="5449">
                  <c:v>0.49039658972207989</c:v>
                </c:pt>
                <c:pt idx="5450">
                  <c:v>0.49050103216697005</c:v>
                </c:pt>
                <c:pt idx="5451">
                  <c:v>0.49052569218868003</c:v>
                </c:pt>
                <c:pt idx="5452">
                  <c:v>0.49062043669728994</c:v>
                </c:pt>
                <c:pt idx="5453">
                  <c:v>0.49070991705673994</c:v>
                </c:pt>
                <c:pt idx="5454">
                  <c:v>0.49079405124846009</c:v>
                </c:pt>
                <c:pt idx="5455">
                  <c:v>0.49091880194652004</c:v>
                </c:pt>
                <c:pt idx="5456">
                  <c:v>0.49096957257945006</c:v>
                </c:pt>
                <c:pt idx="5457">
                  <c:v>0.4911320386048299</c:v>
                </c:pt>
                <c:pt idx="5458">
                  <c:v>0.49120021631191002</c:v>
                </c:pt>
                <c:pt idx="5459">
                  <c:v>0.49133076936802</c:v>
                </c:pt>
                <c:pt idx="5460">
                  <c:v>0.49143086004436998</c:v>
                </c:pt>
                <c:pt idx="5461">
                  <c:v>0.49163684375511996</c:v>
                </c:pt>
                <c:pt idx="5462">
                  <c:v>0.4917761003483001</c:v>
                </c:pt>
                <c:pt idx="5463">
                  <c:v>0.49193131342612006</c:v>
                </c:pt>
                <c:pt idx="5464">
                  <c:v>0.49219241953834003</c:v>
                </c:pt>
                <c:pt idx="5465">
                  <c:v>0.49241435973372005</c:v>
                </c:pt>
                <c:pt idx="5466">
                  <c:v>0.49250574687300008</c:v>
                </c:pt>
                <c:pt idx="5467">
                  <c:v>0.49268416938301995</c:v>
                </c:pt>
                <c:pt idx="5468">
                  <c:v>0.49279357486978004</c:v>
                </c:pt>
                <c:pt idx="5469">
                  <c:v>0.49294237431621002</c:v>
                </c:pt>
                <c:pt idx="5470">
                  <c:v>0.49306132265621994</c:v>
                </c:pt>
                <c:pt idx="5471">
                  <c:v>0.49324554752429006</c:v>
                </c:pt>
                <c:pt idx="5472">
                  <c:v>0.49333113230551007</c:v>
                </c:pt>
                <c:pt idx="5473">
                  <c:v>0.49346621287556003</c:v>
                </c:pt>
                <c:pt idx="5474">
                  <c:v>0.4935284124791901</c:v>
                </c:pt>
                <c:pt idx="5475">
                  <c:v>0.49367347143042006</c:v>
                </c:pt>
                <c:pt idx="5476">
                  <c:v>0.49387295765255002</c:v>
                </c:pt>
                <c:pt idx="5477">
                  <c:v>0.49403901998752997</c:v>
                </c:pt>
                <c:pt idx="5478">
                  <c:v>0.49427546607803996</c:v>
                </c:pt>
                <c:pt idx="5479">
                  <c:v>0.49444808623000003</c:v>
                </c:pt>
                <c:pt idx="5480">
                  <c:v>0.49479187594442009</c:v>
                </c:pt>
                <c:pt idx="5481">
                  <c:v>0.49497465022297993</c:v>
                </c:pt>
                <c:pt idx="5482">
                  <c:v>0.49508489502590991</c:v>
                </c:pt>
                <c:pt idx="5483">
                  <c:v>0.49517193039664997</c:v>
                </c:pt>
                <c:pt idx="5484">
                  <c:v>0.49530683522129992</c:v>
                </c:pt>
                <c:pt idx="5485">
                  <c:v>0.49536195762276991</c:v>
                </c:pt>
                <c:pt idx="5486">
                  <c:v>0.49558099663913002</c:v>
                </c:pt>
                <c:pt idx="5487">
                  <c:v>0.49562641570179</c:v>
                </c:pt>
                <c:pt idx="5488">
                  <c:v>0.49574346266451008</c:v>
                </c:pt>
                <c:pt idx="5489">
                  <c:v>0.49586096041500993</c:v>
                </c:pt>
                <c:pt idx="5490">
                  <c:v>0.49596395227038004</c:v>
                </c:pt>
                <c:pt idx="5491">
                  <c:v>0.49604518528307007</c:v>
                </c:pt>
                <c:pt idx="5492">
                  <c:v>0.49609595591600009</c:v>
                </c:pt>
                <c:pt idx="5493">
                  <c:v>0.49625737314737006</c:v>
                </c:pt>
                <c:pt idx="5494">
                  <c:v>0.49636431497577993</c:v>
                </c:pt>
                <c:pt idx="5495">
                  <c:v>0.49654563866482992</c:v>
                </c:pt>
                <c:pt idx="5496">
                  <c:v>0.49673276471190997</c:v>
                </c:pt>
                <c:pt idx="5497">
                  <c:v>0.49688833059295989</c:v>
                </c:pt>
                <c:pt idx="5498">
                  <c:v>0.49704609204658001</c:v>
                </c:pt>
                <c:pt idx="5499">
                  <c:v>0.49733330877002002</c:v>
                </c:pt>
                <c:pt idx="5500">
                  <c:v>0.49749722538490992</c:v>
                </c:pt>
                <c:pt idx="5501">
                  <c:v>0.49772931970687995</c:v>
                </c:pt>
                <c:pt idx="5502">
                  <c:v>0.49783811392031008</c:v>
                </c:pt>
                <c:pt idx="5503">
                  <c:v>0.49798897522959007</c:v>
                </c:pt>
                <c:pt idx="5504">
                  <c:v>0.49811227533813995</c:v>
                </c:pt>
                <c:pt idx="5505">
                  <c:v>0.49827329077399996</c:v>
                </c:pt>
                <c:pt idx="5506">
                  <c:v>0.49849523096938997</c:v>
                </c:pt>
                <c:pt idx="5507">
                  <c:v>0.49863013579403992</c:v>
                </c:pt>
                <c:pt idx="5508">
                  <c:v>0.49881871243064002</c:v>
                </c:pt>
                <c:pt idx="5509">
                  <c:v>0.4990255372480501</c:v>
                </c:pt>
                <c:pt idx="5510">
                  <c:v>0.49922052572554998</c:v>
                </c:pt>
                <c:pt idx="5511">
                  <c:v>0.49947582947971991</c:v>
                </c:pt>
                <c:pt idx="5512">
                  <c:v>0.49990665456488004</c:v>
                </c:pt>
                <c:pt idx="5513">
                  <c:v>0.50008942884343011</c:v>
                </c:pt>
                <c:pt idx="5514">
                  <c:v>0.50023448779467006</c:v>
                </c:pt>
                <c:pt idx="5515">
                  <c:v>0.50025914781638003</c:v>
                </c:pt>
                <c:pt idx="5516">
                  <c:v>0.50046368093760996</c:v>
                </c:pt>
                <c:pt idx="5517">
                  <c:v>0.50056232102445009</c:v>
                </c:pt>
                <c:pt idx="5518">
                  <c:v>0.50068707172251004</c:v>
                </c:pt>
                <c:pt idx="5519">
                  <c:v>0.50073058940787996</c:v>
                </c:pt>
                <c:pt idx="5520">
                  <c:v>0.50093367193961003</c:v>
                </c:pt>
                <c:pt idx="5521">
                  <c:v>0.50112369916571997</c:v>
                </c:pt>
                <c:pt idx="5522">
                  <c:v>0.50126440634841996</c:v>
                </c:pt>
                <c:pt idx="5523">
                  <c:v>0.50135289230867008</c:v>
                </c:pt>
                <c:pt idx="5524">
                  <c:v>0.50155162307185996</c:v>
                </c:pt>
                <c:pt idx="5525">
                  <c:v>0.5017866185728499</c:v>
                </c:pt>
                <c:pt idx="5526">
                  <c:v>0.50187945630163999</c:v>
                </c:pt>
                <c:pt idx="5527">
                  <c:v>0.5020535270431199</c:v>
                </c:pt>
                <c:pt idx="5528">
                  <c:v>0.50244953797999004</c:v>
                </c:pt>
                <c:pt idx="5529">
                  <c:v>0.5026932370180599</c:v>
                </c:pt>
                <c:pt idx="5530">
                  <c:v>0.50280348182099011</c:v>
                </c:pt>
                <c:pt idx="5531">
                  <c:v>0.50293548546661992</c:v>
                </c:pt>
                <c:pt idx="5532">
                  <c:v>0.50306748911223997</c:v>
                </c:pt>
                <c:pt idx="5533">
                  <c:v>0.50321399865298</c:v>
                </c:pt>
                <c:pt idx="5534">
                  <c:v>0.50334890347762995</c:v>
                </c:pt>
                <c:pt idx="5535">
                  <c:v>0.50352128870542989</c:v>
                </c:pt>
                <c:pt idx="5536">
                  <c:v>0.50372605675082993</c:v>
                </c:pt>
                <c:pt idx="5537">
                  <c:v>0.50398136050500009</c:v>
                </c:pt>
                <c:pt idx="5538">
                  <c:v>0.50425987369136993</c:v>
                </c:pt>
                <c:pt idx="5539">
                  <c:v>0.50455144218334991</c:v>
                </c:pt>
                <c:pt idx="5540">
                  <c:v>0.50496717296569993</c:v>
                </c:pt>
                <c:pt idx="5541">
                  <c:v>0.5052056580533999</c:v>
                </c:pt>
                <c:pt idx="5542">
                  <c:v>0.50537102525781008</c:v>
                </c:pt>
                <c:pt idx="5543">
                  <c:v>0.50561617488539001</c:v>
                </c:pt>
                <c:pt idx="5544">
                  <c:v>0.5057641350156501</c:v>
                </c:pt>
                <c:pt idx="5545">
                  <c:v>0.50589033630321989</c:v>
                </c:pt>
                <c:pt idx="5546">
                  <c:v>0.50601943876982003</c:v>
                </c:pt>
                <c:pt idx="5547">
                  <c:v>0.5063182602093601</c:v>
                </c:pt>
                <c:pt idx="5548">
                  <c:v>0.50658661926913995</c:v>
                </c:pt>
                <c:pt idx="5549">
                  <c:v>0.50668090758744011</c:v>
                </c:pt>
                <c:pt idx="5550">
                  <c:v>0.50692895839404994</c:v>
                </c:pt>
                <c:pt idx="5551">
                  <c:v>0.50714654682089999</c:v>
                </c:pt>
                <c:pt idx="5552">
                  <c:v>0.50736703642676995</c:v>
                </c:pt>
                <c:pt idx="5553">
                  <c:v>0.50760058133825003</c:v>
                </c:pt>
                <c:pt idx="5554">
                  <c:v>0.50779931210143991</c:v>
                </c:pt>
                <c:pt idx="5555">
                  <c:v>0.50796177812681997</c:v>
                </c:pt>
                <c:pt idx="5556">
                  <c:v>0.50813294768927997</c:v>
                </c:pt>
                <c:pt idx="5557">
                  <c:v>0.50829106194612006</c:v>
                </c:pt>
                <c:pt idx="5558">
                  <c:v>0.5083926032119801</c:v>
                </c:pt>
                <c:pt idx="5559">
                  <c:v>0.50854636570028999</c:v>
                </c:pt>
                <c:pt idx="5560">
                  <c:v>0.50876395412714004</c:v>
                </c:pt>
                <c:pt idx="5561">
                  <c:v>0.5092890675306001</c:v>
                </c:pt>
                <c:pt idx="5562">
                  <c:v>0.50953421715818004</c:v>
                </c:pt>
                <c:pt idx="5563">
                  <c:v>0.51001195800898991</c:v>
                </c:pt>
                <c:pt idx="5564">
                  <c:v>0.51028934932334002</c:v>
                </c:pt>
                <c:pt idx="5565">
                  <c:v>0.51050611213144004</c:v>
                </c:pt>
                <c:pt idx="5566">
                  <c:v>0.51065697344072003</c:v>
                </c:pt>
                <c:pt idx="5567">
                  <c:v>0.51093258544805997</c:v>
                </c:pt>
                <c:pt idx="5568">
                  <c:v>0.51113276680075992</c:v>
                </c:pt>
                <c:pt idx="5569">
                  <c:v>0.51134165169054002</c:v>
                </c:pt>
                <c:pt idx="5570">
                  <c:v>0.51165043520253994</c:v>
                </c:pt>
                <c:pt idx="5571">
                  <c:v>0.51176812500715996</c:v>
                </c:pt>
                <c:pt idx="5572">
                  <c:v>0.51200747227670007</c:v>
                </c:pt>
                <c:pt idx="5573">
                  <c:v>0.51216848771256007</c:v>
                </c:pt>
                <c:pt idx="5574">
                  <c:v>0.51242814323526997</c:v>
                </c:pt>
                <c:pt idx="5575">
                  <c:v>0.51271826113772989</c:v>
                </c:pt>
                <c:pt idx="5576">
                  <c:v>0.5128444624253099</c:v>
                </c:pt>
                <c:pt idx="5577">
                  <c:v>0.51301273080873999</c:v>
                </c:pt>
                <c:pt idx="5578">
                  <c:v>0.5132216156985101</c:v>
                </c:pt>
                <c:pt idx="5579">
                  <c:v>0.51335942170217996</c:v>
                </c:pt>
                <c:pt idx="5580">
                  <c:v>0.51357846071854008</c:v>
                </c:pt>
                <c:pt idx="5581">
                  <c:v>0.51408659208242002</c:v>
                </c:pt>
                <c:pt idx="5582">
                  <c:v>0.51453439920717003</c:v>
                </c:pt>
                <c:pt idx="5583">
                  <c:v>0.51502614905183997</c:v>
                </c:pt>
                <c:pt idx="5584">
                  <c:v>0.51531336577527997</c:v>
                </c:pt>
                <c:pt idx="5585">
                  <c:v>0.51544101765237005</c:v>
                </c:pt>
                <c:pt idx="5586">
                  <c:v>0.51564845195263009</c:v>
                </c:pt>
                <c:pt idx="5587">
                  <c:v>0.51581381915704005</c:v>
                </c:pt>
                <c:pt idx="5588">
                  <c:v>0.51602689402214996</c:v>
                </c:pt>
                <c:pt idx="5589">
                  <c:v>0.51630992077024995</c:v>
                </c:pt>
                <c:pt idx="5590">
                  <c:v>0.51691916836542995</c:v>
                </c:pt>
                <c:pt idx="5591">
                  <c:v>0.51755162539280009</c:v>
                </c:pt>
                <c:pt idx="5592">
                  <c:v>0.51775591863954995</c:v>
                </c:pt>
                <c:pt idx="5593">
                  <c:v>0.51798390106747005</c:v>
                </c:pt>
                <c:pt idx="5594">
                  <c:v>0.51810865176553</c:v>
                </c:pt>
                <c:pt idx="5595">
                  <c:v>0.51832478960286998</c:v>
                </c:pt>
                <c:pt idx="5596">
                  <c:v>0.51851191564996002</c:v>
                </c:pt>
                <c:pt idx="5597">
                  <c:v>0.51887021125950006</c:v>
                </c:pt>
                <c:pt idx="5598">
                  <c:v>0.51936631287271995</c:v>
                </c:pt>
                <c:pt idx="5599">
                  <c:v>0.51990318611951003</c:v>
                </c:pt>
                <c:pt idx="5600">
                  <c:v>0.52035851609914996</c:v>
                </c:pt>
                <c:pt idx="5601">
                  <c:v>0.52049632210282004</c:v>
                </c:pt>
                <c:pt idx="5602">
                  <c:v>0.52073857055138006</c:v>
                </c:pt>
                <c:pt idx="5603">
                  <c:v>0.5209663131048099</c:v>
                </c:pt>
                <c:pt idx="5604">
                  <c:v>0.52163939704039008</c:v>
                </c:pt>
                <c:pt idx="5605">
                  <c:v>0.52273603230985</c:v>
                </c:pt>
                <c:pt idx="5606">
                  <c:v>0.5229202571779199</c:v>
                </c:pt>
                <c:pt idx="5607">
                  <c:v>0.52307837143475999</c:v>
                </c:pt>
                <c:pt idx="5608">
                  <c:v>0.52334237872600009</c:v>
                </c:pt>
                <c:pt idx="5609">
                  <c:v>0.52354981302625991</c:v>
                </c:pt>
                <c:pt idx="5610">
                  <c:v>0.5242388430446201</c:v>
                </c:pt>
                <c:pt idx="5611">
                  <c:v>0.52533171976866</c:v>
                </c:pt>
                <c:pt idx="5612">
                  <c:v>0.52549650415180005</c:v>
                </c:pt>
                <c:pt idx="5613">
                  <c:v>0.52563721133450003</c:v>
                </c:pt>
                <c:pt idx="5614">
                  <c:v>0.52587365742501002</c:v>
                </c:pt>
                <c:pt idx="5615">
                  <c:v>0.52654237919018998</c:v>
                </c:pt>
                <c:pt idx="5616">
                  <c:v>0.52785661328835998</c:v>
                </c:pt>
                <c:pt idx="5617">
                  <c:v>0.52803648638788991</c:v>
                </c:pt>
                <c:pt idx="5618">
                  <c:v>0.52818734769716991</c:v>
                </c:pt>
                <c:pt idx="5619">
                  <c:v>0.5284339479142599</c:v>
                </c:pt>
                <c:pt idx="5620">
                  <c:v>0.52901998607723999</c:v>
                </c:pt>
                <c:pt idx="5621">
                  <c:v>0.53018771063465997</c:v>
                </c:pt>
                <c:pt idx="5622">
                  <c:v>0.53055616037079001</c:v>
                </c:pt>
                <c:pt idx="5623">
                  <c:v>0.53074763818642001</c:v>
                </c:pt>
                <c:pt idx="5624">
                  <c:v>0.53133077517037997</c:v>
                </c:pt>
                <c:pt idx="5625">
                  <c:v>0.53149904355380007</c:v>
                </c:pt>
                <c:pt idx="5626">
                  <c:v>0.53201110165165999</c:v>
                </c:pt>
                <c:pt idx="5627">
                  <c:v>0.53265516339512997</c:v>
                </c:pt>
                <c:pt idx="5628">
                  <c:v>0.53319043092518004</c:v>
                </c:pt>
                <c:pt idx="5629">
                  <c:v>0.53328264593944996</c:v>
                </c:pt>
                <c:pt idx="5630">
                  <c:v>0.53371409373913004</c:v>
                </c:pt>
                <c:pt idx="5631">
                  <c:v>0.53404726862976992</c:v>
                </c:pt>
                <c:pt idx="5632">
                  <c:v>0.53483975120068994</c:v>
                </c:pt>
                <c:pt idx="5633">
                  <c:v>0.53555199065124004</c:v>
                </c:pt>
                <c:pt idx="5634">
                  <c:v>0.53576192064021</c:v>
                </c:pt>
                <c:pt idx="5635">
                  <c:v>0.53599732163151992</c:v>
                </c:pt>
                <c:pt idx="5636">
                  <c:v>0.53609886289738995</c:v>
                </c:pt>
                <c:pt idx="5637">
                  <c:v>0.53640783846351003</c:v>
                </c:pt>
                <c:pt idx="5638">
                  <c:v>0.53714908970431008</c:v>
                </c:pt>
                <c:pt idx="5639">
                  <c:v>0.53726658745480993</c:v>
                </c:pt>
                <c:pt idx="5640">
                  <c:v>0.53800203633755994</c:v>
                </c:pt>
                <c:pt idx="5641">
                  <c:v>0.53827184598685007</c:v>
                </c:pt>
                <c:pt idx="5642">
                  <c:v>0.53833712251490007</c:v>
                </c:pt>
                <c:pt idx="5643">
                  <c:v>0.53843286142272007</c:v>
                </c:pt>
                <c:pt idx="5644">
                  <c:v>0.53859097567955994</c:v>
                </c:pt>
                <c:pt idx="5645">
                  <c:v>0.53945407643939003</c:v>
                </c:pt>
                <c:pt idx="5646">
                  <c:v>0.53957592595843007</c:v>
                </c:pt>
                <c:pt idx="5647">
                  <c:v>0.53963975189697</c:v>
                </c:pt>
                <c:pt idx="5648">
                  <c:v>0.54064501042900992</c:v>
                </c:pt>
                <c:pt idx="5649">
                  <c:v>0.54069287988292003</c:v>
                </c:pt>
                <c:pt idx="5650">
                  <c:v>0.54077411289561006</c:v>
                </c:pt>
                <c:pt idx="5651">
                  <c:v>0.54088000593001007</c:v>
                </c:pt>
                <c:pt idx="5652">
                  <c:v>0.54120638857028003</c:v>
                </c:pt>
                <c:pt idx="5653">
                  <c:v>0.54174811143945001</c:v>
                </c:pt>
                <c:pt idx="5654">
                  <c:v>0.5418373950081401</c:v>
                </c:pt>
                <c:pt idx="5655">
                  <c:v>0.54190412212570993</c:v>
                </c:pt>
                <c:pt idx="5656">
                  <c:v>0.54200856457060009</c:v>
                </c:pt>
                <c:pt idx="5657">
                  <c:v>0.54298045954386009</c:v>
                </c:pt>
                <c:pt idx="5658">
                  <c:v>0.54306176771567993</c:v>
                </c:pt>
                <c:pt idx="5659">
                  <c:v>0.5431516291063101</c:v>
                </c:pt>
                <c:pt idx="5660">
                  <c:v>0.54322125740290006</c:v>
                </c:pt>
                <c:pt idx="5661">
                  <c:v>0.54335906340656992</c:v>
                </c:pt>
                <c:pt idx="5662">
                  <c:v>0.54411627113201</c:v>
                </c:pt>
                <c:pt idx="5663">
                  <c:v>0.5441742947124999</c:v>
                </c:pt>
                <c:pt idx="5664">
                  <c:v>0.54430774894763001</c:v>
                </c:pt>
                <c:pt idx="5665">
                  <c:v>0.54439623490788991</c:v>
                </c:pt>
                <c:pt idx="5666">
                  <c:v>0.54531010630065002</c:v>
                </c:pt>
                <c:pt idx="5667">
                  <c:v>0.54534492044895</c:v>
                </c:pt>
                <c:pt idx="5668">
                  <c:v>0.54544210994627007</c:v>
                </c:pt>
                <c:pt idx="5669">
                  <c:v>0.54556250887579005</c:v>
                </c:pt>
                <c:pt idx="5670">
                  <c:v>0.54567855603678006</c:v>
                </c:pt>
                <c:pt idx="5671">
                  <c:v>0.54592950802241003</c:v>
                </c:pt>
                <c:pt idx="5672">
                  <c:v>0.54633441032067998</c:v>
                </c:pt>
                <c:pt idx="5673">
                  <c:v>0.54649813911124001</c:v>
                </c:pt>
                <c:pt idx="5674">
                  <c:v>0.54656921799735003</c:v>
                </c:pt>
                <c:pt idx="5675">
                  <c:v>0.54666350631564997</c:v>
                </c:pt>
                <c:pt idx="5676">
                  <c:v>0.54692461242786994</c:v>
                </c:pt>
                <c:pt idx="5677">
                  <c:v>0.54764845659452011</c:v>
                </c:pt>
                <c:pt idx="5678">
                  <c:v>0.54772098607012998</c:v>
                </c:pt>
                <c:pt idx="5679">
                  <c:v>0.5477848120086799</c:v>
                </c:pt>
                <c:pt idx="5680">
                  <c:v>0.54793277213892999</c:v>
                </c:pt>
                <c:pt idx="5681">
                  <c:v>0.54829106774848002</c:v>
                </c:pt>
                <c:pt idx="5682">
                  <c:v>0.54878716936168992</c:v>
                </c:pt>
                <c:pt idx="5683">
                  <c:v>0.54883939058414</c:v>
                </c:pt>
                <c:pt idx="5684">
                  <c:v>0.54886985296390001</c:v>
                </c:pt>
                <c:pt idx="5685">
                  <c:v>0.54903086839976001</c:v>
                </c:pt>
                <c:pt idx="5686">
                  <c:v>0.54910920023342991</c:v>
                </c:pt>
                <c:pt idx="5687">
                  <c:v>0.54963436087891004</c:v>
                </c:pt>
                <c:pt idx="5688">
                  <c:v>0.55000566455204991</c:v>
                </c:pt>
                <c:pt idx="5689">
                  <c:v>0.55007094108009991</c:v>
                </c:pt>
                <c:pt idx="5690">
                  <c:v>0.55012751407107996</c:v>
                </c:pt>
                <c:pt idx="5691">
                  <c:v>0.5503175412971999</c:v>
                </c:pt>
                <c:pt idx="5692">
                  <c:v>0.55087746884894995</c:v>
                </c:pt>
                <c:pt idx="5693">
                  <c:v>0.55112697024507007</c:v>
                </c:pt>
                <c:pt idx="5694">
                  <c:v>0.55118499382556996</c:v>
                </c:pt>
                <c:pt idx="5695">
                  <c:v>0.55125462212215992</c:v>
                </c:pt>
                <c:pt idx="5696">
                  <c:v>0.55132425041875011</c:v>
                </c:pt>
                <c:pt idx="5697">
                  <c:v>0.55140838461046005</c:v>
                </c:pt>
                <c:pt idx="5698">
                  <c:v>0.55152008000291008</c:v>
                </c:pt>
                <c:pt idx="5699">
                  <c:v>0.55233386071932999</c:v>
                </c:pt>
                <c:pt idx="5700">
                  <c:v>0.55241509373202002</c:v>
                </c:pt>
                <c:pt idx="5701">
                  <c:v>0.55250938205031996</c:v>
                </c:pt>
                <c:pt idx="5702">
                  <c:v>0.55254999855665998</c:v>
                </c:pt>
                <c:pt idx="5703">
                  <c:v>0.55269505750789993</c:v>
                </c:pt>
                <c:pt idx="5704">
                  <c:v>0.55335652632552002</c:v>
                </c:pt>
                <c:pt idx="5705">
                  <c:v>0.55350158527674997</c:v>
                </c:pt>
                <c:pt idx="5706">
                  <c:v>0.55360747831114998</c:v>
                </c:pt>
                <c:pt idx="5707">
                  <c:v>0.55368435955530004</c:v>
                </c:pt>
                <c:pt idx="5708">
                  <c:v>0.55374963608336003</c:v>
                </c:pt>
                <c:pt idx="5709">
                  <c:v>0.55380911025335999</c:v>
                </c:pt>
                <c:pt idx="5710">
                  <c:v>0.55387148560239008</c:v>
                </c:pt>
                <c:pt idx="5711">
                  <c:v>0.55466350747611992</c:v>
                </c:pt>
                <c:pt idx="5712">
                  <c:v>0.55477230168954006</c:v>
                </c:pt>
                <c:pt idx="5713">
                  <c:v>0.55484918293369989</c:v>
                </c:pt>
                <c:pt idx="5714">
                  <c:v>0.55490285474565004</c:v>
                </c:pt>
                <c:pt idx="5715">
                  <c:v>0.55498118657931994</c:v>
                </c:pt>
                <c:pt idx="5716">
                  <c:v>0.55522343502787996</c:v>
                </c:pt>
                <c:pt idx="5717">
                  <c:v>0.55584573792867009</c:v>
                </c:pt>
                <c:pt idx="5718">
                  <c:v>0.55592987212038003</c:v>
                </c:pt>
                <c:pt idx="5719">
                  <c:v>0.5560125557225799</c:v>
                </c:pt>
                <c:pt idx="5720">
                  <c:v>0.55606912871355996</c:v>
                </c:pt>
                <c:pt idx="5721">
                  <c:v>0.55612715229406007</c:v>
                </c:pt>
                <c:pt idx="5722">
                  <c:v>0.55623304532846007</c:v>
                </c:pt>
                <c:pt idx="5723">
                  <c:v>0.55701491307559992</c:v>
                </c:pt>
                <c:pt idx="5724">
                  <c:v>0.55716577438487991</c:v>
                </c:pt>
                <c:pt idx="5725">
                  <c:v>0.5572412050395199</c:v>
                </c:pt>
                <c:pt idx="5726">
                  <c:v>0.55732969099977003</c:v>
                </c:pt>
                <c:pt idx="5727">
                  <c:v>0.55740802283343993</c:v>
                </c:pt>
                <c:pt idx="5728">
                  <c:v>0.55816450311023003</c:v>
                </c:pt>
                <c:pt idx="5729">
                  <c:v>0.5583030365625401</c:v>
                </c:pt>
                <c:pt idx="5730">
                  <c:v>0.55838717075426003</c:v>
                </c:pt>
                <c:pt idx="5731">
                  <c:v>0.55844519433474993</c:v>
                </c:pt>
                <c:pt idx="5732">
                  <c:v>0.55847565671450994</c:v>
                </c:pt>
                <c:pt idx="5733">
                  <c:v>0.55852932852647008</c:v>
                </c:pt>
                <c:pt idx="5734">
                  <c:v>0.55864827686648</c:v>
                </c:pt>
                <c:pt idx="5735">
                  <c:v>0.55914292789018005</c:v>
                </c:pt>
                <c:pt idx="5736">
                  <c:v>0.55948381642557998</c:v>
                </c:pt>
                <c:pt idx="5737">
                  <c:v>0.55955924708021998</c:v>
                </c:pt>
                <c:pt idx="5738">
                  <c:v>0.55960566594461003</c:v>
                </c:pt>
                <c:pt idx="5739">
                  <c:v>0.55965933775656995</c:v>
                </c:pt>
                <c:pt idx="5740">
                  <c:v>0.55976668138048002</c:v>
                </c:pt>
                <c:pt idx="5741">
                  <c:v>0.56042669960859004</c:v>
                </c:pt>
                <c:pt idx="5742">
                  <c:v>0.56067910218373007</c:v>
                </c:pt>
                <c:pt idx="5743">
                  <c:v>0.56076613755446991</c:v>
                </c:pt>
                <c:pt idx="5744">
                  <c:v>0.56081690818739993</c:v>
                </c:pt>
                <c:pt idx="5745">
                  <c:v>0.56088943766302002</c:v>
                </c:pt>
                <c:pt idx="5746">
                  <c:v>0.56097067067571005</c:v>
                </c:pt>
                <c:pt idx="5747">
                  <c:v>0.56113168611158004</c:v>
                </c:pt>
                <c:pt idx="5748">
                  <c:v>0.56177429726553996</c:v>
                </c:pt>
                <c:pt idx="5749">
                  <c:v>0.56192951034335992</c:v>
                </c:pt>
                <c:pt idx="5750">
                  <c:v>0.56200203981897001</c:v>
                </c:pt>
                <c:pt idx="5751">
                  <c:v>0.56206876693654007</c:v>
                </c:pt>
                <c:pt idx="5752">
                  <c:v>0.56214129641215993</c:v>
                </c:pt>
                <c:pt idx="5753">
                  <c:v>0.56286434558645992</c:v>
                </c:pt>
                <c:pt idx="5754">
                  <c:v>0.56306387134198999</c:v>
                </c:pt>
                <c:pt idx="5755">
                  <c:v>0.56314800553370992</c:v>
                </c:pt>
                <c:pt idx="5756">
                  <c:v>0.56324954679956996</c:v>
                </c:pt>
                <c:pt idx="5757">
                  <c:v>0.56328581153738</c:v>
                </c:pt>
                <c:pt idx="5758">
                  <c:v>0.56340475987738992</c:v>
                </c:pt>
                <c:pt idx="5759">
                  <c:v>0.5636208977147299</c:v>
                </c:pt>
                <c:pt idx="5760">
                  <c:v>0.56385444262620998</c:v>
                </c:pt>
                <c:pt idx="5761">
                  <c:v>0.56414020876013993</c:v>
                </c:pt>
                <c:pt idx="5762">
                  <c:v>0.56427946535332008</c:v>
                </c:pt>
                <c:pt idx="5763">
                  <c:v>0.56433603834429991</c:v>
                </c:pt>
                <c:pt idx="5764">
                  <c:v>0.56436940190309004</c:v>
                </c:pt>
                <c:pt idx="5765">
                  <c:v>0.56444918432626001</c:v>
                </c:pt>
                <c:pt idx="5766">
                  <c:v>0.56454202205505011</c:v>
                </c:pt>
                <c:pt idx="5767">
                  <c:v>0.56516867672437998</c:v>
                </c:pt>
                <c:pt idx="5768">
                  <c:v>0.56536595689805003</c:v>
                </c:pt>
                <c:pt idx="5769">
                  <c:v>0.56547765229050007</c:v>
                </c:pt>
                <c:pt idx="5770">
                  <c:v>0.56554292881856005</c:v>
                </c:pt>
                <c:pt idx="5771">
                  <c:v>0.56559950180954011</c:v>
                </c:pt>
                <c:pt idx="5772">
                  <c:v>0.56570394425443005</c:v>
                </c:pt>
                <c:pt idx="5773">
                  <c:v>0.56583159613150991</c:v>
                </c:pt>
                <c:pt idx="5774">
                  <c:v>0.56596795154566992</c:v>
                </c:pt>
                <c:pt idx="5775">
                  <c:v>0.56627112475373997</c:v>
                </c:pt>
                <c:pt idx="5776">
                  <c:v>0.56650321907571999</c:v>
                </c:pt>
                <c:pt idx="5777">
                  <c:v>0.5666018591625499</c:v>
                </c:pt>
                <c:pt idx="5778">
                  <c:v>0.56674401693475995</c:v>
                </c:pt>
                <c:pt idx="5779">
                  <c:v>0.56680058992574001</c:v>
                </c:pt>
                <c:pt idx="5780">
                  <c:v>0.56690938413916991</c:v>
                </c:pt>
                <c:pt idx="5781">
                  <c:v>0.56734746217188992</c:v>
                </c:pt>
                <c:pt idx="5782">
                  <c:v>0.5677594295933901</c:v>
                </c:pt>
                <c:pt idx="5783">
                  <c:v>0.5678653226277901</c:v>
                </c:pt>
                <c:pt idx="5784">
                  <c:v>0.56793350033487</c:v>
                </c:pt>
                <c:pt idx="5785">
                  <c:v>0.56800022745244005</c:v>
                </c:pt>
                <c:pt idx="5786">
                  <c:v>0.56818735349953009</c:v>
                </c:pt>
                <c:pt idx="5787">
                  <c:v>0.56841364546345008</c:v>
                </c:pt>
                <c:pt idx="5788">
                  <c:v>0.56861527740566009</c:v>
                </c:pt>
                <c:pt idx="5789">
                  <c:v>0.56890829648714991</c:v>
                </c:pt>
                <c:pt idx="5790">
                  <c:v>0.56898952949983994</c:v>
                </c:pt>
                <c:pt idx="5791">
                  <c:v>0.56908816958668007</c:v>
                </c:pt>
                <c:pt idx="5792">
                  <c:v>0.5691592484727801</c:v>
                </c:pt>
                <c:pt idx="5793">
                  <c:v>0.56921292028474002</c:v>
                </c:pt>
                <c:pt idx="5794">
                  <c:v>0.56925063561205991</c:v>
                </c:pt>
                <c:pt idx="5795">
                  <c:v>0.56958353934070005</c:v>
                </c:pt>
                <c:pt idx="5796">
                  <c:v>0.57012679167749991</c:v>
                </c:pt>
                <c:pt idx="5797">
                  <c:v>0.57023268471189992</c:v>
                </c:pt>
                <c:pt idx="5798">
                  <c:v>0.57030956595605997</c:v>
                </c:pt>
                <c:pt idx="5799">
                  <c:v>0.57038499661069997</c:v>
                </c:pt>
                <c:pt idx="5800">
                  <c:v>0.57048470179714994</c:v>
                </c:pt>
                <c:pt idx="5801">
                  <c:v>0.57066205920754998</c:v>
                </c:pt>
                <c:pt idx="5802">
                  <c:v>0.57109578547174</c:v>
                </c:pt>
                <c:pt idx="5803">
                  <c:v>0.57122343734882008</c:v>
                </c:pt>
                <c:pt idx="5804">
                  <c:v>0.57130757154054002</c:v>
                </c:pt>
                <c:pt idx="5805">
                  <c:v>0.57141491516445009</c:v>
                </c:pt>
                <c:pt idx="5806">
                  <c:v>0.5715164564303099</c:v>
                </c:pt>
                <c:pt idx="5807">
                  <c:v>0.57158463413739002</c:v>
                </c:pt>
                <c:pt idx="5808">
                  <c:v>0.57173114367814004</c:v>
                </c:pt>
                <c:pt idx="5809">
                  <c:v>0.5721131181658301</c:v>
                </c:pt>
                <c:pt idx="5810">
                  <c:v>0.57254057262600999</c:v>
                </c:pt>
                <c:pt idx="5811">
                  <c:v>0.57266822450310007</c:v>
                </c:pt>
                <c:pt idx="5812">
                  <c:v>0.57270739041993002</c:v>
                </c:pt>
                <c:pt idx="5813">
                  <c:v>0.57276686458992998</c:v>
                </c:pt>
                <c:pt idx="5814">
                  <c:v>0.57284954819214007</c:v>
                </c:pt>
                <c:pt idx="5815">
                  <c:v>0.5731976896751001</c:v>
                </c:pt>
                <c:pt idx="5816">
                  <c:v>0.57338626631169998</c:v>
                </c:pt>
                <c:pt idx="5817">
                  <c:v>0.57359225002244996</c:v>
                </c:pt>
                <c:pt idx="5818">
                  <c:v>0.5737213524890401</c:v>
                </c:pt>
                <c:pt idx="5819">
                  <c:v>0.57379823373319994</c:v>
                </c:pt>
                <c:pt idx="5820">
                  <c:v>0.57384755377661989</c:v>
                </c:pt>
                <c:pt idx="5821">
                  <c:v>0.57392153384175004</c:v>
                </c:pt>
                <c:pt idx="5822">
                  <c:v>0.57396940329564994</c:v>
                </c:pt>
                <c:pt idx="5823">
                  <c:v>0.57411446224688989</c:v>
                </c:pt>
                <c:pt idx="5824">
                  <c:v>0.57443214135007992</c:v>
                </c:pt>
                <c:pt idx="5825">
                  <c:v>0.57483105346596997</c:v>
                </c:pt>
                <c:pt idx="5826">
                  <c:v>0.57493549591085991</c:v>
                </c:pt>
                <c:pt idx="5827">
                  <c:v>0.57502253128159997</c:v>
                </c:pt>
                <c:pt idx="5828">
                  <c:v>0.57510231370477993</c:v>
                </c:pt>
                <c:pt idx="5829">
                  <c:v>0.57513567726356007</c:v>
                </c:pt>
                <c:pt idx="5830">
                  <c:v>0.57525027383504002</c:v>
                </c:pt>
                <c:pt idx="5831">
                  <c:v>0.57540838809188011</c:v>
                </c:pt>
                <c:pt idx="5832">
                  <c:v>0.57602778981363989</c:v>
                </c:pt>
                <c:pt idx="5833">
                  <c:v>0.57609451693120994</c:v>
                </c:pt>
                <c:pt idx="5834">
                  <c:v>0.57620186055512002</c:v>
                </c:pt>
                <c:pt idx="5835">
                  <c:v>0.57627293944122004</c:v>
                </c:pt>
                <c:pt idx="5836">
                  <c:v>0.57632080889512993</c:v>
                </c:pt>
                <c:pt idx="5837">
                  <c:v>0.57638898660221005</c:v>
                </c:pt>
                <c:pt idx="5838">
                  <c:v>0.57657611264930009</c:v>
                </c:pt>
                <c:pt idx="5839">
                  <c:v>0.57699533301835992</c:v>
                </c:pt>
                <c:pt idx="5840">
                  <c:v>0.57725788972008996</c:v>
                </c:pt>
                <c:pt idx="5841">
                  <c:v>0.57732316624814994</c:v>
                </c:pt>
                <c:pt idx="5842">
                  <c:v>0.57740439926083997</c:v>
                </c:pt>
                <c:pt idx="5843">
                  <c:v>0.57744066399865002</c:v>
                </c:pt>
                <c:pt idx="5844">
                  <c:v>0.57751319347425989</c:v>
                </c:pt>
                <c:pt idx="5845">
                  <c:v>0.57767856067867007</c:v>
                </c:pt>
                <c:pt idx="5846">
                  <c:v>0.57814242678594008</c:v>
                </c:pt>
                <c:pt idx="5847">
                  <c:v>0.57837194246556001</c:v>
                </c:pt>
                <c:pt idx="5848">
                  <c:v>0.57846332960483005</c:v>
                </c:pt>
                <c:pt idx="5849">
                  <c:v>0.57856777204971999</c:v>
                </c:pt>
                <c:pt idx="5850">
                  <c:v>0.57862724621972994</c:v>
                </c:pt>
                <c:pt idx="5851">
                  <c:v>0.57870122628486009</c:v>
                </c:pt>
                <c:pt idx="5852">
                  <c:v>0.57875199691778989</c:v>
                </c:pt>
                <c:pt idx="5853">
                  <c:v>0.57896233239707007</c:v>
                </c:pt>
                <c:pt idx="5854">
                  <c:v>0.57927856091076002</c:v>
                </c:pt>
                <c:pt idx="5855">
                  <c:v>0.57960349296151992</c:v>
                </c:pt>
                <c:pt idx="5856">
                  <c:v>0.57966151654201004</c:v>
                </c:pt>
                <c:pt idx="5857">
                  <c:v>0.57972969424908993</c:v>
                </c:pt>
                <c:pt idx="5858">
                  <c:v>0.57978916841910011</c:v>
                </c:pt>
                <c:pt idx="5859">
                  <c:v>0.57993277678082</c:v>
                </c:pt>
                <c:pt idx="5860">
                  <c:v>0.58020113584060007</c:v>
                </c:pt>
                <c:pt idx="5861">
                  <c:v>0.58074510690772008</c:v>
                </c:pt>
                <c:pt idx="5862">
                  <c:v>0.58082198815187991</c:v>
                </c:pt>
                <c:pt idx="5863">
                  <c:v>0.58091917764919998</c:v>
                </c:pt>
                <c:pt idx="5864">
                  <c:v>0.58095834356602993</c:v>
                </c:pt>
                <c:pt idx="5865">
                  <c:v>0.58106423660042994</c:v>
                </c:pt>
                <c:pt idx="5866">
                  <c:v>0.58116287668727007</c:v>
                </c:pt>
                <c:pt idx="5867">
                  <c:v>0.58124556028946994</c:v>
                </c:pt>
                <c:pt idx="5868">
                  <c:v>0.58143993928413007</c:v>
                </c:pt>
                <c:pt idx="5869">
                  <c:v>0.58175616779781003</c:v>
                </c:pt>
                <c:pt idx="5870">
                  <c:v>0.5819998668358799</c:v>
                </c:pt>
                <c:pt idx="5871">
                  <c:v>0.58207964925906008</c:v>
                </c:pt>
                <c:pt idx="5872">
                  <c:v>0.58214782696613998</c:v>
                </c:pt>
                <c:pt idx="5873">
                  <c:v>0.5822261587998101</c:v>
                </c:pt>
                <c:pt idx="5874">
                  <c:v>0.58231754593907992</c:v>
                </c:pt>
                <c:pt idx="5875">
                  <c:v>0.58299893067804009</c:v>
                </c:pt>
                <c:pt idx="5876">
                  <c:v>0.58319225141501008</c:v>
                </c:pt>
                <c:pt idx="5877">
                  <c:v>0.5832386702794099</c:v>
                </c:pt>
                <c:pt idx="5878">
                  <c:v>0.58330829857600008</c:v>
                </c:pt>
                <c:pt idx="5879">
                  <c:v>0.58339823512576006</c:v>
                </c:pt>
                <c:pt idx="5880">
                  <c:v>0.5834446539901601</c:v>
                </c:pt>
                <c:pt idx="5881">
                  <c:v>0.58360712001553994</c:v>
                </c:pt>
                <c:pt idx="5882">
                  <c:v>0.58373042012409004</c:v>
                </c:pt>
                <c:pt idx="5883">
                  <c:v>0.58411337575534006</c:v>
                </c:pt>
                <c:pt idx="5884">
                  <c:v>0.58435127243535989</c:v>
                </c:pt>
                <c:pt idx="5885">
                  <c:v>0.58443395603755999</c:v>
                </c:pt>
                <c:pt idx="5886">
                  <c:v>0.58450793610268992</c:v>
                </c:pt>
                <c:pt idx="5887">
                  <c:v>0.58455145378806006</c:v>
                </c:pt>
                <c:pt idx="5888">
                  <c:v>0.58473567865612996</c:v>
                </c:pt>
                <c:pt idx="5889">
                  <c:v>0.58486162054017998</c:v>
                </c:pt>
                <c:pt idx="5890">
                  <c:v>0.58553205229839</c:v>
                </c:pt>
                <c:pt idx="5891">
                  <c:v>0.58562634061669994</c:v>
                </c:pt>
                <c:pt idx="5892">
                  <c:v>0.58569451832377006</c:v>
                </c:pt>
                <c:pt idx="5893">
                  <c:v>0.58576704779938993</c:v>
                </c:pt>
                <c:pt idx="5894">
                  <c:v>0.58586133611769009</c:v>
                </c:pt>
                <c:pt idx="5895">
                  <c:v>0.58598173504721007</c:v>
                </c:pt>
                <c:pt idx="5896">
                  <c:v>0.58615000343063994</c:v>
                </c:pt>
                <c:pt idx="5897">
                  <c:v>0.58644592369116011</c:v>
                </c:pt>
                <c:pt idx="5898">
                  <c:v>0.58664030268581002</c:v>
                </c:pt>
                <c:pt idx="5899">
                  <c:v>0.58681872519582989</c:v>
                </c:pt>
                <c:pt idx="5900">
                  <c:v>0.58688980408192992</c:v>
                </c:pt>
                <c:pt idx="5901">
                  <c:v>0.5869492782519401</c:v>
                </c:pt>
                <c:pt idx="5902">
                  <c:v>0.58705517128632989</c:v>
                </c:pt>
                <c:pt idx="5903">
                  <c:v>0.58716976785781005</c:v>
                </c:pt>
                <c:pt idx="5904">
                  <c:v>0.58741850731853007</c:v>
                </c:pt>
                <c:pt idx="5905">
                  <c:v>0.58806188040789009</c:v>
                </c:pt>
                <c:pt idx="5906">
                  <c:v>0.58811555221984002</c:v>
                </c:pt>
                <c:pt idx="5907">
                  <c:v>0.58820984053814995</c:v>
                </c:pt>
                <c:pt idx="5908">
                  <c:v>0.58832588769912997</c:v>
                </c:pt>
                <c:pt idx="5909">
                  <c:v>0.58843758309158001</c:v>
                </c:pt>
                <c:pt idx="5910">
                  <c:v>0.58862868082463993</c:v>
                </c:pt>
                <c:pt idx="5911">
                  <c:v>0.58892498116771996</c:v>
                </c:pt>
                <c:pt idx="5912">
                  <c:v>0.5891904390484799</c:v>
                </c:pt>
                <c:pt idx="5913">
                  <c:v>0.58926296852408999</c:v>
                </c:pt>
                <c:pt idx="5914">
                  <c:v>0.58932679446263991</c:v>
                </c:pt>
                <c:pt idx="5915">
                  <c:v>0.58940512629630004</c:v>
                </c:pt>
                <c:pt idx="5916">
                  <c:v>0.58960965941753996</c:v>
                </c:pt>
                <c:pt idx="5917">
                  <c:v>0.58984755609756001</c:v>
                </c:pt>
                <c:pt idx="5918">
                  <c:v>0.59040023070175995</c:v>
                </c:pt>
                <c:pt idx="5919">
                  <c:v>0.59047276017737005</c:v>
                </c:pt>
                <c:pt idx="5920">
                  <c:v>0.59055544377956992</c:v>
                </c:pt>
                <c:pt idx="5921">
                  <c:v>0.59064683091884995</c:v>
                </c:pt>
                <c:pt idx="5922">
                  <c:v>0.59075870117625007</c:v>
                </c:pt>
                <c:pt idx="5923">
                  <c:v>0.59088907936740998</c:v>
                </c:pt>
                <c:pt idx="5924">
                  <c:v>0.59101818183400989</c:v>
                </c:pt>
                <c:pt idx="5925">
                  <c:v>0.59122561613426994</c:v>
                </c:pt>
                <c:pt idx="5926">
                  <c:v>0.59157085643820007</c:v>
                </c:pt>
                <c:pt idx="5927">
                  <c:v>0.59163178119772009</c:v>
                </c:pt>
                <c:pt idx="5928">
                  <c:v>0.59172026715796999</c:v>
                </c:pt>
                <c:pt idx="5929">
                  <c:v>0.59177829073846011</c:v>
                </c:pt>
                <c:pt idx="5930">
                  <c:v>0.59191754733165003</c:v>
                </c:pt>
                <c:pt idx="5931">
                  <c:v>0.59215544401167008</c:v>
                </c:pt>
                <c:pt idx="5932">
                  <c:v>0.59274873512221005</c:v>
                </c:pt>
                <c:pt idx="5933">
                  <c:v>0.59281401165026004</c:v>
                </c:pt>
                <c:pt idx="5934">
                  <c:v>0.59295036706442006</c:v>
                </c:pt>
                <c:pt idx="5935">
                  <c:v>0.59308382129955994</c:v>
                </c:pt>
                <c:pt idx="5936">
                  <c:v>0.59319841787102989</c:v>
                </c:pt>
                <c:pt idx="5937">
                  <c:v>0.59333042151664994</c:v>
                </c:pt>
                <c:pt idx="5938">
                  <c:v>0.59357142035851007</c:v>
                </c:pt>
                <c:pt idx="5939">
                  <c:v>0.59380911605571995</c:v>
                </c:pt>
                <c:pt idx="5940">
                  <c:v>0.59400639622939999</c:v>
                </c:pt>
                <c:pt idx="5941">
                  <c:v>0.59406587039939995</c:v>
                </c:pt>
                <c:pt idx="5942">
                  <c:v>0.59414565282257992</c:v>
                </c:pt>
                <c:pt idx="5943">
                  <c:v>0.5942713663175101</c:v>
                </c:pt>
                <c:pt idx="5944">
                  <c:v>0.59441836365089995</c:v>
                </c:pt>
                <c:pt idx="5945">
                  <c:v>0.59485920594220998</c:v>
                </c:pt>
                <c:pt idx="5946">
                  <c:v>0.59519733021900989</c:v>
                </c:pt>
                <c:pt idx="5947">
                  <c:v>0.59530467384292995</c:v>
                </c:pt>
                <c:pt idx="5948">
                  <c:v>0.59551500932220991</c:v>
                </c:pt>
                <c:pt idx="5949">
                  <c:v>0.59564411178881005</c:v>
                </c:pt>
                <c:pt idx="5950">
                  <c:v>0.59582543547785005</c:v>
                </c:pt>
                <c:pt idx="5951">
                  <c:v>0.59606913451591992</c:v>
                </c:pt>
                <c:pt idx="5952">
                  <c:v>0.59634184534423995</c:v>
                </c:pt>
                <c:pt idx="5953">
                  <c:v>0.59644338661009999</c:v>
                </c:pt>
                <c:pt idx="5954">
                  <c:v>0.59660440204596998</c:v>
                </c:pt>
                <c:pt idx="5955">
                  <c:v>0.59678137396647002</c:v>
                </c:pt>
                <c:pt idx="5956">
                  <c:v>0.59706859068991003</c:v>
                </c:pt>
                <c:pt idx="5957">
                  <c:v>0.59755163699752001</c:v>
                </c:pt>
                <c:pt idx="5958">
                  <c:v>0.59767348651655006</c:v>
                </c:pt>
                <c:pt idx="5959">
                  <c:v>0.59781999605730007</c:v>
                </c:pt>
                <c:pt idx="5960">
                  <c:v>0.59797375854559998</c:v>
                </c:pt>
                <c:pt idx="5961">
                  <c:v>0.59805644214781006</c:v>
                </c:pt>
                <c:pt idx="5962">
                  <c:v>0.59820585286757999</c:v>
                </c:pt>
                <c:pt idx="5963">
                  <c:v>0.59844084836856992</c:v>
                </c:pt>
                <c:pt idx="5964">
                  <c:v>0.59871355919688996</c:v>
                </c:pt>
                <c:pt idx="5965">
                  <c:v>0.5987570768822601</c:v>
                </c:pt>
                <c:pt idx="5966">
                  <c:v>0.59884701343202007</c:v>
                </c:pt>
                <c:pt idx="5967">
                  <c:v>0.5989485546978901</c:v>
                </c:pt>
                <c:pt idx="5968">
                  <c:v>0.59911247131278</c:v>
                </c:pt>
                <c:pt idx="5969">
                  <c:v>0.59930830089693998</c:v>
                </c:pt>
                <c:pt idx="5970">
                  <c:v>0.59966109392785993</c:v>
                </c:pt>
                <c:pt idx="5971">
                  <c:v>0.59992190026065995</c:v>
                </c:pt>
                <c:pt idx="5972">
                  <c:v>0.59997992384115006</c:v>
                </c:pt>
                <c:pt idx="5973">
                  <c:v>0.60010612512872008</c:v>
                </c:pt>
                <c:pt idx="5974">
                  <c:v>0.60026714056459007</c:v>
                </c:pt>
                <c:pt idx="5975">
                  <c:v>0.60054855492998005</c:v>
                </c:pt>
                <c:pt idx="5976">
                  <c:v>0.60077919866244001</c:v>
                </c:pt>
                <c:pt idx="5977">
                  <c:v>0.60109687776564003</c:v>
                </c:pt>
                <c:pt idx="5978">
                  <c:v>0.6011795613678399</c:v>
                </c:pt>
                <c:pt idx="5979">
                  <c:v>0.60124773907492002</c:v>
                </c:pt>
                <c:pt idx="5980">
                  <c:v>0.60136523682542009</c:v>
                </c:pt>
                <c:pt idx="5981">
                  <c:v>0.60151464754519002</c:v>
                </c:pt>
                <c:pt idx="5982">
                  <c:v>0.6015770228942201</c:v>
                </c:pt>
                <c:pt idx="5983">
                  <c:v>0.60196433029401009</c:v>
                </c:pt>
                <c:pt idx="5984">
                  <c:v>0.60235018710429</c:v>
                </c:pt>
                <c:pt idx="5985">
                  <c:v>0.60242416716941993</c:v>
                </c:pt>
                <c:pt idx="5986">
                  <c:v>0.60258083083674996</c:v>
                </c:pt>
                <c:pt idx="5987">
                  <c:v>0.60274909922018005</c:v>
                </c:pt>
                <c:pt idx="5988">
                  <c:v>0.6029463793938501</c:v>
                </c:pt>
                <c:pt idx="5989">
                  <c:v>0.60324229965437004</c:v>
                </c:pt>
                <c:pt idx="5990">
                  <c:v>0.60346278926024</c:v>
                </c:pt>
                <c:pt idx="5991">
                  <c:v>0.60356578111562009</c:v>
                </c:pt>
                <c:pt idx="5992">
                  <c:v>0.60368472945563001</c:v>
                </c:pt>
                <c:pt idx="5993">
                  <c:v>0.60378046836344001</c:v>
                </c:pt>
                <c:pt idx="5994">
                  <c:v>0.60389071316637999</c:v>
                </c:pt>
                <c:pt idx="5995">
                  <c:v>0.60400240855883003</c:v>
                </c:pt>
                <c:pt idx="5996">
                  <c:v>0.60424900877592003</c:v>
                </c:pt>
                <c:pt idx="5997">
                  <c:v>0.60475816569475005</c:v>
                </c:pt>
                <c:pt idx="5998">
                  <c:v>0.60491482936208008</c:v>
                </c:pt>
                <c:pt idx="5999">
                  <c:v>0.60502072239648008</c:v>
                </c:pt>
                <c:pt idx="6000">
                  <c:v>0.60525571789747001</c:v>
                </c:pt>
                <c:pt idx="6001">
                  <c:v>0.60557774876921</c:v>
                </c:pt>
                <c:pt idx="6002">
                  <c:v>0.60579968896460001</c:v>
                </c:pt>
                <c:pt idx="6003">
                  <c:v>0.60598826560119989</c:v>
                </c:pt>
                <c:pt idx="6004">
                  <c:v>0.60605934448729992</c:v>
                </c:pt>
                <c:pt idx="6005">
                  <c:v>0.60612171983633001</c:v>
                </c:pt>
                <c:pt idx="6006">
                  <c:v>0.60623486581828989</c:v>
                </c:pt>
                <c:pt idx="6007">
                  <c:v>0.60639298007513998</c:v>
                </c:pt>
                <c:pt idx="6008">
                  <c:v>0.60667729561955008</c:v>
                </c:pt>
                <c:pt idx="6009">
                  <c:v>0.60711682424178992</c:v>
                </c:pt>
                <c:pt idx="6010">
                  <c:v>0.60722126668667009</c:v>
                </c:pt>
                <c:pt idx="6011">
                  <c:v>0.60731410441545997</c:v>
                </c:pt>
                <c:pt idx="6012">
                  <c:v>0.60742434921839994</c:v>
                </c:pt>
                <c:pt idx="6013">
                  <c:v>0.60773477537404008</c:v>
                </c:pt>
                <c:pt idx="6014">
                  <c:v>0.60799443089673999</c:v>
                </c:pt>
                <c:pt idx="6015">
                  <c:v>0.60817720517530005</c:v>
                </c:pt>
                <c:pt idx="6016">
                  <c:v>0.60838609006506994</c:v>
                </c:pt>
                <c:pt idx="6017">
                  <c:v>0.60843250892946998</c:v>
                </c:pt>
                <c:pt idx="6018">
                  <c:v>0.60849488427850007</c:v>
                </c:pt>
                <c:pt idx="6019">
                  <c:v>0.6086167337975299</c:v>
                </c:pt>
                <c:pt idx="6020">
                  <c:v>0.60872697860047009</c:v>
                </c:pt>
                <c:pt idx="6021">
                  <c:v>0.60901854709245007</c:v>
                </c:pt>
                <c:pt idx="6022">
                  <c:v>0.60934057796418006</c:v>
                </c:pt>
                <c:pt idx="6023">
                  <c:v>0.60958282641274009</c:v>
                </c:pt>
                <c:pt idx="6024">
                  <c:v>0.60963359704567011</c:v>
                </c:pt>
                <c:pt idx="6025">
                  <c:v>0.60977285363885003</c:v>
                </c:pt>
                <c:pt idx="6026">
                  <c:v>0.60985698783056996</c:v>
                </c:pt>
                <c:pt idx="6027">
                  <c:v>0.61025444935694995</c:v>
                </c:pt>
                <c:pt idx="6028">
                  <c:v>0.6104995989845301</c:v>
                </c:pt>
                <c:pt idx="6029">
                  <c:v>0.61078971688699002</c:v>
                </c:pt>
                <c:pt idx="6030">
                  <c:v>0.6108317839828501</c:v>
                </c:pt>
                <c:pt idx="6031">
                  <c:v>0.61090141227944006</c:v>
                </c:pt>
                <c:pt idx="6032">
                  <c:v>0.61101745944043007</c:v>
                </c:pt>
                <c:pt idx="6033">
                  <c:v>0.6111799254658099</c:v>
                </c:pt>
                <c:pt idx="6034">
                  <c:v>0.61162090467756003</c:v>
                </c:pt>
                <c:pt idx="6035">
                  <c:v>0.61199660736124994</c:v>
                </c:pt>
                <c:pt idx="6036">
                  <c:v>0.6120459274046699</c:v>
                </c:pt>
                <c:pt idx="6037">
                  <c:v>0.61213441336492003</c:v>
                </c:pt>
                <c:pt idx="6038">
                  <c:v>0.61229978056932</c:v>
                </c:pt>
                <c:pt idx="6039">
                  <c:v>0.61280603630913011</c:v>
                </c:pt>
                <c:pt idx="6040">
                  <c:v>0.61305988947377998</c:v>
                </c:pt>
                <c:pt idx="6041">
                  <c:v>0.61324121316281999</c:v>
                </c:pt>
                <c:pt idx="6042">
                  <c:v>0.61327602731111996</c:v>
                </c:pt>
                <c:pt idx="6043">
                  <c:v>0.61339352506162004</c:v>
                </c:pt>
                <c:pt idx="6044">
                  <c:v>0.61345735100015997</c:v>
                </c:pt>
                <c:pt idx="6045">
                  <c:v>0.61358065110871007</c:v>
                </c:pt>
                <c:pt idx="6046">
                  <c:v>0.61390865920823989</c:v>
                </c:pt>
                <c:pt idx="6047">
                  <c:v>0.61432045175999006</c:v>
                </c:pt>
                <c:pt idx="6048">
                  <c:v>0.61444085068952004</c:v>
                </c:pt>
                <c:pt idx="6049">
                  <c:v>0.61450032485952</c:v>
                </c:pt>
                <c:pt idx="6050">
                  <c:v>0.61461579147071999</c:v>
                </c:pt>
                <c:pt idx="6051">
                  <c:v>0.61469325326466007</c:v>
                </c:pt>
                <c:pt idx="6052">
                  <c:v>0.61525027963738999</c:v>
                </c:pt>
                <c:pt idx="6053">
                  <c:v>0.61547076924326993</c:v>
                </c:pt>
                <c:pt idx="6054">
                  <c:v>0.61558681640424995</c:v>
                </c:pt>
                <c:pt idx="6055">
                  <c:v>0.61568835767011998</c:v>
                </c:pt>
                <c:pt idx="6056">
                  <c:v>0.61579280011499993</c:v>
                </c:pt>
                <c:pt idx="6057">
                  <c:v>0.61597412380403993</c:v>
                </c:pt>
                <c:pt idx="6058">
                  <c:v>0.61625263699041</c:v>
                </c:pt>
                <c:pt idx="6059">
                  <c:v>0.61677049744630996</c:v>
                </c:pt>
                <c:pt idx="6060">
                  <c:v>0.61684447751143989</c:v>
                </c:pt>
                <c:pt idx="6061">
                  <c:v>0.61697793174657001</c:v>
                </c:pt>
                <c:pt idx="6062">
                  <c:v>0.61713894718244</c:v>
                </c:pt>
                <c:pt idx="6063">
                  <c:v>0.61794547495129004</c:v>
                </c:pt>
                <c:pt idx="6064">
                  <c:v>0.61806732447033008</c:v>
                </c:pt>
                <c:pt idx="6065">
                  <c:v>0.61810649038716003</c:v>
                </c:pt>
                <c:pt idx="6066">
                  <c:v>0.61821383401107011</c:v>
                </c:pt>
                <c:pt idx="6067">
                  <c:v>0.61834003529864989</c:v>
                </c:pt>
                <c:pt idx="6068">
                  <c:v>0.6186170978954999</c:v>
                </c:pt>
                <c:pt idx="6069">
                  <c:v>0.61882840257097005</c:v>
                </c:pt>
                <c:pt idx="6070">
                  <c:v>0.61905980154303997</c:v>
                </c:pt>
                <c:pt idx="6071">
                  <c:v>0.61926820434397989</c:v>
                </c:pt>
                <c:pt idx="6072">
                  <c:v>0.61940186682167009</c:v>
                </c:pt>
                <c:pt idx="6073">
                  <c:v>0.61952516693020998</c:v>
                </c:pt>
                <c:pt idx="6074">
                  <c:v>0.62033024410955995</c:v>
                </c:pt>
                <c:pt idx="6075">
                  <c:v>0.62041582889077995</c:v>
                </c:pt>
                <c:pt idx="6076">
                  <c:v>0.62049706190346998</c:v>
                </c:pt>
                <c:pt idx="6077">
                  <c:v>0.62055218430493997</c:v>
                </c:pt>
                <c:pt idx="6078">
                  <c:v>0.62071319974080996</c:v>
                </c:pt>
                <c:pt idx="6079">
                  <c:v>0.62089887519838993</c:v>
                </c:pt>
                <c:pt idx="6080">
                  <c:v>0.62130049096825002</c:v>
                </c:pt>
                <c:pt idx="6081">
                  <c:v>0.62163287349162011</c:v>
                </c:pt>
                <c:pt idx="6082">
                  <c:v>0.62171120532529001</c:v>
                </c:pt>
                <c:pt idx="6083">
                  <c:v>0.62190413373043008</c:v>
                </c:pt>
                <c:pt idx="6084">
                  <c:v>0.62275998154270007</c:v>
                </c:pt>
                <c:pt idx="6085">
                  <c:v>0.62283835991307002</c:v>
                </c:pt>
                <c:pt idx="6086">
                  <c:v>0.62291954638905001</c:v>
                </c:pt>
                <c:pt idx="6087">
                  <c:v>0.62300222999126009</c:v>
                </c:pt>
                <c:pt idx="6088">
                  <c:v>0.62313858540542011</c:v>
                </c:pt>
                <c:pt idx="6089">
                  <c:v>0.62321401606006011</c:v>
                </c:pt>
                <c:pt idx="6090">
                  <c:v>0.6237275247474201</c:v>
                </c:pt>
                <c:pt idx="6091">
                  <c:v>0.62398863085964007</c:v>
                </c:pt>
                <c:pt idx="6092">
                  <c:v>0.62408872153599004</c:v>
                </c:pt>
                <c:pt idx="6093">
                  <c:v>0.62427729817258992</c:v>
                </c:pt>
                <c:pt idx="6094">
                  <c:v>0.62446152304066005</c:v>
                </c:pt>
                <c:pt idx="6095">
                  <c:v>0.62480740706672</c:v>
                </c:pt>
                <c:pt idx="6096">
                  <c:v>0.6252738531675599</c:v>
                </c:pt>
                <c:pt idx="6097">
                  <c:v>0.6253840979704901</c:v>
                </c:pt>
                <c:pt idx="6098">
                  <c:v>0.6254798368783101</c:v>
                </c:pt>
                <c:pt idx="6099">
                  <c:v>0.62558718050221995</c:v>
                </c:pt>
                <c:pt idx="6100">
                  <c:v>0.62594692670128005</c:v>
                </c:pt>
                <c:pt idx="6101">
                  <c:v>0.62632262938496996</c:v>
                </c:pt>
                <c:pt idx="6102">
                  <c:v>0.62646188597814989</c:v>
                </c:pt>
                <c:pt idx="6103">
                  <c:v>0.62661854964547992</c:v>
                </c:pt>
                <c:pt idx="6104">
                  <c:v>0.62696959230747007</c:v>
                </c:pt>
                <c:pt idx="6105">
                  <c:v>0.62765136937825994</c:v>
                </c:pt>
                <c:pt idx="6106">
                  <c:v>0.62777902125534002</c:v>
                </c:pt>
                <c:pt idx="6107">
                  <c:v>0.62795454258632999</c:v>
                </c:pt>
                <c:pt idx="6108">
                  <c:v>0.62807929328438994</c:v>
                </c:pt>
                <c:pt idx="6109">
                  <c:v>0.62846224891564995</c:v>
                </c:pt>
                <c:pt idx="6110">
                  <c:v>0.62882634688324002</c:v>
                </c:pt>
                <c:pt idx="6111">
                  <c:v>0.62896560347641994</c:v>
                </c:pt>
                <c:pt idx="6112">
                  <c:v>0.62909470594302008</c:v>
                </c:pt>
                <c:pt idx="6113">
                  <c:v>0.62955899092800993</c:v>
                </c:pt>
                <c:pt idx="6114">
                  <c:v>0.63009851388554994</c:v>
                </c:pt>
                <c:pt idx="6115">
                  <c:v>0.63023051753116999</c:v>
                </c:pt>
                <c:pt idx="6116">
                  <c:v>0.63038573060898995</c:v>
                </c:pt>
                <c:pt idx="6117">
                  <c:v>0.63056415311901004</c:v>
                </c:pt>
                <c:pt idx="6118">
                  <c:v>0.63073967445000001</c:v>
                </c:pt>
                <c:pt idx="6119">
                  <c:v>0.63088473340122997</c:v>
                </c:pt>
                <c:pt idx="6120">
                  <c:v>0.63111247595467002</c:v>
                </c:pt>
                <c:pt idx="6121">
                  <c:v>0.63130975612834006</c:v>
                </c:pt>
                <c:pt idx="6122">
                  <c:v>0.63142000093128003</c:v>
                </c:pt>
                <c:pt idx="6123">
                  <c:v>0.6318348695317999</c:v>
                </c:pt>
                <c:pt idx="6124">
                  <c:v>0.63254855957187006</c:v>
                </c:pt>
                <c:pt idx="6125">
                  <c:v>0.63262108904747993</c:v>
                </c:pt>
                <c:pt idx="6126">
                  <c:v>0.63280386332603999</c:v>
                </c:pt>
                <c:pt idx="6127">
                  <c:v>0.63297648347800006</c:v>
                </c:pt>
                <c:pt idx="6128">
                  <c:v>0.63319407190485011</c:v>
                </c:pt>
                <c:pt idx="6129">
                  <c:v>0.63357122517806008</c:v>
                </c:pt>
                <c:pt idx="6130">
                  <c:v>0.63377720888881006</c:v>
                </c:pt>
                <c:pt idx="6131">
                  <c:v>0.63389470663929992</c:v>
                </c:pt>
                <c:pt idx="6132">
                  <c:v>0.63421818810054997</c:v>
                </c:pt>
                <c:pt idx="6133">
                  <c:v>0.63491737224548994</c:v>
                </c:pt>
                <c:pt idx="6134">
                  <c:v>0.6351581701045399</c:v>
                </c:pt>
                <c:pt idx="6135">
                  <c:v>0.63544828800700004</c:v>
                </c:pt>
                <c:pt idx="6136">
                  <c:v>0.63561560750134993</c:v>
                </c:pt>
                <c:pt idx="6137">
                  <c:v>0.63577467064727999</c:v>
                </c:pt>
                <c:pt idx="6138">
                  <c:v>0.63612136154071997</c:v>
                </c:pt>
                <c:pt idx="6139">
                  <c:v>0.63623885929122004</c:v>
                </c:pt>
                <c:pt idx="6140">
                  <c:v>0.63648371296178996</c:v>
                </c:pt>
                <c:pt idx="6141">
                  <c:v>0.63744955214957</c:v>
                </c:pt>
                <c:pt idx="6142">
                  <c:v>0.63772281236232997</c:v>
                </c:pt>
                <c:pt idx="6143">
                  <c:v>0.63796984052154992</c:v>
                </c:pt>
                <c:pt idx="6144">
                  <c:v>0.63813477978382993</c:v>
                </c:pt>
                <c:pt idx="6145">
                  <c:v>0.63860041901729003</c:v>
                </c:pt>
                <c:pt idx="6146">
                  <c:v>0.63870776264120011</c:v>
                </c:pt>
                <c:pt idx="6147">
                  <c:v>0.639214018381</c:v>
                </c:pt>
                <c:pt idx="6148">
                  <c:v>0.63967240466689002</c:v>
                </c:pt>
                <c:pt idx="6149">
                  <c:v>0.64019606748084001</c:v>
                </c:pt>
                <c:pt idx="6150">
                  <c:v>0.64039334765452005</c:v>
                </c:pt>
                <c:pt idx="6151">
                  <c:v>0.64065590435625008</c:v>
                </c:pt>
                <c:pt idx="6152">
                  <c:v>0.64082562332919002</c:v>
                </c:pt>
                <c:pt idx="6153">
                  <c:v>0.64124535764794999</c:v>
                </c:pt>
                <c:pt idx="6154">
                  <c:v>0.64177575945976995</c:v>
                </c:pt>
                <c:pt idx="6155">
                  <c:v>0.64259099076568993</c:v>
                </c:pt>
                <c:pt idx="6156">
                  <c:v>0.6427868203498599</c:v>
                </c:pt>
                <c:pt idx="6157">
                  <c:v>0.64300876054523992</c:v>
                </c:pt>
                <c:pt idx="6158">
                  <c:v>0.64312190652720003</c:v>
                </c:pt>
                <c:pt idx="6159">
                  <c:v>0.64352081864309008</c:v>
                </c:pt>
                <c:pt idx="6160">
                  <c:v>0.64404448145704007</c:v>
                </c:pt>
                <c:pt idx="6161">
                  <c:v>0.64447385595268991</c:v>
                </c:pt>
                <c:pt idx="6162">
                  <c:v>0.64492187050855998</c:v>
                </c:pt>
                <c:pt idx="6163">
                  <c:v>0.64535291319716004</c:v>
                </c:pt>
                <c:pt idx="6164">
                  <c:v>0.64557050162401008</c:v>
                </c:pt>
                <c:pt idx="6165">
                  <c:v>0.64580694771452007</c:v>
                </c:pt>
                <c:pt idx="6166">
                  <c:v>0.64619280452479</c:v>
                </c:pt>
                <c:pt idx="6167">
                  <c:v>0.64650468126993998</c:v>
                </c:pt>
                <c:pt idx="6168">
                  <c:v>0.64719561692977989</c:v>
                </c:pt>
                <c:pt idx="6169">
                  <c:v>0.64771157174419991</c:v>
                </c:pt>
                <c:pt idx="6170">
                  <c:v>0.64784502597933002</c:v>
                </c:pt>
                <c:pt idx="6171">
                  <c:v>0.64805536145861997</c:v>
                </c:pt>
                <c:pt idx="6172">
                  <c:v>0.64833677582400995</c:v>
                </c:pt>
                <c:pt idx="6173">
                  <c:v>0.64889815396528006</c:v>
                </c:pt>
                <c:pt idx="6174">
                  <c:v>0.64927820841750994</c:v>
                </c:pt>
                <c:pt idx="6175">
                  <c:v>0.64978881592585003</c:v>
                </c:pt>
                <c:pt idx="6176">
                  <c:v>0.65031392932931009</c:v>
                </c:pt>
                <c:pt idx="6177">
                  <c:v>0.65054312247225998</c:v>
                </c:pt>
                <c:pt idx="6178">
                  <c:v>0.65073024851935002</c:v>
                </c:pt>
                <c:pt idx="6179">
                  <c:v>0.65122489954305007</c:v>
                </c:pt>
                <c:pt idx="6180">
                  <c:v>0.65152372098258993</c:v>
                </c:pt>
                <c:pt idx="6181">
                  <c:v>0.65205318615458996</c:v>
                </c:pt>
                <c:pt idx="6182">
                  <c:v>0.65243033942778994</c:v>
                </c:pt>
                <c:pt idx="6183">
                  <c:v>0.65266678551829993</c:v>
                </c:pt>
                <c:pt idx="6184">
                  <c:v>0.65286986805003</c:v>
                </c:pt>
                <c:pt idx="6185">
                  <c:v>0.65303523525442997</c:v>
                </c:pt>
                <c:pt idx="6186">
                  <c:v>0.65345735680251993</c:v>
                </c:pt>
                <c:pt idx="6187">
                  <c:v>0.65386352186597008</c:v>
                </c:pt>
                <c:pt idx="6188">
                  <c:v>0.65413623269429011</c:v>
                </c:pt>
                <c:pt idx="6189">
                  <c:v>0.65431175402528008</c:v>
                </c:pt>
                <c:pt idx="6190">
                  <c:v>0.6549819263799701</c:v>
                </c:pt>
                <c:pt idx="6191">
                  <c:v>0.65527059369291996</c:v>
                </c:pt>
                <c:pt idx="6192">
                  <c:v>0.65545481856099008</c:v>
                </c:pt>
                <c:pt idx="6193">
                  <c:v>0.65573043056833002</c:v>
                </c:pt>
                <c:pt idx="6194">
                  <c:v>0.65619752039129997</c:v>
                </c:pt>
                <c:pt idx="6195">
                  <c:v>0.6564975681548999</c:v>
                </c:pt>
                <c:pt idx="6196">
                  <c:v>0.65714620593236006</c:v>
                </c:pt>
                <c:pt idx="6197">
                  <c:v>0.65760749339727997</c:v>
                </c:pt>
                <c:pt idx="6198">
                  <c:v>0.65772208996874992</c:v>
                </c:pt>
                <c:pt idx="6199">
                  <c:v>0.65798899843901992</c:v>
                </c:pt>
                <c:pt idx="6200">
                  <c:v>0.65825590690928992</c:v>
                </c:pt>
                <c:pt idx="6201">
                  <c:v>0.65863886254053994</c:v>
                </c:pt>
                <c:pt idx="6202">
                  <c:v>0.65880132856592</c:v>
                </c:pt>
                <c:pt idx="6203">
                  <c:v>0.65895364046472005</c:v>
                </c:pt>
                <c:pt idx="6204">
                  <c:v>0.65969199052648997</c:v>
                </c:pt>
                <c:pt idx="6205">
                  <c:v>0.66017503683408996</c:v>
                </c:pt>
                <c:pt idx="6206">
                  <c:v>0.66038827349241003</c:v>
                </c:pt>
                <c:pt idx="6207">
                  <c:v>0.66059715838217992</c:v>
                </c:pt>
                <c:pt idx="6208">
                  <c:v>0.66093514573854995</c:v>
                </c:pt>
                <c:pt idx="6209">
                  <c:v>0.66134566257054006</c:v>
                </c:pt>
                <c:pt idx="6210">
                  <c:v>0.6616996064115499</c:v>
                </c:pt>
                <c:pt idx="6211">
                  <c:v>0.66191574424887989</c:v>
                </c:pt>
                <c:pt idx="6212">
                  <c:v>0.66262363193090001</c:v>
                </c:pt>
                <c:pt idx="6213">
                  <c:v>0.66273387673383999</c:v>
                </c:pt>
                <c:pt idx="6214">
                  <c:v>0.66305735819508005</c:v>
                </c:pt>
                <c:pt idx="6215">
                  <c:v>0.66328800192754001</c:v>
                </c:pt>
                <c:pt idx="6216">
                  <c:v>0.66353460214464</c:v>
                </c:pt>
                <c:pt idx="6217">
                  <c:v>0.66362638120753004</c:v>
                </c:pt>
                <c:pt idx="6218">
                  <c:v>0.66378700471978003</c:v>
                </c:pt>
                <c:pt idx="6219">
                  <c:v>0.66409162851736991</c:v>
                </c:pt>
                <c:pt idx="6220">
                  <c:v>0.6645035959388701</c:v>
                </c:pt>
                <c:pt idx="6221">
                  <c:v>0.66471973377621008</c:v>
                </c:pt>
                <c:pt idx="6222">
                  <c:v>0.66536959787773009</c:v>
                </c:pt>
                <c:pt idx="6223">
                  <c:v>0.66564085811653007</c:v>
                </c:pt>
                <c:pt idx="6224">
                  <c:v>0.66604122082193995</c:v>
                </c:pt>
                <c:pt idx="6225">
                  <c:v>0.66631393165024999</c:v>
                </c:pt>
                <c:pt idx="6226">
                  <c:v>0.66661565426881997</c:v>
                </c:pt>
                <c:pt idx="6227">
                  <c:v>0.66740332437401007</c:v>
                </c:pt>
                <c:pt idx="6228">
                  <c:v>0.66776016939404004</c:v>
                </c:pt>
                <c:pt idx="6229">
                  <c:v>0.66808510144479993</c:v>
                </c:pt>
                <c:pt idx="6230">
                  <c:v>0.66820840155335004</c:v>
                </c:pt>
                <c:pt idx="6231">
                  <c:v>0.66833895460946002</c:v>
                </c:pt>
                <c:pt idx="6232">
                  <c:v>0.66871175611413003</c:v>
                </c:pt>
                <c:pt idx="6233">
                  <c:v>0.66901754607858011</c:v>
                </c:pt>
                <c:pt idx="6234">
                  <c:v>0.66942860263765991</c:v>
                </c:pt>
                <c:pt idx="6235">
                  <c:v>0.66999842901155993</c:v>
                </c:pt>
                <c:pt idx="6236">
                  <c:v>0.67032045988328992</c:v>
                </c:pt>
                <c:pt idx="6237">
                  <c:v>0.67047277178208997</c:v>
                </c:pt>
                <c:pt idx="6238">
                  <c:v>0.67093260865750004</c:v>
                </c:pt>
                <c:pt idx="6239">
                  <c:v>0.67124013363411006</c:v>
                </c:pt>
                <c:pt idx="6240">
                  <c:v>0.67136053256363004</c:v>
                </c:pt>
                <c:pt idx="6241">
                  <c:v>0.67198283546441995</c:v>
                </c:pt>
                <c:pt idx="6242">
                  <c:v>0.67270087727302008</c:v>
                </c:pt>
                <c:pt idx="6243">
                  <c:v>0.67290976216278997</c:v>
                </c:pt>
                <c:pt idx="6244">
                  <c:v>0.67298954458596993</c:v>
                </c:pt>
                <c:pt idx="6245">
                  <c:v>0.67312880117916007</c:v>
                </c:pt>
                <c:pt idx="6246">
                  <c:v>0.67346388735649998</c:v>
                </c:pt>
                <c:pt idx="6247">
                  <c:v>0.67389616303117994</c:v>
                </c:pt>
                <c:pt idx="6248">
                  <c:v>0.67414856560631997</c:v>
                </c:pt>
                <c:pt idx="6249">
                  <c:v>0.67452944084809996</c:v>
                </c:pt>
                <c:pt idx="6250">
                  <c:v>0.67512191116909004</c:v>
                </c:pt>
                <c:pt idx="6251">
                  <c:v>0.67533949959594008</c:v>
                </c:pt>
                <c:pt idx="6252">
                  <c:v>0.67558319863400995</c:v>
                </c:pt>
                <c:pt idx="6253">
                  <c:v>0.6758080400084201</c:v>
                </c:pt>
                <c:pt idx="6254">
                  <c:v>0.67600677077160998</c:v>
                </c:pt>
                <c:pt idx="6255">
                  <c:v>0.67607930024722007</c:v>
                </c:pt>
                <c:pt idx="6256">
                  <c:v>0.6764782123631099</c:v>
                </c:pt>
                <c:pt idx="6257">
                  <c:v>0.67688437742656005</c:v>
                </c:pt>
                <c:pt idx="6258">
                  <c:v>0.6775255379910099</c:v>
                </c:pt>
                <c:pt idx="6259">
                  <c:v>0.67764738751004994</c:v>
                </c:pt>
                <c:pt idx="6260">
                  <c:v>0.67774602759689007</c:v>
                </c:pt>
                <c:pt idx="6261">
                  <c:v>0.67791275252669991</c:v>
                </c:pt>
                <c:pt idx="6262">
                  <c:v>0.67811592792252995</c:v>
                </c:pt>
                <c:pt idx="6263">
                  <c:v>0.6784872788376799</c:v>
                </c:pt>
                <c:pt idx="6264">
                  <c:v>0.6787788473296601</c:v>
                </c:pt>
                <c:pt idx="6265">
                  <c:v>0.67890504861722989</c:v>
                </c:pt>
                <c:pt idx="6266">
                  <c:v>0.67973333522877</c:v>
                </c:pt>
                <c:pt idx="6267">
                  <c:v>0.68014385206075989</c:v>
                </c:pt>
                <c:pt idx="6268">
                  <c:v>0.68046443234298004</c:v>
                </c:pt>
                <c:pt idx="6269">
                  <c:v>0.68062544777885003</c:v>
                </c:pt>
                <c:pt idx="6270">
                  <c:v>0.68075164906642005</c:v>
                </c:pt>
                <c:pt idx="6271">
                  <c:v>0.68084158561619001</c:v>
                </c:pt>
                <c:pt idx="6272">
                  <c:v>0.68111284585498999</c:v>
                </c:pt>
                <c:pt idx="6273">
                  <c:v>0.68153351681357011</c:v>
                </c:pt>
                <c:pt idx="6274">
                  <c:v>0.68189326301261999</c:v>
                </c:pt>
                <c:pt idx="6275">
                  <c:v>0.68238791403632004</c:v>
                </c:pt>
                <c:pt idx="6276">
                  <c:v>0.68248220235462997</c:v>
                </c:pt>
                <c:pt idx="6277">
                  <c:v>0.68262436012683003</c:v>
                </c:pt>
                <c:pt idx="6278">
                  <c:v>0.68275636377246007</c:v>
                </c:pt>
                <c:pt idx="6279">
                  <c:v>0.68300006281052994</c:v>
                </c:pt>
                <c:pt idx="6280">
                  <c:v>0.68320314534225002</c:v>
                </c:pt>
                <c:pt idx="6281">
                  <c:v>0.68355563859375001</c:v>
                </c:pt>
                <c:pt idx="6282">
                  <c:v>0.68360350804764991</c:v>
                </c:pt>
                <c:pt idx="6283">
                  <c:v>0.68372245638766005</c:v>
                </c:pt>
                <c:pt idx="6284">
                  <c:v>0.68475382553093</c:v>
                </c:pt>
                <c:pt idx="6285">
                  <c:v>0.6852154741235601</c:v>
                </c:pt>
                <c:pt idx="6286">
                  <c:v>0.68544430613879004</c:v>
                </c:pt>
                <c:pt idx="6287">
                  <c:v>0.68551538502490006</c:v>
                </c:pt>
                <c:pt idx="6288">
                  <c:v>0.68559371685855997</c:v>
                </c:pt>
                <c:pt idx="6289">
                  <c:v>0.68586062532882996</c:v>
                </c:pt>
                <c:pt idx="6290">
                  <c:v>0.68619281032714996</c:v>
                </c:pt>
                <c:pt idx="6291">
                  <c:v>0.68670631901451995</c:v>
                </c:pt>
                <c:pt idx="6292">
                  <c:v>0.68706171344504008</c:v>
                </c:pt>
                <c:pt idx="6293">
                  <c:v>0.68715455117381996</c:v>
                </c:pt>
                <c:pt idx="6294">
                  <c:v>0.68750994560434009</c:v>
                </c:pt>
                <c:pt idx="6295">
                  <c:v>0.68772898462069998</c:v>
                </c:pt>
                <c:pt idx="6296">
                  <c:v>0.68793932009998993</c:v>
                </c:pt>
                <c:pt idx="6297">
                  <c:v>0.68816416147440007</c:v>
                </c:pt>
                <c:pt idx="6298">
                  <c:v>0.6883164733731999</c:v>
                </c:pt>
                <c:pt idx="6299">
                  <c:v>0.68841221228100991</c:v>
                </c:pt>
                <c:pt idx="6300">
                  <c:v>0.68862980070785995</c:v>
                </c:pt>
                <c:pt idx="6301">
                  <c:v>0.68887204915641997</c:v>
                </c:pt>
                <c:pt idx="6302">
                  <c:v>0.68949870382574008</c:v>
                </c:pt>
                <c:pt idx="6303">
                  <c:v>0.6900964114474899</c:v>
                </c:pt>
                <c:pt idx="6304">
                  <c:v>0.69021529504482992</c:v>
                </c:pt>
                <c:pt idx="6305">
                  <c:v>0.69027912098337008</c:v>
                </c:pt>
                <c:pt idx="6306">
                  <c:v>0.69054022709559004</c:v>
                </c:pt>
                <c:pt idx="6307">
                  <c:v>0.6907882779022001</c:v>
                </c:pt>
                <c:pt idx="6308">
                  <c:v>0.69103777929832</c:v>
                </c:pt>
                <c:pt idx="6309">
                  <c:v>0.69121765239784994</c:v>
                </c:pt>
                <c:pt idx="6310">
                  <c:v>0.69171230342154999</c:v>
                </c:pt>
                <c:pt idx="6311">
                  <c:v>0.69186026355181007</c:v>
                </c:pt>
                <c:pt idx="6312">
                  <c:v>0.69195890363863999</c:v>
                </c:pt>
                <c:pt idx="6313">
                  <c:v>0.69243904876722007</c:v>
                </c:pt>
                <c:pt idx="6314">
                  <c:v>0.69262907599334</c:v>
                </c:pt>
                <c:pt idx="6315">
                  <c:v>0.69283215852506008</c:v>
                </c:pt>
                <c:pt idx="6316">
                  <c:v>0.69305845048899006</c:v>
                </c:pt>
                <c:pt idx="6317">
                  <c:v>0.69316724470240998</c:v>
                </c:pt>
                <c:pt idx="6318">
                  <c:v>0.69345736260487989</c:v>
                </c:pt>
                <c:pt idx="6319">
                  <c:v>0.69379680055075998</c:v>
                </c:pt>
                <c:pt idx="6320">
                  <c:v>0.69420006443519</c:v>
                </c:pt>
                <c:pt idx="6321">
                  <c:v>0.69491085329623004</c:v>
                </c:pt>
                <c:pt idx="6322">
                  <c:v>0.69496162392916006</c:v>
                </c:pt>
                <c:pt idx="6323">
                  <c:v>0.69520242178820002</c:v>
                </c:pt>
                <c:pt idx="6324">
                  <c:v>0.69537359135066001</c:v>
                </c:pt>
                <c:pt idx="6325">
                  <c:v>0.69560423508311997</c:v>
                </c:pt>
                <c:pt idx="6326">
                  <c:v>0.6960002460199799</c:v>
                </c:pt>
                <c:pt idx="6327">
                  <c:v>0.69617314967058008</c:v>
                </c:pt>
                <c:pt idx="6328">
                  <c:v>0.69651810647588008</c:v>
                </c:pt>
                <c:pt idx="6329">
                  <c:v>0.6965891853619901</c:v>
                </c:pt>
                <c:pt idx="6330">
                  <c:v>0.6967153866495599</c:v>
                </c:pt>
                <c:pt idx="6331">
                  <c:v>0.69690541387567007</c:v>
                </c:pt>
                <c:pt idx="6332">
                  <c:v>0.69756833328279999</c:v>
                </c:pt>
                <c:pt idx="6333">
                  <c:v>0.69773805225574992</c:v>
                </c:pt>
                <c:pt idx="6334">
                  <c:v>0.69778882288867994</c:v>
                </c:pt>
                <c:pt idx="6335">
                  <c:v>0.69788746297552007</c:v>
                </c:pt>
                <c:pt idx="6336">
                  <c:v>0.6980296207477199</c:v>
                </c:pt>
                <c:pt idx="6337">
                  <c:v>0.69845899524336996</c:v>
                </c:pt>
                <c:pt idx="6338">
                  <c:v>0.69861130714217001</c:v>
                </c:pt>
                <c:pt idx="6339">
                  <c:v>0.69898265805731996</c:v>
                </c:pt>
                <c:pt idx="6340">
                  <c:v>0.69944829729078006</c:v>
                </c:pt>
                <c:pt idx="6341">
                  <c:v>0.69968039161275009</c:v>
                </c:pt>
                <c:pt idx="6342">
                  <c:v>0.69976307521494996</c:v>
                </c:pt>
                <c:pt idx="6343">
                  <c:v>0.70019244971060002</c:v>
                </c:pt>
                <c:pt idx="6344">
                  <c:v>0.70048546879209006</c:v>
                </c:pt>
                <c:pt idx="6345">
                  <c:v>0.70087132560236998</c:v>
                </c:pt>
                <c:pt idx="6346">
                  <c:v>0.70109326579775</c:v>
                </c:pt>
                <c:pt idx="6347">
                  <c:v>0.7013021506875301</c:v>
                </c:pt>
                <c:pt idx="6348">
                  <c:v>0.70144140728071003</c:v>
                </c:pt>
                <c:pt idx="6349">
                  <c:v>0.7014733202499801</c:v>
                </c:pt>
                <c:pt idx="6350">
                  <c:v>0.70181856055392</c:v>
                </c:pt>
                <c:pt idx="6351">
                  <c:v>0.70245391876031005</c:v>
                </c:pt>
                <c:pt idx="6352">
                  <c:v>0.70252934941496004</c:v>
                </c:pt>
                <c:pt idx="6353">
                  <c:v>0.70262363773325998</c:v>
                </c:pt>
                <c:pt idx="6354">
                  <c:v>0.70275999314741999</c:v>
                </c:pt>
                <c:pt idx="6355">
                  <c:v>0.70295292155255007</c:v>
                </c:pt>
                <c:pt idx="6356">
                  <c:v>0.70327785360331996</c:v>
                </c:pt>
                <c:pt idx="6357">
                  <c:v>0.70343306668112993</c:v>
                </c:pt>
                <c:pt idx="6358">
                  <c:v>0.70377830698507005</c:v>
                </c:pt>
                <c:pt idx="6359">
                  <c:v>0.7040016977699699</c:v>
                </c:pt>
                <c:pt idx="6360">
                  <c:v>0.70436724632707004</c:v>
                </c:pt>
                <c:pt idx="6361">
                  <c:v>0.7044194675495099</c:v>
                </c:pt>
                <c:pt idx="6362">
                  <c:v>0.70455292178465001</c:v>
                </c:pt>
                <c:pt idx="6363">
                  <c:v>0.70480532435979004</c:v>
                </c:pt>
                <c:pt idx="6364">
                  <c:v>0.70518102704348995</c:v>
                </c:pt>
                <c:pt idx="6365">
                  <c:v>0.7053202836366701</c:v>
                </c:pt>
                <c:pt idx="6366">
                  <c:v>0.70557413680132997</c:v>
                </c:pt>
                <c:pt idx="6367">
                  <c:v>0.70590051944159993</c:v>
                </c:pt>
                <c:pt idx="6368">
                  <c:v>0.70602672072916994</c:v>
                </c:pt>
                <c:pt idx="6369">
                  <c:v>0.7060760407725899</c:v>
                </c:pt>
                <c:pt idx="6370">
                  <c:v>0.70612391022650001</c:v>
                </c:pt>
                <c:pt idx="6371">
                  <c:v>0.70621094559724007</c:v>
                </c:pt>
                <c:pt idx="6372">
                  <c:v>0.70656053766970994</c:v>
                </c:pt>
                <c:pt idx="6373">
                  <c:v>0.70699861570242994</c:v>
                </c:pt>
                <c:pt idx="6374">
                  <c:v>0.7073191959846501</c:v>
                </c:pt>
                <c:pt idx="6375">
                  <c:v>0.70742218784002997</c:v>
                </c:pt>
                <c:pt idx="6376">
                  <c:v>0.70779934111322995</c:v>
                </c:pt>
                <c:pt idx="6377">
                  <c:v>0.70824032032498008</c:v>
                </c:pt>
                <c:pt idx="6378">
                  <c:v>0.70845065580427002</c:v>
                </c:pt>
                <c:pt idx="6379">
                  <c:v>0.70872626781160997</c:v>
                </c:pt>
                <c:pt idx="6380">
                  <c:v>0.70910051990579004</c:v>
                </c:pt>
                <c:pt idx="6381">
                  <c:v>0.70918175291848007</c:v>
                </c:pt>
                <c:pt idx="6382">
                  <c:v>0.70923687531995006</c:v>
                </c:pt>
                <c:pt idx="6383">
                  <c:v>0.70932100951165999</c:v>
                </c:pt>
                <c:pt idx="6384">
                  <c:v>0.7097010639638901</c:v>
                </c:pt>
                <c:pt idx="6385">
                  <c:v>0.71023197972539998</c:v>
                </c:pt>
                <c:pt idx="6386">
                  <c:v>0.71060478123006998</c:v>
                </c:pt>
                <c:pt idx="6387">
                  <c:v>0.71076724725545004</c:v>
                </c:pt>
                <c:pt idx="6388">
                  <c:v>0.71087314028985005</c:v>
                </c:pt>
                <c:pt idx="6389">
                  <c:v>0.71092391092278007</c:v>
                </c:pt>
                <c:pt idx="6390">
                  <c:v>0.71096017566059011</c:v>
                </c:pt>
                <c:pt idx="6391">
                  <c:v>0.71108041761046992</c:v>
                </c:pt>
                <c:pt idx="6392">
                  <c:v>0.7113576371869601</c:v>
                </c:pt>
                <c:pt idx="6393">
                  <c:v>0.71174059281822011</c:v>
                </c:pt>
                <c:pt idx="6394">
                  <c:v>0.71196108242409006</c:v>
                </c:pt>
                <c:pt idx="6395">
                  <c:v>0.71208438253263995</c:v>
                </c:pt>
                <c:pt idx="6396">
                  <c:v>0.71217992204298008</c:v>
                </c:pt>
                <c:pt idx="6397">
                  <c:v>0.71270378425439995</c:v>
                </c:pt>
                <c:pt idx="6398">
                  <c:v>0.71286770086929008</c:v>
                </c:pt>
                <c:pt idx="6399">
                  <c:v>0.71323324942639998</c:v>
                </c:pt>
                <c:pt idx="6400">
                  <c:v>0.71353932381349994</c:v>
                </c:pt>
                <c:pt idx="6401">
                  <c:v>0.71383379348450005</c:v>
                </c:pt>
                <c:pt idx="6402">
                  <c:v>0.71391212531816994</c:v>
                </c:pt>
                <c:pt idx="6403">
                  <c:v>0.71399916068891001</c:v>
                </c:pt>
                <c:pt idx="6404">
                  <c:v>0.71412681256599009</c:v>
                </c:pt>
                <c:pt idx="6405">
                  <c:v>0.71468794195765994</c:v>
                </c:pt>
                <c:pt idx="6406">
                  <c:v>0.7152147547002401</c:v>
                </c:pt>
                <c:pt idx="6407">
                  <c:v>0.71545555255928006</c:v>
                </c:pt>
                <c:pt idx="6408">
                  <c:v>0.71555564323563003</c:v>
                </c:pt>
                <c:pt idx="6409">
                  <c:v>0.71560786445807989</c:v>
                </c:pt>
                <c:pt idx="6410">
                  <c:v>0.71570070218686999</c:v>
                </c:pt>
                <c:pt idx="6411">
                  <c:v>0.71573714226581009</c:v>
                </c:pt>
                <c:pt idx="6412">
                  <c:v>0.71603433777470005</c:v>
                </c:pt>
                <c:pt idx="6413">
                  <c:v>0.71644485460668994</c:v>
                </c:pt>
                <c:pt idx="6414">
                  <c:v>0.71670886189793004</c:v>
                </c:pt>
                <c:pt idx="6415">
                  <c:v>0.71682055729038008</c:v>
                </c:pt>
                <c:pt idx="6416">
                  <c:v>0.71688873499745998</c:v>
                </c:pt>
                <c:pt idx="6417">
                  <c:v>0.71761548034313005</c:v>
                </c:pt>
                <c:pt idx="6418">
                  <c:v>0.71775038516778</c:v>
                </c:pt>
                <c:pt idx="6419">
                  <c:v>0.71822327734879998</c:v>
                </c:pt>
                <c:pt idx="6420">
                  <c:v>0.71838313920732011</c:v>
                </c:pt>
                <c:pt idx="6421">
                  <c:v>0.71860333180103009</c:v>
                </c:pt>
                <c:pt idx="6422">
                  <c:v>0.71866280597103005</c:v>
                </c:pt>
                <c:pt idx="6423">
                  <c:v>0.71874403898372008</c:v>
                </c:pt>
                <c:pt idx="6424">
                  <c:v>0.7188151178698301</c:v>
                </c:pt>
                <c:pt idx="6425">
                  <c:v>0.71900834761011989</c:v>
                </c:pt>
                <c:pt idx="6426">
                  <c:v>0.71935908893695011</c:v>
                </c:pt>
                <c:pt idx="6427">
                  <c:v>0.71984052155316003</c:v>
                </c:pt>
                <c:pt idx="6428">
                  <c:v>0.7201801226009199</c:v>
                </c:pt>
                <c:pt idx="6429">
                  <c:v>0.7202802132772701</c:v>
                </c:pt>
                <c:pt idx="6430">
                  <c:v>0.72034258862629996</c:v>
                </c:pt>
                <c:pt idx="6431">
                  <c:v>0.72044993225022003</c:v>
                </c:pt>
                <c:pt idx="6432">
                  <c:v>0.7205326158524199</c:v>
                </c:pt>
                <c:pt idx="6433">
                  <c:v>0.72070233482536006</c:v>
                </c:pt>
                <c:pt idx="6434">
                  <c:v>0.72103201067021994</c:v>
                </c:pt>
                <c:pt idx="6435">
                  <c:v>0.72130868124150993</c:v>
                </c:pt>
                <c:pt idx="6436">
                  <c:v>0.72145664137177001</c:v>
                </c:pt>
                <c:pt idx="6437">
                  <c:v>0.72155818263763005</c:v>
                </c:pt>
                <c:pt idx="6438">
                  <c:v>0.72173370396862002</c:v>
                </c:pt>
                <c:pt idx="6439">
                  <c:v>0.72229508210988991</c:v>
                </c:pt>
                <c:pt idx="6440">
                  <c:v>0.72278683195457005</c:v>
                </c:pt>
                <c:pt idx="6441">
                  <c:v>0.72300006861287991</c:v>
                </c:pt>
                <c:pt idx="6442">
                  <c:v>0.72330614299998008</c:v>
                </c:pt>
                <c:pt idx="6443">
                  <c:v>0.72340623367633006</c:v>
                </c:pt>
                <c:pt idx="6444">
                  <c:v>0.72346715843585008</c:v>
                </c:pt>
                <c:pt idx="6445">
                  <c:v>0.72354984203805994</c:v>
                </c:pt>
                <c:pt idx="6446">
                  <c:v>0.72366153743049999</c:v>
                </c:pt>
                <c:pt idx="6447">
                  <c:v>0.72400967891346002</c:v>
                </c:pt>
                <c:pt idx="6448">
                  <c:v>0.72467985126816004</c:v>
                </c:pt>
                <c:pt idx="6449">
                  <c:v>0.72502944334062991</c:v>
                </c:pt>
                <c:pt idx="6450">
                  <c:v>0.72519626113453994</c:v>
                </c:pt>
                <c:pt idx="6451">
                  <c:v>0.72529345063187001</c:v>
                </c:pt>
                <c:pt idx="6452">
                  <c:v>0.72556616146019004</c:v>
                </c:pt>
                <c:pt idx="6453">
                  <c:v>0.72583016875142992</c:v>
                </c:pt>
                <c:pt idx="6454">
                  <c:v>0.72603470187267005</c:v>
                </c:pt>
                <c:pt idx="6455">
                  <c:v>0.72619716789804989</c:v>
                </c:pt>
                <c:pt idx="6456">
                  <c:v>0.72632772095416009</c:v>
                </c:pt>
                <c:pt idx="6457">
                  <c:v>0.72647568108440996</c:v>
                </c:pt>
                <c:pt idx="6458">
                  <c:v>0.72679336018760998</c:v>
                </c:pt>
                <c:pt idx="6459">
                  <c:v>0.72754766673401994</c:v>
                </c:pt>
                <c:pt idx="6460">
                  <c:v>0.7278334328679501</c:v>
                </c:pt>
                <c:pt idx="6461">
                  <c:v>0.72792046823868994</c:v>
                </c:pt>
                <c:pt idx="6462">
                  <c:v>0.72810904487529005</c:v>
                </c:pt>
                <c:pt idx="6463">
                  <c:v>0.72819462965652004</c:v>
                </c:pt>
                <c:pt idx="6464">
                  <c:v>0.72827296149017995</c:v>
                </c:pt>
                <c:pt idx="6465">
                  <c:v>0.72838175570361008</c:v>
                </c:pt>
                <c:pt idx="6466">
                  <c:v>0.72846588989532002</c:v>
                </c:pt>
                <c:pt idx="6467">
                  <c:v>0.72876761251389</c:v>
                </c:pt>
                <c:pt idx="6468">
                  <c:v>0.72927822002223008</c:v>
                </c:pt>
                <c:pt idx="6469">
                  <c:v>0.72969453921226002</c:v>
                </c:pt>
                <c:pt idx="6470">
                  <c:v>0.72983089462642003</c:v>
                </c:pt>
                <c:pt idx="6471">
                  <c:v>0.72993678766082004</c:v>
                </c:pt>
                <c:pt idx="6472">
                  <c:v>0.73016307962474003</c:v>
                </c:pt>
                <c:pt idx="6473">
                  <c:v>0.73054458466648997</c:v>
                </c:pt>
                <c:pt idx="6474">
                  <c:v>0.73085936259066009</c:v>
                </c:pt>
                <c:pt idx="6475">
                  <c:v>0.73094784855091</c:v>
                </c:pt>
                <c:pt idx="6476">
                  <c:v>0.73104068627970009</c:v>
                </c:pt>
                <c:pt idx="6477">
                  <c:v>0.73115093108264007</c:v>
                </c:pt>
                <c:pt idx="6478">
                  <c:v>0.73125972529605998</c:v>
                </c:pt>
                <c:pt idx="6479">
                  <c:v>0.73172391394001002</c:v>
                </c:pt>
                <c:pt idx="6480">
                  <c:v>0.73220986142662992</c:v>
                </c:pt>
                <c:pt idx="6481">
                  <c:v>0.73276108544132001</c:v>
                </c:pt>
                <c:pt idx="6482">
                  <c:v>0.73283071373790998</c:v>
                </c:pt>
                <c:pt idx="6483">
                  <c:v>0.73292210087719001</c:v>
                </c:pt>
                <c:pt idx="6484">
                  <c:v>0.73300913624793007</c:v>
                </c:pt>
                <c:pt idx="6485">
                  <c:v>0.7331208316403699</c:v>
                </c:pt>
                <c:pt idx="6486">
                  <c:v>0.73336888244697995</c:v>
                </c:pt>
                <c:pt idx="6487">
                  <c:v>0.73369381449774007</c:v>
                </c:pt>
                <c:pt idx="6488">
                  <c:v>0.73393606294630009</c:v>
                </c:pt>
                <c:pt idx="6489">
                  <c:v>0.73438719628463001</c:v>
                </c:pt>
                <c:pt idx="6490">
                  <c:v>0.73454676113098993</c:v>
                </c:pt>
                <c:pt idx="6491">
                  <c:v>0.73469762244026993</c:v>
                </c:pt>
                <c:pt idx="6492">
                  <c:v>0.7348078672432099</c:v>
                </c:pt>
                <c:pt idx="6493">
                  <c:v>0.73540115835375008</c:v>
                </c:pt>
                <c:pt idx="6494">
                  <c:v>0.73564340680231011</c:v>
                </c:pt>
                <c:pt idx="6495">
                  <c:v>0.73574059629962996</c:v>
                </c:pt>
                <c:pt idx="6496">
                  <c:v>0.73593640408871996</c:v>
                </c:pt>
                <c:pt idx="6497">
                  <c:v>0.73600895535941002</c:v>
                </c:pt>
                <c:pt idx="6498">
                  <c:v>0.73649490284603991</c:v>
                </c:pt>
                <c:pt idx="6499">
                  <c:v>0.73715201989513002</c:v>
                </c:pt>
                <c:pt idx="6500">
                  <c:v>0.73757124026419008</c:v>
                </c:pt>
                <c:pt idx="6501">
                  <c:v>0.7377279039315201</c:v>
                </c:pt>
                <c:pt idx="6502">
                  <c:v>0.7378033345861601</c:v>
                </c:pt>
                <c:pt idx="6503">
                  <c:v>0.73786861111421009</c:v>
                </c:pt>
                <c:pt idx="6504">
                  <c:v>0.73799046063324991</c:v>
                </c:pt>
                <c:pt idx="6505">
                  <c:v>0.73839662569670006</c:v>
                </c:pt>
                <c:pt idx="6506">
                  <c:v>0.73880859311820002</c:v>
                </c:pt>
                <c:pt idx="6507">
                  <c:v>0.73918719698092006</c:v>
                </c:pt>
                <c:pt idx="6508">
                  <c:v>0.73933950887970989</c:v>
                </c:pt>
                <c:pt idx="6509">
                  <c:v>0.73942799483996002</c:v>
                </c:pt>
                <c:pt idx="6510">
                  <c:v>0.73957885614924002</c:v>
                </c:pt>
                <c:pt idx="6511">
                  <c:v>0.74023742378783997</c:v>
                </c:pt>
                <c:pt idx="6512">
                  <c:v>0.74037087802297008</c:v>
                </c:pt>
                <c:pt idx="6513">
                  <c:v>0.74044340749858994</c:v>
                </c:pt>
                <c:pt idx="6514">
                  <c:v>0.74051883815322994</c:v>
                </c:pt>
                <c:pt idx="6515">
                  <c:v>0.74063488531421995</c:v>
                </c:pt>
                <c:pt idx="6516">
                  <c:v>0.74082309045544004</c:v>
                </c:pt>
                <c:pt idx="6517">
                  <c:v>0.74113641328719004</c:v>
                </c:pt>
                <c:pt idx="6518">
                  <c:v>0.74147767782088003</c:v>
                </c:pt>
                <c:pt idx="6519">
                  <c:v>0.74222763259875002</c:v>
                </c:pt>
                <c:pt idx="6520">
                  <c:v>0.74236398801291004</c:v>
                </c:pt>
                <c:pt idx="6521">
                  <c:v>0.74249018930048005</c:v>
                </c:pt>
                <c:pt idx="6522">
                  <c:v>0.74267586475806002</c:v>
                </c:pt>
                <c:pt idx="6523">
                  <c:v>0.74284703432051002</c:v>
                </c:pt>
                <c:pt idx="6524">
                  <c:v>0.74297754423887996</c:v>
                </c:pt>
                <c:pt idx="6525">
                  <c:v>0.74335474064982998</c:v>
                </c:pt>
                <c:pt idx="6526">
                  <c:v>0.74371448684888009</c:v>
                </c:pt>
                <c:pt idx="6527">
                  <c:v>0.7439117670225599</c:v>
                </c:pt>
                <c:pt idx="6528">
                  <c:v>0.74401766005695991</c:v>
                </c:pt>
                <c:pt idx="6529">
                  <c:v>0.74411194837526007</c:v>
                </c:pt>
                <c:pt idx="6530">
                  <c:v>0.74418882961940991</c:v>
                </c:pt>
                <c:pt idx="6531">
                  <c:v>0.74433388857065008</c:v>
                </c:pt>
                <c:pt idx="6532">
                  <c:v>0.74469219624932004</c:v>
                </c:pt>
                <c:pt idx="6533">
                  <c:v>0.74513316339194002</c:v>
                </c:pt>
                <c:pt idx="6534">
                  <c:v>0.74518538461438011</c:v>
                </c:pt>
                <c:pt idx="6535">
                  <c:v>0.74525501291097007</c:v>
                </c:pt>
                <c:pt idx="6536">
                  <c:v>0.74540297304122993</c:v>
                </c:pt>
                <c:pt idx="6537">
                  <c:v>0.74554222963441008</c:v>
                </c:pt>
                <c:pt idx="6538">
                  <c:v>0.74564232031076005</c:v>
                </c:pt>
                <c:pt idx="6539">
                  <c:v>0.74615002664008001</c:v>
                </c:pt>
                <c:pt idx="6540">
                  <c:v>0.74666353532744001</c:v>
                </c:pt>
                <c:pt idx="6541">
                  <c:v>0.74705519449576996</c:v>
                </c:pt>
                <c:pt idx="6542">
                  <c:v>0.7471494828140699</c:v>
                </c:pt>
                <c:pt idx="6543">
                  <c:v>0.74726117820651994</c:v>
                </c:pt>
                <c:pt idx="6544">
                  <c:v>0.74739028067311009</c:v>
                </c:pt>
                <c:pt idx="6545">
                  <c:v>0.74748456899142002</c:v>
                </c:pt>
                <c:pt idx="6546">
                  <c:v>0.74792699879266999</c:v>
                </c:pt>
                <c:pt idx="6547">
                  <c:v>0.74814168604049991</c:v>
                </c:pt>
                <c:pt idx="6548">
                  <c:v>0.7483578238778299</c:v>
                </c:pt>
                <c:pt idx="6549">
                  <c:v>0.74854785110395006</c:v>
                </c:pt>
                <c:pt idx="6550">
                  <c:v>0.74870016300273989</c:v>
                </c:pt>
                <c:pt idx="6551">
                  <c:v>0.74882201252177993</c:v>
                </c:pt>
                <c:pt idx="6552">
                  <c:v>0.74894821380934995</c:v>
                </c:pt>
                <c:pt idx="6553">
                  <c:v>0.7490120397478901</c:v>
                </c:pt>
                <c:pt idx="6554">
                  <c:v>0.74912228455083008</c:v>
                </c:pt>
                <c:pt idx="6555">
                  <c:v>0.74982436987479995</c:v>
                </c:pt>
                <c:pt idx="6556">
                  <c:v>0.74993461467772993</c:v>
                </c:pt>
                <c:pt idx="6557">
                  <c:v>0.75000279238481005</c:v>
                </c:pt>
                <c:pt idx="6558">
                  <c:v>0.75010578424018992</c:v>
                </c:pt>
                <c:pt idx="6559">
                  <c:v>0.7502914596977599</c:v>
                </c:pt>
                <c:pt idx="6560">
                  <c:v>0.75044812336508993</c:v>
                </c:pt>
                <c:pt idx="6561">
                  <c:v>0.75073679067804999</c:v>
                </c:pt>
                <c:pt idx="6562">
                  <c:v>0.75113135102540007</c:v>
                </c:pt>
                <c:pt idx="6563">
                  <c:v>0.75173914803106001</c:v>
                </c:pt>
                <c:pt idx="6564">
                  <c:v>0.75188855875082994</c:v>
                </c:pt>
                <c:pt idx="6565">
                  <c:v>0.7519683411740099</c:v>
                </c:pt>
                <c:pt idx="6566">
                  <c:v>0.75205537654474997</c:v>
                </c:pt>
                <c:pt idx="6567">
                  <c:v>0.7521743248847601</c:v>
                </c:pt>
                <c:pt idx="6568">
                  <c:v>0.75283869488141009</c:v>
                </c:pt>
                <c:pt idx="6569">
                  <c:v>0.75300986444386009</c:v>
                </c:pt>
                <c:pt idx="6570">
                  <c:v>0.75312881278387001</c:v>
                </c:pt>
                <c:pt idx="6571">
                  <c:v>0.75343633776048002</c:v>
                </c:pt>
                <c:pt idx="6572">
                  <c:v>0.75351466959414992</c:v>
                </c:pt>
                <c:pt idx="6573">
                  <c:v>0.75359155083829998</c:v>
                </c:pt>
                <c:pt idx="6574">
                  <c:v>0.75365827795587004</c:v>
                </c:pt>
                <c:pt idx="6575">
                  <c:v>0.75380913926515003</c:v>
                </c:pt>
                <c:pt idx="6576">
                  <c:v>0.75397450646955999</c:v>
                </c:pt>
                <c:pt idx="6577">
                  <c:v>0.75443724452398997</c:v>
                </c:pt>
                <c:pt idx="6578">
                  <c:v>0.75460551290742006</c:v>
                </c:pt>
                <c:pt idx="6579">
                  <c:v>0.75468529533060003</c:v>
                </c:pt>
                <c:pt idx="6580">
                  <c:v>0.75476652834329006</c:v>
                </c:pt>
                <c:pt idx="6581">
                  <c:v>0.75487532255670997</c:v>
                </c:pt>
                <c:pt idx="6582">
                  <c:v>0.75500877679184009</c:v>
                </c:pt>
                <c:pt idx="6583">
                  <c:v>0.75546571248823002</c:v>
                </c:pt>
                <c:pt idx="6584">
                  <c:v>0.75573262095849003</c:v>
                </c:pt>
                <c:pt idx="6585">
                  <c:v>0.75609526833658003</c:v>
                </c:pt>
                <c:pt idx="6586">
                  <c:v>0.75654930285393007</c:v>
                </c:pt>
                <c:pt idx="6587">
                  <c:v>0.75662473350857007</c:v>
                </c:pt>
                <c:pt idx="6588">
                  <c:v>0.7566813064995499</c:v>
                </c:pt>
                <c:pt idx="6589">
                  <c:v>0.75676834187028996</c:v>
                </c:pt>
                <c:pt idx="6590">
                  <c:v>0.75690034551592</c:v>
                </c:pt>
                <c:pt idx="6591">
                  <c:v>0.75701526945763997</c:v>
                </c:pt>
                <c:pt idx="6592">
                  <c:v>0.75778375452892011</c:v>
                </c:pt>
                <c:pt idx="6593">
                  <c:v>0.75798828765016002</c:v>
                </c:pt>
                <c:pt idx="6594">
                  <c:v>0.75822473374067001</c:v>
                </c:pt>
                <c:pt idx="6595">
                  <c:v>0.75831321970091992</c:v>
                </c:pt>
                <c:pt idx="6596">
                  <c:v>0.7584336186304399</c:v>
                </c:pt>
                <c:pt idx="6597">
                  <c:v>0.75852645635922999</c:v>
                </c:pt>
                <c:pt idx="6598">
                  <c:v>0.75863379998314007</c:v>
                </c:pt>
                <c:pt idx="6599">
                  <c:v>0.75888475196878002</c:v>
                </c:pt>
                <c:pt idx="6600">
                  <c:v>0.75920388166149011</c:v>
                </c:pt>
                <c:pt idx="6601">
                  <c:v>0.75939681006662996</c:v>
                </c:pt>
                <c:pt idx="6602">
                  <c:v>0.75947659248979993</c:v>
                </c:pt>
                <c:pt idx="6603">
                  <c:v>0.75956797962907996</c:v>
                </c:pt>
                <c:pt idx="6604">
                  <c:v>0.7596622679473799</c:v>
                </c:pt>
                <c:pt idx="6605">
                  <c:v>0.75984214104691006</c:v>
                </c:pt>
                <c:pt idx="6606">
                  <c:v>0.76045719100014009</c:v>
                </c:pt>
                <c:pt idx="6607">
                  <c:v>0.76072555005991993</c:v>
                </c:pt>
                <c:pt idx="6608">
                  <c:v>0.7609765020455499</c:v>
                </c:pt>
                <c:pt idx="6609">
                  <c:v>0.76117958457726997</c:v>
                </c:pt>
                <c:pt idx="6610">
                  <c:v>0.76135655649778</c:v>
                </c:pt>
                <c:pt idx="6611">
                  <c:v>0.76141167889924999</c:v>
                </c:pt>
                <c:pt idx="6612">
                  <c:v>0.76148710955388998</c:v>
                </c:pt>
                <c:pt idx="6613">
                  <c:v>0.76166988383244005</c:v>
                </c:pt>
                <c:pt idx="6614">
                  <c:v>0.76176562274025006</c:v>
                </c:pt>
                <c:pt idx="6615">
                  <c:v>0.76213622931781999</c:v>
                </c:pt>
                <c:pt idx="6616">
                  <c:v>0.76283615780034997</c:v>
                </c:pt>
                <c:pt idx="6617">
                  <c:v>0.76299717323621996</c:v>
                </c:pt>
                <c:pt idx="6618">
                  <c:v>0.76313352865037998</c:v>
                </c:pt>
                <c:pt idx="6619">
                  <c:v>0.76323361932672995</c:v>
                </c:pt>
                <c:pt idx="6620">
                  <c:v>0.76329454408623998</c:v>
                </c:pt>
                <c:pt idx="6621">
                  <c:v>0.76337432650941994</c:v>
                </c:pt>
                <c:pt idx="6622">
                  <c:v>0.76348167013333001</c:v>
                </c:pt>
                <c:pt idx="6623">
                  <c:v>0.76376018331970008</c:v>
                </c:pt>
                <c:pt idx="6624">
                  <c:v>0.76396036467240003</c:v>
                </c:pt>
                <c:pt idx="6625">
                  <c:v>0.76418955781534992</c:v>
                </c:pt>
                <c:pt idx="6626">
                  <c:v>0.76430415438682009</c:v>
                </c:pt>
                <c:pt idx="6627">
                  <c:v>0.76437813445195002</c:v>
                </c:pt>
                <c:pt idx="6628">
                  <c:v>0.76456090873050009</c:v>
                </c:pt>
                <c:pt idx="6629">
                  <c:v>0.76487568665467998</c:v>
                </c:pt>
                <c:pt idx="6630">
                  <c:v>0.76541965772179998</c:v>
                </c:pt>
                <c:pt idx="6631">
                  <c:v>0.76577650274182996</c:v>
                </c:pt>
                <c:pt idx="6632">
                  <c:v>0.76609998420308001</c:v>
                </c:pt>
                <c:pt idx="6633">
                  <c:v>0.7661478536569899</c:v>
                </c:pt>
                <c:pt idx="6634">
                  <c:v>0.76618556898431001</c:v>
                </c:pt>
                <c:pt idx="6635">
                  <c:v>0.7662682525865101</c:v>
                </c:pt>
                <c:pt idx="6636">
                  <c:v>0.76635528795724994</c:v>
                </c:pt>
                <c:pt idx="6637">
                  <c:v>0.76646553276018992</c:v>
                </c:pt>
                <c:pt idx="6638">
                  <c:v>0.76673389181996998</c:v>
                </c:pt>
                <c:pt idx="6639">
                  <c:v>0.76725900522343005</c:v>
                </c:pt>
                <c:pt idx="6640">
                  <c:v>0.76774640329957</c:v>
                </c:pt>
                <c:pt idx="6641">
                  <c:v>0.76789146225079996</c:v>
                </c:pt>
                <c:pt idx="6642">
                  <c:v>0.76800460823276007</c:v>
                </c:pt>
                <c:pt idx="6643">
                  <c:v>0.76807423652935003</c:v>
                </c:pt>
                <c:pt idx="6644">
                  <c:v>0.76813226010984992</c:v>
                </c:pt>
                <c:pt idx="6645">
                  <c:v>0.76818448133229</c:v>
                </c:pt>
                <c:pt idx="6646">
                  <c:v>0.76829472613522998</c:v>
                </c:pt>
                <c:pt idx="6647">
                  <c:v>0.7684339827284099</c:v>
                </c:pt>
                <c:pt idx="6648">
                  <c:v>0.76862546054403991</c:v>
                </c:pt>
                <c:pt idx="6649">
                  <c:v>0.76889091842479007</c:v>
                </c:pt>
                <c:pt idx="6650">
                  <c:v>0.76896199731090009</c:v>
                </c:pt>
                <c:pt idx="6651">
                  <c:v>0.76908819859847011</c:v>
                </c:pt>
                <c:pt idx="6652">
                  <c:v>0.7692492140343401</c:v>
                </c:pt>
                <c:pt idx="6653">
                  <c:v>0.76937106355336993</c:v>
                </c:pt>
                <c:pt idx="6654">
                  <c:v>0.76988312165122008</c:v>
                </c:pt>
                <c:pt idx="6655">
                  <c:v>0.77064468114518991</c:v>
                </c:pt>
                <c:pt idx="6656">
                  <c:v>0.77084315461476005</c:v>
                </c:pt>
                <c:pt idx="6657">
                  <c:v>0.77092174374204991</c:v>
                </c:pt>
                <c:pt idx="6658">
                  <c:v>0.77100007557571004</c:v>
                </c:pt>
                <c:pt idx="6659">
                  <c:v>0.77106535210377003</c:v>
                </c:pt>
                <c:pt idx="6660">
                  <c:v>0.7711726957276801</c:v>
                </c:pt>
                <c:pt idx="6661">
                  <c:v>0.77123652166622003</c:v>
                </c:pt>
                <c:pt idx="6662">
                  <c:v>0.77134907037978007</c:v>
                </c:pt>
                <c:pt idx="6663">
                  <c:v>0.77185882456700994</c:v>
                </c:pt>
                <c:pt idx="6664">
                  <c:v>0.77242310388729996</c:v>
                </c:pt>
                <c:pt idx="6665">
                  <c:v>0.77253334869023993</c:v>
                </c:pt>
                <c:pt idx="6666">
                  <c:v>0.77269581471561999</c:v>
                </c:pt>
                <c:pt idx="6667">
                  <c:v>0.77280025716050993</c:v>
                </c:pt>
                <c:pt idx="6668">
                  <c:v>0.77286698427807998</c:v>
                </c:pt>
                <c:pt idx="6669">
                  <c:v>0.77319046573932004</c:v>
                </c:pt>
                <c:pt idx="6670">
                  <c:v>0.77337904237592991</c:v>
                </c:pt>
                <c:pt idx="6671">
                  <c:v>0.7736198402349701</c:v>
                </c:pt>
                <c:pt idx="6672">
                  <c:v>0.77366045674131989</c:v>
                </c:pt>
                <c:pt idx="6673">
                  <c:v>0.77370687560570994</c:v>
                </c:pt>
                <c:pt idx="6674">
                  <c:v>0.77378665802888991</c:v>
                </c:pt>
                <c:pt idx="6675">
                  <c:v>0.77392011226402002</c:v>
                </c:pt>
                <c:pt idx="6676">
                  <c:v>0.77402165352989005</c:v>
                </c:pt>
                <c:pt idx="6677">
                  <c:v>0.77420007603989993</c:v>
                </c:pt>
                <c:pt idx="6678">
                  <c:v>0.77503416500949007</c:v>
                </c:pt>
                <c:pt idx="6679">
                  <c:v>0.77562020317246994</c:v>
                </c:pt>
                <c:pt idx="6680">
                  <c:v>0.77567097380539995</c:v>
                </c:pt>
                <c:pt idx="6681">
                  <c:v>0.77576961389224008</c:v>
                </c:pt>
                <c:pt idx="6682">
                  <c:v>0.7758711551580999</c:v>
                </c:pt>
                <c:pt idx="6683">
                  <c:v>0.77592627755957011</c:v>
                </c:pt>
                <c:pt idx="6684">
                  <c:v>0.77601621410933008</c:v>
                </c:pt>
                <c:pt idx="6685">
                  <c:v>0.77612065655422002</c:v>
                </c:pt>
                <c:pt idx="6686">
                  <c:v>0.77639916974059009</c:v>
                </c:pt>
                <c:pt idx="6687">
                  <c:v>0.77670089235915007</c:v>
                </c:pt>
                <c:pt idx="6688">
                  <c:v>0.7770966759034601</c:v>
                </c:pt>
                <c:pt idx="6689">
                  <c:v>0.77726372108993003</c:v>
                </c:pt>
                <c:pt idx="6690">
                  <c:v>0.77735800940822997</c:v>
                </c:pt>
                <c:pt idx="6691">
                  <c:v>0.77741603298873008</c:v>
                </c:pt>
                <c:pt idx="6692">
                  <c:v>0.77754368486580994</c:v>
                </c:pt>
                <c:pt idx="6693">
                  <c:v>0.77762056610996</c:v>
                </c:pt>
                <c:pt idx="6694">
                  <c:v>0.77795130051876993</c:v>
                </c:pt>
                <c:pt idx="6695">
                  <c:v>0.77822981370513999</c:v>
                </c:pt>
                <c:pt idx="6696">
                  <c:v>0.77838589874786002</c:v>
                </c:pt>
                <c:pt idx="6697">
                  <c:v>0.77844159977394001</c:v>
                </c:pt>
                <c:pt idx="6698">
                  <c:v>0.77850252453346003</c:v>
                </c:pt>
                <c:pt idx="6699">
                  <c:v>0.77857360341956006</c:v>
                </c:pt>
                <c:pt idx="6700">
                  <c:v>0.77863017641054011</c:v>
                </c:pt>
                <c:pt idx="6701">
                  <c:v>0.77873026708689008</c:v>
                </c:pt>
                <c:pt idx="6702">
                  <c:v>0.77879554361495007</c:v>
                </c:pt>
                <c:pt idx="6703">
                  <c:v>0.77892029431301002</c:v>
                </c:pt>
                <c:pt idx="6704">
                  <c:v>0.77938448295695006</c:v>
                </c:pt>
                <c:pt idx="6705">
                  <c:v>0.78026063902240006</c:v>
                </c:pt>
                <c:pt idx="6706">
                  <c:v>0.78040859915264993</c:v>
                </c:pt>
                <c:pt idx="6707">
                  <c:v>0.78053189926120004</c:v>
                </c:pt>
                <c:pt idx="6708">
                  <c:v>0.78055800987242008</c:v>
                </c:pt>
                <c:pt idx="6709">
                  <c:v>0.78065664995925999</c:v>
                </c:pt>
                <c:pt idx="6710">
                  <c:v>0.78076689476219996</c:v>
                </c:pt>
                <c:pt idx="6711">
                  <c:v>0.78084667718536993</c:v>
                </c:pt>
                <c:pt idx="6712">
                  <c:v>0.78110343152905992</c:v>
                </c:pt>
                <c:pt idx="6713">
                  <c:v>0.7813094152398099</c:v>
                </c:pt>
                <c:pt idx="6714">
                  <c:v>0.78159808255275998</c:v>
                </c:pt>
                <c:pt idx="6715">
                  <c:v>0.78202020410084994</c:v>
                </c:pt>
                <c:pt idx="6716">
                  <c:v>0.78209998652401991</c:v>
                </c:pt>
                <c:pt idx="6717">
                  <c:v>0.78216236187304999</c:v>
                </c:pt>
                <c:pt idx="6718">
                  <c:v>0.78221168191646995</c:v>
                </c:pt>
                <c:pt idx="6719">
                  <c:v>0.7822958161081901</c:v>
                </c:pt>
                <c:pt idx="6720">
                  <c:v>0.78236544440478006</c:v>
                </c:pt>
                <c:pt idx="6721">
                  <c:v>0.78246553508113004</c:v>
                </c:pt>
                <c:pt idx="6722">
                  <c:v>0.78296743905238997</c:v>
                </c:pt>
                <c:pt idx="6723">
                  <c:v>0.78314876274142997</c:v>
                </c:pt>
                <c:pt idx="6724">
                  <c:v>0.78318792865826992</c:v>
                </c:pt>
                <c:pt idx="6725">
                  <c:v>0.78325175459681007</c:v>
                </c:pt>
                <c:pt idx="6726">
                  <c:v>0.78330977817729996</c:v>
                </c:pt>
                <c:pt idx="6727">
                  <c:v>0.78335764763121007</c:v>
                </c:pt>
                <c:pt idx="6728">
                  <c:v>0.78345483712852992</c:v>
                </c:pt>
                <c:pt idx="6729">
                  <c:v>0.78355347721537005</c:v>
                </c:pt>
                <c:pt idx="6730">
                  <c:v>0.78370143734562991</c:v>
                </c:pt>
                <c:pt idx="6731">
                  <c:v>0.7839625434578501</c:v>
                </c:pt>
                <c:pt idx="6732">
                  <c:v>0.78431358611983004</c:v>
                </c:pt>
                <c:pt idx="6733">
                  <c:v>0.78496054904232992</c:v>
                </c:pt>
                <c:pt idx="6734">
                  <c:v>0.78517523629015007</c:v>
                </c:pt>
                <c:pt idx="6735">
                  <c:v>0.78523035869162006</c:v>
                </c:pt>
                <c:pt idx="6736">
                  <c:v>0.78529563521968004</c:v>
                </c:pt>
                <c:pt idx="6737">
                  <c:v>0.78540878120163993</c:v>
                </c:pt>
                <c:pt idx="6738">
                  <c:v>0.78547695890872005</c:v>
                </c:pt>
                <c:pt idx="6739">
                  <c:v>0.78578448388533007</c:v>
                </c:pt>
                <c:pt idx="6740">
                  <c:v>0.7859367957841199</c:v>
                </c:pt>
                <c:pt idx="6741">
                  <c:v>0.78632990554195992</c:v>
                </c:pt>
                <c:pt idx="6742">
                  <c:v>0.78678974241736999</c:v>
                </c:pt>
                <c:pt idx="6743">
                  <c:v>0.78684486481883997</c:v>
                </c:pt>
                <c:pt idx="6744">
                  <c:v>0.78689998722030996</c:v>
                </c:pt>
                <c:pt idx="6745">
                  <c:v>0.78693915313713991</c:v>
                </c:pt>
                <c:pt idx="6746">
                  <c:v>0.7869942755386099</c:v>
                </c:pt>
                <c:pt idx="6747">
                  <c:v>0.78705810147715005</c:v>
                </c:pt>
                <c:pt idx="6748">
                  <c:v>0.78711177328910997</c:v>
                </c:pt>
                <c:pt idx="6749">
                  <c:v>0.78727714049350994</c:v>
                </c:pt>
                <c:pt idx="6750">
                  <c:v>0.78790669634185995</c:v>
                </c:pt>
                <c:pt idx="6751">
                  <c:v>0.78794005990064009</c:v>
                </c:pt>
                <c:pt idx="6752">
                  <c:v>0.78806190941967991</c:v>
                </c:pt>
                <c:pt idx="6753">
                  <c:v>0.78814314243236994</c:v>
                </c:pt>
                <c:pt idx="6754">
                  <c:v>0.78823017780311</c:v>
                </c:pt>
                <c:pt idx="6755">
                  <c:v>0.78827514607798999</c:v>
                </c:pt>
                <c:pt idx="6756">
                  <c:v>0.78841005090263994</c:v>
                </c:pt>
                <c:pt idx="6757">
                  <c:v>0.78853625219020995</c:v>
                </c:pt>
                <c:pt idx="6758">
                  <c:v>0.78877850063876997</c:v>
                </c:pt>
                <c:pt idx="6759">
                  <c:v>0.7890178479083001</c:v>
                </c:pt>
                <c:pt idx="6760">
                  <c:v>0.78932102111637992</c:v>
                </c:pt>
                <c:pt idx="6761">
                  <c:v>0.78990705927936</c:v>
                </c:pt>
                <c:pt idx="6762">
                  <c:v>0.7899795887549701</c:v>
                </c:pt>
                <c:pt idx="6763">
                  <c:v>0.79005501940961009</c:v>
                </c:pt>
                <c:pt idx="6764">
                  <c:v>0.79018557246572008</c:v>
                </c:pt>
                <c:pt idx="6765">
                  <c:v>0.79027695960500011</c:v>
                </c:pt>
                <c:pt idx="6766">
                  <c:v>0.79063960698307989</c:v>
                </c:pt>
                <c:pt idx="6767">
                  <c:v>0.79098629787653008</c:v>
                </c:pt>
                <c:pt idx="6768">
                  <c:v>0.79114586272288001</c:v>
                </c:pt>
                <c:pt idx="6769">
                  <c:v>0.79138520999240991</c:v>
                </c:pt>
                <c:pt idx="6770">
                  <c:v>0.79157523721853007</c:v>
                </c:pt>
                <c:pt idx="6771">
                  <c:v>0.79166082199976007</c:v>
                </c:pt>
                <c:pt idx="6772">
                  <c:v>0.7916970867375599</c:v>
                </c:pt>
                <c:pt idx="6773">
                  <c:v>0.79175656090757007</c:v>
                </c:pt>
                <c:pt idx="6774">
                  <c:v>0.79181893625659994</c:v>
                </c:pt>
                <c:pt idx="6775">
                  <c:v>0.79184649745733005</c:v>
                </c:pt>
                <c:pt idx="6776">
                  <c:v>0.79196979756587993</c:v>
                </c:pt>
                <c:pt idx="6777">
                  <c:v>0.79225701428931994</c:v>
                </c:pt>
                <c:pt idx="6778">
                  <c:v>0.79265302522619008</c:v>
                </c:pt>
                <c:pt idx="6779">
                  <c:v>0.79273570882838995</c:v>
                </c:pt>
                <c:pt idx="6780">
                  <c:v>0.79279808417742004</c:v>
                </c:pt>
                <c:pt idx="6781">
                  <c:v>0.79285192765404999</c:v>
                </c:pt>
                <c:pt idx="6782">
                  <c:v>0.79292283487547999</c:v>
                </c:pt>
                <c:pt idx="6783">
                  <c:v>0.79298521022451007</c:v>
                </c:pt>
                <c:pt idx="6784">
                  <c:v>0.79304758557353994</c:v>
                </c:pt>
                <c:pt idx="6785">
                  <c:v>0.79323616221014004</c:v>
                </c:pt>
                <c:pt idx="6786">
                  <c:v>0.79334495642356995</c:v>
                </c:pt>
                <c:pt idx="6787">
                  <c:v>0.79355964367139009</c:v>
                </c:pt>
                <c:pt idx="6788">
                  <c:v>0.79388022395361002</c:v>
                </c:pt>
                <c:pt idx="6789">
                  <c:v>0.79414713242388002</c:v>
                </c:pt>
                <c:pt idx="6790">
                  <c:v>0.79447028319785007</c:v>
                </c:pt>
                <c:pt idx="6791">
                  <c:v>0.79471431292319994</c:v>
                </c:pt>
                <c:pt idx="6792">
                  <c:v>0.79478539180929997</c:v>
                </c:pt>
                <c:pt idx="6793">
                  <c:v>0.79484196480029001</c:v>
                </c:pt>
                <c:pt idx="6794">
                  <c:v>0.7948941860227301</c:v>
                </c:pt>
                <c:pt idx="6795">
                  <c:v>0.79498267198298</c:v>
                </c:pt>
                <c:pt idx="6796">
                  <c:v>0.7950856638383601</c:v>
                </c:pt>
                <c:pt idx="6797">
                  <c:v>0.79547152064863003</c:v>
                </c:pt>
                <c:pt idx="6798">
                  <c:v>0.79575003383500009</c:v>
                </c:pt>
                <c:pt idx="6799">
                  <c:v>0.7962287283740701</c:v>
                </c:pt>
                <c:pt idx="6800">
                  <c:v>0.7963621826092</c:v>
                </c:pt>
                <c:pt idx="6801">
                  <c:v>0.79640860147360004</c:v>
                </c:pt>
                <c:pt idx="6802">
                  <c:v>0.79646082269603991</c:v>
                </c:pt>
                <c:pt idx="6803">
                  <c:v>0.79651739568701996</c:v>
                </c:pt>
                <c:pt idx="6804">
                  <c:v>0.79657251808848994</c:v>
                </c:pt>
                <c:pt idx="6805">
                  <c:v>0.79664939933264001</c:v>
                </c:pt>
                <c:pt idx="6806">
                  <c:v>0.7967320829348401</c:v>
                </c:pt>
                <c:pt idx="6807">
                  <c:v>0.79698303492048006</c:v>
                </c:pt>
                <c:pt idx="6808">
                  <c:v>0.79742836590075994</c:v>
                </c:pt>
                <c:pt idx="6809">
                  <c:v>0.79748493889173999</c:v>
                </c:pt>
                <c:pt idx="6810">
                  <c:v>0.79756182013589005</c:v>
                </c:pt>
                <c:pt idx="6811">
                  <c:v>0.79763580020101998</c:v>
                </c:pt>
                <c:pt idx="6812">
                  <c:v>0.79774459441444989</c:v>
                </c:pt>
                <c:pt idx="6813">
                  <c:v>0.7977649026676199</c:v>
                </c:pt>
                <c:pt idx="6814">
                  <c:v>0.7978548392173801</c:v>
                </c:pt>
                <c:pt idx="6815">
                  <c:v>0.79803036054837007</c:v>
                </c:pt>
                <c:pt idx="6816">
                  <c:v>0.79838575497888997</c:v>
                </c:pt>
                <c:pt idx="6817">
                  <c:v>0.79850323671109003</c:v>
                </c:pt>
                <c:pt idx="6818">
                  <c:v>0.79886009774942002</c:v>
                </c:pt>
                <c:pt idx="6819">
                  <c:v>0.79914296270433005</c:v>
                </c:pt>
                <c:pt idx="6820">
                  <c:v>0.79943743237532994</c:v>
                </c:pt>
                <c:pt idx="6821">
                  <c:v>0.79950125831387009</c:v>
                </c:pt>
                <c:pt idx="6822">
                  <c:v>0.79957378778948995</c:v>
                </c:pt>
                <c:pt idx="6823">
                  <c:v>0.79963906431753995</c:v>
                </c:pt>
                <c:pt idx="6824">
                  <c:v>0.79973770440438008</c:v>
                </c:pt>
                <c:pt idx="6825">
                  <c:v>0.79978557385828997</c:v>
                </c:pt>
                <c:pt idx="6826">
                  <c:v>0.80002927289636006</c:v>
                </c:pt>
                <c:pt idx="6827">
                  <c:v>0.80048665647169992</c:v>
                </c:pt>
                <c:pt idx="6828">
                  <c:v>0.80090978073034003</c:v>
                </c:pt>
                <c:pt idx="6829">
                  <c:v>0.80113027033620998</c:v>
                </c:pt>
                <c:pt idx="6830">
                  <c:v>0.8011940962747599</c:v>
                </c:pt>
                <c:pt idx="6831">
                  <c:v>0.80124631749719999</c:v>
                </c:pt>
                <c:pt idx="6832">
                  <c:v>0.80129853871964007</c:v>
                </c:pt>
                <c:pt idx="6833">
                  <c:v>0.80136671642671997</c:v>
                </c:pt>
                <c:pt idx="6834">
                  <c:v>0.80150742360941996</c:v>
                </c:pt>
                <c:pt idx="6835">
                  <c:v>0.80164522961309004</c:v>
                </c:pt>
                <c:pt idx="6836">
                  <c:v>0.80218339832216001</c:v>
                </c:pt>
                <c:pt idx="6837">
                  <c:v>0.80229509371461005</c:v>
                </c:pt>
                <c:pt idx="6838">
                  <c:v>0.80235601847413007</c:v>
                </c:pt>
                <c:pt idx="6839">
                  <c:v>0.80246336209803992</c:v>
                </c:pt>
                <c:pt idx="6840">
                  <c:v>0.80252138567853004</c:v>
                </c:pt>
                <c:pt idx="6841">
                  <c:v>0.80262002576536995</c:v>
                </c:pt>
                <c:pt idx="6842">
                  <c:v>0.80271141290464998</c:v>
                </c:pt>
                <c:pt idx="6843">
                  <c:v>0.80316109565347005</c:v>
                </c:pt>
                <c:pt idx="6844">
                  <c:v>0.80360352545473002</c:v>
                </c:pt>
                <c:pt idx="6845">
                  <c:v>0.80390669866280007</c:v>
                </c:pt>
                <c:pt idx="6846">
                  <c:v>0.80410252824697004</c:v>
                </c:pt>
                <c:pt idx="6847">
                  <c:v>0.80424178484014996</c:v>
                </c:pt>
                <c:pt idx="6848">
                  <c:v>0.80429835783113002</c:v>
                </c:pt>
                <c:pt idx="6849">
                  <c:v>0.80433462256894006</c:v>
                </c:pt>
                <c:pt idx="6850">
                  <c:v>0.80438394261236001</c:v>
                </c:pt>
                <c:pt idx="6851">
                  <c:v>0.80445212031943991</c:v>
                </c:pt>
                <c:pt idx="6852">
                  <c:v>0.80450869331041996</c:v>
                </c:pt>
                <c:pt idx="6853">
                  <c:v>0.80458847573359993</c:v>
                </c:pt>
                <c:pt idx="6854">
                  <c:v>0.80511794090558997</c:v>
                </c:pt>
                <c:pt idx="6855">
                  <c:v>0.80569382494199004</c:v>
                </c:pt>
                <c:pt idx="6856">
                  <c:v>0.80589980865274002</c:v>
                </c:pt>
                <c:pt idx="6857">
                  <c:v>0.80595830794173007</c:v>
                </c:pt>
                <c:pt idx="6858">
                  <c:v>0.80600280050810991</c:v>
                </c:pt>
                <c:pt idx="6859">
                  <c:v>0.80605647232007005</c:v>
                </c:pt>
                <c:pt idx="6860">
                  <c:v>0.80610144059495004</c:v>
                </c:pt>
                <c:pt idx="6861">
                  <c:v>0.80616816771252009</c:v>
                </c:pt>
                <c:pt idx="6862">
                  <c:v>0.8062639066203301</c:v>
                </c:pt>
                <c:pt idx="6863">
                  <c:v>0.80640896557156005</c:v>
                </c:pt>
                <c:pt idx="6864">
                  <c:v>0.8068078776874501</c:v>
                </c:pt>
                <c:pt idx="6865">
                  <c:v>0.80701241080869002</c:v>
                </c:pt>
                <c:pt idx="6866">
                  <c:v>0.80708784146333001</c:v>
                </c:pt>
                <c:pt idx="6867">
                  <c:v>0.80714876622285003</c:v>
                </c:pt>
                <c:pt idx="6868">
                  <c:v>0.80721839451944</c:v>
                </c:pt>
                <c:pt idx="6869">
                  <c:v>0.80730397930066999</c:v>
                </c:pt>
                <c:pt idx="6870">
                  <c:v>0.80737940995530999</c:v>
                </c:pt>
                <c:pt idx="6871">
                  <c:v>0.80771884790119008</c:v>
                </c:pt>
                <c:pt idx="6872">
                  <c:v>0.80833679903344002</c:v>
                </c:pt>
                <c:pt idx="6873">
                  <c:v>0.80853262861760999</c:v>
                </c:pt>
                <c:pt idx="6874">
                  <c:v>0.80871830407517997</c:v>
                </c:pt>
                <c:pt idx="6875">
                  <c:v>0.80892283719642011</c:v>
                </c:pt>
                <c:pt idx="6876">
                  <c:v>0.80901712551472005</c:v>
                </c:pt>
                <c:pt idx="6877">
                  <c:v>0.8090490384839899</c:v>
                </c:pt>
                <c:pt idx="6878">
                  <c:v>0.80913317267571006</c:v>
                </c:pt>
                <c:pt idx="6879">
                  <c:v>0.80917814095059004</c:v>
                </c:pt>
                <c:pt idx="6880">
                  <c:v>0.80926807750036001</c:v>
                </c:pt>
                <c:pt idx="6881">
                  <c:v>0.80938267407182996</c:v>
                </c:pt>
                <c:pt idx="6882">
                  <c:v>0.80946100590549008</c:v>
                </c:pt>
                <c:pt idx="6883">
                  <c:v>0.8102167630414201</c:v>
                </c:pt>
                <c:pt idx="6884">
                  <c:v>0.81066209402169997</c:v>
                </c:pt>
                <c:pt idx="6885">
                  <c:v>0.81069400699097005</c:v>
                </c:pt>
                <c:pt idx="6886">
                  <c:v>0.81075348116098001</c:v>
                </c:pt>
                <c:pt idx="6887">
                  <c:v>0.81082020827854007</c:v>
                </c:pt>
                <c:pt idx="6888">
                  <c:v>0.81097397076684996</c:v>
                </c:pt>
                <c:pt idx="6889">
                  <c:v>0.81113933797124993</c:v>
                </c:pt>
                <c:pt idx="6890">
                  <c:v>0.81130325458615005</c:v>
                </c:pt>
                <c:pt idx="6891">
                  <c:v>0.81166567016591995</c:v>
                </c:pt>
                <c:pt idx="6892">
                  <c:v>0.81179210325180007</c:v>
                </c:pt>
                <c:pt idx="6893">
                  <c:v>0.81187478685399994</c:v>
                </c:pt>
                <c:pt idx="6894">
                  <c:v>0.81192555748692996</c:v>
                </c:pt>
                <c:pt idx="6895">
                  <c:v>0.81199518578352992</c:v>
                </c:pt>
                <c:pt idx="6896">
                  <c:v>0.81203435170036009</c:v>
                </c:pt>
                <c:pt idx="6897">
                  <c:v>0.81217215770402995</c:v>
                </c:pt>
                <c:pt idx="6898">
                  <c:v>0.81222728010549994</c:v>
                </c:pt>
                <c:pt idx="6899">
                  <c:v>0.81236798728818993</c:v>
                </c:pt>
                <c:pt idx="6900">
                  <c:v>0.81261569948604007</c:v>
                </c:pt>
                <c:pt idx="6901">
                  <c:v>0.81342691763218999</c:v>
                </c:pt>
                <c:pt idx="6902">
                  <c:v>0.81367641902830989</c:v>
                </c:pt>
                <c:pt idx="6903">
                  <c:v>0.81375620145149008</c:v>
                </c:pt>
                <c:pt idx="6904">
                  <c:v>0.8137968179578301</c:v>
                </c:pt>
                <c:pt idx="6905">
                  <c:v>0.81383308269563992</c:v>
                </c:pt>
                <c:pt idx="6906">
                  <c:v>0.81388530391809</c:v>
                </c:pt>
                <c:pt idx="6907">
                  <c:v>0.81399264754200007</c:v>
                </c:pt>
                <c:pt idx="6908">
                  <c:v>0.81403761581688006</c:v>
                </c:pt>
                <c:pt idx="6909">
                  <c:v>0.81410869470298008</c:v>
                </c:pt>
                <c:pt idx="6910">
                  <c:v>0.81423634658006994</c:v>
                </c:pt>
                <c:pt idx="6911">
                  <c:v>0.81473244819328006</c:v>
                </c:pt>
                <c:pt idx="6912">
                  <c:v>0.81536200404163006</c:v>
                </c:pt>
                <c:pt idx="6913">
                  <c:v>0.8154591935389599</c:v>
                </c:pt>
                <c:pt idx="6914">
                  <c:v>0.8155346241935999</c:v>
                </c:pt>
                <c:pt idx="6915">
                  <c:v>0.81562746192239</c:v>
                </c:pt>
                <c:pt idx="6916">
                  <c:v>0.81569854080849002</c:v>
                </c:pt>
                <c:pt idx="6917">
                  <c:v>0.81580443384289003</c:v>
                </c:pt>
                <c:pt idx="6918">
                  <c:v>0.81593353630948995</c:v>
                </c:pt>
                <c:pt idx="6919">
                  <c:v>0.81629939865011991</c:v>
                </c:pt>
                <c:pt idx="6920">
                  <c:v>0.81651957447247003</c:v>
                </c:pt>
                <c:pt idx="6921">
                  <c:v>0.81658775217954993</c:v>
                </c:pt>
                <c:pt idx="6922">
                  <c:v>0.81664142399150008</c:v>
                </c:pt>
                <c:pt idx="6923">
                  <c:v>0.81670379934052995</c:v>
                </c:pt>
                <c:pt idx="6924">
                  <c:v>0.81681114296445001</c:v>
                </c:pt>
                <c:pt idx="6925">
                  <c:v>0.81692428894640989</c:v>
                </c:pt>
                <c:pt idx="6926">
                  <c:v>0.81700262078007002</c:v>
                </c:pt>
                <c:pt idx="6927">
                  <c:v>0.81717814211105999</c:v>
                </c:pt>
                <c:pt idx="6928">
                  <c:v>0.8177496743789201</c:v>
                </c:pt>
                <c:pt idx="6929">
                  <c:v>0.81820370889627991</c:v>
                </c:pt>
                <c:pt idx="6930">
                  <c:v>0.81852573976800991</c:v>
                </c:pt>
                <c:pt idx="6931">
                  <c:v>0.81856780686386998</c:v>
                </c:pt>
                <c:pt idx="6932">
                  <c:v>0.81859681865411993</c:v>
                </c:pt>
                <c:pt idx="6933">
                  <c:v>0.81865629282411989</c:v>
                </c:pt>
                <c:pt idx="6934">
                  <c:v>0.81870706345704991</c:v>
                </c:pt>
                <c:pt idx="6935">
                  <c:v>0.81876363644802996</c:v>
                </c:pt>
                <c:pt idx="6936">
                  <c:v>0.81883471533413998</c:v>
                </c:pt>
                <c:pt idx="6937">
                  <c:v>0.8189028930412201</c:v>
                </c:pt>
                <c:pt idx="6938">
                  <c:v>0.81902329197074009</c:v>
                </c:pt>
                <c:pt idx="6939">
                  <c:v>0.81926844159832002</c:v>
                </c:pt>
                <c:pt idx="6940">
                  <c:v>0.81946712122432008</c:v>
                </c:pt>
                <c:pt idx="6941">
                  <c:v>0.82012428941059001</c:v>
                </c:pt>
                <c:pt idx="6942">
                  <c:v>0.82022292949742992</c:v>
                </c:pt>
                <c:pt idx="6943">
                  <c:v>0.82029255779402011</c:v>
                </c:pt>
                <c:pt idx="6944">
                  <c:v>0.82041585790256999</c:v>
                </c:pt>
                <c:pt idx="6945">
                  <c:v>0.82049854150477008</c:v>
                </c:pt>
                <c:pt idx="6946">
                  <c:v>0.82057542274892992</c:v>
                </c:pt>
                <c:pt idx="6947">
                  <c:v>0.82076254879601995</c:v>
                </c:pt>
                <c:pt idx="6948">
                  <c:v>0.82127750807289002</c:v>
                </c:pt>
                <c:pt idx="6949">
                  <c:v>0.82132247634778</c:v>
                </c:pt>
                <c:pt idx="6950">
                  <c:v>0.82139935759193006</c:v>
                </c:pt>
                <c:pt idx="6951">
                  <c:v>0.82145738117241995</c:v>
                </c:pt>
                <c:pt idx="6952">
                  <c:v>0.82152991064804004</c:v>
                </c:pt>
                <c:pt idx="6953">
                  <c:v>0.82160969307122</c:v>
                </c:pt>
                <c:pt idx="6954">
                  <c:v>0.82167061783073003</c:v>
                </c:pt>
                <c:pt idx="6955">
                  <c:v>0.82172074599579004</c:v>
                </c:pt>
                <c:pt idx="6956">
                  <c:v>0.82181857796098989</c:v>
                </c:pt>
                <c:pt idx="6957">
                  <c:v>0.82197088985977995</c:v>
                </c:pt>
                <c:pt idx="6958">
                  <c:v>0.8226439633935001</c:v>
                </c:pt>
                <c:pt idx="6959">
                  <c:v>0.82324740863063006</c:v>
                </c:pt>
                <c:pt idx="6960">
                  <c:v>0.82332719105381003</c:v>
                </c:pt>
                <c:pt idx="6961">
                  <c:v>0.82337651109722998</c:v>
                </c:pt>
                <c:pt idx="6962">
                  <c:v>0.8234098746560099</c:v>
                </c:pt>
                <c:pt idx="6963">
                  <c:v>0.82346934882602008</c:v>
                </c:pt>
                <c:pt idx="6964">
                  <c:v>0.82357524186042008</c:v>
                </c:pt>
                <c:pt idx="6965">
                  <c:v>0.82373480670677002</c:v>
                </c:pt>
                <c:pt idx="6966">
                  <c:v>0.82387232525783993</c:v>
                </c:pt>
                <c:pt idx="6967">
                  <c:v>0.82416563179192992</c:v>
                </c:pt>
                <c:pt idx="6968">
                  <c:v>0.82461676513027005</c:v>
                </c:pt>
                <c:pt idx="6969">
                  <c:v>0.82494895012859004</c:v>
                </c:pt>
                <c:pt idx="6970">
                  <c:v>0.82500262194053997</c:v>
                </c:pt>
                <c:pt idx="6971">
                  <c:v>0.82506064552104008</c:v>
                </c:pt>
                <c:pt idx="6972">
                  <c:v>0.82518104445056006</c:v>
                </c:pt>
                <c:pt idx="6973">
                  <c:v>0.82532610340179002</c:v>
                </c:pt>
                <c:pt idx="6974">
                  <c:v>0.82540733641448005</c:v>
                </c:pt>
                <c:pt idx="6975">
                  <c:v>0.8259875722194101</c:v>
                </c:pt>
                <c:pt idx="6976">
                  <c:v>0.82609781702235008</c:v>
                </c:pt>
                <c:pt idx="6977">
                  <c:v>0.82617905003504011</c:v>
                </c:pt>
                <c:pt idx="6978">
                  <c:v>0.82622982066796991</c:v>
                </c:pt>
                <c:pt idx="6979">
                  <c:v>0.82634151606041994</c:v>
                </c:pt>
                <c:pt idx="6980">
                  <c:v>0.82644015614726007</c:v>
                </c:pt>
                <c:pt idx="6981">
                  <c:v>0.82651268562286995</c:v>
                </c:pt>
                <c:pt idx="6982">
                  <c:v>0.82664468926849999</c:v>
                </c:pt>
                <c:pt idx="6983">
                  <c:v>0.82697687426681998</c:v>
                </c:pt>
                <c:pt idx="6984">
                  <c:v>0.82746572293247</c:v>
                </c:pt>
                <c:pt idx="6985">
                  <c:v>0.82786753622738996</c:v>
                </c:pt>
                <c:pt idx="6986">
                  <c:v>0.82806046463252003</c:v>
                </c:pt>
                <c:pt idx="6987">
                  <c:v>0.82814169764521006</c:v>
                </c:pt>
                <c:pt idx="6988">
                  <c:v>0.82825774480620007</c:v>
                </c:pt>
                <c:pt idx="6989">
                  <c:v>0.82829400954400989</c:v>
                </c:pt>
                <c:pt idx="6990">
                  <c:v>0.82835058253498994</c:v>
                </c:pt>
                <c:pt idx="6991">
                  <c:v>0.82842311201061003</c:v>
                </c:pt>
                <c:pt idx="6992">
                  <c:v>0.82857542390940009</c:v>
                </c:pt>
                <c:pt idx="6993">
                  <c:v>0.82886119004333003</c:v>
                </c:pt>
                <c:pt idx="6994">
                  <c:v>0.82917451737799008</c:v>
                </c:pt>
                <c:pt idx="6995">
                  <c:v>0.8296459589695</c:v>
                </c:pt>
                <c:pt idx="6996">
                  <c:v>0.82970978490803993</c:v>
                </c:pt>
                <c:pt idx="6997">
                  <c:v>0.82978811674170005</c:v>
                </c:pt>
                <c:pt idx="6998">
                  <c:v>0.82986789916488002</c:v>
                </c:pt>
                <c:pt idx="6999">
                  <c:v>0.82996073689366989</c:v>
                </c:pt>
                <c:pt idx="7000">
                  <c:v>0.83004196990635992</c:v>
                </c:pt>
                <c:pt idx="7001">
                  <c:v>0.83013190645611989</c:v>
                </c:pt>
                <c:pt idx="7002">
                  <c:v>0.83024070066955002</c:v>
                </c:pt>
                <c:pt idx="7003">
                  <c:v>0.83076871525203</c:v>
                </c:pt>
                <c:pt idx="7004">
                  <c:v>0.83086300357033993</c:v>
                </c:pt>
                <c:pt idx="7005">
                  <c:v>0.83094858835155994</c:v>
                </c:pt>
                <c:pt idx="7006">
                  <c:v>0.83100661193206005</c:v>
                </c:pt>
                <c:pt idx="7007">
                  <c:v>0.83110815319792009</c:v>
                </c:pt>
                <c:pt idx="7008">
                  <c:v>0.83124595920158995</c:v>
                </c:pt>
                <c:pt idx="7009">
                  <c:v>0.83139972168990006</c:v>
                </c:pt>
                <c:pt idx="7010">
                  <c:v>0.83162456306430999</c:v>
                </c:pt>
                <c:pt idx="7011">
                  <c:v>0.83213807175166998</c:v>
                </c:pt>
                <c:pt idx="7012">
                  <c:v>0.83277488054758009</c:v>
                </c:pt>
                <c:pt idx="7013">
                  <c:v>0.83283580530710011</c:v>
                </c:pt>
                <c:pt idx="7014">
                  <c:v>0.83290688419319991</c:v>
                </c:pt>
                <c:pt idx="7015">
                  <c:v>0.83299318163526004</c:v>
                </c:pt>
                <c:pt idx="7016">
                  <c:v>0.83306064668151003</c:v>
                </c:pt>
                <c:pt idx="7017">
                  <c:v>0.83313607733615003</c:v>
                </c:pt>
                <c:pt idx="7018">
                  <c:v>0.8332434209600601</c:v>
                </c:pt>
                <c:pt idx="7019">
                  <c:v>0.83342329405959004</c:v>
                </c:pt>
                <c:pt idx="7020">
                  <c:v>0.8340238381176901</c:v>
                </c:pt>
                <c:pt idx="7021">
                  <c:v>0.83427188892429993</c:v>
                </c:pt>
                <c:pt idx="7022">
                  <c:v>0.83443870671821996</c:v>
                </c:pt>
                <c:pt idx="7023">
                  <c:v>0.83448077381407004</c:v>
                </c:pt>
                <c:pt idx="7024">
                  <c:v>0.83455185270018006</c:v>
                </c:pt>
                <c:pt idx="7025">
                  <c:v>0.8346287339443299</c:v>
                </c:pt>
                <c:pt idx="7026">
                  <c:v>0.8347288246206801</c:v>
                </c:pt>
                <c:pt idx="7027">
                  <c:v>0.83484632237117995</c:v>
                </c:pt>
                <c:pt idx="7028">
                  <c:v>0.83492465420485007</c:v>
                </c:pt>
                <c:pt idx="7029">
                  <c:v>0.83519881562266995</c:v>
                </c:pt>
                <c:pt idx="7030">
                  <c:v>0.83555711123221998</c:v>
                </c:pt>
                <c:pt idx="7031">
                  <c:v>0.83565285014002999</c:v>
                </c:pt>
                <c:pt idx="7032">
                  <c:v>0.83575874317443</c:v>
                </c:pt>
                <c:pt idx="7033">
                  <c:v>0.83581531616541005</c:v>
                </c:pt>
                <c:pt idx="7034">
                  <c:v>0.83590090094664005</c:v>
                </c:pt>
                <c:pt idx="7035">
                  <c:v>0.83601404692859993</c:v>
                </c:pt>
                <c:pt idx="7036">
                  <c:v>0.83610978583641993</c:v>
                </c:pt>
                <c:pt idx="7037">
                  <c:v>0.83627660363032996</c:v>
                </c:pt>
                <c:pt idx="7038">
                  <c:v>0.83672628637915003</c:v>
                </c:pt>
                <c:pt idx="7039">
                  <c:v>0.83714115497967989</c:v>
                </c:pt>
                <c:pt idx="7040">
                  <c:v>0.8375487706326401</c:v>
                </c:pt>
                <c:pt idx="7041">
                  <c:v>0.83761694833972</c:v>
                </c:pt>
                <c:pt idx="7042">
                  <c:v>0.83766626838313996</c:v>
                </c:pt>
                <c:pt idx="7043">
                  <c:v>0.83775910611193005</c:v>
                </c:pt>
                <c:pt idx="7044">
                  <c:v>0.83784469089316005</c:v>
                </c:pt>
                <c:pt idx="7045">
                  <c:v>0.83797379335974997</c:v>
                </c:pt>
                <c:pt idx="7046">
                  <c:v>0.83816236999635008</c:v>
                </c:pt>
                <c:pt idx="7047">
                  <c:v>0.83882673999300006</c:v>
                </c:pt>
                <c:pt idx="7048">
                  <c:v>0.8390828552046099</c:v>
                </c:pt>
                <c:pt idx="7049">
                  <c:v>0.83922130034034992</c:v>
                </c:pt>
                <c:pt idx="7050">
                  <c:v>0.83926916979426003</c:v>
                </c:pt>
                <c:pt idx="7051">
                  <c:v>0.8393663592915801</c:v>
                </c:pt>
                <c:pt idx="7052">
                  <c:v>0.83942293228255993</c:v>
                </c:pt>
                <c:pt idx="7053">
                  <c:v>0.83947950527354998</c:v>
                </c:pt>
                <c:pt idx="7054">
                  <c:v>0.83958684889746005</c:v>
                </c:pt>
                <c:pt idx="7055">
                  <c:v>0.83964632306746001</c:v>
                </c:pt>
                <c:pt idx="7056">
                  <c:v>0.83975946904941989</c:v>
                </c:pt>
                <c:pt idx="7057">
                  <c:v>0.83994514450700009</c:v>
                </c:pt>
                <c:pt idx="7058">
                  <c:v>0.84031214365362006</c:v>
                </c:pt>
                <c:pt idx="7059">
                  <c:v>0.84039482725581993</c:v>
                </c:pt>
                <c:pt idx="7060">
                  <c:v>0.84047025791045993</c:v>
                </c:pt>
                <c:pt idx="7061">
                  <c:v>0.8406051627351101</c:v>
                </c:pt>
                <c:pt idx="7062">
                  <c:v>0.8406704392631601</c:v>
                </c:pt>
                <c:pt idx="7063">
                  <c:v>0.84073136402267989</c:v>
                </c:pt>
                <c:pt idx="7064">
                  <c:v>0.84086626884733007</c:v>
                </c:pt>
                <c:pt idx="7065">
                  <c:v>0.84125311885570997</c:v>
                </c:pt>
                <c:pt idx="7066">
                  <c:v>0.84176273316594008</c:v>
                </c:pt>
                <c:pt idx="7067">
                  <c:v>0.84231395718062996</c:v>
                </c:pt>
                <c:pt idx="7068">
                  <c:v>0.84242420198356993</c:v>
                </c:pt>
                <c:pt idx="7069">
                  <c:v>0.84251268794382006</c:v>
                </c:pt>
                <c:pt idx="7070">
                  <c:v>0.84256055739771996</c:v>
                </c:pt>
                <c:pt idx="7071">
                  <c:v>0.84264179041040999</c:v>
                </c:pt>
                <c:pt idx="7072">
                  <c:v>0.84272737519163998</c:v>
                </c:pt>
                <c:pt idx="7073">
                  <c:v>0.84280860820433001</c:v>
                </c:pt>
                <c:pt idx="7074">
                  <c:v>0.84294061184995006</c:v>
                </c:pt>
                <c:pt idx="7075">
                  <c:v>0.84365430189002</c:v>
                </c:pt>
                <c:pt idx="7076">
                  <c:v>0.8440140480890701</c:v>
                </c:pt>
                <c:pt idx="7077">
                  <c:v>0.84407932461713009</c:v>
                </c:pt>
                <c:pt idx="7078">
                  <c:v>0.84414460114518008</c:v>
                </c:pt>
                <c:pt idx="7079">
                  <c:v>0.84418811883055001</c:v>
                </c:pt>
                <c:pt idx="7080">
                  <c:v>0.8442708024327501</c:v>
                </c:pt>
                <c:pt idx="7081">
                  <c:v>0.84433752955031993</c:v>
                </c:pt>
                <c:pt idx="7082">
                  <c:v>0.84442601551057006</c:v>
                </c:pt>
                <c:pt idx="7083">
                  <c:v>0.84452175441839006</c:v>
                </c:pt>
                <c:pt idx="7084">
                  <c:v>0.84471033105498994</c:v>
                </c:pt>
                <c:pt idx="7085">
                  <c:v>0.84505557135892007</c:v>
                </c:pt>
                <c:pt idx="7086">
                  <c:v>0.84512810083453993</c:v>
                </c:pt>
                <c:pt idx="7087">
                  <c:v>0.84519917972063996</c:v>
                </c:pt>
                <c:pt idx="7088">
                  <c:v>0.84525720330114007</c:v>
                </c:pt>
                <c:pt idx="7089">
                  <c:v>0.84533988690333994</c:v>
                </c:pt>
                <c:pt idx="7090">
                  <c:v>0.8454138669684701</c:v>
                </c:pt>
                <c:pt idx="7091">
                  <c:v>0.84551105646578995</c:v>
                </c:pt>
                <c:pt idx="7092">
                  <c:v>0.84560099301555991</c:v>
                </c:pt>
                <c:pt idx="7093">
                  <c:v>0.8458272849794799</c:v>
                </c:pt>
                <c:pt idx="7094">
                  <c:v>0.84658966782030998</c:v>
                </c:pt>
                <c:pt idx="7095">
                  <c:v>0.84684704940664002</c:v>
                </c:pt>
                <c:pt idx="7096">
                  <c:v>0.84711540846642008</c:v>
                </c:pt>
                <c:pt idx="7097">
                  <c:v>0.84719664147910989</c:v>
                </c:pt>
                <c:pt idx="7098">
                  <c:v>0.84733299689326991</c:v>
                </c:pt>
                <c:pt idx="7099">
                  <c:v>0.84739972401083996</c:v>
                </c:pt>
                <c:pt idx="7100">
                  <c:v>0.84746645112841001</c:v>
                </c:pt>
                <c:pt idx="7101">
                  <c:v>0.84751722176134003</c:v>
                </c:pt>
                <c:pt idx="7102">
                  <c:v>0.84762746656427002</c:v>
                </c:pt>
                <c:pt idx="7103">
                  <c:v>0.84796545392065004</c:v>
                </c:pt>
                <c:pt idx="7104">
                  <c:v>0.84875022284681001</c:v>
                </c:pt>
                <c:pt idx="7105">
                  <c:v>0.84882710409097006</c:v>
                </c:pt>
                <c:pt idx="7106">
                  <c:v>0.84889673238756003</c:v>
                </c:pt>
                <c:pt idx="7107">
                  <c:v>0.84900117483244997</c:v>
                </c:pt>
                <c:pt idx="7108">
                  <c:v>0.84905629723390996</c:v>
                </c:pt>
                <c:pt idx="7109">
                  <c:v>0.84916364085783003</c:v>
                </c:pt>
                <c:pt idx="7110">
                  <c:v>0.84927388566076001</c:v>
                </c:pt>
                <c:pt idx="7111">
                  <c:v>0.84951033175127</c:v>
                </c:pt>
                <c:pt idx="7112">
                  <c:v>0.84978594375860994</c:v>
                </c:pt>
                <c:pt idx="7113">
                  <c:v>0.84986717677129997</c:v>
                </c:pt>
                <c:pt idx="7114">
                  <c:v>0.84991359563570001</c:v>
                </c:pt>
                <c:pt idx="7115">
                  <c:v>0.84997161921618991</c:v>
                </c:pt>
                <c:pt idx="7116">
                  <c:v>0.8500514016393701</c:v>
                </c:pt>
                <c:pt idx="7117">
                  <c:v>0.85012389187199999</c:v>
                </c:pt>
                <c:pt idx="7118">
                  <c:v>0.85018050410597001</c:v>
                </c:pt>
                <c:pt idx="7119">
                  <c:v>0.85023707709695007</c:v>
                </c:pt>
                <c:pt idx="7120">
                  <c:v>0.85033281600476007</c:v>
                </c:pt>
                <c:pt idx="7121">
                  <c:v>0.85038358663769009</c:v>
                </c:pt>
                <c:pt idx="7122">
                  <c:v>0.85086373176626995</c:v>
                </c:pt>
                <c:pt idx="7123">
                  <c:v>0.85162295477803007</c:v>
                </c:pt>
                <c:pt idx="7124">
                  <c:v>0.85189510090952991</c:v>
                </c:pt>
                <c:pt idx="7125">
                  <c:v>0.8519603774375899</c:v>
                </c:pt>
                <c:pt idx="7126">
                  <c:v>0.85203290691319999</c:v>
                </c:pt>
                <c:pt idx="7127">
                  <c:v>0.85210398579931002</c:v>
                </c:pt>
                <c:pt idx="7128">
                  <c:v>0.85216926232736001</c:v>
                </c:pt>
                <c:pt idx="7129">
                  <c:v>0.85224034121347003</c:v>
                </c:pt>
                <c:pt idx="7130">
                  <c:v>0.85230851892054993</c:v>
                </c:pt>
                <c:pt idx="7131">
                  <c:v>0.85250255832403998</c:v>
                </c:pt>
                <c:pt idx="7132">
                  <c:v>0.85283508291352006</c:v>
                </c:pt>
                <c:pt idx="7133">
                  <c:v>0.85348929878358004</c:v>
                </c:pt>
                <c:pt idx="7134">
                  <c:v>0.85357923533334001</c:v>
                </c:pt>
                <c:pt idx="7135">
                  <c:v>0.85365611657750007</c:v>
                </c:pt>
                <c:pt idx="7136">
                  <c:v>0.85375475666432998</c:v>
                </c:pt>
                <c:pt idx="7137">
                  <c:v>0.85383744026654007</c:v>
                </c:pt>
                <c:pt idx="7138">
                  <c:v>0.85394623447995999</c:v>
                </c:pt>
                <c:pt idx="7139">
                  <c:v>0.85405647928289996</c:v>
                </c:pt>
                <c:pt idx="7140">
                  <c:v>0.85449600790513003</c:v>
                </c:pt>
                <c:pt idx="7141">
                  <c:v>0.85460915388708991</c:v>
                </c:pt>
                <c:pt idx="7142">
                  <c:v>0.85464831980393008</c:v>
                </c:pt>
                <c:pt idx="7143">
                  <c:v>0.85468023277319993</c:v>
                </c:pt>
                <c:pt idx="7144">
                  <c:v>0.85478322462857004</c:v>
                </c:pt>
                <c:pt idx="7145">
                  <c:v>0.85484269879857999</c:v>
                </c:pt>
                <c:pt idx="7146">
                  <c:v>0.85491522827419009</c:v>
                </c:pt>
                <c:pt idx="7147">
                  <c:v>0.85501967071908003</c:v>
                </c:pt>
                <c:pt idx="7148">
                  <c:v>0.85510090373177006</c:v>
                </c:pt>
                <c:pt idx="7149">
                  <c:v>0.85523580855642001</c:v>
                </c:pt>
                <c:pt idx="7150">
                  <c:v>0.85585666086769008</c:v>
                </c:pt>
                <c:pt idx="7151">
                  <c:v>0.85651522850629003</c:v>
                </c:pt>
                <c:pt idx="7152">
                  <c:v>0.85671105809045001</c:v>
                </c:pt>
                <c:pt idx="7153">
                  <c:v>0.85679229110314004</c:v>
                </c:pt>
                <c:pt idx="7154">
                  <c:v>0.85685176527314999</c:v>
                </c:pt>
                <c:pt idx="7155">
                  <c:v>0.85691994298023011</c:v>
                </c:pt>
                <c:pt idx="7156">
                  <c:v>0.85699392304536004</c:v>
                </c:pt>
                <c:pt idx="7157">
                  <c:v>0.85709256313218996</c:v>
                </c:pt>
                <c:pt idx="7158">
                  <c:v>0.85717089496586008</c:v>
                </c:pt>
                <c:pt idx="7159">
                  <c:v>0.85738703280320006</c:v>
                </c:pt>
                <c:pt idx="7160">
                  <c:v>0.85785922893837996</c:v>
                </c:pt>
                <c:pt idx="7161">
                  <c:v>0.85826741097606996</c:v>
                </c:pt>
                <c:pt idx="7162">
                  <c:v>0.85834877364987006</c:v>
                </c:pt>
                <c:pt idx="7163">
                  <c:v>0.85840389605134004</c:v>
                </c:pt>
                <c:pt idx="7164">
                  <c:v>0.85850743351231995</c:v>
                </c:pt>
                <c:pt idx="7165">
                  <c:v>0.85858504558991</c:v>
                </c:pt>
                <c:pt idx="7166">
                  <c:v>0.85867225511112011</c:v>
                </c:pt>
                <c:pt idx="7167">
                  <c:v>0.8587883022720999</c:v>
                </c:pt>
                <c:pt idx="7168">
                  <c:v>0.85891160238065001</c:v>
                </c:pt>
                <c:pt idx="7169">
                  <c:v>0.85939029691972002</c:v>
                </c:pt>
                <c:pt idx="7170">
                  <c:v>0.85943091342606004</c:v>
                </c:pt>
                <c:pt idx="7171">
                  <c:v>0.85949473936459997</c:v>
                </c:pt>
                <c:pt idx="7172">
                  <c:v>0.85958177473534003</c:v>
                </c:pt>
                <c:pt idx="7173">
                  <c:v>0.85965575480046996</c:v>
                </c:pt>
                <c:pt idx="7174">
                  <c:v>0.85974133958169996</c:v>
                </c:pt>
                <c:pt idx="7175">
                  <c:v>0.85979356080414004</c:v>
                </c:pt>
                <c:pt idx="7176">
                  <c:v>0.85988639853292992</c:v>
                </c:pt>
                <c:pt idx="7177">
                  <c:v>0.85996908213513001</c:v>
                </c:pt>
                <c:pt idx="7178">
                  <c:v>0.86031867420760011</c:v>
                </c:pt>
                <c:pt idx="7179">
                  <c:v>0.86086264527473011</c:v>
                </c:pt>
                <c:pt idx="7180">
                  <c:v>0.86141241869989993</c:v>
                </c:pt>
                <c:pt idx="7181">
                  <c:v>0.86148639876503008</c:v>
                </c:pt>
                <c:pt idx="7182">
                  <c:v>0.86159519297845</c:v>
                </c:pt>
                <c:pt idx="7183">
                  <c:v>0.86169673424431004</c:v>
                </c:pt>
                <c:pt idx="7184">
                  <c:v>0.86177216489895003</c:v>
                </c:pt>
                <c:pt idx="7185">
                  <c:v>0.86197234625165997</c:v>
                </c:pt>
                <c:pt idx="7186">
                  <c:v>0.86233499362973998</c:v>
                </c:pt>
                <c:pt idx="7187">
                  <c:v>0.86264687037488996</c:v>
                </c:pt>
                <c:pt idx="7188">
                  <c:v>0.8630124189319901</c:v>
                </c:pt>
                <c:pt idx="7189">
                  <c:v>0.86311105901883001</c:v>
                </c:pt>
                <c:pt idx="7190">
                  <c:v>0.86317778613640006</c:v>
                </c:pt>
                <c:pt idx="7191">
                  <c:v>0.86325031561200993</c:v>
                </c:pt>
                <c:pt idx="7192">
                  <c:v>0.86330688860298999</c:v>
                </c:pt>
                <c:pt idx="7193">
                  <c:v>0.86340697927933996</c:v>
                </c:pt>
                <c:pt idx="7194">
                  <c:v>0.86354043351448007</c:v>
                </c:pt>
                <c:pt idx="7195">
                  <c:v>0.86382329846938011</c:v>
                </c:pt>
                <c:pt idx="7196">
                  <c:v>0.86417434113136005</c:v>
                </c:pt>
                <c:pt idx="7197">
                  <c:v>0.86422366117478</c:v>
                </c:pt>
                <c:pt idx="7198">
                  <c:v>0.8642918388818599</c:v>
                </c:pt>
                <c:pt idx="7199">
                  <c:v>0.86436581894699005</c:v>
                </c:pt>
                <c:pt idx="7200">
                  <c:v>0.86446445903382996</c:v>
                </c:pt>
                <c:pt idx="7201">
                  <c:v>0.86453988968846995</c:v>
                </c:pt>
                <c:pt idx="7202">
                  <c:v>0.86465013449140993</c:v>
                </c:pt>
                <c:pt idx="7203">
                  <c:v>0.86487497586582007</c:v>
                </c:pt>
                <c:pt idx="7204">
                  <c:v>0.86511432313534997</c:v>
                </c:pt>
                <c:pt idx="7205">
                  <c:v>0.86553354350441003</c:v>
                </c:pt>
                <c:pt idx="7206">
                  <c:v>0.86585327293006009</c:v>
                </c:pt>
                <c:pt idx="7207">
                  <c:v>0.86621386998569005</c:v>
                </c:pt>
                <c:pt idx="7208">
                  <c:v>0.86629510299838008</c:v>
                </c:pt>
                <c:pt idx="7209">
                  <c:v>0.86638939131668002</c:v>
                </c:pt>
                <c:pt idx="7210">
                  <c:v>0.86646337138180995</c:v>
                </c:pt>
                <c:pt idx="7211">
                  <c:v>0.86653009849938001</c:v>
                </c:pt>
                <c:pt idx="7212">
                  <c:v>0.86665920096597993</c:v>
                </c:pt>
                <c:pt idx="7213">
                  <c:v>0.86726699797164009</c:v>
                </c:pt>
                <c:pt idx="7214">
                  <c:v>0.86745992637677993</c:v>
                </c:pt>
                <c:pt idx="7215">
                  <c:v>0.8676829057961799</c:v>
                </c:pt>
                <c:pt idx="7216">
                  <c:v>0.86788059733535006</c:v>
                </c:pt>
                <c:pt idx="7217">
                  <c:v>0.86793571973682004</c:v>
                </c:pt>
                <c:pt idx="7218">
                  <c:v>0.86802855746560992</c:v>
                </c:pt>
                <c:pt idx="7219">
                  <c:v>0.86811269165733007</c:v>
                </c:pt>
                <c:pt idx="7220">
                  <c:v>0.86813564291545009</c:v>
                </c:pt>
                <c:pt idx="7221">
                  <c:v>0.86823599176586996</c:v>
                </c:pt>
                <c:pt idx="7222">
                  <c:v>0.8684158648653999</c:v>
                </c:pt>
                <c:pt idx="7223">
                  <c:v>0.86890181235203001</c:v>
                </c:pt>
                <c:pt idx="7224">
                  <c:v>0.8689540335744701</c:v>
                </c:pt>
                <c:pt idx="7225">
                  <c:v>0.86900190302837999</c:v>
                </c:pt>
                <c:pt idx="7226">
                  <c:v>0.86904832189278003</c:v>
                </c:pt>
                <c:pt idx="7227">
                  <c:v>0.86910634547326993</c:v>
                </c:pt>
                <c:pt idx="7228">
                  <c:v>0.86920788673912996</c:v>
                </c:pt>
                <c:pt idx="7229">
                  <c:v>0.86930362564693997</c:v>
                </c:pt>
                <c:pt idx="7230">
                  <c:v>0.86941532103939001</c:v>
                </c:pt>
                <c:pt idx="7231">
                  <c:v>0.86957778706477007</c:v>
                </c:pt>
                <c:pt idx="7232">
                  <c:v>0.87001731568700991</c:v>
                </c:pt>
                <c:pt idx="7233">
                  <c:v>0.87026826767264009</c:v>
                </c:pt>
                <c:pt idx="7234">
                  <c:v>0.87056418793316004</c:v>
                </c:pt>
                <c:pt idx="7235">
                  <c:v>0.87094569297489999</c:v>
                </c:pt>
                <c:pt idx="7236">
                  <c:v>0.87103272834564005</c:v>
                </c:pt>
                <c:pt idx="7237">
                  <c:v>0.87108494956807991</c:v>
                </c:pt>
                <c:pt idx="7238">
                  <c:v>0.87119664496052995</c:v>
                </c:pt>
                <c:pt idx="7239">
                  <c:v>0.87130543917395009</c:v>
                </c:pt>
                <c:pt idx="7240">
                  <c:v>0.87139102395518009</c:v>
                </c:pt>
                <c:pt idx="7241">
                  <c:v>0.87196400681255004</c:v>
                </c:pt>
                <c:pt idx="7242">
                  <c:v>0.8725747049972401</c:v>
                </c:pt>
                <c:pt idx="7243">
                  <c:v>0.8726399815252901</c:v>
                </c:pt>
                <c:pt idx="7244">
                  <c:v>0.87267479567359008</c:v>
                </c:pt>
                <c:pt idx="7245">
                  <c:v>0.87270815923237</c:v>
                </c:pt>
                <c:pt idx="7246">
                  <c:v>0.8728067993192099</c:v>
                </c:pt>
                <c:pt idx="7247">
                  <c:v>0.87286482289970002</c:v>
                </c:pt>
                <c:pt idx="7248">
                  <c:v>0.87294895709141995</c:v>
                </c:pt>
                <c:pt idx="7249">
                  <c:v>0.8730780595580101</c:v>
                </c:pt>
                <c:pt idx="7250">
                  <c:v>0.8732347232253499</c:v>
                </c:pt>
                <c:pt idx="7251">
                  <c:v>0.87360897531952997</c:v>
                </c:pt>
                <c:pt idx="7252">
                  <c:v>0.87371486835391998</c:v>
                </c:pt>
                <c:pt idx="7253">
                  <c:v>0.8737685401658799</c:v>
                </c:pt>
                <c:pt idx="7254">
                  <c:v>0.87380625549320001</c:v>
                </c:pt>
                <c:pt idx="7255">
                  <c:v>0.87394261090736003</c:v>
                </c:pt>
                <c:pt idx="7256">
                  <c:v>0.87401949215151009</c:v>
                </c:pt>
                <c:pt idx="7257">
                  <c:v>0.87419791466152996</c:v>
                </c:pt>
                <c:pt idx="7258">
                  <c:v>0.87430961005398</c:v>
                </c:pt>
                <c:pt idx="7259">
                  <c:v>0.87499283771427994</c:v>
                </c:pt>
                <c:pt idx="7260">
                  <c:v>0.87514514961307999</c:v>
                </c:pt>
                <c:pt idx="7261">
                  <c:v>0.8753366274287</c:v>
                </c:pt>
                <c:pt idx="7262">
                  <c:v>0.87551166480781006</c:v>
                </c:pt>
                <c:pt idx="7263">
                  <c:v>0.87569347244873996</c:v>
                </c:pt>
                <c:pt idx="7264">
                  <c:v>0.87575439720824999</c:v>
                </c:pt>
                <c:pt idx="7265">
                  <c:v>0.87584433375801996</c:v>
                </c:pt>
                <c:pt idx="7266">
                  <c:v>0.87593427030777993</c:v>
                </c:pt>
                <c:pt idx="7267">
                  <c:v>0.87601840449950008</c:v>
                </c:pt>
                <c:pt idx="7268">
                  <c:v>0.87612574812340993</c:v>
                </c:pt>
                <c:pt idx="7269">
                  <c:v>0.87626065294804989</c:v>
                </c:pt>
                <c:pt idx="7270">
                  <c:v>0.8769961018307999</c:v>
                </c:pt>
                <c:pt idx="7271">
                  <c:v>0.87740226689425005</c:v>
                </c:pt>
                <c:pt idx="7272">
                  <c:v>0.87754877643500007</c:v>
                </c:pt>
                <c:pt idx="7273">
                  <c:v>0.8776401635742801</c:v>
                </c:pt>
                <c:pt idx="7274">
                  <c:v>0.87784034492698004</c:v>
                </c:pt>
                <c:pt idx="7275">
                  <c:v>0.87793173206625008</c:v>
                </c:pt>
                <c:pt idx="7276">
                  <c:v>0.87833875659702998</c:v>
                </c:pt>
                <c:pt idx="7277">
                  <c:v>0.8784916596180099</c:v>
                </c:pt>
                <c:pt idx="7278">
                  <c:v>0.87852792435581994</c:v>
                </c:pt>
                <c:pt idx="7279">
                  <c:v>0.87858739852581991</c:v>
                </c:pt>
                <c:pt idx="7280">
                  <c:v>0.87871795158192989</c:v>
                </c:pt>
                <c:pt idx="7281">
                  <c:v>0.87881949284779992</c:v>
                </c:pt>
                <c:pt idx="7282">
                  <c:v>0.87895729885147</c:v>
                </c:pt>
                <c:pt idx="7283">
                  <c:v>0.87911396251880003</c:v>
                </c:pt>
                <c:pt idx="7284">
                  <c:v>0.87979428900008005</c:v>
                </c:pt>
                <c:pt idx="7285">
                  <c:v>0.88031069886646995</c:v>
                </c:pt>
                <c:pt idx="7286">
                  <c:v>0.88048331901843002</c:v>
                </c:pt>
                <c:pt idx="7287">
                  <c:v>0.88053408965136004</c:v>
                </c:pt>
                <c:pt idx="7288">
                  <c:v>0.88056455203112005</c:v>
                </c:pt>
                <c:pt idx="7289">
                  <c:v>0.88062837796966997</c:v>
                </c:pt>
                <c:pt idx="7290">
                  <c:v>0.88068350037112997</c:v>
                </c:pt>
                <c:pt idx="7291">
                  <c:v>0.88072991923553001</c:v>
                </c:pt>
                <c:pt idx="7292">
                  <c:v>0.88093010058822996</c:v>
                </c:pt>
                <c:pt idx="7293">
                  <c:v>0.88122457025923007</c:v>
                </c:pt>
                <c:pt idx="7294">
                  <c:v>0.88194116147831991</c:v>
                </c:pt>
                <c:pt idx="7295">
                  <c:v>0.88220516876956001</c:v>
                </c:pt>
                <c:pt idx="7296">
                  <c:v>0.88231541357249998</c:v>
                </c:pt>
                <c:pt idx="7297">
                  <c:v>0.88235457948932994</c:v>
                </c:pt>
                <c:pt idx="7298">
                  <c:v>0.88248803372447004</c:v>
                </c:pt>
                <c:pt idx="7299">
                  <c:v>0.88266210446593996</c:v>
                </c:pt>
                <c:pt idx="7300">
                  <c:v>0.88284632933401008</c:v>
                </c:pt>
                <c:pt idx="7301">
                  <c:v>0.88321042730159993</c:v>
                </c:pt>
                <c:pt idx="7302">
                  <c:v>0.88327570382965992</c:v>
                </c:pt>
                <c:pt idx="7303">
                  <c:v>0.88331922151503006</c:v>
                </c:pt>
                <c:pt idx="7304">
                  <c:v>0.88337869568503002</c:v>
                </c:pt>
                <c:pt idx="7305">
                  <c:v>0.88344107103406011</c:v>
                </c:pt>
                <c:pt idx="7306">
                  <c:v>0.88355276642650993</c:v>
                </c:pt>
                <c:pt idx="7307">
                  <c:v>0.88376745367434006</c:v>
                </c:pt>
                <c:pt idx="7308">
                  <c:v>0.88395988317944996</c:v>
                </c:pt>
                <c:pt idx="7309">
                  <c:v>0.88475037656229993</c:v>
                </c:pt>
                <c:pt idx="7310">
                  <c:v>0.8852519805452399</c:v>
                </c:pt>
                <c:pt idx="7311">
                  <c:v>0.88528767148325005</c:v>
                </c:pt>
                <c:pt idx="7312">
                  <c:v>0.8853543986008201</c:v>
                </c:pt>
                <c:pt idx="7313">
                  <c:v>0.88542692807643997</c:v>
                </c:pt>
                <c:pt idx="7314">
                  <c:v>0.88549365519400003</c:v>
                </c:pt>
                <c:pt idx="7315">
                  <c:v>0.88562420825011001</c:v>
                </c:pt>
                <c:pt idx="7316">
                  <c:v>0.88572429892645999</c:v>
                </c:pt>
                <c:pt idx="7317">
                  <c:v>0.88584904962451994</c:v>
                </c:pt>
                <c:pt idx="7318">
                  <c:v>0.88647570429385003</c:v>
                </c:pt>
                <c:pt idx="7319">
                  <c:v>0.88693118940071991</c:v>
                </c:pt>
                <c:pt idx="7320">
                  <c:v>0.88704578597219008</c:v>
                </c:pt>
                <c:pt idx="7321">
                  <c:v>0.88712846957438996</c:v>
                </c:pt>
                <c:pt idx="7322">
                  <c:v>0.88724451673537996</c:v>
                </c:pt>
                <c:pt idx="7323">
                  <c:v>0.88744469808807991</c:v>
                </c:pt>
                <c:pt idx="7324">
                  <c:v>0.88796545972300001</c:v>
                </c:pt>
                <c:pt idx="7325">
                  <c:v>0.88802348330349989</c:v>
                </c:pt>
                <c:pt idx="7326">
                  <c:v>0.88808005629447995</c:v>
                </c:pt>
                <c:pt idx="7327">
                  <c:v>0.88813953046447991</c:v>
                </c:pt>
                <c:pt idx="7328">
                  <c:v>0.88823091760375994</c:v>
                </c:pt>
                <c:pt idx="7329">
                  <c:v>0.88827298469962002</c:v>
                </c:pt>
                <c:pt idx="7330">
                  <c:v>0.88834986594377008</c:v>
                </c:pt>
                <c:pt idx="7331">
                  <c:v>0.88850507902159004</c:v>
                </c:pt>
                <c:pt idx="7332">
                  <c:v>0.88856165201257009</c:v>
                </c:pt>
                <c:pt idx="7333">
                  <c:v>0.8890127853509</c:v>
                </c:pt>
                <c:pt idx="7334">
                  <c:v>0.89001369211440995</c:v>
                </c:pt>
                <c:pt idx="7335">
                  <c:v>0.8900630121578299</c:v>
                </c:pt>
                <c:pt idx="7336">
                  <c:v>0.89012683809637005</c:v>
                </c:pt>
                <c:pt idx="7337">
                  <c:v>0.89018050990831998</c:v>
                </c:pt>
                <c:pt idx="7338">
                  <c:v>0.89023998407832994</c:v>
                </c:pt>
                <c:pt idx="7339">
                  <c:v>0.89035458064980011</c:v>
                </c:pt>
                <c:pt idx="7340">
                  <c:v>0.89045198974370998</c:v>
                </c:pt>
                <c:pt idx="7341">
                  <c:v>0.89051414549616004</c:v>
                </c:pt>
                <c:pt idx="7342">
                  <c:v>0.8906621056264199</c:v>
                </c:pt>
                <c:pt idx="7343">
                  <c:v>0.89075639394472006</c:v>
                </c:pt>
                <c:pt idx="7344">
                  <c:v>0.89101169769888999</c:v>
                </c:pt>
                <c:pt idx="7345">
                  <c:v>0.89125829791597999</c:v>
                </c:pt>
                <c:pt idx="7346">
                  <c:v>0.89167606769552998</c:v>
                </c:pt>
                <c:pt idx="7347">
                  <c:v>0.89180662075163997</c:v>
                </c:pt>
                <c:pt idx="7348">
                  <c:v>0.8918704466901799</c:v>
                </c:pt>
                <c:pt idx="7349">
                  <c:v>0.89198069149312009</c:v>
                </c:pt>
                <c:pt idx="7350">
                  <c:v>0.89215801818996998</c:v>
                </c:pt>
                <c:pt idx="7351">
                  <c:v>0.89224759996339009</c:v>
                </c:pt>
                <c:pt idx="7352">
                  <c:v>0.89276255924025993</c:v>
                </c:pt>
                <c:pt idx="7353">
                  <c:v>0.89281623105222008</c:v>
                </c:pt>
                <c:pt idx="7354">
                  <c:v>0.8928771558117401</c:v>
                </c:pt>
                <c:pt idx="7355">
                  <c:v>0.89293082762369003</c:v>
                </c:pt>
                <c:pt idx="7356">
                  <c:v>0.89301061004686999</c:v>
                </c:pt>
                <c:pt idx="7357">
                  <c:v>0.89310779954420005</c:v>
                </c:pt>
                <c:pt idx="7358">
                  <c:v>0.89332828915007001</c:v>
                </c:pt>
                <c:pt idx="7359">
                  <c:v>0.89343563277398008</c:v>
                </c:pt>
                <c:pt idx="7360">
                  <c:v>0.89376491659327995</c:v>
                </c:pt>
                <c:pt idx="7361">
                  <c:v>0.8946294679426201</c:v>
                </c:pt>
                <c:pt idx="7362">
                  <c:v>0.89480498927362007</c:v>
                </c:pt>
                <c:pt idx="7363">
                  <c:v>0.8948862222863101</c:v>
                </c:pt>
                <c:pt idx="7364">
                  <c:v>0.89493699291923989</c:v>
                </c:pt>
                <c:pt idx="7365">
                  <c:v>0.89503708359559009</c:v>
                </c:pt>
                <c:pt idx="7366">
                  <c:v>0.89522130846365</c:v>
                </c:pt>
                <c:pt idx="7367">
                  <c:v>0.89529093676023996</c:v>
                </c:pt>
                <c:pt idx="7368">
                  <c:v>0.89571450889783999</c:v>
                </c:pt>
                <c:pt idx="7369">
                  <c:v>0.89581153487943999</c:v>
                </c:pt>
                <c:pt idx="7370">
                  <c:v>0.89613082808787992</c:v>
                </c:pt>
                <c:pt idx="7371">
                  <c:v>0.8962961952922901</c:v>
                </c:pt>
                <c:pt idx="7372">
                  <c:v>0.89646156249669007</c:v>
                </c:pt>
                <c:pt idx="7373">
                  <c:v>0.89654714727792006</c:v>
                </c:pt>
                <c:pt idx="7374">
                  <c:v>0.89661677557451003</c:v>
                </c:pt>
                <c:pt idx="7375">
                  <c:v>0.89670090976621997</c:v>
                </c:pt>
                <c:pt idx="7376">
                  <c:v>0.89687352991819003</c:v>
                </c:pt>
                <c:pt idx="7377">
                  <c:v>0.89708638511687999</c:v>
                </c:pt>
                <c:pt idx="7378">
                  <c:v>0.89754370227289004</c:v>
                </c:pt>
                <c:pt idx="7379">
                  <c:v>0.89759737408483997</c:v>
                </c:pt>
                <c:pt idx="7380">
                  <c:v>0.89768440945558003</c:v>
                </c:pt>
                <c:pt idx="7381">
                  <c:v>0.89775113657315009</c:v>
                </c:pt>
                <c:pt idx="7382">
                  <c:v>0.89782511663828002</c:v>
                </c:pt>
                <c:pt idx="7383">
                  <c:v>0.89801079209585</c:v>
                </c:pt>
                <c:pt idx="7384">
                  <c:v>0.89810653100366999</c:v>
                </c:pt>
                <c:pt idx="7385">
                  <c:v>0.89842160030354989</c:v>
                </c:pt>
                <c:pt idx="7386">
                  <c:v>0.89861278674346989</c:v>
                </c:pt>
                <c:pt idx="7387">
                  <c:v>0.89891595995153994</c:v>
                </c:pt>
                <c:pt idx="7388">
                  <c:v>0.89957597817964996</c:v>
                </c:pt>
                <c:pt idx="7389">
                  <c:v>0.89962094645452995</c:v>
                </c:pt>
                <c:pt idx="7390">
                  <c:v>0.89964995824477989</c:v>
                </c:pt>
                <c:pt idx="7391">
                  <c:v>0.8997456971525899</c:v>
                </c:pt>
                <c:pt idx="7392">
                  <c:v>0.89981532544919007</c:v>
                </c:pt>
                <c:pt idx="7393">
                  <c:v>0.8999719891165201</c:v>
                </c:pt>
                <c:pt idx="7394">
                  <c:v>0.90004306800261991</c:v>
                </c:pt>
                <c:pt idx="7395">
                  <c:v>0.90068712974609011</c:v>
                </c:pt>
                <c:pt idx="7396">
                  <c:v>0.90095548880586995</c:v>
                </c:pt>
                <c:pt idx="7397">
                  <c:v>0.90117452782223006</c:v>
                </c:pt>
                <c:pt idx="7398">
                  <c:v>0.90125866201395</c:v>
                </c:pt>
                <c:pt idx="7399">
                  <c:v>0.90130217969931992</c:v>
                </c:pt>
                <c:pt idx="7400">
                  <c:v>0.90139791860712992</c:v>
                </c:pt>
                <c:pt idx="7401">
                  <c:v>0.9014573927771401</c:v>
                </c:pt>
                <c:pt idx="7402">
                  <c:v>0.90155458227445995</c:v>
                </c:pt>
                <c:pt idx="7403">
                  <c:v>0.90165467295080992</c:v>
                </c:pt>
                <c:pt idx="7404">
                  <c:v>0.90181858956571004</c:v>
                </c:pt>
                <c:pt idx="7405">
                  <c:v>0.90208230329649997</c:v>
                </c:pt>
                <c:pt idx="7406">
                  <c:v>0.90231178999990003</c:v>
                </c:pt>
                <c:pt idx="7407">
                  <c:v>0.90237706652795002</c:v>
                </c:pt>
                <c:pt idx="7408">
                  <c:v>0.90243944187698011</c:v>
                </c:pt>
                <c:pt idx="7409">
                  <c:v>0.90252357606870004</c:v>
                </c:pt>
                <c:pt idx="7410">
                  <c:v>0.9025757972911399</c:v>
                </c:pt>
                <c:pt idx="7411">
                  <c:v>0.90269474563115004</c:v>
                </c:pt>
                <c:pt idx="7412">
                  <c:v>0.90283980458238</c:v>
                </c:pt>
                <c:pt idx="7413">
                  <c:v>0.90305304124069008</c:v>
                </c:pt>
                <c:pt idx="7414">
                  <c:v>0.90358250641268989</c:v>
                </c:pt>
                <c:pt idx="7415">
                  <c:v>0.90398577029711991</c:v>
                </c:pt>
                <c:pt idx="7416">
                  <c:v>0.9043179552954399</c:v>
                </c:pt>
                <c:pt idx="7417">
                  <c:v>0.90440934243471993</c:v>
                </c:pt>
                <c:pt idx="7418">
                  <c:v>0.90444850835155011</c:v>
                </c:pt>
                <c:pt idx="7419">
                  <c:v>0.90454279666985005</c:v>
                </c:pt>
                <c:pt idx="7420">
                  <c:v>0.90464868970425005</c:v>
                </c:pt>
                <c:pt idx="7421">
                  <c:v>0.90473137330645992</c:v>
                </c:pt>
                <c:pt idx="7422">
                  <c:v>0.90479519924500007</c:v>
                </c:pt>
                <c:pt idx="7423">
                  <c:v>0.90564524469922003</c:v>
                </c:pt>
                <c:pt idx="7424">
                  <c:v>0.90595857203388008</c:v>
                </c:pt>
                <c:pt idx="7425">
                  <c:v>0.90602529915144991</c:v>
                </c:pt>
                <c:pt idx="7426">
                  <c:v>0.90605866271023006</c:v>
                </c:pt>
                <c:pt idx="7427">
                  <c:v>0.90612248864876999</c:v>
                </c:pt>
                <c:pt idx="7428">
                  <c:v>0.90620372166146002</c:v>
                </c:pt>
                <c:pt idx="7429">
                  <c:v>0.90628060290562007</c:v>
                </c:pt>
                <c:pt idx="7430">
                  <c:v>0.90634587943367007</c:v>
                </c:pt>
                <c:pt idx="7431">
                  <c:v>0.9064372665729501</c:v>
                </c:pt>
                <c:pt idx="7432">
                  <c:v>0.90654170901784004</c:v>
                </c:pt>
                <c:pt idx="7433">
                  <c:v>0.90674334096005005</c:v>
                </c:pt>
                <c:pt idx="7434">
                  <c:v>0.90710308715910992</c:v>
                </c:pt>
                <c:pt idx="7435">
                  <c:v>0.90717851781374992</c:v>
                </c:pt>
                <c:pt idx="7436">
                  <c:v>0.90726410259496992</c:v>
                </c:pt>
                <c:pt idx="7437">
                  <c:v>0.90735403914474011</c:v>
                </c:pt>
                <c:pt idx="7438">
                  <c:v>0.90743237097840002</c:v>
                </c:pt>
                <c:pt idx="7439">
                  <c:v>0.90759193582475994</c:v>
                </c:pt>
                <c:pt idx="7440">
                  <c:v>0.9077235515286699</c:v>
                </c:pt>
                <c:pt idx="7441">
                  <c:v>0.90846230352646007</c:v>
                </c:pt>
                <c:pt idx="7442">
                  <c:v>0.90880607924657997</c:v>
                </c:pt>
                <c:pt idx="7443">
                  <c:v>0.90898740293561997</c:v>
                </c:pt>
                <c:pt idx="7444">
                  <c:v>0.90916582544563007</c:v>
                </c:pt>
                <c:pt idx="7445">
                  <c:v>0.90920934313099999</c:v>
                </c:pt>
                <c:pt idx="7446">
                  <c:v>0.90927897142758995</c:v>
                </c:pt>
                <c:pt idx="7447">
                  <c:v>0.90938196328297005</c:v>
                </c:pt>
                <c:pt idx="7448">
                  <c:v>0.90943273391590007</c:v>
                </c:pt>
                <c:pt idx="7449">
                  <c:v>0.90955023166639992</c:v>
                </c:pt>
                <c:pt idx="7450">
                  <c:v>0.91012756629230007</c:v>
                </c:pt>
                <c:pt idx="7451">
                  <c:v>0.91082239866871006</c:v>
                </c:pt>
                <c:pt idx="7452">
                  <c:v>0.91088042224919996</c:v>
                </c:pt>
                <c:pt idx="7453">
                  <c:v>0.91096165526188999</c:v>
                </c:pt>
                <c:pt idx="7454">
                  <c:v>0.91109946126556007</c:v>
                </c:pt>
                <c:pt idx="7455">
                  <c:v>0.91119665076288991</c:v>
                </c:pt>
                <c:pt idx="7456">
                  <c:v>0.91148676866535006</c:v>
                </c:pt>
                <c:pt idx="7457">
                  <c:v>0.9118068091662701</c:v>
                </c:pt>
                <c:pt idx="7458">
                  <c:v>0.91190163726587992</c:v>
                </c:pt>
                <c:pt idx="7459">
                  <c:v>0.91198867263661998</c:v>
                </c:pt>
                <c:pt idx="7460">
                  <c:v>0.9120365420905201</c:v>
                </c:pt>
                <c:pt idx="7461">
                  <c:v>0.91210617038711006</c:v>
                </c:pt>
                <c:pt idx="7462">
                  <c:v>0.91223382226419991</c:v>
                </c:pt>
                <c:pt idx="7463">
                  <c:v>0.91242384949031008</c:v>
                </c:pt>
                <c:pt idx="7464">
                  <c:v>0.91303854158282993</c:v>
                </c:pt>
                <c:pt idx="7465">
                  <c:v>0.91365249880725008</c:v>
                </c:pt>
                <c:pt idx="7466">
                  <c:v>0.91389039548726991</c:v>
                </c:pt>
                <c:pt idx="7467">
                  <c:v>0.91393246258312999</c:v>
                </c:pt>
                <c:pt idx="7468">
                  <c:v>0.91398758498459998</c:v>
                </c:pt>
                <c:pt idx="7469">
                  <c:v>0.91403255325947996</c:v>
                </c:pt>
                <c:pt idx="7470">
                  <c:v>0.91407462035534004</c:v>
                </c:pt>
                <c:pt idx="7471">
                  <c:v>0.91418051338974005</c:v>
                </c:pt>
                <c:pt idx="7472">
                  <c:v>0.91425594404438004</c:v>
                </c:pt>
                <c:pt idx="7473">
                  <c:v>0.91430961585633996</c:v>
                </c:pt>
                <c:pt idx="7474">
                  <c:v>0.9150029976432299</c:v>
                </c:pt>
                <c:pt idx="7475">
                  <c:v>0.91558178285863989</c:v>
                </c:pt>
                <c:pt idx="7476">
                  <c:v>0.91562384995449997</c:v>
                </c:pt>
                <c:pt idx="7477">
                  <c:v>0.9156876758930399</c:v>
                </c:pt>
                <c:pt idx="7478">
                  <c:v>0.91585594427646999</c:v>
                </c:pt>
                <c:pt idx="7479">
                  <c:v>0.9159647384898999</c:v>
                </c:pt>
                <c:pt idx="7480">
                  <c:v>0.91637815650090992</c:v>
                </c:pt>
                <c:pt idx="7481">
                  <c:v>0.91665666968727999</c:v>
                </c:pt>
                <c:pt idx="7482">
                  <c:v>0.91669293442509003</c:v>
                </c:pt>
                <c:pt idx="7483">
                  <c:v>0.9167422544685</c:v>
                </c:pt>
                <c:pt idx="7484">
                  <c:v>0.91679737686996998</c:v>
                </c:pt>
                <c:pt idx="7485">
                  <c:v>0.91686845575608</c:v>
                </c:pt>
                <c:pt idx="7486">
                  <c:v>0.91697434879048001</c:v>
                </c:pt>
                <c:pt idx="7487">
                  <c:v>0.91702511942341003</c:v>
                </c:pt>
                <c:pt idx="7488">
                  <c:v>0.91715277130049011</c:v>
                </c:pt>
                <c:pt idx="7489">
                  <c:v>0.91758315990387995</c:v>
                </c:pt>
                <c:pt idx="7490">
                  <c:v>0.91799852824505002</c:v>
                </c:pt>
                <c:pt idx="7491">
                  <c:v>0.91862511965549998</c:v>
                </c:pt>
                <c:pt idx="7492">
                  <c:v>0.91869909972062991</c:v>
                </c:pt>
                <c:pt idx="7493">
                  <c:v>0.91876292565917006</c:v>
                </c:pt>
                <c:pt idx="7494">
                  <c:v>0.91883788849157</c:v>
                </c:pt>
                <c:pt idx="7495">
                  <c:v>0.91889492930479011</c:v>
                </c:pt>
                <c:pt idx="7496">
                  <c:v>0.91894860111675003</c:v>
                </c:pt>
                <c:pt idx="7497">
                  <c:v>0.91908350594139998</c:v>
                </c:pt>
                <c:pt idx="7498">
                  <c:v>0.91931414967385994</c:v>
                </c:pt>
                <c:pt idx="7499">
                  <c:v>0.91960571816582992</c:v>
                </c:pt>
                <c:pt idx="7500">
                  <c:v>0.92029329759468004</c:v>
                </c:pt>
                <c:pt idx="7501">
                  <c:v>0.92038178355492994</c:v>
                </c:pt>
                <c:pt idx="7502">
                  <c:v>0.92049347894737998</c:v>
                </c:pt>
                <c:pt idx="7503">
                  <c:v>0.92058341549713996</c:v>
                </c:pt>
                <c:pt idx="7504">
                  <c:v>0.92074588152252002</c:v>
                </c:pt>
                <c:pt idx="7505">
                  <c:v>0.92107806652084001</c:v>
                </c:pt>
                <c:pt idx="7506">
                  <c:v>0.92140880092964994</c:v>
                </c:pt>
                <c:pt idx="7507">
                  <c:v>0.92150453983746994</c:v>
                </c:pt>
                <c:pt idx="7508">
                  <c:v>0.92157997049210993</c:v>
                </c:pt>
                <c:pt idx="7509">
                  <c:v>0.9216844129370001</c:v>
                </c:pt>
                <c:pt idx="7510">
                  <c:v>0.92179610832943992</c:v>
                </c:pt>
                <c:pt idx="7511">
                  <c:v>0.92189039664775008</c:v>
                </c:pt>
                <c:pt idx="7512">
                  <c:v>0.92197743201848992</c:v>
                </c:pt>
                <c:pt idx="7513">
                  <c:v>0.92282167511466007</c:v>
                </c:pt>
                <c:pt idx="7514">
                  <c:v>0.92335807338078002</c:v>
                </c:pt>
                <c:pt idx="7515">
                  <c:v>0.92349329805885993</c:v>
                </c:pt>
                <c:pt idx="7516">
                  <c:v>0.92361804875692011</c:v>
                </c:pt>
                <c:pt idx="7517">
                  <c:v>0.92372684297035001</c:v>
                </c:pt>
                <c:pt idx="7518">
                  <c:v>0.9238298348257199</c:v>
                </c:pt>
                <c:pt idx="7519">
                  <c:v>0.92392412314403005</c:v>
                </c:pt>
                <c:pt idx="7520">
                  <c:v>0.92430953996159992</c:v>
                </c:pt>
                <c:pt idx="7521">
                  <c:v>0.92461895552043005</c:v>
                </c:pt>
                <c:pt idx="7522">
                  <c:v>0.92505993473217996</c:v>
                </c:pt>
                <c:pt idx="7523">
                  <c:v>0.92512666184974002</c:v>
                </c:pt>
                <c:pt idx="7524">
                  <c:v>0.92522095016803996</c:v>
                </c:pt>
                <c:pt idx="7525">
                  <c:v>0.92527607256950994</c:v>
                </c:pt>
                <c:pt idx="7526">
                  <c:v>0.92538196560390995</c:v>
                </c:pt>
                <c:pt idx="7527">
                  <c:v>0.92548640804879989</c:v>
                </c:pt>
                <c:pt idx="7528">
                  <c:v>0.92573300826588989</c:v>
                </c:pt>
                <c:pt idx="7529">
                  <c:v>0.92618269101471995</c:v>
                </c:pt>
                <c:pt idx="7530">
                  <c:v>0.92624216518471991</c:v>
                </c:pt>
                <c:pt idx="7531">
                  <c:v>0.92635240998766011</c:v>
                </c:pt>
                <c:pt idx="7532">
                  <c:v>0.92650617247596001</c:v>
                </c:pt>
                <c:pt idx="7533">
                  <c:v>0.92662802199500005</c:v>
                </c:pt>
                <c:pt idx="7534">
                  <c:v>0.92668314439647004</c:v>
                </c:pt>
                <c:pt idx="7535">
                  <c:v>0.92689057869673008</c:v>
                </c:pt>
                <c:pt idx="7536">
                  <c:v>0.92728078727553997</c:v>
                </c:pt>
                <c:pt idx="7537">
                  <c:v>0.92772611825583007</c:v>
                </c:pt>
                <c:pt idx="7538">
                  <c:v>0.92812067860317993</c:v>
                </c:pt>
                <c:pt idx="7539">
                  <c:v>0.92821206574245996</c:v>
                </c:pt>
                <c:pt idx="7540">
                  <c:v>0.92829910111320002</c:v>
                </c:pt>
                <c:pt idx="7541">
                  <c:v>0.92842095063223007</c:v>
                </c:pt>
                <c:pt idx="7542">
                  <c:v>0.92852394248760994</c:v>
                </c:pt>
                <c:pt idx="7543">
                  <c:v>0.92858486724711997</c:v>
                </c:pt>
                <c:pt idx="7544">
                  <c:v>0.92867480379688994</c:v>
                </c:pt>
                <c:pt idx="7545">
                  <c:v>0.92939719737403004</c:v>
                </c:pt>
                <c:pt idx="7546">
                  <c:v>0.92972503060381007</c:v>
                </c:pt>
                <c:pt idx="7547">
                  <c:v>0.9298976507557799</c:v>
                </c:pt>
                <c:pt idx="7548">
                  <c:v>0.92999629084262003</c:v>
                </c:pt>
                <c:pt idx="7549">
                  <c:v>0.93010218387702004</c:v>
                </c:pt>
                <c:pt idx="7550">
                  <c:v>0.93021387926947008</c:v>
                </c:pt>
                <c:pt idx="7551">
                  <c:v>0.93028785933459002</c:v>
                </c:pt>
                <c:pt idx="7552">
                  <c:v>0.93064180317560008</c:v>
                </c:pt>
                <c:pt idx="7553">
                  <c:v>0.9309449763836799</c:v>
                </c:pt>
                <c:pt idx="7554">
                  <c:v>0.93105957295515007</c:v>
                </c:pt>
                <c:pt idx="7555">
                  <c:v>0.93115821304198998</c:v>
                </c:pt>
                <c:pt idx="7556">
                  <c:v>0.93135404262614996</c:v>
                </c:pt>
                <c:pt idx="7557">
                  <c:v>0.93145993566054996</c:v>
                </c:pt>
                <c:pt idx="7558">
                  <c:v>0.93190526664084006</c:v>
                </c:pt>
                <c:pt idx="7559">
                  <c:v>0.93242167650721997</c:v>
                </c:pt>
                <c:pt idx="7560">
                  <c:v>0.93278219176507005</c:v>
                </c:pt>
                <c:pt idx="7561">
                  <c:v>0.93296419698482991</c:v>
                </c:pt>
                <c:pt idx="7562">
                  <c:v>0.93302512174434993</c:v>
                </c:pt>
                <c:pt idx="7563">
                  <c:v>0.93312811359973002</c:v>
                </c:pt>
                <c:pt idx="7564">
                  <c:v>0.93326011724535007</c:v>
                </c:pt>
                <c:pt idx="7565">
                  <c:v>0.93331814082583997</c:v>
                </c:pt>
                <c:pt idx="7566">
                  <c:v>0.93339937383853</c:v>
                </c:pt>
                <c:pt idx="7567">
                  <c:v>0.93397224362143993</c:v>
                </c:pt>
                <c:pt idx="7568">
                  <c:v>0.93459756077570999</c:v>
                </c:pt>
                <c:pt idx="7569">
                  <c:v>0.93468749732547995</c:v>
                </c:pt>
                <c:pt idx="7570">
                  <c:v>0.9347310150108501</c:v>
                </c:pt>
                <c:pt idx="7571">
                  <c:v>0.93485286452987992</c:v>
                </c:pt>
                <c:pt idx="7572">
                  <c:v>0.93492539400550001</c:v>
                </c:pt>
                <c:pt idx="7573">
                  <c:v>0.93505594706160999</c:v>
                </c:pt>
                <c:pt idx="7574">
                  <c:v>0.93528949197309008</c:v>
                </c:pt>
                <c:pt idx="7575">
                  <c:v>0.93571161352118004</c:v>
                </c:pt>
                <c:pt idx="7576">
                  <c:v>0.93581895714508989</c:v>
                </c:pt>
                <c:pt idx="7577">
                  <c:v>0.93592049841094993</c:v>
                </c:pt>
                <c:pt idx="7578">
                  <c:v>0.93613808683779998</c:v>
                </c:pt>
                <c:pt idx="7579">
                  <c:v>0.93620481395537003</c:v>
                </c:pt>
                <c:pt idx="7580">
                  <c:v>0.9363480355520799</c:v>
                </c:pt>
                <c:pt idx="7581">
                  <c:v>0.93714479595934996</c:v>
                </c:pt>
                <c:pt idx="7582">
                  <c:v>0.93756546691793008</c:v>
                </c:pt>
                <c:pt idx="7583">
                  <c:v>0.93773228471185011</c:v>
                </c:pt>
                <c:pt idx="7584">
                  <c:v>0.93783382597770992</c:v>
                </c:pt>
                <c:pt idx="7585">
                  <c:v>0.93792231193796005</c:v>
                </c:pt>
                <c:pt idx="7586">
                  <c:v>0.93799484141357992</c:v>
                </c:pt>
                <c:pt idx="7587">
                  <c:v>0.93805721676261</c:v>
                </c:pt>
                <c:pt idx="7588">
                  <c:v>0.93814280154383001</c:v>
                </c:pt>
                <c:pt idx="7589">
                  <c:v>0.93851415245898995</c:v>
                </c:pt>
                <c:pt idx="7590">
                  <c:v>0.93926700841588007</c:v>
                </c:pt>
                <c:pt idx="7591">
                  <c:v>0.93945268387346004</c:v>
                </c:pt>
                <c:pt idx="7592">
                  <c:v>0.93971378998568</c:v>
                </c:pt>
                <c:pt idx="7593">
                  <c:v>0.93983273832568992</c:v>
                </c:pt>
                <c:pt idx="7594">
                  <c:v>0.94016782450304004</c:v>
                </c:pt>
                <c:pt idx="7595">
                  <c:v>0.94043038120477007</c:v>
                </c:pt>
                <c:pt idx="7596">
                  <c:v>0.94048550360624006</c:v>
                </c:pt>
                <c:pt idx="7597">
                  <c:v>0.94063926609453996</c:v>
                </c:pt>
                <c:pt idx="7598">
                  <c:v>0.94074660971846003</c:v>
                </c:pt>
                <c:pt idx="7599">
                  <c:v>0.94091922987042009</c:v>
                </c:pt>
                <c:pt idx="7600">
                  <c:v>0.94096882869001996</c:v>
                </c:pt>
                <c:pt idx="7601">
                  <c:v>0.94105413469507004</c:v>
                </c:pt>
                <c:pt idx="7602">
                  <c:v>0.94202312848929992</c:v>
                </c:pt>
                <c:pt idx="7603">
                  <c:v>0.94241768883665</c:v>
                </c:pt>
                <c:pt idx="7604">
                  <c:v>0.94251197715495993</c:v>
                </c:pt>
                <c:pt idx="7605">
                  <c:v>0.94258740780959993</c:v>
                </c:pt>
                <c:pt idx="7606">
                  <c:v>0.94269910320204997</c:v>
                </c:pt>
                <c:pt idx="7607">
                  <c:v>0.94279774328888011</c:v>
                </c:pt>
                <c:pt idx="7608">
                  <c:v>0.94291379044986989</c:v>
                </c:pt>
                <c:pt idx="7609">
                  <c:v>0.94307625647524995</c:v>
                </c:pt>
                <c:pt idx="7610">
                  <c:v>0.94333010963991004</c:v>
                </c:pt>
                <c:pt idx="7611">
                  <c:v>0.94369855937604008</c:v>
                </c:pt>
                <c:pt idx="7612">
                  <c:v>0.94417000096754</c:v>
                </c:pt>
                <c:pt idx="7613">
                  <c:v>0.94423962926412996</c:v>
                </c:pt>
                <c:pt idx="7614">
                  <c:v>0.94429039989706998</c:v>
                </c:pt>
                <c:pt idx="7615">
                  <c:v>0.94438758939439005</c:v>
                </c:pt>
                <c:pt idx="7616">
                  <c:v>0.94447317417562004</c:v>
                </c:pt>
                <c:pt idx="7617">
                  <c:v>0.94460807900027</c:v>
                </c:pt>
                <c:pt idx="7618">
                  <c:v>0.9448822404180901</c:v>
                </c:pt>
                <c:pt idx="7619">
                  <c:v>0.94514044535128994</c:v>
                </c:pt>
                <c:pt idx="7620">
                  <c:v>0.94528695489202996</c:v>
                </c:pt>
                <c:pt idx="7621">
                  <c:v>0.94542476089570004</c:v>
                </c:pt>
                <c:pt idx="7622">
                  <c:v>0.94548568565522007</c:v>
                </c:pt>
                <c:pt idx="7623">
                  <c:v>0.94566410816523994</c:v>
                </c:pt>
                <c:pt idx="7624">
                  <c:v>0.9458091671164699</c:v>
                </c:pt>
                <c:pt idx="7625">
                  <c:v>0.94601073921191992</c:v>
                </c:pt>
                <c:pt idx="7626">
                  <c:v>0.94637344643675991</c:v>
                </c:pt>
                <c:pt idx="7627">
                  <c:v>0.94726120721830998</c:v>
                </c:pt>
                <c:pt idx="7628">
                  <c:v>0.94734679199952998</c:v>
                </c:pt>
                <c:pt idx="7629">
                  <c:v>0.94750925802492003</c:v>
                </c:pt>
                <c:pt idx="7630">
                  <c:v>0.94758468867956003</c:v>
                </c:pt>
                <c:pt idx="7631">
                  <c:v>0.94767317463980993</c:v>
                </c:pt>
                <c:pt idx="7632">
                  <c:v>0.94775150647347006</c:v>
                </c:pt>
                <c:pt idx="7633">
                  <c:v>0.94788641129812001</c:v>
                </c:pt>
                <c:pt idx="7634">
                  <c:v>0.94819393627473003</c:v>
                </c:pt>
                <c:pt idx="7635">
                  <c:v>0.94885395450284005</c:v>
                </c:pt>
                <c:pt idx="7636">
                  <c:v>0.94900046404358007</c:v>
                </c:pt>
                <c:pt idx="7637">
                  <c:v>0.94910345589895995</c:v>
                </c:pt>
                <c:pt idx="7638">
                  <c:v>0.94918613950116004</c:v>
                </c:pt>
                <c:pt idx="7639">
                  <c:v>0.94933990198946994</c:v>
                </c:pt>
                <c:pt idx="7640">
                  <c:v>0.94974171528437989</c:v>
                </c:pt>
                <c:pt idx="7641">
                  <c:v>0.95008405440928989</c:v>
                </c:pt>
                <c:pt idx="7642">
                  <c:v>0.95016383683247008</c:v>
                </c:pt>
                <c:pt idx="7643">
                  <c:v>0.95022911336052007</c:v>
                </c:pt>
                <c:pt idx="7644">
                  <c:v>0.95032775344735998</c:v>
                </c:pt>
                <c:pt idx="7645">
                  <c:v>0.95044525119786005</c:v>
                </c:pt>
                <c:pt idx="7646">
                  <c:v>0.9505970380931601</c:v>
                </c:pt>
                <c:pt idx="7647">
                  <c:v>0.95088042805155992</c:v>
                </c:pt>
                <c:pt idx="7648">
                  <c:v>0.95148387328869011</c:v>
                </c:pt>
                <c:pt idx="7649">
                  <c:v>0.95199303020750992</c:v>
                </c:pt>
                <c:pt idx="7650">
                  <c:v>0.95209892324190992</c:v>
                </c:pt>
                <c:pt idx="7651">
                  <c:v>0.95219466214971993</c:v>
                </c:pt>
                <c:pt idx="7652">
                  <c:v>0.95232666579534997</c:v>
                </c:pt>
                <c:pt idx="7653">
                  <c:v>0.95240934939755006</c:v>
                </c:pt>
                <c:pt idx="7654">
                  <c:v>0.95255295775926996</c:v>
                </c:pt>
                <c:pt idx="7655">
                  <c:v>0.95285032860929997</c:v>
                </c:pt>
                <c:pt idx="7656">
                  <c:v>0.95298088166539996</c:v>
                </c:pt>
                <c:pt idx="7657">
                  <c:v>0.95334933140153</c:v>
                </c:pt>
                <c:pt idx="7658">
                  <c:v>0.95374679292790998</c:v>
                </c:pt>
                <c:pt idx="7659">
                  <c:v>0.95386284008889999</c:v>
                </c:pt>
                <c:pt idx="7660">
                  <c:v>0.95401515198769005</c:v>
                </c:pt>
                <c:pt idx="7661">
                  <c:v>0.95417181565502007</c:v>
                </c:pt>
                <c:pt idx="7662">
                  <c:v>0.95462585017238011</c:v>
                </c:pt>
                <c:pt idx="7663">
                  <c:v>0.95485794449434991</c:v>
                </c:pt>
                <c:pt idx="7664">
                  <c:v>0.9549232210224099</c:v>
                </c:pt>
                <c:pt idx="7665">
                  <c:v>0.95513645768071997</c:v>
                </c:pt>
                <c:pt idx="7666">
                  <c:v>0.95532648490682992</c:v>
                </c:pt>
                <c:pt idx="7667">
                  <c:v>0.9554773462161199</c:v>
                </c:pt>
                <c:pt idx="7668">
                  <c:v>0.95585740066834002</c:v>
                </c:pt>
                <c:pt idx="7669">
                  <c:v>0.95638541525082998</c:v>
                </c:pt>
                <c:pt idx="7670">
                  <c:v>0.9567857779562301</c:v>
                </c:pt>
                <c:pt idx="7671">
                  <c:v>0.95688441804307001</c:v>
                </c:pt>
                <c:pt idx="7672">
                  <c:v>0.95708604998528002</c:v>
                </c:pt>
                <c:pt idx="7673">
                  <c:v>0.95721080068333997</c:v>
                </c:pt>
                <c:pt idx="7674">
                  <c:v>0.9573602114031099</c:v>
                </c:pt>
                <c:pt idx="7675">
                  <c:v>0.95800755424221995</c:v>
                </c:pt>
                <c:pt idx="7676">
                  <c:v>0.9582711816168501</c:v>
                </c:pt>
                <c:pt idx="7677">
                  <c:v>0.95849022063320999</c:v>
                </c:pt>
                <c:pt idx="7678">
                  <c:v>0.95857725600395005</c:v>
                </c:pt>
                <c:pt idx="7679">
                  <c:v>0.95869620434395997</c:v>
                </c:pt>
                <c:pt idx="7680">
                  <c:v>0.95886302213787999</c:v>
                </c:pt>
                <c:pt idx="7681">
                  <c:v>0.95901243285764992</c:v>
                </c:pt>
                <c:pt idx="7682">
                  <c:v>0.95955495333526009</c:v>
                </c:pt>
                <c:pt idx="7683">
                  <c:v>0.9596666487277099</c:v>
                </c:pt>
                <c:pt idx="7684">
                  <c:v>0.95990599599724002</c:v>
                </c:pt>
                <c:pt idx="7685">
                  <c:v>0.95998432783090992</c:v>
                </c:pt>
                <c:pt idx="7686">
                  <c:v>0.96019650228236997</c:v>
                </c:pt>
                <c:pt idx="7687">
                  <c:v>0.96070091904999999</c:v>
                </c:pt>
                <c:pt idx="7688">
                  <c:v>0.96090110040269994</c:v>
                </c:pt>
                <c:pt idx="7689">
                  <c:v>0.96130175575766996</c:v>
                </c:pt>
                <c:pt idx="7690">
                  <c:v>0.96158432806300009</c:v>
                </c:pt>
                <c:pt idx="7691">
                  <c:v>0.96173954114082005</c:v>
                </c:pt>
                <c:pt idx="7692">
                  <c:v>0.96187734714448991</c:v>
                </c:pt>
                <c:pt idx="7693">
                  <c:v>0.96199919666352995</c:v>
                </c:pt>
                <c:pt idx="7694">
                  <c:v>0.9621384532567101</c:v>
                </c:pt>
                <c:pt idx="7695">
                  <c:v>0.96319883419022001</c:v>
                </c:pt>
                <c:pt idx="7696">
                  <c:v>0.96327571543437007</c:v>
                </c:pt>
                <c:pt idx="7697">
                  <c:v>0.96339611436390005</c:v>
                </c:pt>
                <c:pt idx="7698">
                  <c:v>0.96347299560805011</c:v>
                </c:pt>
                <c:pt idx="7699">
                  <c:v>0.96356687861471002</c:v>
                </c:pt>
                <c:pt idx="7700">
                  <c:v>0.96367317696075006</c:v>
                </c:pt>
                <c:pt idx="7701">
                  <c:v>0.96376456410003009</c:v>
                </c:pt>
                <c:pt idx="7702">
                  <c:v>0.96415042091031</c:v>
                </c:pt>
                <c:pt idx="7703">
                  <c:v>0.9643999223064299</c:v>
                </c:pt>
                <c:pt idx="7704">
                  <c:v>0.96446955060302009</c:v>
                </c:pt>
                <c:pt idx="7705">
                  <c:v>0.96462621427034989</c:v>
                </c:pt>
                <c:pt idx="7706">
                  <c:v>0.96474371202084996</c:v>
                </c:pt>
                <c:pt idx="7707">
                  <c:v>0.96496565221622999</c:v>
                </c:pt>
                <c:pt idx="7708">
                  <c:v>0.96571705758362003</c:v>
                </c:pt>
                <c:pt idx="7709">
                  <c:v>0.96615513561634003</c:v>
                </c:pt>
                <c:pt idx="7710">
                  <c:v>0.96636837227464989</c:v>
                </c:pt>
                <c:pt idx="7711">
                  <c:v>0.96646266059295005</c:v>
                </c:pt>
                <c:pt idx="7712">
                  <c:v>0.9665801583434499</c:v>
                </c:pt>
                <c:pt idx="7713">
                  <c:v>0.96665268781906999</c:v>
                </c:pt>
                <c:pt idx="7714">
                  <c:v>0.96676728439053994</c:v>
                </c:pt>
                <c:pt idx="7715">
                  <c:v>0.96712412941056991</c:v>
                </c:pt>
                <c:pt idx="7716">
                  <c:v>0.96805975964602009</c:v>
                </c:pt>
                <c:pt idx="7717">
                  <c:v>0.96814389383774002</c:v>
                </c:pt>
                <c:pt idx="7718">
                  <c:v>0.96832708604017004</c:v>
                </c:pt>
                <c:pt idx="7719">
                  <c:v>0.96842385761360994</c:v>
                </c:pt>
                <c:pt idx="7720">
                  <c:v>0.96858632363899999</c:v>
                </c:pt>
                <c:pt idx="7721">
                  <c:v>0.96885323210926</c:v>
                </c:pt>
                <c:pt idx="7722">
                  <c:v>0.96909112878928005</c:v>
                </c:pt>
                <c:pt idx="7723">
                  <c:v>0.96916946062294995</c:v>
                </c:pt>
                <c:pt idx="7724">
                  <c:v>0.96933917959589011</c:v>
                </c:pt>
                <c:pt idx="7725">
                  <c:v>0.96942621496662995</c:v>
                </c:pt>
                <c:pt idx="7726">
                  <c:v>0.96966556223617006</c:v>
                </c:pt>
                <c:pt idx="7727">
                  <c:v>0.97068532666332996</c:v>
                </c:pt>
                <c:pt idx="7728">
                  <c:v>0.9711364600016601</c:v>
                </c:pt>
                <c:pt idx="7729">
                  <c:v>0.97127281541581989</c:v>
                </c:pt>
                <c:pt idx="7730">
                  <c:v>0.97132068486973</c:v>
                </c:pt>
                <c:pt idx="7731">
                  <c:v>0.97136710373412005</c:v>
                </c:pt>
                <c:pt idx="7732">
                  <c:v>0.97160645100365994</c:v>
                </c:pt>
                <c:pt idx="7733">
                  <c:v>0.97188786536904992</c:v>
                </c:pt>
                <c:pt idx="7734">
                  <c:v>0.97273500964423998</c:v>
                </c:pt>
                <c:pt idx="7735">
                  <c:v>0.97283655091011001</c:v>
                </c:pt>
                <c:pt idx="7736">
                  <c:v>0.97293374040743008</c:v>
                </c:pt>
                <c:pt idx="7737">
                  <c:v>0.97309475584330007</c:v>
                </c:pt>
                <c:pt idx="7738">
                  <c:v>0.97322095713087009</c:v>
                </c:pt>
                <c:pt idx="7739">
                  <c:v>0.97351542680187997</c:v>
                </c:pt>
                <c:pt idx="7740">
                  <c:v>0.97390708597019993</c:v>
                </c:pt>
                <c:pt idx="7741">
                  <c:v>0.97396946131923001</c:v>
                </c:pt>
                <c:pt idx="7742">
                  <c:v>0.97404054020534003</c:v>
                </c:pt>
                <c:pt idx="7743">
                  <c:v>0.97417399444046993</c:v>
                </c:pt>
                <c:pt idx="7744">
                  <c:v>0.97433791105536005</c:v>
                </c:pt>
                <c:pt idx="7745">
                  <c:v>0.97477163731955008</c:v>
                </c:pt>
                <c:pt idx="7746">
                  <c:v>0.97580880882086007</c:v>
                </c:pt>
                <c:pt idx="7747">
                  <c:v>0.97595821954063</c:v>
                </c:pt>
                <c:pt idx="7748">
                  <c:v>0.97611343261844996</c:v>
                </c:pt>
                <c:pt idx="7749">
                  <c:v>0.97624833744309991</c:v>
                </c:pt>
                <c:pt idx="7750">
                  <c:v>0.97640500111042994</c:v>
                </c:pt>
                <c:pt idx="7751">
                  <c:v>0.97678070379412008</c:v>
                </c:pt>
                <c:pt idx="7752">
                  <c:v>0.97725678674500993</c:v>
                </c:pt>
                <c:pt idx="7753">
                  <c:v>0.97758723156296989</c:v>
                </c:pt>
                <c:pt idx="7754">
                  <c:v>0.9776829704707799</c:v>
                </c:pt>
                <c:pt idx="7755">
                  <c:v>0.97776565407298999</c:v>
                </c:pt>
                <c:pt idx="7756">
                  <c:v>0.97803111195373993</c:v>
                </c:pt>
                <c:pt idx="7757">
                  <c:v>0.97867662428672997</c:v>
                </c:pt>
                <c:pt idx="7758">
                  <c:v>0.97873464786722009</c:v>
                </c:pt>
                <c:pt idx="7759">
                  <c:v>0.97881007852186008</c:v>
                </c:pt>
                <c:pt idx="7760">
                  <c:v>0.97894353275698998</c:v>
                </c:pt>
                <c:pt idx="7761">
                  <c:v>0.9790073586955399</c:v>
                </c:pt>
                <c:pt idx="7762">
                  <c:v>0.97911470231944997</c:v>
                </c:pt>
                <c:pt idx="7763">
                  <c:v>0.97929457541897991</c:v>
                </c:pt>
                <c:pt idx="7764">
                  <c:v>0.97973990639926001</c:v>
                </c:pt>
                <c:pt idx="7765">
                  <c:v>0.98026209886053994</c:v>
                </c:pt>
                <c:pt idx="7766">
                  <c:v>0.98068714135081003</c:v>
                </c:pt>
                <c:pt idx="7767">
                  <c:v>0.98078723202716001</c:v>
                </c:pt>
                <c:pt idx="7768">
                  <c:v>0.98089602624057992</c:v>
                </c:pt>
                <c:pt idx="7769">
                  <c:v>0.98101497458059006</c:v>
                </c:pt>
                <c:pt idx="7770">
                  <c:v>0.98109765818279993</c:v>
                </c:pt>
                <c:pt idx="7771">
                  <c:v>0.98163612008600998</c:v>
                </c:pt>
                <c:pt idx="7772">
                  <c:v>0.98221102436443997</c:v>
                </c:pt>
                <c:pt idx="7773">
                  <c:v>0.98238578166974011</c:v>
                </c:pt>
                <c:pt idx="7774">
                  <c:v>0.98247861939852998</c:v>
                </c:pt>
                <c:pt idx="7775">
                  <c:v>0.98269185605684006</c:v>
                </c:pt>
                <c:pt idx="7776">
                  <c:v>0.9828746303353999</c:v>
                </c:pt>
                <c:pt idx="7777">
                  <c:v>0.98348097675155</c:v>
                </c:pt>
                <c:pt idx="7778">
                  <c:v>0.98354190151106002</c:v>
                </c:pt>
                <c:pt idx="7779">
                  <c:v>0.98372014809533992</c:v>
                </c:pt>
                <c:pt idx="7780">
                  <c:v>0.98391035124720005</c:v>
                </c:pt>
                <c:pt idx="7781">
                  <c:v>0.98431216454211001</c:v>
                </c:pt>
                <c:pt idx="7782">
                  <c:v>0.98484453089312995</c:v>
                </c:pt>
                <c:pt idx="7783">
                  <c:v>0.98506973588896996</c:v>
                </c:pt>
                <c:pt idx="7784">
                  <c:v>0.98546828438342993</c:v>
                </c:pt>
                <c:pt idx="7785">
                  <c:v>0.98554516562758998</c:v>
                </c:pt>
                <c:pt idx="7786">
                  <c:v>0.98563945394588992</c:v>
                </c:pt>
                <c:pt idx="7787">
                  <c:v>0.98576855641248007</c:v>
                </c:pt>
                <c:pt idx="7788">
                  <c:v>0.98611524730593003</c:v>
                </c:pt>
                <c:pt idx="7789">
                  <c:v>0.98686955385233999</c:v>
                </c:pt>
                <c:pt idx="7790">
                  <c:v>0.98716837529188006</c:v>
                </c:pt>
                <c:pt idx="7791">
                  <c:v>0.98731198365359996</c:v>
                </c:pt>
                <c:pt idx="7792">
                  <c:v>0.98744978965727004</c:v>
                </c:pt>
                <c:pt idx="7793">
                  <c:v>0.98756913223947995</c:v>
                </c:pt>
                <c:pt idx="7794">
                  <c:v>0.98816347969732998</c:v>
                </c:pt>
                <c:pt idx="7795">
                  <c:v>0.98829113157442006</c:v>
                </c:pt>
                <c:pt idx="7796">
                  <c:v>0.98847970821101994</c:v>
                </c:pt>
                <c:pt idx="7797">
                  <c:v>0.9885841506559101</c:v>
                </c:pt>
                <c:pt idx="7798">
                  <c:v>0.98928478539035991</c:v>
                </c:pt>
                <c:pt idx="7799">
                  <c:v>0.98956619975575011</c:v>
                </c:pt>
                <c:pt idx="7800">
                  <c:v>0.99022041562581009</c:v>
                </c:pt>
                <c:pt idx="7801">
                  <c:v>0.99030600040704009</c:v>
                </c:pt>
                <c:pt idx="7802">
                  <c:v>0.99039448636728999</c:v>
                </c:pt>
                <c:pt idx="7803">
                  <c:v>0.99044380641070995</c:v>
                </c:pt>
                <c:pt idx="7804">
                  <c:v>0.99056565592974</c:v>
                </c:pt>
                <c:pt idx="7805">
                  <c:v>0.99088478562245008</c:v>
                </c:pt>
                <c:pt idx="7806">
                  <c:v>0.99188424179643997</c:v>
                </c:pt>
                <c:pt idx="7807">
                  <c:v>0.99198578306231</c:v>
                </c:pt>
                <c:pt idx="7808">
                  <c:v>0.9920684666645101</c:v>
                </c:pt>
                <c:pt idx="7809">
                  <c:v>0.99217581028841995</c:v>
                </c:pt>
                <c:pt idx="7810">
                  <c:v>0.99229911039697005</c:v>
                </c:pt>
                <c:pt idx="7811">
                  <c:v>0.99294897449849007</c:v>
                </c:pt>
                <c:pt idx="7812">
                  <c:v>0.99306792283849998</c:v>
                </c:pt>
                <c:pt idx="7813">
                  <c:v>0.99315060644070008</c:v>
                </c:pt>
                <c:pt idx="7814">
                  <c:v>0.99332322659266992</c:v>
                </c:pt>
                <c:pt idx="7815">
                  <c:v>0.99339575606829</c:v>
                </c:pt>
                <c:pt idx="7816">
                  <c:v>0.99365686218050997</c:v>
                </c:pt>
                <c:pt idx="7817">
                  <c:v>0.99476511256792</c:v>
                </c:pt>
                <c:pt idx="7818">
                  <c:v>0.99500736101648002</c:v>
                </c:pt>
              </c:numCache>
            </c:numRef>
          </c:xVal>
          <c:yVal>
            <c:numRef>
              <c:f>Sheet1!$E$2:$E$7820</c:f>
              <c:numCache>
                <c:formatCode>0%</c:formatCode>
                <c:ptCount val="7819"/>
                <c:pt idx="0">
                  <c:v>2.0253806430342025E-2</c:v>
                </c:pt>
                <c:pt idx="1">
                  <c:v>2.5890197292483985E-2</c:v>
                </c:pt>
                <c:pt idx="2">
                  <c:v>2.9118964475699949E-2</c:v>
                </c:pt>
                <c:pt idx="3">
                  <c:v>3.2015387774156023E-2</c:v>
                </c:pt>
                <c:pt idx="4">
                  <c:v>3.4716286590822043E-2</c:v>
                </c:pt>
                <c:pt idx="5">
                  <c:v>3.5087160114979032E-2</c:v>
                </c:pt>
                <c:pt idx="6">
                  <c:v>3.7639170905534036E-2</c:v>
                </c:pt>
                <c:pt idx="7">
                  <c:v>3.7766804857091052E-2</c:v>
                </c:pt>
                <c:pt idx="8">
                  <c:v>4.0572054874564945E-2</c:v>
                </c:pt>
                <c:pt idx="9">
                  <c:v>4.0651575504068949E-2</c:v>
                </c:pt>
                <c:pt idx="10">
                  <c:v>4.2659971858099999E-2</c:v>
                </c:pt>
                <c:pt idx="11">
                  <c:v>4.3575128059365031E-2</c:v>
                </c:pt>
                <c:pt idx="12">
                  <c:v>4.3742188205382004E-2</c:v>
                </c:pt>
                <c:pt idx="13">
                  <c:v>4.5722144232408946E-2</c:v>
                </c:pt>
                <c:pt idx="14">
                  <c:v>4.5813486112536994E-2</c:v>
                </c:pt>
                <c:pt idx="15">
                  <c:v>4.5867804804564982E-2</c:v>
                </c:pt>
                <c:pt idx="16">
                  <c:v>4.7182005532301008E-2</c:v>
                </c:pt>
                <c:pt idx="17">
                  <c:v>4.7450698726865026E-2</c:v>
                </c:pt>
                <c:pt idx="18">
                  <c:v>4.7788143704895036E-2</c:v>
                </c:pt>
                <c:pt idx="19">
                  <c:v>5.046034312551495E-2</c:v>
                </c:pt>
                <c:pt idx="20">
                  <c:v>5.0658881438991998E-2</c:v>
                </c:pt>
                <c:pt idx="21">
                  <c:v>5.0992117124157965E-2</c:v>
                </c:pt>
                <c:pt idx="22">
                  <c:v>5.2987560065102968E-2</c:v>
                </c:pt>
                <c:pt idx="23">
                  <c:v>5.3121918964154968E-2</c:v>
                </c:pt>
                <c:pt idx="24">
                  <c:v>5.3302767064019041E-2</c:v>
                </c:pt>
                <c:pt idx="25">
                  <c:v>5.3507626069797976E-2</c:v>
                </c:pt>
                <c:pt idx="26">
                  <c:v>5.5303335309974999E-2</c:v>
                </c:pt>
                <c:pt idx="27">
                  <c:v>5.538200934211901E-2</c:v>
                </c:pt>
                <c:pt idx="28">
                  <c:v>5.5615477086858989E-2</c:v>
                </c:pt>
                <c:pt idx="29">
                  <c:v>5.5739618579139005E-2</c:v>
                </c:pt>
                <c:pt idx="30">
                  <c:v>5.7650784515840048E-2</c:v>
                </c:pt>
                <c:pt idx="31">
                  <c:v>5.7889871834304052E-2</c:v>
                </c:pt>
                <c:pt idx="32">
                  <c:v>5.7981828495252019E-2</c:v>
                </c:pt>
                <c:pt idx="33">
                  <c:v>5.8991332491425963E-2</c:v>
                </c:pt>
                <c:pt idx="34">
                  <c:v>5.989326201130496E-2</c:v>
                </c:pt>
                <c:pt idx="35">
                  <c:v>5.994780978316705E-2</c:v>
                </c:pt>
                <c:pt idx="36">
                  <c:v>6.0194710224226955E-2</c:v>
                </c:pt>
                <c:pt idx="37">
                  <c:v>6.029184353728001E-2</c:v>
                </c:pt>
                <c:pt idx="38">
                  <c:v>6.1998614609490965E-2</c:v>
                </c:pt>
                <c:pt idx="39">
                  <c:v>6.2082828713418969E-2</c:v>
                </c:pt>
                <c:pt idx="40">
                  <c:v>6.2268004044213954E-2</c:v>
                </c:pt>
                <c:pt idx="41">
                  <c:v>6.2443609590472016E-2</c:v>
                </c:pt>
                <c:pt idx="42">
                  <c:v>6.4013054254574042E-2</c:v>
                </c:pt>
                <c:pt idx="43">
                  <c:v>6.4242250594241046E-2</c:v>
                </c:pt>
                <c:pt idx="44">
                  <c:v>6.4310674553682001E-2</c:v>
                </c:pt>
                <c:pt idx="45">
                  <c:v>6.4544177296389948E-2</c:v>
                </c:pt>
                <c:pt idx="46">
                  <c:v>6.4677197301457046E-2</c:v>
                </c:pt>
                <c:pt idx="47">
                  <c:v>6.5667446651311967E-2</c:v>
                </c:pt>
                <c:pt idx="48">
                  <c:v>6.5759307868602956E-2</c:v>
                </c:pt>
                <c:pt idx="49">
                  <c:v>6.5806017472539002E-2</c:v>
                </c:pt>
                <c:pt idx="50">
                  <c:v>6.5932691625368967E-2</c:v>
                </c:pt>
                <c:pt idx="51">
                  <c:v>6.6089315868600007E-2</c:v>
                </c:pt>
                <c:pt idx="52">
                  <c:v>6.7731170004520003E-2</c:v>
                </c:pt>
                <c:pt idx="53">
                  <c:v>6.7816601409918964E-2</c:v>
                </c:pt>
                <c:pt idx="54">
                  <c:v>6.7991392101421022E-2</c:v>
                </c:pt>
                <c:pt idx="55">
                  <c:v>6.8072404641023043E-2</c:v>
                </c:pt>
                <c:pt idx="56">
                  <c:v>6.8201533719297047E-2</c:v>
                </c:pt>
                <c:pt idx="57">
                  <c:v>6.8456354980224954E-2</c:v>
                </c:pt>
                <c:pt idx="58">
                  <c:v>6.9983809590526969E-2</c:v>
                </c:pt>
                <c:pt idx="59">
                  <c:v>7.0070222966101992E-2</c:v>
                </c:pt>
                <c:pt idx="60">
                  <c:v>7.0237408168331017E-2</c:v>
                </c:pt>
                <c:pt idx="61">
                  <c:v>7.0277909658533977E-2</c:v>
                </c:pt>
                <c:pt idx="62">
                  <c:v>7.0360886138490009E-2</c:v>
                </c:pt>
                <c:pt idx="63">
                  <c:v>7.0537220263783951E-2</c:v>
                </c:pt>
                <c:pt idx="64">
                  <c:v>7.0904230734330054E-2</c:v>
                </c:pt>
                <c:pt idx="65">
                  <c:v>7.2032079911741986E-2</c:v>
                </c:pt>
                <c:pt idx="66">
                  <c:v>7.2132686837192983E-2</c:v>
                </c:pt>
                <c:pt idx="67">
                  <c:v>7.2296313459472961E-2</c:v>
                </c:pt>
                <c:pt idx="68">
                  <c:v>7.2333819813698019E-2</c:v>
                </c:pt>
                <c:pt idx="69">
                  <c:v>7.253701357889597E-2</c:v>
                </c:pt>
                <c:pt idx="70">
                  <c:v>7.2641701644535983E-2</c:v>
                </c:pt>
                <c:pt idx="71">
                  <c:v>7.3950302465030981E-2</c:v>
                </c:pt>
                <c:pt idx="72">
                  <c:v>7.4024490858004E-2</c:v>
                </c:pt>
                <c:pt idx="73">
                  <c:v>7.4172455486210986E-2</c:v>
                </c:pt>
                <c:pt idx="74">
                  <c:v>7.4200070054706968E-2</c:v>
                </c:pt>
                <c:pt idx="75">
                  <c:v>7.4353804891255981E-2</c:v>
                </c:pt>
                <c:pt idx="76">
                  <c:v>7.4571836335049047E-2</c:v>
                </c:pt>
                <c:pt idx="77">
                  <c:v>7.5431597378058046E-2</c:v>
                </c:pt>
                <c:pt idx="78">
                  <c:v>7.5835927370177969E-2</c:v>
                </c:pt>
                <c:pt idx="79">
                  <c:v>7.6032711447603041E-2</c:v>
                </c:pt>
                <c:pt idx="80">
                  <c:v>7.6145799969908001E-2</c:v>
                </c:pt>
                <c:pt idx="81">
                  <c:v>7.6230176107732972E-2</c:v>
                </c:pt>
                <c:pt idx="82">
                  <c:v>7.6612089152623963E-2</c:v>
                </c:pt>
                <c:pt idx="83">
                  <c:v>7.7538034944807044E-2</c:v>
                </c:pt>
                <c:pt idx="84">
                  <c:v>7.7958592184160014E-2</c:v>
                </c:pt>
                <c:pt idx="85">
                  <c:v>7.8154543202496041E-2</c:v>
                </c:pt>
                <c:pt idx="86">
                  <c:v>7.8240930210578985E-2</c:v>
                </c:pt>
                <c:pt idx="87">
                  <c:v>7.849082043396205E-2</c:v>
                </c:pt>
                <c:pt idx="88">
                  <c:v>7.8709105654388045E-2</c:v>
                </c:pt>
                <c:pt idx="89">
                  <c:v>7.9345419713930054E-2</c:v>
                </c:pt>
                <c:pt idx="90">
                  <c:v>7.967355684687305E-2</c:v>
                </c:pt>
                <c:pt idx="91">
                  <c:v>7.9875119563496022E-2</c:v>
                </c:pt>
                <c:pt idx="92">
                  <c:v>8.0100568584591025E-2</c:v>
                </c:pt>
                <c:pt idx="93">
                  <c:v>8.0208868394724964E-2</c:v>
                </c:pt>
                <c:pt idx="94">
                  <c:v>8.0428864969073977E-2</c:v>
                </c:pt>
                <c:pt idx="95">
                  <c:v>8.0638275034905949E-2</c:v>
                </c:pt>
                <c:pt idx="96">
                  <c:v>8.1200844087548019E-2</c:v>
                </c:pt>
                <c:pt idx="97">
                  <c:v>8.1710316735221E-2</c:v>
                </c:pt>
                <c:pt idx="98">
                  <c:v>8.1816088145117982E-2</c:v>
                </c:pt>
                <c:pt idx="99">
                  <c:v>8.2107275572364968E-2</c:v>
                </c:pt>
                <c:pt idx="100">
                  <c:v>8.2226953183563989E-2</c:v>
                </c:pt>
                <c:pt idx="101">
                  <c:v>8.247824210572996E-2</c:v>
                </c:pt>
                <c:pt idx="102">
                  <c:v>8.2436218592357946E-2</c:v>
                </c:pt>
                <c:pt idx="103">
                  <c:v>8.3086418029689968E-2</c:v>
                </c:pt>
                <c:pt idx="104">
                  <c:v>8.3174854990957003E-2</c:v>
                </c:pt>
                <c:pt idx="105">
                  <c:v>8.3397018891306018E-2</c:v>
                </c:pt>
                <c:pt idx="106">
                  <c:v>8.3525289070637054E-2</c:v>
                </c:pt>
                <c:pt idx="107">
                  <c:v>8.3824121408718977E-2</c:v>
                </c:pt>
                <c:pt idx="108">
                  <c:v>8.4031398582568029E-2</c:v>
                </c:pt>
                <c:pt idx="109">
                  <c:v>8.4748038497530986E-2</c:v>
                </c:pt>
                <c:pt idx="110">
                  <c:v>8.5126807324180986E-2</c:v>
                </c:pt>
                <c:pt idx="111">
                  <c:v>8.554136167187798E-2</c:v>
                </c:pt>
                <c:pt idx="112">
                  <c:v>8.5709135348468024E-2</c:v>
                </c:pt>
                <c:pt idx="113">
                  <c:v>8.5815640132799964E-2</c:v>
                </c:pt>
                <c:pt idx="114">
                  <c:v>8.6094410633490992E-2</c:v>
                </c:pt>
                <c:pt idx="115">
                  <c:v>8.6748774446894994E-2</c:v>
                </c:pt>
                <c:pt idx="116">
                  <c:v>8.7123360550306006E-2</c:v>
                </c:pt>
                <c:pt idx="117">
                  <c:v>8.7369676474385982E-2</c:v>
                </c:pt>
                <c:pt idx="118">
                  <c:v>8.7706955539035958E-2</c:v>
                </c:pt>
                <c:pt idx="119">
                  <c:v>8.7801422762517012E-2</c:v>
                </c:pt>
                <c:pt idx="120">
                  <c:v>8.7989376580862033E-2</c:v>
                </c:pt>
                <c:pt idx="121">
                  <c:v>8.8173407884737043E-2</c:v>
                </c:pt>
                <c:pt idx="122">
                  <c:v>8.8531991082518968E-2</c:v>
                </c:pt>
                <c:pt idx="123">
                  <c:v>8.8780402304802997E-2</c:v>
                </c:pt>
                <c:pt idx="124">
                  <c:v>8.8995390417471953E-2</c:v>
                </c:pt>
                <c:pt idx="125">
                  <c:v>8.9331931165270051E-2</c:v>
                </c:pt>
                <c:pt idx="126">
                  <c:v>8.9543026133040993E-2</c:v>
                </c:pt>
                <c:pt idx="127">
                  <c:v>8.9732925089703985E-2</c:v>
                </c:pt>
                <c:pt idx="128">
                  <c:v>8.9932773194437043E-2</c:v>
                </c:pt>
                <c:pt idx="129">
                  <c:v>9.0523233503878031E-2</c:v>
                </c:pt>
                <c:pt idx="130">
                  <c:v>9.0758119912689006E-2</c:v>
                </c:pt>
                <c:pt idx="131">
                  <c:v>9.1010741759364966E-2</c:v>
                </c:pt>
                <c:pt idx="132">
                  <c:v>9.1322061231493001E-2</c:v>
                </c:pt>
                <c:pt idx="133">
                  <c:v>9.1541507180379011E-2</c:v>
                </c:pt>
                <c:pt idx="134">
                  <c:v>9.1675171821857027E-2</c:v>
                </c:pt>
                <c:pt idx="135">
                  <c:v>9.2217184105907957E-2</c:v>
                </c:pt>
                <c:pt idx="136">
                  <c:v>9.2416599638986963E-2</c:v>
                </c:pt>
                <c:pt idx="137">
                  <c:v>9.2565404288398989E-2</c:v>
                </c:pt>
                <c:pt idx="138">
                  <c:v>9.2770290320131954E-2</c:v>
                </c:pt>
                <c:pt idx="139">
                  <c:v>9.2953762603499968E-2</c:v>
                </c:pt>
                <c:pt idx="140">
                  <c:v>9.3057008895484961E-2</c:v>
                </c:pt>
                <c:pt idx="141">
                  <c:v>9.3229718685385987E-2</c:v>
                </c:pt>
                <c:pt idx="142">
                  <c:v>9.3394836836170003E-2</c:v>
                </c:pt>
                <c:pt idx="143">
                  <c:v>9.3448357891940947E-2</c:v>
                </c:pt>
                <c:pt idx="144">
                  <c:v>9.3498842292066953E-2</c:v>
                </c:pt>
                <c:pt idx="145">
                  <c:v>9.3754528704220963E-2</c:v>
                </c:pt>
                <c:pt idx="146">
                  <c:v>9.3491472677240006E-2</c:v>
                </c:pt>
                <c:pt idx="147">
                  <c:v>9.3735761360518977E-2</c:v>
                </c:pt>
                <c:pt idx="148">
                  <c:v>9.3899713088760994E-2</c:v>
                </c:pt>
                <c:pt idx="149">
                  <c:v>9.4089795940786036E-2</c:v>
                </c:pt>
                <c:pt idx="150">
                  <c:v>9.4317811069266955E-2</c:v>
                </c:pt>
                <c:pt idx="151">
                  <c:v>9.446111078032704E-2</c:v>
                </c:pt>
                <c:pt idx="152">
                  <c:v>9.4706406168084012E-2</c:v>
                </c:pt>
                <c:pt idx="153">
                  <c:v>9.4762883113031049E-2</c:v>
                </c:pt>
                <c:pt idx="154">
                  <c:v>9.4970246224330035E-2</c:v>
                </c:pt>
                <c:pt idx="155">
                  <c:v>9.5420797374693E-2</c:v>
                </c:pt>
                <c:pt idx="156">
                  <c:v>9.5578427056860038E-2</c:v>
                </c:pt>
                <c:pt idx="157">
                  <c:v>9.5797861140628049E-2</c:v>
                </c:pt>
                <c:pt idx="158">
                  <c:v>9.6041737813200023E-2</c:v>
                </c:pt>
                <c:pt idx="159">
                  <c:v>9.6212739013170956E-2</c:v>
                </c:pt>
                <c:pt idx="160">
                  <c:v>9.6341708753124977E-2</c:v>
                </c:pt>
                <c:pt idx="161">
                  <c:v>9.6544435697301978E-2</c:v>
                </c:pt>
                <c:pt idx="162">
                  <c:v>9.6677198664901987E-2</c:v>
                </c:pt>
                <c:pt idx="163">
                  <c:v>9.6906998884382034E-2</c:v>
                </c:pt>
                <c:pt idx="164">
                  <c:v>9.7330476759441953E-2</c:v>
                </c:pt>
                <c:pt idx="165">
                  <c:v>9.7544583386555028E-2</c:v>
                </c:pt>
                <c:pt idx="166">
                  <c:v>9.7709620399253017E-2</c:v>
                </c:pt>
                <c:pt idx="167">
                  <c:v>9.789482473917599E-2</c:v>
                </c:pt>
                <c:pt idx="168">
                  <c:v>9.801157185671705E-2</c:v>
                </c:pt>
                <c:pt idx="169">
                  <c:v>9.8276254852439959E-2</c:v>
                </c:pt>
                <c:pt idx="170">
                  <c:v>9.8349169117185054E-2</c:v>
                </c:pt>
                <c:pt idx="171">
                  <c:v>9.8532929923133006E-2</c:v>
                </c:pt>
                <c:pt idx="172">
                  <c:v>9.8682621507291013E-2</c:v>
                </c:pt>
                <c:pt idx="173">
                  <c:v>9.8506348277383027E-2</c:v>
                </c:pt>
                <c:pt idx="174">
                  <c:v>9.8576633089638044E-2</c:v>
                </c:pt>
                <c:pt idx="175">
                  <c:v>9.861703043500003E-2</c:v>
                </c:pt>
                <c:pt idx="176">
                  <c:v>9.8641608223709043E-2</c:v>
                </c:pt>
                <c:pt idx="177">
                  <c:v>9.8673958943367945E-2</c:v>
                </c:pt>
                <c:pt idx="178">
                  <c:v>9.8690544845326023E-2</c:v>
                </c:pt>
                <c:pt idx="179">
                  <c:v>9.8712440425467007E-2</c:v>
                </c:pt>
                <c:pt idx="180">
                  <c:v>9.873526656776499E-2</c:v>
                </c:pt>
                <c:pt idx="181">
                  <c:v>9.8824655273693995E-2</c:v>
                </c:pt>
                <c:pt idx="182">
                  <c:v>9.8857115471253976E-2</c:v>
                </c:pt>
                <c:pt idx="183">
                  <c:v>9.8881474304162054E-2</c:v>
                </c:pt>
                <c:pt idx="184">
                  <c:v>9.8911580726857018E-2</c:v>
                </c:pt>
                <c:pt idx="185">
                  <c:v>9.8936486949268043E-2</c:v>
                </c:pt>
                <c:pt idx="186">
                  <c:v>9.8954496063934028E-2</c:v>
                </c:pt>
                <c:pt idx="187">
                  <c:v>9.8973983130260956E-2</c:v>
                </c:pt>
                <c:pt idx="188">
                  <c:v>9.8985861482487003E-2</c:v>
                </c:pt>
                <c:pt idx="189">
                  <c:v>9.9543853030573004E-2</c:v>
                </c:pt>
                <c:pt idx="190">
                  <c:v>0.10125412820326096</c:v>
                </c:pt>
                <c:pt idx="191">
                  <c:v>0.10212923142305297</c:v>
                </c:pt>
                <c:pt idx="192">
                  <c:v>0.10300112913654902</c:v>
                </c:pt>
                <c:pt idx="193">
                  <c:v>0.10342265321494903</c:v>
                </c:pt>
                <c:pt idx="194">
                  <c:v>0.10368069647206701</c:v>
                </c:pt>
                <c:pt idx="195">
                  <c:v>0.10371989371900303</c:v>
                </c:pt>
                <c:pt idx="196">
                  <c:v>0.10360411867255404</c:v>
                </c:pt>
                <c:pt idx="197">
                  <c:v>0.10357757255522404</c:v>
                </c:pt>
                <c:pt idx="198">
                  <c:v>0.10453372840044795</c:v>
                </c:pt>
                <c:pt idx="199">
                  <c:v>0.104823330343777</c:v>
                </c:pt>
                <c:pt idx="200">
                  <c:v>0.10499146773327195</c:v>
                </c:pt>
                <c:pt idx="201">
                  <c:v>0.10523930907715495</c:v>
                </c:pt>
                <c:pt idx="202">
                  <c:v>0.10533609245034103</c:v>
                </c:pt>
                <c:pt idx="203">
                  <c:v>0.10549094584743701</c:v>
                </c:pt>
                <c:pt idx="204">
                  <c:v>0.10563555159325599</c:v>
                </c:pt>
                <c:pt idx="205">
                  <c:v>0.10591638747615695</c:v>
                </c:pt>
                <c:pt idx="206">
                  <c:v>0.10645118872649395</c:v>
                </c:pt>
                <c:pt idx="207">
                  <c:v>0.10659441498896405</c:v>
                </c:pt>
                <c:pt idx="208">
                  <c:v>0.10665917809318304</c:v>
                </c:pt>
                <c:pt idx="209">
                  <c:v>0.10682541776947796</c:v>
                </c:pt>
                <c:pt idx="210">
                  <c:v>0.10699469378689297</c:v>
                </c:pt>
                <c:pt idx="211">
                  <c:v>0.10714119724591098</c:v>
                </c:pt>
                <c:pt idx="212">
                  <c:v>0.10732413679836394</c:v>
                </c:pt>
                <c:pt idx="213">
                  <c:v>0.10742509514058896</c:v>
                </c:pt>
                <c:pt idx="214">
                  <c:v>0.10773987910655003</c:v>
                </c:pt>
                <c:pt idx="215">
                  <c:v>0.10816558283111799</c:v>
                </c:pt>
                <c:pt idx="216">
                  <c:v>0.10834532796712704</c:v>
                </c:pt>
                <c:pt idx="217">
                  <c:v>0.10851514160250597</c:v>
                </c:pt>
                <c:pt idx="218">
                  <c:v>0.10875273529511098</c:v>
                </c:pt>
                <c:pt idx="219">
                  <c:v>0.10880093721038397</c:v>
                </c:pt>
                <c:pt idx="220">
                  <c:v>0.10899905846843405</c:v>
                </c:pt>
                <c:pt idx="221">
                  <c:v>0.10928333590575101</c:v>
                </c:pt>
                <c:pt idx="222">
                  <c:v>0.10973349393154896</c:v>
                </c:pt>
                <c:pt idx="223">
                  <c:v>0.11007248018620297</c:v>
                </c:pt>
                <c:pt idx="224">
                  <c:v>0.11024185549452103</c:v>
                </c:pt>
                <c:pt idx="225">
                  <c:v>0.11035856789184895</c:v>
                </c:pt>
                <c:pt idx="226">
                  <c:v>0.110500188422754</c:v>
                </c:pt>
                <c:pt idx="227">
                  <c:v>0.11062828739543196</c:v>
                </c:pt>
                <c:pt idx="228">
                  <c:v>0.11089871855997402</c:v>
                </c:pt>
                <c:pt idx="229">
                  <c:v>0.11106018064725798</c:v>
                </c:pt>
                <c:pt idx="230">
                  <c:v>0.11155309081206899</c:v>
                </c:pt>
                <c:pt idx="231">
                  <c:v>0.11170147212208703</c:v>
                </c:pt>
                <c:pt idx="232">
                  <c:v>0.11187404990472205</c:v>
                </c:pt>
                <c:pt idx="233">
                  <c:v>0.11206251132298395</c:v>
                </c:pt>
                <c:pt idx="234">
                  <c:v>0.11213558530727197</c:v>
                </c:pt>
                <c:pt idx="235">
                  <c:v>0.112260125975153</c:v>
                </c:pt>
                <c:pt idx="236">
                  <c:v>0.11238751328687202</c:v>
                </c:pt>
                <c:pt idx="237">
                  <c:v>0.11252913381777596</c:v>
                </c:pt>
                <c:pt idx="238">
                  <c:v>0.11265296282469806</c:v>
                </c:pt>
                <c:pt idx="239">
                  <c:v>0.11322015660927698</c:v>
                </c:pt>
                <c:pt idx="240">
                  <c:v>0.11352972912658099</c:v>
                </c:pt>
                <c:pt idx="241">
                  <c:v>0.11365249064206395</c:v>
                </c:pt>
                <c:pt idx="242">
                  <c:v>0.11386385394698295</c:v>
                </c:pt>
                <c:pt idx="243">
                  <c:v>0.11398625963198605</c:v>
                </c:pt>
                <c:pt idx="244">
                  <c:v>0.11419833459786299</c:v>
                </c:pt>
                <c:pt idx="245">
                  <c:v>0.11437954164337605</c:v>
                </c:pt>
                <c:pt idx="246">
                  <c:v>0.11440946646962802</c:v>
                </c:pt>
                <c:pt idx="247">
                  <c:v>0.11442615266573497</c:v>
                </c:pt>
                <c:pt idx="248">
                  <c:v>0.114447631327805</c:v>
                </c:pt>
                <c:pt idx="249">
                  <c:v>0.11446525484540104</c:v>
                </c:pt>
                <c:pt idx="250">
                  <c:v>0.11447348347310204</c:v>
                </c:pt>
                <c:pt idx="251">
                  <c:v>0.11448385024815799</c:v>
                </c:pt>
                <c:pt idx="252">
                  <c:v>0.11454666642576505</c:v>
                </c:pt>
                <c:pt idx="253">
                  <c:v>0.11456033761037099</c:v>
                </c:pt>
                <c:pt idx="254">
                  <c:v>0.11457987250211799</c:v>
                </c:pt>
                <c:pt idx="255">
                  <c:v>0.114593900044616</c:v>
                </c:pt>
                <c:pt idx="256">
                  <c:v>0.11459892145128403</c:v>
                </c:pt>
                <c:pt idx="257">
                  <c:v>0.11460844592586705</c:v>
                </c:pt>
                <c:pt idx="258">
                  <c:v>0.11462104927112804</c:v>
                </c:pt>
                <c:pt idx="259">
                  <c:v>0.11467822728046495</c:v>
                </c:pt>
                <c:pt idx="260">
                  <c:v>0.114705278084128</c:v>
                </c:pt>
                <c:pt idx="261">
                  <c:v>0.11473151898348999</c:v>
                </c:pt>
                <c:pt idx="262">
                  <c:v>0.11474600007239599</c:v>
                </c:pt>
                <c:pt idx="263">
                  <c:v>0.11475669080917295</c:v>
                </c:pt>
                <c:pt idx="264">
                  <c:v>0.11477078314401601</c:v>
                </c:pt>
                <c:pt idx="265">
                  <c:v>0.11477998365687803</c:v>
                </c:pt>
                <c:pt idx="266">
                  <c:v>0.118292435812965</c:v>
                </c:pt>
                <c:pt idx="267">
                  <c:v>0.11926612763795397</c:v>
                </c:pt>
                <c:pt idx="268">
                  <c:v>0.11938312609295998</c:v>
                </c:pt>
                <c:pt idx="269">
                  <c:v>0.11948183665386902</c:v>
                </c:pt>
                <c:pt idx="270">
                  <c:v>0.11955190352522804</c:v>
                </c:pt>
                <c:pt idx="271">
                  <c:v>0.11962836014271805</c:v>
                </c:pt>
                <c:pt idx="272">
                  <c:v>0.119725308015039</c:v>
                </c:pt>
                <c:pt idx="273">
                  <c:v>0.11978281573021199</c:v>
                </c:pt>
                <c:pt idx="274">
                  <c:v>0.12016553948980702</c:v>
                </c:pt>
                <c:pt idx="275">
                  <c:v>0.12025367391919095</c:v>
                </c:pt>
                <c:pt idx="276">
                  <c:v>0.12036376801247595</c:v>
                </c:pt>
                <c:pt idx="277">
                  <c:v>0.12049191980386498</c:v>
                </c:pt>
                <c:pt idx="278">
                  <c:v>0.120728967417988</c:v>
                </c:pt>
                <c:pt idx="279">
                  <c:v>0.12080565929314502</c:v>
                </c:pt>
                <c:pt idx="280">
                  <c:v>0.12089529914722497</c:v>
                </c:pt>
                <c:pt idx="281">
                  <c:v>0.12099025099265803</c:v>
                </c:pt>
                <c:pt idx="282">
                  <c:v>0.121163886710007</c:v>
                </c:pt>
                <c:pt idx="283">
                  <c:v>0.12176912172477705</c:v>
                </c:pt>
                <c:pt idx="284">
                  <c:v>0.12193412545617599</c:v>
                </c:pt>
                <c:pt idx="285">
                  <c:v>0.12205098926594005</c:v>
                </c:pt>
                <c:pt idx="286">
                  <c:v>0.12221831699355601</c:v>
                </c:pt>
                <c:pt idx="287">
                  <c:v>0.12233484880386003</c:v>
                </c:pt>
                <c:pt idx="288">
                  <c:v>0.122413200676315</c:v>
                </c:pt>
                <c:pt idx="289">
                  <c:v>0.12248709397675195</c:v>
                </c:pt>
                <c:pt idx="290">
                  <c:v>0.12258384839852698</c:v>
                </c:pt>
                <c:pt idx="291">
                  <c:v>0.12291983185159805</c:v>
                </c:pt>
                <c:pt idx="292">
                  <c:v>0.12336570712578199</c:v>
                </c:pt>
                <c:pt idx="293">
                  <c:v>0.12360673873341899</c:v>
                </c:pt>
                <c:pt idx="294">
                  <c:v>0.12374119851453902</c:v>
                </c:pt>
                <c:pt idx="295">
                  <c:v>0.12388263028431001</c:v>
                </c:pt>
                <c:pt idx="296">
                  <c:v>0.12395998615838699</c:v>
                </c:pt>
                <c:pt idx="297">
                  <c:v>0.12402373005462097</c:v>
                </c:pt>
                <c:pt idx="298">
                  <c:v>0.12418560281383795</c:v>
                </c:pt>
                <c:pt idx="299">
                  <c:v>0.12438681401303398</c:v>
                </c:pt>
                <c:pt idx="300">
                  <c:v>0.12469470325422005</c:v>
                </c:pt>
                <c:pt idx="301">
                  <c:v>0.12489066261134996</c:v>
                </c:pt>
                <c:pt idx="302">
                  <c:v>0.12508626265930201</c:v>
                </c:pt>
                <c:pt idx="303">
                  <c:v>0.12512920087012203</c:v>
                </c:pt>
                <c:pt idx="304">
                  <c:v>0.12514228504595204</c:v>
                </c:pt>
                <c:pt idx="305">
                  <c:v>0.12514885784789398</c:v>
                </c:pt>
                <c:pt idx="306">
                  <c:v>0.12519115663307001</c:v>
                </c:pt>
                <c:pt idx="307">
                  <c:v>0.12532461202126099</c:v>
                </c:pt>
                <c:pt idx="308">
                  <c:v>0.12553920033775701</c:v>
                </c:pt>
                <c:pt idx="309">
                  <c:v>0.12579882570833201</c:v>
                </c:pt>
                <c:pt idx="310">
                  <c:v>0.12608924847618297</c:v>
                </c:pt>
                <c:pt idx="311">
                  <c:v>0.12626774091845305</c:v>
                </c:pt>
                <c:pt idx="312">
                  <c:v>0.12641477365383003</c:v>
                </c:pt>
                <c:pt idx="313">
                  <c:v>0.126601213811527</c:v>
                </c:pt>
                <c:pt idx="314">
                  <c:v>0.12665552320026896</c:v>
                </c:pt>
                <c:pt idx="315">
                  <c:v>0.12672639032948296</c:v>
                </c:pt>
                <c:pt idx="316">
                  <c:v>0.12690328114791005</c:v>
                </c:pt>
                <c:pt idx="317">
                  <c:v>0.12719265630112797</c:v>
                </c:pt>
                <c:pt idx="318">
                  <c:v>0.12746697752342395</c:v>
                </c:pt>
                <c:pt idx="319">
                  <c:v>0.12757514010599302</c:v>
                </c:pt>
                <c:pt idx="320">
                  <c:v>0.12771323166151705</c:v>
                </c:pt>
                <c:pt idx="321">
                  <c:v>0.12783973279870997</c:v>
                </c:pt>
                <c:pt idx="322">
                  <c:v>0.12795166312428996</c:v>
                </c:pt>
                <c:pt idx="323">
                  <c:v>0.12810863050394905</c:v>
                </c:pt>
                <c:pt idx="324">
                  <c:v>0.128255332084517</c:v>
                </c:pt>
                <c:pt idx="325">
                  <c:v>0.12835202928886302</c:v>
                </c:pt>
                <c:pt idx="326">
                  <c:v>0.12854144983984395</c:v>
                </c:pt>
                <c:pt idx="327">
                  <c:v>0.12884611226449905</c:v>
                </c:pt>
                <c:pt idx="328">
                  <c:v>0.12906666136756395</c:v>
                </c:pt>
                <c:pt idx="329">
                  <c:v>0.12914646967663201</c:v>
                </c:pt>
                <c:pt idx="330">
                  <c:v>0.12926601656282799</c:v>
                </c:pt>
                <c:pt idx="331">
                  <c:v>0.12937695342398003</c:v>
                </c:pt>
                <c:pt idx="332">
                  <c:v>0.129470670235042</c:v>
                </c:pt>
                <c:pt idx="333">
                  <c:v>0.129604456778042</c:v>
                </c:pt>
                <c:pt idx="334">
                  <c:v>0.12980149388963902</c:v>
                </c:pt>
                <c:pt idx="335">
                  <c:v>0.129872029864043</c:v>
                </c:pt>
                <c:pt idx="336">
                  <c:v>0.12995968026978699</c:v>
                </c:pt>
                <c:pt idx="337">
                  <c:v>0.12995553854986097</c:v>
                </c:pt>
                <c:pt idx="338">
                  <c:v>0.130184631158067</c:v>
                </c:pt>
                <c:pt idx="339">
                  <c:v>0.13028180687198099</c:v>
                </c:pt>
                <c:pt idx="340">
                  <c:v>0.13035488451195698</c:v>
                </c:pt>
                <c:pt idx="341">
                  <c:v>0.13049028216977998</c:v>
                </c:pt>
                <c:pt idx="342">
                  <c:v>0.13061863173034605</c:v>
                </c:pt>
                <c:pt idx="343">
                  <c:v>0.13082970369555502</c:v>
                </c:pt>
                <c:pt idx="344">
                  <c:v>0.13095579512334299</c:v>
                </c:pt>
                <c:pt idx="345">
                  <c:v>0.13104723130519202</c:v>
                </c:pt>
                <c:pt idx="346">
                  <c:v>0.13127508574901303</c:v>
                </c:pt>
                <c:pt idx="347">
                  <c:v>0.13161264939082995</c:v>
                </c:pt>
                <c:pt idx="348">
                  <c:v>0.13180715321228798</c:v>
                </c:pt>
                <c:pt idx="349">
                  <c:v>0.13189794320203896</c:v>
                </c:pt>
                <c:pt idx="350">
                  <c:v>0.13200876514682403</c:v>
                </c:pt>
                <c:pt idx="351">
                  <c:v>0.13214963502415999</c:v>
                </c:pt>
                <c:pt idx="352">
                  <c:v>0.13228985870939802</c:v>
                </c:pt>
                <c:pt idx="353">
                  <c:v>0.13234963147845102</c:v>
                </c:pt>
                <c:pt idx="354">
                  <c:v>0.13241909712897204</c:v>
                </c:pt>
                <c:pt idx="355">
                  <c:v>0.13254736626039898</c:v>
                </c:pt>
                <c:pt idx="356">
                  <c:v>0.13267789706416899</c:v>
                </c:pt>
                <c:pt idx="357">
                  <c:v>0.13317546497953003</c:v>
                </c:pt>
                <c:pt idx="358">
                  <c:v>0.13328725621246196</c:v>
                </c:pt>
                <c:pt idx="359">
                  <c:v>0.13337158428123397</c:v>
                </c:pt>
                <c:pt idx="360">
                  <c:v>0.13348757576280101</c:v>
                </c:pt>
                <c:pt idx="361">
                  <c:v>0.13360259795622298</c:v>
                </c:pt>
                <c:pt idx="362">
                  <c:v>0.13375413000317304</c:v>
                </c:pt>
                <c:pt idx="363">
                  <c:v>0.13387787578991495</c:v>
                </c:pt>
                <c:pt idx="364">
                  <c:v>0.13399774442407097</c:v>
                </c:pt>
                <c:pt idx="365">
                  <c:v>0.13416090792878299</c:v>
                </c:pt>
                <c:pt idx="366">
                  <c:v>0.13434574646814801</c:v>
                </c:pt>
                <c:pt idx="367">
                  <c:v>0.134760011668279</c:v>
                </c:pt>
                <c:pt idx="368">
                  <c:v>0.13485742902592601</c:v>
                </c:pt>
                <c:pt idx="369">
                  <c:v>0.13499304926892497</c:v>
                </c:pt>
                <c:pt idx="370">
                  <c:v>0.13511447986879299</c:v>
                </c:pt>
                <c:pt idx="371">
                  <c:v>0.13517424009659296</c:v>
                </c:pt>
                <c:pt idx="372">
                  <c:v>0.13527465910951797</c:v>
                </c:pt>
                <c:pt idx="373">
                  <c:v>0.13535652243527196</c:v>
                </c:pt>
                <c:pt idx="374">
                  <c:v>0.13548573664810504</c:v>
                </c:pt>
                <c:pt idx="375">
                  <c:v>0.13570473667313399</c:v>
                </c:pt>
                <c:pt idx="376">
                  <c:v>0.13572501183758601</c:v>
                </c:pt>
                <c:pt idx="377">
                  <c:v>0.13569707483820703</c:v>
                </c:pt>
                <c:pt idx="378">
                  <c:v>0.13567887055205696</c:v>
                </c:pt>
                <c:pt idx="379">
                  <c:v>0.13566573824322303</c:v>
                </c:pt>
                <c:pt idx="380">
                  <c:v>0.13566072109809402</c:v>
                </c:pt>
                <c:pt idx="381">
                  <c:v>0.13564994657330898</c:v>
                </c:pt>
                <c:pt idx="382">
                  <c:v>0.13564117342335702</c:v>
                </c:pt>
                <c:pt idx="383">
                  <c:v>0.13562916517436097</c:v>
                </c:pt>
                <c:pt idx="384">
                  <c:v>0.13560147491982499</c:v>
                </c:pt>
                <c:pt idx="385">
                  <c:v>0.135580062950723</c:v>
                </c:pt>
                <c:pt idx="386">
                  <c:v>0.135753020987465</c:v>
                </c:pt>
                <c:pt idx="387">
                  <c:v>0.13604305018957197</c:v>
                </c:pt>
                <c:pt idx="388">
                  <c:v>0.13637058316781303</c:v>
                </c:pt>
                <c:pt idx="389">
                  <c:v>0.13655997723729196</c:v>
                </c:pt>
                <c:pt idx="390">
                  <c:v>0.13677161915151204</c:v>
                </c:pt>
                <c:pt idx="391">
                  <c:v>0.13694439094267097</c:v>
                </c:pt>
                <c:pt idx="392">
                  <c:v>0.13726504822861996</c:v>
                </c:pt>
                <c:pt idx="393">
                  <c:v>0.13751382327697803</c:v>
                </c:pt>
                <c:pt idx="394">
                  <c:v>0.13837891037981298</c:v>
                </c:pt>
                <c:pt idx="395">
                  <c:v>0.13860768341423302</c:v>
                </c:pt>
                <c:pt idx="396">
                  <c:v>0.13878082584738805</c:v>
                </c:pt>
                <c:pt idx="397">
                  <c:v>0.13915211323111798</c:v>
                </c:pt>
                <c:pt idx="398">
                  <c:v>0.13932150528665999</c:v>
                </c:pt>
                <c:pt idx="399">
                  <c:v>0.13945464369193705</c:v>
                </c:pt>
                <c:pt idx="400">
                  <c:v>0.139513426605264</c:v>
                </c:pt>
                <c:pt idx="401">
                  <c:v>0.139595298407303</c:v>
                </c:pt>
                <c:pt idx="402">
                  <c:v>0.13970980027537305</c:v>
                </c:pt>
                <c:pt idx="403">
                  <c:v>0.13981995146797099</c:v>
                </c:pt>
                <c:pt idx="404">
                  <c:v>0.140065566874089</c:v>
                </c:pt>
                <c:pt idx="405">
                  <c:v>0.14017156514919205</c:v>
                </c:pt>
                <c:pt idx="406">
                  <c:v>0.14024394456838596</c:v>
                </c:pt>
                <c:pt idx="407">
                  <c:v>0.14033906615481395</c:v>
                </c:pt>
                <c:pt idx="408">
                  <c:v>0.140380199813809</c:v>
                </c:pt>
                <c:pt idx="409">
                  <c:v>0.14041383667002605</c:v>
                </c:pt>
                <c:pt idx="410">
                  <c:v>0.14052972915497497</c:v>
                </c:pt>
                <c:pt idx="411">
                  <c:v>0.14070226760471705</c:v>
                </c:pt>
                <c:pt idx="412">
                  <c:v>0.14086983853671198</c:v>
                </c:pt>
                <c:pt idx="413">
                  <c:v>0.14103202397597003</c:v>
                </c:pt>
                <c:pt idx="414">
                  <c:v>0.14143746023125703</c:v>
                </c:pt>
                <c:pt idx="415">
                  <c:v>0.14157290788182297</c:v>
                </c:pt>
                <c:pt idx="416">
                  <c:v>0.141714978889384</c:v>
                </c:pt>
                <c:pt idx="417">
                  <c:v>0.14186532909319005</c:v>
                </c:pt>
                <c:pt idx="418">
                  <c:v>0.14193156266314899</c:v>
                </c:pt>
                <c:pt idx="419">
                  <c:v>0.14201634163269605</c:v>
                </c:pt>
                <c:pt idx="420">
                  <c:v>0.14216241424612697</c:v>
                </c:pt>
                <c:pt idx="421">
                  <c:v>0.14223557474925896</c:v>
                </c:pt>
                <c:pt idx="422">
                  <c:v>0.14239884049920704</c:v>
                </c:pt>
                <c:pt idx="423">
                  <c:v>0.14254157384246702</c:v>
                </c:pt>
                <c:pt idx="424">
                  <c:v>0.14309760466226995</c:v>
                </c:pt>
                <c:pt idx="425">
                  <c:v>0.14323470815208394</c:v>
                </c:pt>
                <c:pt idx="426">
                  <c:v>0.14345692177929503</c:v>
                </c:pt>
                <c:pt idx="427">
                  <c:v>0.14348904506072502</c:v>
                </c:pt>
                <c:pt idx="428">
                  <c:v>0.14354368775594095</c:v>
                </c:pt>
                <c:pt idx="429">
                  <c:v>0.14372119372342995</c:v>
                </c:pt>
                <c:pt idx="430">
                  <c:v>0.14383842714225603</c:v>
                </c:pt>
                <c:pt idx="431">
                  <c:v>0.14400599807425196</c:v>
                </c:pt>
                <c:pt idx="432">
                  <c:v>0.144111309450486</c:v>
                </c:pt>
                <c:pt idx="433">
                  <c:v>0.14464184034585503</c:v>
                </c:pt>
                <c:pt idx="434">
                  <c:v>0.14468124931998005</c:v>
                </c:pt>
                <c:pt idx="435">
                  <c:v>0.14483358653088496</c:v>
                </c:pt>
                <c:pt idx="436">
                  <c:v>0.14501705351966998</c:v>
                </c:pt>
                <c:pt idx="437">
                  <c:v>0.14509057278232396</c:v>
                </c:pt>
                <c:pt idx="438">
                  <c:v>0.14521725703717503</c:v>
                </c:pt>
                <c:pt idx="439">
                  <c:v>0.14525673447689602</c:v>
                </c:pt>
                <c:pt idx="440">
                  <c:v>0.14530555380983301</c:v>
                </c:pt>
                <c:pt idx="441">
                  <c:v>0.14533161268685102</c:v>
                </c:pt>
                <c:pt idx="442">
                  <c:v>0.14538566209896597</c:v>
                </c:pt>
                <c:pt idx="443">
                  <c:v>0.145505889083964</c:v>
                </c:pt>
                <c:pt idx="444">
                  <c:v>0.145612537802016</c:v>
                </c:pt>
                <c:pt idx="445">
                  <c:v>0.14565828206056197</c:v>
                </c:pt>
                <c:pt idx="446">
                  <c:v>0.14575939400956806</c:v>
                </c:pt>
                <c:pt idx="447">
                  <c:v>0.14577459776044799</c:v>
                </c:pt>
                <c:pt idx="448">
                  <c:v>0.14579485569702899</c:v>
                </c:pt>
                <c:pt idx="449">
                  <c:v>0.14584112726691301</c:v>
                </c:pt>
                <c:pt idx="450">
                  <c:v>0.14589502619889505</c:v>
                </c:pt>
                <c:pt idx="451">
                  <c:v>0.14594843512413702</c:v>
                </c:pt>
                <c:pt idx="452">
                  <c:v>0.14600986689498097</c:v>
                </c:pt>
                <c:pt idx="453">
                  <c:v>0.14624043377739404</c:v>
                </c:pt>
                <c:pt idx="454">
                  <c:v>0.14627536815351805</c:v>
                </c:pt>
                <c:pt idx="455">
                  <c:v>0.14635958659537895</c:v>
                </c:pt>
                <c:pt idx="456">
                  <c:v>0.14655476938766399</c:v>
                </c:pt>
                <c:pt idx="457">
                  <c:v>0.14663883532378696</c:v>
                </c:pt>
                <c:pt idx="458">
                  <c:v>0.146697515011872</c:v>
                </c:pt>
                <c:pt idx="459">
                  <c:v>0.14679032047600904</c:v>
                </c:pt>
                <c:pt idx="460">
                  <c:v>0.14702670390035399</c:v>
                </c:pt>
                <c:pt idx="461">
                  <c:v>0.14719067409259401</c:v>
                </c:pt>
                <c:pt idx="462">
                  <c:v>0.14771836478344702</c:v>
                </c:pt>
                <c:pt idx="463">
                  <c:v>0.14803965681383502</c:v>
                </c:pt>
                <c:pt idx="464">
                  <c:v>0.14826513295338695</c:v>
                </c:pt>
                <c:pt idx="465">
                  <c:v>0.14840005830236302</c:v>
                </c:pt>
                <c:pt idx="466">
                  <c:v>0.14856819017460898</c:v>
                </c:pt>
                <c:pt idx="467">
                  <c:v>0.14861147164667199</c:v>
                </c:pt>
                <c:pt idx="468">
                  <c:v>0.14870386094280696</c:v>
                </c:pt>
                <c:pt idx="469">
                  <c:v>0.14879375798646599</c:v>
                </c:pt>
                <c:pt idx="470">
                  <c:v>0.14890653475910398</c:v>
                </c:pt>
                <c:pt idx="471">
                  <c:v>0.14913334631943498</c:v>
                </c:pt>
                <c:pt idx="472">
                  <c:v>0.14957947841608799</c:v>
                </c:pt>
                <c:pt idx="473">
                  <c:v>0.15000355360870798</c:v>
                </c:pt>
                <c:pt idx="474">
                  <c:v>0.15037394312924901</c:v>
                </c:pt>
                <c:pt idx="475">
                  <c:v>0.15055497620951397</c:v>
                </c:pt>
                <c:pt idx="476">
                  <c:v>0.15060658104158897</c:v>
                </c:pt>
                <c:pt idx="477">
                  <c:v>0.15064736550564894</c:v>
                </c:pt>
                <c:pt idx="478">
                  <c:v>0.15072310808176004</c:v>
                </c:pt>
                <c:pt idx="479">
                  <c:v>0.15082215606590499</c:v>
                </c:pt>
                <c:pt idx="480">
                  <c:v>0.15099113926671204</c:v>
                </c:pt>
                <c:pt idx="481">
                  <c:v>0.15106315388707503</c:v>
                </c:pt>
                <c:pt idx="482">
                  <c:v>0.15110459031480095</c:v>
                </c:pt>
                <c:pt idx="483">
                  <c:v>0.15115939637751297</c:v>
                </c:pt>
                <c:pt idx="484">
                  <c:v>0.15128134739889698</c:v>
                </c:pt>
                <c:pt idx="485">
                  <c:v>0.15130167256912797</c:v>
                </c:pt>
                <c:pt idx="486">
                  <c:v>0.15137478250980796</c:v>
                </c:pt>
                <c:pt idx="487">
                  <c:v>0.15144152187474502</c:v>
                </c:pt>
                <c:pt idx="488">
                  <c:v>0.15157651740836697</c:v>
                </c:pt>
                <c:pt idx="489">
                  <c:v>0.15234796379488302</c:v>
                </c:pt>
                <c:pt idx="490">
                  <c:v>0.15247203834151501</c:v>
                </c:pt>
                <c:pt idx="491">
                  <c:v>0.15267559340457104</c:v>
                </c:pt>
                <c:pt idx="492">
                  <c:v>0.15274809662375199</c:v>
                </c:pt>
                <c:pt idx="493">
                  <c:v>0.15281058893819299</c:v>
                </c:pt>
                <c:pt idx="494">
                  <c:v>0.15288855265086898</c:v>
                </c:pt>
                <c:pt idx="495">
                  <c:v>0.15296014578780004</c:v>
                </c:pt>
                <c:pt idx="496">
                  <c:v>0.15317158894801997</c:v>
                </c:pt>
                <c:pt idx="497">
                  <c:v>0.15382047687398204</c:v>
                </c:pt>
                <c:pt idx="498">
                  <c:v>0.15402130169029205</c:v>
                </c:pt>
                <c:pt idx="499">
                  <c:v>0.15415356697716598</c:v>
                </c:pt>
                <c:pt idx="500">
                  <c:v>0.15422182314585098</c:v>
                </c:pt>
                <c:pt idx="501">
                  <c:v>0.15424821553107504</c:v>
                </c:pt>
                <c:pt idx="502">
                  <c:v>0.15427551799854999</c:v>
                </c:pt>
                <c:pt idx="503">
                  <c:v>0.154413850500418</c:v>
                </c:pt>
                <c:pt idx="504">
                  <c:v>0.15482672448077495</c:v>
                </c:pt>
                <c:pt idx="505">
                  <c:v>0.15533271100293999</c:v>
                </c:pt>
                <c:pt idx="506">
                  <c:v>0.15547652320665795</c:v>
                </c:pt>
                <c:pt idx="507">
                  <c:v>0.15559180029154795</c:v>
                </c:pt>
                <c:pt idx="508">
                  <c:v>0.15565216908073998</c:v>
                </c:pt>
                <c:pt idx="509">
                  <c:v>0.15568407643533899</c:v>
                </c:pt>
                <c:pt idx="510">
                  <c:v>0.15576402674603096</c:v>
                </c:pt>
                <c:pt idx="511">
                  <c:v>0.15652892049027101</c:v>
                </c:pt>
                <c:pt idx="512">
                  <c:v>0.15671055257194499</c:v>
                </c:pt>
                <c:pt idx="513">
                  <c:v>0.15688091648902303</c:v>
                </c:pt>
                <c:pt idx="514">
                  <c:v>0.15692509758233597</c:v>
                </c:pt>
                <c:pt idx="515">
                  <c:v>0.15695773341285901</c:v>
                </c:pt>
                <c:pt idx="516">
                  <c:v>0.156972567881279</c:v>
                </c:pt>
                <c:pt idx="517">
                  <c:v>0.15712769403675397</c:v>
                </c:pt>
                <c:pt idx="518">
                  <c:v>0.15780711269037695</c:v>
                </c:pt>
                <c:pt idx="519">
                  <c:v>0.15786348367037195</c:v>
                </c:pt>
                <c:pt idx="520">
                  <c:v>0.15793045069923795</c:v>
                </c:pt>
                <c:pt idx="521">
                  <c:v>0.15796605342344605</c:v>
                </c:pt>
                <c:pt idx="522">
                  <c:v>0.15800771432416205</c:v>
                </c:pt>
                <c:pt idx="523">
                  <c:v>0.15859270375368995</c:v>
                </c:pt>
                <c:pt idx="524">
                  <c:v>0.15882920756449603</c:v>
                </c:pt>
                <c:pt idx="525">
                  <c:v>0.15888430701862699</c:v>
                </c:pt>
                <c:pt idx="526">
                  <c:v>0.15895869128170304</c:v>
                </c:pt>
                <c:pt idx="527">
                  <c:v>0.15899005558636203</c:v>
                </c:pt>
                <c:pt idx="528">
                  <c:v>0.15903180401891404</c:v>
                </c:pt>
                <c:pt idx="529">
                  <c:v>0.15965894774191602</c:v>
                </c:pt>
                <c:pt idx="530">
                  <c:v>0.15986762035387703</c:v>
                </c:pt>
                <c:pt idx="531">
                  <c:v>0.15996086558394396</c:v>
                </c:pt>
                <c:pt idx="532">
                  <c:v>0.15998396497048395</c:v>
                </c:pt>
                <c:pt idx="533">
                  <c:v>0.16003774035199103</c:v>
                </c:pt>
                <c:pt idx="534">
                  <c:v>0.16091097087031803</c:v>
                </c:pt>
                <c:pt idx="535">
                  <c:v>0.16137132321089398</c:v>
                </c:pt>
                <c:pt idx="536">
                  <c:v>0.16158032652151599</c:v>
                </c:pt>
                <c:pt idx="537">
                  <c:v>0.16160282040561602</c:v>
                </c:pt>
                <c:pt idx="538">
                  <c:v>0.16160714266792897</c:v>
                </c:pt>
                <c:pt idx="539">
                  <c:v>0.16161209697063905</c:v>
                </c:pt>
                <c:pt idx="540">
                  <c:v>0.16164905764164805</c:v>
                </c:pt>
                <c:pt idx="541">
                  <c:v>0.16175982169508696</c:v>
                </c:pt>
                <c:pt idx="542">
                  <c:v>0.16177590351896198</c:v>
                </c:pt>
                <c:pt idx="543">
                  <c:v>0.161793322218172</c:v>
                </c:pt>
                <c:pt idx="544">
                  <c:v>0.16180181530853199</c:v>
                </c:pt>
                <c:pt idx="545">
                  <c:v>0.16186602464444499</c:v>
                </c:pt>
                <c:pt idx="546">
                  <c:v>0.16194604056519302</c:v>
                </c:pt>
                <c:pt idx="547">
                  <c:v>0.16196699805205295</c:v>
                </c:pt>
                <c:pt idx="548">
                  <c:v>0.16197927706943305</c:v>
                </c:pt>
                <c:pt idx="549">
                  <c:v>0.16199034130336898</c:v>
                </c:pt>
                <c:pt idx="550">
                  <c:v>0.16204976636319601</c:v>
                </c:pt>
                <c:pt idx="551">
                  <c:v>0.16261749471507403</c:v>
                </c:pt>
                <c:pt idx="552">
                  <c:v>0.16327344171998803</c:v>
                </c:pt>
                <c:pt idx="553">
                  <c:v>0.16350941788005502</c:v>
                </c:pt>
                <c:pt idx="554">
                  <c:v>0.16417720608560704</c:v>
                </c:pt>
                <c:pt idx="555">
                  <c:v>0.16603388573398603</c:v>
                </c:pt>
                <c:pt idx="556">
                  <c:v>0.16619524908150796</c:v>
                </c:pt>
                <c:pt idx="557">
                  <c:v>0.16621650710587499</c:v>
                </c:pt>
                <c:pt idx="558">
                  <c:v>0.16628391502929596</c:v>
                </c:pt>
                <c:pt idx="559">
                  <c:v>0.16686754394499903</c:v>
                </c:pt>
                <c:pt idx="560">
                  <c:v>0.16737753015833301</c:v>
                </c:pt>
                <c:pt idx="561">
                  <c:v>0.16758553605849402</c:v>
                </c:pt>
                <c:pt idx="562">
                  <c:v>0.16763067583399305</c:v>
                </c:pt>
                <c:pt idx="563">
                  <c:v>0.167767456158745</c:v>
                </c:pt>
                <c:pt idx="564">
                  <c:v>0.16790277975393597</c:v>
                </c:pt>
                <c:pt idx="565">
                  <c:v>0.16861603857150897</c:v>
                </c:pt>
                <c:pt idx="566">
                  <c:v>0.16868907881126005</c:v>
                </c:pt>
                <c:pt idx="567">
                  <c:v>0.16893814149215203</c:v>
                </c:pt>
                <c:pt idx="568">
                  <c:v>0.16934553363685301</c:v>
                </c:pt>
                <c:pt idx="569">
                  <c:v>0.16975133795025399</c:v>
                </c:pt>
                <c:pt idx="570">
                  <c:v>0.16980736571180299</c:v>
                </c:pt>
                <c:pt idx="571">
                  <c:v>0.17012538563767698</c:v>
                </c:pt>
                <c:pt idx="572">
                  <c:v>0.17054820242928204</c:v>
                </c:pt>
                <c:pt idx="573">
                  <c:v>0.17099399141497096</c:v>
                </c:pt>
                <c:pt idx="574">
                  <c:v>0.17119564451815905</c:v>
                </c:pt>
                <c:pt idx="575">
                  <c:v>0.171863748556355</c:v>
                </c:pt>
                <c:pt idx="576">
                  <c:v>0.171481930664664</c:v>
                </c:pt>
                <c:pt idx="577">
                  <c:v>0.17172594834630395</c:v>
                </c:pt>
                <c:pt idx="578">
                  <c:v>0.17174900363786405</c:v>
                </c:pt>
                <c:pt idx="579">
                  <c:v>0.17189890844461997</c:v>
                </c:pt>
                <c:pt idx="580">
                  <c:v>0.17233306807851201</c:v>
                </c:pt>
                <c:pt idx="581">
                  <c:v>0.17262600582510002</c:v>
                </c:pt>
                <c:pt idx="582">
                  <c:v>0.17269496934434703</c:v>
                </c:pt>
                <c:pt idx="583">
                  <c:v>0.17269381812592399</c:v>
                </c:pt>
                <c:pt idx="584">
                  <c:v>0.17267901594002399</c:v>
                </c:pt>
                <c:pt idx="585">
                  <c:v>0.17266824301860495</c:v>
                </c:pt>
                <c:pt idx="586">
                  <c:v>0.17266513924344495</c:v>
                </c:pt>
                <c:pt idx="587">
                  <c:v>0.17360137356027106</c:v>
                </c:pt>
                <c:pt idx="588">
                  <c:v>0.17466381090072503</c:v>
                </c:pt>
                <c:pt idx="589">
                  <c:v>0.17538215222403897</c:v>
                </c:pt>
                <c:pt idx="590">
                  <c:v>0.17580657358311802</c:v>
                </c:pt>
                <c:pt idx="591">
                  <c:v>0.17607084446100696</c:v>
                </c:pt>
                <c:pt idx="592">
                  <c:v>0.17681044921732902</c:v>
                </c:pt>
                <c:pt idx="593">
                  <c:v>0.17693461418941303</c:v>
                </c:pt>
                <c:pt idx="594">
                  <c:v>0.17721209264163695</c:v>
                </c:pt>
                <c:pt idx="595">
                  <c:v>0.17755117564117895</c:v>
                </c:pt>
                <c:pt idx="596">
                  <c:v>0.17763210493061798</c:v>
                </c:pt>
                <c:pt idx="597">
                  <c:v>0.17798506915512602</c:v>
                </c:pt>
                <c:pt idx="598">
                  <c:v>0.17819526322183099</c:v>
                </c:pt>
                <c:pt idx="599">
                  <c:v>0.17830460056026698</c:v>
                </c:pt>
                <c:pt idx="600">
                  <c:v>0.17840756663320101</c:v>
                </c:pt>
                <c:pt idx="601">
                  <c:v>0.17908592848729799</c:v>
                </c:pt>
                <c:pt idx="602">
                  <c:v>0.179882020391123</c:v>
                </c:pt>
                <c:pt idx="603">
                  <c:v>0.18026542712027105</c:v>
                </c:pt>
                <c:pt idx="604">
                  <c:v>0.18078915359791403</c:v>
                </c:pt>
                <c:pt idx="605">
                  <c:v>0.18147650238972701</c:v>
                </c:pt>
                <c:pt idx="606">
                  <c:v>0.18158775507387404</c:v>
                </c:pt>
                <c:pt idx="607">
                  <c:v>0.18183849670255503</c:v>
                </c:pt>
                <c:pt idx="608">
                  <c:v>0.18206692545794101</c:v>
                </c:pt>
                <c:pt idx="609">
                  <c:v>0.18218106666728395</c:v>
                </c:pt>
                <c:pt idx="610">
                  <c:v>0.18284707253680998</c:v>
                </c:pt>
                <c:pt idx="611">
                  <c:v>0.18312375562067695</c:v>
                </c:pt>
                <c:pt idx="612">
                  <c:v>0.18378429171150701</c:v>
                </c:pt>
                <c:pt idx="613">
                  <c:v>0.18448545202599698</c:v>
                </c:pt>
                <c:pt idx="614">
                  <c:v>0.18496821152422904</c:v>
                </c:pt>
                <c:pt idx="615">
                  <c:v>0.18544714380896699</c:v>
                </c:pt>
                <c:pt idx="616">
                  <c:v>0.18608603585389205</c:v>
                </c:pt>
                <c:pt idx="617">
                  <c:v>0.18645913548716497</c:v>
                </c:pt>
                <c:pt idx="618">
                  <c:v>0.18682162705159699</c:v>
                </c:pt>
                <c:pt idx="619">
                  <c:v>0.18702474058403495</c:v>
                </c:pt>
                <c:pt idx="620">
                  <c:v>0.18718750055137001</c:v>
                </c:pt>
                <c:pt idx="621">
                  <c:v>0.18729056894879403</c:v>
                </c:pt>
                <c:pt idx="622">
                  <c:v>0.18742440084036505</c:v>
                </c:pt>
                <c:pt idx="623">
                  <c:v>0.18757635617974699</c:v>
                </c:pt>
                <c:pt idx="624">
                  <c:v>0.18775159110484396</c:v>
                </c:pt>
                <c:pt idx="625">
                  <c:v>0.187875666797783</c:v>
                </c:pt>
                <c:pt idx="626">
                  <c:v>0.18817933663904296</c:v>
                </c:pt>
                <c:pt idx="627">
                  <c:v>0.18865350177434903</c:v>
                </c:pt>
                <c:pt idx="628">
                  <c:v>0.18909081246491899</c:v>
                </c:pt>
                <c:pt idx="629">
                  <c:v>0.18921651881511103</c:v>
                </c:pt>
                <c:pt idx="630">
                  <c:v>0.18956804618201495</c:v>
                </c:pt>
                <c:pt idx="631">
                  <c:v>0.18993198021184099</c:v>
                </c:pt>
                <c:pt idx="632">
                  <c:v>0.19014457425257802</c:v>
                </c:pt>
                <c:pt idx="633">
                  <c:v>0.19047937851015095</c:v>
                </c:pt>
                <c:pt idx="634">
                  <c:v>0.19088449721663803</c:v>
                </c:pt>
                <c:pt idx="635">
                  <c:v>0.19114660552085605</c:v>
                </c:pt>
                <c:pt idx="636">
                  <c:v>0.19168127301861404</c:v>
                </c:pt>
                <c:pt idx="637">
                  <c:v>0.19206394304830099</c:v>
                </c:pt>
                <c:pt idx="638">
                  <c:v>0.19217882128542496</c:v>
                </c:pt>
                <c:pt idx="639">
                  <c:v>0.19241694745980498</c:v>
                </c:pt>
                <c:pt idx="640">
                  <c:v>0.192741232312029</c:v>
                </c:pt>
                <c:pt idx="641">
                  <c:v>0.19305234250787395</c:v>
                </c:pt>
                <c:pt idx="642">
                  <c:v>0.19339081914784595</c:v>
                </c:pt>
                <c:pt idx="643">
                  <c:v>0.193543324548337</c:v>
                </c:pt>
                <c:pt idx="644">
                  <c:v>0.193758269567881</c:v>
                </c:pt>
                <c:pt idx="645">
                  <c:v>0.194011846294177</c:v>
                </c:pt>
                <c:pt idx="646">
                  <c:v>0.19445319108352199</c:v>
                </c:pt>
                <c:pt idx="647">
                  <c:v>0.19454864733567101</c:v>
                </c:pt>
                <c:pt idx="648">
                  <c:v>0.194713281295259</c:v>
                </c:pt>
                <c:pt idx="649">
                  <c:v>0.19482064150355805</c:v>
                </c:pt>
                <c:pt idx="650">
                  <c:v>0.19505490237647805</c:v>
                </c:pt>
                <c:pt idx="651">
                  <c:v>0.19536440523638499</c:v>
                </c:pt>
                <c:pt idx="652">
                  <c:v>0.19559484785921899</c:v>
                </c:pt>
                <c:pt idx="653">
                  <c:v>0.19594831929003698</c:v>
                </c:pt>
                <c:pt idx="654">
                  <c:v>0.19610724090792098</c:v>
                </c:pt>
                <c:pt idx="655">
                  <c:v>0.19638683405711599</c:v>
                </c:pt>
                <c:pt idx="656">
                  <c:v>0.19663540638503696</c:v>
                </c:pt>
                <c:pt idx="657">
                  <c:v>0.19711929745647605</c:v>
                </c:pt>
                <c:pt idx="658">
                  <c:v>0.19726069561849002</c:v>
                </c:pt>
                <c:pt idx="659">
                  <c:v>0.19742250700990405</c:v>
                </c:pt>
                <c:pt idx="660">
                  <c:v>0.19767746135647701</c:v>
                </c:pt>
                <c:pt idx="661">
                  <c:v>0.19820827150311104</c:v>
                </c:pt>
                <c:pt idx="662">
                  <c:v>0.19850209490247805</c:v>
                </c:pt>
                <c:pt idx="663">
                  <c:v>0.19865432876216405</c:v>
                </c:pt>
                <c:pt idx="664">
                  <c:v>0.19875956694484898</c:v>
                </c:pt>
                <c:pt idx="665">
                  <c:v>0.19892344930567196</c:v>
                </c:pt>
                <c:pt idx="666">
                  <c:v>0.19936488733151503</c:v>
                </c:pt>
                <c:pt idx="667">
                  <c:v>0.19944203988591802</c:v>
                </c:pt>
                <c:pt idx="668">
                  <c:v>0.19957094529990205</c:v>
                </c:pt>
                <c:pt idx="669">
                  <c:v>0.19986778124266602</c:v>
                </c:pt>
                <c:pt idx="670">
                  <c:v>0.19993164716269196</c:v>
                </c:pt>
                <c:pt idx="671">
                  <c:v>0.20010878471446403</c:v>
                </c:pt>
                <c:pt idx="672">
                  <c:v>0.200230290631495</c:v>
                </c:pt>
                <c:pt idx="673">
                  <c:v>0.20041445745119402</c:v>
                </c:pt>
                <c:pt idx="674">
                  <c:v>0.20067494203696201</c:v>
                </c:pt>
                <c:pt idx="675">
                  <c:v>0.20083400432834797</c:v>
                </c:pt>
                <c:pt idx="676">
                  <c:v>0.20107561030882604</c:v>
                </c:pt>
                <c:pt idx="677">
                  <c:v>0.20132918489812501</c:v>
                </c:pt>
                <c:pt idx="678">
                  <c:v>0.20156644230895204</c:v>
                </c:pt>
                <c:pt idx="679">
                  <c:v>0.20188412623848295</c:v>
                </c:pt>
                <c:pt idx="680">
                  <c:v>0.20201926395122605</c:v>
                </c:pt>
                <c:pt idx="681">
                  <c:v>0.20211756711545203</c:v>
                </c:pt>
                <c:pt idx="682">
                  <c:v>0.20230453587878205</c:v>
                </c:pt>
                <c:pt idx="683">
                  <c:v>0.20247635989692303</c:v>
                </c:pt>
                <c:pt idx="684">
                  <c:v>0.20284343994670395</c:v>
                </c:pt>
                <c:pt idx="685">
                  <c:v>0.20299668835988705</c:v>
                </c:pt>
                <c:pt idx="686">
                  <c:v>0.20312369988403101</c:v>
                </c:pt>
                <c:pt idx="687">
                  <c:v>0.20325892270179102</c:v>
                </c:pt>
                <c:pt idx="688">
                  <c:v>0.20347167492663198</c:v>
                </c:pt>
                <c:pt idx="689">
                  <c:v>0.20368839407225103</c:v>
                </c:pt>
                <c:pt idx="690">
                  <c:v>0.20418008346332095</c:v>
                </c:pt>
                <c:pt idx="691">
                  <c:v>0.20438573698782403</c:v>
                </c:pt>
                <c:pt idx="692">
                  <c:v>0.20451330480860697</c:v>
                </c:pt>
                <c:pt idx="693">
                  <c:v>0.20484381194493995</c:v>
                </c:pt>
                <c:pt idx="694">
                  <c:v>0.20514926484478502</c:v>
                </c:pt>
                <c:pt idx="695">
                  <c:v>0.20533925947148401</c:v>
                </c:pt>
                <c:pt idx="696">
                  <c:v>0.20554114612188501</c:v>
                </c:pt>
                <c:pt idx="697">
                  <c:v>0.20566705239886396</c:v>
                </c:pt>
                <c:pt idx="698">
                  <c:v>0.20588773846525898</c:v>
                </c:pt>
                <c:pt idx="699">
                  <c:v>0.20606123905293605</c:v>
                </c:pt>
                <c:pt idx="700">
                  <c:v>0.20618797173250303</c:v>
                </c:pt>
                <c:pt idx="701">
                  <c:v>0.20643433839129799</c:v>
                </c:pt>
                <c:pt idx="702">
                  <c:v>0.20662653273115095</c:v>
                </c:pt>
                <c:pt idx="703">
                  <c:v>0.20682309623390605</c:v>
                </c:pt>
                <c:pt idx="704">
                  <c:v>0.20706483763850303</c:v>
                </c:pt>
                <c:pt idx="705">
                  <c:v>0.207398763805552</c:v>
                </c:pt>
                <c:pt idx="706">
                  <c:v>0.20764524043217802</c:v>
                </c:pt>
                <c:pt idx="707">
                  <c:v>0.20784052398908504</c:v>
                </c:pt>
                <c:pt idx="708">
                  <c:v>0.20803321044669798</c:v>
                </c:pt>
                <c:pt idx="709">
                  <c:v>0.20825134981099303</c:v>
                </c:pt>
                <c:pt idx="710">
                  <c:v>0.20834723581240699</c:v>
                </c:pt>
                <c:pt idx="711">
                  <c:v>0.20864690883326797</c:v>
                </c:pt>
                <c:pt idx="712">
                  <c:v>0.20882742067549698</c:v>
                </c:pt>
                <c:pt idx="713">
                  <c:v>0.20901140264562401</c:v>
                </c:pt>
                <c:pt idx="714">
                  <c:v>0.20911734519066705</c:v>
                </c:pt>
                <c:pt idx="715">
                  <c:v>0.20923924075157196</c:v>
                </c:pt>
                <c:pt idx="716">
                  <c:v>0.20948362842588197</c:v>
                </c:pt>
                <c:pt idx="717">
                  <c:v>0.20957669061593698</c:v>
                </c:pt>
                <c:pt idx="718">
                  <c:v>0.20974114025519996</c:v>
                </c:pt>
                <c:pt idx="719">
                  <c:v>0.20996166582949605</c:v>
                </c:pt>
                <c:pt idx="720">
                  <c:v>0.210099270606243</c:v>
                </c:pt>
                <c:pt idx="721">
                  <c:v>0.21041524458059502</c:v>
                </c:pt>
                <c:pt idx="722">
                  <c:v>0.21060713563487399</c:v>
                </c:pt>
                <c:pt idx="723">
                  <c:v>0.21076373127648595</c:v>
                </c:pt>
                <c:pt idx="724">
                  <c:v>0.21090598237514602</c:v>
                </c:pt>
                <c:pt idx="725">
                  <c:v>0.21111181618346697</c:v>
                </c:pt>
                <c:pt idx="726">
                  <c:v>0.21132461049752205</c:v>
                </c:pt>
                <c:pt idx="727">
                  <c:v>0.21145773182309902</c:v>
                </c:pt>
                <c:pt idx="728">
                  <c:v>0.21176591861099003</c:v>
                </c:pt>
                <c:pt idx="729">
                  <c:v>0.21193344093731803</c:v>
                </c:pt>
                <c:pt idx="730">
                  <c:v>0.21223645778327305</c:v>
                </c:pt>
                <c:pt idx="731">
                  <c:v>0.21236166980918003</c:v>
                </c:pt>
                <c:pt idx="732">
                  <c:v>0.21249387818941001</c:v>
                </c:pt>
                <c:pt idx="733">
                  <c:v>0.21261218637279999</c:v>
                </c:pt>
                <c:pt idx="734">
                  <c:v>0.21282686919996396</c:v>
                </c:pt>
                <c:pt idx="735">
                  <c:v>0.21308896392084598</c:v>
                </c:pt>
                <c:pt idx="736">
                  <c:v>0.21335903447431703</c:v>
                </c:pt>
                <c:pt idx="737">
                  <c:v>0.213649266160163</c:v>
                </c:pt>
                <c:pt idx="738">
                  <c:v>0.21391867206091697</c:v>
                </c:pt>
                <c:pt idx="739">
                  <c:v>0.21426406992216496</c:v>
                </c:pt>
                <c:pt idx="740">
                  <c:v>0.21443289171194702</c:v>
                </c:pt>
                <c:pt idx="741">
                  <c:v>0.21471027344528903</c:v>
                </c:pt>
                <c:pt idx="742">
                  <c:v>0.21480997135264102</c:v>
                </c:pt>
                <c:pt idx="743">
                  <c:v>0.214946889812071</c:v>
                </c:pt>
                <c:pt idx="744">
                  <c:v>0.21502443262890003</c:v>
                </c:pt>
                <c:pt idx="745">
                  <c:v>0.215276336008142</c:v>
                </c:pt>
                <c:pt idx="746">
                  <c:v>0.21544006212710398</c:v>
                </c:pt>
                <c:pt idx="747">
                  <c:v>0.21570902492604804</c:v>
                </c:pt>
                <c:pt idx="748">
                  <c:v>0.21586699072147397</c:v>
                </c:pt>
                <c:pt idx="749">
                  <c:v>0.21601432207344895</c:v>
                </c:pt>
                <c:pt idx="750">
                  <c:v>0.21611231510333695</c:v>
                </c:pt>
                <c:pt idx="751">
                  <c:v>0.21617632731181802</c:v>
                </c:pt>
                <c:pt idx="752">
                  <c:v>0.21634063373260604</c:v>
                </c:pt>
                <c:pt idx="753">
                  <c:v>0.21662933867738998</c:v>
                </c:pt>
                <c:pt idx="754">
                  <c:v>0.21669306254269904</c:v>
                </c:pt>
                <c:pt idx="755">
                  <c:v>0.21682399935456398</c:v>
                </c:pt>
                <c:pt idx="756">
                  <c:v>0.21696053254696301</c:v>
                </c:pt>
                <c:pt idx="757">
                  <c:v>0.21716794558381203</c:v>
                </c:pt>
                <c:pt idx="758">
                  <c:v>0.21732695551013903</c:v>
                </c:pt>
                <c:pt idx="759">
                  <c:v>0.21747686609613603</c:v>
                </c:pt>
                <c:pt idx="760">
                  <c:v>0.21765783230024105</c:v>
                </c:pt>
                <c:pt idx="761">
                  <c:v>0.21775684816261398</c:v>
                </c:pt>
                <c:pt idx="762">
                  <c:v>0.21786698190581999</c:v>
                </c:pt>
                <c:pt idx="763">
                  <c:v>0.21808294098173997</c:v>
                </c:pt>
                <c:pt idx="764">
                  <c:v>0.21825866286624995</c:v>
                </c:pt>
                <c:pt idx="765">
                  <c:v>0.21849412490808695</c:v>
                </c:pt>
                <c:pt idx="766">
                  <c:v>0.21878548116761998</c:v>
                </c:pt>
                <c:pt idx="767">
                  <c:v>0.218886713367898</c:v>
                </c:pt>
                <c:pt idx="768">
                  <c:v>0.21920932104978796</c:v>
                </c:pt>
                <c:pt idx="769">
                  <c:v>0.21939027429045899</c:v>
                </c:pt>
                <c:pt idx="770">
                  <c:v>0.21964797109302303</c:v>
                </c:pt>
                <c:pt idx="771">
                  <c:v>0.21989974383115896</c:v>
                </c:pt>
                <c:pt idx="772">
                  <c:v>0.22023779567050605</c:v>
                </c:pt>
                <c:pt idx="773">
                  <c:v>0.220307157898325</c:v>
                </c:pt>
                <c:pt idx="774">
                  <c:v>0.22046726325543498</c:v>
                </c:pt>
                <c:pt idx="775">
                  <c:v>0.22054174120167003</c:v>
                </c:pt>
                <c:pt idx="776">
                  <c:v>0.22080466203549098</c:v>
                </c:pt>
                <c:pt idx="777">
                  <c:v>0.22095224956674397</c:v>
                </c:pt>
                <c:pt idx="778">
                  <c:v>0.22110961110668903</c:v>
                </c:pt>
                <c:pt idx="779">
                  <c:v>0.22124859751029202</c:v>
                </c:pt>
                <c:pt idx="780">
                  <c:v>0.22141216562187604</c:v>
                </c:pt>
                <c:pt idx="781">
                  <c:v>0.22146975089917698</c:v>
                </c:pt>
                <c:pt idx="782">
                  <c:v>0.22149985772465497</c:v>
                </c:pt>
                <c:pt idx="783">
                  <c:v>0.22152733617647902</c:v>
                </c:pt>
                <c:pt idx="784">
                  <c:v>0.22156526838714996</c:v>
                </c:pt>
                <c:pt idx="785">
                  <c:v>0.22161413224278503</c:v>
                </c:pt>
                <c:pt idx="786">
                  <c:v>0.22168575542482305</c:v>
                </c:pt>
                <c:pt idx="787">
                  <c:v>0.22176532346358502</c:v>
                </c:pt>
                <c:pt idx="788">
                  <c:v>0.22180582431214302</c:v>
                </c:pt>
                <c:pt idx="789">
                  <c:v>0.22185516605389799</c:v>
                </c:pt>
                <c:pt idx="790">
                  <c:v>0.22189548769516199</c:v>
                </c:pt>
                <c:pt idx="791">
                  <c:v>0.22193711045062303</c:v>
                </c:pt>
                <c:pt idx="792">
                  <c:v>0.22201621367589497</c:v>
                </c:pt>
                <c:pt idx="793">
                  <c:v>0.22219863692675801</c:v>
                </c:pt>
                <c:pt idx="794">
                  <c:v>0.22247867683856004</c:v>
                </c:pt>
                <c:pt idx="795">
                  <c:v>0.22277086663013501</c:v>
                </c:pt>
                <c:pt idx="796">
                  <c:v>0.223006752100817</c:v>
                </c:pt>
                <c:pt idx="797">
                  <c:v>0.22330753570979001</c:v>
                </c:pt>
                <c:pt idx="798">
                  <c:v>0.22369822887713497</c:v>
                </c:pt>
                <c:pt idx="799">
                  <c:v>0.22392391985428794</c:v>
                </c:pt>
                <c:pt idx="800">
                  <c:v>0.22415506390847395</c:v>
                </c:pt>
                <c:pt idx="801">
                  <c:v>0.22433049631883095</c:v>
                </c:pt>
                <c:pt idx="802">
                  <c:v>0.22450089097416004</c:v>
                </c:pt>
                <c:pt idx="803">
                  <c:v>0.22472018148710604</c:v>
                </c:pt>
                <c:pt idx="804">
                  <c:v>0.22496317908253305</c:v>
                </c:pt>
                <c:pt idx="805">
                  <c:v>0.22520202793852495</c:v>
                </c:pt>
                <c:pt idx="806">
                  <c:v>0.22586096072350503</c:v>
                </c:pt>
                <c:pt idx="807">
                  <c:v>0.22603141055547304</c:v>
                </c:pt>
                <c:pt idx="808">
                  <c:v>0.22610020072362202</c:v>
                </c:pt>
                <c:pt idx="809">
                  <c:v>0.22618452415554702</c:v>
                </c:pt>
                <c:pt idx="810">
                  <c:v>0.22628174574400095</c:v>
                </c:pt>
                <c:pt idx="811">
                  <c:v>0.22633846989475304</c:v>
                </c:pt>
                <c:pt idx="812">
                  <c:v>0.226488116248449</c:v>
                </c:pt>
                <c:pt idx="813">
                  <c:v>0.22664057697787898</c:v>
                </c:pt>
                <c:pt idx="814">
                  <c:v>0.22676064406317897</c:v>
                </c:pt>
                <c:pt idx="815">
                  <c:v>0.22682077304866299</c:v>
                </c:pt>
                <c:pt idx="816">
                  <c:v>0.22706605338404096</c:v>
                </c:pt>
                <c:pt idx="817">
                  <c:v>0.22719636512908803</c:v>
                </c:pt>
                <c:pt idx="818">
                  <c:v>0.22729531481981602</c:v>
                </c:pt>
                <c:pt idx="819">
                  <c:v>0.22741651443421695</c:v>
                </c:pt>
                <c:pt idx="820">
                  <c:v>0.22763528219488505</c:v>
                </c:pt>
                <c:pt idx="821">
                  <c:v>0.22774465968276603</c:v>
                </c:pt>
                <c:pt idx="822">
                  <c:v>0.22791473881313495</c:v>
                </c:pt>
                <c:pt idx="823">
                  <c:v>0.228161935753458</c:v>
                </c:pt>
                <c:pt idx="824">
                  <c:v>0.22827035881299795</c:v>
                </c:pt>
                <c:pt idx="825">
                  <c:v>0.22849229557474704</c:v>
                </c:pt>
                <c:pt idx="826">
                  <c:v>0.22869182952398404</c:v>
                </c:pt>
                <c:pt idx="827">
                  <c:v>0.22891326174350601</c:v>
                </c:pt>
                <c:pt idx="828">
                  <c:v>0.22902893845843697</c:v>
                </c:pt>
                <c:pt idx="829">
                  <c:v>0.22915072351474997</c:v>
                </c:pt>
                <c:pt idx="830">
                  <c:v>0.229245402806179</c:v>
                </c:pt>
                <c:pt idx="831">
                  <c:v>0.22938264960161703</c:v>
                </c:pt>
                <c:pt idx="832">
                  <c:v>0.22946530309594904</c:v>
                </c:pt>
                <c:pt idx="833">
                  <c:v>0.22972876040257795</c:v>
                </c:pt>
                <c:pt idx="834">
                  <c:v>0.22986030419665904</c:v>
                </c:pt>
                <c:pt idx="835">
                  <c:v>0.230020706355481</c:v>
                </c:pt>
                <c:pt idx="836">
                  <c:v>0.23024457280412602</c:v>
                </c:pt>
                <c:pt idx="837">
                  <c:v>0.23042623859048506</c:v>
                </c:pt>
                <c:pt idx="838">
                  <c:v>0.23057577827449904</c:v>
                </c:pt>
                <c:pt idx="839">
                  <c:v>0.23096339743593097</c:v>
                </c:pt>
                <c:pt idx="840">
                  <c:v>0.23096489064492098</c:v>
                </c:pt>
                <c:pt idx="841">
                  <c:v>0.23096653504801701</c:v>
                </c:pt>
                <c:pt idx="842">
                  <c:v>0.23096911458663305</c:v>
                </c:pt>
                <c:pt idx="843">
                  <c:v>0.230969760526745</c:v>
                </c:pt>
                <c:pt idx="844">
                  <c:v>0.23097034964556395</c:v>
                </c:pt>
                <c:pt idx="845">
                  <c:v>0.23097150625564999</c:v>
                </c:pt>
                <c:pt idx="846">
                  <c:v>0.23105011525279295</c:v>
                </c:pt>
                <c:pt idx="847">
                  <c:v>0.23116593021376097</c:v>
                </c:pt>
                <c:pt idx="848">
                  <c:v>0.23128308076736004</c:v>
                </c:pt>
                <c:pt idx="849">
                  <c:v>0.23142370376453003</c:v>
                </c:pt>
                <c:pt idx="850">
                  <c:v>0.23162270289342901</c:v>
                </c:pt>
                <c:pt idx="851">
                  <c:v>0.23169864087442704</c:v>
                </c:pt>
                <c:pt idx="852">
                  <c:v>0.23190107855743702</c:v>
                </c:pt>
                <c:pt idx="853">
                  <c:v>0.232045131762596</c:v>
                </c:pt>
                <c:pt idx="854">
                  <c:v>0.23215598595093601</c:v>
                </c:pt>
                <c:pt idx="855">
                  <c:v>0.23231301348450595</c:v>
                </c:pt>
                <c:pt idx="856">
                  <c:v>0.23240116259812704</c:v>
                </c:pt>
                <c:pt idx="857">
                  <c:v>0.23250095044752805</c:v>
                </c:pt>
                <c:pt idx="858">
                  <c:v>0.23259157994746205</c:v>
                </c:pt>
                <c:pt idx="859">
                  <c:v>0.23286404084410595</c:v>
                </c:pt>
                <c:pt idx="860">
                  <c:v>0.23303709548924301</c:v>
                </c:pt>
                <c:pt idx="861">
                  <c:v>0.23317504312809001</c:v>
                </c:pt>
                <c:pt idx="862">
                  <c:v>0.23351237566679195</c:v>
                </c:pt>
                <c:pt idx="863">
                  <c:v>0.23363238820459997</c:v>
                </c:pt>
                <c:pt idx="864">
                  <c:v>0.23392358221403697</c:v>
                </c:pt>
                <c:pt idx="865">
                  <c:v>0.23441312672633796</c:v>
                </c:pt>
                <c:pt idx="866">
                  <c:v>0.23473049792479295</c:v>
                </c:pt>
                <c:pt idx="867">
                  <c:v>0.23493809562974399</c:v>
                </c:pt>
                <c:pt idx="868">
                  <c:v>0.234963804255932</c:v>
                </c:pt>
                <c:pt idx="869">
                  <c:v>0.23505126442045099</c:v>
                </c:pt>
                <c:pt idx="870">
                  <c:v>0.23515280330893795</c:v>
                </c:pt>
                <c:pt idx="871">
                  <c:v>0.23521184688729002</c:v>
                </c:pt>
                <c:pt idx="872">
                  <c:v>0.23524968297627502</c:v>
                </c:pt>
                <c:pt idx="873">
                  <c:v>0.23533510686016701</c:v>
                </c:pt>
                <c:pt idx="874">
                  <c:v>0.23575303143334203</c:v>
                </c:pt>
                <c:pt idx="875">
                  <c:v>0.23576632712784495</c:v>
                </c:pt>
                <c:pt idx="876">
                  <c:v>0.23578688720382002</c:v>
                </c:pt>
                <c:pt idx="877">
                  <c:v>0.23580337279276997</c:v>
                </c:pt>
                <c:pt idx="878">
                  <c:v>0.23581645404058704</c:v>
                </c:pt>
                <c:pt idx="879">
                  <c:v>0.23584060609854396</c:v>
                </c:pt>
                <c:pt idx="880">
                  <c:v>0.23586231882545405</c:v>
                </c:pt>
                <c:pt idx="881">
                  <c:v>0.23587475673321501</c:v>
                </c:pt>
                <c:pt idx="882">
                  <c:v>0.23589201633192103</c:v>
                </c:pt>
                <c:pt idx="883">
                  <c:v>0.23591339675267997</c:v>
                </c:pt>
                <c:pt idx="884">
                  <c:v>0.23592903855048897</c:v>
                </c:pt>
                <c:pt idx="885">
                  <c:v>0.23596211695173197</c:v>
                </c:pt>
                <c:pt idx="886">
                  <c:v>0.23598198007597904</c:v>
                </c:pt>
                <c:pt idx="887">
                  <c:v>0.23600452378379499</c:v>
                </c:pt>
                <c:pt idx="888">
                  <c:v>0.23602492302475597</c:v>
                </c:pt>
                <c:pt idx="889">
                  <c:v>0.23603336686299903</c:v>
                </c:pt>
                <c:pt idx="890">
                  <c:v>0.23605089543376001</c:v>
                </c:pt>
                <c:pt idx="891">
                  <c:v>0.23606175424299503</c:v>
                </c:pt>
                <c:pt idx="892">
                  <c:v>0.23607773052106695</c:v>
                </c:pt>
                <c:pt idx="893">
                  <c:v>0.23610059589891197</c:v>
                </c:pt>
                <c:pt idx="894">
                  <c:v>0.23611265852497298</c:v>
                </c:pt>
                <c:pt idx="895">
                  <c:v>0.23612356850009897</c:v>
                </c:pt>
                <c:pt idx="896">
                  <c:v>0.23614302953681099</c:v>
                </c:pt>
                <c:pt idx="897">
                  <c:v>0.23615777274644101</c:v>
                </c:pt>
                <c:pt idx="898">
                  <c:v>0.23616881974204496</c:v>
                </c:pt>
                <c:pt idx="899">
                  <c:v>0.23718873360596804</c:v>
                </c:pt>
                <c:pt idx="900">
                  <c:v>0.23834820473538598</c:v>
                </c:pt>
                <c:pt idx="901">
                  <c:v>0.238591221128307</c:v>
                </c:pt>
                <c:pt idx="902">
                  <c:v>0.23897762921024102</c:v>
                </c:pt>
                <c:pt idx="903">
                  <c:v>0.23918993940734001</c:v>
                </c:pt>
                <c:pt idx="904">
                  <c:v>0.23941056909422898</c:v>
                </c:pt>
                <c:pt idx="905">
                  <c:v>0.23985220886402103</c:v>
                </c:pt>
                <c:pt idx="906">
                  <c:v>0.24011276042205798</c:v>
                </c:pt>
                <c:pt idx="907">
                  <c:v>0.24011282988357796</c:v>
                </c:pt>
                <c:pt idx="908">
                  <c:v>0.24011293962140401</c:v>
                </c:pt>
                <c:pt idx="909">
                  <c:v>0.24011302848481897</c:v>
                </c:pt>
                <c:pt idx="910">
                  <c:v>0.24011312656991002</c:v>
                </c:pt>
                <c:pt idx="911">
                  <c:v>0.24012809269201096</c:v>
                </c:pt>
                <c:pt idx="912">
                  <c:v>0.24019105170075195</c:v>
                </c:pt>
                <c:pt idx="913">
                  <c:v>0.24032546539170196</c:v>
                </c:pt>
                <c:pt idx="914">
                  <c:v>0.24045001803308996</c:v>
                </c:pt>
                <c:pt idx="915">
                  <c:v>0.24056258570654898</c:v>
                </c:pt>
                <c:pt idx="916">
                  <c:v>0.24069715110595402</c:v>
                </c:pt>
                <c:pt idx="917">
                  <c:v>0.24083229617020996</c:v>
                </c:pt>
                <c:pt idx="918">
                  <c:v>0.24095735781246896</c:v>
                </c:pt>
                <c:pt idx="919">
                  <c:v>0.24101492825596105</c:v>
                </c:pt>
                <c:pt idx="920">
                  <c:v>0.24109684964421996</c:v>
                </c:pt>
                <c:pt idx="921">
                  <c:v>0.24112991882847101</c:v>
                </c:pt>
                <c:pt idx="922">
                  <c:v>0.24124175279702897</c:v>
                </c:pt>
                <c:pt idx="923">
                  <c:v>0.24133827103592498</c:v>
                </c:pt>
                <c:pt idx="924">
                  <c:v>0.24144871479101804</c:v>
                </c:pt>
                <c:pt idx="925">
                  <c:v>0.24156537859275695</c:v>
                </c:pt>
                <c:pt idx="926">
                  <c:v>0.24172270026038101</c:v>
                </c:pt>
                <c:pt idx="927">
                  <c:v>0.241766650939779</c:v>
                </c:pt>
                <c:pt idx="928">
                  <c:v>0.24196983333324495</c:v>
                </c:pt>
                <c:pt idx="929">
                  <c:v>0.24208027708833701</c:v>
                </c:pt>
                <c:pt idx="930">
                  <c:v>0.24222257961893601</c:v>
                </c:pt>
                <c:pt idx="931">
                  <c:v>0.24238430083175</c:v>
                </c:pt>
                <c:pt idx="932">
                  <c:v>0.24268505681568997</c:v>
                </c:pt>
                <c:pt idx="933">
                  <c:v>0.24326000033148998</c:v>
                </c:pt>
                <c:pt idx="934">
                  <c:v>0.24368526109489397</c:v>
                </c:pt>
                <c:pt idx="935">
                  <c:v>0.24382670093968595</c:v>
                </c:pt>
                <c:pt idx="936">
                  <c:v>0.24391901016167905</c:v>
                </c:pt>
                <c:pt idx="937">
                  <c:v>0.243994159335994</c:v>
                </c:pt>
                <c:pt idx="938">
                  <c:v>0.24414366871691395</c:v>
                </c:pt>
                <c:pt idx="939">
                  <c:v>0.24431586091947699</c:v>
                </c:pt>
                <c:pt idx="940">
                  <c:v>0.24439889977088503</c:v>
                </c:pt>
                <c:pt idx="941">
                  <c:v>0.24448698850637296</c:v>
                </c:pt>
                <c:pt idx="942">
                  <c:v>0.24451806862743097</c:v>
                </c:pt>
                <c:pt idx="943">
                  <c:v>0.24456704467364598</c:v>
                </c:pt>
                <c:pt idx="944">
                  <c:v>0.24459248314513904</c:v>
                </c:pt>
                <c:pt idx="945">
                  <c:v>0.24463771330654205</c:v>
                </c:pt>
                <c:pt idx="946">
                  <c:v>0.244674668976117</c:v>
                </c:pt>
                <c:pt idx="947">
                  <c:v>0.24469250386052699</c:v>
                </c:pt>
                <c:pt idx="948">
                  <c:v>0.24473970053438698</c:v>
                </c:pt>
                <c:pt idx="949">
                  <c:v>0.24479095913151505</c:v>
                </c:pt>
                <c:pt idx="950">
                  <c:v>0.24482411300754903</c:v>
                </c:pt>
                <c:pt idx="951">
                  <c:v>0.24487700266476298</c:v>
                </c:pt>
                <c:pt idx="952">
                  <c:v>0.24492100283413698</c:v>
                </c:pt>
                <c:pt idx="953">
                  <c:v>0.24497009069780895</c:v>
                </c:pt>
                <c:pt idx="954">
                  <c:v>0.24498438028619296</c:v>
                </c:pt>
                <c:pt idx="955">
                  <c:v>0.24505059926693096</c:v>
                </c:pt>
                <c:pt idx="956">
                  <c:v>0.24509281035699104</c:v>
                </c:pt>
                <c:pt idx="957">
                  <c:v>0.24519609398081499</c:v>
                </c:pt>
                <c:pt idx="958">
                  <c:v>0.245456099150823</c:v>
                </c:pt>
                <c:pt idx="959">
                  <c:v>0.24565727548400595</c:v>
                </c:pt>
                <c:pt idx="960">
                  <c:v>0.245900660305162</c:v>
                </c:pt>
                <c:pt idx="961">
                  <c:v>0.24616905588311899</c:v>
                </c:pt>
                <c:pt idx="962">
                  <c:v>0.24634980977035803</c:v>
                </c:pt>
                <c:pt idx="963">
                  <c:v>0.24659183099543003</c:v>
                </c:pt>
                <c:pt idx="964">
                  <c:v>0.24685305541594105</c:v>
                </c:pt>
                <c:pt idx="965">
                  <c:v>0.24724900701716102</c:v>
                </c:pt>
                <c:pt idx="966">
                  <c:v>0.24736879837919301</c:v>
                </c:pt>
                <c:pt idx="967">
                  <c:v>0.24750535443565602</c:v>
                </c:pt>
                <c:pt idx="968">
                  <c:v>0.24766019924968197</c:v>
                </c:pt>
                <c:pt idx="969">
                  <c:v>0.247856756209485</c:v>
                </c:pt>
                <c:pt idx="970">
                  <c:v>0.24798077647200001</c:v>
                </c:pt>
                <c:pt idx="971">
                  <c:v>0.24822978780143201</c:v>
                </c:pt>
                <c:pt idx="972">
                  <c:v>0.248388271620262</c:v>
                </c:pt>
                <c:pt idx="973">
                  <c:v>0.24847151809783996</c:v>
                </c:pt>
                <c:pt idx="974">
                  <c:v>0.24866106765757401</c:v>
                </c:pt>
                <c:pt idx="975">
                  <c:v>0.24880571953945596</c:v>
                </c:pt>
                <c:pt idx="976">
                  <c:v>0.24879406232636203</c:v>
                </c:pt>
                <c:pt idx="977">
                  <c:v>0.24878645096060203</c:v>
                </c:pt>
                <c:pt idx="978">
                  <c:v>0.24877017645556898</c:v>
                </c:pt>
                <c:pt idx="979">
                  <c:v>0.24889149644509201</c:v>
                </c:pt>
                <c:pt idx="980">
                  <c:v>0.24900522150063198</c:v>
                </c:pt>
                <c:pt idx="981">
                  <c:v>0.24909570348992105</c:v>
                </c:pt>
                <c:pt idx="982">
                  <c:v>0.24921033804208903</c:v>
                </c:pt>
                <c:pt idx="983">
                  <c:v>0.24929867442759202</c:v>
                </c:pt>
                <c:pt idx="984">
                  <c:v>0.24936967285988099</c:v>
                </c:pt>
                <c:pt idx="985">
                  <c:v>0.24949163723011303</c:v>
                </c:pt>
                <c:pt idx="986">
                  <c:v>0.24952995357860897</c:v>
                </c:pt>
                <c:pt idx="987">
                  <c:v>0.24956849432739003</c:v>
                </c:pt>
                <c:pt idx="988">
                  <c:v>0.24961017668014596</c:v>
                </c:pt>
                <c:pt idx="989">
                  <c:v>0.24963026050556603</c:v>
                </c:pt>
                <c:pt idx="990">
                  <c:v>0.24966560355029899</c:v>
                </c:pt>
                <c:pt idx="991">
                  <c:v>0.24971183000880703</c:v>
                </c:pt>
                <c:pt idx="992">
                  <c:v>0.24974661205283</c:v>
                </c:pt>
                <c:pt idx="993">
                  <c:v>0.24977684999110095</c:v>
                </c:pt>
                <c:pt idx="994">
                  <c:v>0.24980428292582202</c:v>
                </c:pt>
                <c:pt idx="995">
                  <c:v>0.24984680677964399</c:v>
                </c:pt>
                <c:pt idx="996">
                  <c:v>0.24987794231905203</c:v>
                </c:pt>
                <c:pt idx="997">
                  <c:v>0.24992439317784398</c:v>
                </c:pt>
                <c:pt idx="998">
                  <c:v>0.24997190993798502</c:v>
                </c:pt>
                <c:pt idx="999">
                  <c:v>0.24999463046674197</c:v>
                </c:pt>
                <c:pt idx="1000">
                  <c:v>0.25002097796991696</c:v>
                </c:pt>
                <c:pt idx="1001">
                  <c:v>0.25004153012610197</c:v>
                </c:pt>
                <c:pt idx="1002">
                  <c:v>0.25009309111153</c:v>
                </c:pt>
                <c:pt idx="1003">
                  <c:v>0.25061602821505302</c:v>
                </c:pt>
                <c:pt idx="1004">
                  <c:v>0.25088231646362202</c:v>
                </c:pt>
                <c:pt idx="1005">
                  <c:v>0.251136555470173</c:v>
                </c:pt>
                <c:pt idx="1006">
                  <c:v>0.251695640299747</c:v>
                </c:pt>
                <c:pt idx="1007">
                  <c:v>0.25196855563142395</c:v>
                </c:pt>
                <c:pt idx="1008">
                  <c:v>0.25228786054486596</c:v>
                </c:pt>
                <c:pt idx="1009">
                  <c:v>0.25282103950410295</c:v>
                </c:pt>
                <c:pt idx="1010">
                  <c:v>0.25312211456845302</c:v>
                </c:pt>
                <c:pt idx="1011">
                  <c:v>0.253209878235927</c:v>
                </c:pt>
                <c:pt idx="1012">
                  <c:v>0.25336428905091402</c:v>
                </c:pt>
                <c:pt idx="1013">
                  <c:v>0.25346115697583704</c:v>
                </c:pt>
                <c:pt idx="1014">
                  <c:v>0.25356167046782796</c:v>
                </c:pt>
                <c:pt idx="1015">
                  <c:v>0.25360718797663595</c:v>
                </c:pt>
                <c:pt idx="1016">
                  <c:v>0.25374551120706401</c:v>
                </c:pt>
                <c:pt idx="1017">
                  <c:v>0.25382852597713301</c:v>
                </c:pt>
                <c:pt idx="1018">
                  <c:v>0.25387581418994498</c:v>
                </c:pt>
                <c:pt idx="1019">
                  <c:v>0.25399059747302599</c:v>
                </c:pt>
                <c:pt idx="1020">
                  <c:v>0.25404038550325603</c:v>
                </c:pt>
                <c:pt idx="1021">
                  <c:v>0.25409819378103304</c:v>
                </c:pt>
                <c:pt idx="1022">
                  <c:v>0.25414996083338404</c:v>
                </c:pt>
                <c:pt idx="1023">
                  <c:v>0.25423255896721697</c:v>
                </c:pt>
                <c:pt idx="1024">
                  <c:v>0.254256695231449</c:v>
                </c:pt>
                <c:pt idx="1025">
                  <c:v>0.25428021407371104</c:v>
                </c:pt>
                <c:pt idx="1026">
                  <c:v>0.25432128283826805</c:v>
                </c:pt>
                <c:pt idx="1027">
                  <c:v>0.25435527973025496</c:v>
                </c:pt>
                <c:pt idx="1028">
                  <c:v>0.25437380284602296</c:v>
                </c:pt>
                <c:pt idx="1029">
                  <c:v>0.25438797903094501</c:v>
                </c:pt>
                <c:pt idx="1030">
                  <c:v>0.25441143299364199</c:v>
                </c:pt>
                <c:pt idx="1031">
                  <c:v>0.25453550793873503</c:v>
                </c:pt>
                <c:pt idx="1032">
                  <c:v>0.25467940717249404</c:v>
                </c:pt>
                <c:pt idx="1033">
                  <c:v>0.25483910441282398</c:v>
                </c:pt>
                <c:pt idx="1034">
                  <c:v>0.25502799362181705</c:v>
                </c:pt>
                <c:pt idx="1035">
                  <c:v>0.25545007514518403</c:v>
                </c:pt>
                <c:pt idx="1036">
                  <c:v>0.25583060104257305</c:v>
                </c:pt>
                <c:pt idx="1037">
                  <c:v>0.25606894488082899</c:v>
                </c:pt>
                <c:pt idx="1038">
                  <c:v>0.25615195425023596</c:v>
                </c:pt>
                <c:pt idx="1039">
                  <c:v>0.25631518772237005</c:v>
                </c:pt>
                <c:pt idx="1040">
                  <c:v>0.25653155172539799</c:v>
                </c:pt>
                <c:pt idx="1041">
                  <c:v>0.25672902680752696</c:v>
                </c:pt>
                <c:pt idx="1042">
                  <c:v>0.256878764435018</c:v>
                </c:pt>
                <c:pt idx="1043">
                  <c:v>0.25700823940190998</c:v>
                </c:pt>
                <c:pt idx="1044">
                  <c:v>0.25717514877567405</c:v>
                </c:pt>
                <c:pt idx="1045">
                  <c:v>0.25742903481968304</c:v>
                </c:pt>
                <c:pt idx="1046">
                  <c:v>0.25760161079912702</c:v>
                </c:pt>
                <c:pt idx="1047">
                  <c:v>0.25768852424972899</c:v>
                </c:pt>
                <c:pt idx="1048">
                  <c:v>0.25779002982831301</c:v>
                </c:pt>
                <c:pt idx="1049">
                  <c:v>0.25792218915420395</c:v>
                </c:pt>
                <c:pt idx="1050">
                  <c:v>0.25807029636100398</c:v>
                </c:pt>
                <c:pt idx="1051">
                  <c:v>0.25815750393495895</c:v>
                </c:pt>
                <c:pt idx="1052">
                  <c:v>0.25825941767652705</c:v>
                </c:pt>
                <c:pt idx="1053">
                  <c:v>0.25838250829946197</c:v>
                </c:pt>
                <c:pt idx="1054">
                  <c:v>0.25848486322605901</c:v>
                </c:pt>
                <c:pt idx="1055">
                  <c:v>0.258615601056153</c:v>
                </c:pt>
                <c:pt idx="1056">
                  <c:v>0.25866153145353799</c:v>
                </c:pt>
                <c:pt idx="1057">
                  <c:v>0.25869373698253995</c:v>
                </c:pt>
                <c:pt idx="1058">
                  <c:v>0.25873318875556806</c:v>
                </c:pt>
                <c:pt idx="1059">
                  <c:v>0.25875786049117899</c:v>
                </c:pt>
                <c:pt idx="1060">
                  <c:v>0.25880944684745599</c:v>
                </c:pt>
                <c:pt idx="1061">
                  <c:v>0.25883325593496798</c:v>
                </c:pt>
                <c:pt idx="1062">
                  <c:v>0.25889329624260804</c:v>
                </c:pt>
                <c:pt idx="1063">
                  <c:v>0.25893090769969296</c:v>
                </c:pt>
                <c:pt idx="1064">
                  <c:v>0.25898053872028104</c:v>
                </c:pt>
                <c:pt idx="1065">
                  <c:v>0.25901316734441304</c:v>
                </c:pt>
                <c:pt idx="1066">
                  <c:v>0.25904644503498897</c:v>
                </c:pt>
                <c:pt idx="1067">
                  <c:v>0.259065595822771</c:v>
                </c:pt>
                <c:pt idx="1068">
                  <c:v>0.25909768633202701</c:v>
                </c:pt>
                <c:pt idx="1069">
                  <c:v>0.259140186128335</c:v>
                </c:pt>
                <c:pt idx="1070">
                  <c:v>0.25918918301502902</c:v>
                </c:pt>
                <c:pt idx="1071">
                  <c:v>0.25923503936613101</c:v>
                </c:pt>
                <c:pt idx="1072">
                  <c:v>0.25955870158440397</c:v>
                </c:pt>
                <c:pt idx="1073">
                  <c:v>0.25984539730566603</c:v>
                </c:pt>
                <c:pt idx="1074">
                  <c:v>0.26023108109114601</c:v>
                </c:pt>
                <c:pt idx="1075">
                  <c:v>0.26052393789524297</c:v>
                </c:pt>
                <c:pt idx="1076">
                  <c:v>0.26078598928516505</c:v>
                </c:pt>
                <c:pt idx="1077">
                  <c:v>0.26119056705800603</c:v>
                </c:pt>
                <c:pt idx="1078">
                  <c:v>0.26131214575928596</c:v>
                </c:pt>
                <c:pt idx="1079">
                  <c:v>0.26168088413365198</c:v>
                </c:pt>
                <c:pt idx="1080">
                  <c:v>0.26190186599866105</c:v>
                </c:pt>
                <c:pt idx="1081">
                  <c:v>0.26193992389945298</c:v>
                </c:pt>
                <c:pt idx="1082">
                  <c:v>0.26204162090105299</c:v>
                </c:pt>
                <c:pt idx="1083">
                  <c:v>0.26209785887428905</c:v>
                </c:pt>
                <c:pt idx="1084">
                  <c:v>0.26213378869052295</c:v>
                </c:pt>
                <c:pt idx="1085">
                  <c:v>0.26219565046108195</c:v>
                </c:pt>
                <c:pt idx="1086">
                  <c:v>0.26224798301950902</c:v>
                </c:pt>
                <c:pt idx="1087">
                  <c:v>0.26226282359578001</c:v>
                </c:pt>
                <c:pt idx="1088">
                  <c:v>0.262323335173965</c:v>
                </c:pt>
                <c:pt idx="1089">
                  <c:v>0.26236420816419603</c:v>
                </c:pt>
                <c:pt idx="1090">
                  <c:v>0.26240380907034899</c:v>
                </c:pt>
                <c:pt idx="1091">
                  <c:v>0.26243677077132899</c:v>
                </c:pt>
                <c:pt idx="1092">
                  <c:v>0.26247035733867796</c:v>
                </c:pt>
                <c:pt idx="1093">
                  <c:v>0.26250425633921104</c:v>
                </c:pt>
                <c:pt idx="1094">
                  <c:v>0.26251909691548203</c:v>
                </c:pt>
                <c:pt idx="1095">
                  <c:v>0.26256567762059502</c:v>
                </c:pt>
                <c:pt idx="1096">
                  <c:v>0.26260737557370095</c:v>
                </c:pt>
                <c:pt idx="1097">
                  <c:v>0.26266753521596897</c:v>
                </c:pt>
                <c:pt idx="1098">
                  <c:v>0.26270143469692897</c:v>
                </c:pt>
                <c:pt idx="1099">
                  <c:v>0.26273574783833598</c:v>
                </c:pt>
                <c:pt idx="1100">
                  <c:v>0.26279259512368303</c:v>
                </c:pt>
                <c:pt idx="1101">
                  <c:v>0.26286249701961295</c:v>
                </c:pt>
                <c:pt idx="1102">
                  <c:v>0.26294668868828897</c:v>
                </c:pt>
                <c:pt idx="1103">
                  <c:v>0.26317956064789305</c:v>
                </c:pt>
                <c:pt idx="1104">
                  <c:v>0.26358335231076102</c:v>
                </c:pt>
                <c:pt idx="1105">
                  <c:v>0.26369011707910694</c:v>
                </c:pt>
                <c:pt idx="1106">
                  <c:v>0.26399539801826699</c:v>
                </c:pt>
                <c:pt idx="1107">
                  <c:v>0.26408031963908896</c:v>
                </c:pt>
                <c:pt idx="1108">
                  <c:v>0.26436894392593402</c:v>
                </c:pt>
                <c:pt idx="1109">
                  <c:v>0.26447489115705602</c:v>
                </c:pt>
                <c:pt idx="1110">
                  <c:v>0.26461224027369001</c:v>
                </c:pt>
                <c:pt idx="1111">
                  <c:v>0.26475969260566401</c:v>
                </c:pt>
                <c:pt idx="1112">
                  <c:v>0.26496967564879004</c:v>
                </c:pt>
                <c:pt idx="1113">
                  <c:v>0.265179931751789</c:v>
                </c:pt>
                <c:pt idx="1114">
                  <c:v>0.26542541257853902</c:v>
                </c:pt>
                <c:pt idx="1115">
                  <c:v>0.26557244215518006</c:v>
                </c:pt>
                <c:pt idx="1116">
                  <c:v>0.26576291458283396</c:v>
                </c:pt>
                <c:pt idx="1117">
                  <c:v>0.26593767290221004</c:v>
                </c:pt>
                <c:pt idx="1118">
                  <c:v>0.26605746177054501</c:v>
                </c:pt>
                <c:pt idx="1119">
                  <c:v>0.26617142254051696</c:v>
                </c:pt>
                <c:pt idx="1120">
                  <c:v>0.26626814264937404</c:v>
                </c:pt>
                <c:pt idx="1121">
                  <c:v>0.26637537956151203</c:v>
                </c:pt>
                <c:pt idx="1122">
                  <c:v>0.26648709904553902</c:v>
                </c:pt>
                <c:pt idx="1123">
                  <c:v>0.26661243865184803</c:v>
                </c:pt>
                <c:pt idx="1124">
                  <c:v>0.26673619182109698</c:v>
                </c:pt>
                <c:pt idx="1125">
                  <c:v>0.26679415522000305</c:v>
                </c:pt>
                <c:pt idx="1126">
                  <c:v>0.26686415230413196</c:v>
                </c:pt>
                <c:pt idx="1127">
                  <c:v>0.26705966140117898</c:v>
                </c:pt>
                <c:pt idx="1128">
                  <c:v>0.26714120972825495</c:v>
                </c:pt>
                <c:pt idx="1129">
                  <c:v>0.26732467514120295</c:v>
                </c:pt>
                <c:pt idx="1130">
                  <c:v>0.26689390195456297</c:v>
                </c:pt>
                <c:pt idx="1131">
                  <c:v>0.26699689699642504</c:v>
                </c:pt>
                <c:pt idx="1132">
                  <c:v>0.26706241864929703</c:v>
                </c:pt>
                <c:pt idx="1133">
                  <c:v>0.26714031787610804</c:v>
                </c:pt>
                <c:pt idx="1134">
                  <c:v>0.26718346905130896</c:v>
                </c:pt>
                <c:pt idx="1135">
                  <c:v>0.26721856183762305</c:v>
                </c:pt>
                <c:pt idx="1136">
                  <c:v>0.26732666281954398</c:v>
                </c:pt>
                <c:pt idx="1137">
                  <c:v>0.26737799178317601</c:v>
                </c:pt>
                <c:pt idx="1138">
                  <c:v>0.26745759256956303</c:v>
                </c:pt>
                <c:pt idx="1139">
                  <c:v>0.26756717384342998</c:v>
                </c:pt>
                <c:pt idx="1140">
                  <c:v>0.26765143219079701</c:v>
                </c:pt>
                <c:pt idx="1141">
                  <c:v>0.267605259495588</c:v>
                </c:pt>
                <c:pt idx="1142">
                  <c:v>0.26760040877159996</c:v>
                </c:pt>
                <c:pt idx="1143">
                  <c:v>0.26773873732738995</c:v>
                </c:pt>
                <c:pt idx="1144">
                  <c:v>0.26781368625398205</c:v>
                </c:pt>
                <c:pt idx="1145">
                  <c:v>0.26796006301665398</c:v>
                </c:pt>
                <c:pt idx="1146">
                  <c:v>0.26805110835700996</c:v>
                </c:pt>
                <c:pt idx="1147">
                  <c:v>0.26814743533313301</c:v>
                </c:pt>
                <c:pt idx="1148">
                  <c:v>0.26830538139319804</c:v>
                </c:pt>
                <c:pt idx="1149">
                  <c:v>0.26846458498558901</c:v>
                </c:pt>
                <c:pt idx="1150">
                  <c:v>0.26860316504784398</c:v>
                </c:pt>
                <c:pt idx="1151">
                  <c:v>0.26876488370488505</c:v>
                </c:pt>
                <c:pt idx="1152">
                  <c:v>0.26890145171542001</c:v>
                </c:pt>
                <c:pt idx="1153">
                  <c:v>0.26909812977110603</c:v>
                </c:pt>
                <c:pt idx="1154">
                  <c:v>0.26927669936130805</c:v>
                </c:pt>
                <c:pt idx="1155">
                  <c:v>0.26954153566902905</c:v>
                </c:pt>
                <c:pt idx="1156">
                  <c:v>0.26983856480427904</c:v>
                </c:pt>
                <c:pt idx="1157">
                  <c:v>0.26995149120709705</c:v>
                </c:pt>
                <c:pt idx="1158">
                  <c:v>0.27015973856017705</c:v>
                </c:pt>
                <c:pt idx="1159">
                  <c:v>0.27031693010084701</c:v>
                </c:pt>
                <c:pt idx="1160">
                  <c:v>0.270572963682291</c:v>
                </c:pt>
                <c:pt idx="1161">
                  <c:v>0.27076360558281598</c:v>
                </c:pt>
                <c:pt idx="1162">
                  <c:v>0.27088711917906805</c:v>
                </c:pt>
                <c:pt idx="1163">
                  <c:v>0.27100598542541399</c:v>
                </c:pt>
                <c:pt idx="1164">
                  <c:v>0.27121456204636096</c:v>
                </c:pt>
                <c:pt idx="1165">
                  <c:v>0.27143510005058702</c:v>
                </c:pt>
                <c:pt idx="1166">
                  <c:v>0.27118734861188798</c:v>
                </c:pt>
                <c:pt idx="1167">
                  <c:v>0.27122795137900801</c:v>
                </c:pt>
                <c:pt idx="1168">
                  <c:v>0.27124896539075405</c:v>
                </c:pt>
                <c:pt idx="1169">
                  <c:v>0.27127620329769797</c:v>
                </c:pt>
                <c:pt idx="1170">
                  <c:v>0.27130477967672795</c:v>
                </c:pt>
                <c:pt idx="1171">
                  <c:v>0.27133634420081598</c:v>
                </c:pt>
                <c:pt idx="1172">
                  <c:v>0.27135611008121496</c:v>
                </c:pt>
                <c:pt idx="1173">
                  <c:v>0.27138415107141001</c:v>
                </c:pt>
                <c:pt idx="1174">
                  <c:v>0.271405499701177</c:v>
                </c:pt>
                <c:pt idx="1175">
                  <c:v>0.27145007082163097</c:v>
                </c:pt>
                <c:pt idx="1176">
                  <c:v>0.27147817873543101</c:v>
                </c:pt>
                <c:pt idx="1177">
                  <c:v>0.271492433463144</c:v>
                </c:pt>
                <c:pt idx="1178">
                  <c:v>0.27152770220260203</c:v>
                </c:pt>
                <c:pt idx="1179">
                  <c:v>0.27161377968994604</c:v>
                </c:pt>
                <c:pt idx="1180">
                  <c:v>0.27164762930148101</c:v>
                </c:pt>
                <c:pt idx="1181">
                  <c:v>0.27170371128187198</c:v>
                </c:pt>
                <c:pt idx="1182">
                  <c:v>0.27242016237950595</c:v>
                </c:pt>
                <c:pt idx="1183">
                  <c:v>0.27251489765203296</c:v>
                </c:pt>
                <c:pt idx="1184">
                  <c:v>0.27261734752329903</c:v>
                </c:pt>
                <c:pt idx="1185">
                  <c:v>0.27273831243154201</c:v>
                </c:pt>
                <c:pt idx="1186">
                  <c:v>0.27287331790949099</c:v>
                </c:pt>
                <c:pt idx="1187">
                  <c:v>0.27297672573837894</c:v>
                </c:pt>
                <c:pt idx="1188">
                  <c:v>0.27310676166736203</c:v>
                </c:pt>
                <c:pt idx="1189">
                  <c:v>0.27325688775884105</c:v>
                </c:pt>
                <c:pt idx="1190">
                  <c:v>0.273416117076834</c:v>
                </c:pt>
                <c:pt idx="1191">
                  <c:v>0.27349310877225796</c:v>
                </c:pt>
                <c:pt idx="1192">
                  <c:v>0.27370634028143004</c:v>
                </c:pt>
                <c:pt idx="1193">
                  <c:v>0.27379042940769605</c:v>
                </c:pt>
                <c:pt idx="1194">
                  <c:v>0.27385754641673399</c:v>
                </c:pt>
                <c:pt idx="1195">
                  <c:v>0.27399070039098505</c:v>
                </c:pt>
                <c:pt idx="1196">
                  <c:v>0.27404346824636605</c:v>
                </c:pt>
                <c:pt idx="1197">
                  <c:v>0.27410132773691598</c:v>
                </c:pt>
                <c:pt idx="1198">
                  <c:v>0.27419112566624904</c:v>
                </c:pt>
                <c:pt idx="1199">
                  <c:v>0.27430067296835603</c:v>
                </c:pt>
                <c:pt idx="1200">
                  <c:v>0.27434464618117405</c:v>
                </c:pt>
                <c:pt idx="1201">
                  <c:v>0.274418397745128</c:v>
                </c:pt>
                <c:pt idx="1202">
                  <c:v>0.27449538944055296</c:v>
                </c:pt>
                <c:pt idx="1203">
                  <c:v>0.27453741900833495</c:v>
                </c:pt>
                <c:pt idx="1204">
                  <c:v>0.27466264194123502</c:v>
                </c:pt>
                <c:pt idx="1205">
                  <c:v>0.27474534243972704</c:v>
                </c:pt>
                <c:pt idx="1206">
                  <c:v>0.27491861232742698</c:v>
                </c:pt>
                <c:pt idx="1207">
                  <c:v>0.27500887313268396</c:v>
                </c:pt>
                <c:pt idx="1208">
                  <c:v>0.275207601196225</c:v>
                </c:pt>
                <c:pt idx="1209">
                  <c:v>0.27530079354900405</c:v>
                </c:pt>
                <c:pt idx="1210">
                  <c:v>0.27537655090863</c:v>
                </c:pt>
                <c:pt idx="1211">
                  <c:v>0.27551741948162201</c:v>
                </c:pt>
                <c:pt idx="1212">
                  <c:v>0.27568760352982502</c:v>
                </c:pt>
                <c:pt idx="1213">
                  <c:v>0.27578403601407397</c:v>
                </c:pt>
                <c:pt idx="1214">
                  <c:v>0.27592169538794598</c:v>
                </c:pt>
                <c:pt idx="1215">
                  <c:v>0.27642799724189204</c:v>
                </c:pt>
                <c:pt idx="1216">
                  <c:v>0.27675859366030298</c:v>
                </c:pt>
                <c:pt idx="1217">
                  <c:v>0.27681017784931805</c:v>
                </c:pt>
                <c:pt idx="1218">
                  <c:v>0.27683170864125395</c:v>
                </c:pt>
                <c:pt idx="1219">
                  <c:v>0.27688433946598801</c:v>
                </c:pt>
                <c:pt idx="1220">
                  <c:v>0.27696583589778101</c:v>
                </c:pt>
                <c:pt idx="1221">
                  <c:v>0.27704925935144498</c:v>
                </c:pt>
                <c:pt idx="1222">
                  <c:v>0.27715511907846602</c:v>
                </c:pt>
                <c:pt idx="1223">
                  <c:v>0.27727413651166999</c:v>
                </c:pt>
                <c:pt idx="1224">
                  <c:v>0.27735128851610802</c:v>
                </c:pt>
                <c:pt idx="1225">
                  <c:v>0.27743576697058103</c:v>
                </c:pt>
                <c:pt idx="1226">
                  <c:v>0.27750095742394398</c:v>
                </c:pt>
                <c:pt idx="1227">
                  <c:v>0.277552990171124</c:v>
                </c:pt>
                <c:pt idx="1228">
                  <c:v>0.27762774986534799</c:v>
                </c:pt>
                <c:pt idx="1229">
                  <c:v>0.27770804177694397</c:v>
                </c:pt>
                <c:pt idx="1230">
                  <c:v>0.27777397982724905</c:v>
                </c:pt>
                <c:pt idx="1231">
                  <c:v>0.277839170280612</c:v>
                </c:pt>
                <c:pt idx="1232">
                  <c:v>0.27789284774106504</c:v>
                </c:pt>
                <c:pt idx="1233">
                  <c:v>0.27797373773021505</c:v>
                </c:pt>
                <c:pt idx="1234">
                  <c:v>0.278014706042649</c:v>
                </c:pt>
                <c:pt idx="1235">
                  <c:v>0.27807167292964796</c:v>
                </c:pt>
                <c:pt idx="1236">
                  <c:v>0.27814927349225205</c:v>
                </c:pt>
                <c:pt idx="1237">
                  <c:v>0.27829565297354197</c:v>
                </c:pt>
                <c:pt idx="1238">
                  <c:v>0.27835650736464002</c:v>
                </c:pt>
                <c:pt idx="1239">
                  <c:v>0.27847462768151299</c:v>
                </c:pt>
                <c:pt idx="1240">
                  <c:v>0.27857854365648405</c:v>
                </c:pt>
                <c:pt idx="1241">
                  <c:v>0.27881373765451201</c:v>
                </c:pt>
                <c:pt idx="1242">
                  <c:v>0.27896549983378505</c:v>
                </c:pt>
                <c:pt idx="1243">
                  <c:v>0.27910111391910697</c:v>
                </c:pt>
                <c:pt idx="1244">
                  <c:v>0.27919531113382901</c:v>
                </c:pt>
                <c:pt idx="1245">
                  <c:v>0.27924973619122395</c:v>
                </c:pt>
                <c:pt idx="1246">
                  <c:v>0.27944082196966002</c:v>
                </c:pt>
                <c:pt idx="1247">
                  <c:v>0.27948552826680495</c:v>
                </c:pt>
                <c:pt idx="1248">
                  <c:v>0.27955520430182201</c:v>
                </c:pt>
                <c:pt idx="1249">
                  <c:v>0.27963601078392697</c:v>
                </c:pt>
                <c:pt idx="1250">
                  <c:v>0.27974524344453799</c:v>
                </c:pt>
                <c:pt idx="1251">
                  <c:v>0.27984033777559103</c:v>
                </c:pt>
                <c:pt idx="1252">
                  <c:v>0.27989117436766298</c:v>
                </c:pt>
                <c:pt idx="1253">
                  <c:v>0.27996997108537502</c:v>
                </c:pt>
                <c:pt idx="1254">
                  <c:v>0.28005101059391302</c:v>
                </c:pt>
                <c:pt idx="1255">
                  <c:v>0.28011437267403705</c:v>
                </c:pt>
                <c:pt idx="1256">
                  <c:v>0.28014505828924596</c:v>
                </c:pt>
                <c:pt idx="1257">
                  <c:v>0.28016135590258695</c:v>
                </c:pt>
                <c:pt idx="1258">
                  <c:v>0.28027409352147603</c:v>
                </c:pt>
                <c:pt idx="1259">
                  <c:v>0.28035976813105701</c:v>
                </c:pt>
                <c:pt idx="1260">
                  <c:v>0.27984113227970497</c:v>
                </c:pt>
                <c:pt idx="1261">
                  <c:v>0.28007007538841799</c:v>
                </c:pt>
                <c:pt idx="1262">
                  <c:v>0.280335323391392</c:v>
                </c:pt>
                <c:pt idx="1263">
                  <c:v>0.28050079467816402</c:v>
                </c:pt>
                <c:pt idx="1264">
                  <c:v>0.28077616853600096</c:v>
                </c:pt>
                <c:pt idx="1265">
                  <c:v>0.28101054503024903</c:v>
                </c:pt>
                <c:pt idx="1266">
                  <c:v>0.28120046655193198</c:v>
                </c:pt>
                <c:pt idx="1267">
                  <c:v>0.28135698024019895</c:v>
                </c:pt>
                <c:pt idx="1268">
                  <c:v>0.28150844072298298</c:v>
                </c:pt>
                <c:pt idx="1269">
                  <c:v>0.28164954665589303</c:v>
                </c:pt>
                <c:pt idx="1270">
                  <c:v>0.281768043940124</c:v>
                </c:pt>
                <c:pt idx="1271">
                  <c:v>0.28185787853047195</c:v>
                </c:pt>
                <c:pt idx="1272">
                  <c:v>0.28196210650822495</c:v>
                </c:pt>
                <c:pt idx="1273">
                  <c:v>0.28203032505839498</c:v>
                </c:pt>
                <c:pt idx="1274">
                  <c:v>0.28211261667133702</c:v>
                </c:pt>
                <c:pt idx="1275">
                  <c:v>0.28216398617465799</c:v>
                </c:pt>
                <c:pt idx="1276">
                  <c:v>0.28224989733065298</c:v>
                </c:pt>
                <c:pt idx="1277">
                  <c:v>0.28230978126258599</c:v>
                </c:pt>
                <c:pt idx="1278">
                  <c:v>0.28234762594498397</c:v>
                </c:pt>
                <c:pt idx="1279">
                  <c:v>0.28242840262774305</c:v>
                </c:pt>
                <c:pt idx="1280">
                  <c:v>0.28249863243179996</c:v>
                </c:pt>
                <c:pt idx="1281">
                  <c:v>0.28252555799271895</c:v>
                </c:pt>
                <c:pt idx="1282">
                  <c:v>0.28258288338048299</c:v>
                </c:pt>
                <c:pt idx="1283">
                  <c:v>0.28267644039860895</c:v>
                </c:pt>
                <c:pt idx="1284">
                  <c:v>0.28272297074581998</c:v>
                </c:pt>
                <c:pt idx="1285">
                  <c:v>0.28278724466543403</c:v>
                </c:pt>
                <c:pt idx="1286">
                  <c:v>0.28288663348707699</c:v>
                </c:pt>
                <c:pt idx="1287">
                  <c:v>0.28294408295576701</c:v>
                </c:pt>
                <c:pt idx="1288">
                  <c:v>0.28303292489870802</c:v>
                </c:pt>
                <c:pt idx="1289">
                  <c:v>0.28312772272609299</c:v>
                </c:pt>
                <c:pt idx="1290">
                  <c:v>0.28324622001032296</c:v>
                </c:pt>
                <c:pt idx="1291">
                  <c:v>0.28332687261215606</c:v>
                </c:pt>
                <c:pt idx="1292">
                  <c:v>0.28341149580361702</c:v>
                </c:pt>
                <c:pt idx="1293">
                  <c:v>0.28350219896044704</c:v>
                </c:pt>
                <c:pt idx="1294">
                  <c:v>0.28357416589746698</c:v>
                </c:pt>
                <c:pt idx="1295">
                  <c:v>0.28363657860319202</c:v>
                </c:pt>
                <c:pt idx="1296">
                  <c:v>0.28373013562131799</c:v>
                </c:pt>
                <c:pt idx="1297">
                  <c:v>0.28380706579537396</c:v>
                </c:pt>
                <c:pt idx="1298">
                  <c:v>0.28387729559943098</c:v>
                </c:pt>
                <c:pt idx="1299">
                  <c:v>0.28394491970404401</c:v>
                </c:pt>
                <c:pt idx="1300">
                  <c:v>0.284060066803276</c:v>
                </c:pt>
                <c:pt idx="1301">
                  <c:v>0.28410064126604395</c:v>
                </c:pt>
                <c:pt idx="1302">
                  <c:v>0.28418774607602304</c:v>
                </c:pt>
                <c:pt idx="1303">
                  <c:v>0.28426815051600396</c:v>
                </c:pt>
                <c:pt idx="1304">
                  <c:v>0.28434446028542903</c:v>
                </c:pt>
                <c:pt idx="1305">
                  <c:v>0.284453403338366</c:v>
                </c:pt>
                <c:pt idx="1306">
                  <c:v>0.28454941680037205</c:v>
                </c:pt>
                <c:pt idx="1307">
                  <c:v>0.28486901485013405</c:v>
                </c:pt>
                <c:pt idx="1308">
                  <c:v>0.28520946042869</c:v>
                </c:pt>
                <c:pt idx="1309">
                  <c:v>0.28547315228708203</c:v>
                </c:pt>
                <c:pt idx="1310">
                  <c:v>0.28566993492305803</c:v>
                </c:pt>
                <c:pt idx="1311">
                  <c:v>0.28574396047005302</c:v>
                </c:pt>
                <c:pt idx="1312">
                  <c:v>0.28584453122244002</c:v>
                </c:pt>
                <c:pt idx="1313">
                  <c:v>0.28592307219097102</c:v>
                </c:pt>
                <c:pt idx="1314">
                  <c:v>0.28600708639772698</c:v>
                </c:pt>
                <c:pt idx="1315">
                  <c:v>0.28605232782679002</c:v>
                </c:pt>
                <c:pt idx="1316">
                  <c:v>0.28618086171137502</c:v>
                </c:pt>
                <c:pt idx="1317">
                  <c:v>0.28632480787669601</c:v>
                </c:pt>
                <c:pt idx="1318">
                  <c:v>0.28638720279246299</c:v>
                </c:pt>
                <c:pt idx="1319">
                  <c:v>0.28647409753707498</c:v>
                </c:pt>
                <c:pt idx="1320">
                  <c:v>0.28653171724502002</c:v>
                </c:pt>
                <c:pt idx="1321">
                  <c:v>0.28665174953209505</c:v>
                </c:pt>
                <c:pt idx="1322">
                  <c:v>0.28672490353790003</c:v>
                </c:pt>
                <c:pt idx="1323">
                  <c:v>0.28683635874730695</c:v>
                </c:pt>
                <c:pt idx="1324">
                  <c:v>0.28691017725464196</c:v>
                </c:pt>
                <c:pt idx="1325">
                  <c:v>0.28703483765228899</c:v>
                </c:pt>
                <c:pt idx="1326">
                  <c:v>0.28708932992191905</c:v>
                </c:pt>
                <c:pt idx="1327">
                  <c:v>0.28719174553004501</c:v>
                </c:pt>
                <c:pt idx="1328">
                  <c:v>0.28728102327590499</c:v>
                </c:pt>
                <c:pt idx="1329">
                  <c:v>0.28734402529723102</c:v>
                </c:pt>
                <c:pt idx="1330">
                  <c:v>0.28738403605958895</c:v>
                </c:pt>
                <c:pt idx="1331">
                  <c:v>0.28745539853872104</c:v>
                </c:pt>
                <c:pt idx="1332">
                  <c:v>0.28754766216236904</c:v>
                </c:pt>
                <c:pt idx="1333">
                  <c:v>0.28763081885876296</c:v>
                </c:pt>
                <c:pt idx="1334">
                  <c:v>0.287753837023626</c:v>
                </c:pt>
                <c:pt idx="1335">
                  <c:v>0.28787864671516294</c:v>
                </c:pt>
                <c:pt idx="1336">
                  <c:v>0.28797897220883795</c:v>
                </c:pt>
                <c:pt idx="1337">
                  <c:v>0.28802913495567495</c:v>
                </c:pt>
                <c:pt idx="1338">
                  <c:v>0.28812304081210605</c:v>
                </c:pt>
                <c:pt idx="1339">
                  <c:v>0.28826442212536496</c:v>
                </c:pt>
                <c:pt idx="1340">
                  <c:v>0.28833951695173199</c:v>
                </c:pt>
                <c:pt idx="1341">
                  <c:v>0.28843554451448705</c:v>
                </c:pt>
                <c:pt idx="1342">
                  <c:v>0.28853430159969096</c:v>
                </c:pt>
                <c:pt idx="1343">
                  <c:v>0.28861588447295505</c:v>
                </c:pt>
                <c:pt idx="1344">
                  <c:v>0.28865133000100196</c:v>
                </c:pt>
                <c:pt idx="1345">
                  <c:v>0.28873425641630901</c:v>
                </c:pt>
                <c:pt idx="1346">
                  <c:v>0.28884076878669396</c:v>
                </c:pt>
                <c:pt idx="1347">
                  <c:v>0.28891783627048495</c:v>
                </c:pt>
                <c:pt idx="1348">
                  <c:v>0.28898724207460003</c:v>
                </c:pt>
                <c:pt idx="1349">
                  <c:v>0.28906821551273498</c:v>
                </c:pt>
                <c:pt idx="1350">
                  <c:v>0.28917638040226501</c:v>
                </c:pt>
                <c:pt idx="1351">
                  <c:v>0.28922640666367305</c:v>
                </c:pt>
                <c:pt idx="1352">
                  <c:v>0.28933171720195205</c:v>
                </c:pt>
                <c:pt idx="1353">
                  <c:v>0.28944649216806495</c:v>
                </c:pt>
                <c:pt idx="1354">
                  <c:v>0.28950928789559804</c:v>
                </c:pt>
                <c:pt idx="1355">
                  <c:v>0.28966943504943599</c:v>
                </c:pt>
                <c:pt idx="1356">
                  <c:v>0.28975896851559801</c:v>
                </c:pt>
                <c:pt idx="1357">
                  <c:v>0.28981245004431</c:v>
                </c:pt>
                <c:pt idx="1358">
                  <c:v>0.28994748428324002</c:v>
                </c:pt>
                <c:pt idx="1359">
                  <c:v>0.29003791098501397</c:v>
                </c:pt>
                <c:pt idx="1360">
                  <c:v>0.29028017955860197</c:v>
                </c:pt>
                <c:pt idx="1361">
                  <c:v>0.29047164853276697</c:v>
                </c:pt>
                <c:pt idx="1362">
                  <c:v>0.29062046432744404</c:v>
                </c:pt>
                <c:pt idx="1363">
                  <c:v>0.29070800303019595</c:v>
                </c:pt>
                <c:pt idx="1364">
                  <c:v>0.29078060682617102</c:v>
                </c:pt>
                <c:pt idx="1365">
                  <c:v>0.29082624023692605</c:v>
                </c:pt>
                <c:pt idx="1366">
                  <c:v>0.29090382590909103</c:v>
                </c:pt>
                <c:pt idx="1367">
                  <c:v>0.29098428956600297</c:v>
                </c:pt>
                <c:pt idx="1368">
                  <c:v>0.29106715154353902</c:v>
                </c:pt>
                <c:pt idx="1369">
                  <c:v>0.29113250578052496</c:v>
                </c:pt>
                <c:pt idx="1370">
                  <c:v>0.29120157741447705</c:v>
                </c:pt>
                <c:pt idx="1371">
                  <c:v>0.29124726542235202</c:v>
                </c:pt>
                <c:pt idx="1372">
                  <c:v>0.29136981960620401</c:v>
                </c:pt>
                <c:pt idx="1373">
                  <c:v>0.29148745723277802</c:v>
                </c:pt>
                <c:pt idx="1374">
                  <c:v>0.291513718843603</c:v>
                </c:pt>
                <c:pt idx="1375">
                  <c:v>0.29155365088198204</c:v>
                </c:pt>
                <c:pt idx="1376">
                  <c:v>0.29159377105051798</c:v>
                </c:pt>
                <c:pt idx="1377">
                  <c:v>0.29163507386714405</c:v>
                </c:pt>
                <c:pt idx="1378">
                  <c:v>0.29170846247821802</c:v>
                </c:pt>
                <c:pt idx="1379">
                  <c:v>0.291756189058622</c:v>
                </c:pt>
                <c:pt idx="1380">
                  <c:v>0.291869749540137</c:v>
                </c:pt>
                <c:pt idx="1381">
                  <c:v>0.29195524967035802</c:v>
                </c:pt>
                <c:pt idx="1382">
                  <c:v>0.29200045801410801</c:v>
                </c:pt>
                <c:pt idx="1383">
                  <c:v>0.29208991537335804</c:v>
                </c:pt>
                <c:pt idx="1384">
                  <c:v>0.29215574927446897</c:v>
                </c:pt>
                <c:pt idx="1385">
                  <c:v>0.292240889656597</c:v>
                </c:pt>
                <c:pt idx="1386">
                  <c:v>0.29230332931290803</c:v>
                </c:pt>
                <c:pt idx="1387">
                  <c:v>0.29238449234080399</c:v>
                </c:pt>
                <c:pt idx="1388">
                  <c:v>0.29263873008155705</c:v>
                </c:pt>
                <c:pt idx="1389">
                  <c:v>0.29279004112449603</c:v>
                </c:pt>
                <c:pt idx="1390">
                  <c:v>0.29301172939671005</c:v>
                </c:pt>
                <c:pt idx="1391">
                  <c:v>0.29331229881340104</c:v>
                </c:pt>
                <c:pt idx="1392">
                  <c:v>0.29348384330975696</c:v>
                </c:pt>
                <c:pt idx="1393">
                  <c:v>0.29359196618294203</c:v>
                </c:pt>
                <c:pt idx="1394">
                  <c:v>0.29374827543696902</c:v>
                </c:pt>
                <c:pt idx="1395">
                  <c:v>0.29384431261116195</c:v>
                </c:pt>
                <c:pt idx="1396">
                  <c:v>0.29394543478615298</c:v>
                </c:pt>
                <c:pt idx="1397">
                  <c:v>0.29404944616614503</c:v>
                </c:pt>
                <c:pt idx="1398">
                  <c:v>0.29408215279545602</c:v>
                </c:pt>
                <c:pt idx="1399">
                  <c:v>0.29415796470593603</c:v>
                </c:pt>
                <c:pt idx="1400">
                  <c:v>0.29422719005773101</c:v>
                </c:pt>
                <c:pt idx="1401">
                  <c:v>0.29425875142655999</c:v>
                </c:pt>
                <c:pt idx="1402">
                  <c:v>0.29429135201084899</c:v>
                </c:pt>
                <c:pt idx="1403">
                  <c:v>0.29432773096894804</c:v>
                </c:pt>
                <c:pt idx="1404">
                  <c:v>0.29435665006080602</c:v>
                </c:pt>
                <c:pt idx="1405">
                  <c:v>0.294392786815457</c:v>
                </c:pt>
                <c:pt idx="1406">
                  <c:v>0.29457434945877203</c:v>
                </c:pt>
                <c:pt idx="1407">
                  <c:v>0.29479412865076204</c:v>
                </c:pt>
                <c:pt idx="1408">
                  <c:v>0.29493727746156595</c:v>
                </c:pt>
                <c:pt idx="1409">
                  <c:v>0.29500650088704194</c:v>
                </c:pt>
                <c:pt idx="1410">
                  <c:v>0.29503662429787902</c:v>
                </c:pt>
                <c:pt idx="1411">
                  <c:v>0.29511680953761299</c:v>
                </c:pt>
                <c:pt idx="1412">
                  <c:v>0.29518706872506695</c:v>
                </c:pt>
                <c:pt idx="1413">
                  <c:v>0.29522435615624598</c:v>
                </c:pt>
                <c:pt idx="1414">
                  <c:v>0.295262161468413</c:v>
                </c:pt>
                <c:pt idx="1415">
                  <c:v>0.29535326599818901</c:v>
                </c:pt>
                <c:pt idx="1416">
                  <c:v>0.29538688447316697</c:v>
                </c:pt>
                <c:pt idx="1417">
                  <c:v>0.29542210038039196</c:v>
                </c:pt>
                <c:pt idx="1418">
                  <c:v>0.29547406110624796</c:v>
                </c:pt>
                <c:pt idx="1419">
                  <c:v>0.29552507238362502</c:v>
                </c:pt>
                <c:pt idx="1420">
                  <c:v>0.29557116379160997</c:v>
                </c:pt>
                <c:pt idx="1421">
                  <c:v>0.29564720598343597</c:v>
                </c:pt>
                <c:pt idx="1422">
                  <c:v>0.29571919144085101</c:v>
                </c:pt>
                <c:pt idx="1423">
                  <c:v>0.29575889564997604</c:v>
                </c:pt>
                <c:pt idx="1424">
                  <c:v>0.29578185504047105</c:v>
                </c:pt>
                <c:pt idx="1425">
                  <c:v>0.29582052348762</c:v>
                </c:pt>
                <c:pt idx="1426">
                  <c:v>0.29586169502621296</c:v>
                </c:pt>
                <c:pt idx="1427">
                  <c:v>0.29590165817583303</c:v>
                </c:pt>
                <c:pt idx="1428">
                  <c:v>0.29594645488134697</c:v>
                </c:pt>
                <c:pt idx="1429">
                  <c:v>0.29599530832127097</c:v>
                </c:pt>
                <c:pt idx="1430">
                  <c:v>0.29605995713134803</c:v>
                </c:pt>
                <c:pt idx="1431">
                  <c:v>0.29610932845226101</c:v>
                </c:pt>
                <c:pt idx="1432">
                  <c:v>0.29613936953419595</c:v>
                </c:pt>
                <c:pt idx="1433">
                  <c:v>0.29622688743667303</c:v>
                </c:pt>
                <c:pt idx="1434">
                  <c:v>0.296522976044581</c:v>
                </c:pt>
                <c:pt idx="1435">
                  <c:v>0.29691691611973603</c:v>
                </c:pt>
                <c:pt idx="1436">
                  <c:v>0.29715548758766597</c:v>
                </c:pt>
                <c:pt idx="1437">
                  <c:v>0.29743735850351005</c:v>
                </c:pt>
                <c:pt idx="1438">
                  <c:v>0.29758035765188595</c:v>
                </c:pt>
                <c:pt idx="1439">
                  <c:v>0.29774414364069002</c:v>
                </c:pt>
                <c:pt idx="1440">
                  <c:v>0.29787314977343804</c:v>
                </c:pt>
                <c:pt idx="1441">
                  <c:v>0.29796318273415101</c:v>
                </c:pt>
                <c:pt idx="1442">
                  <c:v>0.29809070887302402</c:v>
                </c:pt>
                <c:pt idx="1443">
                  <c:v>0.29821897500883499</c:v>
                </c:pt>
                <c:pt idx="1444">
                  <c:v>0.29837980100988903</c:v>
                </c:pt>
                <c:pt idx="1445">
                  <c:v>0.29854408032998503</c:v>
                </c:pt>
                <c:pt idx="1446">
                  <c:v>0.29858385822653599</c:v>
                </c:pt>
                <c:pt idx="1447">
                  <c:v>0.29862850767304905</c:v>
                </c:pt>
                <c:pt idx="1448">
                  <c:v>0.29866091766579606</c:v>
                </c:pt>
                <c:pt idx="1449">
                  <c:v>0.29870732071121497</c:v>
                </c:pt>
                <c:pt idx="1450">
                  <c:v>0.29878929078095096</c:v>
                </c:pt>
                <c:pt idx="1451">
                  <c:v>0.29882988118687304</c:v>
                </c:pt>
                <c:pt idx="1452">
                  <c:v>0.29887111574159198</c:v>
                </c:pt>
                <c:pt idx="1453">
                  <c:v>0.29895248920859596</c:v>
                </c:pt>
                <c:pt idx="1454">
                  <c:v>0.29900207404241297</c:v>
                </c:pt>
                <c:pt idx="1455">
                  <c:v>0.29905376453355603</c:v>
                </c:pt>
                <c:pt idx="1456">
                  <c:v>0.29911489652045398</c:v>
                </c:pt>
                <c:pt idx="1457">
                  <c:v>0.29916115305720703</c:v>
                </c:pt>
                <c:pt idx="1458">
                  <c:v>0.29921345486821904</c:v>
                </c:pt>
                <c:pt idx="1459">
                  <c:v>0.29923457936591402</c:v>
                </c:pt>
                <c:pt idx="1460">
                  <c:v>0.29931099434953701</c:v>
                </c:pt>
                <c:pt idx="1461">
                  <c:v>0.29936879803937</c:v>
                </c:pt>
                <c:pt idx="1462">
                  <c:v>0.29941410363410403</c:v>
                </c:pt>
                <c:pt idx="1463">
                  <c:v>0.29947455637670295</c:v>
                </c:pt>
                <c:pt idx="1464">
                  <c:v>0.29950478274800296</c:v>
                </c:pt>
                <c:pt idx="1465">
                  <c:v>0.29957311472446801</c:v>
                </c:pt>
                <c:pt idx="1466">
                  <c:v>0.29962154484297798</c:v>
                </c:pt>
                <c:pt idx="1467">
                  <c:v>0.29964246556738305</c:v>
                </c:pt>
                <c:pt idx="1468">
                  <c:v>0.29969001266830297</c:v>
                </c:pt>
                <c:pt idx="1469">
                  <c:v>0.29973436732101899</c:v>
                </c:pt>
                <c:pt idx="1470">
                  <c:v>0.29977603298800204</c:v>
                </c:pt>
                <c:pt idx="1471">
                  <c:v>0.29983014076715897</c:v>
                </c:pt>
                <c:pt idx="1472">
                  <c:v>0.29985452563748805</c:v>
                </c:pt>
                <c:pt idx="1473">
                  <c:v>0.29990243229338898</c:v>
                </c:pt>
                <c:pt idx="1474">
                  <c:v>0.30006974887373905</c:v>
                </c:pt>
                <c:pt idx="1475">
                  <c:v>0.300236829014627</c:v>
                </c:pt>
                <c:pt idx="1476">
                  <c:v>0.30040772086975598</c:v>
                </c:pt>
                <c:pt idx="1477">
                  <c:v>0.300525248725514</c:v>
                </c:pt>
                <c:pt idx="1478">
                  <c:v>0.30072345786603505</c:v>
                </c:pt>
                <c:pt idx="1479">
                  <c:v>0.30092389050653001</c:v>
                </c:pt>
                <c:pt idx="1480">
                  <c:v>0.30109573529021905</c:v>
                </c:pt>
                <c:pt idx="1481">
                  <c:v>0.30141687221500602</c:v>
                </c:pt>
                <c:pt idx="1482">
                  <c:v>0.30161031671272598</c:v>
                </c:pt>
                <c:pt idx="1483">
                  <c:v>0.301892065923691</c:v>
                </c:pt>
                <c:pt idx="1484">
                  <c:v>0.30201848777934404</c:v>
                </c:pt>
                <c:pt idx="1485">
                  <c:v>0.30226021399078096</c:v>
                </c:pt>
                <c:pt idx="1486">
                  <c:v>0.30235922468082199</c:v>
                </c:pt>
                <c:pt idx="1487">
                  <c:v>0.30237105664524999</c:v>
                </c:pt>
                <c:pt idx="1488">
                  <c:v>0.30239411322992304</c:v>
                </c:pt>
                <c:pt idx="1489">
                  <c:v>0.30241237854382996</c:v>
                </c:pt>
                <c:pt idx="1490">
                  <c:v>0.30244198525824595</c:v>
                </c:pt>
                <c:pt idx="1491">
                  <c:v>0.30251179133467498</c:v>
                </c:pt>
                <c:pt idx="1492">
                  <c:v>0.30258488315255705</c:v>
                </c:pt>
                <c:pt idx="1493">
                  <c:v>0.30263827357460704</c:v>
                </c:pt>
                <c:pt idx="1494">
                  <c:v>0.30269480460971898</c:v>
                </c:pt>
                <c:pt idx="1495">
                  <c:v>0.30271331179383298</c:v>
                </c:pt>
                <c:pt idx="1496">
                  <c:v>0.30277906889476702</c:v>
                </c:pt>
                <c:pt idx="1497">
                  <c:v>0.30284074833171204</c:v>
                </c:pt>
                <c:pt idx="1498">
                  <c:v>0.30285230047391198</c:v>
                </c:pt>
                <c:pt idx="1499">
                  <c:v>0.30289502988973105</c:v>
                </c:pt>
                <c:pt idx="1500">
                  <c:v>0.30290200247222898</c:v>
                </c:pt>
                <c:pt idx="1501">
                  <c:v>0.30294067944693803</c:v>
                </c:pt>
                <c:pt idx="1502">
                  <c:v>0.30298436237831206</c:v>
                </c:pt>
                <c:pt idx="1503">
                  <c:v>0.30301797380163398</c:v>
                </c:pt>
                <c:pt idx="1504">
                  <c:v>0.303047341461124</c:v>
                </c:pt>
                <c:pt idx="1505">
                  <c:v>0.30307474940966905</c:v>
                </c:pt>
                <c:pt idx="1506">
                  <c:v>0.30310062096453005</c:v>
                </c:pt>
                <c:pt idx="1507">
                  <c:v>0.30313818219967303</c:v>
                </c:pt>
                <c:pt idx="1508">
                  <c:v>0.303189364467221</c:v>
                </c:pt>
                <c:pt idx="1509">
                  <c:v>0.30321905641147895</c:v>
                </c:pt>
                <c:pt idx="1510">
                  <c:v>0.30330058867774701</c:v>
                </c:pt>
                <c:pt idx="1511">
                  <c:v>0.30331332314359605</c:v>
                </c:pt>
                <c:pt idx="1512">
                  <c:v>0.30332874011465305</c:v>
                </c:pt>
                <c:pt idx="1513">
                  <c:v>0.30335915878481901</c:v>
                </c:pt>
                <c:pt idx="1514">
                  <c:v>0.30339336681150597</c:v>
                </c:pt>
                <c:pt idx="1515">
                  <c:v>0.30341163877720301</c:v>
                </c:pt>
                <c:pt idx="1516">
                  <c:v>0.30342649427495805</c:v>
                </c:pt>
                <c:pt idx="1517">
                  <c:v>0.30347237229954804</c:v>
                </c:pt>
                <c:pt idx="1518">
                  <c:v>0.30351187504356802</c:v>
                </c:pt>
                <c:pt idx="1519">
                  <c:v>0.30355226024047799</c:v>
                </c:pt>
                <c:pt idx="1520">
                  <c:v>0.30365222615595699</c:v>
                </c:pt>
                <c:pt idx="1521">
                  <c:v>0.30389038777963295</c:v>
                </c:pt>
                <c:pt idx="1522">
                  <c:v>0.30399215417075998</c:v>
                </c:pt>
                <c:pt idx="1523">
                  <c:v>0.30416523519096705</c:v>
                </c:pt>
                <c:pt idx="1524">
                  <c:v>0.30430842964900395</c:v>
                </c:pt>
                <c:pt idx="1525">
                  <c:v>0.30439285933581794</c:v>
                </c:pt>
                <c:pt idx="1526">
                  <c:v>0.30455681629929898</c:v>
                </c:pt>
                <c:pt idx="1527">
                  <c:v>0.30466070282357405</c:v>
                </c:pt>
                <c:pt idx="1528">
                  <c:v>0.30492571946713098</c:v>
                </c:pt>
                <c:pt idx="1529">
                  <c:v>0.30502748585825701</c:v>
                </c:pt>
                <c:pt idx="1530">
                  <c:v>0.30515688484579395</c:v>
                </c:pt>
                <c:pt idx="1531">
                  <c:v>0.30529460309548795</c:v>
                </c:pt>
                <c:pt idx="1532">
                  <c:v>0.30556616516841595</c:v>
                </c:pt>
                <c:pt idx="1533">
                  <c:v>0.30572809800436795</c:v>
                </c:pt>
                <c:pt idx="1534">
                  <c:v>0.30590324027061</c:v>
                </c:pt>
                <c:pt idx="1535">
                  <c:v>0.306014541976246</c:v>
                </c:pt>
                <c:pt idx="1536">
                  <c:v>0.30620826329934603</c:v>
                </c:pt>
                <c:pt idx="1537">
                  <c:v>0.30647349556141101</c:v>
                </c:pt>
                <c:pt idx="1538">
                  <c:v>0.30672546252468003</c:v>
                </c:pt>
                <c:pt idx="1539">
                  <c:v>0.30699197427350999</c:v>
                </c:pt>
                <c:pt idx="1540">
                  <c:v>0.30700350330739301</c:v>
                </c:pt>
                <c:pt idx="1541">
                  <c:v>0.30701677231329005</c:v>
                </c:pt>
                <c:pt idx="1542">
                  <c:v>0.30702189532665602</c:v>
                </c:pt>
                <c:pt idx="1543">
                  <c:v>0.30702844957352105</c:v>
                </c:pt>
                <c:pt idx="1544">
                  <c:v>0.30703698347045905</c:v>
                </c:pt>
                <c:pt idx="1545">
                  <c:v>0.30704228037200698</c:v>
                </c:pt>
                <c:pt idx="1546">
                  <c:v>0.30705331558356497</c:v>
                </c:pt>
                <c:pt idx="1547">
                  <c:v>0.30706205012071297</c:v>
                </c:pt>
                <c:pt idx="1548">
                  <c:v>0.30706810945505902</c:v>
                </c:pt>
                <c:pt idx="1549">
                  <c:v>0.30707688412024903</c:v>
                </c:pt>
                <c:pt idx="1550">
                  <c:v>0.30708345174312801</c:v>
                </c:pt>
                <c:pt idx="1551">
                  <c:v>0.30709072829474904</c:v>
                </c:pt>
                <c:pt idx="1552">
                  <c:v>0.30709808510245495</c:v>
                </c:pt>
                <c:pt idx="1553">
                  <c:v>0.30710873415338602</c:v>
                </c:pt>
                <c:pt idx="1554">
                  <c:v>0.30711289234996297</c:v>
                </c:pt>
                <c:pt idx="1555">
                  <c:v>0.30711619622542397</c:v>
                </c:pt>
                <c:pt idx="1556">
                  <c:v>0.30712624150881396</c:v>
                </c:pt>
                <c:pt idx="1557">
                  <c:v>0.30713519016531798</c:v>
                </c:pt>
                <c:pt idx="1558">
                  <c:v>0.30713834690462405</c:v>
                </c:pt>
                <c:pt idx="1559">
                  <c:v>0.30714420559875999</c:v>
                </c:pt>
                <c:pt idx="1560">
                  <c:v>0.30715533208047396</c:v>
                </c:pt>
                <c:pt idx="1561">
                  <c:v>0.307166342901946</c:v>
                </c:pt>
                <c:pt idx="1562">
                  <c:v>0.30717661568070498</c:v>
                </c:pt>
                <c:pt idx="1563">
                  <c:v>0.30718359796001804</c:v>
                </c:pt>
                <c:pt idx="1564">
                  <c:v>0.30719152993632604</c:v>
                </c:pt>
                <c:pt idx="1565">
                  <c:v>0.30719877973591903</c:v>
                </c:pt>
                <c:pt idx="1566">
                  <c:v>0.307203942877327</c:v>
                </c:pt>
                <c:pt idx="1567">
                  <c:v>0.30721393475979197</c:v>
                </c:pt>
                <c:pt idx="1568">
                  <c:v>0.30722150558372197</c:v>
                </c:pt>
                <c:pt idx="1569">
                  <c:v>0.30722844773499303</c:v>
                </c:pt>
                <c:pt idx="1570">
                  <c:v>0.30747398204110499</c:v>
                </c:pt>
                <c:pt idx="1571">
                  <c:v>0.30773416746253301</c:v>
                </c:pt>
                <c:pt idx="1572">
                  <c:v>0.307944943442653</c:v>
                </c:pt>
                <c:pt idx="1573">
                  <c:v>0.30809071785485898</c:v>
                </c:pt>
                <c:pt idx="1574">
                  <c:v>0.30834865476029905</c:v>
                </c:pt>
                <c:pt idx="1575">
                  <c:v>0.30856483351168296</c:v>
                </c:pt>
                <c:pt idx="1576">
                  <c:v>0.30871002340117104</c:v>
                </c:pt>
                <c:pt idx="1577">
                  <c:v>0.30892987426725804</c:v>
                </c:pt>
                <c:pt idx="1578">
                  <c:v>0.30904297924476698</c:v>
                </c:pt>
                <c:pt idx="1579">
                  <c:v>0.30916868477680004</c:v>
                </c:pt>
                <c:pt idx="1580">
                  <c:v>0.30941109544477596</c:v>
                </c:pt>
                <c:pt idx="1581">
                  <c:v>0.30955780190101401</c:v>
                </c:pt>
                <c:pt idx="1582">
                  <c:v>0.30968920768390196</c:v>
                </c:pt>
                <c:pt idx="1583">
                  <c:v>0.30984341447021402</c:v>
                </c:pt>
                <c:pt idx="1584">
                  <c:v>0.31001292192987595</c:v>
                </c:pt>
                <c:pt idx="1585">
                  <c:v>0.31035908863216499</c:v>
                </c:pt>
                <c:pt idx="1586">
                  <c:v>0.31055436667048197</c:v>
                </c:pt>
                <c:pt idx="1587">
                  <c:v>0.31085060279209697</c:v>
                </c:pt>
                <c:pt idx="1588">
                  <c:v>0.31086642758064298</c:v>
                </c:pt>
                <c:pt idx="1589">
                  <c:v>0.31089360907141494</c:v>
                </c:pt>
                <c:pt idx="1590">
                  <c:v>0.31090414147689105</c:v>
                </c:pt>
                <c:pt idx="1591">
                  <c:v>0.31091985761677099</c:v>
                </c:pt>
                <c:pt idx="1592">
                  <c:v>0.31093629762788699</c:v>
                </c:pt>
                <c:pt idx="1593">
                  <c:v>0.31094636283820798</c:v>
                </c:pt>
                <c:pt idx="1594">
                  <c:v>0.31096421034614796</c:v>
                </c:pt>
                <c:pt idx="1595">
                  <c:v>0.31098148244371604</c:v>
                </c:pt>
                <c:pt idx="1596">
                  <c:v>0.31099598091977798</c:v>
                </c:pt>
                <c:pt idx="1597">
                  <c:v>0.31101698479901096</c:v>
                </c:pt>
                <c:pt idx="1598">
                  <c:v>0.31103503855354997</c:v>
                </c:pt>
                <c:pt idx="1599">
                  <c:v>0.31105284016067902</c:v>
                </c:pt>
                <c:pt idx="1600">
                  <c:v>0.31106297648655101</c:v>
                </c:pt>
                <c:pt idx="1601">
                  <c:v>0.31107386925465297</c:v>
                </c:pt>
                <c:pt idx="1602">
                  <c:v>0.31108572018291103</c:v>
                </c:pt>
                <c:pt idx="1603">
                  <c:v>0.31109418756892504</c:v>
                </c:pt>
                <c:pt idx="1604">
                  <c:v>0.31110561461354103</c:v>
                </c:pt>
                <c:pt idx="1605">
                  <c:v>0.31112729929078098</c:v>
                </c:pt>
                <c:pt idx="1606">
                  <c:v>0.31114436967042203</c:v>
                </c:pt>
                <c:pt idx="1607">
                  <c:v>0.31116951703722495</c:v>
                </c:pt>
                <c:pt idx="1608">
                  <c:v>0.31126883277913397</c:v>
                </c:pt>
                <c:pt idx="1609">
                  <c:v>0.31135123752517702</c:v>
                </c:pt>
                <c:pt idx="1610">
                  <c:v>0.31146047722583303</c:v>
                </c:pt>
                <c:pt idx="1611">
                  <c:v>0.31157601287533998</c:v>
                </c:pt>
                <c:pt idx="1612">
                  <c:v>0.31165898394113101</c:v>
                </c:pt>
                <c:pt idx="1613">
                  <c:v>0.31174781912736105</c:v>
                </c:pt>
                <c:pt idx="1614">
                  <c:v>0.31186036033238895</c:v>
                </c:pt>
                <c:pt idx="1615">
                  <c:v>0.31189739986592502</c:v>
                </c:pt>
                <c:pt idx="1616">
                  <c:v>0.31196803556513697</c:v>
                </c:pt>
                <c:pt idx="1617">
                  <c:v>0.31203191704736999</c:v>
                </c:pt>
                <c:pt idx="1618">
                  <c:v>0.31208968487212296</c:v>
                </c:pt>
                <c:pt idx="1619">
                  <c:v>0.31214533163203695</c:v>
                </c:pt>
                <c:pt idx="1620">
                  <c:v>0.31219461519743197</c:v>
                </c:pt>
                <c:pt idx="1621">
                  <c:v>0.31228045593918197</c:v>
                </c:pt>
                <c:pt idx="1622">
                  <c:v>0.31230977654137904</c:v>
                </c:pt>
                <c:pt idx="1623">
                  <c:v>0.31244306771836095</c:v>
                </c:pt>
                <c:pt idx="1624">
                  <c:v>0.31290349753152202</c:v>
                </c:pt>
                <c:pt idx="1625">
                  <c:v>0.31358520054715</c:v>
                </c:pt>
                <c:pt idx="1626">
                  <c:v>0.31370620515248504</c:v>
                </c:pt>
                <c:pt idx="1627">
                  <c:v>0.31368810588264595</c:v>
                </c:pt>
                <c:pt idx="1628">
                  <c:v>0.31367913674003201</c:v>
                </c:pt>
                <c:pt idx="1629">
                  <c:v>0.31366922468755398</c:v>
                </c:pt>
                <c:pt idx="1630">
                  <c:v>0.31365634591867197</c:v>
                </c:pt>
                <c:pt idx="1631">
                  <c:v>0.31371040707536002</c:v>
                </c:pt>
                <c:pt idx="1632">
                  <c:v>0.31389123112716799</c:v>
                </c:pt>
                <c:pt idx="1633">
                  <c:v>0.31417927320499095</c:v>
                </c:pt>
                <c:pt idx="1634">
                  <c:v>0.31447667558667303</c:v>
                </c:pt>
                <c:pt idx="1635">
                  <c:v>0.31459121498334797</c:v>
                </c:pt>
                <c:pt idx="1636">
                  <c:v>0.31517300727029796</c:v>
                </c:pt>
                <c:pt idx="1637">
                  <c:v>0.31522129194828796</c:v>
                </c:pt>
                <c:pt idx="1638">
                  <c:v>0.31528448189643998</c:v>
                </c:pt>
                <c:pt idx="1639">
                  <c:v>0.31534462781054495</c:v>
                </c:pt>
                <c:pt idx="1640">
                  <c:v>0.31543510909842998</c:v>
                </c:pt>
                <c:pt idx="1641">
                  <c:v>0.31550953048254904</c:v>
                </c:pt>
                <c:pt idx="1642">
                  <c:v>0.315617033487541</c:v>
                </c:pt>
                <c:pt idx="1643">
                  <c:v>0.31569175265861604</c:v>
                </c:pt>
                <c:pt idx="1644">
                  <c:v>0.31576879821001702</c:v>
                </c:pt>
                <c:pt idx="1645">
                  <c:v>0.31580627131880501</c:v>
                </c:pt>
                <c:pt idx="1646">
                  <c:v>0.31583020372441695</c:v>
                </c:pt>
                <c:pt idx="1647">
                  <c:v>0.31589528307301196</c:v>
                </c:pt>
                <c:pt idx="1648">
                  <c:v>0.315931706514887</c:v>
                </c:pt>
                <c:pt idx="1649">
                  <c:v>0.31598156119660903</c:v>
                </c:pt>
                <c:pt idx="1650">
                  <c:v>0.31599279712921302</c:v>
                </c:pt>
                <c:pt idx="1651">
                  <c:v>0.31609975818763003</c:v>
                </c:pt>
                <c:pt idx="1652">
                  <c:v>0.31612767932751096</c:v>
                </c:pt>
                <c:pt idx="1653">
                  <c:v>0.31618583087448204</c:v>
                </c:pt>
                <c:pt idx="1654">
                  <c:v>0.31622330398326903</c:v>
                </c:pt>
                <c:pt idx="1655">
                  <c:v>0.31626266649250001</c:v>
                </c:pt>
                <c:pt idx="1656">
                  <c:v>0.31633215444212903</c:v>
                </c:pt>
                <c:pt idx="1657">
                  <c:v>0.31638526758791796</c:v>
                </c:pt>
                <c:pt idx="1658">
                  <c:v>0.31645758963821202</c:v>
                </c:pt>
                <c:pt idx="1659">
                  <c:v>0.316505349482745</c:v>
                </c:pt>
                <c:pt idx="1660">
                  <c:v>0.31660391035811097</c:v>
                </c:pt>
                <c:pt idx="1661">
                  <c:v>0.31667172168842805</c:v>
                </c:pt>
                <c:pt idx="1662">
                  <c:v>0.31676976057808504</c:v>
                </c:pt>
                <c:pt idx="1663">
                  <c:v>0.31690989111094703</c:v>
                </c:pt>
                <c:pt idx="1664">
                  <c:v>0.31696048505614605</c:v>
                </c:pt>
                <c:pt idx="1665">
                  <c:v>0.31702608923819697</c:v>
                </c:pt>
                <c:pt idx="1666">
                  <c:v>0.31707195968228696</c:v>
                </c:pt>
                <c:pt idx="1667">
                  <c:v>0.31711520595909604</c:v>
                </c:pt>
                <c:pt idx="1668">
                  <c:v>0.31716548500422004</c:v>
                </c:pt>
                <c:pt idx="1669">
                  <c:v>0.31725943019291802</c:v>
                </c:pt>
                <c:pt idx="1670">
                  <c:v>0.317336475744319</c:v>
                </c:pt>
                <c:pt idx="1671">
                  <c:v>0.31742212856440499</c:v>
                </c:pt>
                <c:pt idx="1672">
                  <c:v>0.31757214246098397</c:v>
                </c:pt>
                <c:pt idx="1673">
                  <c:v>0.31778054570051395</c:v>
                </c:pt>
                <c:pt idx="1674">
                  <c:v>0.31814065058218299</c:v>
                </c:pt>
                <c:pt idx="1675">
                  <c:v>0.31829483913648904</c:v>
                </c:pt>
                <c:pt idx="1676">
                  <c:v>0.31838850364757898</c:v>
                </c:pt>
                <c:pt idx="1677">
                  <c:v>0.31852225336101503</c:v>
                </c:pt>
                <c:pt idx="1678">
                  <c:v>0.318609079359365</c:v>
                </c:pt>
                <c:pt idx="1679">
                  <c:v>0.31871371581891605</c:v>
                </c:pt>
                <c:pt idx="1680">
                  <c:v>0.318780162539547</c:v>
                </c:pt>
                <c:pt idx="1681">
                  <c:v>0.31887092738989398</c:v>
                </c:pt>
                <c:pt idx="1682">
                  <c:v>0.31893566156617903</c:v>
                </c:pt>
                <c:pt idx="1683">
                  <c:v>0.31898371915586798</c:v>
                </c:pt>
                <c:pt idx="1684">
                  <c:v>0.31899626040998696</c:v>
                </c:pt>
                <c:pt idx="1685">
                  <c:v>0.31900249928703595</c:v>
                </c:pt>
                <c:pt idx="1686">
                  <c:v>0.31901042091463705</c:v>
                </c:pt>
                <c:pt idx="1687">
                  <c:v>0.31901810441716105</c:v>
                </c:pt>
                <c:pt idx="1688">
                  <c:v>0.31902710554511704</c:v>
                </c:pt>
                <c:pt idx="1689">
                  <c:v>0.31903724967344904</c:v>
                </c:pt>
                <c:pt idx="1690">
                  <c:v>0.31904159942487698</c:v>
                </c:pt>
                <c:pt idx="1691">
                  <c:v>0.31905052117780697</c:v>
                </c:pt>
                <c:pt idx="1692">
                  <c:v>0.31906458643242697</c:v>
                </c:pt>
                <c:pt idx="1693">
                  <c:v>0.31906972993411598</c:v>
                </c:pt>
                <c:pt idx="1694">
                  <c:v>0.31908028681258305</c:v>
                </c:pt>
                <c:pt idx="1695">
                  <c:v>0.31909867006862003</c:v>
                </c:pt>
                <c:pt idx="1696">
                  <c:v>0.31911273151991004</c:v>
                </c:pt>
                <c:pt idx="1697">
                  <c:v>0.31912813407829699</c:v>
                </c:pt>
                <c:pt idx="1698">
                  <c:v>0.31913188057952702</c:v>
                </c:pt>
                <c:pt idx="1699">
                  <c:v>0.31913599220587796</c:v>
                </c:pt>
                <c:pt idx="1700">
                  <c:v>0.31914345345832795</c:v>
                </c:pt>
                <c:pt idx="1701">
                  <c:v>0.31915151796097696</c:v>
                </c:pt>
                <c:pt idx="1702">
                  <c:v>0.31916355121492801</c:v>
                </c:pt>
                <c:pt idx="1703">
                  <c:v>0.31917398109335404</c:v>
                </c:pt>
                <c:pt idx="1704">
                  <c:v>0.31918091847063201</c:v>
                </c:pt>
                <c:pt idx="1705">
                  <c:v>0.31918758648247902</c:v>
                </c:pt>
                <c:pt idx="1706">
                  <c:v>0.31919538060038199</c:v>
                </c:pt>
                <c:pt idx="1707">
                  <c:v>0.31920503260355204</c:v>
                </c:pt>
                <c:pt idx="1708">
                  <c:v>0.31921738335760796</c:v>
                </c:pt>
                <c:pt idx="1709">
                  <c:v>0.31922379685971403</c:v>
                </c:pt>
                <c:pt idx="1710">
                  <c:v>0.31923244873755596</c:v>
                </c:pt>
                <c:pt idx="1711">
                  <c:v>0.31924497411666897</c:v>
                </c:pt>
                <c:pt idx="1712">
                  <c:v>0.31948571811606996</c:v>
                </c:pt>
                <c:pt idx="1713">
                  <c:v>0.31984582098807401</c:v>
                </c:pt>
                <c:pt idx="1714">
                  <c:v>0.32017184471478299</c:v>
                </c:pt>
                <c:pt idx="1715">
                  <c:v>0.32039688145647605</c:v>
                </c:pt>
                <c:pt idx="1716">
                  <c:v>0.32060610261823597</c:v>
                </c:pt>
                <c:pt idx="1717">
                  <c:v>0.32084520776019199</c:v>
                </c:pt>
                <c:pt idx="1718">
                  <c:v>0.32105661650044803</c:v>
                </c:pt>
                <c:pt idx="1719">
                  <c:v>0.32129127470394003</c:v>
                </c:pt>
                <c:pt idx="1720">
                  <c:v>0.32167549913084703</c:v>
                </c:pt>
                <c:pt idx="1721">
                  <c:v>0.32208903518760101</c:v>
                </c:pt>
                <c:pt idx="1722">
                  <c:v>0.32219230758686701</c:v>
                </c:pt>
                <c:pt idx="1723">
                  <c:v>0.32228748653791595</c:v>
                </c:pt>
                <c:pt idx="1724">
                  <c:v>0.32234628091655904</c:v>
                </c:pt>
                <c:pt idx="1725">
                  <c:v>0.32238728681138595</c:v>
                </c:pt>
                <c:pt idx="1726">
                  <c:v>0.32246570445886402</c:v>
                </c:pt>
                <c:pt idx="1727">
                  <c:v>0.32251079460616405</c:v>
                </c:pt>
                <c:pt idx="1728">
                  <c:v>0.32259394998651003</c:v>
                </c:pt>
                <c:pt idx="1729">
                  <c:v>0.32272987390880503</c:v>
                </c:pt>
                <c:pt idx="1730">
                  <c:v>0.32279897946064495</c:v>
                </c:pt>
                <c:pt idx="1731">
                  <c:v>0.32287210345138595</c:v>
                </c:pt>
                <c:pt idx="1732">
                  <c:v>0.32293064597073096</c:v>
                </c:pt>
                <c:pt idx="1733">
                  <c:v>0.32298145645922005</c:v>
                </c:pt>
                <c:pt idx="1734">
                  <c:v>0.32302490310879695</c:v>
                </c:pt>
                <c:pt idx="1735">
                  <c:v>0.32306613886304403</c:v>
                </c:pt>
                <c:pt idx="1736">
                  <c:v>0.32310590533682204</c:v>
                </c:pt>
                <c:pt idx="1737">
                  <c:v>0.32317831641945005</c:v>
                </c:pt>
                <c:pt idx="1738">
                  <c:v>0.32323285648234401</c:v>
                </c:pt>
                <c:pt idx="1739">
                  <c:v>0.32326319203504394</c:v>
                </c:pt>
                <c:pt idx="1740">
                  <c:v>0.32333420278125602</c:v>
                </c:pt>
                <c:pt idx="1741">
                  <c:v>0.32337838527796403</c:v>
                </c:pt>
                <c:pt idx="1742">
                  <c:v>0.323443286620824</c:v>
                </c:pt>
                <c:pt idx="1743">
                  <c:v>0.32352279740648304</c:v>
                </c:pt>
                <c:pt idx="1744">
                  <c:v>0.323590532095824</c:v>
                </c:pt>
                <c:pt idx="1745">
                  <c:v>0.32364162087458304</c:v>
                </c:pt>
                <c:pt idx="1746">
                  <c:v>0.32367252205965502</c:v>
                </c:pt>
                <c:pt idx="1747">
                  <c:v>0.32370882431145998</c:v>
                </c:pt>
                <c:pt idx="1748">
                  <c:v>0.32376974126082902</c:v>
                </c:pt>
                <c:pt idx="1749">
                  <c:v>0.32381321542091601</c:v>
                </c:pt>
                <c:pt idx="1750">
                  <c:v>0.323872538612889</c:v>
                </c:pt>
                <c:pt idx="1751">
                  <c:v>0.323900694993556</c:v>
                </c:pt>
                <c:pt idx="1752">
                  <c:v>0.32396749497604704</c:v>
                </c:pt>
                <c:pt idx="1753">
                  <c:v>0.324003935056004</c:v>
                </c:pt>
                <c:pt idx="1754">
                  <c:v>0.32407839894324197</c:v>
                </c:pt>
                <c:pt idx="1755">
                  <c:v>0.32410974283870198</c:v>
                </c:pt>
                <c:pt idx="1756">
                  <c:v>0.32415790972890002</c:v>
                </c:pt>
                <c:pt idx="1757">
                  <c:v>0.32422298815591499</c:v>
                </c:pt>
                <c:pt idx="1758">
                  <c:v>0.32425344663059996</c:v>
                </c:pt>
                <c:pt idx="1759">
                  <c:v>0.32428611865722301</c:v>
                </c:pt>
                <c:pt idx="1760">
                  <c:v>0.32431560316905395</c:v>
                </c:pt>
                <c:pt idx="1761">
                  <c:v>0.32438758787812005</c:v>
                </c:pt>
                <c:pt idx="1762">
                  <c:v>0.32443885374103298</c:v>
                </c:pt>
                <c:pt idx="1763">
                  <c:v>0.32450251549480702</c:v>
                </c:pt>
                <c:pt idx="1764">
                  <c:v>0.32455059384292795</c:v>
                </c:pt>
                <c:pt idx="1765">
                  <c:v>0.32463639111609499</c:v>
                </c:pt>
                <c:pt idx="1766">
                  <c:v>0.32467449899094503</c:v>
                </c:pt>
                <c:pt idx="1767">
                  <c:v>0.32470403726335895</c:v>
                </c:pt>
                <c:pt idx="1768">
                  <c:v>0.32474476661904195</c:v>
                </c:pt>
                <c:pt idx="1769">
                  <c:v>0.32478797515289604</c:v>
                </c:pt>
                <c:pt idx="1770">
                  <c:v>0.32485367337445403</c:v>
                </c:pt>
                <c:pt idx="1771">
                  <c:v>0.324893605851439</c:v>
                </c:pt>
                <c:pt idx="1772">
                  <c:v>0.32508449083167901</c:v>
                </c:pt>
                <c:pt idx="1773">
                  <c:v>0.32602279342219997</c:v>
                </c:pt>
                <c:pt idx="1774">
                  <c:v>0.32623659127631499</c:v>
                </c:pt>
                <c:pt idx="1775">
                  <c:v>0.32648624055032005</c:v>
                </c:pt>
                <c:pt idx="1776">
                  <c:v>0.32653105126699</c:v>
                </c:pt>
                <c:pt idx="1777">
                  <c:v>0.32656995819593504</c:v>
                </c:pt>
                <c:pt idx="1778">
                  <c:v>0.32662870572297398</c:v>
                </c:pt>
                <c:pt idx="1779">
                  <c:v>0.32668619506574403</c:v>
                </c:pt>
                <c:pt idx="1780">
                  <c:v>0.32673148969944099</c:v>
                </c:pt>
                <c:pt idx="1781">
                  <c:v>0.32678665624048298</c:v>
                </c:pt>
                <c:pt idx="1782">
                  <c:v>0.32688208467814395</c:v>
                </c:pt>
                <c:pt idx="1783">
                  <c:v>0.32697373856299705</c:v>
                </c:pt>
                <c:pt idx="1784">
                  <c:v>0.32707400617092497</c:v>
                </c:pt>
                <c:pt idx="1785">
                  <c:v>0.32711143176270496</c:v>
                </c:pt>
                <c:pt idx="1786">
                  <c:v>0.32715911873839798</c:v>
                </c:pt>
                <c:pt idx="1787">
                  <c:v>0.32717946073502302</c:v>
                </c:pt>
                <c:pt idx="1788">
                  <c:v>0.32721856072033695</c:v>
                </c:pt>
                <c:pt idx="1789">
                  <c:v>0.32724198736399102</c:v>
                </c:pt>
                <c:pt idx="1790">
                  <c:v>0.32727391762918401</c:v>
                </c:pt>
                <c:pt idx="1791">
                  <c:v>0.32728817370058805</c:v>
                </c:pt>
                <c:pt idx="1792">
                  <c:v>0.327306181369731</c:v>
                </c:pt>
                <c:pt idx="1793">
                  <c:v>0.32735186749329703</c:v>
                </c:pt>
                <c:pt idx="1794">
                  <c:v>0.32738204701287899</c:v>
                </c:pt>
                <c:pt idx="1795">
                  <c:v>0.32744265615855905</c:v>
                </c:pt>
                <c:pt idx="1796">
                  <c:v>0.32746399858124697</c:v>
                </c:pt>
                <c:pt idx="1797">
                  <c:v>0.32750043076372504</c:v>
                </c:pt>
                <c:pt idx="1798">
                  <c:v>0.32757287828449</c:v>
                </c:pt>
                <c:pt idx="1799">
                  <c:v>0.32761681366244499</c:v>
                </c:pt>
                <c:pt idx="1800">
                  <c:v>0.32765624712311403</c:v>
                </c:pt>
                <c:pt idx="1801">
                  <c:v>0.32773077886484403</c:v>
                </c:pt>
                <c:pt idx="1802">
                  <c:v>0.32775428887733604</c:v>
                </c:pt>
                <c:pt idx="1803">
                  <c:v>0.32783073810235397</c:v>
                </c:pt>
                <c:pt idx="1804">
                  <c:v>0.32789359820667696</c:v>
                </c:pt>
                <c:pt idx="1805">
                  <c:v>0.32796121033480097</c:v>
                </c:pt>
                <c:pt idx="1806">
                  <c:v>0.32798938900225605</c:v>
                </c:pt>
                <c:pt idx="1807">
                  <c:v>0.32801873483345201</c:v>
                </c:pt>
                <c:pt idx="1808">
                  <c:v>0.32805483354057596</c:v>
                </c:pt>
                <c:pt idx="1809">
                  <c:v>0.32807284120971902</c:v>
                </c:pt>
                <c:pt idx="1810">
                  <c:v>0.32814403819790405</c:v>
                </c:pt>
                <c:pt idx="1811">
                  <c:v>0.32817888637244896</c:v>
                </c:pt>
                <c:pt idx="1812">
                  <c:v>0.32824091278838496</c:v>
                </c:pt>
                <c:pt idx="1813">
                  <c:v>0.32825992088359102</c:v>
                </c:pt>
                <c:pt idx="1814">
                  <c:v>0.32829110082923696</c:v>
                </c:pt>
                <c:pt idx="1815">
                  <c:v>0.32835396093355895</c:v>
                </c:pt>
                <c:pt idx="1816">
                  <c:v>0.32842615834780797</c:v>
                </c:pt>
                <c:pt idx="1817">
                  <c:v>0.32848251249080695</c:v>
                </c:pt>
                <c:pt idx="1818">
                  <c:v>0.32860056760648904</c:v>
                </c:pt>
                <c:pt idx="1819">
                  <c:v>0.32865249285938603</c:v>
                </c:pt>
                <c:pt idx="1820">
                  <c:v>0.32877932819270095</c:v>
                </c:pt>
                <c:pt idx="1821">
                  <c:v>0.32897819738925604</c:v>
                </c:pt>
                <c:pt idx="1822">
                  <c:v>0.32912270147993095</c:v>
                </c:pt>
                <c:pt idx="1823">
                  <c:v>0.32920018665400297</c:v>
                </c:pt>
                <c:pt idx="1824">
                  <c:v>0.32927582176718895</c:v>
                </c:pt>
                <c:pt idx="1825">
                  <c:v>0.32944615241289399</c:v>
                </c:pt>
                <c:pt idx="1826">
                  <c:v>0.32956633300997795</c:v>
                </c:pt>
                <c:pt idx="1827">
                  <c:v>0.33023702740797001</c:v>
                </c:pt>
                <c:pt idx="1828">
                  <c:v>0.33034121289068297</c:v>
                </c:pt>
                <c:pt idx="1829">
                  <c:v>0.33036311593540202</c:v>
                </c:pt>
                <c:pt idx="1830">
                  <c:v>0.33042291124748402</c:v>
                </c:pt>
                <c:pt idx="1831">
                  <c:v>0.33045350249994199</c:v>
                </c:pt>
                <c:pt idx="1832">
                  <c:v>0.33048226849867302</c:v>
                </c:pt>
                <c:pt idx="1833">
                  <c:v>0.33053768320181198</c:v>
                </c:pt>
                <c:pt idx="1834">
                  <c:v>0.33056462394681596</c:v>
                </c:pt>
                <c:pt idx="1835">
                  <c:v>0.33061507395981904</c:v>
                </c:pt>
                <c:pt idx="1836">
                  <c:v>0.33065172505464901</c:v>
                </c:pt>
                <c:pt idx="1837">
                  <c:v>0.33073678310740895</c:v>
                </c:pt>
                <c:pt idx="1838">
                  <c:v>0.33080219083022699</c:v>
                </c:pt>
                <c:pt idx="1839">
                  <c:v>0.33095027002426403</c:v>
                </c:pt>
                <c:pt idx="1840">
                  <c:v>0.33101613831075105</c:v>
                </c:pt>
                <c:pt idx="1841">
                  <c:v>0.33105019634331601</c:v>
                </c:pt>
                <c:pt idx="1842">
                  <c:v>0.33110663134768903</c:v>
                </c:pt>
                <c:pt idx="1843">
                  <c:v>0.33113780429898199</c:v>
                </c:pt>
                <c:pt idx="1844">
                  <c:v>0.331197054016791</c:v>
                </c:pt>
                <c:pt idx="1845">
                  <c:v>0.33127466973976305</c:v>
                </c:pt>
                <c:pt idx="1846">
                  <c:v>0.33130682784075904</c:v>
                </c:pt>
                <c:pt idx="1847">
                  <c:v>0.33132603910040104</c:v>
                </c:pt>
                <c:pt idx="1848">
                  <c:v>0.33135941625366605</c:v>
                </c:pt>
                <c:pt idx="1849">
                  <c:v>0.33142429554678599</c:v>
                </c:pt>
                <c:pt idx="1850">
                  <c:v>0.33148758536947298</c:v>
                </c:pt>
                <c:pt idx="1851">
                  <c:v>0.33158642153092999</c:v>
                </c:pt>
                <c:pt idx="1852">
                  <c:v>0.33166994097730695</c:v>
                </c:pt>
                <c:pt idx="1853">
                  <c:v>0.33174146714678199</c:v>
                </c:pt>
                <c:pt idx="1854">
                  <c:v>0.33184536071416104</c:v>
                </c:pt>
                <c:pt idx="1855">
                  <c:v>0.33188466398304395</c:v>
                </c:pt>
                <c:pt idx="1856">
                  <c:v>0.33195705713639201</c:v>
                </c:pt>
                <c:pt idx="1857">
                  <c:v>0.33204447801019499</c:v>
                </c:pt>
                <c:pt idx="1858">
                  <c:v>0.33211051328181096</c:v>
                </c:pt>
                <c:pt idx="1859">
                  <c:v>0.33218763369963</c:v>
                </c:pt>
                <c:pt idx="1860">
                  <c:v>0.33224142784654698</c:v>
                </c:pt>
                <c:pt idx="1861">
                  <c:v>0.33234459892736601</c:v>
                </c:pt>
                <c:pt idx="1862">
                  <c:v>0.33239459499734303</c:v>
                </c:pt>
                <c:pt idx="1863">
                  <c:v>0.33243837768289997</c:v>
                </c:pt>
                <c:pt idx="1864">
                  <c:v>0.332545161196521</c:v>
                </c:pt>
                <c:pt idx="1865">
                  <c:v>0.33262795815633694</c:v>
                </c:pt>
                <c:pt idx="1866">
                  <c:v>0.33269413792526603</c:v>
                </c:pt>
                <c:pt idx="1867">
                  <c:v>0.33276104018075503</c:v>
                </c:pt>
                <c:pt idx="1868">
                  <c:v>0.33286594522931801</c:v>
                </c:pt>
                <c:pt idx="1869">
                  <c:v>0.33291753076972797</c:v>
                </c:pt>
                <c:pt idx="1870">
                  <c:v>0.33298977942576302</c:v>
                </c:pt>
                <c:pt idx="1871">
                  <c:v>0.33303991999305205</c:v>
                </c:pt>
                <c:pt idx="1872">
                  <c:v>0.33311563658457699</c:v>
                </c:pt>
                <c:pt idx="1873">
                  <c:v>0.33322602599841</c:v>
                </c:pt>
                <c:pt idx="1874">
                  <c:v>0.33339335497908895</c:v>
                </c:pt>
                <c:pt idx="1875">
                  <c:v>0.33363318351812099</c:v>
                </c:pt>
                <c:pt idx="1876">
                  <c:v>0.33375846275495502</c:v>
                </c:pt>
                <c:pt idx="1877">
                  <c:v>0.33389757226796901</c:v>
                </c:pt>
                <c:pt idx="1878">
                  <c:v>0.33400595256588494</c:v>
                </c:pt>
                <c:pt idx="1879">
                  <c:v>0.33411881483416905</c:v>
                </c:pt>
                <c:pt idx="1880">
                  <c:v>0.33416793490261598</c:v>
                </c:pt>
                <c:pt idx="1881">
                  <c:v>0.33426556118647499</c:v>
                </c:pt>
                <c:pt idx="1882">
                  <c:v>0.33435159329892905</c:v>
                </c:pt>
                <c:pt idx="1883">
                  <c:v>0.33439074463135499</c:v>
                </c:pt>
                <c:pt idx="1884">
                  <c:v>0.33452550587000396</c:v>
                </c:pt>
                <c:pt idx="1885">
                  <c:v>0.33459571765235296</c:v>
                </c:pt>
                <c:pt idx="1886">
                  <c:v>0.33462688567614296</c:v>
                </c:pt>
                <c:pt idx="1887">
                  <c:v>0.33468013400835805</c:v>
                </c:pt>
                <c:pt idx="1888">
                  <c:v>0.33471073404993801</c:v>
                </c:pt>
                <c:pt idx="1889">
                  <c:v>0.33473991413599202</c:v>
                </c:pt>
                <c:pt idx="1890">
                  <c:v>0.33479706734590398</c:v>
                </c:pt>
                <c:pt idx="1891">
                  <c:v>0.33483064929408701</c:v>
                </c:pt>
                <c:pt idx="1892">
                  <c:v>0.33488503359072297</c:v>
                </c:pt>
                <c:pt idx="1893">
                  <c:v>0.33492244941882698</c:v>
                </c:pt>
                <c:pt idx="1894">
                  <c:v>0.33495302018526296</c:v>
                </c:pt>
                <c:pt idx="1895">
                  <c:v>0.33501339757025095</c:v>
                </c:pt>
                <c:pt idx="1896">
                  <c:v>0.33506394798696704</c:v>
                </c:pt>
                <c:pt idx="1897">
                  <c:v>0.33513785667208196</c:v>
                </c:pt>
                <c:pt idx="1898">
                  <c:v>0.33516689476258399</c:v>
                </c:pt>
                <c:pt idx="1899">
                  <c:v>0.33518918930646802</c:v>
                </c:pt>
                <c:pt idx="1900">
                  <c:v>0.33524636777919603</c:v>
                </c:pt>
                <c:pt idx="1901">
                  <c:v>0.33529641355900697</c:v>
                </c:pt>
                <c:pt idx="1902">
                  <c:v>0.33533488332900097</c:v>
                </c:pt>
                <c:pt idx="1903">
                  <c:v>0.33539182794294498</c:v>
                </c:pt>
                <c:pt idx="1904">
                  <c:v>0.33541170593959901</c:v>
                </c:pt>
                <c:pt idx="1905">
                  <c:v>0.33544304301667704</c:v>
                </c:pt>
                <c:pt idx="1906">
                  <c:v>0.33553085699012997</c:v>
                </c:pt>
                <c:pt idx="1907">
                  <c:v>0.33562241270412996</c:v>
                </c:pt>
                <c:pt idx="1908">
                  <c:v>0.33570788808974095</c:v>
                </c:pt>
                <c:pt idx="1909">
                  <c:v>0.33580926587267601</c:v>
                </c:pt>
                <c:pt idx="1910">
                  <c:v>0.33591380074919697</c:v>
                </c:pt>
                <c:pt idx="1911">
                  <c:v>0.33596980992800396</c:v>
                </c:pt>
                <c:pt idx="1912">
                  <c:v>0.33606311958288404</c:v>
                </c:pt>
                <c:pt idx="1913">
                  <c:v>0.33610918976336501</c:v>
                </c:pt>
                <c:pt idx="1914">
                  <c:v>0.33619330107797896</c:v>
                </c:pt>
                <c:pt idx="1915">
                  <c:v>0.33622506679091702</c:v>
                </c:pt>
                <c:pt idx="1916">
                  <c:v>0.33629370434406902</c:v>
                </c:pt>
                <c:pt idx="1917">
                  <c:v>0.33634480248840803</c:v>
                </c:pt>
                <c:pt idx="1918">
                  <c:v>0.33638911872800703</c:v>
                </c:pt>
                <c:pt idx="1919">
                  <c:v>0.33643121330915704</c:v>
                </c:pt>
                <c:pt idx="1920">
                  <c:v>0.33647751734842102</c:v>
                </c:pt>
                <c:pt idx="1921">
                  <c:v>0.33653270802148305</c:v>
                </c:pt>
                <c:pt idx="1922">
                  <c:v>0.33658509238913603</c:v>
                </c:pt>
                <c:pt idx="1923">
                  <c:v>0.33664004920341395</c:v>
                </c:pt>
                <c:pt idx="1924">
                  <c:v>0.33671184385015196</c:v>
                </c:pt>
                <c:pt idx="1925">
                  <c:v>0.33674739038534496</c:v>
                </c:pt>
                <c:pt idx="1926">
                  <c:v>0.336818454551986</c:v>
                </c:pt>
                <c:pt idx="1927">
                  <c:v>0.33696284173360602</c:v>
                </c:pt>
                <c:pt idx="1928">
                  <c:v>0.337356020193743</c:v>
                </c:pt>
                <c:pt idx="1929">
                  <c:v>0.33752251412955703</c:v>
                </c:pt>
                <c:pt idx="1930">
                  <c:v>0.33765965811937304</c:v>
                </c:pt>
                <c:pt idx="1931">
                  <c:v>0.33770004441507595</c:v>
                </c:pt>
                <c:pt idx="1932">
                  <c:v>0.33782152930173004</c:v>
                </c:pt>
                <c:pt idx="1933">
                  <c:v>0.33791612093081402</c:v>
                </c:pt>
                <c:pt idx="1934">
                  <c:v>0.337981348807742</c:v>
                </c:pt>
                <c:pt idx="1935">
                  <c:v>0.33805240460494501</c:v>
                </c:pt>
                <c:pt idx="1936">
                  <c:v>0.33814385812311198</c:v>
                </c:pt>
                <c:pt idx="1937">
                  <c:v>0.33823015617334296</c:v>
                </c:pt>
                <c:pt idx="1938">
                  <c:v>0.33832983113540205</c:v>
                </c:pt>
                <c:pt idx="1939">
                  <c:v>0.33836813208840499</c:v>
                </c:pt>
                <c:pt idx="1940">
                  <c:v>0.33840745947800299</c:v>
                </c:pt>
                <c:pt idx="1941">
                  <c:v>0.33842570203844702</c:v>
                </c:pt>
                <c:pt idx="1942">
                  <c:v>0.338517485880103</c:v>
                </c:pt>
                <c:pt idx="1943">
                  <c:v>0.33856568216120997</c:v>
                </c:pt>
                <c:pt idx="1944">
                  <c:v>0.33861864339069303</c:v>
                </c:pt>
                <c:pt idx="1945">
                  <c:v>0.338664886824106</c:v>
                </c:pt>
                <c:pt idx="1946">
                  <c:v>0.33869496067860505</c:v>
                </c:pt>
                <c:pt idx="1947">
                  <c:v>0.33876127938632095</c:v>
                </c:pt>
                <c:pt idx="1948">
                  <c:v>0.33879674310045804</c:v>
                </c:pt>
                <c:pt idx="1949">
                  <c:v>0.33881827826416899</c:v>
                </c:pt>
                <c:pt idx="1950">
                  <c:v>0.33886087461875503</c:v>
                </c:pt>
                <c:pt idx="1951">
                  <c:v>0.33891055506411105</c:v>
                </c:pt>
                <c:pt idx="1952">
                  <c:v>0.33896156344589901</c:v>
                </c:pt>
                <c:pt idx="1953">
                  <c:v>0.33901514958664403</c:v>
                </c:pt>
                <c:pt idx="1954">
                  <c:v>0.33904670760539102</c:v>
                </c:pt>
                <c:pt idx="1955">
                  <c:v>0.33893165982774398</c:v>
                </c:pt>
                <c:pt idx="1956">
                  <c:v>0.33883236036658704</c:v>
                </c:pt>
                <c:pt idx="1957">
                  <c:v>0.33872243685772296</c:v>
                </c:pt>
                <c:pt idx="1958">
                  <c:v>0.33871038635353001</c:v>
                </c:pt>
                <c:pt idx="1959">
                  <c:v>0.33890172293329202</c:v>
                </c:pt>
                <c:pt idx="1960">
                  <c:v>0.33903634104352998</c:v>
                </c:pt>
                <c:pt idx="1961">
                  <c:v>0.33923779751619398</c:v>
                </c:pt>
                <c:pt idx="1962">
                  <c:v>0.33937547512893795</c:v>
                </c:pt>
                <c:pt idx="1963">
                  <c:v>0.33946349466255499</c:v>
                </c:pt>
                <c:pt idx="1964">
                  <c:v>0.33961458701705305</c:v>
                </c:pt>
                <c:pt idx="1965">
                  <c:v>0.33979015539159496</c:v>
                </c:pt>
                <c:pt idx="1966">
                  <c:v>0.33995348575611395</c:v>
                </c:pt>
                <c:pt idx="1967">
                  <c:v>0.34015753103859103</c:v>
                </c:pt>
                <c:pt idx="1968">
                  <c:v>0.34024013760623695</c:v>
                </c:pt>
                <c:pt idx="1969">
                  <c:v>0.34036487116991898</c:v>
                </c:pt>
                <c:pt idx="1970">
                  <c:v>0.34050301947535599</c:v>
                </c:pt>
                <c:pt idx="1971">
                  <c:v>0.34074024859269902</c:v>
                </c:pt>
                <c:pt idx="1972">
                  <c:v>0.34080308606723297</c:v>
                </c:pt>
                <c:pt idx="1973">
                  <c:v>0.34101725124261195</c:v>
                </c:pt>
                <c:pt idx="1974">
                  <c:v>0.34112221571318202</c:v>
                </c:pt>
                <c:pt idx="1975">
                  <c:v>0.34123918284742805</c:v>
                </c:pt>
                <c:pt idx="1976">
                  <c:v>0.34135383738717995</c:v>
                </c:pt>
                <c:pt idx="1977">
                  <c:v>0.34141428751481395</c:v>
                </c:pt>
                <c:pt idx="1978">
                  <c:v>0.34151272694284196</c:v>
                </c:pt>
                <c:pt idx="1979">
                  <c:v>0.34160437266386501</c:v>
                </c:pt>
                <c:pt idx="1980">
                  <c:v>0.34167314161640205</c:v>
                </c:pt>
                <c:pt idx="1981">
                  <c:v>0.34178766410591099</c:v>
                </c:pt>
                <c:pt idx="1982">
                  <c:v>0.341878755238607</c:v>
                </c:pt>
                <c:pt idx="1983">
                  <c:v>0.34198210834169895</c:v>
                </c:pt>
                <c:pt idx="1984">
                  <c:v>0.34202700219619597</c:v>
                </c:pt>
                <c:pt idx="1985">
                  <c:v>0.342078949199903</c:v>
                </c:pt>
                <c:pt idx="1986">
                  <c:v>0.34212205177841004</c:v>
                </c:pt>
                <c:pt idx="1987">
                  <c:v>0.34219415063700298</c:v>
                </c:pt>
                <c:pt idx="1988">
                  <c:v>0.34228248293425501</c:v>
                </c:pt>
                <c:pt idx="1989">
                  <c:v>0.34232580942226098</c:v>
                </c:pt>
                <c:pt idx="1990">
                  <c:v>0.34238895190090501</c:v>
                </c:pt>
                <c:pt idx="1991">
                  <c:v>0.34242992733917299</c:v>
                </c:pt>
                <c:pt idx="1992">
                  <c:v>0.342492866111481</c:v>
                </c:pt>
                <c:pt idx="1993">
                  <c:v>0.34255800357245103</c:v>
                </c:pt>
                <c:pt idx="1994">
                  <c:v>0.34265338901891296</c:v>
                </c:pt>
                <c:pt idx="1995">
                  <c:v>0.34272642939437004</c:v>
                </c:pt>
                <c:pt idx="1996">
                  <c:v>0.34282587656721297</c:v>
                </c:pt>
                <c:pt idx="1997">
                  <c:v>0.34294117763717502</c:v>
                </c:pt>
                <c:pt idx="1998">
                  <c:v>0.34300498629748399</c:v>
                </c:pt>
                <c:pt idx="1999">
                  <c:v>0.34305608563530798</c:v>
                </c:pt>
                <c:pt idx="2000">
                  <c:v>0.34315631895180898</c:v>
                </c:pt>
                <c:pt idx="2001">
                  <c:v>0.34321292129524505</c:v>
                </c:pt>
                <c:pt idx="2002">
                  <c:v>0.34329061849352704</c:v>
                </c:pt>
                <c:pt idx="2003">
                  <c:v>0.34336595726083097</c:v>
                </c:pt>
                <c:pt idx="2004">
                  <c:v>0.34344234421968101</c:v>
                </c:pt>
                <c:pt idx="2005">
                  <c:v>0.34354729439813603</c:v>
                </c:pt>
                <c:pt idx="2006">
                  <c:v>0.34362066780629397</c:v>
                </c:pt>
                <c:pt idx="2007">
                  <c:v>0.34366102318077996</c:v>
                </c:pt>
                <c:pt idx="2008">
                  <c:v>0.34373151406218905</c:v>
                </c:pt>
                <c:pt idx="2009">
                  <c:v>0.34378955766899999</c:v>
                </c:pt>
                <c:pt idx="2010">
                  <c:v>0.34384720820398096</c:v>
                </c:pt>
                <c:pt idx="2011">
                  <c:v>0.343887301530581</c:v>
                </c:pt>
                <c:pt idx="2012">
                  <c:v>0.34397954238655104</c:v>
                </c:pt>
                <c:pt idx="2013">
                  <c:v>0.34402723510185396</c:v>
                </c:pt>
                <c:pt idx="2014">
                  <c:v>0.34414656966816903</c:v>
                </c:pt>
                <c:pt idx="2015">
                  <c:v>0.34422442613627802</c:v>
                </c:pt>
                <c:pt idx="2016">
                  <c:v>0.34432269409363203</c:v>
                </c:pt>
                <c:pt idx="2017">
                  <c:v>0.34439725213240502</c:v>
                </c:pt>
                <c:pt idx="2018">
                  <c:v>0.344491321908452</c:v>
                </c:pt>
                <c:pt idx="2019">
                  <c:v>0.34455002063497797</c:v>
                </c:pt>
                <c:pt idx="2020">
                  <c:v>0.34460308533194906</c:v>
                </c:pt>
                <c:pt idx="2021">
                  <c:v>0.34470148431324599</c:v>
                </c:pt>
                <c:pt idx="2022">
                  <c:v>0.34478232608616299</c:v>
                </c:pt>
                <c:pt idx="2023">
                  <c:v>0.34487980789985795</c:v>
                </c:pt>
                <c:pt idx="2024">
                  <c:v>0.34492108044194703</c:v>
                </c:pt>
                <c:pt idx="2025">
                  <c:v>0.34500271676122996</c:v>
                </c:pt>
                <c:pt idx="2026">
                  <c:v>0.34508526806135298</c:v>
                </c:pt>
                <c:pt idx="2027">
                  <c:v>0.34513876577361502</c:v>
                </c:pt>
                <c:pt idx="2028">
                  <c:v>0.34527020532254205</c:v>
                </c:pt>
                <c:pt idx="2029">
                  <c:v>0.34536253427242702</c:v>
                </c:pt>
                <c:pt idx="2030">
                  <c:v>0.34546324406496298</c:v>
                </c:pt>
                <c:pt idx="2031">
                  <c:v>0.34553866564533597</c:v>
                </c:pt>
                <c:pt idx="2032">
                  <c:v>0.34563360836867396</c:v>
                </c:pt>
                <c:pt idx="2033">
                  <c:v>0.34577874045017098</c:v>
                </c:pt>
                <c:pt idx="2034">
                  <c:v>0.34589749619944499</c:v>
                </c:pt>
                <c:pt idx="2035">
                  <c:v>0.34594144816360795</c:v>
                </c:pt>
                <c:pt idx="2036">
                  <c:v>0.34602105693249896</c:v>
                </c:pt>
                <c:pt idx="2037">
                  <c:v>0.34608370395747401</c:v>
                </c:pt>
                <c:pt idx="2038">
                  <c:v>0.34619042675496103</c:v>
                </c:pt>
                <c:pt idx="2039">
                  <c:v>0.34633738726611696</c:v>
                </c:pt>
                <c:pt idx="2040">
                  <c:v>0.34642310001449195</c:v>
                </c:pt>
                <c:pt idx="2041">
                  <c:v>0.34653821940934104</c:v>
                </c:pt>
                <c:pt idx="2042">
                  <c:v>0.34657738368060398</c:v>
                </c:pt>
                <c:pt idx="2043">
                  <c:v>0.34666910669508499</c:v>
                </c:pt>
                <c:pt idx="2044">
                  <c:v>0.346707251821742</c:v>
                </c:pt>
                <c:pt idx="2045">
                  <c:v>0.34678528918009399</c:v>
                </c:pt>
                <c:pt idx="2046">
                  <c:v>0.34693874323924101</c:v>
                </c:pt>
                <c:pt idx="2047">
                  <c:v>0.34698809895655702</c:v>
                </c:pt>
                <c:pt idx="2048">
                  <c:v>0.34705769197389402</c:v>
                </c:pt>
                <c:pt idx="2049">
                  <c:v>0.34715713136895798</c:v>
                </c:pt>
                <c:pt idx="2050">
                  <c:v>0.34725045589639003</c:v>
                </c:pt>
                <c:pt idx="2051">
                  <c:v>0.34732776529430998</c:v>
                </c:pt>
                <c:pt idx="2052">
                  <c:v>0.347478464518022</c:v>
                </c:pt>
                <c:pt idx="2053">
                  <c:v>0.34750203902182297</c:v>
                </c:pt>
                <c:pt idx="2054">
                  <c:v>0.34759085019457503</c:v>
                </c:pt>
                <c:pt idx="2055">
                  <c:v>0.34765403716010601</c:v>
                </c:pt>
                <c:pt idx="2056">
                  <c:v>0.34778390530124403</c:v>
                </c:pt>
                <c:pt idx="2057">
                  <c:v>0.34789804949704295</c:v>
                </c:pt>
                <c:pt idx="2058">
                  <c:v>0.34797397805952301</c:v>
                </c:pt>
                <c:pt idx="2059">
                  <c:v>0.34804669901733598</c:v>
                </c:pt>
                <c:pt idx="2060">
                  <c:v>0.34810799328574304</c:v>
                </c:pt>
                <c:pt idx="2061">
                  <c:v>0.34822563169161702</c:v>
                </c:pt>
                <c:pt idx="2062">
                  <c:v>0.34828736273628402</c:v>
                </c:pt>
                <c:pt idx="2063">
                  <c:v>0.34838228877666699</c:v>
                </c:pt>
                <c:pt idx="2064">
                  <c:v>0.34845843343789495</c:v>
                </c:pt>
                <c:pt idx="2065">
                  <c:v>0.34853880026963102</c:v>
                </c:pt>
                <c:pt idx="2066">
                  <c:v>0.34863416308627404</c:v>
                </c:pt>
                <c:pt idx="2067">
                  <c:v>0.34869400143381601</c:v>
                </c:pt>
                <c:pt idx="2068">
                  <c:v>0.348779900764838</c:v>
                </c:pt>
                <c:pt idx="2069">
                  <c:v>0.34887686509443205</c:v>
                </c:pt>
                <c:pt idx="2070">
                  <c:v>0.34897877955496603</c:v>
                </c:pt>
                <c:pt idx="2071">
                  <c:v>0.34909801947379104</c:v>
                </c:pt>
                <c:pt idx="2072">
                  <c:v>0.34917896867387299</c:v>
                </c:pt>
                <c:pt idx="2073">
                  <c:v>0.34932616227330204</c:v>
                </c:pt>
                <c:pt idx="2074">
                  <c:v>0.34937122301188805</c:v>
                </c:pt>
                <c:pt idx="2075">
                  <c:v>0.349379400442836</c:v>
                </c:pt>
                <c:pt idx="2076">
                  <c:v>0.34938268044773901</c:v>
                </c:pt>
                <c:pt idx="2077">
                  <c:v>0.34938983097469201</c:v>
                </c:pt>
                <c:pt idx="2078">
                  <c:v>0.34939397933107297</c:v>
                </c:pt>
                <c:pt idx="2079">
                  <c:v>0.34940523158208503</c:v>
                </c:pt>
                <c:pt idx="2080">
                  <c:v>0.34943675604495095</c:v>
                </c:pt>
                <c:pt idx="2081">
                  <c:v>0.34952899205207799</c:v>
                </c:pt>
                <c:pt idx="2082">
                  <c:v>0.34965367288583105</c:v>
                </c:pt>
                <c:pt idx="2083">
                  <c:v>0.34972752349120195</c:v>
                </c:pt>
                <c:pt idx="2084">
                  <c:v>0.34976444879388802</c:v>
                </c:pt>
                <c:pt idx="2085">
                  <c:v>0.34989611138297605</c:v>
                </c:pt>
                <c:pt idx="2086">
                  <c:v>0.35002740638874397</c:v>
                </c:pt>
                <c:pt idx="2087">
                  <c:v>0.35010777259234804</c:v>
                </c:pt>
                <c:pt idx="2088">
                  <c:v>0.35019299109603996</c:v>
                </c:pt>
                <c:pt idx="2089">
                  <c:v>0.35026904930454705</c:v>
                </c:pt>
                <c:pt idx="2090">
                  <c:v>0.35036759187396205</c:v>
                </c:pt>
                <c:pt idx="2091">
                  <c:v>0.35043795959606605</c:v>
                </c:pt>
                <c:pt idx="2092">
                  <c:v>0.35049736272241805</c:v>
                </c:pt>
                <c:pt idx="2093">
                  <c:v>0.35061339312809703</c:v>
                </c:pt>
                <c:pt idx="2094">
                  <c:v>0.35066030494283296</c:v>
                </c:pt>
                <c:pt idx="2095">
                  <c:v>0.35073289334255697</c:v>
                </c:pt>
                <c:pt idx="2096">
                  <c:v>0.35082370987206801</c:v>
                </c:pt>
                <c:pt idx="2097">
                  <c:v>0.35088875715305601</c:v>
                </c:pt>
                <c:pt idx="2098">
                  <c:v>0.351036571007179</c:v>
                </c:pt>
                <c:pt idx="2099">
                  <c:v>0.35109153277828997</c:v>
                </c:pt>
                <c:pt idx="2100">
                  <c:v>0.35122990875252602</c:v>
                </c:pt>
                <c:pt idx="2101">
                  <c:v>0.35134857621287896</c:v>
                </c:pt>
                <c:pt idx="2102">
                  <c:v>0.35145780579334396</c:v>
                </c:pt>
                <c:pt idx="2103">
                  <c:v>0.35149222629646404</c:v>
                </c:pt>
                <c:pt idx="2104">
                  <c:v>0.35155676473981301</c:v>
                </c:pt>
                <c:pt idx="2105">
                  <c:v>0.35164822889931402</c:v>
                </c:pt>
                <c:pt idx="2106">
                  <c:v>0.35171568198203995</c:v>
                </c:pt>
                <c:pt idx="2107">
                  <c:v>0.35181075474267398</c:v>
                </c:pt>
                <c:pt idx="2108">
                  <c:v>0.35186516134437995</c:v>
                </c:pt>
                <c:pt idx="2109">
                  <c:v>0.35192664635600102</c:v>
                </c:pt>
                <c:pt idx="2110">
                  <c:v>0.35207945673477103</c:v>
                </c:pt>
                <c:pt idx="2111">
                  <c:v>0.35218133032061805</c:v>
                </c:pt>
                <c:pt idx="2112">
                  <c:v>0.35226224626142</c:v>
                </c:pt>
                <c:pt idx="2113">
                  <c:v>0.35238008096766504</c:v>
                </c:pt>
                <c:pt idx="2114">
                  <c:v>0.35243018405767002</c:v>
                </c:pt>
                <c:pt idx="2115">
                  <c:v>0.35251637505663103</c:v>
                </c:pt>
                <c:pt idx="2116">
                  <c:v>0.35255440416088502</c:v>
                </c:pt>
                <c:pt idx="2117">
                  <c:v>0.35261366849488596</c:v>
                </c:pt>
                <c:pt idx="2118">
                  <c:v>0.35267681901472203</c:v>
                </c:pt>
                <c:pt idx="2119">
                  <c:v>0.35275690220141698</c:v>
                </c:pt>
                <c:pt idx="2120">
                  <c:v>0.35281422344249902</c:v>
                </c:pt>
                <c:pt idx="2121">
                  <c:v>0.35286169042664095</c:v>
                </c:pt>
                <c:pt idx="2122">
                  <c:v>0.35290041349265</c:v>
                </c:pt>
                <c:pt idx="2123">
                  <c:v>0.35294136320748404</c:v>
                </c:pt>
                <c:pt idx="2124">
                  <c:v>0.35300241752074701</c:v>
                </c:pt>
                <c:pt idx="2125">
                  <c:v>0.35304949159769805</c:v>
                </c:pt>
                <c:pt idx="2126">
                  <c:v>0.35308667509026304</c:v>
                </c:pt>
                <c:pt idx="2127">
                  <c:v>0.35312845808873405</c:v>
                </c:pt>
                <c:pt idx="2128">
                  <c:v>0.35319770394670902</c:v>
                </c:pt>
                <c:pt idx="2129">
                  <c:v>0.35325384333314402</c:v>
                </c:pt>
                <c:pt idx="2130">
                  <c:v>0.35329633014505601</c:v>
                </c:pt>
                <c:pt idx="2131">
                  <c:v>0.35334274889843098</c:v>
                </c:pt>
                <c:pt idx="2132">
                  <c:v>0.35338261441603502</c:v>
                </c:pt>
                <c:pt idx="2133">
                  <c:v>0.35348844917373001</c:v>
                </c:pt>
                <c:pt idx="2134">
                  <c:v>0.35355977022303298</c:v>
                </c:pt>
                <c:pt idx="2135">
                  <c:v>0.35360575209402301</c:v>
                </c:pt>
                <c:pt idx="2136">
                  <c:v>0.35370656270429301</c:v>
                </c:pt>
                <c:pt idx="2137">
                  <c:v>0.35379994631402401</c:v>
                </c:pt>
                <c:pt idx="2138">
                  <c:v>0.35384494519964804</c:v>
                </c:pt>
                <c:pt idx="2139">
                  <c:v>0.35383946249739795</c:v>
                </c:pt>
                <c:pt idx="2140">
                  <c:v>0.35376917327812796</c:v>
                </c:pt>
                <c:pt idx="2141">
                  <c:v>0.35363288076759303</c:v>
                </c:pt>
                <c:pt idx="2142">
                  <c:v>0.35362680047547501</c:v>
                </c:pt>
                <c:pt idx="2143">
                  <c:v>0.35371679770722197</c:v>
                </c:pt>
                <c:pt idx="2144">
                  <c:v>0.35386492159140004</c:v>
                </c:pt>
                <c:pt idx="2145">
                  <c:v>0.35398081161847395</c:v>
                </c:pt>
                <c:pt idx="2146">
                  <c:v>0.35408289653801694</c:v>
                </c:pt>
                <c:pt idx="2147">
                  <c:v>0.35415142654017195</c:v>
                </c:pt>
                <c:pt idx="2148">
                  <c:v>0.35423597439825405</c:v>
                </c:pt>
                <c:pt idx="2149">
                  <c:v>0.354318677019967</c:v>
                </c:pt>
                <c:pt idx="2150">
                  <c:v>0.35445081182669902</c:v>
                </c:pt>
                <c:pt idx="2151">
                  <c:v>0.35452016749153203</c:v>
                </c:pt>
                <c:pt idx="2152">
                  <c:v>0.35467869472543401</c:v>
                </c:pt>
                <c:pt idx="2153">
                  <c:v>0.35472722419068203</c:v>
                </c:pt>
                <c:pt idx="2154">
                  <c:v>0.35481080075368698</c:v>
                </c:pt>
                <c:pt idx="2155">
                  <c:v>0.35486810174344097</c:v>
                </c:pt>
                <c:pt idx="2156">
                  <c:v>0.35500433608507598</c:v>
                </c:pt>
                <c:pt idx="2157">
                  <c:v>0.35507352661737301</c:v>
                </c:pt>
                <c:pt idx="2158">
                  <c:v>0.35513313946262204</c:v>
                </c:pt>
                <c:pt idx="2159">
                  <c:v>0.355228420935499</c:v>
                </c:pt>
                <c:pt idx="2160">
                  <c:v>0.355338399204019</c:v>
                </c:pt>
                <c:pt idx="2161">
                  <c:v>0.35546769797917099</c:v>
                </c:pt>
                <c:pt idx="2162">
                  <c:v>0.35562721600828595</c:v>
                </c:pt>
                <c:pt idx="2163">
                  <c:v>0.35572860738496903</c:v>
                </c:pt>
                <c:pt idx="2164">
                  <c:v>0.35585130085870897</c:v>
                </c:pt>
                <c:pt idx="2165">
                  <c:v>0.35593056447565996</c:v>
                </c:pt>
                <c:pt idx="2166">
                  <c:v>0.35600553464669304</c:v>
                </c:pt>
                <c:pt idx="2167">
                  <c:v>0.35609520161336905</c:v>
                </c:pt>
                <c:pt idx="2168">
                  <c:v>0.35623754585881195</c:v>
                </c:pt>
                <c:pt idx="2169">
                  <c:v>0.35627073749840998</c:v>
                </c:pt>
                <c:pt idx="2170">
                  <c:v>0.35632836875323504</c:v>
                </c:pt>
                <c:pt idx="2171">
                  <c:v>0.35643966808203698</c:v>
                </c:pt>
                <c:pt idx="2172">
                  <c:v>0.35659307620734604</c:v>
                </c:pt>
                <c:pt idx="2173">
                  <c:v>0.35670371500600695</c:v>
                </c:pt>
                <c:pt idx="2174">
                  <c:v>0.356822940696504</c:v>
                </c:pt>
                <c:pt idx="2175">
                  <c:v>0.35691293792825096</c:v>
                </c:pt>
                <c:pt idx="2176">
                  <c:v>0.35701631089535901</c:v>
                </c:pt>
                <c:pt idx="2177">
                  <c:v>0.35709391815319702</c:v>
                </c:pt>
                <c:pt idx="2178">
                  <c:v>0.35713041747726104</c:v>
                </c:pt>
                <c:pt idx="2179">
                  <c:v>0.35722206603436202</c:v>
                </c:pt>
                <c:pt idx="2180">
                  <c:v>0.35727870649397497</c:v>
                </c:pt>
                <c:pt idx="2181">
                  <c:v>0.35735615365303797</c:v>
                </c:pt>
                <c:pt idx="2182">
                  <c:v>0.35740020581982901</c:v>
                </c:pt>
                <c:pt idx="2183">
                  <c:v>0.35664503239964396</c:v>
                </c:pt>
                <c:pt idx="2184">
                  <c:v>0.35668470171926203</c:v>
                </c:pt>
                <c:pt idx="2185">
                  <c:v>0.35674896582253601</c:v>
                </c:pt>
                <c:pt idx="2186">
                  <c:v>0.35679041812444401</c:v>
                </c:pt>
                <c:pt idx="2187">
                  <c:v>0.35683525960827001</c:v>
                </c:pt>
                <c:pt idx="2188">
                  <c:v>0.35687319237511095</c:v>
                </c:pt>
                <c:pt idx="2189">
                  <c:v>0.35690969125729499</c:v>
                </c:pt>
                <c:pt idx="2190">
                  <c:v>0.35697056617865097</c:v>
                </c:pt>
                <c:pt idx="2191">
                  <c:v>0.35702466273617395</c:v>
                </c:pt>
                <c:pt idx="2192">
                  <c:v>0.35711656170738604</c:v>
                </c:pt>
                <c:pt idx="2193">
                  <c:v>0.35717248320901795</c:v>
                </c:pt>
                <c:pt idx="2194">
                  <c:v>0.35727741749529696</c:v>
                </c:pt>
                <c:pt idx="2195">
                  <c:v>0.35735132773171896</c:v>
                </c:pt>
                <c:pt idx="2196">
                  <c:v>0.35751243908026797</c:v>
                </c:pt>
                <c:pt idx="2197">
                  <c:v>0.35757752042218705</c:v>
                </c:pt>
                <c:pt idx="2198">
                  <c:v>0.35771748988357299</c:v>
                </c:pt>
                <c:pt idx="2199">
                  <c:v>0.35776219350590899</c:v>
                </c:pt>
                <c:pt idx="2200">
                  <c:v>0.35786637459727799</c:v>
                </c:pt>
                <c:pt idx="2201">
                  <c:v>0.35791846514296199</c:v>
                </c:pt>
                <c:pt idx="2202">
                  <c:v>0.35796406029052896</c:v>
                </c:pt>
                <c:pt idx="2203">
                  <c:v>0.35808250578560596</c:v>
                </c:pt>
                <c:pt idx="2204">
                  <c:v>0.358166309157392</c:v>
                </c:pt>
                <c:pt idx="2205">
                  <c:v>0.35828488201321596</c:v>
                </c:pt>
                <c:pt idx="2206">
                  <c:v>0.35835454834204095</c:v>
                </c:pt>
                <c:pt idx="2207">
                  <c:v>0.35841924760171695</c:v>
                </c:pt>
                <c:pt idx="2208">
                  <c:v>0.35851031053610405</c:v>
                </c:pt>
                <c:pt idx="2209">
                  <c:v>0.35858010422567699</c:v>
                </c:pt>
                <c:pt idx="2210">
                  <c:v>0.35862671825922299</c:v>
                </c:pt>
                <c:pt idx="2211">
                  <c:v>0.35874872985522699</c:v>
                </c:pt>
                <c:pt idx="2212">
                  <c:v>0.35881966979152602</c:v>
                </c:pt>
                <c:pt idx="2213">
                  <c:v>0.35890354017714599</c:v>
                </c:pt>
                <c:pt idx="2214">
                  <c:v>0.35896310208683402</c:v>
                </c:pt>
                <c:pt idx="2215">
                  <c:v>0.35905095690879496</c:v>
                </c:pt>
                <c:pt idx="2216">
                  <c:v>0.35910330217597397</c:v>
                </c:pt>
                <c:pt idx="2217">
                  <c:v>0.35914940676653095</c:v>
                </c:pt>
                <c:pt idx="2218">
                  <c:v>0.35920340772342596</c:v>
                </c:pt>
                <c:pt idx="2219">
                  <c:v>0.35925944645227903</c:v>
                </c:pt>
                <c:pt idx="2220">
                  <c:v>0.35932134377551295</c:v>
                </c:pt>
                <c:pt idx="2221">
                  <c:v>0.35936884933429103</c:v>
                </c:pt>
                <c:pt idx="2222">
                  <c:v>0.35947162945743905</c:v>
                </c:pt>
                <c:pt idx="2223">
                  <c:v>0.35958294275066205</c:v>
                </c:pt>
                <c:pt idx="2224">
                  <c:v>0.35969310979715796</c:v>
                </c:pt>
                <c:pt idx="2225">
                  <c:v>0.35976634222690995</c:v>
                </c:pt>
                <c:pt idx="2226">
                  <c:v>0.35984123034637805</c:v>
                </c:pt>
                <c:pt idx="2227">
                  <c:v>0.35991191556118196</c:v>
                </c:pt>
                <c:pt idx="2228">
                  <c:v>0.35998081772552204</c:v>
                </c:pt>
                <c:pt idx="2229">
                  <c:v>0.360067295673003</c:v>
                </c:pt>
                <c:pt idx="2230">
                  <c:v>0.36011658428224502</c:v>
                </c:pt>
                <c:pt idx="2231">
                  <c:v>0.36015874068963305</c:v>
                </c:pt>
                <c:pt idx="2232">
                  <c:v>0.36020510000168404</c:v>
                </c:pt>
                <c:pt idx="2233">
                  <c:v>0.36025513769951201</c:v>
                </c:pt>
                <c:pt idx="2234">
                  <c:v>0.36031734278203298</c:v>
                </c:pt>
                <c:pt idx="2235">
                  <c:v>0.36051647590443603</c:v>
                </c:pt>
                <c:pt idx="2236">
                  <c:v>0.36070102178711305</c:v>
                </c:pt>
                <c:pt idx="2237">
                  <c:v>0.36081741332823702</c:v>
                </c:pt>
                <c:pt idx="2238">
                  <c:v>0.36099237859789901</c:v>
                </c:pt>
                <c:pt idx="2239">
                  <c:v>0.36106213958034805</c:v>
                </c:pt>
                <c:pt idx="2240">
                  <c:v>0.36109591470389302</c:v>
                </c:pt>
                <c:pt idx="2241">
                  <c:v>0.361175623995458</c:v>
                </c:pt>
                <c:pt idx="2242">
                  <c:v>0.36127289635126703</c:v>
                </c:pt>
                <c:pt idx="2243">
                  <c:v>0.36131490032309299</c:v>
                </c:pt>
                <c:pt idx="2244">
                  <c:v>0.36135886939301698</c:v>
                </c:pt>
                <c:pt idx="2245">
                  <c:v>0.36131319795958905</c:v>
                </c:pt>
                <c:pt idx="2246">
                  <c:v>0.36118762775435598</c:v>
                </c:pt>
                <c:pt idx="2247">
                  <c:v>0.36112922898057298</c:v>
                </c:pt>
                <c:pt idx="2248">
                  <c:v>0.36107051240084798</c:v>
                </c:pt>
                <c:pt idx="2249">
                  <c:v>0.36099612515440704</c:v>
                </c:pt>
                <c:pt idx="2250">
                  <c:v>0.361075610537403</c:v>
                </c:pt>
                <c:pt idx="2251">
                  <c:v>0.36116373922739997</c:v>
                </c:pt>
                <c:pt idx="2252">
                  <c:v>0.36125299958596901</c:v>
                </c:pt>
                <c:pt idx="2253">
                  <c:v>0.36132698241882399</c:v>
                </c:pt>
                <c:pt idx="2254">
                  <c:v>0.361462433389104</c:v>
                </c:pt>
                <c:pt idx="2255">
                  <c:v>0.36158019326167401</c:v>
                </c:pt>
                <c:pt idx="2256">
                  <c:v>0.36172886622024103</c:v>
                </c:pt>
                <c:pt idx="2257">
                  <c:v>0.36181529740738105</c:v>
                </c:pt>
                <c:pt idx="2258">
                  <c:v>0.36190201151166401</c:v>
                </c:pt>
                <c:pt idx="2259">
                  <c:v>0.36199820334023303</c:v>
                </c:pt>
                <c:pt idx="2260">
                  <c:v>0.36207204471451604</c:v>
                </c:pt>
                <c:pt idx="2261">
                  <c:v>0.36216767070879896</c:v>
                </c:pt>
                <c:pt idx="2262">
                  <c:v>0.36227319880308195</c:v>
                </c:pt>
                <c:pt idx="2263">
                  <c:v>0.36237781032953398</c:v>
                </c:pt>
                <c:pt idx="2264">
                  <c:v>0.36241734508736301</c:v>
                </c:pt>
                <c:pt idx="2265">
                  <c:v>0.36244733430450504</c:v>
                </c:pt>
                <c:pt idx="2266">
                  <c:v>0.36253008756878902</c:v>
                </c:pt>
                <c:pt idx="2267">
                  <c:v>0.36259827060021499</c:v>
                </c:pt>
                <c:pt idx="2268">
                  <c:v>0.36268756121582202</c:v>
                </c:pt>
                <c:pt idx="2269">
                  <c:v>0.36275826024449598</c:v>
                </c:pt>
                <c:pt idx="2270">
                  <c:v>0.36280027344020904</c:v>
                </c:pt>
                <c:pt idx="2271">
                  <c:v>0.36293579075163396</c:v>
                </c:pt>
                <c:pt idx="2272">
                  <c:v>0.36299336439020302</c:v>
                </c:pt>
                <c:pt idx="2273">
                  <c:v>0.36301769526448902</c:v>
                </c:pt>
                <c:pt idx="2274">
                  <c:v>0.36307272264877299</c:v>
                </c:pt>
                <c:pt idx="2275">
                  <c:v>0.36316452926162701</c:v>
                </c:pt>
                <c:pt idx="2276">
                  <c:v>0.36323568292305397</c:v>
                </c:pt>
                <c:pt idx="2277">
                  <c:v>0.36330429033019396</c:v>
                </c:pt>
                <c:pt idx="2278">
                  <c:v>0.36337006856590703</c:v>
                </c:pt>
                <c:pt idx="2279">
                  <c:v>0.36344217604467999</c:v>
                </c:pt>
                <c:pt idx="2280">
                  <c:v>0.36348663042876095</c:v>
                </c:pt>
                <c:pt idx="2281">
                  <c:v>0.36356146201304396</c:v>
                </c:pt>
                <c:pt idx="2282">
                  <c:v>0.36363671797304198</c:v>
                </c:pt>
                <c:pt idx="2283">
                  <c:v>0.36369499890446899</c:v>
                </c:pt>
                <c:pt idx="2284">
                  <c:v>0.36382400912160795</c:v>
                </c:pt>
                <c:pt idx="2285">
                  <c:v>0.36397112603588899</c:v>
                </c:pt>
                <c:pt idx="2286">
                  <c:v>0.36409801437445699</c:v>
                </c:pt>
                <c:pt idx="2287">
                  <c:v>0.36419321599302601</c:v>
                </c:pt>
                <c:pt idx="2288">
                  <c:v>0.36426069173159503</c:v>
                </c:pt>
                <c:pt idx="2289">
                  <c:v>0.36436650274302096</c:v>
                </c:pt>
                <c:pt idx="2290">
                  <c:v>0.36445618747730402</c:v>
                </c:pt>
                <c:pt idx="2291">
                  <c:v>0.36450738271245797</c:v>
                </c:pt>
                <c:pt idx="2292">
                  <c:v>0.36473821501770098</c:v>
                </c:pt>
                <c:pt idx="2293">
                  <c:v>0.36476745154408996</c:v>
                </c:pt>
                <c:pt idx="2294">
                  <c:v>0.36478377456601496</c:v>
                </c:pt>
                <c:pt idx="2295">
                  <c:v>0.36480357306389999</c:v>
                </c:pt>
                <c:pt idx="2296">
                  <c:v>0.36481829502386598</c:v>
                </c:pt>
                <c:pt idx="2297">
                  <c:v>0.36483071301662295</c:v>
                </c:pt>
                <c:pt idx="2298">
                  <c:v>0.36484402916608805</c:v>
                </c:pt>
                <c:pt idx="2299">
                  <c:v>0.36487722191402205</c:v>
                </c:pt>
                <c:pt idx="2300">
                  <c:v>0.36491010110583899</c:v>
                </c:pt>
                <c:pt idx="2301">
                  <c:v>0.36498032431647598</c:v>
                </c:pt>
                <c:pt idx="2302">
                  <c:v>0.36506287877482302</c:v>
                </c:pt>
                <c:pt idx="2303">
                  <c:v>0.36513124565780597</c:v>
                </c:pt>
                <c:pt idx="2304">
                  <c:v>0.36520449341956496</c:v>
                </c:pt>
                <c:pt idx="2305">
                  <c:v>0.36530145596733898</c:v>
                </c:pt>
                <c:pt idx="2306">
                  <c:v>0.36535766049637097</c:v>
                </c:pt>
                <c:pt idx="2307">
                  <c:v>0.36545124817635199</c:v>
                </c:pt>
                <c:pt idx="2308">
                  <c:v>0.36553899473899698</c:v>
                </c:pt>
                <c:pt idx="2309">
                  <c:v>0.36558014216556201</c:v>
                </c:pt>
                <c:pt idx="2310">
                  <c:v>0.36567360004293603</c:v>
                </c:pt>
                <c:pt idx="2311">
                  <c:v>0.36574252522749895</c:v>
                </c:pt>
                <c:pt idx="2312">
                  <c:v>0.36581339745117303</c:v>
                </c:pt>
                <c:pt idx="2313">
                  <c:v>0.36592853236399303</c:v>
                </c:pt>
                <c:pt idx="2314">
                  <c:v>0.36598798195821103</c:v>
                </c:pt>
                <c:pt idx="2315">
                  <c:v>0.36609442009633097</c:v>
                </c:pt>
                <c:pt idx="2316">
                  <c:v>0.366205781451997</c:v>
                </c:pt>
                <c:pt idx="2317">
                  <c:v>0.36630599834649502</c:v>
                </c:pt>
                <c:pt idx="2318">
                  <c:v>0.36636324129638598</c:v>
                </c:pt>
                <c:pt idx="2319">
                  <c:v>0.36638933162048604</c:v>
                </c:pt>
                <c:pt idx="2320">
                  <c:v>0.36646557346926301</c:v>
                </c:pt>
                <c:pt idx="2321">
                  <c:v>0.36652393692442597</c:v>
                </c:pt>
                <c:pt idx="2322">
                  <c:v>0.36658325671603598</c:v>
                </c:pt>
                <c:pt idx="2323">
                  <c:v>0.36670941785774802</c:v>
                </c:pt>
                <c:pt idx="2324">
                  <c:v>0.36682923265717804</c:v>
                </c:pt>
                <c:pt idx="2325">
                  <c:v>0.36686051508557704</c:v>
                </c:pt>
                <c:pt idx="2326">
                  <c:v>0.36697253473581704</c:v>
                </c:pt>
                <c:pt idx="2327">
                  <c:v>0.36705664682545303</c:v>
                </c:pt>
                <c:pt idx="2328">
                  <c:v>0.36711259174927002</c:v>
                </c:pt>
                <c:pt idx="2329">
                  <c:v>0.36716438298964804</c:v>
                </c:pt>
                <c:pt idx="2330">
                  <c:v>0.36722058751867903</c:v>
                </c:pt>
                <c:pt idx="2331">
                  <c:v>0.36728665704587804</c:v>
                </c:pt>
                <c:pt idx="2332">
                  <c:v>0.36732092493424795</c:v>
                </c:pt>
                <c:pt idx="2333">
                  <c:v>0.36739335478921198</c:v>
                </c:pt>
                <c:pt idx="2334">
                  <c:v>0.36748629345615602</c:v>
                </c:pt>
                <c:pt idx="2335">
                  <c:v>0.367553401404214</c:v>
                </c:pt>
                <c:pt idx="2336">
                  <c:v>0.367640628756429</c:v>
                </c:pt>
                <c:pt idx="2337">
                  <c:v>0.36770436183669397</c:v>
                </c:pt>
                <c:pt idx="2338">
                  <c:v>0.36774940334148298</c:v>
                </c:pt>
                <c:pt idx="2339">
                  <c:v>0.367843250626679</c:v>
                </c:pt>
                <c:pt idx="2340">
                  <c:v>0.36788102318545102</c:v>
                </c:pt>
                <c:pt idx="2341">
                  <c:v>0.36795955376296596</c:v>
                </c:pt>
                <c:pt idx="2342">
                  <c:v>0.36802159940933299</c:v>
                </c:pt>
                <c:pt idx="2343">
                  <c:v>0.36811752353624805</c:v>
                </c:pt>
                <c:pt idx="2344">
                  <c:v>0.36821799075442396</c:v>
                </c:pt>
                <c:pt idx="2345">
                  <c:v>0.36825585317961695</c:v>
                </c:pt>
                <c:pt idx="2346">
                  <c:v>0.36823187310657002</c:v>
                </c:pt>
                <c:pt idx="2347">
                  <c:v>0.36823522575721601</c:v>
                </c:pt>
                <c:pt idx="2348">
                  <c:v>0.36824436086185297</c:v>
                </c:pt>
                <c:pt idx="2349">
                  <c:v>0.368248258506499</c:v>
                </c:pt>
                <c:pt idx="2350">
                  <c:v>0.36825381313358196</c:v>
                </c:pt>
                <c:pt idx="2351">
                  <c:v>0.36826384182579697</c:v>
                </c:pt>
                <c:pt idx="2352">
                  <c:v>0.36830576814268701</c:v>
                </c:pt>
                <c:pt idx="2353">
                  <c:v>0.36847063500348798</c:v>
                </c:pt>
                <c:pt idx="2354">
                  <c:v>0.36868151358929502</c:v>
                </c:pt>
                <c:pt idx="2355">
                  <c:v>0.36884020800059103</c:v>
                </c:pt>
                <c:pt idx="2356">
                  <c:v>0.36897404562371405</c:v>
                </c:pt>
                <c:pt idx="2357">
                  <c:v>0.36901889510492203</c:v>
                </c:pt>
                <c:pt idx="2358">
                  <c:v>0.36906420223389902</c:v>
                </c:pt>
                <c:pt idx="2359">
                  <c:v>0.36914257441407194</c:v>
                </c:pt>
                <c:pt idx="2360">
                  <c:v>0.36917346563837405</c:v>
                </c:pt>
                <c:pt idx="2361">
                  <c:v>0.369271974320314</c:v>
                </c:pt>
                <c:pt idx="2362">
                  <c:v>0.36931636615375596</c:v>
                </c:pt>
                <c:pt idx="2363">
                  <c:v>0.36937574595157996</c:v>
                </c:pt>
                <c:pt idx="2364">
                  <c:v>0.36945400371981196</c:v>
                </c:pt>
                <c:pt idx="2365">
                  <c:v>0.36952654089095005</c:v>
                </c:pt>
                <c:pt idx="2366">
                  <c:v>0.36958443333353097</c:v>
                </c:pt>
                <c:pt idx="2367">
                  <c:v>0.369675619651192</c:v>
                </c:pt>
                <c:pt idx="2368">
                  <c:v>0.36970760077847298</c:v>
                </c:pt>
                <c:pt idx="2369">
                  <c:v>0.36978431099595799</c:v>
                </c:pt>
                <c:pt idx="2370">
                  <c:v>0.36984748783520305</c:v>
                </c:pt>
                <c:pt idx="2371">
                  <c:v>0.36991805855599103</c:v>
                </c:pt>
                <c:pt idx="2372">
                  <c:v>0.37002057165589597</c:v>
                </c:pt>
                <c:pt idx="2373">
                  <c:v>0.370107753555593</c:v>
                </c:pt>
                <c:pt idx="2374">
                  <c:v>0.37017708719235898</c:v>
                </c:pt>
                <c:pt idx="2375">
                  <c:v>0.37030648709860103</c:v>
                </c:pt>
                <c:pt idx="2376">
                  <c:v>0.37035934541574</c:v>
                </c:pt>
                <c:pt idx="2377">
                  <c:v>0.37041838197773902</c:v>
                </c:pt>
                <c:pt idx="2378">
                  <c:v>0.37046551969778496</c:v>
                </c:pt>
                <c:pt idx="2379">
                  <c:v>0.37053656951367997</c:v>
                </c:pt>
                <c:pt idx="2380">
                  <c:v>0.37060761932957398</c:v>
                </c:pt>
                <c:pt idx="2381">
                  <c:v>0.37062226405813203</c:v>
                </c:pt>
                <c:pt idx="2382">
                  <c:v>0.37067146119313099</c:v>
                </c:pt>
                <c:pt idx="2383">
                  <c:v>0.370744913659804</c:v>
                </c:pt>
                <c:pt idx="2384">
                  <c:v>0.37079552305029795</c:v>
                </c:pt>
                <c:pt idx="2385">
                  <c:v>0.37090817950083699</c:v>
                </c:pt>
                <c:pt idx="2386">
                  <c:v>0.37095581502616204</c:v>
                </c:pt>
                <c:pt idx="2387">
                  <c:v>0.37100462876782403</c:v>
                </c:pt>
                <c:pt idx="2388">
                  <c:v>0.37104078294145104</c:v>
                </c:pt>
                <c:pt idx="2389">
                  <c:v>0.37108986566450897</c:v>
                </c:pt>
                <c:pt idx="2390">
                  <c:v>0.37114569869213598</c:v>
                </c:pt>
                <c:pt idx="2391">
                  <c:v>0.37117498814925198</c:v>
                </c:pt>
                <c:pt idx="2392">
                  <c:v>0.37128127684323797</c:v>
                </c:pt>
                <c:pt idx="2393">
                  <c:v>0.37130965100481905</c:v>
                </c:pt>
                <c:pt idx="2394">
                  <c:v>0.37138173052819101</c:v>
                </c:pt>
                <c:pt idx="2395">
                  <c:v>0.371467539484585</c:v>
                </c:pt>
                <c:pt idx="2396">
                  <c:v>0.37155037373049005</c:v>
                </c:pt>
                <c:pt idx="2397">
                  <c:v>0.37158240907421103</c:v>
                </c:pt>
                <c:pt idx="2398">
                  <c:v>0.37161284265074501</c:v>
                </c:pt>
                <c:pt idx="2399">
                  <c:v>0.37165071300350105</c:v>
                </c:pt>
                <c:pt idx="2400">
                  <c:v>0.37172851312396404</c:v>
                </c:pt>
                <c:pt idx="2401">
                  <c:v>0.37180454630147197</c:v>
                </c:pt>
                <c:pt idx="2402">
                  <c:v>0.37187284910903695</c:v>
                </c:pt>
                <c:pt idx="2403">
                  <c:v>0.37194818737769697</c:v>
                </c:pt>
                <c:pt idx="2404">
                  <c:v>0.37201825198314897</c:v>
                </c:pt>
                <c:pt idx="2405">
                  <c:v>0.372130861516764</c:v>
                </c:pt>
                <c:pt idx="2406">
                  <c:v>0.37222652740255502</c:v>
                </c:pt>
                <c:pt idx="2407">
                  <c:v>0.372255357548677</c:v>
                </c:pt>
                <c:pt idx="2408">
                  <c:v>0.37229568165173399</c:v>
                </c:pt>
                <c:pt idx="2409">
                  <c:v>0.37232197169687697</c:v>
                </c:pt>
                <c:pt idx="2410">
                  <c:v>0.37235023032027803</c:v>
                </c:pt>
                <c:pt idx="2411">
                  <c:v>0.37236623295645199</c:v>
                </c:pt>
                <c:pt idx="2412">
                  <c:v>0.37242224218305997</c:v>
                </c:pt>
                <c:pt idx="2413">
                  <c:v>0.37249385679347502</c:v>
                </c:pt>
                <c:pt idx="2414">
                  <c:v>0.37258157277979698</c:v>
                </c:pt>
                <c:pt idx="2415">
                  <c:v>0.37269844560898902</c:v>
                </c:pt>
                <c:pt idx="2416">
                  <c:v>0.37276194344532099</c:v>
                </c:pt>
                <c:pt idx="2417">
                  <c:v>0.37290471497794397</c:v>
                </c:pt>
                <c:pt idx="2418">
                  <c:v>0.37299844987919695</c:v>
                </c:pt>
                <c:pt idx="2419">
                  <c:v>0.373047617976067</c:v>
                </c:pt>
                <c:pt idx="2420">
                  <c:v>0.37311388259894596</c:v>
                </c:pt>
                <c:pt idx="2421">
                  <c:v>0.37320248433465797</c:v>
                </c:pt>
                <c:pt idx="2422">
                  <c:v>0.37326427311949495</c:v>
                </c:pt>
                <c:pt idx="2423">
                  <c:v>0.37331922569834997</c:v>
                </c:pt>
                <c:pt idx="2424">
                  <c:v>0.373426370080567</c:v>
                </c:pt>
                <c:pt idx="2425">
                  <c:v>0.37346002524847799</c:v>
                </c:pt>
                <c:pt idx="2426">
                  <c:v>0.37355323428773202</c:v>
                </c:pt>
                <c:pt idx="2427">
                  <c:v>0.37362054462355498</c:v>
                </c:pt>
                <c:pt idx="2428">
                  <c:v>0.37368101875339499</c:v>
                </c:pt>
                <c:pt idx="2429">
                  <c:v>0.37372571702327695</c:v>
                </c:pt>
                <c:pt idx="2430">
                  <c:v>0.37378653244336901</c:v>
                </c:pt>
                <c:pt idx="2431">
                  <c:v>0.37382944330250301</c:v>
                </c:pt>
                <c:pt idx="2432">
                  <c:v>0.37393671915021998</c:v>
                </c:pt>
                <c:pt idx="2433">
                  <c:v>0.37402572129348499</c:v>
                </c:pt>
                <c:pt idx="2434">
                  <c:v>0.37410920188576502</c:v>
                </c:pt>
                <c:pt idx="2435">
                  <c:v>0.374203988511014</c:v>
                </c:pt>
                <c:pt idx="2436">
                  <c:v>0.37441065227646897</c:v>
                </c:pt>
                <c:pt idx="2437">
                  <c:v>0.37448203804278002</c:v>
                </c:pt>
                <c:pt idx="2438">
                  <c:v>0.37452857682965701</c:v>
                </c:pt>
                <c:pt idx="2439">
                  <c:v>0.37458155742601795</c:v>
                </c:pt>
                <c:pt idx="2440">
                  <c:v>0.374641673076335</c:v>
                </c:pt>
                <c:pt idx="2441">
                  <c:v>0.37476166516054199</c:v>
                </c:pt>
                <c:pt idx="2442">
                  <c:v>0.37480281386193404</c:v>
                </c:pt>
                <c:pt idx="2443">
                  <c:v>0.37487972117922996</c:v>
                </c:pt>
                <c:pt idx="2444">
                  <c:v>0.37492704875910599</c:v>
                </c:pt>
                <c:pt idx="2445">
                  <c:v>0.37500626388085401</c:v>
                </c:pt>
                <c:pt idx="2446">
                  <c:v>0.37504221253680103</c:v>
                </c:pt>
                <c:pt idx="2447">
                  <c:v>0.37513678191805699</c:v>
                </c:pt>
                <c:pt idx="2448">
                  <c:v>0.37519629010239497</c:v>
                </c:pt>
                <c:pt idx="2449">
                  <c:v>0.37525387199124305</c:v>
                </c:pt>
                <c:pt idx="2450">
                  <c:v>0.37528779009015301</c:v>
                </c:pt>
                <c:pt idx="2451">
                  <c:v>0.375363514217953</c:v>
                </c:pt>
                <c:pt idx="2452">
                  <c:v>0.375437529294258</c:v>
                </c:pt>
                <c:pt idx="2453">
                  <c:v>0.37549300773511096</c:v>
                </c:pt>
                <c:pt idx="2454">
                  <c:v>0.37557585917658598</c:v>
                </c:pt>
                <c:pt idx="2455">
                  <c:v>0.37561884945858204</c:v>
                </c:pt>
                <c:pt idx="2456">
                  <c:v>0.37565870397883205</c:v>
                </c:pt>
                <c:pt idx="2457">
                  <c:v>0.37573254619856</c:v>
                </c:pt>
                <c:pt idx="2458">
                  <c:v>0.37576272202640504</c:v>
                </c:pt>
                <c:pt idx="2459">
                  <c:v>0.37578675772927905</c:v>
                </c:pt>
                <c:pt idx="2460">
                  <c:v>0.37580470578688396</c:v>
                </c:pt>
                <c:pt idx="2461">
                  <c:v>0.37581950506245299</c:v>
                </c:pt>
                <c:pt idx="2462">
                  <c:v>0.37585492886035698</c:v>
                </c:pt>
                <c:pt idx="2463">
                  <c:v>0.37586840601546501</c:v>
                </c:pt>
                <c:pt idx="2464">
                  <c:v>0.37589717501933995</c:v>
                </c:pt>
                <c:pt idx="2465">
                  <c:v>0.37596610929574503</c:v>
                </c:pt>
                <c:pt idx="2466">
                  <c:v>0.376017510972814</c:v>
                </c:pt>
                <c:pt idx="2467">
                  <c:v>0.37617805996884501</c:v>
                </c:pt>
                <c:pt idx="2468">
                  <c:v>0.37626264103093898</c:v>
                </c:pt>
                <c:pt idx="2469">
                  <c:v>0.37633237839670497</c:v>
                </c:pt>
                <c:pt idx="2470">
                  <c:v>0.37640253586708405</c:v>
                </c:pt>
                <c:pt idx="2471">
                  <c:v>0.37647955504614306</c:v>
                </c:pt>
                <c:pt idx="2472">
                  <c:v>0.37658822210605203</c:v>
                </c:pt>
                <c:pt idx="2473">
                  <c:v>0.37676480607840401</c:v>
                </c:pt>
                <c:pt idx="2474">
                  <c:v>0.37683104257239397</c:v>
                </c:pt>
                <c:pt idx="2475">
                  <c:v>0.37697765908234904</c:v>
                </c:pt>
                <c:pt idx="2476">
                  <c:v>0.37702905846642099</c:v>
                </c:pt>
                <c:pt idx="2477">
                  <c:v>0.37710172997806901</c:v>
                </c:pt>
                <c:pt idx="2478">
                  <c:v>0.37719429302781105</c:v>
                </c:pt>
                <c:pt idx="2479">
                  <c:v>0.37729329768161901</c:v>
                </c:pt>
                <c:pt idx="2480">
                  <c:v>0.37738320006881199</c:v>
                </c:pt>
                <c:pt idx="2481">
                  <c:v>0.37746680088680795</c:v>
                </c:pt>
                <c:pt idx="2482">
                  <c:v>0.37756538543600404</c:v>
                </c:pt>
                <c:pt idx="2483">
                  <c:v>0.37761047666447101</c:v>
                </c:pt>
                <c:pt idx="2484">
                  <c:v>0.37764548538222498</c:v>
                </c:pt>
                <c:pt idx="2485">
                  <c:v>0.377692257029145</c:v>
                </c:pt>
                <c:pt idx="2486">
                  <c:v>0.37773300717661096</c:v>
                </c:pt>
                <c:pt idx="2487">
                  <c:v>0.37781450747154199</c:v>
                </c:pt>
                <c:pt idx="2488">
                  <c:v>0.37784209434113203</c:v>
                </c:pt>
                <c:pt idx="2489">
                  <c:v>0.37788690549985704</c:v>
                </c:pt>
                <c:pt idx="2490">
                  <c:v>0.37796238429533502</c:v>
                </c:pt>
                <c:pt idx="2491">
                  <c:v>0.37808113386595699</c:v>
                </c:pt>
                <c:pt idx="2492">
                  <c:v>0.37813546739591197</c:v>
                </c:pt>
                <c:pt idx="2493">
                  <c:v>0.37825197640859698</c:v>
                </c:pt>
                <c:pt idx="2494">
                  <c:v>0.37833515712198096</c:v>
                </c:pt>
                <c:pt idx="2495">
                  <c:v>0.37847743255093302</c:v>
                </c:pt>
                <c:pt idx="2496">
                  <c:v>0.37860318386510605</c:v>
                </c:pt>
                <c:pt idx="2497">
                  <c:v>0.37865317631405904</c:v>
                </c:pt>
                <c:pt idx="2498">
                  <c:v>0.37871381141320903</c:v>
                </c:pt>
                <c:pt idx="2499">
                  <c:v>0.37881743721776096</c:v>
                </c:pt>
                <c:pt idx="2500">
                  <c:v>0.37887023036413403</c:v>
                </c:pt>
                <c:pt idx="2501">
                  <c:v>0.37895565163545397</c:v>
                </c:pt>
                <c:pt idx="2502">
                  <c:v>0.37900830474695602</c:v>
                </c:pt>
                <c:pt idx="2503">
                  <c:v>0.379110823491696</c:v>
                </c:pt>
                <c:pt idx="2504">
                  <c:v>0.37913653040690098</c:v>
                </c:pt>
                <c:pt idx="2505">
                  <c:v>0.37918807255590903</c:v>
                </c:pt>
                <c:pt idx="2506">
                  <c:v>0.379230156633803</c:v>
                </c:pt>
                <c:pt idx="2507">
                  <c:v>0.37927015820062604</c:v>
                </c:pt>
                <c:pt idx="2508">
                  <c:v>0.37931814272655495</c:v>
                </c:pt>
                <c:pt idx="2509">
                  <c:v>0.37933462927253403</c:v>
                </c:pt>
                <c:pt idx="2510">
                  <c:v>0.37939059675756803</c:v>
                </c:pt>
                <c:pt idx="2511">
                  <c:v>0.37943415594747099</c:v>
                </c:pt>
                <c:pt idx="2512">
                  <c:v>0.37949099114545104</c:v>
                </c:pt>
                <c:pt idx="2513">
                  <c:v>0.379522209044037</c:v>
                </c:pt>
                <c:pt idx="2514">
                  <c:v>0.37956813082637397</c:v>
                </c:pt>
                <c:pt idx="2515">
                  <c:v>0.37959442252864595</c:v>
                </c:pt>
                <c:pt idx="2516">
                  <c:v>0.379648741359082</c:v>
                </c:pt>
                <c:pt idx="2517">
                  <c:v>0.37968431758987897</c:v>
                </c:pt>
                <c:pt idx="2518">
                  <c:v>0.37974642921551105</c:v>
                </c:pt>
                <c:pt idx="2519">
                  <c:v>0.379787152841078</c:v>
                </c:pt>
                <c:pt idx="2520">
                  <c:v>0.37982535484980895</c:v>
                </c:pt>
                <c:pt idx="2521">
                  <c:v>0.37989752489149098</c:v>
                </c:pt>
                <c:pt idx="2522">
                  <c:v>0.37998518743545495</c:v>
                </c:pt>
                <c:pt idx="2523">
                  <c:v>0.38005870465124902</c:v>
                </c:pt>
                <c:pt idx="2524">
                  <c:v>0.38015656722777103</c:v>
                </c:pt>
                <c:pt idx="2525">
                  <c:v>0.38020727871039295</c:v>
                </c:pt>
                <c:pt idx="2526">
                  <c:v>0.38027896761846403</c:v>
                </c:pt>
                <c:pt idx="2527">
                  <c:v>0.38032823570025298</c:v>
                </c:pt>
                <c:pt idx="2528">
                  <c:v>0.38036720752276099</c:v>
                </c:pt>
                <c:pt idx="2529">
                  <c:v>0.38041532088388297</c:v>
                </c:pt>
                <c:pt idx="2530">
                  <c:v>0.38047132483622903</c:v>
                </c:pt>
                <c:pt idx="2531">
                  <c:v>0.38055523453802498</c:v>
                </c:pt>
                <c:pt idx="2532">
                  <c:v>0.38061220075759306</c:v>
                </c:pt>
                <c:pt idx="2533">
                  <c:v>0.38064557945598898</c:v>
                </c:pt>
                <c:pt idx="2534">
                  <c:v>0.38075269177206805</c:v>
                </c:pt>
                <c:pt idx="2535">
                  <c:v>0.38080994667180301</c:v>
                </c:pt>
                <c:pt idx="2536">
                  <c:v>0.38087509216276205</c:v>
                </c:pt>
                <c:pt idx="2537">
                  <c:v>0.38091079227671398</c:v>
                </c:pt>
                <c:pt idx="2538">
                  <c:v>0.38096140753261398</c:v>
                </c:pt>
                <c:pt idx="2539">
                  <c:v>0.38105202469575705</c:v>
                </c:pt>
                <c:pt idx="2540">
                  <c:v>0.381082941882808</c:v>
                </c:pt>
                <c:pt idx="2541">
                  <c:v>0.38112458036722396</c:v>
                </c:pt>
                <c:pt idx="2542">
                  <c:v>0.38117987903930095</c:v>
                </c:pt>
                <c:pt idx="2543">
                  <c:v>0.38121323286472497</c:v>
                </c:pt>
                <c:pt idx="2544">
                  <c:v>0.38128857838824204</c:v>
                </c:pt>
                <c:pt idx="2545">
                  <c:v>0.38135747672136799</c:v>
                </c:pt>
                <c:pt idx="2546">
                  <c:v>0.38137941641404005</c:v>
                </c:pt>
                <c:pt idx="2547">
                  <c:v>0.38141011273843495</c:v>
                </c:pt>
                <c:pt idx="2548">
                  <c:v>0.38145938082022401</c:v>
                </c:pt>
                <c:pt idx="2549">
                  <c:v>0.38149065450495301</c:v>
                </c:pt>
                <c:pt idx="2550">
                  <c:v>0.38153501502390696</c:v>
                </c:pt>
                <c:pt idx="2551">
                  <c:v>0.38158043403680597</c:v>
                </c:pt>
                <c:pt idx="2552">
                  <c:v>0.38163913233737501</c:v>
                </c:pt>
                <c:pt idx="2553">
                  <c:v>0.38167521735821597</c:v>
                </c:pt>
                <c:pt idx="2554">
                  <c:v>0.38175393081701103</c:v>
                </c:pt>
                <c:pt idx="2555">
                  <c:v>0.38179299886624196</c:v>
                </c:pt>
                <c:pt idx="2556">
                  <c:v>0.38185400660814395</c:v>
                </c:pt>
                <c:pt idx="2557">
                  <c:v>0.38193945593749601</c:v>
                </c:pt>
                <c:pt idx="2558">
                  <c:v>0.38197862021344897</c:v>
                </c:pt>
                <c:pt idx="2559">
                  <c:v>0.38203558643301705</c:v>
                </c:pt>
                <c:pt idx="2560">
                  <c:v>0.38207667524341504</c:v>
                </c:pt>
                <c:pt idx="2561">
                  <c:v>0.38218743220071705</c:v>
                </c:pt>
                <c:pt idx="2562">
                  <c:v>0.38221427945622299</c:v>
                </c:pt>
                <c:pt idx="2563">
                  <c:v>0.382267590510739</c:v>
                </c:pt>
                <c:pt idx="2564">
                  <c:v>0.38242980818058903</c:v>
                </c:pt>
                <c:pt idx="2565">
                  <c:v>0.38264383681723502</c:v>
                </c:pt>
                <c:pt idx="2566">
                  <c:v>0.38276966345088304</c:v>
                </c:pt>
                <c:pt idx="2567">
                  <c:v>0.38290659243455905</c:v>
                </c:pt>
                <c:pt idx="2568">
                  <c:v>0.38306603451690102</c:v>
                </c:pt>
                <c:pt idx="2569">
                  <c:v>0.38315269452684098</c:v>
                </c:pt>
                <c:pt idx="2570">
                  <c:v>0.38328869831468004</c:v>
                </c:pt>
                <c:pt idx="2571">
                  <c:v>0.38330717719377105</c:v>
                </c:pt>
                <c:pt idx="2572">
                  <c:v>0.38335074973052297</c:v>
                </c:pt>
                <c:pt idx="2573">
                  <c:v>0.38338973037493396</c:v>
                </c:pt>
                <c:pt idx="2574">
                  <c:v>0.38348058896338999</c:v>
                </c:pt>
                <c:pt idx="2575">
                  <c:v>0.38352621075462701</c:v>
                </c:pt>
                <c:pt idx="2576">
                  <c:v>0.38358655856708601</c:v>
                </c:pt>
                <c:pt idx="2577">
                  <c:v>0.38366721481404198</c:v>
                </c:pt>
                <c:pt idx="2578">
                  <c:v>0.38374584984239801</c:v>
                </c:pt>
                <c:pt idx="2579">
                  <c:v>0.38377905557652603</c:v>
                </c:pt>
                <c:pt idx="2580">
                  <c:v>0.38384411956571696</c:v>
                </c:pt>
                <c:pt idx="2581">
                  <c:v>0.38392968448641296</c:v>
                </c:pt>
                <c:pt idx="2582">
                  <c:v>0.38399195726896596</c:v>
                </c:pt>
                <c:pt idx="2583">
                  <c:v>0.38402747296720796</c:v>
                </c:pt>
                <c:pt idx="2584">
                  <c:v>0.38412391396893697</c:v>
                </c:pt>
                <c:pt idx="2585">
                  <c:v>0.38421361757533601</c:v>
                </c:pt>
                <c:pt idx="2586">
                  <c:v>0.38425731439647903</c:v>
                </c:pt>
                <c:pt idx="2587">
                  <c:v>0.38430062622360295</c:v>
                </c:pt>
                <c:pt idx="2588">
                  <c:v>0.38437839501541604</c:v>
                </c:pt>
                <c:pt idx="2589">
                  <c:v>0.38443239042656396</c:v>
                </c:pt>
                <c:pt idx="2590">
                  <c:v>0.38446665489424403</c:v>
                </c:pt>
                <c:pt idx="2591">
                  <c:v>0.38450823424828395</c:v>
                </c:pt>
                <c:pt idx="2592">
                  <c:v>0.38459851534571099</c:v>
                </c:pt>
                <c:pt idx="2593">
                  <c:v>0.38466848800864195</c:v>
                </c:pt>
                <c:pt idx="2594">
                  <c:v>0.38473740193802097</c:v>
                </c:pt>
                <c:pt idx="2595">
                  <c:v>0.38480005971459397</c:v>
                </c:pt>
                <c:pt idx="2596">
                  <c:v>0.38483865536498696</c:v>
                </c:pt>
                <c:pt idx="2597">
                  <c:v>0.38493038018998504</c:v>
                </c:pt>
                <c:pt idx="2598">
                  <c:v>0.38495115926519596</c:v>
                </c:pt>
                <c:pt idx="2599">
                  <c:v>0.38499082425094899</c:v>
                </c:pt>
                <c:pt idx="2600">
                  <c:v>0.38503009364087404</c:v>
                </c:pt>
                <c:pt idx="2601">
                  <c:v>0.38509053770183799</c:v>
                </c:pt>
                <c:pt idx="2602">
                  <c:v>0.38517061645776496</c:v>
                </c:pt>
                <c:pt idx="2603">
                  <c:v>0.38519150238328903</c:v>
                </c:pt>
                <c:pt idx="2604">
                  <c:v>0.38528553717240099</c:v>
                </c:pt>
                <c:pt idx="2605">
                  <c:v>0.38537456703926698</c:v>
                </c:pt>
                <c:pt idx="2606">
                  <c:v>0.38540854276143299</c:v>
                </c:pt>
                <c:pt idx="2607">
                  <c:v>0.38545907322641004</c:v>
                </c:pt>
                <c:pt idx="2608">
                  <c:v>0.3855057537512</c:v>
                </c:pt>
                <c:pt idx="2609">
                  <c:v>0.385579095111796</c:v>
                </c:pt>
                <c:pt idx="2610">
                  <c:v>0.38563358491071598</c:v>
                </c:pt>
                <c:pt idx="2611">
                  <c:v>0.38568246600586498</c:v>
                </c:pt>
                <c:pt idx="2612">
                  <c:v>0.38573164899177703</c:v>
                </c:pt>
                <c:pt idx="2613">
                  <c:v>0.38575705859702303</c:v>
                </c:pt>
                <c:pt idx="2614">
                  <c:v>0.38578891685208505</c:v>
                </c:pt>
                <c:pt idx="2615">
                  <c:v>0.38584329725725197</c:v>
                </c:pt>
                <c:pt idx="2616">
                  <c:v>0.38591403990822104</c:v>
                </c:pt>
                <c:pt idx="2617">
                  <c:v>0.38594926686094899</c:v>
                </c:pt>
                <c:pt idx="2618">
                  <c:v>0.385983435080124</c:v>
                </c:pt>
                <c:pt idx="2619">
                  <c:v>0.38602992310790396</c:v>
                </c:pt>
                <c:pt idx="2620">
                  <c:v>0.38608815345325898</c:v>
                </c:pt>
                <c:pt idx="2621">
                  <c:v>0.38613878016674197</c:v>
                </c:pt>
                <c:pt idx="2622">
                  <c:v>0.38617891579320995</c:v>
                </c:pt>
                <c:pt idx="2623">
                  <c:v>0.38623743488408002</c:v>
                </c:pt>
                <c:pt idx="2624">
                  <c:v>0.38626409571988696</c:v>
                </c:pt>
                <c:pt idx="2625">
                  <c:v>0.38630815051063505</c:v>
                </c:pt>
                <c:pt idx="2626">
                  <c:v>0.386348371441676</c:v>
                </c:pt>
                <c:pt idx="2627">
                  <c:v>0.386385266008058</c:v>
                </c:pt>
                <c:pt idx="2628">
                  <c:v>0.38641429452865095</c:v>
                </c:pt>
                <c:pt idx="2629">
                  <c:v>0.38643064450061904</c:v>
                </c:pt>
                <c:pt idx="2630">
                  <c:v>0.38684416494714902</c:v>
                </c:pt>
                <c:pt idx="2631">
                  <c:v>0.38694434322664195</c:v>
                </c:pt>
                <c:pt idx="2632">
                  <c:v>0.38701775426714702</c:v>
                </c:pt>
                <c:pt idx="2633">
                  <c:v>0.38707907407745201</c:v>
                </c:pt>
                <c:pt idx="2634">
                  <c:v>0.38712571167965504</c:v>
                </c:pt>
                <c:pt idx="2635">
                  <c:v>0.38721735552760705</c:v>
                </c:pt>
                <c:pt idx="2636">
                  <c:v>0.38724508858735296</c:v>
                </c:pt>
                <c:pt idx="2637">
                  <c:v>0.38732089868147002</c:v>
                </c:pt>
                <c:pt idx="2638">
                  <c:v>0.38736907167798496</c:v>
                </c:pt>
                <c:pt idx="2639">
                  <c:v>0.38739891590490905</c:v>
                </c:pt>
                <c:pt idx="2640">
                  <c:v>0.38748057968983796</c:v>
                </c:pt>
                <c:pt idx="2641">
                  <c:v>0.38753249520998601</c:v>
                </c:pt>
                <c:pt idx="2642">
                  <c:v>0.38755351091962098</c:v>
                </c:pt>
                <c:pt idx="2643">
                  <c:v>0.38761742170782598</c:v>
                </c:pt>
                <c:pt idx="2644">
                  <c:v>0.38767606177444702</c:v>
                </c:pt>
                <c:pt idx="2645">
                  <c:v>0.38773104088685695</c:v>
                </c:pt>
                <c:pt idx="2646">
                  <c:v>0.38780445192736301</c:v>
                </c:pt>
                <c:pt idx="2647">
                  <c:v>0.38783803867792099</c:v>
                </c:pt>
                <c:pt idx="2648">
                  <c:v>0.38793860700530602</c:v>
                </c:pt>
                <c:pt idx="2649">
                  <c:v>0.38799234580619901</c:v>
                </c:pt>
                <c:pt idx="2650">
                  <c:v>0.38805222618433699</c:v>
                </c:pt>
                <c:pt idx="2651">
                  <c:v>0.38808303003270594</c:v>
                </c:pt>
                <c:pt idx="2652">
                  <c:v>0.38810817211455195</c:v>
                </c:pt>
                <c:pt idx="2653">
                  <c:v>0.388167572681968</c:v>
                </c:pt>
                <c:pt idx="2654">
                  <c:v>0.38824117564676297</c:v>
                </c:pt>
                <c:pt idx="2655">
                  <c:v>0.38829433867478902</c:v>
                </c:pt>
                <c:pt idx="2656">
                  <c:v>0.388340958951222</c:v>
                </c:pt>
                <c:pt idx="2657">
                  <c:v>0.38841515501465396</c:v>
                </c:pt>
                <c:pt idx="2658">
                  <c:v>0.38844989331094504</c:v>
                </c:pt>
                <c:pt idx="2659">
                  <c:v>0.38851927394138397</c:v>
                </c:pt>
                <c:pt idx="2660">
                  <c:v>0.38860736718999001</c:v>
                </c:pt>
                <c:pt idx="2661">
                  <c:v>0.38864978245783799</c:v>
                </c:pt>
                <c:pt idx="2662">
                  <c:v>0.38872328946048795</c:v>
                </c:pt>
                <c:pt idx="2663">
                  <c:v>0.38877347766203596</c:v>
                </c:pt>
                <c:pt idx="2664">
                  <c:v>0.38882980744082996</c:v>
                </c:pt>
                <c:pt idx="2665">
                  <c:v>0.38887241463296596</c:v>
                </c:pt>
                <c:pt idx="2666">
                  <c:v>0.38896050788157299</c:v>
                </c:pt>
                <c:pt idx="2667">
                  <c:v>0.38900263526298695</c:v>
                </c:pt>
                <c:pt idx="2668">
                  <c:v>0.38905867715534703</c:v>
                </c:pt>
                <c:pt idx="2669">
                  <c:v>0.38911932523063997</c:v>
                </c:pt>
                <c:pt idx="2670">
                  <c:v>0.38918419564029005</c:v>
                </c:pt>
                <c:pt idx="2671">
                  <c:v>0.389222388573782</c:v>
                </c:pt>
                <c:pt idx="2672">
                  <c:v>0.389292536901376</c:v>
                </c:pt>
                <c:pt idx="2673">
                  <c:v>0.389348962642313</c:v>
                </c:pt>
                <c:pt idx="2674">
                  <c:v>0.38940270144320599</c:v>
                </c:pt>
                <c:pt idx="2675">
                  <c:v>0.38946075854060003</c:v>
                </c:pt>
                <c:pt idx="2676">
                  <c:v>0.389518047940837</c:v>
                </c:pt>
                <c:pt idx="2677">
                  <c:v>0.38956274198018803</c:v>
                </c:pt>
                <c:pt idx="2678">
                  <c:v>0.38958205469118701</c:v>
                </c:pt>
                <c:pt idx="2679">
                  <c:v>0.38963788474698802</c:v>
                </c:pt>
                <c:pt idx="2680">
                  <c:v>0.38996684686586702</c:v>
                </c:pt>
                <c:pt idx="2681">
                  <c:v>0.390305930896096</c:v>
                </c:pt>
                <c:pt idx="2682">
                  <c:v>0.39043782522920201</c:v>
                </c:pt>
                <c:pt idx="2683">
                  <c:v>0.39044233591690403</c:v>
                </c:pt>
                <c:pt idx="2684">
                  <c:v>0.390451515871171</c:v>
                </c:pt>
                <c:pt idx="2685">
                  <c:v>0.39046737419078204</c:v>
                </c:pt>
                <c:pt idx="2686">
                  <c:v>0.39047583129706198</c:v>
                </c:pt>
                <c:pt idx="2687">
                  <c:v>0.39049071550030601</c:v>
                </c:pt>
                <c:pt idx="2688">
                  <c:v>0.39050436763497198</c:v>
                </c:pt>
                <c:pt idx="2689">
                  <c:v>0.39051611685061105</c:v>
                </c:pt>
                <c:pt idx="2690">
                  <c:v>0.39052118485231002</c:v>
                </c:pt>
                <c:pt idx="2691">
                  <c:v>0.39059155038189897</c:v>
                </c:pt>
                <c:pt idx="2692">
                  <c:v>0.39064978415388296</c:v>
                </c:pt>
                <c:pt idx="2693">
                  <c:v>0.39074035446752198</c:v>
                </c:pt>
                <c:pt idx="2694">
                  <c:v>0.39077717053009897</c:v>
                </c:pt>
                <c:pt idx="2695">
                  <c:v>0.39090147723568103</c:v>
                </c:pt>
                <c:pt idx="2696">
                  <c:v>0.39100184650133696</c:v>
                </c:pt>
                <c:pt idx="2697">
                  <c:v>0.391083177803075</c:v>
                </c:pt>
                <c:pt idx="2698">
                  <c:v>0.39115624998811405</c:v>
                </c:pt>
                <c:pt idx="2699">
                  <c:v>0.391216443550501</c:v>
                </c:pt>
                <c:pt idx="2700">
                  <c:v>0.39131135340003398</c:v>
                </c:pt>
                <c:pt idx="2701">
                  <c:v>0.39137602648334302</c:v>
                </c:pt>
                <c:pt idx="2702">
                  <c:v>0.39151293184151903</c:v>
                </c:pt>
                <c:pt idx="2703">
                  <c:v>0.39157942473020302</c:v>
                </c:pt>
                <c:pt idx="2704">
                  <c:v>0.39163233907109196</c:v>
                </c:pt>
                <c:pt idx="2705">
                  <c:v>0.39173942761813096</c:v>
                </c:pt>
                <c:pt idx="2706">
                  <c:v>0.39179276191410795</c:v>
                </c:pt>
                <c:pt idx="2707">
                  <c:v>0.39188655188340904</c:v>
                </c:pt>
                <c:pt idx="2708">
                  <c:v>0.39195612444272698</c:v>
                </c:pt>
                <c:pt idx="2709">
                  <c:v>0.39205173421740402</c:v>
                </c:pt>
                <c:pt idx="2710">
                  <c:v>0.39209694938170903</c:v>
                </c:pt>
                <c:pt idx="2711">
                  <c:v>0.39215420325849204</c:v>
                </c:pt>
                <c:pt idx="2712">
                  <c:v>0.392220416177118</c:v>
                </c:pt>
                <c:pt idx="2713">
                  <c:v>0.39227109075754696</c:v>
                </c:pt>
                <c:pt idx="2714">
                  <c:v>0.39238027908001805</c:v>
                </c:pt>
                <c:pt idx="2715">
                  <c:v>0.39246748975296597</c:v>
                </c:pt>
                <c:pt idx="2716">
                  <c:v>0.392553305686139</c:v>
                </c:pt>
                <c:pt idx="2717">
                  <c:v>0.39263505183244996</c:v>
                </c:pt>
                <c:pt idx="2718">
                  <c:v>0.392684326562591</c:v>
                </c:pt>
                <c:pt idx="2719">
                  <c:v>0.39277209717565398</c:v>
                </c:pt>
                <c:pt idx="2720">
                  <c:v>0.39282361166625601</c:v>
                </c:pt>
                <c:pt idx="2721">
                  <c:v>0.39290480298296504</c:v>
                </c:pt>
                <c:pt idx="2722">
                  <c:v>0.39298585431464494</c:v>
                </c:pt>
                <c:pt idx="2723">
                  <c:v>0.39303274929929599</c:v>
                </c:pt>
                <c:pt idx="2724">
                  <c:v>0.39308482373001297</c:v>
                </c:pt>
                <c:pt idx="2725">
                  <c:v>0.39317035458261496</c:v>
                </c:pt>
                <c:pt idx="2726">
                  <c:v>0.39323251355882605</c:v>
                </c:pt>
                <c:pt idx="2727">
                  <c:v>0.393313559267087</c:v>
                </c:pt>
                <c:pt idx="2728">
                  <c:v>0.39344332538879301</c:v>
                </c:pt>
                <c:pt idx="2729">
                  <c:v>0.39349665968476899</c:v>
                </c:pt>
                <c:pt idx="2730">
                  <c:v>0.39355811311241595</c:v>
                </c:pt>
                <c:pt idx="2731">
                  <c:v>0.39361046751319095</c:v>
                </c:pt>
                <c:pt idx="2732">
                  <c:v>0.39369193879995701</c:v>
                </c:pt>
                <c:pt idx="2733">
                  <c:v>0.39371074991480304</c:v>
                </c:pt>
                <c:pt idx="2734">
                  <c:v>0.39370449058198098</c:v>
                </c:pt>
                <c:pt idx="2735">
                  <c:v>0.39370062193072997</c:v>
                </c:pt>
                <c:pt idx="2736">
                  <c:v>0.39369636801960295</c:v>
                </c:pt>
                <c:pt idx="2737">
                  <c:v>0.39369164055987904</c:v>
                </c:pt>
                <c:pt idx="2738">
                  <c:v>0.39368686494267102</c:v>
                </c:pt>
                <c:pt idx="2739">
                  <c:v>0.39367882264276699</c:v>
                </c:pt>
                <c:pt idx="2740">
                  <c:v>0.39367575661625698</c:v>
                </c:pt>
                <c:pt idx="2741">
                  <c:v>0.39366986535065795</c:v>
                </c:pt>
                <c:pt idx="2742">
                  <c:v>0.39365127197840399</c:v>
                </c:pt>
                <c:pt idx="2743">
                  <c:v>0.39375510451354601</c:v>
                </c:pt>
                <c:pt idx="2744">
                  <c:v>0.39377499581415398</c:v>
                </c:pt>
                <c:pt idx="2745">
                  <c:v>0.39379792039227501</c:v>
                </c:pt>
                <c:pt idx="2746">
                  <c:v>0.39382656153186002</c:v>
                </c:pt>
                <c:pt idx="2747">
                  <c:v>0.39386955240736798</c:v>
                </c:pt>
                <c:pt idx="2748">
                  <c:v>0.39389282697904704</c:v>
                </c:pt>
                <c:pt idx="2749">
                  <c:v>0.39390857668920598</c:v>
                </c:pt>
                <c:pt idx="2750">
                  <c:v>0.39391971418917504</c:v>
                </c:pt>
                <c:pt idx="2751">
                  <c:v>0.39395051758403699</c:v>
                </c:pt>
                <c:pt idx="2752">
                  <c:v>0.39396107572306904</c:v>
                </c:pt>
                <c:pt idx="2753">
                  <c:v>0.39400395754659701</c:v>
                </c:pt>
                <c:pt idx="2754">
                  <c:v>0.39401857415638797</c:v>
                </c:pt>
                <c:pt idx="2755">
                  <c:v>0.39403289102983696</c:v>
                </c:pt>
                <c:pt idx="2756">
                  <c:v>0.39404559865768496</c:v>
                </c:pt>
                <c:pt idx="2757">
                  <c:v>0.39405442048197603</c:v>
                </c:pt>
                <c:pt idx="2758">
                  <c:v>0.39407702640672104</c:v>
                </c:pt>
                <c:pt idx="2759">
                  <c:v>0.394087502323067</c:v>
                </c:pt>
                <c:pt idx="2760">
                  <c:v>0.39411688214860796</c:v>
                </c:pt>
                <c:pt idx="2761">
                  <c:v>0.39413644244353796</c:v>
                </c:pt>
                <c:pt idx="2762">
                  <c:v>0.39414678708273698</c:v>
                </c:pt>
                <c:pt idx="2763">
                  <c:v>0.394171493441837</c:v>
                </c:pt>
                <c:pt idx="2764">
                  <c:v>0.39418743048750604</c:v>
                </c:pt>
                <c:pt idx="2765">
                  <c:v>0.39419549090434303</c:v>
                </c:pt>
                <c:pt idx="2766">
                  <c:v>0.39421344961807903</c:v>
                </c:pt>
                <c:pt idx="2767">
                  <c:v>0.39422406016480604</c:v>
                </c:pt>
                <c:pt idx="2768">
                  <c:v>0.39423602928739498</c:v>
                </c:pt>
                <c:pt idx="2769">
                  <c:v>0.39425151999076302</c:v>
                </c:pt>
                <c:pt idx="2770">
                  <c:v>0.39426212718425602</c:v>
                </c:pt>
                <c:pt idx="2771">
                  <c:v>0.39428247514207004</c:v>
                </c:pt>
                <c:pt idx="2772">
                  <c:v>0.39429820057802101</c:v>
                </c:pt>
                <c:pt idx="2773">
                  <c:v>0.39431532068429598</c:v>
                </c:pt>
                <c:pt idx="2774">
                  <c:v>0.39433396203919702</c:v>
                </c:pt>
                <c:pt idx="2775">
                  <c:v>0.39434354527094095</c:v>
                </c:pt>
                <c:pt idx="2776">
                  <c:v>0.39435239335066197</c:v>
                </c:pt>
                <c:pt idx="2777">
                  <c:v>0.39436252794642501</c:v>
                </c:pt>
                <c:pt idx="2778">
                  <c:v>0.39437683715546801</c:v>
                </c:pt>
                <c:pt idx="2779">
                  <c:v>0.39439175023938799</c:v>
                </c:pt>
                <c:pt idx="2780">
                  <c:v>0.39444564147786398</c:v>
                </c:pt>
                <c:pt idx="2781">
                  <c:v>0.39456358142458003</c:v>
                </c:pt>
                <c:pt idx="2782">
                  <c:v>0.39474488208028402</c:v>
                </c:pt>
                <c:pt idx="2783">
                  <c:v>0.39488545852447499</c:v>
                </c:pt>
                <c:pt idx="2784">
                  <c:v>0.39508410605057798</c:v>
                </c:pt>
                <c:pt idx="2785">
                  <c:v>0.3952792629652</c:v>
                </c:pt>
                <c:pt idx="2786">
                  <c:v>0.39540048238208703</c:v>
                </c:pt>
                <c:pt idx="2787">
                  <c:v>0.39564641817419999</c:v>
                </c:pt>
                <c:pt idx="2788">
                  <c:v>0.39571305077379804</c:v>
                </c:pt>
                <c:pt idx="2789">
                  <c:v>0.395976750604775</c:v>
                </c:pt>
                <c:pt idx="2790">
                  <c:v>0.39625219158346103</c:v>
                </c:pt>
                <c:pt idx="2791">
                  <c:v>0.39660886861115996</c:v>
                </c:pt>
                <c:pt idx="2792">
                  <c:v>0.39670724038926297</c:v>
                </c:pt>
                <c:pt idx="2793">
                  <c:v>0.39680688148063104</c:v>
                </c:pt>
                <c:pt idx="2794">
                  <c:v>0.39692440065748102</c:v>
                </c:pt>
                <c:pt idx="2795">
                  <c:v>0.39699296150709995</c:v>
                </c:pt>
                <c:pt idx="2796">
                  <c:v>0.39705883140186904</c:v>
                </c:pt>
                <c:pt idx="2797">
                  <c:v>0.39716506561936704</c:v>
                </c:pt>
                <c:pt idx="2798">
                  <c:v>0.39727200182508604</c:v>
                </c:pt>
                <c:pt idx="2799">
                  <c:v>0.39734218453742398</c:v>
                </c:pt>
                <c:pt idx="2800">
                  <c:v>0.39741427143794605</c:v>
                </c:pt>
                <c:pt idx="2801">
                  <c:v>0.39751143210927897</c:v>
                </c:pt>
                <c:pt idx="2802">
                  <c:v>0.39762521889846103</c:v>
                </c:pt>
                <c:pt idx="2803">
                  <c:v>0.39766776984169006</c:v>
                </c:pt>
                <c:pt idx="2804">
                  <c:v>0.39767830730986697</c:v>
                </c:pt>
                <c:pt idx="2805">
                  <c:v>0.39770592109006597</c:v>
                </c:pt>
                <c:pt idx="2806">
                  <c:v>0.39771272709235195</c:v>
                </c:pt>
                <c:pt idx="2807">
                  <c:v>0.397729637159705</c:v>
                </c:pt>
                <c:pt idx="2808">
                  <c:v>0.39774603752644699</c:v>
                </c:pt>
                <c:pt idx="2809">
                  <c:v>0.39775557192612498</c:v>
                </c:pt>
                <c:pt idx="2810">
                  <c:v>0.39777911128116705</c:v>
                </c:pt>
                <c:pt idx="2811">
                  <c:v>0.39778861251872</c:v>
                </c:pt>
                <c:pt idx="2812">
                  <c:v>0.39779937619634398</c:v>
                </c:pt>
                <c:pt idx="2813">
                  <c:v>0.39782147321698103</c:v>
                </c:pt>
                <c:pt idx="2814">
                  <c:v>0.39783878175274701</c:v>
                </c:pt>
                <c:pt idx="2815">
                  <c:v>0.39785133775177906</c:v>
                </c:pt>
                <c:pt idx="2816">
                  <c:v>0.39786969999313804</c:v>
                </c:pt>
                <c:pt idx="2817">
                  <c:v>0.39788675582997401</c:v>
                </c:pt>
                <c:pt idx="2818">
                  <c:v>0.397903400391311</c:v>
                </c:pt>
                <c:pt idx="2819">
                  <c:v>0.39792077073293897</c:v>
                </c:pt>
                <c:pt idx="2820">
                  <c:v>0.39793751206498196</c:v>
                </c:pt>
                <c:pt idx="2821">
                  <c:v>0.39794173394493604</c:v>
                </c:pt>
                <c:pt idx="2822">
                  <c:v>0.39795732586692301</c:v>
                </c:pt>
                <c:pt idx="2823">
                  <c:v>0.39796874481016598</c:v>
                </c:pt>
                <c:pt idx="2824">
                  <c:v>0.39799688089277596</c:v>
                </c:pt>
                <c:pt idx="2825">
                  <c:v>0.39800851757010602</c:v>
                </c:pt>
                <c:pt idx="2826">
                  <c:v>0.39801986393531996</c:v>
                </c:pt>
                <c:pt idx="2827">
                  <c:v>0.39803084741038897</c:v>
                </c:pt>
                <c:pt idx="2828">
                  <c:v>0.39803873422288305</c:v>
                </c:pt>
                <c:pt idx="2829">
                  <c:v>0.39805765289579798</c:v>
                </c:pt>
                <c:pt idx="2830">
                  <c:v>0.39807695865153503</c:v>
                </c:pt>
                <c:pt idx="2831">
                  <c:v>0.398092611313142</c:v>
                </c:pt>
                <c:pt idx="2832">
                  <c:v>0.39810163518142505</c:v>
                </c:pt>
                <c:pt idx="2833">
                  <c:v>0.39811244930775902</c:v>
                </c:pt>
                <c:pt idx="2834">
                  <c:v>0.39812194326713901</c:v>
                </c:pt>
                <c:pt idx="2835">
                  <c:v>0.39812656955061698</c:v>
                </c:pt>
                <c:pt idx="2836">
                  <c:v>0.39814607712790295</c:v>
                </c:pt>
                <c:pt idx="2837">
                  <c:v>0.39815125436064502</c:v>
                </c:pt>
                <c:pt idx="2838">
                  <c:v>0.39816568921194095</c:v>
                </c:pt>
                <c:pt idx="2839">
                  <c:v>0.39817353581557502</c:v>
                </c:pt>
                <c:pt idx="2840">
                  <c:v>0.398180406535662</c:v>
                </c:pt>
                <c:pt idx="2841">
                  <c:v>0.39819426893921706</c:v>
                </c:pt>
                <c:pt idx="2842">
                  <c:v>0.39820496210216905</c:v>
                </c:pt>
                <c:pt idx="2843">
                  <c:v>0.39822048550225098</c:v>
                </c:pt>
                <c:pt idx="2844">
                  <c:v>0.398244517128022</c:v>
                </c:pt>
                <c:pt idx="2845">
                  <c:v>0.39825843061491994</c:v>
                </c:pt>
                <c:pt idx="2846">
                  <c:v>0.39826875818973695</c:v>
                </c:pt>
                <c:pt idx="2847">
                  <c:v>0.39828608014601297</c:v>
                </c:pt>
                <c:pt idx="2848">
                  <c:v>0.39867414059129902</c:v>
                </c:pt>
                <c:pt idx="2849">
                  <c:v>0.39895990114212498</c:v>
                </c:pt>
                <c:pt idx="2850">
                  <c:v>0.39931940635122998</c:v>
                </c:pt>
                <c:pt idx="2851">
                  <c:v>0.39985482329726696</c:v>
                </c:pt>
                <c:pt idx="2852">
                  <c:v>0.40038793572273401</c:v>
                </c:pt>
                <c:pt idx="2853">
                  <c:v>0.40070595956155597</c:v>
                </c:pt>
                <c:pt idx="2854">
                  <c:v>0.40094788587614505</c:v>
                </c:pt>
                <c:pt idx="2855">
                  <c:v>0.40095183339129503</c:v>
                </c:pt>
                <c:pt idx="2856">
                  <c:v>0.40095696241329903</c:v>
                </c:pt>
                <c:pt idx="2857">
                  <c:v>0.40096282415273199</c:v>
                </c:pt>
                <c:pt idx="2858">
                  <c:v>0.40096958347101697</c:v>
                </c:pt>
                <c:pt idx="2859">
                  <c:v>0.40097688316840496</c:v>
                </c:pt>
                <c:pt idx="2860">
                  <c:v>0.40098311126655295</c:v>
                </c:pt>
                <c:pt idx="2861">
                  <c:v>0.40098933936470105</c:v>
                </c:pt>
                <c:pt idx="2862">
                  <c:v>0.40099877310160104</c:v>
                </c:pt>
                <c:pt idx="2863">
                  <c:v>0.40100336174450202</c:v>
                </c:pt>
                <c:pt idx="2864">
                  <c:v>0.40100778552598004</c:v>
                </c:pt>
                <c:pt idx="2865">
                  <c:v>0.40101133004654399</c:v>
                </c:pt>
                <c:pt idx="2866">
                  <c:v>0.40101511270027201</c:v>
                </c:pt>
                <c:pt idx="2867">
                  <c:v>0.40102006541843405</c:v>
                </c:pt>
                <c:pt idx="2868">
                  <c:v>0.40102320922786405</c:v>
                </c:pt>
                <c:pt idx="2869">
                  <c:v>0.40102960304397395</c:v>
                </c:pt>
                <c:pt idx="2870">
                  <c:v>0.40103774450986596</c:v>
                </c:pt>
                <c:pt idx="2871">
                  <c:v>0.40104095930758599</c:v>
                </c:pt>
                <c:pt idx="2872">
                  <c:v>0.40104610664752605</c:v>
                </c:pt>
                <c:pt idx="2873">
                  <c:v>0.40104880854304603</c:v>
                </c:pt>
                <c:pt idx="2874">
                  <c:v>0.401051931751088</c:v>
                </c:pt>
                <c:pt idx="2875">
                  <c:v>0.40107911803426299</c:v>
                </c:pt>
                <c:pt idx="2876">
                  <c:v>0.40112761965013299</c:v>
                </c:pt>
                <c:pt idx="2877">
                  <c:v>0.401165830332746</c:v>
                </c:pt>
                <c:pt idx="2878">
                  <c:v>0.401190081140681</c:v>
                </c:pt>
                <c:pt idx="2879">
                  <c:v>0.40122533877288102</c:v>
                </c:pt>
                <c:pt idx="2880">
                  <c:v>0.40127607754815398</c:v>
                </c:pt>
                <c:pt idx="2881">
                  <c:v>0.40134453462590403</c:v>
                </c:pt>
                <c:pt idx="2882">
                  <c:v>0.40137712524705904</c:v>
                </c:pt>
                <c:pt idx="2883">
                  <c:v>0.40141379708103897</c:v>
                </c:pt>
                <c:pt idx="2884">
                  <c:v>0.40145809283723</c:v>
                </c:pt>
                <c:pt idx="2885">
                  <c:v>0.40148681796397201</c:v>
                </c:pt>
                <c:pt idx="2886">
                  <c:v>0.40151160569016298</c:v>
                </c:pt>
                <c:pt idx="2887">
                  <c:v>0.40157254591231695</c:v>
                </c:pt>
                <c:pt idx="2888">
                  <c:v>0.401617557559517</c:v>
                </c:pt>
                <c:pt idx="2889">
                  <c:v>0.40165198403759805</c:v>
                </c:pt>
                <c:pt idx="2890">
                  <c:v>0.401702659103229</c:v>
                </c:pt>
                <c:pt idx="2891">
                  <c:v>0.40172386737437504</c:v>
                </c:pt>
                <c:pt idx="2892">
                  <c:v>0.401789371401712</c:v>
                </c:pt>
                <c:pt idx="2893">
                  <c:v>0.40182668722056303</c:v>
                </c:pt>
                <c:pt idx="2894">
                  <c:v>0.40186865633097502</c:v>
                </c:pt>
                <c:pt idx="2895">
                  <c:v>0.40195007282914397</c:v>
                </c:pt>
                <c:pt idx="2896">
                  <c:v>0.40200709466006401</c:v>
                </c:pt>
                <c:pt idx="2897">
                  <c:v>0.40220133613567999</c:v>
                </c:pt>
                <c:pt idx="2898">
                  <c:v>0.40234303079793199</c:v>
                </c:pt>
                <c:pt idx="2899">
                  <c:v>0.40245898190975604</c:v>
                </c:pt>
                <c:pt idx="2900">
                  <c:v>0.40255786244122804</c:v>
                </c:pt>
                <c:pt idx="2901">
                  <c:v>0.40276335357829396</c:v>
                </c:pt>
                <c:pt idx="2902">
                  <c:v>0.40285547029490998</c:v>
                </c:pt>
                <c:pt idx="2903">
                  <c:v>0.40299300119699</c:v>
                </c:pt>
                <c:pt idx="2904">
                  <c:v>0.40311636029651399</c:v>
                </c:pt>
                <c:pt idx="2905">
                  <c:v>0.40330188207543205</c:v>
                </c:pt>
                <c:pt idx="2906">
                  <c:v>0.40345165226153801</c:v>
                </c:pt>
                <c:pt idx="2907">
                  <c:v>0.40360549455774797</c:v>
                </c:pt>
                <c:pt idx="2908">
                  <c:v>0.40374120795467705</c:v>
                </c:pt>
                <c:pt idx="2909">
                  <c:v>0.40382978172065298</c:v>
                </c:pt>
                <c:pt idx="2910">
                  <c:v>0.40410806438903102</c:v>
                </c:pt>
                <c:pt idx="2911">
                  <c:v>0.40413883157945696</c:v>
                </c:pt>
                <c:pt idx="2912">
                  <c:v>0.404125475913507</c:v>
                </c:pt>
                <c:pt idx="2913">
                  <c:v>0.404110249276041</c:v>
                </c:pt>
                <c:pt idx="2914">
                  <c:v>0.40409190809909401</c:v>
                </c:pt>
                <c:pt idx="2915">
                  <c:v>0.40405003484606306</c:v>
                </c:pt>
                <c:pt idx="2916">
                  <c:v>0.40402092255340905</c:v>
                </c:pt>
                <c:pt idx="2917">
                  <c:v>0.404000418501822</c:v>
                </c:pt>
                <c:pt idx="2918">
                  <c:v>0.40397602127588195</c:v>
                </c:pt>
                <c:pt idx="2919">
                  <c:v>0.403955949799223</c:v>
                </c:pt>
                <c:pt idx="2920">
                  <c:v>0.40393173196713605</c:v>
                </c:pt>
                <c:pt idx="2921">
                  <c:v>0.403895216279332</c:v>
                </c:pt>
                <c:pt idx="2922">
                  <c:v>0.40387293867053897</c:v>
                </c:pt>
                <c:pt idx="2923">
                  <c:v>0.40383244965727805</c:v>
                </c:pt>
                <c:pt idx="2924">
                  <c:v>0.40391065154154004</c:v>
                </c:pt>
                <c:pt idx="2925">
                  <c:v>0.40400893779057501</c:v>
                </c:pt>
                <c:pt idx="2926">
                  <c:v>0.40438933045693204</c:v>
                </c:pt>
                <c:pt idx="2927">
                  <c:v>0.40456655194505797</c:v>
                </c:pt>
                <c:pt idx="2928">
                  <c:v>0.40472959993934898</c:v>
                </c:pt>
                <c:pt idx="2929">
                  <c:v>0.40482608106333096</c:v>
                </c:pt>
                <c:pt idx="2930">
                  <c:v>0.40487793000602301</c:v>
                </c:pt>
                <c:pt idx="2931">
                  <c:v>0.40497153414130205</c:v>
                </c:pt>
                <c:pt idx="2932">
                  <c:v>0.40497707491810098</c:v>
                </c:pt>
                <c:pt idx="2933">
                  <c:v>0.40498234541310496</c:v>
                </c:pt>
                <c:pt idx="2934">
                  <c:v>0.404988997348395</c:v>
                </c:pt>
                <c:pt idx="2935">
                  <c:v>0.40499701954582901</c:v>
                </c:pt>
                <c:pt idx="2936">
                  <c:v>0.40500839757501805</c:v>
                </c:pt>
                <c:pt idx="2937">
                  <c:v>0.40501721176466898</c:v>
                </c:pt>
                <c:pt idx="2938">
                  <c:v>0.40502231708746395</c:v>
                </c:pt>
                <c:pt idx="2939">
                  <c:v>0.40503339864106203</c:v>
                </c:pt>
                <c:pt idx="2940">
                  <c:v>0.40504503577390505</c:v>
                </c:pt>
                <c:pt idx="2941">
                  <c:v>0.40505344454086301</c:v>
                </c:pt>
                <c:pt idx="2942">
                  <c:v>0.40505945080297501</c:v>
                </c:pt>
                <c:pt idx="2943">
                  <c:v>0.40506626791047295</c:v>
                </c:pt>
                <c:pt idx="2944">
                  <c:v>0.40507113298278397</c:v>
                </c:pt>
                <c:pt idx="2945">
                  <c:v>0.40507515717840004</c:v>
                </c:pt>
                <c:pt idx="2946">
                  <c:v>0.40508143372230698</c:v>
                </c:pt>
                <c:pt idx="2947">
                  <c:v>0.40508957220746999</c:v>
                </c:pt>
                <c:pt idx="2948">
                  <c:v>0.40509605897055101</c:v>
                </c:pt>
                <c:pt idx="2949">
                  <c:v>0.40510341664163896</c:v>
                </c:pt>
                <c:pt idx="2950">
                  <c:v>0.40511179537728603</c:v>
                </c:pt>
                <c:pt idx="2951">
                  <c:v>0.40513482600855599</c:v>
                </c:pt>
                <c:pt idx="2952">
                  <c:v>0.40515698666629296</c:v>
                </c:pt>
                <c:pt idx="2953">
                  <c:v>0.40518403311618501</c:v>
                </c:pt>
                <c:pt idx="2954">
                  <c:v>0.40521928738332702</c:v>
                </c:pt>
                <c:pt idx="2955">
                  <c:v>0.40523963616338698</c:v>
                </c:pt>
                <c:pt idx="2956">
                  <c:v>0.40527859153343404</c:v>
                </c:pt>
                <c:pt idx="2957">
                  <c:v>0.40533469005380496</c:v>
                </c:pt>
                <c:pt idx="2958">
                  <c:v>0.40536355603073704</c:v>
                </c:pt>
                <c:pt idx="2959">
                  <c:v>0.40541301891951698</c:v>
                </c:pt>
                <c:pt idx="2960">
                  <c:v>0.405457618985402</c:v>
                </c:pt>
                <c:pt idx="2961">
                  <c:v>0.40552208001812695</c:v>
                </c:pt>
                <c:pt idx="2962">
                  <c:v>0.40556884039970398</c:v>
                </c:pt>
                <c:pt idx="2963">
                  <c:v>0.40561190733832397</c:v>
                </c:pt>
                <c:pt idx="2964">
                  <c:v>0.405672326490079</c:v>
                </c:pt>
                <c:pt idx="2965">
                  <c:v>0.40571190904855203</c:v>
                </c:pt>
                <c:pt idx="2966">
                  <c:v>0.405741247529392</c:v>
                </c:pt>
                <c:pt idx="2967">
                  <c:v>0.40578605665808598</c:v>
                </c:pt>
                <c:pt idx="2968">
                  <c:v>0.40582090045955899</c:v>
                </c:pt>
                <c:pt idx="2969">
                  <c:v>0.40585876308579905</c:v>
                </c:pt>
                <c:pt idx="2970">
                  <c:v>0.40605666284557296</c:v>
                </c:pt>
                <c:pt idx="2971">
                  <c:v>0.40624742119212398</c:v>
                </c:pt>
                <c:pt idx="2972">
                  <c:v>0.40654009287649395</c:v>
                </c:pt>
                <c:pt idx="2973">
                  <c:v>0.40695657507965699</c:v>
                </c:pt>
                <c:pt idx="2974">
                  <c:v>0.40714307845656506</c:v>
                </c:pt>
                <c:pt idx="2975">
                  <c:v>0.40731991257397504</c:v>
                </c:pt>
                <c:pt idx="2976">
                  <c:v>0.40750946938113197</c:v>
                </c:pt>
                <c:pt idx="2977">
                  <c:v>0.40768620653391197</c:v>
                </c:pt>
                <c:pt idx="2978">
                  <c:v>0.40789706818252802</c:v>
                </c:pt>
                <c:pt idx="2979">
                  <c:v>0.40797289246801005</c:v>
                </c:pt>
                <c:pt idx="2980">
                  <c:v>0.40819373514911295</c:v>
                </c:pt>
                <c:pt idx="2981">
                  <c:v>0.40821881570163898</c:v>
                </c:pt>
                <c:pt idx="2982">
                  <c:v>0.40815586540252602</c:v>
                </c:pt>
                <c:pt idx="2983">
                  <c:v>0.408086826063212</c:v>
                </c:pt>
                <c:pt idx="2984">
                  <c:v>0.40800522726288302</c:v>
                </c:pt>
                <c:pt idx="2985">
                  <c:v>0.40790158247088604</c:v>
                </c:pt>
                <c:pt idx="2986">
                  <c:v>0.40791503739879897</c:v>
                </c:pt>
                <c:pt idx="2987">
                  <c:v>0.40795704596053906</c:v>
                </c:pt>
                <c:pt idx="2988">
                  <c:v>0.40798859632385298</c:v>
                </c:pt>
                <c:pt idx="2989">
                  <c:v>0.40803113218971498</c:v>
                </c:pt>
                <c:pt idx="2990">
                  <c:v>0.40810223036219895</c:v>
                </c:pt>
                <c:pt idx="2991">
                  <c:v>0.40817578928725395</c:v>
                </c:pt>
                <c:pt idx="2992">
                  <c:v>0.40825303934116397</c:v>
                </c:pt>
                <c:pt idx="2993">
                  <c:v>0.40828344721221399</c:v>
                </c:pt>
                <c:pt idx="2994">
                  <c:v>0.40831121856265196</c:v>
                </c:pt>
                <c:pt idx="2995">
                  <c:v>0.40836403685889799</c:v>
                </c:pt>
                <c:pt idx="2996">
                  <c:v>0.40841834918348996</c:v>
                </c:pt>
                <c:pt idx="2997">
                  <c:v>0.40845640296431296</c:v>
                </c:pt>
                <c:pt idx="2998">
                  <c:v>0.40851061184660098</c:v>
                </c:pt>
                <c:pt idx="2999">
                  <c:v>0.40858269230159305</c:v>
                </c:pt>
                <c:pt idx="3000">
                  <c:v>0.40862868757184201</c:v>
                </c:pt>
                <c:pt idx="3001">
                  <c:v>0.40869166848685801</c:v>
                </c:pt>
                <c:pt idx="3002">
                  <c:v>0.40875283576503996</c:v>
                </c:pt>
                <c:pt idx="3003">
                  <c:v>0.40880046890408295</c:v>
                </c:pt>
                <c:pt idx="3004">
                  <c:v>0.40883711654057997</c:v>
                </c:pt>
                <c:pt idx="3005">
                  <c:v>0.40886585461524305</c:v>
                </c:pt>
                <c:pt idx="3006">
                  <c:v>0.40889643825433297</c:v>
                </c:pt>
                <c:pt idx="3007">
                  <c:v>0.40893352531093197</c:v>
                </c:pt>
                <c:pt idx="3008">
                  <c:v>0.40896366952992103</c:v>
                </c:pt>
                <c:pt idx="3009">
                  <c:v>0.40899601084941895</c:v>
                </c:pt>
                <c:pt idx="3010">
                  <c:v>0.40902492469212304</c:v>
                </c:pt>
                <c:pt idx="3011">
                  <c:v>0.40905480525905002</c:v>
                </c:pt>
                <c:pt idx="3012">
                  <c:v>0.40912043556782796</c:v>
                </c:pt>
                <c:pt idx="3013">
                  <c:v>0.40916603131800999</c:v>
                </c:pt>
                <c:pt idx="3014">
                  <c:v>0.40926833566587095</c:v>
                </c:pt>
                <c:pt idx="3015">
                  <c:v>0.40931930216337598</c:v>
                </c:pt>
                <c:pt idx="3016">
                  <c:v>0.40943747890364501</c:v>
                </c:pt>
                <c:pt idx="3017">
                  <c:v>0.40951634703030204</c:v>
                </c:pt>
                <c:pt idx="3018">
                  <c:v>0.40963980173681602</c:v>
                </c:pt>
                <c:pt idx="3019">
                  <c:v>0.40968805613132497</c:v>
                </c:pt>
                <c:pt idx="3020">
                  <c:v>0.40977153756314599</c:v>
                </c:pt>
                <c:pt idx="3021">
                  <c:v>0.40986379252124105</c:v>
                </c:pt>
                <c:pt idx="3022">
                  <c:v>0.40989808903304004</c:v>
                </c:pt>
                <c:pt idx="3023">
                  <c:v>0.40996176356463598</c:v>
                </c:pt>
                <c:pt idx="3024">
                  <c:v>0.41002517223180002</c:v>
                </c:pt>
                <c:pt idx="3025">
                  <c:v>0.41015810444807499</c:v>
                </c:pt>
                <c:pt idx="3026">
                  <c:v>0.41025115699946801</c:v>
                </c:pt>
                <c:pt idx="3027">
                  <c:v>0.41035550878924498</c:v>
                </c:pt>
                <c:pt idx="3028">
                  <c:v>0.41043354000019805</c:v>
                </c:pt>
                <c:pt idx="3029">
                  <c:v>0.41055105207938603</c:v>
                </c:pt>
                <c:pt idx="3030">
                  <c:v>0.41069142849977303</c:v>
                </c:pt>
                <c:pt idx="3031">
                  <c:v>0.41074287326747205</c:v>
                </c:pt>
                <c:pt idx="3032">
                  <c:v>0.41083845153097398</c:v>
                </c:pt>
                <c:pt idx="3033">
                  <c:v>0.41089827102829801</c:v>
                </c:pt>
                <c:pt idx="3034">
                  <c:v>0.410952906169187</c:v>
                </c:pt>
                <c:pt idx="3035">
                  <c:v>0.41103931210976596</c:v>
                </c:pt>
                <c:pt idx="3036">
                  <c:v>0.411082515080056</c:v>
                </c:pt>
                <c:pt idx="3037">
                  <c:v>0.41113878723154396</c:v>
                </c:pt>
                <c:pt idx="3038">
                  <c:v>0.41123558316551101</c:v>
                </c:pt>
                <c:pt idx="3039">
                  <c:v>0.41134935057520206</c:v>
                </c:pt>
                <c:pt idx="3040">
                  <c:v>0.41140885162469498</c:v>
                </c:pt>
                <c:pt idx="3041">
                  <c:v>0.41152526869944805</c:v>
                </c:pt>
                <c:pt idx="3042">
                  <c:v>0.41156810704507296</c:v>
                </c:pt>
                <c:pt idx="3043">
                  <c:v>0.41162582997788599</c:v>
                </c:pt>
                <c:pt idx="3044">
                  <c:v>0.41172892640815595</c:v>
                </c:pt>
                <c:pt idx="3045">
                  <c:v>0.41174759762665802</c:v>
                </c:pt>
                <c:pt idx="3046">
                  <c:v>0.41179236461397195</c:v>
                </c:pt>
                <c:pt idx="3047">
                  <c:v>0.41187570041201704</c:v>
                </c:pt>
                <c:pt idx="3048">
                  <c:v>0.41191537855181704</c:v>
                </c:pt>
                <c:pt idx="3049">
                  <c:v>0.41199988479646499</c:v>
                </c:pt>
                <c:pt idx="3050">
                  <c:v>0.41203681010749604</c:v>
                </c:pt>
                <c:pt idx="3051">
                  <c:v>0.41191261002442503</c:v>
                </c:pt>
                <c:pt idx="3052">
                  <c:v>0.41183169865643898</c:v>
                </c:pt>
                <c:pt idx="3053">
                  <c:v>0.41190618923221001</c:v>
                </c:pt>
                <c:pt idx="3054">
                  <c:v>0.411949346580611</c:v>
                </c:pt>
                <c:pt idx="3055">
                  <c:v>0.41199709062635104</c:v>
                </c:pt>
                <c:pt idx="3056">
                  <c:v>0.41206931193717899</c:v>
                </c:pt>
                <c:pt idx="3057">
                  <c:v>0.41216618962135099</c:v>
                </c:pt>
                <c:pt idx="3058">
                  <c:v>0.41223092564395103</c:v>
                </c:pt>
                <c:pt idx="3059">
                  <c:v>0.412287965775753</c:v>
                </c:pt>
                <c:pt idx="3060">
                  <c:v>0.41240074228022305</c:v>
                </c:pt>
                <c:pt idx="3061">
                  <c:v>0.41242306451240096</c:v>
                </c:pt>
                <c:pt idx="3062">
                  <c:v>0.41248501559627004</c:v>
                </c:pt>
                <c:pt idx="3063">
                  <c:v>0.41249774753610402</c:v>
                </c:pt>
                <c:pt idx="3064">
                  <c:v>0.41253395915719204</c:v>
                </c:pt>
                <c:pt idx="3065">
                  <c:v>0.41256873774609004</c:v>
                </c:pt>
                <c:pt idx="3066">
                  <c:v>0.41260643751598902</c:v>
                </c:pt>
                <c:pt idx="3067">
                  <c:v>0.41264281448694495</c:v>
                </c:pt>
                <c:pt idx="3068">
                  <c:v>0.41266535718561204</c:v>
                </c:pt>
                <c:pt idx="3069">
                  <c:v>0.41268674243520398</c:v>
                </c:pt>
                <c:pt idx="3070">
                  <c:v>0.41272697756974597</c:v>
                </c:pt>
                <c:pt idx="3071">
                  <c:v>0.41275150446682995</c:v>
                </c:pt>
                <c:pt idx="3072">
                  <c:v>0.41277046458502498</c:v>
                </c:pt>
                <c:pt idx="3073">
                  <c:v>0.41279344821667396</c:v>
                </c:pt>
                <c:pt idx="3074">
                  <c:v>0.41281935302932404</c:v>
                </c:pt>
                <c:pt idx="3075">
                  <c:v>0.41284459644250204</c:v>
                </c:pt>
                <c:pt idx="3076">
                  <c:v>0.41287744594960696</c:v>
                </c:pt>
                <c:pt idx="3077">
                  <c:v>0.41291316152109003</c:v>
                </c:pt>
                <c:pt idx="3078">
                  <c:v>0.41292870440868101</c:v>
                </c:pt>
                <c:pt idx="3079">
                  <c:v>0.41296849861024099</c:v>
                </c:pt>
                <c:pt idx="3080">
                  <c:v>0.41301813941082899</c:v>
                </c:pt>
                <c:pt idx="3081">
                  <c:v>0.413105401757349</c:v>
                </c:pt>
                <c:pt idx="3082">
                  <c:v>0.41323025271833203</c:v>
                </c:pt>
                <c:pt idx="3083">
                  <c:v>0.41331864330597801</c:v>
                </c:pt>
                <c:pt idx="3084">
                  <c:v>0.41343270419267197</c:v>
                </c:pt>
                <c:pt idx="3085">
                  <c:v>0.41352175782040701</c:v>
                </c:pt>
                <c:pt idx="3086">
                  <c:v>0.41362498222821797</c:v>
                </c:pt>
                <c:pt idx="3087">
                  <c:v>0.41366207632900598</c:v>
                </c:pt>
                <c:pt idx="3088">
                  <c:v>0.41377836008316204</c:v>
                </c:pt>
                <c:pt idx="3089">
                  <c:v>0.41386324583440404</c:v>
                </c:pt>
                <c:pt idx="3090">
                  <c:v>0.41393882332814502</c:v>
                </c:pt>
                <c:pt idx="3091">
                  <c:v>0.41409067296170898</c:v>
                </c:pt>
                <c:pt idx="3092">
                  <c:v>0.41423543720523404</c:v>
                </c:pt>
                <c:pt idx="3093">
                  <c:v>0.41438419495198198</c:v>
                </c:pt>
                <c:pt idx="3094">
                  <c:v>0.41448189763519006</c:v>
                </c:pt>
                <c:pt idx="3095">
                  <c:v>0.41452788320583001</c:v>
                </c:pt>
                <c:pt idx="3096">
                  <c:v>0.41458748383968103</c:v>
                </c:pt>
                <c:pt idx="3097">
                  <c:v>0.41469765470831399</c:v>
                </c:pt>
                <c:pt idx="3098">
                  <c:v>0.41478035930226698</c:v>
                </c:pt>
                <c:pt idx="3099">
                  <c:v>0.41486575906020096</c:v>
                </c:pt>
                <c:pt idx="3100">
                  <c:v>0.41497579099961701</c:v>
                </c:pt>
                <c:pt idx="3101">
                  <c:v>0.41503650306719997</c:v>
                </c:pt>
                <c:pt idx="3102">
                  <c:v>0.41510374480795398</c:v>
                </c:pt>
                <c:pt idx="3103">
                  <c:v>0.41514653500661602</c:v>
                </c:pt>
                <c:pt idx="3104">
                  <c:v>0.41518942080023602</c:v>
                </c:pt>
                <c:pt idx="3105">
                  <c:v>0.41522201095297695</c:v>
                </c:pt>
                <c:pt idx="3106">
                  <c:v>0.415257485880005</c:v>
                </c:pt>
                <c:pt idx="3107">
                  <c:v>0.41529912018996595</c:v>
                </c:pt>
                <c:pt idx="3108">
                  <c:v>0.41534130026803495</c:v>
                </c:pt>
                <c:pt idx="3109">
                  <c:v>0.41537194124896204</c:v>
                </c:pt>
                <c:pt idx="3110">
                  <c:v>0.41540375173297694</c:v>
                </c:pt>
                <c:pt idx="3111">
                  <c:v>0.41545567767012004</c:v>
                </c:pt>
                <c:pt idx="3112">
                  <c:v>0.41554463787174201</c:v>
                </c:pt>
                <c:pt idx="3113">
                  <c:v>0.41559937061629804</c:v>
                </c:pt>
                <c:pt idx="3114">
                  <c:v>0.41565431277682097</c:v>
                </c:pt>
                <c:pt idx="3115">
                  <c:v>0.41569488003521704</c:v>
                </c:pt>
                <c:pt idx="3116">
                  <c:v>0.41572910749228298</c:v>
                </c:pt>
                <c:pt idx="3117">
                  <c:v>0.41578797248108601</c:v>
                </c:pt>
                <c:pt idx="3118">
                  <c:v>0.41582430504371104</c:v>
                </c:pt>
                <c:pt idx="3119">
                  <c:v>0.41588090899320995</c:v>
                </c:pt>
                <c:pt idx="3120">
                  <c:v>0.41591763139019799</c:v>
                </c:pt>
                <c:pt idx="3121">
                  <c:v>0.41595674836676899</c:v>
                </c:pt>
                <c:pt idx="3122">
                  <c:v>0.41603473763282395</c:v>
                </c:pt>
                <c:pt idx="3123">
                  <c:v>0.41608767713931005</c:v>
                </c:pt>
                <c:pt idx="3124">
                  <c:v>0.41612634870811305</c:v>
                </c:pt>
                <c:pt idx="3125">
                  <c:v>0.416168646405908</c:v>
                </c:pt>
                <c:pt idx="3126">
                  <c:v>0.41620084370558497</c:v>
                </c:pt>
                <c:pt idx="3127">
                  <c:v>0.41625055182150195</c:v>
                </c:pt>
                <c:pt idx="3128">
                  <c:v>0.41630688128876603</c:v>
                </c:pt>
                <c:pt idx="3129">
                  <c:v>0.41633536835082297</c:v>
                </c:pt>
                <c:pt idx="3130">
                  <c:v>0.41638729712107803</c:v>
                </c:pt>
                <c:pt idx="3131">
                  <c:v>0.41641829272231501</c:v>
                </c:pt>
                <c:pt idx="3132">
                  <c:v>0.41648748104582001</c:v>
                </c:pt>
                <c:pt idx="3133">
                  <c:v>0.41651886049351305</c:v>
                </c:pt>
                <c:pt idx="3134">
                  <c:v>0.41657691726982404</c:v>
                </c:pt>
                <c:pt idx="3135">
                  <c:v>0.41662384249894202</c:v>
                </c:pt>
                <c:pt idx="3136">
                  <c:v>0.41666385849187104</c:v>
                </c:pt>
                <c:pt idx="3137">
                  <c:v>0.41670684929482504</c:v>
                </c:pt>
                <c:pt idx="3138">
                  <c:v>0.416745521825162</c:v>
                </c:pt>
                <c:pt idx="3139">
                  <c:v>0.416835245934007</c:v>
                </c:pt>
                <c:pt idx="3140">
                  <c:v>0.41696099386595598</c:v>
                </c:pt>
                <c:pt idx="3141">
                  <c:v>0.41703897243997201</c:v>
                </c:pt>
                <c:pt idx="3142">
                  <c:v>0.41712265096715195</c:v>
                </c:pt>
                <c:pt idx="3143">
                  <c:v>0.41717473340364997</c:v>
                </c:pt>
                <c:pt idx="3144">
                  <c:v>0.41722626669076202</c:v>
                </c:pt>
                <c:pt idx="3145">
                  <c:v>0.41726966415939803</c:v>
                </c:pt>
                <c:pt idx="3146">
                  <c:v>0.41734173133131502</c:v>
                </c:pt>
                <c:pt idx="3147">
                  <c:v>0.41742214716362802</c:v>
                </c:pt>
                <c:pt idx="3148">
                  <c:v>0.41750085734238895</c:v>
                </c:pt>
                <c:pt idx="3149">
                  <c:v>0.41758787287055299</c:v>
                </c:pt>
                <c:pt idx="3150">
                  <c:v>0.41765802081019499</c:v>
                </c:pt>
                <c:pt idx="3151">
                  <c:v>0.41775302280779603</c:v>
                </c:pt>
                <c:pt idx="3152">
                  <c:v>0.41780167534596102</c:v>
                </c:pt>
                <c:pt idx="3153">
                  <c:v>0.41787067174623904</c:v>
                </c:pt>
                <c:pt idx="3154">
                  <c:v>0.41794715315238795</c:v>
                </c:pt>
                <c:pt idx="3155">
                  <c:v>0.41796275532909499</c:v>
                </c:pt>
                <c:pt idx="3156">
                  <c:v>0.41801106358713702</c:v>
                </c:pt>
                <c:pt idx="3157">
                  <c:v>0.41803143428623302</c:v>
                </c:pt>
                <c:pt idx="3158">
                  <c:v>0.41815172740249795</c:v>
                </c:pt>
                <c:pt idx="3159">
                  <c:v>0.41822610311734398</c:v>
                </c:pt>
                <c:pt idx="3160">
                  <c:v>0.41836822009359897</c:v>
                </c:pt>
                <c:pt idx="3161">
                  <c:v>0.418502131298497</c:v>
                </c:pt>
                <c:pt idx="3162">
                  <c:v>0.41858698246613801</c:v>
                </c:pt>
                <c:pt idx="3163">
                  <c:v>0.41874267212321503</c:v>
                </c:pt>
                <c:pt idx="3164">
                  <c:v>0.41886283605641195</c:v>
                </c:pt>
                <c:pt idx="3165">
                  <c:v>0.41899657267043</c:v>
                </c:pt>
                <c:pt idx="3166">
                  <c:v>0.41911264178520502</c:v>
                </c:pt>
                <c:pt idx="3167">
                  <c:v>0.41913593435908003</c:v>
                </c:pt>
                <c:pt idx="3168">
                  <c:v>0.41916089068823303</c:v>
                </c:pt>
                <c:pt idx="3169">
                  <c:v>0.41917630589018495</c:v>
                </c:pt>
                <c:pt idx="3170">
                  <c:v>0.41918734100171495</c:v>
                </c:pt>
                <c:pt idx="3171">
                  <c:v>0.41920947913315398</c:v>
                </c:pt>
                <c:pt idx="3172">
                  <c:v>0.41923012328026199</c:v>
                </c:pt>
                <c:pt idx="3173">
                  <c:v>0.41924411240626303</c:v>
                </c:pt>
                <c:pt idx="3174">
                  <c:v>0.41926859337676503</c:v>
                </c:pt>
                <c:pt idx="3175">
                  <c:v>0.41929565486565601</c:v>
                </c:pt>
                <c:pt idx="3176">
                  <c:v>0.41932006792777898</c:v>
                </c:pt>
                <c:pt idx="3177">
                  <c:v>0.41934532741644703</c:v>
                </c:pt>
                <c:pt idx="3178">
                  <c:v>0.41941456183963099</c:v>
                </c:pt>
                <c:pt idx="3179">
                  <c:v>0.41943453330785696</c:v>
                </c:pt>
                <c:pt idx="3180">
                  <c:v>0.41948932682324702</c:v>
                </c:pt>
                <c:pt idx="3181">
                  <c:v>0.41955192084464699</c:v>
                </c:pt>
                <c:pt idx="3182">
                  <c:v>0.41958795515094804</c:v>
                </c:pt>
                <c:pt idx="3183">
                  <c:v>0.41964690304959695</c:v>
                </c:pt>
                <c:pt idx="3184">
                  <c:v>0.41969405997701004</c:v>
                </c:pt>
                <c:pt idx="3185">
                  <c:v>0.41976052911997797</c:v>
                </c:pt>
                <c:pt idx="3186">
                  <c:v>0.419888756187768</c:v>
                </c:pt>
                <c:pt idx="3187">
                  <c:v>0.41993590873303499</c:v>
                </c:pt>
                <c:pt idx="3188">
                  <c:v>0.42002005578913104</c:v>
                </c:pt>
                <c:pt idx="3189">
                  <c:v>0.42014170320212296</c:v>
                </c:pt>
                <c:pt idx="3190">
                  <c:v>0.42020977013921301</c:v>
                </c:pt>
                <c:pt idx="3191">
                  <c:v>0.42027088729894202</c:v>
                </c:pt>
                <c:pt idx="3192">
                  <c:v>0.42036981942372098</c:v>
                </c:pt>
                <c:pt idx="3193">
                  <c:v>0.42046548106503701</c:v>
                </c:pt>
                <c:pt idx="3194">
                  <c:v>0.42058802199232004</c:v>
                </c:pt>
                <c:pt idx="3195">
                  <c:v>0.42064178056425605</c:v>
                </c:pt>
                <c:pt idx="3196">
                  <c:v>0.42074582281944795</c:v>
                </c:pt>
                <c:pt idx="3197">
                  <c:v>0.42082768710865104</c:v>
                </c:pt>
                <c:pt idx="3198">
                  <c:v>0.42088808885012197</c:v>
                </c:pt>
                <c:pt idx="3199">
                  <c:v>0.42093816812816098</c:v>
                </c:pt>
                <c:pt idx="3200">
                  <c:v>0.42102442712951904</c:v>
                </c:pt>
                <c:pt idx="3201">
                  <c:v>0.42106663680672296</c:v>
                </c:pt>
                <c:pt idx="3202">
                  <c:v>0.42114615043593595</c:v>
                </c:pt>
                <c:pt idx="3203">
                  <c:v>0.42120236187047</c:v>
                </c:pt>
                <c:pt idx="3204">
                  <c:v>0.42124334511637596</c:v>
                </c:pt>
                <c:pt idx="3205">
                  <c:v>0.42133982437855699</c:v>
                </c:pt>
                <c:pt idx="3206">
                  <c:v>0.42139348074788496</c:v>
                </c:pt>
                <c:pt idx="3207">
                  <c:v>0.42143187614258604</c:v>
                </c:pt>
                <c:pt idx="3208">
                  <c:v>0.42152133621079702</c:v>
                </c:pt>
                <c:pt idx="3209">
                  <c:v>0.42156518112973296</c:v>
                </c:pt>
                <c:pt idx="3210">
                  <c:v>0.421654301804121</c:v>
                </c:pt>
                <c:pt idx="3211">
                  <c:v>0.421720937904696</c:v>
                </c:pt>
                <c:pt idx="3212">
                  <c:v>0.42180024712869202</c:v>
                </c:pt>
                <c:pt idx="3213">
                  <c:v>0.42189856603782205</c:v>
                </c:pt>
                <c:pt idx="3214">
                  <c:v>0.42192290292356505</c:v>
                </c:pt>
                <c:pt idx="3215">
                  <c:v>0.42199473869217896</c:v>
                </c:pt>
                <c:pt idx="3216">
                  <c:v>0.42205953514580496</c:v>
                </c:pt>
                <c:pt idx="3217">
                  <c:v>0.42210568356692801</c:v>
                </c:pt>
                <c:pt idx="3218">
                  <c:v>0.42218012735427102</c:v>
                </c:pt>
                <c:pt idx="3219">
                  <c:v>0.42224515862796697</c:v>
                </c:pt>
                <c:pt idx="3220">
                  <c:v>0.42231496432358595</c:v>
                </c:pt>
                <c:pt idx="3221">
                  <c:v>0.42243146050832603</c:v>
                </c:pt>
                <c:pt idx="3222">
                  <c:v>0.42250101767119796</c:v>
                </c:pt>
                <c:pt idx="3223">
                  <c:v>0.42256542464466595</c:v>
                </c:pt>
                <c:pt idx="3224">
                  <c:v>0.42262327646574704</c:v>
                </c:pt>
                <c:pt idx="3225">
                  <c:v>0.422665312681064</c:v>
                </c:pt>
                <c:pt idx="3226">
                  <c:v>0.42274917701162196</c:v>
                </c:pt>
                <c:pt idx="3227">
                  <c:v>0.42280328303133796</c:v>
                </c:pt>
                <c:pt idx="3228">
                  <c:v>0.42286092675234199</c:v>
                </c:pt>
                <c:pt idx="3229">
                  <c:v>0.42291950692368696</c:v>
                </c:pt>
                <c:pt idx="3230">
                  <c:v>0.42298651843632895</c:v>
                </c:pt>
                <c:pt idx="3231">
                  <c:v>0.42305758132399895</c:v>
                </c:pt>
                <c:pt idx="3232">
                  <c:v>0.42313572290247303</c:v>
                </c:pt>
                <c:pt idx="3233">
                  <c:v>0.423229992236823</c:v>
                </c:pt>
                <c:pt idx="3234">
                  <c:v>0.42326605860112199</c:v>
                </c:pt>
                <c:pt idx="3235">
                  <c:v>0.42331603192576495</c:v>
                </c:pt>
                <c:pt idx="3236">
                  <c:v>0.423342750336961</c:v>
                </c:pt>
                <c:pt idx="3237">
                  <c:v>0.42338660865247701</c:v>
                </c:pt>
                <c:pt idx="3238">
                  <c:v>0.42344962398174202</c:v>
                </c:pt>
                <c:pt idx="3239">
                  <c:v>0.42350361743770004</c:v>
                </c:pt>
                <c:pt idx="3240">
                  <c:v>0.42355334336964701</c:v>
                </c:pt>
                <c:pt idx="3241">
                  <c:v>0.42360220342715704</c:v>
                </c:pt>
                <c:pt idx="3242">
                  <c:v>0.42365025945840395</c:v>
                </c:pt>
                <c:pt idx="3243">
                  <c:v>0.42368934750441201</c:v>
                </c:pt>
                <c:pt idx="3244">
                  <c:v>0.423714394724926</c:v>
                </c:pt>
                <c:pt idx="3245">
                  <c:v>0.42374797957342403</c:v>
                </c:pt>
                <c:pt idx="3246">
                  <c:v>0.42375583429153096</c:v>
                </c:pt>
                <c:pt idx="3247">
                  <c:v>0.42378700577125805</c:v>
                </c:pt>
                <c:pt idx="3248">
                  <c:v>0.42384644186653297</c:v>
                </c:pt>
                <c:pt idx="3249">
                  <c:v>0.423916948784966</c:v>
                </c:pt>
                <c:pt idx="3250">
                  <c:v>0.42394119326919899</c:v>
                </c:pt>
                <c:pt idx="3251">
                  <c:v>0.42398955854131604</c:v>
                </c:pt>
                <c:pt idx="3252">
                  <c:v>0.42401819424590803</c:v>
                </c:pt>
                <c:pt idx="3253">
                  <c:v>0.42407262063908402</c:v>
                </c:pt>
                <c:pt idx="3254">
                  <c:v>0.42410726002880905</c:v>
                </c:pt>
                <c:pt idx="3255">
                  <c:v>0.42416403224034904</c:v>
                </c:pt>
                <c:pt idx="3256">
                  <c:v>0.42420516127610197</c:v>
                </c:pt>
                <c:pt idx="3257">
                  <c:v>0.42424507847654402</c:v>
                </c:pt>
                <c:pt idx="3258">
                  <c:v>0.42430430389912499</c:v>
                </c:pt>
                <c:pt idx="3259">
                  <c:v>0.42434487630131101</c:v>
                </c:pt>
                <c:pt idx="3260">
                  <c:v>0.42440901285781496</c:v>
                </c:pt>
                <c:pt idx="3261">
                  <c:v>0.42445391463218496</c:v>
                </c:pt>
                <c:pt idx="3262">
                  <c:v>0.42453029238281503</c:v>
                </c:pt>
                <c:pt idx="3263">
                  <c:v>0.42464552800026201</c:v>
                </c:pt>
                <c:pt idx="3264">
                  <c:v>0.424738830024457</c:v>
                </c:pt>
                <c:pt idx="3265">
                  <c:v>0.42487004082681101</c:v>
                </c:pt>
                <c:pt idx="3266">
                  <c:v>0.42491925727976398</c:v>
                </c:pt>
                <c:pt idx="3267">
                  <c:v>0.42496434980615505</c:v>
                </c:pt>
                <c:pt idx="3268">
                  <c:v>0.42505951821227295</c:v>
                </c:pt>
                <c:pt idx="3269">
                  <c:v>0.42509252779452</c:v>
                </c:pt>
                <c:pt idx="3270">
                  <c:v>0.42518309560140799</c:v>
                </c:pt>
                <c:pt idx="3271">
                  <c:v>0.42529177696967402</c:v>
                </c:pt>
                <c:pt idx="3272">
                  <c:v>0.42534989271953805</c:v>
                </c:pt>
                <c:pt idx="3273">
                  <c:v>0.42544670107737104</c:v>
                </c:pt>
                <c:pt idx="3274">
                  <c:v>0.42553192899674697</c:v>
                </c:pt>
                <c:pt idx="3275">
                  <c:v>0.42558899757793101</c:v>
                </c:pt>
                <c:pt idx="3276">
                  <c:v>0.42568272334994905</c:v>
                </c:pt>
                <c:pt idx="3277">
                  <c:v>0.42578130897681299</c:v>
                </c:pt>
                <c:pt idx="3278">
                  <c:v>0.42587642327878705</c:v>
                </c:pt>
                <c:pt idx="3279">
                  <c:v>0.425960429341115</c:v>
                </c:pt>
                <c:pt idx="3280">
                  <c:v>0.42605401626013695</c:v>
                </c:pt>
                <c:pt idx="3281">
                  <c:v>0.42621716852994695</c:v>
                </c:pt>
                <c:pt idx="3282">
                  <c:v>0.42625415659671795</c:v>
                </c:pt>
                <c:pt idx="3283">
                  <c:v>0.42626109272872303</c:v>
                </c:pt>
                <c:pt idx="3284">
                  <c:v>0.426281729154522</c:v>
                </c:pt>
                <c:pt idx="3285">
                  <c:v>0.42630993226978098</c:v>
                </c:pt>
                <c:pt idx="3286">
                  <c:v>0.42632080460892896</c:v>
                </c:pt>
                <c:pt idx="3287">
                  <c:v>0.42665123157117701</c:v>
                </c:pt>
                <c:pt idx="3288">
                  <c:v>0.42679352855661901</c:v>
                </c:pt>
                <c:pt idx="3289">
                  <c:v>0.42698716406229997</c:v>
                </c:pt>
                <c:pt idx="3290">
                  <c:v>0.42716607170986398</c:v>
                </c:pt>
                <c:pt idx="3291">
                  <c:v>0.42718542571832596</c:v>
                </c:pt>
                <c:pt idx="3292">
                  <c:v>0.42721079329370404</c:v>
                </c:pt>
                <c:pt idx="3293">
                  <c:v>0.42728122806021496</c:v>
                </c:pt>
                <c:pt idx="3294">
                  <c:v>0.42735076424776097</c:v>
                </c:pt>
                <c:pt idx="3295">
                  <c:v>0.42740640702208998</c:v>
                </c:pt>
                <c:pt idx="3296">
                  <c:v>0.42742596839492897</c:v>
                </c:pt>
                <c:pt idx="3297">
                  <c:v>0.427448363747578</c:v>
                </c:pt>
                <c:pt idx="3298">
                  <c:v>0.42749134668737598</c:v>
                </c:pt>
                <c:pt idx="3299">
                  <c:v>0.42751637926303099</c:v>
                </c:pt>
                <c:pt idx="3300">
                  <c:v>0.42754693094781804</c:v>
                </c:pt>
                <c:pt idx="3301">
                  <c:v>0.42759863379899599</c:v>
                </c:pt>
                <c:pt idx="3302">
                  <c:v>0.42766353884880404</c:v>
                </c:pt>
                <c:pt idx="3303">
                  <c:v>0.42772858214152898</c:v>
                </c:pt>
                <c:pt idx="3304">
                  <c:v>0.42776770488720595</c:v>
                </c:pt>
                <c:pt idx="3305">
                  <c:v>0.42780399365307298</c:v>
                </c:pt>
                <c:pt idx="3306">
                  <c:v>0.42785929082010798</c:v>
                </c:pt>
                <c:pt idx="3307">
                  <c:v>0.42792792842868999</c:v>
                </c:pt>
                <c:pt idx="3308">
                  <c:v>0.42798746168159896</c:v>
                </c:pt>
                <c:pt idx="3309">
                  <c:v>0.42805813957696603</c:v>
                </c:pt>
                <c:pt idx="3310">
                  <c:v>0.42812921011669802</c:v>
                </c:pt>
                <c:pt idx="3311">
                  <c:v>0.42821664876207199</c:v>
                </c:pt>
                <c:pt idx="3312">
                  <c:v>0.42827706091705797</c:v>
                </c:pt>
                <c:pt idx="3313">
                  <c:v>0.42830754348038602</c:v>
                </c:pt>
                <c:pt idx="3314">
                  <c:v>0.428375006024169</c:v>
                </c:pt>
                <c:pt idx="3315">
                  <c:v>0.42840851565516203</c:v>
                </c:pt>
                <c:pt idx="3316">
                  <c:v>0.42846686844290605</c:v>
                </c:pt>
                <c:pt idx="3317">
                  <c:v>0.42850364317130996</c:v>
                </c:pt>
                <c:pt idx="3318">
                  <c:v>0.42856459600743002</c:v>
                </c:pt>
                <c:pt idx="3319">
                  <c:v>0.42859673243924301</c:v>
                </c:pt>
                <c:pt idx="3320">
                  <c:v>0.42860628463683104</c:v>
                </c:pt>
                <c:pt idx="3321">
                  <c:v>0.42865791199046199</c:v>
                </c:pt>
                <c:pt idx="3322">
                  <c:v>0.42873061482765995</c:v>
                </c:pt>
                <c:pt idx="3323">
                  <c:v>0.42878648760244098</c:v>
                </c:pt>
                <c:pt idx="3324">
                  <c:v>0.42884122321084295</c:v>
                </c:pt>
                <c:pt idx="3325">
                  <c:v>0.42889353286430099</c:v>
                </c:pt>
                <c:pt idx="3326">
                  <c:v>0.42895772317179504</c:v>
                </c:pt>
                <c:pt idx="3327">
                  <c:v>0.42901930346587802</c:v>
                </c:pt>
                <c:pt idx="3328">
                  <c:v>0.42907904260634899</c:v>
                </c:pt>
                <c:pt idx="3329">
                  <c:v>0.42918176663596697</c:v>
                </c:pt>
                <c:pt idx="3330">
                  <c:v>0.42923309074522997</c:v>
                </c:pt>
                <c:pt idx="3331">
                  <c:v>0.42928668918725199</c:v>
                </c:pt>
                <c:pt idx="3332">
                  <c:v>0.42938008845255704</c:v>
                </c:pt>
                <c:pt idx="3333">
                  <c:v>0.42943353527239503</c:v>
                </c:pt>
                <c:pt idx="3334">
                  <c:v>0.42974541337683603</c:v>
                </c:pt>
                <c:pt idx="3335">
                  <c:v>0.43004806448710697</c:v>
                </c:pt>
                <c:pt idx="3336">
                  <c:v>0.43013800857405904</c:v>
                </c:pt>
                <c:pt idx="3337">
                  <c:v>0.43014943894592195</c:v>
                </c:pt>
                <c:pt idx="3338">
                  <c:v>0.43016136972577002</c:v>
                </c:pt>
                <c:pt idx="3339">
                  <c:v>0.43016909971227202</c:v>
                </c:pt>
                <c:pt idx="3340">
                  <c:v>0.43018305794769696</c:v>
                </c:pt>
                <c:pt idx="3341">
                  <c:v>0.43019502485406302</c:v>
                </c:pt>
                <c:pt idx="3342">
                  <c:v>0.43020152584416704</c:v>
                </c:pt>
                <c:pt idx="3343">
                  <c:v>0.430207300466663</c:v>
                </c:pt>
                <c:pt idx="3344">
                  <c:v>0.43021374574387905</c:v>
                </c:pt>
                <c:pt idx="3345">
                  <c:v>0.43022351662354397</c:v>
                </c:pt>
                <c:pt idx="3346">
                  <c:v>0.43022998129526802</c:v>
                </c:pt>
                <c:pt idx="3347">
                  <c:v>0.43024153054025804</c:v>
                </c:pt>
                <c:pt idx="3348">
                  <c:v>0.43025854570150901</c:v>
                </c:pt>
                <c:pt idx="3349">
                  <c:v>0.430269078031846</c:v>
                </c:pt>
                <c:pt idx="3350">
                  <c:v>0.43027988275003703</c:v>
                </c:pt>
                <c:pt idx="3351">
                  <c:v>0.43029221284020702</c:v>
                </c:pt>
                <c:pt idx="3352">
                  <c:v>0.43030997252825798</c:v>
                </c:pt>
                <c:pt idx="3353">
                  <c:v>0.43032844042472795</c:v>
                </c:pt>
                <c:pt idx="3354">
                  <c:v>0.43034425707942403</c:v>
                </c:pt>
                <c:pt idx="3355">
                  <c:v>0.43036149878727203</c:v>
                </c:pt>
                <c:pt idx="3356">
                  <c:v>0.43037934718218696</c:v>
                </c:pt>
                <c:pt idx="3357">
                  <c:v>0.43039374087281801</c:v>
                </c:pt>
                <c:pt idx="3358">
                  <c:v>0.43040345690919002</c:v>
                </c:pt>
                <c:pt idx="3359">
                  <c:v>0.43041707543227103</c:v>
                </c:pt>
                <c:pt idx="3360">
                  <c:v>0.43044199657533999</c:v>
                </c:pt>
                <c:pt idx="3361">
                  <c:v>0.43056682019831105</c:v>
                </c:pt>
                <c:pt idx="3362">
                  <c:v>0.43069839528768195</c:v>
                </c:pt>
                <c:pt idx="3363">
                  <c:v>0.43089135168812198</c:v>
                </c:pt>
                <c:pt idx="3364">
                  <c:v>0.43095573606510396</c:v>
                </c:pt>
                <c:pt idx="3365">
                  <c:v>0.43102764703280305</c:v>
                </c:pt>
                <c:pt idx="3366">
                  <c:v>0.43110458234759097</c:v>
                </c:pt>
                <c:pt idx="3367">
                  <c:v>0.43121228876976803</c:v>
                </c:pt>
                <c:pt idx="3368">
                  <c:v>0.43138924301230397</c:v>
                </c:pt>
                <c:pt idx="3369">
                  <c:v>0.43148423457443996</c:v>
                </c:pt>
                <c:pt idx="3370">
                  <c:v>0.43165380628866501</c:v>
                </c:pt>
                <c:pt idx="3371">
                  <c:v>0.43172587426721099</c:v>
                </c:pt>
                <c:pt idx="3372">
                  <c:v>0.43186341576874898</c:v>
                </c:pt>
                <c:pt idx="3373">
                  <c:v>0.43199122259780398</c:v>
                </c:pt>
                <c:pt idx="3374">
                  <c:v>0.43210803866760406</c:v>
                </c:pt>
                <c:pt idx="3375">
                  <c:v>0.43224699326675997</c:v>
                </c:pt>
                <c:pt idx="3376">
                  <c:v>0.43238626188760998</c:v>
                </c:pt>
                <c:pt idx="3377">
                  <c:v>0.43254782604866404</c:v>
                </c:pt>
                <c:pt idx="3378">
                  <c:v>0.43264501576265002</c:v>
                </c:pt>
                <c:pt idx="3379">
                  <c:v>0.43270169818308901</c:v>
                </c:pt>
                <c:pt idx="3380">
                  <c:v>0.43275979446847002</c:v>
                </c:pt>
                <c:pt idx="3381">
                  <c:v>0.43284835912118103</c:v>
                </c:pt>
                <c:pt idx="3382">
                  <c:v>0.43288459011547198</c:v>
                </c:pt>
                <c:pt idx="3383">
                  <c:v>0.43299858002733405</c:v>
                </c:pt>
                <c:pt idx="3384">
                  <c:v>0.43306095430051095</c:v>
                </c:pt>
                <c:pt idx="3385">
                  <c:v>0.43313725362829003</c:v>
                </c:pt>
                <c:pt idx="3386">
                  <c:v>0.43323450524454499</c:v>
                </c:pt>
                <c:pt idx="3387">
                  <c:v>0.43324852032519401</c:v>
                </c:pt>
                <c:pt idx="3388">
                  <c:v>0.43327451824784602</c:v>
                </c:pt>
                <c:pt idx="3389">
                  <c:v>0.43333513429699699</c:v>
                </c:pt>
                <c:pt idx="3390">
                  <c:v>0.43345151370375901</c:v>
                </c:pt>
                <c:pt idx="3391">
                  <c:v>0.43357814216674295</c:v>
                </c:pt>
                <c:pt idx="3392">
                  <c:v>0.43380353585527598</c:v>
                </c:pt>
                <c:pt idx="3393">
                  <c:v>0.43398308608636005</c:v>
                </c:pt>
                <c:pt idx="3394">
                  <c:v>0.43411137502716401</c:v>
                </c:pt>
                <c:pt idx="3395">
                  <c:v>0.43418682765996197</c:v>
                </c:pt>
                <c:pt idx="3396">
                  <c:v>0.434280006800706</c:v>
                </c:pt>
                <c:pt idx="3397">
                  <c:v>0.43434000154592001</c:v>
                </c:pt>
                <c:pt idx="3398">
                  <c:v>0.434396464986054</c:v>
                </c:pt>
                <c:pt idx="3399">
                  <c:v>0.43446233899954401</c:v>
                </c:pt>
                <c:pt idx="3400">
                  <c:v>0.43449544405224105</c:v>
                </c:pt>
                <c:pt idx="3401">
                  <c:v>0.43453518692007298</c:v>
                </c:pt>
                <c:pt idx="3402">
                  <c:v>0.43458921369389203</c:v>
                </c:pt>
                <c:pt idx="3403">
                  <c:v>0.43462966069392195</c:v>
                </c:pt>
                <c:pt idx="3404">
                  <c:v>0.43469247793187504</c:v>
                </c:pt>
                <c:pt idx="3405">
                  <c:v>0.43478087010303701</c:v>
                </c:pt>
                <c:pt idx="3406">
                  <c:v>0.43485615468988204</c:v>
                </c:pt>
                <c:pt idx="3407">
                  <c:v>0.43491171483444901</c:v>
                </c:pt>
                <c:pt idx="3408">
                  <c:v>0.43497958444219897</c:v>
                </c:pt>
                <c:pt idx="3409">
                  <c:v>0.43502319236694498</c:v>
                </c:pt>
                <c:pt idx="3410">
                  <c:v>0.43509688051723905</c:v>
                </c:pt>
                <c:pt idx="3411">
                  <c:v>0.43515578062368798</c:v>
                </c:pt>
                <c:pt idx="3412">
                  <c:v>0.43521476475311305</c:v>
                </c:pt>
                <c:pt idx="3413">
                  <c:v>0.43526610279168798</c:v>
                </c:pt>
                <c:pt idx="3414">
                  <c:v>0.43531676864645097</c:v>
                </c:pt>
                <c:pt idx="3415">
                  <c:v>0.435367602547166</c:v>
                </c:pt>
                <c:pt idx="3416">
                  <c:v>0.43543994632983796</c:v>
                </c:pt>
                <c:pt idx="3417">
                  <c:v>0.43550088164451695</c:v>
                </c:pt>
                <c:pt idx="3418">
                  <c:v>0.43556396424298904</c:v>
                </c:pt>
                <c:pt idx="3419">
                  <c:v>0.43562555308468298</c:v>
                </c:pt>
                <c:pt idx="3420">
                  <c:v>0.43568311792362402</c:v>
                </c:pt>
                <c:pt idx="3421">
                  <c:v>0.43572831318480798</c:v>
                </c:pt>
                <c:pt idx="3422">
                  <c:v>0.43581578110322905</c:v>
                </c:pt>
                <c:pt idx="3423">
                  <c:v>0.43590660994070696</c:v>
                </c:pt>
                <c:pt idx="3424">
                  <c:v>0.43598727199804099</c:v>
                </c:pt>
                <c:pt idx="3425">
                  <c:v>0.43604592003556097</c:v>
                </c:pt>
                <c:pt idx="3426">
                  <c:v>0.43609087232792898</c:v>
                </c:pt>
                <c:pt idx="3427">
                  <c:v>0.43611817979525602</c:v>
                </c:pt>
                <c:pt idx="3428">
                  <c:v>0.43621094116118997</c:v>
                </c:pt>
                <c:pt idx="3429">
                  <c:v>0.43628269109956197</c:v>
                </c:pt>
                <c:pt idx="3430">
                  <c:v>0.436337395740657</c:v>
                </c:pt>
                <c:pt idx="3431">
                  <c:v>0.43637545814896095</c:v>
                </c:pt>
                <c:pt idx="3432">
                  <c:v>0.43641074779904498</c:v>
                </c:pt>
                <c:pt idx="3433">
                  <c:v>0.43645326342509805</c:v>
                </c:pt>
                <c:pt idx="3434">
                  <c:v>0.43649359445376501</c:v>
                </c:pt>
                <c:pt idx="3435">
                  <c:v>0.43655417501974203</c:v>
                </c:pt>
                <c:pt idx="3436">
                  <c:v>0.43658694398053399</c:v>
                </c:pt>
                <c:pt idx="3437">
                  <c:v>0.43672601420075496</c:v>
                </c:pt>
                <c:pt idx="3438">
                  <c:v>0.436822322131175</c:v>
                </c:pt>
                <c:pt idx="3439">
                  <c:v>0.43696129985025101</c:v>
                </c:pt>
                <c:pt idx="3440">
                  <c:v>0.43706121750757498</c:v>
                </c:pt>
                <c:pt idx="3441">
                  <c:v>0.43702652657029695</c:v>
                </c:pt>
                <c:pt idx="3442">
                  <c:v>0.43645901411049803</c:v>
                </c:pt>
                <c:pt idx="3443">
                  <c:v>0.43652489018078899</c:v>
                </c:pt>
                <c:pt idx="3444">
                  <c:v>0.43656248437797096</c:v>
                </c:pt>
                <c:pt idx="3445">
                  <c:v>0.43662672216902698</c:v>
                </c:pt>
                <c:pt idx="3446">
                  <c:v>0.43672432912134296</c:v>
                </c:pt>
                <c:pt idx="3447">
                  <c:v>0.43677408107495297</c:v>
                </c:pt>
                <c:pt idx="3448">
                  <c:v>0.43683969846957604</c:v>
                </c:pt>
                <c:pt idx="3449">
                  <c:v>0.43687591306319096</c:v>
                </c:pt>
                <c:pt idx="3450">
                  <c:v>0.43694980807921102</c:v>
                </c:pt>
                <c:pt idx="3451">
                  <c:v>0.43702258216733403</c:v>
                </c:pt>
                <c:pt idx="3452">
                  <c:v>0.43707414485062501</c:v>
                </c:pt>
                <c:pt idx="3453">
                  <c:v>0.43711372222793299</c:v>
                </c:pt>
                <c:pt idx="3454">
                  <c:v>0.43715036794766304</c:v>
                </c:pt>
                <c:pt idx="3455">
                  <c:v>0.43720296533362901</c:v>
                </c:pt>
                <c:pt idx="3456">
                  <c:v>0.43723098853106901</c:v>
                </c:pt>
                <c:pt idx="3457">
                  <c:v>0.43728125783601701</c:v>
                </c:pt>
                <c:pt idx="3458">
                  <c:v>0.43733411389765098</c:v>
                </c:pt>
                <c:pt idx="3459">
                  <c:v>0.43737601935597703</c:v>
                </c:pt>
                <c:pt idx="3460">
                  <c:v>0.43741620030984596</c:v>
                </c:pt>
                <c:pt idx="3461">
                  <c:v>0.43747932619627306</c:v>
                </c:pt>
                <c:pt idx="3462">
                  <c:v>0.43753398794513898</c:v>
                </c:pt>
                <c:pt idx="3463">
                  <c:v>0.43765078539478197</c:v>
                </c:pt>
                <c:pt idx="3464">
                  <c:v>0.43770234560721699</c:v>
                </c:pt>
                <c:pt idx="3465">
                  <c:v>0.43775216905460101</c:v>
                </c:pt>
                <c:pt idx="3466">
                  <c:v>0.437828043977742</c:v>
                </c:pt>
                <c:pt idx="3467">
                  <c:v>0.43792161219483505</c:v>
                </c:pt>
                <c:pt idx="3468">
                  <c:v>0.43797577755484596</c:v>
                </c:pt>
                <c:pt idx="3469">
                  <c:v>0.43803634723597995</c:v>
                </c:pt>
                <c:pt idx="3470">
                  <c:v>0.43811992905403296</c:v>
                </c:pt>
                <c:pt idx="3471">
                  <c:v>0.43820060393491</c:v>
                </c:pt>
                <c:pt idx="3472">
                  <c:v>0.43831041291217199</c:v>
                </c:pt>
                <c:pt idx="3473">
                  <c:v>0.43836296761327898</c:v>
                </c:pt>
                <c:pt idx="3474">
                  <c:v>0.43843048435461496</c:v>
                </c:pt>
                <c:pt idx="3475">
                  <c:v>0.43849213951390598</c:v>
                </c:pt>
                <c:pt idx="3476">
                  <c:v>0.43859308898246196</c:v>
                </c:pt>
                <c:pt idx="3477">
                  <c:v>0.43864704572199498</c:v>
                </c:pt>
                <c:pt idx="3478">
                  <c:v>0.43870869240613197</c:v>
                </c:pt>
                <c:pt idx="3479">
                  <c:v>0.438776100599653</c:v>
                </c:pt>
                <c:pt idx="3480">
                  <c:v>0.43885631743541997</c:v>
                </c:pt>
                <c:pt idx="3481">
                  <c:v>0.43892850173282905</c:v>
                </c:pt>
                <c:pt idx="3482">
                  <c:v>0.438986574814203</c:v>
                </c:pt>
                <c:pt idx="3483">
                  <c:v>0.43905148640796399</c:v>
                </c:pt>
                <c:pt idx="3484">
                  <c:v>0.43911075351531004</c:v>
                </c:pt>
                <c:pt idx="3485">
                  <c:v>0.43915135039836395</c:v>
                </c:pt>
                <c:pt idx="3486">
                  <c:v>0.43922342614795795</c:v>
                </c:pt>
                <c:pt idx="3487">
                  <c:v>0.43927976246428102</c:v>
                </c:pt>
                <c:pt idx="3488">
                  <c:v>0.43937734695055297</c:v>
                </c:pt>
                <c:pt idx="3489">
                  <c:v>0.43948101011450103</c:v>
                </c:pt>
                <c:pt idx="3490">
                  <c:v>0.43952551471891899</c:v>
                </c:pt>
                <c:pt idx="3491">
                  <c:v>0.43957957153111404</c:v>
                </c:pt>
                <c:pt idx="3492">
                  <c:v>0.43967151153097195</c:v>
                </c:pt>
                <c:pt idx="3493">
                  <c:v>0.43975386170064401</c:v>
                </c:pt>
                <c:pt idx="3494">
                  <c:v>0.43979193029396402</c:v>
                </c:pt>
                <c:pt idx="3495">
                  <c:v>0.43986237865332001</c:v>
                </c:pt>
                <c:pt idx="3496">
                  <c:v>0.43998243743100596</c:v>
                </c:pt>
                <c:pt idx="3497">
                  <c:v>0.44010594685740601</c:v>
                </c:pt>
                <c:pt idx="3498">
                  <c:v>0.44014925844816699</c:v>
                </c:pt>
                <c:pt idx="3499">
                  <c:v>0.44020506376703195</c:v>
                </c:pt>
                <c:pt idx="3500">
                  <c:v>0.44031281429422098</c:v>
                </c:pt>
                <c:pt idx="3501">
                  <c:v>0.44033081760141402</c:v>
                </c:pt>
                <c:pt idx="3502">
                  <c:v>0.44036990170420898</c:v>
                </c:pt>
                <c:pt idx="3503">
                  <c:v>0.44039770168283798</c:v>
                </c:pt>
                <c:pt idx="3504">
                  <c:v>0.44043581124763698</c:v>
                </c:pt>
                <c:pt idx="3505">
                  <c:v>0.44046181602469303</c:v>
                </c:pt>
                <c:pt idx="3506">
                  <c:v>0.44050592669189004</c:v>
                </c:pt>
                <c:pt idx="3507">
                  <c:v>0.44054106135122695</c:v>
                </c:pt>
                <c:pt idx="3508">
                  <c:v>0.44056106502588499</c:v>
                </c:pt>
                <c:pt idx="3509">
                  <c:v>0.44059173732702905</c:v>
                </c:pt>
                <c:pt idx="3510">
                  <c:v>0.44060681702023397</c:v>
                </c:pt>
                <c:pt idx="3511">
                  <c:v>0.44062610261426405</c:v>
                </c:pt>
                <c:pt idx="3512">
                  <c:v>0.44064399817868805</c:v>
                </c:pt>
                <c:pt idx="3513">
                  <c:v>0.44065785203635099</c:v>
                </c:pt>
                <c:pt idx="3514">
                  <c:v>0.44066666660189502</c:v>
                </c:pt>
                <c:pt idx="3515">
                  <c:v>0.44063173173524295</c:v>
                </c:pt>
                <c:pt idx="3516">
                  <c:v>0.44058684072615595</c:v>
                </c:pt>
                <c:pt idx="3517">
                  <c:v>0.44056633932043099</c:v>
                </c:pt>
                <c:pt idx="3518">
                  <c:v>0.44051968094878102</c:v>
                </c:pt>
                <c:pt idx="3519">
                  <c:v>0.44046406794014803</c:v>
                </c:pt>
                <c:pt idx="3520">
                  <c:v>0.44043313909530502</c:v>
                </c:pt>
                <c:pt idx="3521">
                  <c:v>0.44035419690084698</c:v>
                </c:pt>
                <c:pt idx="3522">
                  <c:v>0.44039251420797698</c:v>
                </c:pt>
                <c:pt idx="3523">
                  <c:v>0.44047779992084901</c:v>
                </c:pt>
                <c:pt idx="3524">
                  <c:v>0.44063822531600605</c:v>
                </c:pt>
                <c:pt idx="3525">
                  <c:v>0.44074525978684898</c:v>
                </c:pt>
                <c:pt idx="3526">
                  <c:v>0.44085503873130405</c:v>
                </c:pt>
                <c:pt idx="3527">
                  <c:v>0.44097757140606997</c:v>
                </c:pt>
                <c:pt idx="3528">
                  <c:v>0.44105344802944302</c:v>
                </c:pt>
                <c:pt idx="3529">
                  <c:v>0.44120988302529096</c:v>
                </c:pt>
                <c:pt idx="3530">
                  <c:v>0.44133500534627301</c:v>
                </c:pt>
                <c:pt idx="3531">
                  <c:v>0.441445746316244</c:v>
                </c:pt>
                <c:pt idx="3532">
                  <c:v>0.44158862038365998</c:v>
                </c:pt>
                <c:pt idx="3533">
                  <c:v>0.44167821937509</c:v>
                </c:pt>
                <c:pt idx="3534">
                  <c:v>0.44174408674176202</c:v>
                </c:pt>
                <c:pt idx="3535">
                  <c:v>0.441806886755575</c:v>
                </c:pt>
                <c:pt idx="3536">
                  <c:v>0.44188776800729901</c:v>
                </c:pt>
                <c:pt idx="3537">
                  <c:v>0.441935069817189</c:v>
                </c:pt>
                <c:pt idx="3538">
                  <c:v>0.441991412246034</c:v>
                </c:pt>
                <c:pt idx="3539">
                  <c:v>0.44211136188681299</c:v>
                </c:pt>
                <c:pt idx="3540">
                  <c:v>0.44225667313154904</c:v>
                </c:pt>
                <c:pt idx="3541">
                  <c:v>0.44240063373667704</c:v>
                </c:pt>
                <c:pt idx="3542">
                  <c:v>0.44253401082296295</c:v>
                </c:pt>
                <c:pt idx="3543">
                  <c:v>0.44263784882268298</c:v>
                </c:pt>
                <c:pt idx="3544">
                  <c:v>0.44269835636039701</c:v>
                </c:pt>
                <c:pt idx="3545">
                  <c:v>0.44279172671394196</c:v>
                </c:pt>
                <c:pt idx="3546">
                  <c:v>0.44295811271573104</c:v>
                </c:pt>
                <c:pt idx="3547">
                  <c:v>0.44302979190887504</c:v>
                </c:pt>
                <c:pt idx="3548">
                  <c:v>0.44312019809842595</c:v>
                </c:pt>
                <c:pt idx="3549">
                  <c:v>0.44325903617523699</c:v>
                </c:pt>
                <c:pt idx="3550">
                  <c:v>0.44339125522745504</c:v>
                </c:pt>
                <c:pt idx="3551">
                  <c:v>0.44346616321308296</c:v>
                </c:pt>
                <c:pt idx="3552">
                  <c:v>0.44350297144739903</c:v>
                </c:pt>
                <c:pt idx="3553">
                  <c:v>0.44355924995600604</c:v>
                </c:pt>
                <c:pt idx="3554">
                  <c:v>0.44356773215100398</c:v>
                </c:pt>
                <c:pt idx="3555">
                  <c:v>0.44357987082564299</c:v>
                </c:pt>
                <c:pt idx="3556">
                  <c:v>0.44359322677828406</c:v>
                </c:pt>
                <c:pt idx="3557">
                  <c:v>0.44360707119591303</c:v>
                </c:pt>
                <c:pt idx="3558">
                  <c:v>0.44361608830410804</c:v>
                </c:pt>
                <c:pt idx="3559">
                  <c:v>0.44362259896189005</c:v>
                </c:pt>
                <c:pt idx="3560">
                  <c:v>0.44362825375855597</c:v>
                </c:pt>
                <c:pt idx="3561">
                  <c:v>0.44363555914451802</c:v>
                </c:pt>
                <c:pt idx="3562">
                  <c:v>0.44364188640348901</c:v>
                </c:pt>
                <c:pt idx="3563">
                  <c:v>0.44365276806626097</c:v>
                </c:pt>
                <c:pt idx="3564">
                  <c:v>0.44365993590311503</c:v>
                </c:pt>
                <c:pt idx="3565">
                  <c:v>0.44366451909691496</c:v>
                </c:pt>
                <c:pt idx="3566">
                  <c:v>0.44367046605149996</c:v>
                </c:pt>
                <c:pt idx="3567">
                  <c:v>0.44367632662313905</c:v>
                </c:pt>
                <c:pt idx="3568">
                  <c:v>0.44368026404476901</c:v>
                </c:pt>
                <c:pt idx="3569">
                  <c:v>0.443686876140583</c:v>
                </c:pt>
                <c:pt idx="3570">
                  <c:v>0.44369218957491896</c:v>
                </c:pt>
                <c:pt idx="3571">
                  <c:v>0.44369490876807804</c:v>
                </c:pt>
                <c:pt idx="3572">
                  <c:v>0.44369825867124801</c:v>
                </c:pt>
                <c:pt idx="3573">
                  <c:v>0.44370126346894101</c:v>
                </c:pt>
                <c:pt idx="3574">
                  <c:v>0.44370439916871096</c:v>
                </c:pt>
                <c:pt idx="3575">
                  <c:v>0.44374316815732995</c:v>
                </c:pt>
                <c:pt idx="3576">
                  <c:v>0.44381692564927</c:v>
                </c:pt>
                <c:pt idx="3577">
                  <c:v>0.443896971843324</c:v>
                </c:pt>
                <c:pt idx="3578">
                  <c:v>0.44393425486300198</c:v>
                </c:pt>
                <c:pt idx="3579">
                  <c:v>0.44402211701539795</c:v>
                </c:pt>
                <c:pt idx="3580">
                  <c:v>0.44405607600681496</c:v>
                </c:pt>
                <c:pt idx="3581">
                  <c:v>0.44414798089628404</c:v>
                </c:pt>
                <c:pt idx="3582">
                  <c:v>0.44422173838822399</c:v>
                </c:pt>
                <c:pt idx="3583">
                  <c:v>0.44433878231327695</c:v>
                </c:pt>
                <c:pt idx="3584">
                  <c:v>0.44442353003216295</c:v>
                </c:pt>
                <c:pt idx="3585">
                  <c:v>0.44448079200438395</c:v>
                </c:pt>
                <c:pt idx="3586">
                  <c:v>0.44456318129323502</c:v>
                </c:pt>
                <c:pt idx="3587">
                  <c:v>0.44459849716950395</c:v>
                </c:pt>
                <c:pt idx="3588">
                  <c:v>0.44467599170524197</c:v>
                </c:pt>
                <c:pt idx="3589">
                  <c:v>0.44471225762098099</c:v>
                </c:pt>
                <c:pt idx="3590">
                  <c:v>0.44476761086079497</c:v>
                </c:pt>
                <c:pt idx="3591">
                  <c:v>0.44485643054214996</c:v>
                </c:pt>
                <c:pt idx="3592">
                  <c:v>0.44489295095554404</c:v>
                </c:pt>
                <c:pt idx="3593">
                  <c:v>0.44495263065547996</c:v>
                </c:pt>
                <c:pt idx="3594">
                  <c:v>0.44502210851510804</c:v>
                </c:pt>
                <c:pt idx="3595">
                  <c:v>0.44514872109812897</c:v>
                </c:pt>
                <c:pt idx="3596">
                  <c:v>0.44519720290127496</c:v>
                </c:pt>
                <c:pt idx="3597">
                  <c:v>0.44528525908966798</c:v>
                </c:pt>
                <c:pt idx="3598">
                  <c:v>0.44539431133454099</c:v>
                </c:pt>
                <c:pt idx="3599">
                  <c:v>0.44549000245256298</c:v>
                </c:pt>
                <c:pt idx="3600">
                  <c:v>0.44559561897910305</c:v>
                </c:pt>
                <c:pt idx="3601">
                  <c:v>0.445696258611463</c:v>
                </c:pt>
                <c:pt idx="3602">
                  <c:v>0.445803048028236</c:v>
                </c:pt>
                <c:pt idx="3603">
                  <c:v>0.44588396482143999</c:v>
                </c:pt>
                <c:pt idx="3604">
                  <c:v>0.44598869060618995</c:v>
                </c:pt>
                <c:pt idx="3605">
                  <c:v>0.44603528664180803</c:v>
                </c:pt>
                <c:pt idx="3606">
                  <c:v>0.446108431752544</c:v>
                </c:pt>
                <c:pt idx="3607">
                  <c:v>0.44622639141531795</c:v>
                </c:pt>
                <c:pt idx="3608">
                  <c:v>0.44631039231760306</c:v>
                </c:pt>
                <c:pt idx="3609">
                  <c:v>0.44644653188629901</c:v>
                </c:pt>
                <c:pt idx="3610">
                  <c:v>0.44649421636678299</c:v>
                </c:pt>
                <c:pt idx="3611">
                  <c:v>0.44657721643178905</c:v>
                </c:pt>
                <c:pt idx="3612">
                  <c:v>0.44663829586882398</c:v>
                </c:pt>
                <c:pt idx="3613">
                  <c:v>0.44667430728691004</c:v>
                </c:pt>
                <c:pt idx="3614">
                  <c:v>0.44673207825443895</c:v>
                </c:pt>
                <c:pt idx="3615">
                  <c:v>0.44679035821727697</c:v>
                </c:pt>
                <c:pt idx="3616">
                  <c:v>0.44685474612381804</c:v>
                </c:pt>
                <c:pt idx="3617">
                  <c:v>0.44687027048073102</c:v>
                </c:pt>
                <c:pt idx="3618">
                  <c:v>0.44695705418085196</c:v>
                </c:pt>
                <c:pt idx="3619">
                  <c:v>0.44701533414368899</c:v>
                </c:pt>
                <c:pt idx="3620">
                  <c:v>0.44707170537412</c:v>
                </c:pt>
                <c:pt idx="3621">
                  <c:v>0.44720404415436299</c:v>
                </c:pt>
                <c:pt idx="3622">
                  <c:v>0.44727417247767598</c:v>
                </c:pt>
                <c:pt idx="3623">
                  <c:v>0.44727723653923301</c:v>
                </c:pt>
                <c:pt idx="3624">
                  <c:v>0.447282077157654</c:v>
                </c:pt>
                <c:pt idx="3625">
                  <c:v>0.44728654350145403</c:v>
                </c:pt>
                <c:pt idx="3626">
                  <c:v>0.44728963251465303</c:v>
                </c:pt>
                <c:pt idx="3627">
                  <c:v>0.44729339522216705</c:v>
                </c:pt>
                <c:pt idx="3628">
                  <c:v>0.44729634543902597</c:v>
                </c:pt>
                <c:pt idx="3629">
                  <c:v>0.44730109030835796</c:v>
                </c:pt>
                <c:pt idx="3630">
                  <c:v>0.44730390485350102</c:v>
                </c:pt>
                <c:pt idx="3631">
                  <c:v>0.44730701382801297</c:v>
                </c:pt>
                <c:pt idx="3632">
                  <c:v>0.44730832628434802</c:v>
                </c:pt>
                <c:pt idx="3633">
                  <c:v>0.44731219378875597</c:v>
                </c:pt>
                <c:pt idx="3634">
                  <c:v>0.44731760330459902</c:v>
                </c:pt>
                <c:pt idx="3635">
                  <c:v>0.44732042284007101</c:v>
                </c:pt>
                <c:pt idx="3636">
                  <c:v>0.44732266848779201</c:v>
                </c:pt>
                <c:pt idx="3637">
                  <c:v>0.44732659587613999</c:v>
                </c:pt>
                <c:pt idx="3638">
                  <c:v>0.447328716765654</c:v>
                </c:pt>
                <c:pt idx="3639">
                  <c:v>0.44733324798372198</c:v>
                </c:pt>
                <c:pt idx="3640">
                  <c:v>0.44733458040136997</c:v>
                </c:pt>
                <c:pt idx="3641">
                  <c:v>0.44733629208396597</c:v>
                </c:pt>
                <c:pt idx="3642">
                  <c:v>0.44734757731004904</c:v>
                </c:pt>
                <c:pt idx="3643">
                  <c:v>0.44736920405620395</c:v>
                </c:pt>
                <c:pt idx="3644">
                  <c:v>0.44739296301676801</c:v>
                </c:pt>
                <c:pt idx="3645">
                  <c:v>0.44742299677973896</c:v>
                </c:pt>
                <c:pt idx="3646">
                  <c:v>0.44745759957358699</c:v>
                </c:pt>
                <c:pt idx="3647">
                  <c:v>0.44749348169608105</c:v>
                </c:pt>
                <c:pt idx="3648">
                  <c:v>0.44752284533452202</c:v>
                </c:pt>
                <c:pt idx="3649">
                  <c:v>0.44756390569201099</c:v>
                </c:pt>
                <c:pt idx="3650">
                  <c:v>0.44764736665604599</c:v>
                </c:pt>
                <c:pt idx="3651">
                  <c:v>0.44768020275795495</c:v>
                </c:pt>
                <c:pt idx="3652">
                  <c:v>0.44773858076448003</c:v>
                </c:pt>
                <c:pt idx="3653">
                  <c:v>0.44784331090422702</c:v>
                </c:pt>
                <c:pt idx="3654">
                  <c:v>0.447959819045055</c:v>
                </c:pt>
                <c:pt idx="3655">
                  <c:v>0.44811905960409804</c:v>
                </c:pt>
                <c:pt idx="3656">
                  <c:v>0.448191808176854</c:v>
                </c:pt>
                <c:pt idx="3657">
                  <c:v>0.44827476951515299</c:v>
                </c:pt>
                <c:pt idx="3658">
                  <c:v>0.44841216061314204</c:v>
                </c:pt>
                <c:pt idx="3659">
                  <c:v>0.44855754801842296</c:v>
                </c:pt>
                <c:pt idx="3660">
                  <c:v>0.44862262417366805</c:v>
                </c:pt>
                <c:pt idx="3661">
                  <c:v>0.44869496487068095</c:v>
                </c:pt>
                <c:pt idx="3662">
                  <c:v>0.44876525126798095</c:v>
                </c:pt>
                <c:pt idx="3663">
                  <c:v>0.44882013041743896</c:v>
                </c:pt>
                <c:pt idx="3664">
                  <c:v>0.44887735733799705</c:v>
                </c:pt>
                <c:pt idx="3665">
                  <c:v>0.44894104062907902</c:v>
                </c:pt>
                <c:pt idx="3666">
                  <c:v>0.44900941946236095</c:v>
                </c:pt>
                <c:pt idx="3667">
                  <c:v>0.44907745337970395</c:v>
                </c:pt>
                <c:pt idx="3668">
                  <c:v>0.44913194376663201</c:v>
                </c:pt>
                <c:pt idx="3669">
                  <c:v>0.44918726312317103</c:v>
                </c:pt>
                <c:pt idx="3670">
                  <c:v>0.44925212029980299</c:v>
                </c:pt>
                <c:pt idx="3671">
                  <c:v>0.44933566141148096</c:v>
                </c:pt>
                <c:pt idx="3672">
                  <c:v>0.44939195941593502</c:v>
                </c:pt>
                <c:pt idx="3673">
                  <c:v>0.44945622964979204</c:v>
                </c:pt>
                <c:pt idx="3674">
                  <c:v>0.44958623747444404</c:v>
                </c:pt>
                <c:pt idx="3675">
                  <c:v>0.449628350618547</c:v>
                </c:pt>
                <c:pt idx="3676">
                  <c:v>0.44973708176760696</c:v>
                </c:pt>
                <c:pt idx="3677">
                  <c:v>0.44989247486727502</c:v>
                </c:pt>
                <c:pt idx="3678">
                  <c:v>0.44997812835541395</c:v>
                </c:pt>
                <c:pt idx="3679">
                  <c:v>0.45010891001553799</c:v>
                </c:pt>
                <c:pt idx="3680">
                  <c:v>0.45017688452640103</c:v>
                </c:pt>
                <c:pt idx="3681">
                  <c:v>0.45020307630114897</c:v>
                </c:pt>
                <c:pt idx="3682">
                  <c:v>0.45023334079154098</c:v>
                </c:pt>
                <c:pt idx="3683">
                  <c:v>0.45026690558599003</c:v>
                </c:pt>
                <c:pt idx="3684">
                  <c:v>0.45029955753038098</c:v>
                </c:pt>
                <c:pt idx="3685">
                  <c:v>0.45036858303863003</c:v>
                </c:pt>
                <c:pt idx="3686">
                  <c:v>0.45041659768930398</c:v>
                </c:pt>
                <c:pt idx="3687">
                  <c:v>0.45047712708861698</c:v>
                </c:pt>
                <c:pt idx="3688">
                  <c:v>0.45054083082269503</c:v>
                </c:pt>
                <c:pt idx="3689">
                  <c:v>0.45057474671331998</c:v>
                </c:pt>
                <c:pt idx="3690">
                  <c:v>0.45062235535481898</c:v>
                </c:pt>
                <c:pt idx="3691">
                  <c:v>0.45064538726398096</c:v>
                </c:pt>
                <c:pt idx="3692">
                  <c:v>0.45066848939237703</c:v>
                </c:pt>
                <c:pt idx="3693">
                  <c:v>0.45070045969987704</c:v>
                </c:pt>
                <c:pt idx="3694">
                  <c:v>0.45071637891081695</c:v>
                </c:pt>
                <c:pt idx="3695">
                  <c:v>0.45073772555833302</c:v>
                </c:pt>
                <c:pt idx="3696">
                  <c:v>0.45077697811083695</c:v>
                </c:pt>
                <c:pt idx="3697">
                  <c:v>0.45081124509763804</c:v>
                </c:pt>
                <c:pt idx="3698">
                  <c:v>0.45084305441120598</c:v>
                </c:pt>
                <c:pt idx="3699">
                  <c:v>0.45086868443207095</c:v>
                </c:pt>
                <c:pt idx="3700">
                  <c:v>0.45088946932570495</c:v>
                </c:pt>
                <c:pt idx="3701">
                  <c:v>0.45094754063325604</c:v>
                </c:pt>
                <c:pt idx="3702">
                  <c:v>0.45098320852609597</c:v>
                </c:pt>
                <c:pt idx="3703">
                  <c:v>0.45103201437326002</c:v>
                </c:pt>
                <c:pt idx="3704">
                  <c:v>0.45108292331881505</c:v>
                </c:pt>
                <c:pt idx="3705">
                  <c:v>0.45113060217954903</c:v>
                </c:pt>
                <c:pt idx="3706">
                  <c:v>0.45118643424493998</c:v>
                </c:pt>
                <c:pt idx="3707">
                  <c:v>0.45128747758611798</c:v>
                </c:pt>
                <c:pt idx="3708">
                  <c:v>0.451336699453041</c:v>
                </c:pt>
                <c:pt idx="3709">
                  <c:v>0.45140436827191799</c:v>
                </c:pt>
                <c:pt idx="3710">
                  <c:v>0.45145988909804502</c:v>
                </c:pt>
                <c:pt idx="3711">
                  <c:v>0.45151136059325503</c:v>
                </c:pt>
                <c:pt idx="3712">
                  <c:v>0.45153691637059701</c:v>
                </c:pt>
                <c:pt idx="3713">
                  <c:v>0.45163976937588601</c:v>
                </c:pt>
                <c:pt idx="3714">
                  <c:v>0.45169628003845896</c:v>
                </c:pt>
                <c:pt idx="3715">
                  <c:v>0.45176916799496203</c:v>
                </c:pt>
                <c:pt idx="3716">
                  <c:v>0.451856993483293</c:v>
                </c:pt>
                <c:pt idx="3717">
                  <c:v>0.45192997142492797</c:v>
                </c:pt>
                <c:pt idx="3718">
                  <c:v>0.45198261272684703</c:v>
                </c:pt>
                <c:pt idx="3719">
                  <c:v>0.45201086805813395</c:v>
                </c:pt>
                <c:pt idx="3720">
                  <c:v>0.45204929170927799</c:v>
                </c:pt>
                <c:pt idx="3721">
                  <c:v>0.45212002002262597</c:v>
                </c:pt>
                <c:pt idx="3722">
                  <c:v>0.45217797044730301</c:v>
                </c:pt>
                <c:pt idx="3723">
                  <c:v>0.45222485270080703</c:v>
                </c:pt>
                <c:pt idx="3724">
                  <c:v>0.45226759563826302</c:v>
                </c:pt>
                <c:pt idx="3725">
                  <c:v>0.45229618758617096</c:v>
                </c:pt>
                <c:pt idx="3726">
                  <c:v>0.45235119182541395</c:v>
                </c:pt>
                <c:pt idx="3727">
                  <c:v>0.45240743253259197</c:v>
                </c:pt>
                <c:pt idx="3728">
                  <c:v>0.45245467472662304</c:v>
                </c:pt>
                <c:pt idx="3729">
                  <c:v>0.45250074711394295</c:v>
                </c:pt>
                <c:pt idx="3730">
                  <c:v>0.45254933908494599</c:v>
                </c:pt>
                <c:pt idx="3731">
                  <c:v>0.45258830264687899</c:v>
                </c:pt>
                <c:pt idx="3732">
                  <c:v>0.45263070952208295</c:v>
                </c:pt>
                <c:pt idx="3733">
                  <c:v>0.45268908599414404</c:v>
                </c:pt>
                <c:pt idx="3734">
                  <c:v>0.45274523671619105</c:v>
                </c:pt>
                <c:pt idx="3735">
                  <c:v>0.45280507682862903</c:v>
                </c:pt>
                <c:pt idx="3736">
                  <c:v>0.45285717821975902</c:v>
                </c:pt>
                <c:pt idx="3737">
                  <c:v>0.45293483538823198</c:v>
                </c:pt>
                <c:pt idx="3738">
                  <c:v>0.45301690950409101</c:v>
                </c:pt>
                <c:pt idx="3739">
                  <c:v>0.45308384259759704</c:v>
                </c:pt>
                <c:pt idx="3740">
                  <c:v>0.453196063291054</c:v>
                </c:pt>
                <c:pt idx="3741">
                  <c:v>0.45325221471069999</c:v>
                </c:pt>
                <c:pt idx="3742">
                  <c:v>0.45335354543350903</c:v>
                </c:pt>
                <c:pt idx="3743">
                  <c:v>0.45342260522548805</c:v>
                </c:pt>
                <c:pt idx="3744">
                  <c:v>0.45348402756383599</c:v>
                </c:pt>
                <c:pt idx="3745">
                  <c:v>0.45353361593293895</c:v>
                </c:pt>
                <c:pt idx="3746">
                  <c:v>0.45356545787929903</c:v>
                </c:pt>
                <c:pt idx="3747">
                  <c:v>0.453630430020039</c:v>
                </c:pt>
                <c:pt idx="3748">
                  <c:v>0.453721434044982</c:v>
                </c:pt>
                <c:pt idx="3749">
                  <c:v>0.45377618705762601</c:v>
                </c:pt>
                <c:pt idx="3750">
                  <c:v>0.45382276476779204</c:v>
                </c:pt>
                <c:pt idx="3751">
                  <c:v>0.45386366185242999</c:v>
                </c:pt>
                <c:pt idx="3752">
                  <c:v>0.45387611517542903</c:v>
                </c:pt>
                <c:pt idx="3753">
                  <c:v>0.45391154653245902</c:v>
                </c:pt>
                <c:pt idx="3754">
                  <c:v>0.45393732660937902</c:v>
                </c:pt>
                <c:pt idx="3755">
                  <c:v>0.45396326012763399</c:v>
                </c:pt>
                <c:pt idx="3756">
                  <c:v>0.45400731589251897</c:v>
                </c:pt>
                <c:pt idx="3757">
                  <c:v>0.45402158762108902</c:v>
                </c:pt>
                <c:pt idx="3758">
                  <c:v>0.45404649426708799</c:v>
                </c:pt>
                <c:pt idx="3759">
                  <c:v>0.45408779561214296</c:v>
                </c:pt>
                <c:pt idx="3760">
                  <c:v>0.45411090990685199</c:v>
                </c:pt>
                <c:pt idx="3761">
                  <c:v>0.45413611385141905</c:v>
                </c:pt>
                <c:pt idx="3762">
                  <c:v>0.45416595800276605</c:v>
                </c:pt>
                <c:pt idx="3763">
                  <c:v>0.45422028975709206</c:v>
                </c:pt>
                <c:pt idx="3764">
                  <c:v>0.45425384760535203</c:v>
                </c:pt>
                <c:pt idx="3765">
                  <c:v>0.454297324029453</c:v>
                </c:pt>
                <c:pt idx="3766">
                  <c:v>0.45432190005625706</c:v>
                </c:pt>
                <c:pt idx="3767">
                  <c:v>0.45439772205823703</c:v>
                </c:pt>
                <c:pt idx="3768">
                  <c:v>0.45444884478314396</c:v>
                </c:pt>
                <c:pt idx="3769">
                  <c:v>0.45448781578878805</c:v>
                </c:pt>
                <c:pt idx="3770">
                  <c:v>0.45453239427687098</c:v>
                </c:pt>
                <c:pt idx="3771">
                  <c:v>0.454573391057011</c:v>
                </c:pt>
                <c:pt idx="3772">
                  <c:v>0.45458705665039101</c:v>
                </c:pt>
                <c:pt idx="3773">
                  <c:v>0.45460011610858098</c:v>
                </c:pt>
                <c:pt idx="3774">
                  <c:v>0.454619181815474</c:v>
                </c:pt>
                <c:pt idx="3775">
                  <c:v>0.45468602199599895</c:v>
                </c:pt>
                <c:pt idx="3776">
                  <c:v>0.45467003447170695</c:v>
                </c:pt>
                <c:pt idx="3777">
                  <c:v>0.45466207146320203</c:v>
                </c:pt>
                <c:pt idx="3778">
                  <c:v>0.45463893013801404</c:v>
                </c:pt>
                <c:pt idx="3779">
                  <c:v>0.45461302232160905</c:v>
                </c:pt>
                <c:pt idx="3780">
                  <c:v>0.45459475023473195</c:v>
                </c:pt>
                <c:pt idx="3781">
                  <c:v>0.45459316255648197</c:v>
                </c:pt>
                <c:pt idx="3782">
                  <c:v>0.45463100312615801</c:v>
                </c:pt>
                <c:pt idx="3783">
                  <c:v>0.45469448566081305</c:v>
                </c:pt>
                <c:pt idx="3784">
                  <c:v>0.454767801764561</c:v>
                </c:pt>
                <c:pt idx="3785">
                  <c:v>0.45479555981402697</c:v>
                </c:pt>
                <c:pt idx="3786">
                  <c:v>0.45486788011331003</c:v>
                </c:pt>
                <c:pt idx="3787">
                  <c:v>0.45490410250072999</c:v>
                </c:pt>
                <c:pt idx="3788">
                  <c:v>0.454971692728803</c:v>
                </c:pt>
                <c:pt idx="3789">
                  <c:v>0.45505085918378396</c:v>
                </c:pt>
                <c:pt idx="3790">
                  <c:v>0.45510525500269405</c:v>
                </c:pt>
                <c:pt idx="3791">
                  <c:v>0.45519375712453503</c:v>
                </c:pt>
                <c:pt idx="3792">
                  <c:v>0.45526284105930603</c:v>
                </c:pt>
                <c:pt idx="3793">
                  <c:v>0.45535146765670598</c:v>
                </c:pt>
                <c:pt idx="3794">
                  <c:v>0.45543934740075698</c:v>
                </c:pt>
                <c:pt idx="3795">
                  <c:v>0.455500464899806</c:v>
                </c:pt>
                <c:pt idx="3796">
                  <c:v>0.45559083415502</c:v>
                </c:pt>
                <c:pt idx="3797">
                  <c:v>0.45566925375665202</c:v>
                </c:pt>
                <c:pt idx="3798">
                  <c:v>0.45572539223337605</c:v>
                </c:pt>
                <c:pt idx="3799">
                  <c:v>0.45578912371914604</c:v>
                </c:pt>
                <c:pt idx="3800">
                  <c:v>0.45584592789130396</c:v>
                </c:pt>
                <c:pt idx="3801">
                  <c:v>0.45594138671076401</c:v>
                </c:pt>
                <c:pt idx="3802">
                  <c:v>0.45599712237680801</c:v>
                </c:pt>
                <c:pt idx="3803">
                  <c:v>0.45603185105752997</c:v>
                </c:pt>
                <c:pt idx="3804">
                  <c:v>0.45608139232967204</c:v>
                </c:pt>
                <c:pt idx="3805">
                  <c:v>0.45609720072555704</c:v>
                </c:pt>
                <c:pt idx="3806">
                  <c:v>0.45620947767900399</c:v>
                </c:pt>
                <c:pt idx="3807">
                  <c:v>0.45625740076888999</c:v>
                </c:pt>
                <c:pt idx="3808">
                  <c:v>0.45635573645982597</c:v>
                </c:pt>
                <c:pt idx="3809">
                  <c:v>0.45645320082185303</c:v>
                </c:pt>
                <c:pt idx="3810">
                  <c:v>0.45649701621832095</c:v>
                </c:pt>
                <c:pt idx="3811">
                  <c:v>0.45659908617599998</c:v>
                </c:pt>
                <c:pt idx="3812">
                  <c:v>0.45668671696893504</c:v>
                </c:pt>
                <c:pt idx="3813">
                  <c:v>0.45672642467198299</c:v>
                </c:pt>
                <c:pt idx="3814">
                  <c:v>0.45661771400184803</c:v>
                </c:pt>
                <c:pt idx="3815">
                  <c:v>0.45651472977874097</c:v>
                </c:pt>
                <c:pt idx="3816">
                  <c:v>0.45656203702995302</c:v>
                </c:pt>
                <c:pt idx="3817">
                  <c:v>0.45659882189624501</c:v>
                </c:pt>
                <c:pt idx="3818">
                  <c:v>0.45664604218559701</c:v>
                </c:pt>
                <c:pt idx="3819">
                  <c:v>0.45670561105890595</c:v>
                </c:pt>
                <c:pt idx="3820">
                  <c:v>0.45675204869152997</c:v>
                </c:pt>
                <c:pt idx="3821">
                  <c:v>0.45678109395238398</c:v>
                </c:pt>
                <c:pt idx="3822">
                  <c:v>0.45684621423544602</c:v>
                </c:pt>
                <c:pt idx="3823">
                  <c:v>0.45688310021280898</c:v>
                </c:pt>
                <c:pt idx="3824">
                  <c:v>0.45692240697300701</c:v>
                </c:pt>
                <c:pt idx="3825">
                  <c:v>0.45696227553423796</c:v>
                </c:pt>
                <c:pt idx="3826">
                  <c:v>0.45705163229525103</c:v>
                </c:pt>
                <c:pt idx="3827">
                  <c:v>0.45707946009008105</c:v>
                </c:pt>
                <c:pt idx="3828">
                  <c:v>0.45714563806466202</c:v>
                </c:pt>
                <c:pt idx="3829">
                  <c:v>0.45724075372109396</c:v>
                </c:pt>
                <c:pt idx="3830">
                  <c:v>0.45727973325100102</c:v>
                </c:pt>
                <c:pt idx="3831">
                  <c:v>0.457348172233912</c:v>
                </c:pt>
                <c:pt idx="3832">
                  <c:v>0.45739145246763102</c:v>
                </c:pt>
                <c:pt idx="3833">
                  <c:v>0.45743243827513302</c:v>
                </c:pt>
                <c:pt idx="3834">
                  <c:v>0.457462440116435</c:v>
                </c:pt>
                <c:pt idx="3835">
                  <c:v>0.45751522596475402</c:v>
                </c:pt>
                <c:pt idx="3836">
                  <c:v>0.457560934705733</c:v>
                </c:pt>
                <c:pt idx="3837">
                  <c:v>0.45762358044087503</c:v>
                </c:pt>
                <c:pt idx="3838">
                  <c:v>0.45768210577187796</c:v>
                </c:pt>
                <c:pt idx="3839">
                  <c:v>0.45776367599547396</c:v>
                </c:pt>
                <c:pt idx="3840">
                  <c:v>0.45779078297860598</c:v>
                </c:pt>
                <c:pt idx="3841">
                  <c:v>0.45780442645900499</c:v>
                </c:pt>
                <c:pt idx="3842">
                  <c:v>0.45782042337191897</c:v>
                </c:pt>
                <c:pt idx="3843">
                  <c:v>0.45783351652294202</c:v>
                </c:pt>
                <c:pt idx="3844">
                  <c:v>0.45785969157014095</c:v>
                </c:pt>
                <c:pt idx="3845">
                  <c:v>0.45786888739613696</c:v>
                </c:pt>
                <c:pt idx="3846">
                  <c:v>0.45788508527264704</c:v>
                </c:pt>
                <c:pt idx="3847">
                  <c:v>0.45790762406185503</c:v>
                </c:pt>
                <c:pt idx="3848">
                  <c:v>0.45792757840323295</c:v>
                </c:pt>
                <c:pt idx="3849">
                  <c:v>0.45793818666001895</c:v>
                </c:pt>
                <c:pt idx="3850">
                  <c:v>0.457953963812464</c:v>
                </c:pt>
                <c:pt idx="3851">
                  <c:v>0.45797195133507695</c:v>
                </c:pt>
                <c:pt idx="3852">
                  <c:v>0.45799627663273501</c:v>
                </c:pt>
                <c:pt idx="3853">
                  <c:v>0.45802070868023603</c:v>
                </c:pt>
                <c:pt idx="3854">
                  <c:v>0.45805033967511299</c:v>
                </c:pt>
                <c:pt idx="3855">
                  <c:v>0.45806410336238901</c:v>
                </c:pt>
                <c:pt idx="3856">
                  <c:v>0.45808500923959805</c:v>
                </c:pt>
                <c:pt idx="3857">
                  <c:v>0.45811721016578599</c:v>
                </c:pt>
                <c:pt idx="3858">
                  <c:v>0.45818554890727703</c:v>
                </c:pt>
                <c:pt idx="3859">
                  <c:v>0.45827592843206</c:v>
                </c:pt>
                <c:pt idx="3860">
                  <c:v>0.45832013313151099</c:v>
                </c:pt>
                <c:pt idx="3861">
                  <c:v>0.45839105766321997</c:v>
                </c:pt>
                <c:pt idx="3862">
                  <c:v>0.45842836692208799</c:v>
                </c:pt>
                <c:pt idx="3863">
                  <c:v>0.45850688471133805</c:v>
                </c:pt>
                <c:pt idx="3864">
                  <c:v>0.45856664513234902</c:v>
                </c:pt>
                <c:pt idx="3865">
                  <c:v>0.45864803595780002</c:v>
                </c:pt>
                <c:pt idx="3866">
                  <c:v>0.45874466554688798</c:v>
                </c:pt>
                <c:pt idx="3867">
                  <c:v>0.45882165330104796</c:v>
                </c:pt>
                <c:pt idx="3868">
                  <c:v>0.45885686930116798</c:v>
                </c:pt>
                <c:pt idx="3869">
                  <c:v>0.45892951769302304</c:v>
                </c:pt>
                <c:pt idx="3870">
                  <c:v>0.45896329215402298</c:v>
                </c:pt>
                <c:pt idx="3871">
                  <c:v>0.45904858717594499</c:v>
                </c:pt>
                <c:pt idx="3872">
                  <c:v>0.45909882538590596</c:v>
                </c:pt>
                <c:pt idx="3873">
                  <c:v>0.45915534337211195</c:v>
                </c:pt>
                <c:pt idx="3874">
                  <c:v>0.45924559976402801</c:v>
                </c:pt>
                <c:pt idx="3875">
                  <c:v>0.45931849442161798</c:v>
                </c:pt>
                <c:pt idx="3876">
                  <c:v>0.45934831230279605</c:v>
                </c:pt>
                <c:pt idx="3877">
                  <c:v>0.45942187163512704</c:v>
                </c:pt>
                <c:pt idx="3878">
                  <c:v>0.45948035358878203</c:v>
                </c:pt>
                <c:pt idx="3879">
                  <c:v>0.45951050834613505</c:v>
                </c:pt>
                <c:pt idx="3880">
                  <c:v>0.45955836760117696</c:v>
                </c:pt>
                <c:pt idx="3881">
                  <c:v>0.45960131528589199</c:v>
                </c:pt>
                <c:pt idx="3882">
                  <c:v>0.45968686798762604</c:v>
                </c:pt>
                <c:pt idx="3883">
                  <c:v>0.45972467565688302</c:v>
                </c:pt>
                <c:pt idx="3884">
                  <c:v>0.459760198874826</c:v>
                </c:pt>
                <c:pt idx="3885">
                  <c:v>0.45988150323963395</c:v>
                </c:pt>
                <c:pt idx="3886">
                  <c:v>0.45990389086251704</c:v>
                </c:pt>
                <c:pt idx="3887">
                  <c:v>0.46000714806193899</c:v>
                </c:pt>
                <c:pt idx="3888">
                  <c:v>0.46005911932934695</c:v>
                </c:pt>
                <c:pt idx="3889">
                  <c:v>0.46008676119025405</c:v>
                </c:pt>
                <c:pt idx="3890">
                  <c:v>0.46013410512418795</c:v>
                </c:pt>
                <c:pt idx="3891">
                  <c:v>0.46014295869259503</c:v>
                </c:pt>
                <c:pt idx="3892">
                  <c:v>0.46019869930467205</c:v>
                </c:pt>
                <c:pt idx="3893">
                  <c:v>0.46023201629741295</c:v>
                </c:pt>
                <c:pt idx="3894">
                  <c:v>0.46028989518853702</c:v>
                </c:pt>
                <c:pt idx="3895">
                  <c:v>0.46033724227258799</c:v>
                </c:pt>
                <c:pt idx="3896">
                  <c:v>0.460371997779075</c:v>
                </c:pt>
                <c:pt idx="3897">
                  <c:v>0.46043563715887803</c:v>
                </c:pt>
                <c:pt idx="3898">
                  <c:v>0.46048543991502799</c:v>
                </c:pt>
                <c:pt idx="3899">
                  <c:v>0.46054342164206297</c:v>
                </c:pt>
                <c:pt idx="3900">
                  <c:v>0.46056731785187099</c:v>
                </c:pt>
                <c:pt idx="3901">
                  <c:v>0.46060291907398099</c:v>
                </c:pt>
                <c:pt idx="3902">
                  <c:v>0.460636302436499</c:v>
                </c:pt>
                <c:pt idx="3903">
                  <c:v>0.46065164887424204</c:v>
                </c:pt>
                <c:pt idx="3904">
                  <c:v>0.46067439577468505</c:v>
                </c:pt>
                <c:pt idx="3905">
                  <c:v>0.46070898675087701</c:v>
                </c:pt>
                <c:pt idx="3906">
                  <c:v>0.46078397308475205</c:v>
                </c:pt>
                <c:pt idx="3907">
                  <c:v>0.46080522967102799</c:v>
                </c:pt>
                <c:pt idx="3908">
                  <c:v>0.46083807960964895</c:v>
                </c:pt>
                <c:pt idx="3909">
                  <c:v>0.46085166472296701</c:v>
                </c:pt>
                <c:pt idx="3910">
                  <c:v>0.46091598354491004</c:v>
                </c:pt>
                <c:pt idx="3911">
                  <c:v>0.46093574981702001</c:v>
                </c:pt>
                <c:pt idx="3912">
                  <c:v>0.46097849830233495</c:v>
                </c:pt>
                <c:pt idx="3913">
                  <c:v>0.46100257864176997</c:v>
                </c:pt>
                <c:pt idx="3914">
                  <c:v>0.46104156212287495</c:v>
                </c:pt>
                <c:pt idx="3915">
                  <c:v>0.46106932902893305</c:v>
                </c:pt>
                <c:pt idx="3916">
                  <c:v>0.46108925217621799</c:v>
                </c:pt>
                <c:pt idx="3917">
                  <c:v>0.46116039506829298</c:v>
                </c:pt>
                <c:pt idx="3918">
                  <c:v>0.46119914323663502</c:v>
                </c:pt>
                <c:pt idx="3919">
                  <c:v>0.46125051985660104</c:v>
                </c:pt>
                <c:pt idx="3920">
                  <c:v>0.46127811247058503</c:v>
                </c:pt>
                <c:pt idx="3921">
                  <c:v>0.46131280400274899</c:v>
                </c:pt>
                <c:pt idx="3922">
                  <c:v>0.46133930784282196</c:v>
                </c:pt>
                <c:pt idx="3923">
                  <c:v>0.46137015657470903</c:v>
                </c:pt>
                <c:pt idx="3924">
                  <c:v>0.46139996253256099</c:v>
                </c:pt>
                <c:pt idx="3925">
                  <c:v>0.46145462127159598</c:v>
                </c:pt>
                <c:pt idx="3926">
                  <c:v>0.46151544975700798</c:v>
                </c:pt>
                <c:pt idx="3927">
                  <c:v>0.46157871138183704</c:v>
                </c:pt>
                <c:pt idx="3928">
                  <c:v>0.46161685953197396</c:v>
                </c:pt>
                <c:pt idx="3929">
                  <c:v>0.46167351692124403</c:v>
                </c:pt>
                <c:pt idx="3930">
                  <c:v>0.46174251380326903</c:v>
                </c:pt>
                <c:pt idx="3931">
                  <c:v>0.46178457235603898</c:v>
                </c:pt>
                <c:pt idx="3932">
                  <c:v>0.46187824822357404</c:v>
                </c:pt>
                <c:pt idx="3933">
                  <c:v>0.46192326130277905</c:v>
                </c:pt>
                <c:pt idx="3934">
                  <c:v>0.46196578814733402</c:v>
                </c:pt>
                <c:pt idx="3935">
                  <c:v>0.46199894931819996</c:v>
                </c:pt>
                <c:pt idx="3936">
                  <c:v>0.46203066702844997</c:v>
                </c:pt>
                <c:pt idx="3937">
                  <c:v>0.462069075872096</c:v>
                </c:pt>
                <c:pt idx="3938">
                  <c:v>0.46213112092721698</c:v>
                </c:pt>
                <c:pt idx="3939">
                  <c:v>0.46219238390181006</c:v>
                </c:pt>
                <c:pt idx="3940">
                  <c:v>0.46224582607113696</c:v>
                </c:pt>
                <c:pt idx="3941">
                  <c:v>0.46228327903858402</c:v>
                </c:pt>
                <c:pt idx="3942">
                  <c:v>0.46230865320678405</c:v>
                </c:pt>
                <c:pt idx="3943">
                  <c:v>0.462350711759555</c:v>
                </c:pt>
                <c:pt idx="3944">
                  <c:v>0.462402589767828</c:v>
                </c:pt>
                <c:pt idx="3945">
                  <c:v>0.46244525660545299</c:v>
                </c:pt>
                <c:pt idx="3946">
                  <c:v>0.46248184059453601</c:v>
                </c:pt>
                <c:pt idx="3947">
                  <c:v>0.46253180685041095</c:v>
                </c:pt>
                <c:pt idx="3948">
                  <c:v>0.46259602435143898</c:v>
                </c:pt>
                <c:pt idx="3949">
                  <c:v>0.46263078348595998</c:v>
                </c:pt>
                <c:pt idx="3950">
                  <c:v>0.46267675244136497</c:v>
                </c:pt>
                <c:pt idx="3951">
                  <c:v>0.46272089654220705</c:v>
                </c:pt>
                <c:pt idx="3952">
                  <c:v>0.46274635760824301</c:v>
                </c:pt>
                <c:pt idx="3953">
                  <c:v>0.46277968550207405</c:v>
                </c:pt>
                <c:pt idx="3954">
                  <c:v>0.462797192842481</c:v>
                </c:pt>
                <c:pt idx="3955">
                  <c:v>0.46284429146975703</c:v>
                </c:pt>
                <c:pt idx="3956">
                  <c:v>0.46289208527972403</c:v>
                </c:pt>
                <c:pt idx="3957">
                  <c:v>0.46296212493578404</c:v>
                </c:pt>
                <c:pt idx="3958">
                  <c:v>0.46300592144528097</c:v>
                </c:pt>
                <c:pt idx="3959">
                  <c:v>0.463057364964373</c:v>
                </c:pt>
                <c:pt idx="3960">
                  <c:v>0.46310095399992202</c:v>
                </c:pt>
                <c:pt idx="3961">
                  <c:v>0.46314653346659196</c:v>
                </c:pt>
                <c:pt idx="3962">
                  <c:v>0.46318841918443299</c:v>
                </c:pt>
                <c:pt idx="3963">
                  <c:v>0.46325637022419197</c:v>
                </c:pt>
                <c:pt idx="3964">
                  <c:v>0.46332627267842696</c:v>
                </c:pt>
                <c:pt idx="3965">
                  <c:v>0.46338843916813399</c:v>
                </c:pt>
                <c:pt idx="3966">
                  <c:v>0.46340969564723899</c:v>
                </c:pt>
                <c:pt idx="3967">
                  <c:v>0.46345177248667402</c:v>
                </c:pt>
                <c:pt idx="3968">
                  <c:v>0.46348461602440905</c:v>
                </c:pt>
                <c:pt idx="3969">
                  <c:v>0.46351813853735702</c:v>
                </c:pt>
                <c:pt idx="3970">
                  <c:v>0.46356134842930696</c:v>
                </c:pt>
                <c:pt idx="3971">
                  <c:v>0.46358831976508796</c:v>
                </c:pt>
                <c:pt idx="3972">
                  <c:v>0.463616406194855</c:v>
                </c:pt>
                <c:pt idx="3973">
                  <c:v>0.46367411230861999</c:v>
                </c:pt>
                <c:pt idx="3974">
                  <c:v>0.46368909638405398</c:v>
                </c:pt>
                <c:pt idx="3975">
                  <c:v>0.46372373399098799</c:v>
                </c:pt>
                <c:pt idx="3976">
                  <c:v>0.46376534212772702</c:v>
                </c:pt>
                <c:pt idx="3977">
                  <c:v>0.46379600601994198</c:v>
                </c:pt>
                <c:pt idx="3978">
                  <c:v>0.463825695397313</c:v>
                </c:pt>
                <c:pt idx="3979">
                  <c:v>0.463847238977383</c:v>
                </c:pt>
                <c:pt idx="3980">
                  <c:v>0.463866047860924</c:v>
                </c:pt>
                <c:pt idx="3981">
                  <c:v>0.46387831389476797</c:v>
                </c:pt>
                <c:pt idx="3982">
                  <c:v>0.46392187225358805</c:v>
                </c:pt>
                <c:pt idx="3983">
                  <c:v>0.46393783203626004</c:v>
                </c:pt>
                <c:pt idx="3984">
                  <c:v>0.46396668509314198</c:v>
                </c:pt>
                <c:pt idx="3985">
                  <c:v>0.46398905666623202</c:v>
                </c:pt>
                <c:pt idx="3986">
                  <c:v>0.46400933743809902</c:v>
                </c:pt>
                <c:pt idx="3987">
                  <c:v>0.46405150192943601</c:v>
                </c:pt>
                <c:pt idx="3988">
                  <c:v>0.46408760309722696</c:v>
                </c:pt>
                <c:pt idx="3989">
                  <c:v>0.46413561486309196</c:v>
                </c:pt>
                <c:pt idx="3990">
                  <c:v>0.46416499211131501</c:v>
                </c:pt>
                <c:pt idx="3991">
                  <c:v>0.46422600031126204</c:v>
                </c:pt>
                <c:pt idx="3992">
                  <c:v>0.46426218693576804</c:v>
                </c:pt>
                <c:pt idx="3993">
                  <c:v>0.46430304280214596</c:v>
                </c:pt>
                <c:pt idx="3994">
                  <c:v>0.46434553290317804</c:v>
                </c:pt>
                <c:pt idx="3995">
                  <c:v>0.46438767281107096</c:v>
                </c:pt>
                <c:pt idx="3996">
                  <c:v>0.46445677759077197</c:v>
                </c:pt>
                <c:pt idx="3997">
                  <c:v>0.46450545443728497</c:v>
                </c:pt>
                <c:pt idx="3998">
                  <c:v>0.46451193301038196</c:v>
                </c:pt>
                <c:pt idx="3999">
                  <c:v>0.46454064884789303</c:v>
                </c:pt>
                <c:pt idx="4000">
                  <c:v>0.46456948141645005</c:v>
                </c:pt>
                <c:pt idx="4001">
                  <c:v>0.46458535683881397</c:v>
                </c:pt>
                <c:pt idx="4002">
                  <c:v>0.46461611546964399</c:v>
                </c:pt>
                <c:pt idx="4003">
                  <c:v>0.46463788580987098</c:v>
                </c:pt>
                <c:pt idx="4004">
                  <c:v>0.46467938369700601</c:v>
                </c:pt>
                <c:pt idx="4005">
                  <c:v>0.46469817739553998</c:v>
                </c:pt>
                <c:pt idx="4006">
                  <c:v>0.464735181137373</c:v>
                </c:pt>
                <c:pt idx="4007">
                  <c:v>0.46476815765809198</c:v>
                </c:pt>
                <c:pt idx="4008">
                  <c:v>0.46478782683947695</c:v>
                </c:pt>
                <c:pt idx="4009">
                  <c:v>0.46482395509845897</c:v>
                </c:pt>
                <c:pt idx="4010">
                  <c:v>0.46484911063904299</c:v>
                </c:pt>
                <c:pt idx="4011">
                  <c:v>0.46486597827530496</c:v>
                </c:pt>
                <c:pt idx="4012">
                  <c:v>0.46488955794675701</c:v>
                </c:pt>
                <c:pt idx="4013">
                  <c:v>0.46490006374096804</c:v>
                </c:pt>
                <c:pt idx="4014">
                  <c:v>0.46492498581945896</c:v>
                </c:pt>
                <c:pt idx="4015">
                  <c:v>0.46495965494035596</c:v>
                </c:pt>
                <c:pt idx="4016">
                  <c:v>0.46496633173462099</c:v>
                </c:pt>
                <c:pt idx="4017">
                  <c:v>0.46499333184735603</c:v>
                </c:pt>
                <c:pt idx="4018">
                  <c:v>0.46501218391141297</c:v>
                </c:pt>
                <c:pt idx="4019">
                  <c:v>0.465052397757033</c:v>
                </c:pt>
                <c:pt idx="4020">
                  <c:v>0.46508297328908499</c:v>
                </c:pt>
                <c:pt idx="4021">
                  <c:v>0.46511677492933901</c:v>
                </c:pt>
                <c:pt idx="4022">
                  <c:v>0.46514619115313105</c:v>
                </c:pt>
                <c:pt idx="4023">
                  <c:v>0.46517683305291402</c:v>
                </c:pt>
                <c:pt idx="4024">
                  <c:v>0.465223175278491</c:v>
                </c:pt>
                <c:pt idx="4025">
                  <c:v>0.46526870038673995</c:v>
                </c:pt>
                <c:pt idx="4026">
                  <c:v>0.46529682577714104</c:v>
                </c:pt>
                <c:pt idx="4027">
                  <c:v>0.46534358335325798</c:v>
                </c:pt>
                <c:pt idx="4028">
                  <c:v>0.46538846644075005</c:v>
                </c:pt>
                <c:pt idx="4029">
                  <c:v>0.46540673484957296</c:v>
                </c:pt>
                <c:pt idx="4030">
                  <c:v>0.46545611208236604</c:v>
                </c:pt>
                <c:pt idx="4031">
                  <c:v>0.46547378321722999</c:v>
                </c:pt>
                <c:pt idx="4032">
                  <c:v>0.46548617032691597</c:v>
                </c:pt>
                <c:pt idx="4033">
                  <c:v>0.46551424414366904</c:v>
                </c:pt>
                <c:pt idx="4034">
                  <c:v>0.46552936081422902</c:v>
                </c:pt>
                <c:pt idx="4035">
                  <c:v>0.46555585876185102</c:v>
                </c:pt>
                <c:pt idx="4036">
                  <c:v>0.46558276526813702</c:v>
                </c:pt>
                <c:pt idx="4037">
                  <c:v>0.46559624770404096</c:v>
                </c:pt>
                <c:pt idx="4038">
                  <c:v>0.46564410743322604</c:v>
                </c:pt>
                <c:pt idx="4039">
                  <c:v>0.46569674724277199</c:v>
                </c:pt>
                <c:pt idx="4040">
                  <c:v>0.46576475624425495</c:v>
                </c:pt>
                <c:pt idx="4041">
                  <c:v>0.46579614501416999</c:v>
                </c:pt>
                <c:pt idx="4042">
                  <c:v>0.46586825435046197</c:v>
                </c:pt>
                <c:pt idx="4043">
                  <c:v>0.46595987562481</c:v>
                </c:pt>
                <c:pt idx="4044">
                  <c:v>0.46601657335785496</c:v>
                </c:pt>
                <c:pt idx="4045">
                  <c:v>0.46604612404664902</c:v>
                </c:pt>
                <c:pt idx="4046">
                  <c:v>0.46609801449060795</c:v>
                </c:pt>
                <c:pt idx="4047">
                  <c:v>0.46619260497292103</c:v>
                </c:pt>
                <c:pt idx="4048">
                  <c:v>0.46623473944785199</c:v>
                </c:pt>
                <c:pt idx="4049">
                  <c:v>0.46630119314992502</c:v>
                </c:pt>
                <c:pt idx="4050">
                  <c:v>0.46633385443754005</c:v>
                </c:pt>
                <c:pt idx="4051">
                  <c:v>0.46639337998769503</c:v>
                </c:pt>
                <c:pt idx="4052">
                  <c:v>0.46647326582103799</c:v>
                </c:pt>
                <c:pt idx="4053">
                  <c:v>0.466583974860874</c:v>
                </c:pt>
                <c:pt idx="4054">
                  <c:v>0.46665396333433395</c:v>
                </c:pt>
                <c:pt idx="4055">
                  <c:v>0.46673498029452098</c:v>
                </c:pt>
                <c:pt idx="4056">
                  <c:v>0.46687241220604303</c:v>
                </c:pt>
                <c:pt idx="4057">
                  <c:v>0.46698633511662102</c:v>
                </c:pt>
                <c:pt idx="4058">
                  <c:v>0.46703170145452799</c:v>
                </c:pt>
                <c:pt idx="4059">
                  <c:v>0.46712720512897898</c:v>
                </c:pt>
                <c:pt idx="4060">
                  <c:v>0.46717483141360805</c:v>
                </c:pt>
                <c:pt idx="4061">
                  <c:v>0.46719257618046495</c:v>
                </c:pt>
                <c:pt idx="4062">
                  <c:v>0.46725116739178396</c:v>
                </c:pt>
                <c:pt idx="4063">
                  <c:v>0.46728079780436504</c:v>
                </c:pt>
                <c:pt idx="4064">
                  <c:v>0.46734272433621105</c:v>
                </c:pt>
                <c:pt idx="4065">
                  <c:v>0.46736173737771702</c:v>
                </c:pt>
                <c:pt idx="4066">
                  <c:v>0.46740425785678796</c:v>
                </c:pt>
                <c:pt idx="4067">
                  <c:v>0.46743439047975199</c:v>
                </c:pt>
                <c:pt idx="4068">
                  <c:v>0.46746360238368201</c:v>
                </c:pt>
                <c:pt idx="4069">
                  <c:v>0.46751047535273704</c:v>
                </c:pt>
                <c:pt idx="4070">
                  <c:v>0.46755224251623495</c:v>
                </c:pt>
                <c:pt idx="4071">
                  <c:v>0.46757911077171099</c:v>
                </c:pt>
                <c:pt idx="4072">
                  <c:v>0.46762606744249702</c:v>
                </c:pt>
                <c:pt idx="4073">
                  <c:v>0.46766294665562702</c:v>
                </c:pt>
                <c:pt idx="4074">
                  <c:v>0.46768962294278105</c:v>
                </c:pt>
                <c:pt idx="4075">
                  <c:v>0.46772451035180795</c:v>
                </c:pt>
                <c:pt idx="4076">
                  <c:v>0.46774389970028696</c:v>
                </c:pt>
                <c:pt idx="4077">
                  <c:v>0.46777784783291698</c:v>
                </c:pt>
                <c:pt idx="4078">
                  <c:v>0.46780944777455502</c:v>
                </c:pt>
                <c:pt idx="4079">
                  <c:v>0.46781910890320899</c:v>
                </c:pt>
                <c:pt idx="4080">
                  <c:v>0.467857417961967</c:v>
                </c:pt>
                <c:pt idx="4081">
                  <c:v>0.46788841408306503</c:v>
                </c:pt>
                <c:pt idx="4082">
                  <c:v>0.46791538473388905</c:v>
                </c:pt>
                <c:pt idx="4083">
                  <c:v>0.467940745196605</c:v>
                </c:pt>
                <c:pt idx="4084">
                  <c:v>0.46799106357500997</c:v>
                </c:pt>
                <c:pt idx="4085">
                  <c:v>0.46802320024601796</c:v>
                </c:pt>
                <c:pt idx="4086">
                  <c:v>0.46806882224243795</c:v>
                </c:pt>
                <c:pt idx="4087">
                  <c:v>0.468104917292546</c:v>
                </c:pt>
                <c:pt idx="4088">
                  <c:v>0.46812527819784</c:v>
                </c:pt>
                <c:pt idx="4089">
                  <c:v>0.46817522883996998</c:v>
                </c:pt>
                <c:pt idx="4090">
                  <c:v>0.46822984105333199</c:v>
                </c:pt>
                <c:pt idx="4091">
                  <c:v>0.46828378235498203</c:v>
                </c:pt>
                <c:pt idx="4092">
                  <c:v>0.46833473997922204</c:v>
                </c:pt>
                <c:pt idx="4093">
                  <c:v>0.46839059149954199</c:v>
                </c:pt>
                <c:pt idx="4094">
                  <c:v>0.46842022644410897</c:v>
                </c:pt>
                <c:pt idx="4095">
                  <c:v>0.46845694466786503</c:v>
                </c:pt>
                <c:pt idx="4096">
                  <c:v>0.46851283161347901</c:v>
                </c:pt>
                <c:pt idx="4097">
                  <c:v>0.468551476128094</c:v>
                </c:pt>
                <c:pt idx="4098">
                  <c:v>0.46858233806684901</c:v>
                </c:pt>
                <c:pt idx="4099">
                  <c:v>0.46862237600843204</c:v>
                </c:pt>
                <c:pt idx="4100">
                  <c:v>0.46864775195877495</c:v>
                </c:pt>
                <c:pt idx="4101">
                  <c:v>0.46867827844167298</c:v>
                </c:pt>
                <c:pt idx="4102">
                  <c:v>0.46871819768854095</c:v>
                </c:pt>
                <c:pt idx="4103">
                  <c:v>0.46875013308603497</c:v>
                </c:pt>
                <c:pt idx="4104">
                  <c:v>0.46876650333180903</c:v>
                </c:pt>
                <c:pt idx="4105">
                  <c:v>0.46879333980029203</c:v>
                </c:pt>
                <c:pt idx="4106">
                  <c:v>0.46882306118913597</c:v>
                </c:pt>
                <c:pt idx="4107">
                  <c:v>0.46885768023347796</c:v>
                </c:pt>
                <c:pt idx="4108">
                  <c:v>0.468871433923575</c:v>
                </c:pt>
                <c:pt idx="4109">
                  <c:v>0.46889290309836096</c:v>
                </c:pt>
                <c:pt idx="4110">
                  <c:v>0.46890638842377397</c:v>
                </c:pt>
                <c:pt idx="4111">
                  <c:v>0.46892953487783995</c:v>
                </c:pt>
                <c:pt idx="4112">
                  <c:v>0.46897441887137703</c:v>
                </c:pt>
                <c:pt idx="4113">
                  <c:v>0.46900595172184401</c:v>
                </c:pt>
                <c:pt idx="4114">
                  <c:v>0.46904385823357497</c:v>
                </c:pt>
                <c:pt idx="4115">
                  <c:v>0.46908136219827901</c:v>
                </c:pt>
                <c:pt idx="4116">
                  <c:v>0.46911222413703402</c:v>
                </c:pt>
                <c:pt idx="4117">
                  <c:v>0.46915281429561395</c:v>
                </c:pt>
                <c:pt idx="4118">
                  <c:v>0.46920722523546199</c:v>
                </c:pt>
                <c:pt idx="4119">
                  <c:v>0.46928466344985098</c:v>
                </c:pt>
                <c:pt idx="4120">
                  <c:v>0.46936862099662502</c:v>
                </c:pt>
                <c:pt idx="4121">
                  <c:v>0.469452313261572</c:v>
                </c:pt>
                <c:pt idx="4122">
                  <c:v>0.46951186713457904</c:v>
                </c:pt>
                <c:pt idx="4123">
                  <c:v>0.46959941794618398</c:v>
                </c:pt>
                <c:pt idx="4124">
                  <c:v>0.46965793123865396</c:v>
                </c:pt>
                <c:pt idx="4125">
                  <c:v>0.46972438881517398</c:v>
                </c:pt>
                <c:pt idx="4126">
                  <c:v>0.46976213282498902</c:v>
                </c:pt>
                <c:pt idx="4127">
                  <c:v>0.46983184471646799</c:v>
                </c:pt>
                <c:pt idx="4128">
                  <c:v>0.46991418591073697</c:v>
                </c:pt>
                <c:pt idx="4129">
                  <c:v>0.46996081171570503</c:v>
                </c:pt>
                <c:pt idx="4130">
                  <c:v>0.47002116229604296</c:v>
                </c:pt>
                <c:pt idx="4131">
                  <c:v>0.47005721330277905</c:v>
                </c:pt>
                <c:pt idx="4132">
                  <c:v>0.47009993673341399</c:v>
                </c:pt>
                <c:pt idx="4133">
                  <c:v>0.47013758115481297</c:v>
                </c:pt>
                <c:pt idx="4134">
                  <c:v>0.47021745106476398</c:v>
                </c:pt>
                <c:pt idx="4135">
                  <c:v>0.47026525350463599</c:v>
                </c:pt>
                <c:pt idx="4136">
                  <c:v>0.47029453249905695</c:v>
                </c:pt>
                <c:pt idx="4137">
                  <c:v>0.470320425487321</c:v>
                </c:pt>
                <c:pt idx="4138">
                  <c:v>0.47035777114346999</c:v>
                </c:pt>
                <c:pt idx="4139">
                  <c:v>0.47037490035109097</c:v>
                </c:pt>
                <c:pt idx="4140">
                  <c:v>0.47039679723193895</c:v>
                </c:pt>
                <c:pt idx="4141">
                  <c:v>0.47042013459250298</c:v>
                </c:pt>
                <c:pt idx="4142">
                  <c:v>0.47044658261204497</c:v>
                </c:pt>
                <c:pt idx="4143">
                  <c:v>0.47050486030732697</c:v>
                </c:pt>
                <c:pt idx="4144">
                  <c:v>0.47052317376447494</c:v>
                </c:pt>
                <c:pt idx="4145">
                  <c:v>0.47054522977268098</c:v>
                </c:pt>
                <c:pt idx="4146">
                  <c:v>0.47057607338178897</c:v>
                </c:pt>
                <c:pt idx="4147">
                  <c:v>0.470596519779928</c:v>
                </c:pt>
                <c:pt idx="4148">
                  <c:v>0.470628407460431</c:v>
                </c:pt>
                <c:pt idx="4149">
                  <c:v>0.47064807080502402</c:v>
                </c:pt>
                <c:pt idx="4150">
                  <c:v>0.47067404208095898</c:v>
                </c:pt>
                <c:pt idx="4151">
                  <c:v>0.47068609240496895</c:v>
                </c:pt>
                <c:pt idx="4152">
                  <c:v>0.47072132981452797</c:v>
                </c:pt>
                <c:pt idx="4153">
                  <c:v>0.47074658097506095</c:v>
                </c:pt>
                <c:pt idx="4154">
                  <c:v>0.47076383222087304</c:v>
                </c:pt>
                <c:pt idx="4155">
                  <c:v>0.47080472501715198</c:v>
                </c:pt>
                <c:pt idx="4156">
                  <c:v>0.47081903749584897</c:v>
                </c:pt>
                <c:pt idx="4157">
                  <c:v>0.470839353385065</c:v>
                </c:pt>
                <c:pt idx="4158">
                  <c:v>0.47086774419801203</c:v>
                </c:pt>
                <c:pt idx="4159">
                  <c:v>0.47089696819842497</c:v>
                </c:pt>
                <c:pt idx="4160">
                  <c:v>0.47091343895108895</c:v>
                </c:pt>
                <c:pt idx="4161">
                  <c:v>0.47093244975106097</c:v>
                </c:pt>
                <c:pt idx="4162">
                  <c:v>0.47096281482744695</c:v>
                </c:pt>
                <c:pt idx="4163">
                  <c:v>0.47098935164205302</c:v>
                </c:pt>
                <c:pt idx="4164">
                  <c:v>0.47100540423974102</c:v>
                </c:pt>
                <c:pt idx="4165">
                  <c:v>0.47102611165572905</c:v>
                </c:pt>
                <c:pt idx="4166">
                  <c:v>0.47104460042000396</c:v>
                </c:pt>
                <c:pt idx="4167">
                  <c:v>0.47106408975269898</c:v>
                </c:pt>
                <c:pt idx="4168">
                  <c:v>0.47108571073115701</c:v>
                </c:pt>
                <c:pt idx="4169">
                  <c:v>0.471099153150359</c:v>
                </c:pt>
                <c:pt idx="4170">
                  <c:v>0.47111207353386397</c:v>
                </c:pt>
                <c:pt idx="4171">
                  <c:v>0.47113360750637301</c:v>
                </c:pt>
                <c:pt idx="4172">
                  <c:v>0.47115209627064802</c:v>
                </c:pt>
                <c:pt idx="4173">
                  <c:v>0.47117115057359504</c:v>
                </c:pt>
                <c:pt idx="4174">
                  <c:v>0.47117998167747199</c:v>
                </c:pt>
                <c:pt idx="4175">
                  <c:v>0.47120334277492004</c:v>
                </c:pt>
                <c:pt idx="4176">
                  <c:v>0.47122835698540999</c:v>
                </c:pt>
                <c:pt idx="4177">
                  <c:v>0.47124375703847698</c:v>
                </c:pt>
                <c:pt idx="4178">
                  <c:v>0.47125907008559398</c:v>
                </c:pt>
                <c:pt idx="4179">
                  <c:v>0.47128273570386603</c:v>
                </c:pt>
                <c:pt idx="4180">
                  <c:v>0.47129878830155403</c:v>
                </c:pt>
                <c:pt idx="4181">
                  <c:v>0.47131357931297402</c:v>
                </c:pt>
                <c:pt idx="4182">
                  <c:v>0.47134094268410098</c:v>
                </c:pt>
                <c:pt idx="4183">
                  <c:v>0.47136473881129703</c:v>
                </c:pt>
                <c:pt idx="4184">
                  <c:v>0.47137417895682099</c:v>
                </c:pt>
                <c:pt idx="4185">
                  <c:v>0.47139845361674004</c:v>
                </c:pt>
                <c:pt idx="4186">
                  <c:v>0.47142546896406901</c:v>
                </c:pt>
                <c:pt idx="4187">
                  <c:v>0.47145892275166301</c:v>
                </c:pt>
                <c:pt idx="4188">
                  <c:v>0.47147471433150301</c:v>
                </c:pt>
                <c:pt idx="4189">
                  <c:v>0.47151199638087604</c:v>
                </c:pt>
                <c:pt idx="4190">
                  <c:v>0.471554890313994</c:v>
                </c:pt>
                <c:pt idx="4191">
                  <c:v>0.471571247432505</c:v>
                </c:pt>
                <c:pt idx="4192">
                  <c:v>0.47160583229744302</c:v>
                </c:pt>
                <c:pt idx="4193">
                  <c:v>0.47162610468368404</c:v>
                </c:pt>
                <c:pt idx="4194">
                  <c:v>0.47165864490880804</c:v>
                </c:pt>
                <c:pt idx="4195">
                  <c:v>0.47167217433395903</c:v>
                </c:pt>
                <c:pt idx="4196">
                  <c:v>0.47169758007122198</c:v>
                </c:pt>
                <c:pt idx="4197">
                  <c:v>0.47172076715677103</c:v>
                </c:pt>
                <c:pt idx="4198">
                  <c:v>0.47174528985939701</c:v>
                </c:pt>
                <c:pt idx="4199">
                  <c:v>0.47185329020782496</c:v>
                </c:pt>
                <c:pt idx="4200">
                  <c:v>0.47195240079780398</c:v>
                </c:pt>
                <c:pt idx="4201">
                  <c:v>0.47203298093782697</c:v>
                </c:pt>
                <c:pt idx="4202">
                  <c:v>0.47215573801064403</c:v>
                </c:pt>
                <c:pt idx="4203">
                  <c:v>0.47222277713540195</c:v>
                </c:pt>
                <c:pt idx="4204">
                  <c:v>0.47229292403415502</c:v>
                </c:pt>
                <c:pt idx="4205">
                  <c:v>0.47236839854547097</c:v>
                </c:pt>
                <c:pt idx="4206">
                  <c:v>0.47240117107736501</c:v>
                </c:pt>
                <c:pt idx="4207">
                  <c:v>0.47246762532946596</c:v>
                </c:pt>
                <c:pt idx="4208">
                  <c:v>0.47255841672690302</c:v>
                </c:pt>
                <c:pt idx="4209">
                  <c:v>0.47264920812433897</c:v>
                </c:pt>
                <c:pt idx="4210">
                  <c:v>0.47282945901607198</c:v>
                </c:pt>
                <c:pt idx="4211">
                  <c:v>0.47291803057493997</c:v>
                </c:pt>
                <c:pt idx="4212">
                  <c:v>0.473024360842353</c:v>
                </c:pt>
                <c:pt idx="4213">
                  <c:v>0.47311559620750299</c:v>
                </c:pt>
                <c:pt idx="4214">
                  <c:v>0.47326743316556297</c:v>
                </c:pt>
                <c:pt idx="4215">
                  <c:v>0.47337489898690299</c:v>
                </c:pt>
                <c:pt idx="4216">
                  <c:v>0.47336264385384696</c:v>
                </c:pt>
                <c:pt idx="4217">
                  <c:v>0.47334201003084897</c:v>
                </c:pt>
                <c:pt idx="4218">
                  <c:v>0.47332515220855198</c:v>
                </c:pt>
                <c:pt idx="4219">
                  <c:v>0.47331344667223896</c:v>
                </c:pt>
                <c:pt idx="4220">
                  <c:v>0.47329815030715205</c:v>
                </c:pt>
                <c:pt idx="4221">
                  <c:v>0.47331253160827202</c:v>
                </c:pt>
                <c:pt idx="4222">
                  <c:v>0.47337335780289003</c:v>
                </c:pt>
                <c:pt idx="4223">
                  <c:v>0.47345399005779198</c:v>
                </c:pt>
                <c:pt idx="4224">
                  <c:v>0.47349269197918697</c:v>
                </c:pt>
                <c:pt idx="4225">
                  <c:v>0.47390888419628896</c:v>
                </c:pt>
                <c:pt idx="4226">
                  <c:v>0.47393863240341905</c:v>
                </c:pt>
                <c:pt idx="4227">
                  <c:v>0.47396022909306001</c:v>
                </c:pt>
                <c:pt idx="4228">
                  <c:v>0.47398526643178596</c:v>
                </c:pt>
                <c:pt idx="4229">
                  <c:v>0.47402634248855502</c:v>
                </c:pt>
                <c:pt idx="4230">
                  <c:v>0.47406572468731301</c:v>
                </c:pt>
                <c:pt idx="4231">
                  <c:v>0.47409044442766202</c:v>
                </c:pt>
                <c:pt idx="4232">
                  <c:v>0.47410304249661905</c:v>
                </c:pt>
                <c:pt idx="4233">
                  <c:v>0.474127550504717</c:v>
                </c:pt>
                <c:pt idx="4234">
                  <c:v>0.47414628880896503</c:v>
                </c:pt>
                <c:pt idx="4235">
                  <c:v>0.47417259654119903</c:v>
                </c:pt>
                <c:pt idx="4236">
                  <c:v>0.47419057533970399</c:v>
                </c:pt>
                <c:pt idx="4237">
                  <c:v>0.47421541938904199</c:v>
                </c:pt>
                <c:pt idx="4238">
                  <c:v>0.47423606328355195</c:v>
                </c:pt>
                <c:pt idx="4239">
                  <c:v>0.47424792028963003</c:v>
                </c:pt>
                <c:pt idx="4240">
                  <c:v>0.47428910221252396</c:v>
                </c:pt>
                <c:pt idx="4241">
                  <c:v>0.47430069455328705</c:v>
                </c:pt>
                <c:pt idx="4242">
                  <c:v>0.47431832126321505</c:v>
                </c:pt>
                <c:pt idx="4243">
                  <c:v>0.47434552885751802</c:v>
                </c:pt>
                <c:pt idx="4244">
                  <c:v>0.47438655198122404</c:v>
                </c:pt>
                <c:pt idx="4245">
                  <c:v>0.47442000567694298</c:v>
                </c:pt>
                <c:pt idx="4246">
                  <c:v>0.47445213604609004</c:v>
                </c:pt>
                <c:pt idx="4247">
                  <c:v>0.47448474879407398</c:v>
                </c:pt>
                <c:pt idx="4248">
                  <c:v>0.474521795956796</c:v>
                </c:pt>
                <c:pt idx="4249">
                  <c:v>0.47455466022475201</c:v>
                </c:pt>
                <c:pt idx="4250">
                  <c:v>0.47458663895878295</c:v>
                </c:pt>
                <c:pt idx="4251">
                  <c:v>0.47461908692630705</c:v>
                </c:pt>
                <c:pt idx="4252">
                  <c:v>0.47464057774982304</c:v>
                </c:pt>
                <c:pt idx="4253">
                  <c:v>0.47465878672344197</c:v>
                </c:pt>
                <c:pt idx="4254">
                  <c:v>0.47468234193640901</c:v>
                </c:pt>
                <c:pt idx="4255">
                  <c:v>0.47470626768081503</c:v>
                </c:pt>
                <c:pt idx="4256">
                  <c:v>0.47475804846794001</c:v>
                </c:pt>
                <c:pt idx="4257">
                  <c:v>0.47478296768887995</c:v>
                </c:pt>
                <c:pt idx="4258">
                  <c:v>0.474826161068162</c:v>
                </c:pt>
                <c:pt idx="4259">
                  <c:v>0.47486490807016601</c:v>
                </c:pt>
                <c:pt idx="4260">
                  <c:v>0.47490582532774595</c:v>
                </c:pt>
                <c:pt idx="4261">
                  <c:v>0.47492650721913199</c:v>
                </c:pt>
                <c:pt idx="4262">
                  <c:v>0.47494701387284199</c:v>
                </c:pt>
                <c:pt idx="4263">
                  <c:v>0.47498046094635904</c:v>
                </c:pt>
                <c:pt idx="4264">
                  <c:v>0.474997505392595</c:v>
                </c:pt>
                <c:pt idx="4265">
                  <c:v>0.47500639814715395</c:v>
                </c:pt>
                <c:pt idx="4266">
                  <c:v>0.47503535253253004</c:v>
                </c:pt>
                <c:pt idx="4267">
                  <c:v>0.47505027965625302</c:v>
                </c:pt>
                <c:pt idx="4268">
                  <c:v>0.47507097648382601</c:v>
                </c:pt>
                <c:pt idx="4269">
                  <c:v>0.47508140429720702</c:v>
                </c:pt>
                <c:pt idx="4270">
                  <c:v>0.47509956033776302</c:v>
                </c:pt>
                <c:pt idx="4271">
                  <c:v>0.47512073356290097</c:v>
                </c:pt>
                <c:pt idx="4272">
                  <c:v>0.47515548944444397</c:v>
                </c:pt>
                <c:pt idx="4273">
                  <c:v>0.47519521038232604</c:v>
                </c:pt>
                <c:pt idx="4274">
                  <c:v>0.47521230776162504</c:v>
                </c:pt>
                <c:pt idx="4275">
                  <c:v>0.47523395738433005</c:v>
                </c:pt>
                <c:pt idx="4276">
                  <c:v>0.475258075159678</c:v>
                </c:pt>
                <c:pt idx="4277">
                  <c:v>0.47527614503541804</c:v>
                </c:pt>
                <c:pt idx="4278">
                  <c:v>0.47529694772911701</c:v>
                </c:pt>
                <c:pt idx="4279">
                  <c:v>0.47533818258507399</c:v>
                </c:pt>
                <c:pt idx="4280">
                  <c:v>0.47536793096639396</c:v>
                </c:pt>
                <c:pt idx="4281">
                  <c:v>0.47538179942885905</c:v>
                </c:pt>
                <c:pt idx="4282">
                  <c:v>0.47540625450389395</c:v>
                </c:pt>
                <c:pt idx="4283">
                  <c:v>0.47545722904341503</c:v>
                </c:pt>
                <c:pt idx="4284">
                  <c:v>0.47551916698172503</c:v>
                </c:pt>
                <c:pt idx="4285">
                  <c:v>0.47565555465387999</c:v>
                </c:pt>
                <c:pt idx="4286">
                  <c:v>0.47578963346580605</c:v>
                </c:pt>
                <c:pt idx="4287">
                  <c:v>0.47586846455080001</c:v>
                </c:pt>
                <c:pt idx="4288">
                  <c:v>0.47599330792180605</c:v>
                </c:pt>
                <c:pt idx="4289">
                  <c:v>0.47610974044483101</c:v>
                </c:pt>
                <c:pt idx="4290">
                  <c:v>0.47620175034565304</c:v>
                </c:pt>
                <c:pt idx="4291">
                  <c:v>0.47627300984680598</c:v>
                </c:pt>
                <c:pt idx="4292">
                  <c:v>0.47634636219972504</c:v>
                </c:pt>
                <c:pt idx="4293">
                  <c:v>0.47638527185374702</c:v>
                </c:pt>
                <c:pt idx="4294">
                  <c:v>0.47641982250666304</c:v>
                </c:pt>
                <c:pt idx="4295">
                  <c:v>0.47648138801764195</c:v>
                </c:pt>
                <c:pt idx="4296">
                  <c:v>0.47661438350162399</c:v>
                </c:pt>
                <c:pt idx="4297">
                  <c:v>0.47669631821943503</c:v>
                </c:pt>
                <c:pt idx="4298">
                  <c:v>0.476780924721523</c:v>
                </c:pt>
                <c:pt idx="4299">
                  <c:v>0.47683972661652996</c:v>
                </c:pt>
                <c:pt idx="4300">
                  <c:v>0.47687504004798398</c:v>
                </c:pt>
                <c:pt idx="4301">
                  <c:v>0.47689794930243101</c:v>
                </c:pt>
                <c:pt idx="4302">
                  <c:v>0.47694544587773502</c:v>
                </c:pt>
                <c:pt idx="4303">
                  <c:v>0.47699348535737296</c:v>
                </c:pt>
                <c:pt idx="4304">
                  <c:v>0.47700965015771601</c:v>
                </c:pt>
                <c:pt idx="4305">
                  <c:v>0.47703956351543397</c:v>
                </c:pt>
                <c:pt idx="4306">
                  <c:v>0.47707604321996899</c:v>
                </c:pt>
                <c:pt idx="4307">
                  <c:v>0.47711150149277604</c:v>
                </c:pt>
                <c:pt idx="4308">
                  <c:v>0.47713937198704004</c:v>
                </c:pt>
                <c:pt idx="4309">
                  <c:v>0.47718176140370905</c:v>
                </c:pt>
                <c:pt idx="4310">
                  <c:v>0.47721773039238002</c:v>
                </c:pt>
                <c:pt idx="4311">
                  <c:v>0.47724355802319096</c:v>
                </c:pt>
                <c:pt idx="4312">
                  <c:v>0.47728003772772498</c:v>
                </c:pt>
                <c:pt idx="4313">
                  <c:v>0.47732695062775699</c:v>
                </c:pt>
                <c:pt idx="4314">
                  <c:v>0.47737762919791804</c:v>
                </c:pt>
                <c:pt idx="4315">
                  <c:v>0.47742238153481897</c:v>
                </c:pt>
                <c:pt idx="4316">
                  <c:v>0.47746710565257799</c:v>
                </c:pt>
                <c:pt idx="4317">
                  <c:v>0.47753152881078598</c:v>
                </c:pt>
                <c:pt idx="4318">
                  <c:v>0.47758033865545302</c:v>
                </c:pt>
                <c:pt idx="4319">
                  <c:v>0.47763921689857203</c:v>
                </c:pt>
                <c:pt idx="4320">
                  <c:v>0.47767080832269804</c:v>
                </c:pt>
                <c:pt idx="4321">
                  <c:v>0.47769313390187396</c:v>
                </c:pt>
                <c:pt idx="4322">
                  <c:v>0.477747634580448</c:v>
                </c:pt>
                <c:pt idx="4323">
                  <c:v>0.47777341157032804</c:v>
                </c:pt>
                <c:pt idx="4324">
                  <c:v>0.47780001943615902</c:v>
                </c:pt>
                <c:pt idx="4325">
                  <c:v>0.47784131446169298</c:v>
                </c:pt>
                <c:pt idx="4326">
                  <c:v>0.47788056662377199</c:v>
                </c:pt>
                <c:pt idx="4327">
                  <c:v>0.47792871983375695</c:v>
                </c:pt>
                <c:pt idx="4328">
                  <c:v>0.47795398953677204</c:v>
                </c:pt>
                <c:pt idx="4329">
                  <c:v>0.47797548681497004</c:v>
                </c:pt>
                <c:pt idx="4330">
                  <c:v>0.47800788079259704</c:v>
                </c:pt>
                <c:pt idx="4331">
                  <c:v>0.47804370386244999</c:v>
                </c:pt>
                <c:pt idx="4332">
                  <c:v>0.47808434225330099</c:v>
                </c:pt>
                <c:pt idx="4333">
                  <c:v>0.478113603688057</c:v>
                </c:pt>
                <c:pt idx="4334">
                  <c:v>0.478160292998142</c:v>
                </c:pt>
                <c:pt idx="4335">
                  <c:v>0.47818750685772404</c:v>
                </c:pt>
                <c:pt idx="4336">
                  <c:v>0.47821902532244198</c:v>
                </c:pt>
                <c:pt idx="4337">
                  <c:v>0.47827790356556099</c:v>
                </c:pt>
                <c:pt idx="4338">
                  <c:v>0.47830467966868895</c:v>
                </c:pt>
                <c:pt idx="4339">
                  <c:v>0.47834181600790504</c:v>
                </c:pt>
                <c:pt idx="4340">
                  <c:v>0.47839733811820695</c:v>
                </c:pt>
                <c:pt idx="4341">
                  <c:v>0.47842790811060698</c:v>
                </c:pt>
                <c:pt idx="4342">
                  <c:v>0.47846278270814102</c:v>
                </c:pt>
                <c:pt idx="4343">
                  <c:v>0.47852735178516703</c:v>
                </c:pt>
                <c:pt idx="4344">
                  <c:v>0.478589440242285</c:v>
                </c:pt>
                <c:pt idx="4345">
                  <c:v>0.47864014703158797</c:v>
                </c:pt>
                <c:pt idx="4346">
                  <c:v>0.47868457931171104</c:v>
                </c:pt>
                <c:pt idx="4347">
                  <c:v>0.47872135085388201</c:v>
                </c:pt>
                <c:pt idx="4348">
                  <c:v>0.47876228108236996</c:v>
                </c:pt>
                <c:pt idx="4349">
                  <c:v>0.47881327970930898</c:v>
                </c:pt>
                <c:pt idx="4350">
                  <c:v>0.47887120948010897</c:v>
                </c:pt>
                <c:pt idx="4351">
                  <c:v>0.47891345297795995</c:v>
                </c:pt>
                <c:pt idx="4352">
                  <c:v>0.47897072611407898</c:v>
                </c:pt>
                <c:pt idx="4353">
                  <c:v>0.47902238137569997</c:v>
                </c:pt>
                <c:pt idx="4354">
                  <c:v>0.47911292400235495</c:v>
                </c:pt>
                <c:pt idx="4355">
                  <c:v>0.47915027921979803</c:v>
                </c:pt>
                <c:pt idx="4356">
                  <c:v>0.47916166088761303</c:v>
                </c:pt>
                <c:pt idx="4357">
                  <c:v>0.47917282367720004</c:v>
                </c:pt>
                <c:pt idx="4358">
                  <c:v>0.47919894314564704</c:v>
                </c:pt>
                <c:pt idx="4359">
                  <c:v>0.47923783051068103</c:v>
                </c:pt>
                <c:pt idx="4360">
                  <c:v>0.47927562348457797</c:v>
                </c:pt>
                <c:pt idx="4361">
                  <c:v>0.47930528814635398</c:v>
                </c:pt>
                <c:pt idx="4362">
                  <c:v>0.47934095976047797</c:v>
                </c:pt>
                <c:pt idx="4363">
                  <c:v>0.47937117187328504</c:v>
                </c:pt>
                <c:pt idx="4364">
                  <c:v>0.47939477791000895</c:v>
                </c:pt>
                <c:pt idx="4365">
                  <c:v>0.47942987965916695</c:v>
                </c:pt>
                <c:pt idx="4366">
                  <c:v>0.47944611023277195</c:v>
                </c:pt>
                <c:pt idx="4367">
                  <c:v>0.47947221700475395</c:v>
                </c:pt>
                <c:pt idx="4368">
                  <c:v>0.47949943834991704</c:v>
                </c:pt>
                <c:pt idx="4369">
                  <c:v>0.47953117567860903</c:v>
                </c:pt>
                <c:pt idx="4370">
                  <c:v>0.47955990235161505</c:v>
                </c:pt>
                <c:pt idx="4371">
                  <c:v>0.47960261602916399</c:v>
                </c:pt>
                <c:pt idx="4372">
                  <c:v>0.47962136990520898</c:v>
                </c:pt>
                <c:pt idx="4373">
                  <c:v>0.47963610957367298</c:v>
                </c:pt>
                <c:pt idx="4374">
                  <c:v>0.47967443271167898</c:v>
                </c:pt>
                <c:pt idx="4375">
                  <c:v>0.47970312303811402</c:v>
                </c:pt>
                <c:pt idx="4376">
                  <c:v>0.47976738849898903</c:v>
                </c:pt>
                <c:pt idx="4377">
                  <c:v>0.47965219705842599</c:v>
                </c:pt>
                <c:pt idx="4378">
                  <c:v>0.47946068546361997</c:v>
                </c:pt>
                <c:pt idx="4379">
                  <c:v>0.47939514893691704</c:v>
                </c:pt>
                <c:pt idx="4380">
                  <c:v>0.47946386117776396</c:v>
                </c:pt>
                <c:pt idx="4381">
                  <c:v>0.47949162463724104</c:v>
                </c:pt>
                <c:pt idx="4382">
                  <c:v>0.47952885924343003</c:v>
                </c:pt>
                <c:pt idx="4383">
                  <c:v>0.479606114087192</c:v>
                </c:pt>
                <c:pt idx="4384">
                  <c:v>0.479693675767082</c:v>
                </c:pt>
                <c:pt idx="4385">
                  <c:v>0.47976563791121196</c:v>
                </c:pt>
                <c:pt idx="4386">
                  <c:v>0.47986155648525897</c:v>
                </c:pt>
                <c:pt idx="4387">
                  <c:v>0.47989386980933302</c:v>
                </c:pt>
                <c:pt idx="4388">
                  <c:v>0.47994196837792502</c:v>
                </c:pt>
                <c:pt idx="4389">
                  <c:v>0.47997353886696303</c:v>
                </c:pt>
                <c:pt idx="4390">
                  <c:v>0.48001393052205499</c:v>
                </c:pt>
                <c:pt idx="4391">
                  <c:v>0.480057078403757</c:v>
                </c:pt>
                <c:pt idx="4392">
                  <c:v>0.48011616319391004</c:v>
                </c:pt>
                <c:pt idx="4393">
                  <c:v>0.48015156361796596</c:v>
                </c:pt>
                <c:pt idx="4394">
                  <c:v>0.48018524685227404</c:v>
                </c:pt>
                <c:pt idx="4395">
                  <c:v>0.48024300227633698</c:v>
                </c:pt>
                <c:pt idx="4396">
                  <c:v>0.48026575159932094</c:v>
                </c:pt>
                <c:pt idx="4397">
                  <c:v>0.48029592927266496</c:v>
                </c:pt>
                <c:pt idx="4398">
                  <c:v>0.48032833545111897</c:v>
                </c:pt>
                <c:pt idx="4399">
                  <c:v>0.48037123417445804</c:v>
                </c:pt>
                <c:pt idx="4400">
                  <c:v>0.48040364035291105</c:v>
                </c:pt>
                <c:pt idx="4401">
                  <c:v>0.48043233235618399</c:v>
                </c:pt>
                <c:pt idx="4402">
                  <c:v>0.48047198117624002</c:v>
                </c:pt>
                <c:pt idx="4403">
                  <c:v>0.48050540875286796</c:v>
                </c:pt>
                <c:pt idx="4404">
                  <c:v>0.48055072169007496</c:v>
                </c:pt>
                <c:pt idx="4405">
                  <c:v>0.48064255467142303</c:v>
                </c:pt>
                <c:pt idx="4406">
                  <c:v>0.48067133952907504</c:v>
                </c:pt>
                <c:pt idx="4407">
                  <c:v>0.48069390314329896</c:v>
                </c:pt>
                <c:pt idx="4408">
                  <c:v>0.48072343083598701</c:v>
                </c:pt>
                <c:pt idx="4409">
                  <c:v>0.48078462187209203</c:v>
                </c:pt>
                <c:pt idx="4410">
                  <c:v>0.48084544149067998</c:v>
                </c:pt>
                <c:pt idx="4411">
                  <c:v>0.48087747625161503</c:v>
                </c:pt>
                <c:pt idx="4412">
                  <c:v>0.48094212977736395</c:v>
                </c:pt>
                <c:pt idx="4413">
                  <c:v>0.48099224426470499</c:v>
                </c:pt>
                <c:pt idx="4414">
                  <c:v>0.48104758547490001</c:v>
                </c:pt>
                <c:pt idx="4415">
                  <c:v>0.48113709709676</c:v>
                </c:pt>
                <c:pt idx="4416">
                  <c:v>0.48115733935149596</c:v>
                </c:pt>
                <c:pt idx="4417">
                  <c:v>0.481225773029204</c:v>
                </c:pt>
                <c:pt idx="4418">
                  <c:v>0.48127361003714597</c:v>
                </c:pt>
                <c:pt idx="4419">
                  <c:v>0.48133041991492598</c:v>
                </c:pt>
                <c:pt idx="4420">
                  <c:v>0.48136449747221099</c:v>
                </c:pt>
                <c:pt idx="4421">
                  <c:v>0.48142132435247798</c:v>
                </c:pt>
                <c:pt idx="4422">
                  <c:v>0.48148019402909603</c:v>
                </c:pt>
                <c:pt idx="4423">
                  <c:v>0.48151074311995901</c:v>
                </c:pt>
                <c:pt idx="4424">
                  <c:v>0.48154472782286395</c:v>
                </c:pt>
                <c:pt idx="4425">
                  <c:v>0.48160684740276405</c:v>
                </c:pt>
                <c:pt idx="4426">
                  <c:v>0.48163618938669295</c:v>
                </c:pt>
                <c:pt idx="4427">
                  <c:v>0.481715487026806</c:v>
                </c:pt>
                <c:pt idx="4428">
                  <c:v>0.48174984314722902</c:v>
                </c:pt>
                <c:pt idx="4429">
                  <c:v>0.48180795290387302</c:v>
                </c:pt>
                <c:pt idx="4430">
                  <c:v>0.48183174070996804</c:v>
                </c:pt>
                <c:pt idx="4431">
                  <c:v>0.48188522483257301</c:v>
                </c:pt>
                <c:pt idx="4432">
                  <c:v>0.48193230200299098</c:v>
                </c:pt>
                <c:pt idx="4433">
                  <c:v>0.48197501501757101</c:v>
                </c:pt>
                <c:pt idx="4434">
                  <c:v>0.48202107078981404</c:v>
                </c:pt>
                <c:pt idx="4435">
                  <c:v>0.48207260497044901</c:v>
                </c:pt>
                <c:pt idx="4436">
                  <c:v>0.48211216093612597</c:v>
                </c:pt>
                <c:pt idx="4437">
                  <c:v>0.48216822953371097</c:v>
                </c:pt>
                <c:pt idx="4438">
                  <c:v>0.48221179368535405</c:v>
                </c:pt>
                <c:pt idx="4439">
                  <c:v>0.48226843485686199</c:v>
                </c:pt>
                <c:pt idx="4440">
                  <c:v>0.48232795451413601</c:v>
                </c:pt>
                <c:pt idx="4441">
                  <c:v>0.482386174210097</c:v>
                </c:pt>
                <c:pt idx="4442">
                  <c:v>0.482410223494393</c:v>
                </c:pt>
                <c:pt idx="4443">
                  <c:v>0.48249295674654802</c:v>
                </c:pt>
                <c:pt idx="4444">
                  <c:v>0.48254272669397202</c:v>
                </c:pt>
                <c:pt idx="4445">
                  <c:v>0.48256779066838595</c:v>
                </c:pt>
                <c:pt idx="4446">
                  <c:v>0.48265183058991101</c:v>
                </c:pt>
                <c:pt idx="4447">
                  <c:v>0.482691850827485</c:v>
                </c:pt>
                <c:pt idx="4448">
                  <c:v>0.48273001185110398</c:v>
                </c:pt>
                <c:pt idx="4449">
                  <c:v>0.48274201395358496</c:v>
                </c:pt>
                <c:pt idx="4450">
                  <c:v>0.48275349655510702</c:v>
                </c:pt>
                <c:pt idx="4451">
                  <c:v>0.48276504564933898</c:v>
                </c:pt>
                <c:pt idx="4452">
                  <c:v>0.48278172608345804</c:v>
                </c:pt>
                <c:pt idx="4453">
                  <c:v>0.48278962686895699</c:v>
                </c:pt>
                <c:pt idx="4454">
                  <c:v>0.48280257719229502</c:v>
                </c:pt>
                <c:pt idx="4455">
                  <c:v>0.48281498338439999</c:v>
                </c:pt>
                <c:pt idx="4456">
                  <c:v>0.48283045307744898</c:v>
                </c:pt>
                <c:pt idx="4457">
                  <c:v>0.48284543296818205</c:v>
                </c:pt>
                <c:pt idx="4458">
                  <c:v>0.48285662030632603</c:v>
                </c:pt>
                <c:pt idx="4459">
                  <c:v>0.48286208931122299</c:v>
                </c:pt>
                <c:pt idx="4460">
                  <c:v>0.48287895145211501</c:v>
                </c:pt>
                <c:pt idx="4461">
                  <c:v>0.48290907007343398</c:v>
                </c:pt>
                <c:pt idx="4462">
                  <c:v>0.48295495971264701</c:v>
                </c:pt>
                <c:pt idx="4463">
                  <c:v>0.48298655977085003</c:v>
                </c:pt>
                <c:pt idx="4464">
                  <c:v>0.48303058589360803</c:v>
                </c:pt>
                <c:pt idx="4465">
                  <c:v>0.48304827863453004</c:v>
                </c:pt>
                <c:pt idx="4466">
                  <c:v>0.48309345684274296</c:v>
                </c:pt>
                <c:pt idx="4467">
                  <c:v>0.48313353295822503</c:v>
                </c:pt>
                <c:pt idx="4468">
                  <c:v>0.48315410591278496</c:v>
                </c:pt>
                <c:pt idx="4469">
                  <c:v>0.48318233200644101</c:v>
                </c:pt>
                <c:pt idx="4470">
                  <c:v>0.48322718104738105</c:v>
                </c:pt>
                <c:pt idx="4471">
                  <c:v>0.48326207277831501</c:v>
                </c:pt>
                <c:pt idx="4472">
                  <c:v>0.483287007199241</c:v>
                </c:pt>
                <c:pt idx="4473">
                  <c:v>0.48332272184835701</c:v>
                </c:pt>
                <c:pt idx="4474">
                  <c:v>0.48335564096891903</c:v>
                </c:pt>
                <c:pt idx="4475">
                  <c:v>0.48339184697567805</c:v>
                </c:pt>
                <c:pt idx="4476">
                  <c:v>0.48343011267115898</c:v>
                </c:pt>
                <c:pt idx="4477">
                  <c:v>0.48348409610392395</c:v>
                </c:pt>
                <c:pt idx="4478">
                  <c:v>0.483524012139118</c:v>
                </c:pt>
                <c:pt idx="4479">
                  <c:v>0.48355675977942902</c:v>
                </c:pt>
                <c:pt idx="4480">
                  <c:v>0.483597801925573</c:v>
                </c:pt>
                <c:pt idx="4481">
                  <c:v>0.48367205061678198</c:v>
                </c:pt>
                <c:pt idx="4482">
                  <c:v>0.48370027671043803</c:v>
                </c:pt>
                <c:pt idx="4483">
                  <c:v>0.48377475080594401</c:v>
                </c:pt>
                <c:pt idx="4484">
                  <c:v>0.48380253800710704</c:v>
                </c:pt>
                <c:pt idx="4485">
                  <c:v>0.48383293112143899</c:v>
                </c:pt>
                <c:pt idx="4486">
                  <c:v>0.48386461347146104</c:v>
                </c:pt>
                <c:pt idx="4487">
                  <c:v>0.48391028543058401</c:v>
                </c:pt>
                <c:pt idx="4488">
                  <c:v>0.48395735635061599</c:v>
                </c:pt>
                <c:pt idx="4489">
                  <c:v>0.48401125749156304</c:v>
                </c:pt>
                <c:pt idx="4490">
                  <c:v>0.48405018152158996</c:v>
                </c:pt>
                <c:pt idx="4491">
                  <c:v>0.48411494518254405</c:v>
                </c:pt>
                <c:pt idx="4492">
                  <c:v>0.48417353695712995</c:v>
                </c:pt>
                <c:pt idx="4493">
                  <c:v>0.48426414024901199</c:v>
                </c:pt>
                <c:pt idx="4494">
                  <c:v>0.48431705388813895</c:v>
                </c:pt>
                <c:pt idx="4495">
                  <c:v>0.48438831860273401</c:v>
                </c:pt>
                <c:pt idx="4496">
                  <c:v>0.48442765409185295</c:v>
                </c:pt>
                <c:pt idx="4497">
                  <c:v>0.48444090307458898</c:v>
                </c:pt>
                <c:pt idx="4498">
                  <c:v>0.48445908956642003</c:v>
                </c:pt>
                <c:pt idx="4499">
                  <c:v>0.48449134795917004</c:v>
                </c:pt>
                <c:pt idx="4500">
                  <c:v>0.48455397203285</c:v>
                </c:pt>
                <c:pt idx="4501">
                  <c:v>0.48458911063923804</c:v>
                </c:pt>
                <c:pt idx="4502">
                  <c:v>0.48464218886200205</c:v>
                </c:pt>
                <c:pt idx="4503">
                  <c:v>0.48468884832294301</c:v>
                </c:pt>
                <c:pt idx="4504">
                  <c:v>0.48473772966297701</c:v>
                </c:pt>
                <c:pt idx="4505">
                  <c:v>0.48478257870391805</c:v>
                </c:pt>
                <c:pt idx="4506">
                  <c:v>0.48479434643392605</c:v>
                </c:pt>
                <c:pt idx="4507">
                  <c:v>0.48482281940303695</c:v>
                </c:pt>
                <c:pt idx="4508">
                  <c:v>0.48486824448670496</c:v>
                </c:pt>
                <c:pt idx="4509">
                  <c:v>0.48491959458128597</c:v>
                </c:pt>
                <c:pt idx="4510">
                  <c:v>0.48499554992951999</c:v>
                </c:pt>
                <c:pt idx="4511">
                  <c:v>0.48505405941228796</c:v>
                </c:pt>
                <c:pt idx="4512">
                  <c:v>0.48510705534323395</c:v>
                </c:pt>
                <c:pt idx="4513">
                  <c:v>0.48514581478962504</c:v>
                </c:pt>
                <c:pt idx="4514">
                  <c:v>0.48517741484782895</c:v>
                </c:pt>
                <c:pt idx="4515">
                  <c:v>0.48522415660058804</c:v>
                </c:pt>
                <c:pt idx="4516">
                  <c:v>0.48525230040242595</c:v>
                </c:pt>
                <c:pt idx="4517">
                  <c:v>0.48529410464609202</c:v>
                </c:pt>
                <c:pt idx="4518">
                  <c:v>0.48533813076884902</c:v>
                </c:pt>
                <c:pt idx="4519">
                  <c:v>0.48537927667796898</c:v>
                </c:pt>
                <c:pt idx="4520">
                  <c:v>0.48544000803982901</c:v>
                </c:pt>
                <c:pt idx="4521">
                  <c:v>0.48550707587169395</c:v>
                </c:pt>
                <c:pt idx="4522">
                  <c:v>0.485543284271719</c:v>
                </c:pt>
                <c:pt idx="4523">
                  <c:v>0.48558352497083801</c:v>
                </c:pt>
                <c:pt idx="4524">
                  <c:v>0.48561686539704996</c:v>
                </c:pt>
                <c:pt idx="4525">
                  <c:v>0.48563555578951001</c:v>
                </c:pt>
                <c:pt idx="4526">
                  <c:v>0.48565319460907297</c:v>
                </c:pt>
                <c:pt idx="4527">
                  <c:v>0.48567229814104196</c:v>
                </c:pt>
                <c:pt idx="4528">
                  <c:v>0.48568611393966898</c:v>
                </c:pt>
                <c:pt idx="4529">
                  <c:v>0.48570588280026805</c:v>
                </c:pt>
                <c:pt idx="4530">
                  <c:v>0.48571509631874099</c:v>
                </c:pt>
                <c:pt idx="4531">
                  <c:v>0.48572841702323299</c:v>
                </c:pt>
                <c:pt idx="4532">
                  <c:v>0.48574907339428497</c:v>
                </c:pt>
                <c:pt idx="4533">
                  <c:v>0.48576120720664995</c:v>
                </c:pt>
                <c:pt idx="4534">
                  <c:v>0.48577919152006199</c:v>
                </c:pt>
                <c:pt idx="4535">
                  <c:v>0.48580422103193499</c:v>
                </c:pt>
                <c:pt idx="4536">
                  <c:v>0.48583429526593402</c:v>
                </c:pt>
                <c:pt idx="4537">
                  <c:v>0.48585867414845896</c:v>
                </c:pt>
                <c:pt idx="4538">
                  <c:v>0.48587777441254598</c:v>
                </c:pt>
                <c:pt idx="4539">
                  <c:v>0.48592028118207697</c:v>
                </c:pt>
                <c:pt idx="4540">
                  <c:v>0.48595591185653697</c:v>
                </c:pt>
                <c:pt idx="4541">
                  <c:v>0.48599001450987001</c:v>
                </c:pt>
                <c:pt idx="4542">
                  <c:v>0.48601661596858003</c:v>
                </c:pt>
                <c:pt idx="4543">
                  <c:v>0.48605488595225899</c:v>
                </c:pt>
                <c:pt idx="4544">
                  <c:v>0.48609093335975395</c:v>
                </c:pt>
                <c:pt idx="4545">
                  <c:v>0.48611635407486598</c:v>
                </c:pt>
                <c:pt idx="4546">
                  <c:v>0.48614038567986195</c:v>
                </c:pt>
                <c:pt idx="4547">
                  <c:v>0.48617664145387396</c:v>
                </c:pt>
                <c:pt idx="4548">
                  <c:v>0.48620115924741103</c:v>
                </c:pt>
                <c:pt idx="4549">
                  <c:v>0.48623873467603196</c:v>
                </c:pt>
                <c:pt idx="4550">
                  <c:v>0.48625637637449803</c:v>
                </c:pt>
                <c:pt idx="4551">
                  <c:v>0.48628679788602502</c:v>
                </c:pt>
                <c:pt idx="4552">
                  <c:v>0.48631298261169997</c:v>
                </c:pt>
                <c:pt idx="4553">
                  <c:v>0.48634896056368904</c:v>
                </c:pt>
                <c:pt idx="4554">
                  <c:v>0.48641654077080299</c:v>
                </c:pt>
                <c:pt idx="4555">
                  <c:v>0.48644335059603105</c:v>
                </c:pt>
                <c:pt idx="4556">
                  <c:v>0.48649335856018505</c:v>
                </c:pt>
                <c:pt idx="4557">
                  <c:v>0.48657274620327995</c:v>
                </c:pt>
                <c:pt idx="4558">
                  <c:v>0.48660969653234998</c:v>
                </c:pt>
                <c:pt idx="4559">
                  <c:v>0.48663665520625399</c:v>
                </c:pt>
                <c:pt idx="4560">
                  <c:v>0.48667554035182004</c:v>
                </c:pt>
                <c:pt idx="4561">
                  <c:v>0.48674374565848599</c:v>
                </c:pt>
                <c:pt idx="4562">
                  <c:v>0.48677958469946303</c:v>
                </c:pt>
                <c:pt idx="4563">
                  <c:v>0.48680993675548501</c:v>
                </c:pt>
                <c:pt idx="4564">
                  <c:v>0.48681931324876404</c:v>
                </c:pt>
                <c:pt idx="4565">
                  <c:v>0.48684799837264703</c:v>
                </c:pt>
                <c:pt idx="4566">
                  <c:v>0.48689606158263898</c:v>
                </c:pt>
                <c:pt idx="4567">
                  <c:v>0.48691460620268001</c:v>
                </c:pt>
                <c:pt idx="4568">
                  <c:v>0.48695322346388803</c:v>
                </c:pt>
                <c:pt idx="4569">
                  <c:v>0.48698822903879602</c:v>
                </c:pt>
                <c:pt idx="4570">
                  <c:v>0.48700475944916999</c:v>
                </c:pt>
                <c:pt idx="4571">
                  <c:v>0.48704684948566601</c:v>
                </c:pt>
                <c:pt idx="4572">
                  <c:v>0.48706858905897199</c:v>
                </c:pt>
                <c:pt idx="4573">
                  <c:v>0.48709139999263895</c:v>
                </c:pt>
                <c:pt idx="4574">
                  <c:v>0.48711998613324203</c:v>
                </c:pt>
                <c:pt idx="4575">
                  <c:v>0.48714304536115705</c:v>
                </c:pt>
                <c:pt idx="4576">
                  <c:v>0.48718062078977897</c:v>
                </c:pt>
                <c:pt idx="4577">
                  <c:v>0.48721507072064096</c:v>
                </c:pt>
                <c:pt idx="4578">
                  <c:v>0.48723583791686598</c:v>
                </c:pt>
                <c:pt idx="4579">
                  <c:v>0.48727674720976499</c:v>
                </c:pt>
                <c:pt idx="4580">
                  <c:v>0.48731730922513405</c:v>
                </c:pt>
                <c:pt idx="4581">
                  <c:v>0.48736620590119695</c:v>
                </c:pt>
                <c:pt idx="4582">
                  <c:v>0.48741024069185501</c:v>
                </c:pt>
                <c:pt idx="4583">
                  <c:v>0.48744399606765898</c:v>
                </c:pt>
                <c:pt idx="4584">
                  <c:v>0.487475737233796</c:v>
                </c:pt>
                <c:pt idx="4585">
                  <c:v>0.48752380044378896</c:v>
                </c:pt>
                <c:pt idx="4586">
                  <c:v>0.48758262925717599</c:v>
                </c:pt>
                <c:pt idx="4587">
                  <c:v>0.48762541384873004</c:v>
                </c:pt>
                <c:pt idx="4588">
                  <c:v>0.48767576909041299</c:v>
                </c:pt>
                <c:pt idx="4589">
                  <c:v>0.48772713430508097</c:v>
                </c:pt>
                <c:pt idx="4590">
                  <c:v>0.48776739243160006</c:v>
                </c:pt>
                <c:pt idx="4591">
                  <c:v>0.48779703840348798</c:v>
                </c:pt>
                <c:pt idx="4592">
                  <c:v>0.487866702275775</c:v>
                </c:pt>
                <c:pt idx="4593">
                  <c:v>0.48789663759876201</c:v>
                </c:pt>
                <c:pt idx="4594">
                  <c:v>0.487943728431674</c:v>
                </c:pt>
                <c:pt idx="4595">
                  <c:v>0.487978247818042</c:v>
                </c:pt>
                <c:pt idx="4596">
                  <c:v>0.48799804263718605</c:v>
                </c:pt>
                <c:pt idx="4597">
                  <c:v>0.48801867092240003</c:v>
                </c:pt>
                <c:pt idx="4598">
                  <c:v>0.48804388327099402</c:v>
                </c:pt>
                <c:pt idx="4599">
                  <c:v>0.48807791646882204</c:v>
                </c:pt>
                <c:pt idx="4600">
                  <c:v>0.48812000650531795</c:v>
                </c:pt>
                <c:pt idx="4601">
                  <c:v>0.48813966241345097</c:v>
                </c:pt>
                <c:pt idx="4602">
                  <c:v>0.48816695842721902</c:v>
                </c:pt>
                <c:pt idx="4603">
                  <c:v>0.48819890795987297</c:v>
                </c:pt>
                <c:pt idx="4604">
                  <c:v>0.48822509268554803</c:v>
                </c:pt>
                <c:pt idx="4605">
                  <c:v>0.48825204142178702</c:v>
                </c:pt>
                <c:pt idx="4606">
                  <c:v>0.48827409428725199</c:v>
                </c:pt>
                <c:pt idx="4607">
                  <c:v>0.48831635722013</c:v>
                </c:pt>
                <c:pt idx="4608">
                  <c:v>0.488364073152594</c:v>
                </c:pt>
                <c:pt idx="4609">
                  <c:v>0.48839289718748802</c:v>
                </c:pt>
                <c:pt idx="4610">
                  <c:v>0.48842285959361598</c:v>
                </c:pt>
                <c:pt idx="4611">
                  <c:v>0.48847144737124804</c:v>
                </c:pt>
                <c:pt idx="4612">
                  <c:v>0.48852873427064003</c:v>
                </c:pt>
                <c:pt idx="4613">
                  <c:v>0.48859302290218098</c:v>
                </c:pt>
                <c:pt idx="4614">
                  <c:v>0.48865603849151196</c:v>
                </c:pt>
                <c:pt idx="4615">
                  <c:v>0.48868266629104395</c:v>
                </c:pt>
                <c:pt idx="4616">
                  <c:v>0.48871343147775503</c:v>
                </c:pt>
                <c:pt idx="4617">
                  <c:v>0.48874301402360798</c:v>
                </c:pt>
                <c:pt idx="4618">
                  <c:v>0.48875213345965396</c:v>
                </c:pt>
                <c:pt idx="4619">
                  <c:v>0.488761174784899</c:v>
                </c:pt>
                <c:pt idx="4620">
                  <c:v>0.48877447314881295</c:v>
                </c:pt>
                <c:pt idx="4621">
                  <c:v>0.48878468613607695</c:v>
                </c:pt>
                <c:pt idx="4622">
                  <c:v>0.48879177469128998</c:v>
                </c:pt>
                <c:pt idx="4623">
                  <c:v>0.48879950766061497</c:v>
                </c:pt>
                <c:pt idx="4624">
                  <c:v>0.48881083372679601</c:v>
                </c:pt>
                <c:pt idx="4625">
                  <c:v>0.48882424925691104</c:v>
                </c:pt>
                <c:pt idx="4626">
                  <c:v>0.48883674698511204</c:v>
                </c:pt>
                <c:pt idx="4627">
                  <c:v>0.48885119748334405</c:v>
                </c:pt>
                <c:pt idx="4628">
                  <c:v>0.48889510744114395</c:v>
                </c:pt>
                <c:pt idx="4629">
                  <c:v>0.48898850101065205</c:v>
                </c:pt>
                <c:pt idx="4630">
                  <c:v>0.48902273327645795</c:v>
                </c:pt>
                <c:pt idx="4631">
                  <c:v>0.48906247522092905</c:v>
                </c:pt>
                <c:pt idx="4632">
                  <c:v>0.48909959780996903</c:v>
                </c:pt>
                <c:pt idx="4633">
                  <c:v>0.48915017846656905</c:v>
                </c:pt>
                <c:pt idx="4634">
                  <c:v>0.48917239782643196</c:v>
                </c:pt>
                <c:pt idx="4635">
                  <c:v>0.48921575267494599</c:v>
                </c:pt>
                <c:pt idx="4636">
                  <c:v>0.48925179139277397</c:v>
                </c:pt>
                <c:pt idx="4637">
                  <c:v>0.48931745592375198</c:v>
                </c:pt>
                <c:pt idx="4638">
                  <c:v>0.48934644947869599</c:v>
                </c:pt>
                <c:pt idx="4639">
                  <c:v>0.48937463013022997</c:v>
                </c:pt>
                <c:pt idx="4640">
                  <c:v>0.48942340433480902</c:v>
                </c:pt>
                <c:pt idx="4641">
                  <c:v>0.48946088821425304</c:v>
                </c:pt>
                <c:pt idx="4642">
                  <c:v>0.48951869467893805</c:v>
                </c:pt>
                <c:pt idx="4643">
                  <c:v>0.48955148178312702</c:v>
                </c:pt>
                <c:pt idx="4644">
                  <c:v>0.48958634630714104</c:v>
                </c:pt>
                <c:pt idx="4645">
                  <c:v>0.489645778578646</c:v>
                </c:pt>
                <c:pt idx="4646">
                  <c:v>0.48969708181605398</c:v>
                </c:pt>
                <c:pt idx="4647">
                  <c:v>0.48973221730786998</c:v>
                </c:pt>
                <c:pt idx="4648">
                  <c:v>0.489782346351465</c:v>
                </c:pt>
                <c:pt idx="4649">
                  <c:v>0.48982199797333503</c:v>
                </c:pt>
                <c:pt idx="4650">
                  <c:v>0.48984331410718795</c:v>
                </c:pt>
                <c:pt idx="4651">
                  <c:v>0.48988657863310103</c:v>
                </c:pt>
                <c:pt idx="4652">
                  <c:v>0.48994655284021205</c:v>
                </c:pt>
                <c:pt idx="4653">
                  <c:v>0.48997906897659804</c:v>
                </c:pt>
                <c:pt idx="4654">
                  <c:v>0.49004175286174101</c:v>
                </c:pt>
                <c:pt idx="4655">
                  <c:v>0.49009515183215902</c:v>
                </c:pt>
                <c:pt idx="4656">
                  <c:v>0.49015158514464297</c:v>
                </c:pt>
                <c:pt idx="4657">
                  <c:v>0.49024100451970298</c:v>
                </c:pt>
                <c:pt idx="4658">
                  <c:v>0.49029926259739398</c:v>
                </c:pt>
                <c:pt idx="4659">
                  <c:v>0.49036130302444803</c:v>
                </c:pt>
                <c:pt idx="4660">
                  <c:v>0.49040936584810002</c:v>
                </c:pt>
                <c:pt idx="4661">
                  <c:v>0.49049697877113896</c:v>
                </c:pt>
                <c:pt idx="4662">
                  <c:v>0.49057077233621404</c:v>
                </c:pt>
                <c:pt idx="4663">
                  <c:v>0.49061060460328598</c:v>
                </c:pt>
                <c:pt idx="4664">
                  <c:v>0.49065359816139598</c:v>
                </c:pt>
                <c:pt idx="4665">
                  <c:v>0.49070481107620301</c:v>
                </c:pt>
                <c:pt idx="4666">
                  <c:v>0.49074057882622701</c:v>
                </c:pt>
                <c:pt idx="4667">
                  <c:v>0.49079793367790703</c:v>
                </c:pt>
                <c:pt idx="4668">
                  <c:v>0.49085501756178396</c:v>
                </c:pt>
                <c:pt idx="4669">
                  <c:v>0.49089349498984003</c:v>
                </c:pt>
                <c:pt idx="4670">
                  <c:v>0.49095482403596802</c:v>
                </c:pt>
                <c:pt idx="4671">
                  <c:v>0.49099330146402398</c:v>
                </c:pt>
                <c:pt idx="4672">
                  <c:v>0.49102139179295701</c:v>
                </c:pt>
                <c:pt idx="4673">
                  <c:v>0.49105110792870998</c:v>
                </c:pt>
                <c:pt idx="4674">
                  <c:v>0.49112797246222095</c:v>
                </c:pt>
                <c:pt idx="4675">
                  <c:v>0.49115660472676004</c:v>
                </c:pt>
                <c:pt idx="4676">
                  <c:v>0.49121793377288803</c:v>
                </c:pt>
                <c:pt idx="4677">
                  <c:v>0.49124512087580996</c:v>
                </c:pt>
                <c:pt idx="4678">
                  <c:v>0.491282451048066</c:v>
                </c:pt>
                <c:pt idx="4679">
                  <c:v>0.491324154630987</c:v>
                </c:pt>
                <c:pt idx="4680">
                  <c:v>0.49135161122247295</c:v>
                </c:pt>
                <c:pt idx="4681">
                  <c:v>0.49141032091316905</c:v>
                </c:pt>
                <c:pt idx="4682">
                  <c:v>0.49144681124400202</c:v>
                </c:pt>
                <c:pt idx="4683">
                  <c:v>0.49151283706538496</c:v>
                </c:pt>
                <c:pt idx="4684">
                  <c:v>0.49154045840764005</c:v>
                </c:pt>
                <c:pt idx="4685">
                  <c:v>0.49158726288866705</c:v>
                </c:pt>
                <c:pt idx="4686">
                  <c:v>0.49169691452636699</c:v>
                </c:pt>
                <c:pt idx="4687">
                  <c:v>0.49171120995767004</c:v>
                </c:pt>
                <c:pt idx="4688">
                  <c:v>0.49172169008310196</c:v>
                </c:pt>
                <c:pt idx="4689">
                  <c:v>0.49172700329310504</c:v>
                </c:pt>
                <c:pt idx="4690">
                  <c:v>0.49174443445482696</c:v>
                </c:pt>
                <c:pt idx="4691">
                  <c:v>0.49175607543315303</c:v>
                </c:pt>
                <c:pt idx="4692">
                  <c:v>0.49176573172009197</c:v>
                </c:pt>
                <c:pt idx="4693">
                  <c:v>0.49177391857206199</c:v>
                </c:pt>
                <c:pt idx="4694">
                  <c:v>0.49178609389037697</c:v>
                </c:pt>
                <c:pt idx="4695">
                  <c:v>0.49179397540521097</c:v>
                </c:pt>
                <c:pt idx="4696">
                  <c:v>0.49180357444143696</c:v>
                </c:pt>
                <c:pt idx="4697">
                  <c:v>0.49180880333989796</c:v>
                </c:pt>
                <c:pt idx="4698">
                  <c:v>0.49181866954611897</c:v>
                </c:pt>
                <c:pt idx="4699">
                  <c:v>0.49182702815022805</c:v>
                </c:pt>
                <c:pt idx="4700">
                  <c:v>0.49183424174007595</c:v>
                </c:pt>
                <c:pt idx="4701">
                  <c:v>0.49185122611828902</c:v>
                </c:pt>
                <c:pt idx="4702">
                  <c:v>0.49185989026785903</c:v>
                </c:pt>
                <c:pt idx="4703">
                  <c:v>0.49186393577659204</c:v>
                </c:pt>
                <c:pt idx="4704">
                  <c:v>0.49187649276632806</c:v>
                </c:pt>
                <c:pt idx="4705">
                  <c:v>0.49188275217762401</c:v>
                </c:pt>
                <c:pt idx="4706">
                  <c:v>0.49188834713994301</c:v>
                </c:pt>
                <c:pt idx="4707">
                  <c:v>0.49189946938584295</c:v>
                </c:pt>
                <c:pt idx="4708">
                  <c:v>0.49190618680284404</c:v>
                </c:pt>
                <c:pt idx="4709">
                  <c:v>0.49191591942406798</c:v>
                </c:pt>
                <c:pt idx="4710">
                  <c:v>0.49192559479457798</c:v>
                </c:pt>
                <c:pt idx="4711">
                  <c:v>0.49192950692663795</c:v>
                </c:pt>
                <c:pt idx="4712">
                  <c:v>0.49194007922498695</c:v>
                </c:pt>
                <c:pt idx="4713">
                  <c:v>0.49194771265339698</c:v>
                </c:pt>
                <c:pt idx="4714">
                  <c:v>0.49195689185106095</c:v>
                </c:pt>
                <c:pt idx="4715">
                  <c:v>0.49197107094433301</c:v>
                </c:pt>
                <c:pt idx="4716">
                  <c:v>0.49197824636703902</c:v>
                </c:pt>
                <c:pt idx="4717">
                  <c:v>0.491990269016785</c:v>
                </c:pt>
                <c:pt idx="4718">
                  <c:v>0.49201629900766497</c:v>
                </c:pt>
                <c:pt idx="4719">
                  <c:v>0.49202360801536804</c:v>
                </c:pt>
                <c:pt idx="4720">
                  <c:v>0.49205129396617397</c:v>
                </c:pt>
                <c:pt idx="4721">
                  <c:v>0.49209208841230001</c:v>
                </c:pt>
                <c:pt idx="4722">
                  <c:v>0.49217493380700095</c:v>
                </c:pt>
                <c:pt idx="4723">
                  <c:v>0.49220291192816301</c:v>
                </c:pt>
                <c:pt idx="4724">
                  <c:v>0.49223610613169999</c:v>
                </c:pt>
                <c:pt idx="4725">
                  <c:v>0.49232697060313901</c:v>
                </c:pt>
                <c:pt idx="4726">
                  <c:v>0.49239406783383199</c:v>
                </c:pt>
                <c:pt idx="4727">
                  <c:v>0.49244608703515502</c:v>
                </c:pt>
                <c:pt idx="4728">
                  <c:v>0.49249601206573301</c:v>
                </c:pt>
                <c:pt idx="4729">
                  <c:v>0.49257123467891895</c:v>
                </c:pt>
                <c:pt idx="4730">
                  <c:v>0.49260934858648997</c:v>
                </c:pt>
                <c:pt idx="4731">
                  <c:v>0.49265784958096104</c:v>
                </c:pt>
                <c:pt idx="4732">
                  <c:v>0.492681555593802</c:v>
                </c:pt>
                <c:pt idx="4733">
                  <c:v>0.49271548115988295</c:v>
                </c:pt>
                <c:pt idx="4734">
                  <c:v>0.49274781515619703</c:v>
                </c:pt>
                <c:pt idx="4735">
                  <c:v>0.49276878173777905</c:v>
                </c:pt>
                <c:pt idx="4736">
                  <c:v>0.49283049301723703</c:v>
                </c:pt>
                <c:pt idx="4737">
                  <c:v>0.49284800028467102</c:v>
                </c:pt>
                <c:pt idx="4738">
                  <c:v>0.49288075311513402</c:v>
                </c:pt>
                <c:pt idx="4739">
                  <c:v>0.49291903455636599</c:v>
                </c:pt>
                <c:pt idx="4740">
                  <c:v>0.49296485501228204</c:v>
                </c:pt>
                <c:pt idx="4741">
                  <c:v>0.49299878057836199</c:v>
                </c:pt>
                <c:pt idx="4742">
                  <c:v>0.49303748085374299</c:v>
                </c:pt>
                <c:pt idx="4743">
                  <c:v>0.49309402346387698</c:v>
                </c:pt>
                <c:pt idx="4744">
                  <c:v>0.49312970813338397</c:v>
                </c:pt>
                <c:pt idx="4745">
                  <c:v>0.49315936159114304</c:v>
                </c:pt>
                <c:pt idx="4746">
                  <c:v>0.493207192450975</c:v>
                </c:pt>
                <c:pt idx="4747">
                  <c:v>0.49323106599747601</c:v>
                </c:pt>
                <c:pt idx="4748">
                  <c:v>0.49330159766819204</c:v>
                </c:pt>
                <c:pt idx="4749">
                  <c:v>0.49332882188788596</c:v>
                </c:pt>
                <c:pt idx="4750">
                  <c:v>0.49337037023548103</c:v>
                </c:pt>
                <c:pt idx="4751">
                  <c:v>0.49343143625442598</c:v>
                </c:pt>
                <c:pt idx="4752">
                  <c:v>0.493499622453906</c:v>
                </c:pt>
                <c:pt idx="4753">
                  <c:v>0.49358746546765897</c:v>
                </c:pt>
                <c:pt idx="4754">
                  <c:v>0.49362183825862604</c:v>
                </c:pt>
                <c:pt idx="4755">
                  <c:v>0.49366715611356304</c:v>
                </c:pt>
                <c:pt idx="4756">
                  <c:v>0.49374665083506997</c:v>
                </c:pt>
                <c:pt idx="4757">
                  <c:v>0.493787780348515</c:v>
                </c:pt>
                <c:pt idx="4758">
                  <c:v>0.493904886376615</c:v>
                </c:pt>
                <c:pt idx="4759">
                  <c:v>0.49393906324318504</c:v>
                </c:pt>
                <c:pt idx="4760">
                  <c:v>0.49398773177131605</c:v>
                </c:pt>
                <c:pt idx="4761">
                  <c:v>0.494020987202758</c:v>
                </c:pt>
                <c:pt idx="4762">
                  <c:v>0.49407468174067704</c:v>
                </c:pt>
                <c:pt idx="4763">
                  <c:v>0.49410257609500996</c:v>
                </c:pt>
                <c:pt idx="4764">
                  <c:v>0.494153505921611</c:v>
                </c:pt>
                <c:pt idx="4765">
                  <c:v>0.49418023099876196</c:v>
                </c:pt>
                <c:pt idx="4766">
                  <c:v>0.49420058328590999</c:v>
                </c:pt>
                <c:pt idx="4767">
                  <c:v>0.49423258221490396</c:v>
                </c:pt>
                <c:pt idx="4768">
                  <c:v>0.49425318547955799</c:v>
                </c:pt>
                <c:pt idx="4769">
                  <c:v>0.494274716930308</c:v>
                </c:pt>
                <c:pt idx="4770">
                  <c:v>0.49429373200067905</c:v>
                </c:pt>
                <c:pt idx="4771">
                  <c:v>0.49432112375403303</c:v>
                </c:pt>
                <c:pt idx="4772">
                  <c:v>0.49434206546148995</c:v>
                </c:pt>
                <c:pt idx="4773">
                  <c:v>0.49437808519831605</c:v>
                </c:pt>
                <c:pt idx="4774">
                  <c:v>0.49441058672828897</c:v>
                </c:pt>
                <c:pt idx="4775">
                  <c:v>0.49447758562285904</c:v>
                </c:pt>
                <c:pt idx="4776">
                  <c:v>0.49459349621877702</c:v>
                </c:pt>
                <c:pt idx="4777">
                  <c:v>0.49469122895371198</c:v>
                </c:pt>
                <c:pt idx="4778">
                  <c:v>0.49472443913650399</c:v>
                </c:pt>
                <c:pt idx="4779">
                  <c:v>0.49473345948986003</c:v>
                </c:pt>
                <c:pt idx="4780">
                  <c:v>0.49475019286073696</c:v>
                </c:pt>
                <c:pt idx="4781">
                  <c:v>0.49476022297854305</c:v>
                </c:pt>
                <c:pt idx="4782">
                  <c:v>0.49477828783262801</c:v>
                </c:pt>
                <c:pt idx="4783">
                  <c:v>0.49479504903744898</c:v>
                </c:pt>
                <c:pt idx="4784">
                  <c:v>0.49481047998791905</c:v>
                </c:pt>
                <c:pt idx="4785">
                  <c:v>0.49483591445110797</c:v>
                </c:pt>
                <c:pt idx="4786">
                  <c:v>0.49486310485003904</c:v>
                </c:pt>
                <c:pt idx="4787">
                  <c:v>0.49487728536141995</c:v>
                </c:pt>
                <c:pt idx="4788">
                  <c:v>0.49489686670546496</c:v>
                </c:pt>
                <c:pt idx="4789">
                  <c:v>0.49491888012476803</c:v>
                </c:pt>
                <c:pt idx="4790">
                  <c:v>0.49497321291265295</c:v>
                </c:pt>
                <c:pt idx="4791">
                  <c:v>0.49504526339258503</c:v>
                </c:pt>
                <c:pt idx="4792">
                  <c:v>0.49507965313086</c:v>
                </c:pt>
                <c:pt idx="4793">
                  <c:v>0.49512200870548095</c:v>
                </c:pt>
                <c:pt idx="4794">
                  <c:v>0.49515638910212501</c:v>
                </c:pt>
                <c:pt idx="4795">
                  <c:v>0.49520359763744304</c:v>
                </c:pt>
                <c:pt idx="4796">
                  <c:v>0.49523710332074899</c:v>
                </c:pt>
                <c:pt idx="4797">
                  <c:v>0.49526813365014299</c:v>
                </c:pt>
                <c:pt idx="4798">
                  <c:v>0.49529518573217901</c:v>
                </c:pt>
                <c:pt idx="4799">
                  <c:v>0.49535600871401098</c:v>
                </c:pt>
                <c:pt idx="4800">
                  <c:v>0.49537811008822397</c:v>
                </c:pt>
                <c:pt idx="4801">
                  <c:v>0.49543194903580501</c:v>
                </c:pt>
                <c:pt idx="4802">
                  <c:v>0.49546607355758898</c:v>
                </c:pt>
                <c:pt idx="4803">
                  <c:v>0.49549356766710895</c:v>
                </c:pt>
                <c:pt idx="4804">
                  <c:v>0.49554543412987395</c:v>
                </c:pt>
                <c:pt idx="4805">
                  <c:v>0.49557224855930504</c:v>
                </c:pt>
                <c:pt idx="4806">
                  <c:v>0.49559930393459095</c:v>
                </c:pt>
                <c:pt idx="4807">
                  <c:v>0.49562458461343994</c:v>
                </c:pt>
                <c:pt idx="4808">
                  <c:v>0.495658620729727</c:v>
                </c:pt>
                <c:pt idx="4809">
                  <c:v>0.49569937566377398</c:v>
                </c:pt>
                <c:pt idx="4810">
                  <c:v>0.49573665003832401</c:v>
                </c:pt>
                <c:pt idx="4811">
                  <c:v>0.49575798850818598</c:v>
                </c:pt>
                <c:pt idx="4812">
                  <c:v>0.49581960077827003</c:v>
                </c:pt>
                <c:pt idx="4813">
                  <c:v>0.49584850652714296</c:v>
                </c:pt>
                <c:pt idx="4814">
                  <c:v>0.49590518366044001</c:v>
                </c:pt>
                <c:pt idx="4815">
                  <c:v>0.49594894438138004</c:v>
                </c:pt>
                <c:pt idx="4816">
                  <c:v>0.49599146742536504</c:v>
                </c:pt>
                <c:pt idx="4817">
                  <c:v>0.49605470086909997</c:v>
                </c:pt>
                <c:pt idx="4818">
                  <c:v>0.496113467011017</c:v>
                </c:pt>
                <c:pt idx="4819">
                  <c:v>0.49617800302371695</c:v>
                </c:pt>
                <c:pt idx="4820">
                  <c:v>0.49626075056876795</c:v>
                </c:pt>
                <c:pt idx="4821">
                  <c:v>0.49633350829267597</c:v>
                </c:pt>
                <c:pt idx="4822">
                  <c:v>0.49639795589987901</c:v>
                </c:pt>
                <c:pt idx="4823">
                  <c:v>0.496471774489748</c:v>
                </c:pt>
                <c:pt idx="4824">
                  <c:v>0.49652013229652503</c:v>
                </c:pt>
                <c:pt idx="4825">
                  <c:v>0.49655973795911301</c:v>
                </c:pt>
                <c:pt idx="4826">
                  <c:v>0.49662639570373801</c:v>
                </c:pt>
                <c:pt idx="4827">
                  <c:v>0.49667696364793601</c:v>
                </c:pt>
                <c:pt idx="4828">
                  <c:v>0.496722050451329</c:v>
                </c:pt>
                <c:pt idx="4829">
                  <c:v>0.49675714743357802</c:v>
                </c:pt>
                <c:pt idx="4830">
                  <c:v>0.49678587922005402</c:v>
                </c:pt>
                <c:pt idx="4831">
                  <c:v>0.49682831385854198</c:v>
                </c:pt>
                <c:pt idx="4832">
                  <c:v>0.49685757607799896</c:v>
                </c:pt>
                <c:pt idx="4833">
                  <c:v>0.49690513823530402</c:v>
                </c:pt>
                <c:pt idx="4834">
                  <c:v>0.49695042871143302</c:v>
                </c:pt>
                <c:pt idx="4835">
                  <c:v>0.49697710030973996</c:v>
                </c:pt>
                <c:pt idx="4836">
                  <c:v>0.497024043628567</c:v>
                </c:pt>
                <c:pt idx="4837">
                  <c:v>0.49704641021926999</c:v>
                </c:pt>
                <c:pt idx="4838">
                  <c:v>0.49708743036980796</c:v>
                </c:pt>
                <c:pt idx="4839">
                  <c:v>0.49710493465818395</c:v>
                </c:pt>
                <c:pt idx="4840">
                  <c:v>0.49715320405946395</c:v>
                </c:pt>
                <c:pt idx="4841">
                  <c:v>0.49717795759858097</c:v>
                </c:pt>
                <c:pt idx="4842">
                  <c:v>0.49721977339859103</c:v>
                </c:pt>
                <c:pt idx="4843">
                  <c:v>0.49725142256646304</c:v>
                </c:pt>
                <c:pt idx="4844">
                  <c:v>0.49728572389924097</c:v>
                </c:pt>
                <c:pt idx="4845">
                  <c:v>0.49732762810474795</c:v>
                </c:pt>
                <c:pt idx="4846">
                  <c:v>0.49737147723118502</c:v>
                </c:pt>
                <c:pt idx="4847">
                  <c:v>0.49741556923378705</c:v>
                </c:pt>
                <c:pt idx="4848">
                  <c:v>0.49754352061691698</c:v>
                </c:pt>
                <c:pt idx="4849">
                  <c:v>0.49767319490162798</c:v>
                </c:pt>
                <c:pt idx="4850">
                  <c:v>0.49768113886216803</c:v>
                </c:pt>
                <c:pt idx="4851">
                  <c:v>0.497689583402664</c:v>
                </c:pt>
                <c:pt idx="4852">
                  <c:v>0.49769814103968402</c:v>
                </c:pt>
                <c:pt idx="4853">
                  <c:v>0.49771710355695697</c:v>
                </c:pt>
                <c:pt idx="4854">
                  <c:v>0.49772456792757303</c:v>
                </c:pt>
                <c:pt idx="4855">
                  <c:v>0.49773591527886396</c:v>
                </c:pt>
                <c:pt idx="4856">
                  <c:v>0.49774914757222999</c:v>
                </c:pt>
                <c:pt idx="4857">
                  <c:v>0.497766771780629</c:v>
                </c:pt>
                <c:pt idx="4858">
                  <c:v>0.49777777984234695</c:v>
                </c:pt>
                <c:pt idx="4859">
                  <c:v>0.49779003196583305</c:v>
                </c:pt>
                <c:pt idx="4860">
                  <c:v>0.497799927911726</c:v>
                </c:pt>
                <c:pt idx="4861">
                  <c:v>0.497809767309357</c:v>
                </c:pt>
                <c:pt idx="4862">
                  <c:v>0.497817024336345</c:v>
                </c:pt>
                <c:pt idx="4863">
                  <c:v>0.49782599666062199</c:v>
                </c:pt>
                <c:pt idx="4864">
                  <c:v>0.49783157608916295</c:v>
                </c:pt>
                <c:pt idx="4865">
                  <c:v>0.49783898391151704</c:v>
                </c:pt>
                <c:pt idx="4866">
                  <c:v>0.49785029356396704</c:v>
                </c:pt>
                <c:pt idx="4867">
                  <c:v>0.49785707935543599</c:v>
                </c:pt>
                <c:pt idx="4868">
                  <c:v>0.49785979367202404</c:v>
                </c:pt>
                <c:pt idx="4869">
                  <c:v>0.49786791777236705</c:v>
                </c:pt>
                <c:pt idx="4870">
                  <c:v>0.49787325215843903</c:v>
                </c:pt>
                <c:pt idx="4871">
                  <c:v>0.49787920857539503</c:v>
                </c:pt>
                <c:pt idx="4872">
                  <c:v>0.49788831284561696</c:v>
                </c:pt>
                <c:pt idx="4873">
                  <c:v>0.49789866776488101</c:v>
                </c:pt>
                <c:pt idx="4874">
                  <c:v>0.49793527430363504</c:v>
                </c:pt>
                <c:pt idx="4875">
                  <c:v>0.49798580882825105</c:v>
                </c:pt>
                <c:pt idx="4876">
                  <c:v>0.49802205076004502</c:v>
                </c:pt>
                <c:pt idx="4877">
                  <c:v>0.498054938307811</c:v>
                </c:pt>
                <c:pt idx="4878">
                  <c:v>0.49810284766231605</c:v>
                </c:pt>
                <c:pt idx="4879">
                  <c:v>0.49814856937506302</c:v>
                </c:pt>
                <c:pt idx="4880">
                  <c:v>0.49820092693447704</c:v>
                </c:pt>
                <c:pt idx="4881">
                  <c:v>0.49823897532269101</c:v>
                </c:pt>
                <c:pt idx="4882">
                  <c:v>0.49830761410517799</c:v>
                </c:pt>
                <c:pt idx="4883">
                  <c:v>0.49835168742866998</c:v>
                </c:pt>
                <c:pt idx="4884">
                  <c:v>0.49839387693755399</c:v>
                </c:pt>
                <c:pt idx="4885">
                  <c:v>0.49843274403945803</c:v>
                </c:pt>
                <c:pt idx="4886">
                  <c:v>0.49847474676121695</c:v>
                </c:pt>
                <c:pt idx="4887">
                  <c:v>0.49851937465308405</c:v>
                </c:pt>
                <c:pt idx="4888">
                  <c:v>0.498568669514037</c:v>
                </c:pt>
                <c:pt idx="4889">
                  <c:v>0.49862678786341397</c:v>
                </c:pt>
                <c:pt idx="4890">
                  <c:v>0.49869176082363398</c:v>
                </c:pt>
                <c:pt idx="4891">
                  <c:v>0.49874980625161902</c:v>
                </c:pt>
                <c:pt idx="4892">
                  <c:v>0.49878167289989706</c:v>
                </c:pt>
                <c:pt idx="4893">
                  <c:v>0.49882805090517202</c:v>
                </c:pt>
                <c:pt idx="4894">
                  <c:v>0.49885196912172802</c:v>
                </c:pt>
                <c:pt idx="4895">
                  <c:v>0.49887975217205804</c:v>
                </c:pt>
                <c:pt idx="4896">
                  <c:v>0.49890906657161804</c:v>
                </c:pt>
                <c:pt idx="4897">
                  <c:v>0.49893706838612395</c:v>
                </c:pt>
                <c:pt idx="4898">
                  <c:v>0.49896981009110497</c:v>
                </c:pt>
                <c:pt idx="4899">
                  <c:v>0.49897972740040997</c:v>
                </c:pt>
                <c:pt idx="4900">
                  <c:v>0.49900255179608699</c:v>
                </c:pt>
                <c:pt idx="4901">
                  <c:v>0.49901786528839498</c:v>
                </c:pt>
                <c:pt idx="4902">
                  <c:v>0.49905002362224105</c:v>
                </c:pt>
                <c:pt idx="4903">
                  <c:v>0.49906891026275402</c:v>
                </c:pt>
                <c:pt idx="4904">
                  <c:v>0.49910704815073903</c:v>
                </c:pt>
                <c:pt idx="4905">
                  <c:v>0.499145331881508</c:v>
                </c:pt>
                <c:pt idx="4906">
                  <c:v>0.49918580325403505</c:v>
                </c:pt>
                <c:pt idx="4907">
                  <c:v>0.49922481619872405</c:v>
                </c:pt>
                <c:pt idx="4908">
                  <c:v>0.49925471396942001</c:v>
                </c:pt>
                <c:pt idx="4909">
                  <c:v>0.49927885095015201</c:v>
                </c:pt>
                <c:pt idx="4910">
                  <c:v>0.49931567625308304</c:v>
                </c:pt>
                <c:pt idx="4911">
                  <c:v>0.49934805335110499</c:v>
                </c:pt>
                <c:pt idx="4912">
                  <c:v>0.49939210686847402</c:v>
                </c:pt>
                <c:pt idx="4913">
                  <c:v>0.49941944339381505</c:v>
                </c:pt>
                <c:pt idx="4914">
                  <c:v>0.49946326915037198</c:v>
                </c:pt>
                <c:pt idx="4915">
                  <c:v>0.49949170849322899</c:v>
                </c:pt>
                <c:pt idx="4916">
                  <c:v>0.49951373075359495</c:v>
                </c:pt>
                <c:pt idx="4917">
                  <c:v>0.49957024483234902</c:v>
                </c:pt>
                <c:pt idx="4918">
                  <c:v>0.49959219417132394</c:v>
                </c:pt>
                <c:pt idx="4919">
                  <c:v>0.49962413374099401</c:v>
                </c:pt>
                <c:pt idx="4920">
                  <c:v>0.49965133342018797</c:v>
                </c:pt>
                <c:pt idx="4921">
                  <c:v>0.49969669052597598</c:v>
                </c:pt>
                <c:pt idx="4922">
                  <c:v>0.49972082750670799</c:v>
                </c:pt>
                <c:pt idx="4923">
                  <c:v>0.49977938338443695</c:v>
                </c:pt>
                <c:pt idx="4924">
                  <c:v>0.49982765734590195</c:v>
                </c:pt>
                <c:pt idx="4925">
                  <c:v>0.49989656806128602</c:v>
                </c:pt>
                <c:pt idx="4926">
                  <c:v>0.49992653875337401</c:v>
                </c:pt>
                <c:pt idx="4927">
                  <c:v>0.499950894498283</c:v>
                </c:pt>
                <c:pt idx="4928">
                  <c:v>0.49997473979344798</c:v>
                </c:pt>
                <c:pt idx="4929">
                  <c:v>0.50000179362985797</c:v>
                </c:pt>
                <c:pt idx="4930">
                  <c:v>0.50004437972275095</c:v>
                </c:pt>
                <c:pt idx="4931">
                  <c:v>0.500102206386561</c:v>
                </c:pt>
                <c:pt idx="4932">
                  <c:v>0.50013662528355707</c:v>
                </c:pt>
                <c:pt idx="4933">
                  <c:v>0.50016316867022392</c:v>
                </c:pt>
                <c:pt idx="4934">
                  <c:v>0.50020509847059003</c:v>
                </c:pt>
                <c:pt idx="4935">
                  <c:v>0.50021975567037003</c:v>
                </c:pt>
                <c:pt idx="4936">
                  <c:v>0.50023725680443598</c:v>
                </c:pt>
                <c:pt idx="4937">
                  <c:v>0.50028749964348296</c:v>
                </c:pt>
                <c:pt idx="4938">
                  <c:v>0.50032177269769607</c:v>
                </c:pt>
                <c:pt idx="4939">
                  <c:v>0.50034795147740296</c:v>
                </c:pt>
                <c:pt idx="4940">
                  <c:v>0.50038864161410601</c:v>
                </c:pt>
                <c:pt idx="4941">
                  <c:v>0.50041307389695</c:v>
                </c:pt>
                <c:pt idx="4942">
                  <c:v>0.50050287416657802</c:v>
                </c:pt>
                <c:pt idx="4943">
                  <c:v>0.50062928895739101</c:v>
                </c:pt>
                <c:pt idx="4944">
                  <c:v>0.50065899574832207</c:v>
                </c:pt>
                <c:pt idx="4945">
                  <c:v>0.50075475682093096</c:v>
                </c:pt>
                <c:pt idx="4946">
                  <c:v>0.50084820473538594</c:v>
                </c:pt>
                <c:pt idx="4947">
                  <c:v>0.50085174766890206</c:v>
                </c:pt>
                <c:pt idx="4948">
                  <c:v>0.50085524118596103</c:v>
                </c:pt>
                <c:pt idx="4949">
                  <c:v>0.50085679552616802</c:v>
                </c:pt>
                <c:pt idx="4950">
                  <c:v>0.50086073318208801</c:v>
                </c:pt>
                <c:pt idx="4951">
                  <c:v>0.50086361763029608</c:v>
                </c:pt>
                <c:pt idx="4952">
                  <c:v>0.50086577171592106</c:v>
                </c:pt>
                <c:pt idx="4953">
                  <c:v>0.50086892037936392</c:v>
                </c:pt>
                <c:pt idx="4954">
                  <c:v>0.500872798733066</c:v>
                </c:pt>
                <c:pt idx="4955">
                  <c:v>0.50087649216526398</c:v>
                </c:pt>
                <c:pt idx="4956">
                  <c:v>0.50088009532699096</c:v>
                </c:pt>
                <c:pt idx="4957">
                  <c:v>0.50088272451973004</c:v>
                </c:pt>
                <c:pt idx="4958">
                  <c:v>0.50088435382811503</c:v>
                </c:pt>
                <c:pt idx="4959">
                  <c:v>0.500888082245462</c:v>
                </c:pt>
                <c:pt idx="4960">
                  <c:v>0.50089080608923398</c:v>
                </c:pt>
                <c:pt idx="4961">
                  <c:v>0.50089286021728996</c:v>
                </c:pt>
                <c:pt idx="4962">
                  <c:v>0.50089479439626206</c:v>
                </c:pt>
                <c:pt idx="4963">
                  <c:v>0.50089727834186792</c:v>
                </c:pt>
                <c:pt idx="4964">
                  <c:v>0.50089959235960402</c:v>
                </c:pt>
                <c:pt idx="4965">
                  <c:v>0.50090072188014101</c:v>
                </c:pt>
                <c:pt idx="4966">
                  <c:v>0.500901636491903</c:v>
                </c:pt>
                <c:pt idx="4967">
                  <c:v>0.50090465021262798</c:v>
                </c:pt>
                <c:pt idx="4968">
                  <c:v>0.50090727909670907</c:v>
                </c:pt>
                <c:pt idx="4969">
                  <c:v>0.50090850357693695</c:v>
                </c:pt>
                <c:pt idx="4970">
                  <c:v>0.50090938320354894</c:v>
                </c:pt>
                <c:pt idx="4971">
                  <c:v>0.50091118743768104</c:v>
                </c:pt>
                <c:pt idx="4972">
                  <c:v>0.50091387129842602</c:v>
                </c:pt>
                <c:pt idx="4973">
                  <c:v>0.500915580572866</c:v>
                </c:pt>
                <c:pt idx="4974">
                  <c:v>0.50091791957999598</c:v>
                </c:pt>
                <c:pt idx="4975">
                  <c:v>0.50092220276185406</c:v>
                </c:pt>
                <c:pt idx="4976">
                  <c:v>0.50092463173079604</c:v>
                </c:pt>
                <c:pt idx="4977">
                  <c:v>0.50092819521815302</c:v>
                </c:pt>
                <c:pt idx="4978">
                  <c:v>0.500930229354695</c:v>
                </c:pt>
                <c:pt idx="4979">
                  <c:v>0.50093350296510097</c:v>
                </c:pt>
                <c:pt idx="4980">
                  <c:v>0.50093674159035606</c:v>
                </c:pt>
                <c:pt idx="4981">
                  <c:v>0.50093995022834092</c:v>
                </c:pt>
                <c:pt idx="4982">
                  <c:v>0.50094169948581002</c:v>
                </c:pt>
                <c:pt idx="4983">
                  <c:v>0.50094556284587599</c:v>
                </c:pt>
                <c:pt idx="4984">
                  <c:v>0.50094881646476708</c:v>
                </c:pt>
                <c:pt idx="4985">
                  <c:v>0.50095310464450393</c:v>
                </c:pt>
                <c:pt idx="4986">
                  <c:v>0.50095578350737002</c:v>
                </c:pt>
                <c:pt idx="4987">
                  <c:v>0.50095974682500599</c:v>
                </c:pt>
                <c:pt idx="4988">
                  <c:v>0.50096196088517297</c:v>
                </c:pt>
                <c:pt idx="4989">
                  <c:v>0.50096525448709306</c:v>
                </c:pt>
                <c:pt idx="4990">
                  <c:v>0.50100754279717896</c:v>
                </c:pt>
                <c:pt idx="4991">
                  <c:v>0.501096447777719</c:v>
                </c:pt>
                <c:pt idx="4992">
                  <c:v>0.50119632303863404</c:v>
                </c:pt>
                <c:pt idx="4993">
                  <c:v>0.50127242935873606</c:v>
                </c:pt>
                <c:pt idx="4994">
                  <c:v>0.50132202416793104</c:v>
                </c:pt>
                <c:pt idx="4995">
                  <c:v>0.50151811792963596</c:v>
                </c:pt>
                <c:pt idx="4996">
                  <c:v>0.50163262023105104</c:v>
                </c:pt>
                <c:pt idx="4997">
                  <c:v>0.50184631215085806</c:v>
                </c:pt>
                <c:pt idx="4998">
                  <c:v>0.50192996053871797</c:v>
                </c:pt>
                <c:pt idx="4999">
                  <c:v>0.50203623512985107</c:v>
                </c:pt>
                <c:pt idx="5000">
                  <c:v>0.50214845195618896</c:v>
                </c:pt>
                <c:pt idx="5001">
                  <c:v>0.502212902353392</c:v>
                </c:pt>
                <c:pt idx="5002">
                  <c:v>0.50224421336196301</c:v>
                </c:pt>
                <c:pt idx="5003">
                  <c:v>0.50233974622022903</c:v>
                </c:pt>
                <c:pt idx="5004">
                  <c:v>0.50248144567507402</c:v>
                </c:pt>
                <c:pt idx="5005">
                  <c:v>0.50255160975997293</c:v>
                </c:pt>
                <c:pt idx="5006">
                  <c:v>0.50266496932384896</c:v>
                </c:pt>
                <c:pt idx="5007">
                  <c:v>0.50277032972495195</c:v>
                </c:pt>
                <c:pt idx="5008">
                  <c:v>0.50285077844770198</c:v>
                </c:pt>
                <c:pt idx="5009">
                  <c:v>0.50297373700690606</c:v>
                </c:pt>
                <c:pt idx="5010">
                  <c:v>0.50301876086594599</c:v>
                </c:pt>
                <c:pt idx="5011">
                  <c:v>0.5031782870264</c:v>
                </c:pt>
                <c:pt idx="5012">
                  <c:v>0.50335516900407007</c:v>
                </c:pt>
                <c:pt idx="5013">
                  <c:v>0.50336569279291599</c:v>
                </c:pt>
                <c:pt idx="5014">
                  <c:v>0.50337644702969297</c:v>
                </c:pt>
                <c:pt idx="5015">
                  <c:v>0.50339181022508805</c:v>
                </c:pt>
                <c:pt idx="5016">
                  <c:v>0.50340582914088605</c:v>
                </c:pt>
                <c:pt idx="5017">
                  <c:v>0.50342119233628102</c:v>
                </c:pt>
                <c:pt idx="5018">
                  <c:v>0.50343021821357503</c:v>
                </c:pt>
                <c:pt idx="5019">
                  <c:v>0.50344201521922405</c:v>
                </c:pt>
                <c:pt idx="5020">
                  <c:v>0.50345499136615002</c:v>
                </c:pt>
                <c:pt idx="5021">
                  <c:v>0.50346484826405202</c:v>
                </c:pt>
                <c:pt idx="5022">
                  <c:v>0.50347436203272999</c:v>
                </c:pt>
                <c:pt idx="5023">
                  <c:v>0.503481021670805</c:v>
                </c:pt>
                <c:pt idx="5024">
                  <c:v>0.503489393787241</c:v>
                </c:pt>
                <c:pt idx="5025">
                  <c:v>0.50350031279256502</c:v>
                </c:pt>
                <c:pt idx="5026">
                  <c:v>0.50351317820893704</c:v>
                </c:pt>
                <c:pt idx="5027">
                  <c:v>0.50352097949925301</c:v>
                </c:pt>
                <c:pt idx="5028">
                  <c:v>0.50353564814197393</c:v>
                </c:pt>
                <c:pt idx="5029">
                  <c:v>0.50354813073823201</c:v>
                </c:pt>
                <c:pt idx="5030">
                  <c:v>0.50356272577385797</c:v>
                </c:pt>
                <c:pt idx="5031">
                  <c:v>0.50357232777097893</c:v>
                </c:pt>
                <c:pt idx="5032">
                  <c:v>0.50357981732873502</c:v>
                </c:pt>
                <c:pt idx="5033">
                  <c:v>0.50358995371711301</c:v>
                </c:pt>
                <c:pt idx="5034">
                  <c:v>0.50360186529568907</c:v>
                </c:pt>
                <c:pt idx="5035">
                  <c:v>0.50360986560965704</c:v>
                </c:pt>
                <c:pt idx="5036">
                  <c:v>0.50361982155592999</c:v>
                </c:pt>
                <c:pt idx="5037">
                  <c:v>0.50363173313450504</c:v>
                </c:pt>
                <c:pt idx="5038">
                  <c:v>0.50363724446190594</c:v>
                </c:pt>
                <c:pt idx="5039">
                  <c:v>0.50365004496425603</c:v>
                </c:pt>
                <c:pt idx="5040">
                  <c:v>0.50365484515263703</c:v>
                </c:pt>
                <c:pt idx="5041">
                  <c:v>0.50366586780743905</c:v>
                </c:pt>
                <c:pt idx="5042">
                  <c:v>0.50368115729635698</c:v>
                </c:pt>
                <c:pt idx="5043">
                  <c:v>0.50368524634571898</c:v>
                </c:pt>
                <c:pt idx="5044">
                  <c:v>0.50369626900052</c:v>
                </c:pt>
                <c:pt idx="5045">
                  <c:v>0.50370960285713506</c:v>
                </c:pt>
                <c:pt idx="5046">
                  <c:v>0.50372293671375001</c:v>
                </c:pt>
                <c:pt idx="5047">
                  <c:v>0.50373129259722793</c:v>
                </c:pt>
                <c:pt idx="5048">
                  <c:v>0.50374053740448099</c:v>
                </c:pt>
                <c:pt idx="5049">
                  <c:v>0.50375505246781294</c:v>
                </c:pt>
                <c:pt idx="5050">
                  <c:v>0.50376400499212304</c:v>
                </c:pt>
                <c:pt idx="5051">
                  <c:v>0.50378231682187302</c:v>
                </c:pt>
                <c:pt idx="5052">
                  <c:v>0.50379013935108707</c:v>
                </c:pt>
                <c:pt idx="5053">
                  <c:v>0.50379351726143007</c:v>
                </c:pt>
                <c:pt idx="5054">
                  <c:v>0.50379938415834002</c:v>
                </c:pt>
                <c:pt idx="5055">
                  <c:v>0.50381058459789596</c:v>
                </c:pt>
                <c:pt idx="5056">
                  <c:v>0.503824451808776</c:v>
                </c:pt>
                <c:pt idx="5057">
                  <c:v>0.50384649711837803</c:v>
                </c:pt>
                <c:pt idx="5058">
                  <c:v>0.50385996717380399</c:v>
                </c:pt>
                <c:pt idx="5059">
                  <c:v>0.50387480897250203</c:v>
                </c:pt>
                <c:pt idx="5060">
                  <c:v>0.50390327262795398</c:v>
                </c:pt>
                <c:pt idx="5061">
                  <c:v>0.50391330681854996</c:v>
                </c:pt>
                <c:pt idx="5062">
                  <c:v>0.50393707200680393</c:v>
                </c:pt>
                <c:pt idx="5063">
                  <c:v>0.50396347777152894</c:v>
                </c:pt>
                <c:pt idx="5064">
                  <c:v>0.50397295851204693</c:v>
                </c:pt>
                <c:pt idx="5065">
                  <c:v>0.50398264022338601</c:v>
                </c:pt>
                <c:pt idx="5066">
                  <c:v>0.50399197355454906</c:v>
                </c:pt>
                <c:pt idx="5067">
                  <c:v>0.50400745091472599</c:v>
                </c:pt>
                <c:pt idx="5068">
                  <c:v>0.50401828506684898</c:v>
                </c:pt>
                <c:pt idx="5069">
                  <c:v>0.50402712927266402</c:v>
                </c:pt>
                <c:pt idx="5070">
                  <c:v>0.50403796342478802</c:v>
                </c:pt>
                <c:pt idx="5071">
                  <c:v>0.50404901868205698</c:v>
                </c:pt>
                <c:pt idx="5072">
                  <c:v>0.50405941062388893</c:v>
                </c:pt>
                <c:pt idx="5073">
                  <c:v>0.50407002367086706</c:v>
                </c:pt>
                <c:pt idx="5074">
                  <c:v>0.50408262666415404</c:v>
                </c:pt>
                <c:pt idx="5075">
                  <c:v>0.50409257639569605</c:v>
                </c:pt>
                <c:pt idx="5076">
                  <c:v>0.50410274723238302</c:v>
                </c:pt>
                <c:pt idx="5077">
                  <c:v>0.50411269696392502</c:v>
                </c:pt>
                <c:pt idx="5078">
                  <c:v>0.50412883763953698</c:v>
                </c:pt>
                <c:pt idx="5079">
                  <c:v>0.50413922958137003</c:v>
                </c:pt>
                <c:pt idx="5080">
                  <c:v>0.50414763157689402</c:v>
                </c:pt>
                <c:pt idx="5081">
                  <c:v>0.50415470694154707</c:v>
                </c:pt>
                <c:pt idx="5082">
                  <c:v>0.50416425216267302</c:v>
                </c:pt>
                <c:pt idx="5083">
                  <c:v>0.50417637524579306</c:v>
                </c:pt>
                <c:pt idx="5084">
                  <c:v>0.50419317923684193</c:v>
                </c:pt>
                <c:pt idx="5085">
                  <c:v>0.50419959128605796</c:v>
                </c:pt>
                <c:pt idx="5086">
                  <c:v>0.50421661638225201</c:v>
                </c:pt>
                <c:pt idx="5087">
                  <c:v>0.50422887884794398</c:v>
                </c:pt>
                <c:pt idx="5088">
                  <c:v>0.50424204347397006</c:v>
                </c:pt>
                <c:pt idx="5089">
                  <c:v>0.50434685030284199</c:v>
                </c:pt>
                <c:pt idx="5090">
                  <c:v>0.50457501373708302</c:v>
                </c:pt>
                <c:pt idx="5091">
                  <c:v>0.50477593377619101</c:v>
                </c:pt>
                <c:pt idx="5092">
                  <c:v>0.50493939414699107</c:v>
                </c:pt>
                <c:pt idx="5093">
                  <c:v>0.50524588234223999</c:v>
                </c:pt>
                <c:pt idx="5094">
                  <c:v>0.50547745120087306</c:v>
                </c:pt>
                <c:pt idx="5095">
                  <c:v>0.50557961393262296</c:v>
                </c:pt>
                <c:pt idx="5096">
                  <c:v>0.50570220921072306</c:v>
                </c:pt>
                <c:pt idx="5097">
                  <c:v>0.505875885854698</c:v>
                </c:pt>
                <c:pt idx="5098">
                  <c:v>0.50610404928893904</c:v>
                </c:pt>
                <c:pt idx="5099">
                  <c:v>0.50624367168899698</c:v>
                </c:pt>
                <c:pt idx="5100">
                  <c:v>0.50652797617815293</c:v>
                </c:pt>
                <c:pt idx="5101">
                  <c:v>0.50653897783642399</c:v>
                </c:pt>
                <c:pt idx="5102">
                  <c:v>0.50655369440863995</c:v>
                </c:pt>
                <c:pt idx="5103">
                  <c:v>0.50656188713956496</c:v>
                </c:pt>
                <c:pt idx="5104">
                  <c:v>0.50657417623595202</c:v>
                </c:pt>
                <c:pt idx="5105">
                  <c:v>0.50658070007724398</c:v>
                </c:pt>
                <c:pt idx="5106">
                  <c:v>0.50659025826332305</c:v>
                </c:pt>
                <c:pt idx="5107">
                  <c:v>0.50659951301492301</c:v>
                </c:pt>
                <c:pt idx="5108">
                  <c:v>0.50661134695959198</c:v>
                </c:pt>
                <c:pt idx="5109">
                  <c:v>0.50662818757315997</c:v>
                </c:pt>
                <c:pt idx="5110">
                  <c:v>0.50663486313169104</c:v>
                </c:pt>
                <c:pt idx="5111">
                  <c:v>0.506644117883292</c:v>
                </c:pt>
                <c:pt idx="5112">
                  <c:v>0.50664806253151506</c:v>
                </c:pt>
                <c:pt idx="5113">
                  <c:v>0.50665913788998695</c:v>
                </c:pt>
                <c:pt idx="5114">
                  <c:v>0.50666323425544901</c:v>
                </c:pt>
                <c:pt idx="5115">
                  <c:v>0.50667825426214508</c:v>
                </c:pt>
                <c:pt idx="5116">
                  <c:v>0.50668690214478795</c:v>
                </c:pt>
                <c:pt idx="5117">
                  <c:v>0.50669463972399398</c:v>
                </c:pt>
                <c:pt idx="5118">
                  <c:v>0.50670768740657801</c:v>
                </c:pt>
                <c:pt idx="5119">
                  <c:v>0.50671648700645999</c:v>
                </c:pt>
                <c:pt idx="5120">
                  <c:v>0.50672695549597502</c:v>
                </c:pt>
                <c:pt idx="5121">
                  <c:v>0.50673484479242092</c:v>
                </c:pt>
                <c:pt idx="5122">
                  <c:v>0.50674015489579793</c:v>
                </c:pt>
                <c:pt idx="5123">
                  <c:v>0.50675031995083497</c:v>
                </c:pt>
                <c:pt idx="5124">
                  <c:v>0.50675654035764794</c:v>
                </c:pt>
                <c:pt idx="5125">
                  <c:v>0.50677049834366805</c:v>
                </c:pt>
                <c:pt idx="5126">
                  <c:v>0.50677671875048103</c:v>
                </c:pt>
                <c:pt idx="5127">
                  <c:v>0.50678218057109792</c:v>
                </c:pt>
                <c:pt idx="5128">
                  <c:v>0.50679416623300599</c:v>
                </c:pt>
                <c:pt idx="5129">
                  <c:v>0.506799476336383</c:v>
                </c:pt>
                <c:pt idx="5130">
                  <c:v>0.50680448300528202</c:v>
                </c:pt>
                <c:pt idx="5131">
                  <c:v>0.50681479977755806</c:v>
                </c:pt>
                <c:pt idx="5132">
                  <c:v>0.506824661398115</c:v>
                </c:pt>
                <c:pt idx="5133">
                  <c:v>0.50682982700324497</c:v>
                </c:pt>
                <c:pt idx="5134">
                  <c:v>0.50684743363645102</c:v>
                </c:pt>
                <c:pt idx="5135">
                  <c:v>0.50685802580630401</c:v>
                </c:pt>
                <c:pt idx="5136">
                  <c:v>0.506866173629269</c:v>
                </c:pt>
                <c:pt idx="5137">
                  <c:v>0.50688898753356892</c:v>
                </c:pt>
                <c:pt idx="5138">
                  <c:v>0.50691044346737502</c:v>
                </c:pt>
                <c:pt idx="5139">
                  <c:v>0.50692864027199502</c:v>
                </c:pt>
                <c:pt idx="5140">
                  <c:v>0.50694412113562803</c:v>
                </c:pt>
                <c:pt idx="5141">
                  <c:v>0.50696231794024804</c:v>
                </c:pt>
                <c:pt idx="5142">
                  <c:v>0.50697236692190395</c:v>
                </c:pt>
                <c:pt idx="5143">
                  <c:v>0.50698268749765907</c:v>
                </c:pt>
                <c:pt idx="5144">
                  <c:v>0.50699273647931498</c:v>
                </c:pt>
                <c:pt idx="5145">
                  <c:v>0.50700278546097099</c:v>
                </c:pt>
                <c:pt idx="5146">
                  <c:v>0.50700957531344093</c:v>
                </c:pt>
                <c:pt idx="5147">
                  <c:v>0.507031574435445</c:v>
                </c:pt>
                <c:pt idx="5148">
                  <c:v>0.50705303036925098</c:v>
                </c:pt>
                <c:pt idx="5149">
                  <c:v>0.50708018977913194</c:v>
                </c:pt>
                <c:pt idx="5150">
                  <c:v>0.50709404107817202</c:v>
                </c:pt>
                <c:pt idx="5151">
                  <c:v>0.50710680600081592</c:v>
                </c:pt>
                <c:pt idx="5152">
                  <c:v>0.50711848454706498</c:v>
                </c:pt>
                <c:pt idx="5153">
                  <c:v>0.50712744715232594</c:v>
                </c:pt>
                <c:pt idx="5154">
                  <c:v>0.50728934900972</c:v>
                </c:pt>
                <c:pt idx="5155">
                  <c:v>0.507559249334811</c:v>
                </c:pt>
                <c:pt idx="5156">
                  <c:v>0.50785164135365901</c:v>
                </c:pt>
                <c:pt idx="5157">
                  <c:v>0.50818901676002293</c:v>
                </c:pt>
                <c:pt idx="5158">
                  <c:v>0.50828070427143102</c:v>
                </c:pt>
                <c:pt idx="5159">
                  <c:v>0.50837794698758598</c:v>
                </c:pt>
                <c:pt idx="5160">
                  <c:v>0.50869732903894493</c:v>
                </c:pt>
                <c:pt idx="5161">
                  <c:v>0.50884577421774402</c:v>
                </c:pt>
                <c:pt idx="5162">
                  <c:v>0.50913816623659303</c:v>
                </c:pt>
                <c:pt idx="5163">
                  <c:v>0.50920947106079306</c:v>
                </c:pt>
                <c:pt idx="5164">
                  <c:v>0.50921329533343407</c:v>
                </c:pt>
                <c:pt idx="5165">
                  <c:v>0.50921711960607596</c:v>
                </c:pt>
                <c:pt idx="5166">
                  <c:v>0.50921941416966099</c:v>
                </c:pt>
                <c:pt idx="5167">
                  <c:v>0.50922232061686901</c:v>
                </c:pt>
                <c:pt idx="5168">
                  <c:v>0.50922487013196305</c:v>
                </c:pt>
                <c:pt idx="5169">
                  <c:v>0.50923160085181207</c:v>
                </c:pt>
                <c:pt idx="5170">
                  <c:v>0.50923440531841602</c:v>
                </c:pt>
                <c:pt idx="5171">
                  <c:v>0.50923705681411402</c:v>
                </c:pt>
                <c:pt idx="5172">
                  <c:v>0.50924011623222698</c:v>
                </c:pt>
                <c:pt idx="5173">
                  <c:v>0.50924261475701993</c:v>
                </c:pt>
                <c:pt idx="5174">
                  <c:v>0.50924439941758592</c:v>
                </c:pt>
                <c:pt idx="5175">
                  <c:v>0.50924699992298206</c:v>
                </c:pt>
                <c:pt idx="5176">
                  <c:v>0.50924898854475598</c:v>
                </c:pt>
                <c:pt idx="5177">
                  <c:v>0.50925179301136003</c:v>
                </c:pt>
                <c:pt idx="5178">
                  <c:v>0.50925582124520896</c:v>
                </c:pt>
                <c:pt idx="5179">
                  <c:v>0.509260155420869</c:v>
                </c:pt>
                <c:pt idx="5180">
                  <c:v>0.50926474454803894</c:v>
                </c:pt>
                <c:pt idx="5181">
                  <c:v>0.50926678416011506</c:v>
                </c:pt>
                <c:pt idx="5182">
                  <c:v>0.50926919590094</c:v>
                </c:pt>
                <c:pt idx="5183">
                  <c:v>0.50927122031637895</c:v>
                </c:pt>
                <c:pt idx="5184">
                  <c:v>0.50927499359871897</c:v>
                </c:pt>
                <c:pt idx="5185">
                  <c:v>0.50927830796834095</c:v>
                </c:pt>
                <c:pt idx="5186">
                  <c:v>0.50928066434383801</c:v>
                </c:pt>
                <c:pt idx="5187">
                  <c:v>0.50931217363519898</c:v>
                </c:pt>
                <c:pt idx="5188">
                  <c:v>0.50935767627505801</c:v>
                </c:pt>
                <c:pt idx="5189">
                  <c:v>0.50939597696111893</c:v>
                </c:pt>
                <c:pt idx="5190">
                  <c:v>0.50946798225091294</c:v>
                </c:pt>
                <c:pt idx="5191">
                  <c:v>0.50958901241886501</c:v>
                </c:pt>
                <c:pt idx="5192">
                  <c:v>0.50968399812029497</c:v>
                </c:pt>
                <c:pt idx="5193">
                  <c:v>0.50975600341008998</c:v>
                </c:pt>
                <c:pt idx="5194">
                  <c:v>0.50976930157809508</c:v>
                </c:pt>
                <c:pt idx="5195">
                  <c:v>0.50977321831648403</c:v>
                </c:pt>
                <c:pt idx="5196">
                  <c:v>0.50977654298976893</c:v>
                </c:pt>
                <c:pt idx="5197">
                  <c:v>0.50977863798937295</c:v>
                </c:pt>
                <c:pt idx="5198">
                  <c:v>0.50978127951061203</c:v>
                </c:pt>
                <c:pt idx="5199">
                  <c:v>0.50978372633859892</c:v>
                </c:pt>
                <c:pt idx="5200">
                  <c:v>0.50979500729903293</c:v>
                </c:pt>
                <c:pt idx="5201">
                  <c:v>0.50981194730323998</c:v>
                </c:pt>
                <c:pt idx="5202">
                  <c:v>0.50982147605560701</c:v>
                </c:pt>
                <c:pt idx="5203">
                  <c:v>0.50983156173640698</c:v>
                </c:pt>
                <c:pt idx="5204">
                  <c:v>0.50983566330912999</c:v>
                </c:pt>
                <c:pt idx="5205">
                  <c:v>0.50984265106086502</c:v>
                </c:pt>
                <c:pt idx="5206">
                  <c:v>0.50985408556370504</c:v>
                </c:pt>
                <c:pt idx="5207">
                  <c:v>0.50986763756706999</c:v>
                </c:pt>
                <c:pt idx="5208">
                  <c:v>0.50987928381996306</c:v>
                </c:pt>
                <c:pt idx="5209">
                  <c:v>0.50989643557422193</c:v>
                </c:pt>
                <c:pt idx="5210">
                  <c:v>0.50990871707727203</c:v>
                </c:pt>
                <c:pt idx="5211">
                  <c:v>0.509926292331636</c:v>
                </c:pt>
                <c:pt idx="5212">
                  <c:v>0.50993940118585201</c:v>
                </c:pt>
                <c:pt idx="5213">
                  <c:v>0.509945985086527</c:v>
                </c:pt>
                <c:pt idx="5214">
                  <c:v>0.50995953708989195</c:v>
                </c:pt>
                <c:pt idx="5215">
                  <c:v>0.50997795934446699</c:v>
                </c:pt>
                <c:pt idx="5216">
                  <c:v>0.50999892259967305</c:v>
                </c:pt>
                <c:pt idx="5217">
                  <c:v>0.51000485160114595</c:v>
                </c:pt>
                <c:pt idx="5218">
                  <c:v>0.51001501560367002</c:v>
                </c:pt>
                <c:pt idx="5219">
                  <c:v>0.51003470835856002</c:v>
                </c:pt>
                <c:pt idx="5220">
                  <c:v>0.51004317836066404</c:v>
                </c:pt>
                <c:pt idx="5221">
                  <c:v>0.51005524811366099</c:v>
                </c:pt>
                <c:pt idx="5222">
                  <c:v>0.51006160061523897</c:v>
                </c:pt>
                <c:pt idx="5223">
                  <c:v>0.51007621136886705</c:v>
                </c:pt>
                <c:pt idx="5224">
                  <c:v>0.51008595187128603</c:v>
                </c:pt>
                <c:pt idx="5225">
                  <c:v>0.51010246837538797</c:v>
                </c:pt>
                <c:pt idx="5226">
                  <c:v>0.51010730979994001</c:v>
                </c:pt>
                <c:pt idx="5227">
                  <c:v>0.510113430630729</c:v>
                </c:pt>
                <c:pt idx="5228">
                  <c:v>0.51012009153482207</c:v>
                </c:pt>
                <c:pt idx="5229">
                  <c:v>0.51012504220678301</c:v>
                </c:pt>
                <c:pt idx="5230">
                  <c:v>0.51013143307422393</c:v>
                </c:pt>
                <c:pt idx="5231">
                  <c:v>0.51013674379505503</c:v>
                </c:pt>
                <c:pt idx="5232">
                  <c:v>0.51014061432040603</c:v>
                </c:pt>
                <c:pt idx="5233">
                  <c:v>0.51014646511454198</c:v>
                </c:pt>
                <c:pt idx="5234">
                  <c:v>0.51015150579872093</c:v>
                </c:pt>
                <c:pt idx="5235">
                  <c:v>0.51015600640959402</c:v>
                </c:pt>
                <c:pt idx="5236">
                  <c:v>0.51016023698381607</c:v>
                </c:pt>
                <c:pt idx="5237">
                  <c:v>0.510163567435862</c:v>
                </c:pt>
                <c:pt idx="5238">
                  <c:v>0.51017400885308906</c:v>
                </c:pt>
                <c:pt idx="5239">
                  <c:v>0.51018120983048698</c:v>
                </c:pt>
                <c:pt idx="5240">
                  <c:v>0.51018787073458105</c:v>
                </c:pt>
                <c:pt idx="5241">
                  <c:v>0.51019255136988906</c:v>
                </c:pt>
                <c:pt idx="5242">
                  <c:v>0.51020110253054907</c:v>
                </c:pt>
                <c:pt idx="5243">
                  <c:v>0.51020668328803298</c:v>
                </c:pt>
                <c:pt idx="5244">
                  <c:v>0.51037399037954201</c:v>
                </c:pt>
                <c:pt idx="5245">
                  <c:v>0.51065705759539193</c:v>
                </c:pt>
                <c:pt idx="5246">
                  <c:v>0.51116927446217097</c:v>
                </c:pt>
                <c:pt idx="5247">
                  <c:v>0.51162757376402401</c:v>
                </c:pt>
                <c:pt idx="5248">
                  <c:v>0.51199825702287494</c:v>
                </c:pt>
                <c:pt idx="5249">
                  <c:v>0.51227423489297097</c:v>
                </c:pt>
                <c:pt idx="5250">
                  <c:v>0.51242285784665298</c:v>
                </c:pt>
                <c:pt idx="5251">
                  <c:v>0.51228724660245195</c:v>
                </c:pt>
                <c:pt idx="5252">
                  <c:v>0.51229711332848393</c:v>
                </c:pt>
                <c:pt idx="5253">
                  <c:v>0.51230622107559198</c:v>
                </c:pt>
                <c:pt idx="5254">
                  <c:v>0.51232231142881401</c:v>
                </c:pt>
                <c:pt idx="5255">
                  <c:v>0.51233066019699602</c:v>
                </c:pt>
                <c:pt idx="5256">
                  <c:v>0.51234462540922698</c:v>
                </c:pt>
                <c:pt idx="5257">
                  <c:v>0.51234902748699507</c:v>
                </c:pt>
                <c:pt idx="5258">
                  <c:v>0.51235798343831696</c:v>
                </c:pt>
                <c:pt idx="5259">
                  <c:v>0.51236587681914303</c:v>
                </c:pt>
                <c:pt idx="5260">
                  <c:v>0.51237331481261394</c:v>
                </c:pt>
                <c:pt idx="5261">
                  <c:v>0.51238044921451498</c:v>
                </c:pt>
                <c:pt idx="5262">
                  <c:v>0.51238864618691093</c:v>
                </c:pt>
                <c:pt idx="5263">
                  <c:v>0.51239562879302702</c:v>
                </c:pt>
                <c:pt idx="5264">
                  <c:v>0.51240124523707598</c:v>
                </c:pt>
                <c:pt idx="5265">
                  <c:v>0.51241262992095993</c:v>
                </c:pt>
                <c:pt idx="5266">
                  <c:v>0.51242264844277807</c:v>
                </c:pt>
                <c:pt idx="5267">
                  <c:v>0.51242894692068797</c:v>
                </c:pt>
                <c:pt idx="5268">
                  <c:v>0.51243858700021505</c:v>
                </c:pt>
                <c:pt idx="5269">
                  <c:v>0.51244283728219897</c:v>
                </c:pt>
                <c:pt idx="5270">
                  <c:v>0.51245027527567</c:v>
                </c:pt>
                <c:pt idx="5271">
                  <c:v>0.51246317791740492</c:v>
                </c:pt>
                <c:pt idx="5272">
                  <c:v>0.51247304464343801</c:v>
                </c:pt>
                <c:pt idx="5273">
                  <c:v>0.51248518830624701</c:v>
                </c:pt>
                <c:pt idx="5274">
                  <c:v>0.51249884992690797</c:v>
                </c:pt>
                <c:pt idx="5275">
                  <c:v>0.51251129718128796</c:v>
                </c:pt>
                <c:pt idx="5276">
                  <c:v>0.51259216737644198</c:v>
                </c:pt>
                <c:pt idx="5277">
                  <c:v>0.51287655099756502</c:v>
                </c:pt>
                <c:pt idx="5278">
                  <c:v>0.51294537249429206</c:v>
                </c:pt>
                <c:pt idx="5279">
                  <c:v>0.51295666077950597</c:v>
                </c:pt>
                <c:pt idx="5280">
                  <c:v>0.51296772329901597</c:v>
                </c:pt>
                <c:pt idx="5281">
                  <c:v>0.51298352689831606</c:v>
                </c:pt>
                <c:pt idx="5282">
                  <c:v>0.51299436365212192</c:v>
                </c:pt>
                <c:pt idx="5283">
                  <c:v>0.51301513409691601</c:v>
                </c:pt>
                <c:pt idx="5284">
                  <c:v>0.51302190706804507</c:v>
                </c:pt>
                <c:pt idx="5285">
                  <c:v>0.51304288040886692</c:v>
                </c:pt>
                <c:pt idx="5286">
                  <c:v>0.51305622345509705</c:v>
                </c:pt>
                <c:pt idx="5287">
                  <c:v>0.51308054071557097</c:v>
                </c:pt>
                <c:pt idx="5288">
                  <c:v>0.51313644314170803</c:v>
                </c:pt>
                <c:pt idx="5289">
                  <c:v>0.51323759991281404</c:v>
                </c:pt>
                <c:pt idx="5290">
                  <c:v>0.51330281940997402</c:v>
                </c:pt>
                <c:pt idx="5291">
                  <c:v>0.51335872183611098</c:v>
                </c:pt>
                <c:pt idx="5292">
                  <c:v>0.51344789951590197</c:v>
                </c:pt>
                <c:pt idx="5293">
                  <c:v>0.51353574618554598</c:v>
                </c:pt>
                <c:pt idx="5294">
                  <c:v>0.51366219214942799</c:v>
                </c:pt>
                <c:pt idx="5295">
                  <c:v>0.51373406669731803</c:v>
                </c:pt>
                <c:pt idx="5296">
                  <c:v>0.51381126528579402</c:v>
                </c:pt>
                <c:pt idx="5297">
                  <c:v>0.51386583670178498</c:v>
                </c:pt>
                <c:pt idx="5298">
                  <c:v>0.51392573215836101</c:v>
                </c:pt>
                <c:pt idx="5299">
                  <c:v>0.51397364852362104</c:v>
                </c:pt>
                <c:pt idx="5300">
                  <c:v>0.51410941155852607</c:v>
                </c:pt>
                <c:pt idx="5301">
                  <c:v>0.51419592721802398</c:v>
                </c:pt>
                <c:pt idx="5302">
                  <c:v>0.51431039409059098</c:v>
                </c:pt>
                <c:pt idx="5303">
                  <c:v>0.51437694459789696</c:v>
                </c:pt>
                <c:pt idx="5304">
                  <c:v>0.514474108338564</c:v>
                </c:pt>
                <c:pt idx="5305">
                  <c:v>0.51457792712996198</c:v>
                </c:pt>
                <c:pt idx="5306">
                  <c:v>0.51465911874887604</c:v>
                </c:pt>
                <c:pt idx="5307">
                  <c:v>0.51473232430691307</c:v>
                </c:pt>
                <c:pt idx="5308">
                  <c:v>0.51482815703743401</c:v>
                </c:pt>
                <c:pt idx="5309">
                  <c:v>0.51469094258436898</c:v>
                </c:pt>
                <c:pt idx="5310">
                  <c:v>0.51404044973047502</c:v>
                </c:pt>
                <c:pt idx="5311">
                  <c:v>0.51335743223388497</c:v>
                </c:pt>
                <c:pt idx="5312">
                  <c:v>0.51321108807939297</c:v>
                </c:pt>
                <c:pt idx="5313">
                  <c:v>0.51332321126432101</c:v>
                </c:pt>
                <c:pt idx="5314">
                  <c:v>0.51348915357801594</c:v>
                </c:pt>
                <c:pt idx="5315">
                  <c:v>0.51371564241157208</c:v>
                </c:pt>
                <c:pt idx="5316">
                  <c:v>0.51389279704376001</c:v>
                </c:pt>
                <c:pt idx="5317">
                  <c:v>0.51405873935745494</c:v>
                </c:pt>
                <c:pt idx="5318">
                  <c:v>0.51422692413484805</c:v>
                </c:pt>
                <c:pt idx="5319">
                  <c:v>0.514370441811557</c:v>
                </c:pt>
                <c:pt idx="5320">
                  <c:v>0.51467093194716607</c:v>
                </c:pt>
                <c:pt idx="5321">
                  <c:v>0.51489069338962701</c:v>
                </c:pt>
                <c:pt idx="5322">
                  <c:v>0.51505645212353901</c:v>
                </c:pt>
                <c:pt idx="5323">
                  <c:v>0.51524724511770104</c:v>
                </c:pt>
                <c:pt idx="5324">
                  <c:v>0.51539749018550607</c:v>
                </c:pt>
                <c:pt idx="5325">
                  <c:v>0.51549391612454498</c:v>
                </c:pt>
                <c:pt idx="5326">
                  <c:v>0.5156630195502</c:v>
                </c:pt>
                <c:pt idx="5327">
                  <c:v>0.51543949706451497</c:v>
                </c:pt>
                <c:pt idx="5328">
                  <c:v>0.51531082867400901</c:v>
                </c:pt>
                <c:pt idx="5329">
                  <c:v>0.51503793702153799</c:v>
                </c:pt>
                <c:pt idx="5330">
                  <c:v>0.51564531703181093</c:v>
                </c:pt>
                <c:pt idx="5331">
                  <c:v>0.51574795200155599</c:v>
                </c:pt>
                <c:pt idx="5332">
                  <c:v>0.51576209323130806</c:v>
                </c:pt>
                <c:pt idx="5333">
                  <c:v>0.51577412382975396</c:v>
                </c:pt>
                <c:pt idx="5334">
                  <c:v>0.51579311951151108</c:v>
                </c:pt>
                <c:pt idx="5335">
                  <c:v>0.51580346160491197</c:v>
                </c:pt>
                <c:pt idx="5336">
                  <c:v>0.51581570326648807</c:v>
                </c:pt>
                <c:pt idx="5337">
                  <c:v>0.51583089981189401</c:v>
                </c:pt>
                <c:pt idx="5338">
                  <c:v>0.515838709147727</c:v>
                </c:pt>
                <c:pt idx="5339">
                  <c:v>0.51585390569313305</c:v>
                </c:pt>
                <c:pt idx="5340">
                  <c:v>0.51586572522844798</c:v>
                </c:pt>
                <c:pt idx="5341">
                  <c:v>0.51587754476376302</c:v>
                </c:pt>
                <c:pt idx="5342">
                  <c:v>0.51589126386725503</c:v>
                </c:pt>
                <c:pt idx="5343">
                  <c:v>0.51590055064500207</c:v>
                </c:pt>
                <c:pt idx="5344">
                  <c:v>0.51591131486466502</c:v>
                </c:pt>
                <c:pt idx="5345">
                  <c:v>0.51591722463232204</c:v>
                </c:pt>
                <c:pt idx="5346">
                  <c:v>0.51592967735702999</c:v>
                </c:pt>
                <c:pt idx="5347">
                  <c:v>0.51594001945043</c:v>
                </c:pt>
                <c:pt idx="5348">
                  <c:v>0.51596450277358397</c:v>
                </c:pt>
                <c:pt idx="5349">
                  <c:v>0.51597466397410408</c:v>
                </c:pt>
                <c:pt idx="5350">
                  <c:v>0.51598877503360607</c:v>
                </c:pt>
                <c:pt idx="5351">
                  <c:v>0.51600945922040797</c:v>
                </c:pt>
                <c:pt idx="5352">
                  <c:v>0.51602550001833603</c:v>
                </c:pt>
                <c:pt idx="5353">
                  <c:v>0.51604132975313399</c:v>
                </c:pt>
                <c:pt idx="5354">
                  <c:v>0.51605737055106204</c:v>
                </c:pt>
                <c:pt idx="5355">
                  <c:v>0.51607151178081401</c:v>
                </c:pt>
                <c:pt idx="5356">
                  <c:v>0.516086286199958</c:v>
                </c:pt>
                <c:pt idx="5357">
                  <c:v>0.51609846524370506</c:v>
                </c:pt>
                <c:pt idx="5358">
                  <c:v>0.515807403866264</c:v>
                </c:pt>
                <c:pt idx="5359">
                  <c:v>0.51584961956614594</c:v>
                </c:pt>
                <c:pt idx="5360">
                  <c:v>0.51586326913078095</c:v>
                </c:pt>
                <c:pt idx="5361">
                  <c:v>0.51589887121600708</c:v>
                </c:pt>
                <c:pt idx="5362">
                  <c:v>0.51590942514097793</c:v>
                </c:pt>
                <c:pt idx="5363">
                  <c:v>0.51594259461945602</c:v>
                </c:pt>
                <c:pt idx="5364">
                  <c:v>0.51599687194787502</c:v>
                </c:pt>
                <c:pt idx="5365">
                  <c:v>0.51602752858707501</c:v>
                </c:pt>
                <c:pt idx="5366">
                  <c:v>0.51607929307621503</c:v>
                </c:pt>
                <c:pt idx="5367">
                  <c:v>0.516115477961828</c:v>
                </c:pt>
                <c:pt idx="5368">
                  <c:v>0.51615446443788793</c:v>
                </c:pt>
                <c:pt idx="5369">
                  <c:v>0.51630917797230702</c:v>
                </c:pt>
                <c:pt idx="5370">
                  <c:v>0.516420571717088</c:v>
                </c:pt>
                <c:pt idx="5371">
                  <c:v>0.51662479358252</c:v>
                </c:pt>
                <c:pt idx="5372">
                  <c:v>0.51685583246058497</c:v>
                </c:pt>
                <c:pt idx="5373">
                  <c:v>0.51696516335824105</c:v>
                </c:pt>
                <c:pt idx="5374">
                  <c:v>0.51715390002675798</c:v>
                </c:pt>
                <c:pt idx="5375">
                  <c:v>0.51735297861785001</c:v>
                </c:pt>
                <c:pt idx="5376">
                  <c:v>0.51776761089009193</c:v>
                </c:pt>
                <c:pt idx="5377">
                  <c:v>0.517914073036008</c:v>
                </c:pt>
                <c:pt idx="5378">
                  <c:v>0.51812654628994292</c:v>
                </c:pt>
                <c:pt idx="5379">
                  <c:v>0.51815406617005</c:v>
                </c:pt>
                <c:pt idx="5380">
                  <c:v>0.51819763999750001</c:v>
                </c:pt>
                <c:pt idx="5381">
                  <c:v>0.51823619649126496</c:v>
                </c:pt>
                <c:pt idx="5382">
                  <c:v>0.51825262601785393</c:v>
                </c:pt>
                <c:pt idx="5383">
                  <c:v>0.51829067726974698</c:v>
                </c:pt>
                <c:pt idx="5384">
                  <c:v>0.51830138720571495</c:v>
                </c:pt>
                <c:pt idx="5385">
                  <c:v>0.518357410698151</c:v>
                </c:pt>
                <c:pt idx="5386">
                  <c:v>0.51840669062205302</c:v>
                </c:pt>
                <c:pt idx="5387">
                  <c:v>0.51841654660683401</c:v>
                </c:pt>
                <c:pt idx="5388">
                  <c:v>0.51845856422616099</c:v>
                </c:pt>
                <c:pt idx="5389">
                  <c:v>0.51849383827695394</c:v>
                </c:pt>
                <c:pt idx="5390">
                  <c:v>0.51853170600795195</c:v>
                </c:pt>
                <c:pt idx="5391">
                  <c:v>0.51856957373895107</c:v>
                </c:pt>
                <c:pt idx="5392">
                  <c:v>0.51861159135827806</c:v>
                </c:pt>
                <c:pt idx="5393">
                  <c:v>0.51865672139385199</c:v>
                </c:pt>
                <c:pt idx="5394">
                  <c:v>0.518704963845671</c:v>
                </c:pt>
                <c:pt idx="5395">
                  <c:v>0.51873764421625901</c:v>
                </c:pt>
                <c:pt idx="5396">
                  <c:v>0.51877966183558599</c:v>
                </c:pt>
                <c:pt idx="5397">
                  <c:v>0.51883257291177598</c:v>
                </c:pt>
                <c:pt idx="5398">
                  <c:v>0.51887874041943105</c:v>
                </c:pt>
                <c:pt idx="5399">
                  <c:v>0.51891566431346603</c:v>
                </c:pt>
                <c:pt idx="5400">
                  <c:v>0.51892503903079401</c:v>
                </c:pt>
                <c:pt idx="5401">
                  <c:v>0.51893076790694992</c:v>
                </c:pt>
                <c:pt idx="5402">
                  <c:v>0.51893708436014707</c:v>
                </c:pt>
                <c:pt idx="5403">
                  <c:v>0.518944869755948</c:v>
                </c:pt>
                <c:pt idx="5404">
                  <c:v>0.51895412409435404</c:v>
                </c:pt>
                <c:pt idx="5405">
                  <c:v>0.51896352532701995</c:v>
                </c:pt>
                <c:pt idx="5406">
                  <c:v>0.51897013556873794</c:v>
                </c:pt>
                <c:pt idx="5407">
                  <c:v>0.51897586444489407</c:v>
                </c:pt>
                <c:pt idx="5408">
                  <c:v>0.51898849735128905</c:v>
                </c:pt>
                <c:pt idx="5409">
                  <c:v>0.518998188053442</c:v>
                </c:pt>
                <c:pt idx="5410">
                  <c:v>0.51900788739366199</c:v>
                </c:pt>
                <c:pt idx="5411">
                  <c:v>0.51901552589520294</c:v>
                </c:pt>
                <c:pt idx="5412">
                  <c:v>0.51902022651153601</c:v>
                </c:pt>
                <c:pt idx="5413">
                  <c:v>0.51903550351461802</c:v>
                </c:pt>
                <c:pt idx="5414">
                  <c:v>0.51904328891041907</c:v>
                </c:pt>
                <c:pt idx="5415">
                  <c:v>0.51905174843494306</c:v>
                </c:pt>
                <c:pt idx="5416">
                  <c:v>0.51905621560533499</c:v>
                </c:pt>
                <c:pt idx="5417">
                  <c:v>0.51906723267486499</c:v>
                </c:pt>
                <c:pt idx="5418">
                  <c:v>0.51907472428214607</c:v>
                </c:pt>
                <c:pt idx="5419">
                  <c:v>0.51908515377463504</c:v>
                </c:pt>
                <c:pt idx="5420">
                  <c:v>0.51909293917043597</c:v>
                </c:pt>
                <c:pt idx="5421">
                  <c:v>0.51910792238499703</c:v>
                </c:pt>
                <c:pt idx="5422">
                  <c:v>0.51911541399227801</c:v>
                </c:pt>
                <c:pt idx="5423">
                  <c:v>0.51913201304370404</c:v>
                </c:pt>
                <c:pt idx="5424">
                  <c:v>0.51915096240329595</c:v>
                </c:pt>
                <c:pt idx="5425">
                  <c:v>0.51917564063904398</c:v>
                </c:pt>
                <c:pt idx="5426">
                  <c:v>0.51919223969047001</c:v>
                </c:pt>
                <c:pt idx="5427">
                  <c:v>0.51920736979929094</c:v>
                </c:pt>
                <c:pt idx="5428">
                  <c:v>0.51921490383620106</c:v>
                </c:pt>
                <c:pt idx="5429">
                  <c:v>0.51920771476330896</c:v>
                </c:pt>
                <c:pt idx="5430">
                  <c:v>0.51920186556029202</c:v>
                </c:pt>
                <c:pt idx="5431">
                  <c:v>0.51919445706515999</c:v>
                </c:pt>
                <c:pt idx="5432">
                  <c:v>0.51918758320369696</c:v>
                </c:pt>
                <c:pt idx="5433">
                  <c:v>0.51918162585709493</c:v>
                </c:pt>
                <c:pt idx="5434">
                  <c:v>0.51917597401544802</c:v>
                </c:pt>
                <c:pt idx="5435">
                  <c:v>0.519172537084716</c:v>
                </c:pt>
                <c:pt idx="5436">
                  <c:v>0.51916596872820697</c:v>
                </c:pt>
                <c:pt idx="5437">
                  <c:v>0.51915810197564394</c:v>
                </c:pt>
                <c:pt idx="5438">
                  <c:v>0.51914831031889008</c:v>
                </c:pt>
                <c:pt idx="5439">
                  <c:v>0.51935055942578201</c:v>
                </c:pt>
                <c:pt idx="5440">
                  <c:v>0.51961397920655394</c:v>
                </c:pt>
                <c:pt idx="5441">
                  <c:v>0.51974417519015503</c:v>
                </c:pt>
                <c:pt idx="5442">
                  <c:v>0.52001667841164401</c:v>
                </c:pt>
                <c:pt idx="5443">
                  <c:v>0.52055260141390602</c:v>
                </c:pt>
                <c:pt idx="5444">
                  <c:v>0.52095832843256806</c:v>
                </c:pt>
                <c:pt idx="5445">
                  <c:v>0.52136405545122899</c:v>
                </c:pt>
                <c:pt idx="5446">
                  <c:v>0.52121650667453501</c:v>
                </c:pt>
                <c:pt idx="5447">
                  <c:v>0.52061669076213801</c:v>
                </c:pt>
                <c:pt idx="5448">
                  <c:v>0.520214541457237</c:v>
                </c:pt>
                <c:pt idx="5449">
                  <c:v>0.51958064509527302</c:v>
                </c:pt>
                <c:pt idx="5450">
                  <c:v>0.51951240814345101</c:v>
                </c:pt>
                <c:pt idx="5451">
                  <c:v>0.51955439913721901</c:v>
                </c:pt>
                <c:pt idx="5452">
                  <c:v>0.51971572973609592</c:v>
                </c:pt>
                <c:pt idx="5453">
                  <c:v>0.51986809656124999</c:v>
                </c:pt>
                <c:pt idx="5454">
                  <c:v>0.52001135995175307</c:v>
                </c:pt>
                <c:pt idx="5455">
                  <c:v>0.52022378497904898</c:v>
                </c:pt>
                <c:pt idx="5456">
                  <c:v>0.52031023702504198</c:v>
                </c:pt>
                <c:pt idx="5457">
                  <c:v>0.52058688357221894</c:v>
                </c:pt>
                <c:pt idx="5458">
                  <c:v>0.52070297631969498</c:v>
                </c:pt>
                <c:pt idx="5459">
                  <c:v>0.52092528158081897</c:v>
                </c:pt>
                <c:pt idx="5460">
                  <c:v>0.52109571561434798</c:v>
                </c:pt>
                <c:pt idx="5461">
                  <c:v>0.52144646391523297</c:v>
                </c:pt>
                <c:pt idx="5462">
                  <c:v>0.52168358952709903</c:v>
                </c:pt>
                <c:pt idx="5463">
                  <c:v>0.52194788578199103</c:v>
                </c:pt>
                <c:pt idx="5464">
                  <c:v>0.52210147369292703</c:v>
                </c:pt>
                <c:pt idx="5465">
                  <c:v>0.522119114778543</c:v>
                </c:pt>
                <c:pt idx="5466">
                  <c:v>0.52212637875497303</c:v>
                </c:pt>
                <c:pt idx="5467">
                  <c:v>0.52214056080419402</c:v>
                </c:pt>
                <c:pt idx="5468">
                  <c:v>0.52214925698270998</c:v>
                </c:pt>
                <c:pt idx="5469">
                  <c:v>0.52216108442013998</c:v>
                </c:pt>
                <c:pt idx="5470">
                  <c:v>0.52217053911962008</c:v>
                </c:pt>
                <c:pt idx="5471">
                  <c:v>0.52218518237369405</c:v>
                </c:pt>
                <c:pt idx="5472">
                  <c:v>0.52219198514527099</c:v>
                </c:pt>
                <c:pt idx="5473">
                  <c:v>0.52220272212735397</c:v>
                </c:pt>
                <c:pt idx="5474">
                  <c:v>0.52220766611026304</c:v>
                </c:pt>
                <c:pt idx="5475">
                  <c:v>0.52221919623158097</c:v>
                </c:pt>
                <c:pt idx="5476">
                  <c:v>0.52223505254601599</c:v>
                </c:pt>
                <c:pt idx="5477">
                  <c:v>0.52224825213730197</c:v>
                </c:pt>
                <c:pt idx="5478">
                  <c:v>0.52226704623505005</c:v>
                </c:pt>
                <c:pt idx="5479">
                  <c:v>0.52228076707941806</c:v>
                </c:pt>
                <c:pt idx="5480">
                  <c:v>0.52230809346694107</c:v>
                </c:pt>
                <c:pt idx="5481">
                  <c:v>0.52232262141980201</c:v>
                </c:pt>
                <c:pt idx="5482">
                  <c:v>0.52233138431200299</c:v>
                </c:pt>
                <c:pt idx="5483">
                  <c:v>0.52233830238479406</c:v>
                </c:pt>
                <c:pt idx="5484">
                  <c:v>0.52234902539761907</c:v>
                </c:pt>
                <c:pt idx="5485">
                  <c:v>0.52235340684372</c:v>
                </c:pt>
                <c:pt idx="5486">
                  <c:v>0.52237081732690993</c:v>
                </c:pt>
                <c:pt idx="5487">
                  <c:v>0.52237442749572804</c:v>
                </c:pt>
                <c:pt idx="5488">
                  <c:v>0.52238373106278602</c:v>
                </c:pt>
                <c:pt idx="5489">
                  <c:v>0.52239307046105299</c:v>
                </c:pt>
                <c:pt idx="5490">
                  <c:v>0.52240125684718897</c:v>
                </c:pt>
                <c:pt idx="5491">
                  <c:v>0.52244249578023094</c:v>
                </c:pt>
                <c:pt idx="5492">
                  <c:v>0.52252648863098505</c:v>
                </c:pt>
                <c:pt idx="5493">
                  <c:v>0.52279353067163892</c:v>
                </c:pt>
                <c:pt idx="5494">
                  <c:v>0.52297045084211302</c:v>
                </c:pt>
                <c:pt idx="5495">
                  <c:v>0.52327042530909096</c:v>
                </c:pt>
                <c:pt idx="5496">
                  <c:v>0.52357999895901197</c:v>
                </c:pt>
                <c:pt idx="5497">
                  <c:v>0.52383736076591303</c:v>
                </c:pt>
                <c:pt idx="5498">
                  <c:v>0.52409835483795097</c:v>
                </c:pt>
                <c:pt idx="5499">
                  <c:v>0.52457351439364497</c:v>
                </c:pt>
                <c:pt idx="5500">
                  <c:v>0.52470133578487299</c:v>
                </c:pt>
                <c:pt idx="5501">
                  <c:v>0.52476665546076595</c:v>
                </c:pt>
                <c:pt idx="5502">
                  <c:v>0.52479727405884002</c:v>
                </c:pt>
                <c:pt idx="5503">
                  <c:v>0.52483973184817001</c:v>
                </c:pt>
                <c:pt idx="5504">
                  <c:v>0.52487443292598801</c:v>
                </c:pt>
                <c:pt idx="5505">
                  <c:v>0.52491974845113798</c:v>
                </c:pt>
                <c:pt idx="5506">
                  <c:v>0.52498221039121007</c:v>
                </c:pt>
                <c:pt idx="5507">
                  <c:v>0.52502017745282292</c:v>
                </c:pt>
                <c:pt idx="5508">
                  <c:v>0.52507324968948499</c:v>
                </c:pt>
                <c:pt idx="5509">
                  <c:v>0.52513145761945501</c:v>
                </c:pt>
                <c:pt idx="5510">
                  <c:v>0.52518633437837403</c:v>
                </c:pt>
                <c:pt idx="5511">
                  <c:v>0.52524807529929407</c:v>
                </c:pt>
                <c:pt idx="5512">
                  <c:v>0.52526929722065496</c:v>
                </c:pt>
                <c:pt idx="5513">
                  <c:v>0.525278300460021</c:v>
                </c:pt>
                <c:pt idx="5514">
                  <c:v>0.52528544588808901</c:v>
                </c:pt>
                <c:pt idx="5515">
                  <c:v>0.52528666061085993</c:v>
                </c:pt>
                <c:pt idx="5516">
                  <c:v>0.52529673566443602</c:v>
                </c:pt>
                <c:pt idx="5517">
                  <c:v>0.52530159455552194</c:v>
                </c:pt>
                <c:pt idx="5518">
                  <c:v>0.52530773962366095</c:v>
                </c:pt>
                <c:pt idx="5519">
                  <c:v>0.52530988325208106</c:v>
                </c:pt>
                <c:pt idx="5520">
                  <c:v>0.52531988685137598</c:v>
                </c:pt>
                <c:pt idx="5521">
                  <c:v>0.52532924736214492</c:v>
                </c:pt>
                <c:pt idx="5522">
                  <c:v>0.52533617842737101</c:v>
                </c:pt>
                <c:pt idx="5523">
                  <c:v>0.52534053713849294</c:v>
                </c:pt>
                <c:pt idx="5524">
                  <c:v>0.52535032637494594</c:v>
                </c:pt>
                <c:pt idx="5525">
                  <c:v>0.52536190196841592</c:v>
                </c:pt>
                <c:pt idx="5526">
                  <c:v>0.52536647504237899</c:v>
                </c:pt>
                <c:pt idx="5527">
                  <c:v>0.52537504955606096</c:v>
                </c:pt>
                <c:pt idx="5528">
                  <c:v>0.52539455657468603</c:v>
                </c:pt>
                <c:pt idx="5529">
                  <c:v>0.52540656089384008</c:v>
                </c:pt>
                <c:pt idx="5530">
                  <c:v>0.52541199141917194</c:v>
                </c:pt>
                <c:pt idx="5531">
                  <c:v>0.52541849375871408</c:v>
                </c:pt>
                <c:pt idx="5532">
                  <c:v>0.52542499609825599</c:v>
                </c:pt>
                <c:pt idx="5533">
                  <c:v>0.52543221298060394</c:v>
                </c:pt>
                <c:pt idx="5534">
                  <c:v>0.52543885822870706</c:v>
                </c:pt>
                <c:pt idx="5535">
                  <c:v>0.52544734971602902</c:v>
                </c:pt>
                <c:pt idx="5536">
                  <c:v>0.52586064668022003</c:v>
                </c:pt>
                <c:pt idx="5537">
                  <c:v>0.52637594322630599</c:v>
                </c:pt>
                <c:pt idx="5538">
                  <c:v>0.52693808491294503</c:v>
                </c:pt>
                <c:pt idx="5539">
                  <c:v>0.52752657699114502</c:v>
                </c:pt>
                <c:pt idx="5540">
                  <c:v>0.52785109965564603</c:v>
                </c:pt>
                <c:pt idx="5541">
                  <c:v>0.52791092690400099</c:v>
                </c:pt>
                <c:pt idx="5542">
                  <c:v>0.52795241153057804</c:v>
                </c:pt>
                <c:pt idx="5543">
                  <c:v>0.52801391066997705</c:v>
                </c:pt>
                <c:pt idx="5544">
                  <c:v>0.52805102849375696</c:v>
                </c:pt>
                <c:pt idx="5545">
                  <c:v>0.52808268781404</c:v>
                </c:pt>
                <c:pt idx="5546">
                  <c:v>0.52811507493478893</c:v>
                </c:pt>
                <c:pt idx="5547">
                  <c:v>0.52819003838281398</c:v>
                </c:pt>
                <c:pt idx="5548">
                  <c:v>0.52825735992594403</c:v>
                </c:pt>
                <c:pt idx="5549">
                  <c:v>0.52828101344109801</c:v>
                </c:pt>
                <c:pt idx="5550">
                  <c:v>0.52834324038096292</c:v>
                </c:pt>
                <c:pt idx="5551">
                  <c:v>0.52836412190653204</c:v>
                </c:pt>
                <c:pt idx="5552">
                  <c:v>0.52836685678265805</c:v>
                </c:pt>
                <c:pt idx="5553">
                  <c:v>0.52836975359223892</c:v>
                </c:pt>
                <c:pt idx="5554">
                  <c:v>0.52837221857927408</c:v>
                </c:pt>
                <c:pt idx="5555">
                  <c:v>0.528374233751156</c:v>
                </c:pt>
                <c:pt idx="5556">
                  <c:v>0.52837635687867601</c:v>
                </c:pt>
                <c:pt idx="5557">
                  <c:v>0.52837831807273994</c:v>
                </c:pt>
                <c:pt idx="5558">
                  <c:v>0.52844275895938497</c:v>
                </c:pt>
                <c:pt idx="5559">
                  <c:v>0.52854817070172699</c:v>
                </c:pt>
                <c:pt idx="5560">
                  <c:v>0.528697338261645</c:v>
                </c:pt>
                <c:pt idx="5561">
                  <c:v>0.52905732930624794</c:v>
                </c:pt>
                <c:pt idx="5562">
                  <c:v>0.52922539142375602</c:v>
                </c:pt>
                <c:pt idx="5563">
                  <c:v>0.52955290625540696</c:v>
                </c:pt>
                <c:pt idx="5564">
                  <c:v>0.52974307163369794</c:v>
                </c:pt>
                <c:pt idx="5565">
                  <c:v>0.52989167319139097</c:v>
                </c:pt>
                <c:pt idx="5566">
                  <c:v>0.52999509603293493</c:v>
                </c:pt>
                <c:pt idx="5567">
                  <c:v>0.53018404160883104</c:v>
                </c:pt>
                <c:pt idx="5568">
                  <c:v>0.53032127576395593</c:v>
                </c:pt>
                <c:pt idx="5569">
                  <c:v>0.530464476621478</c:v>
                </c:pt>
                <c:pt idx="5570">
                  <c:v>0.53067616289401998</c:v>
                </c:pt>
                <c:pt idx="5571">
                  <c:v>0.53075684503891796</c:v>
                </c:pt>
                <c:pt idx="5572">
                  <c:v>0.53092092935482804</c:v>
                </c:pt>
                <c:pt idx="5573">
                  <c:v>0.53100780067911302</c:v>
                </c:pt>
                <c:pt idx="5574">
                  <c:v>0.53107478155586008</c:v>
                </c:pt>
                <c:pt idx="5575">
                  <c:v>0.53115171294478802</c:v>
                </c:pt>
                <c:pt idx="5576">
                  <c:v>0.53117078926583194</c:v>
                </c:pt>
                <c:pt idx="5577">
                  <c:v>0.53119622436055702</c:v>
                </c:pt>
                <c:pt idx="5578">
                  <c:v>0.531227798960905</c:v>
                </c:pt>
                <c:pt idx="5579">
                  <c:v>0.53124862942641204</c:v>
                </c:pt>
                <c:pt idx="5580">
                  <c:v>0.53128173890316599</c:v>
                </c:pt>
                <c:pt idx="5581">
                  <c:v>0.53135854697078599</c:v>
                </c:pt>
                <c:pt idx="5582">
                  <c:v>0.53142623655336996</c:v>
                </c:pt>
                <c:pt idx="5583">
                  <c:v>0.53150056842502302</c:v>
                </c:pt>
                <c:pt idx="5584">
                  <c:v>0.53154398350050203</c:v>
                </c:pt>
                <c:pt idx="5585">
                  <c:v>0.531593032175394</c:v>
                </c:pt>
                <c:pt idx="5586">
                  <c:v>0.53171904322152397</c:v>
                </c:pt>
                <c:pt idx="5587">
                  <c:v>0.53181949957997698</c:v>
                </c:pt>
                <c:pt idx="5588">
                  <c:v>0.53194893712537095</c:v>
                </c:pt>
                <c:pt idx="5589">
                  <c:v>0.53212086865533692</c:v>
                </c:pt>
                <c:pt idx="5590">
                  <c:v>0.532490971028586</c:v>
                </c:pt>
                <c:pt idx="5591">
                  <c:v>0.53287517253986394</c:v>
                </c:pt>
                <c:pt idx="5592">
                  <c:v>0.53299927547610393</c:v>
                </c:pt>
                <c:pt idx="5593">
                  <c:v>0.53313776898564502</c:v>
                </c:pt>
                <c:pt idx="5594">
                  <c:v>0.53321355185254804</c:v>
                </c:pt>
                <c:pt idx="5595">
                  <c:v>0.53334485007543897</c:v>
                </c:pt>
                <c:pt idx="5596">
                  <c:v>0.533458524375794</c:v>
                </c:pt>
                <c:pt idx="5597">
                  <c:v>0.53367617981910898</c:v>
                </c:pt>
                <c:pt idx="5598">
                  <c:v>0.53397754889446902</c:v>
                </c:pt>
                <c:pt idx="5599">
                  <c:v>0.53430351116907904</c:v>
                </c:pt>
                <c:pt idx="5600">
                  <c:v>0.53434815854449602</c:v>
                </c:pt>
                <c:pt idx="5601">
                  <c:v>0.53436167111044908</c:v>
                </c:pt>
                <c:pt idx="5602">
                  <c:v>0.53438542477902096</c:v>
                </c:pt>
                <c:pt idx="5603">
                  <c:v>0.53440775607222801</c:v>
                </c:pt>
                <c:pt idx="5604">
                  <c:v>0.53447375530905195</c:v>
                </c:pt>
                <c:pt idx="5605">
                  <c:v>0.53458128586658193</c:v>
                </c:pt>
                <c:pt idx="5606">
                  <c:v>0.53461170611448394</c:v>
                </c:pt>
                <c:pt idx="5607">
                  <c:v>0.53466944865210908</c:v>
                </c:pt>
                <c:pt idx="5608">
                  <c:v>0.53476586279750093</c:v>
                </c:pt>
                <c:pt idx="5609">
                  <c:v>0.53484161676887998</c:v>
                </c:pt>
                <c:pt idx="5610">
                  <c:v>0.53509324709339101</c:v>
                </c:pt>
                <c:pt idx="5611">
                  <c:v>0.53549236021966307</c:v>
                </c:pt>
                <c:pt idx="5612">
                  <c:v>0.53555253865413099</c:v>
                </c:pt>
                <c:pt idx="5613">
                  <c:v>0.53560392421513603</c:v>
                </c:pt>
                <c:pt idx="5614">
                  <c:v>0.53569027314754702</c:v>
                </c:pt>
                <c:pt idx="5615">
                  <c:v>0.53593448699933599</c:v>
                </c:pt>
                <c:pt idx="5616">
                  <c:v>0.53711587615165501</c:v>
                </c:pt>
                <c:pt idx="5617">
                  <c:v>0.53727956750479999</c:v>
                </c:pt>
                <c:pt idx="5618">
                  <c:v>0.53734747892189105</c:v>
                </c:pt>
                <c:pt idx="5619">
                  <c:v>0.53742646997802002</c:v>
                </c:pt>
                <c:pt idx="5620">
                  <c:v>0.53761418989964294</c:v>
                </c:pt>
                <c:pt idx="5621">
                  <c:v>0.53798823578307498</c:v>
                </c:pt>
                <c:pt idx="5622">
                  <c:v>0.53810625771399601</c:v>
                </c:pt>
                <c:pt idx="5623">
                  <c:v>0.53816759194581398</c:v>
                </c:pt>
                <c:pt idx="5624">
                  <c:v>0.53835438256089407</c:v>
                </c:pt>
                <c:pt idx="5625">
                  <c:v>0.53840828234036997</c:v>
                </c:pt>
                <c:pt idx="5626">
                  <c:v>0.53857230494515496</c:v>
                </c:pt>
                <c:pt idx="5627">
                  <c:v>0.53877861099763102</c:v>
                </c:pt>
                <c:pt idx="5628">
                  <c:v>0.53895006805475698</c:v>
                </c:pt>
                <c:pt idx="5629">
                  <c:v>0.53897960639602194</c:v>
                </c:pt>
                <c:pt idx="5630">
                  <c:v>0.53911780788571306</c:v>
                </c:pt>
                <c:pt idx="5631">
                  <c:v>0.53922453056746</c:v>
                </c:pt>
                <c:pt idx="5632">
                  <c:v>0.53967807672101498</c:v>
                </c:pt>
                <c:pt idx="5633">
                  <c:v>0.54039483908741204</c:v>
                </c:pt>
                <c:pt idx="5634">
                  <c:v>0.54052370933911598</c:v>
                </c:pt>
                <c:pt idx="5635">
                  <c:v>0.54059400432851501</c:v>
                </c:pt>
                <c:pt idx="5636">
                  <c:v>0.54062432638522195</c:v>
                </c:pt>
                <c:pt idx="5637">
                  <c:v>0.54071659207205802</c:v>
                </c:pt>
                <c:pt idx="5638">
                  <c:v>0.54093794308601795</c:v>
                </c:pt>
                <c:pt idx="5639">
                  <c:v>0.54097303003734998</c:v>
                </c:pt>
                <c:pt idx="5640">
                  <c:v>0.54119264836235503</c:v>
                </c:pt>
                <c:pt idx="5641">
                  <c:v>0.54127321839874798</c:v>
                </c:pt>
                <c:pt idx="5642">
                  <c:v>0.54129271114948807</c:v>
                </c:pt>
                <c:pt idx="5643">
                  <c:v>0.54132130051723992</c:v>
                </c:pt>
                <c:pt idx="5644">
                  <c:v>0.54136851629125493</c:v>
                </c:pt>
                <c:pt idx="5645">
                  <c:v>0.54162625377326301</c:v>
                </c:pt>
                <c:pt idx="5646">
                  <c:v>0.54166264024131094</c:v>
                </c:pt>
                <c:pt idx="5647">
                  <c:v>0.54168169981981307</c:v>
                </c:pt>
                <c:pt idx="5648">
                  <c:v>0.54198188818120996</c:v>
                </c:pt>
                <c:pt idx="5649">
                  <c:v>0.541996182865086</c:v>
                </c:pt>
                <c:pt idx="5650">
                  <c:v>0.54202044051045206</c:v>
                </c:pt>
                <c:pt idx="5651">
                  <c:v>0.54205206208387502</c:v>
                </c:pt>
                <c:pt idx="5652">
                  <c:v>0.54214952583757503</c:v>
                </c:pt>
                <c:pt idx="5653">
                  <c:v>0.54261167895979501</c:v>
                </c:pt>
                <c:pt idx="5654">
                  <c:v>0.54265000672524899</c:v>
                </c:pt>
                <c:pt idx="5655">
                  <c:v>0.54267865142828597</c:v>
                </c:pt>
                <c:pt idx="5656">
                  <c:v>0.54272348661564807</c:v>
                </c:pt>
                <c:pt idx="5657">
                  <c:v>0.54352865784697402</c:v>
                </c:pt>
                <c:pt idx="5658">
                  <c:v>0.54359735662667696</c:v>
                </c:pt>
                <c:pt idx="5659">
                  <c:v>0.54367328217931099</c:v>
                </c:pt>
                <c:pt idx="5660">
                  <c:v>0.54373211241619501</c:v>
                </c:pt>
                <c:pt idx="5661">
                  <c:v>0.54380055478675993</c:v>
                </c:pt>
                <c:pt idx="5662">
                  <c:v>0.54405043608177706</c:v>
                </c:pt>
                <c:pt idx="5663">
                  <c:v>0.54406958407373196</c:v>
                </c:pt>
                <c:pt idx="5664">
                  <c:v>0.54411362445523004</c:v>
                </c:pt>
                <c:pt idx="5665">
                  <c:v>0.54414282514296097</c:v>
                </c:pt>
                <c:pt idx="5666">
                  <c:v>0.54444440601625699</c:v>
                </c:pt>
                <c:pt idx="5667">
                  <c:v>0.54445589481143097</c:v>
                </c:pt>
                <c:pt idx="5668">
                  <c:v>0.54448796769795593</c:v>
                </c:pt>
                <c:pt idx="5669">
                  <c:v>0.54452769978126292</c:v>
                </c:pt>
                <c:pt idx="5670">
                  <c:v>0.54456599576517406</c:v>
                </c:pt>
                <c:pt idx="5671">
                  <c:v>0.54464881083037997</c:v>
                </c:pt>
                <c:pt idx="5672">
                  <c:v>0.54478243005697802</c:v>
                </c:pt>
                <c:pt idx="5673">
                  <c:v>0.54483646115154194</c:v>
                </c:pt>
                <c:pt idx="5674">
                  <c:v>0.54485991744168705</c:v>
                </c:pt>
                <c:pt idx="5675">
                  <c:v>0.54489103292861496</c:v>
                </c:pt>
                <c:pt idx="5676">
                  <c:v>0.54497719889241303</c:v>
                </c:pt>
                <c:pt idx="5677">
                  <c:v>0.54521607009205608</c:v>
                </c:pt>
                <c:pt idx="5678">
                  <c:v>0.54524000508199999</c:v>
                </c:pt>
                <c:pt idx="5679">
                  <c:v>0.54526106787315098</c:v>
                </c:pt>
                <c:pt idx="5680">
                  <c:v>0.54530989525263696</c:v>
                </c:pt>
                <c:pt idx="5681">
                  <c:v>0.54542813410296098</c:v>
                </c:pt>
                <c:pt idx="5682">
                  <c:v>0.54561002143851201</c:v>
                </c:pt>
                <c:pt idx="5683">
                  <c:v>0.54562936711354304</c:v>
                </c:pt>
                <c:pt idx="5684">
                  <c:v>0.54564065209064405</c:v>
                </c:pt>
                <c:pt idx="5685">
                  <c:v>0.54570030125532198</c:v>
                </c:pt>
                <c:pt idx="5686">
                  <c:v>0.54572931976786798</c:v>
                </c:pt>
                <c:pt idx="5687">
                  <c:v>0.54592828919227598</c:v>
                </c:pt>
                <c:pt idx="5688">
                  <c:v>0.54619272703948307</c:v>
                </c:pt>
                <c:pt idx="5689">
                  <c:v>0.54623921616900395</c:v>
                </c:pt>
                <c:pt idx="5690">
                  <c:v>0.54627950674792203</c:v>
                </c:pt>
                <c:pt idx="5691">
                  <c:v>0.54641484176941602</c:v>
                </c:pt>
                <c:pt idx="5692">
                  <c:v>0.54681361519152993</c:v>
                </c:pt>
                <c:pt idx="5693">
                  <c:v>0.54685749109982495</c:v>
                </c:pt>
                <c:pt idx="5694">
                  <c:v>0.54686090669099507</c:v>
                </c:pt>
                <c:pt idx="5695">
                  <c:v>0.54686500540039895</c:v>
                </c:pt>
                <c:pt idx="5696">
                  <c:v>0.54686910410980305</c:v>
                </c:pt>
                <c:pt idx="5697">
                  <c:v>0.54687405671699896</c:v>
                </c:pt>
                <c:pt idx="5698">
                  <c:v>0.54688063173000101</c:v>
                </c:pt>
                <c:pt idx="5699">
                  <c:v>0.54692853539615793</c:v>
                </c:pt>
                <c:pt idx="5700">
                  <c:v>0.54693331722379601</c:v>
                </c:pt>
                <c:pt idx="5701">
                  <c:v>0.54693886755944698</c:v>
                </c:pt>
                <c:pt idx="5702">
                  <c:v>0.54694125847326602</c:v>
                </c:pt>
                <c:pt idx="5703">
                  <c:v>0.54694979745118999</c:v>
                </c:pt>
                <c:pt idx="5704">
                  <c:v>0.54698873519052693</c:v>
                </c:pt>
                <c:pt idx="5705">
                  <c:v>0.54699727416845101</c:v>
                </c:pt>
                <c:pt idx="5706">
                  <c:v>0.54700350762233607</c:v>
                </c:pt>
                <c:pt idx="5707">
                  <c:v>0.54700803328063707</c:v>
                </c:pt>
                <c:pt idx="5708">
                  <c:v>0.54701187582070299</c:v>
                </c:pt>
                <c:pt idx="5709">
                  <c:v>0.54701537680165202</c:v>
                </c:pt>
                <c:pt idx="5710">
                  <c:v>0.54701904856215899</c:v>
                </c:pt>
                <c:pt idx="5711">
                  <c:v>0.54706567138162798</c:v>
                </c:pt>
                <c:pt idx="5712">
                  <c:v>0.54707207561507099</c:v>
                </c:pt>
                <c:pt idx="5713">
                  <c:v>0.54707660127337099</c:v>
                </c:pt>
                <c:pt idx="5714">
                  <c:v>0.547106656436947</c:v>
                </c:pt>
                <c:pt idx="5715">
                  <c:v>0.54728073959844492</c:v>
                </c:pt>
                <c:pt idx="5716">
                  <c:v>0.54781910789418797</c:v>
                </c:pt>
                <c:pt idx="5717">
                  <c:v>0.54855252608795402</c:v>
                </c:pt>
                <c:pt idx="5718">
                  <c:v>0.54863029433119292</c:v>
                </c:pt>
                <c:pt idx="5719">
                  <c:v>0.54866620120417098</c:v>
                </c:pt>
                <c:pt idx="5720">
                  <c:v>0.54869076906462899</c:v>
                </c:pt>
                <c:pt idx="5721">
                  <c:v>0.54871596687022794</c:v>
                </c:pt>
                <c:pt idx="5722">
                  <c:v>0.54876195286544505</c:v>
                </c:pt>
                <c:pt idx="5723">
                  <c:v>0.54910149329588298</c:v>
                </c:pt>
                <c:pt idx="5724">
                  <c:v>0.54916700759043802</c:v>
                </c:pt>
                <c:pt idx="5725">
                  <c:v>0.54919976473771603</c:v>
                </c:pt>
                <c:pt idx="5726">
                  <c:v>0.54923886046604597</c:v>
                </c:pt>
                <c:pt idx="5727">
                  <c:v>0.54927347368490997</c:v>
                </c:pt>
                <c:pt idx="5728">
                  <c:v>0.54960774668940204</c:v>
                </c:pt>
                <c:pt idx="5729">
                  <c:v>0.54966896175970503</c:v>
                </c:pt>
                <c:pt idx="5730">
                  <c:v>0.54970613892070697</c:v>
                </c:pt>
                <c:pt idx="5731">
                  <c:v>0.54973177834208797</c:v>
                </c:pt>
                <c:pt idx="5732">
                  <c:v>0.54974523903831307</c:v>
                </c:pt>
                <c:pt idx="5733">
                  <c:v>0.54976895550309002</c:v>
                </c:pt>
                <c:pt idx="5734">
                  <c:v>0.54982151631692</c:v>
                </c:pt>
                <c:pt idx="5735">
                  <c:v>0.54991973551402995</c:v>
                </c:pt>
                <c:pt idx="5736">
                  <c:v>0.549973190890227</c:v>
                </c:pt>
                <c:pt idx="5737">
                  <c:v>0.54998501931389598</c:v>
                </c:pt>
                <c:pt idx="5738">
                  <c:v>0.549992298343847</c:v>
                </c:pt>
                <c:pt idx="5739">
                  <c:v>0.550000714722227</c:v>
                </c:pt>
                <c:pt idx="5740">
                  <c:v>0.55001754747898701</c:v>
                </c:pt>
                <c:pt idx="5741">
                  <c:v>0.55012104618609192</c:v>
                </c:pt>
                <c:pt idx="5742">
                  <c:v>0.55016062591144599</c:v>
                </c:pt>
                <c:pt idx="5743">
                  <c:v>0.550174274092603</c:v>
                </c:pt>
                <c:pt idx="5744">
                  <c:v>0.55018223553161105</c:v>
                </c:pt>
                <c:pt idx="5745">
                  <c:v>0.55019360901590808</c:v>
                </c:pt>
                <c:pt idx="5746">
                  <c:v>0.55020634731832097</c:v>
                </c:pt>
                <c:pt idx="5747">
                  <c:v>0.55023159645346098</c:v>
                </c:pt>
                <c:pt idx="5748">
                  <c:v>0.55033236552433507</c:v>
                </c:pt>
                <c:pt idx="5749">
                  <c:v>0.55035670478073095</c:v>
                </c:pt>
                <c:pt idx="5750">
                  <c:v>0.55036807826502798</c:v>
                </c:pt>
                <c:pt idx="5751">
                  <c:v>0.55042333221993101</c:v>
                </c:pt>
                <c:pt idx="5752">
                  <c:v>0.55048922056791905</c:v>
                </c:pt>
                <c:pt idx="5753">
                  <c:v>0.55114606408159594</c:v>
                </c:pt>
                <c:pt idx="5754">
                  <c:v>0.55137219976219298</c:v>
                </c:pt>
                <c:pt idx="5755">
                  <c:v>0.55146755458319796</c:v>
                </c:pt>
                <c:pt idx="5756">
                  <c:v>0.551582637987859</c:v>
                </c:pt>
                <c:pt idx="5757">
                  <c:v>0.55162373920381003</c:v>
                </c:pt>
                <c:pt idx="5758">
                  <c:v>0.55175855119212702</c:v>
                </c:pt>
                <c:pt idx="5759">
                  <c:v>0.55192756202304194</c:v>
                </c:pt>
                <c:pt idx="5760">
                  <c:v>0.55199119838835697</c:v>
                </c:pt>
                <c:pt idx="5761">
                  <c:v>0.55206906400305999</c:v>
                </c:pt>
                <c:pt idx="5762">
                  <c:v>0.55210700866809304</c:v>
                </c:pt>
                <c:pt idx="5763">
                  <c:v>0.55212242368826292</c:v>
                </c:pt>
                <c:pt idx="5764">
                  <c:v>0.55213151459759302</c:v>
                </c:pt>
                <c:pt idx="5765">
                  <c:v>0.55215325372860202</c:v>
                </c:pt>
                <c:pt idx="5766">
                  <c:v>0.55217855017195694</c:v>
                </c:pt>
                <c:pt idx="5767">
                  <c:v>0.55239146619711199</c:v>
                </c:pt>
                <c:pt idx="5768">
                  <c:v>0.55247596061442295</c:v>
                </c:pt>
                <c:pt idx="5769">
                  <c:v>0.55252379936540197</c:v>
                </c:pt>
                <c:pt idx="5770">
                  <c:v>0.55255175707701198</c:v>
                </c:pt>
                <c:pt idx="5771">
                  <c:v>0.55257598709374101</c:v>
                </c:pt>
                <c:pt idx="5772">
                  <c:v>0.55262071943231805</c:v>
                </c:pt>
                <c:pt idx="5773">
                  <c:v>0.55267539229057894</c:v>
                </c:pt>
                <c:pt idx="5774">
                  <c:v>0.55273379284372104</c:v>
                </c:pt>
                <c:pt idx="5775">
                  <c:v>0.55286364088208995</c:v>
                </c:pt>
                <c:pt idx="5776">
                  <c:v>0.55291359868487899</c:v>
                </c:pt>
                <c:pt idx="5777">
                  <c:v>0.55293392504094308</c:v>
                </c:pt>
                <c:pt idx="5778">
                  <c:v>0.55296321890703393</c:v>
                </c:pt>
                <c:pt idx="5779">
                  <c:v>0.55297487667007106</c:v>
                </c:pt>
                <c:pt idx="5780">
                  <c:v>0.55299729544514098</c:v>
                </c:pt>
                <c:pt idx="5781">
                  <c:v>0.55308756837942297</c:v>
                </c:pt>
                <c:pt idx="5782">
                  <c:v>0.553172460807688</c:v>
                </c:pt>
                <c:pt idx="5783">
                  <c:v>0.55319428174875607</c:v>
                </c:pt>
                <c:pt idx="5784">
                  <c:v>0.55320833084779997</c:v>
                </c:pt>
                <c:pt idx="5785">
                  <c:v>0.55322208102984294</c:v>
                </c:pt>
                <c:pt idx="5786">
                  <c:v>0.55326064132296393</c:v>
                </c:pt>
                <c:pt idx="5787">
                  <c:v>0.55330727237510902</c:v>
                </c:pt>
                <c:pt idx="5788">
                  <c:v>0.55334882183823897</c:v>
                </c:pt>
                <c:pt idx="5789">
                  <c:v>0.55340920307242802</c:v>
                </c:pt>
                <c:pt idx="5790">
                  <c:v>0.55342594242448007</c:v>
                </c:pt>
                <c:pt idx="5791">
                  <c:v>0.55344626878054393</c:v>
                </c:pt>
                <c:pt idx="5792">
                  <c:v>0.55346091571358902</c:v>
                </c:pt>
                <c:pt idx="5793">
                  <c:v>0.55347197564262407</c:v>
                </c:pt>
                <c:pt idx="5794">
                  <c:v>0.55347974748464801</c:v>
                </c:pt>
                <c:pt idx="5795">
                  <c:v>0.55354834758365601</c:v>
                </c:pt>
                <c:pt idx="5796">
                  <c:v>0.55407797956272697</c:v>
                </c:pt>
                <c:pt idx="5797">
                  <c:v>0.55418121765960993</c:v>
                </c:pt>
                <c:pt idx="5798">
                  <c:v>0.55425617134638805</c:v>
                </c:pt>
                <c:pt idx="5799">
                  <c:v>0.55432971081266103</c:v>
                </c:pt>
                <c:pt idx="5800">
                  <c:v>0.554426916202582</c:v>
                </c:pt>
                <c:pt idx="5801">
                  <c:v>0.55456570762315005</c:v>
                </c:pt>
                <c:pt idx="5802">
                  <c:v>0.55490512103817302</c:v>
                </c:pt>
                <c:pt idx="5803">
                  <c:v>0.55498402421188797</c:v>
                </c:pt>
                <c:pt idx="5804">
                  <c:v>0.55499641209677397</c:v>
                </c:pt>
                <c:pt idx="5805">
                  <c:v>0.55501221732921502</c:v>
                </c:pt>
                <c:pt idx="5806">
                  <c:v>0.55502716822476805</c:v>
                </c:pt>
                <c:pt idx="5807">
                  <c:v>0.55503720668320999</c:v>
                </c:pt>
                <c:pt idx="5808">
                  <c:v>0.55505877868964992</c:v>
                </c:pt>
                <c:pt idx="5809">
                  <c:v>0.55511502046111705</c:v>
                </c:pt>
                <c:pt idx="5810">
                  <c:v>0.55523861855526302</c:v>
                </c:pt>
                <c:pt idx="5811">
                  <c:v>0.55527552898711408</c:v>
                </c:pt>
                <c:pt idx="5812">
                  <c:v>0.55528995579974105</c:v>
                </c:pt>
                <c:pt idx="5813">
                  <c:v>0.55532432350415895</c:v>
                </c:pt>
                <c:pt idx="5814">
                  <c:v>0.55537210299566708</c:v>
                </c:pt>
                <c:pt idx="5815">
                  <c:v>0.55557327980201598</c:v>
                </c:pt>
                <c:pt idx="5816">
                  <c:v>0.55568225057212195</c:v>
                </c:pt>
                <c:pt idx="5817">
                  <c:v>0.55580128018254493</c:v>
                </c:pt>
                <c:pt idx="5818">
                  <c:v>0.55587588324823201</c:v>
                </c:pt>
                <c:pt idx="5819">
                  <c:v>0.55591433228528908</c:v>
                </c:pt>
                <c:pt idx="5820">
                  <c:v>0.55592758119350494</c:v>
                </c:pt>
                <c:pt idx="5821">
                  <c:v>0.55594745455583006</c:v>
                </c:pt>
                <c:pt idx="5822">
                  <c:v>0.555960313790275</c:v>
                </c:pt>
                <c:pt idx="5823">
                  <c:v>0.55599928116738195</c:v>
                </c:pt>
                <c:pt idx="5824">
                  <c:v>0.55608461972324608</c:v>
                </c:pt>
                <c:pt idx="5825">
                  <c:v>0.55619178001029002</c:v>
                </c:pt>
                <c:pt idx="5826">
                  <c:v>0.55621983652180695</c:v>
                </c:pt>
                <c:pt idx="5827">
                  <c:v>0.556243216948071</c:v>
                </c:pt>
                <c:pt idx="5828">
                  <c:v>0.55626464900548001</c:v>
                </c:pt>
                <c:pt idx="5829">
                  <c:v>0.55627361150221499</c:v>
                </c:pt>
                <c:pt idx="5830">
                  <c:v>0.55630439573012902</c:v>
                </c:pt>
                <c:pt idx="5831">
                  <c:v>0.55634687017117601</c:v>
                </c:pt>
                <c:pt idx="5832">
                  <c:v>0.55651326087142206</c:v>
                </c:pt>
                <c:pt idx="5833">
                  <c:v>0.55653118586489203</c:v>
                </c:pt>
                <c:pt idx="5834">
                  <c:v>0.55656002172395103</c:v>
                </c:pt>
                <c:pt idx="5835">
                  <c:v>0.55657911573873298</c:v>
                </c:pt>
                <c:pt idx="5836">
                  <c:v>0.55659197497317803</c:v>
                </c:pt>
                <c:pt idx="5837">
                  <c:v>0.55661028964041903</c:v>
                </c:pt>
                <c:pt idx="5838">
                  <c:v>0.55666055755688704</c:v>
                </c:pt>
                <c:pt idx="5839">
                  <c:v>0.55677317327672604</c:v>
                </c:pt>
                <c:pt idx="5840">
                  <c:v>0.55686793807340407</c:v>
                </c:pt>
                <c:pt idx="5841">
                  <c:v>0.55691477102362907</c:v>
                </c:pt>
                <c:pt idx="5842">
                  <c:v>0.55697305202835401</c:v>
                </c:pt>
                <c:pt idx="5843">
                  <c:v>0.55699907033403506</c:v>
                </c:pt>
                <c:pt idx="5844">
                  <c:v>0.55705110694539606</c:v>
                </c:pt>
                <c:pt idx="5845">
                  <c:v>0.55716975041930006</c:v>
                </c:pt>
                <c:pt idx="5846">
                  <c:v>0.55750255332657095</c:v>
                </c:pt>
                <c:pt idx="5847">
                  <c:v>0.55758968596353498</c:v>
                </c:pt>
                <c:pt idx="5848">
                  <c:v>0.55762437990010194</c:v>
                </c:pt>
                <c:pt idx="5849">
                  <c:v>0.557664030113321</c:v>
                </c:pt>
                <c:pt idx="5850">
                  <c:v>0.55768660870696007</c:v>
                </c:pt>
                <c:pt idx="5851">
                  <c:v>0.55771469427465692</c:v>
                </c:pt>
                <c:pt idx="5852">
                  <c:v>0.55773396868386094</c:v>
                </c:pt>
                <c:pt idx="5853">
                  <c:v>0.55781381980770495</c:v>
                </c:pt>
                <c:pt idx="5854">
                  <c:v>0.55793387184217502</c:v>
                </c:pt>
                <c:pt idx="5855">
                  <c:v>0.55805714075106794</c:v>
                </c:pt>
                <c:pt idx="5856">
                  <c:v>0.55807853504482208</c:v>
                </c:pt>
                <c:pt idx="5857">
                  <c:v>0.55810367333998301</c:v>
                </c:pt>
                <c:pt idx="5858">
                  <c:v>0.55812560249108101</c:v>
                </c:pt>
                <c:pt idx="5859">
                  <c:v>0.55817855336812205</c:v>
                </c:pt>
                <c:pt idx="5860">
                  <c:v>0.55827750197673498</c:v>
                </c:pt>
                <c:pt idx="5861">
                  <c:v>0.55843244735097697</c:v>
                </c:pt>
                <c:pt idx="5862">
                  <c:v>0.55845361359950796</c:v>
                </c:pt>
                <c:pt idx="5863">
                  <c:v>0.55848037093255498</c:v>
                </c:pt>
                <c:pt idx="5864">
                  <c:v>0.55849115373841096</c:v>
                </c:pt>
                <c:pt idx="5865">
                  <c:v>0.55852030725053692</c:v>
                </c:pt>
                <c:pt idx="5866">
                  <c:v>0.55854746394676502</c:v>
                </c:pt>
                <c:pt idx="5867">
                  <c:v>0.55857022764801401</c:v>
                </c:pt>
                <c:pt idx="5868">
                  <c:v>0.55862374231410894</c:v>
                </c:pt>
                <c:pt idx="5869">
                  <c:v>0.55871080348730895</c:v>
                </c:pt>
                <c:pt idx="5870">
                  <c:v>0.55877789650151899</c:v>
                </c:pt>
                <c:pt idx="5871">
                  <c:v>0.55879986147640803</c:v>
                </c:pt>
                <c:pt idx="5872">
                  <c:v>0.55881863154585998</c:v>
                </c:pt>
                <c:pt idx="5873">
                  <c:v>0.55884019715757005</c:v>
                </c:pt>
                <c:pt idx="5874">
                  <c:v>0.55886535703789808</c:v>
                </c:pt>
                <c:pt idx="5875">
                  <c:v>0.55905294971916097</c:v>
                </c:pt>
                <c:pt idx="5876">
                  <c:v>0.55912375098975398</c:v>
                </c:pt>
                <c:pt idx="5877">
                  <c:v>0.55914547004343107</c:v>
                </c:pt>
                <c:pt idx="5878">
                  <c:v>0.55917804862394505</c:v>
                </c:pt>
                <c:pt idx="5879">
                  <c:v>0.55922012929044307</c:v>
                </c:pt>
                <c:pt idx="5880">
                  <c:v>0.55924184834411905</c:v>
                </c:pt>
                <c:pt idx="5881">
                  <c:v>0.55931786503198699</c:v>
                </c:pt>
                <c:pt idx="5882">
                  <c:v>0.55937555626831492</c:v>
                </c:pt>
                <c:pt idx="5883">
                  <c:v>0.55955473846114501</c:v>
                </c:pt>
                <c:pt idx="5884">
                  <c:v>0.55966604861123592</c:v>
                </c:pt>
                <c:pt idx="5885">
                  <c:v>0.55970473567559698</c:v>
                </c:pt>
                <c:pt idx="5886">
                  <c:v>0.55973935041739398</c:v>
                </c:pt>
                <c:pt idx="5887">
                  <c:v>0.55975971203021602</c:v>
                </c:pt>
                <c:pt idx="5888">
                  <c:v>0.55984590952449398</c:v>
                </c:pt>
                <c:pt idx="5889">
                  <c:v>0.55990483682863001</c:v>
                </c:pt>
                <c:pt idx="5890">
                  <c:v>0.56028167676541507</c:v>
                </c:pt>
                <c:pt idx="5891">
                  <c:v>0.56033467485727506</c:v>
                </c:pt>
                <c:pt idx="5892">
                  <c:v>0.56037299655446704</c:v>
                </c:pt>
                <c:pt idx="5893">
                  <c:v>0.56041376431743606</c:v>
                </c:pt>
                <c:pt idx="5894">
                  <c:v>0.56046676240929694</c:v>
                </c:pt>
                <c:pt idx="5895">
                  <c:v>0.56054477860267404</c:v>
                </c:pt>
                <c:pt idx="5896">
                  <c:v>0.56068062668922702</c:v>
                </c:pt>
                <c:pt idx="5897">
                  <c:v>0.56091953194488897</c:v>
                </c:pt>
                <c:pt idx="5898">
                  <c:v>0.561017516773617</c:v>
                </c:pt>
                <c:pt idx="5899">
                  <c:v>0.56104820508781694</c:v>
                </c:pt>
                <c:pt idx="5900">
                  <c:v>0.56106043051379895</c:v>
                </c:pt>
                <c:pt idx="5901">
                  <c:v>0.561070659951866</c:v>
                </c:pt>
                <c:pt idx="5902">
                  <c:v>0.56108887334159396</c:v>
                </c:pt>
                <c:pt idx="5903">
                  <c:v>0.56110347967317098</c:v>
                </c:pt>
                <c:pt idx="5904">
                  <c:v>0.56112957526799601</c:v>
                </c:pt>
                <c:pt idx="5905">
                  <c:v>0.56119707241304795</c:v>
                </c:pt>
                <c:pt idx="5906">
                  <c:v>0.56120270319577203</c:v>
                </c:pt>
                <c:pt idx="5907">
                  <c:v>0.56121259511136801</c:v>
                </c:pt>
                <c:pt idx="5908">
                  <c:v>0.56122476977671798</c:v>
                </c:pt>
                <c:pt idx="5909">
                  <c:v>0.561236487892117</c:v>
                </c:pt>
                <c:pt idx="5910">
                  <c:v>0.56125653621496596</c:v>
                </c:pt>
                <c:pt idx="5911">
                  <c:v>0.56128762148658606</c:v>
                </c:pt>
                <c:pt idx="5912">
                  <c:v>0.56131547103357393</c:v>
                </c:pt>
                <c:pt idx="5913">
                  <c:v>0.56132308019941701</c:v>
                </c:pt>
                <c:pt idx="5914">
                  <c:v>0.56132977626535996</c:v>
                </c:pt>
                <c:pt idx="5915">
                  <c:v>0.56133799416447094</c:v>
                </c:pt>
                <c:pt idx="5916">
                  <c:v>0.56135945201214998</c:v>
                </c:pt>
                <c:pt idx="5917">
                  <c:v>0.56138441007611606</c:v>
                </c:pt>
                <c:pt idx="5918">
                  <c:v>0.56180768473716802</c:v>
                </c:pt>
                <c:pt idx="5919">
                  <c:v>0.56187829730982997</c:v>
                </c:pt>
                <c:pt idx="5920">
                  <c:v>0.56195879564266393</c:v>
                </c:pt>
                <c:pt idx="5921">
                  <c:v>0.56204776748421703</c:v>
                </c:pt>
                <c:pt idx="5922">
                  <c:v>0.562156681089511</c:v>
                </c:pt>
                <c:pt idx="5923">
                  <c:v>0.56224450416904692</c:v>
                </c:pt>
                <c:pt idx="5924">
                  <c:v>0.56233146791729105</c:v>
                </c:pt>
                <c:pt idx="5925">
                  <c:v>0.56247119618694108</c:v>
                </c:pt>
                <c:pt idx="5926">
                  <c:v>0.56270375092943592</c:v>
                </c:pt>
                <c:pt idx="5927">
                  <c:v>0.56274479000164102</c:v>
                </c:pt>
                <c:pt idx="5928">
                  <c:v>0.56280439436841501</c:v>
                </c:pt>
                <c:pt idx="5929">
                  <c:v>0.56284347919908706</c:v>
                </c:pt>
                <c:pt idx="5930">
                  <c:v>0.56293728279269795</c:v>
                </c:pt>
                <c:pt idx="5931">
                  <c:v>0.56309753059845102</c:v>
                </c:pt>
                <c:pt idx="5932">
                  <c:v>0.56297756650557096</c:v>
                </c:pt>
                <c:pt idx="5933">
                  <c:v>0.56302515637225903</c:v>
                </c:pt>
                <c:pt idx="5934">
                  <c:v>0.56312456631600694</c:v>
                </c:pt>
                <c:pt idx="5935">
                  <c:v>0.56322186115457007</c:v>
                </c:pt>
                <c:pt idx="5936">
                  <c:v>0.56330540780942195</c:v>
                </c:pt>
                <c:pt idx="5937">
                  <c:v>0.56340164509539092</c:v>
                </c:pt>
                <c:pt idx="5938">
                  <c:v>0.56348432464512199</c:v>
                </c:pt>
                <c:pt idx="5939">
                  <c:v>0.56357135325410701</c:v>
                </c:pt>
                <c:pt idx="5940">
                  <c:v>0.56364358434325601</c:v>
                </c:pt>
                <c:pt idx="5941">
                  <c:v>0.56366535989219002</c:v>
                </c:pt>
                <c:pt idx="5942">
                  <c:v>0.563694570994419</c:v>
                </c:pt>
                <c:pt idx="5943">
                  <c:v>0.56374059904929297</c:v>
                </c:pt>
                <c:pt idx="5944">
                  <c:v>0.56379441985294798</c:v>
                </c:pt>
                <c:pt idx="5945">
                  <c:v>0.56395582745033102</c:v>
                </c:pt>
                <c:pt idx="5946">
                  <c:v>0.56401888091157093</c:v>
                </c:pt>
                <c:pt idx="5947">
                  <c:v>0.56403889836519405</c:v>
                </c:pt>
                <c:pt idx="5948">
                  <c:v>0.56407812175404892</c:v>
                </c:pt>
                <c:pt idx="5949">
                  <c:v>0.56410219679962292</c:v>
                </c:pt>
                <c:pt idx="5950">
                  <c:v>0.56413601006587799</c:v>
                </c:pt>
                <c:pt idx="5951">
                  <c:v>0.56418145509572404</c:v>
                </c:pt>
                <c:pt idx="5952">
                  <c:v>0.564232310248171</c:v>
                </c:pt>
                <c:pt idx="5953">
                  <c:v>0.56425124567727403</c:v>
                </c:pt>
                <c:pt idx="5954">
                  <c:v>0.56428127185770793</c:v>
                </c:pt>
                <c:pt idx="5955">
                  <c:v>0.56431427360557307</c:v>
                </c:pt>
                <c:pt idx="5956">
                  <c:v>0.56436783381932099</c:v>
                </c:pt>
                <c:pt idx="5957">
                  <c:v>0.56445791236062393</c:v>
                </c:pt>
                <c:pt idx="5958">
                  <c:v>0.56450099472406701</c:v>
                </c:pt>
                <c:pt idx="5959">
                  <c:v>0.56461104662620698</c:v>
                </c:pt>
                <c:pt idx="5960">
                  <c:v>0.56472654664231392</c:v>
                </c:pt>
                <c:pt idx="5961">
                  <c:v>0.56478865514154097</c:v>
                </c:pt>
                <c:pt idx="5962">
                  <c:v>0.56490088628926705</c:v>
                </c:pt>
                <c:pt idx="5963">
                  <c:v>0.56507740518180793</c:v>
                </c:pt>
                <c:pt idx="5964">
                  <c:v>0.56528737601552392</c:v>
                </c:pt>
                <c:pt idx="5965">
                  <c:v>0.56532149088646499</c:v>
                </c:pt>
                <c:pt idx="5966">
                  <c:v>0.56539199495307702</c:v>
                </c:pt>
                <c:pt idx="5967">
                  <c:v>0.565471596318606</c:v>
                </c:pt>
                <c:pt idx="5968">
                  <c:v>0.56560009566581804</c:v>
                </c:pt>
                <c:pt idx="5969">
                  <c:v>0.56575361258505197</c:v>
                </c:pt>
                <c:pt idx="5970">
                  <c:v>0.56603017804611599</c:v>
                </c:pt>
                <c:pt idx="5971">
                  <c:v>0.56619425165464399</c:v>
                </c:pt>
                <c:pt idx="5972">
                  <c:v>0.56620041889955508</c:v>
                </c:pt>
                <c:pt idx="5973">
                  <c:v>0.56621383265723602</c:v>
                </c:pt>
                <c:pt idx="5974">
                  <c:v>0.56623094676186403</c:v>
                </c:pt>
                <c:pt idx="5975">
                  <c:v>0.56626085789968306</c:v>
                </c:pt>
                <c:pt idx="5976">
                  <c:v>0.566285372698204</c:v>
                </c:pt>
                <c:pt idx="5977">
                  <c:v>0.56631913836409198</c:v>
                </c:pt>
                <c:pt idx="5978">
                  <c:v>0.56632792668809007</c:v>
                </c:pt>
                <c:pt idx="5979">
                  <c:v>0.56633517320086002</c:v>
                </c:pt>
                <c:pt idx="5980">
                  <c:v>0.56635248649480596</c:v>
                </c:pt>
                <c:pt idx="5981">
                  <c:v>0.56639384166303208</c:v>
                </c:pt>
                <c:pt idx="5982">
                  <c:v>0.56641110644199999</c:v>
                </c:pt>
                <c:pt idx="5983">
                  <c:v>0.56651830867419695</c:v>
                </c:pt>
                <c:pt idx="5984">
                  <c:v>0.56662510939990707</c:v>
                </c:pt>
                <c:pt idx="5985">
                  <c:v>0.56664558623077599</c:v>
                </c:pt>
                <c:pt idx="5986">
                  <c:v>0.56668894893143995</c:v>
                </c:pt>
                <c:pt idx="5987">
                  <c:v>0.56673552368400504</c:v>
                </c:pt>
                <c:pt idx="5988">
                  <c:v>0.56679012856632305</c:v>
                </c:pt>
                <c:pt idx="5989">
                  <c:v>0.56675843218758803</c:v>
                </c:pt>
                <c:pt idx="5990">
                  <c:v>0.56661842031055298</c:v>
                </c:pt>
                <c:pt idx="5991">
                  <c:v>0.56661270242286799</c:v>
                </c:pt>
                <c:pt idx="5992">
                  <c:v>0.56666799103256493</c:v>
                </c:pt>
                <c:pt idx="5993">
                  <c:v>0.56671249162085802</c:v>
                </c:pt>
                <c:pt idx="5994">
                  <c:v>0.56676373472252894</c:v>
                </c:pt>
                <c:pt idx="5995">
                  <c:v>0.56681565207553697</c:v>
                </c:pt>
                <c:pt idx="5996">
                  <c:v>0.56693027480295899</c:v>
                </c:pt>
                <c:pt idx="5997">
                  <c:v>0.56716693702251697</c:v>
                </c:pt>
                <c:pt idx="5998">
                  <c:v>0.56723975616699596</c:v>
                </c:pt>
                <c:pt idx="5999">
                  <c:v>0.56728897651465404</c:v>
                </c:pt>
                <c:pt idx="6000">
                  <c:v>0.56739820523137308</c:v>
                </c:pt>
                <c:pt idx="6001">
                  <c:v>0.56764117978508899</c:v>
                </c:pt>
                <c:pt idx="6002">
                  <c:v>0.56789041593797807</c:v>
                </c:pt>
                <c:pt idx="6003">
                  <c:v>0.56810218521820999</c:v>
                </c:pt>
                <c:pt idx="6004">
                  <c:v>0.56817490956344097</c:v>
                </c:pt>
                <c:pt idx="6005">
                  <c:v>0.56818247969289293</c:v>
                </c:pt>
                <c:pt idx="6006">
                  <c:v>0.56826886933315501</c:v>
                </c:pt>
                <c:pt idx="6007">
                  <c:v>0.56838959331762395</c:v>
                </c:pt>
                <c:pt idx="6008">
                  <c:v>0.56860667497776896</c:v>
                </c:pt>
                <c:pt idx="6009">
                  <c:v>0.568836375388862</c:v>
                </c:pt>
                <c:pt idx="6010">
                  <c:v>0.56887955764348797</c:v>
                </c:pt>
                <c:pt idx="6011">
                  <c:v>0.56891794186982292</c:v>
                </c:pt>
                <c:pt idx="6012">
                  <c:v>0.568963523138595</c:v>
                </c:pt>
                <c:pt idx="6013">
                  <c:v>0.569057806225859</c:v>
                </c:pt>
                <c:pt idx="6014">
                  <c:v>0.56908133019640794</c:v>
                </c:pt>
                <c:pt idx="6015">
                  <c:v>0.56909788896897395</c:v>
                </c:pt>
                <c:pt idx="6016">
                  <c:v>0.56911681328047692</c:v>
                </c:pt>
                <c:pt idx="6017">
                  <c:v>0.569121018683033</c:v>
                </c:pt>
                <c:pt idx="6018">
                  <c:v>0.56912666969271797</c:v>
                </c:pt>
                <c:pt idx="6019">
                  <c:v>0.56913770887442805</c:v>
                </c:pt>
                <c:pt idx="6020">
                  <c:v>0.56914769670549892</c:v>
                </c:pt>
                <c:pt idx="6021">
                  <c:v>0.56917411189030598</c:v>
                </c:pt>
                <c:pt idx="6022">
                  <c:v>0.56920328687054</c:v>
                </c:pt>
                <c:pt idx="6023">
                  <c:v>0.56922523381513102</c:v>
                </c:pt>
                <c:pt idx="6024">
                  <c:v>0.56923723593489606</c:v>
                </c:pt>
                <c:pt idx="6025">
                  <c:v>0.56927686779958597</c:v>
                </c:pt>
                <c:pt idx="6026">
                  <c:v>0.56930081205117</c:v>
                </c:pt>
                <c:pt idx="6027">
                  <c:v>0.56941392799830703</c:v>
                </c:pt>
                <c:pt idx="6028">
                  <c:v>0.569483696593439</c:v>
                </c:pt>
                <c:pt idx="6029">
                  <c:v>0.56956626297821</c:v>
                </c:pt>
                <c:pt idx="6030">
                  <c:v>0.56957823510400196</c:v>
                </c:pt>
                <c:pt idx="6031">
                  <c:v>0.56959805103634698</c:v>
                </c:pt>
                <c:pt idx="6032">
                  <c:v>0.56963544932585908</c:v>
                </c:pt>
                <c:pt idx="6033">
                  <c:v>0.56977327300803093</c:v>
                </c:pt>
                <c:pt idx="6034">
                  <c:v>0.57014736585964099</c:v>
                </c:pt>
                <c:pt idx="6035">
                  <c:v>0.57042940557501398</c:v>
                </c:pt>
                <c:pt idx="6036">
                  <c:v>0.57043270312987304</c:v>
                </c:pt>
                <c:pt idx="6037">
                  <c:v>0.57043861933123807</c:v>
                </c:pt>
                <c:pt idx="6038">
                  <c:v>0.57044967583870798</c:v>
                </c:pt>
                <c:pt idx="6039">
                  <c:v>0.57048352426947102</c:v>
                </c:pt>
                <c:pt idx="6040">
                  <c:v>0.57056960508023102</c:v>
                </c:pt>
                <c:pt idx="6041">
                  <c:v>0.57077785894292399</c:v>
                </c:pt>
                <c:pt idx="6042">
                  <c:v>0.57081784368456101</c:v>
                </c:pt>
                <c:pt idx="6043">
                  <c:v>0.57095279218758599</c:v>
                </c:pt>
                <c:pt idx="6044">
                  <c:v>0.57102609754725298</c:v>
                </c:pt>
                <c:pt idx="6045">
                  <c:v>0.57113422163449601</c:v>
                </c:pt>
                <c:pt idx="6046">
                  <c:v>0.57127781250021292</c:v>
                </c:pt>
                <c:pt idx="6047">
                  <c:v>0.57145808136883602</c:v>
                </c:pt>
                <c:pt idx="6048">
                  <c:v>0.57151078795305099</c:v>
                </c:pt>
                <c:pt idx="6049">
                  <c:v>0.57153682373561598</c:v>
                </c:pt>
                <c:pt idx="6050">
                  <c:v>0.57158149652753099</c:v>
                </c:pt>
                <c:pt idx="6051">
                  <c:v>0.57160274214040796</c:v>
                </c:pt>
                <c:pt idx="6052">
                  <c:v>0.57175551896205601</c:v>
                </c:pt>
                <c:pt idx="6053">
                  <c:v>0.57181599312062503</c:v>
                </c:pt>
                <c:pt idx="6054">
                  <c:v>0.57184782162513503</c:v>
                </c:pt>
                <c:pt idx="6055">
                  <c:v>0.57187567156658092</c:v>
                </c:pt>
                <c:pt idx="6056">
                  <c:v>0.57190431722063995</c:v>
                </c:pt>
                <c:pt idx="6057">
                  <c:v>0.57193478021997501</c:v>
                </c:pt>
                <c:pt idx="6058">
                  <c:v>0.57195004043412501</c:v>
                </c:pt>
                <c:pt idx="6059">
                  <c:v>0.57197841489480994</c:v>
                </c:pt>
                <c:pt idx="6060">
                  <c:v>0.57198246838919298</c:v>
                </c:pt>
                <c:pt idx="6061">
                  <c:v>0.57198978057513994</c:v>
                </c:pt>
                <c:pt idx="6062">
                  <c:v>0.57199860288644599</c:v>
                </c:pt>
                <c:pt idx="6063">
                  <c:v>0.57226561080376603</c:v>
                </c:pt>
                <c:pt idx="6064">
                  <c:v>0.57233156216858805</c:v>
                </c:pt>
                <c:pt idx="6065">
                  <c:v>0.57235276082156594</c:v>
                </c:pt>
                <c:pt idx="6066">
                  <c:v>0.57241086083343307</c:v>
                </c:pt>
                <c:pt idx="6067">
                  <c:v>0.57247916760414097</c:v>
                </c:pt>
                <c:pt idx="6068">
                  <c:v>0.57262912844558</c:v>
                </c:pt>
                <c:pt idx="6069">
                  <c:v>0.57274349764334898</c:v>
                </c:pt>
                <c:pt idx="6070">
                  <c:v>0.57274749158554594</c:v>
                </c:pt>
                <c:pt idx="6071">
                  <c:v>0.57275108861423396</c:v>
                </c:pt>
                <c:pt idx="6072">
                  <c:v>0.57325669451918193</c:v>
                </c:pt>
                <c:pt idx="6073">
                  <c:v>0.57339620834873295</c:v>
                </c:pt>
                <c:pt idx="6074">
                  <c:v>0.57365819235513293</c:v>
                </c:pt>
                <c:pt idx="6075">
                  <c:v>0.57368604290716507</c:v>
                </c:pt>
                <c:pt idx="6076">
                  <c:v>0.57371247732943198</c:v>
                </c:pt>
                <c:pt idx="6077">
                  <c:v>0.57373041497311306</c:v>
                </c:pt>
                <c:pt idx="6078">
                  <c:v>0.57378281177439305</c:v>
                </c:pt>
                <c:pt idx="6079">
                  <c:v>0.57384323331100506</c:v>
                </c:pt>
                <c:pt idx="6080">
                  <c:v>0.57397392501500899</c:v>
                </c:pt>
                <c:pt idx="6081">
                  <c:v>0.57407754703391001</c:v>
                </c:pt>
                <c:pt idx="6082">
                  <c:v>0.57410196739953701</c:v>
                </c:pt>
                <c:pt idx="6083">
                  <c:v>0.57416211385561799</c:v>
                </c:pt>
                <c:pt idx="6084">
                  <c:v>0.57442892896154096</c:v>
                </c:pt>
                <c:pt idx="6085">
                  <c:v>0.57445336383523493</c:v>
                </c:pt>
                <c:pt idx="6086">
                  <c:v>0.57447650506838399</c:v>
                </c:pt>
                <c:pt idx="6087">
                  <c:v>0.57450007303944095</c:v>
                </c:pt>
                <c:pt idx="6088">
                  <c:v>0.57453893951802693</c:v>
                </c:pt>
                <c:pt idx="6089">
                  <c:v>0.57456044012320295</c:v>
                </c:pt>
                <c:pt idx="6090">
                  <c:v>0.57470680962766507</c:v>
                </c:pt>
                <c:pt idx="6091">
                  <c:v>0.57480117172501199</c:v>
                </c:pt>
                <c:pt idx="6092">
                  <c:v>0.57483919009081297</c:v>
                </c:pt>
                <c:pt idx="6093">
                  <c:v>0.57491081889594498</c:v>
                </c:pt>
                <c:pt idx="6094">
                  <c:v>0.57498079472865005</c:v>
                </c:pt>
                <c:pt idx="6095">
                  <c:v>0.57511217505204404</c:v>
                </c:pt>
                <c:pt idx="6096">
                  <c:v>0.575289349581526</c:v>
                </c:pt>
                <c:pt idx="6097">
                  <c:v>0.57533122488298694</c:v>
                </c:pt>
                <c:pt idx="6098">
                  <c:v>0.57536759027636197</c:v>
                </c:pt>
                <c:pt idx="6099">
                  <c:v>0.57540836359620595</c:v>
                </c:pt>
                <c:pt idx="6100">
                  <c:v>0.575545009316765</c:v>
                </c:pt>
                <c:pt idx="6101">
                  <c:v>0.57569079275520796</c:v>
                </c:pt>
                <c:pt idx="6102">
                  <c:v>0.57577594010100408</c:v>
                </c:pt>
                <c:pt idx="6103">
                  <c:v>0.57587173086502408</c:v>
                </c:pt>
                <c:pt idx="6104">
                  <c:v>0.57608637313255096</c:v>
                </c:pt>
                <c:pt idx="6105">
                  <c:v>0.57634681396255205</c:v>
                </c:pt>
                <c:pt idx="6106">
                  <c:v>0.57638086344968298</c:v>
                </c:pt>
                <c:pt idx="6107">
                  <c:v>0.57642768149448897</c:v>
                </c:pt>
                <c:pt idx="6108">
                  <c:v>0.57646095712963907</c:v>
                </c:pt>
                <c:pt idx="6109">
                  <c:v>0.57656310559103208</c:v>
                </c:pt>
                <c:pt idx="6110">
                  <c:v>0.57666022401455397</c:v>
                </c:pt>
                <c:pt idx="6111">
                  <c:v>0.57669736890960599</c:v>
                </c:pt>
                <c:pt idx="6112">
                  <c:v>0.57673180532272705</c:v>
                </c:pt>
                <c:pt idx="6113">
                  <c:v>0.576855647337294</c:v>
                </c:pt>
                <c:pt idx="6114">
                  <c:v>0.57691339504925099</c:v>
                </c:pt>
                <c:pt idx="6115">
                  <c:v>0.57692752402819103</c:v>
                </c:pt>
                <c:pt idx="6116">
                  <c:v>0.57694413722320803</c:v>
                </c:pt>
                <c:pt idx="6117">
                  <c:v>0.57707520455372596</c:v>
                </c:pt>
                <c:pt idx="6118">
                  <c:v>0.57724817133038697</c:v>
                </c:pt>
                <c:pt idx="6119">
                  <c:v>0.57730246278455999</c:v>
                </c:pt>
                <c:pt idx="6120">
                  <c:v>0.577387700367612</c:v>
                </c:pt>
                <c:pt idx="6121">
                  <c:v>0.577461536745288</c:v>
                </c:pt>
                <c:pt idx="6122">
                  <c:v>0.57750279825046003</c:v>
                </c:pt>
                <c:pt idx="6123">
                  <c:v>0.57765807180939599</c:v>
                </c:pt>
                <c:pt idx="6124">
                  <c:v>0.57792518576392893</c:v>
                </c:pt>
                <c:pt idx="6125">
                  <c:v>0.57795354660649201</c:v>
                </c:pt>
                <c:pt idx="6126">
                  <c:v>0.57802757088908607</c:v>
                </c:pt>
                <c:pt idx="6127">
                  <c:v>0.57809748271153705</c:v>
                </c:pt>
                <c:pt idx="6128">
                  <c:v>0.57818560685748399</c:v>
                </c:pt>
                <c:pt idx="6129">
                  <c:v>0.57833835537712397</c:v>
                </c:pt>
                <c:pt idx="6130">
                  <c:v>0.57842177956861995</c:v>
                </c:pt>
                <c:pt idx="6131">
                  <c:v>0.57846936660743098</c:v>
                </c:pt>
                <c:pt idx="6132">
                  <c:v>0.57860097079897599</c:v>
                </c:pt>
                <c:pt idx="6133">
                  <c:v>0.57888706502538401</c:v>
                </c:pt>
                <c:pt idx="6134">
                  <c:v>0.57898559540211392</c:v>
                </c:pt>
                <c:pt idx="6135">
                  <c:v>0.57910430669937907</c:v>
                </c:pt>
                <c:pt idx="6136">
                  <c:v>0.57915065837281099</c:v>
                </c:pt>
                <c:pt idx="6137">
                  <c:v>0.57919369722092706</c:v>
                </c:pt>
                <c:pt idx="6138">
                  <c:v>0.57928750384482508</c:v>
                </c:pt>
                <c:pt idx="6139">
                  <c:v>0.579319296047904</c:v>
                </c:pt>
                <c:pt idx="6140">
                  <c:v>0.57938554784920493</c:v>
                </c:pt>
                <c:pt idx="6141">
                  <c:v>0.57964688183618707</c:v>
                </c:pt>
                <c:pt idx="6142">
                  <c:v>0.57962826144683999</c:v>
                </c:pt>
                <c:pt idx="6143">
                  <c:v>0.57961142855171199</c:v>
                </c:pt>
                <c:pt idx="6144">
                  <c:v>0.57965817510258399</c:v>
                </c:pt>
                <c:pt idx="6145">
                  <c:v>0.579790145064219</c:v>
                </c:pt>
                <c:pt idx="6146">
                  <c:v>0.57982056804602899</c:v>
                </c:pt>
                <c:pt idx="6147">
                  <c:v>0.57988052550489999</c:v>
                </c:pt>
                <c:pt idx="6148">
                  <c:v>0.57986380082873501</c:v>
                </c:pt>
                <c:pt idx="6149">
                  <c:v>0.58058514917947801</c:v>
                </c:pt>
                <c:pt idx="6150">
                  <c:v>0.58081192790347602</c:v>
                </c:pt>
                <c:pt idx="6151">
                  <c:v>0.580894788743059</c:v>
                </c:pt>
                <c:pt idx="6152">
                  <c:v>0.58094835072223705</c:v>
                </c:pt>
                <c:pt idx="6153">
                  <c:v>0.581080815587254</c:v>
                </c:pt>
                <c:pt idx="6154">
                  <c:v>0.58124820624669504</c:v>
                </c:pt>
                <c:pt idx="6155">
                  <c:v>0.581544694130124</c:v>
                </c:pt>
                <c:pt idx="6156">
                  <c:v>0.58163646619083298</c:v>
                </c:pt>
                <c:pt idx="6157">
                  <c:v>0.58174047452630506</c:v>
                </c:pt>
                <c:pt idx="6158">
                  <c:v>0.58179349838360306</c:v>
                </c:pt>
                <c:pt idx="6159">
                  <c:v>0.58189358524377099</c:v>
                </c:pt>
                <c:pt idx="6160">
                  <c:v>0.58187787073377106</c:v>
                </c:pt>
                <c:pt idx="6161">
                  <c:v>0.58199114455333201</c:v>
                </c:pt>
                <c:pt idx="6162">
                  <c:v>0.582134822543803</c:v>
                </c:pt>
                <c:pt idx="6163">
                  <c:v>0.58233259549597305</c:v>
                </c:pt>
                <c:pt idx="6164">
                  <c:v>0.58243243040020398</c:v>
                </c:pt>
                <c:pt idx="6165">
                  <c:v>0.58254091766280203</c:v>
                </c:pt>
                <c:pt idx="6166">
                  <c:v>0.58271795822630601</c:v>
                </c:pt>
                <c:pt idx="6167">
                  <c:v>0.58285638599549294</c:v>
                </c:pt>
                <c:pt idx="6168">
                  <c:v>0.58312690451629601</c:v>
                </c:pt>
                <c:pt idx="6169">
                  <c:v>0.58332891367765694</c:v>
                </c:pt>
                <c:pt idx="6170">
                  <c:v>0.58338116433481901</c:v>
                </c:pt>
                <c:pt idx="6171">
                  <c:v>0.583463515914042</c:v>
                </c:pt>
                <c:pt idx="6172">
                  <c:v>0.58357369664762393</c:v>
                </c:pt>
                <c:pt idx="6173">
                  <c:v>0.58377592351699192</c:v>
                </c:pt>
                <c:pt idx="6174">
                  <c:v>0.58390179332492897</c:v>
                </c:pt>
                <c:pt idx="6175">
                  <c:v>0.58407090085314994</c:v>
                </c:pt>
                <c:pt idx="6176">
                  <c:v>0.58423574152444302</c:v>
                </c:pt>
                <c:pt idx="6177">
                  <c:v>0.58428778648241608</c:v>
                </c:pt>
                <c:pt idx="6178">
                  <c:v>0.58433027888481104</c:v>
                </c:pt>
                <c:pt idx="6179">
                  <c:v>0.58444260376245993</c:v>
                </c:pt>
                <c:pt idx="6180">
                  <c:v>0.58451045984690497</c:v>
                </c:pt>
                <c:pt idx="6181">
                  <c:v>0.58469337295583002</c:v>
                </c:pt>
                <c:pt idx="6182">
                  <c:v>0.58483638058964305</c:v>
                </c:pt>
                <c:pt idx="6183">
                  <c:v>0.58492603537545795</c:v>
                </c:pt>
                <c:pt idx="6184">
                  <c:v>0.58500303948597299</c:v>
                </c:pt>
                <c:pt idx="6185">
                  <c:v>0.58507202509275702</c:v>
                </c:pt>
                <c:pt idx="6186">
                  <c:v>0.58529566458405302</c:v>
                </c:pt>
                <c:pt idx="6187">
                  <c:v>0.58551085034887396</c:v>
                </c:pt>
                <c:pt idx="6188">
                  <c:v>0.58565533221953903</c:v>
                </c:pt>
                <c:pt idx="6189">
                  <c:v>0.58572728716988098</c:v>
                </c:pt>
                <c:pt idx="6190">
                  <c:v>0.58595525481117194</c:v>
                </c:pt>
                <c:pt idx="6191">
                  <c:v>0.58605344866532194</c:v>
                </c:pt>
                <c:pt idx="6192">
                  <c:v>0.58611611509485506</c:v>
                </c:pt>
                <c:pt idx="6193">
                  <c:v>0.58620986802092701</c:v>
                </c:pt>
                <c:pt idx="6194">
                  <c:v>0.586368754558797</c:v>
                </c:pt>
                <c:pt idx="6195">
                  <c:v>0.58647081961782899</c:v>
                </c:pt>
                <c:pt idx="6196">
                  <c:v>0.58666912462915499</c:v>
                </c:pt>
                <c:pt idx="6197">
                  <c:v>0.586800107169964</c:v>
                </c:pt>
                <c:pt idx="6198">
                  <c:v>0.586818543593287</c:v>
                </c:pt>
                <c:pt idx="6199">
                  <c:v>0.58686148412355699</c:v>
                </c:pt>
                <c:pt idx="6200">
                  <c:v>0.58690442465382697</c:v>
                </c:pt>
                <c:pt idx="6201">
                  <c:v>0.58696603497986699</c:v>
                </c:pt>
                <c:pt idx="6202">
                  <c:v>0.58699217269394499</c:v>
                </c:pt>
                <c:pt idx="6203">
                  <c:v>0.58701667680089198</c:v>
                </c:pt>
                <c:pt idx="6204">
                  <c:v>0.58713546337647693</c:v>
                </c:pt>
                <c:pt idx="6205">
                  <c:v>0.58721317640136794</c:v>
                </c:pt>
                <c:pt idx="6206">
                  <c:v>0.58724748215109501</c:v>
                </c:pt>
                <c:pt idx="6207">
                  <c:v>0.58761103087725197</c:v>
                </c:pt>
                <c:pt idx="6208">
                  <c:v>0.58797821847415099</c:v>
                </c:pt>
                <c:pt idx="6209">
                  <c:v>0.58813795028748594</c:v>
                </c:pt>
                <c:pt idx="6210">
                  <c:v>0.588275669589443</c:v>
                </c:pt>
                <c:pt idx="6211">
                  <c:v>0.58835976867137596</c:v>
                </c:pt>
                <c:pt idx="6212">
                  <c:v>0.58860130328485005</c:v>
                </c:pt>
                <c:pt idx="6213">
                  <c:v>0.58862145087317397</c:v>
                </c:pt>
                <c:pt idx="6214">
                  <c:v>0.58868056813891501</c:v>
                </c:pt>
                <c:pt idx="6215">
                  <c:v>0.58874048008221602</c:v>
                </c:pt>
                <c:pt idx="6216">
                  <c:v>0.58882034782660608</c:v>
                </c:pt>
                <c:pt idx="6217">
                  <c:v>0.58885007280747392</c:v>
                </c:pt>
                <c:pt idx="6218">
                  <c:v>0.58890209481203892</c:v>
                </c:pt>
                <c:pt idx="6219">
                  <c:v>0.58900075496687299</c:v>
                </c:pt>
                <c:pt idx="6220">
                  <c:v>0.58911862986225794</c:v>
                </c:pt>
                <c:pt idx="6221">
                  <c:v>0.58914987289043408</c:v>
                </c:pt>
                <c:pt idx="6222">
                  <c:v>0.58924381165971407</c:v>
                </c:pt>
                <c:pt idx="6223">
                  <c:v>0.58928302270849797</c:v>
                </c:pt>
                <c:pt idx="6224">
                  <c:v>0.58934089570028703</c:v>
                </c:pt>
                <c:pt idx="6225">
                  <c:v>0.58938031643382405</c:v>
                </c:pt>
                <c:pt idx="6226">
                  <c:v>0.58942393086241807</c:v>
                </c:pt>
                <c:pt idx="6227">
                  <c:v>0.58967072491197703</c:v>
                </c:pt>
                <c:pt idx="6228">
                  <c:v>0.58987590900984799</c:v>
                </c:pt>
                <c:pt idx="6229">
                  <c:v>0.59006274331034902</c:v>
                </c:pt>
                <c:pt idx="6230">
                  <c:v>0.590143106379316</c:v>
                </c:pt>
                <c:pt idx="6231">
                  <c:v>0.59024780016973499</c:v>
                </c:pt>
                <c:pt idx="6232">
                  <c:v>0.59054675910459897</c:v>
                </c:pt>
                <c:pt idx="6233">
                  <c:v>0.59079197979421605</c:v>
                </c:pt>
                <c:pt idx="6234">
                  <c:v>0.59096783796804897</c:v>
                </c:pt>
                <c:pt idx="6235">
                  <c:v>0.59121162102734304</c:v>
                </c:pt>
                <c:pt idx="6236">
                  <c:v>0.59134939224098804</c:v>
                </c:pt>
                <c:pt idx="6237">
                  <c:v>0.59136200720170695</c:v>
                </c:pt>
                <c:pt idx="6238">
                  <c:v>0.59138866837062798</c:v>
                </c:pt>
                <c:pt idx="6239">
                  <c:v>0.59142366126990398</c:v>
                </c:pt>
                <c:pt idx="6240">
                  <c:v>0.59143736132009206</c:v>
                </c:pt>
                <c:pt idx="6241">
                  <c:v>0.59150817242287201</c:v>
                </c:pt>
                <c:pt idx="6242">
                  <c:v>0.59158987754146408</c:v>
                </c:pt>
                <c:pt idx="6243">
                  <c:v>0.59161364630323598</c:v>
                </c:pt>
                <c:pt idx="6244">
                  <c:v>0.59162272464974697</c:v>
                </c:pt>
                <c:pt idx="6245">
                  <c:v>0.59163857049092794</c:v>
                </c:pt>
                <c:pt idx="6246">
                  <c:v>0.591676699546271</c:v>
                </c:pt>
                <c:pt idx="6247">
                  <c:v>0.59172588767827206</c:v>
                </c:pt>
                <c:pt idx="6248">
                  <c:v>0.59180458239749201</c:v>
                </c:pt>
                <c:pt idx="6249">
                  <c:v>0.59209779695167297</c:v>
                </c:pt>
                <c:pt idx="6250">
                  <c:v>0.59245965649992693</c:v>
                </c:pt>
                <c:pt idx="6251">
                  <c:v>0.59254842991015499</c:v>
                </c:pt>
                <c:pt idx="6252">
                  <c:v>0.59264785612960902</c:v>
                </c:pt>
                <c:pt idx="6253">
                  <c:v>0.59273958865351095</c:v>
                </c:pt>
                <c:pt idx="6254">
                  <c:v>0.59282066836818492</c:v>
                </c:pt>
                <c:pt idx="6255">
                  <c:v>0.59285025950492698</c:v>
                </c:pt>
                <c:pt idx="6256">
                  <c:v>0.59304536975400302</c:v>
                </c:pt>
                <c:pt idx="6257">
                  <c:v>0.59345894771274699</c:v>
                </c:pt>
                <c:pt idx="6258">
                  <c:v>0.59361600354122201</c:v>
                </c:pt>
                <c:pt idx="6259">
                  <c:v>0.59362186732107702</c:v>
                </c:pt>
                <c:pt idx="6260">
                  <c:v>0.59362661419048302</c:v>
                </c:pt>
                <c:pt idx="6261">
                  <c:v>0.593634637515421</c:v>
                </c:pt>
                <c:pt idx="6262">
                  <c:v>0.59364441495075493</c:v>
                </c:pt>
                <c:pt idx="6263">
                  <c:v>0.59366228551793099</c:v>
                </c:pt>
                <c:pt idx="6264">
                  <c:v>0.59367631670543997</c:v>
                </c:pt>
                <c:pt idx="6265">
                  <c:v>0.59368238990600397</c:v>
                </c:pt>
                <c:pt idx="6266">
                  <c:v>0.59372224964763398</c:v>
                </c:pt>
                <c:pt idx="6267">
                  <c:v>0.59374200500119101</c:v>
                </c:pt>
                <c:pt idx="6268">
                  <c:v>0.59375743232676093</c:v>
                </c:pt>
                <c:pt idx="6269">
                  <c:v>0.59376518089299701</c:v>
                </c:pt>
                <c:pt idx="6270">
                  <c:v>0.59379682677394596</c:v>
                </c:pt>
                <c:pt idx="6271">
                  <c:v>0.59382496271172602</c:v>
                </c:pt>
                <c:pt idx="6272">
                  <c:v>0.59397289498449501</c:v>
                </c:pt>
                <c:pt idx="6273">
                  <c:v>0.59433959173067108</c:v>
                </c:pt>
                <c:pt idx="6274">
                  <c:v>0.594632692058921</c:v>
                </c:pt>
                <c:pt idx="6275">
                  <c:v>0.59487589851982592</c:v>
                </c:pt>
                <c:pt idx="6276">
                  <c:v>0.59492225752263694</c:v>
                </c:pt>
                <c:pt idx="6277">
                  <c:v>0.59499215263456895</c:v>
                </c:pt>
                <c:pt idx="6278">
                  <c:v>0.59505705523850505</c:v>
                </c:pt>
                <c:pt idx="6279">
                  <c:v>0.595176875430387</c:v>
                </c:pt>
                <c:pt idx="6280">
                  <c:v>0.59534263598641102</c:v>
                </c:pt>
                <c:pt idx="6281">
                  <c:v>0.59579045654193297</c:v>
                </c:pt>
                <c:pt idx="6282">
                  <c:v>0.59582613297645604</c:v>
                </c:pt>
                <c:pt idx="6283">
                  <c:v>0.59588023686526292</c:v>
                </c:pt>
                <c:pt idx="6284">
                  <c:v>0.59627697950199998</c:v>
                </c:pt>
                <c:pt idx="6285">
                  <c:v>0.59632966913137098</c:v>
                </c:pt>
                <c:pt idx="6286">
                  <c:v>0.59635578655978705</c:v>
                </c:pt>
                <c:pt idx="6287">
                  <c:v>0.59636389905102893</c:v>
                </c:pt>
                <c:pt idx="6288">
                  <c:v>0.59637283934750096</c:v>
                </c:pt>
                <c:pt idx="6289">
                  <c:v>0.59640330257992302</c:v>
                </c:pt>
                <c:pt idx="6290">
                  <c:v>0.59644121605940392</c:v>
                </c:pt>
                <c:pt idx="6291">
                  <c:v>0.59649982466960694</c:v>
                </c:pt>
                <c:pt idx="6292">
                  <c:v>0.59654038712582103</c:v>
                </c:pt>
                <c:pt idx="6293">
                  <c:v>0.59655098303275</c:v>
                </c:pt>
                <c:pt idx="6294">
                  <c:v>0.59659154548896398</c:v>
                </c:pt>
                <c:pt idx="6295">
                  <c:v>0.59661654520687502</c:v>
                </c:pt>
                <c:pt idx="6296">
                  <c:v>0.59664055155851203</c:v>
                </c:pt>
                <c:pt idx="6297">
                  <c:v>0.596666213520607</c:v>
                </c:pt>
                <c:pt idx="6298">
                  <c:v>0.59668359743041199</c:v>
                </c:pt>
                <c:pt idx="6299">
                  <c:v>0.59669452445943305</c:v>
                </c:pt>
                <c:pt idx="6300">
                  <c:v>0.59671935861629899</c:v>
                </c:pt>
                <c:pt idx="6301">
                  <c:v>0.59679513104433701</c:v>
                </c:pt>
                <c:pt idx="6302">
                  <c:v>0.59714970810968704</c:v>
                </c:pt>
                <c:pt idx="6303">
                  <c:v>0.59748790620320302</c:v>
                </c:pt>
                <c:pt idx="6304">
                  <c:v>0.59755832921870999</c:v>
                </c:pt>
                <c:pt idx="6305">
                  <c:v>0.59759613775714904</c:v>
                </c:pt>
                <c:pt idx="6306">
                  <c:v>0.59775080905076505</c:v>
                </c:pt>
                <c:pt idx="6307">
                  <c:v>0.59789774677969998</c:v>
                </c:pt>
                <c:pt idx="6308">
                  <c:v>0.59823133127605499</c:v>
                </c:pt>
                <c:pt idx="6309">
                  <c:v>0.59848269289431399</c:v>
                </c:pt>
                <c:pt idx="6310">
                  <c:v>0.59852195414760401</c:v>
                </c:pt>
                <c:pt idx="6311">
                  <c:v>0.59853369798289902</c:v>
                </c:pt>
                <c:pt idx="6312">
                  <c:v>0.59854152720642895</c:v>
                </c:pt>
                <c:pt idx="6313">
                  <c:v>0.59857963710331696</c:v>
                </c:pt>
                <c:pt idx="6314">
                  <c:v>0.59859471987217594</c:v>
                </c:pt>
                <c:pt idx="6315">
                  <c:v>0.598610838861796</c:v>
                </c:pt>
                <c:pt idx="6316">
                  <c:v>0.59862880002165908</c:v>
                </c:pt>
                <c:pt idx="6317">
                  <c:v>0.59863743519466994</c:v>
                </c:pt>
                <c:pt idx="6318">
                  <c:v>0.59866046232269898</c:v>
                </c:pt>
                <c:pt idx="6319">
                  <c:v>0.59868740406249299</c:v>
                </c:pt>
                <c:pt idx="6320">
                  <c:v>0.59871941177045396</c:v>
                </c:pt>
                <c:pt idx="6321">
                  <c:v>0.59877582823412501</c:v>
                </c:pt>
                <c:pt idx="6322">
                  <c:v>0.59877985798152999</c:v>
                </c:pt>
                <c:pt idx="6323">
                  <c:v>0.59879897049779407</c:v>
                </c:pt>
                <c:pt idx="6324">
                  <c:v>0.59881255650333098</c:v>
                </c:pt>
                <c:pt idx="6325">
                  <c:v>0.59883086307011402</c:v>
                </c:pt>
                <c:pt idx="6326">
                  <c:v>0.59886229509987399</c:v>
                </c:pt>
                <c:pt idx="6327">
                  <c:v>0.59887601874279706</c:v>
                </c:pt>
                <c:pt idx="6328">
                  <c:v>0.59870464283055802</c:v>
                </c:pt>
                <c:pt idx="6329">
                  <c:v>0.59883276805516195</c:v>
                </c:pt>
                <c:pt idx="6330">
                  <c:v>0.59906025569884502</c:v>
                </c:pt>
                <c:pt idx="6331">
                  <c:v>0.59940279456462198</c:v>
                </c:pt>
                <c:pt idx="6332">
                  <c:v>0.60015177973108902</c:v>
                </c:pt>
                <c:pt idx="6333">
                  <c:v>0.60028758777605606</c:v>
                </c:pt>
                <c:pt idx="6334">
                  <c:v>0.600313015591454</c:v>
                </c:pt>
                <c:pt idx="6335">
                  <c:v>0.60036241820422698</c:v>
                </c:pt>
                <c:pt idx="6336">
                  <c:v>0.60043361608734203</c:v>
                </c:pt>
                <c:pt idx="6337">
                  <c:v>0.60064866275470696</c:v>
                </c:pt>
                <c:pt idx="6338">
                  <c:v>0.60067844691383099</c:v>
                </c:pt>
                <c:pt idx="6339">
                  <c:v>0.60069847262615705</c:v>
                </c:pt>
                <c:pt idx="6340">
                  <c:v>0.60072358299200401</c:v>
                </c:pt>
                <c:pt idx="6341">
                  <c:v>0.60073609906220793</c:v>
                </c:pt>
                <c:pt idx="6342">
                  <c:v>0.60074055791221803</c:v>
                </c:pt>
                <c:pt idx="6343">
                  <c:v>0.60076371264209594</c:v>
                </c:pt>
                <c:pt idx="6344">
                  <c:v>0.60077951418072795</c:v>
                </c:pt>
                <c:pt idx="6345">
                  <c:v>0.60080032214744294</c:v>
                </c:pt>
                <c:pt idx="6346">
                  <c:v>0.60081229063957498</c:v>
                </c:pt>
                <c:pt idx="6347">
                  <c:v>0.60082355510275898</c:v>
                </c:pt>
                <c:pt idx="6348">
                  <c:v>0.60083106474488102</c:v>
                </c:pt>
                <c:pt idx="6349">
                  <c:v>0.60083278570453402</c:v>
                </c:pt>
                <c:pt idx="6350">
                  <c:v>0.60085140335896292</c:v>
                </c:pt>
                <c:pt idx="6351">
                  <c:v>0.60089574123410805</c:v>
                </c:pt>
                <c:pt idx="6352">
                  <c:v>0.60090925826004793</c:v>
                </c:pt>
                <c:pt idx="6353">
                  <c:v>0.600926154542473</c:v>
                </c:pt>
                <c:pt idx="6354">
                  <c:v>0.60095058916628896</c:v>
                </c:pt>
                <c:pt idx="6355">
                  <c:v>0.60098516155955894</c:v>
                </c:pt>
                <c:pt idx="6356">
                  <c:v>0.60104338874822494</c:v>
                </c:pt>
                <c:pt idx="6357">
                  <c:v>0.60107120262852598</c:v>
                </c:pt>
                <c:pt idx="6358">
                  <c:v>0.601133069016483</c:v>
                </c:pt>
                <c:pt idx="6359">
                  <c:v>0.60117310020869108</c:v>
                </c:pt>
                <c:pt idx="6360">
                  <c:v>0.60123860579594102</c:v>
                </c:pt>
                <c:pt idx="6361">
                  <c:v>0.60137940872762607</c:v>
                </c:pt>
                <c:pt idx="6362">
                  <c:v>0.60202845279097805</c:v>
                </c:pt>
                <c:pt idx="6363">
                  <c:v>0.60281141758029599</c:v>
                </c:pt>
                <c:pt idx="6364">
                  <c:v>0.60291126953612895</c:v>
                </c:pt>
                <c:pt idx="6365">
                  <c:v>0.602924803040783</c:v>
                </c:pt>
                <c:pt idx="6366">
                  <c:v>0.60294247166545201</c:v>
                </c:pt>
                <c:pt idx="6367">
                  <c:v>0.60296518846859692</c:v>
                </c:pt>
                <c:pt idx="6368">
                  <c:v>0.60297397229914695</c:v>
                </c:pt>
                <c:pt idx="6369">
                  <c:v>0.60297740506051101</c:v>
                </c:pt>
                <c:pt idx="6370">
                  <c:v>0.602980736858305</c:v>
                </c:pt>
                <c:pt idx="6371">
                  <c:v>0.60298679467247696</c:v>
                </c:pt>
                <c:pt idx="6372">
                  <c:v>0.60301112689273495</c:v>
                </c:pt>
                <c:pt idx="6373">
                  <c:v>0.60304161789073496</c:v>
                </c:pt>
                <c:pt idx="6374">
                  <c:v>0.60306393083960197</c:v>
                </c:pt>
                <c:pt idx="6375">
                  <c:v>0.60307109925303903</c:v>
                </c:pt>
                <c:pt idx="6376">
                  <c:v>0.60309734978111806</c:v>
                </c:pt>
                <c:pt idx="6377">
                  <c:v>0.60312804270625597</c:v>
                </c:pt>
                <c:pt idx="6378">
                  <c:v>0.60314268242383906</c:v>
                </c:pt>
                <c:pt idx="6379">
                  <c:v>0.60316186550204998</c:v>
                </c:pt>
                <c:pt idx="6380">
                  <c:v>0.60318791410299</c:v>
                </c:pt>
                <c:pt idx="6381">
                  <c:v>0.60319356806288393</c:v>
                </c:pt>
                <c:pt idx="6382">
                  <c:v>0.603197404678527</c:v>
                </c:pt>
                <c:pt idx="6383">
                  <c:v>0.60325895406302199</c:v>
                </c:pt>
                <c:pt idx="6384">
                  <c:v>0.60359311590777298</c:v>
                </c:pt>
                <c:pt idx="6385">
                  <c:v>0.60405992214891302</c:v>
                </c:pt>
                <c:pt idx="6386">
                  <c:v>0.60438770685922205</c:v>
                </c:pt>
                <c:pt idx="6387">
                  <c:v>0.60453055467071803</c:v>
                </c:pt>
                <c:pt idx="6388">
                  <c:v>0.604623660833569</c:v>
                </c:pt>
                <c:pt idx="6389">
                  <c:v>0.60466830077466094</c:v>
                </c:pt>
                <c:pt idx="6390">
                  <c:v>0.60470018644686996</c:v>
                </c:pt>
                <c:pt idx="6391">
                  <c:v>0.60480590885468</c:v>
                </c:pt>
                <c:pt idx="6392">
                  <c:v>0.60504965341428107</c:v>
                </c:pt>
                <c:pt idx="6393">
                  <c:v>0.60477984480692304</c:v>
                </c:pt>
                <c:pt idx="6394">
                  <c:v>0.604975336318886</c:v>
                </c:pt>
                <c:pt idx="6395">
                  <c:v>0.60508465723018101</c:v>
                </c:pt>
                <c:pt idx="6396">
                  <c:v>0.60516936491177198</c:v>
                </c:pt>
                <c:pt idx="6397">
                  <c:v>0.60528852526829802</c:v>
                </c:pt>
                <c:pt idx="6398">
                  <c:v>0.60532581057318402</c:v>
                </c:pt>
                <c:pt idx="6399">
                  <c:v>0.60540896010266398</c:v>
                </c:pt>
                <c:pt idx="6400">
                  <c:v>0.605478581335681</c:v>
                </c:pt>
                <c:pt idx="6401">
                  <c:v>0.60558057486181305</c:v>
                </c:pt>
                <c:pt idx="6402">
                  <c:v>0.60560824327712504</c:v>
                </c:pt>
                <c:pt idx="6403">
                  <c:v>0.60563898596080601</c:v>
                </c:pt>
                <c:pt idx="6404">
                  <c:v>0.60568407523020396</c:v>
                </c:pt>
                <c:pt idx="6405">
                  <c:v>0.60588227767646896</c:v>
                </c:pt>
                <c:pt idx="6406">
                  <c:v>0.60606835877621401</c:v>
                </c:pt>
                <c:pt idx="6407">
                  <c:v>0.606153413534397</c:v>
                </c:pt>
                <c:pt idx="6408">
                  <c:v>0.60618876762063001</c:v>
                </c:pt>
                <c:pt idx="6409">
                  <c:v>0.60620721323083893</c:v>
                </c:pt>
                <c:pt idx="6410">
                  <c:v>0.60624000542676493</c:v>
                </c:pt>
                <c:pt idx="6411">
                  <c:v>0.60625287681239604</c:v>
                </c:pt>
                <c:pt idx="6412">
                  <c:v>0.60635785238087392</c:v>
                </c:pt>
                <c:pt idx="6413">
                  <c:v>0.60650285537223492</c:v>
                </c:pt>
                <c:pt idx="6414">
                  <c:v>0.60659610817940002</c:v>
                </c:pt>
                <c:pt idx="6415">
                  <c:v>0.60663556129012308</c:v>
                </c:pt>
                <c:pt idx="6416">
                  <c:v>0.60665964305900699</c:v>
                </c:pt>
                <c:pt idx="6417">
                  <c:v>0.60691634446774101</c:v>
                </c:pt>
                <c:pt idx="6418">
                  <c:v>0.60696399562744596</c:v>
                </c:pt>
                <c:pt idx="6419">
                  <c:v>0.60713103087544495</c:v>
                </c:pt>
                <c:pt idx="6420">
                  <c:v>0.60718749737300204</c:v>
                </c:pt>
                <c:pt idx="6421">
                  <c:v>0.60726527392751795</c:v>
                </c:pt>
                <c:pt idx="6422">
                  <c:v>0.60728628142803298</c:v>
                </c:pt>
                <c:pt idx="6423">
                  <c:v>0.60731497459946793</c:v>
                </c:pt>
                <c:pt idx="6424">
                  <c:v>0.60734008112447402</c:v>
                </c:pt>
                <c:pt idx="6425">
                  <c:v>0.60745131427309595</c:v>
                </c:pt>
                <c:pt idx="6426">
                  <c:v>0.60739196472555401</c:v>
                </c:pt>
                <c:pt idx="6427">
                  <c:v>0.60757189663435507</c:v>
                </c:pt>
                <c:pt idx="6428">
                  <c:v>0.60769849694274602</c:v>
                </c:pt>
                <c:pt idx="6429">
                  <c:v>0.60773391103540608</c:v>
                </c:pt>
                <c:pt idx="6430">
                  <c:v>0.60775598068735404</c:v>
                </c:pt>
                <c:pt idx="6431">
                  <c:v>0.60779396101861405</c:v>
                </c:pt>
                <c:pt idx="6432">
                  <c:v>0.60782321613863799</c:v>
                </c:pt>
                <c:pt idx="6433">
                  <c:v>0.60788326612184496</c:v>
                </c:pt>
                <c:pt idx="6434">
                  <c:v>0.607999912060744</c:v>
                </c:pt>
                <c:pt idx="6435">
                  <c:v>0.60809780366868793</c:v>
                </c:pt>
                <c:pt idx="6436">
                  <c:v>0.60815015493609992</c:v>
                </c:pt>
                <c:pt idx="6437">
                  <c:v>0.60818608227647997</c:v>
                </c:pt>
                <c:pt idx="6438">
                  <c:v>0.60824818525056601</c:v>
                </c:pt>
                <c:pt idx="6439">
                  <c:v>0.60844681211809792</c:v>
                </c:pt>
                <c:pt idx="6440">
                  <c:v>0.60862080309508304</c:v>
                </c:pt>
                <c:pt idx="6441">
                  <c:v>0.60869625050988208</c:v>
                </c:pt>
                <c:pt idx="6442">
                  <c:v>0.60880454577874299</c:v>
                </c:pt>
                <c:pt idx="6443">
                  <c:v>0.60883995987140405</c:v>
                </c:pt>
                <c:pt idx="6444">
                  <c:v>0.60886151627563201</c:v>
                </c:pt>
                <c:pt idx="6445">
                  <c:v>0.60889077139565595</c:v>
                </c:pt>
                <c:pt idx="6446">
                  <c:v>0.60893029147007494</c:v>
                </c:pt>
                <c:pt idx="6447">
                  <c:v>0.60905347092280704</c:v>
                </c:pt>
                <c:pt idx="6448">
                  <c:v>0.60929059136931807</c:v>
                </c:pt>
                <c:pt idx="6449">
                  <c:v>0.60941428406977094</c:v>
                </c:pt>
                <c:pt idx="6450">
                  <c:v>0.60947330755753892</c:v>
                </c:pt>
                <c:pt idx="6451">
                  <c:v>0.60950769515476</c:v>
                </c:pt>
                <c:pt idx="6452">
                  <c:v>0.609604185726067</c:v>
                </c:pt>
                <c:pt idx="6453">
                  <c:v>0.60966847609816799</c:v>
                </c:pt>
                <c:pt idx="6454">
                  <c:v>0.60971789234333307</c:v>
                </c:pt>
                <c:pt idx="6455">
                  <c:v>0.609764113570894</c:v>
                </c:pt>
                <c:pt idx="6456">
                  <c:v>0.60980125562875498</c:v>
                </c:pt>
                <c:pt idx="6457">
                  <c:v>0.60984334996099798</c:v>
                </c:pt>
                <c:pt idx="6458">
                  <c:v>0.60992504588804897</c:v>
                </c:pt>
                <c:pt idx="6459">
                  <c:v>0.61004769866534903</c:v>
                </c:pt>
                <c:pt idx="6460">
                  <c:v>0.61009416519828696</c:v>
                </c:pt>
                <c:pt idx="6461">
                  <c:v>0.61010831744182203</c:v>
                </c:pt>
                <c:pt idx="6462">
                  <c:v>0.61013898063614702</c:v>
                </c:pt>
                <c:pt idx="6463">
                  <c:v>0.61015289700895603</c:v>
                </c:pt>
                <c:pt idx="6464">
                  <c:v>0.61016563402813695</c:v>
                </c:pt>
                <c:pt idx="6465">
                  <c:v>0.61018332433255495</c:v>
                </c:pt>
                <c:pt idx="6466">
                  <c:v>0.61019700483463901</c:v>
                </c:pt>
                <c:pt idx="6467">
                  <c:v>0.61024606594555908</c:v>
                </c:pt>
                <c:pt idx="6468">
                  <c:v>0.61032909244096201</c:v>
                </c:pt>
                <c:pt idx="6469">
                  <c:v>0.61049641340968508</c:v>
                </c:pt>
                <c:pt idx="6470">
                  <c:v>0.610561331815065</c:v>
                </c:pt>
                <c:pt idx="6471">
                  <c:v>0.61061174717243394</c:v>
                </c:pt>
                <c:pt idx="6472">
                  <c:v>0.61071948410051002</c:v>
                </c:pt>
                <c:pt idx="6473">
                  <c:v>0.61090111751130594</c:v>
                </c:pt>
                <c:pt idx="6474">
                  <c:v>0.61105098234074595</c:v>
                </c:pt>
                <c:pt idx="6475">
                  <c:v>0.61109311024210899</c:v>
                </c:pt>
                <c:pt idx="6476">
                  <c:v>0.61113731000747396</c:v>
                </c:pt>
                <c:pt idx="6477">
                  <c:v>0.61118979722884403</c:v>
                </c:pt>
                <c:pt idx="6478">
                  <c:v>0.61124159382888099</c:v>
                </c:pt>
                <c:pt idx="6479">
                  <c:v>0.61146259265570502</c:v>
                </c:pt>
                <c:pt idx="6480">
                  <c:v>0.61169395080253608</c:v>
                </c:pt>
                <c:pt idx="6481">
                  <c:v>0.6118974560414</c:v>
                </c:pt>
                <c:pt idx="6482">
                  <c:v>0.61190842572705106</c:v>
                </c:pt>
                <c:pt idx="6483">
                  <c:v>0.61192282343946802</c:v>
                </c:pt>
                <c:pt idx="6484">
                  <c:v>0.61193653554653094</c:v>
                </c:pt>
                <c:pt idx="6485">
                  <c:v>0.61195413275059707</c:v>
                </c:pt>
                <c:pt idx="6486">
                  <c:v>0.611993212255728</c:v>
                </c:pt>
                <c:pt idx="6487">
                  <c:v>0.61204440412210004</c:v>
                </c:pt>
                <c:pt idx="6488">
                  <c:v>0.61208256948676099</c:v>
                </c:pt>
                <c:pt idx="6489">
                  <c:v>0.61218823210393203</c:v>
                </c:pt>
                <c:pt idx="6490">
                  <c:v>0.61222712249847899</c:v>
                </c:pt>
                <c:pt idx="6491">
                  <c:v>0.61226389159877903</c:v>
                </c:pt>
                <c:pt idx="6492">
                  <c:v>0.61229076132591997</c:v>
                </c:pt>
                <c:pt idx="6493">
                  <c:v>0.61243536288382905</c:v>
                </c:pt>
                <c:pt idx="6494">
                  <c:v>0.61249440557373203</c:v>
                </c:pt>
                <c:pt idx="6495">
                  <c:v>0.61251809335950202</c:v>
                </c:pt>
                <c:pt idx="6496">
                  <c:v>0.61256581716801595</c:v>
                </c:pt>
                <c:pt idx="6497">
                  <c:v>0.61259492399830107</c:v>
                </c:pt>
                <c:pt idx="6498">
                  <c:v>0.612789881176662</c:v>
                </c:pt>
                <c:pt idx="6499">
                  <c:v>0.61305350983874307</c:v>
                </c:pt>
                <c:pt idx="6500">
                  <c:v>0.61322169677768701</c:v>
                </c:pt>
                <c:pt idx="6501">
                  <c:v>0.61328454864414406</c:v>
                </c:pt>
                <c:pt idx="6502">
                  <c:v>0.61331481065391902</c:v>
                </c:pt>
                <c:pt idx="6503">
                  <c:v>0.61334099893160898</c:v>
                </c:pt>
                <c:pt idx="6504">
                  <c:v>0.61338988371663095</c:v>
                </c:pt>
                <c:pt idx="6505">
                  <c:v>0.61355283300003705</c:v>
                </c:pt>
                <c:pt idx="6506">
                  <c:v>0.61371811013034905</c:v>
                </c:pt>
                <c:pt idx="6507">
                  <c:v>0.613870002140952</c:v>
                </c:pt>
                <c:pt idx="6508">
                  <c:v>0.61393110812222895</c:v>
                </c:pt>
                <c:pt idx="6509">
                  <c:v>0.61396660778754197</c:v>
                </c:pt>
                <c:pt idx="6510">
                  <c:v>0.61401746778119293</c:v>
                </c:pt>
                <c:pt idx="6511">
                  <c:v>0.614197012594631</c:v>
                </c:pt>
                <c:pt idx="6512">
                  <c:v>0.61423339612510697</c:v>
                </c:pt>
                <c:pt idx="6513">
                  <c:v>0.61425316978297495</c:v>
                </c:pt>
                <c:pt idx="6514">
                  <c:v>0.61427373438715693</c:v>
                </c:pt>
                <c:pt idx="6515">
                  <c:v>0.61430537223974602</c:v>
                </c:pt>
                <c:pt idx="6516">
                  <c:v>0.614356682469688</c:v>
                </c:pt>
                <c:pt idx="6517">
                  <c:v>0.61440748682266999</c:v>
                </c:pt>
                <c:pt idx="6518">
                  <c:v>0.61446282183842094</c:v>
                </c:pt>
                <c:pt idx="6519">
                  <c:v>0.61458442474569508</c:v>
                </c:pt>
                <c:pt idx="6520">
                  <c:v>0.61460653436519896</c:v>
                </c:pt>
                <c:pt idx="6521">
                  <c:v>0.614626997523676</c:v>
                </c:pt>
                <c:pt idx="6522">
                  <c:v>0.61465710423959696</c:v>
                </c:pt>
                <c:pt idx="6523">
                  <c:v>0.61468485886833601</c:v>
                </c:pt>
                <c:pt idx="6524">
                  <c:v>0.61470602065831392</c:v>
                </c:pt>
                <c:pt idx="6525">
                  <c:v>0.61476988212788797</c:v>
                </c:pt>
                <c:pt idx="6526">
                  <c:v>0.61490828099309702</c:v>
                </c:pt>
                <c:pt idx="6527">
                  <c:v>0.61498417714498599</c:v>
                </c:pt>
                <c:pt idx="6528">
                  <c:v>0.61502491552063299</c:v>
                </c:pt>
                <c:pt idx="6529">
                  <c:v>0.61506118941675603</c:v>
                </c:pt>
                <c:pt idx="6530">
                  <c:v>0.61509076659359496</c:v>
                </c:pt>
                <c:pt idx="6531">
                  <c:v>0.61514657258763106</c:v>
                </c:pt>
                <c:pt idx="6532">
                  <c:v>0.61528441803604794</c:v>
                </c:pt>
                <c:pt idx="6533">
                  <c:v>0.61545406361477095</c:v>
                </c:pt>
                <c:pt idx="6534">
                  <c:v>0.61547415377262404</c:v>
                </c:pt>
                <c:pt idx="6535">
                  <c:v>0.61550094064976102</c:v>
                </c:pt>
                <c:pt idx="6536">
                  <c:v>0.61555786276367797</c:v>
                </c:pt>
                <c:pt idx="6537">
                  <c:v>0.61561143651795203</c:v>
                </c:pt>
                <c:pt idx="6538">
                  <c:v>0.61564994265383699</c:v>
                </c:pt>
                <c:pt idx="6539">
                  <c:v>0.61584526363296399</c:v>
                </c:pt>
                <c:pt idx="6540">
                  <c:v>0.61604281685185203</c:v>
                </c:pt>
                <c:pt idx="6541">
                  <c:v>0.61621436419516695</c:v>
                </c:pt>
                <c:pt idx="6542">
                  <c:v>0.61626431667299597</c:v>
                </c:pt>
                <c:pt idx="6543">
                  <c:v>0.61632349114673302</c:v>
                </c:pt>
                <c:pt idx="6544">
                  <c:v>0.61639188761637598</c:v>
                </c:pt>
                <c:pt idx="6545">
                  <c:v>0.616441840094205</c:v>
                </c:pt>
                <c:pt idx="6546">
                  <c:v>0.61663198382606998</c:v>
                </c:pt>
                <c:pt idx="6547">
                  <c:v>0.61667033251679593</c:v>
                </c:pt>
                <c:pt idx="6548">
                  <c:v>0.61670894032029699</c:v>
                </c:pt>
                <c:pt idx="6549">
                  <c:v>0.61674288409384492</c:v>
                </c:pt>
                <c:pt idx="6550">
                  <c:v>0.61677009093523893</c:v>
                </c:pt>
                <c:pt idx="6551">
                  <c:v>0.61679185640835399</c:v>
                </c:pt>
                <c:pt idx="6552">
                  <c:v>0.61681439921979397</c:v>
                </c:pt>
                <c:pt idx="6553">
                  <c:v>0.61682580018190203</c:v>
                </c:pt>
                <c:pt idx="6554">
                  <c:v>0.61684549275281497</c:v>
                </c:pt>
                <c:pt idx="6555">
                  <c:v>0.61697090333600002</c:v>
                </c:pt>
                <c:pt idx="6556">
                  <c:v>0.61699059590691308</c:v>
                </c:pt>
                <c:pt idx="6557">
                  <c:v>0.61700277420734695</c:v>
                </c:pt>
                <c:pt idx="6558">
                  <c:v>0.61701100542100296</c:v>
                </c:pt>
                <c:pt idx="6559">
                  <c:v>0.61701658250317504</c:v>
                </c:pt>
                <c:pt idx="6560">
                  <c:v>0.61702128816625801</c:v>
                </c:pt>
                <c:pt idx="6561">
                  <c:v>0.61702995878619693</c:v>
                </c:pt>
                <c:pt idx="6562">
                  <c:v>0.61704181008581305</c:v>
                </c:pt>
                <c:pt idx="6563">
                  <c:v>0.61706006631573507</c:v>
                </c:pt>
                <c:pt idx="6564">
                  <c:v>0.61706455412404493</c:v>
                </c:pt>
                <c:pt idx="6565">
                  <c:v>0.61706695052654092</c:v>
                </c:pt>
                <c:pt idx="6566">
                  <c:v>0.61706956478380892</c:v>
                </c:pt>
                <c:pt idx="6567">
                  <c:v>0.61707313760207594</c:v>
                </c:pt>
                <c:pt idx="6568">
                  <c:v>0.617093093099223</c:v>
                </c:pt>
                <c:pt idx="6569">
                  <c:v>0.61709823447185008</c:v>
                </c:pt>
                <c:pt idx="6570">
                  <c:v>0.61710180729011599</c:v>
                </c:pt>
                <c:pt idx="6571">
                  <c:v>0.61741510606220307</c:v>
                </c:pt>
                <c:pt idx="6572">
                  <c:v>0.61749529863572405</c:v>
                </c:pt>
                <c:pt idx="6573">
                  <c:v>0.61757400616158697</c:v>
                </c:pt>
                <c:pt idx="6574">
                  <c:v>0.61764231835384598</c:v>
                </c:pt>
                <c:pt idx="6575">
                  <c:v>0.61779676331025601</c:v>
                </c:pt>
                <c:pt idx="6576">
                  <c:v>0.61796605874324406</c:v>
                </c:pt>
                <c:pt idx="6577">
                  <c:v>0.61843978894607998</c:v>
                </c:pt>
                <c:pt idx="6578">
                  <c:v>0.61861205447438294</c:v>
                </c:pt>
                <c:pt idx="6579">
                  <c:v>0.618693732095562</c:v>
                </c:pt>
                <c:pt idx="6580">
                  <c:v>0.61874674193025103</c:v>
                </c:pt>
                <c:pt idx="6581">
                  <c:v>0.61877165773701592</c:v>
                </c:pt>
                <c:pt idx="6582">
                  <c:v>0.61880222112664907</c:v>
                </c:pt>
                <c:pt idx="6583">
                  <c:v>0.61890686751506396</c:v>
                </c:pt>
                <c:pt idx="6584">
                  <c:v>0.61896799429432803</c:v>
                </c:pt>
                <c:pt idx="6585">
                  <c:v>0.61905104698354707</c:v>
                </c:pt>
                <c:pt idx="6586">
                  <c:v>0.61915502895044794</c:v>
                </c:pt>
                <c:pt idx="6587">
                  <c:v>0.61917230390980493</c:v>
                </c:pt>
                <c:pt idx="6588">
                  <c:v>0.61918526012932307</c:v>
                </c:pt>
                <c:pt idx="6589">
                  <c:v>0.61920519277473596</c:v>
                </c:pt>
                <c:pt idx="6590">
                  <c:v>0.61923542395361098</c:v>
                </c:pt>
                <c:pt idx="6591">
                  <c:v>0.61926174357700292</c:v>
                </c:pt>
                <c:pt idx="6592">
                  <c:v>0.61924994512354292</c:v>
                </c:pt>
                <c:pt idx="6593">
                  <c:v>0.61924680495257201</c:v>
                </c:pt>
                <c:pt idx="6594">
                  <c:v>0.61924317482584801</c:v>
                </c:pt>
                <c:pt idx="6595">
                  <c:v>0.61924181631216502</c:v>
                </c:pt>
                <c:pt idx="6596">
                  <c:v>0.61923996784272894</c:v>
                </c:pt>
                <c:pt idx="6597">
                  <c:v>0.61923854251689803</c:v>
                </c:pt>
                <c:pt idx="6598">
                  <c:v>0.61923689448390706</c:v>
                </c:pt>
                <c:pt idx="6599">
                  <c:v>0.61923304165002102</c:v>
                </c:pt>
                <c:pt idx="6600">
                  <c:v>0.61922814209247801</c:v>
                </c:pt>
                <c:pt idx="6601">
                  <c:v>0.61922518008723704</c:v>
                </c:pt>
                <c:pt idx="6602">
                  <c:v>0.61922395519785101</c:v>
                </c:pt>
                <c:pt idx="6603">
                  <c:v>0.61922255214273703</c:v>
                </c:pt>
                <c:pt idx="6604">
                  <c:v>0.61922110454618995</c:v>
                </c:pt>
                <c:pt idx="6605">
                  <c:v>0.61921834297739298</c:v>
                </c:pt>
                <c:pt idx="6606">
                  <c:v>0.61920890019376595</c:v>
                </c:pt>
                <c:pt idx="6607">
                  <c:v>0.61920478011128699</c:v>
                </c:pt>
                <c:pt idx="6608">
                  <c:v>0.61920092727740106</c:v>
                </c:pt>
                <c:pt idx="6609">
                  <c:v>0.61922882411114299</c:v>
                </c:pt>
                <c:pt idx="6610">
                  <c:v>0.61953415139432</c:v>
                </c:pt>
                <c:pt idx="6611">
                  <c:v>0.61962925333498198</c:v>
                </c:pt>
                <c:pt idx="6612">
                  <c:v>0.61975939283273007</c:v>
                </c:pt>
                <c:pt idx="6613">
                  <c:v>0.620074730846503</c:v>
                </c:pt>
                <c:pt idx="6614">
                  <c:v>0.62023990790133698</c:v>
                </c:pt>
                <c:pt idx="6615">
                  <c:v>0.62087931046380795</c:v>
                </c:pt>
                <c:pt idx="6616">
                  <c:v>0.62094731103370893</c:v>
                </c:pt>
                <c:pt idx="6617">
                  <c:v>0.62096295426251802</c:v>
                </c:pt>
                <c:pt idx="6618">
                  <c:v>0.62097620168150902</c:v>
                </c:pt>
                <c:pt idx="6619">
                  <c:v>0.62098592585076795</c:v>
                </c:pt>
                <c:pt idx="6620">
                  <c:v>0.620991844910317</c:v>
                </c:pt>
                <c:pt idx="6621">
                  <c:v>0.62099959605972699</c:v>
                </c:pt>
                <c:pt idx="6622">
                  <c:v>0.62101002487893298</c:v>
                </c:pt>
                <c:pt idx="6623">
                  <c:v>0.62106150973441698</c:v>
                </c:pt>
                <c:pt idx="6624">
                  <c:v>0.62139196348504799</c:v>
                </c:pt>
                <c:pt idx="6625">
                  <c:v>0.62141080157986694</c:v>
                </c:pt>
                <c:pt idx="6626">
                  <c:v>0.62142022062727598</c:v>
                </c:pt>
                <c:pt idx="6627">
                  <c:v>0.62142630127813603</c:v>
                </c:pt>
                <c:pt idx="6628">
                  <c:v>0.62144132406261199</c:v>
                </c:pt>
                <c:pt idx="6629">
                  <c:v>0.62146719663587602</c:v>
                </c:pt>
                <c:pt idx="6630">
                  <c:v>0.621511907303959</c:v>
                </c:pt>
                <c:pt idx="6631">
                  <c:v>0.62154123750222201</c:v>
                </c:pt>
                <c:pt idx="6632">
                  <c:v>0.62156782544617495</c:v>
                </c:pt>
                <c:pt idx="6633">
                  <c:v>0.62157175998496705</c:v>
                </c:pt>
                <c:pt idx="6634">
                  <c:v>0.62157485992462103</c:v>
                </c:pt>
                <c:pt idx="6635">
                  <c:v>0.62158165594616899</c:v>
                </c:pt>
                <c:pt idx="6636">
                  <c:v>0.62158880965306307</c:v>
                </c:pt>
                <c:pt idx="6637">
                  <c:v>0.62159787101512698</c:v>
                </c:pt>
                <c:pt idx="6638">
                  <c:v>0.62161992827804902</c:v>
                </c:pt>
                <c:pt idx="6639">
                  <c:v>0.62178839654478901</c:v>
                </c:pt>
                <c:pt idx="6640">
                  <c:v>0.62201793883158207</c:v>
                </c:pt>
                <c:pt idx="6641">
                  <c:v>0.62208625498836601</c:v>
                </c:pt>
                <c:pt idx="6642">
                  <c:v>0.62213954159065699</c:v>
                </c:pt>
                <c:pt idx="6643">
                  <c:v>0.62217233334591304</c:v>
                </c:pt>
                <c:pt idx="6644">
                  <c:v>0.62219965980862701</c:v>
                </c:pt>
                <c:pt idx="6645">
                  <c:v>0.62222425362506906</c:v>
                </c:pt>
                <c:pt idx="6646">
                  <c:v>0.62227617390422396</c:v>
                </c:pt>
                <c:pt idx="6647">
                  <c:v>0.62234175741473696</c:v>
                </c:pt>
                <c:pt idx="6648">
                  <c:v>0.62243193474169101</c:v>
                </c:pt>
                <c:pt idx="6649">
                  <c:v>0.62255695330860505</c:v>
                </c:pt>
                <c:pt idx="6650">
                  <c:v>0.62259042822542898</c:v>
                </c:pt>
                <c:pt idx="6651">
                  <c:v>0.62264986328183092</c:v>
                </c:pt>
                <c:pt idx="6652">
                  <c:v>0.62272569421586099</c:v>
                </c:pt>
                <c:pt idx="6653">
                  <c:v>0.62278307978755898</c:v>
                </c:pt>
                <c:pt idx="6654">
                  <c:v>0.62302423582100608</c:v>
                </c:pt>
                <c:pt idx="6655">
                  <c:v>0.62331345593204801</c:v>
                </c:pt>
                <c:pt idx="6656">
                  <c:v>0.62335943592185394</c:v>
                </c:pt>
                <c:pt idx="6657">
                  <c:v>0.62337764252286598</c:v>
                </c:pt>
                <c:pt idx="6658">
                  <c:v>0.62339578951712893</c:v>
                </c:pt>
                <c:pt idx="6659">
                  <c:v>0.623410912012348</c:v>
                </c:pt>
                <c:pt idx="6660">
                  <c:v>0.62343578011559697</c:v>
                </c:pt>
                <c:pt idx="6661">
                  <c:v>0.62345875571349807</c:v>
                </c:pt>
                <c:pt idx="6662">
                  <c:v>0.62353166469991494</c:v>
                </c:pt>
                <c:pt idx="6663">
                  <c:v>0.62357539523184602</c:v>
                </c:pt>
                <c:pt idx="6664">
                  <c:v>0.62362712542323795</c:v>
                </c:pt>
                <c:pt idx="6665">
                  <c:v>0.62364447755059493</c:v>
                </c:pt>
                <c:pt idx="6666">
                  <c:v>0.62367004910670198</c:v>
                </c:pt>
                <c:pt idx="6667">
                  <c:v>0.62368648796419901</c:v>
                </c:pt>
                <c:pt idx="6668">
                  <c:v>0.62369699056759997</c:v>
                </c:pt>
                <c:pt idx="6669">
                  <c:v>0.62374790536234803</c:v>
                </c:pt>
                <c:pt idx="6670">
                  <c:v>0.62377758663282801</c:v>
                </c:pt>
                <c:pt idx="6671">
                  <c:v>0.62383281222017106</c:v>
                </c:pt>
                <c:pt idx="6672">
                  <c:v>0.62384674558473807</c:v>
                </c:pt>
                <c:pt idx="6673">
                  <c:v>0.62386266942995694</c:v>
                </c:pt>
                <c:pt idx="6674">
                  <c:v>0.62389003853892799</c:v>
                </c:pt>
                <c:pt idx="6675">
                  <c:v>0.62393581959393507</c:v>
                </c:pt>
                <c:pt idx="6676">
                  <c:v>0.62397065300535193</c:v>
                </c:pt>
                <c:pt idx="6677">
                  <c:v>0.62403186028541502</c:v>
                </c:pt>
                <c:pt idx="6678">
                  <c:v>0.624317991879203</c:v>
                </c:pt>
                <c:pt idx="6679">
                  <c:v>0.62451903042509893</c:v>
                </c:pt>
                <c:pt idx="6680">
                  <c:v>0.62453644713080803</c:v>
                </c:pt>
                <c:pt idx="6681">
                  <c:v>0.62457028530189995</c:v>
                </c:pt>
                <c:pt idx="6682">
                  <c:v>0.62460511871331703</c:v>
                </c:pt>
                <c:pt idx="6683">
                  <c:v>0.62462402827951602</c:v>
                </c:pt>
                <c:pt idx="6684">
                  <c:v>0.62465488072962794</c:v>
                </c:pt>
                <c:pt idx="6685">
                  <c:v>0.62469070938137206</c:v>
                </c:pt>
                <c:pt idx="6686">
                  <c:v>0.62478625245268904</c:v>
                </c:pt>
                <c:pt idx="6687">
                  <c:v>0.62488975744661601</c:v>
                </c:pt>
                <c:pt idx="6688">
                  <c:v>0.62502552974484593</c:v>
                </c:pt>
                <c:pt idx="6689">
                  <c:v>0.62508283406990306</c:v>
                </c:pt>
                <c:pt idx="6690">
                  <c:v>0.62511517938050498</c:v>
                </c:pt>
                <c:pt idx="6691">
                  <c:v>0.62513508418703001</c:v>
                </c:pt>
                <c:pt idx="6692">
                  <c:v>0.62517887476138301</c:v>
                </c:pt>
                <c:pt idx="6693">
                  <c:v>0.62520524863002802</c:v>
                </c:pt>
                <c:pt idx="6694">
                  <c:v>0.62531870602721695</c:v>
                </c:pt>
                <c:pt idx="6695">
                  <c:v>0.62541424909853394</c:v>
                </c:pt>
                <c:pt idx="6696">
                  <c:v>0.62546779358079907</c:v>
                </c:pt>
                <c:pt idx="6697">
                  <c:v>0.625495685858795</c:v>
                </c:pt>
                <c:pt idx="6698">
                  <c:v>0.62552619392029407</c:v>
                </c:pt>
                <c:pt idx="6699">
                  <c:v>0.62556178665870998</c:v>
                </c:pt>
                <c:pt idx="6700">
                  <c:v>0.62558914415205902</c:v>
                </c:pt>
                <c:pt idx="6701">
                  <c:v>0.62562218380050805</c:v>
                </c:pt>
                <c:pt idx="6702">
                  <c:v>0.62564373139732199</c:v>
                </c:pt>
                <c:pt idx="6703">
                  <c:v>0.62568491124901193</c:v>
                </c:pt>
                <c:pt idx="6704">
                  <c:v>0.62583813860413806</c:v>
                </c:pt>
                <c:pt idx="6705">
                  <c:v>0.62601503813414494</c:v>
                </c:pt>
                <c:pt idx="6706">
                  <c:v>0.62603990969262702</c:v>
                </c:pt>
                <c:pt idx="6707">
                  <c:v>0.62606063599136208</c:v>
                </c:pt>
                <c:pt idx="6708">
                  <c:v>0.62606502508991801</c:v>
                </c:pt>
                <c:pt idx="6709">
                  <c:v>0.62608160612890607</c:v>
                </c:pt>
                <c:pt idx="6710">
                  <c:v>0.62610013787836305</c:v>
                </c:pt>
                <c:pt idx="6711">
                  <c:v>0.626113549012839</c:v>
                </c:pt>
                <c:pt idx="6712">
                  <c:v>0.62615670848197003</c:v>
                </c:pt>
                <c:pt idx="6713">
                  <c:v>0.62619133359279799</c:v>
                </c:pt>
                <c:pt idx="6714">
                  <c:v>0.62623985751571898</c:v>
                </c:pt>
                <c:pt idx="6715">
                  <c:v>0.62631081460903593</c:v>
                </c:pt>
                <c:pt idx="6716">
                  <c:v>0.62632422574351199</c:v>
                </c:pt>
                <c:pt idx="6717">
                  <c:v>0.62633834122603793</c:v>
                </c:pt>
                <c:pt idx="6718">
                  <c:v>0.62635583104887194</c:v>
                </c:pt>
                <c:pt idx="6719">
                  <c:v>0.62638566662900108</c:v>
                </c:pt>
                <c:pt idx="6720">
                  <c:v>0.62641035814359003</c:v>
                </c:pt>
                <c:pt idx="6721">
                  <c:v>0.62644585219581295</c:v>
                </c:pt>
                <c:pt idx="6722">
                  <c:v>0.626623836863477</c:v>
                </c:pt>
                <c:pt idx="6723">
                  <c:v>0.62668813768272003</c:v>
                </c:pt>
                <c:pt idx="6724">
                  <c:v>0.626702026659677</c:v>
                </c:pt>
                <c:pt idx="6725">
                  <c:v>0.62672466054804998</c:v>
                </c:pt>
                <c:pt idx="6726">
                  <c:v>0.626745236810208</c:v>
                </c:pt>
                <c:pt idx="6727">
                  <c:v>0.62676221222648798</c:v>
                </c:pt>
                <c:pt idx="6728">
                  <c:v>0.62679667746560197</c:v>
                </c:pt>
                <c:pt idx="6729">
                  <c:v>0.62683165711126998</c:v>
                </c:pt>
                <c:pt idx="6730">
                  <c:v>0.62688412657977299</c:v>
                </c:pt>
                <c:pt idx="6731">
                  <c:v>0.62697671975948299</c:v>
                </c:pt>
                <c:pt idx="6732">
                  <c:v>0.62710120614553699</c:v>
                </c:pt>
                <c:pt idx="6733">
                  <c:v>0.62733063146859602</c:v>
                </c:pt>
                <c:pt idx="6734">
                  <c:v>0.62740676363858006</c:v>
                </c:pt>
                <c:pt idx="6735">
                  <c:v>0.62742631108762903</c:v>
                </c:pt>
                <c:pt idx="6736">
                  <c:v>0.62744945938255703</c:v>
                </c:pt>
                <c:pt idx="6737">
                  <c:v>0.62748958309376501</c:v>
                </c:pt>
                <c:pt idx="6738">
                  <c:v>0.62751216413310096</c:v>
                </c:pt>
                <c:pt idx="6739">
                  <c:v>0.62760619574252097</c:v>
                </c:pt>
                <c:pt idx="6740">
                  <c:v>0.62765610002828998</c:v>
                </c:pt>
                <c:pt idx="6741">
                  <c:v>0.62778544428590399</c:v>
                </c:pt>
                <c:pt idx="6742">
                  <c:v>0.62793674365735597</c:v>
                </c:pt>
                <c:pt idx="6743">
                  <c:v>0.62795500990847608</c:v>
                </c:pt>
                <c:pt idx="6744">
                  <c:v>0.62797650520406501</c:v>
                </c:pt>
                <c:pt idx="6745">
                  <c:v>0.62799177817724705</c:v>
                </c:pt>
                <c:pt idx="6746">
                  <c:v>0.62801327347283697</c:v>
                </c:pt>
                <c:pt idx="6747">
                  <c:v>0.62803816276246693</c:v>
                </c:pt>
                <c:pt idx="6748">
                  <c:v>0.628059092392384</c:v>
                </c:pt>
                <c:pt idx="6749">
                  <c:v>0.62812357827915299</c:v>
                </c:pt>
                <c:pt idx="6750">
                  <c:v>0.62836907718141499</c:v>
                </c:pt>
                <c:pt idx="6751">
                  <c:v>0.62838208749190394</c:v>
                </c:pt>
                <c:pt idx="6752">
                  <c:v>0.62842960340846998</c:v>
                </c:pt>
                <c:pt idx="6753">
                  <c:v>0.62846128068618201</c:v>
                </c:pt>
                <c:pt idx="6754">
                  <c:v>0.62848614076435005</c:v>
                </c:pt>
                <c:pt idx="6755">
                  <c:v>0.628490956707358</c:v>
                </c:pt>
                <c:pt idx="6756">
                  <c:v>0.62850540453638093</c:v>
                </c:pt>
                <c:pt idx="6757">
                  <c:v>0.62851892024740308</c:v>
                </c:pt>
                <c:pt idx="6758">
                  <c:v>0.62854848736415203</c:v>
                </c:pt>
                <c:pt idx="6759">
                  <c:v>0.62860614671170501</c:v>
                </c:pt>
                <c:pt idx="6760">
                  <c:v>0.62867918188527194</c:v>
                </c:pt>
                <c:pt idx="6761">
                  <c:v>0.62882035992412799</c:v>
                </c:pt>
                <c:pt idx="6762">
                  <c:v>0.62883783245368896</c:v>
                </c:pt>
                <c:pt idx="6763">
                  <c:v>0.62885600388443308</c:v>
                </c:pt>
                <c:pt idx="6764">
                  <c:v>0.62888745443764305</c:v>
                </c:pt>
                <c:pt idx="6765">
                  <c:v>0.62890946982489093</c:v>
                </c:pt>
                <c:pt idx="6766">
                  <c:v>0.628996832472698</c:v>
                </c:pt>
                <c:pt idx="6767">
                  <c:v>0.62908035116400107</c:v>
                </c:pt>
                <c:pt idx="6768">
                  <c:v>0.62911879072903598</c:v>
                </c:pt>
                <c:pt idx="6769">
                  <c:v>0.62917645007658907</c:v>
                </c:pt>
                <c:pt idx="6770">
                  <c:v>0.62922222810404005</c:v>
                </c:pt>
                <c:pt idx="6771">
                  <c:v>0.62924284568892208</c:v>
                </c:pt>
                <c:pt idx="6772">
                  <c:v>0.62925158195370301</c:v>
                </c:pt>
                <c:pt idx="6773">
                  <c:v>0.62926590942794403</c:v>
                </c:pt>
                <c:pt idx="6774">
                  <c:v>0.62928093580336597</c:v>
                </c:pt>
                <c:pt idx="6775">
                  <c:v>0.6292875753646</c:v>
                </c:pt>
                <c:pt idx="6776">
                  <c:v>0.62931727866485399</c:v>
                </c:pt>
                <c:pt idx="6777">
                  <c:v>0.62938646988191693</c:v>
                </c:pt>
                <c:pt idx="6778">
                  <c:v>0.629481869893322</c:v>
                </c:pt>
                <c:pt idx="6779">
                  <c:v>0.62950178857702199</c:v>
                </c:pt>
                <c:pt idx="6780">
                  <c:v>0.62952129500614395</c:v>
                </c:pt>
                <c:pt idx="6781">
                  <c:v>0.629643431394875</c:v>
                </c:pt>
                <c:pt idx="6782">
                  <c:v>0.62966375532753593</c:v>
                </c:pt>
                <c:pt idx="6783">
                  <c:v>0.62968163379418107</c:v>
                </c:pt>
                <c:pt idx="6784">
                  <c:v>0.62969951226082699</c:v>
                </c:pt>
                <c:pt idx="6785">
                  <c:v>0.62975356343905797</c:v>
                </c:pt>
                <c:pt idx="6786">
                  <c:v>0.62978474681111396</c:v>
                </c:pt>
                <c:pt idx="6787">
                  <c:v>0.62984628199863801</c:v>
                </c:pt>
                <c:pt idx="6788">
                  <c:v>0.62993816900163102</c:v>
                </c:pt>
                <c:pt idx="6789">
                  <c:v>0.63002800621079702</c:v>
                </c:pt>
                <c:pt idx="6790">
                  <c:v>0.63015246861687801</c:v>
                </c:pt>
                <c:pt idx="6791">
                  <c:v>0.63024645733427997</c:v>
                </c:pt>
                <c:pt idx="6792">
                  <c:v>0.63027383356203104</c:v>
                </c:pt>
                <c:pt idx="6793">
                  <c:v>0.630295622804527</c:v>
                </c:pt>
                <c:pt idx="6794">
                  <c:v>0.63031573595144597</c:v>
                </c:pt>
                <c:pt idx="6795">
                  <c:v>0.63034981656150402</c:v>
                </c:pt>
                <c:pt idx="6796">
                  <c:v>0.63038948415681695</c:v>
                </c:pt>
                <c:pt idx="6797">
                  <c:v>0.63053809796460902</c:v>
                </c:pt>
                <c:pt idx="6798">
                  <c:v>0.63055948726616506</c:v>
                </c:pt>
                <c:pt idx="6799">
                  <c:v>0.63059596696954401</c:v>
                </c:pt>
                <c:pt idx="6800">
                  <c:v>0.63060613706866797</c:v>
                </c:pt>
                <c:pt idx="6801">
                  <c:v>0.63060967449445005</c:v>
                </c:pt>
                <c:pt idx="6802">
                  <c:v>0.63061365409845505</c:v>
                </c:pt>
                <c:pt idx="6803">
                  <c:v>0.63061796533612702</c:v>
                </c:pt>
                <c:pt idx="6804">
                  <c:v>0.63062216602924304</c:v>
                </c:pt>
                <c:pt idx="6805">
                  <c:v>0.63062802489069503</c:v>
                </c:pt>
                <c:pt idx="6806">
                  <c:v>0.63063432593036994</c:v>
                </c:pt>
                <c:pt idx="6807">
                  <c:v>0.63073231741637903</c:v>
                </c:pt>
                <c:pt idx="6808">
                  <c:v>0.63094169001721401</c:v>
                </c:pt>
                <c:pt idx="6809">
                  <c:v>0.63096828783947001</c:v>
                </c:pt>
                <c:pt idx="6810">
                  <c:v>0.63100443359792002</c:v>
                </c:pt>
                <c:pt idx="6811">
                  <c:v>0.63103921536548602</c:v>
                </c:pt>
                <c:pt idx="6812">
                  <c:v>0.63109036502367</c:v>
                </c:pt>
                <c:pt idx="6813">
                  <c:v>0.63109991295986401</c:v>
                </c:pt>
                <c:pt idx="6814">
                  <c:v>0.63114219667729698</c:v>
                </c:pt>
                <c:pt idx="6815">
                  <c:v>0.63120414976403705</c:v>
                </c:pt>
                <c:pt idx="6816">
                  <c:v>0.63125818643416298</c:v>
                </c:pt>
                <c:pt idx="6817">
                  <c:v>0.63127604918344504</c:v>
                </c:pt>
                <c:pt idx="6818">
                  <c:v>0.63133030884694397</c:v>
                </c:pt>
                <c:pt idx="6819">
                  <c:v>0.63137331762520799</c:v>
                </c:pt>
                <c:pt idx="6820">
                  <c:v>0.63141809086616996</c:v>
                </c:pt>
                <c:pt idx="6821">
                  <c:v>0.63142779541100902</c:v>
                </c:pt>
                <c:pt idx="6822">
                  <c:v>0.63143882330287093</c:v>
                </c:pt>
                <c:pt idx="6823">
                  <c:v>0.63144874840554799</c:v>
                </c:pt>
                <c:pt idx="6824">
                  <c:v>0.63146374633848101</c:v>
                </c:pt>
                <c:pt idx="6825">
                  <c:v>0.63147102474711003</c:v>
                </c:pt>
                <c:pt idx="6826">
                  <c:v>0.631508078463768</c:v>
                </c:pt>
                <c:pt idx="6827">
                  <c:v>0.63157846749471502</c:v>
                </c:pt>
                <c:pt idx="6828">
                  <c:v>0.63189163004112192</c:v>
                </c:pt>
                <c:pt idx="6829">
                  <c:v>0.63203135560472201</c:v>
                </c:pt>
                <c:pt idx="6830">
                  <c:v>0.632053670914004</c:v>
                </c:pt>
                <c:pt idx="6831">
                  <c:v>0.63207192889432706</c:v>
                </c:pt>
                <c:pt idx="6832">
                  <c:v>0.63209018687464902</c:v>
                </c:pt>
                <c:pt idx="6833">
                  <c:v>0.63211402368229197</c:v>
                </c:pt>
                <c:pt idx="6834">
                  <c:v>0.63216321879593806</c:v>
                </c:pt>
                <c:pt idx="6835">
                  <c:v>0.63221139957734396</c:v>
                </c:pt>
                <c:pt idx="6836">
                  <c:v>0.63239955820788696</c:v>
                </c:pt>
                <c:pt idx="6837">
                  <c:v>0.63243860999913193</c:v>
                </c:pt>
                <c:pt idx="6838">
                  <c:v>0.63245991097617504</c:v>
                </c:pt>
                <c:pt idx="6839">
                  <c:v>0.63249744126905894</c:v>
                </c:pt>
                <c:pt idx="6840">
                  <c:v>0.63251772791386207</c:v>
                </c:pt>
                <c:pt idx="6841">
                  <c:v>0.63255221521002603</c:v>
                </c:pt>
                <c:pt idx="6842">
                  <c:v>0.63256282800192598</c:v>
                </c:pt>
                <c:pt idx="6843">
                  <c:v>0.63258071051340203</c:v>
                </c:pt>
                <c:pt idx="6844">
                  <c:v>0.63259830459727406</c:v>
                </c:pt>
                <c:pt idx="6845">
                  <c:v>0.63261036087114098</c:v>
                </c:pt>
                <c:pt idx="6846">
                  <c:v>0.63261814841646102</c:v>
                </c:pt>
                <c:pt idx="6847">
                  <c:v>0.63262368622646692</c:v>
                </c:pt>
                <c:pt idx="6848">
                  <c:v>0.63263306641487893</c:v>
                </c:pt>
                <c:pt idx="6849">
                  <c:v>0.63265683091559299</c:v>
                </c:pt>
                <c:pt idx="6850">
                  <c:v>0.63268915063656506</c:v>
                </c:pt>
                <c:pt idx="6851">
                  <c:v>0.632733827897908</c:v>
                </c:pt>
                <c:pt idx="6852">
                  <c:v>0.63277090051902296</c:v>
                </c:pt>
                <c:pt idx="6853">
                  <c:v>0.63282318242059499</c:v>
                </c:pt>
                <c:pt idx="6854">
                  <c:v>0.63317014413102801</c:v>
                </c:pt>
                <c:pt idx="6855">
                  <c:v>0.63327422769275499</c:v>
                </c:pt>
                <c:pt idx="6856">
                  <c:v>0.63328525321638907</c:v>
                </c:pt>
                <c:pt idx="6857">
                  <c:v>0.63328838446055802</c:v>
                </c:pt>
                <c:pt idx="6858">
                  <c:v>0.633291745065235</c:v>
                </c:pt>
                <c:pt idx="6859">
                  <c:v>0.63330385894344698</c:v>
                </c:pt>
                <c:pt idx="6860">
                  <c:v>0.633314008408975</c:v>
                </c:pt>
                <c:pt idx="6861">
                  <c:v>0.63332906890621099</c:v>
                </c:pt>
                <c:pt idx="6862">
                  <c:v>0.63335067744572404</c:v>
                </c:pt>
                <c:pt idx="6863">
                  <c:v>0.63338341765710693</c:v>
                </c:pt>
                <c:pt idx="6864">
                  <c:v>0.63347345323840898</c:v>
                </c:pt>
                <c:pt idx="6865">
                  <c:v>0.63351961693645797</c:v>
                </c:pt>
                <c:pt idx="6866">
                  <c:v>0.63353664184637704</c:v>
                </c:pt>
                <c:pt idx="6867">
                  <c:v>0.63355039273515801</c:v>
                </c:pt>
                <c:pt idx="6868">
                  <c:v>0.63356610803662194</c:v>
                </c:pt>
                <c:pt idx="6869">
                  <c:v>0.63358542476133795</c:v>
                </c:pt>
                <c:pt idx="6870">
                  <c:v>0.63360244967125701</c:v>
                </c:pt>
                <c:pt idx="6871">
                  <c:v>0.63367906176589206</c:v>
                </c:pt>
                <c:pt idx="6872">
                  <c:v>0.63397512213862006</c:v>
                </c:pt>
                <c:pt idx="6873">
                  <c:v>0.63407377689283995</c:v>
                </c:pt>
                <c:pt idx="6874">
                  <c:v>0.63415652905545605</c:v>
                </c:pt>
                <c:pt idx="6875">
                  <c:v>0.63424768573458901</c:v>
                </c:pt>
                <c:pt idx="6876">
                  <c:v>0.63428970831716802</c:v>
                </c:pt>
                <c:pt idx="6877">
                  <c:v>0.63430393134511798</c:v>
                </c:pt>
                <c:pt idx="6878">
                  <c:v>0.63434142841880292</c:v>
                </c:pt>
                <c:pt idx="6879">
                  <c:v>0.63436146995818699</c:v>
                </c:pt>
                <c:pt idx="6880">
                  <c:v>0.634401553036955</c:v>
                </c:pt>
                <c:pt idx="6881">
                  <c:v>0.63445262663732005</c:v>
                </c:pt>
                <c:pt idx="6882">
                  <c:v>0.63448753770592403</c:v>
                </c:pt>
                <c:pt idx="6883">
                  <c:v>0.63472339623186902</c:v>
                </c:pt>
                <c:pt idx="6884">
                  <c:v>0.63483470267763797</c:v>
                </c:pt>
                <c:pt idx="6885">
                  <c:v>0.63484267903531499</c:v>
                </c:pt>
                <c:pt idx="6886">
                  <c:v>0.63485754406553196</c:v>
                </c:pt>
                <c:pt idx="6887">
                  <c:v>0.63487422190431197</c:v>
                </c:pt>
                <c:pt idx="6888">
                  <c:v>0.63491265344584802</c:v>
                </c:pt>
                <c:pt idx="6889">
                  <c:v>0.63495398548108506</c:v>
                </c:pt>
                <c:pt idx="6890">
                  <c:v>0.634994954954609</c:v>
                </c:pt>
                <c:pt idx="6891">
                  <c:v>0.63508553744687102</c:v>
                </c:pt>
                <c:pt idx="6892">
                  <c:v>0.63511713825175597</c:v>
                </c:pt>
                <c:pt idx="6893">
                  <c:v>0.63513780426937405</c:v>
                </c:pt>
                <c:pt idx="6894">
                  <c:v>0.635150493929316</c:v>
                </c:pt>
                <c:pt idx="6895">
                  <c:v>0.63516789689152098</c:v>
                </c:pt>
                <c:pt idx="6896">
                  <c:v>0.63517768605776093</c:v>
                </c:pt>
                <c:pt idx="6897">
                  <c:v>0.63521212942045802</c:v>
                </c:pt>
                <c:pt idx="6898">
                  <c:v>0.63522590676553703</c:v>
                </c:pt>
                <c:pt idx="6899">
                  <c:v>0.63526107525165998</c:v>
                </c:pt>
                <c:pt idx="6900">
                  <c:v>0.63485149170390198</c:v>
                </c:pt>
                <c:pt idx="6901">
                  <c:v>0.63538671946598102</c:v>
                </c:pt>
                <c:pt idx="6902">
                  <c:v>0.63545167965896698</c:v>
                </c:pt>
                <c:pt idx="6903">
                  <c:v>0.63547245181370093</c:v>
                </c:pt>
                <c:pt idx="6904">
                  <c:v>0.63548302672883805</c:v>
                </c:pt>
                <c:pt idx="6905">
                  <c:v>0.63549246861735298</c:v>
                </c:pt>
                <c:pt idx="6906">
                  <c:v>0.63550606493681494</c:v>
                </c:pt>
                <c:pt idx="6907">
                  <c:v>0.63553401292682099</c:v>
                </c:pt>
                <c:pt idx="6908">
                  <c:v>0.63554572086857997</c:v>
                </c:pt>
                <c:pt idx="6909">
                  <c:v>0.63556422697006998</c:v>
                </c:pt>
                <c:pt idx="6910">
                  <c:v>0.63559746241764503</c:v>
                </c:pt>
                <c:pt idx="6911">
                  <c:v>0.63572662745253505</c:v>
                </c:pt>
                <c:pt idx="6912">
                  <c:v>0.63589053863716294</c:v>
                </c:pt>
                <c:pt idx="6913">
                  <c:v>0.63591584289838399</c:v>
                </c:pt>
                <c:pt idx="6914">
                  <c:v>0.63593548202649597</c:v>
                </c:pt>
                <c:pt idx="6915">
                  <c:v>0.63595965326109605</c:v>
                </c:pt>
                <c:pt idx="6916">
                  <c:v>0.63597815936258595</c:v>
                </c:pt>
                <c:pt idx="6917">
                  <c:v>0.63600572967705093</c:v>
                </c:pt>
                <c:pt idx="6918">
                  <c:v>0.63603934280016605</c:v>
                </c:pt>
                <c:pt idx="6919">
                  <c:v>0.63619017797376298</c:v>
                </c:pt>
                <c:pt idx="6920">
                  <c:v>0.63631249727727601</c:v>
                </c:pt>
                <c:pt idx="6921">
                  <c:v>0.63635037359610302</c:v>
                </c:pt>
                <c:pt idx="6922">
                  <c:v>0.63638019112369104</c:v>
                </c:pt>
                <c:pt idx="6923">
                  <c:v>0.63641484392602199</c:v>
                </c:pt>
                <c:pt idx="6924">
                  <c:v>0.63647447898119602</c:v>
                </c:pt>
                <c:pt idx="6925">
                  <c:v>0.63653733755286701</c:v>
                </c:pt>
                <c:pt idx="6926">
                  <c:v>0.63658085502556205</c:v>
                </c:pt>
                <c:pt idx="6927">
                  <c:v>0.63664486609959403</c:v>
                </c:pt>
                <c:pt idx="6928">
                  <c:v>0.63680996505084397</c:v>
                </c:pt>
                <c:pt idx="6929">
                  <c:v>0.63694112233952804</c:v>
                </c:pt>
                <c:pt idx="6930">
                  <c:v>0.637034147636933</c:v>
                </c:pt>
                <c:pt idx="6931">
                  <c:v>0.63704629959019698</c:v>
                </c:pt>
                <c:pt idx="6932">
                  <c:v>0.63705468024762102</c:v>
                </c:pt>
                <c:pt idx="6933">
                  <c:v>0.63707186059534004</c:v>
                </c:pt>
                <c:pt idx="6934">
                  <c:v>0.63708652674583199</c:v>
                </c:pt>
                <c:pt idx="6935">
                  <c:v>0.63710286902780799</c:v>
                </c:pt>
                <c:pt idx="6936">
                  <c:v>0.63712340163849701</c:v>
                </c:pt>
                <c:pt idx="6937">
                  <c:v>0.637143096183443</c:v>
                </c:pt>
                <c:pt idx="6938">
                  <c:v>0.63717787591175201</c:v>
                </c:pt>
                <c:pt idx="6939">
                  <c:v>0.63724869246698301</c:v>
                </c:pt>
                <c:pt idx="6940">
                  <c:v>0.63730608519829701</c:v>
                </c:pt>
                <c:pt idx="6941">
                  <c:v>0.63734773749598195</c:v>
                </c:pt>
                <c:pt idx="6942">
                  <c:v>0.63735398945148802</c:v>
                </c:pt>
                <c:pt idx="6943">
                  <c:v>0.63735840259655108</c:v>
                </c:pt>
                <c:pt idx="6944">
                  <c:v>0.63736621754093403</c:v>
                </c:pt>
                <c:pt idx="6945">
                  <c:v>0.63737032379712999</c:v>
                </c:pt>
                <c:pt idx="6946">
                  <c:v>0.63737366549491292</c:v>
                </c:pt>
                <c:pt idx="6947">
                  <c:v>0.63738179906121695</c:v>
                </c:pt>
                <c:pt idx="6948">
                  <c:v>0.63740418213127903</c:v>
                </c:pt>
                <c:pt idx="6949">
                  <c:v>0.63740613670922808</c:v>
                </c:pt>
                <c:pt idx="6950">
                  <c:v>0.63740947840701201</c:v>
                </c:pt>
                <c:pt idx="6951">
                  <c:v>0.637412000443075</c:v>
                </c:pt>
                <c:pt idx="6952">
                  <c:v>0.63741515298815399</c:v>
                </c:pt>
                <c:pt idx="6953">
                  <c:v>0.63741862078774103</c:v>
                </c:pt>
                <c:pt idx="6954">
                  <c:v>0.63742126892560802</c:v>
                </c:pt>
                <c:pt idx="6955">
                  <c:v>0.63742344778184101</c:v>
                </c:pt>
                <c:pt idx="6956">
                  <c:v>0.63745604682129697</c:v>
                </c:pt>
                <c:pt idx="6957">
                  <c:v>0.637508135326186</c:v>
                </c:pt>
                <c:pt idx="6958">
                  <c:v>0.63773831690969707</c:v>
                </c:pt>
                <c:pt idx="6959">
                  <c:v>0.63794468660525805</c:v>
                </c:pt>
                <c:pt idx="6960">
                  <c:v>0.63797197106019998</c:v>
                </c:pt>
                <c:pt idx="6961">
                  <c:v>0.63798883781416404</c:v>
                </c:pt>
                <c:pt idx="6962">
                  <c:v>0.63800024767714003</c:v>
                </c:pt>
                <c:pt idx="6963">
                  <c:v>0.63802058699809705</c:v>
                </c:pt>
                <c:pt idx="6964">
                  <c:v>0.63805680091102002</c:v>
                </c:pt>
                <c:pt idx="6965">
                  <c:v>0.638111369820904</c:v>
                </c:pt>
                <c:pt idx="6966">
                  <c:v>0.63815839921109996</c:v>
                </c:pt>
                <c:pt idx="6967">
                  <c:v>0.63825870587759104</c:v>
                </c:pt>
                <c:pt idx="6968">
                  <c:v>0.63841298706826299</c:v>
                </c:pt>
                <c:pt idx="6969">
                  <c:v>0.63873451563304195</c:v>
                </c:pt>
                <c:pt idx="6970">
                  <c:v>0.63875131473280899</c:v>
                </c:pt>
                <c:pt idx="6971">
                  <c:v>0.63876947592174704</c:v>
                </c:pt>
                <c:pt idx="6972">
                  <c:v>0.63880716038879393</c:v>
                </c:pt>
                <c:pt idx="6973">
                  <c:v>0.63885256336113905</c:v>
                </c:pt>
                <c:pt idx="6974">
                  <c:v>0.63887798902565307</c:v>
                </c:pt>
                <c:pt idx="6975">
                  <c:v>0.639059600915034</c:v>
                </c:pt>
                <c:pt idx="6976">
                  <c:v>0.63909410717401705</c:v>
                </c:pt>
                <c:pt idx="6977">
                  <c:v>0.63911953283852996</c:v>
                </c:pt>
                <c:pt idx="6978">
                  <c:v>0.63913542387885092</c:v>
                </c:pt>
                <c:pt idx="6979">
                  <c:v>0.639170384167557</c:v>
                </c:pt>
                <c:pt idx="6980">
                  <c:v>0.63920125818875206</c:v>
                </c:pt>
                <c:pt idx="6981">
                  <c:v>0.63922395967492407</c:v>
                </c:pt>
                <c:pt idx="6982">
                  <c:v>0.63926527637975794</c:v>
                </c:pt>
                <c:pt idx="6983">
                  <c:v>0.63933912618913102</c:v>
                </c:pt>
                <c:pt idx="6984">
                  <c:v>0.63939817747322292</c:v>
                </c:pt>
                <c:pt idx="6985">
                  <c:v>0.63942119926767704</c:v>
                </c:pt>
                <c:pt idx="6986">
                  <c:v>0.63943111152148402</c:v>
                </c:pt>
                <c:pt idx="6987">
                  <c:v>0.63943528510203507</c:v>
                </c:pt>
                <c:pt idx="6988">
                  <c:v>0.63944124735996399</c:v>
                </c:pt>
                <c:pt idx="6989">
                  <c:v>0.63944311056556702</c:v>
                </c:pt>
                <c:pt idx="6990">
                  <c:v>0.639446017166307</c:v>
                </c:pt>
                <c:pt idx="6991">
                  <c:v>0.63944974357751305</c:v>
                </c:pt>
                <c:pt idx="6992">
                  <c:v>0.639457569041045</c:v>
                </c:pt>
                <c:pt idx="6993">
                  <c:v>0.63947225110119599</c:v>
                </c:pt>
                <c:pt idx="6994">
                  <c:v>0.63951163215186502</c:v>
                </c:pt>
                <c:pt idx="6995">
                  <c:v>0.63959789612270601</c:v>
                </c:pt>
                <c:pt idx="6996">
                  <c:v>0.63960957493721993</c:v>
                </c:pt>
                <c:pt idx="6997">
                  <c:v>0.63962390802775992</c:v>
                </c:pt>
                <c:pt idx="6998">
                  <c:v>0.63963850654590204</c:v>
                </c:pt>
                <c:pt idx="6999">
                  <c:v>0.63965549391246801</c:v>
                </c:pt>
                <c:pt idx="7000">
                  <c:v>0.63967035785821302</c:v>
                </c:pt>
                <c:pt idx="7001">
                  <c:v>0.63968681436957298</c:v>
                </c:pt>
                <c:pt idx="7002">
                  <c:v>0.63970672143976692</c:v>
                </c:pt>
                <c:pt idx="7003">
                  <c:v>0.63980333708710901</c:v>
                </c:pt>
                <c:pt idx="7004">
                  <c:v>0.63982058988127699</c:v>
                </c:pt>
                <c:pt idx="7005">
                  <c:v>0.63983625010983003</c:v>
                </c:pt>
                <c:pt idx="7006">
                  <c:v>0.63984686721393402</c:v>
                </c:pt>
                <c:pt idx="7007">
                  <c:v>0.63986544714611493</c:v>
                </c:pt>
                <c:pt idx="7008">
                  <c:v>0.63989066276836004</c:v>
                </c:pt>
                <c:pt idx="7009">
                  <c:v>0.63991879809423502</c:v>
                </c:pt>
                <c:pt idx="7010">
                  <c:v>0.63995993937263607</c:v>
                </c:pt>
                <c:pt idx="7011">
                  <c:v>0.64005390074395208</c:v>
                </c:pt>
                <c:pt idx="7012">
                  <c:v>0.640170423461488</c:v>
                </c:pt>
                <c:pt idx="7013">
                  <c:v>0.64018157142079701</c:v>
                </c:pt>
                <c:pt idx="7014">
                  <c:v>0.64019457737332397</c:v>
                </c:pt>
                <c:pt idx="7015">
                  <c:v>0.64021036800393194</c:v>
                </c:pt>
                <c:pt idx="7016">
                  <c:v>0.64029658481476592</c:v>
                </c:pt>
                <c:pt idx="7017">
                  <c:v>0.64053925181612192</c:v>
                </c:pt>
                <c:pt idx="7018">
                  <c:v>0.64088458562574402</c:v>
                </c:pt>
                <c:pt idx="7019">
                  <c:v>0.64105177214435694</c:v>
                </c:pt>
                <c:pt idx="7020">
                  <c:v>0.64123397205368704</c:v>
                </c:pt>
                <c:pt idx="7021">
                  <c:v>0.64130922853797601</c:v>
                </c:pt>
                <c:pt idx="7022">
                  <c:v>0.64135983962390097</c:v>
                </c:pt>
                <c:pt idx="7023">
                  <c:v>0.64137260241948202</c:v>
                </c:pt>
                <c:pt idx="7024">
                  <c:v>0.64138437090932499</c:v>
                </c:pt>
                <c:pt idx="7025">
                  <c:v>0.64138991678538004</c:v>
                </c:pt>
                <c:pt idx="7026">
                  <c:v>0.64139713688816802</c:v>
                </c:pt>
                <c:pt idx="7027">
                  <c:v>0.64140561266100704</c:v>
                </c:pt>
                <c:pt idx="7028">
                  <c:v>0.64141126317623298</c:v>
                </c:pt>
                <c:pt idx="7029">
                  <c:v>0.641431039979523</c:v>
                </c:pt>
                <c:pt idx="7030">
                  <c:v>0.64145688585472205</c:v>
                </c:pt>
                <c:pt idx="7031">
                  <c:v>0.64146379203999793</c:v>
                </c:pt>
                <c:pt idx="7032">
                  <c:v>0.64147143069946999</c:v>
                </c:pt>
                <c:pt idx="7033">
                  <c:v>0.64147551162713301</c:v>
                </c:pt>
                <c:pt idx="7034">
                  <c:v>0.64148168533821304</c:v>
                </c:pt>
                <c:pt idx="7035">
                  <c:v>0.64148984719353996</c:v>
                </c:pt>
                <c:pt idx="7036">
                  <c:v>0.64149675337881495</c:v>
                </c:pt>
                <c:pt idx="7037">
                  <c:v>0.64152409607327598</c:v>
                </c:pt>
                <c:pt idx="7038">
                  <c:v>0.64161997611821597</c:v>
                </c:pt>
                <c:pt idx="7039">
                  <c:v>0.64170843319193493</c:v>
                </c:pt>
                <c:pt idx="7040">
                  <c:v>0.64179534381331704</c:v>
                </c:pt>
                <c:pt idx="7041">
                  <c:v>0.64180988046529097</c:v>
                </c:pt>
                <c:pt idx="7042">
                  <c:v>0.64182039634118793</c:v>
                </c:pt>
                <c:pt idx="7043">
                  <c:v>0.641840190931111</c:v>
                </c:pt>
                <c:pt idx="7044">
                  <c:v>0.641858439068696</c:v>
                </c:pt>
                <c:pt idx="7045">
                  <c:v>0.641885965920308</c:v>
                </c:pt>
                <c:pt idx="7046">
                  <c:v>0.64192617368108995</c:v>
                </c:pt>
                <c:pt idx="7047">
                  <c:v>0.64206782871522705</c:v>
                </c:pt>
                <c:pt idx="7048">
                  <c:v>0.64212243685410497</c:v>
                </c:pt>
                <c:pt idx="7049">
                  <c:v>0.64215195572240003</c:v>
                </c:pt>
                <c:pt idx="7050">
                  <c:v>0.64216216230782908</c:v>
                </c:pt>
                <c:pt idx="7051">
                  <c:v>0.64218288476915508</c:v>
                </c:pt>
                <c:pt idx="7052">
                  <c:v>0.642194947097389</c:v>
                </c:pt>
                <c:pt idx="7053">
                  <c:v>0.64220700942562403</c:v>
                </c:pt>
                <c:pt idx="7054">
                  <c:v>0.64222989692022203</c:v>
                </c:pt>
                <c:pt idx="7055">
                  <c:v>0.64224257782939198</c:v>
                </c:pt>
                <c:pt idx="7056">
                  <c:v>0.64226670248586104</c:v>
                </c:pt>
                <c:pt idx="7057">
                  <c:v>0.64230629166570696</c:v>
                </c:pt>
                <c:pt idx="7058">
                  <c:v>0.64238454215399698</c:v>
                </c:pt>
                <c:pt idx="7059">
                  <c:v>0.64240217171064695</c:v>
                </c:pt>
                <c:pt idx="7060">
                  <c:v>0.64241825481495995</c:v>
                </c:pt>
                <c:pt idx="7061">
                  <c:v>0.64244701882844202</c:v>
                </c:pt>
                <c:pt idx="7062">
                  <c:v>0.64246093689948103</c:v>
                </c:pt>
                <c:pt idx="7063">
                  <c:v>0.64247392709911799</c:v>
                </c:pt>
                <c:pt idx="7064">
                  <c:v>0.64250269111259994</c:v>
                </c:pt>
                <c:pt idx="7065">
                  <c:v>0.64258517414377292</c:v>
                </c:pt>
                <c:pt idx="7066">
                  <c:v>0.64293831112834499</c:v>
                </c:pt>
                <c:pt idx="7067">
                  <c:v>0.643320281537064</c:v>
                </c:pt>
                <c:pt idx="7068">
                  <c:v>0.64339667561880798</c:v>
                </c:pt>
                <c:pt idx="7069">
                  <c:v>0.64345799192125996</c:v>
                </c:pt>
                <c:pt idx="7070">
                  <c:v>0.643486957335481</c:v>
                </c:pt>
                <c:pt idx="7071">
                  <c:v>0.64352586398260603</c:v>
                </c:pt>
                <c:pt idx="7072">
                  <c:v>0.64356685491439802</c:v>
                </c:pt>
                <c:pt idx="7073">
                  <c:v>0.64360576156152294</c:v>
                </c:pt>
                <c:pt idx="7074">
                  <c:v>0.64366898486310098</c:v>
                </c:pt>
                <c:pt idx="7075">
                  <c:v>0.64387163182358198</c:v>
                </c:pt>
                <c:pt idx="7076">
                  <c:v>0.64396131838590698</c:v>
                </c:pt>
                <c:pt idx="7077">
                  <c:v>0.643977592157296</c:v>
                </c:pt>
                <c:pt idx="7078">
                  <c:v>0.64399386592868602</c:v>
                </c:pt>
                <c:pt idx="7079">
                  <c:v>0.64400471510961199</c:v>
                </c:pt>
                <c:pt idx="7080">
                  <c:v>0.64402532855337302</c:v>
                </c:pt>
                <c:pt idx="7081">
                  <c:v>0.64404196396412594</c:v>
                </c:pt>
                <c:pt idx="7082">
                  <c:v>0.64406402396534301</c:v>
                </c:pt>
                <c:pt idx="7083">
                  <c:v>0.64408789216338203</c:v>
                </c:pt>
                <c:pt idx="7084">
                  <c:v>0.64413490528072903</c:v>
                </c:pt>
                <c:pt idx="7085">
                  <c:v>0.64422097544941193</c:v>
                </c:pt>
                <c:pt idx="7086">
                  <c:v>0.644239057417623</c:v>
                </c:pt>
                <c:pt idx="7087">
                  <c:v>0.64425677774647006</c:v>
                </c:pt>
                <c:pt idx="7088">
                  <c:v>0.64427124332103802</c:v>
                </c:pt>
                <c:pt idx="7089">
                  <c:v>0.64429185676479794</c:v>
                </c:pt>
                <c:pt idx="7090">
                  <c:v>0.64431030037237302</c:v>
                </c:pt>
                <c:pt idx="7091">
                  <c:v>0.64433453020977494</c:v>
                </c:pt>
                <c:pt idx="7092">
                  <c:v>0.64435695185035702</c:v>
                </c:pt>
                <c:pt idx="7093">
                  <c:v>0.64441336759117407</c:v>
                </c:pt>
                <c:pt idx="7094">
                  <c:v>0.64460343352195792</c:v>
                </c:pt>
                <c:pt idx="7095">
                  <c:v>0.64466760006421597</c:v>
                </c:pt>
                <c:pt idx="7096">
                  <c:v>0.64473450334659599</c:v>
                </c:pt>
                <c:pt idx="7097">
                  <c:v>0.64475475515099201</c:v>
                </c:pt>
                <c:pt idx="7098">
                  <c:v>0.64478874925122798</c:v>
                </c:pt>
                <c:pt idx="7099">
                  <c:v>0.64480538466198201</c:v>
                </c:pt>
                <c:pt idx="7100">
                  <c:v>0.64482202007273592</c:v>
                </c:pt>
                <c:pt idx="7101">
                  <c:v>0.64483467745048295</c:v>
                </c:pt>
                <c:pt idx="7102">
                  <c:v>0.64486216204216396</c:v>
                </c:pt>
                <c:pt idx="7103">
                  <c:v>0.64494642401402502</c:v>
                </c:pt>
                <c:pt idx="7104">
                  <c:v>0.64514207091006504</c:v>
                </c:pt>
                <c:pt idx="7105">
                  <c:v>0.64516123779636803</c:v>
                </c:pt>
                <c:pt idx="7106">
                  <c:v>0.64517859648585096</c:v>
                </c:pt>
                <c:pt idx="7107">
                  <c:v>0.64520463452007393</c:v>
                </c:pt>
                <c:pt idx="7108">
                  <c:v>0.64521837681591399</c:v>
                </c:pt>
                <c:pt idx="7109">
                  <c:v>0.64524513812886597</c:v>
                </c:pt>
                <c:pt idx="7110">
                  <c:v>0.64527262272054597</c:v>
                </c:pt>
                <c:pt idx="7111">
                  <c:v>0.64533156993691299</c:v>
                </c:pt>
                <c:pt idx="7112">
                  <c:v>0.64540028141611394</c:v>
                </c:pt>
                <c:pt idx="7113">
                  <c:v>0.64542053322051007</c:v>
                </c:pt>
                <c:pt idx="7114">
                  <c:v>0.64543210568016507</c:v>
                </c:pt>
                <c:pt idx="7115">
                  <c:v>0.64544657125473304</c:v>
                </c:pt>
                <c:pt idx="7116">
                  <c:v>0.64546705385984704</c:v>
                </c:pt>
                <c:pt idx="7117">
                  <c:v>0.64549167360176707</c:v>
                </c:pt>
                <c:pt idx="7118">
                  <c:v>0.64551090072436001</c:v>
                </c:pt>
                <c:pt idx="7119">
                  <c:v>0.64553011451892206</c:v>
                </c:pt>
                <c:pt idx="7120">
                  <c:v>0.64556263017125803</c:v>
                </c:pt>
                <c:pt idx="7121">
                  <c:v>0.64557987332022404</c:v>
                </c:pt>
                <c:pt idx="7122">
                  <c:v>0.64574294424330203</c:v>
                </c:pt>
                <c:pt idx="7123">
                  <c:v>0.64595202359756798</c:v>
                </c:pt>
                <c:pt idx="7124">
                  <c:v>0.64601995493888098</c:v>
                </c:pt>
                <c:pt idx="7125">
                  <c:v>0.64603624883981792</c:v>
                </c:pt>
                <c:pt idx="7126">
                  <c:v>0.64605435317419202</c:v>
                </c:pt>
                <c:pt idx="7127">
                  <c:v>0.64607209542187904</c:v>
                </c:pt>
                <c:pt idx="7128">
                  <c:v>0.64608838932281498</c:v>
                </c:pt>
                <c:pt idx="7129">
                  <c:v>0.64610613157050201</c:v>
                </c:pt>
                <c:pt idx="7130">
                  <c:v>0.64612314964481299</c:v>
                </c:pt>
                <c:pt idx="7131">
                  <c:v>0.64617158449440693</c:v>
                </c:pt>
                <c:pt idx="7132">
                  <c:v>0.64625458711236905</c:v>
                </c:pt>
                <c:pt idx="7133">
                  <c:v>0.64641788820842305</c:v>
                </c:pt>
                <c:pt idx="7134">
                  <c:v>0.64644033758304698</c:v>
                </c:pt>
                <c:pt idx="7135">
                  <c:v>0.64645952817748298</c:v>
                </c:pt>
                <c:pt idx="7136">
                  <c:v>0.64648415007223203</c:v>
                </c:pt>
                <c:pt idx="7137">
                  <c:v>0.64650478901341801</c:v>
                </c:pt>
                <c:pt idx="7138">
                  <c:v>0.64653194551497895</c:v>
                </c:pt>
                <c:pt idx="7139">
                  <c:v>0.64655946410322795</c:v>
                </c:pt>
                <c:pt idx="7140">
                  <c:v>0.64666917636953403</c:v>
                </c:pt>
                <c:pt idx="7141">
                  <c:v>0.64669741913115808</c:v>
                </c:pt>
                <c:pt idx="7142">
                  <c:v>0.64670719547172006</c:v>
                </c:pt>
                <c:pt idx="7143">
                  <c:v>0.64671516137884399</c:v>
                </c:pt>
                <c:pt idx="7144">
                  <c:v>0.64674086953365495</c:v>
                </c:pt>
                <c:pt idx="7145">
                  <c:v>0.64675571508784202</c:v>
                </c:pt>
                <c:pt idx="7146">
                  <c:v>0.64677381942221601</c:v>
                </c:pt>
                <c:pt idx="7147">
                  <c:v>0.64679988966371504</c:v>
                </c:pt>
                <c:pt idx="7148">
                  <c:v>0.64682016651821406</c:v>
                </c:pt>
                <c:pt idx="7149">
                  <c:v>0.64685384058014894</c:v>
                </c:pt>
                <c:pt idx="7150">
                  <c:v>0.64700881368239105</c:v>
                </c:pt>
                <c:pt idx="7151">
                  <c:v>0.64717320103850695</c:v>
                </c:pt>
                <c:pt idx="7152">
                  <c:v>0.64722208274131698</c:v>
                </c:pt>
                <c:pt idx="7153">
                  <c:v>0.647242359595816</c:v>
                </c:pt>
                <c:pt idx="7154">
                  <c:v>0.64725720515000296</c:v>
                </c:pt>
                <c:pt idx="7155">
                  <c:v>0.64727422322431405</c:v>
                </c:pt>
                <c:pt idx="7156">
                  <c:v>0.64729268964537601</c:v>
                </c:pt>
                <c:pt idx="7157">
                  <c:v>0.64731731154012495</c:v>
                </c:pt>
                <c:pt idx="7158">
                  <c:v>0.64733686422124892</c:v>
                </c:pt>
                <c:pt idx="7159">
                  <c:v>0.64739081513768304</c:v>
                </c:pt>
                <c:pt idx="7160">
                  <c:v>0.647508681655384</c:v>
                </c:pt>
                <c:pt idx="7161">
                  <c:v>0.64761056939182504</c:v>
                </c:pt>
                <c:pt idx="7162">
                  <c:v>0.64766015263104393</c:v>
                </c:pt>
                <c:pt idx="7163">
                  <c:v>0.64769374478197506</c:v>
                </c:pt>
                <c:pt idx="7164">
                  <c:v>0.64775684156157398</c:v>
                </c:pt>
                <c:pt idx="7165">
                  <c:v>0.64780413914939694</c:v>
                </c:pt>
                <c:pt idx="7166">
                  <c:v>0.64781041726209998</c:v>
                </c:pt>
                <c:pt idx="7167">
                  <c:v>0.647818771363182</c:v>
                </c:pt>
                <c:pt idx="7168">
                  <c:v>0.64782764759558098</c:v>
                </c:pt>
                <c:pt idx="7169">
                  <c:v>0.64786210826254398</c:v>
                </c:pt>
                <c:pt idx="7170">
                  <c:v>0.64786503219792302</c:v>
                </c:pt>
                <c:pt idx="7171">
                  <c:v>0.64786962695351802</c:v>
                </c:pt>
                <c:pt idx="7172">
                  <c:v>0.64787589252932898</c:v>
                </c:pt>
                <c:pt idx="7173">
                  <c:v>0.64788204319903497</c:v>
                </c:pt>
                <c:pt idx="7174">
                  <c:v>0.64790477056614493</c:v>
                </c:pt>
                <c:pt idx="7175">
                  <c:v>0.64791863811217898</c:v>
                </c:pt>
                <c:pt idx="7176">
                  <c:v>0.64794329152734997</c:v>
                </c:pt>
                <c:pt idx="7177">
                  <c:v>0.64796524847523695</c:v>
                </c:pt>
                <c:pt idx="7178">
                  <c:v>0.64805808399174092</c:v>
                </c:pt>
                <c:pt idx="7179">
                  <c:v>0.64820253759625901</c:v>
                </c:pt>
                <c:pt idx="7180">
                  <c:v>0.64834853203922593</c:v>
                </c:pt>
                <c:pt idx="7181">
                  <c:v>0.64836817772944</c:v>
                </c:pt>
                <c:pt idx="7182">
                  <c:v>0.64839706845034395</c:v>
                </c:pt>
                <c:pt idx="7183">
                  <c:v>0.64842403312318808</c:v>
                </c:pt>
                <c:pt idx="7184">
                  <c:v>0.64844406402301402</c:v>
                </c:pt>
                <c:pt idx="7185">
                  <c:v>0.64849722294947698</c:v>
                </c:pt>
                <c:pt idx="7186">
                  <c:v>0.64859352535248904</c:v>
                </c:pt>
                <c:pt idx="7187">
                  <c:v>0.64867634541908004</c:v>
                </c:pt>
                <c:pt idx="7188">
                  <c:v>0.64877341824131607</c:v>
                </c:pt>
                <c:pt idx="7189">
                  <c:v>0.64879961249493501</c:v>
                </c:pt>
                <c:pt idx="7190">
                  <c:v>0.64881733213709003</c:v>
                </c:pt>
                <c:pt idx="7191">
                  <c:v>0.648836592617692</c:v>
                </c:pt>
                <c:pt idx="7192">
                  <c:v>0.64885161579256201</c:v>
                </c:pt>
                <c:pt idx="7193">
                  <c:v>0.64887819525579293</c:v>
                </c:pt>
                <c:pt idx="7194">
                  <c:v>0.64891363454010198</c:v>
                </c:pt>
                <c:pt idx="7195">
                  <c:v>0.64898875041445203</c:v>
                </c:pt>
                <c:pt idx="7196">
                  <c:v>0.64908197114056698</c:v>
                </c:pt>
                <c:pt idx="7197">
                  <c:v>0.64909506826737706</c:v>
                </c:pt>
                <c:pt idx="7198">
                  <c:v>0.64911317311914307</c:v>
                </c:pt>
                <c:pt idx="7199">
                  <c:v>0.64913281880935803</c:v>
                </c:pt>
                <c:pt idx="7200">
                  <c:v>0.64915901306297696</c:v>
                </c:pt>
                <c:pt idx="7201">
                  <c:v>0.64917904396280401</c:v>
                </c:pt>
                <c:pt idx="7202">
                  <c:v>0.64920831989332006</c:v>
                </c:pt>
                <c:pt idx="7203">
                  <c:v>0.64926802738318701</c:v>
                </c:pt>
                <c:pt idx="7204">
                  <c:v>0.64933158696917492</c:v>
                </c:pt>
                <c:pt idx="7205">
                  <c:v>0.64944291254705699</c:v>
                </c:pt>
                <c:pt idx="7206">
                  <c:v>0.64957266284357806</c:v>
                </c:pt>
                <c:pt idx="7207">
                  <c:v>0.64971519494180408</c:v>
                </c:pt>
                <c:pt idx="7208">
                  <c:v>0.649747303666939</c:v>
                </c:pt>
                <c:pt idx="7209">
                  <c:v>0.64978457272289902</c:v>
                </c:pt>
                <c:pt idx="7210">
                  <c:v>0.64981381459757603</c:v>
                </c:pt>
                <c:pt idx="7211">
                  <c:v>0.64984018962179402</c:v>
                </c:pt>
                <c:pt idx="7212">
                  <c:v>0.64989121955995499</c:v>
                </c:pt>
                <c:pt idx="7213">
                  <c:v>0.64996418855344706</c:v>
                </c:pt>
                <c:pt idx="7214">
                  <c:v>0.64997019676295698</c:v>
                </c:pt>
                <c:pt idx="7215">
                  <c:v>0.64997714082631197</c:v>
                </c:pt>
                <c:pt idx="7216">
                  <c:v>0.65000516712253797</c:v>
                </c:pt>
                <c:pt idx="7217">
                  <c:v>0.65001298170458199</c:v>
                </c:pt>
                <c:pt idx="7218">
                  <c:v>0.650026143105919</c:v>
                </c:pt>
                <c:pt idx="7219">
                  <c:v>0.65003807062588104</c:v>
                </c:pt>
                <c:pt idx="7220">
                  <c:v>0.65004132437544393</c:v>
                </c:pt>
                <c:pt idx="7221">
                  <c:v>0.65005555061203302</c:v>
                </c:pt>
                <c:pt idx="7222">
                  <c:v>0.65008105082712397</c:v>
                </c:pt>
                <c:pt idx="7223">
                  <c:v>0.650149942537249</c:v>
                </c:pt>
                <c:pt idx="7224">
                  <c:v>0.650157345825502</c:v>
                </c:pt>
                <c:pt idx="7225">
                  <c:v>0.65016413217306601</c:v>
                </c:pt>
                <c:pt idx="7226">
                  <c:v>0.65017071287373507</c:v>
                </c:pt>
                <c:pt idx="7227">
                  <c:v>0.650178938749571</c:v>
                </c:pt>
                <c:pt idx="7228">
                  <c:v>0.65019333403228297</c:v>
                </c:pt>
                <c:pt idx="7229">
                  <c:v>0.65022321663349292</c:v>
                </c:pt>
                <c:pt idx="7230">
                  <c:v>0.65025961287128098</c:v>
                </c:pt>
                <c:pt idx="7231">
                  <c:v>0.65031255285351697</c:v>
                </c:pt>
                <c:pt idx="7232">
                  <c:v>0.65045577441260405</c:v>
                </c:pt>
                <c:pt idx="7233">
                  <c:v>0.65053754777802297</c:v>
                </c:pt>
                <c:pt idx="7234">
                  <c:v>0.65063397417423996</c:v>
                </c:pt>
                <c:pt idx="7235">
                  <c:v>0.65075828859681306</c:v>
                </c:pt>
                <c:pt idx="7236">
                  <c:v>0.65078664930158192</c:v>
                </c:pt>
                <c:pt idx="7237">
                  <c:v>0.65080366572444404</c:v>
                </c:pt>
                <c:pt idx="7238">
                  <c:v>0.65084006196223199</c:v>
                </c:pt>
                <c:pt idx="7239">
                  <c:v>0.650875512843194</c:v>
                </c:pt>
                <c:pt idx="7240">
                  <c:v>0.65090340086955101</c:v>
                </c:pt>
                <c:pt idx="7241">
                  <c:v>0.65109010884261698</c:v>
                </c:pt>
                <c:pt idx="7242">
                  <c:v>0.65128910645441707</c:v>
                </c:pt>
                <c:pt idx="7243">
                  <c:v>0.65131037698299399</c:v>
                </c:pt>
                <c:pt idx="7244">
                  <c:v>0.65132172126490206</c:v>
                </c:pt>
                <c:pt idx="7245">
                  <c:v>0.65133259286839706</c:v>
                </c:pt>
                <c:pt idx="7246">
                  <c:v>0.65136473500046899</c:v>
                </c:pt>
                <c:pt idx="7247">
                  <c:v>0.65138364213698208</c:v>
                </c:pt>
                <c:pt idx="7248">
                  <c:v>0.651411057484926</c:v>
                </c:pt>
                <c:pt idx="7249">
                  <c:v>0.65145312586366799</c:v>
                </c:pt>
                <c:pt idx="7250">
                  <c:v>0.65150417513225301</c:v>
                </c:pt>
                <c:pt idx="7251">
                  <c:v>0.65163518638195206</c:v>
                </c:pt>
                <c:pt idx="7252">
                  <c:v>0.65167260472613697</c:v>
                </c:pt>
                <c:pt idx="7253">
                  <c:v>0.65169157018825907</c:v>
                </c:pt>
                <c:pt idx="7254">
                  <c:v>0.65170489726975001</c:v>
                </c:pt>
                <c:pt idx="7255">
                  <c:v>0.65175307979513897</c:v>
                </c:pt>
                <c:pt idx="7256">
                  <c:v>0.65178024653817801</c:v>
                </c:pt>
                <c:pt idx="7257">
                  <c:v>0.65184329388522999</c:v>
                </c:pt>
                <c:pt idx="7258">
                  <c:v>0.65188276254964506</c:v>
                </c:pt>
                <c:pt idx="7259">
                  <c:v>0.65195166478826394</c:v>
                </c:pt>
                <c:pt idx="7260">
                  <c:v>0.65196174843541099</c:v>
                </c:pt>
                <c:pt idx="7261">
                  <c:v>0.65198822188612793</c:v>
                </c:pt>
                <c:pt idx="7262">
                  <c:v>0.65201593309778705</c:v>
                </c:pt>
                <c:pt idx="7263">
                  <c:v>0.65204471614998294</c:v>
                </c:pt>
                <c:pt idx="7264">
                  <c:v>0.65205436151210505</c:v>
                </c:pt>
                <c:pt idx="7265">
                  <c:v>0.65206859990380805</c:v>
                </c:pt>
                <c:pt idx="7266">
                  <c:v>0.65208283829551195</c:v>
                </c:pt>
                <c:pt idx="7267">
                  <c:v>0.65209615808129895</c:v>
                </c:pt>
                <c:pt idx="7268">
                  <c:v>0.65211315229075106</c:v>
                </c:pt>
                <c:pt idx="7269">
                  <c:v>0.65213450987830601</c:v>
                </c:pt>
                <c:pt idx="7270">
                  <c:v>0.65225094317820298</c:v>
                </c:pt>
                <c:pt idx="7271">
                  <c:v>0.65229863349482398</c:v>
                </c:pt>
                <c:pt idx="7272">
                  <c:v>0.65230620963696606</c:v>
                </c:pt>
                <c:pt idx="7273">
                  <c:v>0.652310935349391</c:v>
                </c:pt>
                <c:pt idx="7274">
                  <c:v>0.65232128690994196</c:v>
                </c:pt>
                <c:pt idx="7275">
                  <c:v>0.652326012622367</c:v>
                </c:pt>
                <c:pt idx="7276">
                  <c:v>0.65234706023254208</c:v>
                </c:pt>
                <c:pt idx="7277">
                  <c:v>0.65235496698738493</c:v>
                </c:pt>
                <c:pt idx="7278">
                  <c:v>0.65235684227009405</c:v>
                </c:pt>
                <c:pt idx="7279">
                  <c:v>0.65235991773373603</c:v>
                </c:pt>
                <c:pt idx="7280">
                  <c:v>0.65236666875148597</c:v>
                </c:pt>
                <c:pt idx="7281">
                  <c:v>0.65237413637778308</c:v>
                </c:pt>
                <c:pt idx="7282">
                  <c:v>0.65244232492520493</c:v>
                </c:pt>
                <c:pt idx="7283">
                  <c:v>0.65251984453701106</c:v>
                </c:pt>
                <c:pt idx="7284">
                  <c:v>0.65285648062901802</c:v>
                </c:pt>
                <c:pt idx="7285">
                  <c:v>0.65311200823830307</c:v>
                </c:pt>
                <c:pt idx="7286">
                  <c:v>0.65319742336612596</c:v>
                </c:pt>
                <c:pt idx="7287">
                  <c:v>0.65322254546254399</c:v>
                </c:pt>
                <c:pt idx="7288">
                  <c:v>0.65323761872039598</c:v>
                </c:pt>
                <c:pt idx="7289">
                  <c:v>0.65326920078446493</c:v>
                </c:pt>
                <c:pt idx="7290">
                  <c:v>0.65329647620343301</c:v>
                </c:pt>
                <c:pt idx="7291">
                  <c:v>0.65331944497730099</c:v>
                </c:pt>
                <c:pt idx="7292">
                  <c:v>0.65341849781460892</c:v>
                </c:pt>
                <c:pt idx="7293">
                  <c:v>0.65356420597383602</c:v>
                </c:pt>
                <c:pt idx="7294">
                  <c:v>0.65380903803249002</c:v>
                </c:pt>
                <c:pt idx="7295">
                  <c:v>0.65370371898630797</c:v>
                </c:pt>
                <c:pt idx="7296">
                  <c:v>0.65365973960438595</c:v>
                </c:pt>
                <c:pt idx="7297">
                  <c:v>0.65364411535028299</c:v>
                </c:pt>
                <c:pt idx="7298">
                  <c:v>0.65359087715111408</c:v>
                </c:pt>
                <c:pt idx="7299">
                  <c:v>0.65352143602176294</c:v>
                </c:pt>
                <c:pt idx="7300">
                  <c:v>0.65356781725396895</c:v>
                </c:pt>
                <c:pt idx="7301">
                  <c:v>0.65391856371804402</c:v>
                </c:pt>
                <c:pt idx="7302">
                  <c:v>0.65398144655024892</c:v>
                </c:pt>
                <c:pt idx="7303">
                  <c:v>0.65402336843838604</c:v>
                </c:pt>
                <c:pt idx="7304">
                  <c:v>0.65408066168550594</c:v>
                </c:pt>
                <c:pt idx="7305">
                  <c:v>0.654114210963198</c:v>
                </c:pt>
                <c:pt idx="7306">
                  <c:v>0.65412817879444507</c:v>
                </c:pt>
                <c:pt idx="7307">
                  <c:v>0.65415502605450393</c:v>
                </c:pt>
                <c:pt idx="7308">
                  <c:v>0.65417908991958806</c:v>
                </c:pt>
                <c:pt idx="7309">
                  <c:v>0.65427794339896095</c:v>
                </c:pt>
                <c:pt idx="7310">
                  <c:v>0.65432341077287992</c:v>
                </c:pt>
                <c:pt idx="7311">
                  <c:v>0.65432664594101908</c:v>
                </c:pt>
                <c:pt idx="7312">
                  <c:v>0.65433269435153507</c:v>
                </c:pt>
                <c:pt idx="7313">
                  <c:v>0.65433926871079007</c:v>
                </c:pt>
                <c:pt idx="7314">
                  <c:v>0.65434531712130606</c:v>
                </c:pt>
                <c:pt idx="7315">
                  <c:v>0.65435715096796598</c:v>
                </c:pt>
                <c:pt idx="7316">
                  <c:v>0.65436622358373997</c:v>
                </c:pt>
                <c:pt idx="7317">
                  <c:v>0.65437753148166</c:v>
                </c:pt>
                <c:pt idx="7318">
                  <c:v>0.65443433394563</c:v>
                </c:pt>
                <c:pt idx="7319">
                  <c:v>0.65449337549283393</c:v>
                </c:pt>
                <c:pt idx="7320">
                  <c:v>0.65452761912608692</c:v>
                </c:pt>
                <c:pt idx="7321">
                  <c:v>0.65455232655767492</c:v>
                </c:pt>
                <c:pt idx="7322">
                  <c:v>0.65458700365464106</c:v>
                </c:pt>
                <c:pt idx="7323">
                  <c:v>0.65464682164690602</c:v>
                </c:pt>
                <c:pt idx="7324">
                  <c:v>0.65480243511953806</c:v>
                </c:pt>
                <c:pt idx="7325">
                  <c:v>0.65481977366802102</c:v>
                </c:pt>
                <c:pt idx="7326">
                  <c:v>0.65483667875279195</c:v>
                </c:pt>
                <c:pt idx="7327">
                  <c:v>0.65485445076498605</c:v>
                </c:pt>
                <c:pt idx="7328">
                  <c:v>0.65488175897884693</c:v>
                </c:pt>
                <c:pt idx="7329">
                  <c:v>0.65489432942649706</c:v>
                </c:pt>
                <c:pt idx="7330">
                  <c:v>0.65491730300323603</c:v>
                </c:pt>
                <c:pt idx="7331">
                  <c:v>0.65496368362042701</c:v>
                </c:pt>
                <c:pt idx="7332">
                  <c:v>0.65498058870519804</c:v>
                </c:pt>
                <c:pt idx="7333">
                  <c:v>0.65511539591965096</c:v>
                </c:pt>
                <c:pt idx="7334">
                  <c:v>0.65541448588097806</c:v>
                </c:pt>
                <c:pt idx="7335">
                  <c:v>0.65542922364718792</c:v>
                </c:pt>
                <c:pt idx="7336">
                  <c:v>0.65544829605051902</c:v>
                </c:pt>
                <c:pt idx="7337">
                  <c:v>0.65546433420786598</c:v>
                </c:pt>
                <c:pt idx="7338">
                  <c:v>0.65548210622006098</c:v>
                </c:pt>
                <c:pt idx="7339">
                  <c:v>0.65551634985331397</c:v>
                </c:pt>
                <c:pt idx="7340">
                  <c:v>0.65554832728854007</c:v>
                </c:pt>
                <c:pt idx="7341">
                  <c:v>0.65560826895077606</c:v>
                </c:pt>
                <c:pt idx="7342">
                  <c:v>0.65575095849763798</c:v>
                </c:pt>
                <c:pt idx="7343">
                  <c:v>0.65584188811083399</c:v>
                </c:pt>
                <c:pt idx="7344">
                  <c:v>0.65607517754374201</c:v>
                </c:pt>
                <c:pt idx="7345">
                  <c:v>0.65611899782387395</c:v>
                </c:pt>
                <c:pt idx="7346">
                  <c:v>0.65619323453374501</c:v>
                </c:pt>
                <c:pt idx="7347">
                  <c:v>0.65621643350558001</c:v>
                </c:pt>
                <c:pt idx="7348">
                  <c:v>0.65622777522514297</c:v>
                </c:pt>
                <c:pt idx="7349">
                  <c:v>0.65624736546802598</c:v>
                </c:pt>
                <c:pt idx="7350">
                  <c:v>0.65627887600610502</c:v>
                </c:pt>
                <c:pt idx="7351">
                  <c:v>0.65629479447711003</c:v>
                </c:pt>
                <c:pt idx="7352">
                  <c:v>0.65638630153268007</c:v>
                </c:pt>
                <c:pt idx="7353">
                  <c:v>0.65639583888776798</c:v>
                </c:pt>
                <c:pt idx="7354">
                  <c:v>0.65640666507462397</c:v>
                </c:pt>
                <c:pt idx="7355">
                  <c:v>0.65641620242971099</c:v>
                </c:pt>
                <c:pt idx="7356">
                  <c:v>0.656424550230291</c:v>
                </c:pt>
                <c:pt idx="7357">
                  <c:v>0.65642677873736199</c:v>
                </c:pt>
                <c:pt idx="7358">
                  <c:v>0.65643183445489606</c:v>
                </c:pt>
                <c:pt idx="7359">
                  <c:v>0.65643429579106405</c:v>
                </c:pt>
                <c:pt idx="7360">
                  <c:v>0.65644184610606593</c:v>
                </c:pt>
                <c:pt idx="7361">
                  <c:v>0.65656260616032103</c:v>
                </c:pt>
                <c:pt idx="7362">
                  <c:v>0.65662998826834307</c:v>
                </c:pt>
                <c:pt idx="7363">
                  <c:v>0.65666117337618801</c:v>
                </c:pt>
                <c:pt idx="7364">
                  <c:v>0.65668066406859205</c:v>
                </c:pt>
                <c:pt idx="7365">
                  <c:v>0.65671908857647199</c:v>
                </c:pt>
                <c:pt idx="7366">
                  <c:v>0.65678981194605002</c:v>
                </c:pt>
                <c:pt idx="7367">
                  <c:v>0.65681654203848794</c:v>
                </c:pt>
                <c:pt idx="7368">
                  <c:v>0.65697915010082397</c:v>
                </c:pt>
                <c:pt idx="7369">
                  <c:v>0.65701639808166001</c:v>
                </c:pt>
                <c:pt idx="7370">
                  <c:v>0.65713897377853003</c:v>
                </c:pt>
                <c:pt idx="7371">
                  <c:v>0.65720245774807196</c:v>
                </c:pt>
                <c:pt idx="7372">
                  <c:v>0.65726594171761399</c:v>
                </c:pt>
                <c:pt idx="7373">
                  <c:v>0.65729879745623698</c:v>
                </c:pt>
                <c:pt idx="7374">
                  <c:v>0.65732552754867501</c:v>
                </c:pt>
                <c:pt idx="7375">
                  <c:v>0.65735782641037199</c:v>
                </c:pt>
                <c:pt idx="7376">
                  <c:v>0.657424094764543</c:v>
                </c:pt>
                <c:pt idx="7377">
                  <c:v>0.65750580923144097</c:v>
                </c:pt>
                <c:pt idx="7378">
                  <c:v>0.65768137190426601</c:v>
                </c:pt>
                <c:pt idx="7379">
                  <c:v>0.65770197635052097</c:v>
                </c:pt>
                <c:pt idx="7380">
                  <c:v>0.65773538896606898</c:v>
                </c:pt>
                <c:pt idx="7381">
                  <c:v>0.65776100530465598</c:v>
                </c:pt>
                <c:pt idx="7382">
                  <c:v>0.65778940602787195</c:v>
                </c:pt>
                <c:pt idx="7383">
                  <c:v>0.657860686274375</c:v>
                </c:pt>
                <c:pt idx="7384">
                  <c:v>0.657897440151479</c:v>
                </c:pt>
                <c:pt idx="7385">
                  <c:v>0.65801839430263098</c:v>
                </c:pt>
                <c:pt idx="7386">
                  <c:v>0.65797284552595903</c:v>
                </c:pt>
                <c:pt idx="7387">
                  <c:v>0.65790061671750499</c:v>
                </c:pt>
                <c:pt idx="7388">
                  <c:v>0.65807166390459804</c:v>
                </c:pt>
                <c:pt idx="7389">
                  <c:v>0.65808605304644896</c:v>
                </c:pt>
                <c:pt idx="7390">
                  <c:v>0.65809533636377293</c:v>
                </c:pt>
                <c:pt idx="7391">
                  <c:v>0.65812597131094108</c:v>
                </c:pt>
                <c:pt idx="7392">
                  <c:v>0.65814825127251808</c:v>
                </c:pt>
                <c:pt idx="7393">
                  <c:v>0.65819838118606599</c:v>
                </c:pt>
                <c:pt idx="7394">
                  <c:v>0.65822112531350907</c:v>
                </c:pt>
                <c:pt idx="7395">
                  <c:v>0.65839955867793598</c:v>
                </c:pt>
                <c:pt idx="7396">
                  <c:v>0.65842823291907804</c:v>
                </c:pt>
                <c:pt idx="7397">
                  <c:v>0.65845163729968603</c:v>
                </c:pt>
                <c:pt idx="7398">
                  <c:v>0.658460627061774</c:v>
                </c:pt>
                <c:pt idx="7399">
                  <c:v>0.65846527693871604</c:v>
                </c:pt>
                <c:pt idx="7400">
                  <c:v>0.65847550666798793</c:v>
                </c:pt>
                <c:pt idx="7401">
                  <c:v>0.65848186149980892</c:v>
                </c:pt>
                <c:pt idx="7402">
                  <c:v>0.65849224622497893</c:v>
                </c:pt>
                <c:pt idx="7403">
                  <c:v>0.65850294094194495</c:v>
                </c:pt>
                <c:pt idx="7404">
                  <c:v>0.65852045547842697</c:v>
                </c:pt>
                <c:pt idx="7405">
                  <c:v>0.65854863336485803</c:v>
                </c:pt>
                <c:pt idx="7406">
                  <c:v>0.65857315408376893</c:v>
                </c:pt>
                <c:pt idx="7407">
                  <c:v>0.65858012889918194</c:v>
                </c:pt>
                <c:pt idx="7408">
                  <c:v>0.65858679372279805</c:v>
                </c:pt>
                <c:pt idx="7409">
                  <c:v>0.65859578348488601</c:v>
                </c:pt>
                <c:pt idx="7410">
                  <c:v>0.65860158425007298</c:v>
                </c:pt>
                <c:pt idx="7411">
                  <c:v>0.65862204965844495</c:v>
                </c:pt>
                <c:pt idx="7412">
                  <c:v>0.658647007473533</c:v>
                </c:pt>
                <c:pt idx="7413">
                  <c:v>0.65868369546171301</c:v>
                </c:pt>
                <c:pt idx="7414">
                  <c:v>0.65877479148678397</c:v>
                </c:pt>
                <c:pt idx="7415">
                  <c:v>0.65884417421272801</c:v>
                </c:pt>
                <c:pt idx="7416">
                  <c:v>0.65890132760928</c:v>
                </c:pt>
                <c:pt idx="7417">
                  <c:v>0.65891705103278497</c:v>
                </c:pt>
                <c:pt idx="7418">
                  <c:v>0.65892378964285903</c:v>
                </c:pt>
                <c:pt idx="7419">
                  <c:v>0.65894001222266607</c:v>
                </c:pt>
                <c:pt idx="7420">
                  <c:v>0.65895823142768095</c:v>
                </c:pt>
                <c:pt idx="7421">
                  <c:v>0.65897245738228105</c:v>
                </c:pt>
                <c:pt idx="7422">
                  <c:v>0.65898343882091992</c:v>
                </c:pt>
                <c:pt idx="7423">
                  <c:v>0.65912969161733503</c:v>
                </c:pt>
                <c:pt idx="7424">
                  <c:v>0.65918360049792601</c:v>
                </c:pt>
                <c:pt idx="7425">
                  <c:v>0.65919508109286595</c:v>
                </c:pt>
                <c:pt idx="7426">
                  <c:v>0.65920082139033598</c:v>
                </c:pt>
                <c:pt idx="7427">
                  <c:v>0.65921180282897507</c:v>
                </c:pt>
                <c:pt idx="7428">
                  <c:v>0.65922577920542402</c:v>
                </c:pt>
                <c:pt idx="7429">
                  <c:v>0.65923900684742098</c:v>
                </c:pt>
                <c:pt idx="7430">
                  <c:v>0.659250237864211</c:v>
                </c:pt>
                <c:pt idx="7431">
                  <c:v>0.65926596128771597</c:v>
                </c:pt>
                <c:pt idx="7432">
                  <c:v>0.65928393091457904</c:v>
                </c:pt>
                <c:pt idx="7433">
                  <c:v>0.659318622277552</c:v>
                </c:pt>
                <c:pt idx="7434">
                  <c:v>0.65938051765896999</c:v>
                </c:pt>
                <c:pt idx="7435">
                  <c:v>0.65939349572281603</c:v>
                </c:pt>
                <c:pt idx="7436">
                  <c:v>0.65940822083371797</c:v>
                </c:pt>
                <c:pt idx="7437">
                  <c:v>0.65942369467907203</c:v>
                </c:pt>
                <c:pt idx="7438">
                  <c:v>0.65943717189922002</c:v>
                </c:pt>
                <c:pt idx="7439">
                  <c:v>0.65946462549581697</c:v>
                </c:pt>
                <c:pt idx="7440">
                  <c:v>0.659680495604138</c:v>
                </c:pt>
                <c:pt idx="7441">
                  <c:v>0.66004636971575503</c:v>
                </c:pt>
                <c:pt idx="7442">
                  <c:v>0.66015118216245505</c:v>
                </c:pt>
                <c:pt idx="7443">
                  <c:v>0.66020646523912796</c:v>
                </c:pt>
                <c:pt idx="7444">
                  <c:v>0.660260863786574</c:v>
                </c:pt>
                <c:pt idx="7445">
                  <c:v>0.66027413172497496</c:v>
                </c:pt>
                <c:pt idx="7446">
                  <c:v>0.66029536042641801</c:v>
                </c:pt>
                <c:pt idx="7447">
                  <c:v>0.66032676121396805</c:v>
                </c:pt>
                <c:pt idx="7448">
                  <c:v>0.66034224047543599</c:v>
                </c:pt>
                <c:pt idx="7449">
                  <c:v>0.66037806390912002</c:v>
                </c:pt>
                <c:pt idx="7450">
                  <c:v>0.66055408522524495</c:v>
                </c:pt>
                <c:pt idx="7451">
                  <c:v>0.66074442302904401</c:v>
                </c:pt>
                <c:pt idx="7452">
                  <c:v>0.66076023864956701</c:v>
                </c:pt>
                <c:pt idx="7453">
                  <c:v>0.66078238051829996</c:v>
                </c:pt>
                <c:pt idx="7454">
                  <c:v>0.66081994261704302</c:v>
                </c:pt>
                <c:pt idx="7455">
                  <c:v>0.66084643378141905</c:v>
                </c:pt>
                <c:pt idx="7456">
                  <c:v>0.66092551188403603</c:v>
                </c:pt>
                <c:pt idx="7457">
                  <c:v>0.66101274605799898</c:v>
                </c:pt>
                <c:pt idx="7458">
                  <c:v>0.66103859357077699</c:v>
                </c:pt>
                <c:pt idx="7459">
                  <c:v>0.66106231700156193</c:v>
                </c:pt>
                <c:pt idx="7460">
                  <c:v>0.66107536488849394</c:v>
                </c:pt>
                <c:pt idx="7461">
                  <c:v>0.66109434363312203</c:v>
                </c:pt>
                <c:pt idx="7462">
                  <c:v>0.661129137998273</c:v>
                </c:pt>
                <c:pt idx="7463">
                  <c:v>0.66118093415548707</c:v>
                </c:pt>
                <c:pt idx="7464">
                  <c:v>0.66134848219011799</c:v>
                </c:pt>
                <c:pt idx="7465">
                  <c:v>0.66151582992006808</c:v>
                </c:pt>
                <c:pt idx="7466">
                  <c:v>0.66158067396421405</c:v>
                </c:pt>
                <c:pt idx="7467">
                  <c:v>0.66159214028909297</c:v>
                </c:pt>
                <c:pt idx="7468">
                  <c:v>0.66160716512858997</c:v>
                </c:pt>
                <c:pt idx="7469">
                  <c:v>0.66161942223449599</c:v>
                </c:pt>
                <c:pt idx="7470">
                  <c:v>0.66163088855937502</c:v>
                </c:pt>
                <c:pt idx="7471">
                  <c:v>0.66165975206682992</c:v>
                </c:pt>
                <c:pt idx="7472">
                  <c:v>0.66168031237350999</c:v>
                </c:pt>
                <c:pt idx="7473">
                  <c:v>0.661694941822494</c:v>
                </c:pt>
                <c:pt idx="7474">
                  <c:v>0.66188393848774796</c:v>
                </c:pt>
                <c:pt idx="7475">
                  <c:v>0.66204169930246803</c:v>
                </c:pt>
                <c:pt idx="7476">
                  <c:v>0.66205182731893908</c:v>
                </c:pt>
                <c:pt idx="7477">
                  <c:v>0.66206672472978101</c:v>
                </c:pt>
                <c:pt idx="7478">
                  <c:v>0.66210599972200201</c:v>
                </c:pt>
                <c:pt idx="7479">
                  <c:v>0.66213139303593893</c:v>
                </c:pt>
                <c:pt idx="7480">
                  <c:v>0.66222788762889606</c:v>
                </c:pt>
                <c:pt idx="7481">
                  <c:v>0.662292894512573</c:v>
                </c:pt>
                <c:pt idx="7482">
                  <c:v>0.66230135895055198</c:v>
                </c:pt>
                <c:pt idx="7483">
                  <c:v>0.66231287058620292</c:v>
                </c:pt>
                <c:pt idx="7484">
                  <c:v>0.66232573653192994</c:v>
                </c:pt>
                <c:pt idx="7485">
                  <c:v>0.66234232683036898</c:v>
                </c:pt>
                <c:pt idx="7486">
                  <c:v>0.66236704298926696</c:v>
                </c:pt>
                <c:pt idx="7487">
                  <c:v>0.66237889320243704</c:v>
                </c:pt>
                <c:pt idx="7488">
                  <c:v>0.66240868802412201</c:v>
                </c:pt>
                <c:pt idx="7489">
                  <c:v>0.662509143669475</c:v>
                </c:pt>
                <c:pt idx="7490">
                  <c:v>0.66232107839305498</c:v>
                </c:pt>
                <c:pt idx="7491">
                  <c:v>0.66240857589050495</c:v>
                </c:pt>
                <c:pt idx="7492">
                  <c:v>0.66241890649901902</c:v>
                </c:pt>
                <c:pt idx="7493">
                  <c:v>0.66242781918087501</c:v>
                </c:pt>
                <c:pt idx="7494">
                  <c:v>0.66243828702343799</c:v>
                </c:pt>
                <c:pt idx="7495">
                  <c:v>0.66244625222744002</c:v>
                </c:pt>
                <c:pt idx="7496">
                  <c:v>0.66245374698263593</c:v>
                </c:pt>
                <c:pt idx="7497">
                  <c:v>0.66247258515110397</c:v>
                </c:pt>
                <c:pt idx="7498">
                  <c:v>0.66250479234235504</c:v>
                </c:pt>
                <c:pt idx="7499">
                  <c:v>0.66254550709355908</c:v>
                </c:pt>
                <c:pt idx="7500">
                  <c:v>0.66264152098445694</c:v>
                </c:pt>
                <c:pt idx="7501">
                  <c:v>0.66265387720248392</c:v>
                </c:pt>
                <c:pt idx="7502">
                  <c:v>0.66266963564000392</c:v>
                </c:pt>
                <c:pt idx="7503">
                  <c:v>0.66268234522348901</c:v>
                </c:pt>
                <c:pt idx="7504">
                  <c:v>0.66270530447107401</c:v>
                </c:pt>
                <c:pt idx="7505">
                  <c:v>0.66275224793265508</c:v>
                </c:pt>
                <c:pt idx="7506">
                  <c:v>0.66279898640095403</c:v>
                </c:pt>
                <c:pt idx="7507">
                  <c:v>0.66281251595756707</c:v>
                </c:pt>
                <c:pt idx="7508">
                  <c:v>0.66282317560823101</c:v>
                </c:pt>
                <c:pt idx="7509">
                  <c:v>0.66283793512453593</c:v>
                </c:pt>
                <c:pt idx="7510">
                  <c:v>0.66285371960725104</c:v>
                </c:pt>
                <c:pt idx="7511">
                  <c:v>0.66286704417058195</c:v>
                </c:pt>
                <c:pt idx="7512">
                  <c:v>0.66287934376750302</c:v>
                </c:pt>
                <c:pt idx="7513">
                  <c:v>0.66299864985763501</c:v>
                </c:pt>
                <c:pt idx="7514">
                  <c:v>0.66307445217118</c:v>
                </c:pt>
                <c:pt idx="7515">
                  <c:v>0.66309356174720702</c:v>
                </c:pt>
                <c:pt idx="7516">
                  <c:v>0.66311119116946005</c:v>
                </c:pt>
                <c:pt idx="7517">
                  <c:v>0.66312656566561101</c:v>
                </c:pt>
                <c:pt idx="7518">
                  <c:v>0.66314112018863403</c:v>
                </c:pt>
                <c:pt idx="7519">
                  <c:v>0.66315444475196395</c:v>
                </c:pt>
                <c:pt idx="7520">
                  <c:v>0.663343081469009</c:v>
                </c:pt>
                <c:pt idx="7521">
                  <c:v>0.66371503969798495</c:v>
                </c:pt>
                <c:pt idx="7522">
                  <c:v>0.664245154755017</c:v>
                </c:pt>
                <c:pt idx="7523">
                  <c:v>0.66432536953338306</c:v>
                </c:pt>
                <c:pt idx="7524">
                  <c:v>0.66436074441648207</c:v>
                </c:pt>
                <c:pt idx="7525">
                  <c:v>0.66436355848472295</c:v>
                </c:pt>
                <c:pt idx="7526">
                  <c:v>0.66436896445792293</c:v>
                </c:pt>
                <c:pt idx="7527">
                  <c:v>0.66437429637669598</c:v>
                </c:pt>
                <c:pt idx="7528">
                  <c:v>0.664386885629353</c:v>
                </c:pt>
                <c:pt idx="7529">
                  <c:v>0.66440984250184598</c:v>
                </c:pt>
                <c:pt idx="7530">
                  <c:v>0.66441287873336896</c:v>
                </c:pt>
                <c:pt idx="7531">
                  <c:v>0.66441850686985093</c:v>
                </c:pt>
                <c:pt idx="7532">
                  <c:v>0.66442635663915506</c:v>
                </c:pt>
                <c:pt idx="7533">
                  <c:v>0.66443257721105597</c:v>
                </c:pt>
                <c:pt idx="7534">
                  <c:v>0.66443539127929707</c:v>
                </c:pt>
                <c:pt idx="7535">
                  <c:v>0.66444598106241504</c:v>
                </c:pt>
                <c:pt idx="7536">
                  <c:v>0.66446590170338404</c:v>
                </c:pt>
                <c:pt idx="7537">
                  <c:v>0.664552607645155</c:v>
                </c:pt>
                <c:pt idx="7538">
                  <c:v>0.66462387917532006</c:v>
                </c:pt>
                <c:pt idx="7539">
                  <c:v>0.66462771111981001</c:v>
                </c:pt>
                <c:pt idx="7540">
                  <c:v>0.66463136059075201</c:v>
                </c:pt>
                <c:pt idx="7541">
                  <c:v>0.66463646985007196</c:v>
                </c:pt>
                <c:pt idx="7542">
                  <c:v>0.66464078839068796</c:v>
                </c:pt>
                <c:pt idx="7543">
                  <c:v>0.664643343020348</c:v>
                </c:pt>
                <c:pt idx="7544">
                  <c:v>0.66464711414032207</c:v>
                </c:pt>
                <c:pt idx="7545">
                  <c:v>0.66467740474914594</c:v>
                </c:pt>
                <c:pt idx="7546">
                  <c:v>0.66469115108969701</c:v>
                </c:pt>
                <c:pt idx="7547">
                  <c:v>0.66469838920706703</c:v>
                </c:pt>
                <c:pt idx="7548">
                  <c:v>0.66470252527413498</c:v>
                </c:pt>
                <c:pt idx="7549">
                  <c:v>0.66470696546378205</c:v>
                </c:pt>
                <c:pt idx="7550">
                  <c:v>0.66471164895149193</c:v>
                </c:pt>
                <c:pt idx="7551">
                  <c:v>0.664714751001794</c:v>
                </c:pt>
                <c:pt idx="7552">
                  <c:v>0.66472959218362693</c:v>
                </c:pt>
                <c:pt idx="7553">
                  <c:v>0.66474230450741101</c:v>
                </c:pt>
                <c:pt idx="7554">
                  <c:v>0.66474710964415196</c:v>
                </c:pt>
                <c:pt idx="7555">
                  <c:v>0.66475124571122102</c:v>
                </c:pt>
                <c:pt idx="7556">
                  <c:v>0.66475945702084194</c:v>
                </c:pt>
                <c:pt idx="7557">
                  <c:v>0.66476389721048901</c:v>
                </c:pt>
                <c:pt idx="7558">
                  <c:v>0.66478257033681198</c:v>
                </c:pt>
                <c:pt idx="7559">
                  <c:v>0.66480422386440607</c:v>
                </c:pt>
                <c:pt idx="7560">
                  <c:v>0.66597252413583696</c:v>
                </c:pt>
                <c:pt idx="7561">
                  <c:v>0.66602444077474898</c:v>
                </c:pt>
                <c:pt idx="7562">
                  <c:v>0.666041819445233</c:v>
                </c:pt>
                <c:pt idx="7563">
                  <c:v>0.66607119767390899</c:v>
                </c:pt>
                <c:pt idx="7564">
                  <c:v>0.66610885145995902</c:v>
                </c:pt>
                <c:pt idx="7565">
                  <c:v>0.66612540257470598</c:v>
                </c:pt>
                <c:pt idx="7566">
                  <c:v>0.666148574135351</c:v>
                </c:pt>
                <c:pt idx="7567">
                  <c:v>0.666311984139205</c:v>
                </c:pt>
                <c:pt idx="7568">
                  <c:v>0.66649035465487594</c:v>
                </c:pt>
                <c:pt idx="7569">
                  <c:v>0.66651600888273399</c:v>
                </c:pt>
                <c:pt idx="7570">
                  <c:v>0.66652842221879394</c:v>
                </c:pt>
                <c:pt idx="7571">
                  <c:v>0.66654151501437098</c:v>
                </c:pt>
                <c:pt idx="7572">
                  <c:v>0.66654652026684702</c:v>
                </c:pt>
                <c:pt idx="7573">
                  <c:v>0.66655552972130505</c:v>
                </c:pt>
                <c:pt idx="7574">
                  <c:v>0.66657164663427992</c:v>
                </c:pt>
                <c:pt idx="7575">
                  <c:v>0.66660077720369393</c:v>
                </c:pt>
                <c:pt idx="7576">
                  <c:v>0.66660818497735908</c:v>
                </c:pt>
                <c:pt idx="7577">
                  <c:v>0.666615192330826</c:v>
                </c:pt>
                <c:pt idx="7578">
                  <c:v>0.66663020808825602</c:v>
                </c:pt>
                <c:pt idx="7579">
                  <c:v>0.66663481292053395</c:v>
                </c:pt>
                <c:pt idx="7580">
                  <c:v>0.66664469662982007</c:v>
                </c:pt>
                <c:pt idx="7581">
                  <c:v>0.66669968099263099</c:v>
                </c:pt>
                <c:pt idx="7582">
                  <c:v>0.66672871145699597</c:v>
                </c:pt>
                <c:pt idx="7583">
                  <c:v>0.66674022353769202</c:v>
                </c:pt>
                <c:pt idx="7584">
                  <c:v>0.66674723089115906</c:v>
                </c:pt>
                <c:pt idx="7585">
                  <c:v>0.66675333729918007</c:v>
                </c:pt>
                <c:pt idx="7586">
                  <c:v>0.666758342551657</c:v>
                </c:pt>
                <c:pt idx="7587">
                  <c:v>0.66676264706878707</c:v>
                </c:pt>
                <c:pt idx="7588">
                  <c:v>0.66676855326670892</c:v>
                </c:pt>
                <c:pt idx="7589">
                  <c:v>0.66679418015938907</c:v>
                </c:pt>
                <c:pt idx="7590">
                  <c:v>0.66684613468009701</c:v>
                </c:pt>
                <c:pt idx="7591">
                  <c:v>0.66685894812643698</c:v>
                </c:pt>
                <c:pt idx="7592">
                  <c:v>0.66687696703535204</c:v>
                </c:pt>
                <c:pt idx="7593">
                  <c:v>0.66688517564941407</c:v>
                </c:pt>
                <c:pt idx="7594">
                  <c:v>0.66690829991585598</c:v>
                </c:pt>
                <c:pt idx="7595">
                  <c:v>0.66692641892982096</c:v>
                </c:pt>
                <c:pt idx="7596">
                  <c:v>0.66693022292170401</c:v>
                </c:pt>
                <c:pt idx="7597">
                  <c:v>0.66694083405695403</c:v>
                </c:pt>
                <c:pt idx="7598">
                  <c:v>0.66694824183061896</c:v>
                </c:pt>
                <c:pt idx="7599">
                  <c:v>0.66696015433151401</c:v>
                </c:pt>
                <c:pt idx="7600">
                  <c:v>0.666963577141516</c:v>
                </c:pt>
                <c:pt idx="7601">
                  <c:v>0.667915694854329</c:v>
                </c:pt>
                <c:pt idx="7602">
                  <c:v>0.66819378868103896</c:v>
                </c:pt>
                <c:pt idx="7603">
                  <c:v>0.66831380767845405</c:v>
                </c:pt>
                <c:pt idx="7604">
                  <c:v>0.66834958107021003</c:v>
                </c:pt>
                <c:pt idx="7605">
                  <c:v>0.66837819978361501</c:v>
                </c:pt>
                <c:pt idx="7606">
                  <c:v>0.66842057749384798</c:v>
                </c:pt>
                <c:pt idx="7607">
                  <c:v>0.66845800196522398</c:v>
                </c:pt>
                <c:pt idx="7608">
                  <c:v>0.66850203075507708</c:v>
                </c:pt>
                <c:pt idx="7609">
                  <c:v>0.668563671060872</c:v>
                </c:pt>
                <c:pt idx="7610">
                  <c:v>0.66855260850541098</c:v>
                </c:pt>
                <c:pt idx="7611">
                  <c:v>0.66841999598643898</c:v>
                </c:pt>
                <c:pt idx="7612">
                  <c:v>0.668469087748641</c:v>
                </c:pt>
                <c:pt idx="7613">
                  <c:v>0.66847633822428898</c:v>
                </c:pt>
                <c:pt idx="7614">
                  <c:v>0.66848162502944897</c:v>
                </c:pt>
                <c:pt idx="7615">
                  <c:v>0.66849174548504198</c:v>
                </c:pt>
                <c:pt idx="7616">
                  <c:v>0.66850065752802601</c:v>
                </c:pt>
                <c:pt idx="7617">
                  <c:v>0.668514705324595</c:v>
                </c:pt>
                <c:pt idx="7618">
                  <c:v>0.66854325407246007</c:v>
                </c:pt>
                <c:pt idx="7619">
                  <c:v>0.66857014125298897</c:v>
                </c:pt>
                <c:pt idx="7620">
                  <c:v>0.66858539746216494</c:v>
                </c:pt>
                <c:pt idx="7621">
                  <c:v>0.66859974736188599</c:v>
                </c:pt>
                <c:pt idx="7622">
                  <c:v>0.66860609152807804</c:v>
                </c:pt>
                <c:pt idx="7623">
                  <c:v>0.66862467087192701</c:v>
                </c:pt>
                <c:pt idx="7624">
                  <c:v>0.66863977602952707</c:v>
                </c:pt>
                <c:pt idx="7625">
                  <c:v>0.668660765966679</c:v>
                </c:pt>
                <c:pt idx="7626">
                  <c:v>0.66869853509259303</c:v>
                </c:pt>
                <c:pt idx="7627">
                  <c:v>0.66879097865710901</c:v>
                </c:pt>
                <c:pt idx="7628">
                  <c:v>0.66879989070009294</c:v>
                </c:pt>
                <c:pt idx="7629">
                  <c:v>0.66881680847660596</c:v>
                </c:pt>
                <c:pt idx="7630">
                  <c:v>0.66882466315855793</c:v>
                </c:pt>
                <c:pt idx="7631">
                  <c:v>0.66883387730469401</c:v>
                </c:pt>
                <c:pt idx="7632">
                  <c:v>0.66884203408979803</c:v>
                </c:pt>
                <c:pt idx="7633">
                  <c:v>0.66885608188636703</c:v>
                </c:pt>
                <c:pt idx="7634">
                  <c:v>0.66888810482048</c:v>
                </c:pt>
                <c:pt idx="7635">
                  <c:v>0.66922283327609999</c:v>
                </c:pt>
                <c:pt idx="7636">
                  <c:v>0.66936831415159803</c:v>
                </c:pt>
                <c:pt idx="7637">
                  <c:v>0.66947058288586003</c:v>
                </c:pt>
                <c:pt idx="7638">
                  <c:v>0.66955268595421003</c:v>
                </c:pt>
                <c:pt idx="7639">
                  <c:v>0.66969684677052399</c:v>
                </c:pt>
                <c:pt idx="7640">
                  <c:v>0.669865085802548</c:v>
                </c:pt>
                <c:pt idx="7641">
                  <c:v>0.67000842302838803</c:v>
                </c:pt>
                <c:pt idx="7642">
                  <c:v>0.67004182789034195</c:v>
                </c:pt>
                <c:pt idx="7643">
                  <c:v>0.67006915914103193</c:v>
                </c:pt>
                <c:pt idx="7644">
                  <c:v>0.67011045969762906</c:v>
                </c:pt>
                <c:pt idx="7645">
                  <c:v>0.67015965594887095</c:v>
                </c:pt>
                <c:pt idx="7646">
                  <c:v>0.67022320904843702</c:v>
                </c:pt>
                <c:pt idx="7647">
                  <c:v>0.67027372600487001</c:v>
                </c:pt>
                <c:pt idx="7648">
                  <c:v>0.670381295859941</c:v>
                </c:pt>
                <c:pt idx="7649">
                  <c:v>0.67047309864012106</c:v>
                </c:pt>
                <c:pt idx="7650">
                  <c:v>0.67049421142549193</c:v>
                </c:pt>
                <c:pt idx="7651">
                  <c:v>0.67051329969719797</c:v>
                </c:pt>
                <c:pt idx="7652">
                  <c:v>0.67053961837485299</c:v>
                </c:pt>
                <c:pt idx="7653">
                  <c:v>0.67055610370041707</c:v>
                </c:pt>
                <c:pt idx="7654">
                  <c:v>0.67058473610797498</c:v>
                </c:pt>
                <c:pt idx="7655">
                  <c:v>0.67061225080568898</c:v>
                </c:pt>
                <c:pt idx="7656">
                  <c:v>0.67062307092878193</c:v>
                </c:pt>
                <c:pt idx="7657">
                  <c:v>0.67065360772062299</c:v>
                </c:pt>
                <c:pt idx="7658">
                  <c:v>0.67068654898426194</c:v>
                </c:pt>
                <c:pt idx="7659">
                  <c:v>0.67069616687145706</c:v>
                </c:pt>
                <c:pt idx="7660">
                  <c:v>0.67070879034839903</c:v>
                </c:pt>
                <c:pt idx="7661">
                  <c:v>0.67072177449611092</c:v>
                </c:pt>
                <c:pt idx="7662">
                  <c:v>0.67075940447975702</c:v>
                </c:pt>
                <c:pt idx="7663">
                  <c:v>0.67077864025414502</c:v>
                </c:pt>
                <c:pt idx="7664">
                  <c:v>0.67078405031569199</c:v>
                </c:pt>
                <c:pt idx="7665">
                  <c:v>0.67080172318341102</c:v>
                </c:pt>
                <c:pt idx="7666">
                  <c:v>0.67081747247369106</c:v>
                </c:pt>
                <c:pt idx="7667">
                  <c:v>0.67082997572704306</c:v>
                </c:pt>
                <c:pt idx="7668">
                  <c:v>0.67086147430760401</c:v>
                </c:pt>
                <c:pt idx="7669">
                  <c:v>0.67102922343293703</c:v>
                </c:pt>
                <c:pt idx="7670">
                  <c:v>0.67118515548878099</c:v>
                </c:pt>
                <c:pt idx="7671">
                  <c:v>0.67122357353152506</c:v>
                </c:pt>
                <c:pt idx="7672">
                  <c:v>0.67130210453066397</c:v>
                </c:pt>
                <c:pt idx="7673">
                  <c:v>0.67135069205531095</c:v>
                </c:pt>
                <c:pt idx="7674">
                  <c:v>0.67140888409064403</c:v>
                </c:pt>
                <c:pt idx="7675">
                  <c:v>0.67166100922212102</c:v>
                </c:pt>
                <c:pt idx="7676">
                  <c:v>0.67176368601481107</c:v>
                </c:pt>
                <c:pt idx="7677">
                  <c:v>0.67184899666855202</c:v>
                </c:pt>
                <c:pt idx="7678">
                  <c:v>0.67188289494156095</c:v>
                </c:pt>
                <c:pt idx="7679">
                  <c:v>0.67192922258134102</c:v>
                </c:pt>
                <c:pt idx="7680">
                  <c:v>0.67199419427127594</c:v>
                </c:pt>
                <c:pt idx="7681">
                  <c:v>0.67204168415175802</c:v>
                </c:pt>
                <c:pt idx="7682">
                  <c:v>0.67220609836667</c:v>
                </c:pt>
                <c:pt idx="7683">
                  <c:v>0.672239948352093</c:v>
                </c:pt>
                <c:pt idx="7684">
                  <c:v>0.67231248403514299</c:v>
                </c:pt>
                <c:pt idx="7685">
                  <c:v>0.67233622298595908</c:v>
                </c:pt>
                <c:pt idx="7686">
                  <c:v>0.672400523776991</c:v>
                </c:pt>
                <c:pt idx="7687">
                  <c:v>0.67233179608191995</c:v>
                </c:pt>
                <c:pt idx="7688">
                  <c:v>0.67251844960831397</c:v>
                </c:pt>
                <c:pt idx="7689">
                  <c:v>0.67268797446596595</c:v>
                </c:pt>
                <c:pt idx="7690">
                  <c:v>0.67269720354462992</c:v>
                </c:pt>
                <c:pt idx="7691">
                  <c:v>0.672702272950506</c:v>
                </c:pt>
                <c:pt idx="7692">
                  <c:v>0.67270677382488198</c:v>
                </c:pt>
                <c:pt idx="7693">
                  <c:v>0.67271075354538201</c:v>
                </c:pt>
                <c:pt idx="7694">
                  <c:v>0.67271530179738304</c:v>
                </c:pt>
                <c:pt idx="7695">
                  <c:v>0.672749934841262</c:v>
                </c:pt>
                <c:pt idx="7696">
                  <c:v>0.67275244585538707</c:v>
                </c:pt>
                <c:pt idx="7697">
                  <c:v>0.67275637819826306</c:v>
                </c:pt>
                <c:pt idx="7698">
                  <c:v>0.67275888921238802</c:v>
                </c:pt>
                <c:pt idx="7699">
                  <c:v>0.67276195552015206</c:v>
                </c:pt>
                <c:pt idx="7700">
                  <c:v>0.67276542732463906</c:v>
                </c:pt>
                <c:pt idx="7701">
                  <c:v>0.67276841211501393</c:v>
                </c:pt>
                <c:pt idx="7702">
                  <c:v>0.672781014563266</c:v>
                </c:pt>
                <c:pt idx="7703">
                  <c:v>0.67278916351476692</c:v>
                </c:pt>
                <c:pt idx="7704">
                  <c:v>0.67279143764076699</c:v>
                </c:pt>
                <c:pt idx="7705">
                  <c:v>0.672796554424268</c:v>
                </c:pt>
                <c:pt idx="7706">
                  <c:v>0.67280039201189401</c:v>
                </c:pt>
                <c:pt idx="7707">
                  <c:v>0.67280764078851907</c:v>
                </c:pt>
                <c:pt idx="7708">
                  <c:v>0.67283218239827303</c:v>
                </c:pt>
                <c:pt idx="7709">
                  <c:v>0.67299944576212101</c:v>
                </c:pt>
                <c:pt idx="7710">
                  <c:v>0.67310142886286606</c:v>
                </c:pt>
                <c:pt idx="7711">
                  <c:v>0.67314652343122194</c:v>
                </c:pt>
                <c:pt idx="7712">
                  <c:v>0.67320271820102096</c:v>
                </c:pt>
                <c:pt idx="7713">
                  <c:v>0.67323792098026902</c:v>
                </c:pt>
                <c:pt idx="7714">
                  <c:v>0.67329682866979901</c:v>
                </c:pt>
                <c:pt idx="7715">
                  <c:v>0.67348026274099393</c:v>
                </c:pt>
                <c:pt idx="7716">
                  <c:v>0.67396121792766306</c:v>
                </c:pt>
                <c:pt idx="7717">
                  <c:v>0.67400446661111502</c:v>
                </c:pt>
                <c:pt idx="7718">
                  <c:v>0.67409863547888094</c:v>
                </c:pt>
                <c:pt idx="7719">
                  <c:v>0.674148380333638</c:v>
                </c:pt>
                <c:pt idx="7720">
                  <c:v>0.67419909336276307</c:v>
                </c:pt>
                <c:pt idx="7721">
                  <c:v>0.67424719928390697</c:v>
                </c:pt>
                <c:pt idx="7722">
                  <c:v>0.67430670684025107</c:v>
                </c:pt>
                <c:pt idx="7723">
                  <c:v>0.67433117207068194</c:v>
                </c:pt>
                <c:pt idx="7724">
                  <c:v>0.67438418006994905</c:v>
                </c:pt>
                <c:pt idx="7725">
                  <c:v>0.67441136365931698</c:v>
                </c:pt>
                <c:pt idx="7726">
                  <c:v>0.674486118530078</c:v>
                </c:pt>
                <c:pt idx="7727">
                  <c:v>0.67462100921911805</c:v>
                </c:pt>
                <c:pt idx="7728">
                  <c:v>0.67467154796150997</c:v>
                </c:pt>
                <c:pt idx="7729">
                  <c:v>0.67468682333702401</c:v>
                </c:pt>
                <c:pt idx="7730">
                  <c:v>0.67469218596885394</c:v>
                </c:pt>
                <c:pt idx="7731">
                  <c:v>0.67469738609668806</c:v>
                </c:pt>
                <c:pt idx="7732">
                  <c:v>0.67472419925583504</c:v>
                </c:pt>
                <c:pt idx="7733">
                  <c:v>0.67475572503083203</c:v>
                </c:pt>
                <c:pt idx="7734">
                  <c:v>0.67485062736381307</c:v>
                </c:pt>
                <c:pt idx="7735">
                  <c:v>0.67486200264345098</c:v>
                </c:pt>
                <c:pt idx="7736">
                  <c:v>0.67487289041110499</c:v>
                </c:pt>
                <c:pt idx="7737">
                  <c:v>0.67489092835453102</c:v>
                </c:pt>
                <c:pt idx="7738">
                  <c:v>0.67491691967550804</c:v>
                </c:pt>
                <c:pt idx="7739">
                  <c:v>0.674999471754133</c:v>
                </c:pt>
                <c:pt idx="7740">
                  <c:v>0.67510927008530897</c:v>
                </c:pt>
                <c:pt idx="7741">
                  <c:v>0.67512675648620002</c:v>
                </c:pt>
                <c:pt idx="7742">
                  <c:v>0.67514668285000601</c:v>
                </c:pt>
                <c:pt idx="7743">
                  <c:v>0.67518409561470305</c:v>
                </c:pt>
                <c:pt idx="7744">
                  <c:v>0.67523004824960298</c:v>
                </c:pt>
                <c:pt idx="7745">
                  <c:v>0.675351639734868</c:v>
                </c:pt>
                <c:pt idx="7746">
                  <c:v>0.67564240198224201</c:v>
                </c:pt>
                <c:pt idx="7747">
                  <c:v>0.67568428801228297</c:v>
                </c:pt>
                <c:pt idx="7748">
                  <c:v>0.67572780068426797</c:v>
                </c:pt>
                <c:pt idx="7749">
                  <c:v>0.67576562010945107</c:v>
                </c:pt>
                <c:pt idx="7750">
                  <c:v>0.67580953944192101</c:v>
                </c:pt>
                <c:pt idx="7751">
                  <c:v>0.67591486450775307</c:v>
                </c:pt>
                <c:pt idx="7752">
                  <c:v>0.67604833033144907</c:v>
                </c:pt>
                <c:pt idx="7753">
                  <c:v>0.67622432536722199</c:v>
                </c:pt>
                <c:pt idx="7754">
                  <c:v>0.67627531594594892</c:v>
                </c:pt>
                <c:pt idx="7755">
                  <c:v>0.67631935326394099</c:v>
                </c:pt>
                <c:pt idx="7756">
                  <c:v>0.67645139739913307</c:v>
                </c:pt>
                <c:pt idx="7757">
                  <c:v>0.67641244678719192</c:v>
                </c:pt>
                <c:pt idx="7758">
                  <c:v>0.676423725398963</c:v>
                </c:pt>
                <c:pt idx="7759">
                  <c:v>0.676438387594264</c:v>
                </c:pt>
                <c:pt idx="7760">
                  <c:v>0.67646432840133497</c:v>
                </c:pt>
                <c:pt idx="7761">
                  <c:v>0.67647673487428306</c:v>
                </c:pt>
                <c:pt idx="7762">
                  <c:v>0.67649760030605799</c:v>
                </c:pt>
                <c:pt idx="7763">
                  <c:v>0.67653256400254502</c:v>
                </c:pt>
                <c:pt idx="7764">
                  <c:v>0.67661912734788199</c:v>
                </c:pt>
                <c:pt idx="7765">
                  <c:v>0.67672063101225499</c:v>
                </c:pt>
                <c:pt idx="7766">
                  <c:v>0.67680325068503</c:v>
                </c:pt>
                <c:pt idx="7767">
                  <c:v>0.67682270629033403</c:v>
                </c:pt>
                <c:pt idx="7768">
                  <c:v>0.67684385368740307</c:v>
                </c:pt>
                <c:pt idx="7769">
                  <c:v>0.67686697484153202</c:v>
                </c:pt>
                <c:pt idx="7770">
                  <c:v>0.67688304686330503</c:v>
                </c:pt>
                <c:pt idx="7771">
                  <c:v>0.67698771297849003</c:v>
                </c:pt>
                <c:pt idx="7772">
                  <c:v>0.67714121202097499</c:v>
                </c:pt>
                <c:pt idx="7773">
                  <c:v>0.67718787209994202</c:v>
                </c:pt>
                <c:pt idx="7774">
                  <c:v>0.67721265970895805</c:v>
                </c:pt>
                <c:pt idx="7775">
                  <c:v>0.677269593748416</c:v>
                </c:pt>
                <c:pt idx="7776">
                  <c:v>0.67731839435366603</c:v>
                </c:pt>
                <c:pt idx="7777">
                  <c:v>0.67748028842505192</c:v>
                </c:pt>
                <c:pt idx="7778">
                  <c:v>0.67749655529346908</c:v>
                </c:pt>
                <c:pt idx="7779">
                  <c:v>0.67754414700749599</c:v>
                </c:pt>
                <c:pt idx="7780">
                  <c:v>0.67759493111675106</c:v>
                </c:pt>
                <c:pt idx="7781">
                  <c:v>0.67770221498702299</c:v>
                </c:pt>
                <c:pt idx="7782">
                  <c:v>0.67784435643247398</c:v>
                </c:pt>
                <c:pt idx="7783">
                  <c:v>0.67790448600972897</c:v>
                </c:pt>
                <c:pt idx="7784">
                  <c:v>0.67801089818054994</c:v>
                </c:pt>
                <c:pt idx="7785">
                  <c:v>0.67803142541926598</c:v>
                </c:pt>
                <c:pt idx="7786">
                  <c:v>0.67805660033467308</c:v>
                </c:pt>
                <c:pt idx="7787">
                  <c:v>0.67809107060346108</c:v>
                </c:pt>
                <c:pt idx="7788">
                  <c:v>0.67818363683088001</c:v>
                </c:pt>
                <c:pt idx="7789">
                  <c:v>0.67832218161689606</c:v>
                </c:pt>
                <c:pt idx="7790">
                  <c:v>0.67836553707014202</c:v>
                </c:pt>
                <c:pt idx="7791">
                  <c:v>0.67838637294330506</c:v>
                </c:pt>
                <c:pt idx="7792">
                  <c:v>0.67840636696300605</c:v>
                </c:pt>
                <c:pt idx="7793">
                  <c:v>0.67842368215883497</c:v>
                </c:pt>
                <c:pt idx="7794">
                  <c:v>0.67850991493871993</c:v>
                </c:pt>
                <c:pt idx="7795">
                  <c:v>0.67852843571486499</c:v>
                </c:pt>
                <c:pt idx="7796">
                  <c:v>0.67855579595235005</c:v>
                </c:pt>
                <c:pt idx="7797">
                  <c:v>0.67857094931465001</c:v>
                </c:pt>
                <c:pt idx="7798">
                  <c:v>0.67867260312007693</c:v>
                </c:pt>
                <c:pt idx="7799">
                  <c:v>0.67871343301294007</c:v>
                </c:pt>
                <c:pt idx="7800">
                  <c:v>0.67880835199067902</c:v>
                </c:pt>
                <c:pt idx="7801">
                  <c:v>0.67882076932923008</c:v>
                </c:pt>
                <c:pt idx="7802">
                  <c:v>0.67884040765944598</c:v>
                </c:pt>
                <c:pt idx="7803">
                  <c:v>0.67885390589927708</c:v>
                </c:pt>
                <c:pt idx="7804">
                  <c:v>0.67888725449180198</c:v>
                </c:pt>
                <c:pt idx="7805">
                  <c:v>0.67897459604365196</c:v>
                </c:pt>
                <c:pt idx="7806">
                  <c:v>0.67924813390376593</c:v>
                </c:pt>
                <c:pt idx="7807">
                  <c:v>0.67927592439753592</c:v>
                </c:pt>
                <c:pt idx="7808">
                  <c:v>0.67929855379960702</c:v>
                </c:pt>
                <c:pt idx="7809">
                  <c:v>0.67932793232159305</c:v>
                </c:pt>
                <c:pt idx="7810">
                  <c:v>0.67936167792117108</c:v>
                </c:pt>
                <c:pt idx="7811">
                  <c:v>0.67953953708130299</c:v>
                </c:pt>
                <c:pt idx="7812">
                  <c:v>0.67957209165971999</c:v>
                </c:pt>
                <c:pt idx="7813">
                  <c:v>0.67959472106179097</c:v>
                </c:pt>
                <c:pt idx="7814">
                  <c:v>0.67964196490120099</c:v>
                </c:pt>
                <c:pt idx="7815">
                  <c:v>0.67966181525389402</c:v>
                </c:pt>
                <c:pt idx="7816">
                  <c:v>0.67973327652358995</c:v>
                </c:pt>
                <c:pt idx="7817">
                  <c:v>0.68003658991274407</c:v>
                </c:pt>
                <c:pt idx="7818">
                  <c:v>0.680088342267268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Sheet1!$A$2:$A$7820</c:f>
              <c:numCache>
                <c:formatCode>0%</c:formatCode>
                <c:ptCount val="7819"/>
                <c:pt idx="0">
                  <c:v>-1.9977923676028908E-5</c:v>
                </c:pt>
                <c:pt idx="1">
                  <c:v>1.2134181270599953E-3</c:v>
                </c:pt>
                <c:pt idx="2">
                  <c:v>1.9208706322200175E-3</c:v>
                </c:pt>
                <c:pt idx="3">
                  <c:v>2.5555035438600271E-3</c:v>
                </c:pt>
                <c:pt idx="4">
                  <c:v>3.1421219426499558E-3</c:v>
                </c:pt>
                <c:pt idx="5">
                  <c:v>3.2226296605799565E-3</c:v>
                </c:pt>
                <c:pt idx="6">
                  <c:v>3.7766097953400024E-3</c:v>
                </c:pt>
                <c:pt idx="7">
                  <c:v>3.8043160550200739E-3</c:v>
                </c:pt>
                <c:pt idx="8">
                  <c:v>4.4192209492999179E-3</c:v>
                </c:pt>
                <c:pt idx="9">
                  <c:v>4.4364829644900627E-3</c:v>
                </c:pt>
                <c:pt idx="10">
                  <c:v>4.8724574858300951E-3</c:v>
                </c:pt>
                <c:pt idx="11">
                  <c:v>5.0711158761400643E-3</c:v>
                </c:pt>
                <c:pt idx="12">
                  <c:v>5.1073806139398936E-3</c:v>
                </c:pt>
                <c:pt idx="13">
                  <c:v>5.6842800629999246E-3</c:v>
                </c:pt>
                <c:pt idx="14">
                  <c:v>5.7333099885099603E-3</c:v>
                </c:pt>
                <c:pt idx="15">
                  <c:v>5.7624668377100896E-3</c:v>
                </c:pt>
                <c:pt idx="16">
                  <c:v>6.3353046361300791E-3</c:v>
                </c:pt>
                <c:pt idx="17">
                  <c:v>6.3908622144499549E-3</c:v>
                </c:pt>
                <c:pt idx="18">
                  <c:v>6.460635569990103E-3</c:v>
                </c:pt>
                <c:pt idx="19">
                  <c:v>7.0131651152400831E-3</c:v>
                </c:pt>
                <c:pt idx="20">
                  <c:v>7.0542167984399828E-3</c:v>
                </c:pt>
                <c:pt idx="21">
                  <c:v>7.123119800269917E-3</c:v>
                </c:pt>
                <c:pt idx="22">
                  <c:v>7.6327118959500506E-3</c:v>
                </c:pt>
                <c:pt idx="23">
                  <c:v>7.6708624001300407E-3</c:v>
                </c:pt>
                <c:pt idx="24">
                  <c:v>7.7222132688599121E-3</c:v>
                </c:pt>
                <c:pt idx="25">
                  <c:v>7.7803819083099857E-3</c:v>
                </c:pt>
                <c:pt idx="26">
                  <c:v>8.2902641218900452E-3</c:v>
                </c:pt>
                <c:pt idx="27">
                  <c:v>8.3126032003799644E-3</c:v>
                </c:pt>
                <c:pt idx="28">
                  <c:v>8.3788951410899148E-3</c:v>
                </c:pt>
                <c:pt idx="29">
                  <c:v>8.4141444662400033E-3</c:v>
                </c:pt>
                <c:pt idx="30">
                  <c:v>8.9568100027999087E-3</c:v>
                </c:pt>
                <c:pt idx="31">
                  <c:v>9.024697591980102E-3</c:v>
                </c:pt>
                <c:pt idx="32">
                  <c:v>9.0508082031999226E-3</c:v>
                </c:pt>
                <c:pt idx="33">
                  <c:v>9.3374515643100953E-3</c:v>
                </c:pt>
                <c:pt idx="34">
                  <c:v>9.6108808139099278E-3</c:v>
                </c:pt>
                <c:pt idx="35">
                  <c:v>9.6274175343500357E-3</c:v>
                </c:pt>
                <c:pt idx="36">
                  <c:v>9.702267953179966E-3</c:v>
                </c:pt>
                <c:pt idx="37">
                  <c:v>9.7317149202800213E-3</c:v>
                </c:pt>
                <c:pt idx="38">
                  <c:v>1.0249140199330098E-2</c:v>
                </c:pt>
                <c:pt idx="39">
                  <c:v>1.0274670574750067E-2</c:v>
                </c:pt>
                <c:pt idx="40">
                  <c:v>1.0330808388880008E-2</c:v>
                </c:pt>
                <c:pt idx="41">
                  <c:v>1.0384045023980049E-2</c:v>
                </c:pt>
                <c:pt idx="42">
                  <c:v>1.0859838384019938E-2</c:v>
                </c:pt>
                <c:pt idx="43">
                  <c:v>1.0929321621659938E-2</c:v>
                </c:pt>
                <c:pt idx="44">
                  <c:v>1.095006505169005E-2</c:v>
                </c:pt>
                <c:pt idx="45">
                  <c:v>1.1020853819889931E-2</c:v>
                </c:pt>
                <c:pt idx="46">
                  <c:v>1.1061180208330024E-2</c:v>
                </c:pt>
                <c:pt idx="47">
                  <c:v>1.1519276376320109E-2</c:v>
                </c:pt>
                <c:pt idx="48">
                  <c:v>1.1587599142349969E-2</c:v>
                </c:pt>
                <c:pt idx="49">
                  <c:v>1.1602975391179937E-2</c:v>
                </c:pt>
                <c:pt idx="50">
                  <c:v>1.1640400600599898E-2</c:v>
                </c:pt>
                <c:pt idx="51">
                  <c:v>1.1686674406049979E-2</c:v>
                </c:pt>
                <c:pt idx="52">
                  <c:v>1.2171751538970099E-2</c:v>
                </c:pt>
                <c:pt idx="53">
                  <c:v>1.2196991796479928E-2</c:v>
                </c:pt>
                <c:pt idx="54">
                  <c:v>1.2248632783119939E-2</c:v>
                </c:pt>
                <c:pt idx="55">
                  <c:v>1.2272567510070109E-2</c:v>
                </c:pt>
                <c:pt idx="56">
                  <c:v>1.2310718014250099E-2</c:v>
                </c:pt>
                <c:pt idx="57">
                  <c:v>1.2386003609939911E-2</c:v>
                </c:pt>
                <c:pt idx="58">
                  <c:v>1.2837282007220008E-2</c:v>
                </c:pt>
                <c:pt idx="59">
                  <c:v>1.2862812382639977E-2</c:v>
                </c:pt>
                <c:pt idx="60">
                  <c:v>1.29122063676399E-2</c:v>
                </c:pt>
                <c:pt idx="61">
                  <c:v>1.2924172319010108E-2</c:v>
                </c:pt>
                <c:pt idx="62">
                  <c:v>1.2948687281769899E-2</c:v>
                </c:pt>
                <c:pt idx="63">
                  <c:v>1.3025423466969999E-2</c:v>
                </c:pt>
                <c:pt idx="64">
                  <c:v>1.3418533224810014E-2</c:v>
                </c:pt>
                <c:pt idx="65">
                  <c:v>1.3502667416519953E-2</c:v>
                </c:pt>
                <c:pt idx="66">
                  <c:v>1.3523846023399955E-2</c:v>
                </c:pt>
                <c:pt idx="67">
                  <c:v>1.3581434427039962E-2</c:v>
                </c:pt>
                <c:pt idx="68">
                  <c:v>1.359463479161005E-2</c:v>
                </c:pt>
                <c:pt idx="69">
                  <c:v>1.3666148854559967E-2</c:v>
                </c:pt>
                <c:pt idx="70">
                  <c:v>1.3702993828180077E-2</c:v>
                </c:pt>
                <c:pt idx="71">
                  <c:v>1.4163555998339961E-2</c:v>
                </c:pt>
                <c:pt idx="72">
                  <c:v>1.4189666609560003E-2</c:v>
                </c:pt>
                <c:pt idx="73">
                  <c:v>1.4241742773049904E-2</c:v>
                </c:pt>
                <c:pt idx="74">
                  <c:v>1.4251461722790015E-2</c:v>
                </c:pt>
                <c:pt idx="75">
                  <c:v>1.4305568711600047E-2</c:v>
                </c:pt>
                <c:pt idx="76">
                  <c:v>1.4382304896799925E-2</c:v>
                </c:pt>
                <c:pt idx="77">
                  <c:v>1.4684897869069902E-2</c:v>
                </c:pt>
                <c:pt idx="78">
                  <c:v>1.4820527988469889E-2</c:v>
                </c:pt>
                <c:pt idx="79">
                  <c:v>1.4878378999900077E-2</c:v>
                </c:pt>
                <c:pt idx="80">
                  <c:v>1.4911625009849994E-2</c:v>
                </c:pt>
                <c:pt idx="81">
                  <c:v>1.4936430090509933E-2</c:v>
                </c:pt>
                <c:pt idx="82">
                  <c:v>1.5048705718760047E-2</c:v>
                </c:pt>
                <c:pt idx="83">
                  <c:v>1.5334036675830109E-2</c:v>
                </c:pt>
                <c:pt idx="84">
                  <c:v>1.5478805509169913E-2</c:v>
                </c:pt>
                <c:pt idx="85">
                  <c:v>1.5546257921490003E-2</c:v>
                </c:pt>
                <c:pt idx="86">
                  <c:v>1.5575995006489984E-2</c:v>
                </c:pt>
                <c:pt idx="87">
                  <c:v>1.5662014964570092E-2</c:v>
                </c:pt>
                <c:pt idx="88">
                  <c:v>1.5737155501309941E-2</c:v>
                </c:pt>
                <c:pt idx="89">
                  <c:v>1.5956194517670053E-2</c:v>
                </c:pt>
                <c:pt idx="90">
                  <c:v>1.606914948661009E-2</c:v>
                </c:pt>
                <c:pt idx="91">
                  <c:v>1.613853361937001E-2</c:v>
                </c:pt>
                <c:pt idx="92">
                  <c:v>1.6216140158280101E-2</c:v>
                </c:pt>
                <c:pt idx="93">
                  <c:v>1.6253420308750099E-2</c:v>
                </c:pt>
                <c:pt idx="94">
                  <c:v>1.6329149946529897E-2</c:v>
                </c:pt>
                <c:pt idx="95">
                  <c:v>1.6401235380050005E-2</c:v>
                </c:pt>
                <c:pt idx="96">
                  <c:v>1.6594889079950104E-2</c:v>
                </c:pt>
                <c:pt idx="97">
                  <c:v>1.677026535199011E-2</c:v>
                </c:pt>
                <c:pt idx="98">
                  <c:v>1.6806675148749894E-2</c:v>
                </c:pt>
                <c:pt idx="99">
                  <c:v>1.6906910884050053E-2</c:v>
                </c:pt>
                <c:pt idx="100">
                  <c:v>1.6948107626199915E-2</c:v>
                </c:pt>
                <c:pt idx="101">
                  <c:v>1.7052550071090078E-2</c:v>
                </c:pt>
                <c:pt idx="102">
                  <c:v>1.7091760471880102E-2</c:v>
                </c:pt>
                <c:pt idx="103">
                  <c:v>1.7414907331259943E-2</c:v>
                </c:pt>
                <c:pt idx="104">
                  <c:v>1.7458860193489967E-2</c:v>
                </c:pt>
                <c:pt idx="105">
                  <c:v>1.7559095928789903E-2</c:v>
                </c:pt>
                <c:pt idx="106">
                  <c:v>1.759913219933007E-2</c:v>
                </c:pt>
                <c:pt idx="107">
                  <c:v>1.7692405104970055E-2</c:v>
                </c:pt>
                <c:pt idx="108">
                  <c:v>1.7757101397219976E-2</c:v>
                </c:pt>
                <c:pt idx="109">
                  <c:v>1.7980782300019982E-2</c:v>
                </c:pt>
                <c:pt idx="110">
                  <c:v>1.8099005345280084E-2</c:v>
                </c:pt>
                <c:pt idx="111">
                  <c:v>1.8228397929779927E-2</c:v>
                </c:pt>
                <c:pt idx="112">
                  <c:v>1.8280764211169975E-2</c:v>
                </c:pt>
                <c:pt idx="113">
                  <c:v>1.8314006967840024E-2</c:v>
                </c:pt>
                <c:pt idx="114">
                  <c:v>1.8401018081739995E-2</c:v>
                </c:pt>
                <c:pt idx="115">
                  <c:v>1.8605261085079983E-2</c:v>
                </c:pt>
                <c:pt idx="116">
                  <c:v>1.872217859976999E-2</c:v>
                </c:pt>
                <c:pt idx="117">
                  <c:v>1.8799059843930044E-2</c:v>
                </c:pt>
                <c:pt idx="118">
                  <c:v>1.8911625590080083E-2</c:v>
                </c:pt>
                <c:pt idx="119">
                  <c:v>1.8953547626989975E-2</c:v>
                </c:pt>
                <c:pt idx="120">
                  <c:v>1.9036956523950099E-2</c:v>
                </c:pt>
                <c:pt idx="121">
                  <c:v>1.9118624713490018E-2</c:v>
                </c:pt>
                <c:pt idx="122">
                  <c:v>1.9277754382990064E-2</c:v>
                </c:pt>
                <c:pt idx="123">
                  <c:v>1.9361743515760033E-2</c:v>
                </c:pt>
                <c:pt idx="124">
                  <c:v>1.9433837814520016E-2</c:v>
                </c:pt>
                <c:pt idx="125">
                  <c:v>1.9546693678579974E-2</c:v>
                </c:pt>
                <c:pt idx="126">
                  <c:v>1.9617482446780077E-2</c:v>
                </c:pt>
                <c:pt idx="127">
                  <c:v>1.9681163326370044E-2</c:v>
                </c:pt>
                <c:pt idx="128">
                  <c:v>1.9748180561840023E-2</c:v>
                </c:pt>
                <c:pt idx="129">
                  <c:v>1.9946186030270097E-2</c:v>
                </c:pt>
                <c:pt idx="130">
                  <c:v>2.0024953040790106E-2</c:v>
                </c:pt>
                <c:pt idx="131">
                  <c:v>2.0109667468310111E-2</c:v>
                </c:pt>
                <c:pt idx="132">
                  <c:v>2.0214065608080034E-2</c:v>
                </c:pt>
                <c:pt idx="133">
                  <c:v>2.0287654801470101E-2</c:v>
                </c:pt>
                <c:pt idx="134">
                  <c:v>2.0332478017399902E-2</c:v>
                </c:pt>
                <c:pt idx="135">
                  <c:v>2.0514236883300008E-2</c:v>
                </c:pt>
                <c:pt idx="136">
                  <c:v>2.0581109059820024E-2</c:v>
                </c:pt>
                <c:pt idx="137">
                  <c:v>2.0631009339040052E-2</c:v>
                </c:pt>
                <c:pt idx="138">
                  <c:v>2.0699715997289925E-2</c:v>
                </c:pt>
                <c:pt idx="139">
                  <c:v>2.0769830755370089E-2</c:v>
                </c:pt>
                <c:pt idx="140">
                  <c:v>2.080928679010996E-2</c:v>
                </c:pt>
                <c:pt idx="141">
                  <c:v>2.0875288612919984E-2</c:v>
                </c:pt>
                <c:pt idx="142">
                  <c:v>2.0938389256700107E-2</c:v>
                </c:pt>
                <c:pt idx="143">
                  <c:v>2.0958842568830072E-2</c:v>
                </c:pt>
                <c:pt idx="144">
                  <c:v>2.0978135409339904E-2</c:v>
                </c:pt>
                <c:pt idx="145">
                  <c:v>2.1075847121450053E-2</c:v>
                </c:pt>
                <c:pt idx="146">
                  <c:v>2.1173005944510104E-2</c:v>
                </c:pt>
                <c:pt idx="147">
                  <c:v>2.1257083772560081E-2</c:v>
                </c:pt>
                <c:pt idx="148">
                  <c:v>2.1313511704589949E-2</c:v>
                </c:pt>
                <c:pt idx="149">
                  <c:v>2.13789332915999E-2</c:v>
                </c:pt>
                <c:pt idx="150">
                  <c:v>2.1457410184209991E-2</c:v>
                </c:pt>
                <c:pt idx="151">
                  <c:v>2.1506730227629944E-2</c:v>
                </c:pt>
                <c:pt idx="152">
                  <c:v>2.1591154537250024E-2</c:v>
                </c:pt>
                <c:pt idx="153">
                  <c:v>2.1610592436710041E-2</c:v>
                </c:pt>
                <c:pt idx="154">
                  <c:v>2.1681961440719988E-2</c:v>
                </c:pt>
                <c:pt idx="155">
                  <c:v>2.1837029459589985E-2</c:v>
                </c:pt>
                <c:pt idx="156">
                  <c:v>2.189128150734998E-2</c:v>
                </c:pt>
                <c:pt idx="157">
                  <c:v>2.1966805026959912E-2</c:v>
                </c:pt>
                <c:pt idx="158">
                  <c:v>2.2050741051609979E-2</c:v>
                </c:pt>
                <c:pt idx="159">
                  <c:v>2.2109595228950063E-2</c:v>
                </c:pt>
                <c:pt idx="160">
                  <c:v>2.2153983268029975E-2</c:v>
                </c:pt>
                <c:pt idx="161">
                  <c:v>2.2223756623569901E-2</c:v>
                </c:pt>
                <c:pt idx="162">
                  <c:v>2.2269450193209916E-2</c:v>
                </c:pt>
                <c:pt idx="163">
                  <c:v>2.2348541467849925E-2</c:v>
                </c:pt>
                <c:pt idx="164">
                  <c:v>2.2494291567620062E-2</c:v>
                </c:pt>
                <c:pt idx="165">
                  <c:v>2.2567981514850066E-2</c:v>
                </c:pt>
                <c:pt idx="166">
                  <c:v>2.2624782973629909E-2</c:v>
                </c:pt>
                <c:pt idx="167">
                  <c:v>2.2688525503320012E-2</c:v>
                </c:pt>
                <c:pt idx="168">
                  <c:v>2.272870683280992E-2</c:v>
                </c:pt>
                <c:pt idx="169">
                  <c:v>2.2819803854190024E-2</c:v>
                </c:pt>
                <c:pt idx="170">
                  <c:v>2.284489905274989E-2</c:v>
                </c:pt>
                <c:pt idx="171">
                  <c:v>2.2908144755489968E-2</c:v>
                </c:pt>
                <c:pt idx="172">
                  <c:v>2.2959664715819894E-2</c:v>
                </c:pt>
                <c:pt idx="173">
                  <c:v>2.3007365078129949E-2</c:v>
                </c:pt>
                <c:pt idx="174">
                  <c:v>2.3193620771509993E-2</c:v>
                </c:pt>
                <c:pt idx="175">
                  <c:v>2.3300674277519917E-2</c:v>
                </c:pt>
                <c:pt idx="176">
                  <c:v>2.3365805746629942E-2</c:v>
                </c:pt>
                <c:pt idx="177">
                  <c:v>2.345153558679991E-2</c:v>
                </c:pt>
                <c:pt idx="178">
                  <c:v>2.3495488449029933E-2</c:v>
                </c:pt>
                <c:pt idx="179">
                  <c:v>2.3553512029520052E-2</c:v>
                </c:pt>
                <c:pt idx="180">
                  <c:v>2.3614001612189961E-2</c:v>
                </c:pt>
                <c:pt idx="181">
                  <c:v>2.3850882879550062E-2</c:v>
                </c:pt>
                <c:pt idx="182">
                  <c:v>2.3936902837629948E-2</c:v>
                </c:pt>
                <c:pt idx="183">
                  <c:v>2.4001454070929906E-2</c:v>
                </c:pt>
                <c:pt idx="184">
                  <c:v>2.40812364941001E-2</c:v>
                </c:pt>
                <c:pt idx="185">
                  <c:v>2.4147238316919895E-2</c:v>
                </c:pt>
                <c:pt idx="186">
                  <c:v>2.4194962711870049E-2</c:v>
                </c:pt>
                <c:pt idx="187">
                  <c:v>2.4246603698510061E-2</c:v>
                </c:pt>
                <c:pt idx="188">
                  <c:v>2.4278081490930026E-2</c:v>
                </c:pt>
                <c:pt idx="189">
                  <c:v>2.4387008313119907E-2</c:v>
                </c:pt>
                <c:pt idx="190">
                  <c:v>2.4541798664269976E-2</c:v>
                </c:pt>
                <c:pt idx="191">
                  <c:v>2.4621000851640096E-2</c:v>
                </c:pt>
                <c:pt idx="192">
                  <c:v>2.4699912921110068E-2</c:v>
                </c:pt>
                <c:pt idx="193">
                  <c:v>2.4738063425290058E-2</c:v>
                </c:pt>
                <c:pt idx="194">
                  <c:v>2.476141791642994E-2</c:v>
                </c:pt>
                <c:pt idx="195">
                  <c:v>2.4821327263290005E-2</c:v>
                </c:pt>
                <c:pt idx="196">
                  <c:v>2.4890955559879968E-2</c:v>
                </c:pt>
                <c:pt idx="197">
                  <c:v>2.4946803256109984E-2</c:v>
                </c:pt>
                <c:pt idx="198">
                  <c:v>2.516715341895992E-2</c:v>
                </c:pt>
                <c:pt idx="199">
                  <c:v>2.526723847937995E-2</c:v>
                </c:pt>
                <c:pt idx="200">
                  <c:v>2.5331499594779983E-2</c:v>
                </c:pt>
                <c:pt idx="201">
                  <c:v>2.5426223089930033E-2</c:v>
                </c:pt>
                <c:pt idx="202">
                  <c:v>2.5463213122500106E-2</c:v>
                </c:pt>
                <c:pt idx="203">
                  <c:v>2.552239717459992E-2</c:v>
                </c:pt>
                <c:pt idx="204">
                  <c:v>2.5577664635020092E-2</c:v>
                </c:pt>
                <c:pt idx="205">
                  <c:v>2.5684998447760066E-2</c:v>
                </c:pt>
                <c:pt idx="206">
                  <c:v>2.5889396321219893E-2</c:v>
                </c:pt>
                <c:pt idx="207">
                  <c:v>2.5944136551260044E-2</c:v>
                </c:pt>
                <c:pt idx="208">
                  <c:v>2.5968888626489939E-2</c:v>
                </c:pt>
                <c:pt idx="209">
                  <c:v>2.6032424447129943E-2</c:v>
                </c:pt>
                <c:pt idx="210">
                  <c:v>2.6097120739380086E-2</c:v>
                </c:pt>
                <c:pt idx="211">
                  <c:v>2.6153113494560065E-2</c:v>
                </c:pt>
                <c:pt idx="212">
                  <c:v>2.6223031909049954E-2</c:v>
                </c:pt>
                <c:pt idx="213">
                  <c:v>2.6261617590080055E-2</c:v>
                </c:pt>
                <c:pt idx="214">
                  <c:v>2.6381926159289915E-2</c:v>
                </c:pt>
                <c:pt idx="215">
                  <c:v>2.654462760393006E-2</c:v>
                </c:pt>
                <c:pt idx="216">
                  <c:v>2.6613325131370047E-2</c:v>
                </c:pt>
                <c:pt idx="217">
                  <c:v>2.6678226898019908E-2</c:v>
                </c:pt>
                <c:pt idx="218">
                  <c:v>2.6769033801490094E-2</c:v>
                </c:pt>
                <c:pt idx="219">
                  <c:v>2.6787456288299927E-2</c:v>
                </c:pt>
                <c:pt idx="220">
                  <c:v>2.6863177060840071E-2</c:v>
                </c:pt>
                <c:pt idx="221">
                  <c:v>2.6971826215310024E-2</c:v>
                </c:pt>
                <c:pt idx="222">
                  <c:v>2.7148992192800092E-2</c:v>
                </c:pt>
                <c:pt idx="223">
                  <c:v>2.7287184375289986E-2</c:v>
                </c:pt>
                <c:pt idx="224">
                  <c:v>2.7356232436080097E-2</c:v>
                </c:pt>
                <c:pt idx="225">
                  <c:v>2.7403811772080067E-2</c:v>
                </c:pt>
                <c:pt idx="226">
                  <c:v>2.7461545234680029E-2</c:v>
                </c:pt>
                <c:pt idx="227">
                  <c:v>2.7513766457119893E-2</c:v>
                </c:pt>
                <c:pt idx="228">
                  <c:v>2.7624011260060088E-2</c:v>
                </c:pt>
                <c:pt idx="229">
                  <c:v>2.7689833392740004E-2</c:v>
                </c:pt>
                <c:pt idx="230">
                  <c:v>2.7890774671369911E-2</c:v>
                </c:pt>
                <c:pt idx="231">
                  <c:v>2.7951264254040042E-2</c:v>
                </c:pt>
                <c:pt idx="232">
                  <c:v>2.8021617845380042E-2</c:v>
                </c:pt>
                <c:pt idx="233">
                  <c:v>2.8098446608640026E-2</c:v>
                </c:pt>
                <c:pt idx="234">
                  <c:v>2.8128236174540078E-2</c:v>
                </c:pt>
                <c:pt idx="235">
                  <c:v>2.8179006807470097E-2</c:v>
                </c:pt>
                <c:pt idx="236">
                  <c:v>2.8230937912010035E-2</c:v>
                </c:pt>
                <c:pt idx="237">
                  <c:v>2.8288671374600005E-2</c:v>
                </c:pt>
                <c:pt idx="238">
                  <c:v>2.8339151889630099E-2</c:v>
                </c:pt>
                <c:pt idx="239">
                  <c:v>2.8570375857899899E-2</c:v>
                </c:pt>
                <c:pt idx="240">
                  <c:v>2.8696577145469915E-2</c:v>
                </c:pt>
                <c:pt idx="241">
                  <c:v>2.8746622483639905E-2</c:v>
                </c:pt>
                <c:pt idx="242">
                  <c:v>2.8832787500679968E-2</c:v>
                </c:pt>
                <c:pt idx="243">
                  <c:v>2.8882687779899996E-2</c:v>
                </c:pt>
                <c:pt idx="244">
                  <c:v>2.8969142914829993E-2</c:v>
                </c:pt>
                <c:pt idx="245">
                  <c:v>2.9043014338109963E-2</c:v>
                </c:pt>
                <c:pt idx="246">
                  <c:v>2.9300167441550062E-2</c:v>
                </c:pt>
                <c:pt idx="247">
                  <c:v>2.9393730465089973E-2</c:v>
                </c:pt>
                <c:pt idx="248">
                  <c:v>2.9489904549760082E-2</c:v>
                </c:pt>
                <c:pt idx="249">
                  <c:v>2.9568816619230054E-2</c:v>
                </c:pt>
                <c:pt idx="250">
                  <c:v>2.9605661592839949E-2</c:v>
                </c:pt>
                <c:pt idx="251">
                  <c:v>2.9652080457239993E-2</c:v>
                </c:pt>
                <c:pt idx="252">
                  <c:v>2.9933349763680006E-2</c:v>
                </c:pt>
                <c:pt idx="253">
                  <c:v>2.9994564641099952E-2</c:v>
                </c:pt>
                <c:pt idx="254">
                  <c:v>3.0082035188689904E-2</c:v>
                </c:pt>
                <c:pt idx="255">
                  <c:v>3.0144845714570101E-2</c:v>
                </c:pt>
                <c:pt idx="256">
                  <c:v>3.0167329852019975E-2</c:v>
                </c:pt>
                <c:pt idx="257">
                  <c:v>3.0209977183679904E-2</c:v>
                </c:pt>
                <c:pt idx="258">
                  <c:v>3.0266410642630026E-2</c:v>
                </c:pt>
                <c:pt idx="259">
                  <c:v>3.0522434164629964E-2</c:v>
                </c:pt>
                <c:pt idx="260">
                  <c:v>3.0643558388909975E-2</c:v>
                </c:pt>
                <c:pt idx="261">
                  <c:v>3.0761056139410048E-2</c:v>
                </c:pt>
                <c:pt idx="262">
                  <c:v>3.0825897490609933E-2</c:v>
                </c:pt>
                <c:pt idx="263">
                  <c:v>3.0873766944520042E-2</c:v>
                </c:pt>
                <c:pt idx="264">
                  <c:v>3.0936867588299943E-2</c:v>
                </c:pt>
                <c:pt idx="265">
                  <c:v>3.0978064330450028E-2</c:v>
                </c:pt>
                <c:pt idx="266">
                  <c:v>3.1252225748279905E-2</c:v>
                </c:pt>
                <c:pt idx="267">
                  <c:v>3.1318807806899995E-2</c:v>
                </c:pt>
                <c:pt idx="268">
                  <c:v>3.139583411000002E-2</c:v>
                </c:pt>
                <c:pt idx="269">
                  <c:v>3.1460820520160082E-2</c:v>
                </c:pt>
                <c:pt idx="270">
                  <c:v>3.1506949266649986E-2</c:v>
                </c:pt>
                <c:pt idx="271">
                  <c:v>3.1557284722719903E-2</c:v>
                </c:pt>
                <c:pt idx="272">
                  <c:v>3.1621110661270047E-2</c:v>
                </c:pt>
                <c:pt idx="273">
                  <c:v>3.1658971047539897E-2</c:v>
                </c:pt>
                <c:pt idx="274">
                  <c:v>3.1910938445830039E-2</c:v>
                </c:pt>
                <c:pt idx="275">
                  <c:v>3.1968962026319936E-2</c:v>
                </c:pt>
                <c:pt idx="276">
                  <c:v>3.202074807190991E-2</c:v>
                </c:pt>
                <c:pt idx="277">
                  <c:v>3.2076740827089889E-2</c:v>
                </c:pt>
                <c:pt idx="278">
                  <c:v>3.218031291827006E-2</c:v>
                </c:pt>
                <c:pt idx="279">
                  <c:v>3.2213821535999942E-2</c:v>
                </c:pt>
                <c:pt idx="280">
                  <c:v>3.2252987452840109E-2</c:v>
                </c:pt>
                <c:pt idx="281">
                  <c:v>3.2294474312889898E-2</c:v>
                </c:pt>
                <c:pt idx="282">
                  <c:v>3.2370340144380005E-2</c:v>
                </c:pt>
                <c:pt idx="283">
                  <c:v>3.2634782612479984E-2</c:v>
                </c:pt>
                <c:pt idx="284">
                  <c:v>3.2706876911239968E-2</c:v>
                </c:pt>
                <c:pt idx="285">
                  <c:v>3.2757937662079906E-2</c:v>
                </c:pt>
                <c:pt idx="286">
                  <c:v>3.2831047373500066E-2</c:v>
                </c:pt>
                <c:pt idx="287">
                  <c:v>3.2881963065380049E-2</c:v>
                </c:pt>
                <c:pt idx="288">
                  <c:v>3.291619697786996E-2</c:v>
                </c:pt>
                <c:pt idx="289">
                  <c:v>3.2948482827610093E-2</c:v>
                </c:pt>
                <c:pt idx="290">
                  <c:v>3.2990757278799965E-2</c:v>
                </c:pt>
                <c:pt idx="291">
                  <c:v>3.3137556937449908E-2</c:v>
                </c:pt>
                <c:pt idx="292">
                  <c:v>3.3332371108959924E-2</c:v>
                </c:pt>
                <c:pt idx="293">
                  <c:v>3.3437683907550086E-2</c:v>
                </c:pt>
                <c:pt idx="294">
                  <c:v>3.3496432782800012E-2</c:v>
                </c:pt>
                <c:pt idx="295">
                  <c:v>3.3558227896030024E-2</c:v>
                </c:pt>
                <c:pt idx="296">
                  <c:v>3.3592026631660055E-2</c:v>
                </c:pt>
                <c:pt idx="297">
                  <c:v>3.3619877950300081E-2</c:v>
                </c:pt>
                <c:pt idx="298">
                  <c:v>3.3691246954310028E-2</c:v>
                </c:pt>
                <c:pt idx="299">
                  <c:v>3.3780168091410046E-2</c:v>
                </c:pt>
                <c:pt idx="300">
                  <c:v>3.3916233387669914E-2</c:v>
                </c:pt>
                <c:pt idx="301">
                  <c:v>3.4002833581550096E-2</c:v>
                </c:pt>
                <c:pt idx="302">
                  <c:v>3.4097557076709917E-2</c:v>
                </c:pt>
                <c:pt idx="303">
                  <c:v>3.4198953283619993E-2</c:v>
                </c:pt>
                <c:pt idx="304">
                  <c:v>3.4229850840229892E-2</c:v>
                </c:pt>
                <c:pt idx="305">
                  <c:v>3.4245372148010045E-2</c:v>
                </c:pt>
                <c:pt idx="306">
                  <c:v>3.4269596992869911E-2</c:v>
                </c:pt>
                <c:pt idx="307">
                  <c:v>3.432805575021991E-2</c:v>
                </c:pt>
                <c:pt idx="308">
                  <c:v>3.4422053950619924E-2</c:v>
                </c:pt>
                <c:pt idx="309">
                  <c:v>3.4535780168380104E-2</c:v>
                </c:pt>
                <c:pt idx="310">
                  <c:v>3.4662996868610074E-2</c:v>
                </c:pt>
                <c:pt idx="311">
                  <c:v>3.4741183643330009E-2</c:v>
                </c:pt>
                <c:pt idx="312">
                  <c:v>3.4805589817670013E-2</c:v>
                </c:pt>
                <c:pt idx="313">
                  <c:v>3.4887258007219923E-2</c:v>
                </c:pt>
                <c:pt idx="314">
                  <c:v>3.4911047675219908E-2</c:v>
                </c:pt>
                <c:pt idx="315">
                  <c:v>3.4942090290779992E-2</c:v>
                </c:pt>
                <c:pt idx="316">
                  <c:v>3.5019575490679911E-2</c:v>
                </c:pt>
                <c:pt idx="317">
                  <c:v>3.514633329411998E-2</c:v>
                </c:pt>
                <c:pt idx="318">
                  <c:v>3.5266496878270104E-2</c:v>
                </c:pt>
                <c:pt idx="319">
                  <c:v>3.5313876382790044E-2</c:v>
                </c:pt>
                <c:pt idx="320">
                  <c:v>3.5374365965459953E-2</c:v>
                </c:pt>
                <c:pt idx="321">
                  <c:v>3.5429778484830088E-2</c:v>
                </c:pt>
                <c:pt idx="322">
                  <c:v>3.5478808410339902E-2</c:v>
                </c:pt>
                <c:pt idx="323">
                  <c:v>3.5547566353230087E-2</c:v>
                </c:pt>
                <c:pt idx="324">
                  <c:v>3.5611827468619905E-2</c:v>
                </c:pt>
                <c:pt idx="325">
                  <c:v>3.5654184682379908E-2</c:v>
                </c:pt>
                <c:pt idx="326">
                  <c:v>3.5737158402489921E-2</c:v>
                </c:pt>
                <c:pt idx="327">
                  <c:v>3.5870612637620036E-2</c:v>
                </c:pt>
                <c:pt idx="328">
                  <c:v>3.5967221899140034E-2</c:v>
                </c:pt>
                <c:pt idx="329">
                  <c:v>3.6002181106389974E-2</c:v>
                </c:pt>
                <c:pt idx="330">
                  <c:v>3.6054547387790015E-2</c:v>
                </c:pt>
                <c:pt idx="331">
                  <c:v>3.6103142136449939E-2</c:v>
                </c:pt>
                <c:pt idx="332">
                  <c:v>3.6144193819650061E-2</c:v>
                </c:pt>
                <c:pt idx="333">
                  <c:v>3.6202797635950024E-2</c:v>
                </c:pt>
                <c:pt idx="334">
                  <c:v>3.6289107711930058E-2</c:v>
                </c:pt>
                <c:pt idx="335">
                  <c:v>3.6320005268539957E-2</c:v>
                </c:pt>
                <c:pt idx="336">
                  <c:v>3.6401789102110005E-2</c:v>
                </c:pt>
                <c:pt idx="337">
                  <c:v>3.646158280493994E-2</c:v>
                </c:pt>
                <c:pt idx="338">
                  <c:v>3.6663945453079938E-2</c:v>
                </c:pt>
                <c:pt idx="339">
                  <c:v>3.6701945487140009E-2</c:v>
                </c:pt>
                <c:pt idx="340">
                  <c:v>3.6730522100530072E-2</c:v>
                </c:pt>
                <c:pt idx="341">
                  <c:v>3.6783468617729964E-2</c:v>
                </c:pt>
                <c:pt idx="342">
                  <c:v>3.683365901485991E-2</c:v>
                </c:pt>
                <c:pt idx="343">
                  <c:v>3.6916197558110042E-2</c:v>
                </c:pt>
                <c:pt idx="344">
                  <c:v>3.6971319959570037E-2</c:v>
                </c:pt>
                <c:pt idx="345">
                  <c:v>3.7012371642769937E-2</c:v>
                </c:pt>
                <c:pt idx="346">
                  <c:v>3.7114670407379924E-2</c:v>
                </c:pt>
                <c:pt idx="347">
                  <c:v>3.7266224807430026E-2</c:v>
                </c:pt>
                <c:pt idx="348">
                  <c:v>3.7353550296070015E-2</c:v>
                </c:pt>
                <c:pt idx="349">
                  <c:v>3.7394311861369989E-2</c:v>
                </c:pt>
                <c:pt idx="350">
                  <c:v>3.7444067081640053E-2</c:v>
                </c:pt>
                <c:pt idx="351">
                  <c:v>3.7507312784379909E-2</c:v>
                </c:pt>
                <c:pt idx="352">
                  <c:v>3.7570268369210069E-2</c:v>
                </c:pt>
                <c:pt idx="353">
                  <c:v>3.7597104275189919E-2</c:v>
                </c:pt>
                <c:pt idx="354">
                  <c:v>3.7628291949709958E-2</c:v>
                </c:pt>
                <c:pt idx="355">
                  <c:v>3.7685880353349965E-2</c:v>
                </c:pt>
                <c:pt idx="356">
                  <c:v>3.7744484169639936E-2</c:v>
                </c:pt>
                <c:pt idx="357">
                  <c:v>3.7967874954540015E-2</c:v>
                </c:pt>
                <c:pt idx="358">
                  <c:v>3.8018065351669961E-2</c:v>
                </c:pt>
                <c:pt idx="359">
                  <c:v>3.8055925737940033E-2</c:v>
                </c:pt>
                <c:pt idx="360">
                  <c:v>3.8108001901429933E-2</c:v>
                </c:pt>
                <c:pt idx="361">
                  <c:v>3.8159642888069945E-2</c:v>
                </c:pt>
                <c:pt idx="362">
                  <c:v>3.8227675536200101E-2</c:v>
                </c:pt>
                <c:pt idx="363">
                  <c:v>3.8283233114519977E-2</c:v>
                </c:pt>
                <c:pt idx="364">
                  <c:v>3.8337049985430083E-2</c:v>
                </c:pt>
                <c:pt idx="365">
                  <c:v>3.8410304755799984E-2</c:v>
                </c:pt>
                <c:pt idx="366">
                  <c:v>3.8493290867070096E-2</c:v>
                </c:pt>
                <c:pt idx="367">
                  <c:v>3.8679389110340079E-2</c:v>
                </c:pt>
                <c:pt idx="368">
                  <c:v>3.8731175155930053E-2</c:v>
                </c:pt>
                <c:pt idx="369">
                  <c:v>3.8803269454690037E-2</c:v>
                </c:pt>
                <c:pt idx="370">
                  <c:v>3.8867820687989996E-2</c:v>
                </c:pt>
                <c:pt idx="371">
                  <c:v>3.8899588598310109E-2</c:v>
                </c:pt>
                <c:pt idx="372">
                  <c:v>3.895297029235989E-2</c:v>
                </c:pt>
                <c:pt idx="373">
                  <c:v>3.8996487977730032E-2</c:v>
                </c:pt>
                <c:pt idx="374">
                  <c:v>3.9065176898049891E-2</c:v>
                </c:pt>
                <c:pt idx="375">
                  <c:v>3.9181595014430082E-2</c:v>
                </c:pt>
                <c:pt idx="376">
                  <c:v>3.9261655740580048E-2</c:v>
                </c:pt>
                <c:pt idx="377">
                  <c:v>3.9409470811889946E-2</c:v>
                </c:pt>
                <c:pt idx="378">
                  <c:v>3.9505789955510018E-2</c:v>
                </c:pt>
                <c:pt idx="379">
                  <c:v>3.9575273193150018E-2</c:v>
                </c:pt>
                <c:pt idx="380">
                  <c:v>3.9601818981219949E-2</c:v>
                </c:pt>
                <c:pt idx="381">
                  <c:v>3.9658827149060105E-2</c:v>
                </c:pt>
                <c:pt idx="382">
                  <c:v>3.9705246013449935E-2</c:v>
                </c:pt>
                <c:pt idx="383">
                  <c:v>3.9768781834089939E-2</c:v>
                </c:pt>
                <c:pt idx="384">
                  <c:v>3.9915291374839956E-2</c:v>
                </c:pt>
                <c:pt idx="385">
                  <c:v>4.0028582415750025E-2</c:v>
                </c:pt>
                <c:pt idx="386">
                  <c:v>4.0079062930779896E-2</c:v>
                </c:pt>
                <c:pt idx="387">
                  <c:v>4.0146370284150024E-2</c:v>
                </c:pt>
                <c:pt idx="388">
                  <c:v>4.0222381174600086E-2</c:v>
                </c:pt>
                <c:pt idx="389">
                  <c:v>4.0266334036819895E-2</c:v>
                </c:pt>
                <c:pt idx="390">
                  <c:v>4.0315449977579965E-2</c:v>
                </c:pt>
                <c:pt idx="391">
                  <c:v>4.0355545291830053E-2</c:v>
                </c:pt>
                <c:pt idx="392">
                  <c:v>4.0429960533810094E-2</c:v>
                </c:pt>
                <c:pt idx="393">
                  <c:v>4.0487693996400065E-2</c:v>
                </c:pt>
                <c:pt idx="394">
                  <c:v>4.0688455584910077E-2</c:v>
                </c:pt>
                <c:pt idx="395">
                  <c:v>4.0741547161059932E-2</c:v>
                </c:pt>
                <c:pt idx="396">
                  <c:v>4.0781728490550062E-2</c:v>
                </c:pt>
                <c:pt idx="397">
                  <c:v>4.0867893507579911E-2</c:v>
                </c:pt>
                <c:pt idx="398">
                  <c:v>4.0907204483370041E-2</c:v>
                </c:pt>
                <c:pt idx="399">
                  <c:v>4.093810203997994E-2</c:v>
                </c:pt>
                <c:pt idx="400">
                  <c:v>4.0979733958979914E-2</c:v>
                </c:pt>
                <c:pt idx="401">
                  <c:v>4.1039788364789942E-2</c:v>
                </c:pt>
                <c:pt idx="402">
                  <c:v>4.112377749755991E-2</c:v>
                </c:pt>
                <c:pt idx="403">
                  <c:v>4.1204575333390059E-2</c:v>
                </c:pt>
                <c:pt idx="404">
                  <c:v>4.1384738550819922E-2</c:v>
                </c:pt>
                <c:pt idx="405">
                  <c:v>4.1462490148679976E-2</c:v>
                </c:pt>
                <c:pt idx="406">
                  <c:v>4.1515581724830053E-2</c:v>
                </c:pt>
                <c:pt idx="407">
                  <c:v>4.1585355080379971E-2</c:v>
                </c:pt>
                <c:pt idx="408">
                  <c:v>4.1615527342230063E-2</c:v>
                </c:pt>
                <c:pt idx="409">
                  <c:v>4.1637873544049908E-2</c:v>
                </c:pt>
                <c:pt idx="410">
                  <c:v>4.1688637053659994E-2</c:v>
                </c:pt>
                <c:pt idx="411">
                  <c:v>4.1764212767249953E-2</c:v>
                </c:pt>
                <c:pt idx="412">
                  <c:v>4.183761259657004E-2</c:v>
                </c:pt>
                <c:pt idx="413">
                  <c:v>4.1908653459199918E-2</c:v>
                </c:pt>
                <c:pt idx="414">
                  <c:v>4.2086243638979948E-2</c:v>
                </c:pt>
                <c:pt idx="415">
                  <c:v>4.2145572750039939E-2</c:v>
                </c:pt>
                <c:pt idx="416">
                  <c:v>4.2207803040120062E-2</c:v>
                </c:pt>
                <c:pt idx="417">
                  <c:v>4.2273659803979902E-2</c:v>
                </c:pt>
                <c:pt idx="418">
                  <c:v>4.2302671594220076E-2</c:v>
                </c:pt>
                <c:pt idx="419">
                  <c:v>4.2339806685739889E-2</c:v>
                </c:pt>
                <c:pt idx="420">
                  <c:v>4.2403789768999944E-2</c:v>
                </c:pt>
                <c:pt idx="421">
                  <c:v>4.2435835711450043E-2</c:v>
                </c:pt>
                <c:pt idx="422">
                  <c:v>4.2507349774409953E-2</c:v>
                </c:pt>
                <c:pt idx="423">
                  <c:v>4.2569870182390002E-2</c:v>
                </c:pt>
                <c:pt idx="424">
                  <c:v>4.2813424161509905E-2</c:v>
                </c:pt>
                <c:pt idx="425">
                  <c:v>4.2873478567319934E-2</c:v>
                </c:pt>
                <c:pt idx="426">
                  <c:v>4.297081312359996E-2</c:v>
                </c:pt>
                <c:pt idx="427">
                  <c:v>4.2984883841870047E-2</c:v>
                </c:pt>
                <c:pt idx="428">
                  <c:v>4.3008818568819995E-2</c:v>
                </c:pt>
                <c:pt idx="429">
                  <c:v>4.3086570166680049E-2</c:v>
                </c:pt>
                <c:pt idx="430">
                  <c:v>4.3137921035419913E-2</c:v>
                </c:pt>
                <c:pt idx="431">
                  <c:v>4.3211320864739999E-2</c:v>
                </c:pt>
                <c:pt idx="432">
                  <c:v>4.3257449611229903E-2</c:v>
                </c:pt>
                <c:pt idx="433">
                  <c:v>4.3489834051110066E-2</c:v>
                </c:pt>
                <c:pt idx="434">
                  <c:v>4.350709606630998E-2</c:v>
                </c:pt>
                <c:pt idx="435">
                  <c:v>4.3573823183870042E-2</c:v>
                </c:pt>
                <c:pt idx="436">
                  <c:v>4.3654185842860072E-2</c:v>
                </c:pt>
                <c:pt idx="437">
                  <c:v>4.3686388930030073E-2</c:v>
                </c:pt>
                <c:pt idx="438">
                  <c:v>4.3741879477070089E-2</c:v>
                </c:pt>
                <c:pt idx="439">
                  <c:v>4.3785319134769907E-2</c:v>
                </c:pt>
                <c:pt idx="440">
                  <c:v>4.3839038300119926E-2</c:v>
                </c:pt>
                <c:pt idx="441">
                  <c:v>4.3867712619070076E-2</c:v>
                </c:pt>
                <c:pt idx="442">
                  <c:v>4.392718678908003E-2</c:v>
                </c:pt>
                <c:pt idx="443">
                  <c:v>4.4059480552600006E-2</c:v>
                </c:pt>
                <c:pt idx="444">
                  <c:v>4.4176833244149893E-2</c:v>
                </c:pt>
                <c:pt idx="445">
                  <c:v>4.4227168700220032E-2</c:v>
                </c:pt>
                <c:pt idx="446">
                  <c:v>4.4338428915819961E-2</c:v>
                </c:pt>
                <c:pt idx="447">
                  <c:v>4.4355158616089962E-2</c:v>
                </c:pt>
                <c:pt idx="448">
                  <c:v>4.4377449773699951E-2</c:v>
                </c:pt>
                <c:pt idx="449">
                  <c:v>4.4428365465579933E-2</c:v>
                </c:pt>
                <c:pt idx="450">
                  <c:v>4.4487674052269943E-2</c:v>
                </c:pt>
                <c:pt idx="451">
                  <c:v>4.4546443451890072E-2</c:v>
                </c:pt>
                <c:pt idx="452">
                  <c:v>4.4614040923159903E-2</c:v>
                </c:pt>
                <c:pt idx="453">
                  <c:v>4.486774902887003E-2</c:v>
                </c:pt>
                <c:pt idx="454">
                  <c:v>4.4906189650939954E-2</c:v>
                </c:pt>
                <c:pt idx="455">
                  <c:v>4.4966389115699945E-2</c:v>
                </c:pt>
                <c:pt idx="456">
                  <c:v>4.5034421763830101E-2</c:v>
                </c:pt>
                <c:pt idx="457">
                  <c:v>4.5063723671979972E-2</c:v>
                </c:pt>
                <c:pt idx="458">
                  <c:v>4.5084176984109936E-2</c:v>
                </c:pt>
                <c:pt idx="459">
                  <c:v>4.5116525130229901E-2</c:v>
                </c:pt>
                <c:pt idx="460">
                  <c:v>4.519891861453007E-2</c:v>
                </c:pt>
                <c:pt idx="461">
                  <c:v>4.5256071841319967E-2</c:v>
                </c:pt>
                <c:pt idx="462">
                  <c:v>4.5440002989499906E-2</c:v>
                </c:pt>
                <c:pt idx="463">
                  <c:v>4.5551992101829919E-2</c:v>
                </c:pt>
                <c:pt idx="464">
                  <c:v>4.5630583757799936E-2</c:v>
                </c:pt>
                <c:pt idx="465">
                  <c:v>4.5677613153600083E-2</c:v>
                </c:pt>
                <c:pt idx="466">
                  <c:v>4.5736216969900045E-2</c:v>
                </c:pt>
                <c:pt idx="467">
                  <c:v>4.5751303100820095E-2</c:v>
                </c:pt>
                <c:pt idx="468">
                  <c:v>4.5783506188000089E-2</c:v>
                </c:pt>
                <c:pt idx="469">
                  <c:v>4.581484057903995E-2</c:v>
                </c:pt>
                <c:pt idx="470">
                  <c:v>4.5854149897250007E-2</c:v>
                </c:pt>
                <c:pt idx="471">
                  <c:v>4.5933207025669942E-2</c:v>
                </c:pt>
                <c:pt idx="472">
                  <c:v>4.608871022139005E-2</c:v>
                </c:pt>
                <c:pt idx="473">
                  <c:v>4.6236525292699948E-2</c:v>
                </c:pt>
                <c:pt idx="474">
                  <c:v>4.6365627759290096E-2</c:v>
                </c:pt>
                <c:pt idx="475">
                  <c:v>4.6428728403079988E-2</c:v>
                </c:pt>
                <c:pt idx="476">
                  <c:v>4.644671571302994E-2</c:v>
                </c:pt>
                <c:pt idx="477">
                  <c:v>4.646093149024999E-2</c:v>
                </c:pt>
                <c:pt idx="478">
                  <c:v>4.6487332219379951E-2</c:v>
                </c:pt>
                <c:pt idx="479">
                  <c:v>4.6521856249770011E-2</c:v>
                </c:pt>
                <c:pt idx="480">
                  <c:v>4.6580756803989987E-2</c:v>
                </c:pt>
                <c:pt idx="481">
                  <c:v>4.6832862641210005E-2</c:v>
                </c:pt>
                <c:pt idx="482">
                  <c:v>4.6977921592449956E-2</c:v>
                </c:pt>
                <c:pt idx="483">
                  <c:v>4.707395061816011E-2</c:v>
                </c:pt>
                <c:pt idx="484">
                  <c:v>4.7132264316559924E-2</c:v>
                </c:pt>
                <c:pt idx="485">
                  <c:v>4.7141983266290044E-2</c:v>
                </c:pt>
                <c:pt idx="486">
                  <c:v>4.7176942473539984E-2</c:v>
                </c:pt>
                <c:pt idx="487">
                  <c:v>4.720885544281006E-2</c:v>
                </c:pt>
                <c:pt idx="488">
                  <c:v>4.7273406676110019E-2</c:v>
                </c:pt>
                <c:pt idx="489">
                  <c:v>4.7642291589089947E-2</c:v>
                </c:pt>
                <c:pt idx="490">
                  <c:v>4.7701620700139946E-2</c:v>
                </c:pt>
                <c:pt idx="491">
                  <c:v>4.7798955256419973E-2</c:v>
                </c:pt>
                <c:pt idx="492">
                  <c:v>4.7833624345769987E-2</c:v>
                </c:pt>
                <c:pt idx="493">
                  <c:v>4.7863506489719931E-2</c:v>
                </c:pt>
                <c:pt idx="494">
                  <c:v>4.790078664018993E-2</c:v>
                </c:pt>
                <c:pt idx="495">
                  <c:v>4.7935020552680063E-2</c:v>
                </c:pt>
                <c:pt idx="496">
                  <c:v>4.8036126984859928E-2</c:v>
                </c:pt>
                <c:pt idx="497">
                  <c:v>4.8346407738369956E-2</c:v>
                </c:pt>
                <c:pt idx="498">
                  <c:v>4.8442436764090102E-2</c:v>
                </c:pt>
                <c:pt idx="499">
                  <c:v>4.8505682466829958E-2</c:v>
                </c:pt>
                <c:pt idx="500">
                  <c:v>4.8538320730850071E-2</c:v>
                </c:pt>
                <c:pt idx="501">
                  <c:v>4.8550940859610092E-2</c:v>
                </c:pt>
                <c:pt idx="502">
                  <c:v>4.8563996165220003E-2</c:v>
                </c:pt>
                <c:pt idx="503">
                  <c:v>4.863014304697999E-2</c:v>
                </c:pt>
                <c:pt idx="504">
                  <c:v>4.882756827960999E-2</c:v>
                </c:pt>
                <c:pt idx="505">
                  <c:v>4.9069517425349929E-2</c:v>
                </c:pt>
                <c:pt idx="506">
                  <c:v>4.9138284553150058E-2</c:v>
                </c:pt>
                <c:pt idx="507">
                  <c:v>4.9193406954620045E-2</c:v>
                </c:pt>
                <c:pt idx="508">
                  <c:v>4.9222273685910034E-2</c:v>
                </c:pt>
                <c:pt idx="509">
                  <c:v>4.9239390642159986E-2</c:v>
                </c:pt>
                <c:pt idx="510">
                  <c:v>4.928261820962998E-2</c:v>
                </c:pt>
                <c:pt idx="511">
                  <c:v>4.9696181279589968E-2</c:v>
                </c:pt>
                <c:pt idx="512">
                  <c:v>4.9794386189579987E-2</c:v>
                </c:pt>
                <c:pt idx="513">
                  <c:v>4.9886498623610054E-2</c:v>
                </c:pt>
                <c:pt idx="514">
                  <c:v>4.9913769706440014E-2</c:v>
                </c:pt>
                <c:pt idx="515">
                  <c:v>4.9936108784929933E-2</c:v>
                </c:pt>
                <c:pt idx="516">
                  <c:v>4.9946262911519934E-2</c:v>
                </c:pt>
                <c:pt idx="517">
                  <c:v>5.0052446063820089E-2</c:v>
                </c:pt>
                <c:pt idx="518">
                  <c:v>5.0517505061469903E-2</c:v>
                </c:pt>
                <c:pt idx="519">
                  <c:v>5.0556090742500004E-2</c:v>
                </c:pt>
                <c:pt idx="520">
                  <c:v>5.0601929371089982E-2</c:v>
                </c:pt>
                <c:pt idx="521">
                  <c:v>5.0626299274890041E-2</c:v>
                </c:pt>
                <c:pt idx="522">
                  <c:v>5.0654815973139922E-2</c:v>
                </c:pt>
                <c:pt idx="523">
                  <c:v>5.1055238593689989E-2</c:v>
                </c:pt>
                <c:pt idx="524">
                  <c:v>5.1217124383259982E-2</c:v>
                </c:pt>
                <c:pt idx="525">
                  <c:v>5.1254839710580091E-2</c:v>
                </c:pt>
                <c:pt idx="526">
                  <c:v>5.1305755402470066E-2</c:v>
                </c:pt>
                <c:pt idx="527">
                  <c:v>5.1327224127249993E-2</c:v>
                </c:pt>
                <c:pt idx="528">
                  <c:v>5.1355800740640056E-2</c:v>
                </c:pt>
                <c:pt idx="529">
                  <c:v>5.1785077784550104E-2</c:v>
                </c:pt>
                <c:pt idx="530">
                  <c:v>5.1927913244300017E-2</c:v>
                </c:pt>
                <c:pt idx="531">
                  <c:v>5.1991739182849939E-2</c:v>
                </c:pt>
                <c:pt idx="532">
                  <c:v>5.2007550608530018E-2</c:v>
                </c:pt>
                <c:pt idx="533">
                  <c:v>5.2044359614120017E-2</c:v>
                </c:pt>
                <c:pt idx="534">
                  <c:v>5.2350783594530048E-2</c:v>
                </c:pt>
                <c:pt idx="535">
                  <c:v>5.2425465447029973E-2</c:v>
                </c:pt>
                <c:pt idx="536">
                  <c:v>5.259765042213993E-2</c:v>
                </c:pt>
                <c:pt idx="537">
                  <c:v>5.2680634924280101E-2</c:v>
                </c:pt>
                <c:pt idx="538">
                  <c:v>5.2696580626879985E-2</c:v>
                </c:pt>
                <c:pt idx="539">
                  <c:v>5.2714858054740077E-2</c:v>
                </c:pt>
                <c:pt idx="540">
                  <c:v>5.2851213468900093E-2</c:v>
                </c:pt>
                <c:pt idx="541">
                  <c:v>5.325984453452004E-2</c:v>
                </c:pt>
                <c:pt idx="542">
                  <c:v>5.3319173645570039E-2</c:v>
                </c:pt>
                <c:pt idx="543">
                  <c:v>5.3383434760970072E-2</c:v>
                </c:pt>
                <c:pt idx="544">
                  <c:v>5.3414767494440074E-2</c:v>
                </c:pt>
                <c:pt idx="545">
                  <c:v>5.3651648761799953E-2</c:v>
                </c:pt>
                <c:pt idx="546">
                  <c:v>5.394684372756009E-2</c:v>
                </c:pt>
                <c:pt idx="547">
                  <c:v>5.4024160148560041E-2</c:v>
                </c:pt>
                <c:pt idx="548">
                  <c:v>5.4069459934920072E-2</c:v>
                </c:pt>
                <c:pt idx="549">
                  <c:v>5.411027813868996E-2</c:v>
                </c:pt>
                <c:pt idx="550">
                  <c:v>5.4329509240909957E-2</c:v>
                </c:pt>
                <c:pt idx="551">
                  <c:v>5.4625536098239946E-2</c:v>
                </c:pt>
                <c:pt idx="552">
                  <c:v>5.4703761335090029E-2</c:v>
                </c:pt>
                <c:pt idx="553">
                  <c:v>5.4731902771629981E-2</c:v>
                </c:pt>
                <c:pt idx="554">
                  <c:v>5.481154013584999E-2</c:v>
                </c:pt>
                <c:pt idx="555">
                  <c:v>5.5141081509930023E-2</c:v>
                </c:pt>
                <c:pt idx="556">
                  <c:v>5.5398738770439993E-2</c:v>
                </c:pt>
                <c:pt idx="557">
                  <c:v>5.5432682565029978E-2</c:v>
                </c:pt>
                <c:pt idx="558">
                  <c:v>5.5540316306849968E-2</c:v>
                </c:pt>
                <c:pt idx="559">
                  <c:v>5.57763507375999E-2</c:v>
                </c:pt>
                <c:pt idx="560">
                  <c:v>5.5965774210809949E-2</c:v>
                </c:pt>
                <c:pt idx="561">
                  <c:v>5.6098793269089953E-2</c:v>
                </c:pt>
                <c:pt idx="562">
                  <c:v>5.6127660000389934E-2</c:v>
                </c:pt>
                <c:pt idx="563">
                  <c:v>5.6215130547980108E-2</c:v>
                </c:pt>
                <c:pt idx="564">
                  <c:v>5.6301669522019981E-2</c:v>
                </c:pt>
                <c:pt idx="565">
                  <c:v>5.6757796084540013E-2</c:v>
                </c:pt>
                <c:pt idx="566">
                  <c:v>5.6804505066839983E-2</c:v>
                </c:pt>
                <c:pt idx="567">
                  <c:v>5.6963779795289993E-2</c:v>
                </c:pt>
                <c:pt idx="568">
                  <c:v>5.7224305671699893E-2</c:v>
                </c:pt>
                <c:pt idx="569">
                  <c:v>5.7483816135460053E-2</c:v>
                </c:pt>
                <c:pt idx="570">
                  <c:v>5.7519645696409993E-2</c:v>
                </c:pt>
                <c:pt idx="571">
                  <c:v>5.7723018346039989E-2</c:v>
                </c:pt>
                <c:pt idx="572">
                  <c:v>5.7993408231139965E-2</c:v>
                </c:pt>
                <c:pt idx="573">
                  <c:v>5.8203743710429912E-2</c:v>
                </c:pt>
                <c:pt idx="574">
                  <c:v>5.8274387419680052E-2</c:v>
                </c:pt>
                <c:pt idx="575">
                  <c:v>5.8508439594809891E-2</c:v>
                </c:pt>
                <c:pt idx="576">
                  <c:v>5.8739156299419948E-2</c:v>
                </c:pt>
                <c:pt idx="577">
                  <c:v>5.8894079259339982E-2</c:v>
                </c:pt>
                <c:pt idx="578">
                  <c:v>5.8908716698669927E-2</c:v>
                </c:pt>
                <c:pt idx="579">
                  <c:v>5.9003888885420075E-2</c:v>
                </c:pt>
                <c:pt idx="580">
                  <c:v>5.9279529958260024E-2</c:v>
                </c:pt>
                <c:pt idx="581">
                  <c:v>5.9465511492339918E-2</c:v>
                </c:pt>
                <c:pt idx="582">
                  <c:v>5.9612846362699923E-2</c:v>
                </c:pt>
                <c:pt idx="583">
                  <c:v>5.9642438388749941E-2</c:v>
                </c:pt>
                <c:pt idx="584">
                  <c:v>6.0022928017829935E-2</c:v>
                </c:pt>
                <c:pt idx="585">
                  <c:v>6.0299845555729981E-2</c:v>
                </c:pt>
                <c:pt idx="586">
                  <c:v>6.0379627978909944E-2</c:v>
                </c:pt>
                <c:pt idx="587">
                  <c:v>6.0621296191669893E-2</c:v>
                </c:pt>
                <c:pt idx="588">
                  <c:v>6.0855917489740063E-2</c:v>
                </c:pt>
                <c:pt idx="589">
                  <c:v>6.1014551008460094E-2</c:v>
                </c:pt>
                <c:pt idx="590">
                  <c:v>6.1246996125150055E-2</c:v>
                </c:pt>
                <c:pt idx="591">
                  <c:v>6.1523812535209998E-2</c:v>
                </c:pt>
                <c:pt idx="592">
                  <c:v>6.1714025271299988E-2</c:v>
                </c:pt>
                <c:pt idx="593">
                  <c:v>6.1813133113340024E-2</c:v>
                </c:pt>
                <c:pt idx="594">
                  <c:v>6.2034614986600012E-2</c:v>
                </c:pt>
                <c:pt idx="595">
                  <c:v>6.2347506640139994E-2</c:v>
                </c:pt>
                <c:pt idx="596">
                  <c:v>6.2430181313529953E-2</c:v>
                </c:pt>
                <c:pt idx="597">
                  <c:v>6.2790757838820044E-2</c:v>
                </c:pt>
                <c:pt idx="598">
                  <c:v>6.3005485114119963E-2</c:v>
                </c:pt>
                <c:pt idx="599">
                  <c:v>6.3117180506570003E-2</c:v>
                </c:pt>
                <c:pt idx="600">
                  <c:v>6.3222367225860054E-2</c:v>
                </c:pt>
                <c:pt idx="601">
                  <c:v>6.3494188720830014E-2</c:v>
                </c:pt>
                <c:pt idx="602">
                  <c:v>6.3790228926879911E-2</c:v>
                </c:pt>
                <c:pt idx="603">
                  <c:v>6.3932805187939978E-2</c:v>
                </c:pt>
                <c:pt idx="604">
                  <c:v>6.4169873315669923E-2</c:v>
                </c:pt>
                <c:pt idx="605">
                  <c:v>6.4515693855399903E-2</c:v>
                </c:pt>
                <c:pt idx="606">
                  <c:v>6.457166756735E-2</c:v>
                </c:pt>
                <c:pt idx="607">
                  <c:v>6.48783412334899E-2</c:v>
                </c:pt>
                <c:pt idx="608">
                  <c:v>6.5157724773559966E-2</c:v>
                </c:pt>
                <c:pt idx="609">
                  <c:v>6.5273194513109978E-2</c:v>
                </c:pt>
                <c:pt idx="610">
                  <c:v>6.5723919467409964E-2</c:v>
                </c:pt>
                <c:pt idx="611">
                  <c:v>6.5906809197719962E-2</c:v>
                </c:pt>
                <c:pt idx="612">
                  <c:v>6.6228110519600092E-2</c:v>
                </c:pt>
                <c:pt idx="613">
                  <c:v>6.6569172482779937E-2</c:v>
                </c:pt>
                <c:pt idx="614">
                  <c:v>6.6803998811099996E-2</c:v>
                </c:pt>
                <c:pt idx="615">
                  <c:v>6.703696348678001E-2</c:v>
                </c:pt>
                <c:pt idx="616">
                  <c:v>6.7347736601859998E-2</c:v>
                </c:pt>
                <c:pt idx="617">
                  <c:v>6.7556274532190042E-2</c:v>
                </c:pt>
                <c:pt idx="618">
                  <c:v>6.7958813121860029E-2</c:v>
                </c:pt>
                <c:pt idx="619">
                  <c:v>6.8184366053049894E-2</c:v>
                </c:pt>
                <c:pt idx="620">
                  <c:v>6.8339592868839949E-2</c:v>
                </c:pt>
                <c:pt idx="621">
                  <c:v>6.8436202130359947E-2</c:v>
                </c:pt>
                <c:pt idx="622">
                  <c:v>6.8561646985779934E-2</c:v>
                </c:pt>
                <c:pt idx="623">
                  <c:v>6.8704079520760075E-2</c:v>
                </c:pt>
                <c:pt idx="624">
                  <c:v>6.8868332746089944E-2</c:v>
                </c:pt>
                <c:pt idx="625">
                  <c:v>6.898463280864009E-2</c:v>
                </c:pt>
                <c:pt idx="626">
                  <c:v>6.9199790734840061E-2</c:v>
                </c:pt>
                <c:pt idx="627">
                  <c:v>6.9535748980710022E-2</c:v>
                </c:pt>
                <c:pt idx="628">
                  <c:v>6.9845594900540098E-2</c:v>
                </c:pt>
                <c:pt idx="629">
                  <c:v>6.993466109660007E-2</c:v>
                </c:pt>
                <c:pt idx="630">
                  <c:v>7.0183727315860089E-2</c:v>
                </c:pt>
                <c:pt idx="631">
                  <c:v>7.0441583976269984E-2</c:v>
                </c:pt>
                <c:pt idx="632">
                  <c:v>7.0539701982190062E-2</c:v>
                </c:pt>
                <c:pt idx="633">
                  <c:v>7.0655879546059897E-2</c:v>
                </c:pt>
                <c:pt idx="634">
                  <c:v>7.0796456325870061E-2</c:v>
                </c:pt>
                <c:pt idx="635">
                  <c:v>7.0887408288289988E-2</c:v>
                </c:pt>
                <c:pt idx="636">
                  <c:v>7.1072938686919995E-2</c:v>
                </c:pt>
                <c:pt idx="637">
                  <c:v>7.1310835366940051E-2</c:v>
                </c:pt>
                <c:pt idx="638">
                  <c:v>7.141237663280009E-2</c:v>
                </c:pt>
                <c:pt idx="639">
                  <c:v>7.162285717104E-2</c:v>
                </c:pt>
                <c:pt idx="640">
                  <c:v>7.1909493658679935E-2</c:v>
                </c:pt>
                <c:pt idx="641">
                  <c:v>7.2119393961110001E-2</c:v>
                </c:pt>
                <c:pt idx="642">
                  <c:v>7.2337997800620002E-2</c:v>
                </c:pt>
                <c:pt idx="643">
                  <c:v>7.2436492828499954E-2</c:v>
                </c:pt>
                <c:pt idx="644">
                  <c:v>7.2575314244829991E-2</c:v>
                </c:pt>
                <c:pt idx="645">
                  <c:v>7.2739085800769931E-2</c:v>
                </c:pt>
                <c:pt idx="646">
                  <c:v>7.302412663995006E-2</c:v>
                </c:pt>
                <c:pt idx="647">
                  <c:v>7.3085776694219895E-2</c:v>
                </c:pt>
                <c:pt idx="648">
                  <c:v>7.3192104905470012E-2</c:v>
                </c:pt>
                <c:pt idx="649">
                  <c:v>7.3261443084160049E-2</c:v>
                </c:pt>
                <c:pt idx="650">
                  <c:v>7.3412739570299923E-2</c:v>
                </c:pt>
                <c:pt idx="651">
                  <c:v>7.3612630805099943E-2</c:v>
                </c:pt>
                <c:pt idx="652">
                  <c:v>7.3761461289060026E-2</c:v>
                </c:pt>
                <c:pt idx="653">
                  <c:v>7.39897494567201E-2</c:v>
                </c:pt>
                <c:pt idx="654">
                  <c:v>7.4074979015990028E-2</c:v>
                </c:pt>
                <c:pt idx="655">
                  <c:v>7.4224924638250034E-2</c:v>
                </c:pt>
                <c:pt idx="656">
                  <c:v>7.4358233814429964E-2</c:v>
                </c:pt>
                <c:pt idx="657">
                  <c:v>7.4617744278189901E-2</c:v>
                </c:pt>
                <c:pt idx="658">
                  <c:v>7.4693576019589925E-2</c:v>
                </c:pt>
                <c:pt idx="659">
                  <c:v>7.4780355362519924E-2</c:v>
                </c:pt>
                <c:pt idx="660">
                  <c:v>7.4930201259139961E-2</c:v>
                </c:pt>
                <c:pt idx="661">
                  <c:v>7.5313592067250079E-2</c:v>
                </c:pt>
                <c:pt idx="662">
                  <c:v>7.5525813312899981E-2</c:v>
                </c:pt>
                <c:pt idx="663">
                  <c:v>7.5635767997940029E-2</c:v>
                </c:pt>
                <c:pt idx="664">
                  <c:v>7.5711778888380099E-2</c:v>
                </c:pt>
                <c:pt idx="665">
                  <c:v>7.5830146992589942E-2</c:v>
                </c:pt>
                <c:pt idx="666">
                  <c:v>7.6148986567400101E-2</c:v>
                </c:pt>
                <c:pt idx="667">
                  <c:v>7.6204711915470069E-2</c:v>
                </c:pt>
                <c:pt idx="668">
                  <c:v>7.6297817051359962E-2</c:v>
                </c:pt>
                <c:pt idx="669">
                  <c:v>7.6512214181279958E-2</c:v>
                </c:pt>
                <c:pt idx="670">
                  <c:v>7.6558342927770084E-2</c:v>
                </c:pt>
                <c:pt idx="671">
                  <c:v>7.6686284922760084E-2</c:v>
                </c:pt>
                <c:pt idx="672">
                  <c:v>7.6774045588259954E-2</c:v>
                </c:pt>
                <c:pt idx="673">
                  <c:v>7.6907064646539958E-2</c:v>
                </c:pt>
                <c:pt idx="674">
                  <c:v>7.7095206106289949E-2</c:v>
                </c:pt>
                <c:pt idx="675">
                  <c:v>7.7210092795660046E-2</c:v>
                </c:pt>
                <c:pt idx="676">
                  <c:v>7.738459871399006E-2</c:v>
                </c:pt>
                <c:pt idx="677">
                  <c:v>7.7723601483020044E-2</c:v>
                </c:pt>
                <c:pt idx="678">
                  <c:v>7.7858506307669995E-2</c:v>
                </c:pt>
                <c:pt idx="679">
                  <c:v>7.795543916937997E-2</c:v>
                </c:pt>
                <c:pt idx="680">
                  <c:v>7.8026629632149902E-2</c:v>
                </c:pt>
                <c:pt idx="681">
                  <c:v>7.8078415677740098E-2</c:v>
                </c:pt>
                <c:pt idx="682">
                  <c:v>7.8176910705630043E-2</c:v>
                </c:pt>
                <c:pt idx="683">
                  <c:v>7.8267427491200081E-2</c:v>
                </c:pt>
                <c:pt idx="684">
                  <c:v>7.8462966957459912E-2</c:v>
                </c:pt>
                <c:pt idx="685">
                  <c:v>7.8569440227659992E-2</c:v>
                </c:pt>
                <c:pt idx="686">
                  <c:v>7.8657684745490064E-2</c:v>
                </c:pt>
                <c:pt idx="687">
                  <c:v>7.8751634270409987E-2</c:v>
                </c:pt>
                <c:pt idx="688">
                  <c:v>7.8899449341720107E-2</c:v>
                </c:pt>
                <c:pt idx="689">
                  <c:v>7.905002053308996E-2</c:v>
                </c:pt>
                <c:pt idx="690">
                  <c:v>7.9391634363249919E-2</c:v>
                </c:pt>
                <c:pt idx="691">
                  <c:v>7.9534517430210006E-2</c:v>
                </c:pt>
                <c:pt idx="692">
                  <c:v>7.9623148449410097E-2</c:v>
                </c:pt>
                <c:pt idx="693">
                  <c:v>7.9852776769210099E-2</c:v>
                </c:pt>
                <c:pt idx="694">
                  <c:v>8.0064998014869992E-2</c:v>
                </c:pt>
                <c:pt idx="695">
                  <c:v>8.0197001660490042E-2</c:v>
                </c:pt>
                <c:pt idx="696">
                  <c:v>8.0337267594950079E-2</c:v>
                </c:pt>
                <c:pt idx="697">
                  <c:v>8.0424744213920096E-2</c:v>
                </c:pt>
                <c:pt idx="698">
                  <c:v>8.0578071525380102E-2</c:v>
                </c:pt>
                <c:pt idx="699">
                  <c:v>8.0698615513850047E-2</c:v>
                </c:pt>
                <c:pt idx="700">
                  <c:v>8.0786666297250065E-2</c:v>
                </c:pt>
                <c:pt idx="701">
                  <c:v>8.0957835859700067E-2</c:v>
                </c:pt>
                <c:pt idx="702">
                  <c:v>8.1079105142930041E-2</c:v>
                </c:pt>
                <c:pt idx="703">
                  <c:v>8.1187029002649957E-2</c:v>
                </c:pt>
                <c:pt idx="704">
                  <c:v>8.1319757943030035E-2</c:v>
                </c:pt>
                <c:pt idx="705">
                  <c:v>8.154988444423994E-2</c:v>
                </c:pt>
                <c:pt idx="706">
                  <c:v>8.1729685757319981E-2</c:v>
                </c:pt>
                <c:pt idx="707">
                  <c:v>8.1872142429320061E-2</c:v>
                </c:pt>
                <c:pt idx="708">
                  <c:v>8.2012704553070082E-2</c:v>
                </c:pt>
                <c:pt idx="709">
                  <c:v>8.2171834222569906E-2</c:v>
                </c:pt>
                <c:pt idx="710">
                  <c:v>8.224178174334007E-2</c:v>
                </c:pt>
                <c:pt idx="711">
                  <c:v>8.2460389095220021E-2</c:v>
                </c:pt>
                <c:pt idx="712">
                  <c:v>8.2592070004289919E-2</c:v>
                </c:pt>
                <c:pt idx="713">
                  <c:v>8.2726282323990041E-2</c:v>
                </c:pt>
                <c:pt idx="714">
                  <c:v>8.2803565955190006E-2</c:v>
                </c:pt>
                <c:pt idx="715">
                  <c:v>8.2892487092290024E-2</c:v>
                </c:pt>
                <c:pt idx="716">
                  <c:v>8.3070764543359932E-2</c:v>
                </c:pt>
                <c:pt idx="717">
                  <c:v>8.3138652132529911E-2</c:v>
                </c:pt>
                <c:pt idx="718">
                  <c:v>8.3258615885200005E-2</c:v>
                </c:pt>
                <c:pt idx="719">
                  <c:v>8.3419486262120035E-2</c:v>
                </c:pt>
                <c:pt idx="720">
                  <c:v>8.3519867056369934E-2</c:v>
                </c:pt>
                <c:pt idx="721">
                  <c:v>8.3750365729879928E-2</c:v>
                </c:pt>
                <c:pt idx="722">
                  <c:v>8.3890347617820105E-2</c:v>
                </c:pt>
                <c:pt idx="723">
                  <c:v>8.4004581987100035E-2</c:v>
                </c:pt>
                <c:pt idx="724">
                  <c:v>8.4108352209359971E-2</c:v>
                </c:pt>
                <c:pt idx="725">
                  <c:v>8.4227899797340022E-2</c:v>
                </c:pt>
                <c:pt idx="726">
                  <c:v>8.4351490023790054E-2</c:v>
                </c:pt>
                <c:pt idx="727">
                  <c:v>8.4428806444799998E-2</c:v>
                </c:pt>
                <c:pt idx="728">
                  <c:v>8.4607800301250036E-2</c:v>
                </c:pt>
                <c:pt idx="729">
                  <c:v>8.4737636951969897E-2</c:v>
                </c:pt>
                <c:pt idx="730">
                  <c:v>8.4972487394010088E-2</c:v>
                </c:pt>
                <c:pt idx="731">
                  <c:v>8.5069531832389966E-2</c:v>
                </c:pt>
                <c:pt idx="732">
                  <c:v>8.5169912626640087E-2</c:v>
                </c:pt>
                <c:pt idx="733">
                  <c:v>8.5247374106599993E-2</c:v>
                </c:pt>
                <c:pt idx="734">
                  <c:v>8.5387936230340022E-2</c:v>
                </c:pt>
                <c:pt idx="735">
                  <c:v>8.5559540969649905E-2</c:v>
                </c:pt>
                <c:pt idx="736">
                  <c:v>8.5736367831199978E-2</c:v>
                </c:pt>
                <c:pt idx="737">
                  <c:v>8.5926395057319915E-2</c:v>
                </c:pt>
                <c:pt idx="738">
                  <c:v>8.6102786742020099E-2</c:v>
                </c:pt>
                <c:pt idx="739">
                  <c:v>8.6328933646989903E-2</c:v>
                </c:pt>
                <c:pt idx="740">
                  <c:v>8.6439468567830025E-2</c:v>
                </c:pt>
                <c:pt idx="741">
                  <c:v>8.6621082374769953E-2</c:v>
                </c:pt>
                <c:pt idx="742">
                  <c:v>8.6686358902829941E-2</c:v>
                </c:pt>
                <c:pt idx="743">
                  <c:v>8.6776005334689987E-2</c:v>
                </c:pt>
                <c:pt idx="744">
                  <c:v>8.6826775967620007E-2</c:v>
                </c:pt>
                <c:pt idx="745">
                  <c:v>8.6991707995170087E-2</c:v>
                </c:pt>
                <c:pt idx="746">
                  <c:v>8.7098906560129974E-2</c:v>
                </c:pt>
                <c:pt idx="747">
                  <c:v>8.7275008126930009E-2</c:v>
                </c:pt>
                <c:pt idx="748">
                  <c:v>8.7378435159159995E-2</c:v>
                </c:pt>
                <c:pt idx="749">
                  <c:v>8.747489936173003E-2</c:v>
                </c:pt>
                <c:pt idx="750">
                  <c:v>8.7630072093000111E-2</c:v>
                </c:pt>
                <c:pt idx="751">
                  <c:v>8.7726286524210106E-2</c:v>
                </c:pt>
                <c:pt idx="752">
                  <c:v>8.7877855836999919E-2</c:v>
                </c:pt>
                <c:pt idx="753">
                  <c:v>8.8144180243989956E-2</c:v>
                </c:pt>
                <c:pt idx="754">
                  <c:v>8.82029642064599E-2</c:v>
                </c:pt>
                <c:pt idx="755">
                  <c:v>8.832334916747997E-2</c:v>
                </c:pt>
                <c:pt idx="756">
                  <c:v>8.8448879511560108E-2</c:v>
                </c:pt>
                <c:pt idx="757">
                  <c:v>8.8639577681169923E-2</c:v>
                </c:pt>
                <c:pt idx="758">
                  <c:v>8.8785773418730063E-2</c:v>
                </c:pt>
                <c:pt idx="759">
                  <c:v>8.8923603107680105E-2</c:v>
                </c:pt>
                <c:pt idx="760">
                  <c:v>8.908998572475002E-2</c:v>
                </c:pt>
                <c:pt idx="761">
                  <c:v>8.914525318516997E-2</c:v>
                </c:pt>
                <c:pt idx="762">
                  <c:v>8.920458229621997E-2</c:v>
                </c:pt>
                <c:pt idx="763">
                  <c:v>8.9320919575109903E-2</c:v>
                </c:pt>
                <c:pt idx="764">
                  <c:v>8.9415581055749982E-2</c:v>
                </c:pt>
                <c:pt idx="765">
                  <c:v>8.9542424593640035E-2</c:v>
                </c:pt>
                <c:pt idx="766">
                  <c:v>8.9699378378879979E-2</c:v>
                </c:pt>
                <c:pt idx="767">
                  <c:v>8.9753912223609955E-2</c:v>
                </c:pt>
                <c:pt idx="768">
                  <c:v>8.99277011681201E-2</c:v>
                </c:pt>
                <c:pt idx="769">
                  <c:v>9.0025180783340097E-2</c:v>
                </c:pt>
                <c:pt idx="770">
                  <c:v>9.0164002199669913E-2</c:v>
                </c:pt>
                <c:pt idx="771">
                  <c:v>9.0299632319079892E-2</c:v>
                </c:pt>
                <c:pt idx="772">
                  <c:v>9.0481741040119967E-2</c:v>
                </c:pt>
                <c:pt idx="773">
                  <c:v>9.0519106512289893E-2</c:v>
                </c:pt>
                <c:pt idx="774">
                  <c:v>9.061121894631996E-2</c:v>
                </c:pt>
                <c:pt idx="775">
                  <c:v>9.066648640673991E-2</c:v>
                </c:pt>
                <c:pt idx="776">
                  <c:v>9.0861590696150074E-2</c:v>
                </c:pt>
                <c:pt idx="777">
                  <c:v>9.0971110204330019E-2</c:v>
                </c:pt>
                <c:pt idx="778">
                  <c:v>9.1087882660070063E-2</c:v>
                </c:pt>
                <c:pt idx="779">
                  <c:v>9.1191019574399901E-2</c:v>
                </c:pt>
                <c:pt idx="780">
                  <c:v>9.1312869093439941E-2</c:v>
                </c:pt>
                <c:pt idx="781">
                  <c:v>9.1452705922419941E-2</c:v>
                </c:pt>
                <c:pt idx="782">
                  <c:v>9.1525815633840102E-2</c:v>
                </c:pt>
                <c:pt idx="783">
                  <c:v>9.1592542751409933E-2</c:v>
                </c:pt>
                <c:pt idx="784">
                  <c:v>9.168465518544E-2</c:v>
                </c:pt>
                <c:pt idx="785">
                  <c:v>9.1803313407549991E-2</c:v>
                </c:pt>
                <c:pt idx="786">
                  <c:v>9.1977239090079932E-2</c:v>
                </c:pt>
                <c:pt idx="787">
                  <c:v>9.2170457613119927E-2</c:v>
                </c:pt>
                <c:pt idx="788">
                  <c:v>9.2268807582059909E-2</c:v>
                </c:pt>
                <c:pt idx="789">
                  <c:v>9.2388626275780039E-2</c:v>
                </c:pt>
                <c:pt idx="790">
                  <c:v>9.2486541067859918E-2</c:v>
                </c:pt>
                <c:pt idx="791">
                  <c:v>9.2587615412029978E-2</c:v>
                </c:pt>
                <c:pt idx="792">
                  <c:v>9.2779705208299923E-2</c:v>
                </c:pt>
                <c:pt idx="793">
                  <c:v>9.2907502144329968E-2</c:v>
                </c:pt>
                <c:pt idx="794">
                  <c:v>9.3044582853250013E-2</c:v>
                </c:pt>
                <c:pt idx="795">
                  <c:v>9.3187610979160063E-2</c:v>
                </c:pt>
                <c:pt idx="796">
                  <c:v>9.3303077904340004E-2</c:v>
                </c:pt>
                <c:pt idx="797">
                  <c:v>9.345031273985005E-2</c:v>
                </c:pt>
                <c:pt idx="798">
                  <c:v>9.3641558680479964E-2</c:v>
                </c:pt>
                <c:pt idx="799">
                  <c:v>9.3752035358410035E-2</c:v>
                </c:pt>
                <c:pt idx="800">
                  <c:v>9.3865181340369919E-2</c:v>
                </c:pt>
                <c:pt idx="801">
                  <c:v>9.3951056239500064E-2</c:v>
                </c:pt>
                <c:pt idx="802">
                  <c:v>9.4034465136459966E-2</c:v>
                </c:pt>
                <c:pt idx="803">
                  <c:v>9.4141808760370038E-2</c:v>
                </c:pt>
                <c:pt idx="804">
                  <c:v>9.4260757100379955E-2</c:v>
                </c:pt>
                <c:pt idx="805">
                  <c:v>9.4377674615079954E-2</c:v>
                </c:pt>
                <c:pt idx="806">
                  <c:v>9.4477039996669898E-2</c:v>
                </c:pt>
                <c:pt idx="807">
                  <c:v>9.4655317447730036E-2</c:v>
                </c:pt>
                <c:pt idx="808">
                  <c:v>9.4727266687550049E-2</c:v>
                </c:pt>
                <c:pt idx="809">
                  <c:v>9.4815462529890038E-2</c:v>
                </c:pt>
                <c:pt idx="810">
                  <c:v>9.4917148854710032E-2</c:v>
                </c:pt>
                <c:pt idx="811">
                  <c:v>9.4976477965760031E-2</c:v>
                </c:pt>
                <c:pt idx="812">
                  <c:v>9.5132996574140094E-2</c:v>
                </c:pt>
                <c:pt idx="813">
                  <c:v>9.5280376468589889E-2</c:v>
                </c:pt>
                <c:pt idx="814">
                  <c:v>9.5371618548919956E-2</c:v>
                </c:pt>
                <c:pt idx="815">
                  <c:v>9.5417312118559972E-2</c:v>
                </c:pt>
                <c:pt idx="816">
                  <c:v>9.5603706982789971E-2</c:v>
                </c:pt>
                <c:pt idx="817">
                  <c:v>9.5702734244750065E-2</c:v>
                </c:pt>
                <c:pt idx="818">
                  <c:v>9.5777928671320067E-2</c:v>
                </c:pt>
                <c:pt idx="819">
                  <c:v>9.5870031389770016E-2</c:v>
                </c:pt>
                <c:pt idx="820">
                  <c:v>9.6036278663470087E-2</c:v>
                </c:pt>
                <c:pt idx="821">
                  <c:v>9.6119397442520071E-2</c:v>
                </c:pt>
                <c:pt idx="822">
                  <c:v>9.6248644968069952E-2</c:v>
                </c:pt>
                <c:pt idx="823">
                  <c:v>9.6436496309920017E-2</c:v>
                </c:pt>
                <c:pt idx="824">
                  <c:v>9.6518889794219964E-2</c:v>
                </c:pt>
                <c:pt idx="825">
                  <c:v>9.6687545273709929E-2</c:v>
                </c:pt>
                <c:pt idx="826">
                  <c:v>9.6839176277150107E-2</c:v>
                </c:pt>
                <c:pt idx="827">
                  <c:v>9.700744834197006E-2</c:v>
                </c:pt>
                <c:pt idx="828">
                  <c:v>9.7095354066419892E-2</c:v>
                </c:pt>
                <c:pt idx="829">
                  <c:v>9.718790167730007E-2</c:v>
                </c:pt>
                <c:pt idx="830">
                  <c:v>9.7259850917110091E-2</c:v>
                </c:pt>
                <c:pt idx="831">
                  <c:v>9.7364148303050069E-2</c:v>
                </c:pt>
                <c:pt idx="832">
                  <c:v>9.7426958828930044E-2</c:v>
                </c:pt>
                <c:pt idx="833">
                  <c:v>9.7616840996100018E-2</c:v>
                </c:pt>
                <c:pt idx="834">
                  <c:v>9.7707067663759917E-2</c:v>
                </c:pt>
                <c:pt idx="835">
                  <c:v>9.7817088454769996E-2</c:v>
                </c:pt>
                <c:pt idx="836">
                  <c:v>9.7970639778149904E-2</c:v>
                </c:pt>
                <c:pt idx="837">
                  <c:v>9.8095245417259891E-2</c:v>
                </c:pt>
                <c:pt idx="838">
                  <c:v>9.8190259030320082E-2</c:v>
                </c:pt>
                <c:pt idx="839">
                  <c:v>9.84244748249401E-2</c:v>
                </c:pt>
                <c:pt idx="840">
                  <c:v>9.852708591507997E-2</c:v>
                </c:pt>
                <c:pt idx="841">
                  <c:v>9.8640086838089891E-2</c:v>
                </c:pt>
                <c:pt idx="842">
                  <c:v>9.8817348876500066E-2</c:v>
                </c:pt>
                <c:pt idx="843">
                  <c:v>9.8861736915569987E-2</c:v>
                </c:pt>
                <c:pt idx="844">
                  <c:v>9.890222028032003E-2</c:v>
                </c:pt>
                <c:pt idx="845">
                  <c:v>9.8981700796819894E-2</c:v>
                </c:pt>
                <c:pt idx="846">
                  <c:v>9.904146495614996E-2</c:v>
                </c:pt>
                <c:pt idx="847">
                  <c:v>9.9129515739549978E-2</c:v>
                </c:pt>
                <c:pt idx="848">
                  <c:v>9.9218581935609951E-2</c:v>
                </c:pt>
                <c:pt idx="849">
                  <c:v>9.9325493555320055E-2</c:v>
                </c:pt>
                <c:pt idx="850">
                  <c:v>9.9476786868800016E-2</c:v>
                </c:pt>
                <c:pt idx="851">
                  <c:v>9.9534520331389986E-2</c:v>
                </c:pt>
                <c:pt idx="852">
                  <c:v>9.9688427878650065E-2</c:v>
                </c:pt>
                <c:pt idx="853">
                  <c:v>9.979794738683001E-2</c:v>
                </c:pt>
                <c:pt idx="854">
                  <c:v>9.9882226637489913E-2</c:v>
                </c:pt>
                <c:pt idx="855">
                  <c:v>0.10000161015435993</c:v>
                </c:pt>
                <c:pt idx="856">
                  <c:v>0.10006862738982991</c:v>
                </c:pt>
                <c:pt idx="857">
                  <c:v>0.10014449322132002</c:v>
                </c:pt>
                <c:pt idx="858">
                  <c:v>0.10021339622315995</c:v>
                </c:pt>
                <c:pt idx="859">
                  <c:v>0.10042054040552006</c:v>
                </c:pt>
                <c:pt idx="860">
                  <c:v>0.10055210887429</c:v>
                </c:pt>
                <c:pt idx="861">
                  <c:v>0.10065698649603005</c:v>
                </c:pt>
                <c:pt idx="862">
                  <c:v>0.10091345072180991</c:v>
                </c:pt>
                <c:pt idx="863">
                  <c:v>0.10100469280212998</c:v>
                </c:pt>
                <c:pt idx="864">
                  <c:v>0.10109332382133007</c:v>
                </c:pt>
                <c:pt idx="865">
                  <c:v>0.1012034183808399</c:v>
                </c:pt>
                <c:pt idx="866">
                  <c:v>0.10127479256933003</c:v>
                </c:pt>
                <c:pt idx="867">
                  <c:v>0.10134010187303999</c:v>
                </c:pt>
                <c:pt idx="868">
                  <c:v>0.10138652539352</c:v>
                </c:pt>
                <c:pt idx="869">
                  <c:v>0.10154445715966998</c:v>
                </c:pt>
                <c:pt idx="870">
                  <c:v>0.10172781167403011</c:v>
                </c:pt>
                <c:pt idx="871">
                  <c:v>0.10183443000317993</c:v>
                </c:pt>
                <c:pt idx="872">
                  <c:v>0.10190275276921001</c:v>
                </c:pt>
                <c:pt idx="873">
                  <c:v>0.10205700750825009</c:v>
                </c:pt>
                <c:pt idx="874">
                  <c:v>0.10218895407999007</c:v>
                </c:pt>
                <c:pt idx="875">
                  <c:v>0.10226090331980009</c:v>
                </c:pt>
                <c:pt idx="876">
                  <c:v>0.10237216353540002</c:v>
                </c:pt>
                <c:pt idx="877">
                  <c:v>0.10246137479040995</c:v>
                </c:pt>
                <c:pt idx="878">
                  <c:v>0.10253216355861006</c:v>
                </c:pt>
                <c:pt idx="879">
                  <c:v>0.10266286167367</c:v>
                </c:pt>
                <c:pt idx="880">
                  <c:v>0.10278035942417008</c:v>
                </c:pt>
                <c:pt idx="881">
                  <c:v>0.10284766677753998</c:v>
                </c:pt>
                <c:pt idx="882">
                  <c:v>0.10294106656241997</c:v>
                </c:pt>
                <c:pt idx="883">
                  <c:v>0.10305676604845004</c:v>
                </c:pt>
                <c:pt idx="884">
                  <c:v>0.10314141115379005</c:v>
                </c:pt>
                <c:pt idx="885">
                  <c:v>0.10332041389961</c:v>
                </c:pt>
                <c:pt idx="886">
                  <c:v>0.10342790258247003</c:v>
                </c:pt>
                <c:pt idx="887">
                  <c:v>0.10354989716046004</c:v>
                </c:pt>
                <c:pt idx="888">
                  <c:v>0.10366028702233998</c:v>
                </c:pt>
                <c:pt idx="889">
                  <c:v>0.10370598059198</c:v>
                </c:pt>
                <c:pt idx="890">
                  <c:v>0.10380083591082001</c:v>
                </c:pt>
                <c:pt idx="891">
                  <c:v>0.10385959802133993</c:v>
                </c:pt>
                <c:pt idx="892">
                  <c:v>0.10394605315626992</c:v>
                </c:pt>
                <c:pt idx="893">
                  <c:v>0.10406978844166992</c:v>
                </c:pt>
                <c:pt idx="894">
                  <c:v>0.10413506496972991</c:v>
                </c:pt>
                <c:pt idx="895">
                  <c:v>0.10419410396287998</c:v>
                </c:pt>
                <c:pt idx="896">
                  <c:v>0.10429941676146992</c:v>
                </c:pt>
                <c:pt idx="897">
                  <c:v>0.10437919918465011</c:v>
                </c:pt>
                <c:pt idx="898">
                  <c:v>0.10443897965988991</c:v>
                </c:pt>
                <c:pt idx="899">
                  <c:v>0.10451511942196001</c:v>
                </c:pt>
                <c:pt idx="900">
                  <c:v>0.10460167757067995</c:v>
                </c:pt>
                <c:pt idx="901">
                  <c:v>0.10468715933812001</c:v>
                </c:pt>
                <c:pt idx="902">
                  <c:v>0.10482307957541992</c:v>
                </c:pt>
                <c:pt idx="903">
                  <c:v>0.10490300705755007</c:v>
                </c:pt>
                <c:pt idx="904">
                  <c:v>0.10498714124927</c:v>
                </c:pt>
                <c:pt idx="905">
                  <c:v>0.10515555469165005</c:v>
                </c:pt>
                <c:pt idx="906">
                  <c:v>0.1052549125570601</c:v>
                </c:pt>
                <c:pt idx="907">
                  <c:v>0.10535106529762994</c:v>
                </c:pt>
                <c:pt idx="908">
                  <c:v>0.10550297087985006</c:v>
                </c:pt>
                <c:pt idx="909">
                  <c:v>0.10562598087050001</c:v>
                </c:pt>
                <c:pt idx="910">
                  <c:v>0.10576175604884996</c:v>
                </c:pt>
                <c:pt idx="911">
                  <c:v>0.1058661984937399</c:v>
                </c:pt>
                <c:pt idx="912">
                  <c:v>0.1059263979584999</c:v>
                </c:pt>
                <c:pt idx="913">
                  <c:v>0.10605492018928997</c:v>
                </c:pt>
                <c:pt idx="914">
                  <c:v>0.10617401358825007</c:v>
                </c:pt>
                <c:pt idx="915">
                  <c:v>0.10628164733007006</c:v>
                </c:pt>
                <c:pt idx="916">
                  <c:v>0.1064103146198101</c:v>
                </c:pt>
                <c:pt idx="917">
                  <c:v>0.10653953616723011</c:v>
                </c:pt>
                <c:pt idx="918">
                  <c:v>0.10665911625713997</c:v>
                </c:pt>
                <c:pt idx="919">
                  <c:v>0.10671416334180006</c:v>
                </c:pt>
                <c:pt idx="920">
                  <c:v>0.10679249404974001</c:v>
                </c:pt>
                <c:pt idx="921">
                  <c:v>0.10682411378505008</c:v>
                </c:pt>
                <c:pt idx="922">
                  <c:v>0.10693104598083991</c:v>
                </c:pt>
                <c:pt idx="923">
                  <c:v>0.10702333374772</c:v>
                </c:pt>
                <c:pt idx="924">
                  <c:v>0.10712893666422008</c:v>
                </c:pt>
                <c:pt idx="925">
                  <c:v>0.10724048699770994</c:v>
                </c:pt>
                <c:pt idx="926">
                  <c:v>0.10739091313014004</c:v>
                </c:pt>
                <c:pt idx="927">
                  <c:v>0.10743293741591997</c:v>
                </c:pt>
                <c:pt idx="928">
                  <c:v>0.10762721416170007</c:v>
                </c:pt>
                <c:pt idx="929">
                  <c:v>0.10773281707819993</c:v>
                </c:pt>
                <c:pt idx="930">
                  <c:v>0.10786888237445003</c:v>
                </c:pt>
                <c:pt idx="931">
                  <c:v>0.10802351521646991</c:v>
                </c:pt>
                <c:pt idx="932">
                  <c:v>0.10812897307401004</c:v>
                </c:pt>
                <c:pt idx="933">
                  <c:v>0.10828447626972992</c:v>
                </c:pt>
                <c:pt idx="934">
                  <c:v>0.10839949523403991</c:v>
                </c:pt>
                <c:pt idx="935">
                  <c:v>0.10850351528609004</c:v>
                </c:pt>
                <c:pt idx="936">
                  <c:v>0.10857140287527001</c:v>
                </c:pt>
                <c:pt idx="937">
                  <c:v>0.10862667033568996</c:v>
                </c:pt>
                <c:pt idx="938">
                  <c:v>0.10873662502073</c:v>
                </c:pt>
                <c:pt idx="939">
                  <c:v>0.10886326148514991</c:v>
                </c:pt>
                <c:pt idx="940">
                  <c:v>0.10892433130361989</c:v>
                </c:pt>
                <c:pt idx="941">
                  <c:v>0.10899107173656009</c:v>
                </c:pt>
                <c:pt idx="942">
                  <c:v>0.10907171119806991</c:v>
                </c:pt>
                <c:pt idx="943">
                  <c:v>0.10919878283934992</c:v>
                </c:pt>
                <c:pt idx="944">
                  <c:v>0.10926478466215994</c:v>
                </c:pt>
                <c:pt idx="945">
                  <c:v>0.10938213735371005</c:v>
                </c:pt>
                <c:pt idx="946">
                  <c:v>0.10947802132047002</c:v>
                </c:pt>
                <c:pt idx="947">
                  <c:v>0.1095242951259201</c:v>
                </c:pt>
                <c:pt idx="948">
                  <c:v>0.10964675006611002</c:v>
                </c:pt>
                <c:pt idx="949">
                  <c:v>0.10977974393904</c:v>
                </c:pt>
                <c:pt idx="950">
                  <c:v>0.10986576389712011</c:v>
                </c:pt>
                <c:pt idx="951">
                  <c:v>0.1100029896649799</c:v>
                </c:pt>
                <c:pt idx="952">
                  <c:v>0.11011715105959996</c:v>
                </c:pt>
                <c:pt idx="953">
                  <c:v>0.11024451281879011</c:v>
                </c:pt>
                <c:pt idx="954">
                  <c:v>0.11028158811558009</c:v>
                </c:pt>
                <c:pt idx="955">
                  <c:v>0.11045339770856</c:v>
                </c:pt>
                <c:pt idx="956">
                  <c:v>0.11056291721673994</c:v>
                </c:pt>
                <c:pt idx="957">
                  <c:v>0.11063631704607002</c:v>
                </c:pt>
                <c:pt idx="958">
                  <c:v>0.11076005233147002</c:v>
                </c:pt>
                <c:pt idx="959">
                  <c:v>0.11085579123928002</c:v>
                </c:pt>
                <c:pt idx="960">
                  <c:v>0.11097161697576996</c:v>
                </c:pt>
                <c:pt idx="961">
                  <c:v>0.11109934521839993</c:v>
                </c:pt>
                <c:pt idx="962">
                  <c:v>0.11118536517648003</c:v>
                </c:pt>
                <c:pt idx="963">
                  <c:v>0.11130054198376005</c:v>
                </c:pt>
                <c:pt idx="964">
                  <c:v>0.11142485750497011</c:v>
                </c:pt>
                <c:pt idx="965">
                  <c:v>0.11161328908262003</c:v>
                </c:pt>
                <c:pt idx="966">
                  <c:v>0.11167029725044997</c:v>
                </c:pt>
                <c:pt idx="967">
                  <c:v>0.11173528366060004</c:v>
                </c:pt>
                <c:pt idx="968">
                  <c:v>0.11180897360783004</c:v>
                </c:pt>
                <c:pt idx="969">
                  <c:v>0.11191472158328009</c:v>
                </c:pt>
                <c:pt idx="970">
                  <c:v>0.11198884670735998</c:v>
                </c:pt>
                <c:pt idx="971">
                  <c:v>0.11213767719132006</c:v>
                </c:pt>
                <c:pt idx="972">
                  <c:v>0.1122324006864801</c:v>
                </c:pt>
                <c:pt idx="973">
                  <c:v>0.11228215590674995</c:v>
                </c:pt>
                <c:pt idx="974">
                  <c:v>0.11239544694766002</c:v>
                </c:pt>
                <c:pt idx="975">
                  <c:v>0.11254674343379989</c:v>
                </c:pt>
                <c:pt idx="976">
                  <c:v>0.1126382756320301</c:v>
                </c:pt>
                <c:pt idx="977">
                  <c:v>0.11269803991992999</c:v>
                </c:pt>
                <c:pt idx="978">
                  <c:v>0.11282582699979993</c:v>
                </c:pt>
                <c:pt idx="979">
                  <c:v>0.11297228386474001</c:v>
                </c:pt>
                <c:pt idx="980">
                  <c:v>0.11310957216458006</c:v>
                </c:pt>
                <c:pt idx="981">
                  <c:v>0.11321880155486008</c:v>
                </c:pt>
                <c:pt idx="982">
                  <c:v>0.11335718779433002</c:v>
                </c:pt>
                <c:pt idx="983">
                  <c:v>0.11346382702279989</c:v>
                </c:pt>
                <c:pt idx="984">
                  <c:v>0.11354953596367001</c:v>
                </c:pt>
                <c:pt idx="985">
                  <c:v>0.11372955412214991</c:v>
                </c:pt>
                <c:pt idx="986">
                  <c:v>0.11382862938583993</c:v>
                </c:pt>
                <c:pt idx="987">
                  <c:v>0.11392828488534001</c:v>
                </c:pt>
                <c:pt idx="988">
                  <c:v>0.11403606368609998</c:v>
                </c:pt>
                <c:pt idx="989">
                  <c:v>0.11408799479063991</c:v>
                </c:pt>
                <c:pt idx="990">
                  <c:v>0.11417938192991994</c:v>
                </c:pt>
                <c:pt idx="991">
                  <c:v>0.11429891050572993</c:v>
                </c:pt>
                <c:pt idx="992">
                  <c:v>0.1143888470554999</c:v>
                </c:pt>
                <c:pt idx="993">
                  <c:v>0.11446703383021006</c:v>
                </c:pt>
                <c:pt idx="994">
                  <c:v>0.1145379676573699</c:v>
                </c:pt>
                <c:pt idx="995">
                  <c:v>0.11464792234239995</c:v>
                </c:pt>
                <c:pt idx="996">
                  <c:v>0.11472843006032996</c:v>
                </c:pt>
                <c:pt idx="997">
                  <c:v>0.11484853887195001</c:v>
                </c:pt>
                <c:pt idx="998">
                  <c:v>0.11497140380365001</c:v>
                </c:pt>
                <c:pt idx="999">
                  <c:v>0.11503015267889993</c:v>
                </c:pt>
                <c:pt idx="1000">
                  <c:v>0.11509827988639998</c:v>
                </c:pt>
                <c:pt idx="1001">
                  <c:v>0.11515142196212991</c:v>
                </c:pt>
                <c:pt idx="1002">
                  <c:v>0.11522786802943008</c:v>
                </c:pt>
                <c:pt idx="1003">
                  <c:v>0.11535377919909995</c:v>
                </c:pt>
                <c:pt idx="1004">
                  <c:v>0.11541789525554003</c:v>
                </c:pt>
                <c:pt idx="1005">
                  <c:v>0.11547911013295997</c:v>
                </c:pt>
                <c:pt idx="1006">
                  <c:v>0.11561372483971</c:v>
                </c:pt>
                <c:pt idx="1007">
                  <c:v>0.1156794365446101</c:v>
                </c:pt>
                <c:pt idx="1008">
                  <c:v>0.11575631778876994</c:v>
                </c:pt>
                <c:pt idx="1009">
                  <c:v>0.11588469496061005</c:v>
                </c:pt>
                <c:pt idx="1010">
                  <c:v>0.11595718687837997</c:v>
                </c:pt>
                <c:pt idx="1011">
                  <c:v>0.11603221991401003</c:v>
                </c:pt>
                <c:pt idx="1012">
                  <c:v>0.11623515738678991</c:v>
                </c:pt>
                <c:pt idx="1013">
                  <c:v>0.11637006221143009</c:v>
                </c:pt>
                <c:pt idx="1014">
                  <c:v>0.11651004409937005</c:v>
                </c:pt>
                <c:pt idx="1015">
                  <c:v>0.11657343486106009</c:v>
                </c:pt>
                <c:pt idx="1016">
                  <c:v>0.11676607314830001</c:v>
                </c:pt>
                <c:pt idx="1017">
                  <c:v>0.11688168513242991</c:v>
                </c:pt>
                <c:pt idx="1018">
                  <c:v>0.11694754189628997</c:v>
                </c:pt>
                <c:pt idx="1019">
                  <c:v>0.11710739686055005</c:v>
                </c:pt>
                <c:pt idx="1020">
                  <c:v>0.11717673503924009</c:v>
                </c:pt>
                <c:pt idx="1021">
                  <c:v>0.11725724275717009</c:v>
                </c:pt>
                <c:pt idx="1022">
                  <c:v>0.11732933705593007</c:v>
                </c:pt>
                <c:pt idx="1023">
                  <c:v>0.1174443688042599</c:v>
                </c:pt>
                <c:pt idx="1024">
                  <c:v>0.11751109592182996</c:v>
                </c:pt>
                <c:pt idx="1025">
                  <c:v>0.11761626366146993</c:v>
                </c:pt>
                <c:pt idx="1026">
                  <c:v>0.11779990829372999</c:v>
                </c:pt>
                <c:pt idx="1027">
                  <c:v>0.1179519300746199</c:v>
                </c:pt>
                <c:pt idx="1028">
                  <c:v>0.11803475873577995</c:v>
                </c:pt>
                <c:pt idx="1029">
                  <c:v>0.11809814949747</c:v>
                </c:pt>
                <c:pt idx="1030">
                  <c:v>0.11820302711921005</c:v>
                </c:pt>
                <c:pt idx="1031">
                  <c:v>0.11834083312287991</c:v>
                </c:pt>
                <c:pt idx="1032">
                  <c:v>0.11840161282343997</c:v>
                </c:pt>
                <c:pt idx="1033">
                  <c:v>0.11846906523577005</c:v>
                </c:pt>
                <c:pt idx="1034">
                  <c:v>0.11854884765894003</c:v>
                </c:pt>
                <c:pt idx="1035">
                  <c:v>0.11872712511000993</c:v>
                </c:pt>
                <c:pt idx="1036">
                  <c:v>0.11888785042797001</c:v>
                </c:pt>
                <c:pt idx="1037">
                  <c:v>0.11898852134013005</c:v>
                </c:pt>
                <c:pt idx="1038">
                  <c:v>0.11902358257349999</c:v>
                </c:pt>
                <c:pt idx="1039">
                  <c:v>0.11909252860816011</c:v>
                </c:pt>
                <c:pt idx="1040">
                  <c:v>0.11918391574743992</c:v>
                </c:pt>
                <c:pt idx="1041">
                  <c:v>0.11926732464440004</c:v>
                </c:pt>
                <c:pt idx="1042">
                  <c:v>0.1193305703471399</c:v>
                </c:pt>
                <c:pt idx="1043">
                  <c:v>0.11938525757175</c:v>
                </c:pt>
                <c:pt idx="1044">
                  <c:v>0.11945575622204996</c:v>
                </c:pt>
                <c:pt idx="1045">
                  <c:v>0.11953017146403</c:v>
                </c:pt>
                <c:pt idx="1046">
                  <c:v>0.11959602822789006</c:v>
                </c:pt>
                <c:pt idx="1047">
                  <c:v>0.11968175806807002</c:v>
                </c:pt>
                <c:pt idx="1048">
                  <c:v>0.11978188131675993</c:v>
                </c:pt>
                <c:pt idx="1049">
                  <c:v>0.1199122408619</c:v>
                </c:pt>
                <c:pt idx="1050">
                  <c:v>0.12005833110546993</c:v>
                </c:pt>
                <c:pt idx="1051">
                  <c:v>0.12014435106355004</c:v>
                </c:pt>
                <c:pt idx="1052">
                  <c:v>0.1202448769167499</c:v>
                </c:pt>
                <c:pt idx="1053">
                  <c:v>0.12036629125894005</c:v>
                </c:pt>
                <c:pt idx="1054">
                  <c:v>0.12046725228899002</c:v>
                </c:pt>
                <c:pt idx="1055">
                  <c:v>0.12059620969663998</c:v>
                </c:pt>
                <c:pt idx="1056">
                  <c:v>0.12070732485327995</c:v>
                </c:pt>
                <c:pt idx="1057">
                  <c:v>0.12078855786596998</c:v>
                </c:pt>
                <c:pt idx="1058">
                  <c:v>0.1208880683065201</c:v>
                </c:pt>
                <c:pt idx="1059">
                  <c:v>0.1209502985966</c:v>
                </c:pt>
                <c:pt idx="1060">
                  <c:v>0.12108041647585011</c:v>
                </c:pt>
                <c:pt idx="1061">
                  <c:v>0.12114047088165991</c:v>
                </c:pt>
                <c:pt idx="1062">
                  <c:v>0.12129191242674997</c:v>
                </c:pt>
                <c:pt idx="1063">
                  <c:v>0.12138678098085998</c:v>
                </c:pt>
                <c:pt idx="1064">
                  <c:v>0.12151196685577004</c:v>
                </c:pt>
                <c:pt idx="1065">
                  <c:v>0.12159426705454002</c:v>
                </c:pt>
                <c:pt idx="1066">
                  <c:v>0.12167820441388</c:v>
                </c:pt>
                <c:pt idx="1067">
                  <c:v>0.12172650904464</c:v>
                </c:pt>
                <c:pt idx="1068">
                  <c:v>0.1218074519394301</c:v>
                </c:pt>
                <c:pt idx="1069">
                  <c:v>0.12191465050438999</c:v>
                </c:pt>
                <c:pt idx="1070">
                  <c:v>0.12203823688355997</c:v>
                </c:pt>
                <c:pt idx="1071">
                  <c:v>0.12210090619777003</c:v>
                </c:pt>
                <c:pt idx="1072">
                  <c:v>0.12221521265135005</c:v>
                </c:pt>
                <c:pt idx="1073">
                  <c:v>0.12231646379930994</c:v>
                </c:pt>
                <c:pt idx="1074">
                  <c:v>0.12245267415451</c:v>
                </c:pt>
                <c:pt idx="1075">
                  <c:v>0.12255610118673999</c:v>
                </c:pt>
                <c:pt idx="1076">
                  <c:v>0.12264864879762993</c:v>
                </c:pt>
                <c:pt idx="1077">
                  <c:v>0.12279153186459002</c:v>
                </c:pt>
                <c:pt idx="1078">
                  <c:v>0.12283446931416009</c:v>
                </c:pt>
                <c:pt idx="1079">
                  <c:v>0.12296469512825992</c:v>
                </c:pt>
                <c:pt idx="1080">
                  <c:v>0.12304273838405999</c:v>
                </c:pt>
                <c:pt idx="1081">
                  <c:v>0.12311341767738004</c:v>
                </c:pt>
                <c:pt idx="1082">
                  <c:v>0.12330228443188007</c:v>
                </c:pt>
                <c:pt idx="1083">
                  <c:v>0.12340672687677001</c:v>
                </c:pt>
                <c:pt idx="1084">
                  <c:v>0.12347345399434007</c:v>
                </c:pt>
                <c:pt idx="1085">
                  <c:v>0.12358834068370994</c:v>
                </c:pt>
                <c:pt idx="1086">
                  <c:v>0.12368553018104</c:v>
                </c:pt>
                <c:pt idx="1087">
                  <c:v>0.12371309138176989</c:v>
                </c:pt>
                <c:pt idx="1088">
                  <c:v>0.12382547055914994</c:v>
                </c:pt>
                <c:pt idx="1089">
                  <c:v>0.12390137790047007</c:v>
                </c:pt>
                <c:pt idx="1090">
                  <c:v>0.12397492278875011</c:v>
                </c:pt>
                <c:pt idx="1091">
                  <c:v>0.12403613766617005</c:v>
                </c:pt>
                <c:pt idx="1092">
                  <c:v>0.12409851301519992</c:v>
                </c:pt>
                <c:pt idx="1093">
                  <c:v>0.12416146860003008</c:v>
                </c:pt>
                <c:pt idx="1094">
                  <c:v>0.12418902980076996</c:v>
                </c:pt>
                <c:pt idx="1095">
                  <c:v>0.12427432446409004</c:v>
                </c:pt>
                <c:pt idx="1096">
                  <c:v>0.1243503353545401</c:v>
                </c:pt>
                <c:pt idx="1097">
                  <c:v>0.12445999992167001</c:v>
                </c:pt>
                <c:pt idx="1098">
                  <c:v>0.12452179503489003</c:v>
                </c:pt>
                <c:pt idx="1099">
                  <c:v>0.12458434420669007</c:v>
                </c:pt>
                <c:pt idx="1100">
                  <c:v>0.12468797070288007</c:v>
                </c:pt>
                <c:pt idx="1101">
                  <c:v>0.12481539435218991</c:v>
                </c:pt>
                <c:pt idx="1102">
                  <c:v>0.12496886672259011</c:v>
                </c:pt>
                <c:pt idx="1103">
                  <c:v>0.12511987309082007</c:v>
                </c:pt>
                <c:pt idx="1104">
                  <c:v>0.12522866817675005</c:v>
                </c:pt>
                <c:pt idx="1105">
                  <c:v>0.12528538535417999</c:v>
                </c:pt>
                <c:pt idx="1106">
                  <c:v>0.1254475612616599</c:v>
                </c:pt>
                <c:pt idx="1107">
                  <c:v>0.12549267459549007</c:v>
                </c:pt>
                <c:pt idx="1108">
                  <c:v>0.12564600190694009</c:v>
                </c:pt>
                <c:pt idx="1109">
                  <c:v>0.12570228478001999</c:v>
                </c:pt>
                <c:pt idx="1110">
                  <c:v>0.12577524943248997</c:v>
                </c:pt>
                <c:pt idx="1111">
                  <c:v>0.12585358126616009</c:v>
                </c:pt>
                <c:pt idx="1112">
                  <c:v>0.12596513159965994</c:v>
                </c:pt>
                <c:pt idx="1113">
                  <c:v>0.12607682699210998</c:v>
                </c:pt>
                <c:pt idx="1114">
                  <c:v>0.12620723498926001</c:v>
                </c:pt>
                <c:pt idx="1115">
                  <c:v>0.1262853422405199</c:v>
                </c:pt>
                <c:pt idx="1116">
                  <c:v>0.12638652785299009</c:v>
                </c:pt>
                <c:pt idx="1117">
                  <c:v>0.12647936558177997</c:v>
                </c:pt>
                <c:pt idx="1118">
                  <c:v>0.12656915707258998</c:v>
                </c:pt>
                <c:pt idx="1119">
                  <c:v>0.12666504103934995</c:v>
                </c:pt>
                <c:pt idx="1120">
                  <c:v>0.12674641911098994</c:v>
                </c:pt>
                <c:pt idx="1121">
                  <c:v>0.12683664577866005</c:v>
                </c:pt>
                <c:pt idx="1122">
                  <c:v>0.12693064397906006</c:v>
                </c:pt>
                <c:pt idx="1123">
                  <c:v>0.12703610183660996</c:v>
                </c:pt>
                <c:pt idx="1124">
                  <c:v>0.12714022490254995</c:v>
                </c:pt>
                <c:pt idx="1125">
                  <c:v>0.12718899397120009</c:v>
                </c:pt>
                <c:pt idx="1126">
                  <c:v>0.12724788790540997</c:v>
                </c:pt>
                <c:pt idx="1127">
                  <c:v>0.12741238475609995</c:v>
                </c:pt>
                <c:pt idx="1128">
                  <c:v>0.12748099764003995</c:v>
                </c:pt>
                <c:pt idx="1129">
                  <c:v>0.12763536121235997</c:v>
                </c:pt>
                <c:pt idx="1130">
                  <c:v>0.12775414364521009</c:v>
                </c:pt>
                <c:pt idx="1131">
                  <c:v>0.12788571211397004</c:v>
                </c:pt>
                <c:pt idx="1132">
                  <c:v>0.12796941112884008</c:v>
                </c:pt>
                <c:pt idx="1133">
                  <c:v>0.12806892156937999</c:v>
                </c:pt>
                <c:pt idx="1134">
                  <c:v>0.12812404397084998</c:v>
                </c:pt>
                <c:pt idx="1135">
                  <c:v>0.1281688723827501</c:v>
                </c:pt>
                <c:pt idx="1136">
                  <c:v>0.12830696330835001</c:v>
                </c:pt>
                <c:pt idx="1137">
                  <c:v>0.12837253222337996</c:v>
                </c:pt>
                <c:pt idx="1138">
                  <c:v>0.12847421627911992</c:v>
                </c:pt>
                <c:pt idx="1139">
                  <c:v>0.1286141981670601</c:v>
                </c:pt>
                <c:pt idx="1140">
                  <c:v>0.12872183190888009</c:v>
                </c:pt>
                <c:pt idx="1141">
                  <c:v>0.12881147834073992</c:v>
                </c:pt>
                <c:pt idx="1142">
                  <c:v>0.12891577572667989</c:v>
                </c:pt>
                <c:pt idx="1143">
                  <c:v>0.12899555814985009</c:v>
                </c:pt>
                <c:pt idx="1144">
                  <c:v>0.12903878571732008</c:v>
                </c:pt>
                <c:pt idx="1145">
                  <c:v>0.12912321002693994</c:v>
                </c:pt>
                <c:pt idx="1146">
                  <c:v>0.12917572136728994</c:v>
                </c:pt>
                <c:pt idx="1147">
                  <c:v>0.12923127894561004</c:v>
                </c:pt>
                <c:pt idx="1148">
                  <c:v>0.12932237596697993</c:v>
                </c:pt>
                <c:pt idx="1149">
                  <c:v>0.12941419828311007</c:v>
                </c:pt>
                <c:pt idx="1150">
                  <c:v>0.12949412576524</c:v>
                </c:pt>
                <c:pt idx="1151">
                  <c:v>0.12958739867087998</c:v>
                </c:pt>
                <c:pt idx="1152">
                  <c:v>0.12966616568139999</c:v>
                </c:pt>
                <c:pt idx="1153">
                  <c:v>0.12977960178127002</c:v>
                </c:pt>
                <c:pt idx="1154">
                  <c:v>0.1298825936366399</c:v>
                </c:pt>
                <c:pt idx="1155">
                  <c:v>0.13003534071229006</c:v>
                </c:pt>
                <c:pt idx="1156">
                  <c:v>0.13020665533369002</c:v>
                </c:pt>
                <c:pt idx="1157">
                  <c:v>0.13027178680280005</c:v>
                </c:pt>
                <c:pt idx="1158">
                  <c:v>0.13039189561442011</c:v>
                </c:pt>
                <c:pt idx="1159">
                  <c:v>0.13048255745894011</c:v>
                </c:pt>
                <c:pt idx="1160">
                  <c:v>0.13063022747129005</c:v>
                </c:pt>
                <c:pt idx="1161">
                  <c:v>0.1307401821563301</c:v>
                </c:pt>
                <c:pt idx="1162">
                  <c:v>0.13081141989858991</c:v>
                </c:pt>
                <c:pt idx="1163">
                  <c:v>0.13087997723379008</c:v>
                </c:pt>
                <c:pt idx="1164">
                  <c:v>0.13100027595405006</c:v>
                </c:pt>
                <c:pt idx="1165">
                  <c:v>0.13112747352566001</c:v>
                </c:pt>
                <c:pt idx="1166">
                  <c:v>0.13118367041888002</c:v>
                </c:pt>
                <c:pt idx="1167">
                  <c:v>0.13127167815364005</c:v>
                </c:pt>
                <c:pt idx="1168">
                  <c:v>0.1313172266643301</c:v>
                </c:pt>
                <c:pt idx="1169">
                  <c:v>0.13137626565747995</c:v>
                </c:pt>
                <c:pt idx="1170">
                  <c:v>0.13143820582965993</c:v>
                </c:pt>
                <c:pt idx="1171">
                  <c:v>0.13150662289729009</c:v>
                </c:pt>
                <c:pt idx="1172">
                  <c:v>0.13154946604525009</c:v>
                </c:pt>
                <c:pt idx="1173">
                  <c:v>0.13161024574581992</c:v>
                </c:pt>
                <c:pt idx="1174">
                  <c:v>0.13165651955126001</c:v>
                </c:pt>
                <c:pt idx="1175">
                  <c:v>0.13175312881278001</c:v>
                </c:pt>
                <c:pt idx="1176">
                  <c:v>0.13181405357230003</c:v>
                </c:pt>
                <c:pt idx="1177">
                  <c:v>0.13184495112890993</c:v>
                </c:pt>
                <c:pt idx="1178">
                  <c:v>0.1319213971962101</c:v>
                </c:pt>
                <c:pt idx="1179">
                  <c:v>0.13210797277253006</c:v>
                </c:pt>
                <c:pt idx="1180">
                  <c:v>0.13218134283681993</c:v>
                </c:pt>
                <c:pt idx="1181">
                  <c:v>0.13230290223795005</c:v>
                </c:pt>
                <c:pt idx="1182">
                  <c:v>0.13238239454323009</c:v>
                </c:pt>
                <c:pt idx="1183">
                  <c:v>0.13247146073929006</c:v>
                </c:pt>
                <c:pt idx="1184">
                  <c:v>0.13256777988290991</c:v>
                </c:pt>
                <c:pt idx="1185">
                  <c:v>0.13268150610067009</c:v>
                </c:pt>
                <c:pt idx="1186">
                  <c:v>0.13280843268299991</c:v>
                </c:pt>
                <c:pt idx="1187">
                  <c:v>0.13290565245887009</c:v>
                </c:pt>
                <c:pt idx="1188">
                  <c:v>0.1330279068762199</c:v>
                </c:pt>
                <c:pt idx="1189">
                  <c:v>0.13316904923576001</c:v>
                </c:pt>
                <c:pt idx="1190">
                  <c:v>0.13331875007344007</c:v>
                </c:pt>
                <c:pt idx="1191">
                  <c:v>0.13339113449009998</c:v>
                </c:pt>
                <c:pt idx="1192">
                  <c:v>0.13359160596070008</c:v>
                </c:pt>
                <c:pt idx="1193">
                  <c:v>0.13367066308913</c:v>
                </c:pt>
                <c:pt idx="1194">
                  <c:v>0.1337337637329099</c:v>
                </c:pt>
                <c:pt idx="1195">
                  <c:v>0.13385894960782996</c:v>
                </c:pt>
                <c:pt idx="1196">
                  <c:v>0.13390855976915006</c:v>
                </c:pt>
                <c:pt idx="1197">
                  <c:v>0.13396295687586002</c:v>
                </c:pt>
                <c:pt idx="1198">
                  <c:v>0.1340473811854801</c:v>
                </c:pt>
                <c:pt idx="1199">
                  <c:v>0.13415037304084998</c:v>
                </c:pt>
                <c:pt idx="1200">
                  <c:v>0.13419171484195003</c:v>
                </c:pt>
                <c:pt idx="1201">
                  <c:v>0.13426105302064006</c:v>
                </c:pt>
                <c:pt idx="1202">
                  <c:v>0.13433343743730997</c:v>
                </c:pt>
                <c:pt idx="1203">
                  <c:v>0.13437295190350995</c:v>
                </c:pt>
                <c:pt idx="1204">
                  <c:v>0.13449068134044007</c:v>
                </c:pt>
                <c:pt idx="1205">
                  <c:v>0.1345684329382999</c:v>
                </c:pt>
                <c:pt idx="1206">
                  <c:v>0.13473133414054006</c:v>
                </c:pt>
                <c:pt idx="1207">
                  <c:v>0.13481619362701003</c:v>
                </c:pt>
                <c:pt idx="1208">
                  <c:v>0.13500302955619992</c:v>
                </c:pt>
                <c:pt idx="1209">
                  <c:v>0.13509064516274005</c:v>
                </c:pt>
                <c:pt idx="1210">
                  <c:v>0.13516186910780004</c:v>
                </c:pt>
                <c:pt idx="1211">
                  <c:v>0.13529430793026997</c:v>
                </c:pt>
                <c:pt idx="1212">
                  <c:v>0.13545430795348001</c:v>
                </c:pt>
                <c:pt idx="1213">
                  <c:v>0.13554496979800001</c:v>
                </c:pt>
                <c:pt idx="1214">
                  <c:v>0.1356743914638201</c:v>
                </c:pt>
                <c:pt idx="1215">
                  <c:v>0.13580549567440992</c:v>
                </c:pt>
                <c:pt idx="1216">
                  <c:v>0.13591356459308002</c:v>
                </c:pt>
                <c:pt idx="1217">
                  <c:v>0.13596360993126</c:v>
                </c:pt>
                <c:pt idx="1218">
                  <c:v>0.13598449842024007</c:v>
                </c:pt>
                <c:pt idx="1219">
                  <c:v>0.13603555917107002</c:v>
                </c:pt>
                <c:pt idx="1220">
                  <c:v>0.13611462441502997</c:v>
                </c:pt>
                <c:pt idx="1221">
                  <c:v>0.13619555919428006</c:v>
                </c:pt>
                <c:pt idx="1222">
                  <c:v>0.13629826093175001</c:v>
                </c:pt>
                <c:pt idx="1223">
                  <c:v>0.13641372785692996</c:v>
                </c:pt>
                <c:pt idx="1224">
                  <c:v>0.1364885782757701</c:v>
                </c:pt>
                <c:pt idx="1225">
                  <c:v>0.13657053658320994</c:v>
                </c:pt>
                <c:pt idx="1226">
                  <c:v>0.13663378228595002</c:v>
                </c:pt>
                <c:pt idx="1227">
                  <c:v>0.13668426280097989</c:v>
                </c:pt>
                <c:pt idx="1228">
                  <c:v>0.13675679227659998</c:v>
                </c:pt>
                <c:pt idx="1229">
                  <c:v>0.13683468893341</c:v>
                </c:pt>
                <c:pt idx="1230">
                  <c:v>0.13689865993089989</c:v>
                </c:pt>
                <c:pt idx="1231">
                  <c:v>0.13696190563363997</c:v>
                </c:pt>
                <c:pt idx="1232">
                  <c:v>0.13701398179713009</c:v>
                </c:pt>
                <c:pt idx="1233">
                  <c:v>0.13709245868974995</c:v>
                </c:pt>
                <c:pt idx="1234">
                  <c:v>0.13713220484238997</c:v>
                </c:pt>
                <c:pt idx="1235">
                  <c:v>0.13718747230280992</c:v>
                </c:pt>
                <c:pt idx="1236">
                  <c:v>0.13726275789849995</c:v>
                </c:pt>
                <c:pt idx="1237">
                  <c:v>0.13740477061175005</c:v>
                </c:pt>
                <c:pt idx="1238">
                  <c:v>0.1374638096048999</c:v>
                </c:pt>
                <c:pt idx="1239">
                  <c:v>0.13757840617638006</c:v>
                </c:pt>
                <c:pt idx="1240">
                  <c:v>0.13767922214748007</c:v>
                </c:pt>
                <c:pt idx="1241">
                  <c:v>0.13790739987777001</c:v>
                </c:pt>
                <c:pt idx="1242">
                  <c:v>0.13805463471327006</c:v>
                </c:pt>
                <c:pt idx="1243">
                  <c:v>0.13818620318204</c:v>
                </c:pt>
                <c:pt idx="1244">
                  <c:v>0.13827759032132003</c:v>
                </c:pt>
                <c:pt idx="1245">
                  <c:v>0.13833039177956996</c:v>
                </c:pt>
                <c:pt idx="1246">
                  <c:v>0.13851577711924001</c:v>
                </c:pt>
                <c:pt idx="1247">
                  <c:v>0.13855914974565997</c:v>
                </c:pt>
                <c:pt idx="1248">
                  <c:v>0.13862674721694002</c:v>
                </c:pt>
                <c:pt idx="1249">
                  <c:v>0.1387051430936701</c:v>
                </c:pt>
                <c:pt idx="1250">
                  <c:v>0.13881111714394989</c:v>
                </c:pt>
                <c:pt idx="1251">
                  <c:v>0.13890337463693991</c:v>
                </c:pt>
                <c:pt idx="1252">
                  <c:v>0.1389526946803501</c:v>
                </c:pt>
                <c:pt idx="1253">
                  <c:v>0.13902914074765005</c:v>
                </c:pt>
                <c:pt idx="1254">
                  <c:v>0.13910776269922009</c:v>
                </c:pt>
                <c:pt idx="1255">
                  <c:v>0.13916923457244001</c:v>
                </c:pt>
                <c:pt idx="1256">
                  <c:v>0.13919900477954994</c:v>
                </c:pt>
                <c:pt idx="1257">
                  <c:v>0.13921481620523002</c:v>
                </c:pt>
                <c:pt idx="1258">
                  <c:v>0.13932419065446</c:v>
                </c:pt>
                <c:pt idx="1259">
                  <c:v>0.13940730943351998</c:v>
                </c:pt>
                <c:pt idx="1260">
                  <c:v>0.13943704651851996</c:v>
                </c:pt>
                <c:pt idx="1261">
                  <c:v>0.13957151616631003</c:v>
                </c:pt>
                <c:pt idx="1262">
                  <c:v>0.13972730947994005</c:v>
                </c:pt>
                <c:pt idx="1263">
                  <c:v>0.1398244989772599</c:v>
                </c:pt>
                <c:pt idx="1264">
                  <c:v>0.13998623970788993</c:v>
                </c:pt>
                <c:pt idx="1265">
                  <c:v>0.14012390065261005</c:v>
                </c:pt>
                <c:pt idx="1266">
                  <c:v>0.14023545098609991</c:v>
                </c:pt>
                <c:pt idx="1267">
                  <c:v>0.14032737924135996</c:v>
                </c:pt>
                <c:pt idx="1268">
                  <c:v>0.14041633949829002</c:v>
                </c:pt>
                <c:pt idx="1269">
                  <c:v>0.14047566860934002</c:v>
                </c:pt>
                <c:pt idx="1270">
                  <c:v>0.14061419990776991</c:v>
                </c:pt>
                <c:pt idx="1271">
                  <c:v>0.14071922258845992</c:v>
                </c:pt>
                <c:pt idx="1272">
                  <c:v>0.14084107210749996</c:v>
                </c:pt>
                <c:pt idx="1273">
                  <c:v>0.14092082418276997</c:v>
                </c:pt>
                <c:pt idx="1274">
                  <c:v>0.14101702861534005</c:v>
                </c:pt>
                <c:pt idx="1275">
                  <c:v>0.14107708302115007</c:v>
                </c:pt>
                <c:pt idx="1276">
                  <c:v>0.14117751894309993</c:v>
                </c:pt>
                <c:pt idx="1277">
                  <c:v>0.14124752728885004</c:v>
                </c:pt>
                <c:pt idx="1278">
                  <c:v>0.14129177026897999</c:v>
                </c:pt>
                <c:pt idx="1279">
                  <c:v>0.14138620364622989</c:v>
                </c:pt>
                <c:pt idx="1280">
                  <c:v>0.14146830701262991</c:v>
                </c:pt>
                <c:pt idx="1281">
                  <c:v>0.1414997848050501</c:v>
                </c:pt>
                <c:pt idx="1282">
                  <c:v>0.14156680204052008</c:v>
                </c:pt>
                <c:pt idx="1283">
                  <c:v>0.14167617648974007</c:v>
                </c:pt>
                <c:pt idx="1284">
                  <c:v>0.14173057359646002</c:v>
                </c:pt>
                <c:pt idx="1285">
                  <c:v>0.1418057141331901</c:v>
                </c:pt>
                <c:pt idx="1286">
                  <c:v>0.14192190635313007</c:v>
                </c:pt>
                <c:pt idx="1287">
                  <c:v>0.14198906864755001</c:v>
                </c:pt>
                <c:pt idx="1288">
                  <c:v>0.1420929308566401</c:v>
                </c:pt>
                <c:pt idx="1289">
                  <c:v>0.14220375589537992</c:v>
                </c:pt>
                <c:pt idx="1290">
                  <c:v>0.14234228719380004</c:v>
                </c:pt>
                <c:pt idx="1291">
                  <c:v>0.14243657551210998</c:v>
                </c:pt>
                <c:pt idx="1292">
                  <c:v>0.14253550571685003</c:v>
                </c:pt>
                <c:pt idx="1293">
                  <c:v>0.1426415438102</c:v>
                </c:pt>
                <c:pt idx="1294">
                  <c:v>0.14272567800190994</c:v>
                </c:pt>
                <c:pt idx="1295">
                  <c:v>0.14279864265437991</c:v>
                </c:pt>
                <c:pt idx="1296">
                  <c:v>0.1429080171036099</c:v>
                </c:pt>
                <c:pt idx="1297">
                  <c:v>0.14299795365337009</c:v>
                </c:pt>
                <c:pt idx="1298">
                  <c:v>0.14308005701976989</c:v>
                </c:pt>
                <c:pt idx="1299">
                  <c:v>0.14315911414819005</c:v>
                </c:pt>
                <c:pt idx="1300">
                  <c:v>0.14329372885494007</c:v>
                </c:pt>
                <c:pt idx="1301">
                  <c:v>0.14334116313199008</c:v>
                </c:pt>
                <c:pt idx="1302">
                  <c:v>0.14344299451576004</c:v>
                </c:pt>
                <c:pt idx="1303">
                  <c:v>0.14353699271615006</c:v>
                </c:pt>
                <c:pt idx="1304">
                  <c:v>0.14362620397115999</c:v>
                </c:pt>
                <c:pt idx="1305">
                  <c:v>0.14375356573034992</c:v>
                </c:pt>
                <c:pt idx="1306">
                  <c:v>0.14380245059690999</c:v>
                </c:pt>
                <c:pt idx="1307">
                  <c:v>0.14391516140201999</c:v>
                </c:pt>
                <c:pt idx="1308">
                  <c:v>0.14403522438513994</c:v>
                </c:pt>
                <c:pt idx="1309">
                  <c:v>0.14408937720245008</c:v>
                </c:pt>
                <c:pt idx="1310">
                  <c:v>0.14419367458838006</c:v>
                </c:pt>
                <c:pt idx="1311">
                  <c:v>0.14427215148099992</c:v>
                </c:pt>
                <c:pt idx="1312">
                  <c:v>0.14437876981015996</c:v>
                </c:pt>
                <c:pt idx="1313">
                  <c:v>0.1444620336481599</c:v>
                </c:pt>
                <c:pt idx="1314">
                  <c:v>0.1445510998442201</c:v>
                </c:pt>
                <c:pt idx="1315">
                  <c:v>0.14459906175622006</c:v>
                </c:pt>
                <c:pt idx="1316">
                  <c:v>0.14473532471229</c:v>
                </c:pt>
                <c:pt idx="1317">
                  <c:v>0.14488792672897999</c:v>
                </c:pt>
                <c:pt idx="1318">
                  <c:v>0.14495407361073998</c:v>
                </c:pt>
                <c:pt idx="1319">
                  <c:v>0.14504619355876991</c:v>
                </c:pt>
                <c:pt idx="1320">
                  <c:v>0.14510217879995002</c:v>
                </c:pt>
                <c:pt idx="1321">
                  <c:v>0.1452188061967401</c:v>
                </c:pt>
                <c:pt idx="1322">
                  <c:v>0.1452898850828499</c:v>
                </c:pt>
                <c:pt idx="1323">
                  <c:v>0.14539817870324989</c:v>
                </c:pt>
                <c:pt idx="1324">
                  <c:v>0.14546990324133002</c:v>
                </c:pt>
                <c:pt idx="1325">
                  <c:v>0.14559102746561003</c:v>
                </c:pt>
                <c:pt idx="1326">
                  <c:v>0.14564397398280993</c:v>
                </c:pt>
                <c:pt idx="1327">
                  <c:v>0.14574348442335006</c:v>
                </c:pt>
                <c:pt idx="1328">
                  <c:v>0.14583022967618997</c:v>
                </c:pt>
                <c:pt idx="1329">
                  <c:v>0.14589144455360992</c:v>
                </c:pt>
                <c:pt idx="1330">
                  <c:v>0.14593032035253994</c:v>
                </c:pt>
                <c:pt idx="1331">
                  <c:v>0.14599965853122998</c:v>
                </c:pt>
                <c:pt idx="1332">
                  <c:v>0.14608930496309003</c:v>
                </c:pt>
                <c:pt idx="1333">
                  <c:v>0.14617010279892995</c:v>
                </c:pt>
                <c:pt idx="1334">
                  <c:v>0.14628963137473994</c:v>
                </c:pt>
                <c:pt idx="1335">
                  <c:v>0.14641090065796991</c:v>
                </c:pt>
                <c:pt idx="1336">
                  <c:v>0.1465083802731999</c:v>
                </c:pt>
                <c:pt idx="1337">
                  <c:v>0.14655712008082</c:v>
                </c:pt>
                <c:pt idx="1338">
                  <c:v>0.14664836216114008</c:v>
                </c:pt>
                <c:pt idx="1339">
                  <c:v>0.14678573298796005</c:v>
                </c:pt>
                <c:pt idx="1340">
                  <c:v>0.14685869764043002</c:v>
                </c:pt>
                <c:pt idx="1341">
                  <c:v>0.14695200124178998</c:v>
                </c:pt>
                <c:pt idx="1342">
                  <c:v>0.14704770945388002</c:v>
                </c:pt>
                <c:pt idx="1343">
                  <c:v>0.14712648469029999</c:v>
                </c:pt>
                <c:pt idx="1344">
                  <c:v>0.14716071037688994</c:v>
                </c:pt>
                <c:pt idx="1345">
                  <c:v>0.14724078291797005</c:v>
                </c:pt>
                <c:pt idx="1346">
                  <c:v>0.14734362971439996</c:v>
                </c:pt>
                <c:pt idx="1347">
                  <c:v>0.14741804495638</c:v>
                </c:pt>
                <c:pt idx="1348">
                  <c:v>0.14748506219184998</c:v>
                </c:pt>
                <c:pt idx="1349">
                  <c:v>0.14756324896655992</c:v>
                </c:pt>
                <c:pt idx="1350">
                  <c:v>0.14766769141145009</c:v>
                </c:pt>
                <c:pt idx="1351">
                  <c:v>0.14771599604221008</c:v>
                </c:pt>
                <c:pt idx="1352">
                  <c:v>0.14781768236703008</c:v>
                </c:pt>
                <c:pt idx="1353">
                  <c:v>0.1479285074057699</c:v>
                </c:pt>
                <c:pt idx="1354">
                  <c:v>0.14798914204738001</c:v>
                </c:pt>
                <c:pt idx="1355">
                  <c:v>0.14814377781098997</c:v>
                </c:pt>
                <c:pt idx="1356">
                  <c:v>0.14823023002432989</c:v>
                </c:pt>
                <c:pt idx="1357">
                  <c:v>0.1482818710109699</c:v>
                </c:pt>
                <c:pt idx="1358">
                  <c:v>0.14841225810901992</c:v>
                </c:pt>
                <c:pt idx="1359">
                  <c:v>0.14846580576113011</c:v>
                </c:pt>
                <c:pt idx="1360">
                  <c:v>0.14860926906390004</c:v>
                </c:pt>
                <c:pt idx="1361">
                  <c:v>0.14874867071603992</c:v>
                </c:pt>
                <c:pt idx="1362">
                  <c:v>0.14892868887452004</c:v>
                </c:pt>
                <c:pt idx="1363">
                  <c:v>0.14903458190891006</c:v>
                </c:pt>
                <c:pt idx="1364">
                  <c:v>0.14912240861895998</c:v>
                </c:pt>
                <c:pt idx="1365">
                  <c:v>0.1491776100348301</c:v>
                </c:pt>
                <c:pt idx="1366">
                  <c:v>0.14927146317627993</c:v>
                </c:pt>
                <c:pt idx="1367">
                  <c:v>0.14936879773254996</c:v>
                </c:pt>
                <c:pt idx="1368">
                  <c:v>0.14946903346785989</c:v>
                </c:pt>
                <c:pt idx="1369">
                  <c:v>0.14954809059628005</c:v>
                </c:pt>
                <c:pt idx="1370">
                  <c:v>0.14963164455218991</c:v>
                </c:pt>
                <c:pt idx="1371">
                  <c:v>0.14968691201261008</c:v>
                </c:pt>
                <c:pt idx="1372">
                  <c:v>0.14983516226077009</c:v>
                </c:pt>
                <c:pt idx="1373">
                  <c:v>0.14997746509193011</c:v>
                </c:pt>
                <c:pt idx="1374">
                  <c:v>0.15000923300225</c:v>
                </c:pt>
                <c:pt idx="1375">
                  <c:v>0.15005753763301</c:v>
                </c:pt>
                <c:pt idx="1376">
                  <c:v>0.15010606983936992</c:v>
                </c:pt>
                <c:pt idx="1377">
                  <c:v>0.15015603266088995</c:v>
                </c:pt>
                <c:pt idx="1378">
                  <c:v>0.15024480873905</c:v>
                </c:pt>
                <c:pt idx="1379">
                  <c:v>0.15030254220163997</c:v>
                </c:pt>
                <c:pt idx="1380">
                  <c:v>0.15043991302845994</c:v>
                </c:pt>
                <c:pt idx="1381">
                  <c:v>0.15054334006067993</c:v>
                </c:pt>
                <c:pt idx="1382">
                  <c:v>0.15059802728530003</c:v>
                </c:pt>
                <c:pt idx="1383">
                  <c:v>0.15070624126292009</c:v>
                </c:pt>
                <c:pt idx="1384">
                  <c:v>0.1507858786271401</c:v>
                </c:pt>
                <c:pt idx="1385">
                  <c:v>0.15088887048251998</c:v>
                </c:pt>
                <c:pt idx="1386">
                  <c:v>0.15096440192707994</c:v>
                </c:pt>
                <c:pt idx="1387">
                  <c:v>0.15103929661495008</c:v>
                </c:pt>
                <c:pt idx="1388">
                  <c:v>0.15116506272566999</c:v>
                </c:pt>
                <c:pt idx="1389">
                  <c:v>0.15123991314449992</c:v>
                </c:pt>
                <c:pt idx="1390">
                  <c:v>0.15134957771163005</c:v>
                </c:pt>
                <c:pt idx="1391">
                  <c:v>0.15149826313664994</c:v>
                </c:pt>
                <c:pt idx="1392">
                  <c:v>0.1515831226231199</c:v>
                </c:pt>
                <c:pt idx="1393">
                  <c:v>0.15163660875463991</c:v>
                </c:pt>
                <c:pt idx="1394">
                  <c:v>0.15174486335373993</c:v>
                </c:pt>
                <c:pt idx="1395">
                  <c:v>0.15186540734222009</c:v>
                </c:pt>
                <c:pt idx="1396">
                  <c:v>0.15199233392454992</c:v>
                </c:pt>
                <c:pt idx="1397">
                  <c:v>0.15212288698064991</c:v>
                </c:pt>
                <c:pt idx="1398">
                  <c:v>0.15216393970403996</c:v>
                </c:pt>
                <c:pt idx="1399">
                  <c:v>0.15225909733585996</c:v>
                </c:pt>
                <c:pt idx="1400">
                  <c:v>0.15234598764765006</c:v>
                </c:pt>
                <c:pt idx="1401">
                  <c:v>0.15243186254677998</c:v>
                </c:pt>
                <c:pt idx="1402">
                  <c:v>0.15252948722095994</c:v>
                </c:pt>
                <c:pt idx="1403">
                  <c:v>0.15263842649333004</c:v>
                </c:pt>
                <c:pt idx="1404">
                  <c:v>0.15272502668721999</c:v>
                </c:pt>
                <c:pt idx="1405">
                  <c:v>0.15283324066484005</c:v>
                </c:pt>
                <c:pt idx="1406">
                  <c:v>0.15292324452978989</c:v>
                </c:pt>
                <c:pt idx="1407">
                  <c:v>0.15300020351771004</c:v>
                </c:pt>
                <c:pt idx="1408">
                  <c:v>0.15308375747361991</c:v>
                </c:pt>
                <c:pt idx="1409">
                  <c:v>0.15320009475251006</c:v>
                </c:pt>
                <c:pt idx="1410">
                  <c:v>0.1532507203264899</c:v>
                </c:pt>
                <c:pt idx="1411">
                  <c:v>0.15338548009217989</c:v>
                </c:pt>
                <c:pt idx="1412">
                  <c:v>0.15350355807849003</c:v>
                </c:pt>
                <c:pt idx="1413">
                  <c:v>0.15356622354542004</c:v>
                </c:pt>
                <c:pt idx="1414">
                  <c:v>0.15362975936606005</c:v>
                </c:pt>
                <c:pt idx="1415">
                  <c:v>0.15378287015212</c:v>
                </c:pt>
                <c:pt idx="1416">
                  <c:v>0.15383936955058997</c:v>
                </c:pt>
                <c:pt idx="1417">
                  <c:v>0.15389855360269</c:v>
                </c:pt>
                <c:pt idx="1418">
                  <c:v>0.15398587909132999</c:v>
                </c:pt>
                <c:pt idx="1419">
                  <c:v>0.15407160893150995</c:v>
                </c:pt>
                <c:pt idx="1420">
                  <c:v>0.15414907041147008</c:v>
                </c:pt>
                <c:pt idx="1421">
                  <c:v>0.15427686734750989</c:v>
                </c:pt>
                <c:pt idx="1422">
                  <c:v>0.15439784651282995</c:v>
                </c:pt>
                <c:pt idx="1423">
                  <c:v>0.1544645736304</c:v>
                </c:pt>
                <c:pt idx="1424">
                  <c:v>0.1545031593114301</c:v>
                </c:pt>
                <c:pt idx="1425">
                  <c:v>0.15456814572157995</c:v>
                </c:pt>
                <c:pt idx="1426">
                  <c:v>0.15463733884132003</c:v>
                </c:pt>
                <c:pt idx="1427">
                  <c:v>0.15470450113573997</c:v>
                </c:pt>
                <c:pt idx="1428">
                  <c:v>0.15477978673143</c:v>
                </c:pt>
                <c:pt idx="1429">
                  <c:v>0.15486189009783002</c:v>
                </c:pt>
                <c:pt idx="1430">
                  <c:v>0.15497053925229998</c:v>
                </c:pt>
                <c:pt idx="1431">
                  <c:v>0.1550535129724</c:v>
                </c:pt>
                <c:pt idx="1432">
                  <c:v>0.15510400018397008</c:v>
                </c:pt>
                <c:pt idx="1433">
                  <c:v>0.15525108326397996</c:v>
                </c:pt>
                <c:pt idx="1434">
                  <c:v>0.15535233441194007</c:v>
                </c:pt>
                <c:pt idx="1435">
                  <c:v>0.1554869491186901</c:v>
                </c:pt>
                <c:pt idx="1436">
                  <c:v>0.15556847224928005</c:v>
                </c:pt>
                <c:pt idx="1437">
                  <c:v>0.1556647913928999</c:v>
                </c:pt>
                <c:pt idx="1438">
                  <c:v>0.15571715767428995</c:v>
                </c:pt>
                <c:pt idx="1439">
                  <c:v>0.15581347681791002</c:v>
                </c:pt>
                <c:pt idx="1440">
                  <c:v>0.1558893426494099</c:v>
                </c:pt>
                <c:pt idx="1441">
                  <c:v>0.15594228916661002</c:v>
                </c:pt>
                <c:pt idx="1442">
                  <c:v>0.15601728464438991</c:v>
                </c:pt>
                <c:pt idx="1443">
                  <c:v>0.1560927152990299</c:v>
                </c:pt>
                <c:pt idx="1444">
                  <c:v>0.15618729373523998</c:v>
                </c:pt>
                <c:pt idx="1445">
                  <c:v>0.15628390299675998</c:v>
                </c:pt>
                <c:pt idx="1446">
                  <c:v>0.15632814597687994</c:v>
                </c:pt>
                <c:pt idx="1447">
                  <c:v>0.15638558932156998</c:v>
                </c:pt>
                <c:pt idx="1448">
                  <c:v>0.15642728610686008</c:v>
                </c:pt>
                <c:pt idx="1449">
                  <c:v>0.15648698552848006</c:v>
                </c:pt>
                <c:pt idx="1450">
                  <c:v>0.15659244338602996</c:v>
                </c:pt>
                <c:pt idx="1451">
                  <c:v>0.15664466460847004</c:v>
                </c:pt>
                <c:pt idx="1452">
                  <c:v>0.15670080242259998</c:v>
                </c:pt>
                <c:pt idx="1453">
                  <c:v>0.15687458304617996</c:v>
                </c:pt>
                <c:pt idx="1454">
                  <c:v>0.15698047608057997</c:v>
                </c:pt>
                <c:pt idx="1455">
                  <c:v>0.15709086594245991</c:v>
                </c:pt>
                <c:pt idx="1456">
                  <c:v>0.1572214189985699</c:v>
                </c:pt>
                <c:pt idx="1457">
                  <c:v>0.15732020414435999</c:v>
                </c:pt>
                <c:pt idx="1458">
                  <c:v>0.15743189953681003</c:v>
                </c:pt>
                <c:pt idx="1459">
                  <c:v>0.15747701287064997</c:v>
                </c:pt>
                <c:pt idx="1460">
                  <c:v>0.15764020419078006</c:v>
                </c:pt>
                <c:pt idx="1461">
                  <c:v>0.15776364935827991</c:v>
                </c:pt>
                <c:pt idx="1462">
                  <c:v>0.15786040367875009</c:v>
                </c:pt>
                <c:pt idx="1463">
                  <c:v>0.15798950614535001</c:v>
                </c:pt>
                <c:pt idx="1464">
                  <c:v>0.15805405737864997</c:v>
                </c:pt>
                <c:pt idx="1465">
                  <c:v>0.15819998668358992</c:v>
                </c:pt>
                <c:pt idx="1466">
                  <c:v>0.15830341371581991</c:v>
                </c:pt>
                <c:pt idx="1467">
                  <c:v>0.15834809187279997</c:v>
                </c:pt>
                <c:pt idx="1468">
                  <c:v>0.15844963313866001</c:v>
                </c:pt>
                <c:pt idx="1469">
                  <c:v>0.15854435663381006</c:v>
                </c:pt>
                <c:pt idx="1470">
                  <c:v>0.15863333754930009</c:v>
                </c:pt>
                <c:pt idx="1471">
                  <c:v>0.15874888975504997</c:v>
                </c:pt>
                <c:pt idx="1472">
                  <c:v>0.15880096591854009</c:v>
                </c:pt>
                <c:pt idx="1473">
                  <c:v>0.1588234871393901</c:v>
                </c:pt>
                <c:pt idx="1474">
                  <c:v>0.15889989612328992</c:v>
                </c:pt>
                <c:pt idx="1475">
                  <c:v>0.15897619713162991</c:v>
                </c:pt>
                <c:pt idx="1476">
                  <c:v>0.15905423884740011</c:v>
                </c:pt>
                <c:pt idx="1477">
                  <c:v>0.15910791065935004</c:v>
                </c:pt>
                <c:pt idx="1478">
                  <c:v>0.15919842744492008</c:v>
                </c:pt>
                <c:pt idx="1479">
                  <c:v>0.15928995964315007</c:v>
                </c:pt>
                <c:pt idx="1480">
                  <c:v>0.15936843653576993</c:v>
                </c:pt>
                <c:pt idx="1481">
                  <c:v>0.15951509113545992</c:v>
                </c:pt>
                <c:pt idx="1482">
                  <c:v>0.15960343203676008</c:v>
                </c:pt>
                <c:pt idx="1483">
                  <c:v>0.15973209932650989</c:v>
                </c:pt>
                <c:pt idx="1484">
                  <c:v>0.15978983278910008</c:v>
                </c:pt>
                <c:pt idx="1485">
                  <c:v>0.15990022265098003</c:v>
                </c:pt>
                <c:pt idx="1486">
                  <c:v>0.1599608572925999</c:v>
                </c:pt>
                <c:pt idx="1487">
                  <c:v>0.16003715830095011</c:v>
                </c:pt>
                <c:pt idx="1488">
                  <c:v>0.16018584372596001</c:v>
                </c:pt>
                <c:pt idx="1489">
                  <c:v>0.16030363159436001</c:v>
                </c:pt>
                <c:pt idx="1490">
                  <c:v>0.16034279751118996</c:v>
                </c:pt>
                <c:pt idx="1491">
                  <c:v>0.16043307539294993</c:v>
                </c:pt>
                <c:pt idx="1492">
                  <c:v>0.16052760261505994</c:v>
                </c:pt>
                <c:pt idx="1493">
                  <c:v>0.16059665067585005</c:v>
                </c:pt>
                <c:pt idx="1494">
                  <c:v>0.16066976038726999</c:v>
                </c:pt>
                <c:pt idx="1495">
                  <c:v>0.16069369511422993</c:v>
                </c:pt>
                <c:pt idx="1496">
                  <c:v>0.16077873659035991</c:v>
                </c:pt>
                <c:pt idx="1497">
                  <c:v>0.16085850455899009</c:v>
                </c:pt>
                <c:pt idx="1498">
                  <c:v>0.16088662351937</c:v>
                </c:pt>
                <c:pt idx="1499">
                  <c:v>0.16099063078740006</c:v>
                </c:pt>
                <c:pt idx="1500">
                  <c:v>0.16100760268469005</c:v>
                </c:pt>
                <c:pt idx="1501">
                  <c:v>0.16110174594404003</c:v>
                </c:pt>
                <c:pt idx="1502">
                  <c:v>0.16120807415529992</c:v>
                </c:pt>
                <c:pt idx="1503">
                  <c:v>0.16128988740379002</c:v>
                </c:pt>
                <c:pt idx="1504">
                  <c:v>0.16136270699731003</c:v>
                </c:pt>
                <c:pt idx="1505">
                  <c:v>0.16143929812355995</c:v>
                </c:pt>
                <c:pt idx="1506">
                  <c:v>0.16151159581930008</c:v>
                </c:pt>
                <c:pt idx="1507">
                  <c:v>0.1616165601619699</c:v>
                </c:pt>
                <c:pt idx="1508">
                  <c:v>0.16175958828787995</c:v>
                </c:pt>
                <c:pt idx="1509">
                  <c:v>0.16184256200798997</c:v>
                </c:pt>
                <c:pt idx="1510">
                  <c:v>0.16207040277794005</c:v>
                </c:pt>
                <c:pt idx="1511">
                  <c:v>0.16210598906342999</c:v>
                </c:pt>
                <c:pt idx="1512">
                  <c:v>0.16214907157194003</c:v>
                </c:pt>
                <c:pt idx="1513">
                  <c:v>0.16223407611735996</c:v>
                </c:pt>
                <c:pt idx="1514">
                  <c:v>0.16232966996622999</c:v>
                </c:pt>
                <c:pt idx="1515">
                  <c:v>0.16238073071705994</c:v>
                </c:pt>
                <c:pt idx="1516">
                  <c:v>0.1624222441963401</c:v>
                </c:pt>
                <c:pt idx="1517">
                  <c:v>0.1625504496900001</c:v>
                </c:pt>
                <c:pt idx="1518">
                  <c:v>0.16266083955189004</c:v>
                </c:pt>
                <c:pt idx="1519">
                  <c:v>0.16277369541594999</c:v>
                </c:pt>
                <c:pt idx="1520">
                  <c:v>0.16290555400262008</c:v>
                </c:pt>
                <c:pt idx="1521">
                  <c:v>0.16300332373574999</c:v>
                </c:pt>
                <c:pt idx="1522">
                  <c:v>0.16304510071369993</c:v>
                </c:pt>
                <c:pt idx="1523">
                  <c:v>0.16311615366041998</c:v>
                </c:pt>
                <c:pt idx="1524">
                  <c:v>0.16317493762288993</c:v>
                </c:pt>
                <c:pt idx="1525">
                  <c:v>0.1632095975643999</c:v>
                </c:pt>
                <c:pt idx="1526">
                  <c:v>0.16327690491777003</c:v>
                </c:pt>
                <c:pt idx="1527">
                  <c:v>0.16331955224943995</c:v>
                </c:pt>
                <c:pt idx="1528">
                  <c:v>0.16342834646286009</c:v>
                </c:pt>
                <c:pt idx="1529">
                  <c:v>0.16347012344082001</c:v>
                </c:pt>
                <c:pt idx="1530">
                  <c:v>0.16352336007592005</c:v>
                </c:pt>
                <c:pt idx="1531">
                  <c:v>0.16358007812585007</c:v>
                </c:pt>
                <c:pt idx="1532">
                  <c:v>0.16369191857725007</c:v>
                </c:pt>
                <c:pt idx="1533">
                  <c:v>0.16375860919156993</c:v>
                </c:pt>
                <c:pt idx="1534">
                  <c:v>0.16383073999358011</c:v>
                </c:pt>
                <c:pt idx="1535">
                  <c:v>0.16387657862217009</c:v>
                </c:pt>
                <c:pt idx="1536">
                  <c:v>0.16395636104535005</c:v>
                </c:pt>
                <c:pt idx="1537">
                  <c:v>0.16406762126093999</c:v>
                </c:pt>
                <c:pt idx="1538">
                  <c:v>0.16417336923639003</c:v>
                </c:pt>
                <c:pt idx="1539">
                  <c:v>0.16428522151062008</c:v>
                </c:pt>
                <c:pt idx="1540">
                  <c:v>0.16441025050374991</c:v>
                </c:pt>
                <c:pt idx="1541">
                  <c:v>0.16455414898337994</c:v>
                </c:pt>
                <c:pt idx="1542">
                  <c:v>0.16460970656170004</c:v>
                </c:pt>
                <c:pt idx="1543">
                  <c:v>0.16468078544780007</c:v>
                </c:pt>
                <c:pt idx="1544">
                  <c:v>0.16477333305869002</c:v>
                </c:pt>
                <c:pt idx="1545">
                  <c:v>0.16483077640338006</c:v>
                </c:pt>
                <c:pt idx="1546">
                  <c:v>0.16495045003814002</c:v>
                </c:pt>
                <c:pt idx="1547">
                  <c:v>0.16504517353330006</c:v>
                </c:pt>
                <c:pt idx="1548">
                  <c:v>0.16511088523820994</c:v>
                </c:pt>
                <c:pt idx="1549">
                  <c:v>0.1652060439102101</c:v>
                </c:pt>
                <c:pt idx="1550">
                  <c:v>0.16527726785527008</c:v>
                </c:pt>
                <c:pt idx="1551">
                  <c:v>0.16535617992474005</c:v>
                </c:pt>
                <c:pt idx="1552">
                  <c:v>0.16543596234792002</c:v>
                </c:pt>
                <c:pt idx="1553">
                  <c:v>0.16555144818388001</c:v>
                </c:pt>
                <c:pt idx="1554">
                  <c:v>0.16559654260692991</c:v>
                </c:pt>
                <c:pt idx="1555">
                  <c:v>0.16563237216789006</c:v>
                </c:pt>
                <c:pt idx="1556">
                  <c:v>0.16574131032182993</c:v>
                </c:pt>
                <c:pt idx="1557">
                  <c:v>0.16583835587864004</c:v>
                </c:pt>
                <c:pt idx="1558">
                  <c:v>0.16587258979112995</c:v>
                </c:pt>
                <c:pt idx="1559">
                  <c:v>0.16593612561176996</c:v>
                </c:pt>
                <c:pt idx="1560">
                  <c:v>0.16605678904462007</c:v>
                </c:pt>
                <c:pt idx="1561">
                  <c:v>0.16617619817606011</c:v>
                </c:pt>
                <c:pt idx="1562">
                  <c:v>0.16628760345060001</c:v>
                </c:pt>
                <c:pt idx="1563">
                  <c:v>0.16636332422314992</c:v>
                </c:pt>
                <c:pt idx="1564">
                  <c:v>0.16644934418123003</c:v>
                </c:pt>
                <c:pt idx="1565">
                  <c:v>0.16652796613280008</c:v>
                </c:pt>
                <c:pt idx="1566">
                  <c:v>0.16658395888797006</c:v>
                </c:pt>
                <c:pt idx="1567">
                  <c:v>0.16669231792454009</c:v>
                </c:pt>
                <c:pt idx="1568">
                  <c:v>0.16677442129093989</c:v>
                </c:pt>
                <c:pt idx="1569">
                  <c:v>0.16684970688662992</c:v>
                </c:pt>
                <c:pt idx="1570">
                  <c:v>0.16696473863495997</c:v>
                </c:pt>
                <c:pt idx="1571">
                  <c:v>0.16708223638546005</c:v>
                </c:pt>
                <c:pt idx="1572">
                  <c:v>0.16717742120936996</c:v>
                </c:pt>
                <c:pt idx="1573">
                  <c:v>0.16724325182132005</c:v>
                </c:pt>
                <c:pt idx="1574">
                  <c:v>0.16735973415915995</c:v>
                </c:pt>
                <c:pt idx="1575">
                  <c:v>0.1674573588333399</c:v>
                </c:pt>
                <c:pt idx="1576">
                  <c:v>0.16752292547930003</c:v>
                </c:pt>
                <c:pt idx="1577">
                  <c:v>0.16762620745258006</c:v>
                </c:pt>
                <c:pt idx="1578">
                  <c:v>0.16768089467718994</c:v>
                </c:pt>
                <c:pt idx="1579">
                  <c:v>0.16774167437776</c:v>
                </c:pt>
                <c:pt idx="1580">
                  <c:v>0.16785888201034993</c:v>
                </c:pt>
                <c:pt idx="1581">
                  <c:v>0.16792981583750999</c:v>
                </c:pt>
                <c:pt idx="1582">
                  <c:v>0.16799335165814999</c:v>
                </c:pt>
                <c:pt idx="1583">
                  <c:v>0.16806791195908</c:v>
                </c:pt>
                <c:pt idx="1584">
                  <c:v>0.16814987026653005</c:v>
                </c:pt>
                <c:pt idx="1585">
                  <c:v>0.16822718668753001</c:v>
                </c:pt>
                <c:pt idx="1586">
                  <c:v>0.16825619847777995</c:v>
                </c:pt>
                <c:pt idx="1587">
                  <c:v>0.16830020926515998</c:v>
                </c:pt>
                <c:pt idx="1588">
                  <c:v>0.16839124836138009</c:v>
                </c:pt>
                <c:pt idx="1589">
                  <c:v>0.16854762191080996</c:v>
                </c:pt>
                <c:pt idx="1590">
                  <c:v>0.16860821423232997</c:v>
                </c:pt>
                <c:pt idx="1591">
                  <c:v>0.16869862827903992</c:v>
                </c:pt>
                <c:pt idx="1592">
                  <c:v>0.16879320671524001</c:v>
                </c:pt>
                <c:pt idx="1593">
                  <c:v>0.16885111128996999</c:v>
                </c:pt>
                <c:pt idx="1594">
                  <c:v>0.16895378697425989</c:v>
                </c:pt>
                <c:pt idx="1595">
                  <c:v>0.16905315235585006</c:v>
                </c:pt>
                <c:pt idx="1596">
                  <c:v>0.16913656125280996</c:v>
                </c:pt>
                <c:pt idx="1597">
                  <c:v>0.16925739535919004</c:v>
                </c:pt>
                <c:pt idx="1598">
                  <c:v>0.16936125756826992</c:v>
                </c:pt>
                <c:pt idx="1599">
                  <c:v>0.16946366918783995</c:v>
                </c:pt>
                <c:pt idx="1600">
                  <c:v>0.16952198288623999</c:v>
                </c:pt>
                <c:pt idx="1601">
                  <c:v>0.16958464835317</c:v>
                </c:pt>
                <c:pt idx="1602">
                  <c:v>0.16965282606024989</c:v>
                </c:pt>
                <c:pt idx="1603">
                  <c:v>0.16970153844385005</c:v>
                </c:pt>
                <c:pt idx="1604">
                  <c:v>0.1697672775727701</c:v>
                </c:pt>
                <c:pt idx="1605">
                  <c:v>0.16989202827083005</c:v>
                </c:pt>
                <c:pt idx="1606">
                  <c:v>0.16999023318081008</c:v>
                </c:pt>
                <c:pt idx="1607">
                  <c:v>0.17005884606475008</c:v>
                </c:pt>
                <c:pt idx="1608">
                  <c:v>0.17017431298993002</c:v>
                </c:pt>
                <c:pt idx="1609">
                  <c:v>0.17027011877522003</c:v>
                </c:pt>
                <c:pt idx="1610">
                  <c:v>0.17039712353902003</c:v>
                </c:pt>
                <c:pt idx="1611">
                  <c:v>0.17053144812785992</c:v>
                </c:pt>
                <c:pt idx="1612">
                  <c:v>0.17062791233042995</c:v>
                </c:pt>
                <c:pt idx="1613">
                  <c:v>0.17073119430370998</c:v>
                </c:pt>
                <c:pt idx="1614">
                  <c:v>0.17086203747772011</c:v>
                </c:pt>
                <c:pt idx="1615">
                  <c:v>0.17090510055076003</c:v>
                </c:pt>
                <c:pt idx="1616">
                  <c:v>0.17098722335262995</c:v>
                </c:pt>
                <c:pt idx="1617">
                  <c:v>0.17106149353567002</c:v>
                </c:pt>
                <c:pt idx="1618">
                  <c:v>0.17112865583008996</c:v>
                </c:pt>
                <c:pt idx="1619">
                  <c:v>0.1711933521223401</c:v>
                </c:pt>
                <c:pt idx="1620">
                  <c:v>0.17125065040806997</c:v>
                </c:pt>
                <c:pt idx="1621">
                  <c:v>0.17135045096652002</c:v>
                </c:pt>
                <c:pt idx="1622">
                  <c:v>0.17138453982005997</c:v>
                </c:pt>
                <c:pt idx="1623">
                  <c:v>0.17153950742201007</c:v>
                </c:pt>
                <c:pt idx="1624">
                  <c:v>0.1716111219018901</c:v>
                </c:pt>
                <c:pt idx="1625">
                  <c:v>0.17171715284404998</c:v>
                </c:pt>
                <c:pt idx="1626">
                  <c:v>0.17181391431571003</c:v>
                </c:pt>
                <c:pt idx="1627">
                  <c:v>0.17192807571033009</c:v>
                </c:pt>
                <c:pt idx="1628">
                  <c:v>0.17198464870130992</c:v>
                </c:pt>
                <c:pt idx="1629">
                  <c:v>0.17204716910928997</c:v>
                </c:pt>
                <c:pt idx="1630">
                  <c:v>0.17212840212198</c:v>
                </c:pt>
                <c:pt idx="1631">
                  <c:v>0.17218192887498995</c:v>
                </c:pt>
                <c:pt idx="1632">
                  <c:v>0.17224357892926001</c:v>
                </c:pt>
                <c:pt idx="1633">
                  <c:v>0.17234178383924004</c:v>
                </c:pt>
                <c:pt idx="1634">
                  <c:v>0.17244318004614989</c:v>
                </c:pt>
                <c:pt idx="1635">
                  <c:v>0.17256212838617002</c:v>
                </c:pt>
                <c:pt idx="1636">
                  <c:v>0.1726643949467801</c:v>
                </c:pt>
                <c:pt idx="1637">
                  <c:v>0.17273112206434993</c:v>
                </c:pt>
                <c:pt idx="1638">
                  <c:v>0.17281844755298992</c:v>
                </c:pt>
                <c:pt idx="1639">
                  <c:v>0.17290156633204989</c:v>
                </c:pt>
                <c:pt idx="1640">
                  <c:v>0.17302660714800999</c:v>
                </c:pt>
                <c:pt idx="1641">
                  <c:v>0.1731294539444399</c:v>
                </c:pt>
                <c:pt idx="1642">
                  <c:v>0.17327801796000997</c:v>
                </c:pt>
                <c:pt idx="1643">
                  <c:v>0.17338127628378008</c:v>
                </c:pt>
                <c:pt idx="1644">
                  <c:v>0.17348774955397994</c:v>
                </c:pt>
                <c:pt idx="1645">
                  <c:v>0.17353953559956992</c:v>
                </c:pt>
                <c:pt idx="1646">
                  <c:v>0.17357260904044991</c:v>
                </c:pt>
                <c:pt idx="1647">
                  <c:v>0.1736625455902201</c:v>
                </c:pt>
                <c:pt idx="1648">
                  <c:v>0.17371288104629001</c:v>
                </c:pt>
                <c:pt idx="1649">
                  <c:v>0.17378177783399007</c:v>
                </c:pt>
                <c:pt idx="1650">
                  <c:v>0.17379730535591009</c:v>
                </c:pt>
                <c:pt idx="1651">
                  <c:v>0.17394512042721999</c:v>
                </c:pt>
                <c:pt idx="1652">
                  <c:v>0.1739837061082401</c:v>
                </c:pt>
                <c:pt idx="1653">
                  <c:v>0.17406406876722991</c:v>
                </c:pt>
                <c:pt idx="1654">
                  <c:v>0.1741158548128201</c:v>
                </c:pt>
                <c:pt idx="1655">
                  <c:v>0.17417025191953006</c:v>
                </c:pt>
                <c:pt idx="1656">
                  <c:v>0.17426628094523999</c:v>
                </c:pt>
                <c:pt idx="1657">
                  <c:v>0.17433968077457007</c:v>
                </c:pt>
                <c:pt idx="1658">
                  <c:v>0.17443962639197008</c:v>
                </c:pt>
                <c:pt idx="1659">
                  <c:v>0.17450562821478011</c:v>
                </c:pt>
                <c:pt idx="1660">
                  <c:v>0.17464183463452998</c:v>
                </c:pt>
                <c:pt idx="1661">
                  <c:v>0.17473554665248003</c:v>
                </c:pt>
                <c:pt idx="1662">
                  <c:v>0.17487103171293006</c:v>
                </c:pt>
                <c:pt idx="1663">
                  <c:v>0.17506468541282993</c:v>
                </c:pt>
                <c:pt idx="1664">
                  <c:v>0.17513460382732005</c:v>
                </c:pt>
                <c:pt idx="1665">
                  <c:v>0.17522526567184005</c:v>
                </c:pt>
                <c:pt idx="1666">
                  <c:v>0.17528865643353009</c:v>
                </c:pt>
                <c:pt idx="1667">
                  <c:v>0.17534842072143997</c:v>
                </c:pt>
                <c:pt idx="1668">
                  <c:v>0.17541790395907997</c:v>
                </c:pt>
                <c:pt idx="1669">
                  <c:v>0.17554773172042992</c:v>
                </c:pt>
                <c:pt idx="1670">
                  <c:v>0.17565420499063999</c:v>
                </c:pt>
                <c:pt idx="1671">
                  <c:v>0.17577257309484007</c:v>
                </c:pt>
                <c:pt idx="1672">
                  <c:v>0.17585075986956</c:v>
                </c:pt>
                <c:pt idx="1673">
                  <c:v>0.17591153957012007</c:v>
                </c:pt>
                <c:pt idx="1674">
                  <c:v>0.17601656225082007</c:v>
                </c:pt>
                <c:pt idx="1675">
                  <c:v>0.17606153052570006</c:v>
                </c:pt>
                <c:pt idx="1676">
                  <c:v>0.17610823950799004</c:v>
                </c:pt>
                <c:pt idx="1677">
                  <c:v>0.1762215305489101</c:v>
                </c:pt>
                <c:pt idx="1678">
                  <c:v>0.17629507543717993</c:v>
                </c:pt>
                <c:pt idx="1679">
                  <c:v>0.17638370645639001</c:v>
                </c:pt>
                <c:pt idx="1680">
                  <c:v>0.17643998932945992</c:v>
                </c:pt>
                <c:pt idx="1681">
                  <c:v>0.17651687057361998</c:v>
                </c:pt>
                <c:pt idx="1682">
                  <c:v>0.17657170285718005</c:v>
                </c:pt>
                <c:pt idx="1683">
                  <c:v>0.17662595490494004</c:v>
                </c:pt>
                <c:pt idx="1684">
                  <c:v>0.17674055147641998</c:v>
                </c:pt>
                <c:pt idx="1685">
                  <c:v>0.17679755964424992</c:v>
                </c:pt>
                <c:pt idx="1686">
                  <c:v>0.17686994406092005</c:v>
                </c:pt>
                <c:pt idx="1687">
                  <c:v>0.17694015259331008</c:v>
                </c:pt>
                <c:pt idx="1688">
                  <c:v>0.17702240101866007</c:v>
                </c:pt>
                <c:pt idx="1689">
                  <c:v>0.17711509368849998</c:v>
                </c:pt>
                <c:pt idx="1690">
                  <c:v>0.17715483984114</c:v>
                </c:pt>
                <c:pt idx="1691">
                  <c:v>0.17723636297172995</c:v>
                </c:pt>
                <c:pt idx="1692">
                  <c:v>0.17736488520252003</c:v>
                </c:pt>
                <c:pt idx="1693">
                  <c:v>0.17741188430271992</c:v>
                </c:pt>
                <c:pt idx="1694">
                  <c:v>0.17750834850528996</c:v>
                </c:pt>
                <c:pt idx="1695">
                  <c:v>0.1776763267708199</c:v>
                </c:pt>
                <c:pt idx="1696">
                  <c:v>0.17780481424843009</c:v>
                </c:pt>
                <c:pt idx="1697">
                  <c:v>0.17794555618430996</c:v>
                </c:pt>
                <c:pt idx="1698">
                  <c:v>0.17797979009680009</c:v>
                </c:pt>
                <c:pt idx="1699">
                  <c:v>0.17801736036517002</c:v>
                </c:pt>
                <c:pt idx="1700">
                  <c:v>0.17808553807223992</c:v>
                </c:pt>
                <c:pt idx="1701">
                  <c:v>0.17815922801946993</c:v>
                </c:pt>
                <c:pt idx="1702">
                  <c:v>0.17826918270450998</c:v>
                </c:pt>
                <c:pt idx="1703">
                  <c:v>0.1783644864354601</c:v>
                </c:pt>
                <c:pt idx="1704">
                  <c:v>0.17842787719714992</c:v>
                </c:pt>
                <c:pt idx="1705">
                  <c:v>0.17848880661370004</c:v>
                </c:pt>
                <c:pt idx="1706">
                  <c:v>0.17856002590172992</c:v>
                </c:pt>
                <c:pt idx="1707">
                  <c:v>0.1786482217440799</c:v>
                </c:pt>
                <c:pt idx="1708">
                  <c:v>0.17876107760813009</c:v>
                </c:pt>
                <c:pt idx="1709">
                  <c:v>0.17881968142443005</c:v>
                </c:pt>
                <c:pt idx="1710">
                  <c:v>0.17889873855284999</c:v>
                </c:pt>
                <c:pt idx="1711">
                  <c:v>0.17901319006537997</c:v>
                </c:pt>
                <c:pt idx="1712">
                  <c:v>0.17912321348495008</c:v>
                </c:pt>
                <c:pt idx="1713">
                  <c:v>0.17927270052912991</c:v>
                </c:pt>
                <c:pt idx="1714">
                  <c:v>0.17940804053062998</c:v>
                </c:pt>
                <c:pt idx="1715">
                  <c:v>0.17950145849522992</c:v>
                </c:pt>
                <c:pt idx="1716">
                  <c:v>0.17958831104620998</c:v>
                </c:pt>
                <c:pt idx="1717">
                  <c:v>0.17968756912966</c:v>
                </c:pt>
                <c:pt idx="1718">
                  <c:v>0.1797753297951501</c:v>
                </c:pt>
                <c:pt idx="1719">
                  <c:v>0.17986338057854989</c:v>
                </c:pt>
                <c:pt idx="1720">
                  <c:v>0.18000481305599991</c:v>
                </c:pt>
                <c:pt idx="1721">
                  <c:v>0.1801570351036601</c:v>
                </c:pt>
                <c:pt idx="1722">
                  <c:v>0.18024873233606997</c:v>
                </c:pt>
                <c:pt idx="1723">
                  <c:v>0.180333243265</c:v>
                </c:pt>
                <c:pt idx="1724">
                  <c:v>0.18038544774404008</c:v>
                </c:pt>
                <c:pt idx="1725">
                  <c:v>0.18042185754080009</c:v>
                </c:pt>
                <c:pt idx="1726">
                  <c:v>0.18049148583739005</c:v>
                </c:pt>
                <c:pt idx="1727">
                  <c:v>0.18053152210793</c:v>
                </c:pt>
                <c:pt idx="1728">
                  <c:v>0.18060535711409997</c:v>
                </c:pt>
                <c:pt idx="1729">
                  <c:v>0.1807260461615301</c:v>
                </c:pt>
                <c:pt idx="1730">
                  <c:v>0.18078740609790001</c:v>
                </c:pt>
                <c:pt idx="1731">
                  <c:v>0.18085674427659004</c:v>
                </c:pt>
                <c:pt idx="1732">
                  <c:v>0.18092593739632989</c:v>
                </c:pt>
                <c:pt idx="1733">
                  <c:v>0.18098599180213992</c:v>
                </c:pt>
                <c:pt idx="1734">
                  <c:v>0.18103734267087002</c:v>
                </c:pt>
                <c:pt idx="1735">
                  <c:v>0.18108608041760998</c:v>
                </c:pt>
                <c:pt idx="1736">
                  <c:v>0.18113308157869001</c:v>
                </c:pt>
                <c:pt idx="1737">
                  <c:v>0.18121866635992001</c:v>
                </c:pt>
                <c:pt idx="1738">
                  <c:v>0.18128312885903997</c:v>
                </c:pt>
                <c:pt idx="1739">
                  <c:v>0.18133282775454007</c:v>
                </c:pt>
                <c:pt idx="1740">
                  <c:v>0.18144916503342001</c:v>
                </c:pt>
                <c:pt idx="1741">
                  <c:v>0.18152154945008991</c:v>
                </c:pt>
                <c:pt idx="1742">
                  <c:v>0.18162787766134003</c:v>
                </c:pt>
                <c:pt idx="1743">
                  <c:v>0.18175814059955009</c:v>
                </c:pt>
                <c:pt idx="1744">
                  <c:v>0.1818691106972401</c:v>
                </c:pt>
                <c:pt idx="1745">
                  <c:v>0.18195280971209993</c:v>
                </c:pt>
                <c:pt idx="1746">
                  <c:v>0.18200343528607998</c:v>
                </c:pt>
                <c:pt idx="1747">
                  <c:v>0.18206290945608994</c:v>
                </c:pt>
                <c:pt idx="1748">
                  <c:v>0.18216271001453999</c:v>
                </c:pt>
                <c:pt idx="1749">
                  <c:v>0.18223393395958998</c:v>
                </c:pt>
                <c:pt idx="1750">
                  <c:v>0.18233112345692004</c:v>
                </c:pt>
                <c:pt idx="1751">
                  <c:v>0.18237725220340995</c:v>
                </c:pt>
                <c:pt idx="1752">
                  <c:v>0.18248669096594994</c:v>
                </c:pt>
                <c:pt idx="1753">
                  <c:v>0.18254639094055003</c:v>
                </c:pt>
                <c:pt idx="1754">
                  <c:v>0.18266838551853004</c:v>
                </c:pt>
                <c:pt idx="1755">
                  <c:v>0.1827197363872699</c:v>
                </c:pt>
                <c:pt idx="1756">
                  <c:v>0.1827986484567401</c:v>
                </c:pt>
                <c:pt idx="1757">
                  <c:v>0.18290526678589991</c:v>
                </c:pt>
                <c:pt idx="1758">
                  <c:v>0.18295516706511994</c:v>
                </c:pt>
                <c:pt idx="1759">
                  <c:v>0.18300869381811991</c:v>
                </c:pt>
                <c:pt idx="1760">
                  <c:v>0.1830569984488799</c:v>
                </c:pt>
                <c:pt idx="1761">
                  <c:v>0.18317493137624008</c:v>
                </c:pt>
                <c:pt idx="1762">
                  <c:v>0.18325892050900006</c:v>
                </c:pt>
                <c:pt idx="1763">
                  <c:v>0.18336321789494003</c:v>
                </c:pt>
                <c:pt idx="1764">
                  <c:v>0.18344198490546004</c:v>
                </c:pt>
                <c:pt idx="1765">
                  <c:v>0.18358254702920007</c:v>
                </c:pt>
                <c:pt idx="1766">
                  <c:v>0.18364497936094004</c:v>
                </c:pt>
                <c:pt idx="1767">
                  <c:v>0.1836933720679399</c:v>
                </c:pt>
                <c:pt idx="1768">
                  <c:v>0.18376009918550995</c:v>
                </c:pt>
                <c:pt idx="1769">
                  <c:v>0.18383088795371005</c:v>
                </c:pt>
                <c:pt idx="1770">
                  <c:v>0.18393852169552005</c:v>
                </c:pt>
                <c:pt idx="1771">
                  <c:v>0.18400394328253</c:v>
                </c:pt>
                <c:pt idx="1772">
                  <c:v>0.18411621891077989</c:v>
                </c:pt>
                <c:pt idx="1773">
                  <c:v>0.18423168583597005</c:v>
                </c:pt>
                <c:pt idx="1774">
                  <c:v>0.18430465048844002</c:v>
                </c:pt>
                <c:pt idx="1775">
                  <c:v>0.18439110562337002</c:v>
                </c:pt>
                <c:pt idx="1776">
                  <c:v>0.18445826791778996</c:v>
                </c:pt>
                <c:pt idx="1777">
                  <c:v>0.18451658161619</c:v>
                </c:pt>
                <c:pt idx="1778">
                  <c:v>0.18460463239958003</c:v>
                </c:pt>
                <c:pt idx="1779">
                  <c:v>0.18469079741662009</c:v>
                </c:pt>
                <c:pt idx="1780">
                  <c:v>0.18475868500579007</c:v>
                </c:pt>
                <c:pt idx="1781">
                  <c:v>0.18484136860799993</c:v>
                </c:pt>
                <c:pt idx="1782">
                  <c:v>0.18498439673390998</c:v>
                </c:pt>
                <c:pt idx="1783">
                  <c:v>0.18512176756072996</c:v>
                </c:pt>
                <c:pt idx="1784">
                  <c:v>0.1852720486342001</c:v>
                </c:pt>
                <c:pt idx="1785">
                  <c:v>0.1853329733937199</c:v>
                </c:pt>
                <c:pt idx="1786">
                  <c:v>0.18541594711382992</c:v>
                </c:pt>
                <c:pt idx="1787">
                  <c:v>0.18545134149792997</c:v>
                </c:pt>
                <c:pt idx="1788">
                  <c:v>0.1855193741460599</c:v>
                </c:pt>
                <c:pt idx="1789">
                  <c:v>0.1855601357113501</c:v>
                </c:pt>
                <c:pt idx="1790">
                  <c:v>0.18561569328966998</c:v>
                </c:pt>
                <c:pt idx="1791">
                  <c:v>0.18564049837033991</c:v>
                </c:pt>
                <c:pt idx="1792">
                  <c:v>0.18567183110379992</c:v>
                </c:pt>
                <c:pt idx="1793">
                  <c:v>0.18575132340907996</c:v>
                </c:pt>
                <c:pt idx="1794">
                  <c:v>0.18580383474941997</c:v>
                </c:pt>
                <c:pt idx="1795">
                  <c:v>0.18590929260697009</c:v>
                </c:pt>
                <c:pt idx="1796">
                  <c:v>0.18594642769847991</c:v>
                </c:pt>
                <c:pt idx="1797">
                  <c:v>0.18600981846016995</c:v>
                </c:pt>
                <c:pt idx="1798">
                  <c:v>0.18613587468879</c:v>
                </c:pt>
                <c:pt idx="1799">
                  <c:v>0.18621232075608996</c:v>
                </c:pt>
                <c:pt idx="1800">
                  <c:v>0.18628093364002996</c:v>
                </c:pt>
                <c:pt idx="1801">
                  <c:v>0.18641061634242995</c:v>
                </c:pt>
                <c:pt idx="1802">
                  <c:v>0.18645152296668011</c:v>
                </c:pt>
                <c:pt idx="1803">
                  <c:v>0.18658454202496011</c:v>
                </c:pt>
                <c:pt idx="1804">
                  <c:v>0.18669391647419009</c:v>
                </c:pt>
                <c:pt idx="1805">
                  <c:v>0.18681155928363991</c:v>
                </c:pt>
                <c:pt idx="1806">
                  <c:v>0.18686058920914994</c:v>
                </c:pt>
                <c:pt idx="1807">
                  <c:v>0.1869116499599901</c:v>
                </c:pt>
                <c:pt idx="1808">
                  <c:v>0.18697446048587008</c:v>
                </c:pt>
                <c:pt idx="1809">
                  <c:v>0.18700579321934008</c:v>
                </c:pt>
                <c:pt idx="1810">
                  <c:v>0.18712967356369004</c:v>
                </c:pt>
                <c:pt idx="1811">
                  <c:v>0.18719030820529992</c:v>
                </c:pt>
                <c:pt idx="1812">
                  <c:v>0.18729823206502005</c:v>
                </c:pt>
                <c:pt idx="1813">
                  <c:v>0.18733130550590005</c:v>
                </c:pt>
                <c:pt idx="1814">
                  <c:v>0.18738555755366004</c:v>
                </c:pt>
                <c:pt idx="1815">
                  <c:v>0.18749493200289002</c:v>
                </c:pt>
                <c:pt idx="1816">
                  <c:v>0.18762055305465997</c:v>
                </c:pt>
                <c:pt idx="1817">
                  <c:v>0.18771860735187995</c:v>
                </c:pt>
                <c:pt idx="1818">
                  <c:v>0.18781044831035998</c:v>
                </c:pt>
                <c:pt idx="1819">
                  <c:v>0.18784655490068003</c:v>
                </c:pt>
                <c:pt idx="1820">
                  <c:v>0.18793475074303001</c:v>
                </c:pt>
                <c:pt idx="1821">
                  <c:v>0.18807303583952995</c:v>
                </c:pt>
                <c:pt idx="1822">
                  <c:v>0.18817351777676006</c:v>
                </c:pt>
                <c:pt idx="1823">
                  <c:v>0.18822739763828999</c:v>
                </c:pt>
                <c:pt idx="1824">
                  <c:v>0.18827999104695992</c:v>
                </c:pt>
                <c:pt idx="1825">
                  <c:v>0.18839843166113002</c:v>
                </c:pt>
                <c:pt idx="1826">
                  <c:v>0.18844332742604997</c:v>
                </c:pt>
                <c:pt idx="1827">
                  <c:v>0.18850062571179005</c:v>
                </c:pt>
                <c:pt idx="1828">
                  <c:v>0.18870762483518999</c:v>
                </c:pt>
                <c:pt idx="1829">
                  <c:v>0.18875114252055991</c:v>
                </c:pt>
                <c:pt idx="1830">
                  <c:v>0.18886994580162009</c:v>
                </c:pt>
                <c:pt idx="1831">
                  <c:v>0.18893072550218992</c:v>
                </c:pt>
                <c:pt idx="1832">
                  <c:v>0.18898787872898004</c:v>
                </c:pt>
                <c:pt idx="1833">
                  <c:v>0.18909797847296006</c:v>
                </c:pt>
                <c:pt idx="1834">
                  <c:v>0.18915150522597002</c:v>
                </c:pt>
                <c:pt idx="1835">
                  <c:v>0.18925174096126995</c:v>
                </c:pt>
                <c:pt idx="1836">
                  <c:v>0.18932456055478997</c:v>
                </c:pt>
                <c:pt idx="1837">
                  <c:v>0.18938911178808993</c:v>
                </c:pt>
                <c:pt idx="1838">
                  <c:v>0.18942813264596992</c:v>
                </c:pt>
                <c:pt idx="1839">
                  <c:v>0.18951647354727008</c:v>
                </c:pt>
                <c:pt idx="1840">
                  <c:v>0.18962860411657001</c:v>
                </c:pt>
                <c:pt idx="1841">
                  <c:v>0.18969881264897004</c:v>
                </c:pt>
                <c:pt idx="1842">
                  <c:v>0.18981514992784998</c:v>
                </c:pt>
                <c:pt idx="1843">
                  <c:v>0.18987941104325001</c:v>
                </c:pt>
                <c:pt idx="1844">
                  <c:v>0.19000155068018998</c:v>
                </c:pt>
                <c:pt idx="1845">
                  <c:v>0.19016155070340002</c:v>
                </c:pt>
                <c:pt idx="1846">
                  <c:v>0.19022784264410997</c:v>
                </c:pt>
                <c:pt idx="1847">
                  <c:v>0.19026744547032992</c:v>
                </c:pt>
                <c:pt idx="1848">
                  <c:v>0.19030095235552991</c:v>
                </c:pt>
                <c:pt idx="1849">
                  <c:v>0.19036608382463993</c:v>
                </c:pt>
                <c:pt idx="1850">
                  <c:v>0.19042961964527994</c:v>
                </c:pt>
                <c:pt idx="1851">
                  <c:v>0.19052883996791992</c:v>
                </c:pt>
                <c:pt idx="1852">
                  <c:v>0.19061268404172993</c:v>
                </c:pt>
                <c:pt idx="1853">
                  <c:v>0.19068448822258999</c:v>
                </c:pt>
                <c:pt idx="1854">
                  <c:v>0.19078878560852996</c:v>
                </c:pt>
                <c:pt idx="1855">
                  <c:v>0.19082824164326007</c:v>
                </c:pt>
                <c:pt idx="1856">
                  <c:v>0.19090091617782989</c:v>
                </c:pt>
                <c:pt idx="1857">
                  <c:v>0.19098867684332999</c:v>
                </c:pt>
                <c:pt idx="1858">
                  <c:v>0.19105496878403994</c:v>
                </c:pt>
                <c:pt idx="1859">
                  <c:v>0.19113238895724005</c:v>
                </c:pt>
                <c:pt idx="1860">
                  <c:v>0.19118639219385991</c:v>
                </c:pt>
                <c:pt idx="1861">
                  <c:v>0.19128996428504008</c:v>
                </c:pt>
                <c:pt idx="1862">
                  <c:v>0.19134015468216004</c:v>
                </c:pt>
                <c:pt idx="1863">
                  <c:v>0.19138410754439006</c:v>
                </c:pt>
                <c:pt idx="1864">
                  <c:v>0.19149130610934995</c:v>
                </c:pt>
                <c:pt idx="1865">
                  <c:v>0.19157442488839993</c:v>
                </c:pt>
                <c:pt idx="1866">
                  <c:v>0.19164086188807006</c:v>
                </c:pt>
                <c:pt idx="1867">
                  <c:v>0.19170802418249</c:v>
                </c:pt>
                <c:pt idx="1868">
                  <c:v>0.19181333698107994</c:v>
                </c:pt>
                <c:pt idx="1869">
                  <c:v>0.19186512302666991</c:v>
                </c:pt>
                <c:pt idx="1870">
                  <c:v>0.19193765250229</c:v>
                </c:pt>
                <c:pt idx="1871">
                  <c:v>0.19198798795836991</c:v>
                </c:pt>
                <c:pt idx="1872">
                  <c:v>0.19206399884880998</c:v>
                </c:pt>
                <c:pt idx="1873">
                  <c:v>0.19212506866727996</c:v>
                </c:pt>
                <c:pt idx="1874">
                  <c:v>0.19220876768214001</c:v>
                </c:pt>
                <c:pt idx="1875">
                  <c:v>0.19232873143481011</c:v>
                </c:pt>
                <c:pt idx="1876">
                  <c:v>0.1923913969017399</c:v>
                </c:pt>
                <c:pt idx="1877">
                  <c:v>0.19247495085764998</c:v>
                </c:pt>
                <c:pt idx="1878">
                  <c:v>0.19256851388120011</c:v>
                </c:pt>
                <c:pt idx="1879">
                  <c:v>0.19266594611997001</c:v>
                </c:pt>
                <c:pt idx="1880">
                  <c:v>0.1927083507101901</c:v>
                </c:pt>
                <c:pt idx="1881">
                  <c:v>0.19279262996085</c:v>
                </c:pt>
                <c:pt idx="1882">
                  <c:v>0.19286690014388008</c:v>
                </c:pt>
                <c:pt idx="1883">
                  <c:v>0.1929006988795201</c:v>
                </c:pt>
                <c:pt idx="1884">
                  <c:v>0.19301703615841004</c:v>
                </c:pt>
                <c:pt idx="1885">
                  <c:v>0.19307912138953998</c:v>
                </c:pt>
                <c:pt idx="1886">
                  <c:v>0.19314280226912994</c:v>
                </c:pt>
                <c:pt idx="1887">
                  <c:v>0.19325159648255008</c:v>
                </c:pt>
                <c:pt idx="1888">
                  <c:v>0.19331411689052991</c:v>
                </c:pt>
                <c:pt idx="1889">
                  <c:v>0.19337373611949005</c:v>
                </c:pt>
                <c:pt idx="1890">
                  <c:v>0.19349050857523009</c:v>
                </c:pt>
                <c:pt idx="1891">
                  <c:v>0.19355912145917009</c:v>
                </c:pt>
                <c:pt idx="1892">
                  <c:v>0.19367023661581007</c:v>
                </c:pt>
                <c:pt idx="1893">
                  <c:v>0.19374668268311002</c:v>
                </c:pt>
                <c:pt idx="1894">
                  <c:v>0.19380914327764009</c:v>
                </c:pt>
                <c:pt idx="1895">
                  <c:v>0.19393250319963995</c:v>
                </c:pt>
                <c:pt idx="1896">
                  <c:v>0.19403578517291997</c:v>
                </c:pt>
                <c:pt idx="1897">
                  <c:v>0.19418679154114993</c:v>
                </c:pt>
                <c:pt idx="1898">
                  <c:v>0.19424612065219993</c:v>
                </c:pt>
                <c:pt idx="1899">
                  <c:v>0.19428804268911004</c:v>
                </c:pt>
                <c:pt idx="1900">
                  <c:v>0.19435897651626011</c:v>
                </c:pt>
                <c:pt idx="1901">
                  <c:v>0.19442106174739004</c:v>
                </c:pt>
                <c:pt idx="1902">
                  <c:v>0.19446878614233998</c:v>
                </c:pt>
                <c:pt idx="1903">
                  <c:v>0.1945394298515899</c:v>
                </c:pt>
                <c:pt idx="1904">
                  <c:v>0.19456408987330009</c:v>
                </c:pt>
                <c:pt idx="1905">
                  <c:v>0.1946029656722299</c:v>
                </c:pt>
                <c:pt idx="1906">
                  <c:v>0.19471190494460999</c:v>
                </c:pt>
                <c:pt idx="1907">
                  <c:v>0.19482548610341999</c:v>
                </c:pt>
                <c:pt idx="1908">
                  <c:v>0.19493152419677995</c:v>
                </c:pt>
                <c:pt idx="1909">
                  <c:v>0.19505729030749008</c:v>
                </c:pt>
                <c:pt idx="1910">
                  <c:v>0.19518697300990007</c:v>
                </c:pt>
                <c:pt idx="1911">
                  <c:v>0.19525645624754007</c:v>
                </c:pt>
                <c:pt idx="1912">
                  <c:v>0.19537221329061993</c:v>
                </c:pt>
                <c:pt idx="1913">
                  <c:v>0.19542936651741005</c:v>
                </c:pt>
                <c:pt idx="1914">
                  <c:v>0.1955337123868901</c:v>
                </c:pt>
                <c:pt idx="1915">
                  <c:v>0.19557311993807991</c:v>
                </c:pt>
                <c:pt idx="1916">
                  <c:v>0.19565826954245003</c:v>
                </c:pt>
                <c:pt idx="1917">
                  <c:v>0.19572166030414007</c:v>
                </c:pt>
                <c:pt idx="1918">
                  <c:v>0.19577663764666009</c:v>
                </c:pt>
                <c:pt idx="1919">
                  <c:v>0.19582885886909995</c:v>
                </c:pt>
                <c:pt idx="1920">
                  <c:v>0.19588630221379</c:v>
                </c:pt>
                <c:pt idx="1921">
                  <c:v>0.19595477003877004</c:v>
                </c:pt>
                <c:pt idx="1922">
                  <c:v>0.19601975644891989</c:v>
                </c:pt>
                <c:pt idx="1923">
                  <c:v>0.19608793415600001</c:v>
                </c:pt>
                <c:pt idx="1924">
                  <c:v>0.19617700035205998</c:v>
                </c:pt>
                <c:pt idx="1925">
                  <c:v>0.19622109827322998</c:v>
                </c:pt>
                <c:pt idx="1926">
                  <c:v>0.19630925825849999</c:v>
                </c:pt>
                <c:pt idx="1927">
                  <c:v>0.19638588524183009</c:v>
                </c:pt>
                <c:pt idx="1928">
                  <c:v>0.19652934854460002</c:v>
                </c:pt>
                <c:pt idx="1929">
                  <c:v>0.19659009899852009</c:v>
                </c:pt>
                <c:pt idx="1930">
                  <c:v>0.19670733587776001</c:v>
                </c:pt>
                <c:pt idx="1931">
                  <c:v>0.19674185990816007</c:v>
                </c:pt>
                <c:pt idx="1932">
                  <c:v>0.19682613915881997</c:v>
                </c:pt>
                <c:pt idx="1933">
                  <c:v>0.19688735403623991</c:v>
                </c:pt>
                <c:pt idx="1934">
                  <c:v>0.19692956619104995</c:v>
                </c:pt>
                <c:pt idx="1935">
                  <c:v>0.1969755498785899</c:v>
                </c:pt>
                <c:pt idx="1936">
                  <c:v>0.19703473393069992</c:v>
                </c:pt>
                <c:pt idx="1937">
                  <c:v>0.19709058162691995</c:v>
                </c:pt>
                <c:pt idx="1938">
                  <c:v>0.19715508617814992</c:v>
                </c:pt>
                <c:pt idx="1939">
                  <c:v>0.19722621174631993</c:v>
                </c:pt>
                <c:pt idx="1940">
                  <c:v>0.19729924342596994</c:v>
                </c:pt>
                <c:pt idx="1941">
                  <c:v>0.1973331201933799</c:v>
                </c:pt>
                <c:pt idx="1942">
                  <c:v>0.19750356446108008</c:v>
                </c:pt>
                <c:pt idx="1943">
                  <c:v>0.19759306583398994</c:v>
                </c:pt>
                <c:pt idx="1944">
                  <c:v>0.19769141580292993</c:v>
                </c:pt>
                <c:pt idx="1945">
                  <c:v>0.19777729070205008</c:v>
                </c:pt>
                <c:pt idx="1946">
                  <c:v>0.1978331383982801</c:v>
                </c:pt>
                <c:pt idx="1947">
                  <c:v>0.19795629344788002</c:v>
                </c:pt>
                <c:pt idx="1948">
                  <c:v>0.19802215021174008</c:v>
                </c:pt>
                <c:pt idx="1949">
                  <c:v>0.19806214140346001</c:v>
                </c:pt>
                <c:pt idx="1950">
                  <c:v>0.19814124361069996</c:v>
                </c:pt>
                <c:pt idx="1951">
                  <c:v>0.19823350110367999</c:v>
                </c:pt>
                <c:pt idx="1952">
                  <c:v>0.19832822459884003</c:v>
                </c:pt>
                <c:pt idx="1953">
                  <c:v>0.19842773503937994</c:v>
                </c:pt>
                <c:pt idx="1954">
                  <c:v>0.1984863388556799</c:v>
                </c:pt>
                <c:pt idx="1955">
                  <c:v>0.19860615754940003</c:v>
                </c:pt>
                <c:pt idx="1956">
                  <c:v>0.19868057279138007</c:v>
                </c:pt>
                <c:pt idx="1957">
                  <c:v>0.1987629497188701</c:v>
                </c:pt>
                <c:pt idx="1958">
                  <c:v>0.19881576773392995</c:v>
                </c:pt>
                <c:pt idx="1959">
                  <c:v>0.19893370066127991</c:v>
                </c:pt>
                <c:pt idx="1960">
                  <c:v>0.19901667438138992</c:v>
                </c:pt>
                <c:pt idx="1961">
                  <c:v>0.19914084484364003</c:v>
                </c:pt>
                <c:pt idx="1962">
                  <c:v>0.19922570433011</c:v>
                </c:pt>
                <c:pt idx="1963">
                  <c:v>0.19927995637786999</c:v>
                </c:pt>
                <c:pt idx="1964">
                  <c:v>0.19937308422456002</c:v>
                </c:pt>
                <c:pt idx="1965">
                  <c:v>0.19948129820218008</c:v>
                </c:pt>
                <c:pt idx="1966">
                  <c:v>0.1995819691143399</c:v>
                </c:pt>
                <c:pt idx="1967">
                  <c:v>0.19970773522506002</c:v>
                </c:pt>
                <c:pt idx="1968">
                  <c:v>0.19975865091694001</c:v>
                </c:pt>
                <c:pt idx="1969">
                  <c:v>0.19983553216109007</c:v>
                </c:pt>
                <c:pt idx="1970">
                  <c:v>0.19992068176546995</c:v>
                </c:pt>
                <c:pt idx="1971">
                  <c:v>0.20006690118831005</c:v>
                </c:pt>
                <c:pt idx="1972">
                  <c:v>0.2001056319282899</c:v>
                </c:pt>
                <c:pt idx="1973">
                  <c:v>0.20023763557390994</c:v>
                </c:pt>
                <c:pt idx="1974">
                  <c:v>0.20030233186616009</c:v>
                </c:pt>
                <c:pt idx="1975">
                  <c:v>0.20037442616492007</c:v>
                </c:pt>
                <c:pt idx="1976">
                  <c:v>0.20048597649841993</c:v>
                </c:pt>
                <c:pt idx="1977">
                  <c:v>0.20054922220116</c:v>
                </c:pt>
                <c:pt idx="1978">
                  <c:v>0.20065221405653011</c:v>
                </c:pt>
                <c:pt idx="1979">
                  <c:v>0.20074809802330007</c:v>
                </c:pt>
                <c:pt idx="1980">
                  <c:v>0.20082004726311009</c:v>
                </c:pt>
                <c:pt idx="1981">
                  <c:v>0.20093986595683</c:v>
                </c:pt>
                <c:pt idx="1982">
                  <c:v>0.20103516968778989</c:v>
                </c:pt>
                <c:pt idx="1983">
                  <c:v>0.20114672002127998</c:v>
                </c:pt>
                <c:pt idx="1984">
                  <c:v>0.20120488866073005</c:v>
                </c:pt>
                <c:pt idx="1985">
                  <c:v>0.20127219601409996</c:v>
                </c:pt>
                <c:pt idx="1986">
                  <c:v>0.20132804371031998</c:v>
                </c:pt>
                <c:pt idx="1987">
                  <c:v>0.20142146167491992</c:v>
                </c:pt>
                <c:pt idx="1988">
                  <c:v>0.20153591318743991</c:v>
                </c:pt>
                <c:pt idx="1989">
                  <c:v>0.20159205100157007</c:v>
                </c:pt>
                <c:pt idx="1990">
                  <c:v>0.20167386425005995</c:v>
                </c:pt>
                <c:pt idx="1991">
                  <c:v>0.20172695582621003</c:v>
                </c:pt>
                <c:pt idx="1992">
                  <c:v>0.20180850513390003</c:v>
                </c:pt>
                <c:pt idx="1993">
                  <c:v>0.20189290326642007</c:v>
                </c:pt>
                <c:pt idx="1994">
                  <c:v>0.2020164934928701</c:v>
                </c:pt>
                <c:pt idx="1995">
                  <c:v>0.20210381898151009</c:v>
                </c:pt>
                <c:pt idx="1996">
                  <c:v>0.2022139187255001</c:v>
                </c:pt>
                <c:pt idx="1997">
                  <c:v>0.20234157060258995</c:v>
                </c:pt>
                <c:pt idx="1998">
                  <c:v>0.20241221431184009</c:v>
                </c:pt>
                <c:pt idx="1999">
                  <c:v>0.20246878730281992</c:v>
                </c:pt>
                <c:pt idx="2000">
                  <c:v>0.20257975740050993</c:v>
                </c:pt>
                <c:pt idx="2001">
                  <c:v>0.20264242286743994</c:v>
                </c:pt>
                <c:pt idx="2002">
                  <c:v>0.20272844282552005</c:v>
                </c:pt>
                <c:pt idx="2003">
                  <c:v>0.20281185172247995</c:v>
                </c:pt>
                <c:pt idx="2004">
                  <c:v>0.20289642109104999</c:v>
                </c:pt>
                <c:pt idx="2005">
                  <c:v>0.20301261331098996</c:v>
                </c:pt>
                <c:pt idx="2006">
                  <c:v>0.20309384632367999</c:v>
                </c:pt>
                <c:pt idx="2007">
                  <c:v>0.20313852448066005</c:v>
                </c:pt>
                <c:pt idx="2008">
                  <c:v>0.20321656619642003</c:v>
                </c:pt>
                <c:pt idx="2009">
                  <c:v>0.20328082731182007</c:v>
                </c:pt>
                <c:pt idx="2010">
                  <c:v>0.20334465325036</c:v>
                </c:pt>
                <c:pt idx="2011">
                  <c:v>0.20338904128942992</c:v>
                </c:pt>
                <c:pt idx="2012">
                  <c:v>0.20349116279110002</c:v>
                </c:pt>
                <c:pt idx="2013">
                  <c:v>0.20354396424934995</c:v>
                </c:pt>
                <c:pt idx="2014">
                  <c:v>0.20367608168239992</c:v>
                </c:pt>
                <c:pt idx="2015">
                  <c:v>0.20376227797096003</c:v>
                </c:pt>
                <c:pt idx="2016">
                  <c:v>0.20387107218437994</c:v>
                </c:pt>
                <c:pt idx="2017">
                  <c:v>0.20395361672281997</c:v>
                </c:pt>
                <c:pt idx="2018">
                  <c:v>0.20405776305462009</c:v>
                </c:pt>
                <c:pt idx="2019">
                  <c:v>0.20412274946476994</c:v>
                </c:pt>
                <c:pt idx="2020">
                  <c:v>0.20418149834002008</c:v>
                </c:pt>
                <c:pt idx="2021">
                  <c:v>0.20429043761238996</c:v>
                </c:pt>
                <c:pt idx="2022">
                  <c:v>0.20437993898530005</c:v>
                </c:pt>
                <c:pt idx="2023">
                  <c:v>0.20448786284501996</c:v>
                </c:pt>
                <c:pt idx="2024">
                  <c:v>0.20453355641465998</c:v>
                </c:pt>
                <c:pt idx="2025">
                  <c:v>0.20461841590112995</c:v>
                </c:pt>
                <c:pt idx="2026">
                  <c:v>0.20470414574130991</c:v>
                </c:pt>
                <c:pt idx="2027">
                  <c:v>0.20475970331963</c:v>
                </c:pt>
                <c:pt idx="2028">
                  <c:v>0.20489620379273998</c:v>
                </c:pt>
                <c:pt idx="2029">
                  <c:v>0.20499208775950994</c:v>
                </c:pt>
                <c:pt idx="2030">
                  <c:v>0.20509667526334008</c:v>
                </c:pt>
                <c:pt idx="2031">
                  <c:v>0.20517500086236007</c:v>
                </c:pt>
                <c:pt idx="2032">
                  <c:v>0.20526334799830992</c:v>
                </c:pt>
                <c:pt idx="2033">
                  <c:v>0.20539839788191006</c:v>
                </c:pt>
                <c:pt idx="2034">
                  <c:v>0.20552358375681989</c:v>
                </c:pt>
                <c:pt idx="2035">
                  <c:v>0.20557507968450994</c:v>
                </c:pt>
                <c:pt idx="2036">
                  <c:v>0.20566835259014993</c:v>
                </c:pt>
                <c:pt idx="2037">
                  <c:v>0.20574175241947001</c:v>
                </c:pt>
                <c:pt idx="2038">
                  <c:v>0.2058667932354401</c:v>
                </c:pt>
                <c:pt idx="2039">
                  <c:v>0.20603897821055006</c:v>
                </c:pt>
                <c:pt idx="2040">
                  <c:v>0.2061394027894401</c:v>
                </c:pt>
                <c:pt idx="2041">
                  <c:v>0.20625410063523009</c:v>
                </c:pt>
                <c:pt idx="2042">
                  <c:v>0.20629312149311008</c:v>
                </c:pt>
                <c:pt idx="2043">
                  <c:v>0.20638450863239011</c:v>
                </c:pt>
                <c:pt idx="2044">
                  <c:v>0.20642251407760992</c:v>
                </c:pt>
                <c:pt idx="2045">
                  <c:v>0.20650026567546997</c:v>
                </c:pt>
                <c:pt idx="2046">
                  <c:v>0.2066531578100701</c:v>
                </c:pt>
                <c:pt idx="2047">
                  <c:v>0.20670233279454009</c:v>
                </c:pt>
                <c:pt idx="2048">
                  <c:v>0.2067716709732299</c:v>
                </c:pt>
                <c:pt idx="2049">
                  <c:v>0.20687074623691992</c:v>
                </c:pt>
                <c:pt idx="2050">
                  <c:v>0.20696372902465998</c:v>
                </c:pt>
                <c:pt idx="2051">
                  <c:v>0.20704075532776001</c:v>
                </c:pt>
                <c:pt idx="2052">
                  <c:v>0.20719090271470009</c:v>
                </c:pt>
                <c:pt idx="2053">
                  <c:v>0.20721439089239002</c:v>
                </c:pt>
                <c:pt idx="2054">
                  <c:v>0.20730287685263993</c:v>
                </c:pt>
                <c:pt idx="2055">
                  <c:v>0.20736583243747009</c:v>
                </c:pt>
                <c:pt idx="2056">
                  <c:v>0.20749522502196993</c:v>
                </c:pt>
                <c:pt idx="2057">
                  <c:v>0.2076089512397401</c:v>
                </c:pt>
                <c:pt idx="2058">
                  <c:v>0.20768460176381009</c:v>
                </c:pt>
                <c:pt idx="2059">
                  <c:v>0.20775705642894993</c:v>
                </c:pt>
                <c:pt idx="2060">
                  <c:v>0.20781812624741991</c:v>
                </c:pt>
                <c:pt idx="2061">
                  <c:v>0.20793533388001006</c:v>
                </c:pt>
                <c:pt idx="2062">
                  <c:v>0.20799683887532994</c:v>
                </c:pt>
                <c:pt idx="2063">
                  <c:v>0.20809141731154002</c:v>
                </c:pt>
                <c:pt idx="2064">
                  <c:v>0.2081672831430299</c:v>
                </c:pt>
                <c:pt idx="2065">
                  <c:v>0.20824735568411001</c:v>
                </c:pt>
                <c:pt idx="2066">
                  <c:v>0.20834236929716998</c:v>
                </c:pt>
                <c:pt idx="2067">
                  <c:v>0.2084019885261299</c:v>
                </c:pt>
                <c:pt idx="2068">
                  <c:v>0.2084875733073499</c:v>
                </c:pt>
                <c:pt idx="2069">
                  <c:v>0.20858418256887989</c:v>
                </c:pt>
                <c:pt idx="2070">
                  <c:v>0.20868572383473993</c:v>
                </c:pt>
                <c:pt idx="2071">
                  <c:v>0.20880452711580011</c:v>
                </c:pt>
                <c:pt idx="2072">
                  <c:v>0.20888517989268007</c:v>
                </c:pt>
                <c:pt idx="2073">
                  <c:v>0.20903183449238005</c:v>
                </c:pt>
                <c:pt idx="2074">
                  <c:v>0.20910828055968</c:v>
                </c:pt>
                <c:pt idx="2075">
                  <c:v>0.20919778193259009</c:v>
                </c:pt>
                <c:pt idx="2076">
                  <c:v>0.20923368134206011</c:v>
                </c:pt>
                <c:pt idx="2077">
                  <c:v>0.20931194332720993</c:v>
                </c:pt>
                <c:pt idx="2078">
                  <c:v>0.20935734677894002</c:v>
                </c:pt>
                <c:pt idx="2079">
                  <c:v>0.20948050182853994</c:v>
                </c:pt>
                <c:pt idx="2080">
                  <c:v>0.20952648551608011</c:v>
                </c:pt>
                <c:pt idx="2081">
                  <c:v>0.20961308570997006</c:v>
                </c:pt>
                <c:pt idx="2082">
                  <c:v>0.20973014828361003</c:v>
                </c:pt>
                <c:pt idx="2083">
                  <c:v>0.20979948646230007</c:v>
                </c:pt>
                <c:pt idx="2084">
                  <c:v>0.20983415555165008</c:v>
                </c:pt>
                <c:pt idx="2085">
                  <c:v>0.20995777328075005</c:v>
                </c:pt>
                <c:pt idx="2086">
                  <c:v>0.21008104588664001</c:v>
                </c:pt>
                <c:pt idx="2087">
                  <c:v>0.21016140854563004</c:v>
                </c:pt>
                <c:pt idx="2088">
                  <c:v>0.21025047474168002</c:v>
                </c:pt>
                <c:pt idx="2089">
                  <c:v>0.21032996704696005</c:v>
                </c:pt>
                <c:pt idx="2090">
                  <c:v>0.21043295890232994</c:v>
                </c:pt>
                <c:pt idx="2091">
                  <c:v>0.21050650379060998</c:v>
                </c:pt>
                <c:pt idx="2092">
                  <c:v>0.21056858902173992</c:v>
                </c:pt>
                <c:pt idx="2093">
                  <c:v>0.21068985830496989</c:v>
                </c:pt>
                <c:pt idx="2094">
                  <c:v>0.21073888823047993</c:v>
                </c:pt>
                <c:pt idx="2095">
                  <c:v>0.21081475406198003</c:v>
                </c:pt>
                <c:pt idx="2096">
                  <c:v>0.21090967103976999</c:v>
                </c:pt>
                <c:pt idx="2097">
                  <c:v>0.21097765526420997</c:v>
                </c:pt>
                <c:pt idx="2098">
                  <c:v>0.2111321430472699</c:v>
                </c:pt>
                <c:pt idx="2099">
                  <c:v>0.21118958639195995</c:v>
                </c:pt>
                <c:pt idx="2100">
                  <c:v>0.21133421016634002</c:v>
                </c:pt>
                <c:pt idx="2101">
                  <c:v>0.21145823556963994</c:v>
                </c:pt>
                <c:pt idx="2102">
                  <c:v>0.21157239696426</c:v>
                </c:pt>
                <c:pt idx="2103">
                  <c:v>0.2116083715841699</c:v>
                </c:pt>
                <c:pt idx="2104">
                  <c:v>0.21167582399648999</c:v>
                </c:pt>
                <c:pt idx="2105">
                  <c:v>0.21177141784536002</c:v>
                </c:pt>
                <c:pt idx="2106">
                  <c:v>0.21184191649564998</c:v>
                </c:pt>
                <c:pt idx="2107">
                  <c:v>0.21194128187724992</c:v>
                </c:pt>
                <c:pt idx="2108">
                  <c:v>0.2119981449861299</c:v>
                </c:pt>
                <c:pt idx="2109">
                  <c:v>0.21206240610152993</c:v>
                </c:pt>
                <c:pt idx="2110">
                  <c:v>0.21222211600683005</c:v>
                </c:pt>
                <c:pt idx="2111">
                  <c:v>0.2123285892770399</c:v>
                </c:pt>
                <c:pt idx="2112">
                  <c:v>0.21241315864560995</c:v>
                </c:pt>
                <c:pt idx="2113">
                  <c:v>0.2125363136952001</c:v>
                </c:pt>
                <c:pt idx="2114">
                  <c:v>0.21258867898495004</c:v>
                </c:pt>
                <c:pt idx="2115">
                  <c:v>0.21267876158531007</c:v>
                </c:pt>
                <c:pt idx="2116">
                  <c:v>0.21271850773795009</c:v>
                </c:pt>
                <c:pt idx="2117">
                  <c:v>0.21278044791013007</c:v>
                </c:pt>
                <c:pt idx="2118">
                  <c:v>0.21284644973294009</c:v>
                </c:pt>
                <c:pt idx="2119">
                  <c:v>0.21293014874779992</c:v>
                </c:pt>
                <c:pt idx="2120">
                  <c:v>0.21299005809465998</c:v>
                </c:pt>
                <c:pt idx="2121">
                  <c:v>0.21303966825598009</c:v>
                </c:pt>
                <c:pt idx="2122">
                  <c:v>0.21308013970336992</c:v>
                </c:pt>
                <c:pt idx="2123">
                  <c:v>0.21312380244770002</c:v>
                </c:pt>
                <c:pt idx="2124">
                  <c:v>0.21320489040143009</c:v>
                </c:pt>
                <c:pt idx="2125">
                  <c:v>0.21326741080941991</c:v>
                </c:pt>
                <c:pt idx="2126">
                  <c:v>0.21331679525358993</c:v>
                </c:pt>
                <c:pt idx="2127">
                  <c:v>0.21337228843115996</c:v>
                </c:pt>
                <c:pt idx="2128">
                  <c:v>0.21346425580624007</c:v>
                </c:pt>
                <c:pt idx="2129">
                  <c:v>0.21353881610717007</c:v>
                </c:pt>
                <c:pt idx="2130">
                  <c:v>0.21359524403919994</c:v>
                </c:pt>
                <c:pt idx="2131">
                  <c:v>0.21365689409347999</c:v>
                </c:pt>
                <c:pt idx="2132">
                  <c:v>0.21370984061067011</c:v>
                </c:pt>
                <c:pt idx="2133">
                  <c:v>0.21385040273441991</c:v>
                </c:pt>
                <c:pt idx="2134">
                  <c:v>0.21394512622956996</c:v>
                </c:pt>
                <c:pt idx="2135">
                  <c:v>0.21400619604803994</c:v>
                </c:pt>
                <c:pt idx="2136">
                  <c:v>0.21414008546002994</c:v>
                </c:pt>
                <c:pt idx="2137">
                  <c:v>0.21426411086333008</c:v>
                </c:pt>
                <c:pt idx="2138">
                  <c:v>0.21432387515123996</c:v>
                </c:pt>
                <c:pt idx="2139">
                  <c:v>0.21448242458493993</c:v>
                </c:pt>
                <c:pt idx="2140">
                  <c:v>0.21451810908693991</c:v>
                </c:pt>
                <c:pt idx="2141">
                  <c:v>0.21458730220667999</c:v>
                </c:pt>
                <c:pt idx="2142">
                  <c:v>0.21468956876730005</c:v>
                </c:pt>
                <c:pt idx="2143">
                  <c:v>0.21476862589571999</c:v>
                </c:pt>
                <c:pt idx="2144">
                  <c:v>0.21489874377498008</c:v>
                </c:pt>
                <c:pt idx="2145">
                  <c:v>0.21500054615906006</c:v>
                </c:pt>
                <c:pt idx="2146">
                  <c:v>0.21509022159060009</c:v>
                </c:pt>
                <c:pt idx="2147">
                  <c:v>0.21515042105536009</c:v>
                </c:pt>
                <c:pt idx="2148">
                  <c:v>0.21522469123839993</c:v>
                </c:pt>
                <c:pt idx="2149">
                  <c:v>0.21529734049281002</c:v>
                </c:pt>
                <c:pt idx="2150">
                  <c:v>0.21541341293395</c:v>
                </c:pt>
                <c:pt idx="2151">
                  <c:v>0.21547433769347002</c:v>
                </c:pt>
                <c:pt idx="2152">
                  <c:v>0.21561359428664995</c:v>
                </c:pt>
                <c:pt idx="2153">
                  <c:v>0.21565622448861999</c:v>
                </c:pt>
                <c:pt idx="2154">
                  <c:v>0.21572964144763995</c:v>
                </c:pt>
                <c:pt idx="2155">
                  <c:v>0.21577997690371009</c:v>
                </c:pt>
                <c:pt idx="2156">
                  <c:v>0.21589965053848004</c:v>
                </c:pt>
                <c:pt idx="2157">
                  <c:v>0.21596043023905009</c:v>
                </c:pt>
                <c:pt idx="2158">
                  <c:v>0.21601279652043992</c:v>
                </c:pt>
                <c:pt idx="2159">
                  <c:v>0.21609649553529997</c:v>
                </c:pt>
                <c:pt idx="2160">
                  <c:v>0.21619310479681997</c:v>
                </c:pt>
                <c:pt idx="2161">
                  <c:v>0.21630668595563995</c:v>
                </c:pt>
                <c:pt idx="2162">
                  <c:v>0.21644681290253009</c:v>
                </c:pt>
                <c:pt idx="2163">
                  <c:v>0.21653587909859007</c:v>
                </c:pt>
                <c:pt idx="2164">
                  <c:v>0.21664365789935003</c:v>
                </c:pt>
                <c:pt idx="2165">
                  <c:v>0.21671328619593999</c:v>
                </c:pt>
                <c:pt idx="2166">
                  <c:v>0.21677914295980005</c:v>
                </c:pt>
                <c:pt idx="2167">
                  <c:v>0.21685790997032006</c:v>
                </c:pt>
                <c:pt idx="2168">
                  <c:v>0.21698295078627994</c:v>
                </c:pt>
                <c:pt idx="2169">
                  <c:v>0.21701210763548007</c:v>
                </c:pt>
                <c:pt idx="2170">
                  <c:v>0.2170627332094599</c:v>
                </c:pt>
                <c:pt idx="2171">
                  <c:v>0.21716050294259004</c:v>
                </c:pt>
                <c:pt idx="2172">
                  <c:v>0.21729526270829003</c:v>
                </c:pt>
                <c:pt idx="2173">
                  <c:v>0.2173924522056101</c:v>
                </c:pt>
                <c:pt idx="2174">
                  <c:v>0.21749718476839996</c:v>
                </c:pt>
                <c:pt idx="2175">
                  <c:v>0.21757624189682989</c:v>
                </c:pt>
                <c:pt idx="2176">
                  <c:v>0.21766704880030008</c:v>
                </c:pt>
                <c:pt idx="2177">
                  <c:v>0.21773522208551999</c:v>
                </c:pt>
                <c:pt idx="2178">
                  <c:v>0.21776728453560001</c:v>
                </c:pt>
                <c:pt idx="2179">
                  <c:v>0.21784779225353001</c:v>
                </c:pt>
                <c:pt idx="2180">
                  <c:v>0.21789754747381007</c:v>
                </c:pt>
                <c:pt idx="2181">
                  <c:v>0.21796558012193001</c:v>
                </c:pt>
                <c:pt idx="2182">
                  <c:v>0.2180042772878299</c:v>
                </c:pt>
                <c:pt idx="2183">
                  <c:v>0.21808390153039992</c:v>
                </c:pt>
                <c:pt idx="2184">
                  <c:v>0.21812804614731007</c:v>
                </c:pt>
                <c:pt idx="2185">
                  <c:v>0.21819956021026998</c:v>
                </c:pt>
                <c:pt idx="2186">
                  <c:v>0.21824568895676011</c:v>
                </c:pt>
                <c:pt idx="2187">
                  <c:v>0.21829558923598991</c:v>
                </c:pt>
                <c:pt idx="2188">
                  <c:v>0.21833780139079995</c:v>
                </c:pt>
                <c:pt idx="2189">
                  <c:v>0.21837841789713996</c:v>
                </c:pt>
                <c:pt idx="2190">
                  <c:v>0.21844616042736997</c:v>
                </c:pt>
                <c:pt idx="2191">
                  <c:v>0.21850635989212996</c:v>
                </c:pt>
                <c:pt idx="2192">
                  <c:v>0.21860862645275003</c:v>
                </c:pt>
                <c:pt idx="2193">
                  <c:v>0.21867085674282993</c:v>
                </c:pt>
                <c:pt idx="2194">
                  <c:v>0.21878762919856998</c:v>
                </c:pt>
                <c:pt idx="2195">
                  <c:v>0.21886987762391996</c:v>
                </c:pt>
                <c:pt idx="2196">
                  <c:v>0.21905149143085989</c:v>
                </c:pt>
                <c:pt idx="2197">
                  <c:v>0.21912561655494001</c:v>
                </c:pt>
                <c:pt idx="2198">
                  <c:v>0.21928503634233998</c:v>
                </c:pt>
                <c:pt idx="2199">
                  <c:v>0.21933595203422995</c:v>
                </c:pt>
                <c:pt idx="2200">
                  <c:v>0.21945461025633994</c:v>
                </c:pt>
                <c:pt idx="2201">
                  <c:v>0.21951393936738994</c:v>
                </c:pt>
                <c:pt idx="2202">
                  <c:v>0.2195658704719301</c:v>
                </c:pt>
                <c:pt idx="2203">
                  <c:v>0.21970077529658005</c:v>
                </c:pt>
                <c:pt idx="2204">
                  <c:v>0.21979622408648991</c:v>
                </c:pt>
                <c:pt idx="2205">
                  <c:v>0.21993127397009005</c:v>
                </c:pt>
                <c:pt idx="2206">
                  <c:v>0.22001062121640991</c:v>
                </c:pt>
                <c:pt idx="2207">
                  <c:v>0.22008431116363991</c:v>
                </c:pt>
                <c:pt idx="2208">
                  <c:v>0.22018802831377005</c:v>
                </c:pt>
                <c:pt idx="2209">
                  <c:v>0.22026752061904009</c:v>
                </c:pt>
                <c:pt idx="2210">
                  <c:v>0.22032061219518995</c:v>
                </c:pt>
                <c:pt idx="2211">
                  <c:v>0.22045957867046995</c:v>
                </c:pt>
                <c:pt idx="2212">
                  <c:v>0.22054037650631009</c:v>
                </c:pt>
                <c:pt idx="2213">
                  <c:v>0.22063590162238</c:v>
                </c:pt>
                <c:pt idx="2214">
                  <c:v>0.22070374032724005</c:v>
                </c:pt>
                <c:pt idx="2215">
                  <c:v>0.22080380356174989</c:v>
                </c:pt>
                <c:pt idx="2216">
                  <c:v>0.22086342279070004</c:v>
                </c:pt>
                <c:pt idx="2217">
                  <c:v>0.22091593413105004</c:v>
                </c:pt>
                <c:pt idx="2218">
                  <c:v>0.22097743912636991</c:v>
                </c:pt>
                <c:pt idx="2219">
                  <c:v>0.22104126506492006</c:v>
                </c:pt>
                <c:pt idx="2220">
                  <c:v>0.22111176371521002</c:v>
                </c:pt>
                <c:pt idx="2221">
                  <c:v>0.22116587070402005</c:v>
                </c:pt>
                <c:pt idx="2222">
                  <c:v>0.22128293327767001</c:v>
                </c:pt>
                <c:pt idx="2223">
                  <c:v>0.22140971480105009</c:v>
                </c:pt>
                <c:pt idx="2224">
                  <c:v>0.22153519079386008</c:v>
                </c:pt>
                <c:pt idx="2225">
                  <c:v>0.22161859969081998</c:v>
                </c:pt>
                <c:pt idx="2226">
                  <c:v>0.22170389435415006</c:v>
                </c:pt>
                <c:pt idx="2227">
                  <c:v>0.22178440207208006</c:v>
                </c:pt>
                <c:pt idx="2228">
                  <c:v>0.22186287896469992</c:v>
                </c:pt>
                <c:pt idx="2229">
                  <c:v>0.22196137399258009</c:v>
                </c:pt>
                <c:pt idx="2230">
                  <c:v>0.22201751180671003</c:v>
                </c:pt>
                <c:pt idx="2231">
                  <c:v>0.22206552631957011</c:v>
                </c:pt>
                <c:pt idx="2232">
                  <c:v>0.22211832777782003</c:v>
                </c:pt>
                <c:pt idx="2233">
                  <c:v>0.22215372216192009</c:v>
                </c:pt>
                <c:pt idx="2234">
                  <c:v>0.22219085725342991</c:v>
                </c:pt>
                <c:pt idx="2235">
                  <c:v>0.22230973542904997</c:v>
                </c:pt>
                <c:pt idx="2236">
                  <c:v>0.22241990533743006</c:v>
                </c:pt>
                <c:pt idx="2237">
                  <c:v>0.22248938857507006</c:v>
                </c:pt>
                <c:pt idx="2238">
                  <c:v>0.22261573492159004</c:v>
                </c:pt>
                <c:pt idx="2239">
                  <c:v>0.22269812840588998</c:v>
                </c:pt>
                <c:pt idx="2240">
                  <c:v>0.22273801961747997</c:v>
                </c:pt>
                <c:pt idx="2241">
                  <c:v>0.22283216287682994</c:v>
                </c:pt>
                <c:pt idx="2242">
                  <c:v>0.22294704956621003</c:v>
                </c:pt>
                <c:pt idx="2243">
                  <c:v>0.22299665972752991</c:v>
                </c:pt>
                <c:pt idx="2244">
                  <c:v>0.22304859083207007</c:v>
                </c:pt>
                <c:pt idx="2245">
                  <c:v>0.22314868150842004</c:v>
                </c:pt>
                <c:pt idx="2246">
                  <c:v>0.22326501878730998</c:v>
                </c:pt>
                <c:pt idx="2247">
                  <c:v>0.22331912361591999</c:v>
                </c:pt>
                <c:pt idx="2248">
                  <c:v>0.22337352288282997</c:v>
                </c:pt>
                <c:pt idx="2249">
                  <c:v>0.22344244058363993</c:v>
                </c:pt>
                <c:pt idx="2250">
                  <c:v>0.22352394901526007</c:v>
                </c:pt>
                <c:pt idx="2251">
                  <c:v>0.22361432074187992</c:v>
                </c:pt>
                <c:pt idx="2252">
                  <c:v>0.22370585294010992</c:v>
                </c:pt>
                <c:pt idx="2253">
                  <c:v>0.22378171877160002</c:v>
                </c:pt>
                <c:pt idx="2254">
                  <c:v>0.22392061721722989</c:v>
                </c:pt>
                <c:pt idx="2255">
                  <c:v>0.22404137429430993</c:v>
                </c:pt>
                <c:pt idx="2256">
                  <c:v>0.22419383125204995</c:v>
                </c:pt>
                <c:pt idx="2257">
                  <c:v>0.22428246227125004</c:v>
                </c:pt>
                <c:pt idx="2258">
                  <c:v>0.22437138340836005</c:v>
                </c:pt>
                <c:pt idx="2259">
                  <c:v>0.22447002349519996</c:v>
                </c:pt>
                <c:pt idx="2260">
                  <c:v>0.2245457442677401</c:v>
                </c:pt>
                <c:pt idx="2261">
                  <c:v>0.22464380411876994</c:v>
                </c:pt>
                <c:pt idx="2262">
                  <c:v>0.22475201809639</c:v>
                </c:pt>
                <c:pt idx="2263">
                  <c:v>0.22485929217785006</c:v>
                </c:pt>
                <c:pt idx="2264">
                  <c:v>0.2248998331676999</c:v>
                </c:pt>
                <c:pt idx="2265">
                  <c:v>0.22493058566536006</c:v>
                </c:pt>
                <c:pt idx="2266">
                  <c:v>0.22501544515183003</c:v>
                </c:pt>
                <c:pt idx="2267">
                  <c:v>0.22508536356632991</c:v>
                </c:pt>
                <c:pt idx="2268">
                  <c:v>0.2251769267916901</c:v>
                </c:pt>
                <c:pt idx="2269">
                  <c:v>0.22524942524017</c:v>
                </c:pt>
                <c:pt idx="2270">
                  <c:v>0.22529250774869003</c:v>
                </c:pt>
                <c:pt idx="2271">
                  <c:v>0.22543147422397003</c:v>
                </c:pt>
                <c:pt idx="2272">
                  <c:v>0.2254905132171201</c:v>
                </c:pt>
                <c:pt idx="2273">
                  <c:v>0.22551546335673001</c:v>
                </c:pt>
                <c:pt idx="2274">
                  <c:v>0.2255718912887601</c:v>
                </c:pt>
                <c:pt idx="2275">
                  <c:v>0.22566603454811007</c:v>
                </c:pt>
                <c:pt idx="2276">
                  <c:v>0.22573899920058005</c:v>
                </c:pt>
                <c:pt idx="2277">
                  <c:v>0.22580935279193004</c:v>
                </c:pt>
                <c:pt idx="2278">
                  <c:v>0.22587680520424991</c:v>
                </c:pt>
                <c:pt idx="2279">
                  <c:v>0.2259507479504701</c:v>
                </c:pt>
                <c:pt idx="2280">
                  <c:v>0.22599633378006989</c:v>
                </c:pt>
                <c:pt idx="2281">
                  <c:v>0.22607306996526999</c:v>
                </c:pt>
                <c:pt idx="2282">
                  <c:v>0.22615024132731998</c:v>
                </c:pt>
                <c:pt idx="2283">
                  <c:v>0.22621000561523008</c:v>
                </c:pt>
                <c:pt idx="2284">
                  <c:v>0.22634229937876005</c:v>
                </c:pt>
                <c:pt idx="2285">
                  <c:v>0.22649316068804004</c:v>
                </c:pt>
                <c:pt idx="2286">
                  <c:v>0.22662327856728992</c:v>
                </c:pt>
                <c:pt idx="2287">
                  <c:v>0.2267209032414701</c:v>
                </c:pt>
                <c:pt idx="2288">
                  <c:v>0.22679009636120995</c:v>
                </c:pt>
                <c:pt idx="2289">
                  <c:v>0.22689860045672994</c:v>
                </c:pt>
                <c:pt idx="2290">
                  <c:v>0.22699056783181004</c:v>
                </c:pt>
                <c:pt idx="2291">
                  <c:v>0.22704306607949998</c:v>
                </c:pt>
                <c:pt idx="2292">
                  <c:v>0.22706807441560994</c:v>
                </c:pt>
                <c:pt idx="2293">
                  <c:v>0.22717667846624989</c:v>
                </c:pt>
                <c:pt idx="2294">
                  <c:v>0.22723731310786</c:v>
                </c:pt>
                <c:pt idx="2295">
                  <c:v>0.22731085799614004</c:v>
                </c:pt>
                <c:pt idx="2296">
                  <c:v>0.22736554522074992</c:v>
                </c:pt>
                <c:pt idx="2297">
                  <c:v>0.22741167396724005</c:v>
                </c:pt>
                <c:pt idx="2298">
                  <c:v>0.22746113906960996</c:v>
                </c:pt>
                <c:pt idx="2299">
                  <c:v>0.22758443917816007</c:v>
                </c:pt>
                <c:pt idx="2300">
                  <c:v>0.22762824698142992</c:v>
                </c:pt>
                <c:pt idx="2301">
                  <c:v>0.22770672387405</c:v>
                </c:pt>
                <c:pt idx="2302">
                  <c:v>0.22779898136703003</c:v>
                </c:pt>
                <c:pt idx="2303">
                  <c:v>0.22787538374861005</c:v>
                </c:pt>
                <c:pt idx="2304">
                  <c:v>0.22795724068283008</c:v>
                </c:pt>
                <c:pt idx="2305">
                  <c:v>0.2280655997194001</c:v>
                </c:pt>
                <c:pt idx="2306">
                  <c:v>0.22812841024528008</c:v>
                </c:pt>
                <c:pt idx="2307">
                  <c:v>0.22823299774911998</c:v>
                </c:pt>
                <c:pt idx="2308">
                  <c:v>0.22833105760015004</c:v>
                </c:pt>
                <c:pt idx="2309">
                  <c:v>0.22837704128768999</c:v>
                </c:pt>
                <c:pt idx="2310">
                  <c:v>0.22848148373257993</c:v>
                </c:pt>
                <c:pt idx="2311">
                  <c:v>0.22855851003568994</c:v>
                </c:pt>
                <c:pt idx="2312">
                  <c:v>0.22863771222306006</c:v>
                </c:pt>
                <c:pt idx="2313">
                  <c:v>0.2287663795128001</c:v>
                </c:pt>
                <c:pt idx="2314">
                  <c:v>0.22883281651247001</c:v>
                </c:pt>
                <c:pt idx="2315">
                  <c:v>0.22895176485247992</c:v>
                </c:pt>
                <c:pt idx="2316">
                  <c:v>0.22907621506018994</c:v>
                </c:pt>
                <c:pt idx="2317">
                  <c:v>0.22918821094298991</c:v>
                </c:pt>
                <c:pt idx="2318">
                  <c:v>0.22925218194048003</c:v>
                </c:pt>
                <c:pt idx="2319">
                  <c:v>0.22928133878967993</c:v>
                </c:pt>
                <c:pt idx="2320">
                  <c:v>0.22936654172079995</c:v>
                </c:pt>
                <c:pt idx="2321">
                  <c:v>0.22943176492211004</c:v>
                </c:pt>
                <c:pt idx="2322">
                  <c:v>0.22949805686281999</c:v>
                </c:pt>
                <c:pt idx="2323">
                  <c:v>0.22963904634878007</c:v>
                </c:pt>
                <c:pt idx="2324">
                  <c:v>0.2297729435753999</c:v>
                </c:pt>
                <c:pt idx="2325">
                  <c:v>0.22980790278265006</c:v>
                </c:pt>
                <c:pt idx="2326">
                  <c:v>0.2299330886575699</c:v>
                </c:pt>
                <c:pt idx="2327">
                  <c:v>0.23002708685795992</c:v>
                </c:pt>
                <c:pt idx="2328">
                  <c:v>0.23008960726593997</c:v>
                </c:pt>
                <c:pt idx="2329">
                  <c:v>0.23014748578748989</c:v>
                </c:pt>
                <c:pt idx="2330">
                  <c:v>0.23021029631337009</c:v>
                </c:pt>
                <c:pt idx="2331">
                  <c:v>0.23028413131955006</c:v>
                </c:pt>
                <c:pt idx="2332">
                  <c:v>0.23032242688267002</c:v>
                </c:pt>
                <c:pt idx="2333">
                  <c:v>0.2304033697774599</c:v>
                </c:pt>
                <c:pt idx="2334">
                  <c:v>0.23050723198654</c:v>
                </c:pt>
                <c:pt idx="2335">
                  <c:v>0.2305822274643301</c:v>
                </c:pt>
                <c:pt idx="2336">
                  <c:v>0.23067970707956009</c:v>
                </c:pt>
                <c:pt idx="2337">
                  <c:v>0.23075093102461008</c:v>
                </c:pt>
                <c:pt idx="2338">
                  <c:v>0.23080126648068999</c:v>
                </c:pt>
                <c:pt idx="2339">
                  <c:v>0.23090614410243004</c:v>
                </c:pt>
                <c:pt idx="2340">
                  <c:v>0.23094835625724008</c:v>
                </c:pt>
                <c:pt idx="2341">
                  <c:v>0.23103611692273995</c:v>
                </c:pt>
                <c:pt idx="2342">
                  <c:v>0.23110545510142999</c:v>
                </c:pt>
                <c:pt idx="2343">
                  <c:v>0.2312126536663901</c:v>
                </c:pt>
                <c:pt idx="2344">
                  <c:v>0.23132492929463999</c:v>
                </c:pt>
                <c:pt idx="2345">
                  <c:v>0.2314863799073601</c:v>
                </c:pt>
                <c:pt idx="2346">
                  <c:v>0.23158179163169001</c:v>
                </c:pt>
                <c:pt idx="2347">
                  <c:v>0.23162171990885994</c:v>
                </c:pt>
                <c:pt idx="2348">
                  <c:v>0.23173051412229007</c:v>
                </c:pt>
                <c:pt idx="2349">
                  <c:v>0.2317769329866799</c:v>
                </c:pt>
                <c:pt idx="2350">
                  <c:v>0.2318430856262399</c:v>
                </c:pt>
                <c:pt idx="2351">
                  <c:v>0.23196252199009004</c:v>
                </c:pt>
                <c:pt idx="2352">
                  <c:v>0.23201729566886997</c:v>
                </c:pt>
                <c:pt idx="2353">
                  <c:v>0.23210026938897999</c:v>
                </c:pt>
                <c:pt idx="2354">
                  <c:v>0.2322573682331599</c:v>
                </c:pt>
                <c:pt idx="2355">
                  <c:v>0.23237559127842</c:v>
                </c:pt>
                <c:pt idx="2356">
                  <c:v>0.23248525584554991</c:v>
                </c:pt>
                <c:pt idx="2357">
                  <c:v>0.23254211895443011</c:v>
                </c:pt>
                <c:pt idx="2358">
                  <c:v>0.23259956229911993</c:v>
                </c:pt>
                <c:pt idx="2359">
                  <c:v>0.2326989276807101</c:v>
                </c:pt>
                <c:pt idx="2360">
                  <c:v>0.23273809359755004</c:v>
                </c:pt>
                <c:pt idx="2361">
                  <c:v>0.23286298935455996</c:v>
                </c:pt>
                <c:pt idx="2362">
                  <c:v>0.23291927222764008</c:v>
                </c:pt>
                <c:pt idx="2363">
                  <c:v>0.2329945578233299</c:v>
                </c:pt>
                <c:pt idx="2364">
                  <c:v>0.2330937781459701</c:v>
                </c:pt>
                <c:pt idx="2365">
                  <c:v>0.23318574552104998</c:v>
                </c:pt>
                <c:pt idx="2366">
                  <c:v>0.23325914535037007</c:v>
                </c:pt>
                <c:pt idx="2367">
                  <c:v>0.23337475733450996</c:v>
                </c:pt>
                <c:pt idx="2368">
                  <c:v>0.23341530510170005</c:v>
                </c:pt>
                <c:pt idx="2369">
                  <c:v>0.23351256333818005</c:v>
                </c:pt>
                <c:pt idx="2370">
                  <c:v>0.23359266307160009</c:v>
                </c:pt>
                <c:pt idx="2371">
                  <c:v>0.23368213725217002</c:v>
                </c:pt>
                <c:pt idx="2372">
                  <c:v>0.23381211007246994</c:v>
                </c:pt>
                <c:pt idx="2373">
                  <c:v>0.23392264499331006</c:v>
                </c:pt>
                <c:pt idx="2374">
                  <c:v>0.23401055071775989</c:v>
                </c:pt>
                <c:pt idx="2375">
                  <c:v>0.23417461239159998</c:v>
                </c:pt>
                <c:pt idx="2376">
                  <c:v>0.23424162962706996</c:v>
                </c:pt>
                <c:pt idx="2377">
                  <c:v>0.2343164800459101</c:v>
                </c:pt>
                <c:pt idx="2378">
                  <c:v>0.23437624433381998</c:v>
                </c:pt>
                <c:pt idx="2379">
                  <c:v>0.23446632594252992</c:v>
                </c:pt>
                <c:pt idx="2380">
                  <c:v>0.23455640755125007</c:v>
                </c:pt>
                <c:pt idx="2381">
                  <c:v>0.23457497509700009</c:v>
                </c:pt>
                <c:pt idx="2382">
                  <c:v>0.23463735044602996</c:v>
                </c:pt>
                <c:pt idx="2383">
                  <c:v>0.23473047829272997</c:v>
                </c:pt>
                <c:pt idx="2384">
                  <c:v>0.2347946441917399</c:v>
                </c:pt>
                <c:pt idx="2385">
                  <c:v>0.23493747741612991</c:v>
                </c:pt>
                <c:pt idx="2386">
                  <c:v>0.23499787285416995</c:v>
                </c:pt>
                <c:pt idx="2387">
                  <c:v>0.23505976211202007</c:v>
                </c:pt>
                <c:pt idx="2388">
                  <c:v>0.23510560074061004</c:v>
                </c:pt>
                <c:pt idx="2389">
                  <c:v>0.23516783103068994</c:v>
                </c:pt>
                <c:pt idx="2390">
                  <c:v>0.23523861979889005</c:v>
                </c:pt>
                <c:pt idx="2391">
                  <c:v>0.23527575489041008</c:v>
                </c:pt>
                <c:pt idx="2392">
                  <c:v>0.23541051465610008</c:v>
                </c:pt>
                <c:pt idx="2393">
                  <c:v>0.23544648927600997</c:v>
                </c:pt>
                <c:pt idx="2394">
                  <c:v>0.23553787641529</c:v>
                </c:pt>
                <c:pt idx="2395">
                  <c:v>0.23564667062870992</c:v>
                </c:pt>
                <c:pt idx="2396">
                  <c:v>0.23575169330939993</c:v>
                </c:pt>
                <c:pt idx="2397">
                  <c:v>0.23579230981574995</c:v>
                </c:pt>
                <c:pt idx="2398">
                  <c:v>0.23583089549678005</c:v>
                </c:pt>
                <c:pt idx="2399">
                  <c:v>0.23587891000962991</c:v>
                </c:pt>
                <c:pt idx="2400">
                  <c:v>0.23597755009647003</c:v>
                </c:pt>
                <c:pt idx="2401">
                  <c:v>0.2360739499373401</c:v>
                </c:pt>
                <c:pt idx="2402">
                  <c:v>0.23613247305639007</c:v>
                </c:pt>
                <c:pt idx="2403">
                  <c:v>0.23619702428969003</c:v>
                </c:pt>
                <c:pt idx="2404">
                  <c:v>0.23625705695001997</c:v>
                </c:pt>
                <c:pt idx="2405">
                  <c:v>0.23635354289807009</c:v>
                </c:pt>
                <c:pt idx="2406">
                  <c:v>0.23646726911583005</c:v>
                </c:pt>
                <c:pt idx="2407">
                  <c:v>0.23653312587969011</c:v>
                </c:pt>
                <c:pt idx="2408">
                  <c:v>0.23662523831371995</c:v>
                </c:pt>
                <c:pt idx="2409">
                  <c:v>0.23668529271952998</c:v>
                </c:pt>
                <c:pt idx="2410">
                  <c:v>0.23674984395282994</c:v>
                </c:pt>
                <c:pt idx="2411">
                  <c:v>0.23678639880853991</c:v>
                </c:pt>
                <c:pt idx="2412">
                  <c:v>0.23691434080352991</c:v>
                </c:pt>
                <c:pt idx="2413">
                  <c:v>0.23702455416172996</c:v>
                </c:pt>
                <c:pt idx="2414">
                  <c:v>0.23712133992694007</c:v>
                </c:pt>
                <c:pt idx="2415">
                  <c:v>0.23725029733459002</c:v>
                </c:pt>
                <c:pt idx="2416">
                  <c:v>0.2373203608080301</c:v>
                </c:pt>
                <c:pt idx="2417">
                  <c:v>0.23747789482906989</c:v>
                </c:pt>
                <c:pt idx="2418">
                  <c:v>0.2375813218613001</c:v>
                </c:pt>
                <c:pt idx="2419">
                  <c:v>0.23763557390906009</c:v>
                </c:pt>
                <c:pt idx="2420">
                  <c:v>0.23770869025307007</c:v>
                </c:pt>
                <c:pt idx="2421">
                  <c:v>0.23780645335360995</c:v>
                </c:pt>
                <c:pt idx="2422">
                  <c:v>0.23787463106069007</c:v>
                </c:pt>
                <c:pt idx="2423">
                  <c:v>0.23793526570230994</c:v>
                </c:pt>
                <c:pt idx="2424">
                  <c:v>0.23805348874756005</c:v>
                </c:pt>
                <c:pt idx="2425">
                  <c:v>0.23809062383907009</c:v>
                </c:pt>
                <c:pt idx="2426">
                  <c:v>0.2381934706355</c:v>
                </c:pt>
                <c:pt idx="2427">
                  <c:v>0.23826774081853008</c:v>
                </c:pt>
                <c:pt idx="2428">
                  <c:v>0.23833446793609991</c:v>
                </c:pt>
                <c:pt idx="2429">
                  <c:v>0.23838378797952009</c:v>
                </c:pt>
                <c:pt idx="2430">
                  <c:v>0.23845089167653999</c:v>
                </c:pt>
                <c:pt idx="2431">
                  <c:v>0.23849823949204008</c:v>
                </c:pt>
                <c:pt idx="2432">
                  <c:v>0.23861660759623993</c:v>
                </c:pt>
                <c:pt idx="2433">
                  <c:v>0.23871481250622995</c:v>
                </c:pt>
                <c:pt idx="2434">
                  <c:v>0.23880692494026001</c:v>
                </c:pt>
                <c:pt idx="2435">
                  <c:v>0.23891151244409992</c:v>
                </c:pt>
                <c:pt idx="2436">
                  <c:v>0.23913954511544011</c:v>
                </c:pt>
                <c:pt idx="2437">
                  <c:v>0.2392183121259599</c:v>
                </c:pt>
                <c:pt idx="2438">
                  <c:v>0.23926966299468999</c:v>
                </c:pt>
                <c:pt idx="2439">
                  <c:v>0.23932812175203999</c:v>
                </c:pt>
                <c:pt idx="2440">
                  <c:v>0.23939445332351994</c:v>
                </c:pt>
                <c:pt idx="2441">
                  <c:v>0.23952685251523009</c:v>
                </c:pt>
                <c:pt idx="2442">
                  <c:v>0.23957225596695997</c:v>
                </c:pt>
                <c:pt idx="2443">
                  <c:v>0.23965711545342994</c:v>
                </c:pt>
                <c:pt idx="2444">
                  <c:v>0.23970933667588001</c:v>
                </c:pt>
                <c:pt idx="2445">
                  <c:v>0.23979674259235995</c:v>
                </c:pt>
                <c:pt idx="2446">
                  <c:v>0.23983640831716002</c:v>
                </c:pt>
                <c:pt idx="2447">
                  <c:v>0.23994075611411003</c:v>
                </c:pt>
                <c:pt idx="2448">
                  <c:v>0.24000641740800011</c:v>
                </c:pt>
                <c:pt idx="2449">
                  <c:v>0.24006995322864011</c:v>
                </c:pt>
                <c:pt idx="2450">
                  <c:v>0.24010737843806007</c:v>
                </c:pt>
                <c:pt idx="2451">
                  <c:v>0.24019093239396994</c:v>
                </c:pt>
                <c:pt idx="2452">
                  <c:v>0.24027260058351008</c:v>
                </c:pt>
                <c:pt idx="2453">
                  <c:v>0.24033381546093002</c:v>
                </c:pt>
                <c:pt idx="2454">
                  <c:v>0.24043173025301989</c:v>
                </c:pt>
                <c:pt idx="2455">
                  <c:v>0.24049338030728995</c:v>
                </c:pt>
                <c:pt idx="2456">
                  <c:v>0.24055053353408007</c:v>
                </c:pt>
                <c:pt idx="2457">
                  <c:v>0.24066861152037999</c:v>
                </c:pt>
                <c:pt idx="2458">
                  <c:v>0.2407520204173399</c:v>
                </c:pt>
                <c:pt idx="2459">
                  <c:v>0.24081845741700003</c:v>
                </c:pt>
                <c:pt idx="2460">
                  <c:v>0.24086806757831991</c:v>
                </c:pt>
                <c:pt idx="2461">
                  <c:v>0.24090897420257007</c:v>
                </c:pt>
                <c:pt idx="2462">
                  <c:v>0.24100688899464995</c:v>
                </c:pt>
                <c:pt idx="2463">
                  <c:v>0.24104414115049999</c:v>
                </c:pt>
                <c:pt idx="2464">
                  <c:v>0.24112366145039998</c:v>
                </c:pt>
                <c:pt idx="2465">
                  <c:v>0.24131420243528989</c:v>
                </c:pt>
                <c:pt idx="2466">
                  <c:v>0.24145628162557009</c:v>
                </c:pt>
                <c:pt idx="2467">
                  <c:v>0.24162919189544008</c:v>
                </c:pt>
                <c:pt idx="2468">
                  <c:v>0.24171680750197999</c:v>
                </c:pt>
                <c:pt idx="2469">
                  <c:v>0.24178904685969993</c:v>
                </c:pt>
                <c:pt idx="2470">
                  <c:v>0.24186172139426998</c:v>
                </c:pt>
                <c:pt idx="2471">
                  <c:v>0.24194150381743995</c:v>
                </c:pt>
                <c:pt idx="2472">
                  <c:v>0.24205406956359998</c:v>
                </c:pt>
                <c:pt idx="2473">
                  <c:v>0.24223698890110001</c:v>
                </c:pt>
                <c:pt idx="2474">
                  <c:v>0.24230560178504001</c:v>
                </c:pt>
                <c:pt idx="2475">
                  <c:v>0.24245747850697996</c:v>
                </c:pt>
                <c:pt idx="2476">
                  <c:v>0.24251072196478995</c:v>
                </c:pt>
                <c:pt idx="2477">
                  <c:v>0.24258600073777004</c:v>
                </c:pt>
                <c:pt idx="2478">
                  <c:v>0.24268188470453</c:v>
                </c:pt>
                <c:pt idx="2479">
                  <c:v>0.24278444138305999</c:v>
                </c:pt>
                <c:pt idx="2480">
                  <c:v>0.24287756922975001</c:v>
                </c:pt>
                <c:pt idx="2481">
                  <c:v>0.24296416942362997</c:v>
                </c:pt>
                <c:pt idx="2482">
                  <c:v>0.24306629092530008</c:v>
                </c:pt>
                <c:pt idx="2483">
                  <c:v>0.24311299990760005</c:v>
                </c:pt>
                <c:pt idx="2484">
                  <c:v>0.24314926464541009</c:v>
                </c:pt>
                <c:pt idx="2485">
                  <c:v>0.24319771433512005</c:v>
                </c:pt>
                <c:pt idx="2486">
                  <c:v>0.24323992648993009</c:v>
                </c:pt>
                <c:pt idx="2487">
                  <c:v>0.24332435079953996</c:v>
                </c:pt>
                <c:pt idx="2488">
                  <c:v>0.24335292741294001</c:v>
                </c:pt>
                <c:pt idx="2489">
                  <c:v>0.24339934627733006</c:v>
                </c:pt>
                <c:pt idx="2490">
                  <c:v>0.24347753305204001</c:v>
                </c:pt>
                <c:pt idx="2491">
                  <c:v>0.24360054304268997</c:v>
                </c:pt>
                <c:pt idx="2492">
                  <c:v>0.24365682591577009</c:v>
                </c:pt>
                <c:pt idx="2493">
                  <c:v>0.24377751496319</c:v>
                </c:pt>
                <c:pt idx="2494">
                  <c:v>0.24386367998023006</c:v>
                </c:pt>
                <c:pt idx="2495">
                  <c:v>0.24401105987468008</c:v>
                </c:pt>
                <c:pt idx="2496">
                  <c:v>0.24414132281287992</c:v>
                </c:pt>
                <c:pt idx="2497">
                  <c:v>0.2441931088584699</c:v>
                </c:pt>
                <c:pt idx="2498">
                  <c:v>0.24425591938436009</c:v>
                </c:pt>
                <c:pt idx="2499">
                  <c:v>0.24436326300826994</c:v>
                </c:pt>
                <c:pt idx="2500">
                  <c:v>0.24441795023288004</c:v>
                </c:pt>
                <c:pt idx="2501">
                  <c:v>0.24450643619313994</c:v>
                </c:pt>
                <c:pt idx="2502">
                  <c:v>0.24456097835880009</c:v>
                </c:pt>
                <c:pt idx="2503">
                  <c:v>0.24468975290614003</c:v>
                </c:pt>
                <c:pt idx="2504">
                  <c:v>0.24473272815705993</c:v>
                </c:pt>
                <c:pt idx="2505">
                  <c:v>0.24481889317409</c:v>
                </c:pt>
                <c:pt idx="2506">
                  <c:v>0.24488924676543999</c:v>
                </c:pt>
                <c:pt idx="2507">
                  <c:v>0.24495611894196001</c:v>
                </c:pt>
                <c:pt idx="2508">
                  <c:v>0.24503633654199009</c:v>
                </c:pt>
                <c:pt idx="2509">
                  <c:v>0.24506389774271997</c:v>
                </c:pt>
                <c:pt idx="2510">
                  <c:v>0.2451574607662701</c:v>
                </c:pt>
                <c:pt idx="2511">
                  <c:v>0.24523028035979011</c:v>
                </c:pt>
                <c:pt idx="2512">
                  <c:v>0.24532529397284009</c:v>
                </c:pt>
                <c:pt idx="2513">
                  <c:v>0.24537748214922006</c:v>
                </c:pt>
                <c:pt idx="2514">
                  <c:v>0.24545425138049004</c:v>
                </c:pt>
                <c:pt idx="2515">
                  <c:v>0.24549820424271007</c:v>
                </c:pt>
                <c:pt idx="2516">
                  <c:v>0.24558901114618004</c:v>
                </c:pt>
                <c:pt idx="2517">
                  <c:v>0.24564848531618999</c:v>
                </c:pt>
                <c:pt idx="2518">
                  <c:v>0.24575231973876011</c:v>
                </c:pt>
                <c:pt idx="2519">
                  <c:v>0.24581805923017996</c:v>
                </c:pt>
                <c:pt idx="2520">
                  <c:v>0.24587564763381997</c:v>
                </c:pt>
                <c:pt idx="2521">
                  <c:v>0.24598444184724011</c:v>
                </c:pt>
                <c:pt idx="2522">
                  <c:v>0.24611659055181989</c:v>
                </c:pt>
                <c:pt idx="2523">
                  <c:v>0.24622741559055994</c:v>
                </c:pt>
                <c:pt idx="2524">
                  <c:v>0.24637494054395992</c:v>
                </c:pt>
                <c:pt idx="2525">
                  <c:v>0.24645138661126009</c:v>
                </c:pt>
                <c:pt idx="2526">
                  <c:v>0.24655945552992997</c:v>
                </c:pt>
                <c:pt idx="2527">
                  <c:v>0.24663372571296005</c:v>
                </c:pt>
                <c:pt idx="2528">
                  <c:v>0.24669247458820998</c:v>
                </c:pt>
                <c:pt idx="2529">
                  <c:v>0.24676500406383006</c:v>
                </c:pt>
                <c:pt idx="2530">
                  <c:v>0.24684942837343993</c:v>
                </c:pt>
                <c:pt idx="2531">
                  <c:v>0.24697591977892008</c:v>
                </c:pt>
                <c:pt idx="2532">
                  <c:v>0.24706179467805001</c:v>
                </c:pt>
                <c:pt idx="2533">
                  <c:v>0.24711211208333994</c:v>
                </c:pt>
                <c:pt idx="2534">
                  <c:v>0.24727358074685002</c:v>
                </c:pt>
                <c:pt idx="2535">
                  <c:v>0.24735989082283005</c:v>
                </c:pt>
                <c:pt idx="2536">
                  <c:v>0.24745809573282007</c:v>
                </c:pt>
                <c:pt idx="2537">
                  <c:v>0.24751191260371996</c:v>
                </c:pt>
                <c:pt idx="2538">
                  <c:v>0.24758821361206995</c:v>
                </c:pt>
                <c:pt idx="2539">
                  <c:v>0.24772481631808008</c:v>
                </c:pt>
                <c:pt idx="2540">
                  <c:v>0.2477714230674799</c:v>
                </c:pt>
                <c:pt idx="2541">
                  <c:v>0.2478341918570599</c:v>
                </c:pt>
                <c:pt idx="2542">
                  <c:v>0.24791755297743001</c:v>
                </c:pt>
                <c:pt idx="2543">
                  <c:v>0.24796783288744995</c:v>
                </c:pt>
                <c:pt idx="2544">
                  <c:v>0.24808141404625994</c:v>
                </c:pt>
                <c:pt idx="2545">
                  <c:v>0.24818527625534004</c:v>
                </c:pt>
                <c:pt idx="2546">
                  <c:v>0.24821834969622003</c:v>
                </c:pt>
                <c:pt idx="2547">
                  <c:v>0.24826462350166989</c:v>
                </c:pt>
                <c:pt idx="2548">
                  <c:v>0.24833889368469997</c:v>
                </c:pt>
                <c:pt idx="2549">
                  <c:v>0.24838603784385005</c:v>
                </c:pt>
                <c:pt idx="2550">
                  <c:v>0.24845291002037007</c:v>
                </c:pt>
                <c:pt idx="2551">
                  <c:v>0.24852137784534989</c:v>
                </c:pt>
                <c:pt idx="2552">
                  <c:v>0.24860986380560002</c:v>
                </c:pt>
                <c:pt idx="2553">
                  <c:v>0.24866426091230998</c:v>
                </c:pt>
                <c:pt idx="2554">
                  <c:v>0.24878291913441997</c:v>
                </c:pt>
                <c:pt idx="2555">
                  <c:v>0.24884181306862008</c:v>
                </c:pt>
                <c:pt idx="2556">
                  <c:v>0.24893378044369996</c:v>
                </c:pt>
                <c:pt idx="2557">
                  <c:v>0.24906259279239995</c:v>
                </c:pt>
                <c:pt idx="2558">
                  <c:v>0.24912163178555002</c:v>
                </c:pt>
                <c:pt idx="2559">
                  <c:v>0.24920750668467995</c:v>
                </c:pt>
                <c:pt idx="2560">
                  <c:v>0.24926944685685992</c:v>
                </c:pt>
                <c:pt idx="2561">
                  <c:v>0.24943640970971992</c:v>
                </c:pt>
                <c:pt idx="2562">
                  <c:v>0.24947688115711997</c:v>
                </c:pt>
                <c:pt idx="2563">
                  <c:v>0.24954157744936989</c:v>
                </c:pt>
                <c:pt idx="2564">
                  <c:v>0.2496178784577201</c:v>
                </c:pt>
                <c:pt idx="2565">
                  <c:v>0.24971854936986992</c:v>
                </c:pt>
                <c:pt idx="2566">
                  <c:v>0.24977773342196996</c:v>
                </c:pt>
                <c:pt idx="2567">
                  <c:v>0.24984213959631996</c:v>
                </c:pt>
                <c:pt idx="2568">
                  <c:v>0.24991713507411006</c:v>
                </c:pt>
                <c:pt idx="2569">
                  <c:v>0.24995789663940005</c:v>
                </c:pt>
                <c:pt idx="2570">
                  <c:v>0.25002186763689993</c:v>
                </c:pt>
                <c:pt idx="2571">
                  <c:v>0.25004627979441008</c:v>
                </c:pt>
                <c:pt idx="2572">
                  <c:v>0.25011194924561009</c:v>
                </c:pt>
                <c:pt idx="2573">
                  <c:v>0.25017069812086001</c:v>
                </c:pt>
                <c:pt idx="2574">
                  <c:v>0.2503076337708301</c:v>
                </c:pt>
                <c:pt idx="2575">
                  <c:v>0.25037639171371007</c:v>
                </c:pt>
                <c:pt idx="2576">
                  <c:v>0.25046734367612999</c:v>
                </c:pt>
                <c:pt idx="2577">
                  <c:v>0.25058890307727011</c:v>
                </c:pt>
                <c:pt idx="2578">
                  <c:v>0.25070741624041992</c:v>
                </c:pt>
                <c:pt idx="2579">
                  <c:v>0.25075746157859991</c:v>
                </c:pt>
                <c:pt idx="2580">
                  <c:v>0.25085552142962997</c:v>
                </c:pt>
                <c:pt idx="2581">
                  <c:v>0.25098447883727992</c:v>
                </c:pt>
                <c:pt idx="2582">
                  <c:v>0.25107833197871998</c:v>
                </c:pt>
                <c:pt idx="2583">
                  <c:v>0.25113185873172994</c:v>
                </c:pt>
                <c:pt idx="2584">
                  <c:v>0.25127720780086005</c:v>
                </c:pt>
                <c:pt idx="2585">
                  <c:v>0.25141240274340992</c:v>
                </c:pt>
                <c:pt idx="2586">
                  <c:v>0.25147825950726999</c:v>
                </c:pt>
                <c:pt idx="2587">
                  <c:v>0.25154353603532997</c:v>
                </c:pt>
                <c:pt idx="2588">
                  <c:v>0.25166074366791991</c:v>
                </c:pt>
                <c:pt idx="2589">
                  <c:v>0.2517421217395599</c:v>
                </c:pt>
                <c:pt idx="2590">
                  <c:v>0.25179376272619991</c:v>
                </c:pt>
                <c:pt idx="2591">
                  <c:v>0.25185642819313991</c:v>
                </c:pt>
                <c:pt idx="2592">
                  <c:v>0.25199249348939001</c:v>
                </c:pt>
                <c:pt idx="2593">
                  <c:v>0.25209795134693991</c:v>
                </c:pt>
                <c:pt idx="2594">
                  <c:v>0.25220181355602</c:v>
                </c:pt>
                <c:pt idx="2595">
                  <c:v>0.25229624693326991</c:v>
                </c:pt>
                <c:pt idx="2596">
                  <c:v>0.25235441557271998</c:v>
                </c:pt>
                <c:pt idx="2597">
                  <c:v>0.25249265675323995</c:v>
                </c:pt>
                <c:pt idx="2598">
                  <c:v>0.25252397350840994</c:v>
                </c:pt>
                <c:pt idx="2599">
                  <c:v>0.25258375377462006</c:v>
                </c:pt>
                <c:pt idx="2600">
                  <c:v>0.25264293782672009</c:v>
                </c:pt>
                <c:pt idx="2601">
                  <c:v>0.25273403484808998</c:v>
                </c:pt>
                <c:pt idx="2602">
                  <c:v>0.25285472389552011</c:v>
                </c:pt>
                <c:pt idx="2603">
                  <c:v>0.25288620168793008</c:v>
                </c:pt>
                <c:pt idx="2604">
                  <c:v>0.25302792428329002</c:v>
                </c:pt>
                <c:pt idx="2605">
                  <c:v>0.25316210381317994</c:v>
                </c:pt>
                <c:pt idx="2606">
                  <c:v>0.25321330962296007</c:v>
                </c:pt>
                <c:pt idx="2607">
                  <c:v>0.2532894655723601</c:v>
                </c:pt>
                <c:pt idx="2608">
                  <c:v>0.25335981916371009</c:v>
                </c:pt>
                <c:pt idx="2609">
                  <c:v>0.25347035408454999</c:v>
                </c:pt>
                <c:pt idx="2610">
                  <c:v>0.25355247726253993</c:v>
                </c:pt>
                <c:pt idx="2611">
                  <c:v>0.25362614739817002</c:v>
                </c:pt>
                <c:pt idx="2612">
                  <c:v>0.25370027252224991</c:v>
                </c:pt>
                <c:pt idx="2613">
                  <c:v>0.25373856808538009</c:v>
                </c:pt>
                <c:pt idx="2614">
                  <c:v>0.25378658259823994</c:v>
                </c:pt>
                <c:pt idx="2615">
                  <c:v>0.25386854090568001</c:v>
                </c:pt>
                <c:pt idx="2616">
                  <c:v>0.25397515923484004</c:v>
                </c:pt>
                <c:pt idx="2617">
                  <c:v>0.2540282508109899</c:v>
                </c:pt>
                <c:pt idx="2618">
                  <c:v>0.25407974673867995</c:v>
                </c:pt>
                <c:pt idx="2619">
                  <c:v>0.25414981021212002</c:v>
                </c:pt>
                <c:pt idx="2620">
                  <c:v>0.25423757087761989</c:v>
                </c:pt>
                <c:pt idx="2621">
                  <c:v>0.25431387188596011</c:v>
                </c:pt>
                <c:pt idx="2622">
                  <c:v>0.25437436146863002</c:v>
                </c:pt>
                <c:pt idx="2623">
                  <c:v>0.25446255731098</c:v>
                </c:pt>
                <c:pt idx="2624">
                  <c:v>0.25450273864046991</c:v>
                </c:pt>
                <c:pt idx="2625">
                  <c:v>0.25457019105279</c:v>
                </c:pt>
                <c:pt idx="2626">
                  <c:v>0.25465940230779993</c:v>
                </c:pt>
                <c:pt idx="2627">
                  <c:v>0.25474123558427997</c:v>
                </c:pt>
                <c:pt idx="2628">
                  <c:v>0.25480562173064003</c:v>
                </c:pt>
                <c:pt idx="2629">
                  <c:v>0.25484188646845007</c:v>
                </c:pt>
                <c:pt idx="2630">
                  <c:v>0.2549565372365501</c:v>
                </c:pt>
                <c:pt idx="2631">
                  <c:v>0.25501262085404997</c:v>
                </c:pt>
                <c:pt idx="2632">
                  <c:v>0.25512359095173998</c:v>
                </c:pt>
                <c:pt idx="2633">
                  <c:v>0.25521628362158011</c:v>
                </c:pt>
                <c:pt idx="2634">
                  <c:v>0.25528678227188006</c:v>
                </c:pt>
                <c:pt idx="2635">
                  <c:v>0.25542531357030995</c:v>
                </c:pt>
                <c:pt idx="2636">
                  <c:v>0.25546723560721007</c:v>
                </c:pt>
                <c:pt idx="2637">
                  <c:v>0.25558183217869002</c:v>
                </c:pt>
                <c:pt idx="2638">
                  <c:v>0.25565465177221003</c:v>
                </c:pt>
                <c:pt idx="2639">
                  <c:v>0.25569976510603998</c:v>
                </c:pt>
                <c:pt idx="2640">
                  <c:v>0.25582321027354005</c:v>
                </c:pt>
                <c:pt idx="2641">
                  <c:v>0.25590168716615991</c:v>
                </c:pt>
                <c:pt idx="2642">
                  <c:v>0.25593345507648002</c:v>
                </c:pt>
                <c:pt idx="2643">
                  <c:v>0.25603006433800002</c:v>
                </c:pt>
                <c:pt idx="2644">
                  <c:v>0.25611870623541</c:v>
                </c:pt>
                <c:pt idx="2645">
                  <c:v>0.25620181413626009</c:v>
                </c:pt>
                <c:pt idx="2646">
                  <c:v>0.2563127842339501</c:v>
                </c:pt>
                <c:pt idx="2647">
                  <c:v>0.25636355486687989</c:v>
                </c:pt>
                <c:pt idx="2648">
                  <c:v>0.25651557664777003</c:v>
                </c:pt>
                <c:pt idx="2649">
                  <c:v>0.25659680966046006</c:v>
                </c:pt>
                <c:pt idx="2650">
                  <c:v>0.2566873264460301</c:v>
                </c:pt>
                <c:pt idx="2651">
                  <c:v>0.2567338903693801</c:v>
                </c:pt>
                <c:pt idx="2652">
                  <c:v>0.25677189581459992</c:v>
                </c:pt>
                <c:pt idx="2653">
                  <c:v>0.25686168730540992</c:v>
                </c:pt>
                <c:pt idx="2654">
                  <c:v>0.25697294752101008</c:v>
                </c:pt>
                <c:pt idx="2655">
                  <c:v>0.25705331017998989</c:v>
                </c:pt>
                <c:pt idx="2656">
                  <c:v>0.25712378264018998</c:v>
                </c:pt>
                <c:pt idx="2657">
                  <c:v>0.25723593939959</c:v>
                </c:pt>
                <c:pt idx="2658">
                  <c:v>0.25728845073994</c:v>
                </c:pt>
                <c:pt idx="2659">
                  <c:v>0.25739332836168005</c:v>
                </c:pt>
                <c:pt idx="2660">
                  <c:v>0.25752649247891002</c:v>
                </c:pt>
                <c:pt idx="2661">
                  <c:v>0.25759060853536009</c:v>
                </c:pt>
                <c:pt idx="2662">
                  <c:v>0.25770172369200006</c:v>
                </c:pt>
                <c:pt idx="2663">
                  <c:v>0.25777758952348995</c:v>
                </c:pt>
                <c:pt idx="2664">
                  <c:v>0.25786273912787006</c:v>
                </c:pt>
                <c:pt idx="2665">
                  <c:v>0.25792714530222005</c:v>
                </c:pt>
                <c:pt idx="2666">
                  <c:v>0.25806030941945002</c:v>
                </c:pt>
                <c:pt idx="2667">
                  <c:v>0.25812399029903998</c:v>
                </c:pt>
                <c:pt idx="2668">
                  <c:v>0.25820870472655999</c:v>
                </c:pt>
                <c:pt idx="2669">
                  <c:v>0.25830038198373995</c:v>
                </c:pt>
                <c:pt idx="2670">
                  <c:v>0.25839844183477001</c:v>
                </c:pt>
                <c:pt idx="2671">
                  <c:v>0.25845617529735998</c:v>
                </c:pt>
                <c:pt idx="2672">
                  <c:v>0.25856221339070995</c:v>
                </c:pt>
                <c:pt idx="2673">
                  <c:v>0.25864750805404002</c:v>
                </c:pt>
                <c:pt idx="2674">
                  <c:v>0.25872874106673005</c:v>
                </c:pt>
                <c:pt idx="2675">
                  <c:v>0.25881650173221993</c:v>
                </c:pt>
                <c:pt idx="2676">
                  <c:v>0.2589031019261101</c:v>
                </c:pt>
                <c:pt idx="2677">
                  <c:v>0.25897066263466995</c:v>
                </c:pt>
                <c:pt idx="2678">
                  <c:v>0.25899985624658006</c:v>
                </c:pt>
                <c:pt idx="2679">
                  <c:v>0.25905236758693007</c:v>
                </c:pt>
                <c:pt idx="2680">
                  <c:v>0.2591089405779099</c:v>
                </c:pt>
                <c:pt idx="2681">
                  <c:v>0.25916725427629994</c:v>
                </c:pt>
                <c:pt idx="2682">
                  <c:v>0.25925486988285007</c:v>
                </c:pt>
                <c:pt idx="2683">
                  <c:v>0.25929200497435989</c:v>
                </c:pt>
                <c:pt idx="2684">
                  <c:v>0.25936758068795007</c:v>
                </c:pt>
                <c:pt idx="2685">
                  <c:v>0.25949813731013993</c:v>
                </c:pt>
                <c:pt idx="2686">
                  <c:v>0.25956776204065002</c:v>
                </c:pt>
                <c:pt idx="2687">
                  <c:v>0.25969029906520991</c:v>
                </c:pt>
                <c:pt idx="2688">
                  <c:v>0.25980269285163993</c:v>
                </c:pt>
                <c:pt idx="2689">
                  <c:v>0.25989942049648995</c:v>
                </c:pt>
                <c:pt idx="2690">
                  <c:v>0.25994114378113009</c:v>
                </c:pt>
                <c:pt idx="2691">
                  <c:v>0.26003035503613003</c:v>
                </c:pt>
                <c:pt idx="2692">
                  <c:v>0.26009069955984998</c:v>
                </c:pt>
                <c:pt idx="2693">
                  <c:v>0.26018455270129004</c:v>
                </c:pt>
                <c:pt idx="2694">
                  <c:v>0.26022270320547003</c:v>
                </c:pt>
                <c:pt idx="2695">
                  <c:v>0.26035151555416003</c:v>
                </c:pt>
                <c:pt idx="2696">
                  <c:v>0.26045552282220008</c:v>
                </c:pt>
                <c:pt idx="2697">
                  <c:v>0.26053980207285998</c:v>
                </c:pt>
                <c:pt idx="2698">
                  <c:v>0.2606155228454099</c:v>
                </c:pt>
                <c:pt idx="2699">
                  <c:v>0.26067789819443998</c:v>
                </c:pt>
                <c:pt idx="2700">
                  <c:v>0.26077624816336997</c:v>
                </c:pt>
                <c:pt idx="2701">
                  <c:v>0.26084326539883995</c:v>
                </c:pt>
                <c:pt idx="2702">
                  <c:v>0.26098513305315008</c:v>
                </c:pt>
                <c:pt idx="2703">
                  <c:v>0.26105403605498001</c:v>
                </c:pt>
                <c:pt idx="2704">
                  <c:v>0.26110886833855007</c:v>
                </c:pt>
                <c:pt idx="2705">
                  <c:v>0.26121983843624008</c:v>
                </c:pt>
                <c:pt idx="2706">
                  <c:v>0.26127510589666003</c:v>
                </c:pt>
                <c:pt idx="2707">
                  <c:v>0.2613722953939901</c:v>
                </c:pt>
                <c:pt idx="2708">
                  <c:v>0.26144438969275008</c:v>
                </c:pt>
                <c:pt idx="2709">
                  <c:v>0.2615434649564401</c:v>
                </c:pt>
                <c:pt idx="2710">
                  <c:v>0.26159031899769003</c:v>
                </c:pt>
                <c:pt idx="2711">
                  <c:v>0.26164964810874003</c:v>
                </c:pt>
                <c:pt idx="2712">
                  <c:v>0.26171826099268003</c:v>
                </c:pt>
                <c:pt idx="2713">
                  <c:v>0.26177077233302004</c:v>
                </c:pt>
                <c:pt idx="2714">
                  <c:v>0.26188391831497992</c:v>
                </c:pt>
                <c:pt idx="2715">
                  <c:v>0.2619742900416</c:v>
                </c:pt>
                <c:pt idx="2716">
                  <c:v>0.26206321647446007</c:v>
                </c:pt>
                <c:pt idx="2717">
                  <c:v>0.26214792560623001</c:v>
                </c:pt>
                <c:pt idx="2718">
                  <c:v>0.26219898635705996</c:v>
                </c:pt>
                <c:pt idx="2719">
                  <c:v>0.26228993831948011</c:v>
                </c:pt>
                <c:pt idx="2720">
                  <c:v>0.2623433200135401</c:v>
                </c:pt>
                <c:pt idx="2721">
                  <c:v>0.26242745420525004</c:v>
                </c:pt>
                <c:pt idx="2722">
                  <c:v>0.26251144333802001</c:v>
                </c:pt>
                <c:pt idx="2723">
                  <c:v>0.26256003808667994</c:v>
                </c:pt>
                <c:pt idx="2724">
                  <c:v>0.26261400001654001</c:v>
                </c:pt>
                <c:pt idx="2725">
                  <c:v>0.2627026310357401</c:v>
                </c:pt>
                <c:pt idx="2726">
                  <c:v>0.26276704303732989</c:v>
                </c:pt>
                <c:pt idx="2727">
                  <c:v>0.26285102634285007</c:v>
                </c:pt>
                <c:pt idx="2728">
                  <c:v>0.26298549599063992</c:v>
                </c:pt>
                <c:pt idx="2729">
                  <c:v>0.26304076345106009</c:v>
                </c:pt>
                <c:pt idx="2730">
                  <c:v>0.26310444433065006</c:v>
                </c:pt>
                <c:pt idx="2731">
                  <c:v>0.26315869637841005</c:v>
                </c:pt>
                <c:pt idx="2732">
                  <c:v>0.26324312068802991</c:v>
                </c:pt>
                <c:pt idx="2733">
                  <c:v>0.26331291464970996</c:v>
                </c:pt>
                <c:pt idx="2734">
                  <c:v>0.26342604002553993</c:v>
                </c:pt>
                <c:pt idx="2735">
                  <c:v>0.26349595844003004</c:v>
                </c:pt>
                <c:pt idx="2736">
                  <c:v>0.2635728396841801</c:v>
                </c:pt>
                <c:pt idx="2737">
                  <c:v>0.26365827940645992</c:v>
                </c:pt>
                <c:pt idx="2738">
                  <c:v>0.26374458948243995</c:v>
                </c:pt>
                <c:pt idx="2739">
                  <c:v>0.26388993855158005</c:v>
                </c:pt>
                <c:pt idx="2740">
                  <c:v>0.26394535107094996</c:v>
                </c:pt>
                <c:pt idx="2741">
                  <c:v>0.26405182434115004</c:v>
                </c:pt>
                <c:pt idx="2742">
                  <c:v>0.26411390957227998</c:v>
                </c:pt>
                <c:pt idx="2743">
                  <c:v>0.26418948528586994</c:v>
                </c:pt>
                <c:pt idx="2744">
                  <c:v>0.26423895038824008</c:v>
                </c:pt>
                <c:pt idx="2745">
                  <c:v>0.26429595855608001</c:v>
                </c:pt>
                <c:pt idx="2746">
                  <c:v>0.26436718250113</c:v>
                </c:pt>
                <c:pt idx="2747">
                  <c:v>0.26447409094818997</c:v>
                </c:pt>
                <c:pt idx="2748">
                  <c:v>0.2645319694697299</c:v>
                </c:pt>
                <c:pt idx="2749">
                  <c:v>0.26457113538657007</c:v>
                </c:pt>
                <c:pt idx="2750">
                  <c:v>0.26459883179451005</c:v>
                </c:pt>
                <c:pt idx="2751">
                  <c:v>0.26467543277250005</c:v>
                </c:pt>
                <c:pt idx="2752">
                  <c:v>0.26470168844267006</c:v>
                </c:pt>
                <c:pt idx="2753">
                  <c:v>0.26483441738304991</c:v>
                </c:pt>
                <c:pt idx="2754">
                  <c:v>0.26491517287372002</c:v>
                </c:pt>
                <c:pt idx="2755">
                  <c:v>0.26499427234730999</c:v>
                </c:pt>
                <c:pt idx="2756">
                  <c:v>0.26506448087971002</c:v>
                </c:pt>
                <c:pt idx="2757">
                  <c:v>0.26511322068731991</c:v>
                </c:pt>
                <c:pt idx="2758">
                  <c:v>0.26523811644433004</c:v>
                </c:pt>
                <c:pt idx="2759">
                  <c:v>0.26529599496586997</c:v>
                </c:pt>
                <c:pt idx="2760">
                  <c:v>0.26545831593230007</c:v>
                </c:pt>
                <c:pt idx="2761">
                  <c:v>0.26556638485096995</c:v>
                </c:pt>
                <c:pt idx="2762">
                  <c:v>0.26562353807776007</c:v>
                </c:pt>
                <c:pt idx="2763">
                  <c:v>0.26576003855087005</c:v>
                </c:pt>
                <c:pt idx="2764">
                  <c:v>0.26584808933426007</c:v>
                </c:pt>
                <c:pt idx="2765">
                  <c:v>0.26589262243228995</c:v>
                </c:pt>
                <c:pt idx="2766">
                  <c:v>0.26599184275493992</c:v>
                </c:pt>
                <c:pt idx="2767">
                  <c:v>0.26605046509755992</c:v>
                </c:pt>
                <c:pt idx="2768">
                  <c:v>0.26611659345300009</c:v>
                </c:pt>
                <c:pt idx="2769">
                  <c:v>0.2662021782342201</c:v>
                </c:pt>
                <c:pt idx="2770">
                  <c:v>0.26626078205052006</c:v>
                </c:pt>
                <c:pt idx="2771">
                  <c:v>0.26637320273772991</c:v>
                </c:pt>
                <c:pt idx="2772">
                  <c:v>0.26646008439594993</c:v>
                </c:pt>
                <c:pt idx="2773">
                  <c:v>0.2665546714857201</c:v>
                </c:pt>
                <c:pt idx="2774">
                  <c:v>0.26665766334108998</c:v>
                </c:pt>
                <c:pt idx="2775">
                  <c:v>0.26671060985829009</c:v>
                </c:pt>
                <c:pt idx="2776">
                  <c:v>0.26675949472485994</c:v>
                </c:pt>
                <c:pt idx="2777">
                  <c:v>0.26681548748002992</c:v>
                </c:pt>
                <c:pt idx="2778">
                  <c:v>0.26689454460846007</c:v>
                </c:pt>
                <c:pt idx="2779">
                  <c:v>0.26697693809276002</c:v>
                </c:pt>
                <c:pt idx="2780">
                  <c:v>0.26705178851158995</c:v>
                </c:pt>
                <c:pt idx="2781">
                  <c:v>0.26710570190062999</c:v>
                </c:pt>
                <c:pt idx="2782">
                  <c:v>0.26718857910260008</c:v>
                </c:pt>
                <c:pt idx="2783">
                  <c:v>0.26725284021800011</c:v>
                </c:pt>
                <c:pt idx="2784">
                  <c:v>0.26734364712147007</c:v>
                </c:pt>
                <c:pt idx="2785">
                  <c:v>0.26743285837648001</c:v>
                </c:pt>
                <c:pt idx="2786">
                  <c:v>0.26748827089584992</c:v>
                </c:pt>
                <c:pt idx="2787">
                  <c:v>0.26760069448437007</c:v>
                </c:pt>
                <c:pt idx="2788">
                  <c:v>0.26763115396281001</c:v>
                </c:pt>
                <c:pt idx="2789">
                  <c:v>0.26775169795128995</c:v>
                </c:pt>
                <c:pt idx="2790">
                  <c:v>0.26787760912096004</c:v>
                </c:pt>
                <c:pt idx="2791">
                  <c:v>0.26804065538213995</c:v>
                </c:pt>
                <c:pt idx="2792">
                  <c:v>0.26808562365702993</c:v>
                </c:pt>
                <c:pt idx="2793">
                  <c:v>0.26813117216770999</c:v>
                </c:pt>
                <c:pt idx="2794">
                  <c:v>0.26821138976774006</c:v>
                </c:pt>
                <c:pt idx="2795">
                  <c:v>0.26829639431316998</c:v>
                </c:pt>
                <c:pt idx="2796">
                  <c:v>0.2683780625027099</c:v>
                </c:pt>
                <c:pt idx="2797">
                  <c:v>0.26850977603043003</c:v>
                </c:pt>
                <c:pt idx="2798">
                  <c:v>0.26864235991185992</c:v>
                </c:pt>
                <c:pt idx="2799">
                  <c:v>0.26872937530901009</c:v>
                </c:pt>
                <c:pt idx="2800">
                  <c:v>0.26881875159655011</c:v>
                </c:pt>
                <c:pt idx="2801">
                  <c:v>0.26893921537064003</c:v>
                </c:pt>
                <c:pt idx="2802">
                  <c:v>0.26908029288562996</c:v>
                </c:pt>
                <c:pt idx="2803">
                  <c:v>0.26915667291396006</c:v>
                </c:pt>
                <c:pt idx="2804">
                  <c:v>0.26920765464480989</c:v>
                </c:pt>
                <c:pt idx="2805">
                  <c:v>0.26934125393888997</c:v>
                </c:pt>
                <c:pt idx="2806">
                  <c:v>0.26937418232082</c:v>
                </c:pt>
                <c:pt idx="2807">
                  <c:v>0.26945599556932009</c:v>
                </c:pt>
                <c:pt idx="2808">
                  <c:v>0.26953534281563996</c:v>
                </c:pt>
                <c:pt idx="2809">
                  <c:v>0.26958147156214007</c:v>
                </c:pt>
                <c:pt idx="2810">
                  <c:v>0.26969535822286006</c:v>
                </c:pt>
                <c:pt idx="2811">
                  <c:v>0.26974132652638994</c:v>
                </c:pt>
                <c:pt idx="2812">
                  <c:v>0.26979340268989005</c:v>
                </c:pt>
                <c:pt idx="2813">
                  <c:v>0.26990031113694002</c:v>
                </c:pt>
                <c:pt idx="2814">
                  <c:v>0.26999459945524995</c:v>
                </c:pt>
                <c:pt idx="2815">
                  <c:v>0.27006988505093998</c:v>
                </c:pt>
                <c:pt idx="2816">
                  <c:v>0.27017998479492</c:v>
                </c:pt>
                <c:pt idx="2817">
                  <c:v>0.27028225135554007</c:v>
                </c:pt>
                <c:pt idx="2818">
                  <c:v>0.2703820519139899</c:v>
                </c:pt>
                <c:pt idx="2819">
                  <c:v>0.27048620424096992</c:v>
                </c:pt>
                <c:pt idx="2820">
                  <c:v>0.27058658503523003</c:v>
                </c:pt>
                <c:pt idx="2821">
                  <c:v>0.27061189936875008</c:v>
                </c:pt>
                <c:pt idx="2822">
                  <c:v>0.27070538831627999</c:v>
                </c:pt>
                <c:pt idx="2823">
                  <c:v>0.27077385614127003</c:v>
                </c:pt>
                <c:pt idx="2824">
                  <c:v>0.27094255970155001</c:v>
                </c:pt>
                <c:pt idx="2825">
                  <c:v>0.27101233305708994</c:v>
                </c:pt>
                <c:pt idx="2826">
                  <c:v>0.27108036570522009</c:v>
                </c:pt>
                <c:pt idx="2827">
                  <c:v>0.27114622246907993</c:v>
                </c:pt>
                <c:pt idx="2828">
                  <c:v>0.27119351168717998</c:v>
                </c:pt>
                <c:pt idx="2829">
                  <c:v>0.27130694778705</c:v>
                </c:pt>
                <c:pt idx="2830">
                  <c:v>0.27142270483013009</c:v>
                </c:pt>
                <c:pt idx="2831">
                  <c:v>0.27151655797157992</c:v>
                </c:pt>
                <c:pt idx="2832">
                  <c:v>0.27157066496038995</c:v>
                </c:pt>
                <c:pt idx="2833">
                  <c:v>0.27163550631159006</c:v>
                </c:pt>
                <c:pt idx="2834">
                  <c:v>0.27169243196007997</c:v>
                </c:pt>
                <c:pt idx="2835">
                  <c:v>0.27172017109151003</c:v>
                </c:pt>
                <c:pt idx="2836">
                  <c:v>0.27183713825380007</c:v>
                </c:pt>
                <c:pt idx="2837">
                  <c:v>0.27186818086935993</c:v>
                </c:pt>
                <c:pt idx="2838">
                  <c:v>0.27195473203712006</c:v>
                </c:pt>
                <c:pt idx="2839">
                  <c:v>0.27200178016345</c:v>
                </c:pt>
                <c:pt idx="2840">
                  <c:v>0.27204297690560009</c:v>
                </c:pt>
                <c:pt idx="2841">
                  <c:v>0.27212609568466006</c:v>
                </c:pt>
                <c:pt idx="2842">
                  <c:v>0.27219021174109992</c:v>
                </c:pt>
                <c:pt idx="2843">
                  <c:v>0.27228328983224004</c:v>
                </c:pt>
                <c:pt idx="2844">
                  <c:v>0.27242738312636994</c:v>
                </c:pt>
                <c:pt idx="2845">
                  <c:v>0.27251080820042994</c:v>
                </c:pt>
                <c:pt idx="2846">
                  <c:v>0.27257273219550004</c:v>
                </c:pt>
                <c:pt idx="2847">
                  <c:v>0.27267659440457992</c:v>
                </c:pt>
                <c:pt idx="2848">
                  <c:v>0.27277291354819999</c:v>
                </c:pt>
                <c:pt idx="2849">
                  <c:v>0.27282687547806006</c:v>
                </c:pt>
                <c:pt idx="2850">
                  <c:v>0.27289476306724003</c:v>
                </c:pt>
                <c:pt idx="2851">
                  <c:v>0.27299586915624996</c:v>
                </c:pt>
                <c:pt idx="2852">
                  <c:v>0.27309654006840001</c:v>
                </c:pt>
                <c:pt idx="2853">
                  <c:v>0.27315659447421003</c:v>
                </c:pt>
                <c:pt idx="2854">
                  <c:v>0.2732503025567099</c:v>
                </c:pt>
                <c:pt idx="2855">
                  <c:v>0.27331282296468995</c:v>
                </c:pt>
                <c:pt idx="2856">
                  <c:v>0.27339405597737998</c:v>
                </c:pt>
                <c:pt idx="2857">
                  <c:v>0.27348689370617008</c:v>
                </c:pt>
                <c:pt idx="2858">
                  <c:v>0.27359394721218</c:v>
                </c:pt>
                <c:pt idx="2859">
                  <c:v>0.2737095591963099</c:v>
                </c:pt>
                <c:pt idx="2860">
                  <c:v>0.27380819928315003</c:v>
                </c:pt>
                <c:pt idx="2861">
                  <c:v>0.27390683936998994</c:v>
                </c:pt>
                <c:pt idx="2862">
                  <c:v>0.27405625008976009</c:v>
                </c:pt>
                <c:pt idx="2863">
                  <c:v>0.27412892462431993</c:v>
                </c:pt>
                <c:pt idx="2864">
                  <c:v>0.27419898809776999</c:v>
                </c:pt>
                <c:pt idx="2865">
                  <c:v>0.27425512591189993</c:v>
                </c:pt>
                <c:pt idx="2866">
                  <c:v>0.27431503525875001</c:v>
                </c:pt>
                <c:pt idx="2867">
                  <c:v>0.27439347598625008</c:v>
                </c:pt>
                <c:pt idx="2868">
                  <c:v>0.27444326737163993</c:v>
                </c:pt>
                <c:pt idx="2869">
                  <c:v>0.27454453208541008</c:v>
                </c:pt>
                <c:pt idx="2870">
                  <c:v>0.27467347592725</c:v>
                </c:pt>
                <c:pt idx="2871">
                  <c:v>0.27472439161912998</c:v>
                </c:pt>
                <c:pt idx="2872">
                  <c:v>0.27480591474971994</c:v>
                </c:pt>
                <c:pt idx="2873">
                  <c:v>0.27484870714034004</c:v>
                </c:pt>
                <c:pt idx="2874">
                  <c:v>0.27489817224270996</c:v>
                </c:pt>
                <c:pt idx="2875">
                  <c:v>0.27496707524453989</c:v>
                </c:pt>
                <c:pt idx="2876">
                  <c:v>0.27504569719610994</c:v>
                </c:pt>
                <c:pt idx="2877">
                  <c:v>0.27510763736828991</c:v>
                </c:pt>
                <c:pt idx="2878">
                  <c:v>0.27514694834407005</c:v>
                </c:pt>
                <c:pt idx="2879">
                  <c:v>0.27520410157085995</c:v>
                </c:pt>
                <c:pt idx="2880">
                  <c:v>0.27528634999620993</c:v>
                </c:pt>
                <c:pt idx="2881">
                  <c:v>0.27539732009389994</c:v>
                </c:pt>
                <c:pt idx="2882">
                  <c:v>0.27545015005001994</c:v>
                </c:pt>
                <c:pt idx="2883">
                  <c:v>0.27550959572215006</c:v>
                </c:pt>
                <c:pt idx="2884">
                  <c:v>0.27558139990300989</c:v>
                </c:pt>
                <c:pt idx="2885">
                  <c:v>0.2756279638263599</c:v>
                </c:pt>
                <c:pt idx="2886">
                  <c:v>0.27566814515585003</c:v>
                </c:pt>
                <c:pt idx="2887">
                  <c:v>0.2757669303016399</c:v>
                </c:pt>
                <c:pt idx="2888">
                  <c:v>0.2758398949541101</c:v>
                </c:pt>
                <c:pt idx="2889">
                  <c:v>0.27589570086581006</c:v>
                </c:pt>
                <c:pt idx="2890">
                  <c:v>0.27597784601672992</c:v>
                </c:pt>
                <c:pt idx="2891">
                  <c:v>0.27601222498817002</c:v>
                </c:pt>
                <c:pt idx="2892">
                  <c:v>0.27611840814047994</c:v>
                </c:pt>
                <c:pt idx="2893">
                  <c:v>0.27617889772314008</c:v>
                </c:pt>
                <c:pt idx="2894">
                  <c:v>0.27624693037127002</c:v>
                </c:pt>
                <c:pt idx="2895">
                  <c:v>0.27637890791182995</c:v>
                </c:pt>
                <c:pt idx="2896">
                  <c:v>0.27642825406031002</c:v>
                </c:pt>
                <c:pt idx="2897">
                  <c:v>0.27651573513009997</c:v>
                </c:pt>
                <c:pt idx="2898">
                  <c:v>0.2765795505464399</c:v>
                </c:pt>
                <c:pt idx="2899">
                  <c:v>0.27663177176888998</c:v>
                </c:pt>
                <c:pt idx="2900">
                  <c:v>0.27667630486692008</c:v>
                </c:pt>
                <c:pt idx="2901">
                  <c:v>0.27676885247780003</c:v>
                </c:pt>
                <c:pt idx="2902">
                  <c:v>0.27681033933786003</c:v>
                </c:pt>
                <c:pt idx="2903">
                  <c:v>0.27687227951003002</c:v>
                </c:pt>
                <c:pt idx="2904">
                  <c:v>0.27692783708834989</c:v>
                </c:pt>
                <c:pt idx="2905">
                  <c:v>0.27701139104425998</c:v>
                </c:pt>
                <c:pt idx="2906">
                  <c:v>0.27707884345659006</c:v>
                </c:pt>
                <c:pt idx="2907">
                  <c:v>0.27714812983638004</c:v>
                </c:pt>
                <c:pt idx="2908">
                  <c:v>0.27720925145374009</c:v>
                </c:pt>
                <c:pt idx="2909">
                  <c:v>0.27724914266533007</c:v>
                </c:pt>
                <c:pt idx="2910">
                  <c:v>0.27737447359920009</c:v>
                </c:pt>
                <c:pt idx="2911">
                  <c:v>0.27748272412642994</c:v>
                </c:pt>
                <c:pt idx="2912">
                  <c:v>0.27752751079274995</c:v>
                </c:pt>
                <c:pt idx="2913">
                  <c:v>0.2775785715435799</c:v>
                </c:pt>
                <c:pt idx="2914">
                  <c:v>0.27764007653890999</c:v>
                </c:pt>
                <c:pt idx="2915">
                  <c:v>0.27778049360370005</c:v>
                </c:pt>
                <c:pt idx="2916">
                  <c:v>0.27787811827788</c:v>
                </c:pt>
                <c:pt idx="2917">
                  <c:v>0.27794687622075998</c:v>
                </c:pt>
                <c:pt idx="2918">
                  <c:v>0.27802868946926007</c:v>
                </c:pt>
                <c:pt idx="2919">
                  <c:v>0.27809599682262998</c:v>
                </c:pt>
                <c:pt idx="2920">
                  <c:v>0.27817720849479</c:v>
                </c:pt>
                <c:pt idx="2921">
                  <c:v>0.2782996595901599</c:v>
                </c:pt>
                <c:pt idx="2922">
                  <c:v>0.27837436495004009</c:v>
                </c:pt>
                <c:pt idx="2923">
                  <c:v>0.27851014012840003</c:v>
                </c:pt>
                <c:pt idx="2924">
                  <c:v>0.2785606206434299</c:v>
                </c:pt>
                <c:pt idx="2925">
                  <c:v>0.2786064592720201</c:v>
                </c:pt>
                <c:pt idx="2926">
                  <c:v>0.27878386636937003</c:v>
                </c:pt>
                <c:pt idx="2927">
                  <c:v>0.27886651872462997</c:v>
                </c:pt>
                <c:pt idx="2928">
                  <c:v>0.27894256086201996</c:v>
                </c:pt>
                <c:pt idx="2929">
                  <c:v>0.27900624174160993</c:v>
                </c:pt>
                <c:pt idx="2930">
                  <c:v>0.27904250647941997</c:v>
                </c:pt>
                <c:pt idx="2931">
                  <c:v>0.27914477304004004</c:v>
                </c:pt>
                <c:pt idx="2932">
                  <c:v>0.27919829979304001</c:v>
                </c:pt>
                <c:pt idx="2933">
                  <c:v>0.27924921548492998</c:v>
                </c:pt>
                <c:pt idx="2934">
                  <c:v>0.27931347660032002</c:v>
                </c:pt>
                <c:pt idx="2935">
                  <c:v>0.27939097515264</c:v>
                </c:pt>
                <c:pt idx="2936">
                  <c:v>0.27950089276531997</c:v>
                </c:pt>
                <c:pt idx="2937">
                  <c:v>0.27958604236969009</c:v>
                </c:pt>
                <c:pt idx="2938">
                  <c:v>0.27963536241311004</c:v>
                </c:pt>
                <c:pt idx="2939">
                  <c:v>0.27974241591911997</c:v>
                </c:pt>
                <c:pt idx="2940">
                  <c:v>0.27985483660632005</c:v>
                </c:pt>
                <c:pt idx="2941">
                  <c:v>0.27993606961901008</c:v>
                </c:pt>
                <c:pt idx="2942">
                  <c:v>0.27999409319950996</c:v>
                </c:pt>
                <c:pt idx="2943">
                  <c:v>0.28005994996337003</c:v>
                </c:pt>
                <c:pt idx="2944">
                  <c:v>0.28010694906355993</c:v>
                </c:pt>
                <c:pt idx="2945">
                  <c:v>0.28014582486248996</c:v>
                </c:pt>
                <c:pt idx="2946">
                  <c:v>0.28020645950411005</c:v>
                </c:pt>
                <c:pt idx="2947">
                  <c:v>0.2802850814556801</c:v>
                </c:pt>
                <c:pt idx="2948">
                  <c:v>0.28034774692261011</c:v>
                </c:pt>
                <c:pt idx="2949">
                  <c:v>0.28041882580870992</c:v>
                </c:pt>
                <c:pt idx="2950">
                  <c:v>0.28049976870350002</c:v>
                </c:pt>
                <c:pt idx="2951">
                  <c:v>0.28057345865073002</c:v>
                </c:pt>
                <c:pt idx="2952">
                  <c:v>0.28061958739721993</c:v>
                </c:pt>
                <c:pt idx="2953">
                  <c:v>0.2806758862149501</c:v>
                </c:pt>
                <c:pt idx="2954">
                  <c:v>0.28074927009961992</c:v>
                </c:pt>
                <c:pt idx="2955">
                  <c:v>0.28079162731337992</c:v>
                </c:pt>
                <c:pt idx="2956">
                  <c:v>0.28087271526711999</c:v>
                </c:pt>
                <c:pt idx="2957">
                  <c:v>0.28098948772286003</c:v>
                </c:pt>
                <c:pt idx="2958">
                  <c:v>0.28104957399593</c:v>
                </c:pt>
                <c:pt idx="2959">
                  <c:v>0.28115253398404993</c:v>
                </c:pt>
                <c:pt idx="2960">
                  <c:v>0.28124537171284003</c:v>
                </c:pt>
                <c:pt idx="2961">
                  <c:v>0.28137955124272995</c:v>
                </c:pt>
                <c:pt idx="2962">
                  <c:v>0.28147688579899999</c:v>
                </c:pt>
                <c:pt idx="2963">
                  <c:v>0.28156653223087003</c:v>
                </c:pt>
                <c:pt idx="2964">
                  <c:v>0.28169229834157994</c:v>
                </c:pt>
                <c:pt idx="2965">
                  <c:v>0.28177469182588011</c:v>
                </c:pt>
                <c:pt idx="2966">
                  <c:v>0.28183576164435009</c:v>
                </c:pt>
                <c:pt idx="2967">
                  <c:v>0.28192903455000007</c:v>
                </c:pt>
                <c:pt idx="2968">
                  <c:v>0.28200156402560994</c:v>
                </c:pt>
                <c:pt idx="2969">
                  <c:v>0.28208037736717007</c:v>
                </c:pt>
                <c:pt idx="2970">
                  <c:v>0.28217149969529998</c:v>
                </c:pt>
                <c:pt idx="2971">
                  <c:v>0.28225933378194989</c:v>
                </c:pt>
                <c:pt idx="2972">
                  <c:v>0.2823940935476501</c:v>
                </c:pt>
                <c:pt idx="2973">
                  <c:v>0.28258586148118003</c:v>
                </c:pt>
                <c:pt idx="2974">
                  <c:v>0.28267173638030996</c:v>
                </c:pt>
                <c:pt idx="2975">
                  <c:v>0.28275315909901</c:v>
                </c:pt>
                <c:pt idx="2976">
                  <c:v>0.28284043994058994</c:v>
                </c:pt>
                <c:pt idx="2977">
                  <c:v>0.28292181801222993</c:v>
                </c:pt>
                <c:pt idx="2978">
                  <c:v>0.28301890860172008</c:v>
                </c:pt>
                <c:pt idx="2979">
                  <c:v>0.28305382165784998</c:v>
                </c:pt>
                <c:pt idx="2980">
                  <c:v>0.28315550798266997</c:v>
                </c:pt>
                <c:pt idx="2981">
                  <c:v>0.28321454697582005</c:v>
                </c:pt>
                <c:pt idx="2982">
                  <c:v>0.28327833415735992</c:v>
                </c:pt>
                <c:pt idx="2983">
                  <c:v>0.28334829132885009</c:v>
                </c:pt>
                <c:pt idx="2984">
                  <c:v>0.28343097493105995</c:v>
                </c:pt>
                <c:pt idx="2985">
                  <c:v>0.28353599761174997</c:v>
                </c:pt>
                <c:pt idx="2986">
                  <c:v>0.28360780179261003</c:v>
                </c:pt>
                <c:pt idx="2987">
                  <c:v>0.28367713997130006</c:v>
                </c:pt>
                <c:pt idx="2988">
                  <c:v>0.28372921613478996</c:v>
                </c:pt>
                <c:pt idx="2989">
                  <c:v>0.28379942466718999</c:v>
                </c:pt>
                <c:pt idx="2990">
                  <c:v>0.28391677735873011</c:v>
                </c:pt>
                <c:pt idx="2991">
                  <c:v>0.28403819170092004</c:v>
                </c:pt>
                <c:pt idx="2992">
                  <c:v>0.28416569851904994</c:v>
                </c:pt>
                <c:pt idx="2993">
                  <c:v>0.2842158889161801</c:v>
                </c:pt>
                <c:pt idx="2994">
                  <c:v>0.28426172754477008</c:v>
                </c:pt>
                <c:pt idx="2995">
                  <c:v>0.28434890797446011</c:v>
                </c:pt>
                <c:pt idx="2996">
                  <c:v>0.28443855440631993</c:v>
                </c:pt>
                <c:pt idx="2997">
                  <c:v>0.28450136493219991</c:v>
                </c:pt>
                <c:pt idx="2998">
                  <c:v>0.28459084062503992</c:v>
                </c:pt>
                <c:pt idx="2999">
                  <c:v>0.28470981464511991</c:v>
                </c:pt>
                <c:pt idx="3000">
                  <c:v>0.28478573317542999</c:v>
                </c:pt>
                <c:pt idx="3001">
                  <c:v>0.28488968774465007</c:v>
                </c:pt>
                <c:pt idx="3002">
                  <c:v>0.28499064877471003</c:v>
                </c:pt>
                <c:pt idx="3003">
                  <c:v>0.28506927072628008</c:v>
                </c:pt>
                <c:pt idx="3004">
                  <c:v>0.28512976030893999</c:v>
                </c:pt>
                <c:pt idx="3005">
                  <c:v>0.28517719458599</c:v>
                </c:pt>
                <c:pt idx="3006">
                  <c:v>0.2852276751010201</c:v>
                </c:pt>
                <c:pt idx="3007">
                  <c:v>0.28528888997844004</c:v>
                </c:pt>
                <c:pt idx="3008">
                  <c:v>0.2853386451987201</c:v>
                </c:pt>
                <c:pt idx="3009">
                  <c:v>0.2853920268927701</c:v>
                </c:pt>
                <c:pt idx="3010">
                  <c:v>0.28543975128772003</c:v>
                </c:pt>
                <c:pt idx="3011">
                  <c:v>0.28548907133113999</c:v>
                </c:pt>
                <c:pt idx="3012">
                  <c:v>0.28559046753806006</c:v>
                </c:pt>
                <c:pt idx="3013">
                  <c:v>0.2856402227583299</c:v>
                </c:pt>
                <c:pt idx="3014">
                  <c:v>0.2857518598153399</c:v>
                </c:pt>
                <c:pt idx="3015">
                  <c:v>0.28580747572910004</c:v>
                </c:pt>
                <c:pt idx="3016">
                  <c:v>0.28593643313674</c:v>
                </c:pt>
                <c:pt idx="3017">
                  <c:v>0.28602249600441998</c:v>
                </c:pt>
                <c:pt idx="3018">
                  <c:v>0.28615721286052009</c:v>
                </c:pt>
                <c:pt idx="3019">
                  <c:v>0.28620986925982006</c:v>
                </c:pt>
                <c:pt idx="3020">
                  <c:v>0.28630096628118995</c:v>
                </c:pt>
                <c:pt idx="3021">
                  <c:v>0.28640163719334999</c:v>
                </c:pt>
                <c:pt idx="3022">
                  <c:v>0.28643906240276995</c:v>
                </c:pt>
                <c:pt idx="3023">
                  <c:v>0.28650854564040995</c:v>
                </c:pt>
                <c:pt idx="3024">
                  <c:v>0.28657773876014003</c:v>
                </c:pt>
                <c:pt idx="3025">
                  <c:v>0.28672279771137998</c:v>
                </c:pt>
                <c:pt idx="3026">
                  <c:v>0.28682433897724002</c:v>
                </c:pt>
                <c:pt idx="3027">
                  <c:v>0.28693821025395994</c:v>
                </c:pt>
                <c:pt idx="3028">
                  <c:v>0.28702335985833005</c:v>
                </c:pt>
                <c:pt idx="3029">
                  <c:v>0.28715159197121998</c:v>
                </c:pt>
                <c:pt idx="3030">
                  <c:v>0.28730477422372003</c:v>
                </c:pt>
                <c:pt idx="3031">
                  <c:v>0.28736091203784997</c:v>
                </c:pt>
                <c:pt idx="3032">
                  <c:v>0.28746520942377995</c:v>
                </c:pt>
                <c:pt idx="3033">
                  <c:v>0.28753048595183994</c:v>
                </c:pt>
                <c:pt idx="3034">
                  <c:v>0.28759010518079009</c:v>
                </c:pt>
                <c:pt idx="3035">
                  <c:v>0.28768439349910002</c:v>
                </c:pt>
                <c:pt idx="3036">
                  <c:v>0.2877315376582501</c:v>
                </c:pt>
                <c:pt idx="3037">
                  <c:v>0.28779840983475991</c:v>
                </c:pt>
                <c:pt idx="3038">
                  <c:v>0.28791837358743</c:v>
                </c:pt>
                <c:pt idx="3039">
                  <c:v>0.28805937088802991</c:v>
                </c:pt>
                <c:pt idx="3040">
                  <c:v>0.28813311333663005</c:v>
                </c:pt>
                <c:pt idx="3041">
                  <c:v>0.28827739449173007</c:v>
                </c:pt>
                <c:pt idx="3042">
                  <c:v>0.28833048606788991</c:v>
                </c:pt>
                <c:pt idx="3043">
                  <c:v>0.28840202481287003</c:v>
                </c:pt>
                <c:pt idx="3044">
                  <c:v>0.28852979706688009</c:v>
                </c:pt>
                <c:pt idx="3045">
                  <c:v>0.28855293718596009</c:v>
                </c:pt>
                <c:pt idx="3046">
                  <c:v>0.28860841901844991</c:v>
                </c:pt>
                <c:pt idx="3047">
                  <c:v>0.28871170099171994</c:v>
                </c:pt>
                <c:pt idx="3048">
                  <c:v>0.28876087597618993</c:v>
                </c:pt>
                <c:pt idx="3049">
                  <c:v>0.28886560853898002</c:v>
                </c:pt>
                <c:pt idx="3050">
                  <c:v>0.28894016883992002</c:v>
                </c:pt>
                <c:pt idx="3051">
                  <c:v>0.28901966114519007</c:v>
                </c:pt>
                <c:pt idx="3052">
                  <c:v>0.28907144719078004</c:v>
                </c:pt>
                <c:pt idx="3053">
                  <c:v>0.28918705917490994</c:v>
                </c:pt>
                <c:pt idx="3054">
                  <c:v>0.28922854603496995</c:v>
                </c:pt>
                <c:pt idx="3055">
                  <c:v>0.28927444205540009</c:v>
                </c:pt>
                <c:pt idx="3056">
                  <c:v>0.28934386790119992</c:v>
                </c:pt>
                <c:pt idx="3057">
                  <c:v>0.28943699574788995</c:v>
                </c:pt>
                <c:pt idx="3058">
                  <c:v>0.28949922603797007</c:v>
                </c:pt>
                <c:pt idx="3059">
                  <c:v>0.28955405832152992</c:v>
                </c:pt>
                <c:pt idx="3060">
                  <c:v>0.28967764854797995</c:v>
                </c:pt>
                <c:pt idx="3061">
                  <c:v>0.2897363974232301</c:v>
                </c:pt>
                <c:pt idx="3062">
                  <c:v>0.28989944368442</c:v>
                </c:pt>
                <c:pt idx="3063">
                  <c:v>0.2899329523021501</c:v>
                </c:pt>
                <c:pt idx="3064">
                  <c:v>0.29002825603311</c:v>
                </c:pt>
                <c:pt idx="3065">
                  <c:v>0.29011978823133999</c:v>
                </c:pt>
                <c:pt idx="3066">
                  <c:v>0.29021900855397997</c:v>
                </c:pt>
                <c:pt idx="3067">
                  <c:v>0.29031474746178998</c:v>
                </c:pt>
                <c:pt idx="3068">
                  <c:v>0.29037407657284997</c:v>
                </c:pt>
                <c:pt idx="3069">
                  <c:v>0.2904303594459301</c:v>
                </c:pt>
                <c:pt idx="3070">
                  <c:v>0.2905362524803301</c:v>
                </c:pt>
                <c:pt idx="3071">
                  <c:v>0.29060080371363006</c:v>
                </c:pt>
                <c:pt idx="3072">
                  <c:v>0.29065070399285009</c:v>
                </c:pt>
                <c:pt idx="3073">
                  <c:v>0.29071119357551001</c:v>
                </c:pt>
                <c:pt idx="3074">
                  <c:v>0.2907793712825899</c:v>
                </c:pt>
                <c:pt idx="3075">
                  <c:v>0.29084580828226003</c:v>
                </c:pt>
                <c:pt idx="3076">
                  <c:v>0.29093226341719003</c:v>
                </c:pt>
                <c:pt idx="3077">
                  <c:v>0.29102626161759004</c:v>
                </c:pt>
                <c:pt idx="3078">
                  <c:v>0.29106716824183998</c:v>
                </c:pt>
                <c:pt idx="3079">
                  <c:v>0.29117190080463007</c:v>
                </c:pt>
                <c:pt idx="3080">
                  <c:v>0.29126821994824992</c:v>
                </c:pt>
                <c:pt idx="3081">
                  <c:v>0.29135933242115009</c:v>
                </c:pt>
                <c:pt idx="3082">
                  <c:v>0.29148969196628993</c:v>
                </c:pt>
                <c:pt idx="3083">
                  <c:v>0.29158198245976008</c:v>
                </c:pt>
                <c:pt idx="3084">
                  <c:v>0.29170107585871996</c:v>
                </c:pt>
                <c:pt idx="3085">
                  <c:v>0.29179405864646002</c:v>
                </c:pt>
                <c:pt idx="3086">
                  <c:v>0.29190183744722997</c:v>
                </c:pt>
                <c:pt idx="3087">
                  <c:v>0.29194056818721004</c:v>
                </c:pt>
                <c:pt idx="3088">
                  <c:v>0.29206198252938997</c:v>
                </c:pt>
                <c:pt idx="3089">
                  <c:v>0.29215061354859007</c:v>
                </c:pt>
                <c:pt idx="3090">
                  <c:v>0.29222952561806004</c:v>
                </c:pt>
                <c:pt idx="3091">
                  <c:v>0.29238807505176001</c:v>
                </c:pt>
                <c:pt idx="3092">
                  <c:v>0.29253922647893993</c:v>
                </c:pt>
                <c:pt idx="3093">
                  <c:v>0.29269454760781999</c:v>
                </c:pt>
                <c:pt idx="3094">
                  <c:v>0.29279656105842999</c:v>
                </c:pt>
                <c:pt idx="3095">
                  <c:v>0.29284457557129007</c:v>
                </c:pt>
                <c:pt idx="3096">
                  <c:v>0.29290680586136997</c:v>
                </c:pt>
                <c:pt idx="3097">
                  <c:v>0.29302183760970002</c:v>
                </c:pt>
                <c:pt idx="3098">
                  <c:v>0.29310819123615994</c:v>
                </c:pt>
                <c:pt idx="3099">
                  <c:v>0.29319735894068999</c:v>
                </c:pt>
                <c:pt idx="3100">
                  <c:v>0.29331224563006009</c:v>
                </c:pt>
                <c:pt idx="3101">
                  <c:v>0.29337563639174991</c:v>
                </c:pt>
                <c:pt idx="3102">
                  <c:v>0.29344584492414993</c:v>
                </c:pt>
                <c:pt idx="3103">
                  <c:v>0.29349052308112999</c:v>
                </c:pt>
                <c:pt idx="3104">
                  <c:v>0.29353549135600998</c:v>
                </c:pt>
                <c:pt idx="3105">
                  <c:v>0.29359612599762008</c:v>
                </c:pt>
                <c:pt idx="3106">
                  <c:v>0.2936621278204401</c:v>
                </c:pt>
                <c:pt idx="3107">
                  <c:v>0.29373958930039001</c:v>
                </c:pt>
                <c:pt idx="3108">
                  <c:v>0.2938180661930101</c:v>
                </c:pt>
                <c:pt idx="3109">
                  <c:v>0.29387507436084004</c:v>
                </c:pt>
                <c:pt idx="3110">
                  <c:v>0.29393425841295007</c:v>
                </c:pt>
                <c:pt idx="3111">
                  <c:v>0.29403086767447006</c:v>
                </c:pt>
                <c:pt idx="3112">
                  <c:v>0.29419637993782</c:v>
                </c:pt>
                <c:pt idx="3113">
                  <c:v>0.29429821132158995</c:v>
                </c:pt>
                <c:pt idx="3114">
                  <c:v>0.29440043232802005</c:v>
                </c:pt>
                <c:pt idx="3115">
                  <c:v>0.29447590853685002</c:v>
                </c:pt>
                <c:pt idx="3116">
                  <c:v>0.29453958941643998</c:v>
                </c:pt>
                <c:pt idx="3117">
                  <c:v>0.29464910892461993</c:v>
                </c:pt>
                <c:pt idx="3118">
                  <c:v>0.29471670639589997</c:v>
                </c:pt>
                <c:pt idx="3119">
                  <c:v>0.29482201919448991</c:v>
                </c:pt>
                <c:pt idx="3120">
                  <c:v>0.29489034196052</c:v>
                </c:pt>
                <c:pt idx="3121">
                  <c:v>0.29496311989054003</c:v>
                </c:pt>
                <c:pt idx="3122">
                  <c:v>0.29510822050526997</c:v>
                </c:pt>
                <c:pt idx="3123">
                  <c:v>0.29520671553315991</c:v>
                </c:pt>
                <c:pt idx="3124">
                  <c:v>0.29527866477296993</c:v>
                </c:pt>
                <c:pt idx="3125">
                  <c:v>0.29535736049947992</c:v>
                </c:pt>
                <c:pt idx="3126">
                  <c:v>0.29541443995132011</c:v>
                </c:pt>
                <c:pt idx="3127">
                  <c:v>0.29548958048805996</c:v>
                </c:pt>
                <c:pt idx="3128">
                  <c:v>0.29557473009244006</c:v>
                </c:pt>
                <c:pt idx="3129">
                  <c:v>0.29561779213760997</c:v>
                </c:pt>
                <c:pt idx="3130">
                  <c:v>0.29569628949356996</c:v>
                </c:pt>
                <c:pt idx="3131">
                  <c:v>0.2957431435348199</c:v>
                </c:pt>
                <c:pt idx="3132">
                  <c:v>0.29584773103866002</c:v>
                </c:pt>
                <c:pt idx="3133">
                  <c:v>0.29589516531571003</c:v>
                </c:pt>
                <c:pt idx="3134">
                  <c:v>0.29598292598119991</c:v>
                </c:pt>
                <c:pt idx="3135">
                  <c:v>0.29605385980835996</c:v>
                </c:pt>
                <c:pt idx="3136">
                  <c:v>0.2961143493910201</c:v>
                </c:pt>
                <c:pt idx="3137">
                  <c:v>0.29617933580116995</c:v>
                </c:pt>
                <c:pt idx="3138">
                  <c:v>0.29623779455851995</c:v>
                </c:pt>
                <c:pt idx="3139">
                  <c:v>0.29637342467791994</c:v>
                </c:pt>
                <c:pt idx="3140">
                  <c:v>0.29656350967564005</c:v>
                </c:pt>
                <c:pt idx="3141">
                  <c:v>0.29668138483139006</c:v>
                </c:pt>
                <c:pt idx="3142">
                  <c:v>0.29680787623686</c:v>
                </c:pt>
                <c:pt idx="3143">
                  <c:v>0.29688660588012006</c:v>
                </c:pt>
                <c:pt idx="3144">
                  <c:v>0.29696450540984998</c:v>
                </c:pt>
                <c:pt idx="3145">
                  <c:v>0.29703010655014994</c:v>
                </c:pt>
                <c:pt idx="3146">
                  <c:v>0.29713904582253003</c:v>
                </c:pt>
                <c:pt idx="3147">
                  <c:v>0.29726060522365993</c:v>
                </c:pt>
                <c:pt idx="3148">
                  <c:v>0.29737958629887995</c:v>
                </c:pt>
                <c:pt idx="3149">
                  <c:v>0.29751112203244001</c:v>
                </c:pt>
                <c:pt idx="3150">
                  <c:v>0.29761716012578998</c:v>
                </c:pt>
                <c:pt idx="3151">
                  <c:v>0.2977607684875101</c:v>
                </c:pt>
                <c:pt idx="3152">
                  <c:v>0.29783431337577992</c:v>
                </c:pt>
                <c:pt idx="3153">
                  <c:v>0.2979386107617199</c:v>
                </c:pt>
                <c:pt idx="3154">
                  <c:v>0.29805422274585003</c:v>
                </c:pt>
                <c:pt idx="3155">
                  <c:v>0.2980778075450401</c:v>
                </c:pt>
                <c:pt idx="3156">
                  <c:v>0.29815083200737003</c:v>
                </c:pt>
                <c:pt idx="3157">
                  <c:v>0.29817273590901006</c:v>
                </c:pt>
                <c:pt idx="3158">
                  <c:v>0.29827268152641007</c:v>
                </c:pt>
                <c:pt idx="3159">
                  <c:v>0.29833447663963009</c:v>
                </c:pt>
                <c:pt idx="3160">
                  <c:v>0.29845255462594</c:v>
                </c:pt>
                <c:pt idx="3161">
                  <c:v>0.29856381484152994</c:v>
                </c:pt>
                <c:pt idx="3162">
                  <c:v>0.29863431349182989</c:v>
                </c:pt>
                <c:pt idx="3163">
                  <c:v>0.29876366834922008</c:v>
                </c:pt>
                <c:pt idx="3164">
                  <c:v>0.29886350663478001</c:v>
                </c:pt>
                <c:pt idx="3165">
                  <c:v>0.29897462179141998</c:v>
                </c:pt>
                <c:pt idx="3166">
                  <c:v>0.29907862905946003</c:v>
                </c:pt>
                <c:pt idx="3167">
                  <c:v>0.29917813949999994</c:v>
                </c:pt>
                <c:pt idx="3168">
                  <c:v>0.29928475782915998</c:v>
                </c:pt>
                <c:pt idx="3169">
                  <c:v>0.29935061459302004</c:v>
                </c:pt>
                <c:pt idx="3170">
                  <c:v>0.2993977587521699</c:v>
                </c:pt>
                <c:pt idx="3171">
                  <c:v>0.29949233718836998</c:v>
                </c:pt>
                <c:pt idx="3172">
                  <c:v>0.29958053303071996</c:v>
                </c:pt>
                <c:pt idx="3173">
                  <c:v>0.29964029731863007</c:v>
                </c:pt>
                <c:pt idx="3174">
                  <c:v>0.29974488482246997</c:v>
                </c:pt>
                <c:pt idx="3175">
                  <c:v>0.2998604968066001</c:v>
                </c:pt>
                <c:pt idx="3176">
                  <c:v>0.29996479419254007</c:v>
                </c:pt>
                <c:pt idx="3177">
                  <c:v>0.30002862013108</c:v>
                </c:pt>
                <c:pt idx="3178">
                  <c:v>0.30012667998211007</c:v>
                </c:pt>
                <c:pt idx="3179">
                  <c:v>0.30015496647759998</c:v>
                </c:pt>
                <c:pt idx="3180">
                  <c:v>0.30023257301651007</c:v>
                </c:pt>
                <c:pt idx="3181">
                  <c:v>0.30032122776558001</c:v>
                </c:pt>
                <c:pt idx="3182">
                  <c:v>0.3003722647865501</c:v>
                </c:pt>
                <c:pt idx="3183">
                  <c:v>0.30045575536672997</c:v>
                </c:pt>
                <c:pt idx="3184">
                  <c:v>0.30052254586002003</c:v>
                </c:pt>
                <c:pt idx="3185">
                  <c:v>0.30061668911937001</c:v>
                </c:pt>
                <c:pt idx="3186">
                  <c:v>0.30079830292631993</c:v>
                </c:pt>
                <c:pt idx="3187">
                  <c:v>0.30086508721298011</c:v>
                </c:pt>
                <c:pt idx="3188">
                  <c:v>0.30098426850180005</c:v>
                </c:pt>
                <c:pt idx="3189">
                  <c:v>0.30115674359480993</c:v>
                </c:pt>
                <c:pt idx="3190">
                  <c:v>0.30125335285632993</c:v>
                </c:pt>
                <c:pt idx="3191">
                  <c:v>0.30134009810917006</c:v>
                </c:pt>
                <c:pt idx="3192">
                  <c:v>0.30148051517395991</c:v>
                </c:pt>
                <c:pt idx="3193">
                  <c:v>0.30161629035232007</c:v>
                </c:pt>
                <c:pt idx="3194">
                  <c:v>0.30179021603485001</c:v>
                </c:pt>
                <c:pt idx="3195">
                  <c:v>0.30186651704319001</c:v>
                </c:pt>
                <c:pt idx="3196">
                  <c:v>0.30201418705554994</c:v>
                </c:pt>
                <c:pt idx="3197">
                  <c:v>0.30213037927548991</c:v>
                </c:pt>
                <c:pt idx="3198">
                  <c:v>0.3022161091156601</c:v>
                </c:pt>
                <c:pt idx="3199">
                  <c:v>0.3022871880017699</c:v>
                </c:pt>
                <c:pt idx="3200">
                  <c:v>0.30240961775661002</c:v>
                </c:pt>
                <c:pt idx="3201">
                  <c:v>0.30246952710347008</c:v>
                </c:pt>
                <c:pt idx="3202">
                  <c:v>0.30258238296753004</c:v>
                </c:pt>
                <c:pt idx="3203">
                  <c:v>0.30266216539070001</c:v>
                </c:pt>
                <c:pt idx="3204">
                  <c:v>0.30272033403015008</c:v>
                </c:pt>
                <c:pt idx="3205">
                  <c:v>0.30285726968010995</c:v>
                </c:pt>
                <c:pt idx="3206">
                  <c:v>0.30293342562950998</c:v>
                </c:pt>
                <c:pt idx="3207">
                  <c:v>0.30298792126110996</c:v>
                </c:pt>
                <c:pt idx="3208">
                  <c:v>0.30311489437749994</c:v>
                </c:pt>
                <c:pt idx="3209">
                  <c:v>0.30317712466758007</c:v>
                </c:pt>
                <c:pt idx="3210">
                  <c:v>0.30330361607305001</c:v>
                </c:pt>
                <c:pt idx="3211">
                  <c:v>0.30339819450926009</c:v>
                </c:pt>
                <c:pt idx="3212">
                  <c:v>0.30351076025540991</c:v>
                </c:pt>
                <c:pt idx="3213">
                  <c:v>0.30365030696649997</c:v>
                </c:pt>
                <c:pt idx="3214">
                  <c:v>0.30368484897265002</c:v>
                </c:pt>
                <c:pt idx="3215">
                  <c:v>0.30378680743960995</c:v>
                </c:pt>
                <c:pt idx="3216">
                  <c:v>0.30387877481469006</c:v>
                </c:pt>
                <c:pt idx="3217">
                  <c:v>0.30394427452829009</c:v>
                </c:pt>
                <c:pt idx="3218">
                  <c:v>0.3040480586107801</c:v>
                </c:pt>
                <c:pt idx="3219">
                  <c:v>0.3041387204553001</c:v>
                </c:pt>
                <c:pt idx="3220">
                  <c:v>0.3042360384495999</c:v>
                </c:pt>
                <c:pt idx="3221">
                  <c:v>0.30439844890826007</c:v>
                </c:pt>
                <c:pt idx="3222">
                  <c:v>0.30449542041637989</c:v>
                </c:pt>
                <c:pt idx="3223">
                  <c:v>0.3045852119071899</c:v>
                </c:pt>
                <c:pt idx="3224">
                  <c:v>0.30466586468408008</c:v>
                </c:pt>
                <c:pt idx="3225">
                  <c:v>0.30472446850038004</c:v>
                </c:pt>
                <c:pt idx="3226">
                  <c:v>0.30484138601507005</c:v>
                </c:pt>
                <c:pt idx="3227">
                  <c:v>0.30491681666971004</c:v>
                </c:pt>
                <c:pt idx="3228">
                  <c:v>0.30499717932869008</c:v>
                </c:pt>
                <c:pt idx="3229">
                  <c:v>0.30507884751823999</c:v>
                </c:pt>
                <c:pt idx="3230">
                  <c:v>0.30517227006703007</c:v>
                </c:pt>
                <c:pt idx="3231">
                  <c:v>0.30527134074651996</c:v>
                </c:pt>
                <c:pt idx="3232">
                  <c:v>0.30538028001890005</c:v>
                </c:pt>
                <c:pt idx="3233">
                  <c:v>0.30551170342871004</c:v>
                </c:pt>
                <c:pt idx="3234">
                  <c:v>0.30557625466200999</c:v>
                </c:pt>
                <c:pt idx="3235">
                  <c:v>0.30569346229460992</c:v>
                </c:pt>
                <c:pt idx="3236">
                  <c:v>0.30575612776153993</c:v>
                </c:pt>
                <c:pt idx="3237">
                  <c:v>0.3058589932276301</c:v>
                </c:pt>
                <c:pt idx="3238">
                  <c:v>0.30600678962926997</c:v>
                </c:pt>
                <c:pt idx="3239">
                  <c:v>0.30613342609370009</c:v>
                </c:pt>
                <c:pt idx="3240">
                  <c:v>0.30625005349048995</c:v>
                </c:pt>
                <c:pt idx="3241">
                  <c:v>0.3063646500619599</c:v>
                </c:pt>
                <c:pt idx="3242">
                  <c:v>0.30647736086706989</c:v>
                </c:pt>
                <c:pt idx="3243">
                  <c:v>0.30656903812425007</c:v>
                </c:pt>
                <c:pt idx="3244">
                  <c:v>0.30662778397396995</c:v>
                </c:pt>
                <c:pt idx="3245">
                  <c:v>0.30670655401002</c:v>
                </c:pt>
                <c:pt idx="3246">
                  <c:v>0.30672497649682007</c:v>
                </c:pt>
                <c:pt idx="3247">
                  <c:v>0.30679808620824001</c:v>
                </c:pt>
                <c:pt idx="3248">
                  <c:v>0.30693748786038011</c:v>
                </c:pt>
                <c:pt idx="3249">
                  <c:v>0.30710285506478008</c:v>
                </c:pt>
                <c:pt idx="3250">
                  <c:v>0.30715971817367005</c:v>
                </c:pt>
                <c:pt idx="3251">
                  <c:v>0.30727315427353008</c:v>
                </c:pt>
                <c:pt idx="3252">
                  <c:v>0.30734031656795002</c:v>
                </c:pt>
                <c:pt idx="3253">
                  <c:v>0.3074679684450401</c:v>
                </c:pt>
                <c:pt idx="3254">
                  <c:v>0.30754921180622996</c:v>
                </c:pt>
                <c:pt idx="3255">
                  <c:v>0.30768236557496009</c:v>
                </c:pt>
                <c:pt idx="3256">
                  <c:v>0.30777882977752991</c:v>
                </c:pt>
                <c:pt idx="3257">
                  <c:v>0.3078724517367899</c:v>
                </c:pt>
                <c:pt idx="3258">
                  <c:v>0.30801135927635004</c:v>
                </c:pt>
                <c:pt idx="3259">
                  <c:v>0.30810651794835997</c:v>
                </c:pt>
                <c:pt idx="3260">
                  <c:v>0.30825694408079007</c:v>
                </c:pt>
                <c:pt idx="3261">
                  <c:v>0.30836225687938001</c:v>
                </c:pt>
                <c:pt idx="3262">
                  <c:v>0.30848613722373996</c:v>
                </c:pt>
                <c:pt idx="3263">
                  <c:v>0.30862640922958007</c:v>
                </c:pt>
                <c:pt idx="3264">
                  <c:v>0.30873998229294997</c:v>
                </c:pt>
                <c:pt idx="3265">
                  <c:v>0.30889970029369995</c:v>
                </c:pt>
                <c:pt idx="3266">
                  <c:v>0.30895960964056002</c:v>
                </c:pt>
                <c:pt idx="3267">
                  <c:v>0.30901449908590006</c:v>
                </c:pt>
                <c:pt idx="3268">
                  <c:v>0.30913034402615991</c:v>
                </c:pt>
                <c:pt idx="3269">
                  <c:v>0.30917052535565004</c:v>
                </c:pt>
                <c:pt idx="3270">
                  <c:v>0.30928077015859001</c:v>
                </c:pt>
                <c:pt idx="3271">
                  <c:v>0.30941306392210999</c:v>
                </c:pt>
                <c:pt idx="3272">
                  <c:v>0.30947950092177989</c:v>
                </c:pt>
                <c:pt idx="3273">
                  <c:v>0.30958063607409003</c:v>
                </c:pt>
                <c:pt idx="3274">
                  <c:v>0.30966967320684002</c:v>
                </c:pt>
                <c:pt idx="3275">
                  <c:v>0.30972929243579994</c:v>
                </c:pt>
                <c:pt idx="3276">
                  <c:v>0.30982720722788004</c:v>
                </c:pt>
                <c:pt idx="3277">
                  <c:v>0.30993019908325992</c:v>
                </c:pt>
                <c:pt idx="3278">
                  <c:v>0.31002956446485008</c:v>
                </c:pt>
                <c:pt idx="3279">
                  <c:v>0.31011732513034995</c:v>
                </c:pt>
                <c:pt idx="3280">
                  <c:v>0.31021509486348009</c:v>
                </c:pt>
                <c:pt idx="3281">
                  <c:v>0.31038553913118005</c:v>
                </c:pt>
                <c:pt idx="3282">
                  <c:v>0.31047562073988999</c:v>
                </c:pt>
                <c:pt idx="3283">
                  <c:v>0.31052827713918996</c:v>
                </c:pt>
                <c:pt idx="3284">
                  <c:v>0.31068494080651998</c:v>
                </c:pt>
                <c:pt idx="3285">
                  <c:v>0.31089904781854005</c:v>
                </c:pt>
                <c:pt idx="3286">
                  <c:v>0.31098158636178996</c:v>
                </c:pt>
                <c:pt idx="3287">
                  <c:v>0.31108283750975008</c:v>
                </c:pt>
                <c:pt idx="3288">
                  <c:v>0.31111982754230993</c:v>
                </c:pt>
                <c:pt idx="3289">
                  <c:v>0.31117016299839007</c:v>
                </c:pt>
                <c:pt idx="3290">
                  <c:v>0.31126546672934996</c:v>
                </c:pt>
                <c:pt idx="3291">
                  <c:v>0.31130608323569997</c:v>
                </c:pt>
                <c:pt idx="3292">
                  <c:v>0.31135931987080001</c:v>
                </c:pt>
                <c:pt idx="3293">
                  <c:v>0.31150713494209992</c:v>
                </c:pt>
                <c:pt idx="3294">
                  <c:v>0.31165306424704009</c:v>
                </c:pt>
                <c:pt idx="3295">
                  <c:v>0.3117698367027899</c:v>
                </c:pt>
                <c:pt idx="3296">
                  <c:v>0.31181088838599003</c:v>
                </c:pt>
                <c:pt idx="3297">
                  <c:v>0.31185788748618992</c:v>
                </c:pt>
                <c:pt idx="3298">
                  <c:v>0.31194809189270001</c:v>
                </c:pt>
                <c:pt idx="3299">
                  <c:v>0.31200062549420005</c:v>
                </c:pt>
                <c:pt idx="3300">
                  <c:v>0.3120647415506399</c:v>
                </c:pt>
                <c:pt idx="3301">
                  <c:v>0.31217324564615989</c:v>
                </c:pt>
                <c:pt idx="3302">
                  <c:v>0.31230945600136994</c:v>
                </c:pt>
                <c:pt idx="3303">
                  <c:v>0.31244595647447992</c:v>
                </c:pt>
                <c:pt idx="3304">
                  <c:v>0.31252805984087995</c:v>
                </c:pt>
                <c:pt idx="3305">
                  <c:v>0.31260421579027997</c:v>
                </c:pt>
                <c:pt idx="3306">
                  <c:v>0.31272026295125999</c:v>
                </c:pt>
                <c:pt idx="3307">
                  <c:v>0.31286430648983998</c:v>
                </c:pt>
                <c:pt idx="3308">
                  <c:v>0.31298924354095004</c:v>
                </c:pt>
                <c:pt idx="3309">
                  <c:v>0.31313756884478994</c:v>
                </c:pt>
                <c:pt idx="3310">
                  <c:v>0.3132867181558201</c:v>
                </c:pt>
                <c:pt idx="3311">
                  <c:v>0.31347021772912997</c:v>
                </c:pt>
                <c:pt idx="3312">
                  <c:v>0.31359699925251006</c:v>
                </c:pt>
                <c:pt idx="3313">
                  <c:v>0.31366097024999995</c:v>
                </c:pt>
                <c:pt idx="3314">
                  <c:v>0.31380254778640992</c:v>
                </c:pt>
                <c:pt idx="3315">
                  <c:v>0.31387287141690989</c:v>
                </c:pt>
                <c:pt idx="3316">
                  <c:v>0.31399533113260003</c:v>
                </c:pt>
                <c:pt idx="3317">
                  <c:v>0.31407250692760003</c:v>
                </c:pt>
                <c:pt idx="3318">
                  <c:v>0.3142004231295501</c:v>
                </c:pt>
                <c:pt idx="3319">
                  <c:v>0.31426267477971992</c:v>
                </c:pt>
                <c:pt idx="3320">
                  <c:v>0.31428095220757002</c:v>
                </c:pt>
                <c:pt idx="3321">
                  <c:v>0.31437973735335989</c:v>
                </c:pt>
                <c:pt idx="3322">
                  <c:v>0.31451884888759007</c:v>
                </c:pt>
                <c:pt idx="3323">
                  <c:v>0.31462575733465004</c:v>
                </c:pt>
                <c:pt idx="3324">
                  <c:v>0.3147304898974399</c:v>
                </c:pt>
                <c:pt idx="3325">
                  <c:v>0.3148305805737901</c:v>
                </c:pt>
                <c:pt idx="3326">
                  <c:v>0.31495340400823002</c:v>
                </c:pt>
                <c:pt idx="3327">
                  <c:v>0.31507123337389009</c:v>
                </c:pt>
                <c:pt idx="3328">
                  <c:v>0.31518553982745989</c:v>
                </c:pt>
                <c:pt idx="3329">
                  <c:v>0.3153820947063799</c:v>
                </c:pt>
                <c:pt idx="3330">
                  <c:v>0.31548029961635993</c:v>
                </c:pt>
                <c:pt idx="3331">
                  <c:v>0.31558285629487992</c:v>
                </c:pt>
                <c:pt idx="3332">
                  <c:v>0.31576156892279994</c:v>
                </c:pt>
                <c:pt idx="3333">
                  <c:v>0.31586383548342001</c:v>
                </c:pt>
                <c:pt idx="3334">
                  <c:v>0.31599192253735997</c:v>
                </c:pt>
                <c:pt idx="3335">
                  <c:v>0.31606401683611995</c:v>
                </c:pt>
                <c:pt idx="3336">
                  <c:v>0.31612029970920008</c:v>
                </c:pt>
                <c:pt idx="3337">
                  <c:v>0.31624621087886995</c:v>
                </c:pt>
                <c:pt idx="3338">
                  <c:v>0.31637763428868992</c:v>
                </c:pt>
                <c:pt idx="3339">
                  <c:v>0.31646278389306004</c:v>
                </c:pt>
                <c:pt idx="3340">
                  <c:v>0.31658187729201992</c:v>
                </c:pt>
                <c:pt idx="3341">
                  <c:v>0.31667747114087996</c:v>
                </c:pt>
                <c:pt idx="3342">
                  <c:v>0.31672940224542989</c:v>
                </c:pt>
                <c:pt idx="3343">
                  <c:v>0.31677553099192002</c:v>
                </c:pt>
                <c:pt idx="3344">
                  <c:v>0.31682701705166005</c:v>
                </c:pt>
                <c:pt idx="3345">
                  <c:v>0.31690506863537005</c:v>
                </c:pt>
                <c:pt idx="3346">
                  <c:v>0.31695670962201006</c:v>
                </c:pt>
                <c:pt idx="3347">
                  <c:v>0.31704896711499009</c:v>
                </c:pt>
                <c:pt idx="3348">
                  <c:v>0.31718488735229999</c:v>
                </c:pt>
                <c:pt idx="3349">
                  <c:v>0.31726902154400993</c:v>
                </c:pt>
                <c:pt idx="3350">
                  <c:v>0.31735533161998997</c:v>
                </c:pt>
                <c:pt idx="3351">
                  <c:v>0.31745382664787991</c:v>
                </c:pt>
                <c:pt idx="3352">
                  <c:v>0.31759569430219003</c:v>
                </c:pt>
                <c:pt idx="3353">
                  <c:v>0.31774321925559001</c:v>
                </c:pt>
                <c:pt idx="3354">
                  <c:v>0.31786956560210999</c:v>
                </c:pt>
                <c:pt idx="3355">
                  <c:v>0.31800729553528995</c:v>
                </c:pt>
                <c:pt idx="3356">
                  <c:v>0.31814987179635001</c:v>
                </c:pt>
                <c:pt idx="3357">
                  <c:v>0.3182648512442201</c:v>
                </c:pt>
                <c:pt idx="3358">
                  <c:v>0.31834246472962002</c:v>
                </c:pt>
                <c:pt idx="3359">
                  <c:v>0.3184512519965601</c:v>
                </c:pt>
                <c:pt idx="3360">
                  <c:v>0.3185860117622501</c:v>
                </c:pt>
                <c:pt idx="3361">
                  <c:v>0.31870133362848008</c:v>
                </c:pt>
                <c:pt idx="3362">
                  <c:v>0.31882289302960998</c:v>
                </c:pt>
                <c:pt idx="3363">
                  <c:v>0.31900116130663991</c:v>
                </c:pt>
                <c:pt idx="3364">
                  <c:v>0.31906064465068007</c:v>
                </c:pt>
                <c:pt idx="3365">
                  <c:v>0.31912708165034998</c:v>
                </c:pt>
                <c:pt idx="3366">
                  <c:v>0.31919816053645</c:v>
                </c:pt>
                <c:pt idx="3367">
                  <c:v>0.31929766818825001</c:v>
                </c:pt>
                <c:pt idx="3368">
                  <c:v>0.31946115241503992</c:v>
                </c:pt>
                <c:pt idx="3369">
                  <c:v>0.31954891308053002</c:v>
                </c:pt>
                <c:pt idx="3370">
                  <c:v>0.31970557674786004</c:v>
                </c:pt>
                <c:pt idx="3371">
                  <c:v>0.31977215880647991</c:v>
                </c:pt>
                <c:pt idx="3372">
                  <c:v>0.31989923044775992</c:v>
                </c:pt>
                <c:pt idx="3373">
                  <c:v>0.32001730843406007</c:v>
                </c:pt>
                <c:pt idx="3374">
                  <c:v>0.32012523229377998</c:v>
                </c:pt>
                <c:pt idx="3375">
                  <c:v>0.32025360946562009</c:v>
                </c:pt>
                <c:pt idx="3376">
                  <c:v>0.32038227675535991</c:v>
                </c:pt>
                <c:pt idx="3377">
                  <c:v>0.32053154241618009</c:v>
                </c:pt>
                <c:pt idx="3378">
                  <c:v>0.3206213339069901</c:v>
                </c:pt>
                <c:pt idx="3379">
                  <c:v>0.32067370157869002</c:v>
                </c:pt>
                <c:pt idx="3380">
                  <c:v>0.32074985613778995</c:v>
                </c:pt>
                <c:pt idx="3381">
                  <c:v>0.32087112542101992</c:v>
                </c:pt>
                <c:pt idx="3382">
                  <c:v>0.32092073558234002</c:v>
                </c:pt>
                <c:pt idx="3383">
                  <c:v>0.32107681901385998</c:v>
                </c:pt>
                <c:pt idx="3384">
                  <c:v>0.32116222648928994</c:v>
                </c:pt>
                <c:pt idx="3385">
                  <c:v>0.32126670118102996</c:v>
                </c:pt>
                <c:pt idx="3386">
                  <c:v>0.32139986529825992</c:v>
                </c:pt>
                <c:pt idx="3387">
                  <c:v>0.32142147908199004</c:v>
                </c:pt>
                <c:pt idx="3388">
                  <c:v>0.3214639813547</c:v>
                </c:pt>
                <c:pt idx="3389">
                  <c:v>0.32156307849742993</c:v>
                </c:pt>
                <c:pt idx="3390">
                  <c:v>0.32165081728388989</c:v>
                </c:pt>
                <c:pt idx="3391">
                  <c:v>0.32172465229007008</c:v>
                </c:pt>
                <c:pt idx="3392">
                  <c:v>0.32185607569988006</c:v>
                </c:pt>
                <c:pt idx="3393">
                  <c:v>0.32196076853204003</c:v>
                </c:pt>
                <c:pt idx="3394">
                  <c:v>0.32205683728839007</c:v>
                </c:pt>
                <c:pt idx="3395">
                  <c:v>0.32218710022659991</c:v>
                </c:pt>
                <c:pt idx="3396">
                  <c:v>0.32234796656357001</c:v>
                </c:pt>
                <c:pt idx="3397">
                  <c:v>0.3224515426946899</c:v>
                </c:pt>
                <c:pt idx="3398">
                  <c:v>0.32254902230992011</c:v>
                </c:pt>
                <c:pt idx="3399">
                  <c:v>0.32266274852769006</c:v>
                </c:pt>
                <c:pt idx="3400">
                  <c:v>0.32271990175446996</c:v>
                </c:pt>
                <c:pt idx="3401">
                  <c:v>0.32278851463840996</c:v>
                </c:pt>
                <c:pt idx="3402">
                  <c:v>0.32288178754404995</c:v>
                </c:pt>
                <c:pt idx="3403">
                  <c:v>0.32295161605593004</c:v>
                </c:pt>
                <c:pt idx="3404">
                  <c:v>0.32306006499511009</c:v>
                </c:pt>
                <c:pt idx="3405">
                  <c:v>0.32321266701181006</c:v>
                </c:pt>
                <c:pt idx="3406">
                  <c:v>0.32334263983210998</c:v>
                </c:pt>
                <c:pt idx="3407">
                  <c:v>0.32343855997976001</c:v>
                </c:pt>
                <c:pt idx="3408">
                  <c:v>0.32355573143148009</c:v>
                </c:pt>
                <c:pt idx="3409">
                  <c:v>0.32363101702715991</c:v>
                </c:pt>
                <c:pt idx="3410">
                  <c:v>0.32375823372740009</c:v>
                </c:pt>
                <c:pt idx="3411">
                  <c:v>0.32385992005221009</c:v>
                </c:pt>
                <c:pt idx="3412">
                  <c:v>0.32396175143597006</c:v>
                </c:pt>
                <c:pt idx="3413">
                  <c:v>0.32405038245517992</c:v>
                </c:pt>
                <c:pt idx="3414">
                  <c:v>0.32413785300277009</c:v>
                </c:pt>
                <c:pt idx="3415">
                  <c:v>0.32422561366826996</c:v>
                </c:pt>
                <c:pt idx="3416">
                  <c:v>0.3243505094252801</c:v>
                </c:pt>
                <c:pt idx="3417">
                  <c:v>0.32445570937439006</c:v>
                </c:pt>
                <c:pt idx="3418">
                  <c:v>0.32456461643729995</c:v>
                </c:pt>
                <c:pt idx="3419">
                  <c:v>0.32467094464855006</c:v>
                </c:pt>
                <c:pt idx="3420">
                  <c:v>0.32477032574075992</c:v>
                </c:pt>
                <c:pt idx="3421">
                  <c:v>0.32484835174590998</c:v>
                </c:pt>
                <c:pt idx="3422">
                  <c:v>0.32499935811413994</c:v>
                </c:pt>
                <c:pt idx="3423">
                  <c:v>0.32515616684041992</c:v>
                </c:pt>
                <c:pt idx="3424">
                  <c:v>0.32529542343361006</c:v>
                </c:pt>
                <c:pt idx="3425">
                  <c:v>0.32539667458156996</c:v>
                </c:pt>
                <c:pt idx="3426">
                  <c:v>0.32547428112048005</c:v>
                </c:pt>
                <c:pt idx="3427">
                  <c:v>0.32552142527962991</c:v>
                </c:pt>
                <c:pt idx="3428">
                  <c:v>0.32568157036178991</c:v>
                </c:pt>
                <c:pt idx="3429">
                  <c:v>0.32580544089409003</c:v>
                </c:pt>
                <c:pt idx="3430">
                  <c:v>0.32589988408338999</c:v>
                </c:pt>
                <c:pt idx="3431">
                  <c:v>0.32596559578830009</c:v>
                </c:pt>
                <c:pt idx="3432">
                  <c:v>0.32602652054782011</c:v>
                </c:pt>
                <c:pt idx="3433">
                  <c:v>0.32609992037713997</c:v>
                </c:pt>
                <c:pt idx="3434">
                  <c:v>0.32616954867372994</c:v>
                </c:pt>
                <c:pt idx="3435">
                  <c:v>0.32627413617757006</c:v>
                </c:pt>
                <c:pt idx="3436">
                  <c:v>0.32633070916854989</c:v>
                </c:pt>
                <c:pt idx="3437">
                  <c:v>0.32649332025287991</c:v>
                </c:pt>
                <c:pt idx="3438">
                  <c:v>0.32660138917155002</c:v>
                </c:pt>
                <c:pt idx="3439">
                  <c:v>0.32675733865310996</c:v>
                </c:pt>
                <c:pt idx="3440">
                  <c:v>0.32686945811342993</c:v>
                </c:pt>
                <c:pt idx="3441">
                  <c:v>0.32690293316162999</c:v>
                </c:pt>
                <c:pt idx="3442">
                  <c:v>0.32697999303427006</c:v>
                </c:pt>
                <c:pt idx="3443">
                  <c:v>0.3270908180730101</c:v>
                </c:pt>
                <c:pt idx="3444">
                  <c:v>0.32715406377574996</c:v>
                </c:pt>
                <c:pt idx="3445">
                  <c:v>0.32726213269442006</c:v>
                </c:pt>
                <c:pt idx="3446">
                  <c:v>0.32742633942720989</c:v>
                </c:pt>
                <c:pt idx="3447">
                  <c:v>0.32751003844206994</c:v>
                </c:pt>
                <c:pt idx="3448">
                  <c:v>0.3276204283039601</c:v>
                </c:pt>
                <c:pt idx="3449">
                  <c:v>0.3276813530634799</c:v>
                </c:pt>
                <c:pt idx="3450">
                  <c:v>0.32780566858467997</c:v>
                </c:pt>
                <c:pt idx="3451">
                  <c:v>0.32792809833952008</c:v>
                </c:pt>
                <c:pt idx="3452">
                  <c:v>0.32801484359235999</c:v>
                </c:pt>
                <c:pt idx="3453">
                  <c:v>0.32808142565098009</c:v>
                </c:pt>
                <c:pt idx="3454">
                  <c:v>0.32814307570524992</c:v>
                </c:pt>
                <c:pt idx="3455">
                  <c:v>0.32823156166550005</c:v>
                </c:pt>
                <c:pt idx="3456">
                  <c:v>0.32827870582464991</c:v>
                </c:pt>
                <c:pt idx="3457">
                  <c:v>0.32836327519321995</c:v>
                </c:pt>
                <c:pt idx="3458">
                  <c:v>0.32845219633032996</c:v>
                </c:pt>
                <c:pt idx="3459">
                  <c:v>0.32852269498062991</c:v>
                </c:pt>
                <c:pt idx="3460">
                  <c:v>0.32859029245189997</c:v>
                </c:pt>
                <c:pt idx="3461">
                  <c:v>0.32869649078427998</c:v>
                </c:pt>
                <c:pt idx="3462">
                  <c:v>0.3287736469662601</c:v>
                </c:pt>
                <c:pt idx="3463">
                  <c:v>0.32892973039778006</c:v>
                </c:pt>
                <c:pt idx="3464">
                  <c:v>0.32899863339961999</c:v>
                </c:pt>
                <c:pt idx="3465">
                  <c:v>0.32906521545824008</c:v>
                </c:pt>
                <c:pt idx="3466">
                  <c:v>0.32916661166514993</c:v>
                </c:pt>
                <c:pt idx="3467">
                  <c:v>0.32929165248111003</c:v>
                </c:pt>
                <c:pt idx="3468">
                  <c:v>0.32936403689777993</c:v>
                </c:pt>
                <c:pt idx="3469">
                  <c:v>0.32944497979256004</c:v>
                </c:pt>
                <c:pt idx="3470">
                  <c:v>0.32955667518501008</c:v>
                </c:pt>
                <c:pt idx="3471">
                  <c:v>0.32966448586309993</c:v>
                </c:pt>
                <c:pt idx="3472">
                  <c:v>0.32981123018016989</c:v>
                </c:pt>
                <c:pt idx="3473">
                  <c:v>0.32988146217682002</c:v>
                </c:pt>
                <c:pt idx="3474">
                  <c:v>0.32997168884448991</c:v>
                </c:pt>
                <c:pt idx="3475">
                  <c:v>0.33005408232879008</c:v>
                </c:pt>
                <c:pt idx="3476">
                  <c:v>0.33018898715343004</c:v>
                </c:pt>
                <c:pt idx="3477">
                  <c:v>0.33026109277805005</c:v>
                </c:pt>
                <c:pt idx="3478">
                  <c:v>0.33034347493649996</c:v>
                </c:pt>
                <c:pt idx="3479">
                  <c:v>0.33043355654520989</c:v>
                </c:pt>
                <c:pt idx="3480">
                  <c:v>0.33054075511017</c:v>
                </c:pt>
                <c:pt idx="3481">
                  <c:v>0.33063721931274004</c:v>
                </c:pt>
                <c:pt idx="3482">
                  <c:v>0.33071482585164991</c:v>
                </c:pt>
                <c:pt idx="3483">
                  <c:v>0.33080157110449004</c:v>
                </c:pt>
                <c:pt idx="3484">
                  <c:v>0.33088077329185994</c:v>
                </c:pt>
                <c:pt idx="3485">
                  <c:v>0.33093502533961994</c:v>
                </c:pt>
                <c:pt idx="3486">
                  <c:v>0.33103134448324001</c:v>
                </c:pt>
                <c:pt idx="3487">
                  <c:v>0.33110663007893004</c:v>
                </c:pt>
                <c:pt idx="3488">
                  <c:v>0.33123703807609006</c:v>
                </c:pt>
                <c:pt idx="3489">
                  <c:v>0.33137556937451995</c:v>
                </c:pt>
                <c:pt idx="3490">
                  <c:v>0.33143504354451991</c:v>
                </c:pt>
                <c:pt idx="3491">
                  <c:v>0.33150728290223008</c:v>
                </c:pt>
                <c:pt idx="3492">
                  <c:v>0.33163014783393008</c:v>
                </c:pt>
                <c:pt idx="3493">
                  <c:v>0.33173415510195992</c:v>
                </c:pt>
                <c:pt idx="3494">
                  <c:v>0.33178056478595996</c:v>
                </c:pt>
                <c:pt idx="3495">
                  <c:v>0.3318664488654901</c:v>
                </c:pt>
                <c:pt idx="3496">
                  <c:v>0.33201281334727994</c:v>
                </c:pt>
                <c:pt idx="3497">
                  <c:v>0.33216338453866001</c:v>
                </c:pt>
                <c:pt idx="3498">
                  <c:v>0.33221618599690994</c:v>
                </c:pt>
                <c:pt idx="3499">
                  <c:v>0.3322842186450401</c:v>
                </c:pt>
                <c:pt idx="3500">
                  <c:v>0.33242434559193001</c:v>
                </c:pt>
                <c:pt idx="3501">
                  <c:v>0.33247526128381</c:v>
                </c:pt>
                <c:pt idx="3502">
                  <c:v>0.3325857962046499</c:v>
                </c:pt>
                <c:pt idx="3503">
                  <c:v>0.33266441815621994</c:v>
                </c:pt>
                <c:pt idx="3504">
                  <c:v>0.3327721969569799</c:v>
                </c:pt>
                <c:pt idx="3505">
                  <c:v>0.33284574184525995</c:v>
                </c:pt>
                <c:pt idx="3506">
                  <c:v>0.3329704925433199</c:v>
                </c:pt>
                <c:pt idx="3507">
                  <c:v>0.33306985792491006</c:v>
                </c:pt>
                <c:pt idx="3508">
                  <c:v>0.33312643091588989</c:v>
                </c:pt>
                <c:pt idx="3509">
                  <c:v>0.33321317616873003</c:v>
                </c:pt>
                <c:pt idx="3510">
                  <c:v>0.33325582350038996</c:v>
                </c:pt>
                <c:pt idx="3511">
                  <c:v>0.3333103656660501</c:v>
                </c:pt>
                <c:pt idx="3512">
                  <c:v>0.33336097664738995</c:v>
                </c:pt>
                <c:pt idx="3513">
                  <c:v>0.3334001571568701</c:v>
                </c:pt>
                <c:pt idx="3514">
                  <c:v>0.33349067394243992</c:v>
                </c:pt>
                <c:pt idx="3515">
                  <c:v>0.33357669390052003</c:v>
                </c:pt>
                <c:pt idx="3516">
                  <c:v>0.33368722882135993</c:v>
                </c:pt>
                <c:pt idx="3517">
                  <c:v>0.33373770933639002</c:v>
                </c:pt>
                <c:pt idx="3518">
                  <c:v>0.3338525960257599</c:v>
                </c:pt>
                <c:pt idx="3519">
                  <c:v>0.33398953167572998</c:v>
                </c:pt>
                <c:pt idx="3520">
                  <c:v>0.33406568762512001</c:v>
                </c:pt>
                <c:pt idx="3521">
                  <c:v>0.33426006661976992</c:v>
                </c:pt>
                <c:pt idx="3522">
                  <c:v>0.33432635856049009</c:v>
                </c:pt>
                <c:pt idx="3523">
                  <c:v>0.33440299065206003</c:v>
                </c:pt>
                <c:pt idx="3524">
                  <c:v>0.33454713828425997</c:v>
                </c:pt>
                <c:pt idx="3525">
                  <c:v>0.33464331236893008</c:v>
                </c:pt>
                <c:pt idx="3526">
                  <c:v>0.33474195245576999</c:v>
                </c:pt>
                <c:pt idx="3527">
                  <c:v>0.33485205219975001</c:v>
                </c:pt>
                <c:pt idx="3528">
                  <c:v>0.3349202299068299</c:v>
                </c:pt>
                <c:pt idx="3529">
                  <c:v>0.33506079203057992</c:v>
                </c:pt>
                <c:pt idx="3530">
                  <c:v>0.33517321865909011</c:v>
                </c:pt>
                <c:pt idx="3531">
                  <c:v>0.3352727231583299</c:v>
                </c:pt>
                <c:pt idx="3532">
                  <c:v>0.33540110033017001</c:v>
                </c:pt>
                <c:pt idx="3533">
                  <c:v>0.33548160804810001</c:v>
                </c:pt>
                <c:pt idx="3534">
                  <c:v>0.33554079210021004</c:v>
                </c:pt>
                <c:pt idx="3535">
                  <c:v>0.33559722003223991</c:v>
                </c:pt>
                <c:pt idx="3536">
                  <c:v>0.33566989456679996</c:v>
                </c:pt>
                <c:pt idx="3537">
                  <c:v>0.33571239683950993</c:v>
                </c:pt>
                <c:pt idx="3538">
                  <c:v>0.33576302241348999</c:v>
                </c:pt>
                <c:pt idx="3539">
                  <c:v>0.33587080121425994</c:v>
                </c:pt>
                <c:pt idx="3540">
                  <c:v>0.33600136827218008</c:v>
                </c:pt>
                <c:pt idx="3541">
                  <c:v>0.33613072173482994</c:v>
                </c:pt>
                <c:pt idx="3542">
                  <c:v>0.3362505655485899</c:v>
                </c:pt>
                <c:pt idx="3543">
                  <c:v>0.33634386749605993</c:v>
                </c:pt>
                <c:pt idx="3544">
                  <c:v>0.33639823556094006</c:v>
                </c:pt>
                <c:pt idx="3545">
                  <c:v>0.33648213197502996</c:v>
                </c:pt>
                <c:pt idx="3546">
                  <c:v>0.33663163541346997</c:v>
                </c:pt>
                <c:pt idx="3547">
                  <c:v>0.33669604158781996</c:v>
                </c:pt>
                <c:pt idx="3548">
                  <c:v>0.33677727460050999</c:v>
                </c:pt>
                <c:pt idx="3549">
                  <c:v>0.33690202529856994</c:v>
                </c:pt>
                <c:pt idx="3550">
                  <c:v>0.33702082857962989</c:v>
                </c:pt>
                <c:pt idx="3551">
                  <c:v>0.33708813593300002</c:v>
                </c:pt>
                <c:pt idx="3552">
                  <c:v>0.33712120937388002</c:v>
                </c:pt>
                <c:pt idx="3553">
                  <c:v>0.33724233359816003</c:v>
                </c:pt>
                <c:pt idx="3554">
                  <c:v>0.33732284131610002</c:v>
                </c:pt>
                <c:pt idx="3555">
                  <c:v>0.33743805406400007</c:v>
                </c:pt>
                <c:pt idx="3556">
                  <c:v>0.33756482045739</c:v>
                </c:pt>
                <c:pt idx="3557">
                  <c:v>0.3376962230565701</c:v>
                </c:pt>
                <c:pt idx="3558">
                  <c:v>0.3377818078378001</c:v>
                </c:pt>
                <c:pt idx="3559">
                  <c:v>0.33784360295101989</c:v>
                </c:pt>
                <c:pt idx="3560">
                  <c:v>0.33789727476298004</c:v>
                </c:pt>
                <c:pt idx="3561">
                  <c:v>0.33796661294167007</c:v>
                </c:pt>
                <c:pt idx="3562">
                  <c:v>0.3380266673474801</c:v>
                </c:pt>
                <c:pt idx="3563">
                  <c:v>0.33812994932074991</c:v>
                </c:pt>
                <c:pt idx="3564">
                  <c:v>0.33819798196888007</c:v>
                </c:pt>
                <c:pt idx="3565">
                  <c:v>0.33824148279310995</c:v>
                </c:pt>
                <c:pt idx="3566">
                  <c:v>0.33829792758628008</c:v>
                </c:pt>
                <c:pt idx="3567">
                  <c:v>0.33838235189589994</c:v>
                </c:pt>
                <c:pt idx="3568">
                  <c:v>0.33847834335583005</c:v>
                </c:pt>
                <c:pt idx="3569">
                  <c:v>0.33863954141643005</c:v>
                </c:pt>
                <c:pt idx="3570">
                  <c:v>0.33876907905988007</c:v>
                </c:pt>
                <c:pt idx="3571">
                  <c:v>0.33883537100060002</c:v>
                </c:pt>
                <c:pt idx="3572">
                  <c:v>0.33891703919013993</c:v>
                </c:pt>
                <c:pt idx="3573">
                  <c:v>0.33899029396051006</c:v>
                </c:pt>
                <c:pt idx="3574">
                  <c:v>0.33906674002781001</c:v>
                </c:pt>
                <c:pt idx="3575">
                  <c:v>0.33916102834610995</c:v>
                </c:pt>
                <c:pt idx="3576">
                  <c:v>0.33928012174508004</c:v>
                </c:pt>
                <c:pt idx="3577">
                  <c:v>0.33940936927061993</c:v>
                </c:pt>
                <c:pt idx="3578">
                  <c:v>0.33946956873538991</c:v>
                </c:pt>
                <c:pt idx="3579">
                  <c:v>0.33961143638969005</c:v>
                </c:pt>
                <c:pt idx="3580">
                  <c:v>0.33966626867326011</c:v>
                </c:pt>
                <c:pt idx="3581">
                  <c:v>0.33981466398037008</c:v>
                </c:pt>
                <c:pt idx="3582">
                  <c:v>0.33993375737932996</c:v>
                </c:pt>
                <c:pt idx="3583">
                  <c:v>0.34007257879566</c:v>
                </c:pt>
                <c:pt idx="3584">
                  <c:v>0.34016918805717999</c:v>
                </c:pt>
                <c:pt idx="3585">
                  <c:v>0.34023446458523998</c:v>
                </c:pt>
                <c:pt idx="3586">
                  <c:v>0.34032838532383991</c:v>
                </c:pt>
                <c:pt idx="3587">
                  <c:v>0.3403686441151299</c:v>
                </c:pt>
                <c:pt idx="3588">
                  <c:v>0.34045698501643007</c:v>
                </c:pt>
                <c:pt idx="3589">
                  <c:v>0.34049832681752989</c:v>
                </c:pt>
                <c:pt idx="3590">
                  <c:v>0.34056142746131002</c:v>
                </c:pt>
                <c:pt idx="3591">
                  <c:v>0.34066267860926991</c:v>
                </c:pt>
                <c:pt idx="3592">
                  <c:v>0.3407043105282801</c:v>
                </c:pt>
                <c:pt idx="3593">
                  <c:v>0.34077234317641003</c:v>
                </c:pt>
                <c:pt idx="3594">
                  <c:v>0.34085154536377993</c:v>
                </c:pt>
                <c:pt idx="3595">
                  <c:v>0.34099587902025008</c:v>
                </c:pt>
                <c:pt idx="3596">
                  <c:v>0.34105114648067003</c:v>
                </c:pt>
                <c:pt idx="3597">
                  <c:v>0.34115152727492992</c:v>
                </c:pt>
                <c:pt idx="3598">
                  <c:v>0.34127584279612999</c:v>
                </c:pt>
                <c:pt idx="3599">
                  <c:v>0.34138492712746005</c:v>
                </c:pt>
                <c:pt idx="3600">
                  <c:v>0.34150532605698003</c:v>
                </c:pt>
                <c:pt idx="3601">
                  <c:v>0.34162005151142005</c:v>
                </c:pt>
                <c:pt idx="3602">
                  <c:v>0.34174178749238004</c:v>
                </c:pt>
                <c:pt idx="3603">
                  <c:v>0.34183402964048004</c:v>
                </c:pt>
                <c:pt idx="3604">
                  <c:v>0.34195341315734007</c:v>
                </c:pt>
                <c:pt idx="3605">
                  <c:v>0.34200653091259992</c:v>
                </c:pt>
                <c:pt idx="3606">
                  <c:v>0.34208991363045005</c:v>
                </c:pt>
                <c:pt idx="3607">
                  <c:v>0.3422243832782399</c:v>
                </c:pt>
                <c:pt idx="3608">
                  <c:v>0.34232014119649001</c:v>
                </c:pt>
                <c:pt idx="3609">
                  <c:v>0.34247533526387008</c:v>
                </c:pt>
                <c:pt idx="3610">
                  <c:v>0.34252969380598008</c:v>
                </c:pt>
                <c:pt idx="3611">
                  <c:v>0.3426243108067899</c:v>
                </c:pt>
                <c:pt idx="3612">
                  <c:v>0.34269393910338009</c:v>
                </c:pt>
                <c:pt idx="3613">
                  <c:v>0.34273499078657998</c:v>
                </c:pt>
                <c:pt idx="3614">
                  <c:v>0.34280084755044005</c:v>
                </c:pt>
                <c:pt idx="3615">
                  <c:v>0.34286728455009996</c:v>
                </c:pt>
                <c:pt idx="3616">
                  <c:v>0.34294068437943004</c:v>
                </c:pt>
                <c:pt idx="3617">
                  <c:v>0.34295838157148006</c:v>
                </c:pt>
                <c:pt idx="3618">
                  <c:v>0.3430573117762199</c:v>
                </c:pt>
                <c:pt idx="3619">
                  <c:v>0.34312374877588003</c:v>
                </c:pt>
                <c:pt idx="3620">
                  <c:v>0.34318800989128007</c:v>
                </c:pt>
                <c:pt idx="3621">
                  <c:v>0.34333887120056006</c:v>
                </c:pt>
                <c:pt idx="3622">
                  <c:v>0.34342663186605993</c:v>
                </c:pt>
                <c:pt idx="3623">
                  <c:v>0.34351569806210991</c:v>
                </c:pt>
                <c:pt idx="3624">
                  <c:v>0.34365640524480989</c:v>
                </c:pt>
                <c:pt idx="3625">
                  <c:v>0.34378623300616007</c:v>
                </c:pt>
                <c:pt idx="3626">
                  <c:v>0.34387602449698007</c:v>
                </c:pt>
                <c:pt idx="3627">
                  <c:v>0.34398539894620006</c:v>
                </c:pt>
                <c:pt idx="3628">
                  <c:v>0.34407115590254</c:v>
                </c:pt>
                <c:pt idx="3629">
                  <c:v>0.34420907984901006</c:v>
                </c:pt>
                <c:pt idx="3630">
                  <c:v>0.34429089309749994</c:v>
                </c:pt>
                <c:pt idx="3631">
                  <c:v>0.34438126482412001</c:v>
                </c:pt>
                <c:pt idx="3632">
                  <c:v>0.34441941532829001</c:v>
                </c:pt>
                <c:pt idx="3633">
                  <c:v>0.34453183601550008</c:v>
                </c:pt>
                <c:pt idx="3634">
                  <c:v>0.34468907991862996</c:v>
                </c:pt>
                <c:pt idx="3635">
                  <c:v>0.34477103822608002</c:v>
                </c:pt>
                <c:pt idx="3636">
                  <c:v>0.34483631475413001</c:v>
                </c:pt>
                <c:pt idx="3637">
                  <c:v>0.34495047614875007</c:v>
                </c:pt>
                <c:pt idx="3638">
                  <c:v>0.3450121262030299</c:v>
                </c:pt>
                <c:pt idx="3639">
                  <c:v>0.34514383973075002</c:v>
                </c:pt>
                <c:pt idx="3640">
                  <c:v>0.34518257047073009</c:v>
                </c:pt>
                <c:pt idx="3641">
                  <c:v>0.34523232569099993</c:v>
                </c:pt>
                <c:pt idx="3642">
                  <c:v>0.34529745716009996</c:v>
                </c:pt>
                <c:pt idx="3643">
                  <c:v>0.34534895308779001</c:v>
                </c:pt>
                <c:pt idx="3644">
                  <c:v>0.34540552607877006</c:v>
                </c:pt>
                <c:pt idx="3645">
                  <c:v>0.34547704014172997</c:v>
                </c:pt>
                <c:pt idx="3646">
                  <c:v>0.34555943362602992</c:v>
                </c:pt>
                <c:pt idx="3647">
                  <c:v>0.34564487334829996</c:v>
                </c:pt>
                <c:pt idx="3648">
                  <c:v>0.34571479176280007</c:v>
                </c:pt>
                <c:pt idx="3649">
                  <c:v>0.34581256149592998</c:v>
                </c:pt>
                <c:pt idx="3650">
                  <c:v>0.34601129225912008</c:v>
                </c:pt>
                <c:pt idx="3651">
                  <c:v>0.34608947903383003</c:v>
                </c:pt>
                <c:pt idx="3652">
                  <c:v>0.34622848420737995</c:v>
                </c:pt>
                <c:pt idx="3653">
                  <c:v>0.34633201760028998</c:v>
                </c:pt>
                <c:pt idx="3654">
                  <c:v>0.34644719440756999</c:v>
                </c:pt>
                <c:pt idx="3655">
                  <c:v>0.34660461533155007</c:v>
                </c:pt>
                <c:pt idx="3656">
                  <c:v>0.34667653260947007</c:v>
                </c:pt>
                <c:pt idx="3657">
                  <c:v>0.34675854595210009</c:v>
                </c:pt>
                <c:pt idx="3658">
                  <c:v>0.34689436708787991</c:v>
                </c:pt>
                <c:pt idx="3659">
                  <c:v>0.3470380931574899</c:v>
                </c:pt>
                <c:pt idx="3660">
                  <c:v>0.34710242569028993</c:v>
                </c:pt>
                <c:pt idx="3661">
                  <c:v>0.34717393975325006</c:v>
                </c:pt>
                <c:pt idx="3662">
                  <c:v>0.34724342299089006</c:v>
                </c:pt>
                <c:pt idx="3663">
                  <c:v>0.34729767503865006</c:v>
                </c:pt>
                <c:pt idx="3664">
                  <c:v>0.34735424802963011</c:v>
                </c:pt>
                <c:pt idx="3665">
                  <c:v>0.34741720361446005</c:v>
                </c:pt>
                <c:pt idx="3666">
                  <c:v>0.34748480108574009</c:v>
                </c:pt>
                <c:pt idx="3667">
                  <c:v>0.34755205758241003</c:v>
                </c:pt>
                <c:pt idx="3668">
                  <c:v>0.3476059253100201</c:v>
                </c:pt>
                <c:pt idx="3669">
                  <c:v>0.34766061253462999</c:v>
                </c:pt>
                <c:pt idx="3670">
                  <c:v>0.34772472859108006</c:v>
                </c:pt>
                <c:pt idx="3671">
                  <c:v>0.34780731508203999</c:v>
                </c:pt>
                <c:pt idx="3672">
                  <c:v>0.34786296977160003</c:v>
                </c:pt>
                <c:pt idx="3673">
                  <c:v>0.34792650559224003</c:v>
                </c:pt>
                <c:pt idx="3674">
                  <c:v>0.34805502782303011</c:v>
                </c:pt>
                <c:pt idx="3675">
                  <c:v>0.34809665974204007</c:v>
                </c:pt>
                <c:pt idx="3676">
                  <c:v>0.34820414842490011</c:v>
                </c:pt>
                <c:pt idx="3677">
                  <c:v>0.34835776585425005</c:v>
                </c:pt>
                <c:pt idx="3678">
                  <c:v>0.34844244058363993</c:v>
                </c:pt>
                <c:pt idx="3679">
                  <c:v>0.34857172780731993</c:v>
                </c:pt>
                <c:pt idx="3680">
                  <c:v>0.34868153743341002</c:v>
                </c:pt>
                <c:pt idx="3681">
                  <c:v>0.34873564442221006</c:v>
                </c:pt>
                <c:pt idx="3682">
                  <c:v>0.3487981648302001</c:v>
                </c:pt>
                <c:pt idx="3683">
                  <c:v>0.34886750300888991</c:v>
                </c:pt>
                <c:pt idx="3684">
                  <c:v>0.34893495542121</c:v>
                </c:pt>
                <c:pt idx="3685">
                  <c:v>0.34907754837026994</c:v>
                </c:pt>
                <c:pt idx="3686">
                  <c:v>0.3491767370732799</c:v>
                </c:pt>
                <c:pt idx="3687">
                  <c:v>0.34930177875383994</c:v>
                </c:pt>
                <c:pt idx="3688">
                  <c:v>0.34943337797763996</c:v>
                </c:pt>
                <c:pt idx="3689">
                  <c:v>0.34950344145109002</c:v>
                </c:pt>
                <c:pt idx="3690">
                  <c:v>0.34960179142002001</c:v>
                </c:pt>
                <c:pt idx="3691">
                  <c:v>0.34964937075602998</c:v>
                </c:pt>
                <c:pt idx="3692">
                  <c:v>0.34969709515097991</c:v>
                </c:pt>
                <c:pt idx="3693">
                  <c:v>0.34976313943727999</c:v>
                </c:pt>
                <c:pt idx="3694">
                  <c:v>0.34979602535571996</c:v>
                </c:pt>
                <c:pt idx="3695">
                  <c:v>0.34984012327689995</c:v>
                </c:pt>
                <c:pt idx="3696">
                  <c:v>0.34992121123064002</c:v>
                </c:pt>
                <c:pt idx="3697">
                  <c:v>0.3499919999988399</c:v>
                </c:pt>
                <c:pt idx="3698">
                  <c:v>0.35005771170375</c:v>
                </c:pt>
                <c:pt idx="3699">
                  <c:v>0.35011065822095011</c:v>
                </c:pt>
                <c:pt idx="3700">
                  <c:v>0.35015359567050997</c:v>
                </c:pt>
                <c:pt idx="3701">
                  <c:v>0.35027355942318006</c:v>
                </c:pt>
                <c:pt idx="3702">
                  <c:v>0.35034724218418001</c:v>
                </c:pt>
                <c:pt idx="3703">
                  <c:v>0.35044806534151007</c:v>
                </c:pt>
                <c:pt idx="3704">
                  <c:v>0.35055323308116004</c:v>
                </c:pt>
                <c:pt idx="3705">
                  <c:v>0.35065172810904</c:v>
                </c:pt>
                <c:pt idx="3706">
                  <c:v>0.35076706603351004</c:v>
                </c:pt>
                <c:pt idx="3707">
                  <c:v>0.35092995117750991</c:v>
                </c:pt>
                <c:pt idx="3708">
                  <c:v>0.35100929842383</c:v>
                </c:pt>
                <c:pt idx="3709">
                  <c:v>0.35111838275516005</c:v>
                </c:pt>
                <c:pt idx="3710">
                  <c:v>0.35120788412806991</c:v>
                </c:pt>
                <c:pt idx="3711">
                  <c:v>0.35129085784817993</c:v>
                </c:pt>
                <c:pt idx="3712">
                  <c:v>0.35133205459033001</c:v>
                </c:pt>
                <c:pt idx="3713">
                  <c:v>0.35149785697158009</c:v>
                </c:pt>
                <c:pt idx="3714">
                  <c:v>0.35158895399295997</c:v>
                </c:pt>
                <c:pt idx="3715">
                  <c:v>0.35170645174346005</c:v>
                </c:pt>
                <c:pt idx="3716">
                  <c:v>0.35184802927986003</c:v>
                </c:pt>
                <c:pt idx="3717">
                  <c:v>0.35196567208931007</c:v>
                </c:pt>
                <c:pt idx="3718">
                  <c:v>0.35205053157578003</c:v>
                </c:pt>
                <c:pt idx="3719">
                  <c:v>0.35209608008647009</c:v>
                </c:pt>
                <c:pt idx="3720">
                  <c:v>0.35215802025864007</c:v>
                </c:pt>
                <c:pt idx="3721">
                  <c:v>0.35227203659430995</c:v>
                </c:pt>
                <c:pt idx="3722">
                  <c:v>0.35236545455891011</c:v>
                </c:pt>
                <c:pt idx="3723">
                  <c:v>0.35244103027250007</c:v>
                </c:pt>
                <c:pt idx="3724">
                  <c:v>0.35250993327433</c:v>
                </c:pt>
                <c:pt idx="3725">
                  <c:v>0.3525560244219299</c:v>
                </c:pt>
                <c:pt idx="3726">
                  <c:v>0.35264469304002999</c:v>
                </c:pt>
                <c:pt idx="3727">
                  <c:v>0.35273535488454999</c:v>
                </c:pt>
                <c:pt idx="3728">
                  <c:v>0.35281151083395001</c:v>
                </c:pt>
                <c:pt idx="3729">
                  <c:v>0.35288578101698009</c:v>
                </c:pt>
                <c:pt idx="3730">
                  <c:v>0.35296411285064</c:v>
                </c:pt>
                <c:pt idx="3731">
                  <c:v>0.35302692337652997</c:v>
                </c:pt>
                <c:pt idx="3732">
                  <c:v>0.35309528463511008</c:v>
                </c:pt>
                <c:pt idx="3733">
                  <c:v>0.35318938940191003</c:v>
                </c:pt>
                <c:pt idx="3734">
                  <c:v>0.35327990618747007</c:v>
                </c:pt>
                <c:pt idx="3735">
                  <c:v>0.35337637039004011</c:v>
                </c:pt>
                <c:pt idx="3736">
                  <c:v>0.35346035952281007</c:v>
                </c:pt>
                <c:pt idx="3737">
                  <c:v>0.35358554539771991</c:v>
                </c:pt>
                <c:pt idx="3738">
                  <c:v>0.35371675616010001</c:v>
                </c:pt>
                <c:pt idx="3739">
                  <c:v>0.35380701613181009</c:v>
                </c:pt>
                <c:pt idx="3740">
                  <c:v>0.35395834690238992</c:v>
                </c:pt>
                <c:pt idx="3741">
                  <c:v>0.35403406767493006</c:v>
                </c:pt>
                <c:pt idx="3742">
                  <c:v>0.35417071320699001</c:v>
                </c:pt>
                <c:pt idx="3743">
                  <c:v>0.35426384105368003</c:v>
                </c:pt>
                <c:pt idx="3744">
                  <c:v>0.35434666971484008</c:v>
                </c:pt>
                <c:pt idx="3745">
                  <c:v>0.35441354014556992</c:v>
                </c:pt>
                <c:pt idx="3746">
                  <c:v>0.35445647934091995</c:v>
                </c:pt>
                <c:pt idx="3747">
                  <c:v>0.35454409494747008</c:v>
                </c:pt>
                <c:pt idx="3748">
                  <c:v>0.3546668148202099</c:v>
                </c:pt>
                <c:pt idx="3749">
                  <c:v>0.35474064982639009</c:v>
                </c:pt>
                <c:pt idx="3750">
                  <c:v>0.35480346035227006</c:v>
                </c:pt>
                <c:pt idx="3751">
                  <c:v>0.35486307958122998</c:v>
                </c:pt>
                <c:pt idx="3752">
                  <c:v>0.35489586290420005</c:v>
                </c:pt>
                <c:pt idx="3753">
                  <c:v>0.35498913580985003</c:v>
                </c:pt>
                <c:pt idx="3754">
                  <c:v>0.35505700175921007</c:v>
                </c:pt>
                <c:pt idx="3755">
                  <c:v>0.35512527164226992</c:v>
                </c:pt>
                <c:pt idx="3756">
                  <c:v>0.35524124826708992</c:v>
                </c:pt>
                <c:pt idx="3757">
                  <c:v>0.35527881853546006</c:v>
                </c:pt>
                <c:pt idx="3758">
                  <c:v>0.35534438518141997</c:v>
                </c:pt>
                <c:pt idx="3759">
                  <c:v>0.35545311080705</c:v>
                </c:pt>
                <c:pt idx="3760">
                  <c:v>0.35551395909540995</c:v>
                </c:pt>
                <c:pt idx="3761">
                  <c:v>0.35558030837864996</c:v>
                </c:pt>
                <c:pt idx="3762">
                  <c:v>0.35565887298768994</c:v>
                </c:pt>
                <c:pt idx="3763">
                  <c:v>0.35580190111359999</c:v>
                </c:pt>
                <c:pt idx="3764">
                  <c:v>0.35589024201489994</c:v>
                </c:pt>
                <c:pt idx="3765">
                  <c:v>0.35600469352742992</c:v>
                </c:pt>
                <c:pt idx="3766">
                  <c:v>0.35606938981968006</c:v>
                </c:pt>
                <c:pt idx="3767">
                  <c:v>0.35626899093656994</c:v>
                </c:pt>
                <c:pt idx="3768">
                  <c:v>0.35640357130537992</c:v>
                </c:pt>
                <c:pt idx="3769">
                  <c:v>0.35650616232183996</c:v>
                </c:pt>
                <c:pt idx="3770">
                  <c:v>0.35662351501338008</c:v>
                </c:pt>
                <c:pt idx="3771">
                  <c:v>0.35673143887309999</c:v>
                </c:pt>
                <c:pt idx="3772">
                  <c:v>0.35676741349301011</c:v>
                </c:pt>
                <c:pt idx="3773">
                  <c:v>0.35680179246444998</c:v>
                </c:pt>
                <c:pt idx="3774">
                  <c:v>0.35685198286157993</c:v>
                </c:pt>
                <c:pt idx="3775">
                  <c:v>0.35702793936942001</c:v>
                </c:pt>
                <c:pt idx="3776">
                  <c:v>0.35712832016366991</c:v>
                </c:pt>
                <c:pt idx="3777">
                  <c:v>0.35715921772029002</c:v>
                </c:pt>
                <c:pt idx="3778">
                  <c:v>0.35724900921110003</c:v>
                </c:pt>
                <c:pt idx="3779">
                  <c:v>0.35734953506429989</c:v>
                </c:pt>
                <c:pt idx="3780">
                  <c:v>0.3574204332478601</c:v>
                </c:pt>
                <c:pt idx="3781">
                  <c:v>0.35746848340431003</c:v>
                </c:pt>
                <c:pt idx="3782">
                  <c:v>0.35751258132549002</c:v>
                </c:pt>
                <c:pt idx="3783">
                  <c:v>0.35758656139061995</c:v>
                </c:pt>
                <c:pt idx="3784">
                  <c:v>0.35767200111288999</c:v>
                </c:pt>
                <c:pt idx="3785">
                  <c:v>0.35770434925901995</c:v>
                </c:pt>
                <c:pt idx="3786">
                  <c:v>0.35778862850968007</c:v>
                </c:pt>
                <c:pt idx="3787">
                  <c:v>0.35783084066448989</c:v>
                </c:pt>
                <c:pt idx="3788">
                  <c:v>0.3579096076750099</c:v>
                </c:pt>
                <c:pt idx="3789">
                  <c:v>0.35800186516799992</c:v>
                </c:pt>
                <c:pt idx="3790">
                  <c:v>0.35806525592967997</c:v>
                </c:pt>
                <c:pt idx="3791">
                  <c:v>0.35816839284401003</c:v>
                </c:pt>
                <c:pt idx="3792">
                  <c:v>0.35824890056194003</c:v>
                </c:pt>
                <c:pt idx="3793">
                  <c:v>0.35835218253522005</c:v>
                </c:pt>
                <c:pt idx="3794">
                  <c:v>0.35845459415479008</c:v>
                </c:pt>
                <c:pt idx="3795">
                  <c:v>0.35852581809985007</c:v>
                </c:pt>
                <c:pt idx="3796">
                  <c:v>0.35863113089844001</c:v>
                </c:pt>
                <c:pt idx="3797">
                  <c:v>0.35872251803772004</c:v>
                </c:pt>
                <c:pt idx="3798">
                  <c:v>0.35878793962472</c:v>
                </c:pt>
                <c:pt idx="3799">
                  <c:v>0.35886220980775008</c:v>
                </c:pt>
                <c:pt idx="3800">
                  <c:v>0.35892840717020991</c:v>
                </c:pt>
                <c:pt idx="3801">
                  <c:v>0.35903965114808001</c:v>
                </c:pt>
                <c:pt idx="3802">
                  <c:v>0.35910460331526006</c:v>
                </c:pt>
                <c:pt idx="3803">
                  <c:v>0.35914507476266011</c:v>
                </c:pt>
                <c:pt idx="3804">
                  <c:v>0.35920280822525008</c:v>
                </c:pt>
                <c:pt idx="3805">
                  <c:v>0.35922123071205991</c:v>
                </c:pt>
                <c:pt idx="3806">
                  <c:v>0.35935207388607004</c:v>
                </c:pt>
                <c:pt idx="3807">
                  <c:v>0.35940792158229007</c:v>
                </c:pt>
                <c:pt idx="3808">
                  <c:v>0.35952251815377001</c:v>
                </c:pt>
                <c:pt idx="3809">
                  <c:v>0.35963609931258</c:v>
                </c:pt>
                <c:pt idx="3810">
                  <c:v>0.35968716006340995</c:v>
                </c:pt>
                <c:pt idx="3811">
                  <c:v>0.35980610840342009</c:v>
                </c:pt>
                <c:pt idx="3812">
                  <c:v>0.35990822990508997</c:v>
                </c:pt>
                <c:pt idx="3813">
                  <c:v>0.35995450371054005</c:v>
                </c:pt>
                <c:pt idx="3814">
                  <c:v>0.36000846564038991</c:v>
                </c:pt>
                <c:pt idx="3815">
                  <c:v>0.36010405948925994</c:v>
                </c:pt>
                <c:pt idx="3816">
                  <c:v>0.36018297155872991</c:v>
                </c:pt>
                <c:pt idx="3817">
                  <c:v>0.36024433149510005</c:v>
                </c:pt>
                <c:pt idx="3818">
                  <c:v>0.36032309850562005</c:v>
                </c:pt>
                <c:pt idx="3819">
                  <c:v>0.36042246388721</c:v>
                </c:pt>
                <c:pt idx="3820">
                  <c:v>0.3604999253671699</c:v>
                </c:pt>
                <c:pt idx="3821">
                  <c:v>0.36054837505688009</c:v>
                </c:pt>
                <c:pt idx="3822">
                  <c:v>0.36065700060940009</c:v>
                </c:pt>
                <c:pt idx="3823">
                  <c:v>0.36071852920667991</c:v>
                </c:pt>
                <c:pt idx="3824">
                  <c:v>0.36078409585263005</c:v>
                </c:pt>
                <c:pt idx="3825">
                  <c:v>0.36085059962516008</c:v>
                </c:pt>
                <c:pt idx="3826">
                  <c:v>0.36099965345416996</c:v>
                </c:pt>
                <c:pt idx="3827">
                  <c:v>0.36104607231856001</c:v>
                </c:pt>
                <c:pt idx="3828">
                  <c:v>0.36115646218044994</c:v>
                </c:pt>
                <c:pt idx="3829">
                  <c:v>0.36131512228214002</c:v>
                </c:pt>
                <c:pt idx="3830">
                  <c:v>0.36138014308324995</c:v>
                </c:pt>
                <c:pt idx="3831">
                  <c:v>0.36149430447787001</c:v>
                </c:pt>
                <c:pt idx="3832">
                  <c:v>0.36156649917788997</c:v>
                </c:pt>
                <c:pt idx="3833">
                  <c:v>0.36163486660161004</c:v>
                </c:pt>
                <c:pt idx="3834">
                  <c:v>0.36168491193979002</c:v>
                </c:pt>
                <c:pt idx="3835">
                  <c:v>0.36177296272319004</c:v>
                </c:pt>
                <c:pt idx="3836">
                  <c:v>0.36184920835680989</c:v>
                </c:pt>
                <c:pt idx="3837">
                  <c:v>0.36195370617641998</c:v>
                </c:pt>
                <c:pt idx="3838">
                  <c:v>0.36205133085059993</c:v>
                </c:pt>
                <c:pt idx="3839">
                  <c:v>0.36218739614686002</c:v>
                </c:pt>
                <c:pt idx="3840">
                  <c:v>0.36228966270748009</c:v>
                </c:pt>
                <c:pt idx="3841">
                  <c:v>0.36235551947133993</c:v>
                </c:pt>
                <c:pt idx="3842">
                  <c:v>0.36243273619941996</c:v>
                </c:pt>
                <c:pt idx="3843">
                  <c:v>0.36249593653612999</c:v>
                </c:pt>
                <c:pt idx="3844">
                  <c:v>0.36262228288264997</c:v>
                </c:pt>
                <c:pt idx="3845">
                  <c:v>0.36266667092173011</c:v>
                </c:pt>
                <c:pt idx="3846">
                  <c:v>0.36274485769644005</c:v>
                </c:pt>
                <c:pt idx="3847">
                  <c:v>0.36285365190986996</c:v>
                </c:pt>
                <c:pt idx="3848">
                  <c:v>0.36294997105349003</c:v>
                </c:pt>
                <c:pt idx="3849">
                  <c:v>0.36300117686326994</c:v>
                </c:pt>
                <c:pt idx="3850">
                  <c:v>0.36307733281266996</c:v>
                </c:pt>
                <c:pt idx="3851">
                  <c:v>0.36316415816766989</c:v>
                </c:pt>
                <c:pt idx="3852">
                  <c:v>0.36328157581599996</c:v>
                </c:pt>
                <c:pt idx="3853">
                  <c:v>0.36339950874335991</c:v>
                </c:pt>
                <c:pt idx="3854">
                  <c:v>0.36354253686926996</c:v>
                </c:pt>
                <c:pt idx="3855">
                  <c:v>0.36360897386894009</c:v>
                </c:pt>
                <c:pt idx="3856">
                  <c:v>0.36370988605397003</c:v>
                </c:pt>
                <c:pt idx="3857">
                  <c:v>0.36376694306683</c:v>
                </c:pt>
                <c:pt idx="3858">
                  <c:v>0.36384745078476</c:v>
                </c:pt>
                <c:pt idx="3859">
                  <c:v>0.36395392405497007</c:v>
                </c:pt>
                <c:pt idx="3860">
                  <c:v>0.36400600021845997</c:v>
                </c:pt>
                <c:pt idx="3861">
                  <c:v>0.36408955417437006</c:v>
                </c:pt>
                <c:pt idx="3862">
                  <c:v>0.36413350703659009</c:v>
                </c:pt>
                <c:pt idx="3863">
                  <c:v>0.36422600636994007</c:v>
                </c:pt>
                <c:pt idx="3864">
                  <c:v>0.36429640823883003</c:v>
                </c:pt>
                <c:pt idx="3865">
                  <c:v>0.36439229220559</c:v>
                </c:pt>
                <c:pt idx="3866">
                  <c:v>0.36450612847961006</c:v>
                </c:pt>
                <c:pt idx="3867">
                  <c:v>0.36459682532682991</c:v>
                </c:pt>
                <c:pt idx="3868">
                  <c:v>0.36463831218687992</c:v>
                </c:pt>
                <c:pt idx="3869">
                  <c:v>0.36472389696810992</c:v>
                </c:pt>
                <c:pt idx="3870">
                  <c:v>0.36476368559635008</c:v>
                </c:pt>
                <c:pt idx="3871">
                  <c:v>0.36486416897395002</c:v>
                </c:pt>
                <c:pt idx="3872">
                  <c:v>0.36492335302605006</c:v>
                </c:pt>
                <c:pt idx="3873">
                  <c:v>0.36498993508466993</c:v>
                </c:pt>
                <c:pt idx="3874">
                  <c:v>0.36509626329592004</c:v>
                </c:pt>
                <c:pt idx="3875">
                  <c:v>0.36518213819504997</c:v>
                </c:pt>
                <c:pt idx="3876">
                  <c:v>0.36521738752020005</c:v>
                </c:pt>
                <c:pt idx="3877">
                  <c:v>0.36531080548479</c:v>
                </c:pt>
                <c:pt idx="3878">
                  <c:v>0.36538507566783007</c:v>
                </c:pt>
                <c:pt idx="3879">
                  <c:v>0.36542337123095003</c:v>
                </c:pt>
                <c:pt idx="3880">
                  <c:v>0.36548415093152009</c:v>
                </c:pt>
                <c:pt idx="3881">
                  <c:v>0.36553869309718001</c:v>
                </c:pt>
                <c:pt idx="3882">
                  <c:v>0.36564734225164996</c:v>
                </c:pt>
                <c:pt idx="3883">
                  <c:v>0.36569535676451004</c:v>
                </c:pt>
                <c:pt idx="3884">
                  <c:v>0.36574047009834998</c:v>
                </c:pt>
                <c:pt idx="3885">
                  <c:v>0.36589452270455003</c:v>
                </c:pt>
                <c:pt idx="3886">
                  <c:v>0.3659229542589999</c:v>
                </c:pt>
                <c:pt idx="3887">
                  <c:v>0.36605408755090996</c:v>
                </c:pt>
                <c:pt idx="3888">
                  <c:v>0.36612008937371998</c:v>
                </c:pt>
                <c:pt idx="3889">
                  <c:v>0.36615519363992011</c:v>
                </c:pt>
                <c:pt idx="3890">
                  <c:v>0.36621531889939996</c:v>
                </c:pt>
                <c:pt idx="3891">
                  <c:v>0.36622656264393005</c:v>
                </c:pt>
                <c:pt idx="3892">
                  <c:v>0.36629735141212993</c:v>
                </c:pt>
                <c:pt idx="3893">
                  <c:v>0.36636278184682003</c:v>
                </c:pt>
                <c:pt idx="3894">
                  <c:v>0.36649506676266008</c:v>
                </c:pt>
                <c:pt idx="3895">
                  <c:v>0.36660328074027992</c:v>
                </c:pt>
                <c:pt idx="3896">
                  <c:v>0.36668271607776992</c:v>
                </c:pt>
                <c:pt idx="3897">
                  <c:v>0.36682816686022002</c:v>
                </c:pt>
                <c:pt idx="3898">
                  <c:v>0.36694199339139999</c:v>
                </c:pt>
                <c:pt idx="3899">
                  <c:v>0.36707451334353003</c:v>
                </c:pt>
                <c:pt idx="3900">
                  <c:v>0.36712912924998009</c:v>
                </c:pt>
                <c:pt idx="3901">
                  <c:v>0.36721049751014001</c:v>
                </c:pt>
                <c:pt idx="3902">
                  <c:v>0.36728679674833997</c:v>
                </c:pt>
                <c:pt idx="3903">
                  <c:v>0.3673203071362201</c:v>
                </c:pt>
                <c:pt idx="3904">
                  <c:v>0.36736237423207996</c:v>
                </c:pt>
                <c:pt idx="3905">
                  <c:v>0.36742634522957007</c:v>
                </c:pt>
                <c:pt idx="3906">
                  <c:v>0.36756502158694992</c:v>
                </c:pt>
                <c:pt idx="3907">
                  <c:v>0.36760433256273006</c:v>
                </c:pt>
                <c:pt idx="3908">
                  <c:v>0.36766508376355</c:v>
                </c:pt>
                <c:pt idx="3909">
                  <c:v>0.36769020746185999</c:v>
                </c:pt>
                <c:pt idx="3910">
                  <c:v>0.3678091558018699</c:v>
                </c:pt>
                <c:pt idx="3911">
                  <c:v>0.36784571065758009</c:v>
                </c:pt>
                <c:pt idx="3912">
                  <c:v>0.36792476778600003</c:v>
                </c:pt>
                <c:pt idx="3913">
                  <c:v>0.3679693008840299</c:v>
                </c:pt>
                <c:pt idx="3914">
                  <c:v>0.3680413951828001</c:v>
                </c:pt>
                <c:pt idx="3915">
                  <c:v>0.36809274605152997</c:v>
                </c:pt>
                <c:pt idx="3916">
                  <c:v>0.36812959102514009</c:v>
                </c:pt>
                <c:pt idx="3917">
                  <c:v>0.36826115949391003</c:v>
                </c:pt>
                <c:pt idx="3918">
                  <c:v>0.3683328186158199</c:v>
                </c:pt>
                <c:pt idx="3919">
                  <c:v>0.36842783222888009</c:v>
                </c:pt>
                <c:pt idx="3920">
                  <c:v>0.36847886076968006</c:v>
                </c:pt>
                <c:pt idx="3921">
                  <c:v>0.36853677150124997</c:v>
                </c:pt>
                <c:pt idx="3922">
                  <c:v>0.36858101448137992</c:v>
                </c:pt>
                <c:pt idx="3923">
                  <c:v>0.36863251040906997</c:v>
                </c:pt>
                <c:pt idx="3924">
                  <c:v>0.36868226562934003</c:v>
                </c:pt>
                <c:pt idx="3925">
                  <c:v>0.3687735077096701</c:v>
                </c:pt>
                <c:pt idx="3926">
                  <c:v>0.36887504897552992</c:v>
                </c:pt>
                <c:pt idx="3927">
                  <c:v>0.36898065189203</c:v>
                </c:pt>
                <c:pt idx="3928">
                  <c:v>0.36904433277161997</c:v>
                </c:pt>
                <c:pt idx="3929">
                  <c:v>0.36913891120782005</c:v>
                </c:pt>
                <c:pt idx="3930">
                  <c:v>0.36925408801510007</c:v>
                </c:pt>
                <c:pt idx="3931">
                  <c:v>0.3693242965475001</c:v>
                </c:pt>
                <c:pt idx="3932">
                  <c:v>0.36948067009691998</c:v>
                </c:pt>
                <c:pt idx="3933">
                  <c:v>0.36955581063366005</c:v>
                </c:pt>
                <c:pt idx="3934">
                  <c:v>0.36962680088764999</c:v>
                </c:pt>
                <c:pt idx="3935">
                  <c:v>0.36968215698019002</c:v>
                </c:pt>
                <c:pt idx="3936">
                  <c:v>0.36973510349738992</c:v>
                </c:pt>
                <c:pt idx="3937">
                  <c:v>0.36979921955382999</c:v>
                </c:pt>
                <c:pt idx="3938">
                  <c:v>0.36990279164500994</c:v>
                </c:pt>
                <c:pt idx="3939">
                  <c:v>0.37000505820563001</c:v>
                </c:pt>
                <c:pt idx="3940">
                  <c:v>0.37009426946063995</c:v>
                </c:pt>
                <c:pt idx="3941">
                  <c:v>0.37015678986862</c:v>
                </c:pt>
                <c:pt idx="3942">
                  <c:v>0.37019914708238</c:v>
                </c:pt>
                <c:pt idx="3943">
                  <c:v>0.37026935561478003</c:v>
                </c:pt>
                <c:pt idx="3944">
                  <c:v>0.37035595580865999</c:v>
                </c:pt>
                <c:pt idx="3945">
                  <c:v>0.37042717975371997</c:v>
                </c:pt>
                <c:pt idx="3946">
                  <c:v>0.37048824957217996</c:v>
                </c:pt>
                <c:pt idx="3947">
                  <c:v>0.37057165846914009</c:v>
                </c:pt>
                <c:pt idx="3948">
                  <c:v>0.37067885703409997</c:v>
                </c:pt>
                <c:pt idx="3949">
                  <c:v>0.37073688061460008</c:v>
                </c:pt>
                <c:pt idx="3950">
                  <c:v>0.37081361679979996</c:v>
                </c:pt>
                <c:pt idx="3951">
                  <c:v>0.37088730674702997</c:v>
                </c:pt>
                <c:pt idx="3952">
                  <c:v>0.37092980901973993</c:v>
                </c:pt>
                <c:pt idx="3953">
                  <c:v>0.3709854434236699</c:v>
                </c:pt>
                <c:pt idx="3954">
                  <c:v>0.3710146685062099</c:v>
                </c:pt>
                <c:pt idx="3955">
                  <c:v>0.37109329045777995</c:v>
                </c:pt>
                <c:pt idx="3956">
                  <c:v>0.37117307288094992</c:v>
                </c:pt>
                <c:pt idx="3957">
                  <c:v>0.37128999039564992</c:v>
                </c:pt>
                <c:pt idx="3958">
                  <c:v>0.37136310010707008</c:v>
                </c:pt>
                <c:pt idx="3959">
                  <c:v>0.3714489750062</c:v>
                </c:pt>
                <c:pt idx="3960">
                  <c:v>0.37153455978742</c:v>
                </c:pt>
                <c:pt idx="3961">
                  <c:v>0.37162942834153001</c:v>
                </c:pt>
                <c:pt idx="3962">
                  <c:v>0.37171660877122004</c:v>
                </c:pt>
                <c:pt idx="3963">
                  <c:v>0.37185804124867006</c:v>
                </c:pt>
                <c:pt idx="3964">
                  <c:v>0.3720035353767599</c:v>
                </c:pt>
                <c:pt idx="3965">
                  <c:v>0.37213292796125996</c:v>
                </c:pt>
                <c:pt idx="3966">
                  <c:v>0.37217717094137992</c:v>
                </c:pt>
                <c:pt idx="3967">
                  <c:v>0.37226474916925989</c:v>
                </c:pt>
                <c:pt idx="3968">
                  <c:v>0.37233310931395991</c:v>
                </c:pt>
                <c:pt idx="3969">
                  <c:v>0.37240288266950006</c:v>
                </c:pt>
                <c:pt idx="3970">
                  <c:v>0.37249281921927002</c:v>
                </c:pt>
                <c:pt idx="3971">
                  <c:v>0.37254895703338997</c:v>
                </c:pt>
                <c:pt idx="3972">
                  <c:v>0.37260741579073997</c:v>
                </c:pt>
                <c:pt idx="3973">
                  <c:v>0.37272752460236003</c:v>
                </c:pt>
                <c:pt idx="3974">
                  <c:v>0.37275871227688007</c:v>
                </c:pt>
                <c:pt idx="3975">
                  <c:v>0.37283080657564005</c:v>
                </c:pt>
                <c:pt idx="3976">
                  <c:v>0.37291740925136008</c:v>
                </c:pt>
                <c:pt idx="3977">
                  <c:v>0.37298123270806993</c:v>
                </c:pt>
                <c:pt idx="3978">
                  <c:v>0.37304302782128995</c:v>
                </c:pt>
                <c:pt idx="3979">
                  <c:v>0.37308786836991992</c:v>
                </c:pt>
                <c:pt idx="3980">
                  <c:v>0.37312701695405992</c:v>
                </c:pt>
                <c:pt idx="3981">
                  <c:v>0.3731525473294699</c:v>
                </c:pt>
                <c:pt idx="3982">
                  <c:v>0.3732432091739899</c:v>
                </c:pt>
                <c:pt idx="3983">
                  <c:v>0.37327642767382008</c:v>
                </c:pt>
                <c:pt idx="3984">
                  <c:v>0.37333648207963011</c:v>
                </c:pt>
                <c:pt idx="3985">
                  <c:v>0.37338304600297989</c:v>
                </c:pt>
                <c:pt idx="3986">
                  <c:v>0.37342525815778993</c:v>
                </c:pt>
                <c:pt idx="3987">
                  <c:v>0.37351301882328003</c:v>
                </c:pt>
                <c:pt idx="3988">
                  <c:v>0.3735881593600201</c:v>
                </c:pt>
                <c:pt idx="3989">
                  <c:v>0.37369367375332008</c:v>
                </c:pt>
                <c:pt idx="3990">
                  <c:v>0.37376668659668</c:v>
                </c:pt>
                <c:pt idx="3991">
                  <c:v>0.37391831353302996</c:v>
                </c:pt>
                <c:pt idx="3992">
                  <c:v>0.37400825008278993</c:v>
                </c:pt>
                <c:pt idx="3993">
                  <c:v>0.37410979134865996</c:v>
                </c:pt>
                <c:pt idx="3994">
                  <c:v>0.37421539426515005</c:v>
                </c:pt>
                <c:pt idx="3995">
                  <c:v>0.37432012682793991</c:v>
                </c:pt>
                <c:pt idx="3996">
                  <c:v>0.37449187662619998</c:v>
                </c:pt>
                <c:pt idx="3997">
                  <c:v>0.37461285579153003</c:v>
                </c:pt>
                <c:pt idx="3998">
                  <c:v>0.37462895733512003</c:v>
                </c:pt>
                <c:pt idx="3999">
                  <c:v>0.37470032633911998</c:v>
                </c:pt>
                <c:pt idx="4000">
                  <c:v>0.37477198546103008</c:v>
                </c:pt>
                <c:pt idx="4001">
                  <c:v>0.37481144149576995</c:v>
                </c:pt>
                <c:pt idx="4002">
                  <c:v>0.3748878875630699</c:v>
                </c:pt>
                <c:pt idx="4003">
                  <c:v>0.37494199455187993</c:v>
                </c:pt>
                <c:pt idx="4004">
                  <c:v>0.3750451314662</c:v>
                </c:pt>
                <c:pt idx="4005">
                  <c:v>0.37509184044849997</c:v>
                </c:pt>
                <c:pt idx="4006">
                  <c:v>0.37518380782358007</c:v>
                </c:pt>
                <c:pt idx="4007">
                  <c:v>0.37526576613102991</c:v>
                </c:pt>
                <c:pt idx="4008">
                  <c:v>0.37531465099758998</c:v>
                </c:pt>
                <c:pt idx="4009">
                  <c:v>0.37540444248840998</c:v>
                </c:pt>
                <c:pt idx="4010">
                  <c:v>0.37546696289639003</c:v>
                </c:pt>
                <c:pt idx="4011">
                  <c:v>0.37550888493328993</c:v>
                </c:pt>
                <c:pt idx="4012">
                  <c:v>0.3755674887495899</c:v>
                </c:pt>
                <c:pt idx="4013">
                  <c:v>0.37559359936080994</c:v>
                </c:pt>
                <c:pt idx="4014">
                  <c:v>0.37565553953298991</c:v>
                </c:pt>
                <c:pt idx="4015">
                  <c:v>0.37574170455001998</c:v>
                </c:pt>
                <c:pt idx="4016">
                  <c:v>0.37575829874325994</c:v>
                </c:pt>
                <c:pt idx="4017">
                  <c:v>0.37582540356488003</c:v>
                </c:pt>
                <c:pt idx="4018">
                  <c:v>0.37587225760612997</c:v>
                </c:pt>
                <c:pt idx="4019">
                  <c:v>0.37597220322352998</c:v>
                </c:pt>
                <c:pt idx="4020">
                  <c:v>0.37604819422565994</c:v>
                </c:pt>
                <c:pt idx="4021">
                  <c:v>0.37613220324674002</c:v>
                </c:pt>
                <c:pt idx="4022">
                  <c:v>0.37620531295815995</c:v>
                </c:pt>
                <c:pt idx="4023">
                  <c:v>0.37628146890755998</c:v>
                </c:pt>
                <c:pt idx="4024">
                  <c:v>0.37639664571483999</c:v>
                </c:pt>
                <c:pt idx="4025">
                  <c:v>0.3765097916968001</c:v>
                </c:pt>
                <c:pt idx="4026">
                  <c:v>0.37657969323108009</c:v>
                </c:pt>
                <c:pt idx="4027">
                  <c:v>0.37669590233122996</c:v>
                </c:pt>
                <c:pt idx="4028">
                  <c:v>0.37680745266473004</c:v>
                </c:pt>
                <c:pt idx="4029">
                  <c:v>0.37685285611645991</c:v>
                </c:pt>
                <c:pt idx="4030">
                  <c:v>0.37697557598919995</c:v>
                </c:pt>
                <c:pt idx="4031">
                  <c:v>0.37701949500407994</c:v>
                </c:pt>
                <c:pt idx="4032">
                  <c:v>0.37705028134908991</c:v>
                </c:pt>
                <c:pt idx="4033">
                  <c:v>0.37712005470463006</c:v>
                </c:pt>
                <c:pt idx="4034">
                  <c:v>0.37715762497299998</c:v>
                </c:pt>
                <c:pt idx="4035">
                  <c:v>0.37722348173686004</c:v>
                </c:pt>
                <c:pt idx="4036">
                  <c:v>0.37729035391338006</c:v>
                </c:pt>
                <c:pt idx="4037">
                  <c:v>0.37732386253110994</c:v>
                </c:pt>
                <c:pt idx="4038">
                  <c:v>0.37744281087112008</c:v>
                </c:pt>
                <c:pt idx="4039">
                  <c:v>0.37749923880314995</c:v>
                </c:pt>
                <c:pt idx="4040">
                  <c:v>0.37756901215870009</c:v>
                </c:pt>
                <c:pt idx="4041">
                  <c:v>0.37760121524587009</c:v>
                </c:pt>
                <c:pt idx="4042">
                  <c:v>0.37767519531100002</c:v>
                </c:pt>
                <c:pt idx="4043">
                  <c:v>0.37776919351140004</c:v>
                </c:pt>
                <c:pt idx="4044">
                  <c:v>0.3778273621508399</c:v>
                </c:pt>
                <c:pt idx="4045">
                  <c:v>0.37785767947164994</c:v>
                </c:pt>
                <c:pt idx="4046">
                  <c:v>0.37791091610674998</c:v>
                </c:pt>
                <c:pt idx="4047">
                  <c:v>0.37800796054513008</c:v>
                </c:pt>
                <c:pt idx="4048">
                  <c:v>0.37805118811259009</c:v>
                </c:pt>
                <c:pt idx="4049">
                  <c:v>0.37811936581966998</c:v>
                </c:pt>
                <c:pt idx="4050">
                  <c:v>0.37815287443741008</c:v>
                </c:pt>
                <c:pt idx="4051">
                  <c:v>0.37821394425588006</c:v>
                </c:pt>
                <c:pt idx="4052">
                  <c:v>0.37829590256331991</c:v>
                </c:pt>
                <c:pt idx="4053">
                  <c:v>0.37840948372213989</c:v>
                </c:pt>
                <c:pt idx="4054">
                  <c:v>0.37848128790299995</c:v>
                </c:pt>
                <c:pt idx="4055">
                  <c:v>0.37856440668204994</c:v>
                </c:pt>
                <c:pt idx="4056">
                  <c:v>0.37870540398265007</c:v>
                </c:pt>
                <c:pt idx="4057">
                  <c:v>0.37882507761742001</c:v>
                </c:pt>
                <c:pt idx="4058">
                  <c:v>0.37890369956899006</c:v>
                </c:pt>
                <c:pt idx="4059">
                  <c:v>0.37906921183233999</c:v>
                </c:pt>
                <c:pt idx="4060">
                  <c:v>0.3791517503755899</c:v>
                </c:pt>
                <c:pt idx="4061">
                  <c:v>0.37918250287326005</c:v>
                </c:pt>
                <c:pt idx="4062">
                  <c:v>0.37928404413912009</c:v>
                </c:pt>
                <c:pt idx="4063">
                  <c:v>0.37933539500784996</c:v>
                </c:pt>
                <c:pt idx="4064">
                  <c:v>0.3794427165376999</c:v>
                </c:pt>
                <c:pt idx="4065">
                  <c:v>0.37947566701370006</c:v>
                </c:pt>
                <c:pt idx="4066">
                  <c:v>0.37954935696092007</c:v>
                </c:pt>
                <c:pt idx="4067">
                  <c:v>0.37960157818336993</c:v>
                </c:pt>
                <c:pt idx="4068">
                  <c:v>0.37965220375734998</c:v>
                </c:pt>
                <c:pt idx="4069">
                  <c:v>0.37973343677004001</c:v>
                </c:pt>
                <c:pt idx="4070">
                  <c:v>0.37980582118669992</c:v>
                </c:pt>
                <c:pt idx="4071">
                  <c:v>0.37985238511004993</c:v>
                </c:pt>
                <c:pt idx="4072">
                  <c:v>0.37993376318168992</c:v>
                </c:pt>
                <c:pt idx="4073">
                  <c:v>0.38001302158190997</c:v>
                </c:pt>
                <c:pt idx="4074">
                  <c:v>0.38007069883165001</c:v>
                </c:pt>
                <c:pt idx="4075">
                  <c:v>0.38014612948629001</c:v>
                </c:pt>
                <c:pt idx="4076">
                  <c:v>0.3801880515231999</c:v>
                </c:pt>
                <c:pt idx="4077">
                  <c:v>0.38026145135251999</c:v>
                </c:pt>
                <c:pt idx="4078">
                  <c:v>0.38032977411855007</c:v>
                </c:pt>
                <c:pt idx="4079">
                  <c:v>0.38035066260752992</c:v>
                </c:pt>
                <c:pt idx="4080">
                  <c:v>0.38043349126867998</c:v>
                </c:pt>
                <c:pt idx="4081">
                  <c:v>0.38050050850414996</c:v>
                </c:pt>
                <c:pt idx="4082">
                  <c:v>0.38055882220255</c:v>
                </c:pt>
                <c:pt idx="4083">
                  <c:v>0.38061365448611006</c:v>
                </c:pt>
                <c:pt idx="4084">
                  <c:v>0.38072244869953997</c:v>
                </c:pt>
                <c:pt idx="4085">
                  <c:v>0.38079193193717997</c:v>
                </c:pt>
                <c:pt idx="4086">
                  <c:v>0.3808905720240201</c:v>
                </c:pt>
                <c:pt idx="4087">
                  <c:v>0.38096861373978008</c:v>
                </c:pt>
                <c:pt idx="4088">
                  <c:v>0.38101263639603999</c:v>
                </c:pt>
                <c:pt idx="4089">
                  <c:v>0.38112063552066999</c:v>
                </c:pt>
                <c:pt idx="4090">
                  <c:v>0.38123871350697991</c:v>
                </c:pt>
                <c:pt idx="4091">
                  <c:v>0.38135534090376999</c:v>
                </c:pt>
                <c:pt idx="4092">
                  <c:v>0.38146551724137989</c:v>
                </c:pt>
                <c:pt idx="4093">
                  <c:v>0.38158627475413009</c:v>
                </c:pt>
                <c:pt idx="4094">
                  <c:v>0.38165034896690009</c:v>
                </c:pt>
                <c:pt idx="4095">
                  <c:v>0.38172973805690003</c:v>
                </c:pt>
                <c:pt idx="4096">
                  <c:v>0.3818505721632699</c:v>
                </c:pt>
                <c:pt idx="4097">
                  <c:v>0.38193412611917998</c:v>
                </c:pt>
                <c:pt idx="4098">
                  <c:v>0.38200085323675004</c:v>
                </c:pt>
                <c:pt idx="4099">
                  <c:v>0.38208741994458006</c:v>
                </c:pt>
                <c:pt idx="4100">
                  <c:v>0.38214228571420006</c:v>
                </c:pt>
                <c:pt idx="4101">
                  <c:v>0.38220828753701008</c:v>
                </c:pt>
                <c:pt idx="4102">
                  <c:v>0.38229459761300011</c:v>
                </c:pt>
                <c:pt idx="4103">
                  <c:v>0.38236364567378001</c:v>
                </c:pt>
                <c:pt idx="4104">
                  <c:v>0.38239904005788006</c:v>
                </c:pt>
                <c:pt idx="4105">
                  <c:v>0.38245706363837995</c:v>
                </c:pt>
                <c:pt idx="4106">
                  <c:v>0.38252132475376999</c:v>
                </c:pt>
                <c:pt idx="4107">
                  <c:v>0.38259617517260991</c:v>
                </c:pt>
                <c:pt idx="4108">
                  <c:v>0.38262591225760989</c:v>
                </c:pt>
                <c:pt idx="4109">
                  <c:v>0.38267233112200993</c:v>
                </c:pt>
                <c:pt idx="4110">
                  <c:v>0.38270148797120007</c:v>
                </c:pt>
                <c:pt idx="4111">
                  <c:v>0.38275153330938005</c:v>
                </c:pt>
                <c:pt idx="4112">
                  <c:v>0.38284857774774994</c:v>
                </c:pt>
                <c:pt idx="4113">
                  <c:v>0.38291675545483006</c:v>
                </c:pt>
                <c:pt idx="4114">
                  <c:v>0.3829987137622799</c:v>
                </c:pt>
                <c:pt idx="4115">
                  <c:v>0.38307980171601996</c:v>
                </c:pt>
                <c:pt idx="4116">
                  <c:v>0.38314652883359002</c:v>
                </c:pt>
                <c:pt idx="4117">
                  <c:v>0.38323428949907989</c:v>
                </c:pt>
                <c:pt idx="4118">
                  <c:v>0.38335193230852993</c:v>
                </c:pt>
                <c:pt idx="4119">
                  <c:v>0.38351936277609999</c:v>
                </c:pt>
                <c:pt idx="4120">
                  <c:v>0.38370088880200992</c:v>
                </c:pt>
                <c:pt idx="4121">
                  <c:v>0.38382279366423</c:v>
                </c:pt>
                <c:pt idx="4122">
                  <c:v>0.38390953891706991</c:v>
                </c:pt>
                <c:pt idx="4123">
                  <c:v>0.38403706407882998</c:v>
                </c:pt>
                <c:pt idx="4124">
                  <c:v>0.3841222936381099</c:v>
                </c:pt>
                <c:pt idx="4125">
                  <c:v>0.38421909471900006</c:v>
                </c:pt>
                <c:pt idx="4126">
                  <c:v>0.38427407206152009</c:v>
                </c:pt>
                <c:pt idx="4127">
                  <c:v>0.38437561332737991</c:v>
                </c:pt>
                <c:pt idx="4128">
                  <c:v>0.38449555024088</c:v>
                </c:pt>
                <c:pt idx="4129">
                  <c:v>0.38456346466921998</c:v>
                </c:pt>
                <c:pt idx="4130">
                  <c:v>0.38465137039367003</c:v>
                </c:pt>
                <c:pt idx="4131">
                  <c:v>0.38470388173402004</c:v>
                </c:pt>
                <c:pt idx="4132">
                  <c:v>0.38476611202409994</c:v>
                </c:pt>
                <c:pt idx="4133">
                  <c:v>0.38482094430766001</c:v>
                </c:pt>
                <c:pt idx="4134">
                  <c:v>0.38493728158654994</c:v>
                </c:pt>
                <c:pt idx="4135">
                  <c:v>0.3850069098831399</c:v>
                </c:pt>
                <c:pt idx="4136">
                  <c:v>0.38504955721480005</c:v>
                </c:pt>
                <c:pt idx="4137">
                  <c:v>0.38508727254211994</c:v>
                </c:pt>
                <c:pt idx="4138">
                  <c:v>0.38514166964883989</c:v>
                </c:pt>
                <c:pt idx="4139">
                  <c:v>0.38516661978845002</c:v>
                </c:pt>
                <c:pt idx="4140">
                  <c:v>0.38519851444733999</c:v>
                </c:pt>
                <c:pt idx="4141">
                  <c:v>0.3852374085566499</c:v>
                </c:pt>
                <c:pt idx="4142">
                  <c:v>0.38528368236208999</c:v>
                </c:pt>
                <c:pt idx="4143">
                  <c:v>0.38538564578998002</c:v>
                </c:pt>
                <c:pt idx="4144">
                  <c:v>0.38543004684389004</c:v>
                </c:pt>
                <c:pt idx="4145">
                  <c:v>0.38550359173216009</c:v>
                </c:pt>
                <c:pt idx="4146">
                  <c:v>0.38560643852859</c:v>
                </c:pt>
                <c:pt idx="4147">
                  <c:v>0.3856746162356699</c:v>
                </c:pt>
                <c:pt idx="4148">
                  <c:v>0.38578094444692002</c:v>
                </c:pt>
                <c:pt idx="4149">
                  <c:v>0.38584651109287993</c:v>
                </c:pt>
                <c:pt idx="4150">
                  <c:v>0.38593311128675989</c:v>
                </c:pt>
                <c:pt idx="4151">
                  <c:v>0.38597329261625002</c:v>
                </c:pt>
                <c:pt idx="4152">
                  <c:v>0.38609079036675009</c:v>
                </c:pt>
                <c:pt idx="4153">
                  <c:v>0.38617498936427008</c:v>
                </c:pt>
                <c:pt idx="4154">
                  <c:v>0.38623251296211003</c:v>
                </c:pt>
                <c:pt idx="4155">
                  <c:v>0.38636886837626006</c:v>
                </c:pt>
                <c:pt idx="4156">
                  <c:v>0.38641659277121998</c:v>
                </c:pt>
                <c:pt idx="4157">
                  <c:v>0.38648433530144</c:v>
                </c:pt>
                <c:pt idx="4158">
                  <c:v>0.38657900334593998</c:v>
                </c:pt>
                <c:pt idx="4159">
                  <c:v>0.38667644962113989</c:v>
                </c:pt>
                <c:pt idx="4160">
                  <c:v>0.3867313706953901</c:v>
                </c:pt>
                <c:pt idx="4161">
                  <c:v>0.38679476145707992</c:v>
                </c:pt>
                <c:pt idx="4162">
                  <c:v>0.38689601260504003</c:v>
                </c:pt>
                <c:pt idx="4163">
                  <c:v>0.38698449856528994</c:v>
                </c:pt>
                <c:pt idx="4164">
                  <c:v>0.38703802531829989</c:v>
                </c:pt>
                <c:pt idx="4165">
                  <c:v>0.38710707337909001</c:v>
                </c:pt>
                <c:pt idx="4166">
                  <c:v>0.38716872343336006</c:v>
                </c:pt>
                <c:pt idx="4167">
                  <c:v>0.38723370984350991</c:v>
                </c:pt>
                <c:pt idx="4168">
                  <c:v>0.38730580414226989</c:v>
                </c:pt>
                <c:pt idx="4169">
                  <c:v>0.38735062735820991</c:v>
                </c:pt>
                <c:pt idx="4170">
                  <c:v>0.38739370986671995</c:v>
                </c:pt>
                <c:pt idx="4171">
                  <c:v>0.38746551404758001</c:v>
                </c:pt>
                <c:pt idx="4172">
                  <c:v>0.38752716410186006</c:v>
                </c:pt>
                <c:pt idx="4173">
                  <c:v>0.38759069992249007</c:v>
                </c:pt>
                <c:pt idx="4174">
                  <c:v>0.38762014688959989</c:v>
                </c:pt>
                <c:pt idx="4175">
                  <c:v>0.38769804354640991</c:v>
                </c:pt>
                <c:pt idx="4176">
                  <c:v>0.38778145244337003</c:v>
                </c:pt>
                <c:pt idx="4177">
                  <c:v>0.38783280331209991</c:v>
                </c:pt>
                <c:pt idx="4178">
                  <c:v>0.38788386406294006</c:v>
                </c:pt>
                <c:pt idx="4179">
                  <c:v>0.38796277613241004</c:v>
                </c:pt>
                <c:pt idx="4180">
                  <c:v>0.38801630288541</c:v>
                </c:pt>
                <c:pt idx="4181">
                  <c:v>0.38806562292882996</c:v>
                </c:pt>
                <c:pt idx="4182">
                  <c:v>0.38815686500916002</c:v>
                </c:pt>
                <c:pt idx="4183">
                  <c:v>0.38823621225548011</c:v>
                </c:pt>
                <c:pt idx="4184">
                  <c:v>0.38826769004790007</c:v>
                </c:pt>
                <c:pt idx="4185">
                  <c:v>0.38834863294267996</c:v>
                </c:pt>
                <c:pt idx="4186">
                  <c:v>0.38843871455140011</c:v>
                </c:pt>
                <c:pt idx="4187">
                  <c:v>0.38855026488489997</c:v>
                </c:pt>
                <c:pt idx="4188">
                  <c:v>0.38860292128419993</c:v>
                </c:pt>
                <c:pt idx="4189">
                  <c:v>0.3887272368054</c:v>
                </c:pt>
                <c:pt idx="4190">
                  <c:v>0.38887026493132004</c:v>
                </c:pt>
                <c:pt idx="4191">
                  <c:v>0.38892480709697996</c:v>
                </c:pt>
                <c:pt idx="4192">
                  <c:v>0.38904012896320994</c:v>
                </c:pt>
                <c:pt idx="4193">
                  <c:v>0.38910772643447999</c:v>
                </c:pt>
                <c:pt idx="4194">
                  <c:v>0.38921623053000998</c:v>
                </c:pt>
                <c:pt idx="4195">
                  <c:v>0.38926134386383993</c:v>
                </c:pt>
                <c:pt idx="4196">
                  <c:v>0.38934605829135993</c:v>
                </c:pt>
                <c:pt idx="4197">
                  <c:v>0.3894233747123701</c:v>
                </c:pt>
                <c:pt idx="4198">
                  <c:v>0.38949749983644999</c:v>
                </c:pt>
                <c:pt idx="4199">
                  <c:v>0.38956807441561003</c:v>
                </c:pt>
                <c:pt idx="4200">
                  <c:v>0.38963283983795005</c:v>
                </c:pt>
                <c:pt idx="4201">
                  <c:v>0.38968549623724003</c:v>
                </c:pt>
                <c:pt idx="4202">
                  <c:v>0.3897657138372701</c:v>
                </c:pt>
                <c:pt idx="4203">
                  <c:v>0.38980952164054994</c:v>
                </c:pt>
                <c:pt idx="4204">
                  <c:v>0.38985536026913992</c:v>
                </c:pt>
                <c:pt idx="4205">
                  <c:v>0.38990468031256009</c:v>
                </c:pt>
                <c:pt idx="4206">
                  <c:v>0.38992609605500994</c:v>
                </c:pt>
                <c:pt idx="4207">
                  <c:v>0.38996952166375998</c:v>
                </c:pt>
                <c:pt idx="4208">
                  <c:v>0.39002885077480998</c:v>
                </c:pt>
                <c:pt idx="4209">
                  <c:v>0.39008817988585998</c:v>
                </c:pt>
                <c:pt idx="4210">
                  <c:v>0.39020596775426997</c:v>
                </c:pt>
                <c:pt idx="4211">
                  <c:v>0.3902638462758099</c:v>
                </c:pt>
                <c:pt idx="4212">
                  <c:v>0.3903333295134499</c:v>
                </c:pt>
                <c:pt idx="4213">
                  <c:v>0.39039294874240005</c:v>
                </c:pt>
                <c:pt idx="4214">
                  <c:v>0.39049216906505002</c:v>
                </c:pt>
                <c:pt idx="4215">
                  <c:v>0.39056855158616011</c:v>
                </c:pt>
                <c:pt idx="4216">
                  <c:v>0.39063142565822995</c:v>
                </c:pt>
                <c:pt idx="4217">
                  <c:v>0.39073728599188007</c:v>
                </c:pt>
                <c:pt idx="4218">
                  <c:v>0.39082377382755995</c:v>
                </c:pt>
                <c:pt idx="4219">
                  <c:v>0.39088382823336998</c:v>
                </c:pt>
                <c:pt idx="4220">
                  <c:v>0.39096230512599006</c:v>
                </c:pt>
                <c:pt idx="4221">
                  <c:v>0.39109793524539005</c:v>
                </c:pt>
                <c:pt idx="4222">
                  <c:v>0.39119193344579006</c:v>
                </c:pt>
                <c:pt idx="4223">
                  <c:v>0.39131653908490005</c:v>
                </c:pt>
                <c:pt idx="4224">
                  <c:v>0.39136759983573999</c:v>
                </c:pt>
                <c:pt idx="4225">
                  <c:v>0.39148451782777993</c:v>
                </c:pt>
                <c:pt idx="4226">
                  <c:v>0.39156604048101995</c:v>
                </c:pt>
                <c:pt idx="4227">
                  <c:v>0.39162522453311999</c:v>
                </c:pt>
                <c:pt idx="4228">
                  <c:v>0.39169383741705999</c:v>
                </c:pt>
                <c:pt idx="4229">
                  <c:v>0.39180640316321003</c:v>
                </c:pt>
                <c:pt idx="4230">
                  <c:v>0.39191432702292994</c:v>
                </c:pt>
                <c:pt idx="4231">
                  <c:v>0.39198206955315995</c:v>
                </c:pt>
                <c:pt idx="4232">
                  <c:v>0.39201659358355001</c:v>
                </c:pt>
                <c:pt idx="4233">
                  <c:v>0.39208375587796995</c:v>
                </c:pt>
                <c:pt idx="4234">
                  <c:v>0.39213510674671004</c:v>
                </c:pt>
                <c:pt idx="4235">
                  <c:v>0.39220720104547002</c:v>
                </c:pt>
                <c:pt idx="4236">
                  <c:v>0.39225647054764989</c:v>
                </c:pt>
                <c:pt idx="4237">
                  <c:v>0.39232455373701991</c:v>
                </c:pt>
                <c:pt idx="4238">
                  <c:v>0.39238112672799996</c:v>
                </c:pt>
                <c:pt idx="4239">
                  <c:v>0.39241361993306989</c:v>
                </c:pt>
                <c:pt idx="4240">
                  <c:v>0.39252647579713007</c:v>
                </c:pt>
                <c:pt idx="4241">
                  <c:v>0.39255824370744996</c:v>
                </c:pt>
                <c:pt idx="4242">
                  <c:v>0.39260654833820996</c:v>
                </c:pt>
                <c:pt idx="4243">
                  <c:v>0.39268110863914996</c:v>
                </c:pt>
                <c:pt idx="4244">
                  <c:v>0.39279352932635003</c:v>
                </c:pt>
                <c:pt idx="4245">
                  <c:v>0.39288520658352999</c:v>
                </c:pt>
                <c:pt idx="4246">
                  <c:v>0.39297325736693001</c:v>
                </c:pt>
                <c:pt idx="4247">
                  <c:v>0.39306263007209008</c:v>
                </c:pt>
                <c:pt idx="4248">
                  <c:v>0.39316415494674994</c:v>
                </c:pt>
                <c:pt idx="4249">
                  <c:v>0.3932542169228801</c:v>
                </c:pt>
                <c:pt idx="4250">
                  <c:v>0.39334185216201001</c:v>
                </c:pt>
                <c:pt idx="4251">
                  <c:v>0.39343077329911003</c:v>
                </c:pt>
                <c:pt idx="4252">
                  <c:v>0.39348966723331991</c:v>
                </c:pt>
                <c:pt idx="4253">
                  <c:v>0.39353956751253993</c:v>
                </c:pt>
                <c:pt idx="4254">
                  <c:v>0.39360411874583989</c:v>
                </c:pt>
                <c:pt idx="4255">
                  <c:v>0.39366968539179004</c:v>
                </c:pt>
                <c:pt idx="4256">
                  <c:v>0.39381158662083005</c:v>
                </c:pt>
                <c:pt idx="4257">
                  <c:v>0.39387987581213002</c:v>
                </c:pt>
                <c:pt idx="4258">
                  <c:v>0.39399824391634009</c:v>
                </c:pt>
                <c:pt idx="4259">
                  <c:v>0.39410442706864002</c:v>
                </c:pt>
                <c:pt idx="4260">
                  <c:v>0.39421655763793995</c:v>
                </c:pt>
                <c:pt idx="4261">
                  <c:v>0.39427323475640996</c:v>
                </c:pt>
                <c:pt idx="4262">
                  <c:v>0.39432943164962997</c:v>
                </c:pt>
                <c:pt idx="4263">
                  <c:v>0.39442109075918008</c:v>
                </c:pt>
                <c:pt idx="4264">
                  <c:v>0.39446779974148005</c:v>
                </c:pt>
                <c:pt idx="4265">
                  <c:v>0.39449216964528011</c:v>
                </c:pt>
                <c:pt idx="4266">
                  <c:v>0.39457151689160996</c:v>
                </c:pt>
                <c:pt idx="4267">
                  <c:v>0.39461242351584991</c:v>
                </c:pt>
                <c:pt idx="4268">
                  <c:v>0.39466914156578992</c:v>
                </c:pt>
                <c:pt idx="4269">
                  <c:v>0.39469771817917998</c:v>
                </c:pt>
                <c:pt idx="4270">
                  <c:v>0.39474747339945004</c:v>
                </c:pt>
                <c:pt idx="4271">
                  <c:v>0.39480549697994993</c:v>
                </c:pt>
                <c:pt idx="4272">
                  <c:v>0.39490074277633003</c:v>
                </c:pt>
                <c:pt idx="4273">
                  <c:v>0.39500959492432997</c:v>
                </c:pt>
                <c:pt idx="4274">
                  <c:v>0.3950564489655799</c:v>
                </c:pt>
                <c:pt idx="4275">
                  <c:v>0.3951157780766299</c:v>
                </c:pt>
                <c:pt idx="4276">
                  <c:v>0.39518187096848001</c:v>
                </c:pt>
                <c:pt idx="4277">
                  <c:v>0.39523139006076002</c:v>
                </c:pt>
                <c:pt idx="4278">
                  <c:v>0.39528839822859996</c:v>
                </c:pt>
                <c:pt idx="4279">
                  <c:v>0.3954013991516101</c:v>
                </c:pt>
                <c:pt idx="4280">
                  <c:v>0.39548292228220006</c:v>
                </c:pt>
                <c:pt idx="4281">
                  <c:v>0.39552092772742009</c:v>
                </c:pt>
                <c:pt idx="4282">
                  <c:v>0.39558794496289007</c:v>
                </c:pt>
                <c:pt idx="4283">
                  <c:v>0.3957276367329301</c:v>
                </c:pt>
                <c:pt idx="4284">
                  <c:v>0.3957971199705701</c:v>
                </c:pt>
                <c:pt idx="4285">
                  <c:v>0.39591708372323997</c:v>
                </c:pt>
                <c:pt idx="4286">
                  <c:v>0.39603501665058993</c:v>
                </c:pt>
                <c:pt idx="4287">
                  <c:v>0.39610435482927997</c:v>
                </c:pt>
                <c:pt idx="4288">
                  <c:v>0.39621416445536006</c:v>
                </c:pt>
                <c:pt idx="4289">
                  <c:v>0.39631657607493009</c:v>
                </c:pt>
                <c:pt idx="4290">
                  <c:v>0.39639750606524005</c:v>
                </c:pt>
                <c:pt idx="4291">
                  <c:v>0.39646018443664999</c:v>
                </c:pt>
                <c:pt idx="4292">
                  <c:v>0.39652470363684</c:v>
                </c:pt>
                <c:pt idx="4293">
                  <c:v>0.39662598681791006</c:v>
                </c:pt>
                <c:pt idx="4294">
                  <c:v>0.39671592336768002</c:v>
                </c:pt>
                <c:pt idx="4295">
                  <c:v>0.3967986069698799</c:v>
                </c:pt>
                <c:pt idx="4296">
                  <c:v>0.39686359338002997</c:v>
                </c:pt>
                <c:pt idx="4297">
                  <c:v>0.39690362965056991</c:v>
                </c:pt>
                <c:pt idx="4298">
                  <c:v>0.39694497145166996</c:v>
                </c:pt>
                <c:pt idx="4299">
                  <c:v>0.39703766197927992</c:v>
                </c:pt>
                <c:pt idx="4300">
                  <c:v>0.3971078726539099</c:v>
                </c:pt>
                <c:pt idx="4301">
                  <c:v>0.39715342116458996</c:v>
                </c:pt>
                <c:pt idx="4302">
                  <c:v>0.39724785454185008</c:v>
                </c:pt>
                <c:pt idx="4303">
                  <c:v>0.39734336732934006</c:v>
                </c:pt>
                <c:pt idx="4304">
                  <c:v>0.39737550641892994</c:v>
                </c:pt>
                <c:pt idx="4305">
                  <c:v>0.39743498058893989</c:v>
                </c:pt>
                <c:pt idx="4306">
                  <c:v>0.39750751006454998</c:v>
                </c:pt>
                <c:pt idx="4307">
                  <c:v>0.39757800871484994</c:v>
                </c:pt>
                <c:pt idx="4308">
                  <c:v>0.39763342123422007</c:v>
                </c:pt>
                <c:pt idx="4309">
                  <c:v>0.39771770048488997</c:v>
                </c:pt>
                <c:pt idx="4310">
                  <c:v>0.3977892145478501</c:v>
                </c:pt>
                <c:pt idx="4311">
                  <c:v>0.39784056541657997</c:v>
                </c:pt>
                <c:pt idx="4312">
                  <c:v>0.39791309489220006</c:v>
                </c:pt>
                <c:pt idx="4313">
                  <c:v>0.39800636779784004</c:v>
                </c:pt>
                <c:pt idx="4314">
                  <c:v>0.39810712766323997</c:v>
                </c:pt>
                <c:pt idx="4315">
                  <c:v>0.39819610490605006</c:v>
                </c:pt>
                <c:pt idx="4316">
                  <c:v>0.39828502604316007</c:v>
                </c:pt>
                <c:pt idx="4317">
                  <c:v>0.39841311309710004</c:v>
                </c:pt>
                <c:pt idx="4318">
                  <c:v>0.39851015753546992</c:v>
                </c:pt>
                <c:pt idx="4319">
                  <c:v>0.39862722010912011</c:v>
                </c:pt>
                <c:pt idx="4320">
                  <c:v>0.39869003063500008</c:v>
                </c:pt>
                <c:pt idx="4321">
                  <c:v>0.39873441867407999</c:v>
                </c:pt>
                <c:pt idx="4322">
                  <c:v>0.39884277771065002</c:v>
                </c:pt>
                <c:pt idx="4323">
                  <c:v>0.39889402789436001</c:v>
                </c:pt>
                <c:pt idx="4324">
                  <c:v>0.39894693003763004</c:v>
                </c:pt>
                <c:pt idx="4325">
                  <c:v>0.39902903340403006</c:v>
                </c:pt>
                <c:pt idx="4326">
                  <c:v>0.39910707511979004</c:v>
                </c:pt>
                <c:pt idx="4327">
                  <c:v>0.39920281402761004</c:v>
                </c:pt>
                <c:pt idx="4328">
                  <c:v>0.39925305561623992</c:v>
                </c:pt>
                <c:pt idx="4329">
                  <c:v>0.3992957968153501</c:v>
                </c:pt>
                <c:pt idx="4330">
                  <c:v>0.39936020298969011</c:v>
                </c:pt>
                <c:pt idx="4331">
                  <c:v>0.39943142693475009</c:v>
                </c:pt>
                <c:pt idx="4332">
                  <c:v>0.39951222477059001</c:v>
                </c:pt>
                <c:pt idx="4333">
                  <c:v>0.39957040277794009</c:v>
                </c:pt>
                <c:pt idx="4334">
                  <c:v>0.39966323113881996</c:v>
                </c:pt>
                <c:pt idx="4335">
                  <c:v>0.39971733812763</c:v>
                </c:pt>
                <c:pt idx="4336">
                  <c:v>0.39978000359456001</c:v>
                </c:pt>
                <c:pt idx="4337">
                  <c:v>0.39989706616820997</c:v>
                </c:pt>
                <c:pt idx="4338">
                  <c:v>0.39995030280331001</c:v>
                </c:pt>
                <c:pt idx="4339">
                  <c:v>0.40002413780948998</c:v>
                </c:pt>
                <c:pt idx="4340">
                  <c:v>0.40013452767136992</c:v>
                </c:pt>
                <c:pt idx="4341">
                  <c:v>0.40019530737193998</c:v>
                </c:pt>
                <c:pt idx="4342">
                  <c:v>0.40026464555063002</c:v>
                </c:pt>
                <c:pt idx="4343">
                  <c:v>0.4003930227224699</c:v>
                </c:pt>
                <c:pt idx="4344">
                  <c:v>0.40051646788996997</c:v>
                </c:pt>
                <c:pt idx="4345">
                  <c:v>0.40061728386106998</c:v>
                </c:pt>
                <c:pt idx="4346">
                  <c:v>0.40070562476237992</c:v>
                </c:pt>
                <c:pt idx="4347">
                  <c:v>0.40077873447380008</c:v>
                </c:pt>
                <c:pt idx="4348">
                  <c:v>0.40086011254544007</c:v>
                </c:pt>
                <c:pt idx="4349">
                  <c:v>0.40096150875234993</c:v>
                </c:pt>
                <c:pt idx="4350">
                  <c:v>0.40107668555962994</c:v>
                </c:pt>
                <c:pt idx="4351">
                  <c:v>0.40116067469238992</c:v>
                </c:pt>
                <c:pt idx="4352">
                  <c:v>0.40127454596911005</c:v>
                </c:pt>
                <c:pt idx="4353">
                  <c:v>0.40137724770658001</c:v>
                </c:pt>
                <c:pt idx="4354">
                  <c:v>0.40155726586505991</c:v>
                </c:pt>
                <c:pt idx="4355">
                  <c:v>0.40163153604808999</c:v>
                </c:pt>
                <c:pt idx="4356">
                  <c:v>0.40165416524448005</c:v>
                </c:pt>
                <c:pt idx="4357">
                  <c:v>0.40167635926402001</c:v>
                </c:pt>
                <c:pt idx="4358">
                  <c:v>0.40172829036855995</c:v>
                </c:pt>
                <c:pt idx="4359">
                  <c:v>0.40180560678956989</c:v>
                </c:pt>
                <c:pt idx="4360">
                  <c:v>0.40188074732630996</c:v>
                </c:pt>
                <c:pt idx="4361">
                  <c:v>0.40193972703544989</c:v>
                </c:pt>
                <c:pt idx="4362">
                  <c:v>0.40202222579939995</c:v>
                </c:pt>
                <c:pt idx="4363">
                  <c:v>0.40209209821826009</c:v>
                </c:pt>
                <c:pt idx="4364">
                  <c:v>0.40214669257569002</c:v>
                </c:pt>
                <c:pt idx="4365">
                  <c:v>0.40222787339661004</c:v>
                </c:pt>
                <c:pt idx="4366">
                  <c:v>0.40226541030918006</c:v>
                </c:pt>
                <c:pt idx="4367">
                  <c:v>0.40232578818868991</c:v>
                </c:pt>
                <c:pt idx="4368">
                  <c:v>0.40238874377353007</c:v>
                </c:pt>
                <c:pt idx="4369">
                  <c:v>0.40246214360284993</c:v>
                </c:pt>
                <c:pt idx="4370">
                  <c:v>0.40252858060251007</c:v>
                </c:pt>
                <c:pt idx="4371">
                  <c:v>0.40262736574829994</c:v>
                </c:pt>
                <c:pt idx="4372">
                  <c:v>0.40267073837471989</c:v>
                </c:pt>
                <c:pt idx="4373">
                  <c:v>0.40270482722826006</c:v>
                </c:pt>
                <c:pt idx="4374">
                  <c:v>0.40279345824745993</c:v>
                </c:pt>
                <c:pt idx="4375">
                  <c:v>0.40283102851583008</c:v>
                </c:pt>
                <c:pt idx="4376">
                  <c:v>0.4029144772395401</c:v>
                </c:pt>
                <c:pt idx="4377">
                  <c:v>0.40296883451949994</c:v>
                </c:pt>
                <c:pt idx="4378">
                  <c:v>0.40305920624612002</c:v>
                </c:pt>
                <c:pt idx="4379">
                  <c:v>0.40312535312788</c:v>
                </c:pt>
                <c:pt idx="4380">
                  <c:v>0.40323269675180007</c:v>
                </c:pt>
                <c:pt idx="4381">
                  <c:v>0.40327606937821003</c:v>
                </c:pt>
                <c:pt idx="4382">
                  <c:v>0.40333423801766011</c:v>
                </c:pt>
                <c:pt idx="4383">
                  <c:v>0.40345492706508002</c:v>
                </c:pt>
                <c:pt idx="4384">
                  <c:v>0.40359171765609991</c:v>
                </c:pt>
                <c:pt idx="4385">
                  <c:v>0.40370413834329999</c:v>
                </c:pt>
                <c:pt idx="4386">
                  <c:v>0.40385398423993002</c:v>
                </c:pt>
                <c:pt idx="4387">
                  <c:v>0.4039044647549499</c:v>
                </c:pt>
                <c:pt idx="4388">
                  <c:v>0.40397960529168997</c:v>
                </c:pt>
                <c:pt idx="4389">
                  <c:v>0.40402892533510992</c:v>
                </c:pt>
                <c:pt idx="4390">
                  <c:v>0.40409202597890004</c:v>
                </c:pt>
                <c:pt idx="4391">
                  <c:v>0.40415943245449992</c:v>
                </c:pt>
                <c:pt idx="4392">
                  <c:v>0.40425173588419994</c:v>
                </c:pt>
                <c:pt idx="4393">
                  <c:v>0.40430703912798993</c:v>
                </c:pt>
                <c:pt idx="4394">
                  <c:v>0.40435965974392007</c:v>
                </c:pt>
                <c:pt idx="4395">
                  <c:v>0.40444988641158997</c:v>
                </c:pt>
                <c:pt idx="4396">
                  <c:v>0.40448542585463998</c:v>
                </c:pt>
                <c:pt idx="4397">
                  <c:v>0.40453257001379006</c:v>
                </c:pt>
                <c:pt idx="4398">
                  <c:v>0.40458319558776989</c:v>
                </c:pt>
                <c:pt idx="4399">
                  <c:v>0.4046502128232401</c:v>
                </c:pt>
                <c:pt idx="4400">
                  <c:v>0.40470083839721993</c:v>
                </c:pt>
                <c:pt idx="4401">
                  <c:v>0.40474566161314995</c:v>
                </c:pt>
                <c:pt idx="4402">
                  <c:v>0.40480760178532993</c:v>
                </c:pt>
                <c:pt idx="4403">
                  <c:v>0.40485982300777001</c:v>
                </c:pt>
                <c:pt idx="4404">
                  <c:v>0.4049306117759699</c:v>
                </c:pt>
                <c:pt idx="4405">
                  <c:v>0.40507407507874005</c:v>
                </c:pt>
                <c:pt idx="4406">
                  <c:v>0.40511904335362003</c:v>
                </c:pt>
                <c:pt idx="4407">
                  <c:v>0.4051542926787699</c:v>
                </c:pt>
                <c:pt idx="4408">
                  <c:v>0.40520042142527002</c:v>
                </c:pt>
                <c:pt idx="4409">
                  <c:v>0.40529601527413006</c:v>
                </c:pt>
                <c:pt idx="4410">
                  <c:v>0.40539102888718004</c:v>
                </c:pt>
                <c:pt idx="4411">
                  <c:v>0.40544107422536002</c:v>
                </c:pt>
                <c:pt idx="4412">
                  <c:v>0.40554207724414004</c:v>
                </c:pt>
                <c:pt idx="4413">
                  <c:v>0.40562036708907989</c:v>
                </c:pt>
                <c:pt idx="4414">
                  <c:v>0.4057068222240201</c:v>
                </c:pt>
                <c:pt idx="4415">
                  <c:v>0.40584665905301009</c:v>
                </c:pt>
                <c:pt idx="4416">
                  <c:v>0.40587828190437003</c:v>
                </c:pt>
                <c:pt idx="4417">
                  <c:v>0.40598519035142999</c:v>
                </c:pt>
                <c:pt idx="4418">
                  <c:v>0.40605992227293997</c:v>
                </c:pt>
                <c:pt idx="4419">
                  <c:v>0.40614867178947001</c:v>
                </c:pt>
                <c:pt idx="4420">
                  <c:v>0.40620190842457005</c:v>
                </c:pt>
                <c:pt idx="4421">
                  <c:v>0.40629068450273009</c:v>
                </c:pt>
                <c:pt idx="4422">
                  <c:v>0.40638265187780998</c:v>
                </c:pt>
                <c:pt idx="4423">
                  <c:v>0.4064303762727699</c:v>
                </c:pt>
                <c:pt idx="4424">
                  <c:v>0.40648346784891998</c:v>
                </c:pt>
                <c:pt idx="4425">
                  <c:v>0.40658051228729009</c:v>
                </c:pt>
                <c:pt idx="4426">
                  <c:v>0.40662635091588006</c:v>
                </c:pt>
                <c:pt idx="4427">
                  <c:v>0.40675023126023002</c:v>
                </c:pt>
                <c:pt idx="4428">
                  <c:v>0.40680390307218994</c:v>
                </c:pt>
                <c:pt idx="4429">
                  <c:v>0.40689468328523004</c:v>
                </c:pt>
                <c:pt idx="4430">
                  <c:v>0.40693184506717994</c:v>
                </c:pt>
                <c:pt idx="4431">
                  <c:v>0.40701539902309003</c:v>
                </c:pt>
                <c:pt idx="4432">
                  <c:v>0.40708894391136008</c:v>
                </c:pt>
                <c:pt idx="4433">
                  <c:v>0.40715567102892991</c:v>
                </c:pt>
                <c:pt idx="4434">
                  <c:v>0.40722762026873993</c:v>
                </c:pt>
                <c:pt idx="4435">
                  <c:v>0.40730812798666993</c:v>
                </c:pt>
                <c:pt idx="4436">
                  <c:v>0.40736992309989994</c:v>
                </c:pt>
                <c:pt idx="4437">
                  <c:v>0.40745751457381996</c:v>
                </c:pt>
                <c:pt idx="4438">
                  <c:v>0.40752557135457002</c:v>
                </c:pt>
                <c:pt idx="4439">
                  <c:v>0.40761405731481992</c:v>
                </c:pt>
                <c:pt idx="4440">
                  <c:v>0.40770704010255998</c:v>
                </c:pt>
                <c:pt idx="4441">
                  <c:v>0.4077979920649899</c:v>
                </c:pt>
                <c:pt idx="4442">
                  <c:v>0.40783556233335005</c:v>
                </c:pt>
                <c:pt idx="4443">
                  <c:v>0.40796480985889993</c:v>
                </c:pt>
                <c:pt idx="4444">
                  <c:v>0.40804256145675999</c:v>
                </c:pt>
                <c:pt idx="4445">
                  <c:v>0.40808171689413997</c:v>
                </c:pt>
                <c:pt idx="4446">
                  <c:v>0.40821300572445995</c:v>
                </c:pt>
                <c:pt idx="4447">
                  <c:v>0.40827552613244</c:v>
                </c:pt>
                <c:pt idx="4448">
                  <c:v>0.40835356784820998</c:v>
                </c:pt>
                <c:pt idx="4449">
                  <c:v>0.40843355831254002</c:v>
                </c:pt>
                <c:pt idx="4450">
                  <c:v>0.40851008645659004</c:v>
                </c:pt>
                <c:pt idx="4451">
                  <c:v>0.40858705775488002</c:v>
                </c:pt>
                <c:pt idx="4452">
                  <c:v>0.40869822791633004</c:v>
                </c:pt>
                <c:pt idx="4453">
                  <c:v>0.40875088431563</c:v>
                </c:pt>
                <c:pt idx="4454">
                  <c:v>0.40883719439161004</c:v>
                </c:pt>
                <c:pt idx="4455">
                  <c:v>0.4089198779938199</c:v>
                </c:pt>
                <c:pt idx="4456">
                  <c:v>0.40902297892401007</c:v>
                </c:pt>
                <c:pt idx="4457">
                  <c:v>0.40912281546659002</c:v>
                </c:pt>
                <c:pt idx="4458">
                  <c:v>0.40919737576752002</c:v>
                </c:pt>
                <c:pt idx="4459">
                  <c:v>0.40923382506813</c:v>
                </c:pt>
                <c:pt idx="4460">
                  <c:v>0.4093462062514901</c:v>
                </c:pt>
                <c:pt idx="4461">
                  <c:v>0.40942023778040992</c:v>
                </c:pt>
                <c:pt idx="4462">
                  <c:v>0.40950112921140991</c:v>
                </c:pt>
                <c:pt idx="4463">
                  <c:v>0.40955683184867997</c:v>
                </c:pt>
                <c:pt idx="4464">
                  <c:v>0.40963443838759006</c:v>
                </c:pt>
                <c:pt idx="4465">
                  <c:v>0.40966562606210011</c:v>
                </c:pt>
                <c:pt idx="4466">
                  <c:v>0.40974526342633011</c:v>
                </c:pt>
                <c:pt idx="4467">
                  <c:v>0.40981590713558003</c:v>
                </c:pt>
                <c:pt idx="4468">
                  <c:v>0.40985217187339007</c:v>
                </c:pt>
                <c:pt idx="4469">
                  <c:v>0.40990192709365991</c:v>
                </c:pt>
                <c:pt idx="4470">
                  <c:v>0.40998098422208007</c:v>
                </c:pt>
                <c:pt idx="4471">
                  <c:v>0.41004248921740993</c:v>
                </c:pt>
                <c:pt idx="4472">
                  <c:v>0.41008644207962996</c:v>
                </c:pt>
                <c:pt idx="4473">
                  <c:v>0.4101493976644599</c:v>
                </c:pt>
                <c:pt idx="4474">
                  <c:v>0.41020742546366007</c:v>
                </c:pt>
                <c:pt idx="4475">
                  <c:v>0.41027124718349994</c:v>
                </c:pt>
                <c:pt idx="4476">
                  <c:v>0.41033869959582003</c:v>
                </c:pt>
                <c:pt idx="4477">
                  <c:v>0.41043385826782997</c:v>
                </c:pt>
                <c:pt idx="4478">
                  <c:v>0.41050421979740004</c:v>
                </c:pt>
                <c:pt idx="4479">
                  <c:v>0.41056194532176993</c:v>
                </c:pt>
                <c:pt idx="4480">
                  <c:v>0.41063429189040002</c:v>
                </c:pt>
                <c:pt idx="4481">
                  <c:v>0.41076517291244996</c:v>
                </c:pt>
                <c:pt idx="4482">
                  <c:v>0.41081492813272003</c:v>
                </c:pt>
                <c:pt idx="4483">
                  <c:v>0.41094620648358005</c:v>
                </c:pt>
                <c:pt idx="4484">
                  <c:v>0.41099518805118995</c:v>
                </c:pt>
                <c:pt idx="4485">
                  <c:v>0.41104876316211003</c:v>
                </c:pt>
                <c:pt idx="4486">
                  <c:v>0.41110461085833006</c:v>
                </c:pt>
                <c:pt idx="4487">
                  <c:v>0.41118511857626006</c:v>
                </c:pt>
                <c:pt idx="4488">
                  <c:v>0.41126809229637007</c:v>
                </c:pt>
                <c:pt idx="4489">
                  <c:v>0.41136310590943004</c:v>
                </c:pt>
                <c:pt idx="4490">
                  <c:v>0.41143171879336005</c:v>
                </c:pt>
                <c:pt idx="4491">
                  <c:v>0.41154588018798011</c:v>
                </c:pt>
                <c:pt idx="4492">
                  <c:v>0.41164916216125991</c:v>
                </c:pt>
                <c:pt idx="4493">
                  <c:v>0.41180887206656003</c:v>
                </c:pt>
                <c:pt idx="4494">
                  <c:v>0.41190214497221</c:v>
                </c:pt>
                <c:pt idx="4495">
                  <c:v>0.41202776602396995</c:v>
                </c:pt>
                <c:pt idx="4496">
                  <c:v>0.41209710420265999</c:v>
                </c:pt>
                <c:pt idx="4497">
                  <c:v>0.41212045869381009</c:v>
                </c:pt>
                <c:pt idx="4498">
                  <c:v>0.4121525167220299</c:v>
                </c:pt>
                <c:pt idx="4499">
                  <c:v>0.4122093798309201</c:v>
                </c:pt>
                <c:pt idx="4500">
                  <c:v>0.41231976969280004</c:v>
                </c:pt>
                <c:pt idx="4501">
                  <c:v>0.41238170986498002</c:v>
                </c:pt>
                <c:pt idx="4502">
                  <c:v>0.41247527288852992</c:v>
                </c:pt>
                <c:pt idx="4503">
                  <c:v>0.41255752131386991</c:v>
                </c:pt>
                <c:pt idx="4504">
                  <c:v>0.41264368633090998</c:v>
                </c:pt>
                <c:pt idx="4505">
                  <c:v>0.41272274345932991</c:v>
                </c:pt>
                <c:pt idx="4506">
                  <c:v>0.41274348688935003</c:v>
                </c:pt>
                <c:pt idx="4507">
                  <c:v>0.41279367728647998</c:v>
                </c:pt>
                <c:pt idx="4508">
                  <c:v>0.41287374982756009</c:v>
                </c:pt>
                <c:pt idx="4509">
                  <c:v>0.4129642666131299</c:v>
                </c:pt>
                <c:pt idx="4510">
                  <c:v>0.4130981560251199</c:v>
                </c:pt>
                <c:pt idx="4511">
                  <c:v>0.41320129293943997</c:v>
                </c:pt>
                <c:pt idx="4512">
                  <c:v>0.41329471090403991</c:v>
                </c:pt>
                <c:pt idx="4513">
                  <c:v>0.41336303367006999</c:v>
                </c:pt>
                <c:pt idx="4514">
                  <c:v>0.41341873630734005</c:v>
                </c:pt>
                <c:pt idx="4515">
                  <c:v>0.41350112979164</c:v>
                </c:pt>
                <c:pt idx="4516">
                  <c:v>0.4135507399529601</c:v>
                </c:pt>
                <c:pt idx="4517">
                  <c:v>0.4136244299001901</c:v>
                </c:pt>
                <c:pt idx="4518">
                  <c:v>0.41370203643909997</c:v>
                </c:pt>
                <c:pt idx="4519">
                  <c:v>0.41377456591471007</c:v>
                </c:pt>
                <c:pt idx="4520">
                  <c:v>0.41388161942071999</c:v>
                </c:pt>
                <c:pt idx="4521">
                  <c:v>0.41399984246598009</c:v>
                </c:pt>
                <c:pt idx="4522">
                  <c:v>0.41406366840452002</c:v>
                </c:pt>
                <c:pt idx="4523">
                  <c:v>0.41413460223167009</c:v>
                </c:pt>
                <c:pt idx="4524">
                  <c:v>0.41422221783822</c:v>
                </c:pt>
                <c:pt idx="4525">
                  <c:v>0.41429729450046993</c:v>
                </c:pt>
                <c:pt idx="4526">
                  <c:v>0.41436814714315995</c:v>
                </c:pt>
                <c:pt idx="4527">
                  <c:v>0.41444488332836005</c:v>
                </c:pt>
                <c:pt idx="4528">
                  <c:v>0.41450037943682005</c:v>
                </c:pt>
                <c:pt idx="4529">
                  <c:v>0.41457978815301</c:v>
                </c:pt>
                <c:pt idx="4530">
                  <c:v>0.41461679755321001</c:v>
                </c:pt>
                <c:pt idx="4531">
                  <c:v>0.41467030493858004</c:v>
                </c:pt>
                <c:pt idx="4532">
                  <c:v>0.41475327865868006</c:v>
                </c:pt>
                <c:pt idx="4533">
                  <c:v>0.41480201846628995</c:v>
                </c:pt>
                <c:pt idx="4534">
                  <c:v>0.41485926343264001</c:v>
                </c:pt>
                <c:pt idx="4535">
                  <c:v>0.4149115379744801</c:v>
                </c:pt>
                <c:pt idx="4536">
                  <c:v>0.41497434850036008</c:v>
                </c:pt>
                <c:pt idx="4537">
                  <c:v>0.41502526419224006</c:v>
                </c:pt>
                <c:pt idx="4538">
                  <c:v>0.41506515540383004</c:v>
                </c:pt>
                <c:pt idx="4539">
                  <c:v>0.4151539314819801</c:v>
                </c:pt>
                <c:pt idx="4540">
                  <c:v>0.41522834672396991</c:v>
                </c:pt>
                <c:pt idx="4541">
                  <c:v>0.4152995706690199</c:v>
                </c:pt>
                <c:pt idx="4542">
                  <c:v>0.41535512824734</c:v>
                </c:pt>
                <c:pt idx="4543">
                  <c:v>0.41543505572946993</c:v>
                </c:pt>
                <c:pt idx="4544">
                  <c:v>0.41551034132515996</c:v>
                </c:pt>
                <c:pt idx="4545">
                  <c:v>0.41556343290131004</c:v>
                </c:pt>
                <c:pt idx="4546">
                  <c:v>0.41561362329843998</c:v>
                </c:pt>
                <c:pt idx="4547">
                  <c:v>0.4156893440709799</c:v>
                </c:pt>
                <c:pt idx="4548">
                  <c:v>0.41574054988077003</c:v>
                </c:pt>
                <c:pt idx="4549">
                  <c:v>0.41581902677339011</c:v>
                </c:pt>
                <c:pt idx="4550">
                  <c:v>0.41585587174700001</c:v>
                </c:pt>
                <c:pt idx="4551">
                  <c:v>0.41591940756764001</c:v>
                </c:pt>
                <c:pt idx="4552">
                  <c:v>0.41597409479224989</c:v>
                </c:pt>
                <c:pt idx="4553">
                  <c:v>0.41604923532898996</c:v>
                </c:pt>
                <c:pt idx="4554">
                  <c:v>0.41619037768854006</c:v>
                </c:pt>
                <c:pt idx="4555">
                  <c:v>0.41624637044372004</c:v>
                </c:pt>
                <c:pt idx="4556">
                  <c:v>0.41635081288859999</c:v>
                </c:pt>
                <c:pt idx="4557">
                  <c:v>0.41651661526986006</c:v>
                </c:pt>
                <c:pt idx="4558">
                  <c:v>0.41659378663192004</c:v>
                </c:pt>
                <c:pt idx="4559">
                  <c:v>0.41665009025996991</c:v>
                </c:pt>
                <c:pt idx="4560">
                  <c:v>0.41673130251768997</c:v>
                </c:pt>
                <c:pt idx="4561">
                  <c:v>0.41687375040779995</c:v>
                </c:pt>
                <c:pt idx="4562">
                  <c:v>0.4169486008266301</c:v>
                </c:pt>
                <c:pt idx="4563">
                  <c:v>0.41701199158831992</c:v>
                </c:pt>
                <c:pt idx="4564">
                  <c:v>0.41703157454673989</c:v>
                </c:pt>
                <c:pt idx="4565">
                  <c:v>0.41709148389359996</c:v>
                </c:pt>
                <c:pt idx="4566">
                  <c:v>0.41719186468785008</c:v>
                </c:pt>
                <c:pt idx="4567">
                  <c:v>0.41723059542782992</c:v>
                </c:pt>
                <c:pt idx="4568">
                  <c:v>0.41731124820471011</c:v>
                </c:pt>
                <c:pt idx="4569">
                  <c:v>0.41738435791614004</c:v>
                </c:pt>
                <c:pt idx="4570">
                  <c:v>0.4174188819465301</c:v>
                </c:pt>
                <c:pt idx="4571">
                  <c:v>0.41750678767097993</c:v>
                </c:pt>
                <c:pt idx="4572">
                  <c:v>0.41755219112271003</c:v>
                </c:pt>
                <c:pt idx="4573">
                  <c:v>0.41759983212794993</c:v>
                </c:pt>
                <c:pt idx="4574">
                  <c:v>0.4176595347466201</c:v>
                </c:pt>
                <c:pt idx="4575">
                  <c:v>0.41770769431842991</c:v>
                </c:pt>
                <c:pt idx="4576">
                  <c:v>0.41778617121104999</c:v>
                </c:pt>
                <c:pt idx="4577">
                  <c:v>0.41785812045086002</c:v>
                </c:pt>
                <c:pt idx="4578">
                  <c:v>0.41790149307727997</c:v>
                </c:pt>
                <c:pt idx="4579">
                  <c:v>0.41798693279955002</c:v>
                </c:pt>
                <c:pt idx="4580">
                  <c:v>0.41807164722707002</c:v>
                </c:pt>
                <c:pt idx="4581">
                  <c:v>0.4181737687287399</c:v>
                </c:pt>
                <c:pt idx="4582">
                  <c:v>0.41826573610382001</c:v>
                </c:pt>
                <c:pt idx="4583">
                  <c:v>0.41833623475411996</c:v>
                </c:pt>
                <c:pt idx="4584">
                  <c:v>0.4184025266948399</c:v>
                </c:pt>
                <c:pt idx="4585">
                  <c:v>0.41850290748909003</c:v>
                </c:pt>
                <c:pt idx="4586">
                  <c:v>0.41862577242078003</c:v>
                </c:pt>
                <c:pt idx="4587">
                  <c:v>0.41871512873473993</c:v>
                </c:pt>
                <c:pt idx="4588">
                  <c:v>0.4188202964743899</c:v>
                </c:pt>
                <c:pt idx="4589">
                  <c:v>0.4189275735589999</c:v>
                </c:pt>
                <c:pt idx="4590">
                  <c:v>0.4190116533097199</c:v>
                </c:pt>
                <c:pt idx="4591">
                  <c:v>0.41907356940323992</c:v>
                </c:pt>
                <c:pt idx="4592">
                  <c:v>0.41921906353131999</c:v>
                </c:pt>
                <c:pt idx="4593">
                  <c:v>0.41928158393931003</c:v>
                </c:pt>
                <c:pt idx="4594">
                  <c:v>0.41937993390824002</c:v>
                </c:pt>
                <c:pt idx="4595">
                  <c:v>0.41945202820700001</c:v>
                </c:pt>
                <c:pt idx="4596">
                  <c:v>0.41949337000810005</c:v>
                </c:pt>
                <c:pt idx="4597">
                  <c:v>0.41953645251662008</c:v>
                </c:pt>
                <c:pt idx="4598">
                  <c:v>0.41958910891592005</c:v>
                </c:pt>
                <c:pt idx="4599">
                  <c:v>0.41966018780202008</c:v>
                </c:pt>
                <c:pt idx="4600">
                  <c:v>0.41974809352646991</c:v>
                </c:pt>
                <c:pt idx="4601">
                  <c:v>0.41978914520967003</c:v>
                </c:pt>
                <c:pt idx="4602">
                  <c:v>0.41984615337749998</c:v>
                </c:pt>
                <c:pt idx="4603">
                  <c:v>0.41991288049507003</c:v>
                </c:pt>
                <c:pt idx="4604">
                  <c:v>0.41996756771967991</c:v>
                </c:pt>
                <c:pt idx="4605">
                  <c:v>0.42002385059276004</c:v>
                </c:pt>
                <c:pt idx="4606">
                  <c:v>0.42006990836025992</c:v>
                </c:pt>
                <c:pt idx="4607">
                  <c:v>0.42015817518159992</c:v>
                </c:pt>
                <c:pt idx="4608">
                  <c:v>0.42025783068110001</c:v>
                </c:pt>
                <c:pt idx="4609">
                  <c:v>0.42031803014586</c:v>
                </c:pt>
                <c:pt idx="4610">
                  <c:v>0.42036851066089009</c:v>
                </c:pt>
                <c:pt idx="4611">
                  <c:v>0.42043494766055001</c:v>
                </c:pt>
                <c:pt idx="4612">
                  <c:v>0.4205132794942199</c:v>
                </c:pt>
                <c:pt idx="4613">
                  <c:v>0.42060118521866996</c:v>
                </c:pt>
                <c:pt idx="4614">
                  <c:v>0.42068735023570003</c:v>
                </c:pt>
                <c:pt idx="4615">
                  <c:v>0.42072376003246004</c:v>
                </c:pt>
                <c:pt idx="4616">
                  <c:v>0.42076582712831989</c:v>
                </c:pt>
                <c:pt idx="4617">
                  <c:v>0.42081355152327005</c:v>
                </c:pt>
                <c:pt idx="4618">
                  <c:v>0.42088129405350005</c:v>
                </c:pt>
                <c:pt idx="4619">
                  <c:v>0.42094845634792</c:v>
                </c:pt>
                <c:pt idx="4620">
                  <c:v>0.42104724149371009</c:v>
                </c:pt>
                <c:pt idx="4621">
                  <c:v>0.42112310732519997</c:v>
                </c:pt>
                <c:pt idx="4622">
                  <c:v>0.42117576372449994</c:v>
                </c:pt>
                <c:pt idx="4623">
                  <c:v>0.42123320706918999</c:v>
                </c:pt>
                <c:pt idx="4624">
                  <c:v>0.42131734126089992</c:v>
                </c:pt>
                <c:pt idx="4625">
                  <c:v>0.42141699676040001</c:v>
                </c:pt>
                <c:pt idx="4626">
                  <c:v>0.4215098344891901</c:v>
                </c:pt>
                <c:pt idx="4627">
                  <c:v>0.42161717811309996</c:v>
                </c:pt>
                <c:pt idx="4628">
                  <c:v>0.42171378737461995</c:v>
                </c:pt>
                <c:pt idx="4629">
                  <c:v>0.42186377833018995</c:v>
                </c:pt>
                <c:pt idx="4630">
                  <c:v>0.42191875567270998</c:v>
                </c:pt>
                <c:pt idx="4631">
                  <c:v>0.42198258161124991</c:v>
                </c:pt>
                <c:pt idx="4632">
                  <c:v>0.42204220084021005</c:v>
                </c:pt>
                <c:pt idx="4633">
                  <c:v>0.42212343385290008</c:v>
                </c:pt>
                <c:pt idx="4634">
                  <c:v>0.42215911835490005</c:v>
                </c:pt>
                <c:pt idx="4635">
                  <c:v>0.42222874665150001</c:v>
                </c:pt>
                <c:pt idx="4636">
                  <c:v>0.42228662517303994</c:v>
                </c:pt>
                <c:pt idx="4637">
                  <c:v>0.42239208303058007</c:v>
                </c:pt>
                <c:pt idx="4638">
                  <c:v>0.42243864695393007</c:v>
                </c:pt>
                <c:pt idx="4639">
                  <c:v>0.42248390534670999</c:v>
                </c:pt>
                <c:pt idx="4640">
                  <c:v>0.42256223718038011</c:v>
                </c:pt>
                <c:pt idx="4641">
                  <c:v>0.4226224366451401</c:v>
                </c:pt>
                <c:pt idx="4642">
                  <c:v>0.42271527437392997</c:v>
                </c:pt>
                <c:pt idx="4643">
                  <c:v>0.42276793077322994</c:v>
                </c:pt>
                <c:pt idx="4644">
                  <c:v>0.42282392352839993</c:v>
                </c:pt>
                <c:pt idx="4645">
                  <c:v>0.42291937231831001</c:v>
                </c:pt>
                <c:pt idx="4646">
                  <c:v>0.42300176580260995</c:v>
                </c:pt>
                <c:pt idx="4647">
                  <c:v>0.42305819373464004</c:v>
                </c:pt>
                <c:pt idx="4648">
                  <c:v>0.42313870145258003</c:v>
                </c:pt>
                <c:pt idx="4649">
                  <c:v>0.42320238233217</c:v>
                </c:pt>
                <c:pt idx="4650">
                  <c:v>0.42323661624465991</c:v>
                </c:pt>
                <c:pt idx="4651">
                  <c:v>0.42330609948229991</c:v>
                </c:pt>
                <c:pt idx="4652">
                  <c:v>0.42340241862591999</c:v>
                </c:pt>
                <c:pt idx="4653">
                  <c:v>0.42345463984836007</c:v>
                </c:pt>
                <c:pt idx="4654">
                  <c:v>0.42355531076052011</c:v>
                </c:pt>
                <c:pt idx="4655">
                  <c:v>0.42364107001184004</c:v>
                </c:pt>
                <c:pt idx="4656">
                  <c:v>0.42373170244522007</c:v>
                </c:pt>
                <c:pt idx="4657">
                  <c:v>0.42387531080693996</c:v>
                </c:pt>
                <c:pt idx="4658">
                  <c:v>0.4239688738304801</c:v>
                </c:pt>
                <c:pt idx="4659">
                  <c:v>0.42406851134285994</c:v>
                </c:pt>
                <c:pt idx="4660">
                  <c:v>0.42414570069202995</c:v>
                </c:pt>
                <c:pt idx="4661">
                  <c:v>0.42428640787472993</c:v>
                </c:pt>
                <c:pt idx="4662">
                  <c:v>0.42440492103788996</c:v>
                </c:pt>
                <c:pt idx="4663">
                  <c:v>0.42446889203538007</c:v>
                </c:pt>
                <c:pt idx="4664">
                  <c:v>0.42453794009616996</c:v>
                </c:pt>
                <c:pt idx="4665">
                  <c:v>0.42462018852150996</c:v>
                </c:pt>
                <c:pt idx="4666">
                  <c:v>0.4246776318662</c:v>
                </c:pt>
                <c:pt idx="4667">
                  <c:v>0.42476974430023007</c:v>
                </c:pt>
                <c:pt idx="4668">
                  <c:v>0.42486142155741002</c:v>
                </c:pt>
                <c:pt idx="4669">
                  <c:v>0.42492321667064004</c:v>
                </c:pt>
                <c:pt idx="4670">
                  <c:v>0.42502171169852998</c:v>
                </c:pt>
                <c:pt idx="4671">
                  <c:v>0.42508350681175</c:v>
                </c:pt>
                <c:pt idx="4672">
                  <c:v>0.42512862014557995</c:v>
                </c:pt>
                <c:pt idx="4673">
                  <c:v>0.4251763445405401</c:v>
                </c:pt>
                <c:pt idx="4674">
                  <c:v>0.42529978970803994</c:v>
                </c:pt>
                <c:pt idx="4675">
                  <c:v>0.42534577339558011</c:v>
                </c:pt>
                <c:pt idx="4676">
                  <c:v>0.42544426842347005</c:v>
                </c:pt>
                <c:pt idx="4677">
                  <c:v>0.42548793116778993</c:v>
                </c:pt>
                <c:pt idx="4678">
                  <c:v>0.42554788377735009</c:v>
                </c:pt>
                <c:pt idx="4679">
                  <c:v>0.42561486012579008</c:v>
                </c:pt>
                <c:pt idx="4680">
                  <c:v>0.42565895567128997</c:v>
                </c:pt>
                <c:pt idx="4681">
                  <c:v>0.42575324398958991</c:v>
                </c:pt>
                <c:pt idx="4682">
                  <c:v>0.4258118478058901</c:v>
                </c:pt>
                <c:pt idx="4683">
                  <c:v>0.42591788589924007</c:v>
                </c:pt>
                <c:pt idx="4684">
                  <c:v>0.42596224603603994</c:v>
                </c:pt>
                <c:pt idx="4685">
                  <c:v>0.42603741447506005</c:v>
                </c:pt>
                <c:pt idx="4686">
                  <c:v>0.42621351604185009</c:v>
                </c:pt>
                <c:pt idx="4687">
                  <c:v>0.42629924588203005</c:v>
                </c:pt>
                <c:pt idx="4688">
                  <c:v>0.42637890791183009</c:v>
                </c:pt>
                <c:pt idx="4689">
                  <c:v>0.42641929493738995</c:v>
                </c:pt>
                <c:pt idx="4690">
                  <c:v>0.42655179351613004</c:v>
                </c:pt>
                <c:pt idx="4691">
                  <c:v>0.42664027947637995</c:v>
                </c:pt>
                <c:pt idx="4692">
                  <c:v>0.42671367930570003</c:v>
                </c:pt>
                <c:pt idx="4693">
                  <c:v>0.42677590959577993</c:v>
                </c:pt>
                <c:pt idx="4694">
                  <c:v>0.4268684572066701</c:v>
                </c:pt>
                <c:pt idx="4695">
                  <c:v>0.42692836655352995</c:v>
                </c:pt>
                <c:pt idx="4696">
                  <c:v>0.42700133120599992</c:v>
                </c:pt>
                <c:pt idx="4697">
                  <c:v>0.42704107735862995</c:v>
                </c:pt>
                <c:pt idx="4698">
                  <c:v>0.42711607283642006</c:v>
                </c:pt>
                <c:pt idx="4699">
                  <c:v>0.42717960865706006</c:v>
                </c:pt>
                <c:pt idx="4700">
                  <c:v>0.4272344409406299</c:v>
                </c:pt>
                <c:pt idx="4701">
                  <c:v>0.42736354340722005</c:v>
                </c:pt>
                <c:pt idx="4702">
                  <c:v>0.42742940175461008</c:v>
                </c:pt>
                <c:pt idx="4703">
                  <c:v>0.42746015266874005</c:v>
                </c:pt>
                <c:pt idx="4704">
                  <c:v>0.4275556014586499</c:v>
                </c:pt>
                <c:pt idx="4705">
                  <c:v>0.42760318079466009</c:v>
                </c:pt>
                <c:pt idx="4706">
                  <c:v>0.42764570948936997</c:v>
                </c:pt>
                <c:pt idx="4707">
                  <c:v>0.42773025243594009</c:v>
                </c:pt>
                <c:pt idx="4708">
                  <c:v>0.42778131318677004</c:v>
                </c:pt>
                <c:pt idx="4709">
                  <c:v>0.42785529325189997</c:v>
                </c:pt>
                <c:pt idx="4710">
                  <c:v>0.42792883814018001</c:v>
                </c:pt>
                <c:pt idx="4711">
                  <c:v>0.42795857522517999</c:v>
                </c:pt>
                <c:pt idx="4712">
                  <c:v>0.42803893788416003</c:v>
                </c:pt>
                <c:pt idx="4713">
                  <c:v>0.42809696146464993</c:v>
                </c:pt>
                <c:pt idx="4714">
                  <c:v>0.42816673482020007</c:v>
                </c:pt>
                <c:pt idx="4715">
                  <c:v>0.42827451362096003</c:v>
                </c:pt>
                <c:pt idx="4716">
                  <c:v>0.42832905578662994</c:v>
                </c:pt>
                <c:pt idx="4717">
                  <c:v>0.42842044292589998</c:v>
                </c:pt>
                <c:pt idx="4718">
                  <c:v>0.42861830333538009</c:v>
                </c:pt>
                <c:pt idx="4719">
                  <c:v>0.42867386091370996</c:v>
                </c:pt>
                <c:pt idx="4720">
                  <c:v>0.42876336228662004</c:v>
                </c:pt>
                <c:pt idx="4721">
                  <c:v>0.42883400599586996</c:v>
                </c:pt>
                <c:pt idx="4722">
                  <c:v>0.42897746929863989</c:v>
                </c:pt>
                <c:pt idx="4723">
                  <c:v>0.42902591898835007</c:v>
                </c:pt>
                <c:pt idx="4724">
                  <c:v>0.42908340136366996</c:v>
                </c:pt>
                <c:pt idx="4725">
                  <c:v>0.42924075129511996</c:v>
                </c:pt>
                <c:pt idx="4726">
                  <c:v>0.42935694351505993</c:v>
                </c:pt>
                <c:pt idx="4727">
                  <c:v>0.42944702512378008</c:v>
                </c:pt>
                <c:pt idx="4728">
                  <c:v>0.42953348025871008</c:v>
                </c:pt>
                <c:pt idx="4729">
                  <c:v>0.42966374319691991</c:v>
                </c:pt>
                <c:pt idx="4730">
                  <c:v>0.42972974501972994</c:v>
                </c:pt>
                <c:pt idx="4731">
                  <c:v>0.42981373415248991</c:v>
                </c:pt>
                <c:pt idx="4732">
                  <c:v>0.42985478583569003</c:v>
                </c:pt>
                <c:pt idx="4733">
                  <c:v>0.42991353471093996</c:v>
                </c:pt>
                <c:pt idx="4734">
                  <c:v>0.42996952746610995</c:v>
                </c:pt>
                <c:pt idx="4735">
                  <c:v>0.43000583527842995</c:v>
                </c:pt>
                <c:pt idx="4736">
                  <c:v>0.43011270065097995</c:v>
                </c:pt>
                <c:pt idx="4737">
                  <c:v>0.43014301797179</c:v>
                </c:pt>
                <c:pt idx="4738">
                  <c:v>0.43019973602172001</c:v>
                </c:pt>
                <c:pt idx="4739">
                  <c:v>0.43026602796242996</c:v>
                </c:pt>
                <c:pt idx="4740">
                  <c:v>0.43034537520876004</c:v>
                </c:pt>
                <c:pt idx="4741">
                  <c:v>0.43040412408400996</c:v>
                </c:pt>
                <c:pt idx="4742">
                  <c:v>0.43047114131947994</c:v>
                </c:pt>
                <c:pt idx="4743">
                  <c:v>0.43056905611156004</c:v>
                </c:pt>
                <c:pt idx="4744">
                  <c:v>0.43063085122478006</c:v>
                </c:pt>
                <c:pt idx="4745">
                  <c:v>0.43068220209351993</c:v>
                </c:pt>
                <c:pt idx="4746">
                  <c:v>0.43076503075466999</c:v>
                </c:pt>
                <c:pt idx="4747">
                  <c:v>0.43080637255577003</c:v>
                </c:pt>
                <c:pt idx="4748">
                  <c:v>0.43092851219271</c:v>
                </c:pt>
                <c:pt idx="4749">
                  <c:v>0.43097565635186008</c:v>
                </c:pt>
                <c:pt idx="4750">
                  <c:v>0.4310476055916701</c:v>
                </c:pt>
                <c:pt idx="4751">
                  <c:v>0.43115335356711992</c:v>
                </c:pt>
                <c:pt idx="4752">
                  <c:v>0.43127143155343006</c:v>
                </c:pt>
                <c:pt idx="4753">
                  <c:v>0.43142354922904991</c:v>
                </c:pt>
                <c:pt idx="4754">
                  <c:v>0.4314830725632699</c:v>
                </c:pt>
                <c:pt idx="4755">
                  <c:v>0.43156154945588998</c:v>
                </c:pt>
                <c:pt idx="4756">
                  <c:v>0.4316992104006101</c:v>
                </c:pt>
                <c:pt idx="4757">
                  <c:v>0.43177043434567008</c:v>
                </c:pt>
                <c:pt idx="4758">
                  <c:v>0.43197322675949001</c:v>
                </c:pt>
                <c:pt idx="4759">
                  <c:v>0.43203241081159005</c:v>
                </c:pt>
                <c:pt idx="4760">
                  <c:v>0.43211669006225994</c:v>
                </c:pt>
                <c:pt idx="4761">
                  <c:v>0.43217427846589995</c:v>
                </c:pt>
                <c:pt idx="4762">
                  <c:v>0.43226726125364001</c:v>
                </c:pt>
                <c:pt idx="4763">
                  <c:v>0.43231556588440001</c:v>
                </c:pt>
                <c:pt idx="4764">
                  <c:v>0.43240376102379008</c:v>
                </c:pt>
                <c:pt idx="4765">
                  <c:v>0.43245004081819993</c:v>
                </c:pt>
                <c:pt idx="4766">
                  <c:v>0.43248528485733995</c:v>
                </c:pt>
                <c:pt idx="4767">
                  <c:v>0.43254069737671008</c:v>
                </c:pt>
                <c:pt idx="4768">
                  <c:v>0.43257637603339005</c:v>
                </c:pt>
                <c:pt idx="4769">
                  <c:v>0.43261366202918006</c:v>
                </c:pt>
                <c:pt idx="4770">
                  <c:v>0.43264659041111009</c:v>
                </c:pt>
                <c:pt idx="4771">
                  <c:v>0.43269402468816009</c:v>
                </c:pt>
                <c:pt idx="4772">
                  <c:v>0.43273028942596992</c:v>
                </c:pt>
                <c:pt idx="4773">
                  <c:v>0.432792664775</c:v>
                </c:pt>
                <c:pt idx="4774">
                  <c:v>0.43284894764807991</c:v>
                </c:pt>
                <c:pt idx="4775">
                  <c:v>0.43291988147522997</c:v>
                </c:pt>
                <c:pt idx="4776">
                  <c:v>0.43299850342680002</c:v>
                </c:pt>
                <c:pt idx="4777">
                  <c:v>0.43306479536750997</c:v>
                </c:pt>
                <c:pt idx="4778">
                  <c:v>0.43313587425361999</c:v>
                </c:pt>
                <c:pt idx="4779">
                  <c:v>0.43318505593819001</c:v>
                </c:pt>
                <c:pt idx="4780">
                  <c:v>0.43327629131841006</c:v>
                </c:pt>
                <c:pt idx="4781">
                  <c:v>0.43333097854302993</c:v>
                </c:pt>
                <c:pt idx="4782">
                  <c:v>0.43342947357091011</c:v>
                </c:pt>
                <c:pt idx="4783">
                  <c:v>0.43352086071018991</c:v>
                </c:pt>
                <c:pt idx="4784">
                  <c:v>0.43360499490190008</c:v>
                </c:pt>
                <c:pt idx="4785">
                  <c:v>0.43374367125927993</c:v>
                </c:pt>
                <c:pt idx="4786">
                  <c:v>0.43389192150743994</c:v>
                </c:pt>
                <c:pt idx="4787">
                  <c:v>0.4339692379284501</c:v>
                </c:pt>
                <c:pt idx="4788">
                  <c:v>0.43407600131655011</c:v>
                </c:pt>
                <c:pt idx="4789">
                  <c:v>0.43419602511181998</c:v>
                </c:pt>
                <c:pt idx="4790">
                  <c:v>0.43428517632422992</c:v>
                </c:pt>
                <c:pt idx="4791">
                  <c:v>0.43440339936949002</c:v>
                </c:pt>
                <c:pt idx="4792">
                  <c:v>0.43445982730152011</c:v>
                </c:pt>
                <c:pt idx="4793">
                  <c:v>0.43452932586724002</c:v>
                </c:pt>
                <c:pt idx="4794">
                  <c:v>0.43458573847118998</c:v>
                </c:pt>
                <c:pt idx="4795">
                  <c:v>0.43466319995113989</c:v>
                </c:pt>
                <c:pt idx="4796">
                  <c:v>0.43471817729365991</c:v>
                </c:pt>
                <c:pt idx="4797">
                  <c:v>0.4347690929855399</c:v>
                </c:pt>
                <c:pt idx="4798">
                  <c:v>0.43481348102462003</c:v>
                </c:pt>
                <c:pt idx="4799">
                  <c:v>0.43491328158307008</c:v>
                </c:pt>
                <c:pt idx="4800">
                  <c:v>0.4349495463208799</c:v>
                </c:pt>
                <c:pt idx="4801">
                  <c:v>0.43503788722218006</c:v>
                </c:pt>
                <c:pt idx="4802">
                  <c:v>0.43509387997735005</c:v>
                </c:pt>
                <c:pt idx="4803">
                  <c:v>0.43513899331118999</c:v>
                </c:pt>
                <c:pt idx="4804">
                  <c:v>0.43522409768772996</c:v>
                </c:pt>
                <c:pt idx="4805">
                  <c:v>0.43526809577777992</c:v>
                </c:pt>
                <c:pt idx="4806">
                  <c:v>0.43531248922054</c:v>
                </c:pt>
                <c:pt idx="4807">
                  <c:v>0.43535397067691006</c:v>
                </c:pt>
                <c:pt idx="4808">
                  <c:v>0.43540981837314008</c:v>
                </c:pt>
                <c:pt idx="4809">
                  <c:v>0.43547669054966009</c:v>
                </c:pt>
                <c:pt idx="4810">
                  <c:v>0.43553785169768999</c:v>
                </c:pt>
                <c:pt idx="4811">
                  <c:v>0.43557286463431999</c:v>
                </c:pt>
                <c:pt idx="4812">
                  <c:v>0.4356739602856099</c:v>
                </c:pt>
                <c:pt idx="4813">
                  <c:v>0.43572138988857989</c:v>
                </c:pt>
                <c:pt idx="4814">
                  <c:v>0.43581438778812998</c:v>
                </c:pt>
                <c:pt idx="4815">
                  <c:v>0.43588619196899003</c:v>
                </c:pt>
                <c:pt idx="4816">
                  <c:v>0.43595596532452996</c:v>
                </c:pt>
                <c:pt idx="4817">
                  <c:v>0.43605972105644009</c:v>
                </c:pt>
                <c:pt idx="4818">
                  <c:v>0.43615614667722991</c:v>
                </c:pt>
                <c:pt idx="4819">
                  <c:v>0.43626203971162991</c:v>
                </c:pt>
                <c:pt idx="4820">
                  <c:v>0.43639781488998008</c:v>
                </c:pt>
                <c:pt idx="4821">
                  <c:v>0.4365171984068501</c:v>
                </c:pt>
                <c:pt idx="4822">
                  <c:v>0.43662294638229993</c:v>
                </c:pt>
                <c:pt idx="4823">
                  <c:v>0.43674407060656995</c:v>
                </c:pt>
                <c:pt idx="4824">
                  <c:v>0.43682341785290002</c:v>
                </c:pt>
                <c:pt idx="4825">
                  <c:v>0.43688840426305009</c:v>
                </c:pt>
                <c:pt idx="4826">
                  <c:v>0.43699777871228007</c:v>
                </c:pt>
                <c:pt idx="4827">
                  <c:v>0.43708075243238009</c:v>
                </c:pt>
                <c:pt idx="4828">
                  <c:v>0.43715473249751002</c:v>
                </c:pt>
                <c:pt idx="4829">
                  <c:v>0.43721232090115003</c:v>
                </c:pt>
                <c:pt idx="4830">
                  <c:v>0.43725946506029989</c:v>
                </c:pt>
                <c:pt idx="4831">
                  <c:v>0.43732909335689008</c:v>
                </c:pt>
                <c:pt idx="4832">
                  <c:v>0.43737710786974993</c:v>
                </c:pt>
                <c:pt idx="4833">
                  <c:v>0.4374551495855199</c:v>
                </c:pt>
                <c:pt idx="4834">
                  <c:v>0.43752946384426994</c:v>
                </c:pt>
                <c:pt idx="4835">
                  <c:v>0.43757322757182004</c:v>
                </c:pt>
                <c:pt idx="4836">
                  <c:v>0.43765025387492007</c:v>
                </c:pt>
                <c:pt idx="4837">
                  <c:v>0.43768695378958999</c:v>
                </c:pt>
                <c:pt idx="4838">
                  <c:v>0.4377542611429599</c:v>
                </c:pt>
                <c:pt idx="4839">
                  <c:v>0.43778298281529993</c:v>
                </c:pt>
                <c:pt idx="4840">
                  <c:v>0.43786218500267005</c:v>
                </c:pt>
                <c:pt idx="4841">
                  <c:v>0.43790280150902006</c:v>
                </c:pt>
                <c:pt idx="4842">
                  <c:v>0.43797141439295006</c:v>
                </c:pt>
                <c:pt idx="4843">
                  <c:v>0.43802334549749</c:v>
                </c:pt>
                <c:pt idx="4844">
                  <c:v>0.43807962837056991</c:v>
                </c:pt>
                <c:pt idx="4845">
                  <c:v>0.43814838631346009</c:v>
                </c:pt>
                <c:pt idx="4846">
                  <c:v>0.43822033555326989</c:v>
                </c:pt>
                <c:pt idx="4847">
                  <c:v>0.43826631924081005</c:v>
                </c:pt>
                <c:pt idx="4848">
                  <c:v>0.43838004545857001</c:v>
                </c:pt>
                <c:pt idx="4849">
                  <c:v>0.43849530303203998</c:v>
                </c:pt>
                <c:pt idx="4850">
                  <c:v>0.43855643714326997</c:v>
                </c:pt>
                <c:pt idx="4851">
                  <c:v>0.43862142355342004</c:v>
                </c:pt>
                <c:pt idx="4852">
                  <c:v>0.4386872803172801</c:v>
                </c:pt>
                <c:pt idx="4853">
                  <c:v>0.43883320962222006</c:v>
                </c:pt>
                <c:pt idx="4854">
                  <c:v>0.4388906529669101</c:v>
                </c:pt>
                <c:pt idx="4855">
                  <c:v>0.43897797845555009</c:v>
                </c:pt>
                <c:pt idx="4856">
                  <c:v>0.43907980983932005</c:v>
                </c:pt>
                <c:pt idx="4857">
                  <c:v>0.43921543995872003</c:v>
                </c:pt>
                <c:pt idx="4858">
                  <c:v>0.43930015438624004</c:v>
                </c:pt>
                <c:pt idx="4859">
                  <c:v>0.43939444270453998</c:v>
                </c:pt>
                <c:pt idx="4860">
                  <c:v>0.43947059865394</c:v>
                </c:pt>
                <c:pt idx="4861">
                  <c:v>0.43954631942647993</c:v>
                </c:pt>
                <c:pt idx="4862">
                  <c:v>0.43960216712270994</c:v>
                </c:pt>
                <c:pt idx="4863">
                  <c:v>0.43967121518349006</c:v>
                </c:pt>
                <c:pt idx="4864">
                  <c:v>0.43971415263305991</c:v>
                </c:pt>
                <c:pt idx="4865">
                  <c:v>0.43977116080089007</c:v>
                </c:pt>
                <c:pt idx="4866">
                  <c:v>0.43985819617162991</c:v>
                </c:pt>
                <c:pt idx="4867">
                  <c:v>0.43991041739407999</c:v>
                </c:pt>
                <c:pt idx="4868">
                  <c:v>0.43993130588305007</c:v>
                </c:pt>
                <c:pt idx="4869">
                  <c:v>0.43999382629103989</c:v>
                </c:pt>
                <c:pt idx="4870">
                  <c:v>0.44003487797423002</c:v>
                </c:pt>
                <c:pt idx="4871">
                  <c:v>0.44008071660282</c:v>
                </c:pt>
                <c:pt idx="4872">
                  <c:v>0.44015078007627007</c:v>
                </c:pt>
                <c:pt idx="4873">
                  <c:v>0.44017689068749011</c:v>
                </c:pt>
                <c:pt idx="4874">
                  <c:v>0.4402497102810099</c:v>
                </c:pt>
                <c:pt idx="4875">
                  <c:v>0.44035023613420998</c:v>
                </c:pt>
                <c:pt idx="4876">
                  <c:v>0.44042233043297996</c:v>
                </c:pt>
                <c:pt idx="4877">
                  <c:v>0.44048775201997992</c:v>
                </c:pt>
                <c:pt idx="4878">
                  <c:v>0.44058305575094003</c:v>
                </c:pt>
                <c:pt idx="4879">
                  <c:v>0.44067400771335996</c:v>
                </c:pt>
                <c:pt idx="4880">
                  <c:v>0.44077816004034998</c:v>
                </c:pt>
                <c:pt idx="4881">
                  <c:v>0.44085384783434001</c:v>
                </c:pt>
                <c:pt idx="4882">
                  <c:v>0.44099038760045994</c:v>
                </c:pt>
                <c:pt idx="4883">
                  <c:v>0.44107806050293008</c:v>
                </c:pt>
                <c:pt idx="4884">
                  <c:v>0.44116198602530998</c:v>
                </c:pt>
                <c:pt idx="4885">
                  <c:v>0.44123930244631993</c:v>
                </c:pt>
                <c:pt idx="4886">
                  <c:v>0.44132285640223001</c:v>
                </c:pt>
                <c:pt idx="4887">
                  <c:v>0.44141163248038007</c:v>
                </c:pt>
                <c:pt idx="4888">
                  <c:v>0.4415096923314199</c:v>
                </c:pt>
                <c:pt idx="4889">
                  <c:v>0.44162530431555003</c:v>
                </c:pt>
                <c:pt idx="4890">
                  <c:v>0.44175455184109991</c:v>
                </c:pt>
                <c:pt idx="4891">
                  <c:v>0.44187001876628007</c:v>
                </c:pt>
                <c:pt idx="4892">
                  <c:v>0.44193340952796989</c:v>
                </c:pt>
                <c:pt idx="4893">
                  <c:v>0.44202566702094992</c:v>
                </c:pt>
                <c:pt idx="4894">
                  <c:v>0.44207324635694989</c:v>
                </c:pt>
                <c:pt idx="4895">
                  <c:v>0.44212851381737006</c:v>
                </c:pt>
                <c:pt idx="4896">
                  <c:v>0.4421868275157701</c:v>
                </c:pt>
                <c:pt idx="4897">
                  <c:v>0.44224253015303994</c:v>
                </c:pt>
                <c:pt idx="4898">
                  <c:v>0.44230766162213997</c:v>
                </c:pt>
                <c:pt idx="4899">
                  <c:v>0.4423273896395099</c:v>
                </c:pt>
                <c:pt idx="4900">
                  <c:v>0.44237279309124999</c:v>
                </c:pt>
                <c:pt idx="4901">
                  <c:v>0.44240325547101</c:v>
                </c:pt>
                <c:pt idx="4902">
                  <c:v>0.4424672264684999</c:v>
                </c:pt>
                <c:pt idx="4903">
                  <c:v>0.44250479673687004</c:v>
                </c:pt>
                <c:pt idx="4904">
                  <c:v>0.44258066256835993</c:v>
                </c:pt>
                <c:pt idx="4905">
                  <c:v>0.44265681851775995</c:v>
                </c:pt>
                <c:pt idx="4906">
                  <c:v>0.44273732623569995</c:v>
                </c:pt>
                <c:pt idx="4907">
                  <c:v>0.44281493277460005</c:v>
                </c:pt>
                <c:pt idx="4908">
                  <c:v>0.44287440694461</c:v>
                </c:pt>
                <c:pt idx="4909">
                  <c:v>0.44292242145747007</c:v>
                </c:pt>
                <c:pt idx="4910">
                  <c:v>0.44299567622783997</c:v>
                </c:pt>
                <c:pt idx="4911">
                  <c:v>0.44306008240218997</c:v>
                </c:pt>
                <c:pt idx="4912">
                  <c:v>0.44314771590530011</c:v>
                </c:pt>
                <c:pt idx="4913">
                  <c:v>0.44320209511544006</c:v>
                </c:pt>
                <c:pt idx="4914">
                  <c:v>0.44328927554513009</c:v>
                </c:pt>
                <c:pt idx="4915">
                  <c:v>0.44334584853611991</c:v>
                </c:pt>
                <c:pt idx="4916">
                  <c:v>0.44338965633938998</c:v>
                </c:pt>
                <c:pt idx="4917">
                  <c:v>0.44350207702659006</c:v>
                </c:pt>
                <c:pt idx="4918">
                  <c:v>0.44354573977090994</c:v>
                </c:pt>
                <c:pt idx="4919">
                  <c:v>0.44360927559154995</c:v>
                </c:pt>
                <c:pt idx="4920">
                  <c:v>0.44366338258035998</c:v>
                </c:pt>
                <c:pt idx="4921">
                  <c:v>0.44375360924803009</c:v>
                </c:pt>
                <c:pt idx="4922">
                  <c:v>0.44380162376088994</c:v>
                </c:pt>
                <c:pt idx="4923">
                  <c:v>0.44391810609873006</c:v>
                </c:pt>
                <c:pt idx="4924">
                  <c:v>0.44401413512443999</c:v>
                </c:pt>
                <c:pt idx="4925">
                  <c:v>0.44415121583336004</c:v>
                </c:pt>
                <c:pt idx="4926">
                  <c:v>0.44421083506231995</c:v>
                </c:pt>
                <c:pt idx="4927">
                  <c:v>0.44425928475202991</c:v>
                </c:pt>
                <c:pt idx="4928">
                  <c:v>0.44430671902907992</c:v>
                </c:pt>
                <c:pt idx="4929">
                  <c:v>0.44436053589999003</c:v>
                </c:pt>
                <c:pt idx="4930">
                  <c:v>0.44444525032751003</c:v>
                </c:pt>
                <c:pt idx="4931">
                  <c:v>0.44456028207583009</c:v>
                </c:pt>
                <c:pt idx="4932">
                  <c:v>0.44462874990081991</c:v>
                </c:pt>
                <c:pt idx="4933">
                  <c:v>0.44468155135906007</c:v>
                </c:pt>
                <c:pt idx="4934">
                  <c:v>0.44476496025601997</c:v>
                </c:pt>
                <c:pt idx="4935">
                  <c:v>0.4447941171052201</c:v>
                </c:pt>
                <c:pt idx="4936">
                  <c:v>0.44482893125352008</c:v>
                </c:pt>
                <c:pt idx="4937">
                  <c:v>0.44492887687092009</c:v>
                </c:pt>
                <c:pt idx="4938">
                  <c:v>0.44499705457799998</c:v>
                </c:pt>
                <c:pt idx="4939">
                  <c:v>0.44504913074149011</c:v>
                </c:pt>
                <c:pt idx="4940">
                  <c:v>0.44513007363627999</c:v>
                </c:pt>
                <c:pt idx="4941">
                  <c:v>0.44517243085003999</c:v>
                </c:pt>
                <c:pt idx="4942">
                  <c:v>0.4452549693932899</c:v>
                </c:pt>
                <c:pt idx="4943">
                  <c:v>0.4453711616132201</c:v>
                </c:pt>
                <c:pt idx="4944">
                  <c:v>0.44539846615539003</c:v>
                </c:pt>
                <c:pt idx="4945">
                  <c:v>0.44548648347945008</c:v>
                </c:pt>
                <c:pt idx="4946">
                  <c:v>0.44557237469961009</c:v>
                </c:pt>
                <c:pt idx="4947">
                  <c:v>0.44567520517500991</c:v>
                </c:pt>
                <c:pt idx="4948">
                  <c:v>0.44577660138191999</c:v>
                </c:pt>
                <c:pt idx="4949">
                  <c:v>0.44582171471574994</c:v>
                </c:pt>
                <c:pt idx="4950">
                  <c:v>0.44593600165571989</c:v>
                </c:pt>
                <c:pt idx="4951">
                  <c:v>0.44601972018418001</c:v>
                </c:pt>
                <c:pt idx="4952">
                  <c:v>0.44608224059217005</c:v>
                </c:pt>
                <c:pt idx="4953">
                  <c:v>0.44617362773144009</c:v>
                </c:pt>
                <c:pt idx="4954">
                  <c:v>0.4462861934775999</c:v>
                </c:pt>
                <c:pt idx="4955">
                  <c:v>0.44639339204256001</c:v>
                </c:pt>
                <c:pt idx="4956">
                  <c:v>0.44649797058789997</c:v>
                </c:pt>
                <c:pt idx="4957">
                  <c:v>0.4465742805547499</c:v>
                </c:pt>
                <c:pt idx="4958">
                  <c:v>0.44662156977284995</c:v>
                </c:pt>
                <c:pt idx="4959">
                  <c:v>0.44672978375047001</c:v>
                </c:pt>
                <c:pt idx="4960">
                  <c:v>0.44680884087888995</c:v>
                </c:pt>
                <c:pt idx="4961">
                  <c:v>0.44686846010785009</c:v>
                </c:pt>
                <c:pt idx="4962">
                  <c:v>0.44692459792197003</c:v>
                </c:pt>
                <c:pt idx="4963">
                  <c:v>0.44699669222074001</c:v>
                </c:pt>
                <c:pt idx="4964">
                  <c:v>0.44706385451515995</c:v>
                </c:pt>
                <c:pt idx="4965">
                  <c:v>0.44709663783813003</c:v>
                </c:pt>
                <c:pt idx="4966">
                  <c:v>0.44712318362620995</c:v>
                </c:pt>
                <c:pt idx="4967">
                  <c:v>0.4472106541737999</c:v>
                </c:pt>
                <c:pt idx="4968">
                  <c:v>0.44728695518214989</c:v>
                </c:pt>
                <c:pt idx="4969">
                  <c:v>0.44732249462519991</c:v>
                </c:pt>
                <c:pt idx="4970">
                  <c:v>0.4473480250006201</c:v>
                </c:pt>
                <c:pt idx="4971">
                  <c:v>0.44740039128201992</c:v>
                </c:pt>
                <c:pt idx="4972">
                  <c:v>0.44747828793882993</c:v>
                </c:pt>
                <c:pt idx="4973">
                  <c:v>0.44752789810015003</c:v>
                </c:pt>
                <c:pt idx="4974">
                  <c:v>0.44759578568933001</c:v>
                </c:pt>
                <c:pt idx="4975">
                  <c:v>0.44772010121053007</c:v>
                </c:pt>
                <c:pt idx="4976">
                  <c:v>0.44779059986083003</c:v>
                </c:pt>
                <c:pt idx="4977">
                  <c:v>0.44789402689306002</c:v>
                </c:pt>
                <c:pt idx="4978">
                  <c:v>0.44795306588621009</c:v>
                </c:pt>
                <c:pt idx="4979">
                  <c:v>0.44804807949927006</c:v>
                </c:pt>
                <c:pt idx="4980">
                  <c:v>0.44814207769967007</c:v>
                </c:pt>
                <c:pt idx="4981">
                  <c:v>0.44823520554636009</c:v>
                </c:pt>
                <c:pt idx="4982">
                  <c:v>0.44828597617928989</c:v>
                </c:pt>
                <c:pt idx="4983">
                  <c:v>0.44839810674859004</c:v>
                </c:pt>
                <c:pt idx="4984">
                  <c:v>0.44849254012583994</c:v>
                </c:pt>
                <c:pt idx="4985">
                  <c:v>0.44861700070599997</c:v>
                </c:pt>
                <c:pt idx="4986">
                  <c:v>0.44869475230386002</c:v>
                </c:pt>
                <c:pt idx="4987">
                  <c:v>0.44880978405219007</c:v>
                </c:pt>
                <c:pt idx="4988">
                  <c:v>0.44887404516759011</c:v>
                </c:pt>
                <c:pt idx="4989">
                  <c:v>0.44896963901644993</c:v>
                </c:pt>
                <c:pt idx="4990">
                  <c:v>0.44902360094631</c:v>
                </c:pt>
                <c:pt idx="4991">
                  <c:v>0.44908002887834009</c:v>
                </c:pt>
                <c:pt idx="4992">
                  <c:v>0.44914341964001991</c:v>
                </c:pt>
                <c:pt idx="4993">
                  <c:v>0.4491917242707899</c:v>
                </c:pt>
                <c:pt idx="4994">
                  <c:v>0.4492232020632001</c:v>
                </c:pt>
                <c:pt idx="4995">
                  <c:v>0.4493476626433599</c:v>
                </c:pt>
                <c:pt idx="4996">
                  <c:v>0.44942033717792995</c:v>
                </c:pt>
                <c:pt idx="4997">
                  <c:v>0.44955596729732994</c:v>
                </c:pt>
                <c:pt idx="4998">
                  <c:v>0.44960905887348002</c:v>
                </c:pt>
                <c:pt idx="4999">
                  <c:v>0.44967651128580011</c:v>
                </c:pt>
                <c:pt idx="5000">
                  <c:v>0.44974773523086009</c:v>
                </c:pt>
                <c:pt idx="5001">
                  <c:v>0.44978864185511003</c:v>
                </c:pt>
                <c:pt idx="5002">
                  <c:v>0.44980851493142993</c:v>
                </c:pt>
                <c:pt idx="5003">
                  <c:v>0.44986914957304003</c:v>
                </c:pt>
                <c:pt idx="5004">
                  <c:v>0.4499590861228</c:v>
                </c:pt>
                <c:pt idx="5005">
                  <c:v>0.4500036192208301</c:v>
                </c:pt>
                <c:pt idx="5006">
                  <c:v>0.4500755684606399</c:v>
                </c:pt>
                <c:pt idx="5007">
                  <c:v>0.45014244063715991</c:v>
                </c:pt>
                <c:pt idx="5008">
                  <c:v>0.45019350138800007</c:v>
                </c:pt>
                <c:pt idx="5009">
                  <c:v>0.45027154310376005</c:v>
                </c:pt>
                <c:pt idx="5010">
                  <c:v>0.45030011971714989</c:v>
                </c:pt>
                <c:pt idx="5011">
                  <c:v>0.45040137086511001</c:v>
                </c:pt>
                <c:pt idx="5012">
                  <c:v>0.4505288776832499</c:v>
                </c:pt>
                <c:pt idx="5013">
                  <c:v>0.45060836998851994</c:v>
                </c:pt>
                <c:pt idx="5014">
                  <c:v>0.45068960300120997</c:v>
                </c:pt>
                <c:pt idx="5015">
                  <c:v>0.45080565016219998</c:v>
                </c:pt>
                <c:pt idx="5016">
                  <c:v>0.45091154319659998</c:v>
                </c:pt>
                <c:pt idx="5017">
                  <c:v>0.45102759035758</c:v>
                </c:pt>
                <c:pt idx="5018">
                  <c:v>0.4510957680646599</c:v>
                </c:pt>
                <c:pt idx="5019">
                  <c:v>0.45118487771785998</c:v>
                </c:pt>
                <c:pt idx="5020">
                  <c:v>0.45128289411174993</c:v>
                </c:pt>
                <c:pt idx="5021">
                  <c:v>0.45135734900139002</c:v>
                </c:pt>
                <c:pt idx="5022">
                  <c:v>0.45142921203620001</c:v>
                </c:pt>
                <c:pt idx="5023">
                  <c:v>0.45147951616056003</c:v>
                </c:pt>
                <c:pt idx="5024">
                  <c:v>0.45154275563118995</c:v>
                </c:pt>
                <c:pt idx="5025">
                  <c:v>0.45162523323665993</c:v>
                </c:pt>
                <c:pt idx="5026">
                  <c:v>0.45172241321820006</c:v>
                </c:pt>
                <c:pt idx="5027">
                  <c:v>0.45178134090673994</c:v>
                </c:pt>
                <c:pt idx="5028">
                  <c:v>0.45189214170692993</c:v>
                </c:pt>
                <c:pt idx="5029">
                  <c:v>0.45198643002523009</c:v>
                </c:pt>
                <c:pt idx="5030">
                  <c:v>0.45209667482817006</c:v>
                </c:pt>
                <c:pt idx="5031">
                  <c:v>0.45216920430377994</c:v>
                </c:pt>
                <c:pt idx="5032">
                  <c:v>0.45222577729475999</c:v>
                </c:pt>
                <c:pt idx="5033">
                  <c:v>0.45230701030745002</c:v>
                </c:pt>
                <c:pt idx="5034">
                  <c:v>0.45240419980478008</c:v>
                </c:pt>
                <c:pt idx="5035">
                  <c:v>0.45246947633283008</c:v>
                </c:pt>
                <c:pt idx="5036">
                  <c:v>0.45255070934552011</c:v>
                </c:pt>
                <c:pt idx="5037">
                  <c:v>0.45264789884284995</c:v>
                </c:pt>
                <c:pt idx="5038">
                  <c:v>0.45269286711772994</c:v>
                </c:pt>
                <c:pt idx="5039">
                  <c:v>0.4527973095626201</c:v>
                </c:pt>
                <c:pt idx="5040">
                  <c:v>0.45283647547945005</c:v>
                </c:pt>
                <c:pt idx="5041">
                  <c:v>0.45292641202922002</c:v>
                </c:pt>
                <c:pt idx="5042">
                  <c:v>0.45305116272727997</c:v>
                </c:pt>
                <c:pt idx="5043">
                  <c:v>0.45308452628606011</c:v>
                </c:pt>
                <c:pt idx="5044">
                  <c:v>0.45317446283582008</c:v>
                </c:pt>
                <c:pt idx="5045">
                  <c:v>0.45328325704924999</c:v>
                </c:pt>
                <c:pt idx="5046">
                  <c:v>0.4533920512626699</c:v>
                </c:pt>
                <c:pt idx="5047">
                  <c:v>0.45346022896975002</c:v>
                </c:pt>
                <c:pt idx="5048">
                  <c:v>0.45353565962439002</c:v>
                </c:pt>
                <c:pt idx="5049">
                  <c:v>0.45365409159374992</c:v>
                </c:pt>
                <c:pt idx="5050">
                  <c:v>0.45372713744002002</c:v>
                </c:pt>
                <c:pt idx="5051">
                  <c:v>0.45387654815978995</c:v>
                </c:pt>
                <c:pt idx="5052">
                  <c:v>0.4539403740983301</c:v>
                </c:pt>
                <c:pt idx="5053">
                  <c:v>0.45396793529906998</c:v>
                </c:pt>
                <c:pt idx="5054">
                  <c:v>0.4540158047529701</c:v>
                </c:pt>
                <c:pt idx="5055">
                  <c:v>0.45410719189224991</c:v>
                </c:pt>
                <c:pt idx="5056">
                  <c:v>0.45422033787421001</c:v>
                </c:pt>
                <c:pt idx="5057">
                  <c:v>0.45440021097373995</c:v>
                </c:pt>
                <c:pt idx="5058">
                  <c:v>0.45447999339691991</c:v>
                </c:pt>
                <c:pt idx="5059">
                  <c:v>0.45452075979348994</c:v>
                </c:pt>
                <c:pt idx="5060">
                  <c:v>0.45459894173693005</c:v>
                </c:pt>
                <c:pt idx="5061">
                  <c:v>0.45462650293765994</c:v>
                </c:pt>
                <c:pt idx="5062">
                  <c:v>0.45469177946571993</c:v>
                </c:pt>
                <c:pt idx="5063">
                  <c:v>0.45476430894133002</c:v>
                </c:pt>
                <c:pt idx="5064">
                  <c:v>0.45481943134280001</c:v>
                </c:pt>
                <c:pt idx="5065">
                  <c:v>0.45488294948890995</c:v>
                </c:pt>
                <c:pt idx="5066">
                  <c:v>0.45494418204085996</c:v>
                </c:pt>
                <c:pt idx="5067">
                  <c:v>0.45504572330672</c:v>
                </c:pt>
                <c:pt idx="5068">
                  <c:v>0.45511680219283002</c:v>
                </c:pt>
                <c:pt idx="5069">
                  <c:v>0.45517482577331991</c:v>
                </c:pt>
                <c:pt idx="5070">
                  <c:v>0.45524590465941994</c:v>
                </c:pt>
                <c:pt idx="5071">
                  <c:v>0.45531843413504003</c:v>
                </c:pt>
                <c:pt idx="5072">
                  <c:v>0.45538661184211993</c:v>
                </c:pt>
                <c:pt idx="5073">
                  <c:v>0.45545624013870989</c:v>
                </c:pt>
                <c:pt idx="5074">
                  <c:v>0.45553892374090998</c:v>
                </c:pt>
                <c:pt idx="5075">
                  <c:v>0.45560420026896997</c:v>
                </c:pt>
                <c:pt idx="5076">
                  <c:v>0.45567092738654003</c:v>
                </c:pt>
                <c:pt idx="5077">
                  <c:v>0.45573620391459002</c:v>
                </c:pt>
                <c:pt idx="5078">
                  <c:v>0.45584209694899003</c:v>
                </c:pt>
                <c:pt idx="5079">
                  <c:v>0.45591027465606992</c:v>
                </c:pt>
                <c:pt idx="5080">
                  <c:v>0.45596539705753991</c:v>
                </c:pt>
                <c:pt idx="5081">
                  <c:v>0.45601181592192996</c:v>
                </c:pt>
                <c:pt idx="5082">
                  <c:v>0.45607443860597008</c:v>
                </c:pt>
                <c:pt idx="5083">
                  <c:v>0.45615397369414001</c:v>
                </c:pt>
                <c:pt idx="5084">
                  <c:v>0.45626421849707999</c:v>
                </c:pt>
                <c:pt idx="5085">
                  <c:v>0.45630628559293007</c:v>
                </c:pt>
                <c:pt idx="5086">
                  <c:v>0.45641798098537989</c:v>
                </c:pt>
                <c:pt idx="5087">
                  <c:v>0.45649843051132</c:v>
                </c:pt>
                <c:pt idx="5088">
                  <c:v>0.45658479877929992</c:v>
                </c:pt>
                <c:pt idx="5089">
                  <c:v>0.45666022943393991</c:v>
                </c:pt>
                <c:pt idx="5090">
                  <c:v>0.45675741893126998</c:v>
                </c:pt>
                <c:pt idx="5091">
                  <c:v>0.45684300371248998</c:v>
                </c:pt>
                <c:pt idx="5092">
                  <c:v>0.45691263200908994</c:v>
                </c:pt>
                <c:pt idx="5093">
                  <c:v>0.45704318506518993</c:v>
                </c:pt>
                <c:pt idx="5094">
                  <c:v>0.45714182515203006</c:v>
                </c:pt>
                <c:pt idx="5095">
                  <c:v>0.45718534283739998</c:v>
                </c:pt>
                <c:pt idx="5096">
                  <c:v>0.45723756405985005</c:v>
                </c:pt>
                <c:pt idx="5097">
                  <c:v>0.45731154412496999</c:v>
                </c:pt>
                <c:pt idx="5098">
                  <c:v>0.45740873362230006</c:v>
                </c:pt>
                <c:pt idx="5099">
                  <c:v>0.45746820779231001</c:v>
                </c:pt>
                <c:pt idx="5100">
                  <c:v>0.45758931137965009</c:v>
                </c:pt>
                <c:pt idx="5101">
                  <c:v>0.45769449975623</c:v>
                </c:pt>
                <c:pt idx="5102">
                  <c:v>0.45783520693891999</c:v>
                </c:pt>
                <c:pt idx="5103">
                  <c:v>0.45791353877258989</c:v>
                </c:pt>
                <c:pt idx="5104">
                  <c:v>0.45803103652308996</c:v>
                </c:pt>
                <c:pt idx="5105">
                  <c:v>0.45809341187212005</c:v>
                </c:pt>
                <c:pt idx="5106">
                  <c:v>0.45818479901139009</c:v>
                </c:pt>
                <c:pt idx="5107">
                  <c:v>0.45827328497164999</c:v>
                </c:pt>
                <c:pt idx="5108">
                  <c:v>0.45838643095361009</c:v>
                </c:pt>
                <c:pt idx="5109">
                  <c:v>0.45854744638948008</c:v>
                </c:pt>
                <c:pt idx="5110">
                  <c:v>0.45861127232802001</c:v>
                </c:pt>
                <c:pt idx="5111">
                  <c:v>0.45869975828826992</c:v>
                </c:pt>
                <c:pt idx="5112">
                  <c:v>0.45873747361559003</c:v>
                </c:pt>
                <c:pt idx="5113">
                  <c:v>0.45884336664999004</c:v>
                </c:pt>
                <c:pt idx="5114">
                  <c:v>0.45888253256681999</c:v>
                </c:pt>
                <c:pt idx="5115">
                  <c:v>0.45902614092854011</c:v>
                </c:pt>
                <c:pt idx="5116">
                  <c:v>0.45910882453074997</c:v>
                </c:pt>
                <c:pt idx="5117">
                  <c:v>0.45918280459586991</c:v>
                </c:pt>
                <c:pt idx="5118">
                  <c:v>0.45930755529393008</c:v>
                </c:pt>
                <c:pt idx="5119">
                  <c:v>0.45939168948565001</c:v>
                </c:pt>
                <c:pt idx="5120">
                  <c:v>0.45949178016199999</c:v>
                </c:pt>
                <c:pt idx="5121">
                  <c:v>0.45956721081663998</c:v>
                </c:pt>
                <c:pt idx="5122">
                  <c:v>0.45961798144957</c:v>
                </c:pt>
                <c:pt idx="5123">
                  <c:v>0.45971517094690006</c:v>
                </c:pt>
                <c:pt idx="5124">
                  <c:v>0.45977464511690003</c:v>
                </c:pt>
                <c:pt idx="5125">
                  <c:v>0.45990809935203991</c:v>
                </c:pt>
                <c:pt idx="5126">
                  <c:v>0.4599675735220401</c:v>
                </c:pt>
                <c:pt idx="5127">
                  <c:v>0.46001979474448995</c:v>
                </c:pt>
                <c:pt idx="5128">
                  <c:v>0.4601343913159599</c:v>
                </c:pt>
                <c:pt idx="5129">
                  <c:v>0.46018516194888992</c:v>
                </c:pt>
                <c:pt idx="5130">
                  <c:v>0.46023303140280003</c:v>
                </c:pt>
                <c:pt idx="5131">
                  <c:v>0.46033167148962995</c:v>
                </c:pt>
                <c:pt idx="5132">
                  <c:v>0.4604259598079401</c:v>
                </c:pt>
                <c:pt idx="5133">
                  <c:v>0.4604537719469699</c:v>
                </c:pt>
                <c:pt idx="5134">
                  <c:v>0.46054780932696993</c:v>
                </c:pt>
                <c:pt idx="5135">
                  <c:v>0.46060438231794998</c:v>
                </c:pt>
                <c:pt idx="5136">
                  <c:v>0.4606479000033199</c:v>
                </c:pt>
                <c:pt idx="5137">
                  <c:v>0.46076974952235994</c:v>
                </c:pt>
                <c:pt idx="5138">
                  <c:v>0.46088434609383011</c:v>
                </c:pt>
                <c:pt idx="5139">
                  <c:v>0.46098153559115995</c:v>
                </c:pt>
                <c:pt idx="5140">
                  <c:v>0.46106421919336005</c:v>
                </c:pt>
                <c:pt idx="5141">
                  <c:v>0.4611614086906799</c:v>
                </c:pt>
                <c:pt idx="5142">
                  <c:v>0.46121508050264004</c:v>
                </c:pt>
                <c:pt idx="5143">
                  <c:v>0.46127020290411003</c:v>
                </c:pt>
                <c:pt idx="5144">
                  <c:v>0.46132387471606995</c:v>
                </c:pt>
                <c:pt idx="5145">
                  <c:v>0.4613775465280201</c:v>
                </c:pt>
                <c:pt idx="5146">
                  <c:v>0.46141381126582992</c:v>
                </c:pt>
                <c:pt idx="5147">
                  <c:v>0.46153130901632999</c:v>
                </c:pt>
                <c:pt idx="5148">
                  <c:v>0.46164590558779994</c:v>
                </c:pt>
                <c:pt idx="5149">
                  <c:v>0.4617909645390299</c:v>
                </c:pt>
                <c:pt idx="5150">
                  <c:v>0.46186494460416005</c:v>
                </c:pt>
                <c:pt idx="5151">
                  <c:v>0.46193312231123995</c:v>
                </c:pt>
                <c:pt idx="5152">
                  <c:v>0.46199549766027004</c:v>
                </c:pt>
                <c:pt idx="5153">
                  <c:v>0.46204336711417993</c:v>
                </c:pt>
                <c:pt idx="5154">
                  <c:v>0.46213475425344996</c:v>
                </c:pt>
                <c:pt idx="5155">
                  <c:v>0.46222178962419003</c:v>
                </c:pt>
                <c:pt idx="5156">
                  <c:v>0.46231607794249996</c:v>
                </c:pt>
                <c:pt idx="5157">
                  <c:v>0.4624248721559201</c:v>
                </c:pt>
                <c:pt idx="5158">
                  <c:v>0.46245443883592996</c:v>
                </c:pt>
                <c:pt idx="5159">
                  <c:v>0.4624857969154399</c:v>
                </c:pt>
                <c:pt idx="5160">
                  <c:v>0.46258878877081</c:v>
                </c:pt>
                <c:pt idx="5161">
                  <c:v>0.46263665822472011</c:v>
                </c:pt>
                <c:pt idx="5162">
                  <c:v>0.46273094654302005</c:v>
                </c:pt>
                <c:pt idx="5163">
                  <c:v>0.46280202542912008</c:v>
                </c:pt>
                <c:pt idx="5164">
                  <c:v>0.46291081964254999</c:v>
                </c:pt>
                <c:pt idx="5165">
                  <c:v>0.4630196138559699</c:v>
                </c:pt>
                <c:pt idx="5166">
                  <c:v>0.46308489038402989</c:v>
                </c:pt>
                <c:pt idx="5167">
                  <c:v>0.46316757398622999</c:v>
                </c:pt>
                <c:pt idx="5168">
                  <c:v>0.46324010346185007</c:v>
                </c:pt>
                <c:pt idx="5169">
                  <c:v>0.46343158127747008</c:v>
                </c:pt>
                <c:pt idx="5170">
                  <c:v>0.46351136370065005</c:v>
                </c:pt>
                <c:pt idx="5171">
                  <c:v>0.46358679435529004</c:v>
                </c:pt>
                <c:pt idx="5172">
                  <c:v>0.46367382972603011</c:v>
                </c:pt>
                <c:pt idx="5173">
                  <c:v>0.46374490861213991</c:v>
                </c:pt>
                <c:pt idx="5174">
                  <c:v>0.46379567924506993</c:v>
                </c:pt>
                <c:pt idx="5175">
                  <c:v>0.46386965931020008</c:v>
                </c:pt>
                <c:pt idx="5176">
                  <c:v>0.46392623230117991</c:v>
                </c:pt>
                <c:pt idx="5177">
                  <c:v>0.4640060147243501</c:v>
                </c:pt>
                <c:pt idx="5178">
                  <c:v>0.46412061129583004</c:v>
                </c:pt>
                <c:pt idx="5179">
                  <c:v>0.46424391140437993</c:v>
                </c:pt>
                <c:pt idx="5180">
                  <c:v>0.46437446446047992</c:v>
                </c:pt>
                <c:pt idx="5181">
                  <c:v>0.46443248804098003</c:v>
                </c:pt>
                <c:pt idx="5182">
                  <c:v>0.46450109806716999</c:v>
                </c:pt>
                <c:pt idx="5183">
                  <c:v>0.46455868932855005</c:v>
                </c:pt>
                <c:pt idx="5184">
                  <c:v>0.4646660329524599</c:v>
                </c:pt>
                <c:pt idx="5185">
                  <c:v>0.46476032127076006</c:v>
                </c:pt>
                <c:pt idx="5186">
                  <c:v>0.46482735624518989</c:v>
                </c:pt>
                <c:pt idx="5187">
                  <c:v>0.46489377550589994</c:v>
                </c:pt>
                <c:pt idx="5188">
                  <c:v>0.46495615085493003</c:v>
                </c:pt>
                <c:pt idx="5189">
                  <c:v>0.46499241559273008</c:v>
                </c:pt>
                <c:pt idx="5190">
                  <c:v>0.46506059329980998</c:v>
                </c:pt>
                <c:pt idx="5191">
                  <c:v>0.46517518987128992</c:v>
                </c:pt>
                <c:pt idx="5192">
                  <c:v>0.46526512642104989</c:v>
                </c:pt>
                <c:pt idx="5193">
                  <c:v>0.46533330412813001</c:v>
                </c:pt>
                <c:pt idx="5194">
                  <c:v>0.46538262417154996</c:v>
                </c:pt>
                <c:pt idx="5195">
                  <c:v>0.46550737486960991</c:v>
                </c:pt>
                <c:pt idx="5196">
                  <c:v>0.46561326790400992</c:v>
                </c:pt>
                <c:pt idx="5197">
                  <c:v>0.46567999502157997</c:v>
                </c:pt>
                <c:pt idx="5198">
                  <c:v>0.46576412921328991</c:v>
                </c:pt>
                <c:pt idx="5199">
                  <c:v>0.46584206229662994</c:v>
                </c:pt>
                <c:pt idx="5200">
                  <c:v>0.46591934229111009</c:v>
                </c:pt>
                <c:pt idx="5201">
                  <c:v>0.4660353894521001</c:v>
                </c:pt>
                <c:pt idx="5202">
                  <c:v>0.4661006659801501</c:v>
                </c:pt>
                <c:pt idx="5203">
                  <c:v>0.46616975773534008</c:v>
                </c:pt>
                <c:pt idx="5204">
                  <c:v>0.46619785547747994</c:v>
                </c:pt>
                <c:pt idx="5205">
                  <c:v>0.46624572493138006</c:v>
                </c:pt>
                <c:pt idx="5206">
                  <c:v>0.46632405676504995</c:v>
                </c:pt>
                <c:pt idx="5207">
                  <c:v>0.46641689449384005</c:v>
                </c:pt>
                <c:pt idx="5208">
                  <c:v>0.46649667691702001</c:v>
                </c:pt>
                <c:pt idx="5209">
                  <c:v>0.4666141746675101</c:v>
                </c:pt>
                <c:pt idx="5210">
                  <c:v>0.46669830885923003</c:v>
                </c:pt>
                <c:pt idx="5211">
                  <c:v>0.46681870778875001</c:v>
                </c:pt>
                <c:pt idx="5212">
                  <c:v>0.46690850973313003</c:v>
                </c:pt>
                <c:pt idx="5213">
                  <c:v>0.46695361261339996</c:v>
                </c:pt>
                <c:pt idx="5214">
                  <c:v>0.46704645034219006</c:v>
                </c:pt>
                <c:pt idx="5215">
                  <c:v>0.46717265162976007</c:v>
                </c:pt>
                <c:pt idx="5216">
                  <c:v>0.46731625999147997</c:v>
                </c:pt>
                <c:pt idx="5217">
                  <c:v>0.46735687649781998</c:v>
                </c:pt>
                <c:pt idx="5218">
                  <c:v>0.46742650479441994</c:v>
                </c:pt>
                <c:pt idx="5219">
                  <c:v>0.4675614096190599</c:v>
                </c:pt>
                <c:pt idx="5220">
                  <c:v>0.46761943319956001</c:v>
                </c:pt>
                <c:pt idx="5221">
                  <c:v>0.4677021168017601</c:v>
                </c:pt>
                <c:pt idx="5222">
                  <c:v>0.46774563448713002</c:v>
                </c:pt>
                <c:pt idx="5223">
                  <c:v>0.46784572516348</c:v>
                </c:pt>
                <c:pt idx="5224">
                  <c:v>0.46791245228104006</c:v>
                </c:pt>
                <c:pt idx="5225">
                  <c:v>0.46802559826300993</c:v>
                </c:pt>
                <c:pt idx="5226">
                  <c:v>0.46807491830643011</c:v>
                </c:pt>
                <c:pt idx="5227">
                  <c:v>0.46817355839326003</c:v>
                </c:pt>
                <c:pt idx="5228">
                  <c:v>0.46828090201718009</c:v>
                </c:pt>
                <c:pt idx="5229">
                  <c:v>0.46836068444035006</c:v>
                </c:pt>
                <c:pt idx="5230">
                  <c:v>0.46846367629572994</c:v>
                </c:pt>
                <c:pt idx="5231">
                  <c:v>0.46854926107695993</c:v>
                </c:pt>
                <c:pt idx="5232">
                  <c:v>0.46861163642599002</c:v>
                </c:pt>
                <c:pt idx="5233">
                  <c:v>0.46870592474428996</c:v>
                </c:pt>
                <c:pt idx="5234">
                  <c:v>0.46878715775697999</c:v>
                </c:pt>
                <c:pt idx="5235">
                  <c:v>0.46885968723259008</c:v>
                </c:pt>
                <c:pt idx="5236">
                  <c:v>0.46892786493966998</c:v>
                </c:pt>
                <c:pt idx="5237">
                  <c:v>0.4689815367516299</c:v>
                </c:pt>
                <c:pt idx="5238">
                  <c:v>0.46914980513505999</c:v>
                </c:pt>
                <c:pt idx="5239">
                  <c:v>0.46926585229604001</c:v>
                </c:pt>
                <c:pt idx="5240">
                  <c:v>0.46937319591996007</c:v>
                </c:pt>
                <c:pt idx="5241">
                  <c:v>0.46944862657460007</c:v>
                </c:pt>
                <c:pt idx="5242">
                  <c:v>0.46958643257826993</c:v>
                </c:pt>
                <c:pt idx="5243">
                  <c:v>0.4696763691280299</c:v>
                </c:pt>
                <c:pt idx="5244">
                  <c:v>0.46977791039388994</c:v>
                </c:pt>
                <c:pt idx="5245">
                  <c:v>0.46983883515340996</c:v>
                </c:pt>
                <c:pt idx="5246">
                  <c:v>0.46994907995634994</c:v>
                </c:pt>
                <c:pt idx="5247">
                  <c:v>0.47004772004319006</c:v>
                </c:pt>
                <c:pt idx="5248">
                  <c:v>0.47012750246636004</c:v>
                </c:pt>
                <c:pt idx="5249">
                  <c:v>0.4701869013809199</c:v>
                </c:pt>
                <c:pt idx="5250">
                  <c:v>0.47021888960564007</c:v>
                </c:pt>
                <c:pt idx="5251">
                  <c:v>0.47031172733442994</c:v>
                </c:pt>
                <c:pt idx="5252">
                  <c:v>0.4704060156527301</c:v>
                </c:pt>
                <c:pt idx="5253">
                  <c:v>0.47049305102346994</c:v>
                </c:pt>
                <c:pt idx="5254">
                  <c:v>0.47064681351178006</c:v>
                </c:pt>
                <c:pt idx="5255">
                  <c:v>0.47072659593495003</c:v>
                </c:pt>
                <c:pt idx="5256">
                  <c:v>0.47086005017008992</c:v>
                </c:pt>
                <c:pt idx="5257">
                  <c:v>0.47090211726594999</c:v>
                </c:pt>
                <c:pt idx="5258">
                  <c:v>0.47098770204717</c:v>
                </c:pt>
                <c:pt idx="5259">
                  <c:v>0.47106313270180999</c:v>
                </c:pt>
                <c:pt idx="5260">
                  <c:v>0.47113421158792002</c:v>
                </c:pt>
                <c:pt idx="5261">
                  <c:v>0.47120238929499991</c:v>
                </c:pt>
                <c:pt idx="5262">
                  <c:v>0.47128072112866004</c:v>
                </c:pt>
                <c:pt idx="5263">
                  <c:v>0.47134744824623009</c:v>
                </c:pt>
                <c:pt idx="5264">
                  <c:v>0.47140112005819002</c:v>
                </c:pt>
                <c:pt idx="5265">
                  <c:v>0.47150991427160993</c:v>
                </c:pt>
                <c:pt idx="5266">
                  <c:v>0.47160565317941994</c:v>
                </c:pt>
                <c:pt idx="5267">
                  <c:v>0.47166584263720002</c:v>
                </c:pt>
                <c:pt idx="5268">
                  <c:v>0.47175796507821999</c:v>
                </c:pt>
                <c:pt idx="5269">
                  <c:v>0.47179858158456001</c:v>
                </c:pt>
                <c:pt idx="5270">
                  <c:v>0.47186966047067003</c:v>
                </c:pt>
                <c:pt idx="5271">
                  <c:v>0.47199296057920992</c:v>
                </c:pt>
                <c:pt idx="5272">
                  <c:v>0.47208724889752007</c:v>
                </c:pt>
                <c:pt idx="5273">
                  <c:v>0.47220329605850009</c:v>
                </c:pt>
                <c:pt idx="5274">
                  <c:v>0.47233384911461007</c:v>
                </c:pt>
                <c:pt idx="5275">
                  <c:v>0.47245279745461999</c:v>
                </c:pt>
                <c:pt idx="5276">
                  <c:v>0.47253969714043009</c:v>
                </c:pt>
                <c:pt idx="5277">
                  <c:v>0.47263847291219996</c:v>
                </c:pt>
                <c:pt idx="5278">
                  <c:v>0.47269649649269008</c:v>
                </c:pt>
                <c:pt idx="5279">
                  <c:v>0.47276902596830994</c:v>
                </c:pt>
                <c:pt idx="5280">
                  <c:v>0.47284010485440997</c:v>
                </c:pt>
                <c:pt idx="5281">
                  <c:v>0.47294164612028</c:v>
                </c:pt>
                <c:pt idx="5282">
                  <c:v>0.47301127441686996</c:v>
                </c:pt>
                <c:pt idx="5283">
                  <c:v>0.47314472865200008</c:v>
                </c:pt>
                <c:pt idx="5284">
                  <c:v>0.47318824633737</c:v>
                </c:pt>
                <c:pt idx="5285">
                  <c:v>0.4733230042198</c:v>
                </c:pt>
                <c:pt idx="5286">
                  <c:v>0.47340873594323996</c:v>
                </c:pt>
                <c:pt idx="5287">
                  <c:v>0.47347981482934998</c:v>
                </c:pt>
                <c:pt idx="5288">
                  <c:v>0.47354073958887</c:v>
                </c:pt>
                <c:pt idx="5289">
                  <c:v>0.47365098439179998</c:v>
                </c:pt>
                <c:pt idx="5290">
                  <c:v>0.47372206327791</c:v>
                </c:pt>
                <c:pt idx="5291">
                  <c:v>0.47378298803742003</c:v>
                </c:pt>
                <c:pt idx="5292">
                  <c:v>0.47388017753475009</c:v>
                </c:pt>
                <c:pt idx="5293">
                  <c:v>0.4739759164425601</c:v>
                </c:pt>
                <c:pt idx="5294">
                  <c:v>0.47411372244622996</c:v>
                </c:pt>
                <c:pt idx="5295">
                  <c:v>0.47419205427990008</c:v>
                </c:pt>
                <c:pt idx="5296">
                  <c:v>0.47427618847161002</c:v>
                </c:pt>
                <c:pt idx="5297">
                  <c:v>0.47433566264161997</c:v>
                </c:pt>
                <c:pt idx="5298">
                  <c:v>0.47440093916966997</c:v>
                </c:pt>
                <c:pt idx="5299">
                  <c:v>0.47445316039212004</c:v>
                </c:pt>
                <c:pt idx="5300">
                  <c:v>0.47460112052236991</c:v>
                </c:pt>
                <c:pt idx="5301">
                  <c:v>0.47469540884068007</c:v>
                </c:pt>
                <c:pt idx="5302">
                  <c:v>0.47482015953874002</c:v>
                </c:pt>
                <c:pt idx="5303">
                  <c:v>0.47489268901434989</c:v>
                </c:pt>
                <c:pt idx="5304">
                  <c:v>0.4749985820487499</c:v>
                </c:pt>
                <c:pt idx="5305">
                  <c:v>0.47511172803071</c:v>
                </c:pt>
                <c:pt idx="5306">
                  <c:v>0.47520021399095991</c:v>
                </c:pt>
                <c:pt idx="5307">
                  <c:v>0.47527999641414009</c:v>
                </c:pt>
                <c:pt idx="5308">
                  <c:v>0.47538443885903003</c:v>
                </c:pt>
                <c:pt idx="5309">
                  <c:v>0.47543520949196005</c:v>
                </c:pt>
                <c:pt idx="5310">
                  <c:v>0.47555125665295006</c:v>
                </c:pt>
                <c:pt idx="5311">
                  <c:v>0.47567310617198011</c:v>
                </c:pt>
                <c:pt idx="5312">
                  <c:v>0.47572387680490991</c:v>
                </c:pt>
                <c:pt idx="5313">
                  <c:v>0.47579640628052999</c:v>
                </c:pt>
                <c:pt idx="5314">
                  <c:v>0.47590374990444007</c:v>
                </c:pt>
                <c:pt idx="5315">
                  <c:v>0.47605025944519008</c:v>
                </c:pt>
                <c:pt idx="5316">
                  <c:v>0.47616485601666003</c:v>
                </c:pt>
                <c:pt idx="5317">
                  <c:v>0.4762721996405701</c:v>
                </c:pt>
                <c:pt idx="5318">
                  <c:v>0.47638099385400001</c:v>
                </c:pt>
                <c:pt idx="5319">
                  <c:v>0.47647383158279011</c:v>
                </c:pt>
                <c:pt idx="5320">
                  <c:v>0.47666821057744002</c:v>
                </c:pt>
                <c:pt idx="5321">
                  <c:v>0.47681036834965007</c:v>
                </c:pt>
                <c:pt idx="5322">
                  <c:v>0.47691759322072991</c:v>
                </c:pt>
                <c:pt idx="5323">
                  <c:v>0.47704101208211003</c:v>
                </c:pt>
                <c:pt idx="5324">
                  <c:v>0.4771382015794301</c:v>
                </c:pt>
                <c:pt idx="5325">
                  <c:v>0.47720057692845996</c:v>
                </c:pt>
                <c:pt idx="5326">
                  <c:v>0.47730996539075998</c:v>
                </c:pt>
                <c:pt idx="5327">
                  <c:v>0.4773906041545799</c:v>
                </c:pt>
                <c:pt idx="5328">
                  <c:v>0.47743702301896995</c:v>
                </c:pt>
                <c:pt idx="5329">
                  <c:v>0.47753566310581008</c:v>
                </c:pt>
                <c:pt idx="5330">
                  <c:v>0.47760891561555008</c:v>
                </c:pt>
                <c:pt idx="5331">
                  <c:v>0.47767056793045004</c:v>
                </c:pt>
                <c:pt idx="5332">
                  <c:v>0.4777677574277801</c:v>
                </c:pt>
                <c:pt idx="5333">
                  <c:v>0.47785044102997998</c:v>
                </c:pt>
                <c:pt idx="5334">
                  <c:v>0.47798099408608996</c:v>
                </c:pt>
                <c:pt idx="5335">
                  <c:v>0.47805207297219998</c:v>
                </c:pt>
                <c:pt idx="5336">
                  <c:v>0.47813620716390992</c:v>
                </c:pt>
                <c:pt idx="5337">
                  <c:v>0.47824064960880008</c:v>
                </c:pt>
                <c:pt idx="5338">
                  <c:v>0.47829432142075001</c:v>
                </c:pt>
                <c:pt idx="5339">
                  <c:v>0.47839876386563995</c:v>
                </c:pt>
                <c:pt idx="5340">
                  <c:v>0.47847999687832998</c:v>
                </c:pt>
                <c:pt idx="5341">
                  <c:v>0.47856122989102001</c:v>
                </c:pt>
                <c:pt idx="5342">
                  <c:v>0.47865551820931995</c:v>
                </c:pt>
                <c:pt idx="5343">
                  <c:v>0.4787193441478601</c:v>
                </c:pt>
                <c:pt idx="5344">
                  <c:v>0.47879332421299003</c:v>
                </c:pt>
                <c:pt idx="5345">
                  <c:v>0.47883394071934005</c:v>
                </c:pt>
                <c:pt idx="5346">
                  <c:v>0.47891952550057004</c:v>
                </c:pt>
                <c:pt idx="5347">
                  <c:v>0.47899060438667007</c:v>
                </c:pt>
                <c:pt idx="5348">
                  <c:v>0.47915887277009994</c:v>
                </c:pt>
                <c:pt idx="5349">
                  <c:v>0.47922870842004994</c:v>
                </c:pt>
                <c:pt idx="5350">
                  <c:v>0.47932569056401997</c:v>
                </c:pt>
                <c:pt idx="5351">
                  <c:v>0.47946784833622003</c:v>
                </c:pt>
                <c:pt idx="5352">
                  <c:v>0.47957809313916</c:v>
                </c:pt>
                <c:pt idx="5353">
                  <c:v>0.47968688735258991</c:v>
                </c:pt>
                <c:pt idx="5354">
                  <c:v>0.47979713215551989</c:v>
                </c:pt>
                <c:pt idx="5355">
                  <c:v>0.47989432165284995</c:v>
                </c:pt>
                <c:pt idx="5356">
                  <c:v>0.47999586291870999</c:v>
                </c:pt>
                <c:pt idx="5357">
                  <c:v>0.48007956675214003</c:v>
                </c:pt>
                <c:pt idx="5358">
                  <c:v>0.4801597795335999</c:v>
                </c:pt>
                <c:pt idx="5359">
                  <c:v>0.48028162905263994</c:v>
                </c:pt>
                <c:pt idx="5360">
                  <c:v>0.48032102654908004</c:v>
                </c:pt>
                <c:pt idx="5361">
                  <c:v>0.48042378682484999</c:v>
                </c:pt>
                <c:pt idx="5362">
                  <c:v>0.48045424920461</c:v>
                </c:pt>
                <c:pt idx="5363">
                  <c:v>0.48054998811242</c:v>
                </c:pt>
                <c:pt idx="5364">
                  <c:v>0.48070665177975003</c:v>
                </c:pt>
                <c:pt idx="5365">
                  <c:v>0.48079513773999993</c:v>
                </c:pt>
                <c:pt idx="5366">
                  <c:v>0.48094454845977008</c:v>
                </c:pt>
                <c:pt idx="5367">
                  <c:v>0.48104899090466002</c:v>
                </c:pt>
                <c:pt idx="5368">
                  <c:v>0.48113022391735005</c:v>
                </c:pt>
                <c:pt idx="5369">
                  <c:v>0.48123901813076997</c:v>
                </c:pt>
                <c:pt idx="5370">
                  <c:v>0.48131734996444009</c:v>
                </c:pt>
                <c:pt idx="5371">
                  <c:v>0.48146095832615998</c:v>
                </c:pt>
                <c:pt idx="5372">
                  <c:v>0.48162342435154004</c:v>
                </c:pt>
                <c:pt idx="5373">
                  <c:v>0.4817003055956901</c:v>
                </c:pt>
                <c:pt idx="5374">
                  <c:v>0.48183302480137002</c:v>
                </c:pt>
                <c:pt idx="5375">
                  <c:v>0.48197301642400991</c:v>
                </c:pt>
                <c:pt idx="5376">
                  <c:v>0.48226458491598989</c:v>
                </c:pt>
                <c:pt idx="5377">
                  <c:v>0.48236757677136</c:v>
                </c:pt>
                <c:pt idx="5378">
                  <c:v>0.48251698749112992</c:v>
                </c:pt>
                <c:pt idx="5379">
                  <c:v>0.48256775812405994</c:v>
                </c:pt>
                <c:pt idx="5380">
                  <c:v>0.48268960764309998</c:v>
                </c:pt>
                <c:pt idx="5381">
                  <c:v>0.48279742672845005</c:v>
                </c:pt>
                <c:pt idx="5382">
                  <c:v>0.48284337013140011</c:v>
                </c:pt>
                <c:pt idx="5383">
                  <c:v>0.4829497763622399</c:v>
                </c:pt>
                <c:pt idx="5384">
                  <c:v>0.4829797255455599</c:v>
                </c:pt>
                <c:pt idx="5385">
                  <c:v>0.48313638921288993</c:v>
                </c:pt>
                <c:pt idx="5386">
                  <c:v>0.48327419521656001</c:v>
                </c:pt>
                <c:pt idx="5387">
                  <c:v>0.48330175641730011</c:v>
                </c:pt>
                <c:pt idx="5388">
                  <c:v>0.48341925416779996</c:v>
                </c:pt>
                <c:pt idx="5389">
                  <c:v>0.48351789425464009</c:v>
                </c:pt>
                <c:pt idx="5390">
                  <c:v>0.4836237872890401</c:v>
                </c:pt>
                <c:pt idx="5391">
                  <c:v>0.48372968032342989</c:v>
                </c:pt>
                <c:pt idx="5392">
                  <c:v>0.48384717807392996</c:v>
                </c:pt>
                <c:pt idx="5393">
                  <c:v>0.48397337936150997</c:v>
                </c:pt>
                <c:pt idx="5394">
                  <c:v>0.48410828418614993</c:v>
                </c:pt>
                <c:pt idx="5395">
                  <c:v>0.48419967132542996</c:v>
                </c:pt>
                <c:pt idx="5396">
                  <c:v>0.48431716907593003</c:v>
                </c:pt>
                <c:pt idx="5397">
                  <c:v>0.4844651292061799</c:v>
                </c:pt>
                <c:pt idx="5398">
                  <c:v>0.48459423167278004</c:v>
                </c:pt>
                <c:pt idx="5399">
                  <c:v>0.48469748536869006</c:v>
                </c:pt>
                <c:pt idx="5400">
                  <c:v>0.48479006125694002</c:v>
                </c:pt>
                <c:pt idx="5401">
                  <c:v>0.48484663424793006</c:v>
                </c:pt>
                <c:pt idx="5402">
                  <c:v>0.48490900959695993</c:v>
                </c:pt>
                <c:pt idx="5403">
                  <c:v>0.48498589084110999</c:v>
                </c:pt>
                <c:pt idx="5404">
                  <c:v>0.48507727798038003</c:v>
                </c:pt>
                <c:pt idx="5405">
                  <c:v>0.4851701157091699</c:v>
                </c:pt>
                <c:pt idx="5406">
                  <c:v>0.48523539223722989</c:v>
                </c:pt>
                <c:pt idx="5407">
                  <c:v>0.48529196522820994</c:v>
                </c:pt>
                <c:pt idx="5408">
                  <c:v>0.48541671592626989</c:v>
                </c:pt>
                <c:pt idx="5409">
                  <c:v>0.48551241218337005</c:v>
                </c:pt>
                <c:pt idx="5410">
                  <c:v>0.4856081937418999</c:v>
                </c:pt>
                <c:pt idx="5411">
                  <c:v>0.48568362439653989</c:v>
                </c:pt>
                <c:pt idx="5412">
                  <c:v>0.48573004326092994</c:v>
                </c:pt>
                <c:pt idx="5413">
                  <c:v>0.48588090457020994</c:v>
                </c:pt>
                <c:pt idx="5414">
                  <c:v>0.48595778581436999</c:v>
                </c:pt>
                <c:pt idx="5415">
                  <c:v>0.48604132411953005</c:v>
                </c:pt>
                <c:pt idx="5416">
                  <c:v>0.48608543769145007</c:v>
                </c:pt>
                <c:pt idx="5417">
                  <c:v>0.48619423190487998</c:v>
                </c:pt>
                <c:pt idx="5418">
                  <c:v>0.48626821196999992</c:v>
                </c:pt>
                <c:pt idx="5419">
                  <c:v>0.48637120382538002</c:v>
                </c:pt>
                <c:pt idx="5420">
                  <c:v>0.48644808506953008</c:v>
                </c:pt>
                <c:pt idx="5421">
                  <c:v>0.48659604519978994</c:v>
                </c:pt>
                <c:pt idx="5422">
                  <c:v>0.48667002526492009</c:v>
                </c:pt>
                <c:pt idx="5423">
                  <c:v>0.48683394187980999</c:v>
                </c:pt>
                <c:pt idx="5424">
                  <c:v>0.48702106792690003</c:v>
                </c:pt>
                <c:pt idx="5425">
                  <c:v>0.4872647669649699</c:v>
                </c:pt>
                <c:pt idx="5426">
                  <c:v>0.48742868357986002</c:v>
                </c:pt>
                <c:pt idx="5427">
                  <c:v>0.48757809429962995</c:v>
                </c:pt>
                <c:pt idx="5428">
                  <c:v>0.48765249335986005</c:v>
                </c:pt>
                <c:pt idx="5429">
                  <c:v>0.48778903312597999</c:v>
                </c:pt>
                <c:pt idx="5430">
                  <c:v>0.48790012517136994</c:v>
                </c:pt>
                <c:pt idx="5431">
                  <c:v>0.48804083235405993</c:v>
                </c:pt>
                <c:pt idx="5432">
                  <c:v>0.48817138541016991</c:v>
                </c:pt>
                <c:pt idx="5433">
                  <c:v>0.48828453139214001</c:v>
                </c:pt>
                <c:pt idx="5434">
                  <c:v>0.48839187501605008</c:v>
                </c:pt>
                <c:pt idx="5435">
                  <c:v>0.48845715154410008</c:v>
                </c:pt>
                <c:pt idx="5436">
                  <c:v>0.48858190224216003</c:v>
                </c:pt>
                <c:pt idx="5437">
                  <c:v>0.48873131296192995</c:v>
                </c:pt>
                <c:pt idx="5438">
                  <c:v>0.48891728277241997</c:v>
                </c:pt>
                <c:pt idx="5439">
                  <c:v>0.48901417791683</c:v>
                </c:pt>
                <c:pt idx="5440">
                  <c:v>0.48914037920441</c:v>
                </c:pt>
                <c:pt idx="5441">
                  <c:v>0.48920275455344009</c:v>
                </c:pt>
                <c:pt idx="5442">
                  <c:v>0.48933330760955007</c:v>
                </c:pt>
                <c:pt idx="5443">
                  <c:v>0.48959006195323007</c:v>
                </c:pt>
                <c:pt idx="5444">
                  <c:v>0.48978444094787998</c:v>
                </c:pt>
                <c:pt idx="5445">
                  <c:v>0.4899788199425299</c:v>
                </c:pt>
                <c:pt idx="5446">
                  <c:v>0.49004844823912008</c:v>
                </c:pt>
                <c:pt idx="5447">
                  <c:v>0.49017610011620993</c:v>
                </c:pt>
                <c:pt idx="5448">
                  <c:v>0.49026168489742994</c:v>
                </c:pt>
                <c:pt idx="5449">
                  <c:v>0.49039658972207989</c:v>
                </c:pt>
                <c:pt idx="5450">
                  <c:v>0.49050103216697005</c:v>
                </c:pt>
                <c:pt idx="5451">
                  <c:v>0.49052569218868003</c:v>
                </c:pt>
                <c:pt idx="5452">
                  <c:v>0.49062043669728994</c:v>
                </c:pt>
                <c:pt idx="5453">
                  <c:v>0.49070991705673994</c:v>
                </c:pt>
                <c:pt idx="5454">
                  <c:v>0.49079405124846009</c:v>
                </c:pt>
                <c:pt idx="5455">
                  <c:v>0.49091880194652004</c:v>
                </c:pt>
                <c:pt idx="5456">
                  <c:v>0.49096957257945006</c:v>
                </c:pt>
                <c:pt idx="5457">
                  <c:v>0.4911320386048299</c:v>
                </c:pt>
                <c:pt idx="5458">
                  <c:v>0.49120021631191002</c:v>
                </c:pt>
                <c:pt idx="5459">
                  <c:v>0.49133076936802</c:v>
                </c:pt>
                <c:pt idx="5460">
                  <c:v>0.49143086004436998</c:v>
                </c:pt>
                <c:pt idx="5461">
                  <c:v>0.49163684375511996</c:v>
                </c:pt>
                <c:pt idx="5462">
                  <c:v>0.4917761003483001</c:v>
                </c:pt>
                <c:pt idx="5463">
                  <c:v>0.49193131342612006</c:v>
                </c:pt>
                <c:pt idx="5464">
                  <c:v>0.49219241953834003</c:v>
                </c:pt>
                <c:pt idx="5465">
                  <c:v>0.49241435973372005</c:v>
                </c:pt>
                <c:pt idx="5466">
                  <c:v>0.49250574687300008</c:v>
                </c:pt>
                <c:pt idx="5467">
                  <c:v>0.49268416938301995</c:v>
                </c:pt>
                <c:pt idx="5468">
                  <c:v>0.49279357486978004</c:v>
                </c:pt>
                <c:pt idx="5469">
                  <c:v>0.49294237431621002</c:v>
                </c:pt>
                <c:pt idx="5470">
                  <c:v>0.49306132265621994</c:v>
                </c:pt>
                <c:pt idx="5471">
                  <c:v>0.49324554752429006</c:v>
                </c:pt>
                <c:pt idx="5472">
                  <c:v>0.49333113230551007</c:v>
                </c:pt>
                <c:pt idx="5473">
                  <c:v>0.49346621287556003</c:v>
                </c:pt>
                <c:pt idx="5474">
                  <c:v>0.4935284124791901</c:v>
                </c:pt>
                <c:pt idx="5475">
                  <c:v>0.49367347143042006</c:v>
                </c:pt>
                <c:pt idx="5476">
                  <c:v>0.49387295765255002</c:v>
                </c:pt>
                <c:pt idx="5477">
                  <c:v>0.49403901998752997</c:v>
                </c:pt>
                <c:pt idx="5478">
                  <c:v>0.49427546607803996</c:v>
                </c:pt>
                <c:pt idx="5479">
                  <c:v>0.49444808623000003</c:v>
                </c:pt>
                <c:pt idx="5480">
                  <c:v>0.49479187594442009</c:v>
                </c:pt>
                <c:pt idx="5481">
                  <c:v>0.49497465022297993</c:v>
                </c:pt>
                <c:pt idx="5482">
                  <c:v>0.49508489502590991</c:v>
                </c:pt>
                <c:pt idx="5483">
                  <c:v>0.49517193039664997</c:v>
                </c:pt>
                <c:pt idx="5484">
                  <c:v>0.49530683522129992</c:v>
                </c:pt>
                <c:pt idx="5485">
                  <c:v>0.49536195762276991</c:v>
                </c:pt>
                <c:pt idx="5486">
                  <c:v>0.49558099663913002</c:v>
                </c:pt>
                <c:pt idx="5487">
                  <c:v>0.49562641570179</c:v>
                </c:pt>
                <c:pt idx="5488">
                  <c:v>0.49574346266451008</c:v>
                </c:pt>
                <c:pt idx="5489">
                  <c:v>0.49586096041500993</c:v>
                </c:pt>
                <c:pt idx="5490">
                  <c:v>0.49596395227038004</c:v>
                </c:pt>
                <c:pt idx="5491">
                  <c:v>0.49604518528307007</c:v>
                </c:pt>
                <c:pt idx="5492">
                  <c:v>0.49609595591600009</c:v>
                </c:pt>
                <c:pt idx="5493">
                  <c:v>0.49625737314737006</c:v>
                </c:pt>
                <c:pt idx="5494">
                  <c:v>0.49636431497577993</c:v>
                </c:pt>
                <c:pt idx="5495">
                  <c:v>0.49654563866482992</c:v>
                </c:pt>
                <c:pt idx="5496">
                  <c:v>0.49673276471190997</c:v>
                </c:pt>
                <c:pt idx="5497">
                  <c:v>0.49688833059295989</c:v>
                </c:pt>
                <c:pt idx="5498">
                  <c:v>0.49704609204658001</c:v>
                </c:pt>
                <c:pt idx="5499">
                  <c:v>0.49733330877002002</c:v>
                </c:pt>
                <c:pt idx="5500">
                  <c:v>0.49749722538490992</c:v>
                </c:pt>
                <c:pt idx="5501">
                  <c:v>0.49772931970687995</c:v>
                </c:pt>
                <c:pt idx="5502">
                  <c:v>0.49783811392031008</c:v>
                </c:pt>
                <c:pt idx="5503">
                  <c:v>0.49798897522959007</c:v>
                </c:pt>
                <c:pt idx="5504">
                  <c:v>0.49811227533813995</c:v>
                </c:pt>
                <c:pt idx="5505">
                  <c:v>0.49827329077399996</c:v>
                </c:pt>
                <c:pt idx="5506">
                  <c:v>0.49849523096938997</c:v>
                </c:pt>
                <c:pt idx="5507">
                  <c:v>0.49863013579403992</c:v>
                </c:pt>
                <c:pt idx="5508">
                  <c:v>0.49881871243064002</c:v>
                </c:pt>
                <c:pt idx="5509">
                  <c:v>0.4990255372480501</c:v>
                </c:pt>
                <c:pt idx="5510">
                  <c:v>0.49922052572554998</c:v>
                </c:pt>
                <c:pt idx="5511">
                  <c:v>0.49947582947971991</c:v>
                </c:pt>
                <c:pt idx="5512">
                  <c:v>0.49990665456488004</c:v>
                </c:pt>
                <c:pt idx="5513">
                  <c:v>0.50008942884343011</c:v>
                </c:pt>
                <c:pt idx="5514">
                  <c:v>0.50023448779467006</c:v>
                </c:pt>
                <c:pt idx="5515">
                  <c:v>0.50025914781638003</c:v>
                </c:pt>
                <c:pt idx="5516">
                  <c:v>0.50046368093760996</c:v>
                </c:pt>
                <c:pt idx="5517">
                  <c:v>0.50056232102445009</c:v>
                </c:pt>
                <c:pt idx="5518">
                  <c:v>0.50068707172251004</c:v>
                </c:pt>
                <c:pt idx="5519">
                  <c:v>0.50073058940787996</c:v>
                </c:pt>
                <c:pt idx="5520">
                  <c:v>0.50093367193961003</c:v>
                </c:pt>
                <c:pt idx="5521">
                  <c:v>0.50112369916571997</c:v>
                </c:pt>
                <c:pt idx="5522">
                  <c:v>0.50126440634841996</c:v>
                </c:pt>
                <c:pt idx="5523">
                  <c:v>0.50135289230867008</c:v>
                </c:pt>
                <c:pt idx="5524">
                  <c:v>0.50155162307185996</c:v>
                </c:pt>
                <c:pt idx="5525">
                  <c:v>0.5017866185728499</c:v>
                </c:pt>
                <c:pt idx="5526">
                  <c:v>0.50187945630163999</c:v>
                </c:pt>
                <c:pt idx="5527">
                  <c:v>0.5020535270431199</c:v>
                </c:pt>
                <c:pt idx="5528">
                  <c:v>0.50244953797999004</c:v>
                </c:pt>
                <c:pt idx="5529">
                  <c:v>0.5026932370180599</c:v>
                </c:pt>
                <c:pt idx="5530">
                  <c:v>0.50280348182099011</c:v>
                </c:pt>
                <c:pt idx="5531">
                  <c:v>0.50293548546661992</c:v>
                </c:pt>
                <c:pt idx="5532">
                  <c:v>0.50306748911223997</c:v>
                </c:pt>
                <c:pt idx="5533">
                  <c:v>0.50321399865298</c:v>
                </c:pt>
                <c:pt idx="5534">
                  <c:v>0.50334890347762995</c:v>
                </c:pt>
                <c:pt idx="5535">
                  <c:v>0.50352128870542989</c:v>
                </c:pt>
                <c:pt idx="5536">
                  <c:v>0.50372605675082993</c:v>
                </c:pt>
                <c:pt idx="5537">
                  <c:v>0.50398136050500009</c:v>
                </c:pt>
                <c:pt idx="5538">
                  <c:v>0.50425987369136993</c:v>
                </c:pt>
                <c:pt idx="5539">
                  <c:v>0.50455144218334991</c:v>
                </c:pt>
                <c:pt idx="5540">
                  <c:v>0.50496717296569993</c:v>
                </c:pt>
                <c:pt idx="5541">
                  <c:v>0.5052056580533999</c:v>
                </c:pt>
                <c:pt idx="5542">
                  <c:v>0.50537102525781008</c:v>
                </c:pt>
                <c:pt idx="5543">
                  <c:v>0.50561617488539001</c:v>
                </c:pt>
                <c:pt idx="5544">
                  <c:v>0.5057641350156501</c:v>
                </c:pt>
                <c:pt idx="5545">
                  <c:v>0.50589033630321989</c:v>
                </c:pt>
                <c:pt idx="5546">
                  <c:v>0.50601943876982003</c:v>
                </c:pt>
                <c:pt idx="5547">
                  <c:v>0.5063182602093601</c:v>
                </c:pt>
                <c:pt idx="5548">
                  <c:v>0.50658661926913995</c:v>
                </c:pt>
                <c:pt idx="5549">
                  <c:v>0.50668090758744011</c:v>
                </c:pt>
                <c:pt idx="5550">
                  <c:v>0.50692895839404994</c:v>
                </c:pt>
                <c:pt idx="5551">
                  <c:v>0.50714654682089999</c:v>
                </c:pt>
                <c:pt idx="5552">
                  <c:v>0.50736703642676995</c:v>
                </c:pt>
                <c:pt idx="5553">
                  <c:v>0.50760058133825003</c:v>
                </c:pt>
                <c:pt idx="5554">
                  <c:v>0.50779931210143991</c:v>
                </c:pt>
                <c:pt idx="5555">
                  <c:v>0.50796177812681997</c:v>
                </c:pt>
                <c:pt idx="5556">
                  <c:v>0.50813294768927997</c:v>
                </c:pt>
                <c:pt idx="5557">
                  <c:v>0.50829106194612006</c:v>
                </c:pt>
                <c:pt idx="5558">
                  <c:v>0.5083926032119801</c:v>
                </c:pt>
                <c:pt idx="5559">
                  <c:v>0.50854636570028999</c:v>
                </c:pt>
                <c:pt idx="5560">
                  <c:v>0.50876395412714004</c:v>
                </c:pt>
                <c:pt idx="5561">
                  <c:v>0.5092890675306001</c:v>
                </c:pt>
                <c:pt idx="5562">
                  <c:v>0.50953421715818004</c:v>
                </c:pt>
                <c:pt idx="5563">
                  <c:v>0.51001195800898991</c:v>
                </c:pt>
                <c:pt idx="5564">
                  <c:v>0.51028934932334002</c:v>
                </c:pt>
                <c:pt idx="5565">
                  <c:v>0.51050611213144004</c:v>
                </c:pt>
                <c:pt idx="5566">
                  <c:v>0.51065697344072003</c:v>
                </c:pt>
                <c:pt idx="5567">
                  <c:v>0.51093258544805997</c:v>
                </c:pt>
                <c:pt idx="5568">
                  <c:v>0.51113276680075992</c:v>
                </c:pt>
                <c:pt idx="5569">
                  <c:v>0.51134165169054002</c:v>
                </c:pt>
                <c:pt idx="5570">
                  <c:v>0.51165043520253994</c:v>
                </c:pt>
                <c:pt idx="5571">
                  <c:v>0.51176812500715996</c:v>
                </c:pt>
                <c:pt idx="5572">
                  <c:v>0.51200747227670007</c:v>
                </c:pt>
                <c:pt idx="5573">
                  <c:v>0.51216848771256007</c:v>
                </c:pt>
                <c:pt idx="5574">
                  <c:v>0.51242814323526997</c:v>
                </c:pt>
                <c:pt idx="5575">
                  <c:v>0.51271826113772989</c:v>
                </c:pt>
                <c:pt idx="5576">
                  <c:v>0.5128444624253099</c:v>
                </c:pt>
                <c:pt idx="5577">
                  <c:v>0.51301273080873999</c:v>
                </c:pt>
                <c:pt idx="5578">
                  <c:v>0.5132216156985101</c:v>
                </c:pt>
                <c:pt idx="5579">
                  <c:v>0.51335942170217996</c:v>
                </c:pt>
                <c:pt idx="5580">
                  <c:v>0.51357846071854008</c:v>
                </c:pt>
                <c:pt idx="5581">
                  <c:v>0.51408659208242002</c:v>
                </c:pt>
                <c:pt idx="5582">
                  <c:v>0.51453439920717003</c:v>
                </c:pt>
                <c:pt idx="5583">
                  <c:v>0.51502614905183997</c:v>
                </c:pt>
                <c:pt idx="5584">
                  <c:v>0.51531336577527997</c:v>
                </c:pt>
                <c:pt idx="5585">
                  <c:v>0.51544101765237005</c:v>
                </c:pt>
                <c:pt idx="5586">
                  <c:v>0.51564845195263009</c:v>
                </c:pt>
                <c:pt idx="5587">
                  <c:v>0.51581381915704005</c:v>
                </c:pt>
                <c:pt idx="5588">
                  <c:v>0.51602689402214996</c:v>
                </c:pt>
                <c:pt idx="5589">
                  <c:v>0.51630992077024995</c:v>
                </c:pt>
                <c:pt idx="5590">
                  <c:v>0.51691916836542995</c:v>
                </c:pt>
                <c:pt idx="5591">
                  <c:v>0.51755162539280009</c:v>
                </c:pt>
                <c:pt idx="5592">
                  <c:v>0.51775591863954995</c:v>
                </c:pt>
                <c:pt idx="5593">
                  <c:v>0.51798390106747005</c:v>
                </c:pt>
                <c:pt idx="5594">
                  <c:v>0.51810865176553</c:v>
                </c:pt>
                <c:pt idx="5595">
                  <c:v>0.51832478960286998</c:v>
                </c:pt>
                <c:pt idx="5596">
                  <c:v>0.51851191564996002</c:v>
                </c:pt>
                <c:pt idx="5597">
                  <c:v>0.51887021125950006</c:v>
                </c:pt>
                <c:pt idx="5598">
                  <c:v>0.51936631287271995</c:v>
                </c:pt>
                <c:pt idx="5599">
                  <c:v>0.51990318611951003</c:v>
                </c:pt>
                <c:pt idx="5600">
                  <c:v>0.52035851609914996</c:v>
                </c:pt>
                <c:pt idx="5601">
                  <c:v>0.52049632210282004</c:v>
                </c:pt>
                <c:pt idx="5602">
                  <c:v>0.52073857055138006</c:v>
                </c:pt>
                <c:pt idx="5603">
                  <c:v>0.5209663131048099</c:v>
                </c:pt>
                <c:pt idx="5604">
                  <c:v>0.52163939704039008</c:v>
                </c:pt>
                <c:pt idx="5605">
                  <c:v>0.52273603230985</c:v>
                </c:pt>
                <c:pt idx="5606">
                  <c:v>0.5229202571779199</c:v>
                </c:pt>
                <c:pt idx="5607">
                  <c:v>0.52307837143475999</c:v>
                </c:pt>
                <c:pt idx="5608">
                  <c:v>0.52334237872600009</c:v>
                </c:pt>
                <c:pt idx="5609">
                  <c:v>0.52354981302625991</c:v>
                </c:pt>
                <c:pt idx="5610">
                  <c:v>0.5242388430446201</c:v>
                </c:pt>
                <c:pt idx="5611">
                  <c:v>0.52533171976866</c:v>
                </c:pt>
                <c:pt idx="5612">
                  <c:v>0.52549650415180005</c:v>
                </c:pt>
                <c:pt idx="5613">
                  <c:v>0.52563721133450003</c:v>
                </c:pt>
                <c:pt idx="5614">
                  <c:v>0.52587365742501002</c:v>
                </c:pt>
                <c:pt idx="5615">
                  <c:v>0.52654237919018998</c:v>
                </c:pt>
                <c:pt idx="5616">
                  <c:v>0.52785661328835998</c:v>
                </c:pt>
                <c:pt idx="5617">
                  <c:v>0.52803648638788991</c:v>
                </c:pt>
                <c:pt idx="5618">
                  <c:v>0.52818734769716991</c:v>
                </c:pt>
                <c:pt idx="5619">
                  <c:v>0.5284339479142599</c:v>
                </c:pt>
                <c:pt idx="5620">
                  <c:v>0.52901998607723999</c:v>
                </c:pt>
                <c:pt idx="5621">
                  <c:v>0.53018771063465997</c:v>
                </c:pt>
                <c:pt idx="5622">
                  <c:v>0.53055616037079001</c:v>
                </c:pt>
                <c:pt idx="5623">
                  <c:v>0.53074763818642001</c:v>
                </c:pt>
                <c:pt idx="5624">
                  <c:v>0.53133077517037997</c:v>
                </c:pt>
                <c:pt idx="5625">
                  <c:v>0.53149904355380007</c:v>
                </c:pt>
                <c:pt idx="5626">
                  <c:v>0.53201110165165999</c:v>
                </c:pt>
                <c:pt idx="5627">
                  <c:v>0.53265516339512997</c:v>
                </c:pt>
                <c:pt idx="5628">
                  <c:v>0.53319043092518004</c:v>
                </c:pt>
                <c:pt idx="5629">
                  <c:v>0.53328264593944996</c:v>
                </c:pt>
                <c:pt idx="5630">
                  <c:v>0.53371409373913004</c:v>
                </c:pt>
                <c:pt idx="5631">
                  <c:v>0.53404726862976992</c:v>
                </c:pt>
                <c:pt idx="5632">
                  <c:v>0.53483975120068994</c:v>
                </c:pt>
                <c:pt idx="5633">
                  <c:v>0.53555199065124004</c:v>
                </c:pt>
                <c:pt idx="5634">
                  <c:v>0.53576192064021</c:v>
                </c:pt>
                <c:pt idx="5635">
                  <c:v>0.53599732163151992</c:v>
                </c:pt>
                <c:pt idx="5636">
                  <c:v>0.53609886289738995</c:v>
                </c:pt>
                <c:pt idx="5637">
                  <c:v>0.53640783846351003</c:v>
                </c:pt>
                <c:pt idx="5638">
                  <c:v>0.53714908970431008</c:v>
                </c:pt>
                <c:pt idx="5639">
                  <c:v>0.53726658745480993</c:v>
                </c:pt>
                <c:pt idx="5640">
                  <c:v>0.53800203633755994</c:v>
                </c:pt>
                <c:pt idx="5641">
                  <c:v>0.53827184598685007</c:v>
                </c:pt>
                <c:pt idx="5642">
                  <c:v>0.53833712251490007</c:v>
                </c:pt>
                <c:pt idx="5643">
                  <c:v>0.53843286142272007</c:v>
                </c:pt>
                <c:pt idx="5644">
                  <c:v>0.53859097567955994</c:v>
                </c:pt>
                <c:pt idx="5645">
                  <c:v>0.53945407643939003</c:v>
                </c:pt>
                <c:pt idx="5646">
                  <c:v>0.53957592595843007</c:v>
                </c:pt>
                <c:pt idx="5647">
                  <c:v>0.53963975189697</c:v>
                </c:pt>
                <c:pt idx="5648">
                  <c:v>0.54064501042900992</c:v>
                </c:pt>
                <c:pt idx="5649">
                  <c:v>0.54069287988292003</c:v>
                </c:pt>
                <c:pt idx="5650">
                  <c:v>0.54077411289561006</c:v>
                </c:pt>
                <c:pt idx="5651">
                  <c:v>0.54088000593001007</c:v>
                </c:pt>
                <c:pt idx="5652">
                  <c:v>0.54120638857028003</c:v>
                </c:pt>
                <c:pt idx="5653">
                  <c:v>0.54174811143945001</c:v>
                </c:pt>
                <c:pt idx="5654">
                  <c:v>0.5418373950081401</c:v>
                </c:pt>
                <c:pt idx="5655">
                  <c:v>0.54190412212570993</c:v>
                </c:pt>
                <c:pt idx="5656">
                  <c:v>0.54200856457060009</c:v>
                </c:pt>
                <c:pt idx="5657">
                  <c:v>0.54298045954386009</c:v>
                </c:pt>
                <c:pt idx="5658">
                  <c:v>0.54306176771567993</c:v>
                </c:pt>
                <c:pt idx="5659">
                  <c:v>0.5431516291063101</c:v>
                </c:pt>
                <c:pt idx="5660">
                  <c:v>0.54322125740290006</c:v>
                </c:pt>
                <c:pt idx="5661">
                  <c:v>0.54335906340656992</c:v>
                </c:pt>
                <c:pt idx="5662">
                  <c:v>0.54411627113201</c:v>
                </c:pt>
                <c:pt idx="5663">
                  <c:v>0.5441742947124999</c:v>
                </c:pt>
                <c:pt idx="5664">
                  <c:v>0.54430774894763001</c:v>
                </c:pt>
                <c:pt idx="5665">
                  <c:v>0.54439623490788991</c:v>
                </c:pt>
                <c:pt idx="5666">
                  <c:v>0.54531010630065002</c:v>
                </c:pt>
                <c:pt idx="5667">
                  <c:v>0.54534492044895</c:v>
                </c:pt>
                <c:pt idx="5668">
                  <c:v>0.54544210994627007</c:v>
                </c:pt>
                <c:pt idx="5669">
                  <c:v>0.54556250887579005</c:v>
                </c:pt>
                <c:pt idx="5670">
                  <c:v>0.54567855603678006</c:v>
                </c:pt>
                <c:pt idx="5671">
                  <c:v>0.54592950802241003</c:v>
                </c:pt>
                <c:pt idx="5672">
                  <c:v>0.54633441032067998</c:v>
                </c:pt>
                <c:pt idx="5673">
                  <c:v>0.54649813911124001</c:v>
                </c:pt>
                <c:pt idx="5674">
                  <c:v>0.54656921799735003</c:v>
                </c:pt>
                <c:pt idx="5675">
                  <c:v>0.54666350631564997</c:v>
                </c:pt>
                <c:pt idx="5676">
                  <c:v>0.54692461242786994</c:v>
                </c:pt>
                <c:pt idx="5677">
                  <c:v>0.54764845659452011</c:v>
                </c:pt>
                <c:pt idx="5678">
                  <c:v>0.54772098607012998</c:v>
                </c:pt>
                <c:pt idx="5679">
                  <c:v>0.5477848120086799</c:v>
                </c:pt>
                <c:pt idx="5680">
                  <c:v>0.54793277213892999</c:v>
                </c:pt>
                <c:pt idx="5681">
                  <c:v>0.54829106774848002</c:v>
                </c:pt>
                <c:pt idx="5682">
                  <c:v>0.54878716936168992</c:v>
                </c:pt>
                <c:pt idx="5683">
                  <c:v>0.54883939058414</c:v>
                </c:pt>
                <c:pt idx="5684">
                  <c:v>0.54886985296390001</c:v>
                </c:pt>
                <c:pt idx="5685">
                  <c:v>0.54903086839976001</c:v>
                </c:pt>
                <c:pt idx="5686">
                  <c:v>0.54910920023342991</c:v>
                </c:pt>
                <c:pt idx="5687">
                  <c:v>0.54963436087891004</c:v>
                </c:pt>
                <c:pt idx="5688">
                  <c:v>0.55000566455204991</c:v>
                </c:pt>
                <c:pt idx="5689">
                  <c:v>0.55007094108009991</c:v>
                </c:pt>
                <c:pt idx="5690">
                  <c:v>0.55012751407107996</c:v>
                </c:pt>
                <c:pt idx="5691">
                  <c:v>0.5503175412971999</c:v>
                </c:pt>
                <c:pt idx="5692">
                  <c:v>0.55087746884894995</c:v>
                </c:pt>
                <c:pt idx="5693">
                  <c:v>0.55112697024507007</c:v>
                </c:pt>
                <c:pt idx="5694">
                  <c:v>0.55118499382556996</c:v>
                </c:pt>
                <c:pt idx="5695">
                  <c:v>0.55125462212215992</c:v>
                </c:pt>
                <c:pt idx="5696">
                  <c:v>0.55132425041875011</c:v>
                </c:pt>
                <c:pt idx="5697">
                  <c:v>0.55140838461046005</c:v>
                </c:pt>
                <c:pt idx="5698">
                  <c:v>0.55152008000291008</c:v>
                </c:pt>
                <c:pt idx="5699">
                  <c:v>0.55233386071932999</c:v>
                </c:pt>
                <c:pt idx="5700">
                  <c:v>0.55241509373202002</c:v>
                </c:pt>
                <c:pt idx="5701">
                  <c:v>0.55250938205031996</c:v>
                </c:pt>
                <c:pt idx="5702">
                  <c:v>0.55254999855665998</c:v>
                </c:pt>
                <c:pt idx="5703">
                  <c:v>0.55269505750789993</c:v>
                </c:pt>
                <c:pt idx="5704">
                  <c:v>0.55335652632552002</c:v>
                </c:pt>
                <c:pt idx="5705">
                  <c:v>0.55350158527674997</c:v>
                </c:pt>
                <c:pt idx="5706">
                  <c:v>0.55360747831114998</c:v>
                </c:pt>
                <c:pt idx="5707">
                  <c:v>0.55368435955530004</c:v>
                </c:pt>
                <c:pt idx="5708">
                  <c:v>0.55374963608336003</c:v>
                </c:pt>
                <c:pt idx="5709">
                  <c:v>0.55380911025335999</c:v>
                </c:pt>
                <c:pt idx="5710">
                  <c:v>0.55387148560239008</c:v>
                </c:pt>
                <c:pt idx="5711">
                  <c:v>0.55466350747611992</c:v>
                </c:pt>
                <c:pt idx="5712">
                  <c:v>0.55477230168954006</c:v>
                </c:pt>
                <c:pt idx="5713">
                  <c:v>0.55484918293369989</c:v>
                </c:pt>
                <c:pt idx="5714">
                  <c:v>0.55490285474565004</c:v>
                </c:pt>
                <c:pt idx="5715">
                  <c:v>0.55498118657931994</c:v>
                </c:pt>
                <c:pt idx="5716">
                  <c:v>0.55522343502787996</c:v>
                </c:pt>
                <c:pt idx="5717">
                  <c:v>0.55584573792867009</c:v>
                </c:pt>
                <c:pt idx="5718">
                  <c:v>0.55592987212038003</c:v>
                </c:pt>
                <c:pt idx="5719">
                  <c:v>0.5560125557225799</c:v>
                </c:pt>
                <c:pt idx="5720">
                  <c:v>0.55606912871355996</c:v>
                </c:pt>
                <c:pt idx="5721">
                  <c:v>0.55612715229406007</c:v>
                </c:pt>
                <c:pt idx="5722">
                  <c:v>0.55623304532846007</c:v>
                </c:pt>
                <c:pt idx="5723">
                  <c:v>0.55701491307559992</c:v>
                </c:pt>
                <c:pt idx="5724">
                  <c:v>0.55716577438487991</c:v>
                </c:pt>
                <c:pt idx="5725">
                  <c:v>0.5572412050395199</c:v>
                </c:pt>
                <c:pt idx="5726">
                  <c:v>0.55732969099977003</c:v>
                </c:pt>
                <c:pt idx="5727">
                  <c:v>0.55740802283343993</c:v>
                </c:pt>
                <c:pt idx="5728">
                  <c:v>0.55816450311023003</c:v>
                </c:pt>
                <c:pt idx="5729">
                  <c:v>0.5583030365625401</c:v>
                </c:pt>
                <c:pt idx="5730">
                  <c:v>0.55838717075426003</c:v>
                </c:pt>
                <c:pt idx="5731">
                  <c:v>0.55844519433474993</c:v>
                </c:pt>
                <c:pt idx="5732">
                  <c:v>0.55847565671450994</c:v>
                </c:pt>
                <c:pt idx="5733">
                  <c:v>0.55852932852647008</c:v>
                </c:pt>
                <c:pt idx="5734">
                  <c:v>0.55864827686648</c:v>
                </c:pt>
                <c:pt idx="5735">
                  <c:v>0.55914292789018005</c:v>
                </c:pt>
                <c:pt idx="5736">
                  <c:v>0.55948381642557998</c:v>
                </c:pt>
                <c:pt idx="5737">
                  <c:v>0.55955924708021998</c:v>
                </c:pt>
                <c:pt idx="5738">
                  <c:v>0.55960566594461003</c:v>
                </c:pt>
                <c:pt idx="5739">
                  <c:v>0.55965933775656995</c:v>
                </c:pt>
                <c:pt idx="5740">
                  <c:v>0.55976668138048002</c:v>
                </c:pt>
                <c:pt idx="5741">
                  <c:v>0.56042669960859004</c:v>
                </c:pt>
                <c:pt idx="5742">
                  <c:v>0.56067910218373007</c:v>
                </c:pt>
                <c:pt idx="5743">
                  <c:v>0.56076613755446991</c:v>
                </c:pt>
                <c:pt idx="5744">
                  <c:v>0.56081690818739993</c:v>
                </c:pt>
                <c:pt idx="5745">
                  <c:v>0.56088943766302002</c:v>
                </c:pt>
                <c:pt idx="5746">
                  <c:v>0.56097067067571005</c:v>
                </c:pt>
                <c:pt idx="5747">
                  <c:v>0.56113168611158004</c:v>
                </c:pt>
                <c:pt idx="5748">
                  <c:v>0.56177429726553996</c:v>
                </c:pt>
                <c:pt idx="5749">
                  <c:v>0.56192951034335992</c:v>
                </c:pt>
                <c:pt idx="5750">
                  <c:v>0.56200203981897001</c:v>
                </c:pt>
                <c:pt idx="5751">
                  <c:v>0.56206876693654007</c:v>
                </c:pt>
                <c:pt idx="5752">
                  <c:v>0.56214129641215993</c:v>
                </c:pt>
                <c:pt idx="5753">
                  <c:v>0.56286434558645992</c:v>
                </c:pt>
                <c:pt idx="5754">
                  <c:v>0.56306387134198999</c:v>
                </c:pt>
                <c:pt idx="5755">
                  <c:v>0.56314800553370992</c:v>
                </c:pt>
                <c:pt idx="5756">
                  <c:v>0.56324954679956996</c:v>
                </c:pt>
                <c:pt idx="5757">
                  <c:v>0.56328581153738</c:v>
                </c:pt>
                <c:pt idx="5758">
                  <c:v>0.56340475987738992</c:v>
                </c:pt>
                <c:pt idx="5759">
                  <c:v>0.5636208977147299</c:v>
                </c:pt>
                <c:pt idx="5760">
                  <c:v>0.56385444262620998</c:v>
                </c:pt>
                <c:pt idx="5761">
                  <c:v>0.56414020876013993</c:v>
                </c:pt>
                <c:pt idx="5762">
                  <c:v>0.56427946535332008</c:v>
                </c:pt>
                <c:pt idx="5763">
                  <c:v>0.56433603834429991</c:v>
                </c:pt>
                <c:pt idx="5764">
                  <c:v>0.56436940190309004</c:v>
                </c:pt>
                <c:pt idx="5765">
                  <c:v>0.56444918432626001</c:v>
                </c:pt>
                <c:pt idx="5766">
                  <c:v>0.56454202205505011</c:v>
                </c:pt>
                <c:pt idx="5767">
                  <c:v>0.56516867672437998</c:v>
                </c:pt>
                <c:pt idx="5768">
                  <c:v>0.56536595689805003</c:v>
                </c:pt>
                <c:pt idx="5769">
                  <c:v>0.56547765229050007</c:v>
                </c:pt>
                <c:pt idx="5770">
                  <c:v>0.56554292881856005</c:v>
                </c:pt>
                <c:pt idx="5771">
                  <c:v>0.56559950180954011</c:v>
                </c:pt>
                <c:pt idx="5772">
                  <c:v>0.56570394425443005</c:v>
                </c:pt>
                <c:pt idx="5773">
                  <c:v>0.56583159613150991</c:v>
                </c:pt>
                <c:pt idx="5774">
                  <c:v>0.56596795154566992</c:v>
                </c:pt>
                <c:pt idx="5775">
                  <c:v>0.56627112475373997</c:v>
                </c:pt>
                <c:pt idx="5776">
                  <c:v>0.56650321907571999</c:v>
                </c:pt>
                <c:pt idx="5777">
                  <c:v>0.5666018591625499</c:v>
                </c:pt>
                <c:pt idx="5778">
                  <c:v>0.56674401693475995</c:v>
                </c:pt>
                <c:pt idx="5779">
                  <c:v>0.56680058992574001</c:v>
                </c:pt>
                <c:pt idx="5780">
                  <c:v>0.56690938413916991</c:v>
                </c:pt>
                <c:pt idx="5781">
                  <c:v>0.56734746217188992</c:v>
                </c:pt>
                <c:pt idx="5782">
                  <c:v>0.5677594295933901</c:v>
                </c:pt>
                <c:pt idx="5783">
                  <c:v>0.5678653226277901</c:v>
                </c:pt>
                <c:pt idx="5784">
                  <c:v>0.56793350033487</c:v>
                </c:pt>
                <c:pt idx="5785">
                  <c:v>0.56800022745244005</c:v>
                </c:pt>
                <c:pt idx="5786">
                  <c:v>0.56818735349953009</c:v>
                </c:pt>
                <c:pt idx="5787">
                  <c:v>0.56841364546345008</c:v>
                </c:pt>
                <c:pt idx="5788">
                  <c:v>0.56861527740566009</c:v>
                </c:pt>
                <c:pt idx="5789">
                  <c:v>0.56890829648714991</c:v>
                </c:pt>
                <c:pt idx="5790">
                  <c:v>0.56898952949983994</c:v>
                </c:pt>
                <c:pt idx="5791">
                  <c:v>0.56908816958668007</c:v>
                </c:pt>
                <c:pt idx="5792">
                  <c:v>0.5691592484727801</c:v>
                </c:pt>
                <c:pt idx="5793">
                  <c:v>0.56921292028474002</c:v>
                </c:pt>
                <c:pt idx="5794">
                  <c:v>0.56925063561205991</c:v>
                </c:pt>
                <c:pt idx="5795">
                  <c:v>0.56958353934070005</c:v>
                </c:pt>
                <c:pt idx="5796">
                  <c:v>0.57012679167749991</c:v>
                </c:pt>
                <c:pt idx="5797">
                  <c:v>0.57023268471189992</c:v>
                </c:pt>
                <c:pt idx="5798">
                  <c:v>0.57030956595605997</c:v>
                </c:pt>
                <c:pt idx="5799">
                  <c:v>0.57038499661069997</c:v>
                </c:pt>
                <c:pt idx="5800">
                  <c:v>0.57048470179714994</c:v>
                </c:pt>
                <c:pt idx="5801">
                  <c:v>0.57066205920754998</c:v>
                </c:pt>
                <c:pt idx="5802">
                  <c:v>0.57109578547174</c:v>
                </c:pt>
                <c:pt idx="5803">
                  <c:v>0.57122343734882008</c:v>
                </c:pt>
                <c:pt idx="5804">
                  <c:v>0.57130757154054002</c:v>
                </c:pt>
                <c:pt idx="5805">
                  <c:v>0.57141491516445009</c:v>
                </c:pt>
                <c:pt idx="5806">
                  <c:v>0.5715164564303099</c:v>
                </c:pt>
                <c:pt idx="5807">
                  <c:v>0.57158463413739002</c:v>
                </c:pt>
                <c:pt idx="5808">
                  <c:v>0.57173114367814004</c:v>
                </c:pt>
                <c:pt idx="5809">
                  <c:v>0.5721131181658301</c:v>
                </c:pt>
                <c:pt idx="5810">
                  <c:v>0.57254057262600999</c:v>
                </c:pt>
                <c:pt idx="5811">
                  <c:v>0.57266822450310007</c:v>
                </c:pt>
                <c:pt idx="5812">
                  <c:v>0.57270739041993002</c:v>
                </c:pt>
                <c:pt idx="5813">
                  <c:v>0.57276686458992998</c:v>
                </c:pt>
                <c:pt idx="5814">
                  <c:v>0.57284954819214007</c:v>
                </c:pt>
                <c:pt idx="5815">
                  <c:v>0.5731976896751001</c:v>
                </c:pt>
                <c:pt idx="5816">
                  <c:v>0.57338626631169998</c:v>
                </c:pt>
                <c:pt idx="5817">
                  <c:v>0.57359225002244996</c:v>
                </c:pt>
                <c:pt idx="5818">
                  <c:v>0.5737213524890401</c:v>
                </c:pt>
                <c:pt idx="5819">
                  <c:v>0.57379823373319994</c:v>
                </c:pt>
                <c:pt idx="5820">
                  <c:v>0.57384755377661989</c:v>
                </c:pt>
                <c:pt idx="5821">
                  <c:v>0.57392153384175004</c:v>
                </c:pt>
                <c:pt idx="5822">
                  <c:v>0.57396940329564994</c:v>
                </c:pt>
                <c:pt idx="5823">
                  <c:v>0.57411446224688989</c:v>
                </c:pt>
                <c:pt idx="5824">
                  <c:v>0.57443214135007992</c:v>
                </c:pt>
                <c:pt idx="5825">
                  <c:v>0.57483105346596997</c:v>
                </c:pt>
                <c:pt idx="5826">
                  <c:v>0.57493549591085991</c:v>
                </c:pt>
                <c:pt idx="5827">
                  <c:v>0.57502253128159997</c:v>
                </c:pt>
                <c:pt idx="5828">
                  <c:v>0.57510231370477993</c:v>
                </c:pt>
                <c:pt idx="5829">
                  <c:v>0.57513567726356007</c:v>
                </c:pt>
                <c:pt idx="5830">
                  <c:v>0.57525027383504002</c:v>
                </c:pt>
                <c:pt idx="5831">
                  <c:v>0.57540838809188011</c:v>
                </c:pt>
                <c:pt idx="5832">
                  <c:v>0.57602778981363989</c:v>
                </c:pt>
                <c:pt idx="5833">
                  <c:v>0.57609451693120994</c:v>
                </c:pt>
                <c:pt idx="5834">
                  <c:v>0.57620186055512002</c:v>
                </c:pt>
                <c:pt idx="5835">
                  <c:v>0.57627293944122004</c:v>
                </c:pt>
                <c:pt idx="5836">
                  <c:v>0.57632080889512993</c:v>
                </c:pt>
                <c:pt idx="5837">
                  <c:v>0.57638898660221005</c:v>
                </c:pt>
                <c:pt idx="5838">
                  <c:v>0.57657611264930009</c:v>
                </c:pt>
                <c:pt idx="5839">
                  <c:v>0.57699533301835992</c:v>
                </c:pt>
                <c:pt idx="5840">
                  <c:v>0.57725788972008996</c:v>
                </c:pt>
                <c:pt idx="5841">
                  <c:v>0.57732316624814994</c:v>
                </c:pt>
                <c:pt idx="5842">
                  <c:v>0.57740439926083997</c:v>
                </c:pt>
                <c:pt idx="5843">
                  <c:v>0.57744066399865002</c:v>
                </c:pt>
                <c:pt idx="5844">
                  <c:v>0.57751319347425989</c:v>
                </c:pt>
                <c:pt idx="5845">
                  <c:v>0.57767856067867007</c:v>
                </c:pt>
                <c:pt idx="5846">
                  <c:v>0.57814242678594008</c:v>
                </c:pt>
                <c:pt idx="5847">
                  <c:v>0.57837194246556001</c:v>
                </c:pt>
                <c:pt idx="5848">
                  <c:v>0.57846332960483005</c:v>
                </c:pt>
                <c:pt idx="5849">
                  <c:v>0.57856777204971999</c:v>
                </c:pt>
                <c:pt idx="5850">
                  <c:v>0.57862724621972994</c:v>
                </c:pt>
                <c:pt idx="5851">
                  <c:v>0.57870122628486009</c:v>
                </c:pt>
                <c:pt idx="5852">
                  <c:v>0.57875199691778989</c:v>
                </c:pt>
                <c:pt idx="5853">
                  <c:v>0.57896233239707007</c:v>
                </c:pt>
                <c:pt idx="5854">
                  <c:v>0.57927856091076002</c:v>
                </c:pt>
                <c:pt idx="5855">
                  <c:v>0.57960349296151992</c:v>
                </c:pt>
                <c:pt idx="5856">
                  <c:v>0.57966151654201004</c:v>
                </c:pt>
                <c:pt idx="5857">
                  <c:v>0.57972969424908993</c:v>
                </c:pt>
                <c:pt idx="5858">
                  <c:v>0.57978916841910011</c:v>
                </c:pt>
                <c:pt idx="5859">
                  <c:v>0.57993277678082</c:v>
                </c:pt>
                <c:pt idx="5860">
                  <c:v>0.58020113584060007</c:v>
                </c:pt>
                <c:pt idx="5861">
                  <c:v>0.58074510690772008</c:v>
                </c:pt>
                <c:pt idx="5862">
                  <c:v>0.58082198815187991</c:v>
                </c:pt>
                <c:pt idx="5863">
                  <c:v>0.58091917764919998</c:v>
                </c:pt>
                <c:pt idx="5864">
                  <c:v>0.58095834356602993</c:v>
                </c:pt>
                <c:pt idx="5865">
                  <c:v>0.58106423660042994</c:v>
                </c:pt>
                <c:pt idx="5866">
                  <c:v>0.58116287668727007</c:v>
                </c:pt>
                <c:pt idx="5867">
                  <c:v>0.58124556028946994</c:v>
                </c:pt>
                <c:pt idx="5868">
                  <c:v>0.58143993928413007</c:v>
                </c:pt>
                <c:pt idx="5869">
                  <c:v>0.58175616779781003</c:v>
                </c:pt>
                <c:pt idx="5870">
                  <c:v>0.5819998668358799</c:v>
                </c:pt>
                <c:pt idx="5871">
                  <c:v>0.58207964925906008</c:v>
                </c:pt>
                <c:pt idx="5872">
                  <c:v>0.58214782696613998</c:v>
                </c:pt>
                <c:pt idx="5873">
                  <c:v>0.5822261587998101</c:v>
                </c:pt>
                <c:pt idx="5874">
                  <c:v>0.58231754593907992</c:v>
                </c:pt>
                <c:pt idx="5875">
                  <c:v>0.58299893067804009</c:v>
                </c:pt>
                <c:pt idx="5876">
                  <c:v>0.58319225141501008</c:v>
                </c:pt>
                <c:pt idx="5877">
                  <c:v>0.5832386702794099</c:v>
                </c:pt>
                <c:pt idx="5878">
                  <c:v>0.58330829857600008</c:v>
                </c:pt>
                <c:pt idx="5879">
                  <c:v>0.58339823512576006</c:v>
                </c:pt>
                <c:pt idx="5880">
                  <c:v>0.5834446539901601</c:v>
                </c:pt>
                <c:pt idx="5881">
                  <c:v>0.58360712001553994</c:v>
                </c:pt>
                <c:pt idx="5882">
                  <c:v>0.58373042012409004</c:v>
                </c:pt>
                <c:pt idx="5883">
                  <c:v>0.58411337575534006</c:v>
                </c:pt>
                <c:pt idx="5884">
                  <c:v>0.58435127243535989</c:v>
                </c:pt>
                <c:pt idx="5885">
                  <c:v>0.58443395603755999</c:v>
                </c:pt>
                <c:pt idx="5886">
                  <c:v>0.58450793610268992</c:v>
                </c:pt>
                <c:pt idx="5887">
                  <c:v>0.58455145378806006</c:v>
                </c:pt>
                <c:pt idx="5888">
                  <c:v>0.58473567865612996</c:v>
                </c:pt>
                <c:pt idx="5889">
                  <c:v>0.58486162054017998</c:v>
                </c:pt>
                <c:pt idx="5890">
                  <c:v>0.58553205229839</c:v>
                </c:pt>
                <c:pt idx="5891">
                  <c:v>0.58562634061669994</c:v>
                </c:pt>
                <c:pt idx="5892">
                  <c:v>0.58569451832377006</c:v>
                </c:pt>
                <c:pt idx="5893">
                  <c:v>0.58576704779938993</c:v>
                </c:pt>
                <c:pt idx="5894">
                  <c:v>0.58586133611769009</c:v>
                </c:pt>
                <c:pt idx="5895">
                  <c:v>0.58598173504721007</c:v>
                </c:pt>
                <c:pt idx="5896">
                  <c:v>0.58615000343063994</c:v>
                </c:pt>
                <c:pt idx="5897">
                  <c:v>0.58644592369116011</c:v>
                </c:pt>
                <c:pt idx="5898">
                  <c:v>0.58664030268581002</c:v>
                </c:pt>
                <c:pt idx="5899">
                  <c:v>0.58681872519582989</c:v>
                </c:pt>
                <c:pt idx="5900">
                  <c:v>0.58688980408192992</c:v>
                </c:pt>
                <c:pt idx="5901">
                  <c:v>0.5869492782519401</c:v>
                </c:pt>
                <c:pt idx="5902">
                  <c:v>0.58705517128632989</c:v>
                </c:pt>
                <c:pt idx="5903">
                  <c:v>0.58716976785781005</c:v>
                </c:pt>
                <c:pt idx="5904">
                  <c:v>0.58741850731853007</c:v>
                </c:pt>
                <c:pt idx="5905">
                  <c:v>0.58806188040789009</c:v>
                </c:pt>
                <c:pt idx="5906">
                  <c:v>0.58811555221984002</c:v>
                </c:pt>
                <c:pt idx="5907">
                  <c:v>0.58820984053814995</c:v>
                </c:pt>
                <c:pt idx="5908">
                  <c:v>0.58832588769912997</c:v>
                </c:pt>
                <c:pt idx="5909">
                  <c:v>0.58843758309158001</c:v>
                </c:pt>
                <c:pt idx="5910">
                  <c:v>0.58862868082463993</c:v>
                </c:pt>
                <c:pt idx="5911">
                  <c:v>0.58892498116771996</c:v>
                </c:pt>
                <c:pt idx="5912">
                  <c:v>0.5891904390484799</c:v>
                </c:pt>
                <c:pt idx="5913">
                  <c:v>0.58926296852408999</c:v>
                </c:pt>
                <c:pt idx="5914">
                  <c:v>0.58932679446263991</c:v>
                </c:pt>
                <c:pt idx="5915">
                  <c:v>0.58940512629630004</c:v>
                </c:pt>
                <c:pt idx="5916">
                  <c:v>0.58960965941753996</c:v>
                </c:pt>
                <c:pt idx="5917">
                  <c:v>0.58984755609756001</c:v>
                </c:pt>
                <c:pt idx="5918">
                  <c:v>0.59040023070175995</c:v>
                </c:pt>
                <c:pt idx="5919">
                  <c:v>0.59047276017737005</c:v>
                </c:pt>
                <c:pt idx="5920">
                  <c:v>0.59055544377956992</c:v>
                </c:pt>
                <c:pt idx="5921">
                  <c:v>0.59064683091884995</c:v>
                </c:pt>
                <c:pt idx="5922">
                  <c:v>0.59075870117625007</c:v>
                </c:pt>
                <c:pt idx="5923">
                  <c:v>0.59088907936740998</c:v>
                </c:pt>
                <c:pt idx="5924">
                  <c:v>0.59101818183400989</c:v>
                </c:pt>
                <c:pt idx="5925">
                  <c:v>0.59122561613426994</c:v>
                </c:pt>
                <c:pt idx="5926">
                  <c:v>0.59157085643820007</c:v>
                </c:pt>
                <c:pt idx="5927">
                  <c:v>0.59163178119772009</c:v>
                </c:pt>
                <c:pt idx="5928">
                  <c:v>0.59172026715796999</c:v>
                </c:pt>
                <c:pt idx="5929">
                  <c:v>0.59177829073846011</c:v>
                </c:pt>
                <c:pt idx="5930">
                  <c:v>0.59191754733165003</c:v>
                </c:pt>
                <c:pt idx="5931">
                  <c:v>0.59215544401167008</c:v>
                </c:pt>
                <c:pt idx="5932">
                  <c:v>0.59274873512221005</c:v>
                </c:pt>
                <c:pt idx="5933">
                  <c:v>0.59281401165026004</c:v>
                </c:pt>
                <c:pt idx="5934">
                  <c:v>0.59295036706442006</c:v>
                </c:pt>
                <c:pt idx="5935">
                  <c:v>0.59308382129955994</c:v>
                </c:pt>
                <c:pt idx="5936">
                  <c:v>0.59319841787102989</c:v>
                </c:pt>
                <c:pt idx="5937">
                  <c:v>0.59333042151664994</c:v>
                </c:pt>
                <c:pt idx="5938">
                  <c:v>0.59357142035851007</c:v>
                </c:pt>
                <c:pt idx="5939">
                  <c:v>0.59380911605571995</c:v>
                </c:pt>
                <c:pt idx="5940">
                  <c:v>0.59400639622939999</c:v>
                </c:pt>
                <c:pt idx="5941">
                  <c:v>0.59406587039939995</c:v>
                </c:pt>
                <c:pt idx="5942">
                  <c:v>0.59414565282257992</c:v>
                </c:pt>
                <c:pt idx="5943">
                  <c:v>0.5942713663175101</c:v>
                </c:pt>
                <c:pt idx="5944">
                  <c:v>0.59441836365089995</c:v>
                </c:pt>
                <c:pt idx="5945">
                  <c:v>0.59485920594220998</c:v>
                </c:pt>
                <c:pt idx="5946">
                  <c:v>0.59519733021900989</c:v>
                </c:pt>
                <c:pt idx="5947">
                  <c:v>0.59530467384292995</c:v>
                </c:pt>
                <c:pt idx="5948">
                  <c:v>0.59551500932220991</c:v>
                </c:pt>
                <c:pt idx="5949">
                  <c:v>0.59564411178881005</c:v>
                </c:pt>
                <c:pt idx="5950">
                  <c:v>0.59582543547785005</c:v>
                </c:pt>
                <c:pt idx="5951">
                  <c:v>0.59606913451591992</c:v>
                </c:pt>
                <c:pt idx="5952">
                  <c:v>0.59634184534423995</c:v>
                </c:pt>
                <c:pt idx="5953">
                  <c:v>0.59644338661009999</c:v>
                </c:pt>
                <c:pt idx="5954">
                  <c:v>0.59660440204596998</c:v>
                </c:pt>
                <c:pt idx="5955">
                  <c:v>0.59678137396647002</c:v>
                </c:pt>
                <c:pt idx="5956">
                  <c:v>0.59706859068991003</c:v>
                </c:pt>
                <c:pt idx="5957">
                  <c:v>0.59755163699752001</c:v>
                </c:pt>
                <c:pt idx="5958">
                  <c:v>0.59767348651655006</c:v>
                </c:pt>
                <c:pt idx="5959">
                  <c:v>0.59781999605730007</c:v>
                </c:pt>
                <c:pt idx="5960">
                  <c:v>0.59797375854559998</c:v>
                </c:pt>
                <c:pt idx="5961">
                  <c:v>0.59805644214781006</c:v>
                </c:pt>
                <c:pt idx="5962">
                  <c:v>0.59820585286757999</c:v>
                </c:pt>
                <c:pt idx="5963">
                  <c:v>0.59844084836856992</c:v>
                </c:pt>
                <c:pt idx="5964">
                  <c:v>0.59871355919688996</c:v>
                </c:pt>
                <c:pt idx="5965">
                  <c:v>0.5987570768822601</c:v>
                </c:pt>
                <c:pt idx="5966">
                  <c:v>0.59884701343202007</c:v>
                </c:pt>
                <c:pt idx="5967">
                  <c:v>0.5989485546978901</c:v>
                </c:pt>
                <c:pt idx="5968">
                  <c:v>0.59911247131278</c:v>
                </c:pt>
                <c:pt idx="5969">
                  <c:v>0.59930830089693998</c:v>
                </c:pt>
                <c:pt idx="5970">
                  <c:v>0.59966109392785993</c:v>
                </c:pt>
                <c:pt idx="5971">
                  <c:v>0.59992190026065995</c:v>
                </c:pt>
                <c:pt idx="5972">
                  <c:v>0.59997992384115006</c:v>
                </c:pt>
                <c:pt idx="5973">
                  <c:v>0.60010612512872008</c:v>
                </c:pt>
                <c:pt idx="5974">
                  <c:v>0.60026714056459007</c:v>
                </c:pt>
                <c:pt idx="5975">
                  <c:v>0.60054855492998005</c:v>
                </c:pt>
                <c:pt idx="5976">
                  <c:v>0.60077919866244001</c:v>
                </c:pt>
                <c:pt idx="5977">
                  <c:v>0.60109687776564003</c:v>
                </c:pt>
                <c:pt idx="5978">
                  <c:v>0.6011795613678399</c:v>
                </c:pt>
                <c:pt idx="5979">
                  <c:v>0.60124773907492002</c:v>
                </c:pt>
                <c:pt idx="5980">
                  <c:v>0.60136523682542009</c:v>
                </c:pt>
                <c:pt idx="5981">
                  <c:v>0.60151464754519002</c:v>
                </c:pt>
                <c:pt idx="5982">
                  <c:v>0.6015770228942201</c:v>
                </c:pt>
                <c:pt idx="5983">
                  <c:v>0.60196433029401009</c:v>
                </c:pt>
                <c:pt idx="5984">
                  <c:v>0.60235018710429</c:v>
                </c:pt>
                <c:pt idx="5985">
                  <c:v>0.60242416716941993</c:v>
                </c:pt>
                <c:pt idx="5986">
                  <c:v>0.60258083083674996</c:v>
                </c:pt>
                <c:pt idx="5987">
                  <c:v>0.60274909922018005</c:v>
                </c:pt>
                <c:pt idx="5988">
                  <c:v>0.6029463793938501</c:v>
                </c:pt>
                <c:pt idx="5989">
                  <c:v>0.60324229965437004</c:v>
                </c:pt>
                <c:pt idx="5990">
                  <c:v>0.60346278926024</c:v>
                </c:pt>
                <c:pt idx="5991">
                  <c:v>0.60356578111562009</c:v>
                </c:pt>
                <c:pt idx="5992">
                  <c:v>0.60368472945563001</c:v>
                </c:pt>
                <c:pt idx="5993">
                  <c:v>0.60378046836344001</c:v>
                </c:pt>
                <c:pt idx="5994">
                  <c:v>0.60389071316637999</c:v>
                </c:pt>
                <c:pt idx="5995">
                  <c:v>0.60400240855883003</c:v>
                </c:pt>
                <c:pt idx="5996">
                  <c:v>0.60424900877592003</c:v>
                </c:pt>
                <c:pt idx="5997">
                  <c:v>0.60475816569475005</c:v>
                </c:pt>
                <c:pt idx="5998">
                  <c:v>0.60491482936208008</c:v>
                </c:pt>
                <c:pt idx="5999">
                  <c:v>0.60502072239648008</c:v>
                </c:pt>
                <c:pt idx="6000">
                  <c:v>0.60525571789747001</c:v>
                </c:pt>
                <c:pt idx="6001">
                  <c:v>0.60557774876921</c:v>
                </c:pt>
                <c:pt idx="6002">
                  <c:v>0.60579968896460001</c:v>
                </c:pt>
                <c:pt idx="6003">
                  <c:v>0.60598826560119989</c:v>
                </c:pt>
                <c:pt idx="6004">
                  <c:v>0.60605934448729992</c:v>
                </c:pt>
                <c:pt idx="6005">
                  <c:v>0.60612171983633001</c:v>
                </c:pt>
                <c:pt idx="6006">
                  <c:v>0.60623486581828989</c:v>
                </c:pt>
                <c:pt idx="6007">
                  <c:v>0.60639298007513998</c:v>
                </c:pt>
                <c:pt idx="6008">
                  <c:v>0.60667729561955008</c:v>
                </c:pt>
                <c:pt idx="6009">
                  <c:v>0.60711682424178992</c:v>
                </c:pt>
                <c:pt idx="6010">
                  <c:v>0.60722126668667009</c:v>
                </c:pt>
                <c:pt idx="6011">
                  <c:v>0.60731410441545997</c:v>
                </c:pt>
                <c:pt idx="6012">
                  <c:v>0.60742434921839994</c:v>
                </c:pt>
                <c:pt idx="6013">
                  <c:v>0.60773477537404008</c:v>
                </c:pt>
                <c:pt idx="6014">
                  <c:v>0.60799443089673999</c:v>
                </c:pt>
                <c:pt idx="6015">
                  <c:v>0.60817720517530005</c:v>
                </c:pt>
                <c:pt idx="6016">
                  <c:v>0.60838609006506994</c:v>
                </c:pt>
                <c:pt idx="6017">
                  <c:v>0.60843250892946998</c:v>
                </c:pt>
                <c:pt idx="6018">
                  <c:v>0.60849488427850007</c:v>
                </c:pt>
                <c:pt idx="6019">
                  <c:v>0.6086167337975299</c:v>
                </c:pt>
                <c:pt idx="6020">
                  <c:v>0.60872697860047009</c:v>
                </c:pt>
                <c:pt idx="6021">
                  <c:v>0.60901854709245007</c:v>
                </c:pt>
                <c:pt idx="6022">
                  <c:v>0.60934057796418006</c:v>
                </c:pt>
                <c:pt idx="6023">
                  <c:v>0.60958282641274009</c:v>
                </c:pt>
                <c:pt idx="6024">
                  <c:v>0.60963359704567011</c:v>
                </c:pt>
                <c:pt idx="6025">
                  <c:v>0.60977285363885003</c:v>
                </c:pt>
                <c:pt idx="6026">
                  <c:v>0.60985698783056996</c:v>
                </c:pt>
                <c:pt idx="6027">
                  <c:v>0.61025444935694995</c:v>
                </c:pt>
                <c:pt idx="6028">
                  <c:v>0.6104995989845301</c:v>
                </c:pt>
                <c:pt idx="6029">
                  <c:v>0.61078971688699002</c:v>
                </c:pt>
                <c:pt idx="6030">
                  <c:v>0.6108317839828501</c:v>
                </c:pt>
                <c:pt idx="6031">
                  <c:v>0.61090141227944006</c:v>
                </c:pt>
                <c:pt idx="6032">
                  <c:v>0.61101745944043007</c:v>
                </c:pt>
                <c:pt idx="6033">
                  <c:v>0.6111799254658099</c:v>
                </c:pt>
                <c:pt idx="6034">
                  <c:v>0.61162090467756003</c:v>
                </c:pt>
                <c:pt idx="6035">
                  <c:v>0.61199660736124994</c:v>
                </c:pt>
                <c:pt idx="6036">
                  <c:v>0.6120459274046699</c:v>
                </c:pt>
                <c:pt idx="6037">
                  <c:v>0.61213441336492003</c:v>
                </c:pt>
                <c:pt idx="6038">
                  <c:v>0.61229978056932</c:v>
                </c:pt>
                <c:pt idx="6039">
                  <c:v>0.61280603630913011</c:v>
                </c:pt>
                <c:pt idx="6040">
                  <c:v>0.61305988947377998</c:v>
                </c:pt>
                <c:pt idx="6041">
                  <c:v>0.61324121316281999</c:v>
                </c:pt>
                <c:pt idx="6042">
                  <c:v>0.61327602731111996</c:v>
                </c:pt>
                <c:pt idx="6043">
                  <c:v>0.61339352506162004</c:v>
                </c:pt>
                <c:pt idx="6044">
                  <c:v>0.61345735100015997</c:v>
                </c:pt>
                <c:pt idx="6045">
                  <c:v>0.61358065110871007</c:v>
                </c:pt>
                <c:pt idx="6046">
                  <c:v>0.61390865920823989</c:v>
                </c:pt>
                <c:pt idx="6047">
                  <c:v>0.61432045175999006</c:v>
                </c:pt>
                <c:pt idx="6048">
                  <c:v>0.61444085068952004</c:v>
                </c:pt>
                <c:pt idx="6049">
                  <c:v>0.61450032485952</c:v>
                </c:pt>
                <c:pt idx="6050">
                  <c:v>0.61461579147071999</c:v>
                </c:pt>
                <c:pt idx="6051">
                  <c:v>0.61469325326466007</c:v>
                </c:pt>
                <c:pt idx="6052">
                  <c:v>0.61525027963738999</c:v>
                </c:pt>
                <c:pt idx="6053">
                  <c:v>0.61547076924326993</c:v>
                </c:pt>
                <c:pt idx="6054">
                  <c:v>0.61558681640424995</c:v>
                </c:pt>
                <c:pt idx="6055">
                  <c:v>0.61568835767011998</c:v>
                </c:pt>
                <c:pt idx="6056">
                  <c:v>0.61579280011499993</c:v>
                </c:pt>
                <c:pt idx="6057">
                  <c:v>0.61597412380403993</c:v>
                </c:pt>
                <c:pt idx="6058">
                  <c:v>0.61625263699041</c:v>
                </c:pt>
                <c:pt idx="6059">
                  <c:v>0.61677049744630996</c:v>
                </c:pt>
                <c:pt idx="6060">
                  <c:v>0.61684447751143989</c:v>
                </c:pt>
                <c:pt idx="6061">
                  <c:v>0.61697793174657001</c:v>
                </c:pt>
                <c:pt idx="6062">
                  <c:v>0.61713894718244</c:v>
                </c:pt>
                <c:pt idx="6063">
                  <c:v>0.61794547495129004</c:v>
                </c:pt>
                <c:pt idx="6064">
                  <c:v>0.61806732447033008</c:v>
                </c:pt>
                <c:pt idx="6065">
                  <c:v>0.61810649038716003</c:v>
                </c:pt>
                <c:pt idx="6066">
                  <c:v>0.61821383401107011</c:v>
                </c:pt>
                <c:pt idx="6067">
                  <c:v>0.61834003529864989</c:v>
                </c:pt>
                <c:pt idx="6068">
                  <c:v>0.6186170978954999</c:v>
                </c:pt>
                <c:pt idx="6069">
                  <c:v>0.61882840257097005</c:v>
                </c:pt>
                <c:pt idx="6070">
                  <c:v>0.61905980154303997</c:v>
                </c:pt>
                <c:pt idx="6071">
                  <c:v>0.61926820434397989</c:v>
                </c:pt>
                <c:pt idx="6072">
                  <c:v>0.61940186682167009</c:v>
                </c:pt>
                <c:pt idx="6073">
                  <c:v>0.61952516693020998</c:v>
                </c:pt>
                <c:pt idx="6074">
                  <c:v>0.62033024410955995</c:v>
                </c:pt>
                <c:pt idx="6075">
                  <c:v>0.62041582889077995</c:v>
                </c:pt>
                <c:pt idx="6076">
                  <c:v>0.62049706190346998</c:v>
                </c:pt>
                <c:pt idx="6077">
                  <c:v>0.62055218430493997</c:v>
                </c:pt>
                <c:pt idx="6078">
                  <c:v>0.62071319974080996</c:v>
                </c:pt>
                <c:pt idx="6079">
                  <c:v>0.62089887519838993</c:v>
                </c:pt>
                <c:pt idx="6080">
                  <c:v>0.62130049096825002</c:v>
                </c:pt>
                <c:pt idx="6081">
                  <c:v>0.62163287349162011</c:v>
                </c:pt>
                <c:pt idx="6082">
                  <c:v>0.62171120532529001</c:v>
                </c:pt>
                <c:pt idx="6083">
                  <c:v>0.62190413373043008</c:v>
                </c:pt>
                <c:pt idx="6084">
                  <c:v>0.62275998154270007</c:v>
                </c:pt>
                <c:pt idx="6085">
                  <c:v>0.62283835991307002</c:v>
                </c:pt>
                <c:pt idx="6086">
                  <c:v>0.62291954638905001</c:v>
                </c:pt>
                <c:pt idx="6087">
                  <c:v>0.62300222999126009</c:v>
                </c:pt>
                <c:pt idx="6088">
                  <c:v>0.62313858540542011</c:v>
                </c:pt>
                <c:pt idx="6089">
                  <c:v>0.62321401606006011</c:v>
                </c:pt>
                <c:pt idx="6090">
                  <c:v>0.6237275247474201</c:v>
                </c:pt>
                <c:pt idx="6091">
                  <c:v>0.62398863085964007</c:v>
                </c:pt>
                <c:pt idx="6092">
                  <c:v>0.62408872153599004</c:v>
                </c:pt>
                <c:pt idx="6093">
                  <c:v>0.62427729817258992</c:v>
                </c:pt>
                <c:pt idx="6094">
                  <c:v>0.62446152304066005</c:v>
                </c:pt>
                <c:pt idx="6095">
                  <c:v>0.62480740706672</c:v>
                </c:pt>
                <c:pt idx="6096">
                  <c:v>0.6252738531675599</c:v>
                </c:pt>
                <c:pt idx="6097">
                  <c:v>0.6253840979704901</c:v>
                </c:pt>
                <c:pt idx="6098">
                  <c:v>0.6254798368783101</c:v>
                </c:pt>
                <c:pt idx="6099">
                  <c:v>0.62558718050221995</c:v>
                </c:pt>
                <c:pt idx="6100">
                  <c:v>0.62594692670128005</c:v>
                </c:pt>
                <c:pt idx="6101">
                  <c:v>0.62632262938496996</c:v>
                </c:pt>
                <c:pt idx="6102">
                  <c:v>0.62646188597814989</c:v>
                </c:pt>
                <c:pt idx="6103">
                  <c:v>0.62661854964547992</c:v>
                </c:pt>
                <c:pt idx="6104">
                  <c:v>0.62696959230747007</c:v>
                </c:pt>
                <c:pt idx="6105">
                  <c:v>0.62765136937825994</c:v>
                </c:pt>
                <c:pt idx="6106">
                  <c:v>0.62777902125534002</c:v>
                </c:pt>
                <c:pt idx="6107">
                  <c:v>0.62795454258632999</c:v>
                </c:pt>
                <c:pt idx="6108">
                  <c:v>0.62807929328438994</c:v>
                </c:pt>
                <c:pt idx="6109">
                  <c:v>0.62846224891564995</c:v>
                </c:pt>
                <c:pt idx="6110">
                  <c:v>0.62882634688324002</c:v>
                </c:pt>
                <c:pt idx="6111">
                  <c:v>0.62896560347641994</c:v>
                </c:pt>
                <c:pt idx="6112">
                  <c:v>0.62909470594302008</c:v>
                </c:pt>
                <c:pt idx="6113">
                  <c:v>0.62955899092800993</c:v>
                </c:pt>
                <c:pt idx="6114">
                  <c:v>0.63009851388554994</c:v>
                </c:pt>
                <c:pt idx="6115">
                  <c:v>0.63023051753116999</c:v>
                </c:pt>
                <c:pt idx="6116">
                  <c:v>0.63038573060898995</c:v>
                </c:pt>
                <c:pt idx="6117">
                  <c:v>0.63056415311901004</c:v>
                </c:pt>
                <c:pt idx="6118">
                  <c:v>0.63073967445000001</c:v>
                </c:pt>
                <c:pt idx="6119">
                  <c:v>0.63088473340122997</c:v>
                </c:pt>
                <c:pt idx="6120">
                  <c:v>0.63111247595467002</c:v>
                </c:pt>
                <c:pt idx="6121">
                  <c:v>0.63130975612834006</c:v>
                </c:pt>
                <c:pt idx="6122">
                  <c:v>0.63142000093128003</c:v>
                </c:pt>
                <c:pt idx="6123">
                  <c:v>0.6318348695317999</c:v>
                </c:pt>
                <c:pt idx="6124">
                  <c:v>0.63254855957187006</c:v>
                </c:pt>
                <c:pt idx="6125">
                  <c:v>0.63262108904747993</c:v>
                </c:pt>
                <c:pt idx="6126">
                  <c:v>0.63280386332603999</c:v>
                </c:pt>
                <c:pt idx="6127">
                  <c:v>0.63297648347800006</c:v>
                </c:pt>
                <c:pt idx="6128">
                  <c:v>0.63319407190485011</c:v>
                </c:pt>
                <c:pt idx="6129">
                  <c:v>0.63357122517806008</c:v>
                </c:pt>
                <c:pt idx="6130">
                  <c:v>0.63377720888881006</c:v>
                </c:pt>
                <c:pt idx="6131">
                  <c:v>0.63389470663929992</c:v>
                </c:pt>
                <c:pt idx="6132">
                  <c:v>0.63421818810054997</c:v>
                </c:pt>
                <c:pt idx="6133">
                  <c:v>0.63491737224548994</c:v>
                </c:pt>
                <c:pt idx="6134">
                  <c:v>0.6351581701045399</c:v>
                </c:pt>
                <c:pt idx="6135">
                  <c:v>0.63544828800700004</c:v>
                </c:pt>
                <c:pt idx="6136">
                  <c:v>0.63561560750134993</c:v>
                </c:pt>
                <c:pt idx="6137">
                  <c:v>0.63577467064727999</c:v>
                </c:pt>
                <c:pt idx="6138">
                  <c:v>0.63612136154071997</c:v>
                </c:pt>
                <c:pt idx="6139">
                  <c:v>0.63623885929122004</c:v>
                </c:pt>
                <c:pt idx="6140">
                  <c:v>0.63648371296178996</c:v>
                </c:pt>
                <c:pt idx="6141">
                  <c:v>0.63744955214957</c:v>
                </c:pt>
                <c:pt idx="6142">
                  <c:v>0.63772281236232997</c:v>
                </c:pt>
                <c:pt idx="6143">
                  <c:v>0.63796984052154992</c:v>
                </c:pt>
                <c:pt idx="6144">
                  <c:v>0.63813477978382993</c:v>
                </c:pt>
                <c:pt idx="6145">
                  <c:v>0.63860041901729003</c:v>
                </c:pt>
                <c:pt idx="6146">
                  <c:v>0.63870776264120011</c:v>
                </c:pt>
                <c:pt idx="6147">
                  <c:v>0.639214018381</c:v>
                </c:pt>
                <c:pt idx="6148">
                  <c:v>0.63967240466689002</c:v>
                </c:pt>
                <c:pt idx="6149">
                  <c:v>0.64019606748084001</c:v>
                </c:pt>
                <c:pt idx="6150">
                  <c:v>0.64039334765452005</c:v>
                </c:pt>
                <c:pt idx="6151">
                  <c:v>0.64065590435625008</c:v>
                </c:pt>
                <c:pt idx="6152">
                  <c:v>0.64082562332919002</c:v>
                </c:pt>
                <c:pt idx="6153">
                  <c:v>0.64124535764794999</c:v>
                </c:pt>
                <c:pt idx="6154">
                  <c:v>0.64177575945976995</c:v>
                </c:pt>
                <c:pt idx="6155">
                  <c:v>0.64259099076568993</c:v>
                </c:pt>
                <c:pt idx="6156">
                  <c:v>0.6427868203498599</c:v>
                </c:pt>
                <c:pt idx="6157">
                  <c:v>0.64300876054523992</c:v>
                </c:pt>
                <c:pt idx="6158">
                  <c:v>0.64312190652720003</c:v>
                </c:pt>
                <c:pt idx="6159">
                  <c:v>0.64352081864309008</c:v>
                </c:pt>
                <c:pt idx="6160">
                  <c:v>0.64404448145704007</c:v>
                </c:pt>
                <c:pt idx="6161">
                  <c:v>0.64447385595268991</c:v>
                </c:pt>
                <c:pt idx="6162">
                  <c:v>0.64492187050855998</c:v>
                </c:pt>
                <c:pt idx="6163">
                  <c:v>0.64535291319716004</c:v>
                </c:pt>
                <c:pt idx="6164">
                  <c:v>0.64557050162401008</c:v>
                </c:pt>
                <c:pt idx="6165">
                  <c:v>0.64580694771452007</c:v>
                </c:pt>
                <c:pt idx="6166">
                  <c:v>0.64619280452479</c:v>
                </c:pt>
                <c:pt idx="6167">
                  <c:v>0.64650468126993998</c:v>
                </c:pt>
                <c:pt idx="6168">
                  <c:v>0.64719561692977989</c:v>
                </c:pt>
                <c:pt idx="6169">
                  <c:v>0.64771157174419991</c:v>
                </c:pt>
                <c:pt idx="6170">
                  <c:v>0.64784502597933002</c:v>
                </c:pt>
                <c:pt idx="6171">
                  <c:v>0.64805536145861997</c:v>
                </c:pt>
                <c:pt idx="6172">
                  <c:v>0.64833677582400995</c:v>
                </c:pt>
                <c:pt idx="6173">
                  <c:v>0.64889815396528006</c:v>
                </c:pt>
                <c:pt idx="6174">
                  <c:v>0.64927820841750994</c:v>
                </c:pt>
                <c:pt idx="6175">
                  <c:v>0.64978881592585003</c:v>
                </c:pt>
                <c:pt idx="6176">
                  <c:v>0.65031392932931009</c:v>
                </c:pt>
                <c:pt idx="6177">
                  <c:v>0.65054312247225998</c:v>
                </c:pt>
                <c:pt idx="6178">
                  <c:v>0.65073024851935002</c:v>
                </c:pt>
                <c:pt idx="6179">
                  <c:v>0.65122489954305007</c:v>
                </c:pt>
                <c:pt idx="6180">
                  <c:v>0.65152372098258993</c:v>
                </c:pt>
                <c:pt idx="6181">
                  <c:v>0.65205318615458996</c:v>
                </c:pt>
                <c:pt idx="6182">
                  <c:v>0.65243033942778994</c:v>
                </c:pt>
                <c:pt idx="6183">
                  <c:v>0.65266678551829993</c:v>
                </c:pt>
                <c:pt idx="6184">
                  <c:v>0.65286986805003</c:v>
                </c:pt>
                <c:pt idx="6185">
                  <c:v>0.65303523525442997</c:v>
                </c:pt>
                <c:pt idx="6186">
                  <c:v>0.65345735680251993</c:v>
                </c:pt>
                <c:pt idx="6187">
                  <c:v>0.65386352186597008</c:v>
                </c:pt>
                <c:pt idx="6188">
                  <c:v>0.65413623269429011</c:v>
                </c:pt>
                <c:pt idx="6189">
                  <c:v>0.65431175402528008</c:v>
                </c:pt>
                <c:pt idx="6190">
                  <c:v>0.6549819263799701</c:v>
                </c:pt>
                <c:pt idx="6191">
                  <c:v>0.65527059369291996</c:v>
                </c:pt>
                <c:pt idx="6192">
                  <c:v>0.65545481856099008</c:v>
                </c:pt>
                <c:pt idx="6193">
                  <c:v>0.65573043056833002</c:v>
                </c:pt>
                <c:pt idx="6194">
                  <c:v>0.65619752039129997</c:v>
                </c:pt>
                <c:pt idx="6195">
                  <c:v>0.6564975681548999</c:v>
                </c:pt>
                <c:pt idx="6196">
                  <c:v>0.65714620593236006</c:v>
                </c:pt>
                <c:pt idx="6197">
                  <c:v>0.65760749339727997</c:v>
                </c:pt>
                <c:pt idx="6198">
                  <c:v>0.65772208996874992</c:v>
                </c:pt>
                <c:pt idx="6199">
                  <c:v>0.65798899843901992</c:v>
                </c:pt>
                <c:pt idx="6200">
                  <c:v>0.65825590690928992</c:v>
                </c:pt>
                <c:pt idx="6201">
                  <c:v>0.65863886254053994</c:v>
                </c:pt>
                <c:pt idx="6202">
                  <c:v>0.65880132856592</c:v>
                </c:pt>
                <c:pt idx="6203">
                  <c:v>0.65895364046472005</c:v>
                </c:pt>
                <c:pt idx="6204">
                  <c:v>0.65969199052648997</c:v>
                </c:pt>
                <c:pt idx="6205">
                  <c:v>0.66017503683408996</c:v>
                </c:pt>
                <c:pt idx="6206">
                  <c:v>0.66038827349241003</c:v>
                </c:pt>
                <c:pt idx="6207">
                  <c:v>0.66059715838217992</c:v>
                </c:pt>
                <c:pt idx="6208">
                  <c:v>0.66093514573854995</c:v>
                </c:pt>
                <c:pt idx="6209">
                  <c:v>0.66134566257054006</c:v>
                </c:pt>
                <c:pt idx="6210">
                  <c:v>0.6616996064115499</c:v>
                </c:pt>
                <c:pt idx="6211">
                  <c:v>0.66191574424887989</c:v>
                </c:pt>
                <c:pt idx="6212">
                  <c:v>0.66262363193090001</c:v>
                </c:pt>
                <c:pt idx="6213">
                  <c:v>0.66273387673383999</c:v>
                </c:pt>
                <c:pt idx="6214">
                  <c:v>0.66305735819508005</c:v>
                </c:pt>
                <c:pt idx="6215">
                  <c:v>0.66328800192754001</c:v>
                </c:pt>
                <c:pt idx="6216">
                  <c:v>0.66353460214464</c:v>
                </c:pt>
                <c:pt idx="6217">
                  <c:v>0.66362638120753004</c:v>
                </c:pt>
                <c:pt idx="6218">
                  <c:v>0.66378700471978003</c:v>
                </c:pt>
                <c:pt idx="6219">
                  <c:v>0.66409162851736991</c:v>
                </c:pt>
                <c:pt idx="6220">
                  <c:v>0.6645035959388701</c:v>
                </c:pt>
                <c:pt idx="6221">
                  <c:v>0.66471973377621008</c:v>
                </c:pt>
                <c:pt idx="6222">
                  <c:v>0.66536959787773009</c:v>
                </c:pt>
                <c:pt idx="6223">
                  <c:v>0.66564085811653007</c:v>
                </c:pt>
                <c:pt idx="6224">
                  <c:v>0.66604122082193995</c:v>
                </c:pt>
                <c:pt idx="6225">
                  <c:v>0.66631393165024999</c:v>
                </c:pt>
                <c:pt idx="6226">
                  <c:v>0.66661565426881997</c:v>
                </c:pt>
                <c:pt idx="6227">
                  <c:v>0.66740332437401007</c:v>
                </c:pt>
                <c:pt idx="6228">
                  <c:v>0.66776016939404004</c:v>
                </c:pt>
                <c:pt idx="6229">
                  <c:v>0.66808510144479993</c:v>
                </c:pt>
                <c:pt idx="6230">
                  <c:v>0.66820840155335004</c:v>
                </c:pt>
                <c:pt idx="6231">
                  <c:v>0.66833895460946002</c:v>
                </c:pt>
                <c:pt idx="6232">
                  <c:v>0.66871175611413003</c:v>
                </c:pt>
                <c:pt idx="6233">
                  <c:v>0.66901754607858011</c:v>
                </c:pt>
                <c:pt idx="6234">
                  <c:v>0.66942860263765991</c:v>
                </c:pt>
                <c:pt idx="6235">
                  <c:v>0.66999842901155993</c:v>
                </c:pt>
                <c:pt idx="6236">
                  <c:v>0.67032045988328992</c:v>
                </c:pt>
                <c:pt idx="6237">
                  <c:v>0.67047277178208997</c:v>
                </c:pt>
                <c:pt idx="6238">
                  <c:v>0.67093260865750004</c:v>
                </c:pt>
                <c:pt idx="6239">
                  <c:v>0.67124013363411006</c:v>
                </c:pt>
                <c:pt idx="6240">
                  <c:v>0.67136053256363004</c:v>
                </c:pt>
                <c:pt idx="6241">
                  <c:v>0.67198283546441995</c:v>
                </c:pt>
                <c:pt idx="6242">
                  <c:v>0.67270087727302008</c:v>
                </c:pt>
                <c:pt idx="6243">
                  <c:v>0.67290976216278997</c:v>
                </c:pt>
                <c:pt idx="6244">
                  <c:v>0.67298954458596993</c:v>
                </c:pt>
                <c:pt idx="6245">
                  <c:v>0.67312880117916007</c:v>
                </c:pt>
                <c:pt idx="6246">
                  <c:v>0.67346388735649998</c:v>
                </c:pt>
                <c:pt idx="6247">
                  <c:v>0.67389616303117994</c:v>
                </c:pt>
                <c:pt idx="6248">
                  <c:v>0.67414856560631997</c:v>
                </c:pt>
                <c:pt idx="6249">
                  <c:v>0.67452944084809996</c:v>
                </c:pt>
                <c:pt idx="6250">
                  <c:v>0.67512191116909004</c:v>
                </c:pt>
                <c:pt idx="6251">
                  <c:v>0.67533949959594008</c:v>
                </c:pt>
                <c:pt idx="6252">
                  <c:v>0.67558319863400995</c:v>
                </c:pt>
                <c:pt idx="6253">
                  <c:v>0.6758080400084201</c:v>
                </c:pt>
                <c:pt idx="6254">
                  <c:v>0.67600677077160998</c:v>
                </c:pt>
                <c:pt idx="6255">
                  <c:v>0.67607930024722007</c:v>
                </c:pt>
                <c:pt idx="6256">
                  <c:v>0.6764782123631099</c:v>
                </c:pt>
                <c:pt idx="6257">
                  <c:v>0.67688437742656005</c:v>
                </c:pt>
                <c:pt idx="6258">
                  <c:v>0.6775255379910099</c:v>
                </c:pt>
                <c:pt idx="6259">
                  <c:v>0.67764738751004994</c:v>
                </c:pt>
                <c:pt idx="6260">
                  <c:v>0.67774602759689007</c:v>
                </c:pt>
                <c:pt idx="6261">
                  <c:v>0.67791275252669991</c:v>
                </c:pt>
                <c:pt idx="6262">
                  <c:v>0.67811592792252995</c:v>
                </c:pt>
                <c:pt idx="6263">
                  <c:v>0.6784872788376799</c:v>
                </c:pt>
                <c:pt idx="6264">
                  <c:v>0.6787788473296601</c:v>
                </c:pt>
                <c:pt idx="6265">
                  <c:v>0.67890504861722989</c:v>
                </c:pt>
                <c:pt idx="6266">
                  <c:v>0.67973333522877</c:v>
                </c:pt>
                <c:pt idx="6267">
                  <c:v>0.68014385206075989</c:v>
                </c:pt>
                <c:pt idx="6268">
                  <c:v>0.68046443234298004</c:v>
                </c:pt>
                <c:pt idx="6269">
                  <c:v>0.68062544777885003</c:v>
                </c:pt>
                <c:pt idx="6270">
                  <c:v>0.68075164906642005</c:v>
                </c:pt>
                <c:pt idx="6271">
                  <c:v>0.68084158561619001</c:v>
                </c:pt>
                <c:pt idx="6272">
                  <c:v>0.68111284585498999</c:v>
                </c:pt>
                <c:pt idx="6273">
                  <c:v>0.68153351681357011</c:v>
                </c:pt>
                <c:pt idx="6274">
                  <c:v>0.68189326301261999</c:v>
                </c:pt>
                <c:pt idx="6275">
                  <c:v>0.68238791403632004</c:v>
                </c:pt>
                <c:pt idx="6276">
                  <c:v>0.68248220235462997</c:v>
                </c:pt>
                <c:pt idx="6277">
                  <c:v>0.68262436012683003</c:v>
                </c:pt>
                <c:pt idx="6278">
                  <c:v>0.68275636377246007</c:v>
                </c:pt>
                <c:pt idx="6279">
                  <c:v>0.68300006281052994</c:v>
                </c:pt>
                <c:pt idx="6280">
                  <c:v>0.68320314534225002</c:v>
                </c:pt>
                <c:pt idx="6281">
                  <c:v>0.68355563859375001</c:v>
                </c:pt>
                <c:pt idx="6282">
                  <c:v>0.68360350804764991</c:v>
                </c:pt>
                <c:pt idx="6283">
                  <c:v>0.68372245638766005</c:v>
                </c:pt>
                <c:pt idx="6284">
                  <c:v>0.68475382553093</c:v>
                </c:pt>
                <c:pt idx="6285">
                  <c:v>0.6852154741235601</c:v>
                </c:pt>
                <c:pt idx="6286">
                  <c:v>0.68544430613879004</c:v>
                </c:pt>
                <c:pt idx="6287">
                  <c:v>0.68551538502490006</c:v>
                </c:pt>
                <c:pt idx="6288">
                  <c:v>0.68559371685855997</c:v>
                </c:pt>
                <c:pt idx="6289">
                  <c:v>0.68586062532882996</c:v>
                </c:pt>
                <c:pt idx="6290">
                  <c:v>0.68619281032714996</c:v>
                </c:pt>
                <c:pt idx="6291">
                  <c:v>0.68670631901451995</c:v>
                </c:pt>
                <c:pt idx="6292">
                  <c:v>0.68706171344504008</c:v>
                </c:pt>
                <c:pt idx="6293">
                  <c:v>0.68715455117381996</c:v>
                </c:pt>
                <c:pt idx="6294">
                  <c:v>0.68750994560434009</c:v>
                </c:pt>
                <c:pt idx="6295">
                  <c:v>0.68772898462069998</c:v>
                </c:pt>
                <c:pt idx="6296">
                  <c:v>0.68793932009998993</c:v>
                </c:pt>
                <c:pt idx="6297">
                  <c:v>0.68816416147440007</c:v>
                </c:pt>
                <c:pt idx="6298">
                  <c:v>0.6883164733731999</c:v>
                </c:pt>
                <c:pt idx="6299">
                  <c:v>0.68841221228100991</c:v>
                </c:pt>
                <c:pt idx="6300">
                  <c:v>0.68862980070785995</c:v>
                </c:pt>
                <c:pt idx="6301">
                  <c:v>0.68887204915641997</c:v>
                </c:pt>
                <c:pt idx="6302">
                  <c:v>0.68949870382574008</c:v>
                </c:pt>
                <c:pt idx="6303">
                  <c:v>0.6900964114474899</c:v>
                </c:pt>
                <c:pt idx="6304">
                  <c:v>0.69021529504482992</c:v>
                </c:pt>
                <c:pt idx="6305">
                  <c:v>0.69027912098337008</c:v>
                </c:pt>
                <c:pt idx="6306">
                  <c:v>0.69054022709559004</c:v>
                </c:pt>
                <c:pt idx="6307">
                  <c:v>0.6907882779022001</c:v>
                </c:pt>
                <c:pt idx="6308">
                  <c:v>0.69103777929832</c:v>
                </c:pt>
                <c:pt idx="6309">
                  <c:v>0.69121765239784994</c:v>
                </c:pt>
                <c:pt idx="6310">
                  <c:v>0.69171230342154999</c:v>
                </c:pt>
                <c:pt idx="6311">
                  <c:v>0.69186026355181007</c:v>
                </c:pt>
                <c:pt idx="6312">
                  <c:v>0.69195890363863999</c:v>
                </c:pt>
                <c:pt idx="6313">
                  <c:v>0.69243904876722007</c:v>
                </c:pt>
                <c:pt idx="6314">
                  <c:v>0.69262907599334</c:v>
                </c:pt>
                <c:pt idx="6315">
                  <c:v>0.69283215852506008</c:v>
                </c:pt>
                <c:pt idx="6316">
                  <c:v>0.69305845048899006</c:v>
                </c:pt>
                <c:pt idx="6317">
                  <c:v>0.69316724470240998</c:v>
                </c:pt>
                <c:pt idx="6318">
                  <c:v>0.69345736260487989</c:v>
                </c:pt>
                <c:pt idx="6319">
                  <c:v>0.69379680055075998</c:v>
                </c:pt>
                <c:pt idx="6320">
                  <c:v>0.69420006443519</c:v>
                </c:pt>
                <c:pt idx="6321">
                  <c:v>0.69491085329623004</c:v>
                </c:pt>
                <c:pt idx="6322">
                  <c:v>0.69496162392916006</c:v>
                </c:pt>
                <c:pt idx="6323">
                  <c:v>0.69520242178820002</c:v>
                </c:pt>
                <c:pt idx="6324">
                  <c:v>0.69537359135066001</c:v>
                </c:pt>
                <c:pt idx="6325">
                  <c:v>0.69560423508311997</c:v>
                </c:pt>
                <c:pt idx="6326">
                  <c:v>0.6960002460199799</c:v>
                </c:pt>
                <c:pt idx="6327">
                  <c:v>0.69617314967058008</c:v>
                </c:pt>
                <c:pt idx="6328">
                  <c:v>0.69651810647588008</c:v>
                </c:pt>
                <c:pt idx="6329">
                  <c:v>0.6965891853619901</c:v>
                </c:pt>
                <c:pt idx="6330">
                  <c:v>0.6967153866495599</c:v>
                </c:pt>
                <c:pt idx="6331">
                  <c:v>0.69690541387567007</c:v>
                </c:pt>
                <c:pt idx="6332">
                  <c:v>0.69756833328279999</c:v>
                </c:pt>
                <c:pt idx="6333">
                  <c:v>0.69773805225574992</c:v>
                </c:pt>
                <c:pt idx="6334">
                  <c:v>0.69778882288867994</c:v>
                </c:pt>
                <c:pt idx="6335">
                  <c:v>0.69788746297552007</c:v>
                </c:pt>
                <c:pt idx="6336">
                  <c:v>0.6980296207477199</c:v>
                </c:pt>
                <c:pt idx="6337">
                  <c:v>0.69845899524336996</c:v>
                </c:pt>
                <c:pt idx="6338">
                  <c:v>0.69861130714217001</c:v>
                </c:pt>
                <c:pt idx="6339">
                  <c:v>0.69898265805731996</c:v>
                </c:pt>
                <c:pt idx="6340">
                  <c:v>0.69944829729078006</c:v>
                </c:pt>
                <c:pt idx="6341">
                  <c:v>0.69968039161275009</c:v>
                </c:pt>
                <c:pt idx="6342">
                  <c:v>0.69976307521494996</c:v>
                </c:pt>
                <c:pt idx="6343">
                  <c:v>0.70019244971060002</c:v>
                </c:pt>
                <c:pt idx="6344">
                  <c:v>0.70048546879209006</c:v>
                </c:pt>
                <c:pt idx="6345">
                  <c:v>0.70087132560236998</c:v>
                </c:pt>
                <c:pt idx="6346">
                  <c:v>0.70109326579775</c:v>
                </c:pt>
                <c:pt idx="6347">
                  <c:v>0.7013021506875301</c:v>
                </c:pt>
                <c:pt idx="6348">
                  <c:v>0.70144140728071003</c:v>
                </c:pt>
                <c:pt idx="6349">
                  <c:v>0.7014733202499801</c:v>
                </c:pt>
                <c:pt idx="6350">
                  <c:v>0.70181856055392</c:v>
                </c:pt>
                <c:pt idx="6351">
                  <c:v>0.70245391876031005</c:v>
                </c:pt>
                <c:pt idx="6352">
                  <c:v>0.70252934941496004</c:v>
                </c:pt>
                <c:pt idx="6353">
                  <c:v>0.70262363773325998</c:v>
                </c:pt>
                <c:pt idx="6354">
                  <c:v>0.70275999314741999</c:v>
                </c:pt>
                <c:pt idx="6355">
                  <c:v>0.70295292155255007</c:v>
                </c:pt>
                <c:pt idx="6356">
                  <c:v>0.70327785360331996</c:v>
                </c:pt>
                <c:pt idx="6357">
                  <c:v>0.70343306668112993</c:v>
                </c:pt>
                <c:pt idx="6358">
                  <c:v>0.70377830698507005</c:v>
                </c:pt>
                <c:pt idx="6359">
                  <c:v>0.7040016977699699</c:v>
                </c:pt>
                <c:pt idx="6360">
                  <c:v>0.70436724632707004</c:v>
                </c:pt>
                <c:pt idx="6361">
                  <c:v>0.7044194675495099</c:v>
                </c:pt>
                <c:pt idx="6362">
                  <c:v>0.70455292178465001</c:v>
                </c:pt>
                <c:pt idx="6363">
                  <c:v>0.70480532435979004</c:v>
                </c:pt>
                <c:pt idx="6364">
                  <c:v>0.70518102704348995</c:v>
                </c:pt>
                <c:pt idx="6365">
                  <c:v>0.7053202836366701</c:v>
                </c:pt>
                <c:pt idx="6366">
                  <c:v>0.70557413680132997</c:v>
                </c:pt>
                <c:pt idx="6367">
                  <c:v>0.70590051944159993</c:v>
                </c:pt>
                <c:pt idx="6368">
                  <c:v>0.70602672072916994</c:v>
                </c:pt>
                <c:pt idx="6369">
                  <c:v>0.7060760407725899</c:v>
                </c:pt>
                <c:pt idx="6370">
                  <c:v>0.70612391022650001</c:v>
                </c:pt>
                <c:pt idx="6371">
                  <c:v>0.70621094559724007</c:v>
                </c:pt>
                <c:pt idx="6372">
                  <c:v>0.70656053766970994</c:v>
                </c:pt>
                <c:pt idx="6373">
                  <c:v>0.70699861570242994</c:v>
                </c:pt>
                <c:pt idx="6374">
                  <c:v>0.7073191959846501</c:v>
                </c:pt>
                <c:pt idx="6375">
                  <c:v>0.70742218784002997</c:v>
                </c:pt>
                <c:pt idx="6376">
                  <c:v>0.70779934111322995</c:v>
                </c:pt>
                <c:pt idx="6377">
                  <c:v>0.70824032032498008</c:v>
                </c:pt>
                <c:pt idx="6378">
                  <c:v>0.70845065580427002</c:v>
                </c:pt>
                <c:pt idx="6379">
                  <c:v>0.70872626781160997</c:v>
                </c:pt>
                <c:pt idx="6380">
                  <c:v>0.70910051990579004</c:v>
                </c:pt>
                <c:pt idx="6381">
                  <c:v>0.70918175291848007</c:v>
                </c:pt>
                <c:pt idx="6382">
                  <c:v>0.70923687531995006</c:v>
                </c:pt>
                <c:pt idx="6383">
                  <c:v>0.70932100951165999</c:v>
                </c:pt>
                <c:pt idx="6384">
                  <c:v>0.7097010639638901</c:v>
                </c:pt>
                <c:pt idx="6385">
                  <c:v>0.71023197972539998</c:v>
                </c:pt>
                <c:pt idx="6386">
                  <c:v>0.71060478123006998</c:v>
                </c:pt>
                <c:pt idx="6387">
                  <c:v>0.71076724725545004</c:v>
                </c:pt>
                <c:pt idx="6388">
                  <c:v>0.71087314028985005</c:v>
                </c:pt>
                <c:pt idx="6389">
                  <c:v>0.71092391092278007</c:v>
                </c:pt>
                <c:pt idx="6390">
                  <c:v>0.71096017566059011</c:v>
                </c:pt>
                <c:pt idx="6391">
                  <c:v>0.71108041761046992</c:v>
                </c:pt>
                <c:pt idx="6392">
                  <c:v>0.7113576371869601</c:v>
                </c:pt>
                <c:pt idx="6393">
                  <c:v>0.71174059281822011</c:v>
                </c:pt>
                <c:pt idx="6394">
                  <c:v>0.71196108242409006</c:v>
                </c:pt>
                <c:pt idx="6395">
                  <c:v>0.71208438253263995</c:v>
                </c:pt>
                <c:pt idx="6396">
                  <c:v>0.71217992204298008</c:v>
                </c:pt>
                <c:pt idx="6397">
                  <c:v>0.71270378425439995</c:v>
                </c:pt>
                <c:pt idx="6398">
                  <c:v>0.71286770086929008</c:v>
                </c:pt>
                <c:pt idx="6399">
                  <c:v>0.71323324942639998</c:v>
                </c:pt>
                <c:pt idx="6400">
                  <c:v>0.71353932381349994</c:v>
                </c:pt>
                <c:pt idx="6401">
                  <c:v>0.71383379348450005</c:v>
                </c:pt>
                <c:pt idx="6402">
                  <c:v>0.71391212531816994</c:v>
                </c:pt>
                <c:pt idx="6403">
                  <c:v>0.71399916068891001</c:v>
                </c:pt>
                <c:pt idx="6404">
                  <c:v>0.71412681256599009</c:v>
                </c:pt>
                <c:pt idx="6405">
                  <c:v>0.71468794195765994</c:v>
                </c:pt>
                <c:pt idx="6406">
                  <c:v>0.7152147547002401</c:v>
                </c:pt>
                <c:pt idx="6407">
                  <c:v>0.71545555255928006</c:v>
                </c:pt>
                <c:pt idx="6408">
                  <c:v>0.71555564323563003</c:v>
                </c:pt>
                <c:pt idx="6409">
                  <c:v>0.71560786445807989</c:v>
                </c:pt>
                <c:pt idx="6410">
                  <c:v>0.71570070218686999</c:v>
                </c:pt>
                <c:pt idx="6411">
                  <c:v>0.71573714226581009</c:v>
                </c:pt>
                <c:pt idx="6412">
                  <c:v>0.71603433777470005</c:v>
                </c:pt>
                <c:pt idx="6413">
                  <c:v>0.71644485460668994</c:v>
                </c:pt>
                <c:pt idx="6414">
                  <c:v>0.71670886189793004</c:v>
                </c:pt>
                <c:pt idx="6415">
                  <c:v>0.71682055729038008</c:v>
                </c:pt>
                <c:pt idx="6416">
                  <c:v>0.71688873499745998</c:v>
                </c:pt>
                <c:pt idx="6417">
                  <c:v>0.71761548034313005</c:v>
                </c:pt>
                <c:pt idx="6418">
                  <c:v>0.71775038516778</c:v>
                </c:pt>
                <c:pt idx="6419">
                  <c:v>0.71822327734879998</c:v>
                </c:pt>
                <c:pt idx="6420">
                  <c:v>0.71838313920732011</c:v>
                </c:pt>
                <c:pt idx="6421">
                  <c:v>0.71860333180103009</c:v>
                </c:pt>
                <c:pt idx="6422">
                  <c:v>0.71866280597103005</c:v>
                </c:pt>
                <c:pt idx="6423">
                  <c:v>0.71874403898372008</c:v>
                </c:pt>
                <c:pt idx="6424">
                  <c:v>0.7188151178698301</c:v>
                </c:pt>
                <c:pt idx="6425">
                  <c:v>0.71900834761011989</c:v>
                </c:pt>
                <c:pt idx="6426">
                  <c:v>0.71935908893695011</c:v>
                </c:pt>
                <c:pt idx="6427">
                  <c:v>0.71984052155316003</c:v>
                </c:pt>
                <c:pt idx="6428">
                  <c:v>0.7201801226009199</c:v>
                </c:pt>
                <c:pt idx="6429">
                  <c:v>0.7202802132772701</c:v>
                </c:pt>
                <c:pt idx="6430">
                  <c:v>0.72034258862629996</c:v>
                </c:pt>
                <c:pt idx="6431">
                  <c:v>0.72044993225022003</c:v>
                </c:pt>
                <c:pt idx="6432">
                  <c:v>0.7205326158524199</c:v>
                </c:pt>
                <c:pt idx="6433">
                  <c:v>0.72070233482536006</c:v>
                </c:pt>
                <c:pt idx="6434">
                  <c:v>0.72103201067021994</c:v>
                </c:pt>
                <c:pt idx="6435">
                  <c:v>0.72130868124150993</c:v>
                </c:pt>
                <c:pt idx="6436">
                  <c:v>0.72145664137177001</c:v>
                </c:pt>
                <c:pt idx="6437">
                  <c:v>0.72155818263763005</c:v>
                </c:pt>
                <c:pt idx="6438">
                  <c:v>0.72173370396862002</c:v>
                </c:pt>
                <c:pt idx="6439">
                  <c:v>0.72229508210988991</c:v>
                </c:pt>
                <c:pt idx="6440">
                  <c:v>0.72278683195457005</c:v>
                </c:pt>
                <c:pt idx="6441">
                  <c:v>0.72300006861287991</c:v>
                </c:pt>
                <c:pt idx="6442">
                  <c:v>0.72330614299998008</c:v>
                </c:pt>
                <c:pt idx="6443">
                  <c:v>0.72340623367633006</c:v>
                </c:pt>
                <c:pt idx="6444">
                  <c:v>0.72346715843585008</c:v>
                </c:pt>
                <c:pt idx="6445">
                  <c:v>0.72354984203805994</c:v>
                </c:pt>
                <c:pt idx="6446">
                  <c:v>0.72366153743049999</c:v>
                </c:pt>
                <c:pt idx="6447">
                  <c:v>0.72400967891346002</c:v>
                </c:pt>
                <c:pt idx="6448">
                  <c:v>0.72467985126816004</c:v>
                </c:pt>
                <c:pt idx="6449">
                  <c:v>0.72502944334062991</c:v>
                </c:pt>
                <c:pt idx="6450">
                  <c:v>0.72519626113453994</c:v>
                </c:pt>
                <c:pt idx="6451">
                  <c:v>0.72529345063187001</c:v>
                </c:pt>
                <c:pt idx="6452">
                  <c:v>0.72556616146019004</c:v>
                </c:pt>
                <c:pt idx="6453">
                  <c:v>0.72583016875142992</c:v>
                </c:pt>
                <c:pt idx="6454">
                  <c:v>0.72603470187267005</c:v>
                </c:pt>
                <c:pt idx="6455">
                  <c:v>0.72619716789804989</c:v>
                </c:pt>
                <c:pt idx="6456">
                  <c:v>0.72632772095416009</c:v>
                </c:pt>
                <c:pt idx="6457">
                  <c:v>0.72647568108440996</c:v>
                </c:pt>
                <c:pt idx="6458">
                  <c:v>0.72679336018760998</c:v>
                </c:pt>
                <c:pt idx="6459">
                  <c:v>0.72754766673401994</c:v>
                </c:pt>
                <c:pt idx="6460">
                  <c:v>0.7278334328679501</c:v>
                </c:pt>
                <c:pt idx="6461">
                  <c:v>0.72792046823868994</c:v>
                </c:pt>
                <c:pt idx="6462">
                  <c:v>0.72810904487529005</c:v>
                </c:pt>
                <c:pt idx="6463">
                  <c:v>0.72819462965652004</c:v>
                </c:pt>
                <c:pt idx="6464">
                  <c:v>0.72827296149017995</c:v>
                </c:pt>
                <c:pt idx="6465">
                  <c:v>0.72838175570361008</c:v>
                </c:pt>
                <c:pt idx="6466">
                  <c:v>0.72846588989532002</c:v>
                </c:pt>
                <c:pt idx="6467">
                  <c:v>0.72876761251389</c:v>
                </c:pt>
                <c:pt idx="6468">
                  <c:v>0.72927822002223008</c:v>
                </c:pt>
                <c:pt idx="6469">
                  <c:v>0.72969453921226002</c:v>
                </c:pt>
                <c:pt idx="6470">
                  <c:v>0.72983089462642003</c:v>
                </c:pt>
                <c:pt idx="6471">
                  <c:v>0.72993678766082004</c:v>
                </c:pt>
                <c:pt idx="6472">
                  <c:v>0.73016307962474003</c:v>
                </c:pt>
                <c:pt idx="6473">
                  <c:v>0.73054458466648997</c:v>
                </c:pt>
                <c:pt idx="6474">
                  <c:v>0.73085936259066009</c:v>
                </c:pt>
                <c:pt idx="6475">
                  <c:v>0.73094784855091</c:v>
                </c:pt>
                <c:pt idx="6476">
                  <c:v>0.73104068627970009</c:v>
                </c:pt>
                <c:pt idx="6477">
                  <c:v>0.73115093108264007</c:v>
                </c:pt>
                <c:pt idx="6478">
                  <c:v>0.73125972529605998</c:v>
                </c:pt>
                <c:pt idx="6479">
                  <c:v>0.73172391394001002</c:v>
                </c:pt>
                <c:pt idx="6480">
                  <c:v>0.73220986142662992</c:v>
                </c:pt>
                <c:pt idx="6481">
                  <c:v>0.73276108544132001</c:v>
                </c:pt>
                <c:pt idx="6482">
                  <c:v>0.73283071373790998</c:v>
                </c:pt>
                <c:pt idx="6483">
                  <c:v>0.73292210087719001</c:v>
                </c:pt>
                <c:pt idx="6484">
                  <c:v>0.73300913624793007</c:v>
                </c:pt>
                <c:pt idx="6485">
                  <c:v>0.7331208316403699</c:v>
                </c:pt>
                <c:pt idx="6486">
                  <c:v>0.73336888244697995</c:v>
                </c:pt>
                <c:pt idx="6487">
                  <c:v>0.73369381449774007</c:v>
                </c:pt>
                <c:pt idx="6488">
                  <c:v>0.73393606294630009</c:v>
                </c:pt>
                <c:pt idx="6489">
                  <c:v>0.73438719628463001</c:v>
                </c:pt>
                <c:pt idx="6490">
                  <c:v>0.73454676113098993</c:v>
                </c:pt>
                <c:pt idx="6491">
                  <c:v>0.73469762244026993</c:v>
                </c:pt>
                <c:pt idx="6492">
                  <c:v>0.7348078672432099</c:v>
                </c:pt>
                <c:pt idx="6493">
                  <c:v>0.73540115835375008</c:v>
                </c:pt>
                <c:pt idx="6494">
                  <c:v>0.73564340680231011</c:v>
                </c:pt>
                <c:pt idx="6495">
                  <c:v>0.73574059629962996</c:v>
                </c:pt>
                <c:pt idx="6496">
                  <c:v>0.73593640408871996</c:v>
                </c:pt>
                <c:pt idx="6497">
                  <c:v>0.73600895535941002</c:v>
                </c:pt>
                <c:pt idx="6498">
                  <c:v>0.73649490284603991</c:v>
                </c:pt>
                <c:pt idx="6499">
                  <c:v>0.73715201989513002</c:v>
                </c:pt>
                <c:pt idx="6500">
                  <c:v>0.73757124026419008</c:v>
                </c:pt>
                <c:pt idx="6501">
                  <c:v>0.7377279039315201</c:v>
                </c:pt>
                <c:pt idx="6502">
                  <c:v>0.7378033345861601</c:v>
                </c:pt>
                <c:pt idx="6503">
                  <c:v>0.73786861111421009</c:v>
                </c:pt>
                <c:pt idx="6504">
                  <c:v>0.73799046063324991</c:v>
                </c:pt>
                <c:pt idx="6505">
                  <c:v>0.73839662569670006</c:v>
                </c:pt>
                <c:pt idx="6506">
                  <c:v>0.73880859311820002</c:v>
                </c:pt>
                <c:pt idx="6507">
                  <c:v>0.73918719698092006</c:v>
                </c:pt>
                <c:pt idx="6508">
                  <c:v>0.73933950887970989</c:v>
                </c:pt>
                <c:pt idx="6509">
                  <c:v>0.73942799483996002</c:v>
                </c:pt>
                <c:pt idx="6510">
                  <c:v>0.73957885614924002</c:v>
                </c:pt>
                <c:pt idx="6511">
                  <c:v>0.74023742378783997</c:v>
                </c:pt>
                <c:pt idx="6512">
                  <c:v>0.74037087802297008</c:v>
                </c:pt>
                <c:pt idx="6513">
                  <c:v>0.74044340749858994</c:v>
                </c:pt>
                <c:pt idx="6514">
                  <c:v>0.74051883815322994</c:v>
                </c:pt>
                <c:pt idx="6515">
                  <c:v>0.74063488531421995</c:v>
                </c:pt>
                <c:pt idx="6516">
                  <c:v>0.74082309045544004</c:v>
                </c:pt>
                <c:pt idx="6517">
                  <c:v>0.74113641328719004</c:v>
                </c:pt>
                <c:pt idx="6518">
                  <c:v>0.74147767782088003</c:v>
                </c:pt>
                <c:pt idx="6519">
                  <c:v>0.74222763259875002</c:v>
                </c:pt>
                <c:pt idx="6520">
                  <c:v>0.74236398801291004</c:v>
                </c:pt>
                <c:pt idx="6521">
                  <c:v>0.74249018930048005</c:v>
                </c:pt>
                <c:pt idx="6522">
                  <c:v>0.74267586475806002</c:v>
                </c:pt>
                <c:pt idx="6523">
                  <c:v>0.74284703432051002</c:v>
                </c:pt>
                <c:pt idx="6524">
                  <c:v>0.74297754423887996</c:v>
                </c:pt>
                <c:pt idx="6525">
                  <c:v>0.74335474064982998</c:v>
                </c:pt>
                <c:pt idx="6526">
                  <c:v>0.74371448684888009</c:v>
                </c:pt>
                <c:pt idx="6527">
                  <c:v>0.7439117670225599</c:v>
                </c:pt>
                <c:pt idx="6528">
                  <c:v>0.74401766005695991</c:v>
                </c:pt>
                <c:pt idx="6529">
                  <c:v>0.74411194837526007</c:v>
                </c:pt>
                <c:pt idx="6530">
                  <c:v>0.74418882961940991</c:v>
                </c:pt>
                <c:pt idx="6531">
                  <c:v>0.74433388857065008</c:v>
                </c:pt>
                <c:pt idx="6532">
                  <c:v>0.74469219624932004</c:v>
                </c:pt>
                <c:pt idx="6533">
                  <c:v>0.74513316339194002</c:v>
                </c:pt>
                <c:pt idx="6534">
                  <c:v>0.74518538461438011</c:v>
                </c:pt>
                <c:pt idx="6535">
                  <c:v>0.74525501291097007</c:v>
                </c:pt>
                <c:pt idx="6536">
                  <c:v>0.74540297304122993</c:v>
                </c:pt>
                <c:pt idx="6537">
                  <c:v>0.74554222963441008</c:v>
                </c:pt>
                <c:pt idx="6538">
                  <c:v>0.74564232031076005</c:v>
                </c:pt>
                <c:pt idx="6539">
                  <c:v>0.74615002664008001</c:v>
                </c:pt>
                <c:pt idx="6540">
                  <c:v>0.74666353532744001</c:v>
                </c:pt>
                <c:pt idx="6541">
                  <c:v>0.74705519449576996</c:v>
                </c:pt>
                <c:pt idx="6542">
                  <c:v>0.7471494828140699</c:v>
                </c:pt>
                <c:pt idx="6543">
                  <c:v>0.74726117820651994</c:v>
                </c:pt>
                <c:pt idx="6544">
                  <c:v>0.74739028067311009</c:v>
                </c:pt>
                <c:pt idx="6545">
                  <c:v>0.74748456899142002</c:v>
                </c:pt>
                <c:pt idx="6546">
                  <c:v>0.74792699879266999</c:v>
                </c:pt>
                <c:pt idx="6547">
                  <c:v>0.74814168604049991</c:v>
                </c:pt>
                <c:pt idx="6548">
                  <c:v>0.7483578238778299</c:v>
                </c:pt>
                <c:pt idx="6549">
                  <c:v>0.74854785110395006</c:v>
                </c:pt>
                <c:pt idx="6550">
                  <c:v>0.74870016300273989</c:v>
                </c:pt>
                <c:pt idx="6551">
                  <c:v>0.74882201252177993</c:v>
                </c:pt>
                <c:pt idx="6552">
                  <c:v>0.74894821380934995</c:v>
                </c:pt>
                <c:pt idx="6553">
                  <c:v>0.7490120397478901</c:v>
                </c:pt>
                <c:pt idx="6554">
                  <c:v>0.74912228455083008</c:v>
                </c:pt>
                <c:pt idx="6555">
                  <c:v>0.74982436987479995</c:v>
                </c:pt>
                <c:pt idx="6556">
                  <c:v>0.74993461467772993</c:v>
                </c:pt>
                <c:pt idx="6557">
                  <c:v>0.75000279238481005</c:v>
                </c:pt>
                <c:pt idx="6558">
                  <c:v>0.75010578424018992</c:v>
                </c:pt>
                <c:pt idx="6559">
                  <c:v>0.7502914596977599</c:v>
                </c:pt>
                <c:pt idx="6560">
                  <c:v>0.75044812336508993</c:v>
                </c:pt>
                <c:pt idx="6561">
                  <c:v>0.75073679067804999</c:v>
                </c:pt>
                <c:pt idx="6562">
                  <c:v>0.75113135102540007</c:v>
                </c:pt>
                <c:pt idx="6563">
                  <c:v>0.75173914803106001</c:v>
                </c:pt>
                <c:pt idx="6564">
                  <c:v>0.75188855875082994</c:v>
                </c:pt>
                <c:pt idx="6565">
                  <c:v>0.7519683411740099</c:v>
                </c:pt>
                <c:pt idx="6566">
                  <c:v>0.75205537654474997</c:v>
                </c:pt>
                <c:pt idx="6567">
                  <c:v>0.7521743248847601</c:v>
                </c:pt>
                <c:pt idx="6568">
                  <c:v>0.75283869488141009</c:v>
                </c:pt>
                <c:pt idx="6569">
                  <c:v>0.75300986444386009</c:v>
                </c:pt>
                <c:pt idx="6570">
                  <c:v>0.75312881278387001</c:v>
                </c:pt>
                <c:pt idx="6571">
                  <c:v>0.75343633776048002</c:v>
                </c:pt>
                <c:pt idx="6572">
                  <c:v>0.75351466959414992</c:v>
                </c:pt>
                <c:pt idx="6573">
                  <c:v>0.75359155083829998</c:v>
                </c:pt>
                <c:pt idx="6574">
                  <c:v>0.75365827795587004</c:v>
                </c:pt>
                <c:pt idx="6575">
                  <c:v>0.75380913926515003</c:v>
                </c:pt>
                <c:pt idx="6576">
                  <c:v>0.75397450646955999</c:v>
                </c:pt>
                <c:pt idx="6577">
                  <c:v>0.75443724452398997</c:v>
                </c:pt>
                <c:pt idx="6578">
                  <c:v>0.75460551290742006</c:v>
                </c:pt>
                <c:pt idx="6579">
                  <c:v>0.75468529533060003</c:v>
                </c:pt>
                <c:pt idx="6580">
                  <c:v>0.75476652834329006</c:v>
                </c:pt>
                <c:pt idx="6581">
                  <c:v>0.75487532255670997</c:v>
                </c:pt>
                <c:pt idx="6582">
                  <c:v>0.75500877679184009</c:v>
                </c:pt>
                <c:pt idx="6583">
                  <c:v>0.75546571248823002</c:v>
                </c:pt>
                <c:pt idx="6584">
                  <c:v>0.75573262095849003</c:v>
                </c:pt>
                <c:pt idx="6585">
                  <c:v>0.75609526833658003</c:v>
                </c:pt>
                <c:pt idx="6586">
                  <c:v>0.75654930285393007</c:v>
                </c:pt>
                <c:pt idx="6587">
                  <c:v>0.75662473350857007</c:v>
                </c:pt>
                <c:pt idx="6588">
                  <c:v>0.7566813064995499</c:v>
                </c:pt>
                <c:pt idx="6589">
                  <c:v>0.75676834187028996</c:v>
                </c:pt>
                <c:pt idx="6590">
                  <c:v>0.75690034551592</c:v>
                </c:pt>
                <c:pt idx="6591">
                  <c:v>0.75701526945763997</c:v>
                </c:pt>
                <c:pt idx="6592">
                  <c:v>0.75778375452892011</c:v>
                </c:pt>
                <c:pt idx="6593">
                  <c:v>0.75798828765016002</c:v>
                </c:pt>
                <c:pt idx="6594">
                  <c:v>0.75822473374067001</c:v>
                </c:pt>
                <c:pt idx="6595">
                  <c:v>0.75831321970091992</c:v>
                </c:pt>
                <c:pt idx="6596">
                  <c:v>0.7584336186304399</c:v>
                </c:pt>
                <c:pt idx="6597">
                  <c:v>0.75852645635922999</c:v>
                </c:pt>
                <c:pt idx="6598">
                  <c:v>0.75863379998314007</c:v>
                </c:pt>
                <c:pt idx="6599">
                  <c:v>0.75888475196878002</c:v>
                </c:pt>
                <c:pt idx="6600">
                  <c:v>0.75920388166149011</c:v>
                </c:pt>
                <c:pt idx="6601">
                  <c:v>0.75939681006662996</c:v>
                </c:pt>
                <c:pt idx="6602">
                  <c:v>0.75947659248979993</c:v>
                </c:pt>
                <c:pt idx="6603">
                  <c:v>0.75956797962907996</c:v>
                </c:pt>
                <c:pt idx="6604">
                  <c:v>0.7596622679473799</c:v>
                </c:pt>
                <c:pt idx="6605">
                  <c:v>0.75984214104691006</c:v>
                </c:pt>
                <c:pt idx="6606">
                  <c:v>0.76045719100014009</c:v>
                </c:pt>
                <c:pt idx="6607">
                  <c:v>0.76072555005991993</c:v>
                </c:pt>
                <c:pt idx="6608">
                  <c:v>0.7609765020455499</c:v>
                </c:pt>
                <c:pt idx="6609">
                  <c:v>0.76117958457726997</c:v>
                </c:pt>
                <c:pt idx="6610">
                  <c:v>0.76135655649778</c:v>
                </c:pt>
                <c:pt idx="6611">
                  <c:v>0.76141167889924999</c:v>
                </c:pt>
                <c:pt idx="6612">
                  <c:v>0.76148710955388998</c:v>
                </c:pt>
                <c:pt idx="6613">
                  <c:v>0.76166988383244005</c:v>
                </c:pt>
                <c:pt idx="6614">
                  <c:v>0.76176562274025006</c:v>
                </c:pt>
                <c:pt idx="6615">
                  <c:v>0.76213622931781999</c:v>
                </c:pt>
                <c:pt idx="6616">
                  <c:v>0.76283615780034997</c:v>
                </c:pt>
                <c:pt idx="6617">
                  <c:v>0.76299717323621996</c:v>
                </c:pt>
                <c:pt idx="6618">
                  <c:v>0.76313352865037998</c:v>
                </c:pt>
                <c:pt idx="6619">
                  <c:v>0.76323361932672995</c:v>
                </c:pt>
                <c:pt idx="6620">
                  <c:v>0.76329454408623998</c:v>
                </c:pt>
                <c:pt idx="6621">
                  <c:v>0.76337432650941994</c:v>
                </c:pt>
                <c:pt idx="6622">
                  <c:v>0.76348167013333001</c:v>
                </c:pt>
                <c:pt idx="6623">
                  <c:v>0.76376018331970008</c:v>
                </c:pt>
                <c:pt idx="6624">
                  <c:v>0.76396036467240003</c:v>
                </c:pt>
                <c:pt idx="6625">
                  <c:v>0.76418955781534992</c:v>
                </c:pt>
                <c:pt idx="6626">
                  <c:v>0.76430415438682009</c:v>
                </c:pt>
                <c:pt idx="6627">
                  <c:v>0.76437813445195002</c:v>
                </c:pt>
                <c:pt idx="6628">
                  <c:v>0.76456090873050009</c:v>
                </c:pt>
                <c:pt idx="6629">
                  <c:v>0.76487568665467998</c:v>
                </c:pt>
                <c:pt idx="6630">
                  <c:v>0.76541965772179998</c:v>
                </c:pt>
                <c:pt idx="6631">
                  <c:v>0.76577650274182996</c:v>
                </c:pt>
                <c:pt idx="6632">
                  <c:v>0.76609998420308001</c:v>
                </c:pt>
                <c:pt idx="6633">
                  <c:v>0.7661478536569899</c:v>
                </c:pt>
                <c:pt idx="6634">
                  <c:v>0.76618556898431001</c:v>
                </c:pt>
                <c:pt idx="6635">
                  <c:v>0.7662682525865101</c:v>
                </c:pt>
                <c:pt idx="6636">
                  <c:v>0.76635528795724994</c:v>
                </c:pt>
                <c:pt idx="6637">
                  <c:v>0.76646553276018992</c:v>
                </c:pt>
                <c:pt idx="6638">
                  <c:v>0.76673389181996998</c:v>
                </c:pt>
                <c:pt idx="6639">
                  <c:v>0.76725900522343005</c:v>
                </c:pt>
                <c:pt idx="6640">
                  <c:v>0.76774640329957</c:v>
                </c:pt>
                <c:pt idx="6641">
                  <c:v>0.76789146225079996</c:v>
                </c:pt>
                <c:pt idx="6642">
                  <c:v>0.76800460823276007</c:v>
                </c:pt>
                <c:pt idx="6643">
                  <c:v>0.76807423652935003</c:v>
                </c:pt>
                <c:pt idx="6644">
                  <c:v>0.76813226010984992</c:v>
                </c:pt>
                <c:pt idx="6645">
                  <c:v>0.76818448133229</c:v>
                </c:pt>
                <c:pt idx="6646">
                  <c:v>0.76829472613522998</c:v>
                </c:pt>
                <c:pt idx="6647">
                  <c:v>0.7684339827284099</c:v>
                </c:pt>
                <c:pt idx="6648">
                  <c:v>0.76862546054403991</c:v>
                </c:pt>
                <c:pt idx="6649">
                  <c:v>0.76889091842479007</c:v>
                </c:pt>
                <c:pt idx="6650">
                  <c:v>0.76896199731090009</c:v>
                </c:pt>
                <c:pt idx="6651">
                  <c:v>0.76908819859847011</c:v>
                </c:pt>
                <c:pt idx="6652">
                  <c:v>0.7692492140343401</c:v>
                </c:pt>
                <c:pt idx="6653">
                  <c:v>0.76937106355336993</c:v>
                </c:pt>
                <c:pt idx="6654">
                  <c:v>0.76988312165122008</c:v>
                </c:pt>
                <c:pt idx="6655">
                  <c:v>0.77064468114518991</c:v>
                </c:pt>
                <c:pt idx="6656">
                  <c:v>0.77084315461476005</c:v>
                </c:pt>
                <c:pt idx="6657">
                  <c:v>0.77092174374204991</c:v>
                </c:pt>
                <c:pt idx="6658">
                  <c:v>0.77100007557571004</c:v>
                </c:pt>
                <c:pt idx="6659">
                  <c:v>0.77106535210377003</c:v>
                </c:pt>
                <c:pt idx="6660">
                  <c:v>0.7711726957276801</c:v>
                </c:pt>
                <c:pt idx="6661">
                  <c:v>0.77123652166622003</c:v>
                </c:pt>
                <c:pt idx="6662">
                  <c:v>0.77134907037978007</c:v>
                </c:pt>
                <c:pt idx="6663">
                  <c:v>0.77185882456700994</c:v>
                </c:pt>
                <c:pt idx="6664">
                  <c:v>0.77242310388729996</c:v>
                </c:pt>
                <c:pt idx="6665">
                  <c:v>0.77253334869023993</c:v>
                </c:pt>
                <c:pt idx="6666">
                  <c:v>0.77269581471561999</c:v>
                </c:pt>
                <c:pt idx="6667">
                  <c:v>0.77280025716050993</c:v>
                </c:pt>
                <c:pt idx="6668">
                  <c:v>0.77286698427807998</c:v>
                </c:pt>
                <c:pt idx="6669">
                  <c:v>0.77319046573932004</c:v>
                </c:pt>
                <c:pt idx="6670">
                  <c:v>0.77337904237592991</c:v>
                </c:pt>
                <c:pt idx="6671">
                  <c:v>0.7736198402349701</c:v>
                </c:pt>
                <c:pt idx="6672">
                  <c:v>0.77366045674131989</c:v>
                </c:pt>
                <c:pt idx="6673">
                  <c:v>0.77370687560570994</c:v>
                </c:pt>
                <c:pt idx="6674">
                  <c:v>0.77378665802888991</c:v>
                </c:pt>
                <c:pt idx="6675">
                  <c:v>0.77392011226402002</c:v>
                </c:pt>
                <c:pt idx="6676">
                  <c:v>0.77402165352989005</c:v>
                </c:pt>
                <c:pt idx="6677">
                  <c:v>0.77420007603989993</c:v>
                </c:pt>
                <c:pt idx="6678">
                  <c:v>0.77503416500949007</c:v>
                </c:pt>
                <c:pt idx="6679">
                  <c:v>0.77562020317246994</c:v>
                </c:pt>
                <c:pt idx="6680">
                  <c:v>0.77567097380539995</c:v>
                </c:pt>
                <c:pt idx="6681">
                  <c:v>0.77576961389224008</c:v>
                </c:pt>
                <c:pt idx="6682">
                  <c:v>0.7758711551580999</c:v>
                </c:pt>
                <c:pt idx="6683">
                  <c:v>0.77592627755957011</c:v>
                </c:pt>
                <c:pt idx="6684">
                  <c:v>0.77601621410933008</c:v>
                </c:pt>
                <c:pt idx="6685">
                  <c:v>0.77612065655422002</c:v>
                </c:pt>
                <c:pt idx="6686">
                  <c:v>0.77639916974059009</c:v>
                </c:pt>
                <c:pt idx="6687">
                  <c:v>0.77670089235915007</c:v>
                </c:pt>
                <c:pt idx="6688">
                  <c:v>0.7770966759034601</c:v>
                </c:pt>
                <c:pt idx="6689">
                  <c:v>0.77726372108993003</c:v>
                </c:pt>
                <c:pt idx="6690">
                  <c:v>0.77735800940822997</c:v>
                </c:pt>
                <c:pt idx="6691">
                  <c:v>0.77741603298873008</c:v>
                </c:pt>
                <c:pt idx="6692">
                  <c:v>0.77754368486580994</c:v>
                </c:pt>
                <c:pt idx="6693">
                  <c:v>0.77762056610996</c:v>
                </c:pt>
                <c:pt idx="6694">
                  <c:v>0.77795130051876993</c:v>
                </c:pt>
                <c:pt idx="6695">
                  <c:v>0.77822981370513999</c:v>
                </c:pt>
                <c:pt idx="6696">
                  <c:v>0.77838589874786002</c:v>
                </c:pt>
                <c:pt idx="6697">
                  <c:v>0.77844159977394001</c:v>
                </c:pt>
                <c:pt idx="6698">
                  <c:v>0.77850252453346003</c:v>
                </c:pt>
                <c:pt idx="6699">
                  <c:v>0.77857360341956006</c:v>
                </c:pt>
                <c:pt idx="6700">
                  <c:v>0.77863017641054011</c:v>
                </c:pt>
                <c:pt idx="6701">
                  <c:v>0.77873026708689008</c:v>
                </c:pt>
                <c:pt idx="6702">
                  <c:v>0.77879554361495007</c:v>
                </c:pt>
                <c:pt idx="6703">
                  <c:v>0.77892029431301002</c:v>
                </c:pt>
                <c:pt idx="6704">
                  <c:v>0.77938448295695006</c:v>
                </c:pt>
                <c:pt idx="6705">
                  <c:v>0.78026063902240006</c:v>
                </c:pt>
                <c:pt idx="6706">
                  <c:v>0.78040859915264993</c:v>
                </c:pt>
                <c:pt idx="6707">
                  <c:v>0.78053189926120004</c:v>
                </c:pt>
                <c:pt idx="6708">
                  <c:v>0.78055800987242008</c:v>
                </c:pt>
                <c:pt idx="6709">
                  <c:v>0.78065664995925999</c:v>
                </c:pt>
                <c:pt idx="6710">
                  <c:v>0.78076689476219996</c:v>
                </c:pt>
                <c:pt idx="6711">
                  <c:v>0.78084667718536993</c:v>
                </c:pt>
                <c:pt idx="6712">
                  <c:v>0.78110343152905992</c:v>
                </c:pt>
                <c:pt idx="6713">
                  <c:v>0.7813094152398099</c:v>
                </c:pt>
                <c:pt idx="6714">
                  <c:v>0.78159808255275998</c:v>
                </c:pt>
                <c:pt idx="6715">
                  <c:v>0.78202020410084994</c:v>
                </c:pt>
                <c:pt idx="6716">
                  <c:v>0.78209998652401991</c:v>
                </c:pt>
                <c:pt idx="6717">
                  <c:v>0.78216236187304999</c:v>
                </c:pt>
                <c:pt idx="6718">
                  <c:v>0.78221168191646995</c:v>
                </c:pt>
                <c:pt idx="6719">
                  <c:v>0.7822958161081901</c:v>
                </c:pt>
                <c:pt idx="6720">
                  <c:v>0.78236544440478006</c:v>
                </c:pt>
                <c:pt idx="6721">
                  <c:v>0.78246553508113004</c:v>
                </c:pt>
                <c:pt idx="6722">
                  <c:v>0.78296743905238997</c:v>
                </c:pt>
                <c:pt idx="6723">
                  <c:v>0.78314876274142997</c:v>
                </c:pt>
                <c:pt idx="6724">
                  <c:v>0.78318792865826992</c:v>
                </c:pt>
                <c:pt idx="6725">
                  <c:v>0.78325175459681007</c:v>
                </c:pt>
                <c:pt idx="6726">
                  <c:v>0.78330977817729996</c:v>
                </c:pt>
                <c:pt idx="6727">
                  <c:v>0.78335764763121007</c:v>
                </c:pt>
                <c:pt idx="6728">
                  <c:v>0.78345483712852992</c:v>
                </c:pt>
                <c:pt idx="6729">
                  <c:v>0.78355347721537005</c:v>
                </c:pt>
                <c:pt idx="6730">
                  <c:v>0.78370143734562991</c:v>
                </c:pt>
                <c:pt idx="6731">
                  <c:v>0.7839625434578501</c:v>
                </c:pt>
                <c:pt idx="6732">
                  <c:v>0.78431358611983004</c:v>
                </c:pt>
                <c:pt idx="6733">
                  <c:v>0.78496054904232992</c:v>
                </c:pt>
                <c:pt idx="6734">
                  <c:v>0.78517523629015007</c:v>
                </c:pt>
                <c:pt idx="6735">
                  <c:v>0.78523035869162006</c:v>
                </c:pt>
                <c:pt idx="6736">
                  <c:v>0.78529563521968004</c:v>
                </c:pt>
                <c:pt idx="6737">
                  <c:v>0.78540878120163993</c:v>
                </c:pt>
                <c:pt idx="6738">
                  <c:v>0.78547695890872005</c:v>
                </c:pt>
                <c:pt idx="6739">
                  <c:v>0.78578448388533007</c:v>
                </c:pt>
                <c:pt idx="6740">
                  <c:v>0.7859367957841199</c:v>
                </c:pt>
                <c:pt idx="6741">
                  <c:v>0.78632990554195992</c:v>
                </c:pt>
                <c:pt idx="6742">
                  <c:v>0.78678974241736999</c:v>
                </c:pt>
                <c:pt idx="6743">
                  <c:v>0.78684486481883997</c:v>
                </c:pt>
                <c:pt idx="6744">
                  <c:v>0.78689998722030996</c:v>
                </c:pt>
                <c:pt idx="6745">
                  <c:v>0.78693915313713991</c:v>
                </c:pt>
                <c:pt idx="6746">
                  <c:v>0.7869942755386099</c:v>
                </c:pt>
                <c:pt idx="6747">
                  <c:v>0.78705810147715005</c:v>
                </c:pt>
                <c:pt idx="6748">
                  <c:v>0.78711177328910997</c:v>
                </c:pt>
                <c:pt idx="6749">
                  <c:v>0.78727714049350994</c:v>
                </c:pt>
                <c:pt idx="6750">
                  <c:v>0.78790669634185995</c:v>
                </c:pt>
                <c:pt idx="6751">
                  <c:v>0.78794005990064009</c:v>
                </c:pt>
                <c:pt idx="6752">
                  <c:v>0.78806190941967991</c:v>
                </c:pt>
                <c:pt idx="6753">
                  <c:v>0.78814314243236994</c:v>
                </c:pt>
                <c:pt idx="6754">
                  <c:v>0.78823017780311</c:v>
                </c:pt>
                <c:pt idx="6755">
                  <c:v>0.78827514607798999</c:v>
                </c:pt>
                <c:pt idx="6756">
                  <c:v>0.78841005090263994</c:v>
                </c:pt>
                <c:pt idx="6757">
                  <c:v>0.78853625219020995</c:v>
                </c:pt>
                <c:pt idx="6758">
                  <c:v>0.78877850063876997</c:v>
                </c:pt>
                <c:pt idx="6759">
                  <c:v>0.7890178479083001</c:v>
                </c:pt>
                <c:pt idx="6760">
                  <c:v>0.78932102111637992</c:v>
                </c:pt>
                <c:pt idx="6761">
                  <c:v>0.78990705927936</c:v>
                </c:pt>
                <c:pt idx="6762">
                  <c:v>0.7899795887549701</c:v>
                </c:pt>
                <c:pt idx="6763">
                  <c:v>0.79005501940961009</c:v>
                </c:pt>
                <c:pt idx="6764">
                  <c:v>0.79018557246572008</c:v>
                </c:pt>
                <c:pt idx="6765">
                  <c:v>0.79027695960500011</c:v>
                </c:pt>
                <c:pt idx="6766">
                  <c:v>0.79063960698307989</c:v>
                </c:pt>
                <c:pt idx="6767">
                  <c:v>0.79098629787653008</c:v>
                </c:pt>
                <c:pt idx="6768">
                  <c:v>0.79114586272288001</c:v>
                </c:pt>
                <c:pt idx="6769">
                  <c:v>0.79138520999240991</c:v>
                </c:pt>
                <c:pt idx="6770">
                  <c:v>0.79157523721853007</c:v>
                </c:pt>
                <c:pt idx="6771">
                  <c:v>0.79166082199976007</c:v>
                </c:pt>
                <c:pt idx="6772">
                  <c:v>0.7916970867375599</c:v>
                </c:pt>
                <c:pt idx="6773">
                  <c:v>0.79175656090757007</c:v>
                </c:pt>
                <c:pt idx="6774">
                  <c:v>0.79181893625659994</c:v>
                </c:pt>
                <c:pt idx="6775">
                  <c:v>0.79184649745733005</c:v>
                </c:pt>
                <c:pt idx="6776">
                  <c:v>0.79196979756587993</c:v>
                </c:pt>
                <c:pt idx="6777">
                  <c:v>0.79225701428931994</c:v>
                </c:pt>
                <c:pt idx="6778">
                  <c:v>0.79265302522619008</c:v>
                </c:pt>
                <c:pt idx="6779">
                  <c:v>0.79273570882838995</c:v>
                </c:pt>
                <c:pt idx="6780">
                  <c:v>0.79279808417742004</c:v>
                </c:pt>
                <c:pt idx="6781">
                  <c:v>0.79285192765404999</c:v>
                </c:pt>
                <c:pt idx="6782">
                  <c:v>0.79292283487547999</c:v>
                </c:pt>
                <c:pt idx="6783">
                  <c:v>0.79298521022451007</c:v>
                </c:pt>
                <c:pt idx="6784">
                  <c:v>0.79304758557353994</c:v>
                </c:pt>
                <c:pt idx="6785">
                  <c:v>0.79323616221014004</c:v>
                </c:pt>
                <c:pt idx="6786">
                  <c:v>0.79334495642356995</c:v>
                </c:pt>
                <c:pt idx="6787">
                  <c:v>0.79355964367139009</c:v>
                </c:pt>
                <c:pt idx="6788">
                  <c:v>0.79388022395361002</c:v>
                </c:pt>
                <c:pt idx="6789">
                  <c:v>0.79414713242388002</c:v>
                </c:pt>
                <c:pt idx="6790">
                  <c:v>0.79447028319785007</c:v>
                </c:pt>
                <c:pt idx="6791">
                  <c:v>0.79471431292319994</c:v>
                </c:pt>
                <c:pt idx="6792">
                  <c:v>0.79478539180929997</c:v>
                </c:pt>
                <c:pt idx="6793">
                  <c:v>0.79484196480029001</c:v>
                </c:pt>
                <c:pt idx="6794">
                  <c:v>0.7948941860227301</c:v>
                </c:pt>
                <c:pt idx="6795">
                  <c:v>0.79498267198298</c:v>
                </c:pt>
                <c:pt idx="6796">
                  <c:v>0.7950856638383601</c:v>
                </c:pt>
                <c:pt idx="6797">
                  <c:v>0.79547152064863003</c:v>
                </c:pt>
                <c:pt idx="6798">
                  <c:v>0.79575003383500009</c:v>
                </c:pt>
                <c:pt idx="6799">
                  <c:v>0.7962287283740701</c:v>
                </c:pt>
                <c:pt idx="6800">
                  <c:v>0.7963621826092</c:v>
                </c:pt>
                <c:pt idx="6801">
                  <c:v>0.79640860147360004</c:v>
                </c:pt>
                <c:pt idx="6802">
                  <c:v>0.79646082269603991</c:v>
                </c:pt>
                <c:pt idx="6803">
                  <c:v>0.79651739568701996</c:v>
                </c:pt>
                <c:pt idx="6804">
                  <c:v>0.79657251808848994</c:v>
                </c:pt>
                <c:pt idx="6805">
                  <c:v>0.79664939933264001</c:v>
                </c:pt>
                <c:pt idx="6806">
                  <c:v>0.7967320829348401</c:v>
                </c:pt>
                <c:pt idx="6807">
                  <c:v>0.79698303492048006</c:v>
                </c:pt>
                <c:pt idx="6808">
                  <c:v>0.79742836590075994</c:v>
                </c:pt>
                <c:pt idx="6809">
                  <c:v>0.79748493889173999</c:v>
                </c:pt>
                <c:pt idx="6810">
                  <c:v>0.79756182013589005</c:v>
                </c:pt>
                <c:pt idx="6811">
                  <c:v>0.79763580020101998</c:v>
                </c:pt>
                <c:pt idx="6812">
                  <c:v>0.79774459441444989</c:v>
                </c:pt>
                <c:pt idx="6813">
                  <c:v>0.7977649026676199</c:v>
                </c:pt>
                <c:pt idx="6814">
                  <c:v>0.7978548392173801</c:v>
                </c:pt>
                <c:pt idx="6815">
                  <c:v>0.79803036054837007</c:v>
                </c:pt>
                <c:pt idx="6816">
                  <c:v>0.79838575497888997</c:v>
                </c:pt>
                <c:pt idx="6817">
                  <c:v>0.79850323671109003</c:v>
                </c:pt>
                <c:pt idx="6818">
                  <c:v>0.79886009774942002</c:v>
                </c:pt>
                <c:pt idx="6819">
                  <c:v>0.79914296270433005</c:v>
                </c:pt>
                <c:pt idx="6820">
                  <c:v>0.79943743237532994</c:v>
                </c:pt>
                <c:pt idx="6821">
                  <c:v>0.79950125831387009</c:v>
                </c:pt>
                <c:pt idx="6822">
                  <c:v>0.79957378778948995</c:v>
                </c:pt>
                <c:pt idx="6823">
                  <c:v>0.79963906431753995</c:v>
                </c:pt>
                <c:pt idx="6824">
                  <c:v>0.79973770440438008</c:v>
                </c:pt>
                <c:pt idx="6825">
                  <c:v>0.79978557385828997</c:v>
                </c:pt>
                <c:pt idx="6826">
                  <c:v>0.80002927289636006</c:v>
                </c:pt>
                <c:pt idx="6827">
                  <c:v>0.80048665647169992</c:v>
                </c:pt>
                <c:pt idx="6828">
                  <c:v>0.80090978073034003</c:v>
                </c:pt>
                <c:pt idx="6829">
                  <c:v>0.80113027033620998</c:v>
                </c:pt>
                <c:pt idx="6830">
                  <c:v>0.8011940962747599</c:v>
                </c:pt>
                <c:pt idx="6831">
                  <c:v>0.80124631749719999</c:v>
                </c:pt>
                <c:pt idx="6832">
                  <c:v>0.80129853871964007</c:v>
                </c:pt>
                <c:pt idx="6833">
                  <c:v>0.80136671642671997</c:v>
                </c:pt>
                <c:pt idx="6834">
                  <c:v>0.80150742360941996</c:v>
                </c:pt>
                <c:pt idx="6835">
                  <c:v>0.80164522961309004</c:v>
                </c:pt>
                <c:pt idx="6836">
                  <c:v>0.80218339832216001</c:v>
                </c:pt>
                <c:pt idx="6837">
                  <c:v>0.80229509371461005</c:v>
                </c:pt>
                <c:pt idx="6838">
                  <c:v>0.80235601847413007</c:v>
                </c:pt>
                <c:pt idx="6839">
                  <c:v>0.80246336209803992</c:v>
                </c:pt>
                <c:pt idx="6840">
                  <c:v>0.80252138567853004</c:v>
                </c:pt>
                <c:pt idx="6841">
                  <c:v>0.80262002576536995</c:v>
                </c:pt>
                <c:pt idx="6842">
                  <c:v>0.80271141290464998</c:v>
                </c:pt>
                <c:pt idx="6843">
                  <c:v>0.80316109565347005</c:v>
                </c:pt>
                <c:pt idx="6844">
                  <c:v>0.80360352545473002</c:v>
                </c:pt>
                <c:pt idx="6845">
                  <c:v>0.80390669866280007</c:v>
                </c:pt>
                <c:pt idx="6846">
                  <c:v>0.80410252824697004</c:v>
                </c:pt>
                <c:pt idx="6847">
                  <c:v>0.80424178484014996</c:v>
                </c:pt>
                <c:pt idx="6848">
                  <c:v>0.80429835783113002</c:v>
                </c:pt>
                <c:pt idx="6849">
                  <c:v>0.80433462256894006</c:v>
                </c:pt>
                <c:pt idx="6850">
                  <c:v>0.80438394261236001</c:v>
                </c:pt>
                <c:pt idx="6851">
                  <c:v>0.80445212031943991</c:v>
                </c:pt>
                <c:pt idx="6852">
                  <c:v>0.80450869331041996</c:v>
                </c:pt>
                <c:pt idx="6853">
                  <c:v>0.80458847573359993</c:v>
                </c:pt>
                <c:pt idx="6854">
                  <c:v>0.80511794090558997</c:v>
                </c:pt>
                <c:pt idx="6855">
                  <c:v>0.80569382494199004</c:v>
                </c:pt>
                <c:pt idx="6856">
                  <c:v>0.80589980865274002</c:v>
                </c:pt>
                <c:pt idx="6857">
                  <c:v>0.80595830794173007</c:v>
                </c:pt>
                <c:pt idx="6858">
                  <c:v>0.80600280050810991</c:v>
                </c:pt>
                <c:pt idx="6859">
                  <c:v>0.80605647232007005</c:v>
                </c:pt>
                <c:pt idx="6860">
                  <c:v>0.80610144059495004</c:v>
                </c:pt>
                <c:pt idx="6861">
                  <c:v>0.80616816771252009</c:v>
                </c:pt>
                <c:pt idx="6862">
                  <c:v>0.8062639066203301</c:v>
                </c:pt>
                <c:pt idx="6863">
                  <c:v>0.80640896557156005</c:v>
                </c:pt>
                <c:pt idx="6864">
                  <c:v>0.8068078776874501</c:v>
                </c:pt>
                <c:pt idx="6865">
                  <c:v>0.80701241080869002</c:v>
                </c:pt>
                <c:pt idx="6866">
                  <c:v>0.80708784146333001</c:v>
                </c:pt>
                <c:pt idx="6867">
                  <c:v>0.80714876622285003</c:v>
                </c:pt>
                <c:pt idx="6868">
                  <c:v>0.80721839451944</c:v>
                </c:pt>
                <c:pt idx="6869">
                  <c:v>0.80730397930066999</c:v>
                </c:pt>
                <c:pt idx="6870">
                  <c:v>0.80737940995530999</c:v>
                </c:pt>
                <c:pt idx="6871">
                  <c:v>0.80771884790119008</c:v>
                </c:pt>
                <c:pt idx="6872">
                  <c:v>0.80833679903344002</c:v>
                </c:pt>
                <c:pt idx="6873">
                  <c:v>0.80853262861760999</c:v>
                </c:pt>
                <c:pt idx="6874">
                  <c:v>0.80871830407517997</c:v>
                </c:pt>
                <c:pt idx="6875">
                  <c:v>0.80892283719642011</c:v>
                </c:pt>
                <c:pt idx="6876">
                  <c:v>0.80901712551472005</c:v>
                </c:pt>
                <c:pt idx="6877">
                  <c:v>0.8090490384839899</c:v>
                </c:pt>
                <c:pt idx="6878">
                  <c:v>0.80913317267571006</c:v>
                </c:pt>
                <c:pt idx="6879">
                  <c:v>0.80917814095059004</c:v>
                </c:pt>
                <c:pt idx="6880">
                  <c:v>0.80926807750036001</c:v>
                </c:pt>
                <c:pt idx="6881">
                  <c:v>0.80938267407182996</c:v>
                </c:pt>
                <c:pt idx="6882">
                  <c:v>0.80946100590549008</c:v>
                </c:pt>
                <c:pt idx="6883">
                  <c:v>0.8102167630414201</c:v>
                </c:pt>
                <c:pt idx="6884">
                  <c:v>0.81066209402169997</c:v>
                </c:pt>
                <c:pt idx="6885">
                  <c:v>0.81069400699097005</c:v>
                </c:pt>
                <c:pt idx="6886">
                  <c:v>0.81075348116098001</c:v>
                </c:pt>
                <c:pt idx="6887">
                  <c:v>0.81082020827854007</c:v>
                </c:pt>
                <c:pt idx="6888">
                  <c:v>0.81097397076684996</c:v>
                </c:pt>
                <c:pt idx="6889">
                  <c:v>0.81113933797124993</c:v>
                </c:pt>
                <c:pt idx="6890">
                  <c:v>0.81130325458615005</c:v>
                </c:pt>
                <c:pt idx="6891">
                  <c:v>0.81166567016591995</c:v>
                </c:pt>
                <c:pt idx="6892">
                  <c:v>0.81179210325180007</c:v>
                </c:pt>
                <c:pt idx="6893">
                  <c:v>0.81187478685399994</c:v>
                </c:pt>
                <c:pt idx="6894">
                  <c:v>0.81192555748692996</c:v>
                </c:pt>
                <c:pt idx="6895">
                  <c:v>0.81199518578352992</c:v>
                </c:pt>
                <c:pt idx="6896">
                  <c:v>0.81203435170036009</c:v>
                </c:pt>
                <c:pt idx="6897">
                  <c:v>0.81217215770402995</c:v>
                </c:pt>
                <c:pt idx="6898">
                  <c:v>0.81222728010549994</c:v>
                </c:pt>
                <c:pt idx="6899">
                  <c:v>0.81236798728818993</c:v>
                </c:pt>
                <c:pt idx="6900">
                  <c:v>0.81261569948604007</c:v>
                </c:pt>
                <c:pt idx="6901">
                  <c:v>0.81342691763218999</c:v>
                </c:pt>
                <c:pt idx="6902">
                  <c:v>0.81367641902830989</c:v>
                </c:pt>
                <c:pt idx="6903">
                  <c:v>0.81375620145149008</c:v>
                </c:pt>
                <c:pt idx="6904">
                  <c:v>0.8137968179578301</c:v>
                </c:pt>
                <c:pt idx="6905">
                  <c:v>0.81383308269563992</c:v>
                </c:pt>
                <c:pt idx="6906">
                  <c:v>0.81388530391809</c:v>
                </c:pt>
                <c:pt idx="6907">
                  <c:v>0.81399264754200007</c:v>
                </c:pt>
                <c:pt idx="6908">
                  <c:v>0.81403761581688006</c:v>
                </c:pt>
                <c:pt idx="6909">
                  <c:v>0.81410869470298008</c:v>
                </c:pt>
                <c:pt idx="6910">
                  <c:v>0.81423634658006994</c:v>
                </c:pt>
                <c:pt idx="6911">
                  <c:v>0.81473244819328006</c:v>
                </c:pt>
                <c:pt idx="6912">
                  <c:v>0.81536200404163006</c:v>
                </c:pt>
                <c:pt idx="6913">
                  <c:v>0.8154591935389599</c:v>
                </c:pt>
                <c:pt idx="6914">
                  <c:v>0.8155346241935999</c:v>
                </c:pt>
                <c:pt idx="6915">
                  <c:v>0.81562746192239</c:v>
                </c:pt>
                <c:pt idx="6916">
                  <c:v>0.81569854080849002</c:v>
                </c:pt>
                <c:pt idx="6917">
                  <c:v>0.81580443384289003</c:v>
                </c:pt>
                <c:pt idx="6918">
                  <c:v>0.81593353630948995</c:v>
                </c:pt>
                <c:pt idx="6919">
                  <c:v>0.81629939865011991</c:v>
                </c:pt>
                <c:pt idx="6920">
                  <c:v>0.81651957447247003</c:v>
                </c:pt>
                <c:pt idx="6921">
                  <c:v>0.81658775217954993</c:v>
                </c:pt>
                <c:pt idx="6922">
                  <c:v>0.81664142399150008</c:v>
                </c:pt>
                <c:pt idx="6923">
                  <c:v>0.81670379934052995</c:v>
                </c:pt>
                <c:pt idx="6924">
                  <c:v>0.81681114296445001</c:v>
                </c:pt>
                <c:pt idx="6925">
                  <c:v>0.81692428894640989</c:v>
                </c:pt>
                <c:pt idx="6926">
                  <c:v>0.81700262078007002</c:v>
                </c:pt>
                <c:pt idx="6927">
                  <c:v>0.81717814211105999</c:v>
                </c:pt>
                <c:pt idx="6928">
                  <c:v>0.8177496743789201</c:v>
                </c:pt>
                <c:pt idx="6929">
                  <c:v>0.81820370889627991</c:v>
                </c:pt>
                <c:pt idx="6930">
                  <c:v>0.81852573976800991</c:v>
                </c:pt>
                <c:pt idx="6931">
                  <c:v>0.81856780686386998</c:v>
                </c:pt>
                <c:pt idx="6932">
                  <c:v>0.81859681865411993</c:v>
                </c:pt>
                <c:pt idx="6933">
                  <c:v>0.81865629282411989</c:v>
                </c:pt>
                <c:pt idx="6934">
                  <c:v>0.81870706345704991</c:v>
                </c:pt>
                <c:pt idx="6935">
                  <c:v>0.81876363644802996</c:v>
                </c:pt>
                <c:pt idx="6936">
                  <c:v>0.81883471533413998</c:v>
                </c:pt>
                <c:pt idx="6937">
                  <c:v>0.8189028930412201</c:v>
                </c:pt>
                <c:pt idx="6938">
                  <c:v>0.81902329197074009</c:v>
                </c:pt>
                <c:pt idx="6939">
                  <c:v>0.81926844159832002</c:v>
                </c:pt>
                <c:pt idx="6940">
                  <c:v>0.81946712122432008</c:v>
                </c:pt>
                <c:pt idx="6941">
                  <c:v>0.82012428941059001</c:v>
                </c:pt>
                <c:pt idx="6942">
                  <c:v>0.82022292949742992</c:v>
                </c:pt>
                <c:pt idx="6943">
                  <c:v>0.82029255779402011</c:v>
                </c:pt>
                <c:pt idx="6944">
                  <c:v>0.82041585790256999</c:v>
                </c:pt>
                <c:pt idx="6945">
                  <c:v>0.82049854150477008</c:v>
                </c:pt>
                <c:pt idx="6946">
                  <c:v>0.82057542274892992</c:v>
                </c:pt>
                <c:pt idx="6947">
                  <c:v>0.82076254879601995</c:v>
                </c:pt>
                <c:pt idx="6948">
                  <c:v>0.82127750807289002</c:v>
                </c:pt>
                <c:pt idx="6949">
                  <c:v>0.82132247634778</c:v>
                </c:pt>
                <c:pt idx="6950">
                  <c:v>0.82139935759193006</c:v>
                </c:pt>
                <c:pt idx="6951">
                  <c:v>0.82145738117241995</c:v>
                </c:pt>
                <c:pt idx="6952">
                  <c:v>0.82152991064804004</c:v>
                </c:pt>
                <c:pt idx="6953">
                  <c:v>0.82160969307122</c:v>
                </c:pt>
                <c:pt idx="6954">
                  <c:v>0.82167061783073003</c:v>
                </c:pt>
                <c:pt idx="6955">
                  <c:v>0.82172074599579004</c:v>
                </c:pt>
                <c:pt idx="6956">
                  <c:v>0.82181857796098989</c:v>
                </c:pt>
                <c:pt idx="6957">
                  <c:v>0.82197088985977995</c:v>
                </c:pt>
                <c:pt idx="6958">
                  <c:v>0.8226439633935001</c:v>
                </c:pt>
                <c:pt idx="6959">
                  <c:v>0.82324740863063006</c:v>
                </c:pt>
                <c:pt idx="6960">
                  <c:v>0.82332719105381003</c:v>
                </c:pt>
                <c:pt idx="6961">
                  <c:v>0.82337651109722998</c:v>
                </c:pt>
                <c:pt idx="6962">
                  <c:v>0.8234098746560099</c:v>
                </c:pt>
                <c:pt idx="6963">
                  <c:v>0.82346934882602008</c:v>
                </c:pt>
                <c:pt idx="6964">
                  <c:v>0.82357524186042008</c:v>
                </c:pt>
                <c:pt idx="6965">
                  <c:v>0.82373480670677002</c:v>
                </c:pt>
                <c:pt idx="6966">
                  <c:v>0.82387232525783993</c:v>
                </c:pt>
                <c:pt idx="6967">
                  <c:v>0.82416563179192992</c:v>
                </c:pt>
                <c:pt idx="6968">
                  <c:v>0.82461676513027005</c:v>
                </c:pt>
                <c:pt idx="6969">
                  <c:v>0.82494895012859004</c:v>
                </c:pt>
                <c:pt idx="6970">
                  <c:v>0.82500262194053997</c:v>
                </c:pt>
                <c:pt idx="6971">
                  <c:v>0.82506064552104008</c:v>
                </c:pt>
                <c:pt idx="6972">
                  <c:v>0.82518104445056006</c:v>
                </c:pt>
                <c:pt idx="6973">
                  <c:v>0.82532610340179002</c:v>
                </c:pt>
                <c:pt idx="6974">
                  <c:v>0.82540733641448005</c:v>
                </c:pt>
                <c:pt idx="6975">
                  <c:v>0.8259875722194101</c:v>
                </c:pt>
                <c:pt idx="6976">
                  <c:v>0.82609781702235008</c:v>
                </c:pt>
                <c:pt idx="6977">
                  <c:v>0.82617905003504011</c:v>
                </c:pt>
                <c:pt idx="6978">
                  <c:v>0.82622982066796991</c:v>
                </c:pt>
                <c:pt idx="6979">
                  <c:v>0.82634151606041994</c:v>
                </c:pt>
                <c:pt idx="6980">
                  <c:v>0.82644015614726007</c:v>
                </c:pt>
                <c:pt idx="6981">
                  <c:v>0.82651268562286995</c:v>
                </c:pt>
                <c:pt idx="6982">
                  <c:v>0.82664468926849999</c:v>
                </c:pt>
                <c:pt idx="6983">
                  <c:v>0.82697687426681998</c:v>
                </c:pt>
                <c:pt idx="6984">
                  <c:v>0.82746572293247</c:v>
                </c:pt>
                <c:pt idx="6985">
                  <c:v>0.82786753622738996</c:v>
                </c:pt>
                <c:pt idx="6986">
                  <c:v>0.82806046463252003</c:v>
                </c:pt>
                <c:pt idx="6987">
                  <c:v>0.82814169764521006</c:v>
                </c:pt>
                <c:pt idx="6988">
                  <c:v>0.82825774480620007</c:v>
                </c:pt>
                <c:pt idx="6989">
                  <c:v>0.82829400954400989</c:v>
                </c:pt>
                <c:pt idx="6990">
                  <c:v>0.82835058253498994</c:v>
                </c:pt>
                <c:pt idx="6991">
                  <c:v>0.82842311201061003</c:v>
                </c:pt>
                <c:pt idx="6992">
                  <c:v>0.82857542390940009</c:v>
                </c:pt>
                <c:pt idx="6993">
                  <c:v>0.82886119004333003</c:v>
                </c:pt>
                <c:pt idx="6994">
                  <c:v>0.82917451737799008</c:v>
                </c:pt>
                <c:pt idx="6995">
                  <c:v>0.8296459589695</c:v>
                </c:pt>
                <c:pt idx="6996">
                  <c:v>0.82970978490803993</c:v>
                </c:pt>
                <c:pt idx="6997">
                  <c:v>0.82978811674170005</c:v>
                </c:pt>
                <c:pt idx="6998">
                  <c:v>0.82986789916488002</c:v>
                </c:pt>
                <c:pt idx="6999">
                  <c:v>0.82996073689366989</c:v>
                </c:pt>
                <c:pt idx="7000">
                  <c:v>0.83004196990635992</c:v>
                </c:pt>
                <c:pt idx="7001">
                  <c:v>0.83013190645611989</c:v>
                </c:pt>
                <c:pt idx="7002">
                  <c:v>0.83024070066955002</c:v>
                </c:pt>
                <c:pt idx="7003">
                  <c:v>0.83076871525203</c:v>
                </c:pt>
                <c:pt idx="7004">
                  <c:v>0.83086300357033993</c:v>
                </c:pt>
                <c:pt idx="7005">
                  <c:v>0.83094858835155994</c:v>
                </c:pt>
                <c:pt idx="7006">
                  <c:v>0.83100661193206005</c:v>
                </c:pt>
                <c:pt idx="7007">
                  <c:v>0.83110815319792009</c:v>
                </c:pt>
                <c:pt idx="7008">
                  <c:v>0.83124595920158995</c:v>
                </c:pt>
                <c:pt idx="7009">
                  <c:v>0.83139972168990006</c:v>
                </c:pt>
                <c:pt idx="7010">
                  <c:v>0.83162456306430999</c:v>
                </c:pt>
                <c:pt idx="7011">
                  <c:v>0.83213807175166998</c:v>
                </c:pt>
                <c:pt idx="7012">
                  <c:v>0.83277488054758009</c:v>
                </c:pt>
                <c:pt idx="7013">
                  <c:v>0.83283580530710011</c:v>
                </c:pt>
                <c:pt idx="7014">
                  <c:v>0.83290688419319991</c:v>
                </c:pt>
                <c:pt idx="7015">
                  <c:v>0.83299318163526004</c:v>
                </c:pt>
                <c:pt idx="7016">
                  <c:v>0.83306064668151003</c:v>
                </c:pt>
                <c:pt idx="7017">
                  <c:v>0.83313607733615003</c:v>
                </c:pt>
                <c:pt idx="7018">
                  <c:v>0.8332434209600601</c:v>
                </c:pt>
                <c:pt idx="7019">
                  <c:v>0.83342329405959004</c:v>
                </c:pt>
                <c:pt idx="7020">
                  <c:v>0.8340238381176901</c:v>
                </c:pt>
                <c:pt idx="7021">
                  <c:v>0.83427188892429993</c:v>
                </c:pt>
                <c:pt idx="7022">
                  <c:v>0.83443870671821996</c:v>
                </c:pt>
                <c:pt idx="7023">
                  <c:v>0.83448077381407004</c:v>
                </c:pt>
                <c:pt idx="7024">
                  <c:v>0.83455185270018006</c:v>
                </c:pt>
                <c:pt idx="7025">
                  <c:v>0.8346287339443299</c:v>
                </c:pt>
                <c:pt idx="7026">
                  <c:v>0.8347288246206801</c:v>
                </c:pt>
                <c:pt idx="7027">
                  <c:v>0.83484632237117995</c:v>
                </c:pt>
                <c:pt idx="7028">
                  <c:v>0.83492465420485007</c:v>
                </c:pt>
                <c:pt idx="7029">
                  <c:v>0.83519881562266995</c:v>
                </c:pt>
                <c:pt idx="7030">
                  <c:v>0.83555711123221998</c:v>
                </c:pt>
                <c:pt idx="7031">
                  <c:v>0.83565285014002999</c:v>
                </c:pt>
                <c:pt idx="7032">
                  <c:v>0.83575874317443</c:v>
                </c:pt>
                <c:pt idx="7033">
                  <c:v>0.83581531616541005</c:v>
                </c:pt>
                <c:pt idx="7034">
                  <c:v>0.83590090094664005</c:v>
                </c:pt>
                <c:pt idx="7035">
                  <c:v>0.83601404692859993</c:v>
                </c:pt>
                <c:pt idx="7036">
                  <c:v>0.83610978583641993</c:v>
                </c:pt>
                <c:pt idx="7037">
                  <c:v>0.83627660363032996</c:v>
                </c:pt>
                <c:pt idx="7038">
                  <c:v>0.83672628637915003</c:v>
                </c:pt>
                <c:pt idx="7039">
                  <c:v>0.83714115497967989</c:v>
                </c:pt>
                <c:pt idx="7040">
                  <c:v>0.8375487706326401</c:v>
                </c:pt>
                <c:pt idx="7041">
                  <c:v>0.83761694833972</c:v>
                </c:pt>
                <c:pt idx="7042">
                  <c:v>0.83766626838313996</c:v>
                </c:pt>
                <c:pt idx="7043">
                  <c:v>0.83775910611193005</c:v>
                </c:pt>
                <c:pt idx="7044">
                  <c:v>0.83784469089316005</c:v>
                </c:pt>
                <c:pt idx="7045">
                  <c:v>0.83797379335974997</c:v>
                </c:pt>
                <c:pt idx="7046">
                  <c:v>0.83816236999635008</c:v>
                </c:pt>
                <c:pt idx="7047">
                  <c:v>0.83882673999300006</c:v>
                </c:pt>
                <c:pt idx="7048">
                  <c:v>0.8390828552046099</c:v>
                </c:pt>
                <c:pt idx="7049">
                  <c:v>0.83922130034034992</c:v>
                </c:pt>
                <c:pt idx="7050">
                  <c:v>0.83926916979426003</c:v>
                </c:pt>
                <c:pt idx="7051">
                  <c:v>0.8393663592915801</c:v>
                </c:pt>
                <c:pt idx="7052">
                  <c:v>0.83942293228255993</c:v>
                </c:pt>
                <c:pt idx="7053">
                  <c:v>0.83947950527354998</c:v>
                </c:pt>
                <c:pt idx="7054">
                  <c:v>0.83958684889746005</c:v>
                </c:pt>
                <c:pt idx="7055">
                  <c:v>0.83964632306746001</c:v>
                </c:pt>
                <c:pt idx="7056">
                  <c:v>0.83975946904941989</c:v>
                </c:pt>
                <c:pt idx="7057">
                  <c:v>0.83994514450700009</c:v>
                </c:pt>
                <c:pt idx="7058">
                  <c:v>0.84031214365362006</c:v>
                </c:pt>
                <c:pt idx="7059">
                  <c:v>0.84039482725581993</c:v>
                </c:pt>
                <c:pt idx="7060">
                  <c:v>0.84047025791045993</c:v>
                </c:pt>
                <c:pt idx="7061">
                  <c:v>0.8406051627351101</c:v>
                </c:pt>
                <c:pt idx="7062">
                  <c:v>0.8406704392631601</c:v>
                </c:pt>
                <c:pt idx="7063">
                  <c:v>0.84073136402267989</c:v>
                </c:pt>
                <c:pt idx="7064">
                  <c:v>0.84086626884733007</c:v>
                </c:pt>
                <c:pt idx="7065">
                  <c:v>0.84125311885570997</c:v>
                </c:pt>
                <c:pt idx="7066">
                  <c:v>0.84176273316594008</c:v>
                </c:pt>
                <c:pt idx="7067">
                  <c:v>0.84231395718062996</c:v>
                </c:pt>
                <c:pt idx="7068">
                  <c:v>0.84242420198356993</c:v>
                </c:pt>
                <c:pt idx="7069">
                  <c:v>0.84251268794382006</c:v>
                </c:pt>
                <c:pt idx="7070">
                  <c:v>0.84256055739771996</c:v>
                </c:pt>
                <c:pt idx="7071">
                  <c:v>0.84264179041040999</c:v>
                </c:pt>
                <c:pt idx="7072">
                  <c:v>0.84272737519163998</c:v>
                </c:pt>
                <c:pt idx="7073">
                  <c:v>0.84280860820433001</c:v>
                </c:pt>
                <c:pt idx="7074">
                  <c:v>0.84294061184995006</c:v>
                </c:pt>
                <c:pt idx="7075">
                  <c:v>0.84365430189002</c:v>
                </c:pt>
                <c:pt idx="7076">
                  <c:v>0.8440140480890701</c:v>
                </c:pt>
                <c:pt idx="7077">
                  <c:v>0.84407932461713009</c:v>
                </c:pt>
                <c:pt idx="7078">
                  <c:v>0.84414460114518008</c:v>
                </c:pt>
                <c:pt idx="7079">
                  <c:v>0.84418811883055001</c:v>
                </c:pt>
                <c:pt idx="7080">
                  <c:v>0.8442708024327501</c:v>
                </c:pt>
                <c:pt idx="7081">
                  <c:v>0.84433752955031993</c:v>
                </c:pt>
                <c:pt idx="7082">
                  <c:v>0.84442601551057006</c:v>
                </c:pt>
                <c:pt idx="7083">
                  <c:v>0.84452175441839006</c:v>
                </c:pt>
                <c:pt idx="7084">
                  <c:v>0.84471033105498994</c:v>
                </c:pt>
                <c:pt idx="7085">
                  <c:v>0.84505557135892007</c:v>
                </c:pt>
                <c:pt idx="7086">
                  <c:v>0.84512810083453993</c:v>
                </c:pt>
                <c:pt idx="7087">
                  <c:v>0.84519917972063996</c:v>
                </c:pt>
                <c:pt idx="7088">
                  <c:v>0.84525720330114007</c:v>
                </c:pt>
                <c:pt idx="7089">
                  <c:v>0.84533988690333994</c:v>
                </c:pt>
                <c:pt idx="7090">
                  <c:v>0.8454138669684701</c:v>
                </c:pt>
                <c:pt idx="7091">
                  <c:v>0.84551105646578995</c:v>
                </c:pt>
                <c:pt idx="7092">
                  <c:v>0.84560099301555991</c:v>
                </c:pt>
                <c:pt idx="7093">
                  <c:v>0.8458272849794799</c:v>
                </c:pt>
                <c:pt idx="7094">
                  <c:v>0.84658966782030998</c:v>
                </c:pt>
                <c:pt idx="7095">
                  <c:v>0.84684704940664002</c:v>
                </c:pt>
                <c:pt idx="7096">
                  <c:v>0.84711540846642008</c:v>
                </c:pt>
                <c:pt idx="7097">
                  <c:v>0.84719664147910989</c:v>
                </c:pt>
                <c:pt idx="7098">
                  <c:v>0.84733299689326991</c:v>
                </c:pt>
                <c:pt idx="7099">
                  <c:v>0.84739972401083996</c:v>
                </c:pt>
                <c:pt idx="7100">
                  <c:v>0.84746645112841001</c:v>
                </c:pt>
                <c:pt idx="7101">
                  <c:v>0.84751722176134003</c:v>
                </c:pt>
                <c:pt idx="7102">
                  <c:v>0.84762746656427002</c:v>
                </c:pt>
                <c:pt idx="7103">
                  <c:v>0.84796545392065004</c:v>
                </c:pt>
                <c:pt idx="7104">
                  <c:v>0.84875022284681001</c:v>
                </c:pt>
                <c:pt idx="7105">
                  <c:v>0.84882710409097006</c:v>
                </c:pt>
                <c:pt idx="7106">
                  <c:v>0.84889673238756003</c:v>
                </c:pt>
                <c:pt idx="7107">
                  <c:v>0.84900117483244997</c:v>
                </c:pt>
                <c:pt idx="7108">
                  <c:v>0.84905629723390996</c:v>
                </c:pt>
                <c:pt idx="7109">
                  <c:v>0.84916364085783003</c:v>
                </c:pt>
                <c:pt idx="7110">
                  <c:v>0.84927388566076001</c:v>
                </c:pt>
                <c:pt idx="7111">
                  <c:v>0.84951033175127</c:v>
                </c:pt>
                <c:pt idx="7112">
                  <c:v>0.84978594375860994</c:v>
                </c:pt>
                <c:pt idx="7113">
                  <c:v>0.84986717677129997</c:v>
                </c:pt>
                <c:pt idx="7114">
                  <c:v>0.84991359563570001</c:v>
                </c:pt>
                <c:pt idx="7115">
                  <c:v>0.84997161921618991</c:v>
                </c:pt>
                <c:pt idx="7116">
                  <c:v>0.8500514016393701</c:v>
                </c:pt>
                <c:pt idx="7117">
                  <c:v>0.85012389187199999</c:v>
                </c:pt>
                <c:pt idx="7118">
                  <c:v>0.85018050410597001</c:v>
                </c:pt>
                <c:pt idx="7119">
                  <c:v>0.85023707709695007</c:v>
                </c:pt>
                <c:pt idx="7120">
                  <c:v>0.85033281600476007</c:v>
                </c:pt>
                <c:pt idx="7121">
                  <c:v>0.85038358663769009</c:v>
                </c:pt>
                <c:pt idx="7122">
                  <c:v>0.85086373176626995</c:v>
                </c:pt>
                <c:pt idx="7123">
                  <c:v>0.85162295477803007</c:v>
                </c:pt>
                <c:pt idx="7124">
                  <c:v>0.85189510090952991</c:v>
                </c:pt>
                <c:pt idx="7125">
                  <c:v>0.8519603774375899</c:v>
                </c:pt>
                <c:pt idx="7126">
                  <c:v>0.85203290691319999</c:v>
                </c:pt>
                <c:pt idx="7127">
                  <c:v>0.85210398579931002</c:v>
                </c:pt>
                <c:pt idx="7128">
                  <c:v>0.85216926232736001</c:v>
                </c:pt>
                <c:pt idx="7129">
                  <c:v>0.85224034121347003</c:v>
                </c:pt>
                <c:pt idx="7130">
                  <c:v>0.85230851892054993</c:v>
                </c:pt>
                <c:pt idx="7131">
                  <c:v>0.85250255832403998</c:v>
                </c:pt>
                <c:pt idx="7132">
                  <c:v>0.85283508291352006</c:v>
                </c:pt>
                <c:pt idx="7133">
                  <c:v>0.85348929878358004</c:v>
                </c:pt>
                <c:pt idx="7134">
                  <c:v>0.85357923533334001</c:v>
                </c:pt>
                <c:pt idx="7135">
                  <c:v>0.85365611657750007</c:v>
                </c:pt>
                <c:pt idx="7136">
                  <c:v>0.85375475666432998</c:v>
                </c:pt>
                <c:pt idx="7137">
                  <c:v>0.85383744026654007</c:v>
                </c:pt>
                <c:pt idx="7138">
                  <c:v>0.85394623447995999</c:v>
                </c:pt>
                <c:pt idx="7139">
                  <c:v>0.85405647928289996</c:v>
                </c:pt>
                <c:pt idx="7140">
                  <c:v>0.85449600790513003</c:v>
                </c:pt>
                <c:pt idx="7141">
                  <c:v>0.85460915388708991</c:v>
                </c:pt>
                <c:pt idx="7142">
                  <c:v>0.85464831980393008</c:v>
                </c:pt>
                <c:pt idx="7143">
                  <c:v>0.85468023277319993</c:v>
                </c:pt>
                <c:pt idx="7144">
                  <c:v>0.85478322462857004</c:v>
                </c:pt>
                <c:pt idx="7145">
                  <c:v>0.85484269879857999</c:v>
                </c:pt>
                <c:pt idx="7146">
                  <c:v>0.85491522827419009</c:v>
                </c:pt>
                <c:pt idx="7147">
                  <c:v>0.85501967071908003</c:v>
                </c:pt>
                <c:pt idx="7148">
                  <c:v>0.85510090373177006</c:v>
                </c:pt>
                <c:pt idx="7149">
                  <c:v>0.85523580855642001</c:v>
                </c:pt>
                <c:pt idx="7150">
                  <c:v>0.85585666086769008</c:v>
                </c:pt>
                <c:pt idx="7151">
                  <c:v>0.85651522850629003</c:v>
                </c:pt>
                <c:pt idx="7152">
                  <c:v>0.85671105809045001</c:v>
                </c:pt>
                <c:pt idx="7153">
                  <c:v>0.85679229110314004</c:v>
                </c:pt>
                <c:pt idx="7154">
                  <c:v>0.85685176527314999</c:v>
                </c:pt>
                <c:pt idx="7155">
                  <c:v>0.85691994298023011</c:v>
                </c:pt>
                <c:pt idx="7156">
                  <c:v>0.85699392304536004</c:v>
                </c:pt>
                <c:pt idx="7157">
                  <c:v>0.85709256313218996</c:v>
                </c:pt>
                <c:pt idx="7158">
                  <c:v>0.85717089496586008</c:v>
                </c:pt>
                <c:pt idx="7159">
                  <c:v>0.85738703280320006</c:v>
                </c:pt>
                <c:pt idx="7160">
                  <c:v>0.85785922893837996</c:v>
                </c:pt>
                <c:pt idx="7161">
                  <c:v>0.85826741097606996</c:v>
                </c:pt>
                <c:pt idx="7162">
                  <c:v>0.85834877364987006</c:v>
                </c:pt>
                <c:pt idx="7163">
                  <c:v>0.85840389605134004</c:v>
                </c:pt>
                <c:pt idx="7164">
                  <c:v>0.85850743351231995</c:v>
                </c:pt>
                <c:pt idx="7165">
                  <c:v>0.85858504558991</c:v>
                </c:pt>
                <c:pt idx="7166">
                  <c:v>0.85867225511112011</c:v>
                </c:pt>
                <c:pt idx="7167">
                  <c:v>0.8587883022720999</c:v>
                </c:pt>
                <c:pt idx="7168">
                  <c:v>0.85891160238065001</c:v>
                </c:pt>
                <c:pt idx="7169">
                  <c:v>0.85939029691972002</c:v>
                </c:pt>
                <c:pt idx="7170">
                  <c:v>0.85943091342606004</c:v>
                </c:pt>
                <c:pt idx="7171">
                  <c:v>0.85949473936459997</c:v>
                </c:pt>
                <c:pt idx="7172">
                  <c:v>0.85958177473534003</c:v>
                </c:pt>
                <c:pt idx="7173">
                  <c:v>0.85965575480046996</c:v>
                </c:pt>
                <c:pt idx="7174">
                  <c:v>0.85974133958169996</c:v>
                </c:pt>
                <c:pt idx="7175">
                  <c:v>0.85979356080414004</c:v>
                </c:pt>
                <c:pt idx="7176">
                  <c:v>0.85988639853292992</c:v>
                </c:pt>
                <c:pt idx="7177">
                  <c:v>0.85996908213513001</c:v>
                </c:pt>
                <c:pt idx="7178">
                  <c:v>0.86031867420760011</c:v>
                </c:pt>
                <c:pt idx="7179">
                  <c:v>0.86086264527473011</c:v>
                </c:pt>
                <c:pt idx="7180">
                  <c:v>0.86141241869989993</c:v>
                </c:pt>
                <c:pt idx="7181">
                  <c:v>0.86148639876503008</c:v>
                </c:pt>
                <c:pt idx="7182">
                  <c:v>0.86159519297845</c:v>
                </c:pt>
                <c:pt idx="7183">
                  <c:v>0.86169673424431004</c:v>
                </c:pt>
                <c:pt idx="7184">
                  <c:v>0.86177216489895003</c:v>
                </c:pt>
                <c:pt idx="7185">
                  <c:v>0.86197234625165997</c:v>
                </c:pt>
                <c:pt idx="7186">
                  <c:v>0.86233499362973998</c:v>
                </c:pt>
                <c:pt idx="7187">
                  <c:v>0.86264687037488996</c:v>
                </c:pt>
                <c:pt idx="7188">
                  <c:v>0.8630124189319901</c:v>
                </c:pt>
                <c:pt idx="7189">
                  <c:v>0.86311105901883001</c:v>
                </c:pt>
                <c:pt idx="7190">
                  <c:v>0.86317778613640006</c:v>
                </c:pt>
                <c:pt idx="7191">
                  <c:v>0.86325031561200993</c:v>
                </c:pt>
                <c:pt idx="7192">
                  <c:v>0.86330688860298999</c:v>
                </c:pt>
                <c:pt idx="7193">
                  <c:v>0.86340697927933996</c:v>
                </c:pt>
                <c:pt idx="7194">
                  <c:v>0.86354043351448007</c:v>
                </c:pt>
                <c:pt idx="7195">
                  <c:v>0.86382329846938011</c:v>
                </c:pt>
                <c:pt idx="7196">
                  <c:v>0.86417434113136005</c:v>
                </c:pt>
                <c:pt idx="7197">
                  <c:v>0.86422366117478</c:v>
                </c:pt>
                <c:pt idx="7198">
                  <c:v>0.8642918388818599</c:v>
                </c:pt>
                <c:pt idx="7199">
                  <c:v>0.86436581894699005</c:v>
                </c:pt>
                <c:pt idx="7200">
                  <c:v>0.86446445903382996</c:v>
                </c:pt>
                <c:pt idx="7201">
                  <c:v>0.86453988968846995</c:v>
                </c:pt>
                <c:pt idx="7202">
                  <c:v>0.86465013449140993</c:v>
                </c:pt>
                <c:pt idx="7203">
                  <c:v>0.86487497586582007</c:v>
                </c:pt>
                <c:pt idx="7204">
                  <c:v>0.86511432313534997</c:v>
                </c:pt>
                <c:pt idx="7205">
                  <c:v>0.86553354350441003</c:v>
                </c:pt>
                <c:pt idx="7206">
                  <c:v>0.86585327293006009</c:v>
                </c:pt>
                <c:pt idx="7207">
                  <c:v>0.86621386998569005</c:v>
                </c:pt>
                <c:pt idx="7208">
                  <c:v>0.86629510299838008</c:v>
                </c:pt>
                <c:pt idx="7209">
                  <c:v>0.86638939131668002</c:v>
                </c:pt>
                <c:pt idx="7210">
                  <c:v>0.86646337138180995</c:v>
                </c:pt>
                <c:pt idx="7211">
                  <c:v>0.86653009849938001</c:v>
                </c:pt>
                <c:pt idx="7212">
                  <c:v>0.86665920096597993</c:v>
                </c:pt>
                <c:pt idx="7213">
                  <c:v>0.86726699797164009</c:v>
                </c:pt>
                <c:pt idx="7214">
                  <c:v>0.86745992637677993</c:v>
                </c:pt>
                <c:pt idx="7215">
                  <c:v>0.8676829057961799</c:v>
                </c:pt>
                <c:pt idx="7216">
                  <c:v>0.86788059733535006</c:v>
                </c:pt>
                <c:pt idx="7217">
                  <c:v>0.86793571973682004</c:v>
                </c:pt>
                <c:pt idx="7218">
                  <c:v>0.86802855746560992</c:v>
                </c:pt>
                <c:pt idx="7219">
                  <c:v>0.86811269165733007</c:v>
                </c:pt>
                <c:pt idx="7220">
                  <c:v>0.86813564291545009</c:v>
                </c:pt>
                <c:pt idx="7221">
                  <c:v>0.86823599176586996</c:v>
                </c:pt>
                <c:pt idx="7222">
                  <c:v>0.8684158648653999</c:v>
                </c:pt>
                <c:pt idx="7223">
                  <c:v>0.86890181235203001</c:v>
                </c:pt>
                <c:pt idx="7224">
                  <c:v>0.8689540335744701</c:v>
                </c:pt>
                <c:pt idx="7225">
                  <c:v>0.86900190302837999</c:v>
                </c:pt>
                <c:pt idx="7226">
                  <c:v>0.86904832189278003</c:v>
                </c:pt>
                <c:pt idx="7227">
                  <c:v>0.86910634547326993</c:v>
                </c:pt>
                <c:pt idx="7228">
                  <c:v>0.86920788673912996</c:v>
                </c:pt>
                <c:pt idx="7229">
                  <c:v>0.86930362564693997</c:v>
                </c:pt>
                <c:pt idx="7230">
                  <c:v>0.86941532103939001</c:v>
                </c:pt>
                <c:pt idx="7231">
                  <c:v>0.86957778706477007</c:v>
                </c:pt>
                <c:pt idx="7232">
                  <c:v>0.87001731568700991</c:v>
                </c:pt>
                <c:pt idx="7233">
                  <c:v>0.87026826767264009</c:v>
                </c:pt>
                <c:pt idx="7234">
                  <c:v>0.87056418793316004</c:v>
                </c:pt>
                <c:pt idx="7235">
                  <c:v>0.87094569297489999</c:v>
                </c:pt>
                <c:pt idx="7236">
                  <c:v>0.87103272834564005</c:v>
                </c:pt>
                <c:pt idx="7237">
                  <c:v>0.87108494956807991</c:v>
                </c:pt>
                <c:pt idx="7238">
                  <c:v>0.87119664496052995</c:v>
                </c:pt>
                <c:pt idx="7239">
                  <c:v>0.87130543917395009</c:v>
                </c:pt>
                <c:pt idx="7240">
                  <c:v>0.87139102395518009</c:v>
                </c:pt>
                <c:pt idx="7241">
                  <c:v>0.87196400681255004</c:v>
                </c:pt>
                <c:pt idx="7242">
                  <c:v>0.8725747049972401</c:v>
                </c:pt>
                <c:pt idx="7243">
                  <c:v>0.8726399815252901</c:v>
                </c:pt>
                <c:pt idx="7244">
                  <c:v>0.87267479567359008</c:v>
                </c:pt>
                <c:pt idx="7245">
                  <c:v>0.87270815923237</c:v>
                </c:pt>
                <c:pt idx="7246">
                  <c:v>0.8728067993192099</c:v>
                </c:pt>
                <c:pt idx="7247">
                  <c:v>0.87286482289970002</c:v>
                </c:pt>
                <c:pt idx="7248">
                  <c:v>0.87294895709141995</c:v>
                </c:pt>
                <c:pt idx="7249">
                  <c:v>0.8730780595580101</c:v>
                </c:pt>
                <c:pt idx="7250">
                  <c:v>0.8732347232253499</c:v>
                </c:pt>
                <c:pt idx="7251">
                  <c:v>0.87360897531952997</c:v>
                </c:pt>
                <c:pt idx="7252">
                  <c:v>0.87371486835391998</c:v>
                </c:pt>
                <c:pt idx="7253">
                  <c:v>0.8737685401658799</c:v>
                </c:pt>
                <c:pt idx="7254">
                  <c:v>0.87380625549320001</c:v>
                </c:pt>
                <c:pt idx="7255">
                  <c:v>0.87394261090736003</c:v>
                </c:pt>
                <c:pt idx="7256">
                  <c:v>0.87401949215151009</c:v>
                </c:pt>
                <c:pt idx="7257">
                  <c:v>0.87419791466152996</c:v>
                </c:pt>
                <c:pt idx="7258">
                  <c:v>0.87430961005398</c:v>
                </c:pt>
                <c:pt idx="7259">
                  <c:v>0.87499283771427994</c:v>
                </c:pt>
                <c:pt idx="7260">
                  <c:v>0.87514514961307999</c:v>
                </c:pt>
                <c:pt idx="7261">
                  <c:v>0.8753366274287</c:v>
                </c:pt>
                <c:pt idx="7262">
                  <c:v>0.87551166480781006</c:v>
                </c:pt>
                <c:pt idx="7263">
                  <c:v>0.87569347244873996</c:v>
                </c:pt>
                <c:pt idx="7264">
                  <c:v>0.87575439720824999</c:v>
                </c:pt>
                <c:pt idx="7265">
                  <c:v>0.87584433375801996</c:v>
                </c:pt>
                <c:pt idx="7266">
                  <c:v>0.87593427030777993</c:v>
                </c:pt>
                <c:pt idx="7267">
                  <c:v>0.87601840449950008</c:v>
                </c:pt>
                <c:pt idx="7268">
                  <c:v>0.87612574812340993</c:v>
                </c:pt>
                <c:pt idx="7269">
                  <c:v>0.87626065294804989</c:v>
                </c:pt>
                <c:pt idx="7270">
                  <c:v>0.8769961018307999</c:v>
                </c:pt>
                <c:pt idx="7271">
                  <c:v>0.87740226689425005</c:v>
                </c:pt>
                <c:pt idx="7272">
                  <c:v>0.87754877643500007</c:v>
                </c:pt>
                <c:pt idx="7273">
                  <c:v>0.8776401635742801</c:v>
                </c:pt>
                <c:pt idx="7274">
                  <c:v>0.87784034492698004</c:v>
                </c:pt>
                <c:pt idx="7275">
                  <c:v>0.87793173206625008</c:v>
                </c:pt>
                <c:pt idx="7276">
                  <c:v>0.87833875659702998</c:v>
                </c:pt>
                <c:pt idx="7277">
                  <c:v>0.8784916596180099</c:v>
                </c:pt>
                <c:pt idx="7278">
                  <c:v>0.87852792435581994</c:v>
                </c:pt>
                <c:pt idx="7279">
                  <c:v>0.87858739852581991</c:v>
                </c:pt>
                <c:pt idx="7280">
                  <c:v>0.87871795158192989</c:v>
                </c:pt>
                <c:pt idx="7281">
                  <c:v>0.87881949284779992</c:v>
                </c:pt>
                <c:pt idx="7282">
                  <c:v>0.87895729885147</c:v>
                </c:pt>
                <c:pt idx="7283">
                  <c:v>0.87911396251880003</c:v>
                </c:pt>
                <c:pt idx="7284">
                  <c:v>0.87979428900008005</c:v>
                </c:pt>
                <c:pt idx="7285">
                  <c:v>0.88031069886646995</c:v>
                </c:pt>
                <c:pt idx="7286">
                  <c:v>0.88048331901843002</c:v>
                </c:pt>
                <c:pt idx="7287">
                  <c:v>0.88053408965136004</c:v>
                </c:pt>
                <c:pt idx="7288">
                  <c:v>0.88056455203112005</c:v>
                </c:pt>
                <c:pt idx="7289">
                  <c:v>0.88062837796966997</c:v>
                </c:pt>
                <c:pt idx="7290">
                  <c:v>0.88068350037112997</c:v>
                </c:pt>
                <c:pt idx="7291">
                  <c:v>0.88072991923553001</c:v>
                </c:pt>
                <c:pt idx="7292">
                  <c:v>0.88093010058822996</c:v>
                </c:pt>
                <c:pt idx="7293">
                  <c:v>0.88122457025923007</c:v>
                </c:pt>
                <c:pt idx="7294">
                  <c:v>0.88194116147831991</c:v>
                </c:pt>
                <c:pt idx="7295">
                  <c:v>0.88220516876956001</c:v>
                </c:pt>
                <c:pt idx="7296">
                  <c:v>0.88231541357249998</c:v>
                </c:pt>
                <c:pt idx="7297">
                  <c:v>0.88235457948932994</c:v>
                </c:pt>
                <c:pt idx="7298">
                  <c:v>0.88248803372447004</c:v>
                </c:pt>
                <c:pt idx="7299">
                  <c:v>0.88266210446593996</c:v>
                </c:pt>
                <c:pt idx="7300">
                  <c:v>0.88284632933401008</c:v>
                </c:pt>
                <c:pt idx="7301">
                  <c:v>0.88321042730159993</c:v>
                </c:pt>
                <c:pt idx="7302">
                  <c:v>0.88327570382965992</c:v>
                </c:pt>
                <c:pt idx="7303">
                  <c:v>0.88331922151503006</c:v>
                </c:pt>
                <c:pt idx="7304">
                  <c:v>0.88337869568503002</c:v>
                </c:pt>
                <c:pt idx="7305">
                  <c:v>0.88344107103406011</c:v>
                </c:pt>
                <c:pt idx="7306">
                  <c:v>0.88355276642650993</c:v>
                </c:pt>
                <c:pt idx="7307">
                  <c:v>0.88376745367434006</c:v>
                </c:pt>
                <c:pt idx="7308">
                  <c:v>0.88395988317944996</c:v>
                </c:pt>
                <c:pt idx="7309">
                  <c:v>0.88475037656229993</c:v>
                </c:pt>
                <c:pt idx="7310">
                  <c:v>0.8852519805452399</c:v>
                </c:pt>
                <c:pt idx="7311">
                  <c:v>0.88528767148325005</c:v>
                </c:pt>
                <c:pt idx="7312">
                  <c:v>0.8853543986008201</c:v>
                </c:pt>
                <c:pt idx="7313">
                  <c:v>0.88542692807643997</c:v>
                </c:pt>
                <c:pt idx="7314">
                  <c:v>0.88549365519400003</c:v>
                </c:pt>
                <c:pt idx="7315">
                  <c:v>0.88562420825011001</c:v>
                </c:pt>
                <c:pt idx="7316">
                  <c:v>0.88572429892645999</c:v>
                </c:pt>
                <c:pt idx="7317">
                  <c:v>0.88584904962451994</c:v>
                </c:pt>
                <c:pt idx="7318">
                  <c:v>0.88647570429385003</c:v>
                </c:pt>
                <c:pt idx="7319">
                  <c:v>0.88693118940071991</c:v>
                </c:pt>
                <c:pt idx="7320">
                  <c:v>0.88704578597219008</c:v>
                </c:pt>
                <c:pt idx="7321">
                  <c:v>0.88712846957438996</c:v>
                </c:pt>
                <c:pt idx="7322">
                  <c:v>0.88724451673537996</c:v>
                </c:pt>
                <c:pt idx="7323">
                  <c:v>0.88744469808807991</c:v>
                </c:pt>
                <c:pt idx="7324">
                  <c:v>0.88796545972300001</c:v>
                </c:pt>
                <c:pt idx="7325">
                  <c:v>0.88802348330349989</c:v>
                </c:pt>
                <c:pt idx="7326">
                  <c:v>0.88808005629447995</c:v>
                </c:pt>
                <c:pt idx="7327">
                  <c:v>0.88813953046447991</c:v>
                </c:pt>
                <c:pt idx="7328">
                  <c:v>0.88823091760375994</c:v>
                </c:pt>
                <c:pt idx="7329">
                  <c:v>0.88827298469962002</c:v>
                </c:pt>
                <c:pt idx="7330">
                  <c:v>0.88834986594377008</c:v>
                </c:pt>
                <c:pt idx="7331">
                  <c:v>0.88850507902159004</c:v>
                </c:pt>
                <c:pt idx="7332">
                  <c:v>0.88856165201257009</c:v>
                </c:pt>
                <c:pt idx="7333">
                  <c:v>0.8890127853509</c:v>
                </c:pt>
                <c:pt idx="7334">
                  <c:v>0.89001369211440995</c:v>
                </c:pt>
                <c:pt idx="7335">
                  <c:v>0.8900630121578299</c:v>
                </c:pt>
                <c:pt idx="7336">
                  <c:v>0.89012683809637005</c:v>
                </c:pt>
                <c:pt idx="7337">
                  <c:v>0.89018050990831998</c:v>
                </c:pt>
                <c:pt idx="7338">
                  <c:v>0.89023998407832994</c:v>
                </c:pt>
                <c:pt idx="7339">
                  <c:v>0.89035458064980011</c:v>
                </c:pt>
                <c:pt idx="7340">
                  <c:v>0.89045198974370998</c:v>
                </c:pt>
                <c:pt idx="7341">
                  <c:v>0.89051414549616004</c:v>
                </c:pt>
                <c:pt idx="7342">
                  <c:v>0.8906621056264199</c:v>
                </c:pt>
                <c:pt idx="7343">
                  <c:v>0.89075639394472006</c:v>
                </c:pt>
                <c:pt idx="7344">
                  <c:v>0.89101169769888999</c:v>
                </c:pt>
                <c:pt idx="7345">
                  <c:v>0.89125829791597999</c:v>
                </c:pt>
                <c:pt idx="7346">
                  <c:v>0.89167606769552998</c:v>
                </c:pt>
                <c:pt idx="7347">
                  <c:v>0.89180662075163997</c:v>
                </c:pt>
                <c:pt idx="7348">
                  <c:v>0.8918704466901799</c:v>
                </c:pt>
                <c:pt idx="7349">
                  <c:v>0.89198069149312009</c:v>
                </c:pt>
                <c:pt idx="7350">
                  <c:v>0.89215801818996998</c:v>
                </c:pt>
                <c:pt idx="7351">
                  <c:v>0.89224759996339009</c:v>
                </c:pt>
                <c:pt idx="7352">
                  <c:v>0.89276255924025993</c:v>
                </c:pt>
                <c:pt idx="7353">
                  <c:v>0.89281623105222008</c:v>
                </c:pt>
                <c:pt idx="7354">
                  <c:v>0.8928771558117401</c:v>
                </c:pt>
                <c:pt idx="7355">
                  <c:v>0.89293082762369003</c:v>
                </c:pt>
                <c:pt idx="7356">
                  <c:v>0.89301061004686999</c:v>
                </c:pt>
                <c:pt idx="7357">
                  <c:v>0.89310779954420005</c:v>
                </c:pt>
                <c:pt idx="7358">
                  <c:v>0.89332828915007001</c:v>
                </c:pt>
                <c:pt idx="7359">
                  <c:v>0.89343563277398008</c:v>
                </c:pt>
                <c:pt idx="7360">
                  <c:v>0.89376491659327995</c:v>
                </c:pt>
                <c:pt idx="7361">
                  <c:v>0.8946294679426201</c:v>
                </c:pt>
                <c:pt idx="7362">
                  <c:v>0.89480498927362007</c:v>
                </c:pt>
                <c:pt idx="7363">
                  <c:v>0.8948862222863101</c:v>
                </c:pt>
                <c:pt idx="7364">
                  <c:v>0.89493699291923989</c:v>
                </c:pt>
                <c:pt idx="7365">
                  <c:v>0.89503708359559009</c:v>
                </c:pt>
                <c:pt idx="7366">
                  <c:v>0.89522130846365</c:v>
                </c:pt>
                <c:pt idx="7367">
                  <c:v>0.89529093676023996</c:v>
                </c:pt>
                <c:pt idx="7368">
                  <c:v>0.89571450889783999</c:v>
                </c:pt>
                <c:pt idx="7369">
                  <c:v>0.89581153487943999</c:v>
                </c:pt>
                <c:pt idx="7370">
                  <c:v>0.89613082808787992</c:v>
                </c:pt>
                <c:pt idx="7371">
                  <c:v>0.8962961952922901</c:v>
                </c:pt>
                <c:pt idx="7372">
                  <c:v>0.89646156249669007</c:v>
                </c:pt>
                <c:pt idx="7373">
                  <c:v>0.89654714727792006</c:v>
                </c:pt>
                <c:pt idx="7374">
                  <c:v>0.89661677557451003</c:v>
                </c:pt>
                <c:pt idx="7375">
                  <c:v>0.89670090976621997</c:v>
                </c:pt>
                <c:pt idx="7376">
                  <c:v>0.89687352991819003</c:v>
                </c:pt>
                <c:pt idx="7377">
                  <c:v>0.89708638511687999</c:v>
                </c:pt>
                <c:pt idx="7378">
                  <c:v>0.89754370227289004</c:v>
                </c:pt>
                <c:pt idx="7379">
                  <c:v>0.89759737408483997</c:v>
                </c:pt>
                <c:pt idx="7380">
                  <c:v>0.89768440945558003</c:v>
                </c:pt>
                <c:pt idx="7381">
                  <c:v>0.89775113657315009</c:v>
                </c:pt>
                <c:pt idx="7382">
                  <c:v>0.89782511663828002</c:v>
                </c:pt>
                <c:pt idx="7383">
                  <c:v>0.89801079209585</c:v>
                </c:pt>
                <c:pt idx="7384">
                  <c:v>0.89810653100366999</c:v>
                </c:pt>
                <c:pt idx="7385">
                  <c:v>0.89842160030354989</c:v>
                </c:pt>
                <c:pt idx="7386">
                  <c:v>0.89861278674346989</c:v>
                </c:pt>
                <c:pt idx="7387">
                  <c:v>0.89891595995153994</c:v>
                </c:pt>
                <c:pt idx="7388">
                  <c:v>0.89957597817964996</c:v>
                </c:pt>
                <c:pt idx="7389">
                  <c:v>0.89962094645452995</c:v>
                </c:pt>
                <c:pt idx="7390">
                  <c:v>0.89964995824477989</c:v>
                </c:pt>
                <c:pt idx="7391">
                  <c:v>0.8997456971525899</c:v>
                </c:pt>
                <c:pt idx="7392">
                  <c:v>0.89981532544919007</c:v>
                </c:pt>
                <c:pt idx="7393">
                  <c:v>0.8999719891165201</c:v>
                </c:pt>
                <c:pt idx="7394">
                  <c:v>0.90004306800261991</c:v>
                </c:pt>
                <c:pt idx="7395">
                  <c:v>0.90068712974609011</c:v>
                </c:pt>
                <c:pt idx="7396">
                  <c:v>0.90095548880586995</c:v>
                </c:pt>
                <c:pt idx="7397">
                  <c:v>0.90117452782223006</c:v>
                </c:pt>
                <c:pt idx="7398">
                  <c:v>0.90125866201395</c:v>
                </c:pt>
                <c:pt idx="7399">
                  <c:v>0.90130217969931992</c:v>
                </c:pt>
                <c:pt idx="7400">
                  <c:v>0.90139791860712992</c:v>
                </c:pt>
                <c:pt idx="7401">
                  <c:v>0.9014573927771401</c:v>
                </c:pt>
                <c:pt idx="7402">
                  <c:v>0.90155458227445995</c:v>
                </c:pt>
                <c:pt idx="7403">
                  <c:v>0.90165467295080992</c:v>
                </c:pt>
                <c:pt idx="7404">
                  <c:v>0.90181858956571004</c:v>
                </c:pt>
                <c:pt idx="7405">
                  <c:v>0.90208230329649997</c:v>
                </c:pt>
                <c:pt idx="7406">
                  <c:v>0.90231178999990003</c:v>
                </c:pt>
                <c:pt idx="7407">
                  <c:v>0.90237706652795002</c:v>
                </c:pt>
                <c:pt idx="7408">
                  <c:v>0.90243944187698011</c:v>
                </c:pt>
                <c:pt idx="7409">
                  <c:v>0.90252357606870004</c:v>
                </c:pt>
                <c:pt idx="7410">
                  <c:v>0.9025757972911399</c:v>
                </c:pt>
                <c:pt idx="7411">
                  <c:v>0.90269474563115004</c:v>
                </c:pt>
                <c:pt idx="7412">
                  <c:v>0.90283980458238</c:v>
                </c:pt>
                <c:pt idx="7413">
                  <c:v>0.90305304124069008</c:v>
                </c:pt>
                <c:pt idx="7414">
                  <c:v>0.90358250641268989</c:v>
                </c:pt>
                <c:pt idx="7415">
                  <c:v>0.90398577029711991</c:v>
                </c:pt>
                <c:pt idx="7416">
                  <c:v>0.9043179552954399</c:v>
                </c:pt>
                <c:pt idx="7417">
                  <c:v>0.90440934243471993</c:v>
                </c:pt>
                <c:pt idx="7418">
                  <c:v>0.90444850835155011</c:v>
                </c:pt>
                <c:pt idx="7419">
                  <c:v>0.90454279666985005</c:v>
                </c:pt>
                <c:pt idx="7420">
                  <c:v>0.90464868970425005</c:v>
                </c:pt>
                <c:pt idx="7421">
                  <c:v>0.90473137330645992</c:v>
                </c:pt>
                <c:pt idx="7422">
                  <c:v>0.90479519924500007</c:v>
                </c:pt>
                <c:pt idx="7423">
                  <c:v>0.90564524469922003</c:v>
                </c:pt>
                <c:pt idx="7424">
                  <c:v>0.90595857203388008</c:v>
                </c:pt>
                <c:pt idx="7425">
                  <c:v>0.90602529915144991</c:v>
                </c:pt>
                <c:pt idx="7426">
                  <c:v>0.90605866271023006</c:v>
                </c:pt>
                <c:pt idx="7427">
                  <c:v>0.90612248864876999</c:v>
                </c:pt>
                <c:pt idx="7428">
                  <c:v>0.90620372166146002</c:v>
                </c:pt>
                <c:pt idx="7429">
                  <c:v>0.90628060290562007</c:v>
                </c:pt>
                <c:pt idx="7430">
                  <c:v>0.90634587943367007</c:v>
                </c:pt>
                <c:pt idx="7431">
                  <c:v>0.9064372665729501</c:v>
                </c:pt>
                <c:pt idx="7432">
                  <c:v>0.90654170901784004</c:v>
                </c:pt>
                <c:pt idx="7433">
                  <c:v>0.90674334096005005</c:v>
                </c:pt>
                <c:pt idx="7434">
                  <c:v>0.90710308715910992</c:v>
                </c:pt>
                <c:pt idx="7435">
                  <c:v>0.90717851781374992</c:v>
                </c:pt>
                <c:pt idx="7436">
                  <c:v>0.90726410259496992</c:v>
                </c:pt>
                <c:pt idx="7437">
                  <c:v>0.90735403914474011</c:v>
                </c:pt>
                <c:pt idx="7438">
                  <c:v>0.90743237097840002</c:v>
                </c:pt>
                <c:pt idx="7439">
                  <c:v>0.90759193582475994</c:v>
                </c:pt>
                <c:pt idx="7440">
                  <c:v>0.9077235515286699</c:v>
                </c:pt>
                <c:pt idx="7441">
                  <c:v>0.90846230352646007</c:v>
                </c:pt>
                <c:pt idx="7442">
                  <c:v>0.90880607924657997</c:v>
                </c:pt>
                <c:pt idx="7443">
                  <c:v>0.90898740293561997</c:v>
                </c:pt>
                <c:pt idx="7444">
                  <c:v>0.90916582544563007</c:v>
                </c:pt>
                <c:pt idx="7445">
                  <c:v>0.90920934313099999</c:v>
                </c:pt>
                <c:pt idx="7446">
                  <c:v>0.90927897142758995</c:v>
                </c:pt>
                <c:pt idx="7447">
                  <c:v>0.90938196328297005</c:v>
                </c:pt>
                <c:pt idx="7448">
                  <c:v>0.90943273391590007</c:v>
                </c:pt>
                <c:pt idx="7449">
                  <c:v>0.90955023166639992</c:v>
                </c:pt>
                <c:pt idx="7450">
                  <c:v>0.91012756629230007</c:v>
                </c:pt>
                <c:pt idx="7451">
                  <c:v>0.91082239866871006</c:v>
                </c:pt>
                <c:pt idx="7452">
                  <c:v>0.91088042224919996</c:v>
                </c:pt>
                <c:pt idx="7453">
                  <c:v>0.91096165526188999</c:v>
                </c:pt>
                <c:pt idx="7454">
                  <c:v>0.91109946126556007</c:v>
                </c:pt>
                <c:pt idx="7455">
                  <c:v>0.91119665076288991</c:v>
                </c:pt>
                <c:pt idx="7456">
                  <c:v>0.91148676866535006</c:v>
                </c:pt>
                <c:pt idx="7457">
                  <c:v>0.9118068091662701</c:v>
                </c:pt>
                <c:pt idx="7458">
                  <c:v>0.91190163726587992</c:v>
                </c:pt>
                <c:pt idx="7459">
                  <c:v>0.91198867263661998</c:v>
                </c:pt>
                <c:pt idx="7460">
                  <c:v>0.9120365420905201</c:v>
                </c:pt>
                <c:pt idx="7461">
                  <c:v>0.91210617038711006</c:v>
                </c:pt>
                <c:pt idx="7462">
                  <c:v>0.91223382226419991</c:v>
                </c:pt>
                <c:pt idx="7463">
                  <c:v>0.91242384949031008</c:v>
                </c:pt>
                <c:pt idx="7464">
                  <c:v>0.91303854158282993</c:v>
                </c:pt>
                <c:pt idx="7465">
                  <c:v>0.91365249880725008</c:v>
                </c:pt>
                <c:pt idx="7466">
                  <c:v>0.91389039548726991</c:v>
                </c:pt>
                <c:pt idx="7467">
                  <c:v>0.91393246258312999</c:v>
                </c:pt>
                <c:pt idx="7468">
                  <c:v>0.91398758498459998</c:v>
                </c:pt>
                <c:pt idx="7469">
                  <c:v>0.91403255325947996</c:v>
                </c:pt>
                <c:pt idx="7470">
                  <c:v>0.91407462035534004</c:v>
                </c:pt>
                <c:pt idx="7471">
                  <c:v>0.91418051338974005</c:v>
                </c:pt>
                <c:pt idx="7472">
                  <c:v>0.91425594404438004</c:v>
                </c:pt>
                <c:pt idx="7473">
                  <c:v>0.91430961585633996</c:v>
                </c:pt>
                <c:pt idx="7474">
                  <c:v>0.9150029976432299</c:v>
                </c:pt>
                <c:pt idx="7475">
                  <c:v>0.91558178285863989</c:v>
                </c:pt>
                <c:pt idx="7476">
                  <c:v>0.91562384995449997</c:v>
                </c:pt>
                <c:pt idx="7477">
                  <c:v>0.9156876758930399</c:v>
                </c:pt>
                <c:pt idx="7478">
                  <c:v>0.91585594427646999</c:v>
                </c:pt>
                <c:pt idx="7479">
                  <c:v>0.9159647384898999</c:v>
                </c:pt>
                <c:pt idx="7480">
                  <c:v>0.91637815650090992</c:v>
                </c:pt>
                <c:pt idx="7481">
                  <c:v>0.91665666968727999</c:v>
                </c:pt>
                <c:pt idx="7482">
                  <c:v>0.91669293442509003</c:v>
                </c:pt>
                <c:pt idx="7483">
                  <c:v>0.9167422544685</c:v>
                </c:pt>
                <c:pt idx="7484">
                  <c:v>0.91679737686996998</c:v>
                </c:pt>
                <c:pt idx="7485">
                  <c:v>0.91686845575608</c:v>
                </c:pt>
                <c:pt idx="7486">
                  <c:v>0.91697434879048001</c:v>
                </c:pt>
                <c:pt idx="7487">
                  <c:v>0.91702511942341003</c:v>
                </c:pt>
                <c:pt idx="7488">
                  <c:v>0.91715277130049011</c:v>
                </c:pt>
                <c:pt idx="7489">
                  <c:v>0.91758315990387995</c:v>
                </c:pt>
                <c:pt idx="7490">
                  <c:v>0.91799852824505002</c:v>
                </c:pt>
                <c:pt idx="7491">
                  <c:v>0.91862511965549998</c:v>
                </c:pt>
                <c:pt idx="7492">
                  <c:v>0.91869909972062991</c:v>
                </c:pt>
                <c:pt idx="7493">
                  <c:v>0.91876292565917006</c:v>
                </c:pt>
                <c:pt idx="7494">
                  <c:v>0.91883788849157</c:v>
                </c:pt>
                <c:pt idx="7495">
                  <c:v>0.91889492930479011</c:v>
                </c:pt>
                <c:pt idx="7496">
                  <c:v>0.91894860111675003</c:v>
                </c:pt>
                <c:pt idx="7497">
                  <c:v>0.91908350594139998</c:v>
                </c:pt>
                <c:pt idx="7498">
                  <c:v>0.91931414967385994</c:v>
                </c:pt>
                <c:pt idx="7499">
                  <c:v>0.91960571816582992</c:v>
                </c:pt>
                <c:pt idx="7500">
                  <c:v>0.92029329759468004</c:v>
                </c:pt>
                <c:pt idx="7501">
                  <c:v>0.92038178355492994</c:v>
                </c:pt>
                <c:pt idx="7502">
                  <c:v>0.92049347894737998</c:v>
                </c:pt>
                <c:pt idx="7503">
                  <c:v>0.92058341549713996</c:v>
                </c:pt>
                <c:pt idx="7504">
                  <c:v>0.92074588152252002</c:v>
                </c:pt>
                <c:pt idx="7505">
                  <c:v>0.92107806652084001</c:v>
                </c:pt>
                <c:pt idx="7506">
                  <c:v>0.92140880092964994</c:v>
                </c:pt>
                <c:pt idx="7507">
                  <c:v>0.92150453983746994</c:v>
                </c:pt>
                <c:pt idx="7508">
                  <c:v>0.92157997049210993</c:v>
                </c:pt>
                <c:pt idx="7509">
                  <c:v>0.9216844129370001</c:v>
                </c:pt>
                <c:pt idx="7510">
                  <c:v>0.92179610832943992</c:v>
                </c:pt>
                <c:pt idx="7511">
                  <c:v>0.92189039664775008</c:v>
                </c:pt>
                <c:pt idx="7512">
                  <c:v>0.92197743201848992</c:v>
                </c:pt>
                <c:pt idx="7513">
                  <c:v>0.92282167511466007</c:v>
                </c:pt>
                <c:pt idx="7514">
                  <c:v>0.92335807338078002</c:v>
                </c:pt>
                <c:pt idx="7515">
                  <c:v>0.92349329805885993</c:v>
                </c:pt>
                <c:pt idx="7516">
                  <c:v>0.92361804875692011</c:v>
                </c:pt>
                <c:pt idx="7517">
                  <c:v>0.92372684297035001</c:v>
                </c:pt>
                <c:pt idx="7518">
                  <c:v>0.9238298348257199</c:v>
                </c:pt>
                <c:pt idx="7519">
                  <c:v>0.92392412314403005</c:v>
                </c:pt>
                <c:pt idx="7520">
                  <c:v>0.92430953996159992</c:v>
                </c:pt>
                <c:pt idx="7521">
                  <c:v>0.92461895552043005</c:v>
                </c:pt>
                <c:pt idx="7522">
                  <c:v>0.92505993473217996</c:v>
                </c:pt>
                <c:pt idx="7523">
                  <c:v>0.92512666184974002</c:v>
                </c:pt>
                <c:pt idx="7524">
                  <c:v>0.92522095016803996</c:v>
                </c:pt>
                <c:pt idx="7525">
                  <c:v>0.92527607256950994</c:v>
                </c:pt>
                <c:pt idx="7526">
                  <c:v>0.92538196560390995</c:v>
                </c:pt>
                <c:pt idx="7527">
                  <c:v>0.92548640804879989</c:v>
                </c:pt>
                <c:pt idx="7528">
                  <c:v>0.92573300826588989</c:v>
                </c:pt>
                <c:pt idx="7529">
                  <c:v>0.92618269101471995</c:v>
                </c:pt>
                <c:pt idx="7530">
                  <c:v>0.92624216518471991</c:v>
                </c:pt>
                <c:pt idx="7531">
                  <c:v>0.92635240998766011</c:v>
                </c:pt>
                <c:pt idx="7532">
                  <c:v>0.92650617247596001</c:v>
                </c:pt>
                <c:pt idx="7533">
                  <c:v>0.92662802199500005</c:v>
                </c:pt>
                <c:pt idx="7534">
                  <c:v>0.92668314439647004</c:v>
                </c:pt>
                <c:pt idx="7535">
                  <c:v>0.92689057869673008</c:v>
                </c:pt>
                <c:pt idx="7536">
                  <c:v>0.92728078727553997</c:v>
                </c:pt>
                <c:pt idx="7537">
                  <c:v>0.92772611825583007</c:v>
                </c:pt>
                <c:pt idx="7538">
                  <c:v>0.92812067860317993</c:v>
                </c:pt>
                <c:pt idx="7539">
                  <c:v>0.92821206574245996</c:v>
                </c:pt>
                <c:pt idx="7540">
                  <c:v>0.92829910111320002</c:v>
                </c:pt>
                <c:pt idx="7541">
                  <c:v>0.92842095063223007</c:v>
                </c:pt>
                <c:pt idx="7542">
                  <c:v>0.92852394248760994</c:v>
                </c:pt>
                <c:pt idx="7543">
                  <c:v>0.92858486724711997</c:v>
                </c:pt>
                <c:pt idx="7544">
                  <c:v>0.92867480379688994</c:v>
                </c:pt>
                <c:pt idx="7545">
                  <c:v>0.92939719737403004</c:v>
                </c:pt>
                <c:pt idx="7546">
                  <c:v>0.92972503060381007</c:v>
                </c:pt>
                <c:pt idx="7547">
                  <c:v>0.9298976507557799</c:v>
                </c:pt>
                <c:pt idx="7548">
                  <c:v>0.92999629084262003</c:v>
                </c:pt>
                <c:pt idx="7549">
                  <c:v>0.93010218387702004</c:v>
                </c:pt>
                <c:pt idx="7550">
                  <c:v>0.93021387926947008</c:v>
                </c:pt>
                <c:pt idx="7551">
                  <c:v>0.93028785933459002</c:v>
                </c:pt>
                <c:pt idx="7552">
                  <c:v>0.93064180317560008</c:v>
                </c:pt>
                <c:pt idx="7553">
                  <c:v>0.9309449763836799</c:v>
                </c:pt>
                <c:pt idx="7554">
                  <c:v>0.93105957295515007</c:v>
                </c:pt>
                <c:pt idx="7555">
                  <c:v>0.93115821304198998</c:v>
                </c:pt>
                <c:pt idx="7556">
                  <c:v>0.93135404262614996</c:v>
                </c:pt>
                <c:pt idx="7557">
                  <c:v>0.93145993566054996</c:v>
                </c:pt>
                <c:pt idx="7558">
                  <c:v>0.93190526664084006</c:v>
                </c:pt>
                <c:pt idx="7559">
                  <c:v>0.93242167650721997</c:v>
                </c:pt>
                <c:pt idx="7560">
                  <c:v>0.93278219176507005</c:v>
                </c:pt>
                <c:pt idx="7561">
                  <c:v>0.93296419698482991</c:v>
                </c:pt>
                <c:pt idx="7562">
                  <c:v>0.93302512174434993</c:v>
                </c:pt>
                <c:pt idx="7563">
                  <c:v>0.93312811359973002</c:v>
                </c:pt>
                <c:pt idx="7564">
                  <c:v>0.93326011724535007</c:v>
                </c:pt>
                <c:pt idx="7565">
                  <c:v>0.93331814082583997</c:v>
                </c:pt>
                <c:pt idx="7566">
                  <c:v>0.93339937383853</c:v>
                </c:pt>
                <c:pt idx="7567">
                  <c:v>0.93397224362143993</c:v>
                </c:pt>
                <c:pt idx="7568">
                  <c:v>0.93459756077570999</c:v>
                </c:pt>
                <c:pt idx="7569">
                  <c:v>0.93468749732547995</c:v>
                </c:pt>
                <c:pt idx="7570">
                  <c:v>0.9347310150108501</c:v>
                </c:pt>
                <c:pt idx="7571">
                  <c:v>0.93485286452987992</c:v>
                </c:pt>
                <c:pt idx="7572">
                  <c:v>0.93492539400550001</c:v>
                </c:pt>
                <c:pt idx="7573">
                  <c:v>0.93505594706160999</c:v>
                </c:pt>
                <c:pt idx="7574">
                  <c:v>0.93528949197309008</c:v>
                </c:pt>
                <c:pt idx="7575">
                  <c:v>0.93571161352118004</c:v>
                </c:pt>
                <c:pt idx="7576">
                  <c:v>0.93581895714508989</c:v>
                </c:pt>
                <c:pt idx="7577">
                  <c:v>0.93592049841094993</c:v>
                </c:pt>
                <c:pt idx="7578">
                  <c:v>0.93613808683779998</c:v>
                </c:pt>
                <c:pt idx="7579">
                  <c:v>0.93620481395537003</c:v>
                </c:pt>
                <c:pt idx="7580">
                  <c:v>0.9363480355520799</c:v>
                </c:pt>
                <c:pt idx="7581">
                  <c:v>0.93714479595934996</c:v>
                </c:pt>
                <c:pt idx="7582">
                  <c:v>0.93756546691793008</c:v>
                </c:pt>
                <c:pt idx="7583">
                  <c:v>0.93773228471185011</c:v>
                </c:pt>
                <c:pt idx="7584">
                  <c:v>0.93783382597770992</c:v>
                </c:pt>
                <c:pt idx="7585">
                  <c:v>0.93792231193796005</c:v>
                </c:pt>
                <c:pt idx="7586">
                  <c:v>0.93799484141357992</c:v>
                </c:pt>
                <c:pt idx="7587">
                  <c:v>0.93805721676261</c:v>
                </c:pt>
                <c:pt idx="7588">
                  <c:v>0.93814280154383001</c:v>
                </c:pt>
                <c:pt idx="7589">
                  <c:v>0.93851415245898995</c:v>
                </c:pt>
                <c:pt idx="7590">
                  <c:v>0.93926700841588007</c:v>
                </c:pt>
                <c:pt idx="7591">
                  <c:v>0.93945268387346004</c:v>
                </c:pt>
                <c:pt idx="7592">
                  <c:v>0.93971378998568</c:v>
                </c:pt>
                <c:pt idx="7593">
                  <c:v>0.93983273832568992</c:v>
                </c:pt>
                <c:pt idx="7594">
                  <c:v>0.94016782450304004</c:v>
                </c:pt>
                <c:pt idx="7595">
                  <c:v>0.94043038120477007</c:v>
                </c:pt>
                <c:pt idx="7596">
                  <c:v>0.94048550360624006</c:v>
                </c:pt>
                <c:pt idx="7597">
                  <c:v>0.94063926609453996</c:v>
                </c:pt>
                <c:pt idx="7598">
                  <c:v>0.94074660971846003</c:v>
                </c:pt>
                <c:pt idx="7599">
                  <c:v>0.94091922987042009</c:v>
                </c:pt>
                <c:pt idx="7600">
                  <c:v>0.94096882869001996</c:v>
                </c:pt>
                <c:pt idx="7601">
                  <c:v>0.94105413469507004</c:v>
                </c:pt>
                <c:pt idx="7602">
                  <c:v>0.94202312848929992</c:v>
                </c:pt>
                <c:pt idx="7603">
                  <c:v>0.94241768883665</c:v>
                </c:pt>
                <c:pt idx="7604">
                  <c:v>0.94251197715495993</c:v>
                </c:pt>
                <c:pt idx="7605">
                  <c:v>0.94258740780959993</c:v>
                </c:pt>
                <c:pt idx="7606">
                  <c:v>0.94269910320204997</c:v>
                </c:pt>
                <c:pt idx="7607">
                  <c:v>0.94279774328888011</c:v>
                </c:pt>
                <c:pt idx="7608">
                  <c:v>0.94291379044986989</c:v>
                </c:pt>
                <c:pt idx="7609">
                  <c:v>0.94307625647524995</c:v>
                </c:pt>
                <c:pt idx="7610">
                  <c:v>0.94333010963991004</c:v>
                </c:pt>
                <c:pt idx="7611">
                  <c:v>0.94369855937604008</c:v>
                </c:pt>
                <c:pt idx="7612">
                  <c:v>0.94417000096754</c:v>
                </c:pt>
                <c:pt idx="7613">
                  <c:v>0.94423962926412996</c:v>
                </c:pt>
                <c:pt idx="7614">
                  <c:v>0.94429039989706998</c:v>
                </c:pt>
                <c:pt idx="7615">
                  <c:v>0.94438758939439005</c:v>
                </c:pt>
                <c:pt idx="7616">
                  <c:v>0.94447317417562004</c:v>
                </c:pt>
                <c:pt idx="7617">
                  <c:v>0.94460807900027</c:v>
                </c:pt>
                <c:pt idx="7618">
                  <c:v>0.9448822404180901</c:v>
                </c:pt>
                <c:pt idx="7619">
                  <c:v>0.94514044535128994</c:v>
                </c:pt>
                <c:pt idx="7620">
                  <c:v>0.94528695489202996</c:v>
                </c:pt>
                <c:pt idx="7621">
                  <c:v>0.94542476089570004</c:v>
                </c:pt>
                <c:pt idx="7622">
                  <c:v>0.94548568565522007</c:v>
                </c:pt>
                <c:pt idx="7623">
                  <c:v>0.94566410816523994</c:v>
                </c:pt>
                <c:pt idx="7624">
                  <c:v>0.9458091671164699</c:v>
                </c:pt>
                <c:pt idx="7625">
                  <c:v>0.94601073921191992</c:v>
                </c:pt>
                <c:pt idx="7626">
                  <c:v>0.94637344643675991</c:v>
                </c:pt>
                <c:pt idx="7627">
                  <c:v>0.94726120721830998</c:v>
                </c:pt>
                <c:pt idx="7628">
                  <c:v>0.94734679199952998</c:v>
                </c:pt>
                <c:pt idx="7629">
                  <c:v>0.94750925802492003</c:v>
                </c:pt>
                <c:pt idx="7630">
                  <c:v>0.94758468867956003</c:v>
                </c:pt>
                <c:pt idx="7631">
                  <c:v>0.94767317463980993</c:v>
                </c:pt>
                <c:pt idx="7632">
                  <c:v>0.94775150647347006</c:v>
                </c:pt>
                <c:pt idx="7633">
                  <c:v>0.94788641129812001</c:v>
                </c:pt>
                <c:pt idx="7634">
                  <c:v>0.94819393627473003</c:v>
                </c:pt>
                <c:pt idx="7635">
                  <c:v>0.94885395450284005</c:v>
                </c:pt>
                <c:pt idx="7636">
                  <c:v>0.94900046404358007</c:v>
                </c:pt>
                <c:pt idx="7637">
                  <c:v>0.94910345589895995</c:v>
                </c:pt>
                <c:pt idx="7638">
                  <c:v>0.94918613950116004</c:v>
                </c:pt>
                <c:pt idx="7639">
                  <c:v>0.94933990198946994</c:v>
                </c:pt>
                <c:pt idx="7640">
                  <c:v>0.94974171528437989</c:v>
                </c:pt>
                <c:pt idx="7641">
                  <c:v>0.95008405440928989</c:v>
                </c:pt>
                <c:pt idx="7642">
                  <c:v>0.95016383683247008</c:v>
                </c:pt>
                <c:pt idx="7643">
                  <c:v>0.95022911336052007</c:v>
                </c:pt>
                <c:pt idx="7644">
                  <c:v>0.95032775344735998</c:v>
                </c:pt>
                <c:pt idx="7645">
                  <c:v>0.95044525119786005</c:v>
                </c:pt>
                <c:pt idx="7646">
                  <c:v>0.9505970380931601</c:v>
                </c:pt>
                <c:pt idx="7647">
                  <c:v>0.95088042805155992</c:v>
                </c:pt>
                <c:pt idx="7648">
                  <c:v>0.95148387328869011</c:v>
                </c:pt>
                <c:pt idx="7649">
                  <c:v>0.95199303020750992</c:v>
                </c:pt>
                <c:pt idx="7650">
                  <c:v>0.95209892324190992</c:v>
                </c:pt>
                <c:pt idx="7651">
                  <c:v>0.95219466214971993</c:v>
                </c:pt>
                <c:pt idx="7652">
                  <c:v>0.95232666579534997</c:v>
                </c:pt>
                <c:pt idx="7653">
                  <c:v>0.95240934939755006</c:v>
                </c:pt>
                <c:pt idx="7654">
                  <c:v>0.95255295775926996</c:v>
                </c:pt>
                <c:pt idx="7655">
                  <c:v>0.95285032860929997</c:v>
                </c:pt>
                <c:pt idx="7656">
                  <c:v>0.95298088166539996</c:v>
                </c:pt>
                <c:pt idx="7657">
                  <c:v>0.95334933140153</c:v>
                </c:pt>
                <c:pt idx="7658">
                  <c:v>0.95374679292790998</c:v>
                </c:pt>
                <c:pt idx="7659">
                  <c:v>0.95386284008889999</c:v>
                </c:pt>
                <c:pt idx="7660">
                  <c:v>0.95401515198769005</c:v>
                </c:pt>
                <c:pt idx="7661">
                  <c:v>0.95417181565502007</c:v>
                </c:pt>
                <c:pt idx="7662">
                  <c:v>0.95462585017238011</c:v>
                </c:pt>
                <c:pt idx="7663">
                  <c:v>0.95485794449434991</c:v>
                </c:pt>
                <c:pt idx="7664">
                  <c:v>0.9549232210224099</c:v>
                </c:pt>
                <c:pt idx="7665">
                  <c:v>0.95513645768071997</c:v>
                </c:pt>
                <c:pt idx="7666">
                  <c:v>0.95532648490682992</c:v>
                </c:pt>
                <c:pt idx="7667">
                  <c:v>0.9554773462161199</c:v>
                </c:pt>
                <c:pt idx="7668">
                  <c:v>0.95585740066834002</c:v>
                </c:pt>
                <c:pt idx="7669">
                  <c:v>0.95638541525082998</c:v>
                </c:pt>
                <c:pt idx="7670">
                  <c:v>0.9567857779562301</c:v>
                </c:pt>
                <c:pt idx="7671">
                  <c:v>0.95688441804307001</c:v>
                </c:pt>
                <c:pt idx="7672">
                  <c:v>0.95708604998528002</c:v>
                </c:pt>
                <c:pt idx="7673">
                  <c:v>0.95721080068333997</c:v>
                </c:pt>
                <c:pt idx="7674">
                  <c:v>0.9573602114031099</c:v>
                </c:pt>
                <c:pt idx="7675">
                  <c:v>0.95800755424221995</c:v>
                </c:pt>
                <c:pt idx="7676">
                  <c:v>0.9582711816168501</c:v>
                </c:pt>
                <c:pt idx="7677">
                  <c:v>0.95849022063320999</c:v>
                </c:pt>
                <c:pt idx="7678">
                  <c:v>0.95857725600395005</c:v>
                </c:pt>
                <c:pt idx="7679">
                  <c:v>0.95869620434395997</c:v>
                </c:pt>
                <c:pt idx="7680">
                  <c:v>0.95886302213787999</c:v>
                </c:pt>
                <c:pt idx="7681">
                  <c:v>0.95901243285764992</c:v>
                </c:pt>
                <c:pt idx="7682">
                  <c:v>0.95955495333526009</c:v>
                </c:pt>
                <c:pt idx="7683">
                  <c:v>0.9596666487277099</c:v>
                </c:pt>
                <c:pt idx="7684">
                  <c:v>0.95990599599724002</c:v>
                </c:pt>
                <c:pt idx="7685">
                  <c:v>0.95998432783090992</c:v>
                </c:pt>
                <c:pt idx="7686">
                  <c:v>0.96019650228236997</c:v>
                </c:pt>
                <c:pt idx="7687">
                  <c:v>0.96070091904999999</c:v>
                </c:pt>
                <c:pt idx="7688">
                  <c:v>0.96090110040269994</c:v>
                </c:pt>
                <c:pt idx="7689">
                  <c:v>0.96130175575766996</c:v>
                </c:pt>
                <c:pt idx="7690">
                  <c:v>0.96158432806300009</c:v>
                </c:pt>
                <c:pt idx="7691">
                  <c:v>0.96173954114082005</c:v>
                </c:pt>
                <c:pt idx="7692">
                  <c:v>0.96187734714448991</c:v>
                </c:pt>
                <c:pt idx="7693">
                  <c:v>0.96199919666352995</c:v>
                </c:pt>
                <c:pt idx="7694">
                  <c:v>0.9621384532567101</c:v>
                </c:pt>
                <c:pt idx="7695">
                  <c:v>0.96319883419022001</c:v>
                </c:pt>
                <c:pt idx="7696">
                  <c:v>0.96327571543437007</c:v>
                </c:pt>
                <c:pt idx="7697">
                  <c:v>0.96339611436390005</c:v>
                </c:pt>
                <c:pt idx="7698">
                  <c:v>0.96347299560805011</c:v>
                </c:pt>
                <c:pt idx="7699">
                  <c:v>0.96356687861471002</c:v>
                </c:pt>
                <c:pt idx="7700">
                  <c:v>0.96367317696075006</c:v>
                </c:pt>
                <c:pt idx="7701">
                  <c:v>0.96376456410003009</c:v>
                </c:pt>
                <c:pt idx="7702">
                  <c:v>0.96415042091031</c:v>
                </c:pt>
                <c:pt idx="7703">
                  <c:v>0.9643999223064299</c:v>
                </c:pt>
                <c:pt idx="7704">
                  <c:v>0.96446955060302009</c:v>
                </c:pt>
                <c:pt idx="7705">
                  <c:v>0.96462621427034989</c:v>
                </c:pt>
                <c:pt idx="7706">
                  <c:v>0.96474371202084996</c:v>
                </c:pt>
                <c:pt idx="7707">
                  <c:v>0.96496565221622999</c:v>
                </c:pt>
                <c:pt idx="7708">
                  <c:v>0.96571705758362003</c:v>
                </c:pt>
                <c:pt idx="7709">
                  <c:v>0.96615513561634003</c:v>
                </c:pt>
                <c:pt idx="7710">
                  <c:v>0.96636837227464989</c:v>
                </c:pt>
                <c:pt idx="7711">
                  <c:v>0.96646266059295005</c:v>
                </c:pt>
                <c:pt idx="7712">
                  <c:v>0.9665801583434499</c:v>
                </c:pt>
                <c:pt idx="7713">
                  <c:v>0.96665268781906999</c:v>
                </c:pt>
                <c:pt idx="7714">
                  <c:v>0.96676728439053994</c:v>
                </c:pt>
                <c:pt idx="7715">
                  <c:v>0.96712412941056991</c:v>
                </c:pt>
                <c:pt idx="7716">
                  <c:v>0.96805975964602009</c:v>
                </c:pt>
                <c:pt idx="7717">
                  <c:v>0.96814389383774002</c:v>
                </c:pt>
                <c:pt idx="7718">
                  <c:v>0.96832708604017004</c:v>
                </c:pt>
                <c:pt idx="7719">
                  <c:v>0.96842385761360994</c:v>
                </c:pt>
                <c:pt idx="7720">
                  <c:v>0.96858632363899999</c:v>
                </c:pt>
                <c:pt idx="7721">
                  <c:v>0.96885323210926</c:v>
                </c:pt>
                <c:pt idx="7722">
                  <c:v>0.96909112878928005</c:v>
                </c:pt>
                <c:pt idx="7723">
                  <c:v>0.96916946062294995</c:v>
                </c:pt>
                <c:pt idx="7724">
                  <c:v>0.96933917959589011</c:v>
                </c:pt>
                <c:pt idx="7725">
                  <c:v>0.96942621496662995</c:v>
                </c:pt>
                <c:pt idx="7726">
                  <c:v>0.96966556223617006</c:v>
                </c:pt>
                <c:pt idx="7727">
                  <c:v>0.97068532666332996</c:v>
                </c:pt>
                <c:pt idx="7728">
                  <c:v>0.9711364600016601</c:v>
                </c:pt>
                <c:pt idx="7729">
                  <c:v>0.97127281541581989</c:v>
                </c:pt>
                <c:pt idx="7730">
                  <c:v>0.97132068486973</c:v>
                </c:pt>
                <c:pt idx="7731">
                  <c:v>0.97136710373412005</c:v>
                </c:pt>
                <c:pt idx="7732">
                  <c:v>0.97160645100365994</c:v>
                </c:pt>
                <c:pt idx="7733">
                  <c:v>0.97188786536904992</c:v>
                </c:pt>
                <c:pt idx="7734">
                  <c:v>0.97273500964423998</c:v>
                </c:pt>
                <c:pt idx="7735">
                  <c:v>0.97283655091011001</c:v>
                </c:pt>
                <c:pt idx="7736">
                  <c:v>0.97293374040743008</c:v>
                </c:pt>
                <c:pt idx="7737">
                  <c:v>0.97309475584330007</c:v>
                </c:pt>
                <c:pt idx="7738">
                  <c:v>0.97322095713087009</c:v>
                </c:pt>
                <c:pt idx="7739">
                  <c:v>0.97351542680187997</c:v>
                </c:pt>
                <c:pt idx="7740">
                  <c:v>0.97390708597019993</c:v>
                </c:pt>
                <c:pt idx="7741">
                  <c:v>0.97396946131923001</c:v>
                </c:pt>
                <c:pt idx="7742">
                  <c:v>0.97404054020534003</c:v>
                </c:pt>
                <c:pt idx="7743">
                  <c:v>0.97417399444046993</c:v>
                </c:pt>
                <c:pt idx="7744">
                  <c:v>0.97433791105536005</c:v>
                </c:pt>
                <c:pt idx="7745">
                  <c:v>0.97477163731955008</c:v>
                </c:pt>
                <c:pt idx="7746">
                  <c:v>0.97580880882086007</c:v>
                </c:pt>
                <c:pt idx="7747">
                  <c:v>0.97595821954063</c:v>
                </c:pt>
                <c:pt idx="7748">
                  <c:v>0.97611343261844996</c:v>
                </c:pt>
                <c:pt idx="7749">
                  <c:v>0.97624833744309991</c:v>
                </c:pt>
                <c:pt idx="7750">
                  <c:v>0.97640500111042994</c:v>
                </c:pt>
                <c:pt idx="7751">
                  <c:v>0.97678070379412008</c:v>
                </c:pt>
                <c:pt idx="7752">
                  <c:v>0.97725678674500993</c:v>
                </c:pt>
                <c:pt idx="7753">
                  <c:v>0.97758723156296989</c:v>
                </c:pt>
                <c:pt idx="7754">
                  <c:v>0.9776829704707799</c:v>
                </c:pt>
                <c:pt idx="7755">
                  <c:v>0.97776565407298999</c:v>
                </c:pt>
                <c:pt idx="7756">
                  <c:v>0.97803111195373993</c:v>
                </c:pt>
                <c:pt idx="7757">
                  <c:v>0.97867662428672997</c:v>
                </c:pt>
                <c:pt idx="7758">
                  <c:v>0.97873464786722009</c:v>
                </c:pt>
                <c:pt idx="7759">
                  <c:v>0.97881007852186008</c:v>
                </c:pt>
                <c:pt idx="7760">
                  <c:v>0.97894353275698998</c:v>
                </c:pt>
                <c:pt idx="7761">
                  <c:v>0.9790073586955399</c:v>
                </c:pt>
                <c:pt idx="7762">
                  <c:v>0.97911470231944997</c:v>
                </c:pt>
                <c:pt idx="7763">
                  <c:v>0.97929457541897991</c:v>
                </c:pt>
                <c:pt idx="7764">
                  <c:v>0.97973990639926001</c:v>
                </c:pt>
                <c:pt idx="7765">
                  <c:v>0.98026209886053994</c:v>
                </c:pt>
                <c:pt idx="7766">
                  <c:v>0.98068714135081003</c:v>
                </c:pt>
                <c:pt idx="7767">
                  <c:v>0.98078723202716001</c:v>
                </c:pt>
                <c:pt idx="7768">
                  <c:v>0.98089602624057992</c:v>
                </c:pt>
                <c:pt idx="7769">
                  <c:v>0.98101497458059006</c:v>
                </c:pt>
                <c:pt idx="7770">
                  <c:v>0.98109765818279993</c:v>
                </c:pt>
                <c:pt idx="7771">
                  <c:v>0.98163612008600998</c:v>
                </c:pt>
                <c:pt idx="7772">
                  <c:v>0.98221102436443997</c:v>
                </c:pt>
                <c:pt idx="7773">
                  <c:v>0.98238578166974011</c:v>
                </c:pt>
                <c:pt idx="7774">
                  <c:v>0.98247861939852998</c:v>
                </c:pt>
                <c:pt idx="7775">
                  <c:v>0.98269185605684006</c:v>
                </c:pt>
                <c:pt idx="7776">
                  <c:v>0.9828746303353999</c:v>
                </c:pt>
                <c:pt idx="7777">
                  <c:v>0.98348097675155</c:v>
                </c:pt>
                <c:pt idx="7778">
                  <c:v>0.98354190151106002</c:v>
                </c:pt>
                <c:pt idx="7779">
                  <c:v>0.98372014809533992</c:v>
                </c:pt>
                <c:pt idx="7780">
                  <c:v>0.98391035124720005</c:v>
                </c:pt>
                <c:pt idx="7781">
                  <c:v>0.98431216454211001</c:v>
                </c:pt>
                <c:pt idx="7782">
                  <c:v>0.98484453089312995</c:v>
                </c:pt>
                <c:pt idx="7783">
                  <c:v>0.98506973588896996</c:v>
                </c:pt>
                <c:pt idx="7784">
                  <c:v>0.98546828438342993</c:v>
                </c:pt>
                <c:pt idx="7785">
                  <c:v>0.98554516562758998</c:v>
                </c:pt>
                <c:pt idx="7786">
                  <c:v>0.98563945394588992</c:v>
                </c:pt>
                <c:pt idx="7787">
                  <c:v>0.98576855641248007</c:v>
                </c:pt>
                <c:pt idx="7788">
                  <c:v>0.98611524730593003</c:v>
                </c:pt>
                <c:pt idx="7789">
                  <c:v>0.98686955385233999</c:v>
                </c:pt>
                <c:pt idx="7790">
                  <c:v>0.98716837529188006</c:v>
                </c:pt>
                <c:pt idx="7791">
                  <c:v>0.98731198365359996</c:v>
                </c:pt>
                <c:pt idx="7792">
                  <c:v>0.98744978965727004</c:v>
                </c:pt>
                <c:pt idx="7793">
                  <c:v>0.98756913223947995</c:v>
                </c:pt>
                <c:pt idx="7794">
                  <c:v>0.98816347969732998</c:v>
                </c:pt>
                <c:pt idx="7795">
                  <c:v>0.98829113157442006</c:v>
                </c:pt>
                <c:pt idx="7796">
                  <c:v>0.98847970821101994</c:v>
                </c:pt>
                <c:pt idx="7797">
                  <c:v>0.9885841506559101</c:v>
                </c:pt>
                <c:pt idx="7798">
                  <c:v>0.98928478539035991</c:v>
                </c:pt>
                <c:pt idx="7799">
                  <c:v>0.98956619975575011</c:v>
                </c:pt>
                <c:pt idx="7800">
                  <c:v>0.99022041562581009</c:v>
                </c:pt>
                <c:pt idx="7801">
                  <c:v>0.99030600040704009</c:v>
                </c:pt>
                <c:pt idx="7802">
                  <c:v>0.99039448636728999</c:v>
                </c:pt>
                <c:pt idx="7803">
                  <c:v>0.99044380641070995</c:v>
                </c:pt>
                <c:pt idx="7804">
                  <c:v>0.99056565592974</c:v>
                </c:pt>
                <c:pt idx="7805">
                  <c:v>0.99088478562245008</c:v>
                </c:pt>
                <c:pt idx="7806">
                  <c:v>0.99188424179643997</c:v>
                </c:pt>
                <c:pt idx="7807">
                  <c:v>0.99198578306231</c:v>
                </c:pt>
                <c:pt idx="7808">
                  <c:v>0.9920684666645101</c:v>
                </c:pt>
                <c:pt idx="7809">
                  <c:v>0.99217581028841995</c:v>
                </c:pt>
                <c:pt idx="7810">
                  <c:v>0.99229911039697005</c:v>
                </c:pt>
                <c:pt idx="7811">
                  <c:v>0.99294897449849007</c:v>
                </c:pt>
                <c:pt idx="7812">
                  <c:v>0.99306792283849998</c:v>
                </c:pt>
                <c:pt idx="7813">
                  <c:v>0.99315060644070008</c:v>
                </c:pt>
                <c:pt idx="7814">
                  <c:v>0.99332322659266992</c:v>
                </c:pt>
                <c:pt idx="7815">
                  <c:v>0.99339575606829</c:v>
                </c:pt>
                <c:pt idx="7816">
                  <c:v>0.99365686218050997</c:v>
                </c:pt>
                <c:pt idx="7817">
                  <c:v>0.99476511256792</c:v>
                </c:pt>
                <c:pt idx="7818">
                  <c:v>0.99500736101648002</c:v>
                </c:pt>
              </c:numCache>
            </c:numRef>
          </c:xVal>
          <c:yVal>
            <c:numRef>
              <c:f>Sheet1!$F$2:$F$7820</c:f>
              <c:numCache>
                <c:formatCode>0%</c:formatCode>
                <c:ptCount val="7819"/>
                <c:pt idx="0">
                  <c:v>3.7782332360303261E-4</c:v>
                </c:pt>
                <c:pt idx="1">
                  <c:v>5.7872497155240232E-3</c:v>
                </c:pt>
                <c:pt idx="2">
                  <c:v>8.8899937612559876E-3</c:v>
                </c:pt>
                <c:pt idx="3">
                  <c:v>1.1673365752247977E-2</c:v>
                </c:pt>
                <c:pt idx="4">
                  <c:v>1.4343558048211968E-2</c:v>
                </c:pt>
                <c:pt idx="5">
                  <c:v>1.4696623546220033E-2</c:v>
                </c:pt>
                <c:pt idx="6">
                  <c:v>1.7126095864949953E-2</c:v>
                </c:pt>
                <c:pt idx="7">
                  <c:v>1.7247601288589043E-2</c:v>
                </c:pt>
                <c:pt idx="8">
                  <c:v>1.9944258308514984E-2</c:v>
                </c:pt>
                <c:pt idx="9">
                  <c:v>2.0019960640520029E-2</c:v>
                </c:pt>
                <c:pt idx="10">
                  <c:v>2.1931920952450001E-2</c:v>
                </c:pt>
                <c:pt idx="11">
                  <c:v>2.2803134611309006E-2</c:v>
                </c:pt>
                <c:pt idx="12">
                  <c:v>2.2962173123925012E-2</c:v>
                </c:pt>
                <c:pt idx="13">
                  <c:v>2.5544277388955039E-2</c:v>
                </c:pt>
                <c:pt idx="14">
                  <c:v>2.5778678060154991E-2</c:v>
                </c:pt>
                <c:pt idx="15">
                  <c:v>2.5918070175276031E-2</c:v>
                </c:pt>
                <c:pt idx="16">
                  <c:v>2.8656674466898013E-2</c:v>
                </c:pt>
                <c:pt idx="17">
                  <c:v>2.8922282328050053E-2</c:v>
                </c:pt>
                <c:pt idx="18">
                  <c:v>2.925585251398799E-2</c:v>
                </c:pt>
                <c:pt idx="19">
                  <c:v>3.1712218812367965E-2</c:v>
                </c:pt>
                <c:pt idx="20">
                  <c:v>3.1857400304871053E-2</c:v>
                </c:pt>
                <c:pt idx="21">
                  <c:v>3.2101079488400019E-2</c:v>
                </c:pt>
                <c:pt idx="22">
                  <c:v>3.4383421087848975E-2</c:v>
                </c:pt>
                <c:pt idx="23">
                  <c:v>3.4565809775794043E-2</c:v>
                </c:pt>
                <c:pt idx="24">
                  <c:v>3.4811306336754999E-2</c:v>
                </c:pt>
                <c:pt idx="25">
                  <c:v>3.5089397073889028E-2</c:v>
                </c:pt>
                <c:pt idx="26">
                  <c:v>3.7527025355743038E-2</c:v>
                </c:pt>
                <c:pt idx="27">
                  <c:v>3.7633823294692004E-2</c:v>
                </c:pt>
                <c:pt idx="28">
                  <c:v>3.795074964598899E-2</c:v>
                </c:pt>
                <c:pt idx="29">
                  <c:v>3.811926847173297E-2</c:v>
                </c:pt>
                <c:pt idx="30">
                  <c:v>3.9071064358364049E-2</c:v>
                </c:pt>
                <c:pt idx="31">
                  <c:v>3.9115491004844016E-2</c:v>
                </c:pt>
                <c:pt idx="32">
                  <c:v>3.9166967634042038E-2</c:v>
                </c:pt>
                <c:pt idx="33">
                  <c:v>4.0764983549806955E-2</c:v>
                </c:pt>
                <c:pt idx="34">
                  <c:v>4.2289331753750048E-2</c:v>
                </c:pt>
                <c:pt idx="35">
                  <c:v>4.2381522768938029E-2</c:v>
                </c:pt>
                <c:pt idx="36">
                  <c:v>4.2798808416638967E-2</c:v>
                </c:pt>
                <c:pt idx="37">
                  <c:v>4.2962973119125003E-2</c:v>
                </c:pt>
                <c:pt idx="38">
                  <c:v>4.5550601923013967E-2</c:v>
                </c:pt>
                <c:pt idx="39">
                  <c:v>4.564040140044201E-2</c:v>
                </c:pt>
                <c:pt idx="40">
                  <c:v>4.583785820592301E-2</c:v>
                </c:pt>
                <c:pt idx="41">
                  <c:v>4.602511052533198E-2</c:v>
                </c:pt>
                <c:pt idx="42">
                  <c:v>4.7698646241035036E-2</c:v>
                </c:pt>
                <c:pt idx="43">
                  <c:v>4.7943043682444952E-2</c:v>
                </c:pt>
                <c:pt idx="44">
                  <c:v>4.8016005757855029E-2</c:v>
                </c:pt>
                <c:pt idx="45">
                  <c:v>4.8264995217996987E-2</c:v>
                </c:pt>
                <c:pt idx="46">
                  <c:v>4.8406837574388017E-2</c:v>
                </c:pt>
                <c:pt idx="47">
                  <c:v>5.0018125925057055E-2</c:v>
                </c:pt>
                <c:pt idx="48">
                  <c:v>5.025844157203796E-2</c:v>
                </c:pt>
                <c:pt idx="49">
                  <c:v>5.0312525348215953E-2</c:v>
                </c:pt>
                <c:pt idx="50">
                  <c:v>5.0444163218534954E-2</c:v>
                </c:pt>
                <c:pt idx="51">
                  <c:v>5.0637541591942004E-2</c:v>
                </c:pt>
                <c:pt idx="52">
                  <c:v>5.2463986657865003E-2</c:v>
                </c:pt>
                <c:pt idx="53">
                  <c:v>5.2541823147129962E-2</c:v>
                </c:pt>
                <c:pt idx="54">
                  <c:v>5.2701074814819004E-2</c:v>
                </c:pt>
                <c:pt idx="55">
                  <c:v>5.2774885278777051E-2</c:v>
                </c:pt>
                <c:pt idx="56">
                  <c:v>5.2892534684964021E-2</c:v>
                </c:pt>
                <c:pt idx="57">
                  <c:v>5.3124702144319969E-2</c:v>
                </c:pt>
                <c:pt idx="58">
                  <c:v>5.4516364892027047E-2</c:v>
                </c:pt>
                <c:pt idx="59">
                  <c:v>5.4595096053581038E-2</c:v>
                </c:pt>
                <c:pt idx="60">
                  <c:v>5.4747418365707956E-2</c:v>
                </c:pt>
                <c:pt idx="61">
                  <c:v>5.478431924299898E-2</c:v>
                </c:pt>
                <c:pt idx="62">
                  <c:v>5.4859919051537975E-2</c:v>
                </c:pt>
                <c:pt idx="63">
                  <c:v>5.5096559872346962E-2</c:v>
                </c:pt>
                <c:pt idx="64">
                  <c:v>5.7026859395175045E-2</c:v>
                </c:pt>
                <c:pt idx="65">
                  <c:v>5.7269319750603009E-2</c:v>
                </c:pt>
                <c:pt idx="66">
                  <c:v>5.7346982523297951E-2</c:v>
                </c:pt>
                <c:pt idx="67">
                  <c:v>5.7558161432614052E-2</c:v>
                </c:pt>
                <c:pt idx="68">
                  <c:v>5.7606567681348975E-2</c:v>
                </c:pt>
                <c:pt idx="69">
                  <c:v>5.786881252339604E-2</c:v>
                </c:pt>
                <c:pt idx="70">
                  <c:v>5.8003924470414026E-2</c:v>
                </c:pt>
                <c:pt idx="71">
                  <c:v>5.9692823808141005E-2</c:v>
                </c:pt>
                <c:pt idx="72">
                  <c:v>5.9788572432011966E-2</c:v>
                </c:pt>
                <c:pt idx="73">
                  <c:v>5.9979537742953948E-2</c:v>
                </c:pt>
                <c:pt idx="74">
                  <c:v>6.0015177508506046E-2</c:v>
                </c:pt>
                <c:pt idx="75">
                  <c:v>6.0213589934639988E-2</c:v>
                </c:pt>
                <c:pt idx="76">
                  <c:v>6.0494984501460958E-2</c:v>
                </c:pt>
                <c:pt idx="77">
                  <c:v>6.1604604664767026E-2</c:v>
                </c:pt>
                <c:pt idx="78">
                  <c:v>6.2101965572098017E-2</c:v>
                </c:pt>
                <c:pt idx="79">
                  <c:v>6.2314107474345959E-2</c:v>
                </c:pt>
                <c:pt idx="80">
                  <c:v>6.2381876131814007E-2</c:v>
                </c:pt>
                <c:pt idx="81">
                  <c:v>6.2432438801358958E-2</c:v>
                </c:pt>
                <c:pt idx="82">
                  <c:v>6.2661301410879E-2</c:v>
                </c:pt>
                <c:pt idx="83">
                  <c:v>6.3242919954711985E-2</c:v>
                </c:pt>
                <c:pt idx="84">
                  <c:v>6.370935195098304E-2</c:v>
                </c:pt>
                <c:pt idx="85">
                  <c:v>6.3973961774739019E-2</c:v>
                </c:pt>
                <c:pt idx="86">
                  <c:v>6.4090617718545961E-2</c:v>
                </c:pt>
                <c:pt idx="87">
                  <c:v>6.4428066375510018E-2</c:v>
                </c:pt>
                <c:pt idx="88">
                  <c:v>6.4722836028642039E-2</c:v>
                </c:pt>
                <c:pt idx="89">
                  <c:v>6.5582106639123006E-2</c:v>
                </c:pt>
                <c:pt idx="90">
                  <c:v>6.6025218951851983E-2</c:v>
                </c:pt>
                <c:pt idx="91">
                  <c:v>6.6297406743345055E-2</c:v>
                </c:pt>
                <c:pt idx="92">
                  <c:v>6.6601850304011001E-2</c:v>
                </c:pt>
                <c:pt idx="93">
                  <c:v>6.6748097023809017E-2</c:v>
                </c:pt>
                <c:pt idx="94">
                  <c:v>6.7045177668043965E-2</c:v>
                </c:pt>
                <c:pt idx="95">
                  <c:v>6.7327962422538024E-2</c:v>
                </c:pt>
                <c:pt idx="96">
                  <c:v>6.7666469997826995E-2</c:v>
                </c:pt>
                <c:pt idx="97">
                  <c:v>6.777238387336304E-2</c:v>
                </c:pt>
                <c:pt idx="98">
                  <c:v>6.7794372610136988E-2</c:v>
                </c:pt>
                <c:pt idx="99">
                  <c:v>6.8397517472596037E-2</c:v>
                </c:pt>
                <c:pt idx="100">
                  <c:v>6.8838306974686958E-2</c:v>
                </c:pt>
                <c:pt idx="101">
                  <c:v>6.9167461425060028E-2</c:v>
                </c:pt>
                <c:pt idx="102">
                  <c:v>6.9291034536898E-2</c:v>
                </c:pt>
                <c:pt idx="103">
                  <c:v>7.0309444504273011E-2</c:v>
                </c:pt>
                <c:pt idx="104">
                  <c:v>7.0447963668806013E-2</c:v>
                </c:pt>
                <c:pt idx="105">
                  <c:v>7.0763860509373E-2</c:v>
                </c:pt>
                <c:pt idx="106">
                  <c:v>7.0890036382015964E-2</c:v>
                </c:pt>
                <c:pt idx="107">
                  <c:v>7.1183989592558006E-2</c:v>
                </c:pt>
                <c:pt idx="108">
                  <c:v>7.1387882488207044E-2</c:v>
                </c:pt>
                <c:pt idx="109">
                  <c:v>7.2092821602756985E-2</c:v>
                </c:pt>
                <c:pt idx="110">
                  <c:v>7.2465406154221035E-2</c:v>
                </c:pt>
                <c:pt idx="111">
                  <c:v>7.2873191945518001E-2</c:v>
                </c:pt>
                <c:pt idx="112">
                  <c:v>7.3038226329662947E-2</c:v>
                </c:pt>
                <c:pt idx="113">
                  <c:v>7.3177197927445037E-2</c:v>
                </c:pt>
                <c:pt idx="114">
                  <c:v>7.3543863314337043E-2</c:v>
                </c:pt>
                <c:pt idx="115">
                  <c:v>7.4315736119110021E-2</c:v>
                </c:pt>
                <c:pt idx="116">
                  <c:v>7.4667175817192954E-2</c:v>
                </c:pt>
                <c:pt idx="117">
                  <c:v>7.4898271400299032E-2</c:v>
                </c:pt>
                <c:pt idx="118">
                  <c:v>7.5236630216319988E-2</c:v>
                </c:pt>
                <c:pt idx="119">
                  <c:v>7.5362642713523997E-2</c:v>
                </c:pt>
                <c:pt idx="120">
                  <c:v>7.561335961972504E-2</c:v>
                </c:pt>
                <c:pt idx="121">
                  <c:v>7.5858844173100959E-2</c:v>
                </c:pt>
                <c:pt idx="122">
                  <c:v>7.6337168427191959E-2</c:v>
                </c:pt>
                <c:pt idx="123">
                  <c:v>7.6589629451000008E-2</c:v>
                </c:pt>
                <c:pt idx="124">
                  <c:v>7.680633606383902E-2</c:v>
                </c:pt>
                <c:pt idx="125">
                  <c:v>7.7145566938663035E-2</c:v>
                </c:pt>
                <c:pt idx="126">
                  <c:v>7.7358349286882011E-2</c:v>
                </c:pt>
                <c:pt idx="127">
                  <c:v>7.7549766194399017E-2</c:v>
                </c:pt>
                <c:pt idx="128">
                  <c:v>7.775121177816402E-2</c:v>
                </c:pt>
                <c:pt idx="129">
                  <c:v>7.834639191201398E-2</c:v>
                </c:pt>
                <c:pt idx="130">
                  <c:v>7.8583155877348987E-2</c:v>
                </c:pt>
                <c:pt idx="131">
                  <c:v>7.8837797048167957E-2</c:v>
                </c:pt>
                <c:pt idx="132">
                  <c:v>7.9151605041912987E-2</c:v>
                </c:pt>
                <c:pt idx="133">
                  <c:v>7.9372805124530044E-2</c:v>
                </c:pt>
                <c:pt idx="134">
                  <c:v>7.9507538209775963E-2</c:v>
                </c:pt>
                <c:pt idx="135">
                  <c:v>8.0051269891789012E-2</c:v>
                </c:pt>
                <c:pt idx="136">
                  <c:v>8.0251244246089981E-2</c:v>
                </c:pt>
                <c:pt idx="137">
                  <c:v>8.0400465890079986E-2</c:v>
                </c:pt>
                <c:pt idx="138">
                  <c:v>8.0605926072988998E-2</c:v>
                </c:pt>
                <c:pt idx="139">
                  <c:v>8.0815597033391029E-2</c:v>
                </c:pt>
                <c:pt idx="140">
                  <c:v>8.093358624026703E-2</c:v>
                </c:pt>
                <c:pt idx="141">
                  <c:v>8.1130957891475952E-2</c:v>
                </c:pt>
                <c:pt idx="142">
                  <c:v>8.1319653865708053E-2</c:v>
                </c:pt>
                <c:pt idx="143">
                  <c:v>8.1380817388389981E-2</c:v>
                </c:pt>
                <c:pt idx="144">
                  <c:v>8.1438510640281958E-2</c:v>
                </c:pt>
                <c:pt idx="145">
                  <c:v>8.1730707448507967E-2</c:v>
                </c:pt>
                <c:pt idx="146">
                  <c:v>8.2021250898966946E-2</c:v>
                </c:pt>
                <c:pt idx="147">
                  <c:v>8.2272676981542947E-2</c:v>
                </c:pt>
                <c:pt idx="148">
                  <c:v>8.2441418898729024E-2</c:v>
                </c:pt>
                <c:pt idx="149">
                  <c:v>8.2637055414542027E-2</c:v>
                </c:pt>
                <c:pt idx="150">
                  <c:v>8.287173247674795E-2</c:v>
                </c:pt>
                <c:pt idx="151">
                  <c:v>8.3019218985343035E-2</c:v>
                </c:pt>
                <c:pt idx="152">
                  <c:v>8.3271681185350999E-2</c:v>
                </c:pt>
                <c:pt idx="153">
                  <c:v>8.332980822109104E-2</c:v>
                </c:pt>
                <c:pt idx="154">
                  <c:v>8.3543229874704972E-2</c:v>
                </c:pt>
                <c:pt idx="155">
                  <c:v>8.4006944809081996E-2</c:v>
                </c:pt>
                <c:pt idx="156">
                  <c:v>8.4169179968537011E-2</c:v>
                </c:pt>
                <c:pt idx="157">
                  <c:v>8.439502527305498E-2</c:v>
                </c:pt>
                <c:pt idx="158">
                  <c:v>8.4594437542644951E-2</c:v>
                </c:pt>
                <c:pt idx="159">
                  <c:v>8.4610393858770006E-2</c:v>
                </c:pt>
                <c:pt idx="160">
                  <c:v>8.4622428171638009E-2</c:v>
                </c:pt>
                <c:pt idx="161">
                  <c:v>8.4817969091086964E-2</c:v>
                </c:pt>
                <c:pt idx="162">
                  <c:v>8.5101905373169973E-2</c:v>
                </c:pt>
                <c:pt idx="163">
                  <c:v>8.5593372392329004E-2</c:v>
                </c:pt>
                <c:pt idx="164">
                  <c:v>8.6052343291233013E-2</c:v>
                </c:pt>
                <c:pt idx="165">
                  <c:v>8.6284394873841985E-2</c:v>
                </c:pt>
                <c:pt idx="166">
                  <c:v>8.6463264162017994E-2</c:v>
                </c:pt>
                <c:pt idx="167">
                  <c:v>8.666399106507805E-2</c:v>
                </c:pt>
                <c:pt idx="168">
                  <c:v>8.6790523128824959E-2</c:v>
                </c:pt>
                <c:pt idx="169">
                  <c:v>8.7077390045908976E-2</c:v>
                </c:pt>
                <c:pt idx="170">
                  <c:v>8.715641548644304E-2</c:v>
                </c:pt>
                <c:pt idx="171">
                  <c:v>8.7355577868368006E-2</c:v>
                </c:pt>
                <c:pt idx="172">
                  <c:v>8.7517815578966984E-2</c:v>
                </c:pt>
                <c:pt idx="173">
                  <c:v>8.7668025274873052E-2</c:v>
                </c:pt>
                <c:pt idx="174">
                  <c:v>8.8254549353750988E-2</c:v>
                </c:pt>
                <c:pt idx="175">
                  <c:v>8.8591663660770981E-2</c:v>
                </c:pt>
                <c:pt idx="176">
                  <c:v>8.8796764370597026E-2</c:v>
                </c:pt>
                <c:pt idx="177">
                  <c:v>8.9066729892884E-2</c:v>
                </c:pt>
                <c:pt idx="178">
                  <c:v>8.9205138612432955E-2</c:v>
                </c:pt>
                <c:pt idx="179">
                  <c:v>8.9387856394015031E-2</c:v>
                </c:pt>
                <c:pt idx="180">
                  <c:v>8.9578339681314012E-2</c:v>
                </c:pt>
                <c:pt idx="181">
                  <c:v>9.0324285024623974E-2</c:v>
                </c:pt>
                <c:pt idx="182">
                  <c:v>9.0595164135819028E-2</c:v>
                </c:pt>
                <c:pt idx="183">
                  <c:v>9.0798437667829024E-2</c:v>
                </c:pt>
                <c:pt idx="184">
                  <c:v>9.1049674617505016E-2</c:v>
                </c:pt>
                <c:pt idx="185">
                  <c:v>9.1228349187773006E-2</c:v>
                </c:pt>
                <c:pt idx="186">
                  <c:v>9.1351788514684951E-2</c:v>
                </c:pt>
                <c:pt idx="187">
                  <c:v>9.1485358120704019E-2</c:v>
                </c:pt>
                <c:pt idx="188">
                  <c:v>9.1566775549090984E-2</c:v>
                </c:pt>
                <c:pt idx="189">
                  <c:v>9.1848515184052015E-2</c:v>
                </c:pt>
                <c:pt idx="190">
                  <c:v>9.2248881009044048E-2</c:v>
                </c:pt>
                <c:pt idx="191">
                  <c:v>9.2453737764342958E-2</c:v>
                </c:pt>
                <c:pt idx="192">
                  <c:v>9.265784412859801E-2</c:v>
                </c:pt>
                <c:pt idx="193">
                  <c:v>9.2756520551022015E-2</c:v>
                </c:pt>
                <c:pt idx="194">
                  <c:v>9.2816927030147989E-2</c:v>
                </c:pt>
                <c:pt idx="195">
                  <c:v>9.2971882780952031E-2</c:v>
                </c:pt>
                <c:pt idx="196">
                  <c:v>9.3151976631764E-2</c:v>
                </c:pt>
                <c:pt idx="197">
                  <c:v>9.3296426907937047E-2</c:v>
                </c:pt>
                <c:pt idx="198">
                  <c:v>9.3866363432262956E-2</c:v>
                </c:pt>
                <c:pt idx="199">
                  <c:v>9.4125233817196952E-2</c:v>
                </c:pt>
                <c:pt idx="200">
                  <c:v>9.4291445433675958E-2</c:v>
                </c:pt>
                <c:pt idx="201">
                  <c:v>9.4536448109885041E-2</c:v>
                </c:pt>
                <c:pt idx="202">
                  <c:v>9.463212296812995E-2</c:v>
                </c:pt>
                <c:pt idx="203">
                  <c:v>9.4785202741319963E-2</c:v>
                </c:pt>
                <c:pt idx="204">
                  <c:v>9.4928152235402963E-2</c:v>
                </c:pt>
                <c:pt idx="205">
                  <c:v>9.5205771545435969E-2</c:v>
                </c:pt>
                <c:pt idx="206">
                  <c:v>9.5734447413311052E-2</c:v>
                </c:pt>
                <c:pt idx="207">
                  <c:v>9.6181051556494035E-2</c:v>
                </c:pt>
                <c:pt idx="208">
                  <c:v>9.6197731206273951E-2</c:v>
                </c:pt>
                <c:pt idx="209">
                  <c:v>9.6240546009757955E-2</c:v>
                </c:pt>
                <c:pt idx="210">
                  <c:v>9.6284142818783947E-2</c:v>
                </c:pt>
                <c:pt idx="211">
                  <c:v>9.6321874586237977E-2</c:v>
                </c:pt>
                <c:pt idx="212">
                  <c:v>9.6368990420207967E-2</c:v>
                </c:pt>
                <c:pt idx="213">
                  <c:v>9.6394992104515964E-2</c:v>
                </c:pt>
                <c:pt idx="214">
                  <c:v>9.6476064288622987E-2</c:v>
                </c:pt>
                <c:pt idx="215">
                  <c:v>9.7000582194000984E-2</c:v>
                </c:pt>
                <c:pt idx="216">
                  <c:v>9.7222049700157021E-2</c:v>
                </c:pt>
                <c:pt idx="217">
                  <c:v>9.7431280409669974E-2</c:v>
                </c:pt>
                <c:pt idx="218">
                  <c:v>9.7724024256585995E-2</c:v>
                </c:pt>
                <c:pt idx="219">
                  <c:v>9.7783414781439038E-2</c:v>
                </c:pt>
                <c:pt idx="220">
                  <c:v>9.8027523867844968E-2</c:v>
                </c:pt>
                <c:pt idx="221">
                  <c:v>9.8377787671900974E-2</c:v>
                </c:pt>
                <c:pt idx="222">
                  <c:v>9.8948936426112022E-2</c:v>
                </c:pt>
                <c:pt idx="223">
                  <c:v>9.9394441223328966E-2</c:v>
                </c:pt>
                <c:pt idx="224">
                  <c:v>9.9617038781046996E-2</c:v>
                </c:pt>
                <c:pt idx="225">
                  <c:v>9.9770425333423951E-2</c:v>
                </c:pt>
                <c:pt idx="226">
                  <c:v>9.995654682076105E-2</c:v>
                </c:pt>
                <c:pt idx="227">
                  <c:v>0.10012489791483403</c:v>
                </c:pt>
                <c:pt idx="228">
                  <c:v>0.10048030578009803</c:v>
                </c:pt>
                <c:pt idx="229">
                  <c:v>0.10069250357120696</c:v>
                </c:pt>
                <c:pt idx="230">
                  <c:v>0.10174500406250397</c:v>
                </c:pt>
                <c:pt idx="231">
                  <c:v>0.10186579212587199</c:v>
                </c:pt>
                <c:pt idx="232">
                  <c:v>0.10188130115541405</c:v>
                </c:pt>
                <c:pt idx="233">
                  <c:v>0.101898237597977</c:v>
                </c:pt>
                <c:pt idx="234">
                  <c:v>0.10190480453008099</c:v>
                </c:pt>
                <c:pt idx="235">
                  <c:v>0.10191599661325501</c:v>
                </c:pt>
                <c:pt idx="236">
                  <c:v>0.10192744451547397</c:v>
                </c:pt>
                <c:pt idx="237">
                  <c:v>0.10194576730669402</c:v>
                </c:pt>
                <c:pt idx="238">
                  <c:v>0.10214366594722801</c:v>
                </c:pt>
                <c:pt idx="239">
                  <c:v>0.10305013270875696</c:v>
                </c:pt>
                <c:pt idx="240">
                  <c:v>0.10354487931009204</c:v>
                </c:pt>
                <c:pt idx="241">
                  <c:v>0.10374107192786297</c:v>
                </c:pt>
                <c:pt idx="242">
                  <c:v>0.10407886443498304</c:v>
                </c:pt>
                <c:pt idx="243">
                  <c:v>0.10427448837849895</c:v>
                </c:pt>
                <c:pt idx="244">
                  <c:v>0.10461341823412695</c:v>
                </c:pt>
                <c:pt idx="245">
                  <c:v>0.10490301619549103</c:v>
                </c:pt>
                <c:pt idx="246">
                  <c:v>0.10591113288268805</c:v>
                </c:pt>
                <c:pt idx="247">
                  <c:v>0.10627792777678202</c:v>
                </c:pt>
                <c:pt idx="248">
                  <c:v>0.10665495880745401</c:v>
                </c:pt>
                <c:pt idx="249">
                  <c:v>0.10696431760185199</c:v>
                </c:pt>
                <c:pt idx="250">
                  <c:v>0.10710876086247301</c:v>
                </c:pt>
                <c:pt idx="251">
                  <c:v>0.107290736623883</c:v>
                </c:pt>
                <c:pt idx="252">
                  <c:v>0.10808706870253104</c:v>
                </c:pt>
                <c:pt idx="253">
                  <c:v>0.108255819696636</c:v>
                </c:pt>
                <c:pt idx="254">
                  <c:v>0.10849694967162604</c:v>
                </c:pt>
                <c:pt idx="255">
                  <c:v>0.10867009938832595</c:v>
                </c:pt>
                <c:pt idx="256">
                  <c:v>0.10873208138852997</c:v>
                </c:pt>
                <c:pt idx="257">
                  <c:v>0.10884964724698298</c:v>
                </c:pt>
                <c:pt idx="258">
                  <c:v>0.10900521730935997</c:v>
                </c:pt>
                <c:pt idx="259">
                  <c:v>0.10971099710788901</c:v>
                </c:pt>
                <c:pt idx="260">
                  <c:v>0.11004490014124901</c:v>
                </c:pt>
                <c:pt idx="261">
                  <c:v>0.11036880607780197</c:v>
                </c:pt>
                <c:pt idx="262">
                  <c:v>0.11054755416871298</c:v>
                </c:pt>
                <c:pt idx="263">
                  <c:v>0.11067951584656799</c:v>
                </c:pt>
                <c:pt idx="264">
                  <c:v>0.11085346533101303</c:v>
                </c:pt>
                <c:pt idx="265">
                  <c:v>0.11096703235074301</c:v>
                </c:pt>
                <c:pt idx="266">
                  <c:v>0.11172281286936603</c:v>
                </c:pt>
                <c:pt idx="267">
                  <c:v>0.111906359566745</c:v>
                </c:pt>
                <c:pt idx="268">
                  <c:v>0.11211869790293005</c:v>
                </c:pt>
                <c:pt idx="269">
                  <c:v>0.11226056210537205</c:v>
                </c:pt>
                <c:pt idx="270">
                  <c:v>0.11230538241447796</c:v>
                </c:pt>
                <c:pt idx="271">
                  <c:v>0.11235429011026299</c:v>
                </c:pt>
                <c:pt idx="272">
                  <c:v>0.11241630563229499</c:v>
                </c:pt>
                <c:pt idx="273">
                  <c:v>0.11245309211240995</c:v>
                </c:pt>
                <c:pt idx="274">
                  <c:v>0.11269791248007099</c:v>
                </c:pt>
                <c:pt idx="275">
                  <c:v>0.11278049449730398</c:v>
                </c:pt>
                <c:pt idx="276">
                  <c:v>0.11294084463474197</c:v>
                </c:pt>
                <c:pt idx="277">
                  <c:v>0.11311422041359698</c:v>
                </c:pt>
                <c:pt idx="278">
                  <c:v>0.11343492068847505</c:v>
                </c:pt>
                <c:pt idx="279">
                  <c:v>0.11353867665975903</c:v>
                </c:pt>
                <c:pt idx="280">
                  <c:v>0.11365994987294803</c:v>
                </c:pt>
                <c:pt idx="281">
                  <c:v>0.11378840964691905</c:v>
                </c:pt>
                <c:pt idx="282">
                  <c:v>0.11402332035246698</c:v>
                </c:pt>
                <c:pt idx="283">
                  <c:v>0.11484213912151697</c:v>
                </c:pt>
                <c:pt idx="284">
                  <c:v>0.115065371665794</c:v>
                </c:pt>
                <c:pt idx="285">
                  <c:v>0.11522347600298899</c:v>
                </c:pt>
                <c:pt idx="286">
                  <c:v>0.11544985266760899</c:v>
                </c:pt>
                <c:pt idx="287">
                  <c:v>0.11560750784475504</c:v>
                </c:pt>
                <c:pt idx="288">
                  <c:v>0.11571350961628302</c:v>
                </c:pt>
                <c:pt idx="289">
                  <c:v>0.11581347941285403</c:v>
                </c:pt>
                <c:pt idx="290">
                  <c:v>0.115944377881391</c:v>
                </c:pt>
                <c:pt idx="291">
                  <c:v>0.11639892785082495</c:v>
                </c:pt>
                <c:pt idx="292">
                  <c:v>0.11700214979642898</c:v>
                </c:pt>
                <c:pt idx="293">
                  <c:v>0.11732823999189301</c:v>
                </c:pt>
                <c:pt idx="294">
                  <c:v>0.11751014981167596</c:v>
                </c:pt>
                <c:pt idx="295">
                  <c:v>0.11770149199248603</c:v>
                </c:pt>
                <c:pt idx="296">
                  <c:v>0.11780614628386799</c:v>
                </c:pt>
                <c:pt idx="297">
                  <c:v>0.11788410842986297</c:v>
                </c:pt>
                <c:pt idx="298">
                  <c:v>0.11770810165742895</c:v>
                </c:pt>
                <c:pt idx="299">
                  <c:v>0.11785318437968595</c:v>
                </c:pt>
                <c:pt idx="300">
                  <c:v>0.11835596661027303</c:v>
                </c:pt>
                <c:pt idx="301">
                  <c:v>0.11859469728202898</c:v>
                </c:pt>
                <c:pt idx="302">
                  <c:v>0.118855821450632</c:v>
                </c:pt>
                <c:pt idx="303">
                  <c:v>0.11913534027736095</c:v>
                </c:pt>
                <c:pt idx="304">
                  <c:v>0.11922051554215796</c:v>
                </c:pt>
                <c:pt idx="305">
                  <c:v>0.11926330311649203</c:v>
                </c:pt>
                <c:pt idx="306">
                  <c:v>0.119330083723165</c:v>
                </c:pt>
                <c:pt idx="307">
                  <c:v>0.11949123692369601</c:v>
                </c:pt>
                <c:pt idx="308">
                  <c:v>0.11975036167293795</c:v>
                </c:pt>
                <c:pt idx="309">
                  <c:v>0.12006387062881096</c:v>
                </c:pt>
                <c:pt idx="310">
                  <c:v>0.12041456878480705</c:v>
                </c:pt>
                <c:pt idx="311">
                  <c:v>0.12063010619197001</c:v>
                </c:pt>
                <c:pt idx="312">
                  <c:v>0.12080765463126597</c:v>
                </c:pt>
                <c:pt idx="313">
                  <c:v>0.12103278925136296</c:v>
                </c:pt>
                <c:pt idx="314">
                  <c:v>0.121098370206418</c:v>
                </c:pt>
                <c:pt idx="315">
                  <c:v>0.12118394535508803</c:v>
                </c:pt>
                <c:pt idx="316">
                  <c:v>0.12139754873162201</c:v>
                </c:pt>
                <c:pt idx="317">
                  <c:v>0.12174698184726795</c:v>
                </c:pt>
                <c:pt idx="318">
                  <c:v>0.12207823668490303</c:v>
                </c:pt>
                <c:pt idx="319">
                  <c:v>0.12220884771975904</c:v>
                </c:pt>
                <c:pt idx="320">
                  <c:v>0.12237559929450403</c:v>
                </c:pt>
                <c:pt idx="321">
                  <c:v>0.12252835493371705</c:v>
                </c:pt>
                <c:pt idx="322">
                  <c:v>0.12266351568254996</c:v>
                </c:pt>
                <c:pt idx="323">
                  <c:v>0.12285306063801404</c:v>
                </c:pt>
                <c:pt idx="324">
                  <c:v>0.12303020919343699</c:v>
                </c:pt>
                <c:pt idx="325">
                  <c:v>0.12312003293555995</c:v>
                </c:pt>
                <c:pt idx="326">
                  <c:v>0.12324932163996605</c:v>
                </c:pt>
                <c:pt idx="327">
                  <c:v>0.12347953173978099</c:v>
                </c:pt>
                <c:pt idx="328">
                  <c:v>0.12374585439872399</c:v>
                </c:pt>
                <c:pt idx="329">
                  <c:v>0.12384222641194598</c:v>
                </c:pt>
                <c:pt idx="330">
                  <c:v>0.12398658448984201</c:v>
                </c:pt>
                <c:pt idx="331">
                  <c:v>0.12412054558705798</c:v>
                </c:pt>
                <c:pt idx="332">
                  <c:v>0.12423371272291495</c:v>
                </c:pt>
                <c:pt idx="333">
                  <c:v>0.12439526580731797</c:v>
                </c:pt>
                <c:pt idx="334">
                  <c:v>0.124633196711329</c:v>
                </c:pt>
                <c:pt idx="335">
                  <c:v>0.12471837197612701</c:v>
                </c:pt>
                <c:pt idx="336">
                  <c:v>0.12494382539200999</c:v>
                </c:pt>
                <c:pt idx="337">
                  <c:v>0.12510865863547904</c:v>
                </c:pt>
                <c:pt idx="338">
                  <c:v>0.12566651155428299</c:v>
                </c:pt>
                <c:pt idx="339">
                  <c:v>0.12577126621185897</c:v>
                </c:pt>
                <c:pt idx="340">
                  <c:v>0.12585004333469896</c:v>
                </c:pt>
                <c:pt idx="341">
                  <c:v>0.12599600094808405</c:v>
                </c:pt>
                <c:pt idx="342">
                  <c:v>0.12613436076789497</c:v>
                </c:pt>
                <c:pt idx="343">
                  <c:v>0.12636189469122705</c:v>
                </c:pt>
                <c:pt idx="344">
                  <c:v>0.12651385056269604</c:v>
                </c:pt>
                <c:pt idx="345">
                  <c:v>0.126627017698553</c:v>
                </c:pt>
                <c:pt idx="346">
                  <c:v>0.12690902460520803</c:v>
                </c:pt>
                <c:pt idx="347">
                  <c:v>0.127326814475056</c:v>
                </c:pt>
                <c:pt idx="348">
                  <c:v>0.12756754456617203</c:v>
                </c:pt>
                <c:pt idx="349">
                  <c:v>0.12767991193428496</c:v>
                </c:pt>
                <c:pt idx="350">
                  <c:v>0.12781707210247994</c:v>
                </c:pt>
                <c:pt idx="351">
                  <c:v>0.12799142147079701</c:v>
                </c:pt>
                <c:pt idx="352">
                  <c:v>0.12816497107137004</c:v>
                </c:pt>
                <c:pt idx="353">
                  <c:v>0.12823894958774296</c:v>
                </c:pt>
                <c:pt idx="354">
                  <c:v>0.12832177166649705</c:v>
                </c:pt>
                <c:pt idx="355">
                  <c:v>0.12845220886019304</c:v>
                </c:pt>
                <c:pt idx="356">
                  <c:v>0.12858494595403003</c:v>
                </c:pt>
                <c:pt idx="357">
                  <c:v>0.12862488196266497</c:v>
                </c:pt>
                <c:pt idx="358">
                  <c:v>0.12870177679919603</c:v>
                </c:pt>
                <c:pt idx="359">
                  <c:v>0.12881714295081903</c:v>
                </c:pt>
                <c:pt idx="360">
                  <c:v>0.12897582666128904</c:v>
                </c:pt>
                <c:pt idx="361">
                  <c:v>0.12913318432403997</c:v>
                </c:pt>
                <c:pt idx="362">
                  <c:v>0.12934048978423696</c:v>
                </c:pt>
                <c:pt idx="363">
                  <c:v>0.129509781876466</c:v>
                </c:pt>
                <c:pt idx="364">
                  <c:v>0.12967376977781597</c:v>
                </c:pt>
                <c:pt idx="365">
                  <c:v>0.12989698781064996</c:v>
                </c:pt>
                <c:pt idx="366">
                  <c:v>0.13014985866692297</c:v>
                </c:pt>
                <c:pt idx="367">
                  <c:v>0.13071692731740003</c:v>
                </c:pt>
                <c:pt idx="368">
                  <c:v>0.13087472699605696</c:v>
                </c:pt>
                <c:pt idx="369">
                  <c:v>0.13109440890163804</c:v>
                </c:pt>
                <c:pt idx="370">
                  <c:v>0.13129110598007598</c:v>
                </c:pt>
                <c:pt idx="371">
                  <c:v>0.13138790746362194</c:v>
                </c:pt>
                <c:pt idx="372">
                  <c:v>0.13155056931725195</c:v>
                </c:pt>
                <c:pt idx="373">
                  <c:v>0.13168317408923402</c:v>
                </c:pt>
                <c:pt idx="374">
                  <c:v>0.13189247930706705</c:v>
                </c:pt>
                <c:pt idx="375">
                  <c:v>0.13224722238787101</c:v>
                </c:pt>
                <c:pt idx="376">
                  <c:v>0.13249117916650399</c:v>
                </c:pt>
                <c:pt idx="377">
                  <c:v>0.13294159337533196</c:v>
                </c:pt>
                <c:pt idx="378">
                  <c:v>0.13323509193731697</c:v>
                </c:pt>
                <c:pt idx="379">
                  <c:v>0.13344681755658006</c:v>
                </c:pt>
                <c:pt idx="380">
                  <c:v>0.13352770646748802</c:v>
                </c:pt>
                <c:pt idx="381">
                  <c:v>0.133688514282572</c:v>
                </c:pt>
                <c:pt idx="382">
                  <c:v>0.13377613273251499</c:v>
                </c:pt>
                <c:pt idx="383">
                  <c:v>0.13389606048587499</c:v>
                </c:pt>
                <c:pt idx="384">
                  <c:v>0.13322862749803899</c:v>
                </c:pt>
                <c:pt idx="385">
                  <c:v>0.133479874940166</c:v>
                </c:pt>
                <c:pt idx="386">
                  <c:v>0.13359182642526102</c:v>
                </c:pt>
                <c:pt idx="387">
                  <c:v>0.133741095072056</c:v>
                </c:pt>
                <c:pt idx="388">
                  <c:v>0.13390966569903895</c:v>
                </c:pt>
                <c:pt idx="389">
                  <c:v>0.134007140698993</c:v>
                </c:pt>
                <c:pt idx="390">
                  <c:v>0.13411606594483405</c:v>
                </c:pt>
                <c:pt idx="391">
                  <c:v>0.13426080465484402</c:v>
                </c:pt>
                <c:pt idx="392">
                  <c:v>0.13452943370367398</c:v>
                </c:pt>
                <c:pt idx="393">
                  <c:v>0.13473784376494802</c:v>
                </c:pt>
                <c:pt idx="394">
                  <c:v>0.13546256618908104</c:v>
                </c:pt>
                <c:pt idx="395">
                  <c:v>0.13565421966251501</c:v>
                </c:pt>
                <c:pt idx="396">
                  <c:v>0.13579926887601601</c:v>
                </c:pt>
                <c:pt idx="397">
                  <c:v>0.13611031303781795</c:v>
                </c:pt>
                <c:pt idx="398">
                  <c:v>0.13625222039109897</c:v>
                </c:pt>
                <c:pt idx="399">
                  <c:v>0.13636375642891696</c:v>
                </c:pt>
                <c:pt idx="400">
                  <c:v>0.13651404207611795</c:v>
                </c:pt>
                <c:pt idx="401">
                  <c:v>0.13673083043131296</c:v>
                </c:pt>
                <c:pt idx="402">
                  <c:v>0.13703401994256603</c:v>
                </c:pt>
                <c:pt idx="403">
                  <c:v>0.13732568929967703</c:v>
                </c:pt>
                <c:pt idx="404">
                  <c:v>0.13797605436526394</c:v>
                </c:pt>
                <c:pt idx="405">
                  <c:v>0.13825672721160398</c:v>
                </c:pt>
                <c:pt idx="406">
                  <c:v>0.13844838068503795</c:v>
                </c:pt>
                <c:pt idx="407">
                  <c:v>0.13870025314602596</c:v>
                </c:pt>
                <c:pt idx="408">
                  <c:v>0.13880917096699497</c:v>
                </c:pt>
                <c:pt idx="409">
                  <c:v>0.13888983776024999</c:v>
                </c:pt>
                <c:pt idx="410">
                  <c:v>0.13890178774324902</c:v>
                </c:pt>
                <c:pt idx="411">
                  <c:v>0.13891957864265103</c:v>
                </c:pt>
                <c:pt idx="412">
                  <c:v>0.13893685732805905</c:v>
                </c:pt>
                <c:pt idx="413">
                  <c:v>0.13895358070095798</c:v>
                </c:pt>
                <c:pt idx="414">
                  <c:v>0.13899978934187296</c:v>
                </c:pt>
                <c:pt idx="415">
                  <c:v>0.13928848928945203</c:v>
                </c:pt>
                <c:pt idx="416">
                  <c:v>0.13952543297975595</c:v>
                </c:pt>
                <c:pt idx="417">
                  <c:v>0.13968981638028399</c:v>
                </c:pt>
                <c:pt idx="418">
                  <c:v>0.13976223197522997</c:v>
                </c:pt>
                <c:pt idx="419">
                  <c:v>0.13985492393676102</c:v>
                </c:pt>
                <c:pt idx="420">
                  <c:v>0.14001463049060603</c:v>
                </c:pt>
                <c:pt idx="421">
                  <c:v>0.14009461955603197</c:v>
                </c:pt>
                <c:pt idx="422">
                  <c:v>0.14027312399757397</c:v>
                </c:pt>
                <c:pt idx="423">
                  <c:v>0.14042917960468204</c:v>
                </c:pt>
                <c:pt idx="424">
                  <c:v>0.141037108524254</c:v>
                </c:pt>
                <c:pt idx="425">
                  <c:v>0.14118700880579205</c:v>
                </c:pt>
                <c:pt idx="426">
                  <c:v>0.14142996312683598</c:v>
                </c:pt>
                <c:pt idx="427">
                  <c:v>0.14146508469038499</c:v>
                </c:pt>
                <c:pt idx="428">
                  <c:v>0.14152482755621598</c:v>
                </c:pt>
                <c:pt idx="429">
                  <c:v>0.141718901350671</c:v>
                </c:pt>
                <c:pt idx="430">
                  <c:v>0.141847076953725</c:v>
                </c:pt>
                <c:pt idx="431">
                  <c:v>0.14203028840893805</c:v>
                </c:pt>
                <c:pt idx="432">
                  <c:v>0.14214542920490303</c:v>
                </c:pt>
                <c:pt idx="433">
                  <c:v>0.14272547812042002</c:v>
                </c:pt>
                <c:pt idx="434">
                  <c:v>0.14276856539941296</c:v>
                </c:pt>
                <c:pt idx="435">
                  <c:v>0.14293512126778896</c:v>
                </c:pt>
                <c:pt idx="436">
                  <c:v>0.14313571246578904</c:v>
                </c:pt>
                <c:pt idx="437">
                  <c:v>0.14321609377617905</c:v>
                </c:pt>
                <c:pt idx="438">
                  <c:v>0.14335460232540997</c:v>
                </c:pt>
                <c:pt idx="439">
                  <c:v>0.14346303095494495</c:v>
                </c:pt>
                <c:pt idx="440">
                  <c:v>0.14359711800321096</c:v>
                </c:pt>
                <c:pt idx="441">
                  <c:v>0.14366869124459203</c:v>
                </c:pt>
                <c:pt idx="442">
                  <c:v>0.14361816347084599</c:v>
                </c:pt>
                <c:pt idx="443">
                  <c:v>0.14381434994745701</c:v>
                </c:pt>
                <c:pt idx="444">
                  <c:v>0.14469463666888904</c:v>
                </c:pt>
                <c:pt idx="445">
                  <c:v>0.144818958651726</c:v>
                </c:pt>
                <c:pt idx="446">
                  <c:v>0.145093756809757</c:v>
                </c:pt>
                <c:pt idx="447">
                  <c:v>0.14513507697792605</c:v>
                </c:pt>
                <c:pt idx="448">
                  <c:v>0.14519013321720198</c:v>
                </c:pt>
                <c:pt idx="449">
                  <c:v>0.14531588830647002</c:v>
                </c:pt>
                <c:pt idx="450">
                  <c:v>0.14546237274648099</c:v>
                </c:pt>
                <c:pt idx="451">
                  <c:v>0.14560752546505795</c:v>
                </c:pt>
                <c:pt idx="452">
                  <c:v>0.14577448236419999</c:v>
                </c:pt>
                <c:pt idx="453">
                  <c:v>0.14640110815089602</c:v>
                </c:pt>
                <c:pt idx="454">
                  <c:v>0.14649605145191003</c:v>
                </c:pt>
                <c:pt idx="455">
                  <c:v>0.14664473624406504</c:v>
                </c:pt>
                <c:pt idx="456">
                  <c:v>0.14681276797303</c:v>
                </c:pt>
                <c:pt idx="457">
                  <c:v>0.14688513984776597</c:v>
                </c:pt>
                <c:pt idx="458">
                  <c:v>0.14693565684943699</c:v>
                </c:pt>
                <c:pt idx="459">
                  <c:v>0.14701555253293297</c:v>
                </c:pt>
                <c:pt idx="460">
                  <c:v>0.14721905364605004</c:v>
                </c:pt>
                <c:pt idx="461">
                  <c:v>0.14736021462944604</c:v>
                </c:pt>
                <c:pt idx="462">
                  <c:v>0.14781450047147404</c:v>
                </c:pt>
                <c:pt idx="463">
                  <c:v>0.148091098908953</c:v>
                </c:pt>
                <c:pt idx="464">
                  <c:v>0.14828521000412498</c:v>
                </c:pt>
                <c:pt idx="465">
                  <c:v>0.148401366451137</c:v>
                </c:pt>
                <c:pt idx="466">
                  <c:v>0.14854611020060804</c:v>
                </c:pt>
                <c:pt idx="467">
                  <c:v>0.14858337096779795</c:v>
                </c:pt>
                <c:pt idx="468">
                  <c:v>0.14866290837468599</c:v>
                </c:pt>
                <c:pt idx="469">
                  <c:v>0.14874030021593299</c:v>
                </c:pt>
                <c:pt idx="470">
                  <c:v>0.14883738908258803</c:v>
                </c:pt>
                <c:pt idx="471">
                  <c:v>0.14905983668925005</c:v>
                </c:pt>
                <c:pt idx="472">
                  <c:v>0.14953923907187705</c:v>
                </c:pt>
                <c:pt idx="473">
                  <c:v>0.14989339417440795</c:v>
                </c:pt>
                <c:pt idx="474">
                  <c:v>0.15019446742595899</c:v>
                </c:pt>
                <c:pt idx="475">
                  <c:v>0.15034162120621097</c:v>
                </c:pt>
                <c:pt idx="476">
                  <c:v>0.15038356849069701</c:v>
                </c:pt>
                <c:pt idx="477">
                  <c:v>0.15041672037682297</c:v>
                </c:pt>
                <c:pt idx="478">
                  <c:v>0.15047828816534203</c:v>
                </c:pt>
                <c:pt idx="479">
                  <c:v>0.15055879988879095</c:v>
                </c:pt>
                <c:pt idx="480">
                  <c:v>0.15069615885523802</c:v>
                </c:pt>
                <c:pt idx="481">
                  <c:v>0.15128408196893095</c:v>
                </c:pt>
                <c:pt idx="482">
                  <c:v>0.15162236652123495</c:v>
                </c:pt>
                <c:pt idx="483">
                  <c:v>0.151846310894861</c:v>
                </c:pt>
                <c:pt idx="484">
                  <c:v>0.15198230128488699</c:v>
                </c:pt>
                <c:pt idx="485">
                  <c:v>0.15200496634989102</c:v>
                </c:pt>
                <c:pt idx="486">
                  <c:v>0.15208649292699605</c:v>
                </c:pt>
                <c:pt idx="487">
                  <c:v>0.15216091552850397</c:v>
                </c:pt>
                <c:pt idx="488">
                  <c:v>0.15231145215427899</c:v>
                </c:pt>
                <c:pt idx="489">
                  <c:v>0.15317170977078898</c:v>
                </c:pt>
                <c:pt idx="490">
                  <c:v>0.153310068152681</c:v>
                </c:pt>
                <c:pt idx="491">
                  <c:v>0.15353705708727705</c:v>
                </c:pt>
                <c:pt idx="492">
                  <c:v>0.15361790709527801</c:v>
                </c:pt>
                <c:pt idx="493">
                  <c:v>0.15368759371305296</c:v>
                </c:pt>
                <c:pt idx="494">
                  <c:v>0.15377453284299503</c:v>
                </c:pt>
                <c:pt idx="495">
                  <c:v>0.15385436799733898</c:v>
                </c:pt>
                <c:pt idx="496">
                  <c:v>0.15409015313058505</c:v>
                </c:pt>
                <c:pt idx="497">
                  <c:v>0.15478596652365995</c:v>
                </c:pt>
                <c:pt idx="498">
                  <c:v>0.15498004472648597</c:v>
                </c:pt>
                <c:pt idx="499">
                  <c:v>0.15510786662442</c:v>
                </c:pt>
                <c:pt idx="500">
                  <c:v>0.15517382975982097</c:v>
                </c:pt>
                <c:pt idx="501">
                  <c:v>0.15519933550550902</c:v>
                </c:pt>
                <c:pt idx="502">
                  <c:v>0.15522572075967001</c:v>
                </c:pt>
                <c:pt idx="503">
                  <c:v>0.15535940604741705</c:v>
                </c:pt>
                <c:pt idx="504">
                  <c:v>0.15588638037099001</c:v>
                </c:pt>
                <c:pt idx="505">
                  <c:v>0.15653499147906802</c:v>
                </c:pt>
                <c:pt idx="506">
                  <c:v>0.15671934064395998</c:v>
                </c:pt>
                <c:pt idx="507">
                  <c:v>0.15686711137399201</c:v>
                </c:pt>
                <c:pt idx="508">
                  <c:v>0.15694449657208798</c:v>
                </c:pt>
                <c:pt idx="509">
                  <c:v>0.15699038327246595</c:v>
                </c:pt>
                <c:pt idx="510">
                  <c:v>0.15710626663443905</c:v>
                </c:pt>
                <c:pt idx="511">
                  <c:v>0.15821493598002101</c:v>
                </c:pt>
                <c:pt idx="512">
                  <c:v>0.15847820120168299</c:v>
                </c:pt>
                <c:pt idx="513">
                  <c:v>0.15867893043409398</c:v>
                </c:pt>
                <c:pt idx="514">
                  <c:v>0.15873351510081501</c:v>
                </c:pt>
                <c:pt idx="515">
                  <c:v>0.15877822807248998</c:v>
                </c:pt>
                <c:pt idx="516">
                  <c:v>0.15879855215052396</c:v>
                </c:pt>
                <c:pt idx="517">
                  <c:v>0.15901108393796604</c:v>
                </c:pt>
                <c:pt idx="518">
                  <c:v>0.159815541843633</c:v>
                </c:pt>
                <c:pt idx="519">
                  <c:v>0.15986325948997004</c:v>
                </c:pt>
                <c:pt idx="520">
                  <c:v>0.15996124135966905</c:v>
                </c:pt>
                <c:pt idx="521">
                  <c:v>0.16002142557364496</c:v>
                </c:pt>
                <c:pt idx="522">
                  <c:v>0.16009185076213694</c:v>
                </c:pt>
                <c:pt idx="523">
                  <c:v>0.16108073938748901</c:v>
                </c:pt>
                <c:pt idx="524">
                  <c:v>0.16148053452318401</c:v>
                </c:pt>
                <c:pt idx="525">
                  <c:v>0.16157367675909895</c:v>
                </c:pt>
                <c:pt idx="526">
                  <c:v>0.16169941877758298</c:v>
                </c:pt>
                <c:pt idx="527">
                  <c:v>0.16175243820418095</c:v>
                </c:pt>
                <c:pt idx="528">
                  <c:v>0.161823011359855</c:v>
                </c:pt>
                <c:pt idx="529">
                  <c:v>0.16288315922378804</c:v>
                </c:pt>
                <c:pt idx="530">
                  <c:v>0.16323590743080596</c:v>
                </c:pt>
                <c:pt idx="531">
                  <c:v>0.16339353275312296</c:v>
                </c:pt>
                <c:pt idx="532">
                  <c:v>0.16343258084433399</c:v>
                </c:pt>
                <c:pt idx="533">
                  <c:v>0.16352348481697498</c:v>
                </c:pt>
                <c:pt idx="534">
                  <c:v>0.16433114920398295</c:v>
                </c:pt>
                <c:pt idx="535">
                  <c:v>0.16452416504405298</c:v>
                </c:pt>
                <c:pt idx="536">
                  <c:v>0.16496917847779702</c:v>
                </c:pt>
                <c:pt idx="537">
                  <c:v>0.16518365258171597</c:v>
                </c:pt>
                <c:pt idx="538">
                  <c:v>0.16522486437654504</c:v>
                </c:pt>
                <c:pt idx="539">
                  <c:v>0.16527210253379199</c:v>
                </c:pt>
                <c:pt idx="540">
                  <c:v>0.16560706073058296</c:v>
                </c:pt>
                <c:pt idx="541">
                  <c:v>0.16660293732346698</c:v>
                </c:pt>
                <c:pt idx="542">
                  <c:v>0.16674752856467701</c:v>
                </c:pt>
                <c:pt idx="543">
                  <c:v>0.16690413961566997</c:v>
                </c:pt>
                <c:pt idx="544">
                  <c:v>0.16698050076017301</c:v>
                </c:pt>
                <c:pt idx="545">
                  <c:v>0.167557805153563</c:v>
                </c:pt>
                <c:pt idx="546">
                  <c:v>0.16827722612144302</c:v>
                </c:pt>
                <c:pt idx="547">
                  <c:v>0.16846565431597904</c:v>
                </c:pt>
                <c:pt idx="548">
                  <c:v>0.16857605462738701</c:v>
                </c:pt>
                <c:pt idx="549">
                  <c:v>0.16856416372057503</c:v>
                </c:pt>
                <c:pt idx="550">
                  <c:v>0.16850029867101302</c:v>
                </c:pt>
                <c:pt idx="551">
                  <c:v>0.16879627688756105</c:v>
                </c:pt>
                <c:pt idx="552">
                  <c:v>0.16987138904905696</c:v>
                </c:pt>
                <c:pt idx="553">
                  <c:v>0.16990314656498795</c:v>
                </c:pt>
                <c:pt idx="554">
                  <c:v>0.16999301706109904</c:v>
                </c:pt>
                <c:pt idx="555">
                  <c:v>0.17049700672711099</c:v>
                </c:pt>
                <c:pt idx="556">
                  <c:v>0.17124232338124301</c:v>
                </c:pt>
                <c:pt idx="557">
                  <c:v>0.17134051147561602</c:v>
                </c:pt>
                <c:pt idx="558">
                  <c:v>0.17165186004836996</c:v>
                </c:pt>
                <c:pt idx="559">
                  <c:v>0.17233462905647201</c:v>
                </c:pt>
                <c:pt idx="560">
                  <c:v>0.17288256808595703</c:v>
                </c:pt>
                <c:pt idx="561">
                  <c:v>0.17326734792586995</c:v>
                </c:pt>
                <c:pt idx="562">
                  <c:v>0.17335084976681103</c:v>
                </c:pt>
                <c:pt idx="563">
                  <c:v>0.173603872933079</c:v>
                </c:pt>
                <c:pt idx="564">
                  <c:v>0.17385420136729002</c:v>
                </c:pt>
                <c:pt idx="565">
                  <c:v>0.17339721119870299</c:v>
                </c:pt>
                <c:pt idx="566">
                  <c:v>0.17363696522884997</c:v>
                </c:pt>
                <c:pt idx="567">
                  <c:v>0.17445451158009495</c:v>
                </c:pt>
                <c:pt idx="568">
                  <c:v>0.17530032843504395</c:v>
                </c:pt>
                <c:pt idx="569">
                  <c:v>0.17589093003366796</c:v>
                </c:pt>
                <c:pt idx="570">
                  <c:v>0.17597247200955402</c:v>
                </c:pt>
                <c:pt idx="571">
                  <c:v>0.17643531350830799</c:v>
                </c:pt>
                <c:pt idx="572">
                  <c:v>0.17705067481620895</c:v>
                </c:pt>
                <c:pt idx="573">
                  <c:v>0.17752936252889995</c:v>
                </c:pt>
                <c:pt idx="574">
                  <c:v>0.177690135574473</c:v>
                </c:pt>
                <c:pt idx="575">
                  <c:v>0.17822279844592104</c:v>
                </c:pt>
                <c:pt idx="576">
                  <c:v>0.17908031891429099</c:v>
                </c:pt>
                <c:pt idx="577">
                  <c:v>0.17917036164492794</c:v>
                </c:pt>
                <c:pt idx="578">
                  <c:v>0.17916044576294399</c:v>
                </c:pt>
                <c:pt idx="579">
                  <c:v>0.17912512109901402</c:v>
                </c:pt>
                <c:pt idx="580">
                  <c:v>0.17938083372985603</c:v>
                </c:pt>
                <c:pt idx="581">
                  <c:v>0.17962829876873498</c:v>
                </c:pt>
                <c:pt idx="582">
                  <c:v>0.17967885265850103</c:v>
                </c:pt>
                <c:pt idx="583">
                  <c:v>0.17968900634458596</c:v>
                </c:pt>
                <c:pt idx="584">
                  <c:v>0.17981956084752704</c:v>
                </c:pt>
                <c:pt idx="585">
                  <c:v>0.17991457744917205</c:v>
                </c:pt>
                <c:pt idx="586">
                  <c:v>0.17994195258322299</c:v>
                </c:pt>
                <c:pt idx="587">
                  <c:v>0.18235157431487703</c:v>
                </c:pt>
                <c:pt idx="588">
                  <c:v>0.18386652342561205</c:v>
                </c:pt>
                <c:pt idx="589">
                  <c:v>0.18403971904241401</c:v>
                </c:pt>
                <c:pt idx="590">
                  <c:v>0.18424265025583797</c:v>
                </c:pt>
                <c:pt idx="591">
                  <c:v>0.18448431887332195</c:v>
                </c:pt>
                <c:pt idx="592">
                  <c:v>0.18465038001451906</c:v>
                </c:pt>
                <c:pt idx="593">
                  <c:v>0.18473690398598797</c:v>
                </c:pt>
                <c:pt idx="594">
                  <c:v>0.18493026397536705</c:v>
                </c:pt>
                <c:pt idx="595">
                  <c:v>0.18602291142483396</c:v>
                </c:pt>
                <c:pt idx="596">
                  <c:v>0.18640500781621006</c:v>
                </c:pt>
                <c:pt idx="597">
                  <c:v>0.18807147934220803</c:v>
                </c:pt>
                <c:pt idx="598">
                  <c:v>0.18812069935940001</c:v>
                </c:pt>
                <c:pt idx="599">
                  <c:v>0.188382949361668</c:v>
                </c:pt>
                <c:pt idx="600">
                  <c:v>0.18889199428606895</c:v>
                </c:pt>
                <c:pt idx="601">
                  <c:v>0.189438766450294</c:v>
                </c:pt>
                <c:pt idx="602">
                  <c:v>0.19010892941225299</c:v>
                </c:pt>
                <c:pt idx="603">
                  <c:v>0.19044290616886095</c:v>
                </c:pt>
                <c:pt idx="604">
                  <c:v>0.19099822473178296</c:v>
                </c:pt>
                <c:pt idx="605">
                  <c:v>0.19180828961479701</c:v>
                </c:pt>
                <c:pt idx="606">
                  <c:v>0.19193940484136396</c:v>
                </c:pt>
                <c:pt idx="607">
                  <c:v>0.19265177175684101</c:v>
                </c:pt>
                <c:pt idx="608">
                  <c:v>0.19324926901901796</c:v>
                </c:pt>
                <c:pt idx="609">
                  <c:v>0.19345092180623202</c:v>
                </c:pt>
                <c:pt idx="610">
                  <c:v>0.19423805394710003</c:v>
                </c:pt>
                <c:pt idx="611">
                  <c:v>0.19455339313601705</c:v>
                </c:pt>
                <c:pt idx="612">
                  <c:v>0.19496468473317696</c:v>
                </c:pt>
                <c:pt idx="613">
                  <c:v>0.19579037779809605</c:v>
                </c:pt>
                <c:pt idx="614">
                  <c:v>0.19635887998151402</c:v>
                </c:pt>
                <c:pt idx="615">
                  <c:v>0.19697636634855697</c:v>
                </c:pt>
                <c:pt idx="616">
                  <c:v>0.19794924961889004</c:v>
                </c:pt>
                <c:pt idx="617">
                  <c:v>0.19835753898845598</c:v>
                </c:pt>
                <c:pt idx="618">
                  <c:v>0.19907538623671095</c:v>
                </c:pt>
                <c:pt idx="619">
                  <c:v>0.19939386855019803</c:v>
                </c:pt>
                <c:pt idx="620">
                  <c:v>0.19961304989777395</c:v>
                </c:pt>
                <c:pt idx="621">
                  <c:v>0.19974946284949502</c:v>
                </c:pt>
                <c:pt idx="622">
                  <c:v>0.19992659186109896</c:v>
                </c:pt>
                <c:pt idx="623">
                  <c:v>0.20021770568002295</c:v>
                </c:pt>
                <c:pt idx="624">
                  <c:v>0.20055341818911498</c:v>
                </c:pt>
                <c:pt idx="625">
                  <c:v>0.20095480694123602</c:v>
                </c:pt>
                <c:pt idx="626">
                  <c:v>0.20186488548313897</c:v>
                </c:pt>
                <c:pt idx="627">
                  <c:v>0.20269029410313399</c:v>
                </c:pt>
                <c:pt idx="628">
                  <c:v>0.20325885802723298</c:v>
                </c:pt>
                <c:pt idx="629">
                  <c:v>0.20341381981034901</c:v>
                </c:pt>
                <c:pt idx="630">
                  <c:v>0.20379886916022705</c:v>
                </c:pt>
                <c:pt idx="631">
                  <c:v>0.20419750828416505</c:v>
                </c:pt>
                <c:pt idx="632">
                  <c:v>0.20434328887821596</c:v>
                </c:pt>
                <c:pt idx="633">
                  <c:v>0.20450800607317798</c:v>
                </c:pt>
                <c:pt idx="634">
                  <c:v>0.20470731661194796</c:v>
                </c:pt>
                <c:pt idx="635">
                  <c:v>0.20483626880915096</c:v>
                </c:pt>
                <c:pt idx="636">
                  <c:v>0.20509931483821398</c:v>
                </c:pt>
                <c:pt idx="637">
                  <c:v>0.20548249437051203</c:v>
                </c:pt>
                <c:pt idx="638">
                  <c:v>0.20627520424156198</c:v>
                </c:pt>
                <c:pt idx="639">
                  <c:v>0.20697309899953997</c:v>
                </c:pt>
                <c:pt idx="640">
                  <c:v>0.20774135063189103</c:v>
                </c:pt>
                <c:pt idx="641">
                  <c:v>0.20810862932211305</c:v>
                </c:pt>
                <c:pt idx="642">
                  <c:v>0.20842193102779505</c:v>
                </c:pt>
                <c:pt idx="643">
                  <c:v>0.20856309350832403</c:v>
                </c:pt>
                <c:pt idx="644">
                  <c:v>0.20876555290677801</c:v>
                </c:pt>
                <c:pt idx="645">
                  <c:v>0.20908930086613597</c:v>
                </c:pt>
                <c:pt idx="646">
                  <c:v>0.20965277716386799</c:v>
                </c:pt>
                <c:pt idx="647">
                  <c:v>0.20977464862775397</c:v>
                </c:pt>
                <c:pt idx="648">
                  <c:v>0.20999621919685196</c:v>
                </c:pt>
                <c:pt idx="649">
                  <c:v>0.21017971111788403</c:v>
                </c:pt>
                <c:pt idx="650">
                  <c:v>0.210580092025073</c:v>
                </c:pt>
                <c:pt idx="651">
                  <c:v>0.21106522093285696</c:v>
                </c:pt>
                <c:pt idx="652">
                  <c:v>0.21138093978008499</c:v>
                </c:pt>
                <c:pt idx="653">
                  <c:v>0.21186521474316899</c:v>
                </c:pt>
                <c:pt idx="654">
                  <c:v>0.212046014922597</c:v>
                </c:pt>
                <c:pt idx="655">
                  <c:v>0.21237554080459098</c:v>
                </c:pt>
                <c:pt idx="656">
                  <c:v>0.21267211100065997</c:v>
                </c:pt>
                <c:pt idx="657">
                  <c:v>0.21324943861847201</c:v>
                </c:pt>
                <c:pt idx="658">
                  <c:v>0.21339325384968899</c:v>
                </c:pt>
                <c:pt idx="659">
                  <c:v>0.21355420367461997</c:v>
                </c:pt>
                <c:pt idx="660">
                  <c:v>0.21383212316577205</c:v>
                </c:pt>
                <c:pt idx="661">
                  <c:v>0.21450913305937802</c:v>
                </c:pt>
                <c:pt idx="662">
                  <c:v>0.21478812744959697</c:v>
                </c:pt>
                <c:pt idx="663">
                  <c:v>0.21493267819996298</c:v>
                </c:pt>
                <c:pt idx="664">
                  <c:v>0.21503260510390998</c:v>
                </c:pt>
                <c:pt idx="665">
                  <c:v>0.21535065393452302</c:v>
                </c:pt>
                <c:pt idx="666">
                  <c:v>0.21636161842019197</c:v>
                </c:pt>
                <c:pt idx="667">
                  <c:v>0.21653831024988102</c:v>
                </c:pt>
                <c:pt idx="668">
                  <c:v>0.21669679446554002</c:v>
                </c:pt>
                <c:pt idx="669">
                  <c:v>0.21706174276456403</c:v>
                </c:pt>
                <c:pt idx="670">
                  <c:v>0.21714026344053805</c:v>
                </c:pt>
                <c:pt idx="671">
                  <c:v>0.21735804720220298</c:v>
                </c:pt>
                <c:pt idx="672">
                  <c:v>0.217507434022845</c:v>
                </c:pt>
                <c:pt idx="673">
                  <c:v>0.21786226372175099</c:v>
                </c:pt>
                <c:pt idx="674">
                  <c:v>0.21836912494157101</c:v>
                </c:pt>
                <c:pt idx="675">
                  <c:v>0.21867863464557802</c:v>
                </c:pt>
                <c:pt idx="676">
                  <c:v>0.21901754373420801</c:v>
                </c:pt>
                <c:pt idx="677">
                  <c:v>0.21935154397594103</c:v>
                </c:pt>
                <c:pt idx="678">
                  <c:v>0.21948445806443595</c:v>
                </c:pt>
                <c:pt idx="679">
                  <c:v>0.21957996052695194</c:v>
                </c:pt>
                <c:pt idx="680">
                  <c:v>0.21975585716711399</c:v>
                </c:pt>
                <c:pt idx="681">
                  <c:v>0.21988380957916498</c:v>
                </c:pt>
                <c:pt idx="682">
                  <c:v>0.22012717004914495</c:v>
                </c:pt>
                <c:pt idx="683">
                  <c:v>0.220350817962646</c:v>
                </c:pt>
                <c:pt idx="684">
                  <c:v>0.22084263525380099</c:v>
                </c:pt>
                <c:pt idx="685">
                  <c:v>0.22112637090882703</c:v>
                </c:pt>
                <c:pt idx="686">
                  <c:v>0.22136152961129196</c:v>
                </c:pt>
                <c:pt idx="687">
                  <c:v>0.22161189132124204</c:v>
                </c:pt>
                <c:pt idx="688">
                  <c:v>0.22198939179856803</c:v>
                </c:pt>
                <c:pt idx="689">
                  <c:v>0.22231148632251596</c:v>
                </c:pt>
                <c:pt idx="690">
                  <c:v>0.22304224991008503</c:v>
                </c:pt>
                <c:pt idx="691">
                  <c:v>0.22330568667580597</c:v>
                </c:pt>
                <c:pt idx="692">
                  <c:v>0.22344557878735605</c:v>
                </c:pt>
                <c:pt idx="693">
                  <c:v>0.22380801612382495</c:v>
                </c:pt>
                <c:pt idx="694">
                  <c:v>0.22414297874116895</c:v>
                </c:pt>
                <c:pt idx="695">
                  <c:v>0.22439148162942202</c:v>
                </c:pt>
                <c:pt idx="696">
                  <c:v>0.22466253354616605</c:v>
                </c:pt>
                <c:pt idx="697">
                  <c:v>0.22483157462757097</c:v>
                </c:pt>
                <c:pt idx="698">
                  <c:v>0.22512786653779004</c:v>
                </c:pt>
                <c:pt idx="699">
                  <c:v>0.22536178885699798</c:v>
                </c:pt>
                <c:pt idx="700">
                  <c:v>0.22553321826247197</c:v>
                </c:pt>
                <c:pt idx="701">
                  <c:v>0.225866474767348</c:v>
                </c:pt>
                <c:pt idx="702">
                  <c:v>0.22610257852842996</c:v>
                </c:pt>
                <c:pt idx="703">
                  <c:v>0.22644239480109196</c:v>
                </c:pt>
                <c:pt idx="704">
                  <c:v>0.22686435007792805</c:v>
                </c:pt>
                <c:pt idx="705">
                  <c:v>0.22759593952066504</c:v>
                </c:pt>
                <c:pt idx="706">
                  <c:v>0.227811492975729</c:v>
                </c:pt>
                <c:pt idx="707">
                  <c:v>0.227982276088046</c:v>
                </c:pt>
                <c:pt idx="708">
                  <c:v>0.228150787935402</c:v>
                </c:pt>
                <c:pt idx="709">
                  <c:v>0.22834155934566802</c:v>
                </c:pt>
                <c:pt idx="710">
                  <c:v>0.22842602189880501</c:v>
                </c:pt>
                <c:pt idx="711">
                  <c:v>0.22870772481859902</c:v>
                </c:pt>
                <c:pt idx="712">
                  <c:v>0.22887741214269297</c:v>
                </c:pt>
                <c:pt idx="713">
                  <c:v>0.22905036150605296</c:v>
                </c:pt>
                <c:pt idx="714">
                  <c:v>0.22914995113271797</c:v>
                </c:pt>
                <c:pt idx="715">
                  <c:v>0.22926453714155504</c:v>
                </c:pt>
                <c:pt idx="716">
                  <c:v>0.22932419438116503</c:v>
                </c:pt>
                <c:pt idx="717">
                  <c:v>0.22971559522962204</c:v>
                </c:pt>
                <c:pt idx="718">
                  <c:v>0.23040723732721402</c:v>
                </c:pt>
                <c:pt idx="719">
                  <c:v>0.23092537255075096</c:v>
                </c:pt>
                <c:pt idx="720">
                  <c:v>0.23117514868354205</c:v>
                </c:pt>
                <c:pt idx="721">
                  <c:v>0.231748695323725</c:v>
                </c:pt>
                <c:pt idx="722">
                  <c:v>0.23201712781953399</c:v>
                </c:pt>
                <c:pt idx="723">
                  <c:v>0.23222948754447803</c:v>
                </c:pt>
                <c:pt idx="724">
                  <c:v>0.23242239460034297</c:v>
                </c:pt>
                <c:pt idx="725">
                  <c:v>0.23264463150734105</c:v>
                </c:pt>
                <c:pt idx="726">
                  <c:v>0.23285168918892396</c:v>
                </c:pt>
                <c:pt idx="727">
                  <c:v>0.23292747253894297</c:v>
                </c:pt>
                <c:pt idx="728">
                  <c:v>0.23310291721031295</c:v>
                </c:pt>
                <c:pt idx="729">
                  <c:v>0.23323017939108504</c:v>
                </c:pt>
                <c:pt idx="730">
                  <c:v>0.23346037309405299</c:v>
                </c:pt>
                <c:pt idx="731">
                  <c:v>0.23355549328385194</c:v>
                </c:pt>
                <c:pt idx="732">
                  <c:v>0.23368463966698105</c:v>
                </c:pt>
                <c:pt idx="733">
                  <c:v>0.23380139304214098</c:v>
                </c:pt>
                <c:pt idx="734">
                  <c:v>0.23401325450380805</c:v>
                </c:pt>
                <c:pt idx="735">
                  <c:v>0.23427190477125104</c:v>
                </c:pt>
                <c:pt idx="736">
                  <c:v>0.234724175887147</c:v>
                </c:pt>
                <c:pt idx="737">
                  <c:v>0.23596312084773097</c:v>
                </c:pt>
                <c:pt idx="738">
                  <c:v>0.23645068057363205</c:v>
                </c:pt>
                <c:pt idx="739">
                  <c:v>0.23674144231681105</c:v>
                </c:pt>
                <c:pt idx="740">
                  <c:v>0.23688355934586902</c:v>
                </c:pt>
                <c:pt idx="741">
                  <c:v>0.23713457186911902</c:v>
                </c:pt>
                <c:pt idx="742">
                  <c:v>0.23723243058105803</c:v>
                </c:pt>
                <c:pt idx="743">
                  <c:v>0.23736682321211999</c:v>
                </c:pt>
                <c:pt idx="744">
                  <c:v>0.23744293554362805</c:v>
                </c:pt>
                <c:pt idx="745">
                  <c:v>0.23769019188912699</c:v>
                </c:pt>
                <c:pt idx="746">
                  <c:v>0.23785089764051104</c:v>
                </c:pt>
                <c:pt idx="747">
                  <c:v>0.23813199404956698</c:v>
                </c:pt>
                <c:pt idx="748">
                  <c:v>0.23831133027381801</c:v>
                </c:pt>
                <c:pt idx="749">
                  <c:v>0.23847859337217203</c:v>
                </c:pt>
                <c:pt idx="750">
                  <c:v>0.23874765351180005</c:v>
                </c:pt>
                <c:pt idx="751">
                  <c:v>0.23891448352171996</c:v>
                </c:pt>
                <c:pt idx="752">
                  <c:v>0.23876864100918505</c:v>
                </c:pt>
                <c:pt idx="753">
                  <c:v>0.23956321389714097</c:v>
                </c:pt>
                <c:pt idx="754">
                  <c:v>0.239738594529184</c:v>
                </c:pt>
                <c:pt idx="755">
                  <c:v>0.24009776035717001</c:v>
                </c:pt>
                <c:pt idx="756">
                  <c:v>0.23971707260375497</c:v>
                </c:pt>
                <c:pt idx="757">
                  <c:v>0.24085085354841296</c:v>
                </c:pt>
                <c:pt idx="758">
                  <c:v>0.24155275559191802</c:v>
                </c:pt>
                <c:pt idx="759">
                  <c:v>0.24169242313257999</c:v>
                </c:pt>
                <c:pt idx="760">
                  <c:v>0.24186102433243495</c:v>
                </c:pt>
                <c:pt idx="761">
                  <c:v>0.24191702874145404</c:v>
                </c:pt>
                <c:pt idx="762">
                  <c:v>0.24197714896005895</c:v>
                </c:pt>
                <c:pt idx="763">
                  <c:v>0.24209503750607797</c:v>
                </c:pt>
                <c:pt idx="764">
                  <c:v>0.24219096122394101</c:v>
                </c:pt>
                <c:pt idx="765">
                  <c:v>0.24241732833308405</c:v>
                </c:pt>
                <c:pt idx="766">
                  <c:v>0.24269743069559901</c:v>
                </c:pt>
                <c:pt idx="767">
                  <c:v>0.24279475271128403</c:v>
                </c:pt>
                <c:pt idx="768">
                  <c:v>0.24310489938192004</c:v>
                </c:pt>
                <c:pt idx="769">
                  <c:v>0.24334736158759696</c:v>
                </c:pt>
                <c:pt idx="770">
                  <c:v>0.24376285554374399</c:v>
                </c:pt>
                <c:pt idx="771">
                  <c:v>0.24416879791469304</c:v>
                </c:pt>
                <c:pt idx="772">
                  <c:v>0.24471385122818401</c:v>
                </c:pt>
                <c:pt idx="773">
                  <c:v>0.24455768708481995</c:v>
                </c:pt>
                <c:pt idx="774">
                  <c:v>0.24414074446865996</c:v>
                </c:pt>
                <c:pt idx="775">
                  <c:v>0.24392544157081197</c:v>
                </c:pt>
                <c:pt idx="776">
                  <c:v>0.24454952247319095</c:v>
                </c:pt>
                <c:pt idx="777">
                  <c:v>0.244899842979731</c:v>
                </c:pt>
                <c:pt idx="778">
                  <c:v>0.24527336351981599</c:v>
                </c:pt>
                <c:pt idx="779">
                  <c:v>0.245585122544273</c:v>
                </c:pt>
                <c:pt idx="780">
                  <c:v>0.24500937362323705</c:v>
                </c:pt>
                <c:pt idx="781">
                  <c:v>0.24543406514930599</c:v>
                </c:pt>
                <c:pt idx="782">
                  <c:v>0.24595994809676602</c:v>
                </c:pt>
                <c:pt idx="783">
                  <c:v>0.24643992062817699</c:v>
                </c:pt>
                <c:pt idx="784">
                  <c:v>0.24676535746699801</c:v>
                </c:pt>
                <c:pt idx="785">
                  <c:v>0.24690791867468498</c:v>
                </c:pt>
                <c:pt idx="786">
                  <c:v>0.24711688064047399</c:v>
                </c:pt>
                <c:pt idx="787">
                  <c:v>0.24734902187352803</c:v>
                </c:pt>
                <c:pt idx="788">
                  <c:v>0.24753160478635206</c:v>
                </c:pt>
                <c:pt idx="789">
                  <c:v>0.24776450005184703</c:v>
                </c:pt>
                <c:pt idx="790">
                  <c:v>0.24795482003272895</c:v>
                </c:pt>
                <c:pt idx="791">
                  <c:v>0.24815128133180697</c:v>
                </c:pt>
                <c:pt idx="792">
                  <c:v>0.24841680986102699</c:v>
                </c:pt>
                <c:pt idx="793">
                  <c:v>0.24851780261247303</c:v>
                </c:pt>
                <c:pt idx="794">
                  <c:v>0.24880133464704801</c:v>
                </c:pt>
                <c:pt idx="795">
                  <c:v>0.24956630952173398</c:v>
                </c:pt>
                <c:pt idx="796">
                  <c:v>0.249759796264451</c:v>
                </c:pt>
                <c:pt idx="797">
                  <c:v>0.24976044083161997</c:v>
                </c:pt>
                <c:pt idx="798">
                  <c:v>0.25007598669450404</c:v>
                </c:pt>
                <c:pt idx="799">
                  <c:v>0.250258267471553</c:v>
                </c:pt>
                <c:pt idx="800">
                  <c:v>0.25044495246152698</c:v>
                </c:pt>
                <c:pt idx="801">
                  <c:v>0.25058664158212396</c:v>
                </c:pt>
                <c:pt idx="802">
                  <c:v>0.25072426192729702</c:v>
                </c:pt>
                <c:pt idx="803">
                  <c:v>0.25102913518747605</c:v>
                </c:pt>
                <c:pt idx="804">
                  <c:v>0.25142430323063802</c:v>
                </c:pt>
                <c:pt idx="805">
                  <c:v>0.25181272450233005</c:v>
                </c:pt>
                <c:pt idx="806">
                  <c:v>0.25197691821634305</c:v>
                </c:pt>
                <c:pt idx="807">
                  <c:v>0.25220940198275199</c:v>
                </c:pt>
                <c:pt idx="808">
                  <c:v>0.25230322781524905</c:v>
                </c:pt>
                <c:pt idx="809">
                  <c:v>0.25241824012605196</c:v>
                </c:pt>
                <c:pt idx="810">
                  <c:v>0.25255052194606398</c:v>
                </c:pt>
                <c:pt idx="811">
                  <c:v>0.25262679041912905</c:v>
                </c:pt>
                <c:pt idx="812">
                  <c:v>0.25282799746665396</c:v>
                </c:pt>
                <c:pt idx="813">
                  <c:v>0.25301745655867003</c:v>
                </c:pt>
                <c:pt idx="814">
                  <c:v>0.25313474963827398</c:v>
                </c:pt>
                <c:pt idx="815">
                  <c:v>0.25319348941581798</c:v>
                </c:pt>
                <c:pt idx="816">
                  <c:v>0.25343310284385401</c:v>
                </c:pt>
                <c:pt idx="817">
                  <c:v>0.25428804933008298</c:v>
                </c:pt>
                <c:pt idx="818">
                  <c:v>0.25438314992980304</c:v>
                </c:pt>
                <c:pt idx="819">
                  <c:v>0.25449963494284999</c:v>
                </c:pt>
                <c:pt idx="820">
                  <c:v>0.25470989275250799</c:v>
                </c:pt>
                <c:pt idx="821">
                  <c:v>0.25481758752970696</c:v>
                </c:pt>
                <c:pt idx="822">
                  <c:v>0.25526155700319697</c:v>
                </c:pt>
                <c:pt idx="823">
                  <c:v>0.25548248120611405</c:v>
                </c:pt>
                <c:pt idx="824">
                  <c:v>0.25557938077928599</c:v>
                </c:pt>
                <c:pt idx="825">
                  <c:v>0.25577772952148203</c:v>
                </c:pt>
                <c:pt idx="826">
                  <c:v>0.255976211940669</c:v>
                </c:pt>
                <c:pt idx="827">
                  <c:v>0.25662791117900796</c:v>
                </c:pt>
                <c:pt idx="828">
                  <c:v>0.25696836040169502</c:v>
                </c:pt>
                <c:pt idx="829">
                  <c:v>0.25709732194286705</c:v>
                </c:pt>
                <c:pt idx="830">
                  <c:v>0.25715688914110901</c:v>
                </c:pt>
                <c:pt idx="831">
                  <c:v>0.25724323755952905</c:v>
                </c:pt>
                <c:pt idx="832">
                  <c:v>0.257295238762833</c:v>
                </c:pt>
                <c:pt idx="833">
                  <c:v>0.25745244332432204</c:v>
                </c:pt>
                <c:pt idx="834">
                  <c:v>0.25752714251244002</c:v>
                </c:pt>
                <c:pt idx="835">
                  <c:v>0.257618229371537</c:v>
                </c:pt>
                <c:pt idx="836">
                  <c:v>0.25798217344555896</c:v>
                </c:pt>
                <c:pt idx="837">
                  <c:v>0.25827751107564401</c:v>
                </c:pt>
                <c:pt idx="838">
                  <c:v>0.25850271031627803</c:v>
                </c:pt>
                <c:pt idx="839">
                  <c:v>0.259255004175034</c:v>
                </c:pt>
                <c:pt idx="840">
                  <c:v>0.25857808496689005</c:v>
                </c:pt>
                <c:pt idx="841">
                  <c:v>0.25909700719409301</c:v>
                </c:pt>
                <c:pt idx="842">
                  <c:v>0.25991102896770302</c:v>
                </c:pt>
                <c:pt idx="843">
                  <c:v>0.260114867480571</c:v>
                </c:pt>
                <c:pt idx="844">
                  <c:v>0.26030077496911896</c:v>
                </c:pt>
                <c:pt idx="845">
                  <c:v>0.26004075325758802</c:v>
                </c:pt>
                <c:pt idx="846">
                  <c:v>0.26008620427058904</c:v>
                </c:pt>
                <c:pt idx="847">
                  <c:v>0.26026410504239705</c:v>
                </c:pt>
                <c:pt idx="848">
                  <c:v>0.26044405738817999</c:v>
                </c:pt>
                <c:pt idx="849">
                  <c:v>0.26066006522966501</c:v>
                </c:pt>
                <c:pt idx="850">
                  <c:v>0.26096574334175204</c:v>
                </c:pt>
                <c:pt idx="851">
                  <c:v>0.26108238997631505</c:v>
                </c:pt>
                <c:pt idx="852">
                  <c:v>0.26140543223776502</c:v>
                </c:pt>
                <c:pt idx="853">
                  <c:v>0.261636228259016</c:v>
                </c:pt>
                <c:pt idx="854">
                  <c:v>0.26181383420384696</c:v>
                </c:pt>
                <c:pt idx="855">
                  <c:v>0.26206541715151599</c:v>
                </c:pt>
                <c:pt idx="856">
                  <c:v>0.26215144402172297</c:v>
                </c:pt>
                <c:pt idx="857">
                  <c:v>0.26220319481522403</c:v>
                </c:pt>
                <c:pt idx="858">
                  <c:v>0.26225019601391097</c:v>
                </c:pt>
                <c:pt idx="859">
                  <c:v>0.26239149645964699</c:v>
                </c:pt>
                <c:pt idx="860">
                  <c:v>0.26248124401166495</c:v>
                </c:pt>
                <c:pt idx="861">
                  <c:v>0.26255278478356103</c:v>
                </c:pt>
                <c:pt idx="862">
                  <c:v>0.26303561840815204</c:v>
                </c:pt>
                <c:pt idx="863">
                  <c:v>0.26323032770996202</c:v>
                </c:pt>
                <c:pt idx="864">
                  <c:v>0.263419465044471</c:v>
                </c:pt>
                <c:pt idx="865">
                  <c:v>0.26431252169991903</c:v>
                </c:pt>
                <c:pt idx="866">
                  <c:v>0.26450386730703501</c:v>
                </c:pt>
                <c:pt idx="867">
                  <c:v>0.26467895368817695</c:v>
                </c:pt>
                <c:pt idx="868">
                  <c:v>0.26480958870831794</c:v>
                </c:pt>
                <c:pt idx="869">
                  <c:v>0.26525400609063399</c:v>
                </c:pt>
                <c:pt idx="870">
                  <c:v>0.26523860229135299</c:v>
                </c:pt>
                <c:pt idx="871">
                  <c:v>0.26527237319480701</c:v>
                </c:pt>
                <c:pt idx="872">
                  <c:v>0.26537287989458003</c:v>
                </c:pt>
                <c:pt idx="873">
                  <c:v>0.26559979744558004</c:v>
                </c:pt>
                <c:pt idx="874">
                  <c:v>0.26579389840552203</c:v>
                </c:pt>
                <c:pt idx="875">
                  <c:v>0.26589973985581505</c:v>
                </c:pt>
                <c:pt idx="876">
                  <c:v>0.26606341000173095</c:v>
                </c:pt>
                <c:pt idx="877">
                  <c:v>0.26619464486449296</c:v>
                </c:pt>
                <c:pt idx="878">
                  <c:v>0.26633226378399899</c:v>
                </c:pt>
                <c:pt idx="879">
                  <c:v>0.26659145234332404</c:v>
                </c:pt>
                <c:pt idx="880">
                  <c:v>0.26682446314582398</c:v>
                </c:pt>
                <c:pt idx="881">
                  <c:v>0.26695794093886105</c:v>
                </c:pt>
                <c:pt idx="882">
                  <c:v>0.26709891754725301</c:v>
                </c:pt>
                <c:pt idx="883">
                  <c:v>0.26713789441494595</c:v>
                </c:pt>
                <c:pt idx="884">
                  <c:v>0.26716640967620198</c:v>
                </c:pt>
                <c:pt idx="885">
                  <c:v>0.267226712159641</c:v>
                </c:pt>
                <c:pt idx="886">
                  <c:v>0.26726292297019905</c:v>
                </c:pt>
                <c:pt idx="887">
                  <c:v>0.26730402052982005</c:v>
                </c:pt>
                <c:pt idx="888">
                  <c:v>0.26734120869019096</c:v>
                </c:pt>
                <c:pt idx="889">
                  <c:v>0.26735660194973998</c:v>
                </c:pt>
                <c:pt idx="890">
                  <c:v>0.26738855682991303</c:v>
                </c:pt>
                <c:pt idx="891">
                  <c:v>0.26842550806716603</c:v>
                </c:pt>
                <c:pt idx="892">
                  <c:v>0.26898911757693</c:v>
                </c:pt>
                <c:pt idx="893">
                  <c:v>0.26962147867327202</c:v>
                </c:pt>
                <c:pt idx="894">
                  <c:v>0.26988778014257397</c:v>
                </c:pt>
                <c:pt idx="895">
                  <c:v>0.26996371950775799</c:v>
                </c:pt>
                <c:pt idx="896">
                  <c:v>0.27009917891592194</c:v>
                </c:pt>
                <c:pt idx="897">
                  <c:v>0.27020179967968305</c:v>
                </c:pt>
                <c:pt idx="898">
                  <c:v>0.27027869278197503</c:v>
                </c:pt>
                <c:pt idx="899">
                  <c:v>0.27046922284177399</c:v>
                </c:pt>
                <c:pt idx="900">
                  <c:v>0.27060446139282701</c:v>
                </c:pt>
                <c:pt idx="901">
                  <c:v>0.270668677676</c:v>
                </c:pt>
                <c:pt idx="902">
                  <c:v>0.27077078474174798</c:v>
                </c:pt>
                <c:pt idx="903">
                  <c:v>0.270830828491191</c:v>
                </c:pt>
                <c:pt idx="904">
                  <c:v>0.27089403243797205</c:v>
                </c:pt>
                <c:pt idx="905">
                  <c:v>0.271020549303856</c:v>
                </c:pt>
                <c:pt idx="906">
                  <c:v>0.27109518969808499</c:v>
                </c:pt>
                <c:pt idx="907">
                  <c:v>0.27116742231331403</c:v>
                </c:pt>
                <c:pt idx="908">
                  <c:v>0.27133340031379005</c:v>
                </c:pt>
                <c:pt idx="909">
                  <c:v>0.27146780585693797</c:v>
                </c:pt>
                <c:pt idx="910">
                  <c:v>0.27161615914513004</c:v>
                </c:pt>
                <c:pt idx="911">
                  <c:v>0.271730277059124</c:v>
                </c:pt>
                <c:pt idx="912">
                  <c:v>0.27179605335677304</c:v>
                </c:pt>
                <c:pt idx="913">
                  <c:v>0.27199274491747505</c:v>
                </c:pt>
                <c:pt idx="914">
                  <c:v>0.27230920573763995</c:v>
                </c:pt>
                <c:pt idx="915">
                  <c:v>0.27259521539484</c:v>
                </c:pt>
                <c:pt idx="916">
                  <c:v>0.27293711642709995</c:v>
                </c:pt>
                <c:pt idx="917">
                  <c:v>0.27328049026003598</c:v>
                </c:pt>
                <c:pt idx="918">
                  <c:v>0.27359824433926805</c:v>
                </c:pt>
                <c:pt idx="919">
                  <c:v>0.27374451815218304</c:v>
                </c:pt>
                <c:pt idx="920">
                  <c:v>0.27451935352531598</c:v>
                </c:pt>
                <c:pt idx="921">
                  <c:v>0.27501613081313103</c:v>
                </c:pt>
                <c:pt idx="922">
                  <c:v>0.27509175102407302</c:v>
                </c:pt>
                <c:pt idx="923">
                  <c:v>0.27515701500137102</c:v>
                </c:pt>
                <c:pt idx="924">
                  <c:v>0.27523169517381796</c:v>
                </c:pt>
                <c:pt idx="925">
                  <c:v>0.275310581235098</c:v>
                </c:pt>
                <c:pt idx="926">
                  <c:v>0.275416959447772</c:v>
                </c:pt>
                <c:pt idx="927">
                  <c:v>0.27552342896141402</c:v>
                </c:pt>
                <c:pt idx="928">
                  <c:v>0.27556470459103699</c:v>
                </c:pt>
                <c:pt idx="929">
                  <c:v>0.275587140765016</c:v>
                </c:pt>
                <c:pt idx="930">
                  <c:v>0.27561604891225799</c:v>
                </c:pt>
                <c:pt idx="931">
                  <c:v>0.27564890188129898</c:v>
                </c:pt>
                <c:pt idx="932">
                  <c:v>0.27567130723635802</c:v>
                </c:pt>
                <c:pt idx="933">
                  <c:v>0.27570434511891995</c:v>
                </c:pt>
                <c:pt idx="934">
                  <c:v>0.27586939972795099</c:v>
                </c:pt>
                <c:pt idx="935">
                  <c:v>0.27614205019489901</c:v>
                </c:pt>
                <c:pt idx="936">
                  <c:v>0.27638097857233201</c:v>
                </c:pt>
                <c:pt idx="937">
                  <c:v>0.27657549077703603</c:v>
                </c:pt>
                <c:pt idx="938">
                  <c:v>0.27696247306356103</c:v>
                </c:pt>
                <c:pt idx="939">
                  <c:v>0.27740816638300203</c:v>
                </c:pt>
                <c:pt idx="940">
                  <c:v>0.27762309981654698</c:v>
                </c:pt>
                <c:pt idx="941">
                  <c:v>0.27785799081126095</c:v>
                </c:pt>
                <c:pt idx="942">
                  <c:v>0.27814179902909297</c:v>
                </c:pt>
                <c:pt idx="943">
                  <c:v>0.27858902394069696</c:v>
                </c:pt>
                <c:pt idx="944">
                  <c:v>0.27882131541875499</c:v>
                </c:pt>
                <c:pt idx="945">
                  <c:v>0.27923433477205195</c:v>
                </c:pt>
                <c:pt idx="946">
                  <c:v>0.27957179557863898</c:v>
                </c:pt>
                <c:pt idx="947">
                  <c:v>0.27905414467737299</c:v>
                </c:pt>
                <c:pt idx="948">
                  <c:v>0.27964698250133901</c:v>
                </c:pt>
                <c:pt idx="949">
                  <c:v>0.28012600246743502</c:v>
                </c:pt>
                <c:pt idx="950">
                  <c:v>0.28017062142548599</c:v>
                </c:pt>
                <c:pt idx="951">
                  <c:v>0.28024180107863295</c:v>
                </c:pt>
                <c:pt idx="952">
                  <c:v>0.28030101713257305</c:v>
                </c:pt>
                <c:pt idx="953">
                  <c:v>0.28036708027788304</c:v>
                </c:pt>
                <c:pt idx="954">
                  <c:v>0.28038631140922898</c:v>
                </c:pt>
                <c:pt idx="955">
                  <c:v>0.28071972345139495</c:v>
                </c:pt>
                <c:pt idx="956">
                  <c:v>0.28093225595464799</c:v>
                </c:pt>
                <c:pt idx="957">
                  <c:v>0.28107469495682802</c:v>
                </c:pt>
                <c:pt idx="958">
                  <c:v>0.28131481446050199</c:v>
                </c:pt>
                <c:pt idx="959">
                  <c:v>0.28150060446334602</c:v>
                </c:pt>
                <c:pt idx="960">
                  <c:v>0.281725374772552</c:v>
                </c:pt>
                <c:pt idx="961">
                  <c:v>0.28197324297057902</c:v>
                </c:pt>
                <c:pt idx="962">
                  <c:v>0.28214017247313405</c:v>
                </c:pt>
                <c:pt idx="963">
                  <c:v>0.28236368347655405</c:v>
                </c:pt>
                <c:pt idx="964">
                  <c:v>0.28260492898024603</c:v>
                </c:pt>
                <c:pt idx="965">
                  <c:v>0.28297059748584197</c:v>
                </c:pt>
                <c:pt idx="966">
                  <c:v>0.28308122698753502</c:v>
                </c:pt>
                <c:pt idx="967">
                  <c:v>0.28320733898946504</c:v>
                </c:pt>
                <c:pt idx="968">
                  <c:v>0.28335034099165302</c:v>
                </c:pt>
                <c:pt idx="969">
                  <c:v>0.28355555449479397</c:v>
                </c:pt>
                <c:pt idx="970">
                  <c:v>0.28369940099699498</c:v>
                </c:pt>
                <c:pt idx="971">
                  <c:v>0.28398822000141599</c:v>
                </c:pt>
                <c:pt idx="972">
                  <c:v>0.28417239010843898</c:v>
                </c:pt>
                <c:pt idx="973">
                  <c:v>0.28432593747674495</c:v>
                </c:pt>
                <c:pt idx="974">
                  <c:v>0.28467555991011695</c:v>
                </c:pt>
                <c:pt idx="975">
                  <c:v>0.28495289711212601</c:v>
                </c:pt>
                <c:pt idx="976">
                  <c:v>0.28422802562935401</c:v>
                </c:pt>
                <c:pt idx="977">
                  <c:v>0.28365236986832598</c:v>
                </c:pt>
                <c:pt idx="978">
                  <c:v>0.283938448279628</c:v>
                </c:pt>
                <c:pt idx="979">
                  <c:v>0.28426632295433196</c:v>
                </c:pt>
                <c:pt idx="980">
                  <c:v>0.28457367185649995</c:v>
                </c:pt>
                <c:pt idx="981">
                  <c:v>0.28481820495381904</c:v>
                </c:pt>
                <c:pt idx="982">
                  <c:v>0.28512801182612002</c:v>
                </c:pt>
                <c:pt idx="983">
                  <c:v>0.28537206115412495</c:v>
                </c:pt>
                <c:pt idx="984">
                  <c:v>0.28556982989584401</c:v>
                </c:pt>
                <c:pt idx="985">
                  <c:v>0.28598521205234695</c:v>
                </c:pt>
                <c:pt idx="986">
                  <c:v>0.28621382286047903</c:v>
                </c:pt>
                <c:pt idx="987">
                  <c:v>0.28644377253132303</c:v>
                </c:pt>
                <c:pt idx="988">
                  <c:v>0.286692466280139</c:v>
                </c:pt>
                <c:pt idx="989">
                  <c:v>0.28681229449289403</c:v>
                </c:pt>
                <c:pt idx="990">
                  <c:v>0.28702316537008699</c:v>
                </c:pt>
                <c:pt idx="991">
                  <c:v>0.28729897108882896</c:v>
                </c:pt>
                <c:pt idx="992">
                  <c:v>0.28750649480924095</c:v>
                </c:pt>
                <c:pt idx="993">
                  <c:v>0.28768690655972895</c:v>
                </c:pt>
                <c:pt idx="994">
                  <c:v>0.28785058252631202</c:v>
                </c:pt>
                <c:pt idx="995">
                  <c:v>0.28810429701030005</c:v>
                </c:pt>
                <c:pt idx="996">
                  <c:v>0.28829006421163705</c:v>
                </c:pt>
                <c:pt idx="997">
                  <c:v>0.28856720879309095</c:v>
                </c:pt>
                <c:pt idx="998">
                  <c:v>0.28885071297242804</c:v>
                </c:pt>
                <c:pt idx="999">
                  <c:v>0.28898627282205303</c:v>
                </c:pt>
                <c:pt idx="1000">
                  <c:v>0.28914347266570894</c:v>
                </c:pt>
                <c:pt idx="1001">
                  <c:v>0.28924955221766901</c:v>
                </c:pt>
                <c:pt idx="1002">
                  <c:v>0.28878581590535901</c:v>
                </c:pt>
                <c:pt idx="1003">
                  <c:v>0.28894248306211801</c:v>
                </c:pt>
                <c:pt idx="1004">
                  <c:v>0.28887285792134298</c:v>
                </c:pt>
                <c:pt idx="1005">
                  <c:v>0.28906965312617405</c:v>
                </c:pt>
                <c:pt idx="1006">
                  <c:v>0.28950241604106197</c:v>
                </c:pt>
                <c:pt idx="1007">
                  <c:v>0.28971366776567897</c:v>
                </c:pt>
                <c:pt idx="1008">
                  <c:v>0.28990721713298595</c:v>
                </c:pt>
                <c:pt idx="1009">
                  <c:v>0.29005153802849504</c:v>
                </c:pt>
                <c:pt idx="1010">
                  <c:v>0.29013303303528304</c:v>
                </c:pt>
                <c:pt idx="1011">
                  <c:v>0.29021738475248704</c:v>
                </c:pt>
                <c:pt idx="1012">
                  <c:v>0.290445525919512</c:v>
                </c:pt>
                <c:pt idx="1013">
                  <c:v>0.29059718516564104</c:v>
                </c:pt>
                <c:pt idx="1014">
                  <c:v>0.29075455201780598</c:v>
                </c:pt>
                <c:pt idx="1015">
                  <c:v>0.29082581555604003</c:v>
                </c:pt>
                <c:pt idx="1016">
                  <c:v>0.29104237843653302</c:v>
                </c:pt>
                <c:pt idx="1017">
                  <c:v>0.29117234877972098</c:v>
                </c:pt>
                <c:pt idx="1018">
                  <c:v>0.29124638458374497</c:v>
                </c:pt>
                <c:pt idx="1019">
                  <c:v>0.29142609263668395</c:v>
                </c:pt>
                <c:pt idx="1020">
                  <c:v>0.29150404222770498</c:v>
                </c:pt>
                <c:pt idx="1021">
                  <c:v>0.29159454855200695</c:v>
                </c:pt>
                <c:pt idx="1022">
                  <c:v>0.29167559655773401</c:v>
                </c:pt>
                <c:pt idx="1023">
                  <c:v>0.29180491460308799</c:v>
                </c:pt>
                <c:pt idx="1024">
                  <c:v>0.29187992885386105</c:v>
                </c:pt>
                <c:pt idx="1025">
                  <c:v>0.29199815783605798</c:v>
                </c:pt>
                <c:pt idx="1026">
                  <c:v>0.29224851089752002</c:v>
                </c:pt>
                <c:pt idx="1027">
                  <c:v>0.29258822591976597</c:v>
                </c:pt>
                <c:pt idx="1028">
                  <c:v>0.294224626205005</c:v>
                </c:pt>
                <c:pt idx="1029">
                  <c:v>0.29411558971968399</c:v>
                </c:pt>
                <c:pt idx="1030">
                  <c:v>0.29393519297165904</c:v>
                </c:pt>
                <c:pt idx="1031">
                  <c:v>0.29411964345717001</c:v>
                </c:pt>
                <c:pt idx="1032">
                  <c:v>0.29446221099385705</c:v>
                </c:pt>
                <c:pt idx="1033">
                  <c:v>0.29456373940524905</c:v>
                </c:pt>
                <c:pt idx="1034">
                  <c:v>0.29458945692334504</c:v>
                </c:pt>
                <c:pt idx="1035">
                  <c:v>0.29464692388650804</c:v>
                </c:pt>
                <c:pt idx="1036">
                  <c:v>0.29469873299569005</c:v>
                </c:pt>
                <c:pt idx="1037">
                  <c:v>0.29473118382761498</c:v>
                </c:pt>
                <c:pt idx="1038">
                  <c:v>0.29474248566413197</c:v>
                </c:pt>
                <c:pt idx="1039">
                  <c:v>0.29476471011938699</c:v>
                </c:pt>
                <c:pt idx="1040">
                  <c:v>0.29479416836738803</c:v>
                </c:pt>
                <c:pt idx="1041">
                  <c:v>0.29482105486357901</c:v>
                </c:pt>
                <c:pt idx="1042">
                  <c:v>0.29484144184156102</c:v>
                </c:pt>
                <c:pt idx="1043">
                  <c:v>0.29485907003123701</c:v>
                </c:pt>
                <c:pt idx="1044">
                  <c:v>0.29488179496541</c:v>
                </c:pt>
                <c:pt idx="1045">
                  <c:v>0.29490578239592402</c:v>
                </c:pt>
                <c:pt idx="1046">
                  <c:v>0.29492701103813401</c:v>
                </c:pt>
                <c:pt idx="1047">
                  <c:v>0.29495464568030705</c:v>
                </c:pt>
                <c:pt idx="1048">
                  <c:v>0.29498691997528903</c:v>
                </c:pt>
                <c:pt idx="1049">
                  <c:v>0.29502894080929498</c:v>
                </c:pt>
                <c:pt idx="1050">
                  <c:v>0.29539569228074103</c:v>
                </c:pt>
                <c:pt idx="1051">
                  <c:v>0.29578545384215704</c:v>
                </c:pt>
                <c:pt idx="1052">
                  <c:v>0.29611832247112702</c:v>
                </c:pt>
                <c:pt idx="1053">
                  <c:v>0.29641166309907496</c:v>
                </c:pt>
                <c:pt idx="1054">
                  <c:v>0.29665558792231395</c:v>
                </c:pt>
                <c:pt idx="1055">
                  <c:v>0.29696715281866504</c:v>
                </c:pt>
                <c:pt idx="1056">
                  <c:v>0.29829118318181302</c:v>
                </c:pt>
                <c:pt idx="1057">
                  <c:v>0.29808371147327795</c:v>
                </c:pt>
                <c:pt idx="1058">
                  <c:v>0.298398566301882</c:v>
                </c:pt>
                <c:pt idx="1059">
                  <c:v>0.29858819053962604</c:v>
                </c:pt>
                <c:pt idx="1060">
                  <c:v>0.29889612890116202</c:v>
                </c:pt>
                <c:pt idx="1061">
                  <c:v>0.299015437894249</c:v>
                </c:pt>
                <c:pt idx="1062">
                  <c:v>0.29887628876349603</c:v>
                </c:pt>
                <c:pt idx="1063">
                  <c:v>0.29896401452684196</c:v>
                </c:pt>
                <c:pt idx="1064">
                  <c:v>0.299079774976029</c:v>
                </c:pt>
                <c:pt idx="1065">
                  <c:v>0.29915587867370097</c:v>
                </c:pt>
                <c:pt idx="1066">
                  <c:v>0.29923349626776496</c:v>
                </c:pt>
                <c:pt idx="1067">
                  <c:v>0.29927816397295504</c:v>
                </c:pt>
                <c:pt idx="1068">
                  <c:v>0.299353012560031</c:v>
                </c:pt>
                <c:pt idx="1069">
                  <c:v>0.29945213998986697</c:v>
                </c:pt>
                <c:pt idx="1070">
                  <c:v>0.29956642137165701</c:v>
                </c:pt>
                <c:pt idx="1071">
                  <c:v>0.29962437222249205</c:v>
                </c:pt>
                <c:pt idx="1072">
                  <c:v>0.29973007237771698</c:v>
                </c:pt>
                <c:pt idx="1073">
                  <c:v>0.299823700180188</c:v>
                </c:pt>
                <c:pt idx="1074">
                  <c:v>0.29994965506058902</c:v>
                </c:pt>
                <c:pt idx="1075">
                  <c:v>0.30004529492185295</c:v>
                </c:pt>
                <c:pt idx="1076">
                  <c:v>0.30013087448915399</c:v>
                </c:pt>
                <c:pt idx="1077">
                  <c:v>0.30051767933315898</c:v>
                </c:pt>
                <c:pt idx="1078">
                  <c:v>0.30081340015278901</c:v>
                </c:pt>
                <c:pt idx="1079">
                  <c:v>0.30171029749705003</c:v>
                </c:pt>
                <c:pt idx="1080">
                  <c:v>0.30088757218962703</c:v>
                </c:pt>
                <c:pt idx="1081">
                  <c:v>0.30118792804495198</c:v>
                </c:pt>
                <c:pt idx="1082">
                  <c:v>0.30216559601711401</c:v>
                </c:pt>
                <c:pt idx="1083">
                  <c:v>0.30270624190033701</c:v>
                </c:pt>
                <c:pt idx="1084">
                  <c:v>0.30286804622522501</c:v>
                </c:pt>
                <c:pt idx="1085">
                  <c:v>0.30292863623362898</c:v>
                </c:pt>
                <c:pt idx="1086">
                  <c:v>0.30310363369648297</c:v>
                </c:pt>
                <c:pt idx="1087">
                  <c:v>0.30318789005747804</c:v>
                </c:pt>
                <c:pt idx="1088">
                  <c:v>0.30353144042123004</c:v>
                </c:pt>
                <c:pt idx="1089">
                  <c:v>0.30353779392110602</c:v>
                </c:pt>
                <c:pt idx="1090">
                  <c:v>0.30354394968193799</c:v>
                </c:pt>
                <c:pt idx="1091">
                  <c:v>0.30354907341186099</c:v>
                </c:pt>
                <c:pt idx="1092">
                  <c:v>0.30355429427410496</c:v>
                </c:pt>
                <c:pt idx="1093">
                  <c:v>0.30355956370250903</c:v>
                </c:pt>
                <c:pt idx="1094">
                  <c:v>0.30356187059512896</c:v>
                </c:pt>
                <c:pt idx="1095">
                  <c:v>0.30357128394989397</c:v>
                </c:pt>
                <c:pt idx="1096">
                  <c:v>0.30368716282899999</c:v>
                </c:pt>
                <c:pt idx="1097">
                  <c:v>0.30385434686068702</c:v>
                </c:pt>
                <c:pt idx="1098">
                  <c:v>0.30394855373568497</c:v>
                </c:pt>
                <c:pt idx="1099">
                  <c:v>0.30404391017571897</c:v>
                </c:pt>
                <c:pt idx="1100">
                  <c:v>0.30420188914627899</c:v>
                </c:pt>
                <c:pt idx="1101">
                  <c:v>0.30439614696337502</c:v>
                </c:pt>
                <c:pt idx="1102">
                  <c:v>0.304630116150577</c:v>
                </c:pt>
                <c:pt idx="1103">
                  <c:v>0.30486032590849499</c:v>
                </c:pt>
                <c:pt idx="1104">
                  <c:v>0.30502618441291596</c:v>
                </c:pt>
                <c:pt idx="1105">
                  <c:v>0.30511264995631904</c:v>
                </c:pt>
                <c:pt idx="1106">
                  <c:v>0.30535988771746403</c:v>
                </c:pt>
                <c:pt idx="1107">
                  <c:v>0.30552936022347399</c:v>
                </c:pt>
                <c:pt idx="1108">
                  <c:v>0.30635376411766202</c:v>
                </c:pt>
                <c:pt idx="1109">
                  <c:v>0.304990020699489</c:v>
                </c:pt>
                <c:pt idx="1110">
                  <c:v>0.30413040051860996</c:v>
                </c:pt>
                <c:pt idx="1111">
                  <c:v>0.304528464188634</c:v>
                </c:pt>
                <c:pt idx="1112">
                  <c:v>0.30509533634094299</c:v>
                </c:pt>
                <c:pt idx="1113">
                  <c:v>0.30566294564819696</c:v>
                </c:pt>
                <c:pt idx="1114">
                  <c:v>0.30632564794329198</c:v>
                </c:pt>
                <c:pt idx="1115">
                  <c:v>0.30672257033913397</c:v>
                </c:pt>
                <c:pt idx="1116">
                  <c:v>0.30723677145467598</c:v>
                </c:pt>
                <c:pt idx="1117">
                  <c:v>0.30770855061914704</c:v>
                </c:pt>
                <c:pt idx="1118">
                  <c:v>0.30738531096499999</c:v>
                </c:pt>
                <c:pt idx="1119">
                  <c:v>0.30763847349686901</c:v>
                </c:pt>
                <c:pt idx="1120">
                  <c:v>0.30785333609955901</c:v>
                </c:pt>
                <c:pt idx="1121">
                  <c:v>0.30809156165904905</c:v>
                </c:pt>
                <c:pt idx="1122">
                  <c:v>0.30833933419804405</c:v>
                </c:pt>
                <c:pt idx="1123">
                  <c:v>0.308510186572023</c:v>
                </c:pt>
                <c:pt idx="1124">
                  <c:v>0.30867887644888103</c:v>
                </c:pt>
                <c:pt idx="1125">
                  <c:v>0.30875788726276998</c:v>
                </c:pt>
                <c:pt idx="1126">
                  <c:v>0.308853301380839</c:v>
                </c:pt>
                <c:pt idx="1127">
                  <c:v>0.30911980288302898</c:v>
                </c:pt>
                <c:pt idx="1128">
                  <c:v>0.30923096268067896</c:v>
                </c:pt>
                <c:pt idx="1129">
                  <c:v>0.309481047249063</c:v>
                </c:pt>
                <c:pt idx="1130">
                  <c:v>0.30967348677999496</c:v>
                </c:pt>
                <c:pt idx="1131">
                  <c:v>0.30988664097971796</c:v>
                </c:pt>
                <c:pt idx="1132">
                  <c:v>0.31002224183224303</c:v>
                </c:pt>
                <c:pt idx="1133">
                  <c:v>0.31018345879035802</c:v>
                </c:pt>
                <c:pt idx="1134">
                  <c:v>0.310302942562944</c:v>
                </c:pt>
                <c:pt idx="1135">
                  <c:v>0.31040443516703897</c:v>
                </c:pt>
                <c:pt idx="1136">
                  <c:v>0.31071707634811097</c:v>
                </c:pt>
                <c:pt idx="1137">
                  <c:v>0.31086552595076899</c:v>
                </c:pt>
                <c:pt idx="1138">
                  <c:v>0.311018888585747</c:v>
                </c:pt>
                <c:pt idx="1139">
                  <c:v>0.31123001304402498</c:v>
                </c:pt>
                <c:pt idx="1140">
                  <c:v>0.31139234915598502</c:v>
                </c:pt>
                <c:pt idx="1141">
                  <c:v>0.31152755632201101</c:v>
                </c:pt>
                <c:pt idx="1142">
                  <c:v>0.311684860452065</c:v>
                </c:pt>
                <c:pt idx="1143">
                  <c:v>0.31180519045419197</c:v>
                </c:pt>
                <c:pt idx="1144">
                  <c:v>0.311870387437163</c:v>
                </c:pt>
                <c:pt idx="1145">
                  <c:v>0.31199771845759505</c:v>
                </c:pt>
                <c:pt idx="1146">
                  <c:v>0.31207691747717703</c:v>
                </c:pt>
                <c:pt idx="1147">
                  <c:v>0.312160301606909</c:v>
                </c:pt>
                <c:pt idx="1148">
                  <c:v>0.31229102486736804</c:v>
                </c:pt>
                <c:pt idx="1149">
                  <c:v>0.31242278891811703</c:v>
                </c:pt>
                <c:pt idx="1150">
                  <c:v>0.31253748400810599</c:v>
                </c:pt>
                <c:pt idx="1151">
                  <c:v>0.312671329639437</c:v>
                </c:pt>
                <c:pt idx="1152">
                  <c:v>0.31279379833863596</c:v>
                </c:pt>
                <c:pt idx="1153">
                  <c:v>0.31298302443502701</c:v>
                </c:pt>
                <c:pt idx="1154">
                  <c:v>0.31315482817983198</c:v>
                </c:pt>
                <c:pt idx="1155">
                  <c:v>0.31340963007177502</c:v>
                </c:pt>
                <c:pt idx="1156">
                  <c:v>0.31369540503320403</c:v>
                </c:pt>
                <c:pt idx="1157">
                  <c:v>0.31380405275351098</c:v>
                </c:pt>
                <c:pt idx="1158">
                  <c:v>0.31400440979674804</c:v>
                </c:pt>
                <c:pt idx="1159">
                  <c:v>0.314155645487597</c:v>
                </c:pt>
                <c:pt idx="1160">
                  <c:v>0.31440197818085303</c:v>
                </c:pt>
                <c:pt idx="1161">
                  <c:v>0.31458539682671505</c:v>
                </c:pt>
                <c:pt idx="1162">
                  <c:v>0.31321924449137095</c:v>
                </c:pt>
                <c:pt idx="1163">
                  <c:v>0.313553129408908</c:v>
                </c:pt>
                <c:pt idx="1164">
                  <c:v>0.31413900294345498</c:v>
                </c:pt>
                <c:pt idx="1165">
                  <c:v>0.31475847496026899</c:v>
                </c:pt>
                <c:pt idx="1166">
                  <c:v>0.315032162597076</c:v>
                </c:pt>
                <c:pt idx="1167">
                  <c:v>0.31544311401496905</c:v>
                </c:pt>
                <c:pt idx="1168">
                  <c:v>0.31543490792560303</c:v>
                </c:pt>
                <c:pt idx="1169">
                  <c:v>0.31542427137027695</c:v>
                </c:pt>
                <c:pt idx="1170">
                  <c:v>0.31541311213410095</c:v>
                </c:pt>
                <c:pt idx="1171">
                  <c:v>0.31540078601053101</c:v>
                </c:pt>
                <c:pt idx="1172">
                  <c:v>0.31551851156310995</c:v>
                </c:pt>
                <c:pt idx="1173">
                  <c:v>0.31568552365663005</c:v>
                </c:pt>
                <c:pt idx="1174">
                  <c:v>0.31581267606195995</c:v>
                </c:pt>
                <c:pt idx="1175">
                  <c:v>0.316078141585311</c:v>
                </c:pt>
                <c:pt idx="1176">
                  <c:v>0.31624555227571405</c:v>
                </c:pt>
                <c:pt idx="1177">
                  <c:v>0.31633045341155996</c:v>
                </c:pt>
                <c:pt idx="1178">
                  <c:v>0.316540133959609</c:v>
                </c:pt>
                <c:pt idx="1179">
                  <c:v>0.31678856757986995</c:v>
                </c:pt>
                <c:pt idx="1180">
                  <c:v>0.31688626306097001</c:v>
                </c:pt>
                <c:pt idx="1181">
                  <c:v>0.31704812477243205</c:v>
                </c:pt>
                <c:pt idx="1182">
                  <c:v>0.31715397228780295</c:v>
                </c:pt>
                <c:pt idx="1183">
                  <c:v>0.31727256786159497</c:v>
                </c:pt>
                <c:pt idx="1184">
                  <c:v>0.31740082105540302</c:v>
                </c:pt>
                <c:pt idx="1185">
                  <c:v>0.31755225253724795</c:v>
                </c:pt>
                <c:pt idx="1186">
                  <c:v>0.31772126088752195</c:v>
                </c:pt>
                <c:pt idx="1187">
                  <c:v>0.31785071331294401</c:v>
                </c:pt>
                <c:pt idx="1188">
                  <c:v>0.31801350046919497</c:v>
                </c:pt>
                <c:pt idx="1189">
                  <c:v>0.318201437754699</c:v>
                </c:pt>
                <c:pt idx="1190">
                  <c:v>0.31840077103182196</c:v>
                </c:pt>
                <c:pt idx="1191">
                  <c:v>0.31849715407957802</c:v>
                </c:pt>
                <c:pt idx="1192">
                  <c:v>0.31876409069681</c:v>
                </c:pt>
                <c:pt idx="1193">
                  <c:v>0.31886935875498101</c:v>
                </c:pt>
                <c:pt idx="1194">
                  <c:v>0.318953380049117</c:v>
                </c:pt>
                <c:pt idx="1195">
                  <c:v>0.319120070570587</c:v>
                </c:pt>
                <c:pt idx="1196">
                  <c:v>0.31918612869149399</c:v>
                </c:pt>
                <c:pt idx="1197">
                  <c:v>0.31934161611596501</c:v>
                </c:pt>
                <c:pt idx="1198">
                  <c:v>0.31968927569169903</c:v>
                </c:pt>
                <c:pt idx="1199">
                  <c:v>0.32011339647996495</c:v>
                </c:pt>
                <c:pt idx="1200">
                  <c:v>0.32018116581351497</c:v>
                </c:pt>
                <c:pt idx="1201">
                  <c:v>0.32020787747055501</c:v>
                </c:pt>
                <c:pt idx="1202">
                  <c:v>0.32023576265227705</c:v>
                </c:pt>
                <c:pt idx="1203">
                  <c:v>0.32025098510099403</c:v>
                </c:pt>
                <c:pt idx="1204">
                  <c:v>0.32027996451582597</c:v>
                </c:pt>
                <c:pt idx="1205">
                  <c:v>0.32029910327896705</c:v>
                </c:pt>
                <c:pt idx="1206">
                  <c:v>0.320339201844279</c:v>
                </c:pt>
                <c:pt idx="1207">
                  <c:v>0.32036009023315504</c:v>
                </c:pt>
                <c:pt idx="1208">
                  <c:v>0.32040608039532903</c:v>
                </c:pt>
                <c:pt idx="1209">
                  <c:v>0.32042764721050998</c:v>
                </c:pt>
                <c:pt idx="1210">
                  <c:v>0.32044517917450699</c:v>
                </c:pt>
                <c:pt idx="1211">
                  <c:v>0.32047777934381205</c:v>
                </c:pt>
                <c:pt idx="1212">
                  <c:v>0.32051716377617101</c:v>
                </c:pt>
                <c:pt idx="1213">
                  <c:v>0.32053948043095304</c:v>
                </c:pt>
                <c:pt idx="1214">
                  <c:v>0.32057133791910297</c:v>
                </c:pt>
                <c:pt idx="1215">
                  <c:v>0.32060360957013401</c:v>
                </c:pt>
                <c:pt idx="1216">
                  <c:v>0.320630211022634</c:v>
                </c:pt>
                <c:pt idx="1217">
                  <c:v>0.320642529816074</c:v>
                </c:pt>
                <c:pt idx="1218">
                  <c:v>0.32064767157333596</c:v>
                </c:pt>
                <c:pt idx="1219">
                  <c:v>0.32066024031330898</c:v>
                </c:pt>
                <c:pt idx="1220">
                  <c:v>0.32067970243394095</c:v>
                </c:pt>
                <c:pt idx="1221">
                  <c:v>0.32124213628725795</c:v>
                </c:pt>
                <c:pt idx="1222">
                  <c:v>0.32195583359376501</c:v>
                </c:pt>
                <c:pt idx="1223">
                  <c:v>0.32275823904006395</c:v>
                </c:pt>
                <c:pt idx="1224">
                  <c:v>0.32327839131429703</c:v>
                </c:pt>
                <c:pt idx="1225">
                  <c:v>0.32384793789364197</c:v>
                </c:pt>
                <c:pt idx="1226">
                  <c:v>0.32403072602254501</c:v>
                </c:pt>
                <c:pt idx="1227">
                  <c:v>0.32410551165825296</c:v>
                </c:pt>
                <c:pt idx="1228">
                  <c:v>0.32429265028565801</c:v>
                </c:pt>
                <c:pt idx="1229">
                  <c:v>0.32449363717149105</c:v>
                </c:pt>
                <c:pt idx="1230">
                  <c:v>0.32457989989215696</c:v>
                </c:pt>
                <c:pt idx="1231">
                  <c:v>0.32461517388636496</c:v>
                </c:pt>
                <c:pt idx="1232">
                  <c:v>0.32464421829902801</c:v>
                </c:pt>
                <c:pt idx="1233">
                  <c:v>0.32468798717716196</c:v>
                </c:pt>
                <c:pt idx="1234">
                  <c:v>0.32471015477902598</c:v>
                </c:pt>
                <c:pt idx="1235">
                  <c:v>0.32474097907212995</c:v>
                </c:pt>
                <c:pt idx="1236">
                  <c:v>0.32478296806982299</c:v>
                </c:pt>
                <c:pt idx="1237">
                  <c:v>0.32486217274947804</c:v>
                </c:pt>
                <c:pt idx="1238">
                  <c:v>0.32489510053764903</c:v>
                </c:pt>
                <c:pt idx="1239">
                  <c:v>0.32495901442623698</c:v>
                </c:pt>
                <c:pt idx="1240">
                  <c:v>0.32501524246746305</c:v>
                </c:pt>
                <c:pt idx="1241">
                  <c:v>0.32514250391904398</c:v>
                </c:pt>
                <c:pt idx="1242">
                  <c:v>0.32522462113033102</c:v>
                </c:pt>
                <c:pt idx="1243">
                  <c:v>0.32529800074672199</c:v>
                </c:pt>
                <c:pt idx="1244">
                  <c:v>0.32534897005027996</c:v>
                </c:pt>
                <c:pt idx="1245">
                  <c:v>0.32537841898122399</c:v>
                </c:pt>
                <c:pt idx="1246">
                  <c:v>0.32548181385415498</c:v>
                </c:pt>
                <c:pt idx="1247">
                  <c:v>0.32550600404743002</c:v>
                </c:pt>
                <c:pt idx="1248">
                  <c:v>0.32554370515133202</c:v>
                </c:pt>
                <c:pt idx="1249">
                  <c:v>0.32558742884452097</c:v>
                </c:pt>
                <c:pt idx="1250">
                  <c:v>0.32564653369866703</c:v>
                </c:pt>
                <c:pt idx="1251">
                  <c:v>0.32569798842416398</c:v>
                </c:pt>
                <c:pt idx="1252">
                  <c:v>0.32572549566735298</c:v>
                </c:pt>
                <c:pt idx="1253">
                  <c:v>0.32576813189429699</c:v>
                </c:pt>
                <c:pt idx="1254">
                  <c:v>0.32654612477515199</c:v>
                </c:pt>
                <c:pt idx="1255">
                  <c:v>0.32717701816048705</c:v>
                </c:pt>
                <c:pt idx="1256">
                  <c:v>0.32748255345260602</c:v>
                </c:pt>
                <c:pt idx="1257">
                  <c:v>0.32764482805649098</c:v>
                </c:pt>
                <c:pt idx="1258">
                  <c:v>0.32839930947006601</c:v>
                </c:pt>
                <c:pt idx="1259">
                  <c:v>0.32844959205716096</c:v>
                </c:pt>
                <c:pt idx="1260">
                  <c:v>0.32846758146441102</c:v>
                </c:pt>
                <c:pt idx="1261">
                  <c:v>0.32854892868646501</c:v>
                </c:pt>
                <c:pt idx="1262">
                  <c:v>0.32869530016042103</c:v>
                </c:pt>
                <c:pt idx="1263">
                  <c:v>0.32887045841562601</c:v>
                </c:pt>
                <c:pt idx="1264">
                  <c:v>0.32916195312391605</c:v>
                </c:pt>
                <c:pt idx="1265">
                  <c:v>0.32941005041375204</c:v>
                </c:pt>
                <c:pt idx="1266">
                  <c:v>0.32961109026189095</c:v>
                </c:pt>
                <c:pt idx="1267">
                  <c:v>0.32977676652565602</c:v>
                </c:pt>
                <c:pt idx="1268">
                  <c:v>0.32993709376075897</c:v>
                </c:pt>
                <c:pt idx="1269">
                  <c:v>0.33004401872550304</c:v>
                </c:pt>
                <c:pt idx="1270">
                  <c:v>0.33029368459672903</c:v>
                </c:pt>
                <c:pt idx="1271">
                  <c:v>0.330482960084443</c:v>
                </c:pt>
                <c:pt idx="1272">
                  <c:v>0.33070256147902999</c:v>
                </c:pt>
                <c:pt idx="1273">
                  <c:v>0.33084629341240201</c:v>
                </c:pt>
                <c:pt idx="1274">
                  <c:v>0.33101967635002105</c:v>
                </c:pt>
                <c:pt idx="1275">
                  <c:v>0.33112790846592399</c:v>
                </c:pt>
                <c:pt idx="1276">
                  <c:v>0.33130891753924296</c:v>
                </c:pt>
                <c:pt idx="1277">
                  <c:v>0.33143508898811302</c:v>
                </c:pt>
                <c:pt idx="1278">
                  <c:v>0.33151482520876596</c:v>
                </c:pt>
                <c:pt idx="1279">
                  <c:v>0.33168501628957103</c:v>
                </c:pt>
                <c:pt idx="1280">
                  <c:v>0.33183298580068499</c:v>
                </c:pt>
                <c:pt idx="1281">
                  <c:v>0.33188971616095297</c:v>
                </c:pt>
                <c:pt idx="1282">
                  <c:v>0.33201049692797502</c:v>
                </c:pt>
                <c:pt idx="1283">
                  <c:v>0.33211750561553299</c:v>
                </c:pt>
                <c:pt idx="1284">
                  <c:v>0.33214471217716801</c:v>
                </c:pt>
                <c:pt idx="1285">
                  <c:v>0.33218229350763895</c:v>
                </c:pt>
                <c:pt idx="1286">
                  <c:v>0.33224040672329003</c:v>
                </c:pt>
                <c:pt idx="1287">
                  <c:v>0.332273997758055</c:v>
                </c:pt>
                <c:pt idx="1288">
                  <c:v>0.33232594415306904</c:v>
                </c:pt>
                <c:pt idx="1289">
                  <c:v>0.33238137298797199</c:v>
                </c:pt>
                <c:pt idx="1290">
                  <c:v>0.33245065903160098</c:v>
                </c:pt>
                <c:pt idx="1291">
                  <c:v>0.33310485907676501</c:v>
                </c:pt>
                <c:pt idx="1292">
                  <c:v>0.33327808003907</c:v>
                </c:pt>
                <c:pt idx="1293">
                  <c:v>0.33346374649573396</c:v>
                </c:pt>
                <c:pt idx="1294">
                  <c:v>0.33361106051059697</c:v>
                </c:pt>
                <c:pt idx="1295">
                  <c:v>0.33373881732003896</c:v>
                </c:pt>
                <c:pt idx="1296">
                  <c:v>0.33393032553936097</c:v>
                </c:pt>
                <c:pt idx="1297">
                  <c:v>0.33408779914145703</c:v>
                </c:pt>
                <c:pt idx="1298">
                  <c:v>0.33423155730078902</c:v>
                </c:pt>
                <c:pt idx="1299">
                  <c:v>0.33436998167682397</c:v>
                </c:pt>
                <c:pt idx="1300">
                  <c:v>0.33460568410060598</c:v>
                </c:pt>
                <c:pt idx="1301">
                  <c:v>0.33468873872622695</c:v>
                </c:pt>
                <c:pt idx="1302">
                  <c:v>0.33486703948214802</c:v>
                </c:pt>
                <c:pt idx="1303">
                  <c:v>0.33503162479530502</c:v>
                </c:pt>
                <c:pt idx="1304">
                  <c:v>0.33518782844899697</c:v>
                </c:pt>
                <c:pt idx="1305">
                  <c:v>0.33541083138873795</c:v>
                </c:pt>
                <c:pt idx="1306">
                  <c:v>0.33549642591116702</c:v>
                </c:pt>
                <c:pt idx="1307">
                  <c:v>0.33569377589314797</c:v>
                </c:pt>
                <c:pt idx="1308">
                  <c:v>0.33590071538828303</c:v>
                </c:pt>
                <c:pt idx="1309">
                  <c:v>0.33589243107800804</c:v>
                </c:pt>
                <c:pt idx="1310">
                  <c:v>0.33587647564025003</c:v>
                </c:pt>
                <c:pt idx="1311">
                  <c:v>0.33586447022741595</c:v>
                </c:pt>
                <c:pt idx="1312">
                  <c:v>0.33584815973123705</c:v>
                </c:pt>
                <c:pt idx="1313">
                  <c:v>0.33583542201041205</c:v>
                </c:pt>
                <c:pt idx="1314">
                  <c:v>0.33582179664353595</c:v>
                </c:pt>
                <c:pt idx="1315">
                  <c:v>0.33581445941935995</c:v>
                </c:pt>
                <c:pt idx="1316">
                  <c:v>0.33612107741061803</c:v>
                </c:pt>
                <c:pt idx="1317">
                  <c:v>0.33646446144668496</c:v>
                </c:pt>
                <c:pt idx="1318">
                  <c:v>0.33661330471707196</c:v>
                </c:pt>
                <c:pt idx="1319">
                  <c:v>0.33682059240724005</c:v>
                </c:pt>
                <c:pt idx="1320">
                  <c:v>0.33691911182200396</c:v>
                </c:pt>
                <c:pt idx="1321">
                  <c:v>0.33710789607009595</c:v>
                </c:pt>
                <c:pt idx="1322">
                  <c:v>0.33722295114667</c:v>
                </c:pt>
                <c:pt idx="1323">
                  <c:v>0.33739824554800601</c:v>
                </c:pt>
                <c:pt idx="1324">
                  <c:v>0.33751434573856298</c:v>
                </c:pt>
                <c:pt idx="1325">
                  <c:v>0.33771040898129501</c:v>
                </c:pt>
                <c:pt idx="1326">
                  <c:v>0.33779611327302805</c:v>
                </c:pt>
                <c:pt idx="1327">
                  <c:v>0.33795719038023098</c:v>
                </c:pt>
                <c:pt idx="1328">
                  <c:v>0.338097604534907</c:v>
                </c:pt>
                <c:pt idx="1329">
                  <c:v>0.33819669278452702</c:v>
                </c:pt>
                <c:pt idx="1330">
                  <c:v>0.33825962086722405</c:v>
                </c:pt>
                <c:pt idx="1331">
                  <c:v>0.33837185826845295</c:v>
                </c:pt>
                <c:pt idx="1332">
                  <c:v>0.33851696854870295</c:v>
                </c:pt>
                <c:pt idx="1333">
                  <c:v>0.33864775564595095</c:v>
                </c:pt>
                <c:pt idx="1334">
                  <c:v>0.33884123601961702</c:v>
                </c:pt>
                <c:pt idx="1335">
                  <c:v>0.33903753406862902</c:v>
                </c:pt>
                <c:pt idx="1336">
                  <c:v>0.33919532388792895</c:v>
                </c:pt>
                <c:pt idx="1337">
                  <c:v>0.33927421879758002</c:v>
                </c:pt>
                <c:pt idx="1338">
                  <c:v>0.33942191194689497</c:v>
                </c:pt>
                <c:pt idx="1339">
                  <c:v>0.33964427349284398</c:v>
                </c:pt>
                <c:pt idx="1340">
                  <c:v>0.33976238105104095</c:v>
                </c:pt>
                <c:pt idx="1341">
                  <c:v>0.33991341117528895</c:v>
                </c:pt>
                <c:pt idx="1342">
                  <c:v>0.33983011179586198</c:v>
                </c:pt>
                <c:pt idx="1343">
                  <c:v>0.34052914242731702</c:v>
                </c:pt>
                <c:pt idx="1344">
                  <c:v>0.34054364449027996</c:v>
                </c:pt>
                <c:pt idx="1345">
                  <c:v>0.34057757272219902</c:v>
                </c:pt>
                <c:pt idx="1346">
                  <c:v>0.34062115083167499</c:v>
                </c:pt>
                <c:pt idx="1347">
                  <c:v>0.340652681960252</c:v>
                </c:pt>
                <c:pt idx="1348">
                  <c:v>0.34068107841522799</c:v>
                </c:pt>
                <c:pt idx="1349">
                  <c:v>0.34071420761269999</c:v>
                </c:pt>
                <c:pt idx="1350">
                  <c:v>0.34075846182824698</c:v>
                </c:pt>
                <c:pt idx="1351">
                  <c:v>0.34077892940293697</c:v>
                </c:pt>
                <c:pt idx="1352">
                  <c:v>0.34090863317888997</c:v>
                </c:pt>
                <c:pt idx="1353">
                  <c:v>0.34110908394830097</c:v>
                </c:pt>
                <c:pt idx="1354">
                  <c:v>0.34121875465721896</c:v>
                </c:pt>
                <c:pt idx="1355">
                  <c:v>0.34149844648630701</c:v>
                </c:pt>
                <c:pt idx="1356">
                  <c:v>0.34165481379172102</c:v>
                </c:pt>
                <c:pt idx="1357">
                  <c:v>0.34174821755338403</c:v>
                </c:pt>
                <c:pt idx="1358">
                  <c:v>0.34198405048809899</c:v>
                </c:pt>
                <c:pt idx="1359">
                  <c:v>0.34208090286177695</c:v>
                </c:pt>
                <c:pt idx="1360">
                  <c:v>0.342340386907519</c:v>
                </c:pt>
                <c:pt idx="1361">
                  <c:v>0.34259252458998402</c:v>
                </c:pt>
                <c:pt idx="1362">
                  <c:v>0.34291812590521797</c:v>
                </c:pt>
                <c:pt idx="1363">
                  <c:v>0.34310965609064903</c:v>
                </c:pt>
                <c:pt idx="1364">
                  <c:v>0.34326850946714405</c:v>
                </c:pt>
                <c:pt idx="1365">
                  <c:v>0.34336835302603996</c:v>
                </c:pt>
                <c:pt idx="1366">
                  <c:v>0.34353810649175798</c:v>
                </c:pt>
                <c:pt idx="1367">
                  <c:v>0.34371415684028395</c:v>
                </c:pt>
                <c:pt idx="1368">
                  <c:v>0.343867592416086</c:v>
                </c:pt>
                <c:pt idx="1369">
                  <c:v>0.34398628479526505</c:v>
                </c:pt>
                <c:pt idx="1370">
                  <c:v>0.344111728484085</c:v>
                </c:pt>
                <c:pt idx="1371">
                  <c:v>0.34419470425741905</c:v>
                </c:pt>
                <c:pt idx="1372">
                  <c:v>0.34438644355959103</c:v>
                </c:pt>
                <c:pt idx="1373">
                  <c:v>0.34444977467000104</c:v>
                </c:pt>
                <c:pt idx="1374">
                  <c:v>0.34446391280779898</c:v>
                </c:pt>
                <c:pt idx="1375">
                  <c:v>0.34448541052417603</c:v>
                </c:pt>
                <c:pt idx="1376">
                  <c:v>0.34450700952185398</c:v>
                </c:pt>
                <c:pt idx="1377">
                  <c:v>0.34452924520712003</c:v>
                </c:pt>
                <c:pt idx="1378">
                  <c:v>0.34456875452370594</c:v>
                </c:pt>
                <c:pt idx="1379">
                  <c:v>0.34463961596440995</c:v>
                </c:pt>
                <c:pt idx="1380">
                  <c:v>0.34483197199786397</c:v>
                </c:pt>
                <c:pt idx="1381">
                  <c:v>0.34497679760699995</c:v>
                </c:pt>
                <c:pt idx="1382">
                  <c:v>0.345053374401733</c:v>
                </c:pt>
                <c:pt idx="1383">
                  <c:v>0.34520490301942597</c:v>
                </c:pt>
                <c:pt idx="1384">
                  <c:v>0.345316416707247</c:v>
                </c:pt>
                <c:pt idx="1385">
                  <c:v>0.34546063295196905</c:v>
                </c:pt>
                <c:pt idx="1386">
                  <c:v>0.345566397250059</c:v>
                </c:pt>
                <c:pt idx="1387">
                  <c:v>0.34567126991785202</c:v>
                </c:pt>
                <c:pt idx="1388">
                  <c:v>0.34584737623358996</c:v>
                </c:pt>
                <c:pt idx="1389">
                  <c:v>0.34595218691285301</c:v>
                </c:pt>
                <c:pt idx="1390">
                  <c:v>0.34610574674526096</c:v>
                </c:pt>
                <c:pt idx="1391">
                  <c:v>0.34631394625348599</c:v>
                </c:pt>
                <c:pt idx="1392">
                  <c:v>0.34643277231427805</c:v>
                </c:pt>
                <c:pt idx="1393">
                  <c:v>0.34650766725626203</c:v>
                </c:pt>
                <c:pt idx="1394">
                  <c:v>0.34665925275493303</c:v>
                </c:pt>
                <c:pt idx="1395">
                  <c:v>0.34682804669769995</c:v>
                </c:pt>
                <c:pt idx="1396">
                  <c:v>0.34700577798520904</c:v>
                </c:pt>
                <c:pt idx="1397">
                  <c:v>0.34718858730950497</c:v>
                </c:pt>
                <c:pt idx="1398">
                  <c:v>0.34724607214246195</c:v>
                </c:pt>
                <c:pt idx="1399">
                  <c:v>0.34739160286570203</c:v>
                </c:pt>
                <c:pt idx="1400">
                  <c:v>0.347787558190084</c:v>
                </c:pt>
                <c:pt idx="1401">
                  <c:v>0.34817888632369698</c:v>
                </c:pt>
                <c:pt idx="1402">
                  <c:v>0.348314380935001</c:v>
                </c:pt>
                <c:pt idx="1403">
                  <c:v>0.34822945810528105</c:v>
                </c:pt>
                <c:pt idx="1404">
                  <c:v>0.34816194954423896</c:v>
                </c:pt>
                <c:pt idx="1405">
                  <c:v>0.34813135849478505</c:v>
                </c:pt>
                <c:pt idx="1406">
                  <c:v>0.348198745521199</c:v>
                </c:pt>
                <c:pt idx="1407">
                  <c:v>0.34825636568401097</c:v>
                </c:pt>
                <c:pt idx="1408">
                  <c:v>0.34831892358235494</c:v>
                </c:pt>
                <c:pt idx="1409">
                  <c:v>0.348406026767202</c:v>
                </c:pt>
                <c:pt idx="1410">
                  <c:v>0.34848732056899101</c:v>
                </c:pt>
                <c:pt idx="1411">
                  <c:v>0.34874204403506603</c:v>
                </c:pt>
                <c:pt idx="1412">
                  <c:v>0.34896523553278902</c:v>
                </c:pt>
                <c:pt idx="1413">
                  <c:v>0.34908368605737905</c:v>
                </c:pt>
                <c:pt idx="1414">
                  <c:v>0.34920378172814404</c:v>
                </c:pt>
                <c:pt idx="1415">
                  <c:v>0.34949319236876097</c:v>
                </c:pt>
                <c:pt idx="1416">
                  <c:v>0.34959998776525703</c:v>
                </c:pt>
                <c:pt idx="1417">
                  <c:v>0.34971185770514801</c:v>
                </c:pt>
                <c:pt idx="1418">
                  <c:v>0.34987692070469201</c:v>
                </c:pt>
                <c:pt idx="1419">
                  <c:v>0.35003896760291697</c:v>
                </c:pt>
                <c:pt idx="1420">
                  <c:v>0.35018538561247903</c:v>
                </c:pt>
                <c:pt idx="1421">
                  <c:v>0.35042694790915496</c:v>
                </c:pt>
                <c:pt idx="1422">
                  <c:v>0.35065562322746102</c:v>
                </c:pt>
                <c:pt idx="1423">
                  <c:v>0.35078175110086696</c:v>
                </c:pt>
                <c:pt idx="1424">
                  <c:v>0.35085468591461999</c:v>
                </c:pt>
                <c:pt idx="1425">
                  <c:v>0.35097752349567601</c:v>
                </c:pt>
                <c:pt idx="1426">
                  <c:v>0.35110831261657705</c:v>
                </c:pt>
                <c:pt idx="1427">
                  <c:v>0.35115473174927703</c:v>
                </c:pt>
                <c:pt idx="1428">
                  <c:v>0.35103242087395004</c:v>
                </c:pt>
                <c:pt idx="1429">
                  <c:v>0.35099221219573595</c:v>
                </c:pt>
                <c:pt idx="1430">
                  <c:v>0.35144756725163295</c:v>
                </c:pt>
                <c:pt idx="1431">
                  <c:v>0.35179531503798001</c:v>
                </c:pt>
                <c:pt idx="1432">
                  <c:v>0.35200690993860895</c:v>
                </c:pt>
                <c:pt idx="1433">
                  <c:v>0.35232367822227695</c:v>
                </c:pt>
                <c:pt idx="1434">
                  <c:v>0.35244486953698595</c:v>
                </c:pt>
                <c:pt idx="1435">
                  <c:v>0.35260599495252998</c:v>
                </c:pt>
                <c:pt idx="1436">
                  <c:v>0.35270357305978794</c:v>
                </c:pt>
                <c:pt idx="1437">
                  <c:v>0.35281886107263405</c:v>
                </c:pt>
                <c:pt idx="1438">
                  <c:v>0.35288154024829299</c:v>
                </c:pt>
                <c:pt idx="1439">
                  <c:v>0.35299682826113898</c:v>
                </c:pt>
                <c:pt idx="1440">
                  <c:v>0.35308763493390805</c:v>
                </c:pt>
                <c:pt idx="1441">
                  <c:v>0.35315100861566795</c:v>
                </c:pt>
                <c:pt idx="1442">
                  <c:v>0.35324077352928496</c:v>
                </c:pt>
                <c:pt idx="1443">
                  <c:v>0.35333105932247799</c:v>
                </c:pt>
                <c:pt idx="1444">
                  <c:v>0.35344426381701899</c:v>
                </c:pt>
                <c:pt idx="1445">
                  <c:v>0.35355989908291596</c:v>
                </c:pt>
                <c:pt idx="1446">
                  <c:v>0.35361285517315399</c:v>
                </c:pt>
                <c:pt idx="1447">
                  <c:v>0.35368161127720099</c:v>
                </c:pt>
                <c:pt idx="1448">
                  <c:v>0.35373151973088601</c:v>
                </c:pt>
                <c:pt idx="1449">
                  <c:v>0.35380297621843504</c:v>
                </c:pt>
                <c:pt idx="1450">
                  <c:v>0.35392920270237904</c:v>
                </c:pt>
                <c:pt idx="1451">
                  <c:v>0.35399170825151305</c:v>
                </c:pt>
                <c:pt idx="1452">
                  <c:v>0.35405890171683096</c:v>
                </c:pt>
                <c:pt idx="1453">
                  <c:v>0.35426690629422497</c:v>
                </c:pt>
                <c:pt idx="1454">
                  <c:v>0.354393653657746</c:v>
                </c:pt>
                <c:pt idx="1455">
                  <c:v>0.35452578344355301</c:v>
                </c:pt>
                <c:pt idx="1456">
                  <c:v>0.35468204731638597</c:v>
                </c:pt>
                <c:pt idx="1457">
                  <c:v>0.35486009673119601</c:v>
                </c:pt>
                <c:pt idx="1458">
                  <c:v>0.35513352244442398</c:v>
                </c:pt>
                <c:pt idx="1459">
                  <c:v>0.35524395802470199</c:v>
                </c:pt>
                <c:pt idx="1460">
                  <c:v>0.35564344364467804</c:v>
                </c:pt>
                <c:pt idx="1461">
                  <c:v>0.35594563232254495</c:v>
                </c:pt>
                <c:pt idx="1462">
                  <c:v>0.35613274650689697</c:v>
                </c:pt>
                <c:pt idx="1463">
                  <c:v>0.35595334001677903</c:v>
                </c:pt>
                <c:pt idx="1464">
                  <c:v>0.35600579031445301</c:v>
                </c:pt>
                <c:pt idx="1465">
                  <c:v>0.35618427423277899</c:v>
                </c:pt>
                <c:pt idx="1466">
                  <c:v>0.35631077426634505</c:v>
                </c:pt>
                <c:pt idx="1467">
                  <c:v>0.35636541944213496</c:v>
                </c:pt>
                <c:pt idx="1468">
                  <c:v>0.35648961302347504</c:v>
                </c:pt>
                <c:pt idx="1469">
                  <c:v>0.35660546789292602</c:v>
                </c:pt>
                <c:pt idx="1470">
                  <c:v>0.35671429910032704</c:v>
                </c:pt>
                <c:pt idx="1471">
                  <c:v>0.35685562924962599</c:v>
                </c:pt>
                <c:pt idx="1472">
                  <c:v>0.35691932281491401</c:v>
                </c:pt>
                <c:pt idx="1473">
                  <c:v>0.35694686817836097</c:v>
                </c:pt>
                <c:pt idx="1474">
                  <c:v>0.35704032284702003</c:v>
                </c:pt>
                <c:pt idx="1475">
                  <c:v>0.35713364545242698</c:v>
                </c:pt>
                <c:pt idx="1476">
                  <c:v>0.35722909709065798</c:v>
                </c:pt>
                <c:pt idx="1477">
                  <c:v>0.35729474226936597</c:v>
                </c:pt>
                <c:pt idx="1478">
                  <c:v>0.35740545197616103</c:v>
                </c:pt>
                <c:pt idx="1479">
                  <c:v>0.35751740361877005</c:v>
                </c:pt>
                <c:pt idx="1480">
                  <c:v>0.35761338751520599</c:v>
                </c:pt>
                <c:pt idx="1481">
                  <c:v>0.35779275853054204</c:v>
                </c:pt>
                <c:pt idx="1482">
                  <c:v>0.35790080694630799</c:v>
                </c:pt>
                <c:pt idx="1483">
                  <c:v>0.35805817795580697</c:v>
                </c:pt>
                <c:pt idx="1484">
                  <c:v>0.35812879087776905</c:v>
                </c:pt>
                <c:pt idx="1485">
                  <c:v>0.35836581420301805</c:v>
                </c:pt>
                <c:pt idx="1486">
                  <c:v>0.35857764990303098</c:v>
                </c:pt>
                <c:pt idx="1487">
                  <c:v>0.35884421827194601</c:v>
                </c:pt>
                <c:pt idx="1488">
                  <c:v>0.35936367184255202</c:v>
                </c:pt>
                <c:pt idx="1489">
                  <c:v>0.35977518042726497</c:v>
                </c:pt>
                <c:pt idx="1490">
                  <c:v>0.35991201209952295</c:v>
                </c:pt>
                <c:pt idx="1491">
                  <c:v>0.35959461954261596</c:v>
                </c:pt>
                <c:pt idx="1492">
                  <c:v>0.35972168893160394</c:v>
                </c:pt>
                <c:pt idx="1493">
                  <c:v>0.35977563697257597</c:v>
                </c:pt>
                <c:pt idx="1494">
                  <c:v>0.359832758427723</c:v>
                </c:pt>
                <c:pt idx="1495">
                  <c:v>0.35985145890410997</c:v>
                </c:pt>
                <c:pt idx="1496">
                  <c:v>0.35991790278372704</c:v>
                </c:pt>
                <c:pt idx="1497">
                  <c:v>0.35998022641151695</c:v>
                </c:pt>
                <c:pt idx="1498">
                  <c:v>0.36000219607741502</c:v>
                </c:pt>
                <c:pt idx="1499">
                  <c:v>0.36008345814753495</c:v>
                </c:pt>
                <c:pt idx="1500">
                  <c:v>0.36009671848533698</c:v>
                </c:pt>
                <c:pt idx="1501">
                  <c:v>0.36017027369246002</c:v>
                </c:pt>
                <c:pt idx="1502">
                  <c:v>0.36025334914210905</c:v>
                </c:pt>
                <c:pt idx="1503">
                  <c:v>0.36031727077048703</c:v>
                </c:pt>
                <c:pt idx="1504">
                  <c:v>0.36037416555319401</c:v>
                </c:pt>
                <c:pt idx="1505">
                  <c:v>0.36043400707763296</c:v>
                </c:pt>
                <c:pt idx="1506">
                  <c:v>0.36049049409562195</c:v>
                </c:pt>
                <c:pt idx="1507">
                  <c:v>0.36057250393912099</c:v>
                </c:pt>
                <c:pt idx="1508">
                  <c:v>0.36068425345256305</c:v>
                </c:pt>
                <c:pt idx="1509">
                  <c:v>0.36074908177070597</c:v>
                </c:pt>
                <c:pt idx="1510">
                  <c:v>0.36092709637462606</c:v>
                </c:pt>
                <c:pt idx="1511">
                  <c:v>0.36095490034718802</c:v>
                </c:pt>
                <c:pt idx="1512">
                  <c:v>0.36098856120468503</c:v>
                </c:pt>
                <c:pt idx="1513">
                  <c:v>0.361054976229916</c:v>
                </c:pt>
                <c:pt idx="1514">
                  <c:v>0.36112966479924502</c:v>
                </c:pt>
                <c:pt idx="1515">
                  <c:v>0.36116955914887106</c:v>
                </c:pt>
                <c:pt idx="1516">
                  <c:v>0.36175798259597403</c:v>
                </c:pt>
                <c:pt idx="1517">
                  <c:v>0.36205811085957695</c:v>
                </c:pt>
                <c:pt idx="1518">
                  <c:v>0.36231653283996101</c:v>
                </c:pt>
                <c:pt idx="1519">
                  <c:v>0.36258072771609595</c:v>
                </c:pt>
                <c:pt idx="1520">
                  <c:v>0.36288940784772405</c:v>
                </c:pt>
                <c:pt idx="1521">
                  <c:v>0.36311828618514597</c:v>
                </c:pt>
                <c:pt idx="1522">
                  <c:v>0.36321623217902399</c:v>
                </c:pt>
                <c:pt idx="1523">
                  <c:v>0.36342678091775804</c:v>
                </c:pt>
                <c:pt idx="1524">
                  <c:v>0.363600973399968</c:v>
                </c:pt>
                <c:pt idx="1525">
                  <c:v>0.36367712635342098</c:v>
                </c:pt>
                <c:pt idx="1526">
                  <c:v>0.36374308385692999</c:v>
                </c:pt>
                <c:pt idx="1527">
                  <c:v>0.36378239683563796</c:v>
                </c:pt>
                <c:pt idx="1528">
                  <c:v>0.36387046307157001</c:v>
                </c:pt>
                <c:pt idx="1529">
                  <c:v>0.36390428050616797</c:v>
                </c:pt>
                <c:pt idx="1530">
                  <c:v>0.36394737425095103</c:v>
                </c:pt>
                <c:pt idx="1531">
                  <c:v>0.36399328611528403</c:v>
                </c:pt>
                <c:pt idx="1532">
                  <c:v>0.36408381820582203</c:v>
                </c:pt>
                <c:pt idx="1533">
                  <c:v>0.36413780261538098</c:v>
                </c:pt>
                <c:pt idx="1534">
                  <c:v>0.36419619072287202</c:v>
                </c:pt>
                <c:pt idx="1535">
                  <c:v>0.36423329596361198</c:v>
                </c:pt>
                <c:pt idx="1536">
                  <c:v>0.36429787786996204</c:v>
                </c:pt>
                <c:pt idx="1537">
                  <c:v>0.36438794027390897</c:v>
                </c:pt>
                <c:pt idx="1538">
                  <c:v>0.36447354065523496</c:v>
                </c:pt>
                <c:pt idx="1539">
                  <c:v>0.36456408231606097</c:v>
                </c:pt>
                <c:pt idx="1540">
                  <c:v>0.36466529020627203</c:v>
                </c:pt>
                <c:pt idx="1541">
                  <c:v>0.36478177248099897</c:v>
                </c:pt>
                <c:pt idx="1542">
                  <c:v>0.36482674497214795</c:v>
                </c:pt>
                <c:pt idx="1543">
                  <c:v>0.36488428157962405</c:v>
                </c:pt>
                <c:pt idx="1544">
                  <c:v>0.36495919659098996</c:v>
                </c:pt>
                <c:pt idx="1545">
                  <c:v>0.36500569556356299</c:v>
                </c:pt>
                <c:pt idx="1546">
                  <c:v>0.36533426179134099</c:v>
                </c:pt>
                <c:pt idx="1547">
                  <c:v>0.36561387442163995</c:v>
                </c:pt>
                <c:pt idx="1548">
                  <c:v>0.36580784765521601</c:v>
                </c:pt>
                <c:pt idx="1549">
                  <c:v>0.36608874487646603</c:v>
                </c:pt>
                <c:pt idx="1550">
                  <c:v>0.36629898959542095</c:v>
                </c:pt>
                <c:pt idx="1551">
                  <c:v>0.36653192875450602</c:v>
                </c:pt>
                <c:pt idx="1552">
                  <c:v>0.36676743709549298</c:v>
                </c:pt>
                <c:pt idx="1553">
                  <c:v>0.36710833771684404</c:v>
                </c:pt>
                <c:pt idx="1554">
                  <c:v>0.36724145115635298</c:v>
                </c:pt>
                <c:pt idx="1555">
                  <c:v>0.36681951651497702</c:v>
                </c:pt>
                <c:pt idx="1556">
                  <c:v>0.36716232256105596</c:v>
                </c:pt>
                <c:pt idx="1557">
                  <c:v>0.36724320300788704</c:v>
                </c:pt>
                <c:pt idx="1558">
                  <c:v>0.36727173449588302</c:v>
                </c:pt>
                <c:pt idx="1559">
                  <c:v>0.36732468700326504</c:v>
                </c:pt>
                <c:pt idx="1560">
                  <c:v>0.367425251240174</c:v>
                </c:pt>
                <c:pt idx="1561">
                  <c:v>0.36752061616560605</c:v>
                </c:pt>
                <c:pt idx="1562">
                  <c:v>0.36759293125502401</c:v>
                </c:pt>
                <c:pt idx="1563">
                  <c:v>0.367642082917363</c:v>
                </c:pt>
                <c:pt idx="1564">
                  <c:v>0.36769791995906198</c:v>
                </c:pt>
                <c:pt idx="1565">
                  <c:v>0.36774895482685399</c:v>
                </c:pt>
                <c:pt idx="1566">
                  <c:v>0.36778530069210802</c:v>
                </c:pt>
                <c:pt idx="1567">
                  <c:v>0.36785563841580005</c:v>
                </c:pt>
                <c:pt idx="1568">
                  <c:v>0.36790893313013695</c:v>
                </c:pt>
                <c:pt idx="1569">
                  <c:v>0.36795780231165698</c:v>
                </c:pt>
                <c:pt idx="1570">
                  <c:v>0.36803247140789197</c:v>
                </c:pt>
                <c:pt idx="1571">
                  <c:v>0.36810874122876203</c:v>
                </c:pt>
                <c:pt idx="1572">
                  <c:v>0.36817052734329303</c:v>
                </c:pt>
                <c:pt idx="1573">
                  <c:v>0.36821325913143699</c:v>
                </c:pt>
                <c:pt idx="1574">
                  <c:v>0.36828886983039799</c:v>
                </c:pt>
                <c:pt idx="1575">
                  <c:v>0.36835223969391195</c:v>
                </c:pt>
                <c:pt idx="1576">
                  <c:v>0.36789010219834795</c:v>
                </c:pt>
                <c:pt idx="1577">
                  <c:v>0.368329186752134</c:v>
                </c:pt>
                <c:pt idx="1578">
                  <c:v>0.36856167955659802</c:v>
                </c:pt>
                <c:pt idx="1579">
                  <c:v>0.36882007341620004</c:v>
                </c:pt>
                <c:pt idx="1580">
                  <c:v>0.36931836038173305</c:v>
                </c:pt>
                <c:pt idx="1581">
                  <c:v>0.36961992266656696</c:v>
                </c:pt>
                <c:pt idx="1582">
                  <c:v>0.36977462759294899</c:v>
                </c:pt>
                <c:pt idx="1583">
                  <c:v>0.36994341074659998</c:v>
                </c:pt>
                <c:pt idx="1584">
                  <c:v>0.37012894086685799</c:v>
                </c:pt>
                <c:pt idx="1585">
                  <c:v>0.37072392028187595</c:v>
                </c:pt>
                <c:pt idx="1586">
                  <c:v>0.37094751911261004</c:v>
                </c:pt>
                <c:pt idx="1587">
                  <c:v>0.37096903447710405</c:v>
                </c:pt>
                <c:pt idx="1588">
                  <c:v>0.37101354036884304</c:v>
                </c:pt>
                <c:pt idx="1589">
                  <c:v>0.37115230242462005</c:v>
                </c:pt>
                <c:pt idx="1590">
                  <c:v>0.37123108295550999</c:v>
                </c:pt>
                <c:pt idx="1591">
                  <c:v>0.371258856954924</c:v>
                </c:pt>
                <c:pt idx="1592">
                  <c:v>0.37128791019971596</c:v>
                </c:pt>
                <c:pt idx="1593">
                  <c:v>0.37130569771927902</c:v>
                </c:pt>
                <c:pt idx="1594">
                  <c:v>0.37133723833159504</c:v>
                </c:pt>
                <c:pt idx="1595">
                  <c:v>0.37136776206270405</c:v>
                </c:pt>
                <c:pt idx="1596">
                  <c:v>0.37139338417275802</c:v>
                </c:pt>
                <c:pt idx="1597">
                  <c:v>0.37143050281219403</c:v>
                </c:pt>
                <c:pt idx="1598">
                  <c:v>0.37146240790923601</c:v>
                </c:pt>
                <c:pt idx="1599">
                  <c:v>0.37149386740436396</c:v>
                </c:pt>
                <c:pt idx="1600">
                  <c:v>0.37151178060130596</c:v>
                </c:pt>
                <c:pt idx="1601">
                  <c:v>0.37153103060399095</c:v>
                </c:pt>
                <c:pt idx="1602">
                  <c:v>0.37155197389394801</c:v>
                </c:pt>
                <c:pt idx="1603">
                  <c:v>0.37156693769396498</c:v>
                </c:pt>
                <c:pt idx="1604">
                  <c:v>0.37158713188496195</c:v>
                </c:pt>
                <c:pt idx="1605">
                  <c:v>0.37162545364956601</c:v>
                </c:pt>
                <c:pt idx="1606">
                  <c:v>0.37179375151503402</c:v>
                </c:pt>
                <c:pt idx="1607">
                  <c:v>0.37197982890177395</c:v>
                </c:pt>
                <c:pt idx="1608">
                  <c:v>0.37229297393315997</c:v>
                </c:pt>
                <c:pt idx="1609">
                  <c:v>0.37255279816937703</c:v>
                </c:pt>
                <c:pt idx="1610">
                  <c:v>0.37289723369221495</c:v>
                </c:pt>
                <c:pt idx="1611">
                  <c:v>0.37326152050008299</c:v>
                </c:pt>
                <c:pt idx="1612">
                  <c:v>0.37354508724183599</c:v>
                </c:pt>
                <c:pt idx="1613">
                  <c:v>0.37399779105180797</c:v>
                </c:pt>
                <c:pt idx="1614">
                  <c:v>0.37444389073084605</c:v>
                </c:pt>
                <c:pt idx="1615">
                  <c:v>0.37448715161313795</c:v>
                </c:pt>
                <c:pt idx="1616">
                  <c:v>0.37456965164425304</c:v>
                </c:pt>
                <c:pt idx="1617">
                  <c:v>0.37464426298569498</c:v>
                </c:pt>
                <c:pt idx="1618">
                  <c:v>0.37471173378860101</c:v>
                </c:pt>
                <c:pt idx="1619">
                  <c:v>0.37477672726180999</c:v>
                </c:pt>
                <c:pt idx="1620">
                  <c:v>0.37465814563937105</c:v>
                </c:pt>
                <c:pt idx="1621">
                  <c:v>0.37468904409723403</c:v>
                </c:pt>
                <c:pt idx="1622">
                  <c:v>0.37469959807630004</c:v>
                </c:pt>
                <c:pt idx="1623">
                  <c:v>0.37474757636413303</c:v>
                </c:pt>
                <c:pt idx="1624">
                  <c:v>0.37476974835417998</c:v>
                </c:pt>
                <c:pt idx="1625">
                  <c:v>0.374802575751638</c:v>
                </c:pt>
                <c:pt idx="1626">
                  <c:v>0.37483253330198796</c:v>
                </c:pt>
                <c:pt idx="1627">
                  <c:v>0.37486787790422305</c:v>
                </c:pt>
                <c:pt idx="1628">
                  <c:v>0.37488539301841906</c:v>
                </c:pt>
                <c:pt idx="1629">
                  <c:v>0.37490474946513197</c:v>
                </c:pt>
                <c:pt idx="1630">
                  <c:v>0.37492989937269405</c:v>
                </c:pt>
                <c:pt idx="1631">
                  <c:v>0.37494647136535597</c:v>
                </c:pt>
                <c:pt idx="1632">
                  <c:v>0.37496555834877399</c:v>
                </c:pt>
                <c:pt idx="1633">
                  <c:v>0.37499596279059499</c:v>
                </c:pt>
                <c:pt idx="1634">
                  <c:v>0.37502735526449904</c:v>
                </c:pt>
                <c:pt idx="1635">
                  <c:v>0.37506418191485902</c:v>
                </c:pt>
                <c:pt idx="1636">
                  <c:v>0.37509584385205796</c:v>
                </c:pt>
                <c:pt idx="1637">
                  <c:v>0.375158226623313</c:v>
                </c:pt>
                <c:pt idx="1638">
                  <c:v>0.37542931701840199</c:v>
                </c:pt>
                <c:pt idx="1639">
                  <c:v>0.37568734824163497</c:v>
                </c:pt>
                <c:pt idx="1640">
                  <c:v>0.37607552086716101</c:v>
                </c:pt>
                <c:pt idx="1641">
                  <c:v>0.37639479510323903</c:v>
                </c:pt>
                <c:pt idx="1642">
                  <c:v>0.37685599238142597</c:v>
                </c:pt>
                <c:pt idx="1643">
                  <c:v>0.37774024051761401</c:v>
                </c:pt>
                <c:pt idx="1644">
                  <c:v>0.378205228477281</c:v>
                </c:pt>
                <c:pt idx="1645">
                  <c:v>0.37832159261861298</c:v>
                </c:pt>
                <c:pt idx="1646">
                  <c:v>0.37831155494236102</c:v>
                </c:pt>
                <c:pt idx="1647">
                  <c:v>0.378284259506939</c:v>
                </c:pt>
                <c:pt idx="1648">
                  <c:v>0.37826898286808297</c:v>
                </c:pt>
                <c:pt idx="1649">
                  <c:v>0.37824807292852802</c:v>
                </c:pt>
                <c:pt idx="1650">
                  <c:v>0.37825534737712196</c:v>
                </c:pt>
                <c:pt idx="1651">
                  <c:v>0.37832459687767295</c:v>
                </c:pt>
                <c:pt idx="1652">
                  <c:v>0.37834267378360598</c:v>
                </c:pt>
                <c:pt idx="1653">
                  <c:v>0.37838032267791899</c:v>
                </c:pt>
                <c:pt idx="1654">
                  <c:v>0.37842702608064205</c:v>
                </c:pt>
                <c:pt idx="1655">
                  <c:v>0.37848463556646805</c:v>
                </c:pt>
                <c:pt idx="1656">
                  <c:v>0.37858633551211296</c:v>
                </c:pt>
                <c:pt idx="1657">
                  <c:v>0.37866406991165502</c:v>
                </c:pt>
                <c:pt idx="1658">
                  <c:v>0.37876991774028002</c:v>
                </c:pt>
                <c:pt idx="1659">
                  <c:v>0.37883981724974902</c:v>
                </c:pt>
                <c:pt idx="1660">
                  <c:v>0.37898406723440003</c:v>
                </c:pt>
                <c:pt idx="1661">
                  <c:v>0.37908331334317402</c:v>
                </c:pt>
                <c:pt idx="1662">
                  <c:v>0.379226799369205</c:v>
                </c:pt>
                <c:pt idx="1663">
                  <c:v>0.37943188913874604</c:v>
                </c:pt>
                <c:pt idx="1664">
                  <c:v>0.37950593653119502</c:v>
                </c:pt>
                <c:pt idx="1665">
                  <c:v>0.37960195234090499</c:v>
                </c:pt>
                <c:pt idx="1666">
                  <c:v>0.37966908659505405</c:v>
                </c:pt>
                <c:pt idx="1667">
                  <c:v>0.37973238021681599</c:v>
                </c:pt>
                <c:pt idx="1668">
                  <c:v>0.37980596673337796</c:v>
                </c:pt>
                <c:pt idx="1669">
                  <c:v>0.37994346137288304</c:v>
                </c:pt>
                <c:pt idx="1670">
                  <c:v>0.38005622233980696</c:v>
                </c:pt>
                <c:pt idx="1671">
                  <c:v>0.38080903011067402</c:v>
                </c:pt>
                <c:pt idx="1672">
                  <c:v>0.38129195633105295</c:v>
                </c:pt>
                <c:pt idx="1673">
                  <c:v>0.38141494847162105</c:v>
                </c:pt>
                <c:pt idx="1674">
                  <c:v>0.38162746949732695</c:v>
                </c:pt>
                <c:pt idx="1675">
                  <c:v>0.38171846606910698</c:v>
                </c:pt>
                <c:pt idx="1676">
                  <c:v>0.38180115310832097</c:v>
                </c:pt>
                <c:pt idx="1677">
                  <c:v>0.38188416745842302</c:v>
                </c:pt>
                <c:pt idx="1678">
                  <c:v>0.38193805769594202</c:v>
                </c:pt>
                <c:pt idx="1679">
                  <c:v>0.38200300234115603</c:v>
                </c:pt>
                <c:pt idx="1680">
                  <c:v>0.38204424378525303</c:v>
                </c:pt>
                <c:pt idx="1681">
                  <c:v>0.38210057874754999</c:v>
                </c:pt>
                <c:pt idx="1682">
                  <c:v>0.38215285275914102</c:v>
                </c:pt>
                <c:pt idx="1683">
                  <c:v>0.38220930535337105</c:v>
                </c:pt>
                <c:pt idx="1684">
                  <c:v>0.38232855013797595</c:v>
                </c:pt>
                <c:pt idx="1685">
                  <c:v>0.382387870644747</c:v>
                </c:pt>
                <c:pt idx="1686">
                  <c:v>0.382463191084642</c:v>
                </c:pt>
                <c:pt idx="1687">
                  <c:v>0.38253624738305803</c:v>
                </c:pt>
                <c:pt idx="1688">
                  <c:v>0.38262183193099597</c:v>
                </c:pt>
                <c:pt idx="1689">
                  <c:v>0.38271828435803601</c:v>
                </c:pt>
                <c:pt idx="1690">
                  <c:v>0.38275964267573404</c:v>
                </c:pt>
                <c:pt idx="1691">
                  <c:v>0.38284447250984499</c:v>
                </c:pt>
                <c:pt idx="1692">
                  <c:v>0.38297820779991998</c:v>
                </c:pt>
                <c:pt idx="1693">
                  <c:v>0.38302711325588401</c:v>
                </c:pt>
                <c:pt idx="1694">
                  <c:v>0.38312749019482295</c:v>
                </c:pt>
                <c:pt idx="1695">
                  <c:v>0.38330228191706595</c:v>
                </c:pt>
                <c:pt idx="1696">
                  <c:v>0.38343598104431598</c:v>
                </c:pt>
                <c:pt idx="1697">
                  <c:v>0.38358243168950301</c:v>
                </c:pt>
                <c:pt idx="1698">
                  <c:v>0.38361805418211903</c:v>
                </c:pt>
                <c:pt idx="1699">
                  <c:v>0.38365714835833697</c:v>
                </c:pt>
                <c:pt idx="1700">
                  <c:v>0.38372809145803799</c:v>
                </c:pt>
                <c:pt idx="1701">
                  <c:v>0.38380477038282201</c:v>
                </c:pt>
                <c:pt idx="1702">
                  <c:v>0.38391918499893596</c:v>
                </c:pt>
                <c:pt idx="1703">
                  <c:v>0.38401835439575205</c:v>
                </c:pt>
                <c:pt idx="1704">
                  <c:v>0.38424454657759499</c:v>
                </c:pt>
                <c:pt idx="1705">
                  <c:v>0.38358435293874105</c:v>
                </c:pt>
                <c:pt idx="1706">
                  <c:v>0.38381772207823395</c:v>
                </c:pt>
                <c:pt idx="1707">
                  <c:v>0.38410671946091002</c:v>
                </c:pt>
                <c:pt idx="1708">
                  <c:v>0.38447652203282001</c:v>
                </c:pt>
                <c:pt idx="1709">
                  <c:v>0.38466855318841398</c:v>
                </c:pt>
                <c:pt idx="1710">
                  <c:v>0.38492760511860802</c:v>
                </c:pt>
                <c:pt idx="1711">
                  <c:v>0.38530263626158601</c:v>
                </c:pt>
                <c:pt idx="1712">
                  <c:v>0.38566315756785297</c:v>
                </c:pt>
                <c:pt idx="1713">
                  <c:v>0.38584569758370901</c:v>
                </c:pt>
                <c:pt idx="1714">
                  <c:v>0.38601096251456501</c:v>
                </c:pt>
                <c:pt idx="1715">
                  <c:v>0.386125036057406</c:v>
                </c:pt>
                <c:pt idx="1716">
                  <c:v>0.38623109251280896</c:v>
                </c:pt>
                <c:pt idx="1717">
                  <c:v>0.38635229747893696</c:v>
                </c:pt>
                <c:pt idx="1718">
                  <c:v>0.38645946284138899</c:v>
                </c:pt>
                <c:pt idx="1719">
                  <c:v>0.38656698246950105</c:v>
                </c:pt>
                <c:pt idx="1720">
                  <c:v>0.386739686979238</c:v>
                </c:pt>
                <c:pt idx="1721">
                  <c:v>0.386925566733201</c:v>
                </c:pt>
                <c:pt idx="1722">
                  <c:v>0.38703753907401806</c:v>
                </c:pt>
                <c:pt idx="1723">
                  <c:v>0.38714073615301403</c:v>
                </c:pt>
                <c:pt idx="1724">
                  <c:v>0.38720448352646797</c:v>
                </c:pt>
                <c:pt idx="1725">
                  <c:v>0.38724894386692399</c:v>
                </c:pt>
                <c:pt idx="1726">
                  <c:v>0.38733396762556305</c:v>
                </c:pt>
                <c:pt idx="1727">
                  <c:v>0.38738285628678104</c:v>
                </c:pt>
                <c:pt idx="1728">
                  <c:v>0.38747301689750502</c:v>
                </c:pt>
                <c:pt idx="1729">
                  <c:v>0.38762039141248095</c:v>
                </c:pt>
                <c:pt idx="1730">
                  <c:v>0.38769531859978201</c:v>
                </c:pt>
                <c:pt idx="1731">
                  <c:v>0.38777998809276004</c:v>
                </c:pt>
                <c:pt idx="1732">
                  <c:v>0.38793485865842303</c:v>
                </c:pt>
                <c:pt idx="1733">
                  <c:v>0.38818451656831099</c:v>
                </c:pt>
                <c:pt idx="1734">
                  <c:v>0.38839799217241899</c:v>
                </c:pt>
                <c:pt idx="1735">
                  <c:v>0.38860060451731804</c:v>
                </c:pt>
                <c:pt idx="1736">
                  <c:v>0.38864064900409601</c:v>
                </c:pt>
                <c:pt idx="1737">
                  <c:v>0.38871356632276899</c:v>
                </c:pt>
                <c:pt idx="1738">
                  <c:v>0.38876848768289896</c:v>
                </c:pt>
                <c:pt idx="1739">
                  <c:v>0.38881083061055699</c:v>
                </c:pt>
                <c:pt idx="1740">
                  <c:v>0.38890994872848095</c:v>
                </c:pt>
                <c:pt idx="1741">
                  <c:v>0.38897161947766301</c:v>
                </c:pt>
                <c:pt idx="1742">
                  <c:v>0.38906220997696295</c:v>
                </c:pt>
                <c:pt idx="1743">
                  <c:v>0.38918617630760599</c:v>
                </c:pt>
                <c:pt idx="1744">
                  <c:v>0.38930841558066598</c:v>
                </c:pt>
                <c:pt idx="1745">
                  <c:v>0.38940061435263496</c:v>
                </c:pt>
                <c:pt idx="1746">
                  <c:v>0.38945638102753499</c:v>
                </c:pt>
                <c:pt idx="1747">
                  <c:v>0.38952189488629996</c:v>
                </c:pt>
                <c:pt idx="1748">
                  <c:v>0.38963183033710502</c:v>
                </c:pt>
                <c:pt idx="1749">
                  <c:v>0.38971028717772305</c:v>
                </c:pt>
                <c:pt idx="1750">
                  <c:v>0.38981734641033805</c:v>
                </c:pt>
                <c:pt idx="1751">
                  <c:v>0.38986815959835497</c:v>
                </c:pt>
                <c:pt idx="1752">
                  <c:v>0.38998871202694996</c:v>
                </c:pt>
                <c:pt idx="1753">
                  <c:v>0.390054474621086</c:v>
                </c:pt>
                <c:pt idx="1754">
                  <c:v>0.39018885792650404</c:v>
                </c:pt>
                <c:pt idx="1755">
                  <c:v>0.39024542355089997</c:v>
                </c:pt>
                <c:pt idx="1756">
                  <c:v>0.39033234925618798</c:v>
                </c:pt>
                <c:pt idx="1757">
                  <c:v>0.39044979483226605</c:v>
                </c:pt>
                <c:pt idx="1758">
                  <c:v>0.39050476255766897</c:v>
                </c:pt>
                <c:pt idx="1759">
                  <c:v>0.39056372503055703</c:v>
                </c:pt>
                <c:pt idx="1760">
                  <c:v>0.39061693506706596</c:v>
                </c:pt>
                <c:pt idx="1761">
                  <c:v>0.39074684425529904</c:v>
                </c:pt>
                <c:pt idx="1762">
                  <c:v>0.39083936260706698</c:v>
                </c:pt>
                <c:pt idx="1763">
                  <c:v>0.39095425154475405</c:v>
                </c:pt>
                <c:pt idx="1764">
                  <c:v>0.39104101746014197</c:v>
                </c:pt>
                <c:pt idx="1765">
                  <c:v>0.39119585387268596</c:v>
                </c:pt>
                <c:pt idx="1766">
                  <c:v>0.39126462629882197</c:v>
                </c:pt>
                <c:pt idx="1767">
                  <c:v>0.39108191984366802</c:v>
                </c:pt>
                <c:pt idx="1768">
                  <c:v>0.39198281971704796</c:v>
                </c:pt>
                <c:pt idx="1769">
                  <c:v>0.392071784408768</c:v>
                </c:pt>
                <c:pt idx="1770">
                  <c:v>0.39220705449330995</c:v>
                </c:pt>
                <c:pt idx="1771">
                  <c:v>0.392289273911272</c:v>
                </c:pt>
                <c:pt idx="1772">
                  <c:v>0.39243037774609102</c:v>
                </c:pt>
                <c:pt idx="1773">
                  <c:v>0.39257549228422395</c:v>
                </c:pt>
                <c:pt idx="1774">
                  <c:v>0.39268877090427101</c:v>
                </c:pt>
                <c:pt idx="1775">
                  <c:v>0.39271827485446598</c:v>
                </c:pt>
                <c:pt idx="1776">
                  <c:v>0.39274119486946701</c:v>
                </c:pt>
                <c:pt idx="1777">
                  <c:v>0.39276109518486702</c:v>
                </c:pt>
                <c:pt idx="1778">
                  <c:v>0.39279114367105605</c:v>
                </c:pt>
                <c:pt idx="1779">
                  <c:v>0.39282054861470705</c:v>
                </c:pt>
                <c:pt idx="1780">
                  <c:v>0.39284371614606794</c:v>
                </c:pt>
                <c:pt idx="1781">
                  <c:v>0.39287193301118795</c:v>
                </c:pt>
                <c:pt idx="1782">
                  <c:v>0.39292074323751802</c:v>
                </c:pt>
                <c:pt idx="1783">
                  <c:v>0.39296762283623399</c:v>
                </c:pt>
                <c:pt idx="1784">
                  <c:v>0.39301890822617103</c:v>
                </c:pt>
                <c:pt idx="1785">
                  <c:v>0.39303969960047003</c:v>
                </c:pt>
                <c:pt idx="1786">
                  <c:v>0.39306801547213399</c:v>
                </c:pt>
                <c:pt idx="1787">
                  <c:v>0.39308009427053603</c:v>
                </c:pt>
                <c:pt idx="1788">
                  <c:v>0.39310331130516896</c:v>
                </c:pt>
                <c:pt idx="1789">
                  <c:v>0.39311722172464003</c:v>
                </c:pt>
                <c:pt idx="1790">
                  <c:v>0.39313618147786999</c:v>
                </c:pt>
                <c:pt idx="1791">
                  <c:v>0.393144646537406</c:v>
                </c:pt>
                <c:pt idx="1792">
                  <c:v>0.393155339244188</c:v>
                </c:pt>
                <c:pt idx="1793">
                  <c:v>0.39318246703732096</c:v>
                </c:pt>
                <c:pt idx="1794">
                  <c:v>0.39320038722183503</c:v>
                </c:pt>
                <c:pt idx="1795">
                  <c:v>0.39323637610068096</c:v>
                </c:pt>
                <c:pt idx="1796">
                  <c:v>0.393249048938349</c:v>
                </c:pt>
                <c:pt idx="1797">
                  <c:v>0.39327068186827396</c:v>
                </c:pt>
                <c:pt idx="1798">
                  <c:v>0.39400602541699603</c:v>
                </c:pt>
                <c:pt idx="1799">
                  <c:v>0.39527287581280302</c:v>
                </c:pt>
                <c:pt idx="1800">
                  <c:v>0.39536736947915996</c:v>
                </c:pt>
                <c:pt idx="1801">
                  <c:v>0.39554596850183099</c:v>
                </c:pt>
                <c:pt idx="1802">
                  <c:v>0.39560230510629701</c:v>
                </c:pt>
                <c:pt idx="1803">
                  <c:v>0.39578549895840898</c:v>
                </c:pt>
                <c:pt idx="1804">
                  <c:v>0.39593578446710798</c:v>
                </c:pt>
                <c:pt idx="1805">
                  <c:v>0.39604672770608096</c:v>
                </c:pt>
                <c:pt idx="1806">
                  <c:v>0.39607888337427899</c:v>
                </c:pt>
                <c:pt idx="1807">
                  <c:v>0.39608975279512004</c:v>
                </c:pt>
                <c:pt idx="1808">
                  <c:v>0.39610312341791598</c:v>
                </c:pt>
                <c:pt idx="1809">
                  <c:v>0.39610979328979601</c:v>
                </c:pt>
                <c:pt idx="1810">
                  <c:v>0.39613616398694895</c:v>
                </c:pt>
                <c:pt idx="1811">
                  <c:v>0.39614907142419797</c:v>
                </c:pt>
                <c:pt idx="1812">
                  <c:v>0.39617204542733897</c:v>
                </c:pt>
                <c:pt idx="1813">
                  <c:v>0.39617908584765604</c:v>
                </c:pt>
                <c:pt idx="1814">
                  <c:v>0.39619063460729997</c:v>
                </c:pt>
                <c:pt idx="1815">
                  <c:v>0.39621391740080603</c:v>
                </c:pt>
                <c:pt idx="1816">
                  <c:v>0.39624065864639701</c:v>
                </c:pt>
                <c:pt idx="1817">
                  <c:v>0.39626153169280398</c:v>
                </c:pt>
                <c:pt idx="1818">
                  <c:v>0.39628108209133595</c:v>
                </c:pt>
                <c:pt idx="1819">
                  <c:v>0.39628876818523295</c:v>
                </c:pt>
                <c:pt idx="1820">
                  <c:v>0.39630754263941204</c:v>
                </c:pt>
                <c:pt idx="1821">
                  <c:v>0.39633697970967496</c:v>
                </c:pt>
                <c:pt idx="1822">
                  <c:v>0.39635836953345804</c:v>
                </c:pt>
                <c:pt idx="1823">
                  <c:v>0.39636983906495404</c:v>
                </c:pt>
                <c:pt idx="1824">
                  <c:v>0.39638103474623498</c:v>
                </c:pt>
                <c:pt idx="1825">
                  <c:v>0.39640624747536601</c:v>
                </c:pt>
                <c:pt idx="1826">
                  <c:v>0.39641580454131098</c:v>
                </c:pt>
                <c:pt idx="1827">
                  <c:v>0.39642800176072002</c:v>
                </c:pt>
                <c:pt idx="1828">
                  <c:v>0.39647206614577701</c:v>
                </c:pt>
                <c:pt idx="1829">
                  <c:v>0.39655085123975697</c:v>
                </c:pt>
                <c:pt idx="1830">
                  <c:v>0.39777212220219005</c:v>
                </c:pt>
                <c:pt idx="1831">
                  <c:v>0.39839692383010195</c:v>
                </c:pt>
                <c:pt idx="1832">
                  <c:v>0.39874021050896702</c:v>
                </c:pt>
                <c:pt idx="1833">
                  <c:v>0.39890852343888294</c:v>
                </c:pt>
                <c:pt idx="1834">
                  <c:v>0.398990351464098</c:v>
                </c:pt>
                <c:pt idx="1835">
                  <c:v>0.39914358497473301</c:v>
                </c:pt>
                <c:pt idx="1836">
                  <c:v>0.39925490657001295</c:v>
                </c:pt>
                <c:pt idx="1837">
                  <c:v>0.39950572340410395</c:v>
                </c:pt>
                <c:pt idx="1838">
                  <c:v>0.39956683795400605</c:v>
                </c:pt>
                <c:pt idx="1839">
                  <c:v>0.39934715337564497</c:v>
                </c:pt>
                <c:pt idx="1840">
                  <c:v>0.39950595813468803</c:v>
                </c:pt>
                <c:pt idx="1841">
                  <c:v>0.39960539086868097</c:v>
                </c:pt>
                <c:pt idx="1842">
                  <c:v>0.39977015337418198</c:v>
                </c:pt>
                <c:pt idx="1843">
                  <c:v>0.39986116308732</c:v>
                </c:pt>
                <c:pt idx="1844">
                  <c:v>0.40003414317414299</c:v>
                </c:pt>
                <c:pt idx="1845">
                  <c:v>0.40026074297908998</c:v>
                </c:pt>
                <c:pt idx="1846">
                  <c:v>0.40035462884568995</c:v>
                </c:pt>
                <c:pt idx="1847">
                  <c:v>0.40041071629190605</c:v>
                </c:pt>
                <c:pt idx="1848">
                  <c:v>0.40045817037034404</c:v>
                </c:pt>
                <c:pt idx="1849">
                  <c:v>0.40055041272068104</c:v>
                </c:pt>
                <c:pt idx="1850">
                  <c:v>0.40064039523615402</c:v>
                </c:pt>
                <c:pt idx="1851">
                  <c:v>0.40078091587675602</c:v>
                </c:pt>
                <c:pt idx="1852">
                  <c:v>0.40089965992685495</c:v>
                </c:pt>
                <c:pt idx="1853">
                  <c:v>0.40100135249571101</c:v>
                </c:pt>
                <c:pt idx="1854">
                  <c:v>0.40114906351996904</c:v>
                </c:pt>
                <c:pt idx="1855">
                  <c:v>0.40120494307295795</c:v>
                </c:pt>
                <c:pt idx="1856">
                  <c:v>0.40130786827901199</c:v>
                </c:pt>
                <c:pt idx="1857">
                  <c:v>0.40143215919650299</c:v>
                </c:pt>
                <c:pt idx="1858">
                  <c:v>0.40152604506310396</c:v>
                </c:pt>
                <c:pt idx="1859">
                  <c:v>0.40163569127311105</c:v>
                </c:pt>
                <c:pt idx="1860">
                  <c:v>0.40171217328004105</c:v>
                </c:pt>
                <c:pt idx="1861">
                  <c:v>0.40185885710663505</c:v>
                </c:pt>
                <c:pt idx="1862">
                  <c:v>0.40192993918506803</c:v>
                </c:pt>
                <c:pt idx="1863">
                  <c:v>0.40199218736358</c:v>
                </c:pt>
                <c:pt idx="1864">
                  <c:v>0.40214400717849896</c:v>
                </c:pt>
                <c:pt idx="1865">
                  <c:v>0.40226172403093297</c:v>
                </c:pt>
                <c:pt idx="1866">
                  <c:v>0.40235581533706699</c:v>
                </c:pt>
                <c:pt idx="1867">
                  <c:v>0.40245093384086605</c:v>
                </c:pt>
                <c:pt idx="1868">
                  <c:v>0.40277275751432295</c:v>
                </c:pt>
                <c:pt idx="1869">
                  <c:v>0.40286985675604003</c:v>
                </c:pt>
                <c:pt idx="1870">
                  <c:v>0.40284800829714995</c:v>
                </c:pt>
                <c:pt idx="1871">
                  <c:v>0.40283284546667997</c:v>
                </c:pt>
                <c:pt idx="1872">
                  <c:v>0.40280994828176397</c:v>
                </c:pt>
                <c:pt idx="1873">
                  <c:v>0.40286687375920105</c:v>
                </c:pt>
                <c:pt idx="1874">
                  <c:v>0.40302931492027705</c:v>
                </c:pt>
                <c:pt idx="1875">
                  <c:v>0.40307109559552301</c:v>
                </c:pt>
                <c:pt idx="1876">
                  <c:v>0.40308561961436595</c:v>
                </c:pt>
                <c:pt idx="1877">
                  <c:v>0.40310498497282299</c:v>
                </c:pt>
                <c:pt idx="1878">
                  <c:v>0.40312667013984405</c:v>
                </c:pt>
                <c:pt idx="1879">
                  <c:v>0.40314925207757002</c:v>
                </c:pt>
                <c:pt idx="1880">
                  <c:v>0.40315908021892799</c:v>
                </c:pt>
                <c:pt idx="1881">
                  <c:v>0.40317861367945496</c:v>
                </c:pt>
                <c:pt idx="1882">
                  <c:v>0.40319582733141601</c:v>
                </c:pt>
                <c:pt idx="1883">
                  <c:v>0.40320366088787496</c:v>
                </c:pt>
                <c:pt idx="1884">
                  <c:v>0.40323062445989299</c:v>
                </c:pt>
                <c:pt idx="1885">
                  <c:v>0.40324501399708002</c:v>
                </c:pt>
                <c:pt idx="1886">
                  <c:v>0.40325977335882002</c:v>
                </c:pt>
                <c:pt idx="1887">
                  <c:v>0.40328498866931095</c:v>
                </c:pt>
                <c:pt idx="1888">
                  <c:v>0.403299479067739</c:v>
                </c:pt>
                <c:pt idx="1889">
                  <c:v>0.40331329705788799</c:v>
                </c:pt>
                <c:pt idx="1890">
                  <c:v>0.40334036149114705</c:v>
                </c:pt>
                <c:pt idx="1891">
                  <c:v>0.403356263946963</c:v>
                </c:pt>
                <c:pt idx="1892">
                  <c:v>0.40338201718407796</c:v>
                </c:pt>
                <c:pt idx="1893">
                  <c:v>0.40339973514224903</c:v>
                </c:pt>
                <c:pt idx="1894">
                  <c:v>0.403414211677674</c:v>
                </c:pt>
                <c:pt idx="1895">
                  <c:v>0.40392673750849495</c:v>
                </c:pt>
                <c:pt idx="1896">
                  <c:v>0.40435584510119804</c:v>
                </c:pt>
                <c:pt idx="1897">
                  <c:v>0.40498323415176696</c:v>
                </c:pt>
                <c:pt idx="1898">
                  <c:v>0.40522972994589102</c:v>
                </c:pt>
                <c:pt idx="1899">
                  <c:v>0.405403904235626</c:v>
                </c:pt>
                <c:pt idx="1900">
                  <c:v>0.40569861436600796</c:v>
                </c:pt>
                <c:pt idx="1901">
                  <c:v>0.40595656106499201</c:v>
                </c:pt>
                <c:pt idx="1902">
                  <c:v>0.40615484252285705</c:v>
                </c:pt>
                <c:pt idx="1903">
                  <c:v>0.40611140868193796</c:v>
                </c:pt>
                <c:pt idx="1904">
                  <c:v>0.406040310525838</c:v>
                </c:pt>
                <c:pt idx="1905">
                  <c:v>0.40615732684929395</c:v>
                </c:pt>
                <c:pt idx="1906">
                  <c:v>0.406378055620363</c:v>
                </c:pt>
                <c:pt idx="1907">
                  <c:v>0.40643594505908398</c:v>
                </c:pt>
                <c:pt idx="1908">
                  <c:v>0.40648998998846497</c:v>
                </c:pt>
                <c:pt idx="1909">
                  <c:v>0.406554089788428</c:v>
                </c:pt>
                <c:pt idx="1910">
                  <c:v>0.40662018577593295</c:v>
                </c:pt>
                <c:pt idx="1911">
                  <c:v>0.40665559962158704</c:v>
                </c:pt>
                <c:pt idx="1912">
                  <c:v>0.40671459805338706</c:v>
                </c:pt>
                <c:pt idx="1913">
                  <c:v>0.40674372760492705</c:v>
                </c:pt>
                <c:pt idx="1914">
                  <c:v>0.40679691005067897</c:v>
                </c:pt>
                <c:pt idx="1915">
                  <c:v>0.40681699508100899</c:v>
                </c:pt>
                <c:pt idx="1916">
                  <c:v>0.40686039367683202</c:v>
                </c:pt>
                <c:pt idx="1917">
                  <c:v>0.40689270234186503</c:v>
                </c:pt>
                <c:pt idx="1918">
                  <c:v>0.40692072290032699</c:v>
                </c:pt>
                <c:pt idx="1919">
                  <c:v>0.40694733873422095</c:v>
                </c:pt>
                <c:pt idx="1920">
                  <c:v>0.40697661615150604</c:v>
                </c:pt>
                <c:pt idx="1921">
                  <c:v>0.40701151246705602</c:v>
                </c:pt>
                <c:pt idx="1922">
                  <c:v>0.40704463439368099</c:v>
                </c:pt>
                <c:pt idx="1923">
                  <c:v>0.40707938284348799</c:v>
                </c:pt>
                <c:pt idx="1924">
                  <c:v>0.40712477762685295</c:v>
                </c:pt>
                <c:pt idx="1925">
                  <c:v>0.40714725321991896</c:v>
                </c:pt>
                <c:pt idx="1926">
                  <c:v>0.40719218613060604</c:v>
                </c:pt>
                <c:pt idx="1927">
                  <c:v>0.40748273886206698</c:v>
                </c:pt>
                <c:pt idx="1928">
                  <c:v>0.40802672027267295</c:v>
                </c:pt>
                <c:pt idx="1929">
                  <c:v>0.40825707268320399</c:v>
                </c:pt>
                <c:pt idx="1930">
                  <c:v>0.40870160924215004</c:v>
                </c:pt>
                <c:pt idx="1931">
                  <c:v>0.40883251680102095</c:v>
                </c:pt>
                <c:pt idx="1932">
                  <c:v>0.40915208525356095</c:v>
                </c:pt>
                <c:pt idx="1933">
                  <c:v>0.40938419865626596</c:v>
                </c:pt>
                <c:pt idx="1934">
                  <c:v>0.409506340527242</c:v>
                </c:pt>
                <c:pt idx="1935">
                  <c:v>0.40951655170300305</c:v>
                </c:pt>
                <c:pt idx="1936">
                  <c:v>0.40952969416265705</c:v>
                </c:pt>
                <c:pt idx="1937">
                  <c:v>0.40954209574836098</c:v>
                </c:pt>
                <c:pt idx="1938">
                  <c:v>0.40955641968246104</c:v>
                </c:pt>
                <c:pt idx="1939">
                  <c:v>0.40957221388506904</c:v>
                </c:pt>
                <c:pt idx="1940">
                  <c:v>0.40958843136037104</c:v>
                </c:pt>
                <c:pt idx="1941">
                  <c:v>0.40960780847585998</c:v>
                </c:pt>
                <c:pt idx="1942">
                  <c:v>0.40970530060724897</c:v>
                </c:pt>
                <c:pt idx="1943">
                  <c:v>0.40974174483599102</c:v>
                </c:pt>
                <c:pt idx="1944">
                  <c:v>0.40977826103155501</c:v>
                </c:pt>
                <c:pt idx="1945">
                  <c:v>0.40981014537930305</c:v>
                </c:pt>
                <c:pt idx="1946">
                  <c:v>0.40983088097707798</c:v>
                </c:pt>
                <c:pt idx="1947">
                  <c:v>0.40987660700957596</c:v>
                </c:pt>
                <c:pt idx="1948">
                  <c:v>0.40990105885734196</c:v>
                </c:pt>
                <c:pt idx="1949">
                  <c:v>0.40991590712006698</c:v>
                </c:pt>
                <c:pt idx="1950">
                  <c:v>0.40994527684636495</c:v>
                </c:pt>
                <c:pt idx="1951">
                  <c:v>0.40997953097671602</c:v>
                </c:pt>
                <c:pt idx="1952">
                  <c:v>0.41001470070489099</c:v>
                </c:pt>
                <c:pt idx="1953">
                  <c:v>0.41005164777001901</c:v>
                </c:pt>
                <c:pt idx="1954">
                  <c:v>0.41007340668300896</c:v>
                </c:pt>
                <c:pt idx="1955">
                  <c:v>0.41011789396550902</c:v>
                </c:pt>
                <c:pt idx="1956">
                  <c:v>0.41014552347631195</c:v>
                </c:pt>
                <c:pt idx="1957">
                  <c:v>0.41017610906801805</c:v>
                </c:pt>
                <c:pt idx="1958">
                  <c:v>0.41021392376478705</c:v>
                </c:pt>
                <c:pt idx="1959">
                  <c:v>0.41042843833656195</c:v>
                </c:pt>
                <c:pt idx="1960">
                  <c:v>0.41057936371793402</c:v>
                </c:pt>
                <c:pt idx="1961">
                  <c:v>0.41080522407886799</c:v>
                </c:pt>
                <c:pt idx="1962">
                  <c:v>0.41095957958254303</c:v>
                </c:pt>
                <c:pt idx="1963">
                  <c:v>0.41109326843604199</c:v>
                </c:pt>
                <c:pt idx="1964">
                  <c:v>0.41150876981714302</c:v>
                </c:pt>
                <c:pt idx="1965">
                  <c:v>0.41199157983319001</c:v>
                </c:pt>
                <c:pt idx="1966">
                  <c:v>0.41244073553176297</c:v>
                </c:pt>
                <c:pt idx="1967">
                  <c:v>0.412981810786479</c:v>
                </c:pt>
                <c:pt idx="1968">
                  <c:v>0.41301968583788995</c:v>
                </c:pt>
                <c:pt idx="1969">
                  <c:v>0.41307687608645904</c:v>
                </c:pt>
                <c:pt idx="1970">
                  <c:v>0.41314021698440395</c:v>
                </c:pt>
                <c:pt idx="1971">
                  <c:v>0.41324898636281504</c:v>
                </c:pt>
                <c:pt idx="1972">
                  <c:v>0.41328039047101295</c:v>
                </c:pt>
                <c:pt idx="1973">
                  <c:v>0.41339649865379202</c:v>
                </c:pt>
                <c:pt idx="1974">
                  <c:v>0.41345340442249501</c:v>
                </c:pt>
                <c:pt idx="1975">
                  <c:v>0.41351681735308998</c:v>
                </c:pt>
                <c:pt idx="1976">
                  <c:v>0.41361493514710901</c:v>
                </c:pt>
                <c:pt idx="1977">
                  <c:v>0.41367056500171595</c:v>
                </c:pt>
                <c:pt idx="1978">
                  <c:v>0.41376115490256604</c:v>
                </c:pt>
                <c:pt idx="1979">
                  <c:v>0.41384549282434302</c:v>
                </c:pt>
                <c:pt idx="1980">
                  <c:v>0.413908778163529</c:v>
                </c:pt>
                <c:pt idx="1981">
                  <c:v>0.41401416866789797</c:v>
                </c:pt>
                <c:pt idx="1982">
                  <c:v>0.41409799622403598</c:v>
                </c:pt>
                <c:pt idx="1983">
                  <c:v>0.41419611401805601</c:v>
                </c:pt>
                <c:pt idx="1984">
                  <c:v>0.41424727817332396</c:v>
                </c:pt>
                <c:pt idx="1985">
                  <c:v>0.41430648058740105</c:v>
                </c:pt>
                <c:pt idx="1986">
                  <c:v>0.414355603280116</c:v>
                </c:pt>
                <c:pt idx="1987">
                  <c:v>0.41443777214792898</c:v>
                </c:pt>
                <c:pt idx="1988">
                  <c:v>0.41453844177014099</c:v>
                </c:pt>
                <c:pt idx="1989">
                  <c:v>0.41460371343831104</c:v>
                </c:pt>
                <c:pt idx="1990">
                  <c:v>0.414834450102187</c:v>
                </c:pt>
                <c:pt idx="1991">
                  <c:v>0.41498418346916899</c:v>
                </c:pt>
                <c:pt idx="1992">
                  <c:v>0.41521417574477304</c:v>
                </c:pt>
                <c:pt idx="1993">
                  <c:v>0.41545220251788095</c:v>
                </c:pt>
                <c:pt idx="1994">
                  <c:v>0.41580076215905404</c:v>
                </c:pt>
                <c:pt idx="1995">
                  <c:v>0.41604704491021205</c:v>
                </c:pt>
                <c:pt idx="1996">
                  <c:v>0.41628218784696602</c:v>
                </c:pt>
                <c:pt idx="1997">
                  <c:v>0.41642815619095197</c:v>
                </c:pt>
                <c:pt idx="1998">
                  <c:v>0.41650893639949904</c:v>
                </c:pt>
                <c:pt idx="1999">
                  <c:v>0.41654072110925</c:v>
                </c:pt>
                <c:pt idx="2000">
                  <c:v>0.41656132540798396</c:v>
                </c:pt>
                <c:pt idx="2001">
                  <c:v>0.41657296077668104</c:v>
                </c:pt>
                <c:pt idx="2002">
                  <c:v>0.41658893247491602</c:v>
                </c:pt>
                <c:pt idx="2003">
                  <c:v>0.41660441936612103</c:v>
                </c:pt>
                <c:pt idx="2004">
                  <c:v>0.41662012172711704</c:v>
                </c:pt>
                <c:pt idx="2005">
                  <c:v>0.41664169563991005</c:v>
                </c:pt>
                <c:pt idx="2006">
                  <c:v>0.41665677852525795</c:v>
                </c:pt>
                <c:pt idx="2007">
                  <c:v>0.416665074112199</c:v>
                </c:pt>
                <c:pt idx="2008">
                  <c:v>0.41667956445562304</c:v>
                </c:pt>
                <c:pt idx="2009">
                  <c:v>0.416691496095282</c:v>
                </c:pt>
                <c:pt idx="2010">
                  <c:v>0.41670334693376898</c:v>
                </c:pt>
                <c:pt idx="2011">
                  <c:v>0.41671158865326297</c:v>
                </c:pt>
                <c:pt idx="2012">
                  <c:v>0.41673054999484305</c:v>
                </c:pt>
                <c:pt idx="2013">
                  <c:v>0.41674035387032005</c:v>
                </c:pt>
                <c:pt idx="2014">
                  <c:v>0.41676488468641504</c:v>
                </c:pt>
                <c:pt idx="2015">
                  <c:v>0.41678088912469202</c:v>
                </c:pt>
                <c:pt idx="2016">
                  <c:v>0.41680108941756899</c:v>
                </c:pt>
                <c:pt idx="2017">
                  <c:v>0.41681641581958295</c:v>
                </c:pt>
                <c:pt idx="2018">
                  <c:v>0.417455641052079</c:v>
                </c:pt>
                <c:pt idx="2019">
                  <c:v>0.41770188677688103</c:v>
                </c:pt>
                <c:pt idx="2020">
                  <c:v>0.41786237006507698</c:v>
                </c:pt>
                <c:pt idx="2021">
                  <c:v>0.41815995759454605</c:v>
                </c:pt>
                <c:pt idx="2022">
                  <c:v>0.41840444694964896</c:v>
                </c:pt>
                <c:pt idx="2023">
                  <c:v>0.41869926069388996</c:v>
                </c:pt>
                <c:pt idx="2024">
                  <c:v>0.41882408102915303</c:v>
                </c:pt>
                <c:pt idx="2025">
                  <c:v>0.41905589022321399</c:v>
                </c:pt>
                <c:pt idx="2026">
                  <c:v>0.41929007694747</c:v>
                </c:pt>
                <c:pt idx="2027">
                  <c:v>0.41944184262494799</c:v>
                </c:pt>
                <c:pt idx="2028">
                  <c:v>0.41963021846230097</c:v>
                </c:pt>
                <c:pt idx="2029">
                  <c:v>0.419738379370313</c:v>
                </c:pt>
                <c:pt idx="2030">
                  <c:v>0.41982708019854098</c:v>
                </c:pt>
                <c:pt idx="2031">
                  <c:v>0.41989380551116895</c:v>
                </c:pt>
                <c:pt idx="2032">
                  <c:v>0.41996358474135898</c:v>
                </c:pt>
                <c:pt idx="2033">
                  <c:v>0.42001711040021195</c:v>
                </c:pt>
                <c:pt idx="2034">
                  <c:v>0.42006672655874</c:v>
                </c:pt>
                <c:pt idx="2035">
                  <c:v>0.42008713645013895</c:v>
                </c:pt>
                <c:pt idx="2036">
                  <c:v>0.42012410422526503</c:v>
                </c:pt>
                <c:pt idx="2037">
                  <c:v>0.42015319550708996</c:v>
                </c:pt>
                <c:pt idx="2038">
                  <c:v>0.42020275417296704</c:v>
                </c:pt>
                <c:pt idx="2039">
                  <c:v>0.42027099795068801</c:v>
                </c:pt>
                <c:pt idx="2040">
                  <c:v>0.42031080021935097</c:v>
                </c:pt>
                <c:pt idx="2041">
                  <c:v>0.42035625955334999</c:v>
                </c:pt>
                <c:pt idx="2042">
                  <c:v>0.42040057112629903</c:v>
                </c:pt>
                <c:pt idx="2043">
                  <c:v>0.42055472416747197</c:v>
                </c:pt>
                <c:pt idx="2044">
                  <c:v>0.42061883225761099</c:v>
                </c:pt>
                <c:pt idx="2045">
                  <c:v>0.42074998468629199</c:v>
                </c:pt>
                <c:pt idx="2046">
                  <c:v>0.42100788517105003</c:v>
                </c:pt>
                <c:pt idx="2047">
                  <c:v>0.42109083418844295</c:v>
                </c:pt>
                <c:pt idx="2048">
                  <c:v>0.42120779474984105</c:v>
                </c:pt>
                <c:pt idx="2049">
                  <c:v>0.42137491622146295</c:v>
                </c:pt>
                <c:pt idx="2050">
                  <c:v>0.42153176082367305</c:v>
                </c:pt>
                <c:pt idx="2051">
                  <c:v>0.42166168981551899</c:v>
                </c:pt>
                <c:pt idx="2052">
                  <c:v>0.42191496042343801</c:v>
                </c:pt>
                <c:pt idx="2053">
                  <c:v>0.42205131194899403</c:v>
                </c:pt>
                <c:pt idx="2054">
                  <c:v>0.42256498294682199</c:v>
                </c:pt>
                <c:pt idx="2055">
                  <c:v>0.422740593767432</c:v>
                </c:pt>
                <c:pt idx="2056">
                  <c:v>0.42287492725411602</c:v>
                </c:pt>
                <c:pt idx="2057">
                  <c:v>0.42315954404975797</c:v>
                </c:pt>
                <c:pt idx="2058">
                  <c:v>0.42326123636213098</c:v>
                </c:pt>
                <c:pt idx="2059">
                  <c:v>0.423294045856073</c:v>
                </c:pt>
                <c:pt idx="2060">
                  <c:v>0.42332169997379199</c:v>
                </c:pt>
                <c:pt idx="2061">
                  <c:v>0.42337477486005604</c:v>
                </c:pt>
                <c:pt idx="2062">
                  <c:v>0.42340262603799605</c:v>
                </c:pt>
                <c:pt idx="2063">
                  <c:v>0.423445453792753</c:v>
                </c:pt>
                <c:pt idx="2064">
                  <c:v>0.423479807957996</c:v>
                </c:pt>
                <c:pt idx="2065">
                  <c:v>0.42351606703871003</c:v>
                </c:pt>
                <c:pt idx="2066">
                  <c:v>0.42355909185368901</c:v>
                </c:pt>
                <c:pt idx="2067">
                  <c:v>0.42358608910400397</c:v>
                </c:pt>
                <c:pt idx="2068">
                  <c:v>0.42362484428085401</c:v>
                </c:pt>
                <c:pt idx="2069">
                  <c:v>0.42366859164997805</c:v>
                </c:pt>
                <c:pt idx="2070">
                  <c:v>0.42371457236827503</c:v>
                </c:pt>
                <c:pt idx="2071">
                  <c:v>0.42376836980868404</c:v>
                </c:pt>
                <c:pt idx="2072">
                  <c:v>0.42380489163636004</c:v>
                </c:pt>
                <c:pt idx="2073">
                  <c:v>0.42387130093092995</c:v>
                </c:pt>
                <c:pt idx="2074">
                  <c:v>0.42390591784313403</c:v>
                </c:pt>
                <c:pt idx="2075">
                  <c:v>0.423946446561976</c:v>
                </c:pt>
                <c:pt idx="2076">
                  <c:v>0.42396270281621695</c:v>
                </c:pt>
                <c:pt idx="2077">
                  <c:v>0.42403468305260605</c:v>
                </c:pt>
                <c:pt idx="2078">
                  <c:v>0.42414169633123899</c:v>
                </c:pt>
                <c:pt idx="2079">
                  <c:v>0.42443196557583895</c:v>
                </c:pt>
                <c:pt idx="2080">
                  <c:v>0.424540346436308</c:v>
                </c:pt>
                <c:pt idx="2081">
                  <c:v>0.42474445802526595</c:v>
                </c:pt>
                <c:pt idx="2082">
                  <c:v>0.42502228615026505</c:v>
                </c:pt>
                <c:pt idx="2083">
                  <c:v>0.42518865734611699</c:v>
                </c:pt>
                <c:pt idx="2084">
                  <c:v>0.42527184294404297</c:v>
                </c:pt>
                <c:pt idx="2085">
                  <c:v>0.42587339295695903</c:v>
                </c:pt>
                <c:pt idx="2086">
                  <c:v>0.42605960836956702</c:v>
                </c:pt>
                <c:pt idx="2087">
                  <c:v>0.42618100408106496</c:v>
                </c:pt>
                <c:pt idx="2088">
                  <c:v>0.42639877657589198</c:v>
                </c:pt>
                <c:pt idx="2089">
                  <c:v>0.42655131828603499</c:v>
                </c:pt>
                <c:pt idx="2090">
                  <c:v>0.42665532913947302</c:v>
                </c:pt>
                <c:pt idx="2091">
                  <c:v>0.426708362298303</c:v>
                </c:pt>
                <c:pt idx="2092">
                  <c:v>0.42675313190772801</c:v>
                </c:pt>
                <c:pt idx="2093">
                  <c:v>0.42684057908875594</c:v>
                </c:pt>
                <c:pt idx="2094">
                  <c:v>0.42687593452797601</c:v>
                </c:pt>
                <c:pt idx="2095">
                  <c:v>0.42693064131706404</c:v>
                </c:pt>
                <c:pt idx="2096">
                  <c:v>0.42699908587217905</c:v>
                </c:pt>
                <c:pt idx="2097">
                  <c:v>0.42704810924086101</c:v>
                </c:pt>
                <c:pt idx="2098">
                  <c:v>0.42715951025496901</c:v>
                </c:pt>
                <c:pt idx="2099">
                  <c:v>0.42720093260387704</c:v>
                </c:pt>
                <c:pt idx="2100">
                  <c:v>0.42730522068938503</c:v>
                </c:pt>
                <c:pt idx="2101">
                  <c:v>0.42739465530634602</c:v>
                </c:pt>
                <c:pt idx="2102">
                  <c:v>0.42747697699470599</c:v>
                </c:pt>
                <c:pt idx="2103">
                  <c:v>0.427502918263719</c:v>
                </c:pt>
                <c:pt idx="2104">
                  <c:v>0.42755155814311796</c:v>
                </c:pt>
                <c:pt idx="2105">
                  <c:v>0.427620490789407</c:v>
                </c:pt>
                <c:pt idx="2106">
                  <c:v>0.42767132730852198</c:v>
                </c:pt>
                <c:pt idx="2107">
                  <c:v>0.42786191955550901</c:v>
                </c:pt>
                <c:pt idx="2108">
                  <c:v>0.42800947901648201</c:v>
                </c:pt>
                <c:pt idx="2109">
                  <c:v>0.42817623626446799</c:v>
                </c:pt>
                <c:pt idx="2110">
                  <c:v>0.42859068260765798</c:v>
                </c:pt>
                <c:pt idx="2111">
                  <c:v>0.42886619537488302</c:v>
                </c:pt>
                <c:pt idx="2112">
                  <c:v>0.42905745917405402</c:v>
                </c:pt>
                <c:pt idx="2113">
                  <c:v>0.42933598913202198</c:v>
                </c:pt>
                <c:pt idx="2114">
                  <c:v>0.429427646925722</c:v>
                </c:pt>
                <c:pt idx="2115">
                  <c:v>0.42943850418573604</c:v>
                </c:pt>
                <c:pt idx="2116">
                  <c:v>0.42944329461487596</c:v>
                </c:pt>
                <c:pt idx="2117">
                  <c:v>0.42945075999167404</c:v>
                </c:pt>
                <c:pt idx="2118">
                  <c:v>0.42957887025006103</c:v>
                </c:pt>
                <c:pt idx="2119">
                  <c:v>0.42976101502696096</c:v>
                </c:pt>
                <c:pt idx="2120">
                  <c:v>0.42989655211093603</c:v>
                </c:pt>
                <c:pt idx="2121">
                  <c:v>0.43000878863083902</c:v>
                </c:pt>
                <c:pt idx="2122">
                  <c:v>0.43010035000233804</c:v>
                </c:pt>
                <c:pt idx="2123">
                  <c:v>0.43017842109445104</c:v>
                </c:pt>
                <c:pt idx="2124">
                  <c:v>0.43021055526500396</c:v>
                </c:pt>
                <c:pt idx="2125">
                  <c:v>0.43023533134283598</c:v>
                </c:pt>
                <c:pt idx="2126">
                  <c:v>0.43025490179786097</c:v>
                </c:pt>
                <c:pt idx="2127">
                  <c:v>0.43027689306968597</c:v>
                </c:pt>
                <c:pt idx="2128">
                  <c:v>0.43031333862269205</c:v>
                </c:pt>
                <c:pt idx="2129">
                  <c:v>0.43034288596377301</c:v>
                </c:pt>
                <c:pt idx="2130">
                  <c:v>0.43036524766743101</c:v>
                </c:pt>
                <c:pt idx="2131">
                  <c:v>0.43038967883466706</c:v>
                </c:pt>
                <c:pt idx="2132">
                  <c:v>0.43041066089594004</c:v>
                </c:pt>
                <c:pt idx="2133">
                  <c:v>0.43046636395723803</c:v>
                </c:pt>
                <c:pt idx="2134">
                  <c:v>0.43050390172713204</c:v>
                </c:pt>
                <c:pt idx="2135">
                  <c:v>0.43052810295397004</c:v>
                </c:pt>
                <c:pt idx="2136">
                  <c:v>0.43058116170069605</c:v>
                </c:pt>
                <c:pt idx="2137">
                  <c:v>0.43063031146066499</c:v>
                </c:pt>
                <c:pt idx="2138">
                  <c:v>0.43070309326664802</c:v>
                </c:pt>
                <c:pt idx="2139">
                  <c:v>0.43100564211611603</c:v>
                </c:pt>
                <c:pt idx="2140">
                  <c:v>0.43107373636768898</c:v>
                </c:pt>
                <c:pt idx="2141">
                  <c:v>0.43121828092132097</c:v>
                </c:pt>
                <c:pt idx="2142">
                  <c:v>0.43150002127309195</c:v>
                </c:pt>
                <c:pt idx="2143">
                  <c:v>0.43171782055212105</c:v>
                </c:pt>
                <c:pt idx="2144">
                  <c:v>0.43203655482755099</c:v>
                </c:pt>
                <c:pt idx="2145">
                  <c:v>0.43226553417913505</c:v>
                </c:pt>
                <c:pt idx="2146">
                  <c:v>0.43246723694229405</c:v>
                </c:pt>
                <c:pt idx="2147">
                  <c:v>0.43260264078897404</c:v>
                </c:pt>
                <c:pt idx="2148">
                  <c:v>0.43270878240449095</c:v>
                </c:pt>
                <c:pt idx="2149">
                  <c:v>0.43278795884704802</c:v>
                </c:pt>
                <c:pt idx="2150">
                  <c:v>0.43291445984203902</c:v>
                </c:pt>
                <c:pt idx="2151">
                  <c:v>0.43298085839989398</c:v>
                </c:pt>
                <c:pt idx="2152">
                  <c:v>0.43313262653213502</c:v>
                </c:pt>
                <c:pt idx="2153">
                  <c:v>0.43316550334515103</c:v>
                </c:pt>
                <c:pt idx="2154">
                  <c:v>0.43323848546133004</c:v>
                </c:pt>
                <c:pt idx="2155">
                  <c:v>0.43330419759632799</c:v>
                </c:pt>
                <c:pt idx="2156">
                  <c:v>0.433447963185697</c:v>
                </c:pt>
                <c:pt idx="2157">
                  <c:v>0.43345055075324701</c:v>
                </c:pt>
                <c:pt idx="2158">
                  <c:v>0.43345278013722199</c:v>
                </c:pt>
                <c:pt idx="2159">
                  <c:v>0.43345634344623496</c:v>
                </c:pt>
                <c:pt idx="2160">
                  <c:v>0.433460456381769</c:v>
                </c:pt>
                <c:pt idx="2161">
                  <c:v>0.43346529186003102</c:v>
                </c:pt>
                <c:pt idx="2162">
                  <c:v>0.43347125746922799</c:v>
                </c:pt>
                <c:pt idx="2163">
                  <c:v>0.43347504927465996</c:v>
                </c:pt>
                <c:pt idx="2164">
                  <c:v>0.43347963772976705</c:v>
                </c:pt>
                <c:pt idx="2165">
                  <c:v>0.43366207341778695</c:v>
                </c:pt>
                <c:pt idx="2166">
                  <c:v>0.43387753878934399</c:v>
                </c:pt>
                <c:pt idx="2167">
                  <c:v>0.43413524296721995</c:v>
                </c:pt>
                <c:pt idx="2168">
                  <c:v>0.43454434241718298</c:v>
                </c:pt>
                <c:pt idx="2169">
                  <c:v>0.43463973567639602</c:v>
                </c:pt>
                <c:pt idx="2170">
                  <c:v>0.43472631072046897</c:v>
                </c:pt>
                <c:pt idx="2171">
                  <c:v>0.43489032168447395</c:v>
                </c:pt>
                <c:pt idx="2172">
                  <c:v>0.43511638427432597</c:v>
                </c:pt>
                <c:pt idx="2173">
                  <c:v>0.43527942187949398</c:v>
                </c:pt>
                <c:pt idx="2174">
                  <c:v>0.43545511314954</c:v>
                </c:pt>
                <c:pt idx="2175">
                  <c:v>0.43558773329105804</c:v>
                </c:pt>
                <c:pt idx="2176">
                  <c:v>0.43568269896910505</c:v>
                </c:pt>
                <c:pt idx="2177">
                  <c:v>0.43575398536760901</c:v>
                </c:pt>
                <c:pt idx="2178">
                  <c:v>0.43578751194015997</c:v>
                </c:pt>
                <c:pt idx="2179">
                  <c:v>0.43584440264315805</c:v>
                </c:pt>
                <c:pt idx="2180">
                  <c:v>0.43586557555721395</c:v>
                </c:pt>
                <c:pt idx="2181">
                  <c:v>0.43589452627643399</c:v>
                </c:pt>
                <c:pt idx="2182">
                  <c:v>0.43633892649869899</c:v>
                </c:pt>
                <c:pt idx="2183">
                  <c:v>0.43635386372338802</c:v>
                </c:pt>
                <c:pt idx="2184">
                  <c:v>0.43636214509650395</c:v>
                </c:pt>
                <c:pt idx="2185">
                  <c:v>0.43637556088034501</c:v>
                </c:pt>
                <c:pt idx="2186">
                  <c:v>0.43638421446911102</c:v>
                </c:pt>
                <c:pt idx="2187">
                  <c:v>0.43639357558400305</c:v>
                </c:pt>
                <c:pt idx="2188">
                  <c:v>0.43640149443410003</c:v>
                </c:pt>
                <c:pt idx="2189">
                  <c:v>0.43640911394622095</c:v>
                </c:pt>
                <c:pt idx="2190">
                  <c:v>0.43676580714376201</c:v>
                </c:pt>
                <c:pt idx="2191">
                  <c:v>0.436816231568257</c:v>
                </c:pt>
                <c:pt idx="2192">
                  <c:v>0.43690189233757903</c:v>
                </c:pt>
                <c:pt idx="2193">
                  <c:v>0.43695401782699705</c:v>
                </c:pt>
                <c:pt idx="2194">
                  <c:v>0.43705182906005402</c:v>
                </c:pt>
                <c:pt idx="2195">
                  <c:v>0.43712072218942399</c:v>
                </c:pt>
                <c:pt idx="2196">
                  <c:v>0.43727284599536997</c:v>
                </c:pt>
                <c:pt idx="2197">
                  <c:v>0.43733493486504904</c:v>
                </c:pt>
                <c:pt idx="2198">
                  <c:v>0.43746846846148302</c:v>
                </c:pt>
                <c:pt idx="2199">
                  <c:v>0.43751111658918795</c:v>
                </c:pt>
                <c:pt idx="2200">
                  <c:v>0.43763311183906795</c:v>
                </c:pt>
                <c:pt idx="2201">
                  <c:v>0.43773066992908105</c:v>
                </c:pt>
                <c:pt idx="2202">
                  <c:v>0.43781606307388399</c:v>
                </c:pt>
                <c:pt idx="2203">
                  <c:v>0.43803789442770202</c:v>
                </c:pt>
                <c:pt idx="2204">
                  <c:v>0.43819484607373604</c:v>
                </c:pt>
                <c:pt idx="2205">
                  <c:v>0.43841691595589205</c:v>
                </c:pt>
                <c:pt idx="2206">
                  <c:v>0.43854739095647</c:v>
                </c:pt>
                <c:pt idx="2207">
                  <c:v>0.43866856335188897</c:v>
                </c:pt>
                <c:pt idx="2208">
                  <c:v>0.43883698307882402</c:v>
                </c:pt>
                <c:pt idx="2209">
                  <c:v>0.43895698130773897</c:v>
                </c:pt>
                <c:pt idx="2210">
                  <c:v>0.43903712611026102</c:v>
                </c:pt>
                <c:pt idx="2211">
                  <c:v>0.43924690403599098</c:v>
                </c:pt>
                <c:pt idx="2212">
                  <c:v>0.43936887303873695</c:v>
                </c:pt>
                <c:pt idx="2213">
                  <c:v>0.439513073722129</c:v>
                </c:pt>
                <c:pt idx="2214">
                  <c:v>0.43942849574749898</c:v>
                </c:pt>
                <c:pt idx="2215">
                  <c:v>0.43946876803348001</c:v>
                </c:pt>
                <c:pt idx="2216">
                  <c:v>0.439581366399316</c:v>
                </c:pt>
                <c:pt idx="2217">
                  <c:v>0.43968054062907902</c:v>
                </c:pt>
                <c:pt idx="2218">
                  <c:v>0.43975092293965701</c:v>
                </c:pt>
                <c:pt idx="2219">
                  <c:v>0.43980377278318505</c:v>
                </c:pt>
                <c:pt idx="2220">
                  <c:v>0.439862147837627</c:v>
                </c:pt>
                <c:pt idx="2221">
                  <c:v>0.43990695009134495</c:v>
                </c:pt>
                <c:pt idx="2222">
                  <c:v>0.44000388150890701</c:v>
                </c:pt>
                <c:pt idx="2223">
                  <c:v>0.44010886051627796</c:v>
                </c:pt>
                <c:pt idx="2224">
                  <c:v>0.440212758504123</c:v>
                </c:pt>
                <c:pt idx="2225">
                  <c:v>0.44028182364055102</c:v>
                </c:pt>
                <c:pt idx="2226">
                  <c:v>0.44035245024962899</c:v>
                </c:pt>
                <c:pt idx="2227">
                  <c:v>0.44041911312044302</c:v>
                </c:pt>
                <c:pt idx="2228">
                  <c:v>0.44056656357960799</c:v>
                </c:pt>
                <c:pt idx="2229">
                  <c:v>0.44076418959614305</c:v>
                </c:pt>
                <c:pt idx="2230">
                  <c:v>0.44087682769393299</c:v>
                </c:pt>
                <c:pt idx="2231">
                  <c:v>0.44097316673881204</c:v>
                </c:pt>
                <c:pt idx="2232">
                  <c:v>0.44107911058272797</c:v>
                </c:pt>
                <c:pt idx="2233">
                  <c:v>0.44115012788469399</c:v>
                </c:pt>
                <c:pt idx="2234">
                  <c:v>0.44122463784085397</c:v>
                </c:pt>
                <c:pt idx="2235">
                  <c:v>0.44142094020927602</c:v>
                </c:pt>
                <c:pt idx="2236">
                  <c:v>0.44154179335322696</c:v>
                </c:pt>
                <c:pt idx="2237">
                  <c:v>0.44161801441798298</c:v>
                </c:pt>
                <c:pt idx="2238">
                  <c:v>0.44175661263803001</c:v>
                </c:pt>
                <c:pt idx="2239">
                  <c:v>0.44187688316820295</c:v>
                </c:pt>
                <c:pt idx="2240">
                  <c:v>0.441958124367266</c:v>
                </c:pt>
                <c:pt idx="2241">
                  <c:v>0.44214985359705405</c:v>
                </c:pt>
                <c:pt idx="2242">
                  <c:v>0.44238382825035505</c:v>
                </c:pt>
                <c:pt idx="2243">
                  <c:v>0.44248486275973598</c:v>
                </c:pt>
                <c:pt idx="2244">
                  <c:v>0.44255880385958102</c:v>
                </c:pt>
                <c:pt idx="2245">
                  <c:v>0.44269063329125002</c:v>
                </c:pt>
                <c:pt idx="2246">
                  <c:v>0.442843861123422</c:v>
                </c:pt>
                <c:pt idx="2247">
                  <c:v>0.44291512259417998</c:v>
                </c:pt>
                <c:pt idx="2248">
                  <c:v>0.44291869315087995</c:v>
                </c:pt>
                <c:pt idx="2249">
                  <c:v>0.44292321664121903</c:v>
                </c:pt>
                <c:pt idx="2250">
                  <c:v>0.44294319505425495</c:v>
                </c:pt>
                <c:pt idx="2251">
                  <c:v>0.44298173134739505</c:v>
                </c:pt>
                <c:pt idx="2252">
                  <c:v>0.44302076248860101</c:v>
                </c:pt>
                <c:pt idx="2253">
                  <c:v>0.443053113180916</c:v>
                </c:pt>
                <c:pt idx="2254">
                  <c:v>0.44311234222763096</c:v>
                </c:pt>
                <c:pt idx="2255">
                  <c:v>0.44316383543568305</c:v>
                </c:pt>
                <c:pt idx="2256">
                  <c:v>0.44335036652168403</c:v>
                </c:pt>
                <c:pt idx="2257">
                  <c:v>0.44352720779348798</c:v>
                </c:pt>
                <c:pt idx="2258">
                  <c:v>0.44370462792379295</c:v>
                </c:pt>
                <c:pt idx="2259">
                  <c:v>0.44390143981385399</c:v>
                </c:pt>
                <c:pt idx="2260">
                  <c:v>0.44405252188240096</c:v>
                </c:pt>
                <c:pt idx="2261">
                  <c:v>0.44424817605546096</c:v>
                </c:pt>
                <c:pt idx="2262">
                  <c:v>0.44442998153935698</c:v>
                </c:pt>
                <c:pt idx="2263">
                  <c:v>0.44459540125181995</c:v>
                </c:pt>
                <c:pt idx="2264">
                  <c:v>0.44462036937680804</c:v>
                </c:pt>
                <c:pt idx="2265">
                  <c:v>0.444639309027965</c:v>
                </c:pt>
                <c:pt idx="2266">
                  <c:v>0.44469157174460305</c:v>
                </c:pt>
                <c:pt idx="2267">
                  <c:v>0.44473463264959301</c:v>
                </c:pt>
                <c:pt idx="2268">
                  <c:v>0.44479102402197201</c:v>
                </c:pt>
                <c:pt idx="2269">
                  <c:v>0.44483567390175804</c:v>
                </c:pt>
                <c:pt idx="2270">
                  <c:v>0.44486220728097403</c:v>
                </c:pt>
                <c:pt idx="2271">
                  <c:v>0.44525955692170804</c:v>
                </c:pt>
                <c:pt idx="2272">
                  <c:v>0.44547109419797104</c:v>
                </c:pt>
                <c:pt idx="2273">
                  <c:v>0.445516017580593</c:v>
                </c:pt>
                <c:pt idx="2274">
                  <c:v>0.445570765064076</c:v>
                </c:pt>
                <c:pt idx="2275">
                  <c:v>0.44566210469590195</c:v>
                </c:pt>
                <c:pt idx="2276">
                  <c:v>0.44573289642904301</c:v>
                </c:pt>
                <c:pt idx="2277">
                  <c:v>0.44582603890105099</c:v>
                </c:pt>
                <c:pt idx="2278">
                  <c:v>0.44595161293416097</c:v>
                </c:pt>
                <c:pt idx="2279">
                  <c:v>0.44608926981760999</c:v>
                </c:pt>
                <c:pt idx="2280">
                  <c:v>0.44589830733177005</c:v>
                </c:pt>
                <c:pt idx="2281">
                  <c:v>0.44599029213583397</c:v>
                </c:pt>
                <c:pt idx="2282">
                  <c:v>0.44608279859285105</c:v>
                </c:pt>
                <c:pt idx="2283">
                  <c:v>0.446154438931743</c:v>
                </c:pt>
                <c:pt idx="2284">
                  <c:v>0.44631302142948603</c:v>
                </c:pt>
                <c:pt idx="2285">
                  <c:v>0.44649386111989398</c:v>
                </c:pt>
                <c:pt idx="2286">
                  <c:v>0.44664983535287195</c:v>
                </c:pt>
                <c:pt idx="2287">
                  <c:v>0.446766859498684</c:v>
                </c:pt>
                <c:pt idx="2288">
                  <c:v>0.44684980231822702</c:v>
                </c:pt>
                <c:pt idx="2289">
                  <c:v>0.44697986778786702</c:v>
                </c:pt>
                <c:pt idx="2290">
                  <c:v>0.44709011044528901</c:v>
                </c:pt>
                <c:pt idx="2291">
                  <c:v>0.44715304087392804</c:v>
                </c:pt>
                <c:pt idx="2292">
                  <c:v>0.44719510106256199</c:v>
                </c:pt>
                <c:pt idx="2293">
                  <c:v>0.447377756431386</c:v>
                </c:pt>
                <c:pt idx="2294">
                  <c:v>0.44747973460589097</c:v>
                </c:pt>
                <c:pt idx="2295">
                  <c:v>0.44760700734054504</c:v>
                </c:pt>
                <c:pt idx="2296">
                  <c:v>0.447704121237951</c:v>
                </c:pt>
                <c:pt idx="2297">
                  <c:v>0.44778603693921104</c:v>
                </c:pt>
                <c:pt idx="2298">
                  <c:v>0.44787387736100204</c:v>
                </c:pt>
                <c:pt idx="2299">
                  <c:v>0.44809283442411896</c:v>
                </c:pt>
                <c:pt idx="2300">
                  <c:v>0.44817062858066103</c:v>
                </c:pt>
                <c:pt idx="2301">
                  <c:v>0.44828551616005696</c:v>
                </c:pt>
                <c:pt idx="2302">
                  <c:v>0.448301874415998</c:v>
                </c:pt>
                <c:pt idx="2303">
                  <c:v>0.44831542138841096</c:v>
                </c:pt>
                <c:pt idx="2304">
                  <c:v>0.44832993551227496</c:v>
                </c:pt>
                <c:pt idx="2305">
                  <c:v>0.44834914874684695</c:v>
                </c:pt>
                <c:pt idx="2306">
                  <c:v>0.44842094830242596</c:v>
                </c:pt>
                <c:pt idx="2307">
                  <c:v>0.44878042740249502</c:v>
                </c:pt>
                <c:pt idx="2308">
                  <c:v>0.44907974312986398</c:v>
                </c:pt>
                <c:pt idx="2309">
                  <c:v>0.44909143648152305</c:v>
                </c:pt>
                <c:pt idx="2310">
                  <c:v>0.44912111156480405</c:v>
                </c:pt>
                <c:pt idx="2311">
                  <c:v>0.44914299693872295</c:v>
                </c:pt>
                <c:pt idx="2312">
                  <c:v>0.44916550054354398</c:v>
                </c:pt>
                <c:pt idx="2313">
                  <c:v>0.44920205859753004</c:v>
                </c:pt>
                <c:pt idx="2314">
                  <c:v>0.44922093524772799</c:v>
                </c:pt>
                <c:pt idx="2315">
                  <c:v>0.44925473187035303</c:v>
                </c:pt>
                <c:pt idx="2316">
                  <c:v>0.44929009173082202</c:v>
                </c:pt>
                <c:pt idx="2317">
                  <c:v>0.44943448878505798</c:v>
                </c:pt>
                <c:pt idx="2318">
                  <c:v>0.44960962403558702</c:v>
                </c:pt>
                <c:pt idx="2319">
                  <c:v>0.44968944758514795</c:v>
                </c:pt>
                <c:pt idx="2320">
                  <c:v>0.44992271011462404</c:v>
                </c:pt>
                <c:pt idx="2321">
                  <c:v>0.450031784680476</c:v>
                </c:pt>
                <c:pt idx="2322">
                  <c:v>0.45014264652884195</c:v>
                </c:pt>
                <c:pt idx="2323">
                  <c:v>0.45037842715083298</c:v>
                </c:pt>
                <c:pt idx="2324">
                  <c:v>0.45062226541544403</c:v>
                </c:pt>
                <c:pt idx="2325">
                  <c:v>0.45068592911216399</c:v>
                </c:pt>
                <c:pt idx="2326">
                  <c:v>0.45091390326265901</c:v>
                </c:pt>
                <c:pt idx="2327">
                  <c:v>0.45108508199906905</c:v>
                </c:pt>
                <c:pt idx="2328">
                  <c:v>0.45119893699195801</c:v>
                </c:pt>
                <c:pt idx="2329">
                  <c:v>0.45126536853403498</c:v>
                </c:pt>
                <c:pt idx="2330">
                  <c:v>0.45132232456823496</c:v>
                </c:pt>
                <c:pt idx="2331">
                  <c:v>0.45138927750451097</c:v>
                </c:pt>
                <c:pt idx="2332">
                  <c:v>0.45142400358540802</c:v>
                </c:pt>
                <c:pt idx="2333">
                  <c:v>0.45149740189276</c:v>
                </c:pt>
                <c:pt idx="2334">
                  <c:v>0.451555201216992</c:v>
                </c:pt>
                <c:pt idx="2335">
                  <c:v>0.45155304054973899</c:v>
                </c:pt>
                <c:pt idx="2336">
                  <c:v>0.45155023210023504</c:v>
                </c:pt>
                <c:pt idx="2337">
                  <c:v>0.45154818009323106</c:v>
                </c:pt>
                <c:pt idx="2338">
                  <c:v>0.45181713211025898</c:v>
                </c:pt>
                <c:pt idx="2339">
                  <c:v>0.45216660727628299</c:v>
                </c:pt>
                <c:pt idx="2340">
                  <c:v>0.45220793399890402</c:v>
                </c:pt>
                <c:pt idx="2341">
                  <c:v>0.45228282575781198</c:v>
                </c:pt>
                <c:pt idx="2342">
                  <c:v>0.45232480359638105</c:v>
                </c:pt>
                <c:pt idx="2343">
                  <c:v>0.45238970238864595</c:v>
                </c:pt>
                <c:pt idx="2344">
                  <c:v>0.45245767487202004</c:v>
                </c:pt>
                <c:pt idx="2345">
                  <c:v>0.45255541824927503</c:v>
                </c:pt>
                <c:pt idx="2346">
                  <c:v>0.45261318120234495</c:v>
                </c:pt>
                <c:pt idx="2347">
                  <c:v>0.45266782286481899</c:v>
                </c:pt>
                <c:pt idx="2348">
                  <c:v>0.45282111299637495</c:v>
                </c:pt>
                <c:pt idx="2349">
                  <c:v>0.45288651678583902</c:v>
                </c:pt>
                <c:pt idx="2350">
                  <c:v>0.45297972529851604</c:v>
                </c:pt>
                <c:pt idx="2351">
                  <c:v>0.45314801013049599</c:v>
                </c:pt>
                <c:pt idx="2352">
                  <c:v>0.45324684542942195</c:v>
                </c:pt>
                <c:pt idx="2353">
                  <c:v>0.45339656574420595</c:v>
                </c:pt>
                <c:pt idx="2354">
                  <c:v>0.45368003969685</c:v>
                </c:pt>
                <c:pt idx="2355">
                  <c:v>0.453893364970538</c:v>
                </c:pt>
                <c:pt idx="2356">
                  <c:v>0.45408670919828598</c:v>
                </c:pt>
                <c:pt idx="2357">
                  <c:v>0.45417099771315494</c:v>
                </c:pt>
                <c:pt idx="2358">
                  <c:v>0.45425614631491096</c:v>
                </c:pt>
                <c:pt idx="2359">
                  <c:v>0.45440343619420898</c:v>
                </c:pt>
                <c:pt idx="2360">
                  <c:v>0.45446149205904296</c:v>
                </c:pt>
                <c:pt idx="2361">
                  <c:v>0.45464662576134396</c:v>
                </c:pt>
                <c:pt idx="2362">
                  <c:v>0.45473005418932599</c:v>
                </c:pt>
                <c:pt idx="2363">
                  <c:v>0.45484165046283898</c:v>
                </c:pt>
                <c:pt idx="2364">
                  <c:v>0.45495236121532001</c:v>
                </c:pt>
                <c:pt idx="2365">
                  <c:v>0.45505047190203296</c:v>
                </c:pt>
                <c:pt idx="2366">
                  <c:v>0.455128774752942</c:v>
                </c:pt>
                <c:pt idx="2367">
                  <c:v>0.45525210948056005</c:v>
                </c:pt>
                <c:pt idx="2368">
                  <c:v>0.45528180710010302</c:v>
                </c:pt>
                <c:pt idx="2369">
                  <c:v>0.45535279402469797</c:v>
                </c:pt>
                <c:pt idx="2370">
                  <c:v>0.45541125728644705</c:v>
                </c:pt>
                <c:pt idx="2371">
                  <c:v>0.45547656277767801</c:v>
                </c:pt>
                <c:pt idx="2372">
                  <c:v>0.45557142745062096</c:v>
                </c:pt>
                <c:pt idx="2373">
                  <c:v>0.45565210477292195</c:v>
                </c:pt>
                <c:pt idx="2374">
                  <c:v>0.45571626547805999</c:v>
                </c:pt>
                <c:pt idx="2375">
                  <c:v>0.45583601095250004</c:v>
                </c:pt>
                <c:pt idx="2376">
                  <c:v>0.455939939025505</c:v>
                </c:pt>
                <c:pt idx="2377">
                  <c:v>0.45606115259889601</c:v>
                </c:pt>
                <c:pt idx="2378">
                  <c:v>0.45615793552958905</c:v>
                </c:pt>
                <c:pt idx="2379">
                  <c:v>0.45630381465570702</c:v>
                </c:pt>
                <c:pt idx="2380">
                  <c:v>0.45644969378182398</c:v>
                </c:pt>
                <c:pt idx="2381">
                  <c:v>0.45647976226514597</c:v>
                </c:pt>
                <c:pt idx="2382">
                  <c:v>0.456580773576306</c:v>
                </c:pt>
                <c:pt idx="2383">
                  <c:v>0.45673158581296802</c:v>
                </c:pt>
                <c:pt idx="2384">
                  <c:v>0.45683549676003599</c:v>
                </c:pt>
                <c:pt idx="2385">
                  <c:v>0.45699412634833503</c:v>
                </c:pt>
                <c:pt idx="2386">
                  <c:v>0.45706120110290605</c:v>
                </c:pt>
                <c:pt idx="2387">
                  <c:v>0.45712993488340703</c:v>
                </c:pt>
                <c:pt idx="2388">
                  <c:v>0.45718084294637495</c:v>
                </c:pt>
                <c:pt idx="2389">
                  <c:v>0.45724995547489899</c:v>
                </c:pt>
                <c:pt idx="2390">
                  <c:v>0.45732857298986296</c:v>
                </c:pt>
                <c:pt idx="2391">
                  <c:v>0.45741365332705197</c:v>
                </c:pt>
                <c:pt idx="2392">
                  <c:v>0.45777805249473402</c:v>
                </c:pt>
                <c:pt idx="2393">
                  <c:v>0.45782964597665299</c:v>
                </c:pt>
                <c:pt idx="2394">
                  <c:v>0.457920867019039</c:v>
                </c:pt>
                <c:pt idx="2395">
                  <c:v>0.45802946349806894</c:v>
                </c:pt>
                <c:pt idx="2396">
                  <c:v>0.45813429529916005</c:v>
                </c:pt>
                <c:pt idx="2397">
                  <c:v>0.45817483798466496</c:v>
                </c:pt>
                <c:pt idx="2398">
                  <c:v>0.45821335353589498</c:v>
                </c:pt>
                <c:pt idx="2399">
                  <c:v>0.45823450017372203</c:v>
                </c:pt>
                <c:pt idx="2400">
                  <c:v>0.45822630495996297</c:v>
                </c:pt>
                <c:pt idx="2401">
                  <c:v>0.45829248942006595</c:v>
                </c:pt>
                <c:pt idx="2402">
                  <c:v>0.45833508353149899</c:v>
                </c:pt>
                <c:pt idx="2403">
                  <c:v>0.45838251626097504</c:v>
                </c:pt>
                <c:pt idx="2404">
                  <c:v>0.45842662870920803</c:v>
                </c:pt>
                <c:pt idx="2405">
                  <c:v>0.45849752730615501</c:v>
                </c:pt>
                <c:pt idx="2406">
                  <c:v>0.45858109418235604</c:v>
                </c:pt>
                <c:pt idx="2407">
                  <c:v>0.45862948622546196</c:v>
                </c:pt>
                <c:pt idx="2408">
                  <c:v>0.45877355503735395</c:v>
                </c:pt>
                <c:pt idx="2409">
                  <c:v>0.45889060342689503</c:v>
                </c:pt>
                <c:pt idx="2410">
                  <c:v>0.45901641630937196</c:v>
                </c:pt>
                <c:pt idx="2411">
                  <c:v>0.45908766315518001</c:v>
                </c:pt>
                <c:pt idx="2412">
                  <c:v>0.45933702711550595</c:v>
                </c:pt>
                <c:pt idx="2413">
                  <c:v>0.45954540097468299</c:v>
                </c:pt>
                <c:pt idx="2414">
                  <c:v>0.45968478762855702</c:v>
                </c:pt>
                <c:pt idx="2415">
                  <c:v>0.45987050648406602</c:v>
                </c:pt>
                <c:pt idx="2416">
                  <c:v>0.45997140885438204</c:v>
                </c:pt>
                <c:pt idx="2417">
                  <c:v>0.46019828250689399</c:v>
                </c:pt>
                <c:pt idx="2418">
                  <c:v>0.46034723362497998</c:v>
                </c:pt>
                <c:pt idx="2419">
                  <c:v>0.46042536506700504</c:v>
                </c:pt>
                <c:pt idx="2420">
                  <c:v>0.460530664048872</c:v>
                </c:pt>
                <c:pt idx="2421">
                  <c:v>0.460671105906034</c:v>
                </c:pt>
                <c:pt idx="2422">
                  <c:v>0.46076811724973998</c:v>
                </c:pt>
                <c:pt idx="2423">
                  <c:v>0.46085439542350304</c:v>
                </c:pt>
                <c:pt idx="2424">
                  <c:v>0.46102261722162996</c:v>
                </c:pt>
                <c:pt idx="2425">
                  <c:v>0.46105379273205305</c:v>
                </c:pt>
                <c:pt idx="2426">
                  <c:v>0.46112237745098295</c:v>
                </c:pt>
                <c:pt idx="2427">
                  <c:v>0.46117190548496201</c:v>
                </c:pt>
                <c:pt idx="2428">
                  <c:v>0.46121640332799096</c:v>
                </c:pt>
                <c:pt idx="2429">
                  <c:v>0.46124929303805595</c:v>
                </c:pt>
                <c:pt idx="2430">
                  <c:v>0.46128587596353599</c:v>
                </c:pt>
                <c:pt idx="2431">
                  <c:v>0.46133868883093998</c:v>
                </c:pt>
                <c:pt idx="2432">
                  <c:v>0.46147071939931705</c:v>
                </c:pt>
                <c:pt idx="2433">
                  <c:v>0.46158025946646397</c:v>
                </c:pt>
                <c:pt idx="2434">
                  <c:v>0.46168300384259198</c:v>
                </c:pt>
                <c:pt idx="2435">
                  <c:v>0.46179966320509203</c:v>
                </c:pt>
                <c:pt idx="2436">
                  <c:v>0.46205401621181996</c:v>
                </c:pt>
                <c:pt idx="2437">
                  <c:v>0.46214187478857105</c:v>
                </c:pt>
                <c:pt idx="2438">
                  <c:v>0.46219915275573498</c:v>
                </c:pt>
                <c:pt idx="2439">
                  <c:v>0.46226435902908802</c:v>
                </c:pt>
                <c:pt idx="2440">
                  <c:v>0.46233834682455899</c:v>
                </c:pt>
                <c:pt idx="2441">
                  <c:v>0.462493509364029</c:v>
                </c:pt>
                <c:pt idx="2442">
                  <c:v>0.46254671901569899</c:v>
                </c:pt>
                <c:pt idx="2443">
                  <c:v>0.46264616836466599</c:v>
                </c:pt>
                <c:pt idx="2444">
                  <c:v>0.462707367964031</c:v>
                </c:pt>
                <c:pt idx="2445">
                  <c:v>0.462815501158652</c:v>
                </c:pt>
                <c:pt idx="2446">
                  <c:v>0.46289111597076904</c:v>
                </c:pt>
                <c:pt idx="2447">
                  <c:v>0.46309003428377005</c:v>
                </c:pt>
                <c:pt idx="2448">
                  <c:v>0.46321520447608</c:v>
                </c:pt>
                <c:pt idx="2449">
                  <c:v>0.46333632287652904</c:v>
                </c:pt>
                <c:pt idx="2450">
                  <c:v>0.46340766659186206</c:v>
                </c:pt>
                <c:pt idx="2451">
                  <c:v>0.46353786573622902</c:v>
                </c:pt>
                <c:pt idx="2452">
                  <c:v>0.46366438923345998</c:v>
                </c:pt>
                <c:pt idx="2453">
                  <c:v>0.46375922567365702</c:v>
                </c:pt>
                <c:pt idx="2454">
                  <c:v>0.46391091903179305</c:v>
                </c:pt>
                <c:pt idx="2455">
                  <c:v>0.46397625388785202</c:v>
                </c:pt>
                <c:pt idx="2456">
                  <c:v>0.46396878815127796</c:v>
                </c:pt>
                <c:pt idx="2457">
                  <c:v>0.46410740930587902</c:v>
                </c:pt>
                <c:pt idx="2458">
                  <c:v>0.46424393630637095</c:v>
                </c:pt>
                <c:pt idx="2459">
                  <c:v>0.46425799668705603</c:v>
                </c:pt>
                <c:pt idx="2460">
                  <c:v>0.464268495923289</c:v>
                </c:pt>
                <c:pt idx="2461">
                  <c:v>0.46427715318825202</c:v>
                </c:pt>
                <c:pt idx="2462">
                  <c:v>0.46438344120513997</c:v>
                </c:pt>
                <c:pt idx="2463">
                  <c:v>0.464442684719376</c:v>
                </c:pt>
                <c:pt idx="2464">
                  <c:v>0.46450327743123498</c:v>
                </c:pt>
                <c:pt idx="2465">
                  <c:v>0.46464846545253802</c:v>
                </c:pt>
                <c:pt idx="2466">
                  <c:v>0.46475672665689505</c:v>
                </c:pt>
                <c:pt idx="2467">
                  <c:v>0.46488848046282105</c:v>
                </c:pt>
                <c:pt idx="2468">
                  <c:v>0.46495524161951496</c:v>
                </c:pt>
                <c:pt idx="2469">
                  <c:v>0.46503524477647795</c:v>
                </c:pt>
                <c:pt idx="2470">
                  <c:v>0.46517961069873903</c:v>
                </c:pt>
                <c:pt idx="2471">
                  <c:v>0.46533809624213796</c:v>
                </c:pt>
                <c:pt idx="2472">
                  <c:v>0.46556170493609905</c:v>
                </c:pt>
                <c:pt idx="2473">
                  <c:v>0.46592506906378495</c:v>
                </c:pt>
                <c:pt idx="2474">
                  <c:v>0.46606136663110898</c:v>
                </c:pt>
                <c:pt idx="2475">
                  <c:v>0.46628466449069905</c:v>
                </c:pt>
                <c:pt idx="2476">
                  <c:v>0.46635849912703897</c:v>
                </c:pt>
                <c:pt idx="2477">
                  <c:v>0.46646289093506399</c:v>
                </c:pt>
                <c:pt idx="2478">
                  <c:v>0.46659585671353498</c:v>
                </c:pt>
                <c:pt idx="2479">
                  <c:v>0.46673807578369997</c:v>
                </c:pt>
                <c:pt idx="2480">
                  <c:v>0.46683644537179203</c:v>
                </c:pt>
                <c:pt idx="2481">
                  <c:v>0.46688189076891096</c:v>
                </c:pt>
                <c:pt idx="2482">
                  <c:v>0.46697688349501898</c:v>
                </c:pt>
                <c:pt idx="2483">
                  <c:v>0.46703648282509302</c:v>
                </c:pt>
                <c:pt idx="2484">
                  <c:v>0.46708323104511296</c:v>
                </c:pt>
                <c:pt idx="2485">
                  <c:v>0.467147060507349</c:v>
                </c:pt>
                <c:pt idx="2486">
                  <c:v>0.46720267240408697</c:v>
                </c:pt>
                <c:pt idx="2487">
                  <c:v>0.46731389619756403</c:v>
                </c:pt>
                <c:pt idx="2488">
                  <c:v>0.467351544113913</c:v>
                </c:pt>
                <c:pt idx="2489">
                  <c:v>0.46741269808970798</c:v>
                </c:pt>
                <c:pt idx="2490">
                  <c:v>0.46746278925110196</c:v>
                </c:pt>
                <c:pt idx="2491">
                  <c:v>0.46752459960791604</c:v>
                </c:pt>
                <c:pt idx="2492">
                  <c:v>0.46755288076174095</c:v>
                </c:pt>
                <c:pt idx="2493">
                  <c:v>0.46761352488540597</c:v>
                </c:pt>
                <c:pt idx="2494">
                  <c:v>0.46765843889857595</c:v>
                </c:pt>
                <c:pt idx="2495">
                  <c:v>0.46787737561151099</c:v>
                </c:pt>
                <c:pt idx="2496">
                  <c:v>0.46807088463534696</c:v>
                </c:pt>
                <c:pt idx="2497">
                  <c:v>0.46814781416932105</c:v>
                </c:pt>
                <c:pt idx="2498">
                  <c:v>0.46824112085898795</c:v>
                </c:pt>
                <c:pt idx="2499">
                  <c:v>0.46840058263809403</c:v>
                </c:pt>
                <c:pt idx="2500">
                  <c:v>0.46848182194988197</c:v>
                </c:pt>
                <c:pt idx="2501">
                  <c:v>0.46861327017319998</c:v>
                </c:pt>
                <c:pt idx="2502">
                  <c:v>0.46869429399609697</c:v>
                </c:pt>
                <c:pt idx="2503">
                  <c:v>0.46888559197612001</c:v>
                </c:pt>
                <c:pt idx="2504">
                  <c:v>0.46894376489761802</c:v>
                </c:pt>
                <c:pt idx="2505">
                  <c:v>0.46905091981271296</c:v>
                </c:pt>
                <c:pt idx="2506">
                  <c:v>0.46913841162049197</c:v>
                </c:pt>
                <c:pt idx="2507">
                  <c:v>0.46922157393675201</c:v>
                </c:pt>
                <c:pt idx="2508">
                  <c:v>0.46932133263716802</c:v>
                </c:pt>
                <c:pt idx="2509">
                  <c:v>0.46935560777836005</c:v>
                </c:pt>
                <c:pt idx="2510">
                  <c:v>0.46947196286293202</c:v>
                </c:pt>
                <c:pt idx="2511">
                  <c:v>0.46956252139387</c:v>
                </c:pt>
                <c:pt idx="2512">
                  <c:v>0.46968068043324196</c:v>
                </c:pt>
                <c:pt idx="2513">
                  <c:v>0.46974558170990099</c:v>
                </c:pt>
                <c:pt idx="2514">
                  <c:v>0.47001967147192503</c:v>
                </c:pt>
                <c:pt idx="2515">
                  <c:v>0.47001621424904305</c:v>
                </c:pt>
                <c:pt idx="2516">
                  <c:v>0.47005635507677301</c:v>
                </c:pt>
                <c:pt idx="2517">
                  <c:v>0.470126142932761</c:v>
                </c:pt>
                <c:pt idx="2518">
                  <c:v>0.47024798375422305</c:v>
                </c:pt>
                <c:pt idx="2519">
                  <c:v>0.47032512342946997</c:v>
                </c:pt>
                <c:pt idx="2520">
                  <c:v>0.47039269849978005</c:v>
                </c:pt>
                <c:pt idx="2521">
                  <c:v>0.47048224055134102</c:v>
                </c:pt>
                <c:pt idx="2522">
                  <c:v>0.47057252552185402</c:v>
                </c:pt>
                <c:pt idx="2523">
                  <c:v>0.47064824200645605</c:v>
                </c:pt>
                <c:pt idx="2524">
                  <c:v>0.47074903214368002</c:v>
                </c:pt>
                <c:pt idx="2525">
                  <c:v>0.47080126066119998</c:v>
                </c:pt>
                <c:pt idx="2526">
                  <c:v>0.47087509414422102</c:v>
                </c:pt>
                <c:pt idx="2527">
                  <c:v>0.47092583608154504</c:v>
                </c:pt>
                <c:pt idx="2528">
                  <c:v>0.47100651515677305</c:v>
                </c:pt>
                <c:pt idx="2529">
                  <c:v>0.47111116849906298</c:v>
                </c:pt>
                <c:pt idx="2530">
                  <c:v>0.47123298498948796</c:v>
                </c:pt>
                <c:pt idx="2531">
                  <c:v>0.47141550041844205</c:v>
                </c:pt>
                <c:pt idx="2532">
                  <c:v>0.47153940997571298</c:v>
                </c:pt>
                <c:pt idx="2533">
                  <c:v>0.47163839112165296</c:v>
                </c:pt>
                <c:pt idx="2534">
                  <c:v>0.47202104235823705</c:v>
                </c:pt>
                <c:pt idx="2535">
                  <c:v>0.47222558147181504</c:v>
                </c:pt>
                <c:pt idx="2536">
                  <c:v>0.47233515561606698</c:v>
                </c:pt>
                <c:pt idx="2537">
                  <c:v>0.47237506373288296</c:v>
                </c:pt>
                <c:pt idx="2538">
                  <c:v>0.47243164505214197</c:v>
                </c:pt>
                <c:pt idx="2539">
                  <c:v>0.47259600765478404</c:v>
                </c:pt>
                <c:pt idx="2540">
                  <c:v>0.47275376288361204</c:v>
                </c:pt>
                <c:pt idx="2541">
                  <c:v>0.47296622363000196</c:v>
                </c:pt>
                <c:pt idx="2542">
                  <c:v>0.47285106515123299</c:v>
                </c:pt>
                <c:pt idx="2543">
                  <c:v>0.47295083684417805</c:v>
                </c:pt>
                <c:pt idx="2544">
                  <c:v>0.47317621880086502</c:v>
                </c:pt>
                <c:pt idx="2545">
                  <c:v>0.473236663386851</c:v>
                </c:pt>
                <c:pt idx="2546">
                  <c:v>0.47324603075886795</c:v>
                </c:pt>
                <c:pt idx="2547">
                  <c:v>0.47325913686269805</c:v>
                </c:pt>
                <c:pt idx="2548">
                  <c:v>0.47328017236477105</c:v>
                </c:pt>
                <c:pt idx="2549">
                  <c:v>0.47329352497839094</c:v>
                </c:pt>
                <c:pt idx="2550">
                  <c:v>0.47331246514724901</c:v>
                </c:pt>
                <c:pt idx="2551">
                  <c:v>0.47333185725072202</c:v>
                </c:pt>
                <c:pt idx="2552">
                  <c:v>0.47335691907936295</c:v>
                </c:pt>
                <c:pt idx="2553">
                  <c:v>0.47337232594123202</c:v>
                </c:pt>
                <c:pt idx="2554">
                  <c:v>0.47340593344258997</c:v>
                </c:pt>
                <c:pt idx="2555">
                  <c:v>0.47342313659112101</c:v>
                </c:pt>
                <c:pt idx="2556">
                  <c:v>0.47364522453040603</c:v>
                </c:pt>
                <c:pt idx="2557">
                  <c:v>0.47395628776398002</c:v>
                </c:pt>
                <c:pt idx="2558">
                  <c:v>0.47409885841270205</c:v>
                </c:pt>
                <c:pt idx="2559">
                  <c:v>0.47427254525345797</c:v>
                </c:pt>
                <c:pt idx="2560">
                  <c:v>0.47435398728869105</c:v>
                </c:pt>
                <c:pt idx="2561">
                  <c:v>0.47457351839537498</c:v>
                </c:pt>
                <c:pt idx="2562">
                  <c:v>0.47462673227788199</c:v>
                </c:pt>
                <c:pt idx="2563">
                  <c:v>0.47471179819758702</c:v>
                </c:pt>
                <c:pt idx="2564">
                  <c:v>0.47481212257822603</c:v>
                </c:pt>
                <c:pt idx="2565">
                  <c:v>0.47494448972682701</c:v>
                </c:pt>
                <c:pt idx="2566">
                  <c:v>0.47502230787758903</c:v>
                </c:pt>
                <c:pt idx="2567">
                  <c:v>0.47510699233577103</c:v>
                </c:pt>
                <c:pt idx="2568">
                  <c:v>0.47520560013955504</c:v>
                </c:pt>
                <c:pt idx="2569">
                  <c:v>0.47529111184666395</c:v>
                </c:pt>
                <c:pt idx="2570">
                  <c:v>0.47542668297444601</c:v>
                </c:pt>
                <c:pt idx="2571">
                  <c:v>0.47547841866492502</c:v>
                </c:pt>
                <c:pt idx="2572">
                  <c:v>0.47561758925642506</c:v>
                </c:pt>
                <c:pt idx="2573">
                  <c:v>0.47574209335336703</c:v>
                </c:pt>
                <c:pt idx="2574">
                  <c:v>0.475925569917793</c:v>
                </c:pt>
                <c:pt idx="2575">
                  <c:v>0.47600279122107403</c:v>
                </c:pt>
                <c:pt idx="2576">
                  <c:v>0.476104938388073</c:v>
                </c:pt>
                <c:pt idx="2577">
                  <c:v>0.476074026662614</c:v>
                </c:pt>
                <c:pt idx="2578">
                  <c:v>0.475945348593242</c:v>
                </c:pt>
                <c:pt idx="2579">
                  <c:v>0.47596787207913005</c:v>
                </c:pt>
                <c:pt idx="2580">
                  <c:v>0.47604149944343299</c:v>
                </c:pt>
                <c:pt idx="2581">
                  <c:v>0.47613832596246497</c:v>
                </c:pt>
                <c:pt idx="2582">
                  <c:v>0.47620879475640698</c:v>
                </c:pt>
                <c:pt idx="2583">
                  <c:v>0.47628388548756495</c:v>
                </c:pt>
                <c:pt idx="2584">
                  <c:v>0.47654313916840796</c:v>
                </c:pt>
                <c:pt idx="2585">
                  <c:v>0.47675467067904997</c:v>
                </c:pt>
                <c:pt idx="2586">
                  <c:v>0.47681315793506396</c:v>
                </c:pt>
                <c:pt idx="2587">
                  <c:v>0.47687112988485802</c:v>
                </c:pt>
                <c:pt idx="2588">
                  <c:v>0.47697522174137597</c:v>
                </c:pt>
                <c:pt idx="2589">
                  <c:v>0.47704749343878605</c:v>
                </c:pt>
                <c:pt idx="2590">
                  <c:v>0.47709335569239997</c:v>
                </c:pt>
                <c:pt idx="2591">
                  <c:v>0.47718614706166296</c:v>
                </c:pt>
                <c:pt idx="2592">
                  <c:v>0.47745569122569698</c:v>
                </c:pt>
                <c:pt idx="2593">
                  <c:v>0.47766460232084995</c:v>
                </c:pt>
                <c:pt idx="2594">
                  <c:v>0.47785170628812101</c:v>
                </c:pt>
                <c:pt idx="2595">
                  <c:v>0.47801058276234298</c:v>
                </c:pt>
                <c:pt idx="2596">
                  <c:v>0.478118426195006</c:v>
                </c:pt>
                <c:pt idx="2597">
                  <c:v>0.47844980400933002</c:v>
                </c:pt>
                <c:pt idx="2598">
                  <c:v>0.47857491598175395</c:v>
                </c:pt>
                <c:pt idx="2599">
                  <c:v>0.47864562883436002</c:v>
                </c:pt>
                <c:pt idx="2600">
                  <c:v>0.47871563643751602</c:v>
                </c:pt>
                <c:pt idx="2601">
                  <c:v>0.47882339323845202</c:v>
                </c:pt>
                <c:pt idx="2602">
                  <c:v>0.47896615384096497</c:v>
                </c:pt>
                <c:pt idx="2603">
                  <c:v>0.47900011976819201</c:v>
                </c:pt>
                <c:pt idx="2604">
                  <c:v>0.47909957562835104</c:v>
                </c:pt>
                <c:pt idx="2605">
                  <c:v>0.47919373803433596</c:v>
                </c:pt>
                <c:pt idx="2606">
                  <c:v>0.47922967244440395</c:v>
                </c:pt>
                <c:pt idx="2607">
                  <c:v>0.47928311597212603</c:v>
                </c:pt>
                <c:pt idx="2608">
                  <c:v>0.47933248761202096</c:v>
                </c:pt>
                <c:pt idx="2609">
                  <c:v>0.47941005707511297</c:v>
                </c:pt>
                <c:pt idx="2610">
                  <c:v>0.479467688190923</c:v>
                </c:pt>
                <c:pt idx="2611">
                  <c:v>0.47951938726325205</c:v>
                </c:pt>
                <c:pt idx="2612">
                  <c:v>0.47962128888585198</c:v>
                </c:pt>
                <c:pt idx="2613">
                  <c:v>0.47967787706590603</c:v>
                </c:pt>
                <c:pt idx="2614">
                  <c:v>0.47974882664014196</c:v>
                </c:pt>
                <c:pt idx="2615">
                  <c:v>0.47986993391942501</c:v>
                </c:pt>
                <c:pt idx="2616">
                  <c:v>0.480027480557078</c:v>
                </c:pt>
                <c:pt idx="2617">
                  <c:v>0.48010593235215404</c:v>
                </c:pt>
                <c:pt idx="2618">
                  <c:v>0.48018202630639395</c:v>
                </c:pt>
                <c:pt idx="2619">
                  <c:v>0.480285556953994</c:v>
                </c:pt>
                <c:pt idx="2620">
                  <c:v>0.48041628818580595</c:v>
                </c:pt>
                <c:pt idx="2621">
                  <c:v>0.48054511720691595</c:v>
                </c:pt>
                <c:pt idx="2622">
                  <c:v>0.48064724971985096</c:v>
                </c:pt>
                <c:pt idx="2623">
                  <c:v>0.48079616235261702</c:v>
                </c:pt>
                <c:pt idx="2624">
                  <c:v>0.48086400577248001</c:v>
                </c:pt>
                <c:pt idx="2625">
                  <c:v>0.48097789454589501</c:v>
                </c:pt>
                <c:pt idx="2626">
                  <c:v>0.48112852163331599</c:v>
                </c:pt>
                <c:pt idx="2627">
                  <c:v>0.48126669150984402</c:v>
                </c:pt>
                <c:pt idx="2628">
                  <c:v>0.48133619368037395</c:v>
                </c:pt>
                <c:pt idx="2629">
                  <c:v>0.48137533995847204</c:v>
                </c:pt>
                <c:pt idx="2630">
                  <c:v>0.48149910070026603</c:v>
                </c:pt>
                <c:pt idx="2631">
                  <c:v>0.48155964063575596</c:v>
                </c:pt>
                <c:pt idx="2632">
                  <c:v>0.48167942824673504</c:v>
                </c:pt>
                <c:pt idx="2633">
                  <c:v>0.48177226427681896</c:v>
                </c:pt>
                <c:pt idx="2634">
                  <c:v>0.48181036950065903</c:v>
                </c:pt>
                <c:pt idx="2635">
                  <c:v>0.48173266236438095</c:v>
                </c:pt>
                <c:pt idx="2636">
                  <c:v>0.48175850533715803</c:v>
                </c:pt>
                <c:pt idx="2637">
                  <c:v>0.48182914875755201</c:v>
                </c:pt>
                <c:pt idx="2638">
                  <c:v>0.481874038627219</c:v>
                </c:pt>
                <c:pt idx="2639">
                  <c:v>0.481901848885121</c:v>
                </c:pt>
                <c:pt idx="2640">
                  <c:v>0.48197794705063302</c:v>
                </c:pt>
                <c:pt idx="2641">
                  <c:v>0.48202632438029502</c:v>
                </c:pt>
                <c:pt idx="2642">
                  <c:v>0.48204590780949297</c:v>
                </c:pt>
                <c:pt idx="2643">
                  <c:v>0.48219694093846199</c:v>
                </c:pt>
                <c:pt idx="2644">
                  <c:v>0.48235104251185301</c:v>
                </c:pt>
                <c:pt idx="2645">
                  <c:v>0.48249552337987001</c:v>
                </c:pt>
                <c:pt idx="2646">
                  <c:v>0.48268844193365201</c:v>
                </c:pt>
                <c:pt idx="2647">
                  <c:v>0.48277670532427097</c:v>
                </c:pt>
                <c:pt idx="2648">
                  <c:v>0.48300610120652498</c:v>
                </c:pt>
                <c:pt idx="2649">
                  <c:v>0.48311212782979596</c:v>
                </c:pt>
                <c:pt idx="2650">
                  <c:v>0.48323027178143996</c:v>
                </c:pt>
                <c:pt idx="2651">
                  <c:v>0.48329104775656495</c:v>
                </c:pt>
                <c:pt idx="2652">
                  <c:v>0.48334353822904297</c:v>
                </c:pt>
                <c:pt idx="2653">
                  <c:v>0.48353091425740602</c:v>
                </c:pt>
                <c:pt idx="2654">
                  <c:v>0.483763091016299</c:v>
                </c:pt>
                <c:pt idx="2655">
                  <c:v>0.48393079104814496</c:v>
                </c:pt>
                <c:pt idx="2656">
                  <c:v>0.48407785230731004</c:v>
                </c:pt>
                <c:pt idx="2657">
                  <c:v>0.48422126153568701</c:v>
                </c:pt>
                <c:pt idx="2658">
                  <c:v>0.48428840515538696</c:v>
                </c:pt>
                <c:pt idx="2659">
                  <c:v>0.48442250691517497</c:v>
                </c:pt>
                <c:pt idx="2660">
                  <c:v>0.48453479575928204</c:v>
                </c:pt>
                <c:pt idx="2661">
                  <c:v>0.48458182093338598</c:v>
                </c:pt>
                <c:pt idx="2662">
                  <c:v>0.48466331704959298</c:v>
                </c:pt>
                <c:pt idx="2663">
                  <c:v>0.48472293774497899</c:v>
                </c:pt>
                <c:pt idx="2664">
                  <c:v>0.48481413626136804</c:v>
                </c:pt>
                <c:pt idx="2665">
                  <c:v>0.484883117762692</c:v>
                </c:pt>
                <c:pt idx="2666">
                  <c:v>0.48502574167759005</c:v>
                </c:pt>
                <c:pt idx="2667">
                  <c:v>0.48509394636020597</c:v>
                </c:pt>
                <c:pt idx="2668">
                  <c:v>0.48518467878536997</c:v>
                </c:pt>
                <c:pt idx="2669">
                  <c:v>0.48528286867013704</c:v>
                </c:pt>
                <c:pt idx="2670">
                  <c:v>0.48538789455953901</c:v>
                </c:pt>
                <c:pt idx="2671">
                  <c:v>0.48544972932874397</c:v>
                </c:pt>
                <c:pt idx="2672">
                  <c:v>0.48556330022394101</c:v>
                </c:pt>
                <c:pt idx="2673">
                  <c:v>0.48565465410407205</c:v>
                </c:pt>
                <c:pt idx="2674">
                  <c:v>0.48571882748262796</c:v>
                </c:pt>
                <c:pt idx="2675">
                  <c:v>0.48575874524140705</c:v>
                </c:pt>
                <c:pt idx="2676">
                  <c:v>0.48579813516205395</c:v>
                </c:pt>
                <c:pt idx="2677">
                  <c:v>0.48582886501183498</c:v>
                </c:pt>
                <c:pt idx="2678">
                  <c:v>0.485881801779667</c:v>
                </c:pt>
                <c:pt idx="2679">
                  <c:v>0.48597702057757397</c:v>
                </c:pt>
                <c:pt idx="2680">
                  <c:v>0.48607960436537401</c:v>
                </c:pt>
                <c:pt idx="2681">
                  <c:v>0.48618534457741502</c:v>
                </c:pt>
                <c:pt idx="2682">
                  <c:v>0.48634421793082805</c:v>
                </c:pt>
                <c:pt idx="2683">
                  <c:v>0.48641155498128197</c:v>
                </c:pt>
                <c:pt idx="2684">
                  <c:v>0.48653264262420504</c:v>
                </c:pt>
                <c:pt idx="2685">
                  <c:v>0.48673417455092505</c:v>
                </c:pt>
                <c:pt idx="2686">
                  <c:v>0.48685620324955303</c:v>
                </c:pt>
                <c:pt idx="2687">
                  <c:v>0.48707096937544903</c:v>
                </c:pt>
                <c:pt idx="2688">
                  <c:v>0.48726795782180499</c:v>
                </c:pt>
                <c:pt idx="2689">
                  <c:v>0.48732748371346002</c:v>
                </c:pt>
                <c:pt idx="2690">
                  <c:v>0.48735316009299801</c:v>
                </c:pt>
                <c:pt idx="2691">
                  <c:v>0.48740806042173401</c:v>
                </c:pt>
                <c:pt idx="2692">
                  <c:v>0.48744519625385496</c:v>
                </c:pt>
                <c:pt idx="2693">
                  <c:v>0.48750353397077395</c:v>
                </c:pt>
                <c:pt idx="2694">
                  <c:v>0.48753738699549698</c:v>
                </c:pt>
                <c:pt idx="2695">
                  <c:v>0.48765168922345803</c:v>
                </c:pt>
                <c:pt idx="2696">
                  <c:v>0.48774398054941204</c:v>
                </c:pt>
                <c:pt idx="2697">
                  <c:v>0.48781876612874298</c:v>
                </c:pt>
                <c:pt idx="2698">
                  <c:v>0.48788595730328699</c:v>
                </c:pt>
                <c:pt idx="2699">
                  <c:v>0.48794130635511501</c:v>
                </c:pt>
                <c:pt idx="2700">
                  <c:v>0.488028577650787</c:v>
                </c:pt>
                <c:pt idx="2701">
                  <c:v>0.48808804570182096</c:v>
                </c:pt>
                <c:pt idx="2702">
                  <c:v>0.48821393261504797</c:v>
                </c:pt>
                <c:pt idx="2703">
                  <c:v>0.48831996632194696</c:v>
                </c:pt>
                <c:pt idx="2704">
                  <c:v>0.48841805736412802</c:v>
                </c:pt>
                <c:pt idx="2705">
                  <c:v>0.48861657494949495</c:v>
                </c:pt>
                <c:pt idx="2706">
                  <c:v>0.48868124702180105</c:v>
                </c:pt>
                <c:pt idx="2707">
                  <c:v>0.48878558033841601</c:v>
                </c:pt>
                <c:pt idx="2708">
                  <c:v>0.48886297385835298</c:v>
                </c:pt>
                <c:pt idx="2709">
                  <c:v>0.48912106148913903</c:v>
                </c:pt>
                <c:pt idx="2710">
                  <c:v>0.48938951376316697</c:v>
                </c:pt>
                <c:pt idx="2711">
                  <c:v>0.48945876219759299</c:v>
                </c:pt>
                <c:pt idx="2712">
                  <c:v>0.48953323516490699</c:v>
                </c:pt>
                <c:pt idx="2713">
                  <c:v>0.48959023138936397</c:v>
                </c:pt>
                <c:pt idx="2714">
                  <c:v>0.48971304093377299</c:v>
                </c:pt>
                <c:pt idx="2715">
                  <c:v>0.48981113112116603</c:v>
                </c:pt>
                <c:pt idx="2716">
                  <c:v>0.48990765257527003</c:v>
                </c:pt>
                <c:pt idx="2717">
                  <c:v>0.489999596537393</c:v>
                </c:pt>
                <c:pt idx="2718">
                  <c:v>0.49005501828051101</c:v>
                </c:pt>
                <c:pt idx="2719">
                  <c:v>0.49015373826043995</c:v>
                </c:pt>
                <c:pt idx="2720">
                  <c:v>0.49019012685982299</c:v>
                </c:pt>
                <c:pt idx="2721">
                  <c:v>0.49023213959714596</c:v>
                </c:pt>
                <c:pt idx="2722">
                  <c:v>0.49027279520664002</c:v>
                </c:pt>
                <c:pt idx="2723">
                  <c:v>0.49028581381722502</c:v>
                </c:pt>
                <c:pt idx="2724">
                  <c:v>0.49030027030420198</c:v>
                </c:pt>
                <c:pt idx="2725">
                  <c:v>0.49032401469544695</c:v>
                </c:pt>
                <c:pt idx="2726">
                  <c:v>0.49036292466477005</c:v>
                </c:pt>
                <c:pt idx="2727">
                  <c:v>0.49043408929533905</c:v>
                </c:pt>
                <c:pt idx="2728">
                  <c:v>0.49054803435560101</c:v>
                </c:pt>
                <c:pt idx="2729">
                  <c:v>0.49059486614412295</c:v>
                </c:pt>
                <c:pt idx="2730">
                  <c:v>0.49064882718129099</c:v>
                </c:pt>
                <c:pt idx="2731">
                  <c:v>0.49069479854325104</c:v>
                </c:pt>
                <c:pt idx="2732">
                  <c:v>0.49076633686587501</c:v>
                </c:pt>
                <c:pt idx="2733">
                  <c:v>0.49085487515620196</c:v>
                </c:pt>
                <c:pt idx="2734">
                  <c:v>0.49100635464593301</c:v>
                </c:pt>
                <c:pt idx="2735">
                  <c:v>0.49109997825313101</c:v>
                </c:pt>
                <c:pt idx="2736">
                  <c:v>0.49125353462315402</c:v>
                </c:pt>
                <c:pt idx="2737">
                  <c:v>0.49149904663534405</c:v>
                </c:pt>
                <c:pt idx="2738">
                  <c:v>0.49174705961879395</c:v>
                </c:pt>
                <c:pt idx="2739">
                  <c:v>0.49202915373760603</c:v>
                </c:pt>
                <c:pt idx="2740">
                  <c:v>0.49211022530590498</c:v>
                </c:pt>
                <c:pt idx="2741">
                  <c:v>0.492266001565412</c:v>
                </c:pt>
                <c:pt idx="2742">
                  <c:v>0.49235683567858501</c:v>
                </c:pt>
                <c:pt idx="2743">
                  <c:v>0.49246740711074199</c:v>
                </c:pt>
                <c:pt idx="2744">
                  <c:v>0.49253977728034903</c:v>
                </c:pt>
                <c:pt idx="2745">
                  <c:v>0.49260997152327402</c:v>
                </c:pt>
                <c:pt idx="2746">
                  <c:v>0.492677539282383</c:v>
                </c:pt>
                <c:pt idx="2747">
                  <c:v>0.492778959727317</c:v>
                </c:pt>
                <c:pt idx="2748">
                  <c:v>0.49283386713237698</c:v>
                </c:pt>
                <c:pt idx="2749">
                  <c:v>0.49287102251925996</c:v>
                </c:pt>
                <c:pt idx="2750">
                  <c:v>0.49289729716914699</c:v>
                </c:pt>
                <c:pt idx="2751">
                  <c:v>0.49296996593840203</c:v>
                </c:pt>
                <c:pt idx="2752">
                  <c:v>0.49297558683268505</c:v>
                </c:pt>
                <c:pt idx="2753">
                  <c:v>0.49300956017959796</c:v>
                </c:pt>
                <c:pt idx="2754">
                  <c:v>0.49304329326421203</c:v>
                </c:pt>
                <c:pt idx="2755">
                  <c:v>0.49307633459940503</c:v>
                </c:pt>
                <c:pt idx="2756">
                  <c:v>0.493099547489108</c:v>
                </c:pt>
                <c:pt idx="2757">
                  <c:v>0.49311189523926802</c:v>
                </c:pt>
                <c:pt idx="2758">
                  <c:v>0.49319480500985702</c:v>
                </c:pt>
                <c:pt idx="2759">
                  <c:v>0.493233226610862</c:v>
                </c:pt>
                <c:pt idx="2760">
                  <c:v>0.49335833810406304</c:v>
                </c:pt>
                <c:pt idx="2761">
                  <c:v>0.49347098914838405</c:v>
                </c:pt>
                <c:pt idx="2762">
                  <c:v>0.49353056567383702</c:v>
                </c:pt>
                <c:pt idx="2763">
                  <c:v>0.493672853771429</c:v>
                </c:pt>
                <c:pt idx="2764">
                  <c:v>0.493926547094379</c:v>
                </c:pt>
                <c:pt idx="2765">
                  <c:v>0.49409445768589599</c:v>
                </c:pt>
                <c:pt idx="2766">
                  <c:v>0.49446856467155598</c:v>
                </c:pt>
                <c:pt idx="2767">
                  <c:v>0.494689598299623</c:v>
                </c:pt>
                <c:pt idx="2768">
                  <c:v>0.49475052274396003</c:v>
                </c:pt>
                <c:pt idx="2769">
                  <c:v>0.49482937250826498</c:v>
                </c:pt>
                <c:pt idx="2770">
                  <c:v>0.49488336455026405</c:v>
                </c:pt>
                <c:pt idx="2771">
                  <c:v>0.49498693839320795</c:v>
                </c:pt>
                <c:pt idx="2772">
                  <c:v>0.49506698297794605</c:v>
                </c:pt>
                <c:pt idx="2773">
                  <c:v>0.49516868354462995</c:v>
                </c:pt>
                <c:pt idx="2774">
                  <c:v>0.49528186758549797</c:v>
                </c:pt>
                <c:pt idx="2775">
                  <c:v>0.49534005374735202</c:v>
                </c:pt>
                <c:pt idx="2776">
                  <c:v>0.49539377631322901</c:v>
                </c:pt>
                <c:pt idx="2777">
                  <c:v>0.49545531017206701</c:v>
                </c:pt>
                <c:pt idx="2778">
                  <c:v>0.49554219087949403</c:v>
                </c:pt>
                <c:pt idx="2779">
                  <c:v>0.495632738112188</c:v>
                </c:pt>
                <c:pt idx="2780">
                  <c:v>0.49571499580949496</c:v>
                </c:pt>
                <c:pt idx="2781">
                  <c:v>0.49577424452587504</c:v>
                </c:pt>
                <c:pt idx="2782">
                  <c:v>0.49581234528771201</c:v>
                </c:pt>
                <c:pt idx="2783">
                  <c:v>0.49584188776012805</c:v>
                </c:pt>
                <c:pt idx="2784">
                  <c:v>0.49588363400782998</c:v>
                </c:pt>
                <c:pt idx="2785">
                  <c:v>0.49592464669526903</c:v>
                </c:pt>
                <c:pt idx="2786">
                  <c:v>0.49595511297215</c:v>
                </c:pt>
                <c:pt idx="2787">
                  <c:v>0.49602440154617</c:v>
                </c:pt>
                <c:pt idx="2788">
                  <c:v>0.49604317424195998</c:v>
                </c:pt>
                <c:pt idx="2789">
                  <c:v>0.49611746755689701</c:v>
                </c:pt>
                <c:pt idx="2790">
                  <c:v>0.49619506875709496</c:v>
                </c:pt>
                <c:pt idx="2791">
                  <c:v>0.49637696447450097</c:v>
                </c:pt>
                <c:pt idx="2792">
                  <c:v>0.49644422287297996</c:v>
                </c:pt>
                <c:pt idx="2793">
                  <c:v>0.49651234912176201</c:v>
                </c:pt>
                <c:pt idx="2794">
                  <c:v>0.49663232942614599</c:v>
                </c:pt>
                <c:pt idx="2795">
                  <c:v>0.49675946949552896</c:v>
                </c:pt>
                <c:pt idx="2796">
                  <c:v>0.49724558291761101</c:v>
                </c:pt>
                <c:pt idx="2797">
                  <c:v>0.49748332631546499</c:v>
                </c:pt>
                <c:pt idx="2798">
                  <c:v>0.49772264070493399</c:v>
                </c:pt>
                <c:pt idx="2799">
                  <c:v>0.49787970381411795</c:v>
                </c:pt>
                <c:pt idx="2800">
                  <c:v>0.49796773515648796</c:v>
                </c:pt>
                <c:pt idx="2801">
                  <c:v>0.49808638617714696</c:v>
                </c:pt>
                <c:pt idx="2802">
                  <c:v>0.49822534074064295</c:v>
                </c:pt>
                <c:pt idx="2803">
                  <c:v>0.49830057139308104</c:v>
                </c:pt>
                <c:pt idx="2804">
                  <c:v>0.498321065283716</c:v>
                </c:pt>
                <c:pt idx="2805">
                  <c:v>0.49837477019479204</c:v>
                </c:pt>
                <c:pt idx="2806">
                  <c:v>0.49838800691011798</c:v>
                </c:pt>
                <c:pt idx="2807">
                  <c:v>0.49842089460810601</c:v>
                </c:pt>
                <c:pt idx="2808">
                  <c:v>0.49848597962212904</c:v>
                </c:pt>
                <c:pt idx="2809">
                  <c:v>0.498532214005182</c:v>
                </c:pt>
                <c:pt idx="2810">
                  <c:v>0.49863769846123696</c:v>
                </c:pt>
                <c:pt idx="2811">
                  <c:v>0.49867437978278295</c:v>
                </c:pt>
                <c:pt idx="2812">
                  <c:v>0.49872233196233995</c:v>
                </c:pt>
                <c:pt idx="2813">
                  <c:v>0.49885817466953897</c:v>
                </c:pt>
                <c:pt idx="2814">
                  <c:v>0.49897798167046103</c:v>
                </c:pt>
                <c:pt idx="2815">
                  <c:v>0.49907364295273504</c:v>
                </c:pt>
                <c:pt idx="2816">
                  <c:v>0.499213540666119</c:v>
                </c:pt>
                <c:pt idx="2817">
                  <c:v>0.49934348518250304</c:v>
                </c:pt>
                <c:pt idx="2818">
                  <c:v>0.49947029628501705</c:v>
                </c:pt>
                <c:pt idx="2819">
                  <c:v>0.49960263694142004</c:v>
                </c:pt>
                <c:pt idx="2820">
                  <c:v>0.49973018531778501</c:v>
                </c:pt>
                <c:pt idx="2821">
                  <c:v>0.49976235085467402</c:v>
                </c:pt>
                <c:pt idx="2822">
                  <c:v>0.49990283185230999</c:v>
                </c:pt>
                <c:pt idx="2823">
                  <c:v>0.50000571490547707</c:v>
                </c:pt>
                <c:pt idx="2824">
                  <c:v>0.50025921700470299</c:v>
                </c:pt>
                <c:pt idx="2825">
                  <c:v>0.50036406181100301</c:v>
                </c:pt>
                <c:pt idx="2826">
                  <c:v>0.50045519400084393</c:v>
                </c:pt>
                <c:pt idx="2827">
                  <c:v>0.50053514084833006</c:v>
                </c:pt>
                <c:pt idx="2828">
                  <c:v>0.50059254761546801</c:v>
                </c:pt>
                <c:pt idx="2829">
                  <c:v>0.50073025341884803</c:v>
                </c:pt>
                <c:pt idx="2830">
                  <c:v>0.50088215277358894</c:v>
                </c:pt>
                <c:pt idx="2831">
                  <c:v>0.50101288017807899</c:v>
                </c:pt>
                <c:pt idx="2832">
                  <c:v>0.50108824543599906</c:v>
                </c:pt>
                <c:pt idx="2833">
                  <c:v>0.50113668582491899</c:v>
                </c:pt>
                <c:pt idx="2834">
                  <c:v>0.501177665816809</c:v>
                </c:pt>
                <c:pt idx="2835">
                  <c:v>0.50119763483624702</c:v>
                </c:pt>
                <c:pt idx="2836">
                  <c:v>0.50128183788863301</c:v>
                </c:pt>
                <c:pt idx="2837">
                  <c:v>0.50130418504088792</c:v>
                </c:pt>
                <c:pt idx="2838">
                  <c:v>0.50136649203688299</c:v>
                </c:pt>
                <c:pt idx="2839">
                  <c:v>0.50139657471342902</c:v>
                </c:pt>
                <c:pt idx="2840">
                  <c:v>0.50139368264500095</c:v>
                </c:pt>
                <c:pt idx="2841">
                  <c:v>0.50138784759144706</c:v>
                </c:pt>
                <c:pt idx="2842">
                  <c:v>0.50138334655537198</c:v>
                </c:pt>
                <c:pt idx="2843">
                  <c:v>0.50137681234429898</c:v>
                </c:pt>
                <c:pt idx="2844">
                  <c:v>0.50162045664589794</c:v>
                </c:pt>
                <c:pt idx="2845">
                  <c:v>0.50176151833812299</c:v>
                </c:pt>
                <c:pt idx="2846">
                  <c:v>0.50188617029311999</c:v>
                </c:pt>
                <c:pt idx="2847">
                  <c:v>0.50210173292244098</c:v>
                </c:pt>
                <c:pt idx="2848">
                  <c:v>0.50230027440224101</c:v>
                </c:pt>
                <c:pt idx="2849">
                  <c:v>0.50236823717891999</c:v>
                </c:pt>
                <c:pt idx="2850">
                  <c:v>0.50245373873667798</c:v>
                </c:pt>
                <c:pt idx="2851">
                  <c:v>0.50258107759513404</c:v>
                </c:pt>
                <c:pt idx="2852">
                  <c:v>0.50270786836668102</c:v>
                </c:pt>
                <c:pt idx="2853">
                  <c:v>0.50278350436008201</c:v>
                </c:pt>
                <c:pt idx="2854">
                  <c:v>0.50290152574109004</c:v>
                </c:pt>
                <c:pt idx="2855">
                  <c:v>0.50298124938266908</c:v>
                </c:pt>
                <c:pt idx="2856">
                  <c:v>0.50308718202510794</c:v>
                </c:pt>
                <c:pt idx="2857">
                  <c:v>0.50320824790218099</c:v>
                </c:pt>
                <c:pt idx="2858">
                  <c:v>0.50334785199168097</c:v>
                </c:pt>
                <c:pt idx="2859">
                  <c:v>0.50349861684172392</c:v>
                </c:pt>
                <c:pt idx="2860">
                  <c:v>0.50361660751089299</c:v>
                </c:pt>
                <c:pt idx="2861">
                  <c:v>0.50371289936900598</c:v>
                </c:pt>
                <c:pt idx="2862">
                  <c:v>0.50385875321291107</c:v>
                </c:pt>
                <c:pt idx="2863">
                  <c:v>0.50393078446701201</c:v>
                </c:pt>
                <c:pt idx="2864">
                  <c:v>0.50400826180125702</c:v>
                </c:pt>
                <c:pt idx="2865">
                  <c:v>0.50407033991378802</c:v>
                </c:pt>
                <c:pt idx="2866">
                  <c:v>0.50413658864886501</c:v>
                </c:pt>
                <c:pt idx="2867">
                  <c:v>0.50415286490142108</c:v>
                </c:pt>
                <c:pt idx="2868">
                  <c:v>0.503957559405803</c:v>
                </c:pt>
                <c:pt idx="2869">
                  <c:v>0.50417527210574198</c:v>
                </c:pt>
                <c:pt idx="2870">
                  <c:v>0.50445249317223606</c:v>
                </c:pt>
                <c:pt idx="2871">
                  <c:v>0.50456195867445297</c:v>
                </c:pt>
                <c:pt idx="2872">
                  <c:v>0.50473516741831403</c:v>
                </c:pt>
                <c:pt idx="2873">
                  <c:v>0.50478519128890498</c:v>
                </c:pt>
                <c:pt idx="2874">
                  <c:v>0.50484301549185906</c:v>
                </c:pt>
                <c:pt idx="2875">
                  <c:v>0.50492356240213299</c:v>
                </c:pt>
                <c:pt idx="2876">
                  <c:v>0.505015470666066</c:v>
                </c:pt>
                <c:pt idx="2877">
                  <c:v>0.50508787809909195</c:v>
                </c:pt>
                <c:pt idx="2878">
                  <c:v>0.50513383223105801</c:v>
                </c:pt>
                <c:pt idx="2879">
                  <c:v>0.50520064377347507</c:v>
                </c:pt>
                <c:pt idx="2880">
                  <c:v>0.50529679134847494</c:v>
                </c:pt>
                <c:pt idx="2881">
                  <c:v>0.50542651426712704</c:v>
                </c:pt>
                <c:pt idx="2882">
                  <c:v>0.50548827194998203</c:v>
                </c:pt>
                <c:pt idx="2883">
                  <c:v>0.50557992832087106</c:v>
                </c:pt>
                <c:pt idx="2884">
                  <c:v>0.505690639671178</c:v>
                </c:pt>
                <c:pt idx="2885">
                  <c:v>0.50576243430440804</c:v>
                </c:pt>
                <c:pt idx="2886">
                  <c:v>0.50582438792872197</c:v>
                </c:pt>
                <c:pt idx="2887">
                  <c:v>0.50597669990763006</c:v>
                </c:pt>
                <c:pt idx="2888">
                  <c:v>0.50608920053228701</c:v>
                </c:pt>
                <c:pt idx="2889">
                  <c:v>0.50617524493478494</c:v>
                </c:pt>
                <c:pt idx="2890">
                  <c:v>0.50630190052045398</c:v>
                </c:pt>
                <c:pt idx="2891">
                  <c:v>0.50635490777302494</c:v>
                </c:pt>
                <c:pt idx="2892">
                  <c:v>0.50649566799683499</c:v>
                </c:pt>
                <c:pt idx="2893">
                  <c:v>0.50657279021490398</c:v>
                </c:pt>
                <c:pt idx="2894">
                  <c:v>0.506615499636758</c:v>
                </c:pt>
                <c:pt idx="2895">
                  <c:v>0.50668029482222698</c:v>
                </c:pt>
                <c:pt idx="2896">
                  <c:v>0.50670452161739998</c:v>
                </c:pt>
                <c:pt idx="2897">
                  <c:v>0.50674747098680006</c:v>
                </c:pt>
                <c:pt idx="2898">
                  <c:v>0.506778801558047</c:v>
                </c:pt>
                <c:pt idx="2899">
                  <c:v>0.50680443988847201</c:v>
                </c:pt>
                <c:pt idx="2900">
                  <c:v>0.50682630368691806</c:v>
                </c:pt>
                <c:pt idx="2901">
                  <c:v>0.50685879973783599</c:v>
                </c:pt>
                <c:pt idx="2902">
                  <c:v>0.50684328860803407</c:v>
                </c:pt>
                <c:pt idx="2903">
                  <c:v>0.50690201205769392</c:v>
                </c:pt>
                <c:pt idx="2904">
                  <c:v>0.50697551918024697</c:v>
                </c:pt>
                <c:pt idx="2905">
                  <c:v>0.50708606775097897</c:v>
                </c:pt>
                <c:pt idx="2906">
                  <c:v>0.507175312690893</c:v>
                </c:pt>
                <c:pt idx="2907">
                  <c:v>0.50717507488719704</c:v>
                </c:pt>
                <c:pt idx="2908">
                  <c:v>0.50699330050107205</c:v>
                </c:pt>
                <c:pt idx="2909">
                  <c:v>0.507128888244057</c:v>
                </c:pt>
                <c:pt idx="2910">
                  <c:v>0.50755488028019802</c:v>
                </c:pt>
                <c:pt idx="2911">
                  <c:v>0.507922817078304</c:v>
                </c:pt>
                <c:pt idx="2912">
                  <c:v>0.507970835993801</c:v>
                </c:pt>
                <c:pt idx="2913">
                  <c:v>0.50802558179385993</c:v>
                </c:pt>
                <c:pt idx="2914">
                  <c:v>0.50809152559847792</c:v>
                </c:pt>
                <c:pt idx="2915">
                  <c:v>0.50824207654864195</c:v>
                </c:pt>
                <c:pt idx="2916">
                  <c:v>0.50834674678568703</c:v>
                </c:pt>
                <c:pt idx="2917">
                  <c:v>0.50842046698235799</c:v>
                </c:pt>
                <c:pt idx="2918">
                  <c:v>0.50850818468472703</c:v>
                </c:pt>
                <c:pt idx="2919">
                  <c:v>0.50858034960298704</c:v>
                </c:pt>
                <c:pt idx="2920">
                  <c:v>0.50866742231331408</c:v>
                </c:pt>
                <c:pt idx="2921">
                  <c:v>0.50884803575548199</c:v>
                </c:pt>
                <c:pt idx="2922">
                  <c:v>0.50901606050996495</c:v>
                </c:pt>
                <c:pt idx="2923">
                  <c:v>0.50916540752100192</c:v>
                </c:pt>
                <c:pt idx="2924">
                  <c:v>0.50920187164698794</c:v>
                </c:pt>
                <c:pt idx="2925">
                  <c:v>0.50924670359391899</c:v>
                </c:pt>
                <c:pt idx="2926">
                  <c:v>0.50945238859155806</c:v>
                </c:pt>
                <c:pt idx="2927">
                  <c:v>0.50953239197182199</c:v>
                </c:pt>
                <c:pt idx="2928">
                  <c:v>0.50955854162410708</c:v>
                </c:pt>
                <c:pt idx="2929">
                  <c:v>0.50958044044120598</c:v>
                </c:pt>
                <c:pt idx="2930">
                  <c:v>0.50959291129376805</c:v>
                </c:pt>
                <c:pt idx="2931">
                  <c:v>0.50962807909799301</c:v>
                </c:pt>
                <c:pt idx="2932">
                  <c:v>0.50964648607637397</c:v>
                </c:pt>
                <c:pt idx="2933">
                  <c:v>0.50970934939439494</c:v>
                </c:pt>
                <c:pt idx="2934">
                  <c:v>0.50979907433150795</c:v>
                </c:pt>
                <c:pt idx="2935">
                  <c:v>0.50989834835452408</c:v>
                </c:pt>
                <c:pt idx="2936">
                  <c:v>0.51003915051514492</c:v>
                </c:pt>
                <c:pt idx="2937">
                  <c:v>0.51014822537566795</c:v>
                </c:pt>
                <c:pt idx="2938">
                  <c:v>0.51021140331873105</c:v>
                </c:pt>
                <c:pt idx="2939">
                  <c:v>0.51034853661867197</c:v>
                </c:pt>
                <c:pt idx="2940">
                  <c:v>0.51048607373324795</c:v>
                </c:pt>
                <c:pt idx="2941">
                  <c:v>0.51057338418892306</c:v>
                </c:pt>
                <c:pt idx="2942">
                  <c:v>0.51063574880011897</c:v>
                </c:pt>
                <c:pt idx="2943">
                  <c:v>0.51070653263382693</c:v>
                </c:pt>
                <c:pt idx="2944">
                  <c:v>0.51076828139043395</c:v>
                </c:pt>
                <c:pt idx="2945">
                  <c:v>0.51082342060001196</c:v>
                </c:pt>
                <c:pt idx="2946">
                  <c:v>0.51090942130748696</c:v>
                </c:pt>
                <c:pt idx="2947">
                  <c:v>0.51102093418655792</c:v>
                </c:pt>
                <c:pt idx="2948">
                  <c:v>0.51110981530050403</c:v>
                </c:pt>
                <c:pt idx="2949">
                  <c:v>0.51121062952697005</c:v>
                </c:pt>
                <c:pt idx="2950">
                  <c:v>0.51132543429915001</c:v>
                </c:pt>
                <c:pt idx="2951">
                  <c:v>0.511429951905364</c:v>
                </c:pt>
                <c:pt idx="2952">
                  <c:v>0.51165334167709398</c:v>
                </c:pt>
                <c:pt idx="2953">
                  <c:v>0.51189084391067308</c:v>
                </c:pt>
                <c:pt idx="2954">
                  <c:v>0.51191596173370801</c:v>
                </c:pt>
                <c:pt idx="2955">
                  <c:v>0.51193045975332296</c:v>
                </c:pt>
                <c:pt idx="2956">
                  <c:v>0.51195821452375001</c:v>
                </c:pt>
                <c:pt idx="2957">
                  <c:v>0.511998183379196</c:v>
                </c:pt>
                <c:pt idx="2958">
                  <c:v>0.51201874969808592</c:v>
                </c:pt>
                <c:pt idx="2959">
                  <c:v>0.51204989730606598</c:v>
                </c:pt>
                <c:pt idx="2960">
                  <c:v>0.51207798271317206</c:v>
                </c:pt>
                <c:pt idx="2961">
                  <c:v>0.51211857490313095</c:v>
                </c:pt>
                <c:pt idx="2962">
                  <c:v>0.512150268269977</c:v>
                </c:pt>
                <c:pt idx="2963">
                  <c:v>0.51228441199645702</c:v>
                </c:pt>
                <c:pt idx="2964">
                  <c:v>0.51229580746945302</c:v>
                </c:pt>
                <c:pt idx="2965">
                  <c:v>0.51246883891703598</c:v>
                </c:pt>
                <c:pt idx="2966">
                  <c:v>0.51261663736878105</c:v>
                </c:pt>
                <c:pt idx="2967">
                  <c:v>0.51284237229626894</c:v>
                </c:pt>
                <c:pt idx="2968">
                  <c:v>0.51300740158334002</c:v>
                </c:pt>
                <c:pt idx="2969">
                  <c:v>0.51314257026534604</c:v>
                </c:pt>
                <c:pt idx="2970">
                  <c:v>0.51329884945300308</c:v>
                </c:pt>
                <c:pt idx="2971">
                  <c:v>0.51344948914792599</c:v>
                </c:pt>
                <c:pt idx="2972">
                  <c:v>0.51366098102193403</c:v>
                </c:pt>
                <c:pt idx="2973">
                  <c:v>0.51383913649504998</c:v>
                </c:pt>
                <c:pt idx="2974">
                  <c:v>0.51391891564791292</c:v>
                </c:pt>
                <c:pt idx="2975">
                  <c:v>0.51399455865405197</c:v>
                </c:pt>
                <c:pt idx="2976">
                  <c:v>0.51406068389665105</c:v>
                </c:pt>
                <c:pt idx="2977">
                  <c:v>0.51412233711438104</c:v>
                </c:pt>
                <c:pt idx="2978">
                  <c:v>0.51419589436552293</c:v>
                </c:pt>
                <c:pt idx="2979">
                  <c:v>0.51422234500766906</c:v>
                </c:pt>
                <c:pt idx="2980">
                  <c:v>0.51433488039794395</c:v>
                </c:pt>
                <c:pt idx="2981">
                  <c:v>0.514524816806604</c:v>
                </c:pt>
                <c:pt idx="2982">
                  <c:v>0.51473002877812102</c:v>
                </c:pt>
                <c:pt idx="2983">
                  <c:v>0.51476592472499694</c:v>
                </c:pt>
                <c:pt idx="2984">
                  <c:v>0.51466018434392002</c:v>
                </c:pt>
                <c:pt idx="2985">
                  <c:v>0.51466674283181002</c:v>
                </c:pt>
                <c:pt idx="2986">
                  <c:v>0.51482294558749497</c:v>
                </c:pt>
                <c:pt idx="2987">
                  <c:v>0.51496803666256996</c:v>
                </c:pt>
                <c:pt idx="2988">
                  <c:v>0.51498564074907804</c:v>
                </c:pt>
                <c:pt idx="2989">
                  <c:v>0.51500937439216898</c:v>
                </c:pt>
                <c:pt idx="2990">
                  <c:v>0.51504904488237702</c:v>
                </c:pt>
                <c:pt idx="2991">
                  <c:v>0.51509008839325998</c:v>
                </c:pt>
                <c:pt idx="2992">
                  <c:v>0.51535239701837698</c:v>
                </c:pt>
                <c:pt idx="2993">
                  <c:v>0.51546610071111698</c:v>
                </c:pt>
                <c:pt idx="2994">
                  <c:v>0.515543565280422</c:v>
                </c:pt>
                <c:pt idx="2995">
                  <c:v>0.51569089504672694</c:v>
                </c:pt>
                <c:pt idx="2996">
                  <c:v>0.51584239221074801</c:v>
                </c:pt>
                <c:pt idx="2997">
                  <c:v>0.51594853828197995</c:v>
                </c:pt>
                <c:pt idx="2998">
                  <c:v>0.51609974690714999</c:v>
                </c:pt>
                <c:pt idx="2999">
                  <c:v>0.51630080595948502</c:v>
                </c:pt>
                <c:pt idx="3000">
                  <c:v>0.51642910378237405</c:v>
                </c:pt>
                <c:pt idx="3001">
                  <c:v>0.51655751019997498</c:v>
                </c:pt>
                <c:pt idx="3002">
                  <c:v>0.51668221894807198</c:v>
                </c:pt>
                <c:pt idx="3003">
                  <c:v>0.51677933409386101</c:v>
                </c:pt>
                <c:pt idx="3004">
                  <c:v>0.51685405183517807</c:v>
                </c:pt>
                <c:pt idx="3005">
                  <c:v>0.51691264344527499</c:v>
                </c:pt>
                <c:pt idx="3006">
                  <c:v>0.51693074942377293</c:v>
                </c:pt>
                <c:pt idx="3007">
                  <c:v>0.51684088840984999</c:v>
                </c:pt>
                <c:pt idx="3008">
                  <c:v>0.51688736740119501</c:v>
                </c:pt>
                <c:pt idx="3009">
                  <c:v>0.51697527072143101</c:v>
                </c:pt>
                <c:pt idx="3010">
                  <c:v>0.51705385820066407</c:v>
                </c:pt>
                <c:pt idx="3011">
                  <c:v>0.51713507322479402</c:v>
                </c:pt>
                <c:pt idx="3012">
                  <c:v>0.51730204175969896</c:v>
                </c:pt>
                <c:pt idx="3013">
                  <c:v>0.51735355475397005</c:v>
                </c:pt>
                <c:pt idx="3014">
                  <c:v>0.51737909653644698</c:v>
                </c:pt>
                <c:pt idx="3015">
                  <c:v>0.51741524789944893</c:v>
                </c:pt>
                <c:pt idx="3016">
                  <c:v>0.51751399170127799</c:v>
                </c:pt>
                <c:pt idx="3017">
                  <c:v>0.51759134712129695</c:v>
                </c:pt>
                <c:pt idx="3018">
                  <c:v>0.51771243394154398</c:v>
                </c:pt>
                <c:pt idx="3019">
                  <c:v>0.51775976280699498</c:v>
                </c:pt>
                <c:pt idx="3020">
                  <c:v>0.51777863225049292</c:v>
                </c:pt>
                <c:pt idx="3021">
                  <c:v>0.51777179835296905</c:v>
                </c:pt>
                <c:pt idx="3022">
                  <c:v>0.51776925779740501</c:v>
                </c:pt>
                <c:pt idx="3023">
                  <c:v>0.51776454102951797</c:v>
                </c:pt>
                <c:pt idx="3024">
                  <c:v>0.51782543932751202</c:v>
                </c:pt>
                <c:pt idx="3025">
                  <c:v>0.51825344318742306</c:v>
                </c:pt>
                <c:pt idx="3026">
                  <c:v>0.51855304588936002</c:v>
                </c:pt>
                <c:pt idx="3027">
                  <c:v>0.51876414854835406</c:v>
                </c:pt>
                <c:pt idx="3028">
                  <c:v>0.51885215432777299</c:v>
                </c:pt>
                <c:pt idx="3029">
                  <c:v>0.51899522165423195</c:v>
                </c:pt>
                <c:pt idx="3030">
                  <c:v>0.51921773720376208</c:v>
                </c:pt>
                <c:pt idx="3031">
                  <c:v>0.51943058958788901</c:v>
                </c:pt>
                <c:pt idx="3032">
                  <c:v>0.51956700651541499</c:v>
                </c:pt>
                <c:pt idx="3033">
                  <c:v>0.51961981336580199</c:v>
                </c:pt>
                <c:pt idx="3034">
                  <c:v>0.51966804362248997</c:v>
                </c:pt>
                <c:pt idx="3035">
                  <c:v>0.51974432018416095</c:v>
                </c:pt>
                <c:pt idx="3036">
                  <c:v>0.51978245846499593</c:v>
                </c:pt>
                <c:pt idx="3037">
                  <c:v>0.51983655614950397</c:v>
                </c:pt>
                <c:pt idx="3038">
                  <c:v>0.51996298181628298</c:v>
                </c:pt>
                <c:pt idx="3039">
                  <c:v>0.52015871039880701</c:v>
                </c:pt>
                <c:pt idx="3040">
                  <c:v>0.52026107764182994</c:v>
                </c:pt>
                <c:pt idx="3041">
                  <c:v>0.52031695920066201</c:v>
                </c:pt>
                <c:pt idx="3042">
                  <c:v>0.52033752210808992</c:v>
                </c:pt>
                <c:pt idx="3043">
                  <c:v>0.52036522979163002</c:v>
                </c:pt>
                <c:pt idx="3044">
                  <c:v>0.52041471728515898</c:v>
                </c:pt>
                <c:pt idx="3045">
                  <c:v>0.52042367968863201</c:v>
                </c:pt>
                <c:pt idx="3046">
                  <c:v>0.52050384779982095</c:v>
                </c:pt>
                <c:pt idx="3047">
                  <c:v>0.52065308441198899</c:v>
                </c:pt>
                <c:pt idx="3048">
                  <c:v>0.52072413948435603</c:v>
                </c:pt>
                <c:pt idx="3049">
                  <c:v>0.52087547211635798</c:v>
                </c:pt>
                <c:pt idx="3050">
                  <c:v>0.52098320753581606</c:v>
                </c:pt>
                <c:pt idx="3051">
                  <c:v>0.52109806942270998</c:v>
                </c:pt>
                <c:pt idx="3052">
                  <c:v>0.52117289733077798</c:v>
                </c:pt>
                <c:pt idx="3053">
                  <c:v>0.521339950111533</c:v>
                </c:pt>
                <c:pt idx="3054">
                  <c:v>0.52139989627878103</c:v>
                </c:pt>
                <c:pt idx="3055">
                  <c:v>0.52146621343349697</c:v>
                </c:pt>
                <c:pt idx="3056">
                  <c:v>0.52169671071115298</c:v>
                </c:pt>
                <c:pt idx="3057">
                  <c:v>0.52190797013697499</c:v>
                </c:pt>
                <c:pt idx="3058">
                  <c:v>0.52187649522722501</c:v>
                </c:pt>
                <c:pt idx="3059">
                  <c:v>0.521848762089963</c:v>
                </c:pt>
                <c:pt idx="3060">
                  <c:v>0.521795374064143</c:v>
                </c:pt>
                <c:pt idx="3061">
                  <c:v>0.52190182738492497</c:v>
                </c:pt>
                <c:pt idx="3062">
                  <c:v>0.52219726820605605</c:v>
                </c:pt>
                <c:pt idx="3063">
                  <c:v>0.522257986026058</c:v>
                </c:pt>
                <c:pt idx="3064">
                  <c:v>0.52242950230019902</c:v>
                </c:pt>
                <c:pt idx="3065">
                  <c:v>0.52251031457533603</c:v>
                </c:pt>
                <c:pt idx="3066">
                  <c:v>0.52259791456930405</c:v>
                </c:pt>
                <c:pt idx="3067">
                  <c:v>0.52268244087927296</c:v>
                </c:pt>
                <c:pt idx="3068">
                  <c:v>0.52273482157742102</c:v>
                </c:pt>
                <c:pt idx="3069">
                  <c:v>0.52277927473978192</c:v>
                </c:pt>
                <c:pt idx="3070">
                  <c:v>0.52282705341278801</c:v>
                </c:pt>
                <c:pt idx="3071">
                  <c:v>0.52285346279060407</c:v>
                </c:pt>
                <c:pt idx="3072">
                  <c:v>0.52287387812986008</c:v>
                </c:pt>
                <c:pt idx="3073">
                  <c:v>0.52289862579401603</c:v>
                </c:pt>
                <c:pt idx="3074">
                  <c:v>0.52293121518935903</c:v>
                </c:pt>
                <c:pt idx="3075">
                  <c:v>0.52297140965612798</c:v>
                </c:pt>
                <c:pt idx="3076">
                  <c:v>0.52302371511943502</c:v>
                </c:pt>
                <c:pt idx="3077">
                  <c:v>0.52309032892039797</c:v>
                </c:pt>
                <c:pt idx="3078">
                  <c:v>0.52326419150862202</c:v>
                </c:pt>
                <c:pt idx="3079">
                  <c:v>0.52355551796585198</c:v>
                </c:pt>
                <c:pt idx="3080">
                  <c:v>0.52366690728542398</c:v>
                </c:pt>
                <c:pt idx="3081">
                  <c:v>0.52377227529411208</c:v>
                </c:pt>
                <c:pt idx="3082">
                  <c:v>0.52392303100566595</c:v>
                </c:pt>
                <c:pt idx="3083">
                  <c:v>0.524116005720213</c:v>
                </c:pt>
                <c:pt idx="3084">
                  <c:v>0.52436502394304507</c:v>
                </c:pt>
                <c:pt idx="3085">
                  <c:v>0.52438088061941801</c:v>
                </c:pt>
                <c:pt idx="3086">
                  <c:v>0.52447659101837796</c:v>
                </c:pt>
                <c:pt idx="3087">
                  <c:v>0.52457137179848501</c:v>
                </c:pt>
                <c:pt idx="3088">
                  <c:v>0.52486361782186397</c:v>
                </c:pt>
                <c:pt idx="3089">
                  <c:v>0.524890390851247</c:v>
                </c:pt>
                <c:pt idx="3090">
                  <c:v>0.52491422804925802</c:v>
                </c:pt>
                <c:pt idx="3091">
                  <c:v>0.52496212153717292</c:v>
                </c:pt>
                <c:pt idx="3092">
                  <c:v>0.525091568304626</c:v>
                </c:pt>
                <c:pt idx="3093">
                  <c:v>0.52533391645791494</c:v>
                </c:pt>
                <c:pt idx="3094">
                  <c:v>0.52545725557554701</c:v>
                </c:pt>
                <c:pt idx="3095">
                  <c:v>0.52551530740708596</c:v>
                </c:pt>
                <c:pt idx="3096">
                  <c:v>0.52559054678995798</c:v>
                </c:pt>
                <c:pt idx="3097">
                  <c:v>0.52571950781840093</c:v>
                </c:pt>
                <c:pt idx="3098">
                  <c:v>0.52573475118055801</c:v>
                </c:pt>
                <c:pt idx="3099">
                  <c:v>0.52575049129094498</c:v>
                </c:pt>
                <c:pt idx="3100">
                  <c:v>0.52577077138206496</c:v>
                </c:pt>
                <c:pt idx="3101">
                  <c:v>0.52578196128082599</c:v>
                </c:pt>
                <c:pt idx="3102">
                  <c:v>0.52591304634077307</c:v>
                </c:pt>
                <c:pt idx="3103">
                  <c:v>0.52609392143407407</c:v>
                </c:pt>
                <c:pt idx="3104">
                  <c:v>0.52627597104096902</c:v>
                </c:pt>
                <c:pt idx="3105">
                  <c:v>0.52639748431835798</c:v>
                </c:pt>
                <c:pt idx="3106">
                  <c:v>0.52652197933645195</c:v>
                </c:pt>
                <c:pt idx="3107">
                  <c:v>0.52666808997307202</c:v>
                </c:pt>
                <c:pt idx="3108">
                  <c:v>0.52681611591766198</c:v>
                </c:pt>
                <c:pt idx="3109">
                  <c:v>0.52692364677944403</c:v>
                </c:pt>
                <c:pt idx="3110">
                  <c:v>0.52700660170453006</c:v>
                </c:pt>
                <c:pt idx="3111">
                  <c:v>0.52708656433860002</c:v>
                </c:pt>
                <c:pt idx="3112">
                  <c:v>0.52722355737985205</c:v>
                </c:pt>
                <c:pt idx="3113">
                  <c:v>0.52730784231846606</c:v>
                </c:pt>
                <c:pt idx="3114">
                  <c:v>0.52739244974432198</c:v>
                </c:pt>
                <c:pt idx="3115">
                  <c:v>0.52741388757065599</c:v>
                </c:pt>
                <c:pt idx="3116">
                  <c:v>0.52746632825890094</c:v>
                </c:pt>
                <c:pt idx="3117">
                  <c:v>0.52760686699403592</c:v>
                </c:pt>
                <c:pt idx="3118">
                  <c:v>0.52769361010737792</c:v>
                </c:pt>
                <c:pt idx="3119">
                  <c:v>0.52782875066593204</c:v>
                </c:pt>
                <c:pt idx="3120">
                  <c:v>0.52785709427293304</c:v>
                </c:pt>
                <c:pt idx="3121">
                  <c:v>0.52783203596740003</c:v>
                </c:pt>
                <c:pt idx="3122">
                  <c:v>0.52799845160514802</c:v>
                </c:pt>
                <c:pt idx="3123">
                  <c:v>0.52811141537798101</c:v>
                </c:pt>
                <c:pt idx="3124">
                  <c:v>0.52819393383354196</c:v>
                </c:pt>
                <c:pt idx="3125">
                  <c:v>0.52808814497374201</c:v>
                </c:pt>
                <c:pt idx="3126">
                  <c:v>0.52821790800639801</c:v>
                </c:pt>
                <c:pt idx="3127">
                  <c:v>0.52836842346707003</c:v>
                </c:pt>
                <c:pt idx="3128">
                  <c:v>0.52831106647805903</c:v>
                </c:pt>
                <c:pt idx="3129">
                  <c:v>0.52828205977544496</c:v>
                </c:pt>
                <c:pt idx="3130">
                  <c:v>0.52867180898728905</c:v>
                </c:pt>
                <c:pt idx="3131">
                  <c:v>0.52872556236648305</c:v>
                </c:pt>
                <c:pt idx="3132">
                  <c:v>0.52884555055966798</c:v>
                </c:pt>
                <c:pt idx="3133">
                  <c:v>0.52889996961538499</c:v>
                </c:pt>
                <c:pt idx="3134">
                  <c:v>0.52900065318941702</c:v>
                </c:pt>
                <c:pt idx="3135">
                  <c:v>0.52908203214429594</c:v>
                </c:pt>
                <c:pt idx="3136">
                  <c:v>0.52942696817996104</c:v>
                </c:pt>
                <c:pt idx="3137">
                  <c:v>0.52949858688704898</c:v>
                </c:pt>
                <c:pt idx="3138">
                  <c:v>0.52956301175079201</c:v>
                </c:pt>
                <c:pt idx="3139">
                  <c:v>0.529712483829202</c:v>
                </c:pt>
                <c:pt idx="3140">
                  <c:v>0.52992196826974203</c:v>
                </c:pt>
                <c:pt idx="3141">
                  <c:v>0.53006141451564903</c:v>
                </c:pt>
                <c:pt idx="3142">
                  <c:v>0.53021105378035105</c:v>
                </c:pt>
                <c:pt idx="3143">
                  <c:v>0.53030419090601699</c:v>
                </c:pt>
                <c:pt idx="3144">
                  <c:v>0.53032518866018497</c:v>
                </c:pt>
                <c:pt idx="3145">
                  <c:v>0.53034287139359892</c:v>
                </c:pt>
                <c:pt idx="3146">
                  <c:v>0.53038331516747594</c:v>
                </c:pt>
                <c:pt idx="3147">
                  <c:v>0.53049728450497002</c:v>
                </c:pt>
                <c:pt idx="3148">
                  <c:v>0.53060883650498802</c:v>
                </c:pt>
                <c:pt idx="3149">
                  <c:v>0.53073215926135808</c:v>
                </c:pt>
                <c:pt idx="3150">
                  <c:v>0.53080997653823103</c:v>
                </c:pt>
                <c:pt idx="3151">
                  <c:v>0.53087361531878696</c:v>
                </c:pt>
                <c:pt idx="3152">
                  <c:v>0.53100191627928894</c:v>
                </c:pt>
                <c:pt idx="3153">
                  <c:v>0.53124323815894903</c:v>
                </c:pt>
                <c:pt idx="3154">
                  <c:v>0.53153118615061101</c:v>
                </c:pt>
                <c:pt idx="3155">
                  <c:v>0.53158992742740607</c:v>
                </c:pt>
                <c:pt idx="3156">
                  <c:v>0.53177180517501099</c:v>
                </c:pt>
                <c:pt idx="3157">
                  <c:v>0.53180086031842</c:v>
                </c:pt>
                <c:pt idx="3158">
                  <c:v>0.53189489742312501</c:v>
                </c:pt>
                <c:pt idx="3159">
                  <c:v>0.531953039377558</c:v>
                </c:pt>
                <c:pt idx="3160">
                  <c:v>0.53206413691490106</c:v>
                </c:pt>
                <c:pt idx="3161">
                  <c:v>0.53216881972957197</c:v>
                </c:pt>
                <c:pt idx="3162">
                  <c:v>0.53223515069167204</c:v>
                </c:pt>
                <c:pt idx="3163">
                  <c:v>0.53235685844219494</c:v>
                </c:pt>
                <c:pt idx="3164">
                  <c:v>0.53247049414730396</c:v>
                </c:pt>
                <c:pt idx="3165">
                  <c:v>0.53259696516093102</c:v>
                </c:pt>
                <c:pt idx="3166">
                  <c:v>0.53271534599222492</c:v>
                </c:pt>
                <c:pt idx="3167">
                  <c:v>0.53281237303718398</c:v>
                </c:pt>
                <c:pt idx="3168">
                  <c:v>0.53288975540240802</c:v>
                </c:pt>
                <c:pt idx="3169">
                  <c:v>0.532953927055965</c:v>
                </c:pt>
                <c:pt idx="3170">
                  <c:v>0.532999864913688</c:v>
                </c:pt>
                <c:pt idx="3171">
                  <c:v>0.53309202332364203</c:v>
                </c:pt>
                <c:pt idx="3172">
                  <c:v>0.53317796245439708</c:v>
                </c:pt>
                <c:pt idx="3173">
                  <c:v>0.53323619752326401</c:v>
                </c:pt>
                <c:pt idx="3174">
                  <c:v>0.53331891929667097</c:v>
                </c:pt>
                <c:pt idx="3175">
                  <c:v>0.53326855572551801</c:v>
                </c:pt>
                <c:pt idx="3176">
                  <c:v>0.53336928682558393</c:v>
                </c:pt>
                <c:pt idx="3177">
                  <c:v>0.53343093033605493</c:v>
                </c:pt>
                <c:pt idx="3178">
                  <c:v>0.53354186006386106</c:v>
                </c:pt>
                <c:pt idx="3179">
                  <c:v>0.53357473785242804</c:v>
                </c:pt>
                <c:pt idx="3180">
                  <c:v>0.53382879010905504</c:v>
                </c:pt>
                <c:pt idx="3181">
                  <c:v>0.53370908639214998</c:v>
                </c:pt>
                <c:pt idx="3182">
                  <c:v>0.53373605104004707</c:v>
                </c:pt>
                <c:pt idx="3183">
                  <c:v>0.53391384739724601</c:v>
                </c:pt>
                <c:pt idx="3184">
                  <c:v>0.53406525572628394</c:v>
                </c:pt>
                <c:pt idx="3185">
                  <c:v>0.53427867043375998</c:v>
                </c:pt>
                <c:pt idx="3186">
                  <c:v>0.53469037338254199</c:v>
                </c:pt>
                <c:pt idx="3187">
                  <c:v>0.53474863867829803</c:v>
                </c:pt>
                <c:pt idx="3188">
                  <c:v>0.53480665616401601</c:v>
                </c:pt>
                <c:pt idx="3189">
                  <c:v>0.53489061708896402</c:v>
                </c:pt>
                <c:pt idx="3190">
                  <c:v>0.53502507112515807</c:v>
                </c:pt>
                <c:pt idx="3191">
                  <c:v>0.53523893156681002</c:v>
                </c:pt>
                <c:pt idx="3192">
                  <c:v>0.53545873741960404</c:v>
                </c:pt>
                <c:pt idx="3193">
                  <c:v>0.53560274939487806</c:v>
                </c:pt>
                <c:pt idx="3194">
                  <c:v>0.53577551822373604</c:v>
                </c:pt>
                <c:pt idx="3195">
                  <c:v>0.53582046808721406</c:v>
                </c:pt>
                <c:pt idx="3196">
                  <c:v>0.535907462309686</c:v>
                </c:pt>
                <c:pt idx="3197">
                  <c:v>0.535975912577073</c:v>
                </c:pt>
                <c:pt idx="3198">
                  <c:v>0.53602641708147403</c:v>
                </c:pt>
                <c:pt idx="3199">
                  <c:v>0.53606829052843996</c:v>
                </c:pt>
                <c:pt idx="3200">
                  <c:v>0.53614041540443802</c:v>
                </c:pt>
                <c:pt idx="3201">
                  <c:v>0.53617404581856598</c:v>
                </c:pt>
                <c:pt idx="3202">
                  <c:v>0.53622914846825098</c:v>
                </c:pt>
                <c:pt idx="3203">
                  <c:v>0.53625790779462301</c:v>
                </c:pt>
                <c:pt idx="3204">
                  <c:v>0.53625689936724497</c:v>
                </c:pt>
                <c:pt idx="3205">
                  <c:v>0.53620220083277692</c:v>
                </c:pt>
                <c:pt idx="3206">
                  <c:v>0.53686636462763504</c:v>
                </c:pt>
                <c:pt idx="3207">
                  <c:v>0.53711020166865997</c:v>
                </c:pt>
                <c:pt idx="3208">
                  <c:v>0.53719110038653395</c:v>
                </c:pt>
                <c:pt idx="3209">
                  <c:v>0.53723074933603898</c:v>
                </c:pt>
                <c:pt idx="3210">
                  <c:v>0.53735281956775793</c:v>
                </c:pt>
                <c:pt idx="3211">
                  <c:v>0.53749959025038008</c:v>
                </c:pt>
                <c:pt idx="3212">
                  <c:v>0.53767427437570792</c:v>
                </c:pt>
                <c:pt idx="3213">
                  <c:v>0.537853333250776</c:v>
                </c:pt>
                <c:pt idx="3214">
                  <c:v>0.53788616469894801</c:v>
                </c:pt>
                <c:pt idx="3215">
                  <c:v>0.53798397139616005</c:v>
                </c:pt>
                <c:pt idx="3216">
                  <c:v>0.53807219384080707</c:v>
                </c:pt>
                <c:pt idx="3217">
                  <c:v>0.53813502639259392</c:v>
                </c:pt>
                <c:pt idx="3218">
                  <c:v>0.538234584365891</c:v>
                </c:pt>
                <c:pt idx="3219">
                  <c:v>0.53832187184228397</c:v>
                </c:pt>
                <c:pt idx="3220">
                  <c:v>0.53841617842922096</c:v>
                </c:pt>
                <c:pt idx="3221">
                  <c:v>0.53854077313289794</c:v>
                </c:pt>
                <c:pt idx="3222">
                  <c:v>0.53861516573310098</c:v>
                </c:pt>
                <c:pt idx="3223">
                  <c:v>0.538684050115812</c:v>
                </c:pt>
                <c:pt idx="3224">
                  <c:v>0.53871637604388001</c:v>
                </c:pt>
                <c:pt idx="3225">
                  <c:v>0.53873687633531797</c:v>
                </c:pt>
                <c:pt idx="3226">
                  <c:v>0.53877777543160199</c:v>
                </c:pt>
                <c:pt idx="3227">
                  <c:v>0.53880416194533398</c:v>
                </c:pt>
                <c:pt idx="3228">
                  <c:v>0.53907706238178998</c:v>
                </c:pt>
                <c:pt idx="3229">
                  <c:v>0.53934261470779199</c:v>
                </c:pt>
                <c:pt idx="3230">
                  <c:v>0.53943126352096193</c:v>
                </c:pt>
                <c:pt idx="3231">
                  <c:v>0.53952527185481503</c:v>
                </c:pt>
                <c:pt idx="3232">
                  <c:v>0.53962864451300208</c:v>
                </c:pt>
                <c:pt idx="3233">
                  <c:v>0.53988665521752099</c:v>
                </c:pt>
                <c:pt idx="3234">
                  <c:v>0.54002682236713695</c:v>
                </c:pt>
                <c:pt idx="3235">
                  <c:v>0.54019682473244901</c:v>
                </c:pt>
                <c:pt idx="3236">
                  <c:v>0.54023445972961603</c:v>
                </c:pt>
                <c:pt idx="3237">
                  <c:v>0.54029623763879397</c:v>
                </c:pt>
                <c:pt idx="3238">
                  <c:v>0.54048486169729504</c:v>
                </c:pt>
                <c:pt idx="3239">
                  <c:v>0.54064648054327802</c:v>
                </c:pt>
                <c:pt idx="3240">
                  <c:v>0.54079532539112596</c:v>
                </c:pt>
                <c:pt idx="3241">
                  <c:v>0.54090135942272299</c:v>
                </c:pt>
                <c:pt idx="3242">
                  <c:v>0.54099764839694597</c:v>
                </c:pt>
                <c:pt idx="3243">
                  <c:v>0.54107596838627492</c:v>
                </c:pt>
                <c:pt idx="3244">
                  <c:v>0.54112615503522898</c:v>
                </c:pt>
                <c:pt idx="3245">
                  <c:v>0.54115289087736107</c:v>
                </c:pt>
                <c:pt idx="3246">
                  <c:v>0.54115914377152796</c:v>
                </c:pt>
                <c:pt idx="3247">
                  <c:v>0.54118395840664701</c:v>
                </c:pt>
                <c:pt idx="3248">
                  <c:v>0.54123127361368906</c:v>
                </c:pt>
                <c:pt idx="3249">
                  <c:v>0.54128740195503</c:v>
                </c:pt>
                <c:pt idx="3250">
                  <c:v>0.54173724216914698</c:v>
                </c:pt>
                <c:pt idx="3251">
                  <c:v>0.54187749668831198</c:v>
                </c:pt>
                <c:pt idx="3252">
                  <c:v>0.54196053740745898</c:v>
                </c:pt>
                <c:pt idx="3253">
                  <c:v>0.54211836857992202</c:v>
                </c:pt>
                <c:pt idx="3254">
                  <c:v>0.54221881939384997</c:v>
                </c:pt>
                <c:pt idx="3255">
                  <c:v>0.54238345320821502</c:v>
                </c:pt>
                <c:pt idx="3256">
                  <c:v>0.54250272335558702</c:v>
                </c:pt>
                <c:pt idx="3257">
                  <c:v>0.542618479300078</c:v>
                </c:pt>
                <c:pt idx="3258">
                  <c:v>0.54277149280522607</c:v>
                </c:pt>
                <c:pt idx="3259">
                  <c:v>0.54287188478919501</c:v>
                </c:pt>
                <c:pt idx="3260">
                  <c:v>0.54303058370287705</c:v>
                </c:pt>
                <c:pt idx="3261">
                  <c:v>0.54314168824610998</c:v>
                </c:pt>
                <c:pt idx="3262">
                  <c:v>0.54326838812696998</c:v>
                </c:pt>
                <c:pt idx="3263">
                  <c:v>0.54338272632459206</c:v>
                </c:pt>
                <c:pt idx="3264">
                  <c:v>0.54347530174109293</c:v>
                </c:pt>
                <c:pt idx="3265">
                  <c:v>0.54360142567997793</c:v>
                </c:pt>
                <c:pt idx="3266">
                  <c:v>0.54364873407832004</c:v>
                </c:pt>
                <c:pt idx="3267">
                  <c:v>0.54370672899624006</c:v>
                </c:pt>
                <c:pt idx="3268">
                  <c:v>0.54383510951981795</c:v>
                </c:pt>
                <c:pt idx="3269">
                  <c:v>0.54387963887178303</c:v>
                </c:pt>
                <c:pt idx="3270">
                  <c:v>0.54399416683666901</c:v>
                </c:pt>
                <c:pt idx="3271">
                  <c:v>0.54411200512345492</c:v>
                </c:pt>
                <c:pt idx="3272">
                  <c:v>0.544171182684143</c:v>
                </c:pt>
                <c:pt idx="3273">
                  <c:v>0.54427162523517503</c:v>
                </c:pt>
                <c:pt idx="3274">
                  <c:v>0.544417775571996</c:v>
                </c:pt>
                <c:pt idx="3275">
                  <c:v>0.544515637779863</c:v>
                </c:pt>
                <c:pt idx="3276">
                  <c:v>0.54467636038402401</c:v>
                </c:pt>
                <c:pt idx="3277">
                  <c:v>0.54484037952471698</c:v>
                </c:pt>
                <c:pt idx="3278">
                  <c:v>0.54499444121439899</c:v>
                </c:pt>
                <c:pt idx="3279">
                  <c:v>0.54511221457872194</c:v>
                </c:pt>
                <c:pt idx="3280">
                  <c:v>0.54523621333155903</c:v>
                </c:pt>
                <c:pt idx="3281">
                  <c:v>0.545452383264175</c:v>
                </c:pt>
                <c:pt idx="3282">
                  <c:v>0.54556663137324202</c:v>
                </c:pt>
                <c:pt idx="3283">
                  <c:v>0.54563004213710797</c:v>
                </c:pt>
                <c:pt idx="3284">
                  <c:v>0.54577418869961103</c:v>
                </c:pt>
                <c:pt idx="3285">
                  <c:v>0.54597118900169805</c:v>
                </c:pt>
                <c:pt idx="3286">
                  <c:v>0.54604713288508999</c:v>
                </c:pt>
                <c:pt idx="3287">
                  <c:v>0.54614029427456001</c:v>
                </c:pt>
                <c:pt idx="3288">
                  <c:v>0.54617432887959505</c:v>
                </c:pt>
                <c:pt idx="3289">
                  <c:v>0.54617856197931502</c:v>
                </c:pt>
                <c:pt idx="3290">
                  <c:v>0.54620675831129506</c:v>
                </c:pt>
                <c:pt idx="3291">
                  <c:v>0.546262436594941</c:v>
                </c:pt>
                <c:pt idx="3292">
                  <c:v>0.54629834195014193</c:v>
                </c:pt>
                <c:pt idx="3293">
                  <c:v>0.54639803556580901</c:v>
                </c:pt>
                <c:pt idx="3294">
                  <c:v>0.54649645732965801</c:v>
                </c:pt>
                <c:pt idx="3295">
                  <c:v>0.54656828625630705</c:v>
                </c:pt>
                <c:pt idx="3296">
                  <c:v>0.54659235429837594</c:v>
                </c:pt>
                <c:pt idx="3297">
                  <c:v>0.54669467328230192</c:v>
                </c:pt>
                <c:pt idx="3298">
                  <c:v>0.54713095804953493</c:v>
                </c:pt>
                <c:pt idx="3299">
                  <c:v>0.54719397889967503</c:v>
                </c:pt>
                <c:pt idx="3300">
                  <c:v>0.54727089440269694</c:v>
                </c:pt>
                <c:pt idx="3301">
                  <c:v>0.54740105910011905</c:v>
                </c:pt>
                <c:pt idx="3302">
                  <c:v>0.54756446103979806</c:v>
                </c:pt>
                <c:pt idx="3303">
                  <c:v>0.54772821101342695</c:v>
                </c:pt>
                <c:pt idx="3304">
                  <c:v>0.54782670462136895</c:v>
                </c:pt>
                <c:pt idx="3305">
                  <c:v>0.54791806353333006</c:v>
                </c:pt>
                <c:pt idx="3306">
                  <c:v>0.54803910045943405</c:v>
                </c:pt>
                <c:pt idx="3307">
                  <c:v>0.54816618807614104</c:v>
                </c:pt>
                <c:pt idx="3308">
                  <c:v>0.54827641830390106</c:v>
                </c:pt>
                <c:pt idx="3309">
                  <c:v>0.54833297306666706</c:v>
                </c:pt>
                <c:pt idx="3310">
                  <c:v>0.54849133612241996</c:v>
                </c:pt>
                <c:pt idx="3311">
                  <c:v>0.548720975014509</c:v>
                </c:pt>
                <c:pt idx="3312">
                  <c:v>0.54881326896136895</c:v>
                </c:pt>
                <c:pt idx="3313">
                  <c:v>0.54880880998728199</c:v>
                </c:pt>
                <c:pt idx="3314">
                  <c:v>0.54896604203883692</c:v>
                </c:pt>
                <c:pt idx="3315">
                  <c:v>0.54904414149569702</c:v>
                </c:pt>
                <c:pt idx="3316">
                  <c:v>0.54926500428367098</c:v>
                </c:pt>
                <c:pt idx="3317">
                  <c:v>0.54940419504654692</c:v>
                </c:pt>
                <c:pt idx="3318">
                  <c:v>0.54960374184226102</c:v>
                </c:pt>
                <c:pt idx="3319">
                  <c:v>0.54967894916707793</c:v>
                </c:pt>
                <c:pt idx="3320">
                  <c:v>0.54969876035478493</c:v>
                </c:pt>
                <c:pt idx="3321">
                  <c:v>0.54980583510738801</c:v>
                </c:pt>
                <c:pt idx="3322">
                  <c:v>0.54995662025826397</c:v>
                </c:pt>
                <c:pt idx="3323">
                  <c:v>0.55007249998318197</c:v>
                </c:pt>
                <c:pt idx="3324">
                  <c:v>0.55018602123337201</c:v>
                </c:pt>
                <c:pt idx="3325">
                  <c:v>0.55030621270764302</c:v>
                </c:pt>
                <c:pt idx="3326">
                  <c:v>0.55045805399250902</c:v>
                </c:pt>
                <c:pt idx="3327">
                  <c:v>0.55060372132673896</c:v>
                </c:pt>
                <c:pt idx="3328">
                  <c:v>0.55074503343755798</c:v>
                </c:pt>
                <c:pt idx="3329">
                  <c:v>0.55098745745532196</c:v>
                </c:pt>
                <c:pt idx="3330">
                  <c:v>0.55106419704415499</c:v>
                </c:pt>
                <c:pt idx="3331">
                  <c:v>0.55114433720560996</c:v>
                </c:pt>
                <c:pt idx="3332">
                  <c:v>0.55128398738794693</c:v>
                </c:pt>
                <c:pt idx="3333">
                  <c:v>0.55131686135636593</c:v>
                </c:pt>
                <c:pt idx="3334">
                  <c:v>0.55150296924184095</c:v>
                </c:pt>
                <c:pt idx="3335">
                  <c:v>0.55160772079233</c:v>
                </c:pt>
                <c:pt idx="3336">
                  <c:v>0.55166765493862602</c:v>
                </c:pt>
                <c:pt idx="3337">
                  <c:v>0.551801519927968</c:v>
                </c:pt>
                <c:pt idx="3338">
                  <c:v>0.55195397777353894</c:v>
                </c:pt>
                <c:pt idx="3339">
                  <c:v>0.55207404837776797</c:v>
                </c:pt>
                <c:pt idx="3340">
                  <c:v>0.55224198358402399</c:v>
                </c:pt>
                <c:pt idx="3341">
                  <c:v>0.552376781758107</c:v>
                </c:pt>
                <c:pt idx="3342">
                  <c:v>0.55245001050821596</c:v>
                </c:pt>
                <c:pt idx="3343">
                  <c:v>0.552515057275073</c:v>
                </c:pt>
                <c:pt idx="3344">
                  <c:v>0.55258765846151703</c:v>
                </c:pt>
                <c:pt idx="3345">
                  <c:v>0.55264243207498898</c:v>
                </c:pt>
                <c:pt idx="3346">
                  <c:v>0.55267867174249008</c:v>
                </c:pt>
                <c:pt idx="3347">
                  <c:v>0.55274341451926201</c:v>
                </c:pt>
                <c:pt idx="3348">
                  <c:v>0.55283879813849901</c:v>
                </c:pt>
                <c:pt idx="3349">
                  <c:v>0.55293878989058598</c:v>
                </c:pt>
                <c:pt idx="3350">
                  <c:v>0.55307860140809506</c:v>
                </c:pt>
                <c:pt idx="3351">
                  <c:v>0.55323815102219298</c:v>
                </c:pt>
                <c:pt idx="3352">
                  <c:v>0.55341041292203608</c:v>
                </c:pt>
                <c:pt idx="3353">
                  <c:v>0.55352889178294706</c:v>
                </c:pt>
                <c:pt idx="3354">
                  <c:v>0.55363036187916492</c:v>
                </c:pt>
                <c:pt idx="3355">
                  <c:v>0.55375459771304802</c:v>
                </c:pt>
                <c:pt idx="3356">
                  <c:v>0.55388857014703508</c:v>
                </c:pt>
                <c:pt idx="3357">
                  <c:v>0.55399730011377901</c:v>
                </c:pt>
                <c:pt idx="3358">
                  <c:v>0.55407069507124795</c:v>
                </c:pt>
                <c:pt idx="3359">
                  <c:v>0.55420132317160498</c:v>
                </c:pt>
                <c:pt idx="3360">
                  <c:v>0.55437900353934599</c:v>
                </c:pt>
                <c:pt idx="3361">
                  <c:v>0.55453105509193301</c:v>
                </c:pt>
                <c:pt idx="3362">
                  <c:v>0.55469133081654798</c:v>
                </c:pt>
                <c:pt idx="3363">
                  <c:v>0.55491569470427704</c:v>
                </c:pt>
                <c:pt idx="3364">
                  <c:v>0.55498134571342295</c:v>
                </c:pt>
                <c:pt idx="3365">
                  <c:v>0.55505467138371001</c:v>
                </c:pt>
                <c:pt idx="3366">
                  <c:v>0.555133120244934</c:v>
                </c:pt>
                <c:pt idx="3367">
                  <c:v>0.55524294557273901</c:v>
                </c:pt>
                <c:pt idx="3368">
                  <c:v>0.55541424479980006</c:v>
                </c:pt>
                <c:pt idx="3369">
                  <c:v>0.55550620066894507</c:v>
                </c:pt>
                <c:pt idx="3370">
                  <c:v>0.55568722521244007</c:v>
                </c:pt>
                <c:pt idx="3371">
                  <c:v>0.55576953391239603</c:v>
                </c:pt>
                <c:pt idx="3372">
                  <c:v>0.55592661979727998</c:v>
                </c:pt>
                <c:pt idx="3373">
                  <c:v>0.556072587731407</c:v>
                </c:pt>
                <c:pt idx="3374">
                  <c:v>0.55606282357721093</c:v>
                </c:pt>
                <c:pt idx="3375">
                  <c:v>0.55620136515727592</c:v>
                </c:pt>
                <c:pt idx="3376">
                  <c:v>0.55635276700146297</c:v>
                </c:pt>
                <c:pt idx="3377">
                  <c:v>0.55649493452907506</c:v>
                </c:pt>
                <c:pt idx="3378">
                  <c:v>0.55651064531169303</c:v>
                </c:pt>
                <c:pt idx="3379">
                  <c:v>0.55647837608430106</c:v>
                </c:pt>
                <c:pt idx="3380">
                  <c:v>0.55664408844357705</c:v>
                </c:pt>
                <c:pt idx="3381">
                  <c:v>0.55690797046548002</c:v>
                </c:pt>
                <c:pt idx="3382">
                  <c:v>0.55701592220171303</c:v>
                </c:pt>
                <c:pt idx="3383">
                  <c:v>0.55719073846634393</c:v>
                </c:pt>
                <c:pt idx="3384">
                  <c:v>0.55727124307272102</c:v>
                </c:pt>
                <c:pt idx="3385">
                  <c:v>0.55736972033004295</c:v>
                </c:pt>
                <c:pt idx="3386">
                  <c:v>0.55749524007861107</c:v>
                </c:pt>
                <c:pt idx="3387">
                  <c:v>0.557515613109696</c:v>
                </c:pt>
                <c:pt idx="3388">
                  <c:v>0.55758466864803502</c:v>
                </c:pt>
                <c:pt idx="3389">
                  <c:v>0.55774665140053292</c:v>
                </c:pt>
                <c:pt idx="3390">
                  <c:v>0.55789006794858398</c:v>
                </c:pt>
                <c:pt idx="3391">
                  <c:v>0.55797589855323393</c:v>
                </c:pt>
                <c:pt idx="3392">
                  <c:v>0.55806124159707093</c:v>
                </c:pt>
                <c:pt idx="3393">
                  <c:v>0.55812922647873298</c:v>
                </c:pt>
                <c:pt idx="3394">
                  <c:v>0.55819161110332893</c:v>
                </c:pt>
                <c:pt idx="3395">
                  <c:v>0.55844468489167398</c:v>
                </c:pt>
                <c:pt idx="3396">
                  <c:v>0.55853298050686195</c:v>
                </c:pt>
                <c:pt idx="3397">
                  <c:v>0.55862383849864594</c:v>
                </c:pt>
                <c:pt idx="3398">
                  <c:v>0.558780654815351</c:v>
                </c:pt>
                <c:pt idx="3399">
                  <c:v>0.55894596973407396</c:v>
                </c:pt>
                <c:pt idx="3400">
                  <c:v>0.55901053203343598</c:v>
                </c:pt>
                <c:pt idx="3401">
                  <c:v>0.55908803956541198</c:v>
                </c:pt>
                <c:pt idx="3402">
                  <c:v>0.55919340392706207</c:v>
                </c:pt>
                <c:pt idx="3403">
                  <c:v>0.55927228467521006</c:v>
                </c:pt>
                <c:pt idx="3404">
                  <c:v>0.55914483147947902</c:v>
                </c:pt>
                <c:pt idx="3405">
                  <c:v>0.55939296129284699</c:v>
                </c:pt>
                <c:pt idx="3406">
                  <c:v>0.559604296190925</c:v>
                </c:pt>
                <c:pt idx="3407">
                  <c:v>0.55975135544422794</c:v>
                </c:pt>
                <c:pt idx="3408">
                  <c:v>0.55989966183895001</c:v>
                </c:pt>
                <c:pt idx="3409">
                  <c:v>0.55999495241620401</c:v>
                </c:pt>
                <c:pt idx="3410">
                  <c:v>0.56015597329529998</c:v>
                </c:pt>
                <c:pt idx="3411">
                  <c:v>0.56027277151429999</c:v>
                </c:pt>
                <c:pt idx="3412">
                  <c:v>0.56037543390806399</c:v>
                </c:pt>
                <c:pt idx="3413">
                  <c:v>0.56046478821374901</c:v>
                </c:pt>
                <c:pt idx="3414">
                  <c:v>0.56055297257762304</c:v>
                </c:pt>
                <c:pt idx="3415">
                  <c:v>0.56064237558664198</c:v>
                </c:pt>
                <c:pt idx="3416">
                  <c:v>0.56077984255144897</c:v>
                </c:pt>
                <c:pt idx="3417">
                  <c:v>0.56090312389693397</c:v>
                </c:pt>
                <c:pt idx="3418">
                  <c:v>0.56103074952186605</c:v>
                </c:pt>
                <c:pt idx="3419">
                  <c:v>0.561155353051213</c:v>
                </c:pt>
                <c:pt idx="3420">
                  <c:v>0.561271815415192</c:v>
                </c:pt>
                <c:pt idx="3421">
                  <c:v>0.56127578400734102</c:v>
                </c:pt>
                <c:pt idx="3422">
                  <c:v>0.56146735503117995</c:v>
                </c:pt>
                <c:pt idx="3423">
                  <c:v>0.56165328707574602</c:v>
                </c:pt>
                <c:pt idx="3424">
                  <c:v>0.56179682673690201</c:v>
                </c:pt>
                <c:pt idx="3425">
                  <c:v>0.56190119203220001</c:v>
                </c:pt>
                <c:pt idx="3426">
                  <c:v>0.56199577966477599</c:v>
                </c:pt>
                <c:pt idx="3427">
                  <c:v>0.56205760162665896</c:v>
                </c:pt>
                <c:pt idx="3428">
                  <c:v>0.56226760607564197</c:v>
                </c:pt>
                <c:pt idx="3429">
                  <c:v>0.562430042302411</c:v>
                </c:pt>
                <c:pt idx="3430">
                  <c:v>0.56251342149852601</c:v>
                </c:pt>
                <c:pt idx="3431">
                  <c:v>0.56257143509560104</c:v>
                </c:pt>
                <c:pt idx="3432">
                  <c:v>0.56262522253659797</c:v>
                </c:pt>
                <c:pt idx="3433">
                  <c:v>0.56269002359646603</c:v>
                </c:pt>
                <c:pt idx="3434">
                  <c:v>0.56275149495760501</c:v>
                </c:pt>
                <c:pt idx="3435">
                  <c:v>0.56284383006465</c:v>
                </c:pt>
                <c:pt idx="3436">
                  <c:v>0.56293768902319896</c:v>
                </c:pt>
                <c:pt idx="3437">
                  <c:v>0.56319268303607206</c:v>
                </c:pt>
                <c:pt idx="3438">
                  <c:v>0.56328136823035402</c:v>
                </c:pt>
                <c:pt idx="3439">
                  <c:v>0.56340934591571301</c:v>
                </c:pt>
                <c:pt idx="3440">
                  <c:v>0.56350067380832192</c:v>
                </c:pt>
                <c:pt idx="3441">
                  <c:v>0.56352541296913405</c:v>
                </c:pt>
                <c:pt idx="3442">
                  <c:v>0.56358236274766993</c:v>
                </c:pt>
                <c:pt idx="3443">
                  <c:v>0.56367254611687101</c:v>
                </c:pt>
                <c:pt idx="3444">
                  <c:v>0.56374160666850304</c:v>
                </c:pt>
                <c:pt idx="3445">
                  <c:v>0.56386403696319498</c:v>
                </c:pt>
                <c:pt idx="3446">
                  <c:v>0.56408340637533394</c:v>
                </c:pt>
                <c:pt idx="3447">
                  <c:v>0.56412868309812292</c:v>
                </c:pt>
                <c:pt idx="3448">
                  <c:v>0.56395683081843306</c:v>
                </c:pt>
                <c:pt idx="3449">
                  <c:v>0.56406744844539303</c:v>
                </c:pt>
                <c:pt idx="3450">
                  <c:v>0.56460226922869206</c:v>
                </c:pt>
                <c:pt idx="3451">
                  <c:v>0.56475981464557701</c:v>
                </c:pt>
                <c:pt idx="3452">
                  <c:v>0.56485266308743098</c:v>
                </c:pt>
                <c:pt idx="3453">
                  <c:v>0.56492392970082705</c:v>
                </c:pt>
                <c:pt idx="3454">
                  <c:v>0.56498991730582393</c:v>
                </c:pt>
                <c:pt idx="3455">
                  <c:v>0.56508462892711198</c:v>
                </c:pt>
                <c:pt idx="3456">
                  <c:v>0.56513509003681595</c:v>
                </c:pt>
                <c:pt idx="3457">
                  <c:v>0.56522560950437506</c:v>
                </c:pt>
                <c:pt idx="3458">
                  <c:v>0.56532078692052301</c:v>
                </c:pt>
                <c:pt idx="3459">
                  <c:v>0.56539878155107903</c:v>
                </c:pt>
                <c:pt idx="3460">
                  <c:v>0.56547628062520894</c:v>
                </c:pt>
                <c:pt idx="3461">
                  <c:v>0.56559803477190496</c:v>
                </c:pt>
                <c:pt idx="3462">
                  <c:v>0.56568649270611093</c:v>
                </c:pt>
                <c:pt idx="3463">
                  <c:v>0.56586543906611797</c:v>
                </c:pt>
                <c:pt idx="3464">
                  <c:v>0.56587616942459196</c:v>
                </c:pt>
                <c:pt idx="3465">
                  <c:v>0.56588163116892198</c:v>
                </c:pt>
                <c:pt idx="3466">
                  <c:v>0.56588994872727993</c:v>
                </c:pt>
                <c:pt idx="3467">
                  <c:v>0.56590020585933298</c:v>
                </c:pt>
                <c:pt idx="3468">
                  <c:v>0.56611237069789599</c:v>
                </c:pt>
                <c:pt idx="3469">
                  <c:v>0.56620594016594405</c:v>
                </c:pt>
                <c:pt idx="3470">
                  <c:v>0.56620354412824203</c:v>
                </c:pt>
                <c:pt idx="3471">
                  <c:v>0.56625269179392501</c:v>
                </c:pt>
                <c:pt idx="3472">
                  <c:v>0.56633241620276198</c:v>
                </c:pt>
                <c:pt idx="3473">
                  <c:v>0.56685185462536902</c:v>
                </c:pt>
                <c:pt idx="3474">
                  <c:v>0.56635782519883504</c:v>
                </c:pt>
                <c:pt idx="3475">
                  <c:v>0.56658028552584905</c:v>
                </c:pt>
                <c:pt idx="3476">
                  <c:v>0.56694452514578397</c:v>
                </c:pt>
                <c:pt idx="3477">
                  <c:v>0.56713920851144595</c:v>
                </c:pt>
                <c:pt idx="3478">
                  <c:v>0.56733569263607297</c:v>
                </c:pt>
                <c:pt idx="3479">
                  <c:v>0.56748555417147806</c:v>
                </c:pt>
                <c:pt idx="3480">
                  <c:v>0.56762442006019798</c:v>
                </c:pt>
                <c:pt idx="3481">
                  <c:v>0.56772118630120794</c:v>
                </c:pt>
                <c:pt idx="3482">
                  <c:v>0.56779903583344904</c:v>
                </c:pt>
                <c:pt idx="3483">
                  <c:v>0.567886052693786</c:v>
                </c:pt>
                <c:pt idx="3484">
                  <c:v>0.56796550287061498</c:v>
                </c:pt>
                <c:pt idx="3485">
                  <c:v>0.56801992478661101</c:v>
                </c:pt>
                <c:pt idx="3486">
                  <c:v>0.56811654551447699</c:v>
                </c:pt>
                <c:pt idx="3487">
                  <c:v>0.56817659249534902</c:v>
                </c:pt>
                <c:pt idx="3488">
                  <c:v>0.56826524252692401</c:v>
                </c:pt>
                <c:pt idx="3489">
                  <c:v>0.56835941469617202</c:v>
                </c:pt>
                <c:pt idx="3490">
                  <c:v>0.56839984463270798</c:v>
                </c:pt>
                <c:pt idx="3491">
                  <c:v>0.56844641940224094</c:v>
                </c:pt>
                <c:pt idx="3492">
                  <c:v>0.56851887182636807</c:v>
                </c:pt>
                <c:pt idx="3493">
                  <c:v>0.56856702050782593</c:v>
                </c:pt>
                <c:pt idx="3494">
                  <c:v>0.56855707720017401</c:v>
                </c:pt>
                <c:pt idx="3495">
                  <c:v>0.56867711406325805</c:v>
                </c:pt>
                <c:pt idx="3496">
                  <c:v>0.56896520756718405</c:v>
                </c:pt>
                <c:pt idx="3497">
                  <c:v>0.56895201228033299</c:v>
                </c:pt>
                <c:pt idx="3498">
                  <c:v>0.56894738503137898</c:v>
                </c:pt>
                <c:pt idx="3499">
                  <c:v>0.56894142299907402</c:v>
                </c:pt>
                <c:pt idx="3500">
                  <c:v>0.56892914299223607</c:v>
                </c:pt>
                <c:pt idx="3501">
                  <c:v>0.56915679928370899</c:v>
                </c:pt>
                <c:pt idx="3502">
                  <c:v>0.56987079663962192</c:v>
                </c:pt>
                <c:pt idx="3503">
                  <c:v>0.56995153330116699</c:v>
                </c:pt>
                <c:pt idx="3504">
                  <c:v>0.57006221104937405</c:v>
                </c:pt>
                <c:pt idx="3505">
                  <c:v>0.57013773408886403</c:v>
                </c:pt>
                <c:pt idx="3506">
                  <c:v>0.57026584023079896</c:v>
                </c:pt>
                <c:pt idx="3507">
                  <c:v>0.570358870720305</c:v>
                </c:pt>
                <c:pt idx="3508">
                  <c:v>0.57039060248631501</c:v>
                </c:pt>
                <c:pt idx="3509">
                  <c:v>0.57043925786086402</c:v>
                </c:pt>
                <c:pt idx="3510">
                  <c:v>0.57046317873062602</c:v>
                </c:pt>
                <c:pt idx="3511">
                  <c:v>0.57049377140759994</c:v>
                </c:pt>
                <c:pt idx="3512">
                  <c:v>0.57052680929338306</c:v>
                </c:pt>
                <c:pt idx="3513">
                  <c:v>0.570583998739012</c:v>
                </c:pt>
                <c:pt idx="3514">
                  <c:v>0.570716120675545</c:v>
                </c:pt>
                <c:pt idx="3515">
                  <c:v>0.57082429615026298</c:v>
                </c:pt>
                <c:pt idx="3516">
                  <c:v>0.57090648326611904</c:v>
                </c:pt>
                <c:pt idx="3517">
                  <c:v>0.57094401753950197</c:v>
                </c:pt>
                <c:pt idx="3518">
                  <c:v>0.57102944036858005</c:v>
                </c:pt>
                <c:pt idx="3519">
                  <c:v>0.57113125747798599</c:v>
                </c:pt>
                <c:pt idx="3520">
                  <c:v>0.57118788245938301</c:v>
                </c:pt>
                <c:pt idx="3521">
                  <c:v>0.57136914465355204</c:v>
                </c:pt>
                <c:pt idx="3522">
                  <c:v>0.57144613893872998</c:v>
                </c:pt>
                <c:pt idx="3523">
                  <c:v>0.57153514271578898</c:v>
                </c:pt>
                <c:pt idx="3524">
                  <c:v>0.57197157231948204</c:v>
                </c:pt>
                <c:pt idx="3525">
                  <c:v>0.57210524236426807</c:v>
                </c:pt>
                <c:pt idx="3526">
                  <c:v>0.57221204776442403</c:v>
                </c:pt>
                <c:pt idx="3527">
                  <c:v>0.57233126143900903</c:v>
                </c:pt>
                <c:pt idx="3528">
                  <c:v>0.57240508281852898</c:v>
                </c:pt>
                <c:pt idx="3529">
                  <c:v>0.57255643213900498</c:v>
                </c:pt>
                <c:pt idx="3530">
                  <c:v>0.57262178990204093</c:v>
                </c:pt>
                <c:pt idx="3531">
                  <c:v>0.57267963555273593</c:v>
                </c:pt>
                <c:pt idx="3532">
                  <c:v>0.57278108336062705</c:v>
                </c:pt>
                <c:pt idx="3533">
                  <c:v>0.57286820915008696</c:v>
                </c:pt>
                <c:pt idx="3534">
                  <c:v>0.572932258379097</c:v>
                </c:pt>
                <c:pt idx="3535">
                  <c:v>0.57299332492342092</c:v>
                </c:pt>
                <c:pt idx="3536">
                  <c:v>0.57307197360904305</c:v>
                </c:pt>
                <c:pt idx="3537">
                  <c:v>0.57309512529141893</c:v>
                </c:pt>
                <c:pt idx="3538">
                  <c:v>0.57311739147725005</c:v>
                </c:pt>
                <c:pt idx="3539">
                  <c:v>0.57316479484708505</c:v>
                </c:pt>
                <c:pt idx="3540">
                  <c:v>0.57323600949242692</c:v>
                </c:pt>
                <c:pt idx="3541">
                  <c:v>0.57330781731983493</c:v>
                </c:pt>
                <c:pt idx="3542">
                  <c:v>0.57349373755956301</c:v>
                </c:pt>
                <c:pt idx="3543">
                  <c:v>0.57346886666804697</c:v>
                </c:pt>
                <c:pt idx="3544">
                  <c:v>0.57358093851917802</c:v>
                </c:pt>
                <c:pt idx="3545">
                  <c:v>0.57375387876361694</c:v>
                </c:pt>
                <c:pt idx="3546">
                  <c:v>0.57406205833805402</c:v>
                </c:pt>
                <c:pt idx="3547">
                  <c:v>0.57416798531338797</c:v>
                </c:pt>
                <c:pt idx="3548">
                  <c:v>0.57428655566405507</c:v>
                </c:pt>
                <c:pt idx="3549">
                  <c:v>0.574468645845436</c:v>
                </c:pt>
                <c:pt idx="3550">
                  <c:v>0.57464205498328502</c:v>
                </c:pt>
                <c:pt idx="3551">
                  <c:v>0.57474029898812296</c:v>
                </c:pt>
                <c:pt idx="3552">
                  <c:v>0.57478857405946604</c:v>
                </c:pt>
                <c:pt idx="3553">
                  <c:v>0.57489921815663192</c:v>
                </c:pt>
                <c:pt idx="3554">
                  <c:v>0.57497177293105306</c:v>
                </c:pt>
                <c:pt idx="3555">
                  <c:v>0.57507560440397198</c:v>
                </c:pt>
                <c:pt idx="3556">
                  <c:v>0.57518984819715202</c:v>
                </c:pt>
                <c:pt idx="3557">
                  <c:v>0.57529642172218098</c:v>
                </c:pt>
                <c:pt idx="3558">
                  <c:v>0.57533685412426205</c:v>
                </c:pt>
                <c:pt idx="3559">
                  <c:v>0.575366047689154</c:v>
                </c:pt>
                <c:pt idx="3560">
                  <c:v>0.57539140360232399</c:v>
                </c:pt>
                <c:pt idx="3561">
                  <c:v>0.57542416070095892</c:v>
                </c:pt>
                <c:pt idx="3562">
                  <c:v>0.57546783892243103</c:v>
                </c:pt>
                <c:pt idx="3563">
                  <c:v>0.57559388603668893</c:v>
                </c:pt>
                <c:pt idx="3564">
                  <c:v>0.575676914262232</c:v>
                </c:pt>
                <c:pt idx="3565">
                  <c:v>0.57562059102852192</c:v>
                </c:pt>
                <c:pt idx="3566">
                  <c:v>0.57562049952517103</c:v>
                </c:pt>
                <c:pt idx="3567">
                  <c:v>0.57572402520701504</c:v>
                </c:pt>
                <c:pt idx="3568">
                  <c:v>0.57584173515792703</c:v>
                </c:pt>
                <c:pt idx="3569">
                  <c:v>0.57608591770197104</c:v>
                </c:pt>
                <c:pt idx="3570">
                  <c:v>0.57628214110074394</c:v>
                </c:pt>
                <c:pt idx="3571">
                  <c:v>0.57638256001814603</c:v>
                </c:pt>
                <c:pt idx="3572">
                  <c:v>0.57649139577223107</c:v>
                </c:pt>
                <c:pt idx="3573">
                  <c:v>0.57658660985075394</c:v>
                </c:pt>
                <c:pt idx="3574">
                  <c:v>0.57668597186933201</c:v>
                </c:pt>
                <c:pt idx="3575">
                  <c:v>0.57680852464366894</c:v>
                </c:pt>
                <c:pt idx="3576">
                  <c:v>0.57696967110572395</c:v>
                </c:pt>
                <c:pt idx="3577">
                  <c:v>0.57715154522433298</c:v>
                </c:pt>
                <c:pt idx="3578">
                  <c:v>0.57722915119834495</c:v>
                </c:pt>
                <c:pt idx="3579">
                  <c:v>0.57740813376482403</c:v>
                </c:pt>
                <c:pt idx="3580">
                  <c:v>0.57747731107579403</c:v>
                </c:pt>
                <c:pt idx="3581">
                  <c:v>0.57755772484585499</c:v>
                </c:pt>
                <c:pt idx="3582">
                  <c:v>0.57761556590329199</c:v>
                </c:pt>
                <c:pt idx="3583">
                  <c:v>0.57765973261221593</c:v>
                </c:pt>
                <c:pt idx="3584">
                  <c:v>0.57767654458442608</c:v>
                </c:pt>
                <c:pt idx="3585">
                  <c:v>0.57771960783607701</c:v>
                </c:pt>
                <c:pt idx="3586">
                  <c:v>0.57795745950907107</c:v>
                </c:pt>
                <c:pt idx="3587">
                  <c:v>0.57798222112325992</c:v>
                </c:pt>
                <c:pt idx="3588">
                  <c:v>0.57803655617022698</c:v>
                </c:pt>
                <c:pt idx="3589">
                  <c:v>0.57806198390156593</c:v>
                </c:pt>
                <c:pt idx="3590">
                  <c:v>0.57810241054329503</c:v>
                </c:pt>
                <c:pt idx="3591">
                  <c:v>0.57816775094523798</c:v>
                </c:pt>
                <c:pt idx="3592">
                  <c:v>0.57819461727096599</c:v>
                </c:pt>
                <c:pt idx="3593">
                  <c:v>0.57823120274414097</c:v>
                </c:pt>
                <c:pt idx="3594">
                  <c:v>0.57826652367238895</c:v>
                </c:pt>
                <c:pt idx="3595">
                  <c:v>0.57872154574149604</c:v>
                </c:pt>
                <c:pt idx="3596">
                  <c:v>0.57878232627539794</c:v>
                </c:pt>
                <c:pt idx="3597">
                  <c:v>0.57889272031597594</c:v>
                </c:pt>
                <c:pt idx="3598">
                  <c:v>0.57902943663501594</c:v>
                </c:pt>
                <c:pt idx="3599">
                  <c:v>0.579149402413216</c:v>
                </c:pt>
                <c:pt idx="3600">
                  <c:v>0.57933227033999901</c:v>
                </c:pt>
                <c:pt idx="3601">
                  <c:v>0.57952416932825901</c:v>
                </c:pt>
                <c:pt idx="3602">
                  <c:v>0.57972779468493996</c:v>
                </c:pt>
                <c:pt idx="3603">
                  <c:v>0.57977185553348198</c:v>
                </c:pt>
                <c:pt idx="3604">
                  <c:v>0.57982888086478301</c:v>
                </c:pt>
                <c:pt idx="3605">
                  <c:v>0.57985425335900498</c:v>
                </c:pt>
                <c:pt idx="3606">
                  <c:v>0.579935902271142</c:v>
                </c:pt>
                <c:pt idx="3607">
                  <c:v>0.58006757584500901</c:v>
                </c:pt>
                <c:pt idx="3608">
                  <c:v>0.58016134263572305</c:v>
                </c:pt>
                <c:pt idx="3609">
                  <c:v>0.58025071270886208</c:v>
                </c:pt>
                <c:pt idx="3610">
                  <c:v>0.580282015625047</c:v>
                </c:pt>
                <c:pt idx="3611">
                  <c:v>0.58033650178179896</c:v>
                </c:pt>
                <c:pt idx="3612">
                  <c:v>0.58048804198360893</c:v>
                </c:pt>
                <c:pt idx="3613">
                  <c:v>0.58052573520172002</c:v>
                </c:pt>
                <c:pt idx="3614">
                  <c:v>0.58058620418059803</c:v>
                </c:pt>
                <c:pt idx="3615">
                  <c:v>0.58064720592580898</c:v>
                </c:pt>
                <c:pt idx="3616">
                  <c:v>0.58071460086702498</c:v>
                </c:pt>
                <c:pt idx="3617">
                  <c:v>0.58073390820750692</c:v>
                </c:pt>
                <c:pt idx="3618">
                  <c:v>0.58084204440544207</c:v>
                </c:pt>
                <c:pt idx="3619">
                  <c:v>0.58091466372898104</c:v>
                </c:pt>
                <c:pt idx="3620">
                  <c:v>0.58098490469039699</c:v>
                </c:pt>
                <c:pt idx="3621">
                  <c:v>0.58114980446437392</c:v>
                </c:pt>
                <c:pt idx="3622">
                  <c:v>0.58124573173673499</c:v>
                </c:pt>
                <c:pt idx="3623">
                  <c:v>0.58134308602637197</c:v>
                </c:pt>
                <c:pt idx="3624">
                  <c:v>0.58149688677710099</c:v>
                </c:pt>
                <c:pt idx="3625">
                  <c:v>0.58171121408368298</c:v>
                </c:pt>
                <c:pt idx="3626">
                  <c:v>0.58186484718081699</c:v>
                </c:pt>
                <c:pt idx="3627">
                  <c:v>0.58199170744488904</c:v>
                </c:pt>
                <c:pt idx="3628">
                  <c:v>0.58209117446121406</c:v>
                </c:pt>
                <c:pt idx="3629">
                  <c:v>0.58223995432964504</c:v>
                </c:pt>
                <c:pt idx="3630">
                  <c:v>0.58232820705630495</c:v>
                </c:pt>
                <c:pt idx="3631">
                  <c:v>0.58240027537980998</c:v>
                </c:pt>
                <c:pt idx="3632">
                  <c:v>0.58242302764506393</c:v>
                </c:pt>
                <c:pt idx="3633">
                  <c:v>0.58249007329362401</c:v>
                </c:pt>
                <c:pt idx="3634">
                  <c:v>0.58262205388136301</c:v>
                </c:pt>
                <c:pt idx="3635">
                  <c:v>0.58271536032433602</c:v>
                </c:pt>
                <c:pt idx="3636">
                  <c:v>0.582735258304662</c:v>
                </c:pt>
                <c:pt idx="3637">
                  <c:v>0.58277005766136503</c:v>
                </c:pt>
                <c:pt idx="3638">
                  <c:v>0.58278885019833893</c:v>
                </c:pt>
                <c:pt idx="3639">
                  <c:v>0.58283471206311599</c:v>
                </c:pt>
                <c:pt idx="3640">
                  <c:v>0.58290484496871198</c:v>
                </c:pt>
                <c:pt idx="3641">
                  <c:v>0.58299494079874803</c:v>
                </c:pt>
                <c:pt idx="3642">
                  <c:v>0.58311287965497605</c:v>
                </c:pt>
                <c:pt idx="3643">
                  <c:v>0.58320612752571199</c:v>
                </c:pt>
                <c:pt idx="3644">
                  <c:v>0.58330856884849402</c:v>
                </c:pt>
                <c:pt idx="3645">
                  <c:v>0.58343806518729202</c:v>
                </c:pt>
                <c:pt idx="3646">
                  <c:v>0.58355137309142802</c:v>
                </c:pt>
                <c:pt idx="3647">
                  <c:v>0.58364369699312502</c:v>
                </c:pt>
                <c:pt idx="3648">
                  <c:v>0.58371924898059202</c:v>
                </c:pt>
                <c:pt idx="3649">
                  <c:v>0.58383181770682702</c:v>
                </c:pt>
                <c:pt idx="3650">
                  <c:v>0.58408925766455</c:v>
                </c:pt>
                <c:pt idx="3651">
                  <c:v>0.58419381048112506</c:v>
                </c:pt>
                <c:pt idx="3652">
                  <c:v>0.58438226790756098</c:v>
                </c:pt>
                <c:pt idx="3653">
                  <c:v>0.58452263417077799</c:v>
                </c:pt>
                <c:pt idx="3654">
                  <c:v>0.58463881147812502</c:v>
                </c:pt>
                <c:pt idx="3655">
                  <c:v>0.58473539140656094</c:v>
                </c:pt>
                <c:pt idx="3656">
                  <c:v>0.58481026222782795</c:v>
                </c:pt>
                <c:pt idx="3657">
                  <c:v>0.58491803476664694</c:v>
                </c:pt>
                <c:pt idx="3658">
                  <c:v>0.58488768643015299</c:v>
                </c:pt>
                <c:pt idx="3659">
                  <c:v>0.58500353700325503</c:v>
                </c:pt>
                <c:pt idx="3660">
                  <c:v>0.58505539231951098</c:v>
                </c:pt>
                <c:pt idx="3661">
                  <c:v>0.58514369464719107</c:v>
                </c:pt>
                <c:pt idx="3662">
                  <c:v>0.58525298259566894</c:v>
                </c:pt>
                <c:pt idx="3663">
                  <c:v>0.58533831389573399</c:v>
                </c:pt>
                <c:pt idx="3664">
                  <c:v>0.58542729573270003</c:v>
                </c:pt>
                <c:pt idx="3665">
                  <c:v>0.58552631654614395</c:v>
                </c:pt>
                <c:pt idx="3666">
                  <c:v>0.58561814817714897</c:v>
                </c:pt>
                <c:pt idx="3667">
                  <c:v>0.58567139086172593</c:v>
                </c:pt>
                <c:pt idx="3668">
                  <c:v>0.58571403451061399</c:v>
                </c:pt>
                <c:pt idx="3669">
                  <c:v>0.58575732690308802</c:v>
                </c:pt>
                <c:pt idx="3670">
                  <c:v>0.58580808350116198</c:v>
                </c:pt>
                <c:pt idx="3671">
                  <c:v>0.58587346196578505</c:v>
                </c:pt>
                <c:pt idx="3672">
                  <c:v>0.58593440155302401</c:v>
                </c:pt>
                <c:pt idx="3673">
                  <c:v>0.58600397065340193</c:v>
                </c:pt>
                <c:pt idx="3674">
                  <c:v>0.58614469718978401</c:v>
                </c:pt>
                <c:pt idx="3675">
                  <c:v>0.58619028242222293</c:v>
                </c:pt>
                <c:pt idx="3676">
                  <c:v>0.58630797809204105</c:v>
                </c:pt>
                <c:pt idx="3677">
                  <c:v>0.58647618283473701</c:v>
                </c:pt>
                <c:pt idx="3678">
                  <c:v>0.58661730701928194</c:v>
                </c:pt>
                <c:pt idx="3679">
                  <c:v>0.58681355182984496</c:v>
                </c:pt>
                <c:pt idx="3680">
                  <c:v>0.586967284803803</c:v>
                </c:pt>
                <c:pt idx="3681">
                  <c:v>0.587064073224285</c:v>
                </c:pt>
                <c:pt idx="3682">
                  <c:v>0.58713990145134698</c:v>
                </c:pt>
                <c:pt idx="3683">
                  <c:v>0.58717216598182997</c:v>
                </c:pt>
                <c:pt idx="3684">
                  <c:v>0.58720355302508298</c:v>
                </c:pt>
                <c:pt idx="3685">
                  <c:v>0.58726990455952799</c:v>
                </c:pt>
                <c:pt idx="3686">
                  <c:v>0.58731605917437801</c:v>
                </c:pt>
                <c:pt idx="3687">
                  <c:v>0.58742229724023198</c:v>
                </c:pt>
                <c:pt idx="3688">
                  <c:v>0.58762922524351202</c:v>
                </c:pt>
                <c:pt idx="3689">
                  <c:v>0.58771334227315997</c:v>
                </c:pt>
                <c:pt idx="3690">
                  <c:v>0.58781382142431204</c:v>
                </c:pt>
                <c:pt idx="3691">
                  <c:v>0.58786243080717004</c:v>
                </c:pt>
                <c:pt idx="3692">
                  <c:v>0.58791118838936596</c:v>
                </c:pt>
                <c:pt idx="3693">
                  <c:v>0.58797866247093</c:v>
                </c:pt>
                <c:pt idx="3694">
                  <c:v>0.58801963633086496</c:v>
                </c:pt>
                <c:pt idx="3695">
                  <c:v>0.588074579666228</c:v>
                </c:pt>
                <c:pt idx="3696">
                  <c:v>0.58817561033882093</c:v>
                </c:pt>
                <c:pt idx="3697">
                  <c:v>0.58826380885085205</c:v>
                </c:pt>
                <c:pt idx="3698">
                  <c:v>0.58834568164992906</c:v>
                </c:pt>
                <c:pt idx="3699">
                  <c:v>0.58841164979929705</c:v>
                </c:pt>
                <c:pt idx="3700">
                  <c:v>0.58845705666298098</c:v>
                </c:pt>
                <c:pt idx="3701">
                  <c:v>0.588568082885084</c:v>
                </c:pt>
                <c:pt idx="3702">
                  <c:v>0.588636276138507</c:v>
                </c:pt>
                <c:pt idx="3703">
                  <c:v>0.58873279193989503</c:v>
                </c:pt>
                <c:pt idx="3704">
                  <c:v>0.588849745020116</c:v>
                </c:pt>
                <c:pt idx="3705">
                  <c:v>0.58895927762903999</c:v>
                </c:pt>
                <c:pt idx="3706">
                  <c:v>0.589061782602462</c:v>
                </c:pt>
                <c:pt idx="3707">
                  <c:v>0.58940831311388597</c:v>
                </c:pt>
                <c:pt idx="3708">
                  <c:v>0.58944541273675699</c:v>
                </c:pt>
                <c:pt idx="3709">
                  <c:v>0.58949641624022897</c:v>
                </c:pt>
                <c:pt idx="3710">
                  <c:v>0.589538263529646</c:v>
                </c:pt>
                <c:pt idx="3711">
                  <c:v>0.58954008730974206</c:v>
                </c:pt>
                <c:pt idx="3712">
                  <c:v>0.58958362821283505</c:v>
                </c:pt>
                <c:pt idx="3713">
                  <c:v>0.58975886501648001</c:v>
                </c:pt>
                <c:pt idx="3714">
                  <c:v>0.58985888269239894</c:v>
                </c:pt>
                <c:pt idx="3715">
                  <c:v>0.58998862673279207</c:v>
                </c:pt>
                <c:pt idx="3716">
                  <c:v>0.59018312575102794</c:v>
                </c:pt>
                <c:pt idx="3717">
                  <c:v>0.590360362397084</c:v>
                </c:pt>
                <c:pt idx="3718">
                  <c:v>0.59048820880638397</c:v>
                </c:pt>
                <c:pt idx="3719">
                  <c:v>0.59054712051786096</c:v>
                </c:pt>
                <c:pt idx="3720">
                  <c:v>0.59058993118047398</c:v>
                </c:pt>
                <c:pt idx="3721">
                  <c:v>0.59066873488261407</c:v>
                </c:pt>
                <c:pt idx="3722">
                  <c:v>0.59073330178360406</c:v>
                </c:pt>
                <c:pt idx="3723">
                  <c:v>0.59078553680754198</c:v>
                </c:pt>
                <c:pt idx="3724">
                  <c:v>0.59085436620494702</c:v>
                </c:pt>
                <c:pt idx="3725">
                  <c:v>0.59090494093074297</c:v>
                </c:pt>
                <c:pt idx="3726">
                  <c:v>0.59100223490757398</c:v>
                </c:pt>
                <c:pt idx="3727">
                  <c:v>0.59110171600460393</c:v>
                </c:pt>
                <c:pt idx="3728">
                  <c:v>0.59118528012610994</c:v>
                </c:pt>
                <c:pt idx="3729">
                  <c:v>0.59126677504079694</c:v>
                </c:pt>
                <c:pt idx="3730">
                  <c:v>0.59135272670863204</c:v>
                </c:pt>
                <c:pt idx="3731">
                  <c:v>0.59143373937709998</c:v>
                </c:pt>
                <c:pt idx="3732">
                  <c:v>0.59153163157160393</c:v>
                </c:pt>
                <c:pt idx="3733">
                  <c:v>0.59166638804516902</c:v>
                </c:pt>
                <c:pt idx="3734">
                  <c:v>0.59176998575378903</c:v>
                </c:pt>
                <c:pt idx="3735">
                  <c:v>0.59179054583893898</c:v>
                </c:pt>
                <c:pt idx="3736">
                  <c:v>0.59183525538306592</c:v>
                </c:pt>
                <c:pt idx="3737">
                  <c:v>0.59194775989186299</c:v>
                </c:pt>
                <c:pt idx="3738">
                  <c:v>0.59206567896524298</c:v>
                </c:pt>
                <c:pt idx="3739">
                  <c:v>0.59214679557515404</c:v>
                </c:pt>
                <c:pt idx="3740">
                  <c:v>0.59240373463386298</c:v>
                </c:pt>
                <c:pt idx="3741">
                  <c:v>0.59253229820324105</c:v>
                </c:pt>
                <c:pt idx="3742">
                  <c:v>0.59268628453448802</c:v>
                </c:pt>
                <c:pt idx="3743">
                  <c:v>0.59276911815059008</c:v>
                </c:pt>
                <c:pt idx="3744">
                  <c:v>0.59284279103967696</c:v>
                </c:pt>
                <c:pt idx="3745">
                  <c:v>0.59290226970029503</c:v>
                </c:pt>
                <c:pt idx="3746">
                  <c:v>0.59295025308776594</c:v>
                </c:pt>
                <c:pt idx="3747">
                  <c:v>0.59304816115433501</c:v>
                </c:pt>
                <c:pt idx="3748">
                  <c:v>0.59318529728731106</c:v>
                </c:pt>
                <c:pt idx="3749">
                  <c:v>0.593267805906323</c:v>
                </c:pt>
                <c:pt idx="3750">
                  <c:v>0.59333720459080808</c:v>
                </c:pt>
                <c:pt idx="3751">
                  <c:v>0.59340182760287097</c:v>
                </c:pt>
                <c:pt idx="3752">
                  <c:v>0.59343736239782596</c:v>
                </c:pt>
                <c:pt idx="3753">
                  <c:v>0.59353846360647899</c:v>
                </c:pt>
                <c:pt idx="3754">
                  <c:v>0.59361202547805902</c:v>
                </c:pt>
                <c:pt idx="3755">
                  <c:v>0.59375496000938499</c:v>
                </c:pt>
                <c:pt idx="3756">
                  <c:v>0.59389988086869794</c:v>
                </c:pt>
                <c:pt idx="3757">
                  <c:v>0.59394682753217598</c:v>
                </c:pt>
                <c:pt idx="3758">
                  <c:v>0.59401166344956702</c:v>
                </c:pt>
                <c:pt idx="3759">
                  <c:v>0.59405926817639498</c:v>
                </c:pt>
                <c:pt idx="3760">
                  <c:v>0.59408591015824896</c:v>
                </c:pt>
                <c:pt idx="3761">
                  <c:v>0.59411496071082803</c:v>
                </c:pt>
                <c:pt idx="3762">
                  <c:v>0.59414935965523097</c:v>
                </c:pt>
                <c:pt idx="3763">
                  <c:v>0.594128729139352</c:v>
                </c:pt>
                <c:pt idx="3764">
                  <c:v>0.59416747197990505</c:v>
                </c:pt>
                <c:pt idx="3765">
                  <c:v>0.59442714720169099</c:v>
                </c:pt>
                <c:pt idx="3766">
                  <c:v>0.59457393446267504</c:v>
                </c:pt>
                <c:pt idx="3767">
                  <c:v>0.594838387467721</c:v>
                </c:pt>
                <c:pt idx="3768">
                  <c:v>0.59496382212284993</c:v>
                </c:pt>
                <c:pt idx="3769">
                  <c:v>0.59510375288801098</c:v>
                </c:pt>
                <c:pt idx="3770">
                  <c:v>0.595263818091464</c:v>
                </c:pt>
                <c:pt idx="3771">
                  <c:v>0.59541102267906498</c:v>
                </c:pt>
                <c:pt idx="3772">
                  <c:v>0.595221714147812</c:v>
                </c:pt>
                <c:pt idx="3773">
                  <c:v>0.59501001250035501</c:v>
                </c:pt>
                <c:pt idx="3774">
                  <c:v>0.59506993365560401</c:v>
                </c:pt>
                <c:pt idx="3775">
                  <c:v>0.59554462891644599</c:v>
                </c:pt>
                <c:pt idx="3776">
                  <c:v>0.59581508810293604</c:v>
                </c:pt>
                <c:pt idx="3777">
                  <c:v>0.59589820183126707</c:v>
                </c:pt>
                <c:pt idx="3778">
                  <c:v>0.59601298501345801</c:v>
                </c:pt>
                <c:pt idx="3779">
                  <c:v>0.59606191821260202</c:v>
                </c:pt>
                <c:pt idx="3780">
                  <c:v>0.59609642948333108</c:v>
                </c:pt>
                <c:pt idx="3781">
                  <c:v>0.59610721580909098</c:v>
                </c:pt>
                <c:pt idx="3782">
                  <c:v>0.59611711493488495</c:v>
                </c:pt>
                <c:pt idx="3783">
                  <c:v>0.59613372202092196</c:v>
                </c:pt>
                <c:pt idx="3784">
                  <c:v>0.59617462906449403</c:v>
                </c:pt>
                <c:pt idx="3785">
                  <c:v>0.59619621743859597</c:v>
                </c:pt>
                <c:pt idx="3786">
                  <c:v>0.59625246338188498</c:v>
                </c:pt>
                <c:pt idx="3787">
                  <c:v>0.59628020171371299</c:v>
                </c:pt>
                <c:pt idx="3788">
                  <c:v>0.59640975555586406</c:v>
                </c:pt>
                <c:pt idx="3789">
                  <c:v>0.59664172808696603</c:v>
                </c:pt>
                <c:pt idx="3790">
                  <c:v>0.59675641993918194</c:v>
                </c:pt>
                <c:pt idx="3791">
                  <c:v>0.59683899630776494</c:v>
                </c:pt>
                <c:pt idx="3792">
                  <c:v>0.59690345465454997</c:v>
                </c:pt>
                <c:pt idx="3793">
                  <c:v>0.59698614716429799</c:v>
                </c:pt>
                <c:pt idx="3794">
                  <c:v>0.597068142827055</c:v>
                </c:pt>
                <c:pt idx="3795">
                  <c:v>0.59717440919564202</c:v>
                </c:pt>
                <c:pt idx="3796">
                  <c:v>0.59733454080960602</c:v>
                </c:pt>
                <c:pt idx="3797">
                  <c:v>0.59747349799527605</c:v>
                </c:pt>
                <c:pt idx="3798">
                  <c:v>0.59754222839275606</c:v>
                </c:pt>
                <c:pt idx="3799">
                  <c:v>0.59761843897471301</c:v>
                </c:pt>
                <c:pt idx="3800">
                  <c:v>0.59768636582382606</c:v>
                </c:pt>
                <c:pt idx="3801">
                  <c:v>0.59780051618602004</c:v>
                </c:pt>
                <c:pt idx="3802">
                  <c:v>0.597897863356875</c:v>
                </c:pt>
                <c:pt idx="3803">
                  <c:v>0.59795852000738003</c:v>
                </c:pt>
                <c:pt idx="3804">
                  <c:v>0.59804504813247306</c:v>
                </c:pt>
                <c:pt idx="3805">
                  <c:v>0.59807067039414297</c:v>
                </c:pt>
                <c:pt idx="3806">
                  <c:v>0.59817791503779705</c:v>
                </c:pt>
                <c:pt idx="3807">
                  <c:v>0.59822369019057597</c:v>
                </c:pt>
                <c:pt idx="3808">
                  <c:v>0.59831761842614894</c:v>
                </c:pt>
                <c:pt idx="3809">
                  <c:v>0.59840386641103804</c:v>
                </c:pt>
                <c:pt idx="3810">
                  <c:v>0.59842754827093292</c:v>
                </c:pt>
                <c:pt idx="3811">
                  <c:v>0.59848271624000704</c:v>
                </c:pt>
                <c:pt idx="3812">
                  <c:v>0.59853007995979701</c:v>
                </c:pt>
                <c:pt idx="3813">
                  <c:v>0.59857479801857094</c:v>
                </c:pt>
                <c:pt idx="3814">
                  <c:v>0.598656801120106</c:v>
                </c:pt>
                <c:pt idx="3815">
                  <c:v>0.59880207005535302</c:v>
                </c:pt>
                <c:pt idx="3816">
                  <c:v>0.59889296038415596</c:v>
                </c:pt>
                <c:pt idx="3817">
                  <c:v>0.59896106106758196</c:v>
                </c:pt>
                <c:pt idx="3818">
                  <c:v>0.59904848109382403</c:v>
                </c:pt>
                <c:pt idx="3819">
                  <c:v>0.59916268028242103</c:v>
                </c:pt>
                <c:pt idx="3820">
                  <c:v>0.59925427971464407</c:v>
                </c:pt>
                <c:pt idx="3821">
                  <c:v>0.59931157224341203</c:v>
                </c:pt>
                <c:pt idx="3822">
                  <c:v>0.59944002368715898</c:v>
                </c:pt>
                <c:pt idx="3823">
                  <c:v>0.59951278223216997</c:v>
                </c:pt>
                <c:pt idx="3824">
                  <c:v>0.59958998189979207</c:v>
                </c:pt>
                <c:pt idx="3825">
                  <c:v>0.59966368518792201</c:v>
                </c:pt>
                <c:pt idx="3826">
                  <c:v>0.59982887517471895</c:v>
                </c:pt>
                <c:pt idx="3827">
                  <c:v>0.59989747962479001</c:v>
                </c:pt>
                <c:pt idx="3828">
                  <c:v>0.60013539861860299</c:v>
                </c:pt>
                <c:pt idx="3829">
                  <c:v>0.60029855196797899</c:v>
                </c:pt>
                <c:pt idx="3830">
                  <c:v>0.60035623382209302</c:v>
                </c:pt>
                <c:pt idx="3831">
                  <c:v>0.60045750973376499</c:v>
                </c:pt>
                <c:pt idx="3832">
                  <c:v>0.60052155576339294</c:v>
                </c:pt>
                <c:pt idx="3833">
                  <c:v>0.60058220650429806</c:v>
                </c:pt>
                <c:pt idx="3834">
                  <c:v>0.60061541926848205</c:v>
                </c:pt>
                <c:pt idx="3835">
                  <c:v>0.60048800547794501</c:v>
                </c:pt>
                <c:pt idx="3836">
                  <c:v>0.60053178169194499</c:v>
                </c:pt>
                <c:pt idx="3837">
                  <c:v>0.60059177881829307</c:v>
                </c:pt>
                <c:pt idx="3838">
                  <c:v>0.60064782974771103</c:v>
                </c:pt>
                <c:pt idx="3839">
                  <c:v>0.600738392516452</c:v>
                </c:pt>
                <c:pt idx="3840">
                  <c:v>0.60091513719984702</c:v>
                </c:pt>
                <c:pt idx="3841">
                  <c:v>0.60102895576191995</c:v>
                </c:pt>
                <c:pt idx="3842">
                  <c:v>0.60116240745987493</c:v>
                </c:pt>
                <c:pt idx="3843">
                  <c:v>0.60127277505335797</c:v>
                </c:pt>
                <c:pt idx="3844">
                  <c:v>0.60149378946737797</c:v>
                </c:pt>
                <c:pt idx="3845">
                  <c:v>0.60157143632236099</c:v>
                </c:pt>
                <c:pt idx="3846">
                  <c:v>0.60166246677025703</c:v>
                </c:pt>
                <c:pt idx="3847">
                  <c:v>0.60176085238677601</c:v>
                </c:pt>
                <c:pt idx="3848">
                  <c:v>0.60184795645260092</c:v>
                </c:pt>
                <c:pt idx="3849">
                  <c:v>0.60189426328277507</c:v>
                </c:pt>
                <c:pt idx="3850">
                  <c:v>0.60196313321433892</c:v>
                </c:pt>
                <c:pt idx="3851">
                  <c:v>0.60223502335948798</c:v>
                </c:pt>
                <c:pt idx="3852">
                  <c:v>0.60233684209244798</c:v>
                </c:pt>
                <c:pt idx="3853">
                  <c:v>0.602439107649689</c:v>
                </c:pt>
                <c:pt idx="3854">
                  <c:v>0.60256313451246901</c:v>
                </c:pt>
                <c:pt idx="3855">
                  <c:v>0.60262074536759402</c:v>
                </c:pt>
                <c:pt idx="3856">
                  <c:v>0.602708251385352</c:v>
                </c:pt>
                <c:pt idx="3857">
                  <c:v>0.60270194277721101</c:v>
                </c:pt>
                <c:pt idx="3858">
                  <c:v>0.60269304130096102</c:v>
                </c:pt>
                <c:pt idx="3859">
                  <c:v>0.602681268898138</c:v>
                </c:pt>
                <c:pt idx="3860">
                  <c:v>0.60268570371385</c:v>
                </c:pt>
                <c:pt idx="3861">
                  <c:v>0.60277993485305803</c:v>
                </c:pt>
                <c:pt idx="3862">
                  <c:v>0.60282950435858007</c:v>
                </c:pt>
                <c:pt idx="3863">
                  <c:v>0.60293382398608797</c:v>
                </c:pt>
                <c:pt idx="3864">
                  <c:v>0.60297135138994906</c:v>
                </c:pt>
                <c:pt idx="3865">
                  <c:v>0.603022461913028</c:v>
                </c:pt>
                <c:pt idx="3866">
                  <c:v>0.60308314183384093</c:v>
                </c:pt>
                <c:pt idx="3867">
                  <c:v>0.60310394278014701</c:v>
                </c:pt>
                <c:pt idx="3868">
                  <c:v>0.60311345761969104</c:v>
                </c:pt>
                <c:pt idx="3869">
                  <c:v>0.60323129463335101</c:v>
                </c:pt>
                <c:pt idx="3870">
                  <c:v>0.60369231724737604</c:v>
                </c:pt>
                <c:pt idx="3871">
                  <c:v>0.603824859342036</c:v>
                </c:pt>
                <c:pt idx="3872">
                  <c:v>0.60390292576877702</c:v>
                </c:pt>
                <c:pt idx="3873">
                  <c:v>0.60399075049885897</c:v>
                </c:pt>
                <c:pt idx="3874">
                  <c:v>0.60415374084530704</c:v>
                </c:pt>
                <c:pt idx="3875">
                  <c:v>0.60428625833446792</c:v>
                </c:pt>
                <c:pt idx="3876">
                  <c:v>0.60434065318221597</c:v>
                </c:pt>
                <c:pt idx="3877">
                  <c:v>0.60440026048936801</c:v>
                </c:pt>
                <c:pt idx="3878">
                  <c:v>0.60444720382419903</c:v>
                </c:pt>
                <c:pt idx="3879">
                  <c:v>0.60447140898122098</c:v>
                </c:pt>
                <c:pt idx="3880">
                  <c:v>0.60450982549937304</c:v>
                </c:pt>
                <c:pt idx="3881">
                  <c:v>0.60454429951088895</c:v>
                </c:pt>
                <c:pt idx="3882">
                  <c:v>0.60461297247531898</c:v>
                </c:pt>
                <c:pt idx="3883">
                  <c:v>0.60483003641813604</c:v>
                </c:pt>
                <c:pt idx="3884">
                  <c:v>0.60485527335955502</c:v>
                </c:pt>
                <c:pt idx="3885">
                  <c:v>0.60494145223989793</c:v>
                </c:pt>
                <c:pt idx="3886">
                  <c:v>0.60495735719333299</c:v>
                </c:pt>
                <c:pt idx="3887">
                  <c:v>0.60503071473366299</c:v>
                </c:pt>
                <c:pt idx="3888">
                  <c:v>0.60506763694699206</c:v>
                </c:pt>
                <c:pt idx="3889">
                  <c:v>0.60508727469562107</c:v>
                </c:pt>
                <c:pt idx="3890">
                  <c:v>0.60512090948876196</c:v>
                </c:pt>
                <c:pt idx="3891">
                  <c:v>0.60512719937464898</c:v>
                </c:pt>
                <c:pt idx="3892">
                  <c:v>0.60514515840814898</c:v>
                </c:pt>
                <c:pt idx="3893">
                  <c:v>0.60506784313772799</c:v>
                </c:pt>
                <c:pt idx="3894">
                  <c:v>0.60517191580445395</c:v>
                </c:pt>
                <c:pt idx="3895">
                  <c:v>0.60525705111377404</c:v>
                </c:pt>
                <c:pt idx="3896">
                  <c:v>0.605319545369853</c:v>
                </c:pt>
                <c:pt idx="3897">
                  <c:v>0.60559773720058807</c:v>
                </c:pt>
                <c:pt idx="3898">
                  <c:v>0.60582497917602596</c:v>
                </c:pt>
                <c:pt idx="3899">
                  <c:v>0.606108422312297</c:v>
                </c:pt>
                <c:pt idx="3900">
                  <c:v>0.60637011848815492</c:v>
                </c:pt>
                <c:pt idx="3901">
                  <c:v>0.60644812973032103</c:v>
                </c:pt>
                <c:pt idx="3902">
                  <c:v>0.606521281083655</c:v>
                </c:pt>
                <c:pt idx="3903">
                  <c:v>0.60655340893029597</c:v>
                </c:pt>
                <c:pt idx="3904">
                  <c:v>0.60659374046000902</c:v>
                </c:pt>
                <c:pt idx="3905">
                  <c:v>0.60665507220002102</c:v>
                </c:pt>
                <c:pt idx="3906">
                  <c:v>0.60678802717383395</c:v>
                </c:pt>
                <c:pt idx="3907">
                  <c:v>0.60682571629297999</c:v>
                </c:pt>
                <c:pt idx="3908">
                  <c:v>0.60688024679694608</c:v>
                </c:pt>
                <c:pt idx="3909">
                  <c:v>0.60689434525993402</c:v>
                </c:pt>
                <c:pt idx="3910">
                  <c:v>0.60696109453978297</c:v>
                </c:pt>
                <c:pt idx="3911">
                  <c:v>0.60698160773310206</c:v>
                </c:pt>
                <c:pt idx="3912">
                  <c:v>0.60702597158373295</c:v>
                </c:pt>
                <c:pt idx="3913">
                  <c:v>0.60705096186289498</c:v>
                </c:pt>
                <c:pt idx="3914">
                  <c:v>0.60709141843860803</c:v>
                </c:pt>
                <c:pt idx="3915">
                  <c:v>0.60712023459112796</c:v>
                </c:pt>
                <c:pt idx="3916">
                  <c:v>0.60714091058756903</c:v>
                </c:pt>
                <c:pt idx="3917">
                  <c:v>0.607214741803206</c:v>
                </c:pt>
                <c:pt idx="3918">
                  <c:v>0.60726003775289206</c:v>
                </c:pt>
                <c:pt idx="3919">
                  <c:v>0.60734840409679702</c:v>
                </c:pt>
                <c:pt idx="3920">
                  <c:v>0.60739586261816603</c:v>
                </c:pt>
                <c:pt idx="3921">
                  <c:v>0.60744972184377899</c:v>
                </c:pt>
                <c:pt idx="3922">
                  <c:v>0.60749086953063502</c:v>
                </c:pt>
                <c:pt idx="3923">
                  <c:v>0.60753876273992802</c:v>
                </c:pt>
                <c:pt idx="3924">
                  <c:v>0.60758353234856199</c:v>
                </c:pt>
                <c:pt idx="3925">
                  <c:v>0.60766422387513708</c:v>
                </c:pt>
                <c:pt idx="3926">
                  <c:v>0.60775402366623898</c:v>
                </c:pt>
                <c:pt idx="3927">
                  <c:v>0.60784741544898402</c:v>
                </c:pt>
                <c:pt idx="3928">
                  <c:v>0.60790373274654708</c:v>
                </c:pt>
                <c:pt idx="3929">
                  <c:v>0.60802603893421292</c:v>
                </c:pt>
                <c:pt idx="3930">
                  <c:v>0.60848663123282098</c:v>
                </c:pt>
                <c:pt idx="3931">
                  <c:v>0.60853756999159492</c:v>
                </c:pt>
                <c:pt idx="3932">
                  <c:v>0.60865102449977204</c:v>
                </c:pt>
                <c:pt idx="3933">
                  <c:v>0.60870554160110402</c:v>
                </c:pt>
                <c:pt idx="3934">
                  <c:v>0.60875704752637905</c:v>
                </c:pt>
                <c:pt idx="3935">
                  <c:v>0.60890718745861805</c:v>
                </c:pt>
                <c:pt idx="3936">
                  <c:v>0.60899832447215596</c:v>
                </c:pt>
                <c:pt idx="3937">
                  <c:v>0.60904038642241598</c:v>
                </c:pt>
                <c:pt idx="3938">
                  <c:v>0.60910833264975994</c:v>
                </c:pt>
                <c:pt idx="3939">
                  <c:v>0.60917542241205402</c:v>
                </c:pt>
                <c:pt idx="3940">
                  <c:v>0.60923394752384197</c:v>
                </c:pt>
                <c:pt idx="3941">
                  <c:v>0.60927496268348502</c:v>
                </c:pt>
                <c:pt idx="3942">
                  <c:v>0.60930275021623603</c:v>
                </c:pt>
                <c:pt idx="3943">
                  <c:v>0.60934880900340005</c:v>
                </c:pt>
                <c:pt idx="3944">
                  <c:v>0.60936503700134304</c:v>
                </c:pt>
                <c:pt idx="3945">
                  <c:v>0.60937611732954799</c:v>
                </c:pt>
                <c:pt idx="3946">
                  <c:v>0.60938561797756097</c:v>
                </c:pt>
                <c:pt idx="3947">
                  <c:v>0.60939859392199602</c:v>
                </c:pt>
                <c:pt idx="3948">
                  <c:v>0.60951590254805199</c:v>
                </c:pt>
                <c:pt idx="3949">
                  <c:v>0.60958594117119702</c:v>
                </c:pt>
                <c:pt idx="3950">
                  <c:v>0.60969791525323203</c:v>
                </c:pt>
                <c:pt idx="3951">
                  <c:v>0.60982451321323694</c:v>
                </c:pt>
                <c:pt idx="3952">
                  <c:v>0.60989753132796398</c:v>
                </c:pt>
                <c:pt idx="3953">
                  <c:v>0.609980631707428</c:v>
                </c:pt>
                <c:pt idx="3954">
                  <c:v>0.610019461554003</c:v>
                </c:pt>
                <c:pt idx="3955">
                  <c:v>0.61012392245031799</c:v>
                </c:pt>
                <c:pt idx="3956">
                  <c:v>0.61022992520488195</c:v>
                </c:pt>
                <c:pt idx="3957">
                  <c:v>0.61039745855294503</c:v>
                </c:pt>
                <c:pt idx="3958">
                  <c:v>0.61053288941014205</c:v>
                </c:pt>
                <c:pt idx="3959">
                  <c:v>0.61069196692494399</c:v>
                </c:pt>
                <c:pt idx="3960">
                  <c:v>0.61085050701570998</c:v>
                </c:pt>
                <c:pt idx="3961">
                  <c:v>0.611015565035541</c:v>
                </c:pt>
                <c:pt idx="3962">
                  <c:v>0.61107023572802299</c:v>
                </c:pt>
                <c:pt idx="3963">
                  <c:v>0.61115892778321301</c:v>
                </c:pt>
                <c:pt idx="3964">
                  <c:v>0.61125016689229494</c:v>
                </c:pt>
                <c:pt idx="3965">
                  <c:v>0.61133130875201802</c:v>
                </c:pt>
                <c:pt idx="3966">
                  <c:v>0.611359053446205</c:v>
                </c:pt>
                <c:pt idx="3967">
                  <c:v>0.61141397359722305</c:v>
                </c:pt>
                <c:pt idx="3968">
                  <c:v>0.61141408549221399</c:v>
                </c:pt>
                <c:pt idx="3969">
                  <c:v>0.611414199700414</c:v>
                </c:pt>
                <c:pt idx="3970">
                  <c:v>0.61141434691264496</c:v>
                </c:pt>
                <c:pt idx="3971">
                  <c:v>0.61141443880157098</c:v>
                </c:pt>
                <c:pt idx="3972">
                  <c:v>0.61146130308927904</c:v>
                </c:pt>
                <c:pt idx="3973">
                  <c:v>0.61167372017286592</c:v>
                </c:pt>
                <c:pt idx="3974">
                  <c:v>0.61172887678273502</c:v>
                </c:pt>
                <c:pt idx="3975">
                  <c:v>0.61185637834135997</c:v>
                </c:pt>
                <c:pt idx="3976">
                  <c:v>0.61200953852635698</c:v>
                </c:pt>
                <c:pt idx="3977">
                  <c:v>0.61212241278058599</c:v>
                </c:pt>
                <c:pt idx="3978">
                  <c:v>0.61223169983083703</c:v>
                </c:pt>
                <c:pt idx="3979">
                  <c:v>0.61231100207716604</c:v>
                </c:pt>
                <c:pt idx="3980">
                  <c:v>0.61183488235516492</c:v>
                </c:pt>
                <c:pt idx="3981">
                  <c:v>0.61183273988418208</c:v>
                </c:pt>
                <c:pt idx="3982">
                  <c:v>0.61182513167756603</c:v>
                </c:pt>
                <c:pt idx="3983">
                  <c:v>0.61182234403066094</c:v>
                </c:pt>
                <c:pt idx="3984">
                  <c:v>0.61181730435459902</c:v>
                </c:pt>
                <c:pt idx="3985">
                  <c:v>0.61181339677968105</c:v>
                </c:pt>
                <c:pt idx="3986">
                  <c:v>0.61180985439868008</c:v>
                </c:pt>
                <c:pt idx="3987">
                  <c:v>0.61222357544142203</c:v>
                </c:pt>
                <c:pt idx="3988">
                  <c:v>0.61258353096190798</c:v>
                </c:pt>
                <c:pt idx="3989">
                  <c:v>0.61308899033186304</c:v>
                </c:pt>
                <c:pt idx="3990">
                  <c:v>0.61312714796607093</c:v>
                </c:pt>
                <c:pt idx="3991">
                  <c:v>0.61320639053363502</c:v>
                </c:pt>
                <c:pt idx="3992">
                  <c:v>0.61326384260887801</c:v>
                </c:pt>
                <c:pt idx="3993">
                  <c:v>0.61334783577697305</c:v>
                </c:pt>
                <c:pt idx="3994">
                  <c:v>0.61343518867179192</c:v>
                </c:pt>
                <c:pt idx="3995">
                  <c:v>0.61352130536123206</c:v>
                </c:pt>
                <c:pt idx="3996">
                  <c:v>0.61360550105534495</c:v>
                </c:pt>
                <c:pt idx="3997">
                  <c:v>0.61366480781961097</c:v>
                </c:pt>
                <c:pt idx="3998">
                  <c:v>0.61367270116593398</c:v>
                </c:pt>
                <c:pt idx="3999">
                  <c:v>0.61370768789017704</c:v>
                </c:pt>
                <c:pt idx="4000">
                  <c:v>0.61374281683687593</c:v>
                </c:pt>
                <c:pt idx="4001">
                  <c:v>0.61376215909092902</c:v>
                </c:pt>
                <c:pt idx="4002">
                  <c:v>0.61380576534311393</c:v>
                </c:pt>
                <c:pt idx="4003">
                  <c:v>0.613947932010936</c:v>
                </c:pt>
                <c:pt idx="4004">
                  <c:v>0.614016638506935</c:v>
                </c:pt>
                <c:pt idx="4005">
                  <c:v>0.61399118016537602</c:v>
                </c:pt>
                <c:pt idx="4006">
                  <c:v>0.61412287353289496</c:v>
                </c:pt>
                <c:pt idx="4007">
                  <c:v>0.614240234341489</c:v>
                </c:pt>
                <c:pt idx="4008">
                  <c:v>0.61431023539015395</c:v>
                </c:pt>
                <c:pt idx="4009">
                  <c:v>0.61443881298399305</c:v>
                </c:pt>
                <c:pt idx="4010">
                  <c:v>0.61452833954771702</c:v>
                </c:pt>
                <c:pt idx="4011">
                  <c:v>0.61458837012060807</c:v>
                </c:pt>
                <c:pt idx="4012">
                  <c:v>0.61467228829170795</c:v>
                </c:pt>
                <c:pt idx="4013">
                  <c:v>0.61471199709289603</c:v>
                </c:pt>
                <c:pt idx="4014">
                  <c:v>0.61481820709495305</c:v>
                </c:pt>
                <c:pt idx="4015">
                  <c:v>0.61496595590343506</c:v>
                </c:pt>
                <c:pt idx="4016">
                  <c:v>0.61499441028507595</c:v>
                </c:pt>
                <c:pt idx="4017">
                  <c:v>0.61436288694402097</c:v>
                </c:pt>
                <c:pt idx="4018">
                  <c:v>0.61422517096945306</c:v>
                </c:pt>
                <c:pt idx="4019">
                  <c:v>0.61459518053633799</c:v>
                </c:pt>
                <c:pt idx="4020">
                  <c:v>0.61487650750712297</c:v>
                </c:pt>
                <c:pt idx="4021">
                  <c:v>0.61518751805777994</c:v>
                </c:pt>
                <c:pt idx="4022">
                  <c:v>0.61545817817637305</c:v>
                </c:pt>
                <c:pt idx="4023">
                  <c:v>0.61558285570190296</c:v>
                </c:pt>
                <c:pt idx="4024">
                  <c:v>0.61565826469929208</c:v>
                </c:pt>
                <c:pt idx="4025">
                  <c:v>0.61573234406700306</c:v>
                </c:pt>
                <c:pt idx="4026">
                  <c:v>0.61577811026542895</c:v>
                </c:pt>
                <c:pt idx="4027">
                  <c:v>0.61585419512953399</c:v>
                </c:pt>
                <c:pt idx="4028">
                  <c:v>0.615941004576809</c:v>
                </c:pt>
                <c:pt idx="4029">
                  <c:v>0.61599027300015896</c:v>
                </c:pt>
                <c:pt idx="4030">
                  <c:v>0.61612343940959702</c:v>
                </c:pt>
                <c:pt idx="4031">
                  <c:v>0.61617109703331097</c:v>
                </c:pt>
                <c:pt idx="4032">
                  <c:v>0.61600841164228393</c:v>
                </c:pt>
                <c:pt idx="4033">
                  <c:v>0.61613272742652092</c:v>
                </c:pt>
                <c:pt idx="4034">
                  <c:v>0.61619966669495607</c:v>
                </c:pt>
                <c:pt idx="4035">
                  <c:v>0.61631700425429803</c:v>
                </c:pt>
                <c:pt idx="4036">
                  <c:v>0.61643615098305693</c:v>
                </c:pt>
                <c:pt idx="4037">
                  <c:v>0.61649585357382297</c:v>
                </c:pt>
                <c:pt idx="4038">
                  <c:v>0.61670778484840594</c:v>
                </c:pt>
                <c:pt idx="4039">
                  <c:v>0.61680832297744592</c:v>
                </c:pt>
                <c:pt idx="4040">
                  <c:v>0.61693263876168203</c:v>
                </c:pt>
                <c:pt idx="4041">
                  <c:v>0.61697147843229305</c:v>
                </c:pt>
                <c:pt idx="4042">
                  <c:v>0.61704069088741498</c:v>
                </c:pt>
                <c:pt idx="4043">
                  <c:v>0.61712863141862995</c:v>
                </c:pt>
                <c:pt idx="4044">
                  <c:v>0.61718305140785301</c:v>
                </c:pt>
                <c:pt idx="4045">
                  <c:v>0.61721141494338405</c:v>
                </c:pt>
                <c:pt idx="4046">
                  <c:v>0.61726122076893197</c:v>
                </c:pt>
                <c:pt idx="4047">
                  <c:v>0.61735201122476902</c:v>
                </c:pt>
                <c:pt idx="4048">
                  <c:v>0.61739245301227208</c:v>
                </c:pt>
                <c:pt idx="4049">
                  <c:v>0.617456237039542</c:v>
                </c:pt>
                <c:pt idx="4050">
                  <c:v>0.61748758621039102</c:v>
                </c:pt>
                <c:pt idx="4051">
                  <c:v>0.61754472041354103</c:v>
                </c:pt>
                <c:pt idx="4052">
                  <c:v>0.61762139695696106</c:v>
                </c:pt>
                <c:pt idx="4053">
                  <c:v>0.61771315346659494</c:v>
                </c:pt>
                <c:pt idx="4054">
                  <c:v>0.61777056530320107</c:v>
                </c:pt>
                <c:pt idx="4055">
                  <c:v>0.61783702385345407</c:v>
                </c:pt>
                <c:pt idx="4056">
                  <c:v>0.617942674012806</c:v>
                </c:pt>
                <c:pt idx="4057">
                  <c:v>0.61799332740977497</c:v>
                </c:pt>
                <c:pt idx="4058">
                  <c:v>0.61802660515663099</c:v>
                </c:pt>
                <c:pt idx="4059">
                  <c:v>0.61809666033958999</c:v>
                </c:pt>
                <c:pt idx="4060">
                  <c:v>0.61826635022640897</c:v>
                </c:pt>
                <c:pt idx="4061">
                  <c:v>0.61835712839627599</c:v>
                </c:pt>
                <c:pt idx="4062">
                  <c:v>0.61849223249749707</c:v>
                </c:pt>
                <c:pt idx="4063">
                  <c:v>0.61856055657154396</c:v>
                </c:pt>
                <c:pt idx="4064">
                  <c:v>0.61870335151021094</c:v>
                </c:pt>
                <c:pt idx="4065">
                  <c:v>0.61874719323708804</c:v>
                </c:pt>
                <c:pt idx="4066">
                  <c:v>0.61860622156839806</c:v>
                </c:pt>
                <c:pt idx="4067">
                  <c:v>0.61868392057226296</c:v>
                </c:pt>
                <c:pt idx="4068">
                  <c:v>0.61875924543989902</c:v>
                </c:pt>
                <c:pt idx="4069">
                  <c:v>0.61888011055702208</c:v>
                </c:pt>
                <c:pt idx="4070">
                  <c:v>0.61898781000960101</c:v>
                </c:pt>
                <c:pt idx="4071">
                  <c:v>0.61905709162138101</c:v>
                </c:pt>
                <c:pt idx="4072">
                  <c:v>0.61917735350817793</c:v>
                </c:pt>
                <c:pt idx="4073">
                  <c:v>0.61924242481274505</c:v>
                </c:pt>
                <c:pt idx="4074">
                  <c:v>0.61928977794975593</c:v>
                </c:pt>
                <c:pt idx="4075">
                  <c:v>0.619351706667574</c:v>
                </c:pt>
                <c:pt idx="4076">
                  <c:v>0.61938612474343802</c:v>
                </c:pt>
                <c:pt idx="4077">
                  <c:v>0.619446386149623</c:v>
                </c:pt>
                <c:pt idx="4078">
                  <c:v>0.61950247927672408</c:v>
                </c:pt>
                <c:pt idx="4079">
                  <c:v>0.61951962876781197</c:v>
                </c:pt>
                <c:pt idx="4080">
                  <c:v>0.61959539865020807</c:v>
                </c:pt>
                <c:pt idx="4081">
                  <c:v>0.61965828499957498</c:v>
                </c:pt>
                <c:pt idx="4082">
                  <c:v>0.61971300429058296</c:v>
                </c:pt>
                <c:pt idx="4083">
                  <c:v>0.61976445675824599</c:v>
                </c:pt>
                <c:pt idx="4084">
                  <c:v>0.61986654498773808</c:v>
                </c:pt>
                <c:pt idx="4085">
                  <c:v>0.61993174533697304</c:v>
                </c:pt>
                <c:pt idx="4086">
                  <c:v>0.62002430533171204</c:v>
                </c:pt>
                <c:pt idx="4087">
                  <c:v>0.620097536621668</c:v>
                </c:pt>
                <c:pt idx="4088">
                  <c:v>0.62013884575837297</c:v>
                </c:pt>
                <c:pt idx="4089">
                  <c:v>0.62021797684879998</c:v>
                </c:pt>
                <c:pt idx="4090">
                  <c:v>0.62030449273347399</c:v>
                </c:pt>
                <c:pt idx="4091">
                  <c:v>0.620306647989049</c:v>
                </c:pt>
                <c:pt idx="4092">
                  <c:v>0.62028980256574795</c:v>
                </c:pt>
                <c:pt idx="4093">
                  <c:v>0.62085585651557507</c:v>
                </c:pt>
                <c:pt idx="4094">
                  <c:v>0.62089393915598701</c:v>
                </c:pt>
                <c:pt idx="4095">
                  <c:v>0.62094112422524406</c:v>
                </c:pt>
                <c:pt idx="4096">
                  <c:v>0.62101294222540093</c:v>
                </c:pt>
                <c:pt idx="4097">
                  <c:v>0.62112068476715099</c:v>
                </c:pt>
                <c:pt idx="4098">
                  <c:v>0.62121754352587299</c:v>
                </c:pt>
                <c:pt idx="4099">
                  <c:v>0.62134320074249705</c:v>
                </c:pt>
                <c:pt idx="4100">
                  <c:v>0.62142284198185793</c:v>
                </c:pt>
                <c:pt idx="4101">
                  <c:v>0.62150595123382901</c:v>
                </c:pt>
                <c:pt idx="4102">
                  <c:v>0.62157596845779706</c:v>
                </c:pt>
                <c:pt idx="4103">
                  <c:v>0.62163198223697202</c:v>
                </c:pt>
                <c:pt idx="4104">
                  <c:v>0.62166069518260003</c:v>
                </c:pt>
                <c:pt idx="4105">
                  <c:v>0.62170776558526808</c:v>
                </c:pt>
                <c:pt idx="4106">
                  <c:v>0.62175989605622206</c:v>
                </c:pt>
                <c:pt idx="4107">
                  <c:v>0.62182061687566392</c:v>
                </c:pt>
                <c:pt idx="4108">
                  <c:v>0.62184474045703098</c:v>
                </c:pt>
                <c:pt idx="4109">
                  <c:v>0.62188239677916501</c:v>
                </c:pt>
                <c:pt idx="4110">
                  <c:v>0.62190604965650598</c:v>
                </c:pt>
                <c:pt idx="4111">
                  <c:v>0.62194664787880694</c:v>
                </c:pt>
                <c:pt idx="4112">
                  <c:v>0.62202537312726902</c:v>
                </c:pt>
                <c:pt idx="4113">
                  <c:v>0.62208068085040402</c:v>
                </c:pt>
                <c:pt idx="4114">
                  <c:v>0.62214716779417201</c:v>
                </c:pt>
                <c:pt idx="4115">
                  <c:v>0.62221294868190002</c:v>
                </c:pt>
                <c:pt idx="4116">
                  <c:v>0.62231022466868802</c:v>
                </c:pt>
                <c:pt idx="4117">
                  <c:v>0.62235789765499794</c:v>
                </c:pt>
                <c:pt idx="4118">
                  <c:v>0.622373779723156</c:v>
                </c:pt>
                <c:pt idx="4119">
                  <c:v>0.62239638324741697</c:v>
                </c:pt>
                <c:pt idx="4120">
                  <c:v>0.62294277493914296</c:v>
                </c:pt>
                <c:pt idx="4121">
                  <c:v>0.62273226328037301</c:v>
                </c:pt>
                <c:pt idx="4122">
                  <c:v>0.62268542232167201</c:v>
                </c:pt>
                <c:pt idx="4123">
                  <c:v>0.62307534161379996</c:v>
                </c:pt>
                <c:pt idx="4124">
                  <c:v>0.62333593841652402</c:v>
                </c:pt>
                <c:pt idx="4125">
                  <c:v>0.62343584482715997</c:v>
                </c:pt>
                <c:pt idx="4126">
                  <c:v>0.62349258581503708</c:v>
                </c:pt>
                <c:pt idx="4127">
                  <c:v>0.62359738447338497</c:v>
                </c:pt>
                <c:pt idx="4128">
                  <c:v>0.62372116890245599</c:v>
                </c:pt>
                <c:pt idx="4129">
                  <c:v>0.62379126199132995</c:v>
                </c:pt>
                <c:pt idx="4130">
                  <c:v>0.62387862702931596</c:v>
                </c:pt>
                <c:pt idx="4131">
                  <c:v>0.62390436561069396</c:v>
                </c:pt>
                <c:pt idx="4132">
                  <c:v>0.62393486796265907</c:v>
                </c:pt>
                <c:pt idx="4133">
                  <c:v>0.62396174416089301</c:v>
                </c:pt>
                <c:pt idx="4134">
                  <c:v>0.62401876720582505</c:v>
                </c:pt>
                <c:pt idx="4135">
                  <c:v>0.62405289571152001</c:v>
                </c:pt>
                <c:pt idx="4136">
                  <c:v>0.62407379942125796</c:v>
                </c:pt>
                <c:pt idx="4137">
                  <c:v>0.62409228569517605</c:v>
                </c:pt>
                <c:pt idx="4138">
                  <c:v>0.62411894859025008</c:v>
                </c:pt>
                <c:pt idx="4139">
                  <c:v>0.62417607710531098</c:v>
                </c:pt>
                <c:pt idx="4140">
                  <c:v>0.62427828555471299</c:v>
                </c:pt>
                <c:pt idx="4141">
                  <c:v>0.62440292418515198</c:v>
                </c:pt>
                <c:pt idx="4142">
                  <c:v>0.62442770242267198</c:v>
                </c:pt>
                <c:pt idx="4143">
                  <c:v>0.62442575441113202</c:v>
                </c:pt>
                <c:pt idx="4144">
                  <c:v>0.62442490612888801</c:v>
                </c:pt>
                <c:pt idx="4145">
                  <c:v>0.624482333367394</c:v>
                </c:pt>
                <c:pt idx="4146">
                  <c:v>0.62456313773876393</c:v>
                </c:pt>
                <c:pt idx="4147">
                  <c:v>0.62461670340102593</c:v>
                </c:pt>
                <c:pt idx="4148">
                  <c:v>0.62470024304025595</c:v>
                </c:pt>
                <c:pt idx="4149">
                  <c:v>0.62471435007242992</c:v>
                </c:pt>
                <c:pt idx="4150">
                  <c:v>0.62472511886709503</c:v>
                </c:pt>
                <c:pt idx="4151">
                  <c:v>0.62483621386609101</c:v>
                </c:pt>
                <c:pt idx="4152">
                  <c:v>0.62524750125068396</c:v>
                </c:pt>
                <c:pt idx="4153">
                  <c:v>0.62539450576969002</c:v>
                </c:pt>
                <c:pt idx="4154">
                  <c:v>0.62544108603111592</c:v>
                </c:pt>
                <c:pt idx="4155">
                  <c:v>0.62555150107950408</c:v>
                </c:pt>
                <c:pt idx="4156">
                  <c:v>0.62559014634643995</c:v>
                </c:pt>
                <c:pt idx="4157">
                  <c:v>0.62564500148218194</c:v>
                </c:pt>
                <c:pt idx="4158">
                  <c:v>0.62572165980028793</c:v>
                </c:pt>
                <c:pt idx="4159">
                  <c:v>0.62581059811760198</c:v>
                </c:pt>
                <c:pt idx="4160">
                  <c:v>0.62586072407592797</c:v>
                </c:pt>
                <c:pt idx="4161">
                  <c:v>0.62591858023991698</c:v>
                </c:pt>
                <c:pt idx="4162">
                  <c:v>0.62601099122953907</c:v>
                </c:pt>
                <c:pt idx="4163">
                  <c:v>0.62609021090560601</c:v>
                </c:pt>
                <c:pt idx="4164">
                  <c:v>0.62613284832386196</c:v>
                </c:pt>
                <c:pt idx="4165">
                  <c:v>0.62618784943792694</c:v>
                </c:pt>
                <c:pt idx="4166">
                  <c:v>0.62623695757548492</c:v>
                </c:pt>
                <c:pt idx="4167">
                  <c:v>0.62628872332989793</c:v>
                </c:pt>
                <c:pt idx="4168">
                  <c:v>0.62634615096370094</c:v>
                </c:pt>
                <c:pt idx="4169">
                  <c:v>0.62638185546841907</c:v>
                </c:pt>
                <c:pt idx="4170">
                  <c:v>0.62641617339042999</c:v>
                </c:pt>
                <c:pt idx="4171">
                  <c:v>0.626473369927114</c:v>
                </c:pt>
                <c:pt idx="4172">
                  <c:v>0.62652063650552903</c:v>
                </c:pt>
                <c:pt idx="4173">
                  <c:v>0.62656628282632298</c:v>
                </c:pt>
                <c:pt idx="4174">
                  <c:v>0.62658743854121202</c:v>
                </c:pt>
                <c:pt idx="4175">
                  <c:v>0.62664340218108894</c:v>
                </c:pt>
                <c:pt idx="4176">
                  <c:v>0.62670332600404899</c:v>
                </c:pt>
                <c:pt idx="4177">
                  <c:v>0.62674021823592296</c:v>
                </c:pt>
                <c:pt idx="4178">
                  <c:v>0.62678696536476997</c:v>
                </c:pt>
                <c:pt idx="4179">
                  <c:v>0.62688079627166693</c:v>
                </c:pt>
                <c:pt idx="4180">
                  <c:v>0.62699061807154799</c:v>
                </c:pt>
                <c:pt idx="4181">
                  <c:v>0.62709180888986693</c:v>
                </c:pt>
                <c:pt idx="4182">
                  <c:v>0.62727901190375601</c:v>
                </c:pt>
                <c:pt idx="4183">
                  <c:v>0.62744181007322708</c:v>
                </c:pt>
                <c:pt idx="4184">
                  <c:v>0.627506393624919</c:v>
                </c:pt>
                <c:pt idx="4185">
                  <c:v>0.62757930606602108</c:v>
                </c:pt>
                <c:pt idx="4186">
                  <c:v>0.62764107951683801</c:v>
                </c:pt>
                <c:pt idx="4187">
                  <c:v>0.62771757514272797</c:v>
                </c:pt>
                <c:pt idx="4188">
                  <c:v>0.62775088567193893</c:v>
                </c:pt>
                <c:pt idx="4189">
                  <c:v>0.62782281825807207</c:v>
                </c:pt>
                <c:pt idx="4190">
                  <c:v>0.62790557850302697</c:v>
                </c:pt>
                <c:pt idx="4191">
                  <c:v>0.62795758174458594</c:v>
                </c:pt>
                <c:pt idx="4192">
                  <c:v>0.62814373610053298</c:v>
                </c:pt>
                <c:pt idx="4193">
                  <c:v>0.62825285299345401</c:v>
                </c:pt>
                <c:pt idx="4194">
                  <c:v>0.62831357218108508</c:v>
                </c:pt>
                <c:pt idx="4195">
                  <c:v>0.62832582359013101</c:v>
                </c:pt>
                <c:pt idx="4196">
                  <c:v>0.62834882945149206</c:v>
                </c:pt>
                <c:pt idx="4197">
                  <c:v>0.62836982623934401</c:v>
                </c:pt>
                <c:pt idx="4198">
                  <c:v>0.62838995636803396</c:v>
                </c:pt>
                <c:pt idx="4199">
                  <c:v>0.62840912227673895</c:v>
                </c:pt>
                <c:pt idx="4200">
                  <c:v>0.62848589619064699</c:v>
                </c:pt>
                <c:pt idx="4201">
                  <c:v>0.62854831588499205</c:v>
                </c:pt>
                <c:pt idx="4202">
                  <c:v>0.62864340704469601</c:v>
                </c:pt>
                <c:pt idx="4203">
                  <c:v>0.62869533747910999</c:v>
                </c:pt>
                <c:pt idx="4204">
                  <c:v>0.62874967528465597</c:v>
                </c:pt>
                <c:pt idx="4205">
                  <c:v>0.62880814001214103</c:v>
                </c:pt>
                <c:pt idx="4206">
                  <c:v>0.62883352655804692</c:v>
                </c:pt>
                <c:pt idx="4207">
                  <c:v>0.62886751915102501</c:v>
                </c:pt>
                <c:pt idx="4208">
                  <c:v>0.62891396064906802</c:v>
                </c:pt>
                <c:pt idx="4209">
                  <c:v>0.62896040214711202</c:v>
                </c:pt>
                <c:pt idx="4210">
                  <c:v>0.62905260384983008</c:v>
                </c:pt>
                <c:pt idx="4211">
                  <c:v>0.629097909858924</c:v>
                </c:pt>
                <c:pt idx="4212">
                  <c:v>0.62916876625451701</c:v>
                </c:pt>
                <c:pt idx="4213">
                  <c:v>0.62923903706641404</c:v>
                </c:pt>
                <c:pt idx="4214">
                  <c:v>0.62943121533673096</c:v>
                </c:pt>
                <c:pt idx="4215">
                  <c:v>0.62958298627656695</c:v>
                </c:pt>
                <c:pt idx="4216">
                  <c:v>0.62970791612792798</c:v>
                </c:pt>
                <c:pt idx="4217">
                  <c:v>0.62991825904533205</c:v>
                </c:pt>
                <c:pt idx="4218">
                  <c:v>0.629929523798061</c:v>
                </c:pt>
                <c:pt idx="4219">
                  <c:v>0.62993734568453097</c:v>
                </c:pt>
                <c:pt idx="4220">
                  <c:v>0.62999190250257198</c:v>
                </c:pt>
                <c:pt idx="4221">
                  <c:v>0.63011072107663102</c:v>
                </c:pt>
                <c:pt idx="4222">
                  <c:v>0.63019306806699493</c:v>
                </c:pt>
                <c:pt idx="4223">
                  <c:v>0.63030222866070296</c:v>
                </c:pt>
                <c:pt idx="4224">
                  <c:v>0.63034696035917293</c:v>
                </c:pt>
                <c:pt idx="4225">
                  <c:v>0.63042498838289607</c:v>
                </c:pt>
                <c:pt idx="4226">
                  <c:v>0.63047556484689005</c:v>
                </c:pt>
                <c:pt idx="4227">
                  <c:v>0.63051228249482305</c:v>
                </c:pt>
                <c:pt idx="4228">
                  <c:v>0.63055484976803999</c:v>
                </c:pt>
                <c:pt idx="4229">
                  <c:v>0.6306246852945</c:v>
                </c:pt>
                <c:pt idx="4230">
                  <c:v>0.63069164100543706</c:v>
                </c:pt>
                <c:pt idx="4231">
                  <c:v>0.63073366831324207</c:v>
                </c:pt>
                <c:pt idx="4232">
                  <c:v>0.63076481569924903</c:v>
                </c:pt>
                <c:pt idx="4233">
                  <c:v>0.63083159830782498</c:v>
                </c:pt>
                <c:pt idx="4234">
                  <c:v>0.63088265887679995</c:v>
                </c:pt>
                <c:pt idx="4235">
                  <c:v>0.63095434560781993</c:v>
                </c:pt>
                <c:pt idx="4236">
                  <c:v>0.63100333657674801</c:v>
                </c:pt>
                <c:pt idx="4237">
                  <c:v>0.63109135582474707</c:v>
                </c:pt>
                <c:pt idx="4238">
                  <c:v>0.63116449446836498</c:v>
                </c:pt>
                <c:pt idx="4239">
                  <c:v>0.63120650230469999</c:v>
                </c:pt>
                <c:pt idx="4240">
                  <c:v>0.63135240452196895</c:v>
                </c:pt>
                <c:pt idx="4241">
                  <c:v>0.63139347468338602</c:v>
                </c:pt>
                <c:pt idx="4242">
                  <c:v>0.63143315813074596</c:v>
                </c:pt>
                <c:pt idx="4243">
                  <c:v>0.63149261333190498</c:v>
                </c:pt>
                <c:pt idx="4244">
                  <c:v>0.63158225882003394</c:v>
                </c:pt>
                <c:pt idx="4245">
                  <c:v>0.63170563640296007</c:v>
                </c:pt>
                <c:pt idx="4246">
                  <c:v>0.63192642188191495</c:v>
                </c:pt>
                <c:pt idx="4247">
                  <c:v>0.63215052205177003</c:v>
                </c:pt>
                <c:pt idx="4248">
                  <c:v>0.63219955121659599</c:v>
                </c:pt>
                <c:pt idx="4249">
                  <c:v>0.63226855561109407</c:v>
                </c:pt>
                <c:pt idx="4250">
                  <c:v>0.63233570066911193</c:v>
                </c:pt>
                <c:pt idx="4251">
                  <c:v>0.63240383096657604</c:v>
                </c:pt>
                <c:pt idx="4252">
                  <c:v>0.63244895478512397</c:v>
                </c:pt>
                <c:pt idx="4253">
                  <c:v>0.63248718777423907</c:v>
                </c:pt>
                <c:pt idx="4254">
                  <c:v>0.63253664614678606</c:v>
                </c:pt>
                <c:pt idx="4255">
                  <c:v>0.63258688251620399</c:v>
                </c:pt>
                <c:pt idx="4256">
                  <c:v>0.63269560551794601</c:v>
                </c:pt>
                <c:pt idx="4257">
                  <c:v>0.63270662287150703</c:v>
                </c:pt>
                <c:pt idx="4258">
                  <c:v>0.63272571964552804</c:v>
                </c:pt>
                <c:pt idx="4259">
                  <c:v>0.63274285057516499</c:v>
                </c:pt>
                <c:pt idx="4260">
                  <c:v>0.63276094102408498</c:v>
                </c:pt>
                <c:pt idx="4261">
                  <c:v>0.63277690416916699</c:v>
                </c:pt>
                <c:pt idx="4262">
                  <c:v>0.63308222746689302</c:v>
                </c:pt>
                <c:pt idx="4263">
                  <c:v>0.63317470241075902</c:v>
                </c:pt>
                <c:pt idx="4264">
                  <c:v>0.63322182713777397</c:v>
                </c:pt>
                <c:pt idx="4265">
                  <c:v>0.63324641395186898</c:v>
                </c:pt>
                <c:pt idx="4266">
                  <c:v>0.63332646744776</c:v>
                </c:pt>
                <c:pt idx="4267">
                  <c:v>0.63336773817142</c:v>
                </c:pt>
                <c:pt idx="4268">
                  <c:v>0.63342496105422397</c:v>
                </c:pt>
                <c:pt idx="4269">
                  <c:v>0.63345379202075103</c:v>
                </c:pt>
                <c:pt idx="4270">
                  <c:v>0.63350399009952807</c:v>
                </c:pt>
                <c:pt idx="4271">
                  <c:v>0.63356253013308694</c:v>
                </c:pt>
                <c:pt idx="4272">
                  <c:v>0.63365862368796999</c:v>
                </c:pt>
                <c:pt idx="4273">
                  <c:v>0.63377397917880907</c:v>
                </c:pt>
                <c:pt idx="4274">
                  <c:v>0.63379497346258495</c:v>
                </c:pt>
                <c:pt idx="4275">
                  <c:v>0.633814410115351</c:v>
                </c:pt>
                <c:pt idx="4276">
                  <c:v>0.63383606263241099</c:v>
                </c:pt>
                <c:pt idx="4277">
                  <c:v>0.63432402610640892</c:v>
                </c:pt>
                <c:pt idx="4278">
                  <c:v>0.63426148315039999</c:v>
                </c:pt>
                <c:pt idx="4279">
                  <c:v>0.63428577097936001</c:v>
                </c:pt>
                <c:pt idx="4280">
                  <c:v>0.63434639301944906</c:v>
                </c:pt>
                <c:pt idx="4281">
                  <c:v>0.63437465453991693</c:v>
                </c:pt>
                <c:pt idx="4282">
                  <c:v>0.63442448974013299</c:v>
                </c:pt>
                <c:pt idx="4283">
                  <c:v>0.63452836700811499</c:v>
                </c:pt>
                <c:pt idx="4284">
                  <c:v>0.63458375171999704</c:v>
                </c:pt>
                <c:pt idx="4285">
                  <c:v>0.63468158099572702</c:v>
                </c:pt>
                <c:pt idx="4286">
                  <c:v>0.63477775415312598</c:v>
                </c:pt>
                <c:pt idx="4287">
                  <c:v>0.63483429876473307</c:v>
                </c:pt>
                <c:pt idx="4288">
                  <c:v>0.63490849540439798</c:v>
                </c:pt>
                <c:pt idx="4289">
                  <c:v>0.63495354308977303</c:v>
                </c:pt>
                <c:pt idx="4290">
                  <c:v>0.63453658847966699</c:v>
                </c:pt>
                <c:pt idx="4291">
                  <c:v>0.63466286083776102</c:v>
                </c:pt>
                <c:pt idx="4292">
                  <c:v>0.634792841744516</c:v>
                </c:pt>
                <c:pt idx="4293">
                  <c:v>0.63499636806909798</c:v>
                </c:pt>
                <c:pt idx="4294">
                  <c:v>0.63512047276276506</c:v>
                </c:pt>
                <c:pt idx="4295">
                  <c:v>0.63523456901339292</c:v>
                </c:pt>
                <c:pt idx="4296">
                  <c:v>0.63532424466301007</c:v>
                </c:pt>
                <c:pt idx="4297">
                  <c:v>0.63537949126857796</c:v>
                </c:pt>
                <c:pt idx="4298">
                  <c:v>0.635436539393892</c:v>
                </c:pt>
                <c:pt idx="4299">
                  <c:v>0.63556444433982007</c:v>
                </c:pt>
                <c:pt idx="4300">
                  <c:v>0.635661329024517</c:v>
                </c:pt>
                <c:pt idx="4301">
                  <c:v>0.63572418204679293</c:v>
                </c:pt>
                <c:pt idx="4302">
                  <c:v>0.63585449197514299</c:v>
                </c:pt>
                <c:pt idx="4303">
                  <c:v>0.63598629139667007</c:v>
                </c:pt>
                <c:pt idx="4304">
                  <c:v>0.63609709158426897</c:v>
                </c:pt>
                <c:pt idx="4305">
                  <c:v>0.63627224616264899</c:v>
                </c:pt>
                <c:pt idx="4306">
                  <c:v>0.63642315273043892</c:v>
                </c:pt>
                <c:pt idx="4307">
                  <c:v>0.63646277350295499</c:v>
                </c:pt>
                <c:pt idx="4308">
                  <c:v>0.63649391575624903</c:v>
                </c:pt>
                <c:pt idx="4309">
                  <c:v>0.636541281329977</c:v>
                </c:pt>
                <c:pt idx="4310">
                  <c:v>0.63657850370561497</c:v>
                </c:pt>
                <c:pt idx="4311">
                  <c:v>0.63660403854819192</c:v>
                </c:pt>
                <c:pt idx="4312">
                  <c:v>0.63664010471002408</c:v>
                </c:pt>
                <c:pt idx="4313">
                  <c:v>0.636686485794139</c:v>
                </c:pt>
                <c:pt idx="4314">
                  <c:v>0.63673658985984294</c:v>
                </c:pt>
                <c:pt idx="4315">
                  <c:v>0.63690774667686001</c:v>
                </c:pt>
                <c:pt idx="4316">
                  <c:v>0.63698251172041098</c:v>
                </c:pt>
                <c:pt idx="4317">
                  <c:v>0.63705261814266001</c:v>
                </c:pt>
                <c:pt idx="4318">
                  <c:v>0.63710573388046798</c:v>
                </c:pt>
                <c:pt idx="4319">
                  <c:v>0.63716980622786901</c:v>
                </c:pt>
                <c:pt idx="4320">
                  <c:v>0.63720418457535899</c:v>
                </c:pt>
                <c:pt idx="4321">
                  <c:v>0.637228479666196</c:v>
                </c:pt>
                <c:pt idx="4322">
                  <c:v>0.63728778827029497</c:v>
                </c:pt>
                <c:pt idx="4323">
                  <c:v>0.63731462083871593</c:v>
                </c:pt>
                <c:pt idx="4324">
                  <c:v>0.63733859302060192</c:v>
                </c:pt>
                <c:pt idx="4325">
                  <c:v>0.63741334577783504</c:v>
                </c:pt>
                <c:pt idx="4326">
                  <c:v>0.63751024541635992</c:v>
                </c:pt>
                <c:pt idx="4327">
                  <c:v>0.63762911857886206</c:v>
                </c:pt>
                <c:pt idx="4328">
                  <c:v>0.63769150049512102</c:v>
                </c:pt>
                <c:pt idx="4329">
                  <c:v>0.63774456963517101</c:v>
                </c:pt>
                <c:pt idx="4330">
                  <c:v>0.63782453885358104</c:v>
                </c:pt>
                <c:pt idx="4331">
                  <c:v>0.63791297328204899</c:v>
                </c:pt>
                <c:pt idx="4332">
                  <c:v>0.63801329502676696</c:v>
                </c:pt>
                <c:pt idx="4333">
                  <c:v>0.63808553111008903</c:v>
                </c:pt>
                <c:pt idx="4334">
                  <c:v>0.63821761333279703</c:v>
                </c:pt>
                <c:pt idx="4335">
                  <c:v>0.63832336617122998</c:v>
                </c:pt>
                <c:pt idx="4336">
                  <c:v>0.63846285119530699</c:v>
                </c:pt>
                <c:pt idx="4337">
                  <c:v>0.63872341696945201</c:v>
                </c:pt>
                <c:pt idx="4338">
                  <c:v>0.63876788037316001</c:v>
                </c:pt>
                <c:pt idx="4339">
                  <c:v>0.63881492242016202</c:v>
                </c:pt>
                <c:pt idx="4340">
                  <c:v>0.63888525443935396</c:v>
                </c:pt>
                <c:pt idx="4341">
                  <c:v>0.63892397863914607</c:v>
                </c:pt>
                <c:pt idx="4342">
                  <c:v>0.63896815564988607</c:v>
                </c:pt>
                <c:pt idx="4343">
                  <c:v>0.63904994781412405</c:v>
                </c:pt>
                <c:pt idx="4344">
                  <c:v>0.63912859768052599</c:v>
                </c:pt>
                <c:pt idx="4345">
                  <c:v>0.63919282994509707</c:v>
                </c:pt>
                <c:pt idx="4346">
                  <c:v>0.63924911404455498</c:v>
                </c:pt>
                <c:pt idx="4347">
                  <c:v>0.63929569398893404</c:v>
                </c:pt>
                <c:pt idx="4348">
                  <c:v>0.63935212112321294</c:v>
                </c:pt>
                <c:pt idx="4349">
                  <c:v>0.63942479164362698</c:v>
                </c:pt>
                <c:pt idx="4350">
                  <c:v>0.63950733870115095</c:v>
                </c:pt>
                <c:pt idx="4351">
                  <c:v>0.63956753359574292</c:v>
                </c:pt>
                <c:pt idx="4352">
                  <c:v>0.63964914498132996</c:v>
                </c:pt>
                <c:pt idx="4353">
                  <c:v>0.63974831425404899</c:v>
                </c:pt>
                <c:pt idx="4354">
                  <c:v>0.639993995866735</c:v>
                </c:pt>
                <c:pt idx="4355">
                  <c:v>0.640095356854402</c:v>
                </c:pt>
                <c:pt idx="4356">
                  <c:v>0.64012624028033205</c:v>
                </c:pt>
                <c:pt idx="4357">
                  <c:v>0.64015652979422499</c:v>
                </c:pt>
                <c:pt idx="4358">
                  <c:v>0.64022740329732097</c:v>
                </c:pt>
                <c:pt idx="4359">
                  <c:v>0.64037322274229203</c:v>
                </c:pt>
                <c:pt idx="4360">
                  <c:v>0.64045767241594398</c:v>
                </c:pt>
                <c:pt idx="4361">
                  <c:v>0.64045528218075198</c:v>
                </c:pt>
                <c:pt idx="4362">
                  <c:v>0.64045193880297302</c:v>
                </c:pt>
                <c:pt idx="4363">
                  <c:v>0.64064975372583899</c:v>
                </c:pt>
                <c:pt idx="4364">
                  <c:v>0.64080431512190406</c:v>
                </c:pt>
                <c:pt idx="4365">
                  <c:v>0.640892440926078</c:v>
                </c:pt>
                <c:pt idx="4366">
                  <c:v>0.64093318910488706</c:v>
                </c:pt>
                <c:pt idx="4367">
                  <c:v>0.64096186275859601</c:v>
                </c:pt>
                <c:pt idx="4368">
                  <c:v>0.64099176057304996</c:v>
                </c:pt>
                <c:pt idx="4369">
                  <c:v>0.64102661839358799</c:v>
                </c:pt>
                <c:pt idx="4370">
                  <c:v>0.641058169543403</c:v>
                </c:pt>
                <c:pt idx="4371">
                  <c:v>0.64110508293428592</c:v>
                </c:pt>
                <c:pt idx="4372">
                  <c:v>0.64112568073733101</c:v>
                </c:pt>
                <c:pt idx="4373">
                  <c:v>0.641141869646079</c:v>
                </c:pt>
                <c:pt idx="4374">
                  <c:v>0.64120249164869003</c:v>
                </c:pt>
                <c:pt idx="4375">
                  <c:v>0.64123253574719308</c:v>
                </c:pt>
                <c:pt idx="4376">
                  <c:v>0.64129926781442892</c:v>
                </c:pt>
                <c:pt idx="4377">
                  <c:v>0.64134273610849402</c:v>
                </c:pt>
                <c:pt idx="4378">
                  <c:v>0.64141500434543097</c:v>
                </c:pt>
                <c:pt idx="4379">
                  <c:v>0.64146790051885594</c:v>
                </c:pt>
                <c:pt idx="4380">
                  <c:v>0.64155374080029093</c:v>
                </c:pt>
                <c:pt idx="4381">
                  <c:v>0.64158842491400492</c:v>
                </c:pt>
                <c:pt idx="4382">
                  <c:v>0.64163494106651298</c:v>
                </c:pt>
                <c:pt idx="4383">
                  <c:v>0.64173145338293602</c:v>
                </c:pt>
                <c:pt idx="4384">
                  <c:v>0.64184084174157507</c:v>
                </c:pt>
                <c:pt idx="4385">
                  <c:v>0.64195705509148104</c:v>
                </c:pt>
                <c:pt idx="4386">
                  <c:v>0.64217478695445096</c:v>
                </c:pt>
                <c:pt idx="4387">
                  <c:v>0.64224813708834594</c:v>
                </c:pt>
                <c:pt idx="4388">
                  <c:v>0.64235731918420103</c:v>
                </c:pt>
                <c:pt idx="4389">
                  <c:v>0.64242898310812102</c:v>
                </c:pt>
                <c:pt idx="4390">
                  <c:v>0.64252067077549002</c:v>
                </c:pt>
                <c:pt idx="4391">
                  <c:v>0.64258216088906006</c:v>
                </c:pt>
                <c:pt idx="4392">
                  <c:v>0.64281430916871307</c:v>
                </c:pt>
                <c:pt idx="4393">
                  <c:v>0.64298680551242504</c:v>
                </c:pt>
                <c:pt idx="4394">
                  <c:v>0.64300949287991394</c:v>
                </c:pt>
                <c:pt idx="4395">
                  <c:v>0.64304839408869308</c:v>
                </c:pt>
                <c:pt idx="4396">
                  <c:v>0.64306371691208697</c:v>
                </c:pt>
                <c:pt idx="4397">
                  <c:v>0.64308404310638501</c:v>
                </c:pt>
                <c:pt idx="4398">
                  <c:v>0.64310587031195399</c:v>
                </c:pt>
                <c:pt idx="4399">
                  <c:v>0.64313476477892495</c:v>
                </c:pt>
                <c:pt idx="4400">
                  <c:v>0.64315659198449393</c:v>
                </c:pt>
                <c:pt idx="4401">
                  <c:v>0.64317462991322705</c:v>
                </c:pt>
                <c:pt idx="4402">
                  <c:v>0.64319438132312901</c:v>
                </c:pt>
                <c:pt idx="4403">
                  <c:v>0.643211033565669</c:v>
                </c:pt>
                <c:pt idx="4404">
                  <c:v>0.64323360660555595</c:v>
                </c:pt>
                <c:pt idx="4405">
                  <c:v>0.64327935401631098</c:v>
                </c:pt>
                <c:pt idx="4406">
                  <c:v>0.64329369344738696</c:v>
                </c:pt>
                <c:pt idx="4407">
                  <c:v>0.64330493371110098</c:v>
                </c:pt>
                <c:pt idx="4408">
                  <c:v>0.64331964319201096</c:v>
                </c:pt>
                <c:pt idx="4409">
                  <c:v>0.64335698336874703</c:v>
                </c:pt>
                <c:pt idx="4410">
                  <c:v>0.64341634397757996</c:v>
                </c:pt>
                <c:pt idx="4411">
                  <c:v>0.643447610252461</c:v>
                </c:pt>
                <c:pt idx="4412">
                  <c:v>0.64351071279635796</c:v>
                </c:pt>
                <c:pt idx="4413">
                  <c:v>0.64355962508073294</c:v>
                </c:pt>
                <c:pt idx="4414">
                  <c:v>0.64361363870342703</c:v>
                </c:pt>
                <c:pt idx="4415">
                  <c:v>0.64412277841629306</c:v>
                </c:pt>
                <c:pt idx="4416">
                  <c:v>0.64414126399057392</c:v>
                </c:pt>
                <c:pt idx="4417">
                  <c:v>0.64420375879903802</c:v>
                </c:pt>
                <c:pt idx="4418">
                  <c:v>0.64424744437533499</c:v>
                </c:pt>
                <c:pt idx="4419">
                  <c:v>0.644299324130298</c:v>
                </c:pt>
                <c:pt idx="4420">
                  <c:v>0.64433318147617702</c:v>
                </c:pt>
                <c:pt idx="4421">
                  <c:v>0.64447955772047605</c:v>
                </c:pt>
                <c:pt idx="4422">
                  <c:v>0.644631195855911</c:v>
                </c:pt>
                <c:pt idx="4423">
                  <c:v>0.64470988504606508</c:v>
                </c:pt>
                <c:pt idx="4424">
                  <c:v>0.64479742378040106</c:v>
                </c:pt>
                <c:pt idx="4425">
                  <c:v>0.64493884010172697</c:v>
                </c:pt>
                <c:pt idx="4426">
                  <c:v>0.64499933503822593</c:v>
                </c:pt>
                <c:pt idx="4427">
                  <c:v>0.64516282451851303</c:v>
                </c:pt>
                <c:pt idx="4428">
                  <c:v>0.64523365719732606</c:v>
                </c:pt>
                <c:pt idx="4429">
                  <c:v>0.64535346320794407</c:v>
                </c:pt>
                <c:pt idx="4430">
                  <c:v>0.64527163446453395</c:v>
                </c:pt>
                <c:pt idx="4431">
                  <c:v>0.64508765202716101</c:v>
                </c:pt>
                <c:pt idx="4432">
                  <c:v>0.64513051623998297</c:v>
                </c:pt>
                <c:pt idx="4433">
                  <c:v>0.64520136923930593</c:v>
                </c:pt>
                <c:pt idx="4434">
                  <c:v>0.64527776725596708</c:v>
                </c:pt>
                <c:pt idx="4435">
                  <c:v>0.64536325293993302</c:v>
                </c:pt>
                <c:pt idx="4436">
                  <c:v>0.64542886897843599</c:v>
                </c:pt>
                <c:pt idx="4437">
                  <c:v>0.64552187642232006</c:v>
                </c:pt>
                <c:pt idx="4438">
                  <c:v>0.64559414130076898</c:v>
                </c:pt>
                <c:pt idx="4439">
                  <c:v>0.645688098539001</c:v>
                </c:pt>
                <c:pt idx="4440">
                  <c:v>0.64578683065327502</c:v>
                </c:pt>
                <c:pt idx="4441">
                  <c:v>0.64588340637191699</c:v>
                </c:pt>
                <c:pt idx="4442">
                  <c:v>0.64592329969110107</c:v>
                </c:pt>
                <c:pt idx="4443">
                  <c:v>0.64606053887022408</c:v>
                </c:pt>
                <c:pt idx="4444">
                  <c:v>0.646143098017261</c:v>
                </c:pt>
                <c:pt idx="4445">
                  <c:v>0.64618467451987094</c:v>
                </c:pt>
                <c:pt idx="4446">
                  <c:v>0.64635773097930804</c:v>
                </c:pt>
                <c:pt idx="4447">
                  <c:v>0.64644014134446204</c:v>
                </c:pt>
                <c:pt idx="4448">
                  <c:v>0.64654301089539801</c:v>
                </c:pt>
                <c:pt idx="4449">
                  <c:v>0.64664844916087993</c:v>
                </c:pt>
                <c:pt idx="4450">
                  <c:v>0.64674932361930093</c:v>
                </c:pt>
                <c:pt idx="4451">
                  <c:v>0.64685078221504499</c:v>
                </c:pt>
                <c:pt idx="4452">
                  <c:v>0.64692838877764003</c:v>
                </c:pt>
                <c:pt idx="4453">
                  <c:v>0.64696514758139401</c:v>
                </c:pt>
                <c:pt idx="4454">
                  <c:v>0.64702539961509498</c:v>
                </c:pt>
                <c:pt idx="4455">
                  <c:v>0.647061401452934</c:v>
                </c:pt>
                <c:pt idx="4456">
                  <c:v>0.64707730490208593</c:v>
                </c:pt>
                <c:pt idx="4457">
                  <c:v>0.64718041420797701</c:v>
                </c:pt>
                <c:pt idx="4458">
                  <c:v>0.64722140139837192</c:v>
                </c:pt>
                <c:pt idx="4459">
                  <c:v>0.64720511292267302</c:v>
                </c:pt>
                <c:pt idx="4460">
                  <c:v>0.64721313105909406</c:v>
                </c:pt>
                <c:pt idx="4461">
                  <c:v>0.64721841303673899</c:v>
                </c:pt>
                <c:pt idx="4462">
                  <c:v>0.64722418445246499</c:v>
                </c:pt>
                <c:pt idx="4463">
                  <c:v>0.64722815870626205</c:v>
                </c:pt>
                <c:pt idx="4464">
                  <c:v>0.64723369575256706</c:v>
                </c:pt>
                <c:pt idx="4465">
                  <c:v>0.64723592092070792</c:v>
                </c:pt>
                <c:pt idx="4466">
                  <c:v>0.64724160286168297</c:v>
                </c:pt>
                <c:pt idx="4467">
                  <c:v>0.64725103527009897</c:v>
                </c:pt>
                <c:pt idx="4468">
                  <c:v>0.64727943076281602</c:v>
                </c:pt>
                <c:pt idx="4469">
                  <c:v>0.64731838937882402</c:v>
                </c:pt>
                <c:pt idx="4470">
                  <c:v>0.64738029155294696</c:v>
                </c:pt>
                <c:pt idx="4471">
                  <c:v>0.64742845030859497</c:v>
                </c:pt>
                <c:pt idx="4472">
                  <c:v>0.64746286564576794</c:v>
                </c:pt>
                <c:pt idx="4473">
                  <c:v>0.64751216022112501</c:v>
                </c:pt>
                <c:pt idx="4474">
                  <c:v>0.64795130047132998</c:v>
                </c:pt>
                <c:pt idx="4475">
                  <c:v>0.64807240885834694</c:v>
                </c:pt>
                <c:pt idx="4476">
                  <c:v>0.64820040686400104</c:v>
                </c:pt>
                <c:pt idx="4477">
                  <c:v>0.64838098039455794</c:v>
                </c:pt>
                <c:pt idx="4478">
                  <c:v>0.64851449875439093</c:v>
                </c:pt>
                <c:pt idx="4479">
                  <c:v>0.64859613459699594</c:v>
                </c:pt>
                <c:pt idx="4480">
                  <c:v>0.64869844762324802</c:v>
                </c:pt>
                <c:pt idx="4481">
                  <c:v>0.64888354048525598</c:v>
                </c:pt>
                <c:pt idx="4482">
                  <c:v>0.64895390466774994</c:v>
                </c:pt>
                <c:pt idx="4483">
                  <c:v>0.64912086187456608</c:v>
                </c:pt>
                <c:pt idx="4484">
                  <c:v>0.64914156488656705</c:v>
                </c:pt>
                <c:pt idx="4485">
                  <c:v>0.64916420944897102</c:v>
                </c:pt>
                <c:pt idx="4486">
                  <c:v>0.64918781456374597</c:v>
                </c:pt>
                <c:pt idx="4487">
                  <c:v>0.64922660833317902</c:v>
                </c:pt>
                <c:pt idx="4488">
                  <c:v>0.64929963921159906</c:v>
                </c:pt>
                <c:pt idx="4489">
                  <c:v>0.64938326722797102</c:v>
                </c:pt>
                <c:pt idx="4490">
                  <c:v>0.64941824572550699</c:v>
                </c:pt>
                <c:pt idx="4491">
                  <c:v>0.64947477398296494</c:v>
                </c:pt>
                <c:pt idx="4492">
                  <c:v>0.64952591517649694</c:v>
                </c:pt>
                <c:pt idx="4493">
                  <c:v>0.64960499727492405</c:v>
                </c:pt>
                <c:pt idx="4494">
                  <c:v>0.64965118236964492</c:v>
                </c:pt>
                <c:pt idx="4495">
                  <c:v>0.64971338500110398</c:v>
                </c:pt>
                <c:pt idx="4496">
                  <c:v>0.64975710761947303</c:v>
                </c:pt>
                <c:pt idx="4497">
                  <c:v>0.649780076083041</c:v>
                </c:pt>
                <c:pt idx="4498">
                  <c:v>0.64981160422247397</c:v>
                </c:pt>
                <c:pt idx="4499">
                  <c:v>0.64986752743812004</c:v>
                </c:pt>
                <c:pt idx="4500">
                  <c:v>0.64997609266032907</c:v>
                </c:pt>
                <c:pt idx="4501">
                  <c:v>0.65003700902022898</c:v>
                </c:pt>
                <c:pt idx="4502">
                  <c:v>0.65012902553576801</c:v>
                </c:pt>
                <c:pt idx="4503">
                  <c:v>0.65020991447268406</c:v>
                </c:pt>
                <c:pt idx="4504">
                  <c:v>0.65030609245384907</c:v>
                </c:pt>
                <c:pt idx="4505">
                  <c:v>0.65044956415234501</c:v>
                </c:pt>
                <c:pt idx="4506">
                  <c:v>0.65048720902002399</c:v>
                </c:pt>
                <c:pt idx="4507">
                  <c:v>0.65057829380475707</c:v>
                </c:pt>
                <c:pt idx="4508">
                  <c:v>0.65071463176606903</c:v>
                </c:pt>
                <c:pt idx="4509">
                  <c:v>0.65077504026784805</c:v>
                </c:pt>
                <c:pt idx="4510">
                  <c:v>0.65086439451006406</c:v>
                </c:pt>
                <c:pt idx="4511">
                  <c:v>0.65093322535103404</c:v>
                </c:pt>
                <c:pt idx="4512">
                  <c:v>0.650995570022743</c:v>
                </c:pt>
                <c:pt idx="4513">
                  <c:v>0.65104116682456703</c:v>
                </c:pt>
                <c:pt idx="4514">
                  <c:v>0.65107834128719999</c:v>
                </c:pt>
                <c:pt idx="4515">
                  <c:v>0.65130815885392901</c:v>
                </c:pt>
                <c:pt idx="4516">
                  <c:v>0.65148219314456202</c:v>
                </c:pt>
                <c:pt idx="4517">
                  <c:v>0.65148764346501498</c:v>
                </c:pt>
                <c:pt idx="4518">
                  <c:v>0.65149338346785501</c:v>
                </c:pt>
                <c:pt idx="4519">
                  <c:v>0.65149874795648999</c:v>
                </c:pt>
                <c:pt idx="4520">
                  <c:v>0.65150666594171602</c:v>
                </c:pt>
                <c:pt idx="4521">
                  <c:v>0.65151541005819202</c:v>
                </c:pt>
                <c:pt idx="4522">
                  <c:v>0.65152013080819104</c:v>
                </c:pt>
                <c:pt idx="4523">
                  <c:v>0.65152537727807602</c:v>
                </c:pt>
                <c:pt idx="4524">
                  <c:v>0.65153185758034793</c:v>
                </c:pt>
                <c:pt idx="4525">
                  <c:v>0.65166916048312307</c:v>
                </c:pt>
                <c:pt idx="4526">
                  <c:v>0.65180831601600997</c:v>
                </c:pt>
                <c:pt idx="4527">
                  <c:v>0.65195902690466001</c:v>
                </c:pt>
                <c:pt idx="4528">
                  <c:v>0.65206802200001401</c:v>
                </c:pt>
                <c:pt idx="4529">
                  <c:v>0.65220353304555201</c:v>
                </c:pt>
                <c:pt idx="4530">
                  <c:v>0.65226668962025902</c:v>
                </c:pt>
                <c:pt idx="4531">
                  <c:v>0.65235800002148192</c:v>
                </c:pt>
                <c:pt idx="4532">
                  <c:v>0.65249959474941799</c:v>
                </c:pt>
                <c:pt idx="4533">
                  <c:v>0.65258276927491798</c:v>
                </c:pt>
                <c:pt idx="4534">
                  <c:v>0.65268045786143603</c:v>
                </c:pt>
                <c:pt idx="4535">
                  <c:v>0.65276589500527593</c:v>
                </c:pt>
                <c:pt idx="4536">
                  <c:v>0.65281140698450502</c:v>
                </c:pt>
                <c:pt idx="4537">
                  <c:v>0.65284830006697403</c:v>
                </c:pt>
                <c:pt idx="4538">
                  <c:v>0.65287720490366707</c:v>
                </c:pt>
                <c:pt idx="4539">
                  <c:v>0.65294153130387</c:v>
                </c:pt>
                <c:pt idx="4540">
                  <c:v>0.65299545196286302</c:v>
                </c:pt>
                <c:pt idx="4541">
                  <c:v>0.65304706023492198</c:v>
                </c:pt>
                <c:pt idx="4542">
                  <c:v>0.65308731678929699</c:v>
                </c:pt>
                <c:pt idx="4543">
                  <c:v>0.65314523157117899</c:v>
                </c:pt>
                <c:pt idx="4544">
                  <c:v>0.65319978288115499</c:v>
                </c:pt>
                <c:pt idx="4545">
                  <c:v>0.65323825259108093</c:v>
                </c:pt>
                <c:pt idx="4546">
                  <c:v>0.65327343900132395</c:v>
                </c:pt>
                <c:pt idx="4547">
                  <c:v>0.65298969651559902</c:v>
                </c:pt>
                <c:pt idx="4548">
                  <c:v>0.65304164984593305</c:v>
                </c:pt>
                <c:pt idx="4549">
                  <c:v>0.653121272372025</c:v>
                </c:pt>
                <c:pt idx="4550">
                  <c:v>0.65315865522161298</c:v>
                </c:pt>
                <c:pt idx="4551">
                  <c:v>0.65322311856066695</c:v>
                </c:pt>
                <c:pt idx="4552">
                  <c:v>0.65327860412875705</c:v>
                </c:pt>
                <c:pt idx="4553">
                  <c:v>0.65335484159366608</c:v>
                </c:pt>
                <c:pt idx="4554">
                  <c:v>0.65349804439937198</c:v>
                </c:pt>
                <c:pt idx="4555">
                  <c:v>0.65355485455662099</c:v>
                </c:pt>
                <c:pt idx="4556">
                  <c:v>0.65363745498000803</c:v>
                </c:pt>
                <c:pt idx="4557">
                  <c:v>0.65376189870451507</c:v>
                </c:pt>
                <c:pt idx="4558">
                  <c:v>0.65381982001810901</c:v>
                </c:pt>
                <c:pt idx="4559">
                  <c:v>0.65386207895989901</c:v>
                </c:pt>
                <c:pt idx="4560">
                  <c:v>0.65401574428435794</c:v>
                </c:pt>
                <c:pt idx="4561">
                  <c:v>0.65428132884426793</c:v>
                </c:pt>
                <c:pt idx="4562">
                  <c:v>0.65439793390326306</c:v>
                </c:pt>
                <c:pt idx="4563">
                  <c:v>0.65449668663733496</c:v>
                </c:pt>
                <c:pt idx="4564">
                  <c:v>0.65452719377486301</c:v>
                </c:pt>
                <c:pt idx="4565">
                  <c:v>0.65460543958812001</c:v>
                </c:pt>
                <c:pt idx="4566">
                  <c:v>0.65473581058722696</c:v>
                </c:pt>
                <c:pt idx="4567">
                  <c:v>0.65478611269237308</c:v>
                </c:pt>
                <c:pt idx="4568">
                  <c:v>0.65489086164541299</c:v>
                </c:pt>
                <c:pt idx="4569">
                  <c:v>0.65498581393378008</c:v>
                </c:pt>
                <c:pt idx="4570">
                  <c:v>0.65503065251439807</c:v>
                </c:pt>
                <c:pt idx="4571">
                  <c:v>0.65513879171479394</c:v>
                </c:pt>
                <c:pt idx="4572">
                  <c:v>0.65517413541952907</c:v>
                </c:pt>
                <c:pt idx="4573">
                  <c:v>0.65521122091761597</c:v>
                </c:pt>
                <c:pt idx="4574">
                  <c:v>0.65525769561602698</c:v>
                </c:pt>
                <c:pt idx="4575">
                  <c:v>0.65529518478526705</c:v>
                </c:pt>
                <c:pt idx="4576">
                  <c:v>0.65535627406405794</c:v>
                </c:pt>
                <c:pt idx="4577">
                  <c:v>0.65541228197954893</c:v>
                </c:pt>
                <c:pt idx="4578">
                  <c:v>0.65544604481570201</c:v>
                </c:pt>
                <c:pt idx="4579">
                  <c:v>0.65551265790326707</c:v>
                </c:pt>
                <c:pt idx="4580">
                  <c:v>0.65558694882723401</c:v>
                </c:pt>
                <c:pt idx="4581">
                  <c:v>0.65567650500954999</c:v>
                </c:pt>
                <c:pt idx="4582">
                  <c:v>0.65575715645782906</c:v>
                </c:pt>
                <c:pt idx="4583">
                  <c:v>0.65581898075414302</c:v>
                </c:pt>
                <c:pt idx="4584">
                  <c:v>0.655877115946357</c:v>
                </c:pt>
                <c:pt idx="4585">
                  <c:v>0.65596514560283792</c:v>
                </c:pt>
                <c:pt idx="4586">
                  <c:v>0.65607289288468706</c:v>
                </c:pt>
                <c:pt idx="4587">
                  <c:v>0.65615125454421297</c:v>
                </c:pt>
                <c:pt idx="4588">
                  <c:v>0.65624348214674</c:v>
                </c:pt>
                <c:pt idx="4589">
                  <c:v>0.655967106942978</c:v>
                </c:pt>
                <c:pt idx="4590">
                  <c:v>0.65605707720017392</c:v>
                </c:pt>
                <c:pt idx="4591">
                  <c:v>0.65614239399658292</c:v>
                </c:pt>
                <c:pt idx="4592">
                  <c:v>0.65634287649152401</c:v>
                </c:pt>
                <c:pt idx="4593">
                  <c:v>0.65642902599832298</c:v>
                </c:pt>
                <c:pt idx="4594">
                  <c:v>0.65656454656818308</c:v>
                </c:pt>
                <c:pt idx="4595">
                  <c:v>0.65666388834284506</c:v>
                </c:pt>
                <c:pt idx="4596">
                  <c:v>0.65672085495406995</c:v>
                </c:pt>
                <c:pt idx="4597">
                  <c:v>0.65678022015945103</c:v>
                </c:pt>
                <c:pt idx="4598">
                  <c:v>0.65685277763269501</c:v>
                </c:pt>
                <c:pt idx="4599">
                  <c:v>0.65693121925926001</c:v>
                </c:pt>
                <c:pt idx="4600">
                  <c:v>0.65700886529897606</c:v>
                </c:pt>
                <c:pt idx="4601">
                  <c:v>0.65704512574326601</c:v>
                </c:pt>
                <c:pt idx="4602">
                  <c:v>0.65709548035317999</c:v>
                </c:pt>
                <c:pt idx="4603">
                  <c:v>0.65715441959124798</c:v>
                </c:pt>
                <c:pt idx="4604">
                  <c:v>0.65720272414070902</c:v>
                </c:pt>
                <c:pt idx="4605">
                  <c:v>0.65725243810673106</c:v>
                </c:pt>
                <c:pt idx="4606">
                  <c:v>0.65729312036339604</c:v>
                </c:pt>
                <c:pt idx="4607">
                  <c:v>0.65737108535553801</c:v>
                </c:pt>
                <c:pt idx="4608">
                  <c:v>0.65739825292034304</c:v>
                </c:pt>
                <c:pt idx="4609">
                  <c:v>0.65740603067779102</c:v>
                </c:pt>
                <c:pt idx="4610">
                  <c:v>0.65741255274909705</c:v>
                </c:pt>
                <c:pt idx="4611">
                  <c:v>0.65742113639466693</c:v>
                </c:pt>
                <c:pt idx="4612">
                  <c:v>0.65743125685014192</c:v>
                </c:pt>
                <c:pt idx="4613">
                  <c:v>0.657463730446465</c:v>
                </c:pt>
                <c:pt idx="4614">
                  <c:v>0.65750578053554098</c:v>
                </c:pt>
                <c:pt idx="4615">
                  <c:v>0.65752354917587397</c:v>
                </c:pt>
                <c:pt idx="4616">
                  <c:v>0.65754407868064202</c:v>
                </c:pt>
                <c:pt idx="4617">
                  <c:v>0.65756736904984403</c:v>
                </c:pt>
                <c:pt idx="4618">
                  <c:v>0.65760042863166002</c:v>
                </c:pt>
                <c:pt idx="4619">
                  <c:v>0.65763320504789202</c:v>
                </c:pt>
                <c:pt idx="4620">
                  <c:v>0.657748051279608</c:v>
                </c:pt>
                <c:pt idx="4621">
                  <c:v>0.65820190503435394</c:v>
                </c:pt>
                <c:pt idx="4622">
                  <c:v>0.65827076585294197</c:v>
                </c:pt>
                <c:pt idx="4623">
                  <c:v>0.65834588674594707</c:v>
                </c:pt>
                <c:pt idx="4624">
                  <c:v>0.65845591229630696</c:v>
                </c:pt>
                <c:pt idx="4625">
                  <c:v>0.65858623566371699</c:v>
                </c:pt>
                <c:pt idx="4626">
                  <c:v>0.65868797682296398</c:v>
                </c:pt>
                <c:pt idx="4627">
                  <c:v>0.65871497255925493</c:v>
                </c:pt>
                <c:pt idx="4628">
                  <c:v>0.65873926872191702</c:v>
                </c:pt>
                <c:pt idx="4629">
                  <c:v>0.65877698979127497</c:v>
                </c:pt>
                <c:pt idx="4630">
                  <c:v>0.65883106003459302</c:v>
                </c:pt>
                <c:pt idx="4631">
                  <c:v>0.65917142113610194</c:v>
                </c:pt>
                <c:pt idx="4632">
                  <c:v>0.65920624355509405</c:v>
                </c:pt>
                <c:pt idx="4633">
                  <c:v>0.65925369016004598</c:v>
                </c:pt>
                <c:pt idx="4634">
                  <c:v>0.65927453277579295</c:v>
                </c:pt>
                <c:pt idx="4635">
                  <c:v>0.65931520129432397</c:v>
                </c:pt>
                <c:pt idx="4636">
                  <c:v>0.65934900700035204</c:v>
                </c:pt>
                <c:pt idx="4637">
                  <c:v>0.65941060286071007</c:v>
                </c:pt>
                <c:pt idx="4638">
                  <c:v>0.65943779993247698</c:v>
                </c:pt>
                <c:pt idx="4639">
                  <c:v>0.65946423446952207</c:v>
                </c:pt>
                <c:pt idx="4640">
                  <c:v>0.65950998655286908</c:v>
                </c:pt>
                <c:pt idx="4641">
                  <c:v>0.65954514787618201</c:v>
                </c:pt>
                <c:pt idx="4642">
                  <c:v>0.65959937256755596</c:v>
                </c:pt>
                <c:pt idx="4643">
                  <c:v>0.65963012813469402</c:v>
                </c:pt>
                <c:pt idx="4644">
                  <c:v>0.659662832401679</c:v>
                </c:pt>
                <c:pt idx="4645">
                  <c:v>0.65971226792345794</c:v>
                </c:pt>
                <c:pt idx="4646">
                  <c:v>0.65974623380311304</c:v>
                </c:pt>
                <c:pt idx="4647">
                  <c:v>0.65976949564675003</c:v>
                </c:pt>
                <c:pt idx="4648">
                  <c:v>0.659802684138315</c:v>
                </c:pt>
                <c:pt idx="4649">
                  <c:v>0.659828935936147</c:v>
                </c:pt>
                <c:pt idx="4650">
                  <c:v>0.659865738879302</c:v>
                </c:pt>
                <c:pt idx="4651">
                  <c:v>0.659948703080105</c:v>
                </c:pt>
                <c:pt idx="4652">
                  <c:v>0.66008416359343403</c:v>
                </c:pt>
                <c:pt idx="4653">
                  <c:v>0.66017021902291506</c:v>
                </c:pt>
                <c:pt idx="4654">
                  <c:v>0.66033611476752596</c:v>
                </c:pt>
                <c:pt idx="4655">
                  <c:v>0.66047743756426502</c:v>
                </c:pt>
                <c:pt idx="4656">
                  <c:v>0.66033385914389298</c:v>
                </c:pt>
                <c:pt idx="4657">
                  <c:v>0.66010635712325105</c:v>
                </c:pt>
                <c:pt idx="4658">
                  <c:v>0.66028095207051596</c:v>
                </c:pt>
                <c:pt idx="4659">
                  <c:v>0.66080590907703907</c:v>
                </c:pt>
                <c:pt idx="4660">
                  <c:v>0.66101861764411796</c:v>
                </c:pt>
                <c:pt idx="4661">
                  <c:v>0.66110917111493395</c:v>
                </c:pt>
                <c:pt idx="4662">
                  <c:v>0.66117447501104898</c:v>
                </c:pt>
                <c:pt idx="4663">
                  <c:v>0.66120972472731099</c:v>
                </c:pt>
                <c:pt idx="4664">
                  <c:v>0.66124777204010299</c:v>
                </c:pt>
                <c:pt idx="4665">
                  <c:v>0.66129309310386897</c:v>
                </c:pt>
                <c:pt idx="4666">
                  <c:v>0.66132474591030899</c:v>
                </c:pt>
                <c:pt idx="4667">
                  <c:v>0.66137550230447406</c:v>
                </c:pt>
                <c:pt idx="4668">
                  <c:v>0.66142601890465003</c:v>
                </c:pt>
                <c:pt idx="4669">
                  <c:v>0.66146006965097204</c:v>
                </c:pt>
                <c:pt idx="4670">
                  <c:v>0.66153535033658395</c:v>
                </c:pt>
                <c:pt idx="4671">
                  <c:v>0.66160086492780301</c:v>
                </c:pt>
                <c:pt idx="4672">
                  <c:v>0.66164869365519596</c:v>
                </c:pt>
                <c:pt idx="4673">
                  <c:v>0.66169929060475297</c:v>
                </c:pt>
                <c:pt idx="4674">
                  <c:v>0.66183016599707201</c:v>
                </c:pt>
                <c:pt idx="4675">
                  <c:v>0.66187891746518601</c:v>
                </c:pt>
                <c:pt idx="4676">
                  <c:v>0.66198334095682498</c:v>
                </c:pt>
                <c:pt idx="4677">
                  <c:v>0.66202963178301599</c:v>
                </c:pt>
                <c:pt idx="4678">
                  <c:v>0.66209319296938096</c:v>
                </c:pt>
                <c:pt idx="4679">
                  <c:v>0.66214137014243502</c:v>
                </c:pt>
                <c:pt idx="4680">
                  <c:v>0.66217308878306103</c:v>
                </c:pt>
                <c:pt idx="4681">
                  <c:v>0.66224091189873902</c:v>
                </c:pt>
                <c:pt idx="4682">
                  <c:v>0.66228306657371494</c:v>
                </c:pt>
                <c:pt idx="4683">
                  <c:v>0.66235934149303899</c:v>
                </c:pt>
                <c:pt idx="4684">
                  <c:v>0.66271539379886701</c:v>
                </c:pt>
                <c:pt idx="4685">
                  <c:v>0.66238430494731393</c:v>
                </c:pt>
                <c:pt idx="4686">
                  <c:v>0.66258876484374696</c:v>
                </c:pt>
                <c:pt idx="4687">
                  <c:v>0.66281997049722308</c:v>
                </c:pt>
                <c:pt idx="4688">
                  <c:v>0.66289451345455297</c:v>
                </c:pt>
                <c:pt idx="4689">
                  <c:v>0.66293230521469892</c:v>
                </c:pt>
                <c:pt idx="4690">
                  <c:v>0.66305628945066908</c:v>
                </c:pt>
                <c:pt idx="4691">
                  <c:v>0.663139089313737</c:v>
                </c:pt>
                <c:pt idx="4692">
                  <c:v>0.66320777247884</c:v>
                </c:pt>
                <c:pt idx="4693">
                  <c:v>0.66326600385794898</c:v>
                </c:pt>
                <c:pt idx="4694">
                  <c:v>0.66335122353331799</c:v>
                </c:pt>
                <c:pt idx="4695">
                  <c:v>0.66339257282389807</c:v>
                </c:pt>
                <c:pt idx="4696">
                  <c:v>0.66344293285576605</c:v>
                </c:pt>
                <c:pt idx="4697">
                  <c:v>0.66347036555702199</c:v>
                </c:pt>
                <c:pt idx="4698">
                  <c:v>0.66352212725975701</c:v>
                </c:pt>
                <c:pt idx="4699">
                  <c:v>0.66356597953402807</c:v>
                </c:pt>
                <c:pt idx="4700">
                  <c:v>0.66360382464744005</c:v>
                </c:pt>
                <c:pt idx="4701">
                  <c:v>0.663692930866848</c:v>
                </c:pt>
                <c:pt idx="4702">
                  <c:v>0.66373838614362701</c:v>
                </c:pt>
                <c:pt idx="4703">
                  <c:v>0.66375961035238307</c:v>
                </c:pt>
                <c:pt idx="4704">
                  <c:v>0.66382548888313697</c:v>
                </c:pt>
                <c:pt idx="4705">
                  <c:v>0.663858328029166</c:v>
                </c:pt>
                <c:pt idx="4706">
                  <c:v>0.66388768123442998</c:v>
                </c:pt>
                <c:pt idx="4707">
                  <c:v>0.664000440091291</c:v>
                </c:pt>
                <c:pt idx="4708">
                  <c:v>0.66406854218765998</c:v>
                </c:pt>
                <c:pt idx="4709">
                  <c:v>0.66416721283864799</c:v>
                </c:pt>
                <c:pt idx="4710">
                  <c:v>0.66426530307404308</c:v>
                </c:pt>
                <c:pt idx="4711">
                  <c:v>0.66430496480630308</c:v>
                </c:pt>
                <c:pt idx="4712">
                  <c:v>0.66441214821933703</c:v>
                </c:pt>
                <c:pt idx="4713">
                  <c:v>0.66448953696521107</c:v>
                </c:pt>
                <c:pt idx="4714">
                  <c:v>0.66454731960233793</c:v>
                </c:pt>
                <c:pt idx="4715">
                  <c:v>0.66462165901479497</c:v>
                </c:pt>
                <c:pt idx="4716">
                  <c:v>0.66465927895972599</c:v>
                </c:pt>
                <c:pt idx="4717">
                  <c:v>0.66472231237809398</c:v>
                </c:pt>
                <c:pt idx="4718">
                  <c:v>0.66485878473151394</c:v>
                </c:pt>
                <c:pt idx="4719">
                  <c:v>0.66489710504776101</c:v>
                </c:pt>
                <c:pt idx="4720">
                  <c:v>0.66495883777654408</c:v>
                </c:pt>
                <c:pt idx="4721">
                  <c:v>0.665007563609473</c:v>
                </c:pt>
                <c:pt idx="4722">
                  <c:v>0.66510651607100801</c:v>
                </c:pt>
                <c:pt idx="4723">
                  <c:v>0.66492313714269802</c:v>
                </c:pt>
                <c:pt idx="4724">
                  <c:v>0.66463064750981604</c:v>
                </c:pt>
                <c:pt idx="4725">
                  <c:v>0.66502436199717696</c:v>
                </c:pt>
                <c:pt idx="4726">
                  <c:v>0.66531509336188999</c:v>
                </c:pt>
                <c:pt idx="4727">
                  <c:v>0.665540491835657</c:v>
                </c:pt>
                <c:pt idx="4728">
                  <c:v>0.66574779596210698</c:v>
                </c:pt>
                <c:pt idx="4729">
                  <c:v>0.66585575298699906</c:v>
                </c:pt>
                <c:pt idx="4730">
                  <c:v>0.66591045281587002</c:v>
                </c:pt>
                <c:pt idx="4731">
                  <c:v>0.66598005985085007</c:v>
                </c:pt>
                <c:pt idx="4732">
                  <c:v>0.66601408194221401</c:v>
                </c:pt>
                <c:pt idx="4733">
                  <c:v>0.66606277080087906</c:v>
                </c:pt>
                <c:pt idx="4734">
                  <c:v>0.66610917549086601</c:v>
                </c:pt>
                <c:pt idx="4735">
                  <c:v>0.66613926604042306</c:v>
                </c:pt>
                <c:pt idx="4736">
                  <c:v>0.66622783204272396</c:v>
                </c:pt>
                <c:pt idx="4737">
                  <c:v>0.66625295789818395</c:v>
                </c:pt>
                <c:pt idx="4738">
                  <c:v>0.66629996368519095</c:v>
                </c:pt>
                <c:pt idx="4739">
                  <c:v>0.66635490395287</c:v>
                </c:pt>
                <c:pt idx="4740">
                  <c:v>0.66642481187449898</c:v>
                </c:pt>
                <c:pt idx="4741">
                  <c:v>0.66647927927014305</c:v>
                </c:pt>
                <c:pt idx="4742">
                  <c:v>0.66654141244739695</c:v>
                </c:pt>
                <c:pt idx="4743">
                  <c:v>0.66663219144013697</c:v>
                </c:pt>
                <c:pt idx="4744">
                  <c:v>0.66668948307111098</c:v>
                </c:pt>
                <c:pt idx="4745">
                  <c:v>0.66673709160952599</c:v>
                </c:pt>
                <c:pt idx="4746">
                  <c:v>0.66681388391301499</c:v>
                </c:pt>
                <c:pt idx="4747">
                  <c:v>0.666852212821061</c:v>
                </c:pt>
                <c:pt idx="4748">
                  <c:v>0.66689987572377407</c:v>
                </c:pt>
                <c:pt idx="4749">
                  <c:v>0.66689920598118302</c:v>
                </c:pt>
                <c:pt idx="4750">
                  <c:v>0.66689818385095101</c:v>
                </c:pt>
                <c:pt idx="4751">
                  <c:v>0.66689668156680004</c:v>
                </c:pt>
                <c:pt idx="4752">
                  <c:v>0.666895004119202</c:v>
                </c:pt>
                <c:pt idx="4753">
                  <c:v>0.66689284309463193</c:v>
                </c:pt>
                <c:pt idx="4754">
                  <c:v>0.66705249888010798</c:v>
                </c:pt>
                <c:pt idx="4755">
                  <c:v>0.66726299263178501</c:v>
                </c:pt>
                <c:pt idx="4756">
                  <c:v>0.66754558105203099</c:v>
                </c:pt>
                <c:pt idx="4757">
                  <c:v>0.66760114635311507</c:v>
                </c:pt>
                <c:pt idx="4758">
                  <c:v>0.66775935468491898</c:v>
                </c:pt>
                <c:pt idx="4759">
                  <c:v>0.66780552707360008</c:v>
                </c:pt>
                <c:pt idx="4760">
                  <c:v>0.66787127746042296</c:v>
                </c:pt>
                <c:pt idx="4761">
                  <c:v>0.66791620500529092</c:v>
                </c:pt>
                <c:pt idx="4762">
                  <c:v>0.667988745449273</c:v>
                </c:pt>
                <c:pt idx="4763">
                  <c:v>0.66802643026650499</c:v>
                </c:pt>
                <c:pt idx="4764">
                  <c:v>0.668095235630637</c:v>
                </c:pt>
                <c:pt idx="4765">
                  <c:v>0.668110306750482</c:v>
                </c:pt>
                <c:pt idx="4766">
                  <c:v>0.66812178405163203</c:v>
                </c:pt>
                <c:pt idx="4767">
                  <c:v>0.66813982926403792</c:v>
                </c:pt>
                <c:pt idx="4768">
                  <c:v>0.66815144809937499</c:v>
                </c:pt>
                <c:pt idx="4769">
                  <c:v>0.66829165018908998</c:v>
                </c:pt>
                <c:pt idx="4770">
                  <c:v>0.66832527177567103</c:v>
                </c:pt>
                <c:pt idx="4771">
                  <c:v>0.66837370463387502</c:v>
                </c:pt>
                <c:pt idx="4772">
                  <c:v>0.66841073281292895</c:v>
                </c:pt>
                <c:pt idx="4773">
                  <c:v>0.66847442128090306</c:v>
                </c:pt>
                <c:pt idx="4774">
                  <c:v>0.66853188901479599</c:v>
                </c:pt>
                <c:pt idx="4775">
                  <c:v>0.66860431613302707</c:v>
                </c:pt>
                <c:pt idx="4776">
                  <c:v>0.66868459322521701</c:v>
                </c:pt>
                <c:pt idx="4777">
                  <c:v>0.66876051675433701</c:v>
                </c:pt>
                <c:pt idx="4778">
                  <c:v>0.66884352866257701</c:v>
                </c:pt>
                <c:pt idx="4779">
                  <c:v>0.66890096717505698</c:v>
                </c:pt>
                <c:pt idx="4780">
                  <c:v>0.66900751953436599</c:v>
                </c:pt>
                <c:pt idx="4781">
                  <c:v>0.66907138788009402</c:v>
                </c:pt>
                <c:pt idx="4782">
                  <c:v>0.66918641866722695</c:v>
                </c:pt>
                <c:pt idx="4783">
                  <c:v>0.66929314826353603</c:v>
                </c:pt>
                <c:pt idx="4784">
                  <c:v>0.66934240390916899</c:v>
                </c:pt>
                <c:pt idx="4785">
                  <c:v>0.66942035051375193</c:v>
                </c:pt>
                <c:pt idx="4786">
                  <c:v>0.66950367836928004</c:v>
                </c:pt>
                <c:pt idx="4787">
                  <c:v>0.66954713604735794</c:v>
                </c:pt>
                <c:pt idx="4788">
                  <c:v>0.66960714514879505</c:v>
                </c:pt>
                <c:pt idx="4789">
                  <c:v>0.66967460760228703</c:v>
                </c:pt>
                <c:pt idx="4790">
                  <c:v>0.66972471732851202</c:v>
                </c:pt>
                <c:pt idx="4791">
                  <c:v>0.66979116762426005</c:v>
                </c:pt>
                <c:pt idx="4792">
                  <c:v>0.66982288439118798</c:v>
                </c:pt>
                <c:pt idx="4793">
                  <c:v>0.66986194784312902</c:v>
                </c:pt>
                <c:pt idx="4794">
                  <c:v>0.66989996297588394</c:v>
                </c:pt>
                <c:pt idx="4795">
                  <c:v>0.66995216245327405</c:v>
                </c:pt>
                <c:pt idx="4796">
                  <c:v>0.66998921039696502</c:v>
                </c:pt>
                <c:pt idx="4797">
                  <c:v>0.67002352128940701</c:v>
                </c:pt>
                <c:pt idx="4798">
                  <c:v>0.67006551403993297</c:v>
                </c:pt>
                <c:pt idx="4799">
                  <c:v>0.67017123638496601</c:v>
                </c:pt>
                <c:pt idx="4800">
                  <c:v>0.67020965293475998</c:v>
                </c:pt>
                <c:pt idx="4801">
                  <c:v>0.670303235650059</c:v>
                </c:pt>
                <c:pt idx="4802">
                  <c:v>0.67036255080294094</c:v>
                </c:pt>
                <c:pt idx="4803">
                  <c:v>0.67041034099088503</c:v>
                </c:pt>
                <c:pt idx="4804">
                  <c:v>0.67050049513832799</c:v>
                </c:pt>
                <c:pt idx="4805">
                  <c:v>0.67054710390815198</c:v>
                </c:pt>
                <c:pt idx="4806">
                  <c:v>0.67059413148941704</c:v>
                </c:pt>
                <c:pt idx="4807">
                  <c:v>0.67057091852116102</c:v>
                </c:pt>
                <c:pt idx="4808">
                  <c:v>0.67055499046224798</c:v>
                </c:pt>
                <c:pt idx="4809">
                  <c:v>0.67069068945937493</c:v>
                </c:pt>
                <c:pt idx="4810">
                  <c:v>0.67081479946870592</c:v>
                </c:pt>
                <c:pt idx="4811">
                  <c:v>0.67088584875459201</c:v>
                </c:pt>
                <c:pt idx="4812">
                  <c:v>0.67109099503826508</c:v>
                </c:pt>
                <c:pt idx="4813">
                  <c:v>0.67112744860909301</c:v>
                </c:pt>
                <c:pt idx="4814">
                  <c:v>0.67119892518290702</c:v>
                </c:pt>
                <c:pt idx="4815">
                  <c:v>0.67125411263185808</c:v>
                </c:pt>
                <c:pt idx="4816">
                  <c:v>0.67130773922366593</c:v>
                </c:pt>
                <c:pt idx="4817">
                  <c:v>0.67138748408099602</c:v>
                </c:pt>
                <c:pt idx="4818">
                  <c:v>0.67146159514195092</c:v>
                </c:pt>
                <c:pt idx="4819">
                  <c:v>0.671542982692928</c:v>
                </c:pt>
                <c:pt idx="4820">
                  <c:v>0.67164733714185199</c:v>
                </c:pt>
                <c:pt idx="4821">
                  <c:v>0.67172361048588503</c:v>
                </c:pt>
                <c:pt idx="4822">
                  <c:v>0.671790943012612</c:v>
                </c:pt>
                <c:pt idx="4823">
                  <c:v>0.67186806600275895</c:v>
                </c:pt>
                <c:pt idx="4824">
                  <c:v>0.67191858848851993</c:v>
                </c:pt>
                <c:pt idx="4825">
                  <c:v>0.671959967050898</c:v>
                </c:pt>
                <c:pt idx="4826">
                  <c:v>0.67202960864918704</c:v>
                </c:pt>
                <c:pt idx="4827">
                  <c:v>0.67208244020650898</c:v>
                </c:pt>
                <c:pt idx="4828">
                  <c:v>0.67212954526635893</c:v>
                </c:pt>
                <c:pt idx="4829">
                  <c:v>0.67216621332275195</c:v>
                </c:pt>
                <c:pt idx="4830">
                  <c:v>0.67219623125304895</c:v>
                </c:pt>
                <c:pt idx="4831">
                  <c:v>0.67224056542702493</c:v>
                </c:pt>
                <c:pt idx="4832">
                  <c:v>0.67227113753449697</c:v>
                </c:pt>
                <c:pt idx="4833">
                  <c:v>0.67232082875449506</c:v>
                </c:pt>
                <c:pt idx="4834">
                  <c:v>0.67230969090946702</c:v>
                </c:pt>
                <c:pt idx="4835">
                  <c:v>0.67237609666431908</c:v>
                </c:pt>
                <c:pt idx="4836">
                  <c:v>0.67249297404399999</c:v>
                </c:pt>
                <c:pt idx="4837">
                  <c:v>0.67254866138309499</c:v>
                </c:pt>
                <c:pt idx="4838">
                  <c:v>0.67265079152277907</c:v>
                </c:pt>
                <c:pt idx="4839">
                  <c:v>0.67269437291859302</c:v>
                </c:pt>
                <c:pt idx="4840">
                  <c:v>0.67281455191916995</c:v>
                </c:pt>
                <c:pt idx="4841">
                  <c:v>0.67287618217587597</c:v>
                </c:pt>
                <c:pt idx="4842">
                  <c:v>0.67298029328809705</c:v>
                </c:pt>
                <c:pt idx="4843">
                  <c:v>0.67302609840680594</c:v>
                </c:pt>
                <c:pt idx="4844">
                  <c:v>0.67307064852532195</c:v>
                </c:pt>
                <c:pt idx="4845">
                  <c:v>0.67312507315464198</c:v>
                </c:pt>
                <c:pt idx="4846">
                  <c:v>0.67318202382160996</c:v>
                </c:pt>
                <c:pt idx="4847">
                  <c:v>0.67321842172771706</c:v>
                </c:pt>
                <c:pt idx="4848">
                  <c:v>0.67330844052389205</c:v>
                </c:pt>
                <c:pt idx="4849">
                  <c:v>0.673399671448632</c:v>
                </c:pt>
                <c:pt idx="4850">
                  <c:v>0.67344791762808198</c:v>
                </c:pt>
                <c:pt idx="4851">
                  <c:v>0.67349792240081596</c:v>
                </c:pt>
                <c:pt idx="4852">
                  <c:v>0.67354859688032698</c:v>
                </c:pt>
                <c:pt idx="4853">
                  <c:v>0.67366088438338401</c:v>
                </c:pt>
                <c:pt idx="4854">
                  <c:v>0.67370508503071103</c:v>
                </c:pt>
                <c:pt idx="4855">
                  <c:v>0.67377227894407199</c:v>
                </c:pt>
                <c:pt idx="4856">
                  <c:v>0.67385063463706008</c:v>
                </c:pt>
                <c:pt idx="4857">
                  <c:v>0.67395499727658192</c:v>
                </c:pt>
                <c:pt idx="4858">
                  <c:v>0.67402018206960901</c:v>
                </c:pt>
                <c:pt idx="4859">
                  <c:v>0.67409273363719102</c:v>
                </c:pt>
                <c:pt idx="4860">
                  <c:v>0.67415716852138208</c:v>
                </c:pt>
                <c:pt idx="4861">
                  <c:v>0.67422163396658008</c:v>
                </c:pt>
                <c:pt idx="4862">
                  <c:v>0.67426918031983996</c:v>
                </c:pt>
                <c:pt idx="4863">
                  <c:v>0.67432796490205105</c:v>
                </c:pt>
                <c:pt idx="4864">
                  <c:v>0.67436452002040093</c:v>
                </c:pt>
                <c:pt idx="4865">
                  <c:v>0.67441305434983201</c:v>
                </c:pt>
                <c:pt idx="4866">
                  <c:v>0.67448715256270397</c:v>
                </c:pt>
                <c:pt idx="4867">
                  <c:v>0.67453161149042695</c:v>
                </c:pt>
                <c:pt idx="4868">
                  <c:v>0.67454939506151601</c:v>
                </c:pt>
                <c:pt idx="4869">
                  <c:v>0.67460262227776202</c:v>
                </c:pt>
                <c:pt idx="4870">
                  <c:v>0.67463757193483298</c:v>
                </c:pt>
                <c:pt idx="4871">
                  <c:v>0.67467659699361193</c:v>
                </c:pt>
                <c:pt idx="4872">
                  <c:v>0.67473624605497395</c:v>
                </c:pt>
                <c:pt idx="4873">
                  <c:v>0.67475872685338301</c:v>
                </c:pt>
                <c:pt idx="4874">
                  <c:v>0.67482147164272499</c:v>
                </c:pt>
                <c:pt idx="4875">
                  <c:v>0.67490808944952607</c:v>
                </c:pt>
                <c:pt idx="4876">
                  <c:v>0.67497020929076801</c:v>
                </c:pt>
                <c:pt idx="4877">
                  <c:v>0.67502657960947998</c:v>
                </c:pt>
                <c:pt idx="4878">
                  <c:v>0.67510869778995408</c:v>
                </c:pt>
                <c:pt idx="4879">
                  <c:v>0.67518706628182201</c:v>
                </c:pt>
                <c:pt idx="4880">
                  <c:v>0.67527680882912799</c:v>
                </c:pt>
                <c:pt idx="4881">
                  <c:v>0.67534202499499707</c:v>
                </c:pt>
                <c:pt idx="4882">
                  <c:v>0.67544970870576004</c:v>
                </c:pt>
                <c:pt idx="4883">
                  <c:v>0.67551885298319703</c:v>
                </c:pt>
                <c:pt idx="4884">
                  <c:v>0.67558504184475998</c:v>
                </c:pt>
                <c:pt idx="4885">
                  <c:v>0.67564601835990301</c:v>
                </c:pt>
                <c:pt idx="4886">
                  <c:v>0.67571191418114496</c:v>
                </c:pt>
                <c:pt idx="4887">
                  <c:v>0.67578192849121499</c:v>
                </c:pt>
                <c:pt idx="4888">
                  <c:v>0.67585926455920098</c:v>
                </c:pt>
                <c:pt idx="4889">
                  <c:v>0.67594774454351803</c:v>
                </c:pt>
                <c:pt idx="4890">
                  <c:v>0.67604507676842807</c:v>
                </c:pt>
                <c:pt idx="4891">
                  <c:v>0.67613203125892007</c:v>
                </c:pt>
                <c:pt idx="4892">
                  <c:v>0.67617976883724307</c:v>
                </c:pt>
                <c:pt idx="4893">
                  <c:v>0.67624924503818895</c:v>
                </c:pt>
                <c:pt idx="4894">
                  <c:v>0.67628507553175898</c:v>
                </c:pt>
                <c:pt idx="4895">
                  <c:v>0.67632669570873993</c:v>
                </c:pt>
                <c:pt idx="4896">
                  <c:v>0.67633125356878798</c:v>
                </c:pt>
                <c:pt idx="4897">
                  <c:v>0.67632618906386699</c:v>
                </c:pt>
                <c:pt idx="4898">
                  <c:v>0.67632026728597694</c:v>
                </c:pt>
                <c:pt idx="4899">
                  <c:v>0.67631847360715103</c:v>
                </c:pt>
                <c:pt idx="4900">
                  <c:v>0.676314345508087</c:v>
                </c:pt>
                <c:pt idx="4901">
                  <c:v>0.676311575856958</c:v>
                </c:pt>
                <c:pt idx="4902">
                  <c:v>0.67630575958958694</c:v>
                </c:pt>
                <c:pt idx="4903">
                  <c:v>0.67634305615689105</c:v>
                </c:pt>
                <c:pt idx="4904">
                  <c:v>0.67645121760292604</c:v>
                </c:pt>
                <c:pt idx="4905">
                  <c:v>0.67655979266825805</c:v>
                </c:pt>
                <c:pt idx="4906">
                  <c:v>0.67667457202303694</c:v>
                </c:pt>
                <c:pt idx="4907">
                  <c:v>0.67678521518485102</c:v>
                </c:pt>
                <c:pt idx="4908">
                  <c:v>0.67687000714063394</c:v>
                </c:pt>
                <c:pt idx="4909">
                  <c:v>0.67693846113420508</c:v>
                </c:pt>
                <c:pt idx="4910">
                  <c:v>0.67704290000657208</c:v>
                </c:pt>
                <c:pt idx="4911">
                  <c:v>0.67711645689512501</c:v>
                </c:pt>
                <c:pt idx="4912">
                  <c:v>0.67719083291441207</c:v>
                </c:pt>
                <c:pt idx="4913">
                  <c:v>0.67723698545925592</c:v>
                </c:pt>
                <c:pt idx="4914">
                  <c:v>0.67731097694755293</c:v>
                </c:pt>
                <c:pt idx="4915">
                  <c:v>0.67735899139087397</c:v>
                </c:pt>
                <c:pt idx="4916">
                  <c:v>0.67739617180595801</c:v>
                </c:pt>
                <c:pt idx="4917">
                  <c:v>0.67749158512281404</c:v>
                </c:pt>
                <c:pt idx="4918">
                  <c:v>0.67752864242394106</c:v>
                </c:pt>
                <c:pt idx="4919">
                  <c:v>0.67758256633720904</c:v>
                </c:pt>
                <c:pt idx="4920">
                  <c:v>0.67762848784325702</c:v>
                </c:pt>
                <c:pt idx="4921">
                  <c:v>0.67770506472465608</c:v>
                </c:pt>
                <c:pt idx="4922">
                  <c:v>0.67774581544450108</c:v>
                </c:pt>
                <c:pt idx="4923">
                  <c:v>0.67784009189823502</c:v>
                </c:pt>
                <c:pt idx="4924">
                  <c:v>0.67791478908831904</c:v>
                </c:pt>
                <c:pt idx="4925">
                  <c:v>0.67802141876298605</c:v>
                </c:pt>
                <c:pt idx="4926">
                  <c:v>0.67806779420879293</c:v>
                </c:pt>
                <c:pt idx="4927">
                  <c:v>0.678105481310739</c:v>
                </c:pt>
                <c:pt idx="4928">
                  <c:v>0.678132828060104</c:v>
                </c:pt>
                <c:pt idx="4929">
                  <c:v>0.678143313347637</c:v>
                </c:pt>
                <c:pt idx="4930">
                  <c:v>0.67815981849027795</c:v>
                </c:pt>
                <c:pt idx="4931">
                  <c:v>0.67818223043910197</c:v>
                </c:pt>
                <c:pt idx="4932">
                  <c:v>0.67819557021192101</c:v>
                </c:pt>
                <c:pt idx="4933">
                  <c:v>0.67820585766384101</c:v>
                </c:pt>
                <c:pt idx="4934">
                  <c:v>0.67822210844640596</c:v>
                </c:pt>
                <c:pt idx="4935">
                  <c:v>0.67822778915474702</c:v>
                </c:pt>
                <c:pt idx="4936">
                  <c:v>0.67823457209007798</c:v>
                </c:pt>
                <c:pt idx="4937">
                  <c:v>0.67825404476692608</c:v>
                </c:pt>
                <c:pt idx="4938">
                  <c:v>0.678267328015284</c:v>
                </c:pt>
                <c:pt idx="4939">
                  <c:v>0.678277474156051</c:v>
                </c:pt>
                <c:pt idx="4940">
                  <c:v>0.67829324448069706</c:v>
                </c:pt>
                <c:pt idx="4941">
                  <c:v>0.67832384109885702</c:v>
                </c:pt>
                <c:pt idx="4942">
                  <c:v>0.67844070616331698</c:v>
                </c:pt>
                <c:pt idx="4943">
                  <c:v>0.67860522095528997</c:v>
                </c:pt>
                <c:pt idx="4944">
                  <c:v>0.67864388104007001</c:v>
                </c:pt>
                <c:pt idx="4945">
                  <c:v>0.67876850342672301</c:v>
                </c:pt>
                <c:pt idx="4946">
                  <c:v>0.678890115495279</c:v>
                </c:pt>
                <c:pt idx="4947">
                  <c:v>0.67903571159695608</c:v>
                </c:pt>
                <c:pt idx="4948">
                  <c:v>0.67917927693976299</c:v>
                </c:pt>
                <c:pt idx="4949">
                  <c:v>0.67924315222104092</c:v>
                </c:pt>
                <c:pt idx="4950">
                  <c:v>0.67940496935617201</c:v>
                </c:pt>
                <c:pt idx="4951">
                  <c:v>0.67952350514369098</c:v>
                </c:pt>
                <c:pt idx="4952">
                  <c:v>0.67957652813806602</c:v>
                </c:pt>
                <c:pt idx="4953">
                  <c:v>0.67964449980989206</c:v>
                </c:pt>
                <c:pt idx="4954">
                  <c:v>0.67972822364693397</c:v>
                </c:pt>
                <c:pt idx="4955">
                  <c:v>0.67980795549689998</c:v>
                </c:pt>
                <c:pt idx="4956">
                  <c:v>0.67988573863597201</c:v>
                </c:pt>
                <c:pt idx="4957">
                  <c:v>0.67999907521315506</c:v>
                </c:pt>
                <c:pt idx="4958">
                  <c:v>0.68002922307607006</c:v>
                </c:pt>
                <c:pt idx="4959">
                  <c:v>0.68003106073800301</c:v>
                </c:pt>
                <c:pt idx="4960">
                  <c:v>0.68003240326582293</c:v>
                </c:pt>
                <c:pt idx="4961">
                  <c:v>0.68003341570423403</c:v>
                </c:pt>
                <c:pt idx="4962">
                  <c:v>0.68003436902215397</c:v>
                </c:pt>
                <c:pt idx="4963">
                  <c:v>0.68003559330899099</c:v>
                </c:pt>
                <c:pt idx="4964">
                  <c:v>0.68003673384179897</c:v>
                </c:pt>
                <c:pt idx="4965">
                  <c:v>0.68003729055975803</c:v>
                </c:pt>
                <c:pt idx="4966">
                  <c:v>0.68003774135350303</c:v>
                </c:pt>
                <c:pt idx="4967">
                  <c:v>0.68003922675584194</c:v>
                </c:pt>
                <c:pt idx="4968">
                  <c:v>0.68004052247993996</c:v>
                </c:pt>
                <c:pt idx="4969">
                  <c:v>0.68004112600161992</c:v>
                </c:pt>
                <c:pt idx="4970">
                  <c:v>0.68006827636007494</c:v>
                </c:pt>
                <c:pt idx="4971">
                  <c:v>0.68018449088535293</c:v>
                </c:pt>
                <c:pt idx="4972">
                  <c:v>0.68035736401575397</c:v>
                </c:pt>
                <c:pt idx="4973">
                  <c:v>0.68046746198707098</c:v>
                </c:pt>
                <c:pt idx="4974">
                  <c:v>0.68061812236887198</c:v>
                </c:pt>
                <c:pt idx="4975">
                  <c:v>0.68089401114494907</c:v>
                </c:pt>
                <c:pt idx="4976">
                  <c:v>0.68096809643496292</c:v>
                </c:pt>
                <c:pt idx="4977">
                  <c:v>0.680785144455333</c:v>
                </c:pt>
                <c:pt idx="4978">
                  <c:v>0.68068071043610601</c:v>
                </c:pt>
                <c:pt idx="4979">
                  <c:v>0.68051264094570296</c:v>
                </c:pt>
                <c:pt idx="4980">
                  <c:v>0.68054449869792799</c:v>
                </c:pt>
                <c:pt idx="4981">
                  <c:v>0.68072751630163097</c:v>
                </c:pt>
                <c:pt idx="4982">
                  <c:v>0.68082729225380501</c:v>
                </c:pt>
                <c:pt idx="4983">
                  <c:v>0.681047654571037</c:v>
                </c:pt>
                <c:pt idx="4984">
                  <c:v>0.68123323784208101</c:v>
                </c:pt>
                <c:pt idx="4985">
                  <c:v>0.68147783146198404</c:v>
                </c:pt>
                <c:pt idx="4986">
                  <c:v>0.68163063120588507</c:v>
                </c:pt>
                <c:pt idx="4987">
                  <c:v>0.68178656789839498</c:v>
                </c:pt>
                <c:pt idx="4988">
                  <c:v>0.68180278554712692</c:v>
                </c:pt>
                <c:pt idx="4989">
                  <c:v>0.68182691067243995</c:v>
                </c:pt>
                <c:pt idx="4990">
                  <c:v>0.68184052910433202</c:v>
                </c:pt>
                <c:pt idx="4991">
                  <c:v>0.68185476988391802</c:v>
                </c:pt>
                <c:pt idx="4992">
                  <c:v>0.68187076788052203</c:v>
                </c:pt>
                <c:pt idx="4993">
                  <c:v>0.68188398042495602</c:v>
                </c:pt>
                <c:pt idx="4994">
                  <c:v>0.68189391779356301</c:v>
                </c:pt>
                <c:pt idx="4995">
                  <c:v>0.681933209324735</c:v>
                </c:pt>
                <c:pt idx="4996">
                  <c:v>0.681956152281748</c:v>
                </c:pt>
                <c:pt idx="4997">
                  <c:v>0.68199896997597398</c:v>
                </c:pt>
                <c:pt idx="4998">
                  <c:v>0.68201573069906196</c:v>
                </c:pt>
                <c:pt idx="4999">
                  <c:v>0.68203702506036201</c:v>
                </c:pt>
                <c:pt idx="5000">
                  <c:v>0.68205951007412102</c:v>
                </c:pt>
                <c:pt idx="5001">
                  <c:v>0.68207242407387703</c:v>
                </c:pt>
                <c:pt idx="5002">
                  <c:v>0.68207869789645392</c:v>
                </c:pt>
                <c:pt idx="5003">
                  <c:v>0.68209783992446105</c:v>
                </c:pt>
                <c:pt idx="5004">
                  <c:v>0.68212623240619408</c:v>
                </c:pt>
                <c:pt idx="5005">
                  <c:v>0.68214029126408393</c:v>
                </c:pt>
                <c:pt idx="5006">
                  <c:v>0.68216300524947004</c:v>
                </c:pt>
                <c:pt idx="5007">
                  <c:v>0.68218411643346899</c:v>
                </c:pt>
                <c:pt idx="5008">
                  <c:v>0.682200236036001</c:v>
                </c:pt>
                <c:pt idx="5009">
                  <c:v>0.68230561441450599</c:v>
                </c:pt>
                <c:pt idx="5010">
                  <c:v>0.68235524577398599</c:v>
                </c:pt>
                <c:pt idx="5011">
                  <c:v>0.68253109698676195</c:v>
                </c:pt>
                <c:pt idx="5012">
                  <c:v>0.68275254858565892</c:v>
                </c:pt>
                <c:pt idx="5013">
                  <c:v>0.68289060942319701</c:v>
                </c:pt>
                <c:pt idx="5014">
                  <c:v>0.68303169349075399</c:v>
                </c:pt>
                <c:pt idx="5015">
                  <c:v>0.68323324215869197</c:v>
                </c:pt>
                <c:pt idx="5016">
                  <c:v>0.68341715531818603</c:v>
                </c:pt>
                <c:pt idx="5017">
                  <c:v>0.68354419195722804</c:v>
                </c:pt>
                <c:pt idx="5018">
                  <c:v>0.683560342431767</c:v>
                </c:pt>
                <c:pt idx="5019">
                  <c:v>0.68358145143127402</c:v>
                </c:pt>
                <c:pt idx="5020">
                  <c:v>0.68360467032997008</c:v>
                </c:pt>
                <c:pt idx="5021">
                  <c:v>0.68362230779316702</c:v>
                </c:pt>
                <c:pt idx="5022">
                  <c:v>0.68371394745505598</c:v>
                </c:pt>
                <c:pt idx="5023">
                  <c:v>0.68377809521837807</c:v>
                </c:pt>
                <c:pt idx="5024">
                  <c:v>0.68380063373050803</c:v>
                </c:pt>
                <c:pt idx="5025">
                  <c:v>0.68383002870318699</c:v>
                </c:pt>
                <c:pt idx="5026">
                  <c:v>0.68386466359451203</c:v>
                </c:pt>
                <c:pt idx="5027">
                  <c:v>0.68388566538990503</c:v>
                </c:pt>
                <c:pt idx="5028">
                  <c:v>0.68392515473341498</c:v>
                </c:pt>
                <c:pt idx="5029">
                  <c:v>0.68395875903757197</c:v>
                </c:pt>
                <c:pt idx="5030">
                  <c:v>0.68401290918737701</c:v>
                </c:pt>
                <c:pt idx="5031">
                  <c:v>0.68412803304346492</c:v>
                </c:pt>
                <c:pt idx="5032">
                  <c:v>0.68421782965121403</c:v>
                </c:pt>
                <c:pt idx="5033">
                  <c:v>0.68434676837003194</c:v>
                </c:pt>
                <c:pt idx="5034">
                  <c:v>0.68450103433719001</c:v>
                </c:pt>
                <c:pt idx="5035">
                  <c:v>0.684604645807669</c:v>
                </c:pt>
                <c:pt idx="5036">
                  <c:v>0.68473358452648803</c:v>
                </c:pt>
                <c:pt idx="5037">
                  <c:v>0.68488785049364598</c:v>
                </c:pt>
                <c:pt idx="5038">
                  <c:v>0.68495922728442005</c:v>
                </c:pt>
                <c:pt idx="5039">
                  <c:v>0.68504413121515295</c:v>
                </c:pt>
                <c:pt idx="5040">
                  <c:v>0.685066139192126</c:v>
                </c:pt>
                <c:pt idx="5041">
                  <c:v>0.68511667602813697</c:v>
                </c:pt>
                <c:pt idx="5042">
                  <c:v>0.68518677551034701</c:v>
                </c:pt>
                <c:pt idx="5043">
                  <c:v>0.68520552304628601</c:v>
                </c:pt>
                <c:pt idx="5044">
                  <c:v>0.68525605988229699</c:v>
                </c:pt>
                <c:pt idx="5045">
                  <c:v>0.68531719315166595</c:v>
                </c:pt>
                <c:pt idx="5046">
                  <c:v>0.68537832642103502</c:v>
                </c:pt>
                <c:pt idx="5047">
                  <c:v>0.68541663660317198</c:v>
                </c:pt>
                <c:pt idx="5048">
                  <c:v>0.68545902233660105</c:v>
                </c:pt>
                <c:pt idx="5049">
                  <c:v>0.68552557122055902</c:v>
                </c:pt>
                <c:pt idx="5050">
                  <c:v>0.68555857089719097</c:v>
                </c:pt>
                <c:pt idx="5051">
                  <c:v>0.68562606967623996</c:v>
                </c:pt>
                <c:pt idx="5052">
                  <c:v>0.68565490410612395</c:v>
                </c:pt>
                <c:pt idx="5053">
                  <c:v>0.68566735533721102</c:v>
                </c:pt>
                <c:pt idx="5054">
                  <c:v>0.68568898115962407</c:v>
                </c:pt>
                <c:pt idx="5055">
                  <c:v>0.68573026682059501</c:v>
                </c:pt>
                <c:pt idx="5056">
                  <c:v>0.68578138240084496</c:v>
                </c:pt>
                <c:pt idx="5057">
                  <c:v>0.68594095504685204</c:v>
                </c:pt>
                <c:pt idx="5058">
                  <c:v>0.68601475760765496</c:v>
                </c:pt>
                <c:pt idx="5059">
                  <c:v>0.68605246847606804</c:v>
                </c:pt>
                <c:pt idx="5060">
                  <c:v>0.686124790516488</c:v>
                </c:pt>
                <c:pt idx="5061">
                  <c:v>0.686150285946584</c:v>
                </c:pt>
                <c:pt idx="5062">
                  <c:v>0.68621066985996793</c:v>
                </c:pt>
                <c:pt idx="5063">
                  <c:v>0.68627776309706101</c:v>
                </c:pt>
                <c:pt idx="5064">
                  <c:v>0.68632875395725301</c:v>
                </c:pt>
                <c:pt idx="5065">
                  <c:v>0.68638751128316</c:v>
                </c:pt>
                <c:pt idx="5066">
                  <c:v>0.68644415432505301</c:v>
                </c:pt>
                <c:pt idx="5067">
                  <c:v>0.68653808485698398</c:v>
                </c:pt>
                <c:pt idx="5068">
                  <c:v>0.68660383622933607</c:v>
                </c:pt>
                <c:pt idx="5069">
                  <c:v>0.68665751081901094</c:v>
                </c:pt>
                <c:pt idx="5070">
                  <c:v>0.68672326219136193</c:v>
                </c:pt>
                <c:pt idx="5071">
                  <c:v>0.68679035542845601</c:v>
                </c:pt>
                <c:pt idx="5072">
                  <c:v>0.68685342307132402</c:v>
                </c:pt>
                <c:pt idx="5073">
                  <c:v>0.68691783257893402</c:v>
                </c:pt>
                <c:pt idx="5074">
                  <c:v>0.68699431886922002</c:v>
                </c:pt>
                <c:pt idx="5075">
                  <c:v>0.68705470278260505</c:v>
                </c:pt>
                <c:pt idx="5076">
                  <c:v>0.68711642856073096</c:v>
                </c:pt>
                <c:pt idx="5077">
                  <c:v>0.687176812474115</c:v>
                </c:pt>
                <c:pt idx="5078">
                  <c:v>0.68727270651054995</c:v>
                </c:pt>
                <c:pt idx="5079">
                  <c:v>0.68731325699490797</c:v>
                </c:pt>
                <c:pt idx="5080">
                  <c:v>0.68734604249289999</c:v>
                </c:pt>
                <c:pt idx="5081">
                  <c:v>0.68737365133331396</c:v>
                </c:pt>
                <c:pt idx="5082">
                  <c:v>0.68741089782162301</c:v>
                </c:pt>
                <c:pt idx="5083">
                  <c:v>0.68745820340708197</c:v>
                </c:pt>
                <c:pt idx="5084">
                  <c:v>0.687523774403066</c:v>
                </c:pt>
                <c:pt idx="5085">
                  <c:v>0.68754879491469101</c:v>
                </c:pt>
                <c:pt idx="5086">
                  <c:v>0.68761522868693703</c:v>
                </c:pt>
                <c:pt idx="5087">
                  <c:v>0.68766307815830996</c:v>
                </c:pt>
                <c:pt idx="5088">
                  <c:v>0.68773365730858105</c:v>
                </c:pt>
                <c:pt idx="5089">
                  <c:v>0.68780993576512994</c:v>
                </c:pt>
                <c:pt idx="5090">
                  <c:v>0.68790821762260501</c:v>
                </c:pt>
                <c:pt idx="5091">
                  <c:v>0.68799476433292006</c:v>
                </c:pt>
                <c:pt idx="5092">
                  <c:v>0.68806517521588795</c:v>
                </c:pt>
                <c:pt idx="5093">
                  <c:v>0.68819719562145198</c:v>
                </c:pt>
                <c:pt idx="5094">
                  <c:v>0.68829694437232303</c:v>
                </c:pt>
                <c:pt idx="5095">
                  <c:v>0.68834095117417804</c:v>
                </c:pt>
                <c:pt idx="5096">
                  <c:v>0.68839375933640401</c:v>
                </c:pt>
                <c:pt idx="5097">
                  <c:v>0.68846857089955704</c:v>
                </c:pt>
                <c:pt idx="5098">
                  <c:v>0.688566852757033</c:v>
                </c:pt>
                <c:pt idx="5099">
                  <c:v>0.68862699538623406</c:v>
                </c:pt>
                <c:pt idx="5100">
                  <c:v>0.68874432346787207</c:v>
                </c:pt>
                <c:pt idx="5101">
                  <c:v>0.68880892362483603</c:v>
                </c:pt>
                <c:pt idx="5102">
                  <c:v>0.68889533722284302</c:v>
                </c:pt>
                <c:pt idx="5103">
                  <c:v>0.68894344376193994</c:v>
                </c:pt>
                <c:pt idx="5104">
                  <c:v>0.689015603570585</c:v>
                </c:pt>
                <c:pt idx="5105">
                  <c:v>0.68905391062949506</c:v>
                </c:pt>
                <c:pt idx="5106">
                  <c:v>0.68911003492510803</c:v>
                </c:pt>
                <c:pt idx="5107">
                  <c:v>0.68916437749704995</c:v>
                </c:pt>
                <c:pt idx="5108">
                  <c:v>0.68923386472018999</c:v>
                </c:pt>
                <c:pt idx="5109">
                  <c:v>0.68933275038388797</c:v>
                </c:pt>
                <c:pt idx="5110">
                  <c:v>0.689371948304634</c:v>
                </c:pt>
                <c:pt idx="5111">
                  <c:v>0.68942629087657603</c:v>
                </c:pt>
                <c:pt idx="5112">
                  <c:v>0.68945499787770403</c:v>
                </c:pt>
                <c:pt idx="5113">
                  <c:v>0.68954426811064407</c:v>
                </c:pt>
                <c:pt idx="5114">
                  <c:v>0.68957728586803302</c:v>
                </c:pt>
                <c:pt idx="5115">
                  <c:v>0.689698350978459</c:v>
                </c:pt>
                <c:pt idx="5116">
                  <c:v>0.68976805513294703</c:v>
                </c:pt>
                <c:pt idx="5117">
                  <c:v>0.68983042200801492</c:v>
                </c:pt>
                <c:pt idx="5118">
                  <c:v>0.68993558967969792</c:v>
                </c:pt>
                <c:pt idx="5119">
                  <c:v>0.69000651671408897</c:v>
                </c:pt>
                <c:pt idx="5120">
                  <c:v>0.69009089542741597</c:v>
                </c:pt>
                <c:pt idx="5121">
                  <c:v>0.69015448518238698</c:v>
                </c:pt>
                <c:pt idx="5122">
                  <c:v>0.69019728597900198</c:v>
                </c:pt>
                <c:pt idx="5123">
                  <c:v>0.69027921893252298</c:v>
                </c:pt>
                <c:pt idx="5124">
                  <c:v>0.69032935700855802</c:v>
                </c:pt>
                <c:pt idx="5125">
                  <c:v>0.69044186195966106</c:v>
                </c:pt>
                <c:pt idx="5126">
                  <c:v>0.690492000035696</c:v>
                </c:pt>
                <c:pt idx="5127">
                  <c:v>0.69053602371221501</c:v>
                </c:pt>
                <c:pt idx="5128">
                  <c:v>0.69063263122457497</c:v>
                </c:pt>
                <c:pt idx="5129">
                  <c:v>0.69067543202118997</c:v>
                </c:pt>
                <c:pt idx="5130">
                  <c:v>0.69071578705799808</c:v>
                </c:pt>
                <c:pt idx="5131">
                  <c:v>0.69079894289142207</c:v>
                </c:pt>
                <c:pt idx="5132">
                  <c:v>0.69087843008513605</c:v>
                </c:pt>
                <c:pt idx="5133">
                  <c:v>0.69090187634998501</c:v>
                </c:pt>
                <c:pt idx="5134">
                  <c:v>0.69097086821203602</c:v>
                </c:pt>
                <c:pt idx="5135">
                  <c:v>0.69101237379194003</c:v>
                </c:pt>
                <c:pt idx="5136">
                  <c:v>0.69104430116109694</c:v>
                </c:pt>
                <c:pt idx="5137">
                  <c:v>0.69113369779473499</c:v>
                </c:pt>
                <c:pt idx="5138">
                  <c:v>0.69121777320018096</c:v>
                </c:pt>
                <c:pt idx="5139">
                  <c:v>0.69128907765796399</c:v>
                </c:pt>
                <c:pt idx="5140">
                  <c:v>0.69134973965936197</c:v>
                </c:pt>
                <c:pt idx="5141">
                  <c:v>0.691421044117145</c:v>
                </c:pt>
                <c:pt idx="5142">
                  <c:v>0.691460421205772</c:v>
                </c:pt>
                <c:pt idx="5143">
                  <c:v>0.69150086254003695</c:v>
                </c:pt>
                <c:pt idx="5144">
                  <c:v>0.69154023962866407</c:v>
                </c:pt>
                <c:pt idx="5145">
                  <c:v>0.69157961671729007</c:v>
                </c:pt>
                <c:pt idx="5146">
                  <c:v>0.69160622285825402</c:v>
                </c:pt>
                <c:pt idx="5147">
                  <c:v>0.691692426754977</c:v>
                </c:pt>
                <c:pt idx="5148">
                  <c:v>0.69177650216042297</c:v>
                </c:pt>
                <c:pt idx="5149">
                  <c:v>0.69188292672427898</c:v>
                </c:pt>
                <c:pt idx="5150">
                  <c:v>0.69193720325184493</c:v>
                </c:pt>
                <c:pt idx="5151">
                  <c:v>0.69198722279685698</c:v>
                </c:pt>
                <c:pt idx="5152">
                  <c:v>0.69203298535931501</c:v>
                </c:pt>
                <c:pt idx="5153">
                  <c:v>0.69206810546538799</c:v>
                </c:pt>
                <c:pt idx="5154">
                  <c:v>0.692135152940617</c:v>
                </c:pt>
                <c:pt idx="5155">
                  <c:v>0.69219900767892995</c:v>
                </c:pt>
                <c:pt idx="5156">
                  <c:v>0.69226818364543607</c:v>
                </c:pt>
                <c:pt idx="5157">
                  <c:v>0.69234800206832792</c:v>
                </c:pt>
                <c:pt idx="5158">
                  <c:v>0.69236969408387306</c:v>
                </c:pt>
                <c:pt idx="5159">
                  <c:v>0.692390070065801</c:v>
                </c:pt>
                <c:pt idx="5160">
                  <c:v>0.69245699253736204</c:v>
                </c:pt>
                <c:pt idx="5161">
                  <c:v>0.69248809734808692</c:v>
                </c:pt>
                <c:pt idx="5162">
                  <c:v>0.69254936439951598</c:v>
                </c:pt>
                <c:pt idx="5163">
                  <c:v>0.69259555033059295</c:v>
                </c:pt>
                <c:pt idx="5164">
                  <c:v>0.69266624308224201</c:v>
                </c:pt>
                <c:pt idx="5165">
                  <c:v>0.69273693583389107</c:v>
                </c:pt>
                <c:pt idx="5166">
                  <c:v>0.69277935148488001</c:v>
                </c:pt>
                <c:pt idx="5167">
                  <c:v>0.69283307797613303</c:v>
                </c:pt>
                <c:pt idx="5168">
                  <c:v>0.69288020647723192</c:v>
                </c:pt>
                <c:pt idx="5169">
                  <c:v>0.69300462572013399</c:v>
                </c:pt>
                <c:pt idx="5170">
                  <c:v>0.69305646707134305</c:v>
                </c:pt>
                <c:pt idx="5171">
                  <c:v>0.69310548071248601</c:v>
                </c:pt>
                <c:pt idx="5172">
                  <c:v>0.69316203491380501</c:v>
                </c:pt>
                <c:pt idx="5173">
                  <c:v>0.69320822084488198</c:v>
                </c:pt>
                <c:pt idx="5174">
                  <c:v>0.69324121079565093</c:v>
                </c:pt>
                <c:pt idx="5175">
                  <c:v>0.69328928186677308</c:v>
                </c:pt>
                <c:pt idx="5176">
                  <c:v>0.69332604209762994</c:v>
                </c:pt>
                <c:pt idx="5177">
                  <c:v>0.69337788344883899</c:v>
                </c:pt>
                <c:pt idx="5178">
                  <c:v>0.69345234648057597</c:v>
                </c:pt>
                <c:pt idx="5179">
                  <c:v>0.69353246493244403</c:v>
                </c:pt>
                <c:pt idx="5180">
                  <c:v>0.69361729623442203</c:v>
                </c:pt>
                <c:pt idx="5181">
                  <c:v>0.69365499903530203</c:v>
                </c:pt>
                <c:pt idx="5182">
                  <c:v>0.69369958074042803</c:v>
                </c:pt>
                <c:pt idx="5183">
                  <c:v>0.69373700262721405</c:v>
                </c:pt>
                <c:pt idx="5184">
                  <c:v>0.69380675280884097</c:v>
                </c:pt>
                <c:pt idx="5185">
                  <c:v>0.69386801986027002</c:v>
                </c:pt>
                <c:pt idx="5186">
                  <c:v>0.69391157812177506</c:v>
                </c:pt>
                <c:pt idx="5187">
                  <c:v>0.69395473630229199</c:v>
                </c:pt>
                <c:pt idx="5188">
                  <c:v>0.69399526681323698</c:v>
                </c:pt>
                <c:pt idx="5189">
                  <c:v>0.69401883106378692</c:v>
                </c:pt>
                <c:pt idx="5190">
                  <c:v>0.69406313185482005</c:v>
                </c:pt>
                <c:pt idx="5191">
                  <c:v>0.69413759488655702</c:v>
                </c:pt>
                <c:pt idx="5192">
                  <c:v>0.69419603422791998</c:v>
                </c:pt>
                <c:pt idx="5193">
                  <c:v>0.69424033501895299</c:v>
                </c:pt>
                <c:pt idx="5194">
                  <c:v>0.69427238239970002</c:v>
                </c:pt>
                <c:pt idx="5195">
                  <c:v>0.694353443421591</c:v>
                </c:pt>
                <c:pt idx="5196">
                  <c:v>0.69442225103319599</c:v>
                </c:pt>
                <c:pt idx="5197">
                  <c:v>0.69446560925420697</c:v>
                </c:pt>
                <c:pt idx="5198">
                  <c:v>0.69452027831548202</c:v>
                </c:pt>
                <c:pt idx="5199">
                  <c:v>0.69457091799503901</c:v>
                </c:pt>
                <c:pt idx="5200">
                  <c:v>0.69462113330783404</c:v>
                </c:pt>
                <c:pt idx="5201">
                  <c:v>0.69469653890959293</c:v>
                </c:pt>
                <c:pt idx="5202">
                  <c:v>0.69473895456058199</c:v>
                </c:pt>
                <c:pt idx="5203">
                  <c:v>0.69478384928555492</c:v>
                </c:pt>
                <c:pt idx="5204">
                  <c:v>0.694802106752055</c:v>
                </c:pt>
                <c:pt idx="5205">
                  <c:v>0.69483321156278</c:v>
                </c:pt>
                <c:pt idx="5206">
                  <c:v>0.69488411034396702</c:v>
                </c:pt>
                <c:pt idx="5207">
                  <c:v>0.69494443482537394</c:v>
                </c:pt>
                <c:pt idx="5208">
                  <c:v>0.69499627617658299</c:v>
                </c:pt>
                <c:pt idx="5209">
                  <c:v>0.69507262434836403</c:v>
                </c:pt>
                <c:pt idx="5210">
                  <c:v>0.69512729340963908</c:v>
                </c:pt>
                <c:pt idx="5211">
                  <c:v>0.69526269734408297</c:v>
                </c:pt>
                <c:pt idx="5212">
                  <c:v>0.69555122960663596</c:v>
                </c:pt>
                <c:pt idx="5213">
                  <c:v>0.69567263839720406</c:v>
                </c:pt>
                <c:pt idx="5214">
                  <c:v>0.69573298285360496</c:v>
                </c:pt>
                <c:pt idx="5215">
                  <c:v>0.69581501359902498</c:v>
                </c:pt>
                <c:pt idx="5216">
                  <c:v>0.69590835893001901</c:v>
                </c:pt>
                <c:pt idx="5217">
                  <c:v>0.69593475962969498</c:v>
                </c:pt>
                <c:pt idx="5218">
                  <c:v>0.69598001797199505</c:v>
                </c:pt>
                <c:pt idx="5219">
                  <c:v>0.69606770601020296</c:v>
                </c:pt>
                <c:pt idx="5220">
                  <c:v>0.69610542129545294</c:v>
                </c:pt>
                <c:pt idx="5221">
                  <c:v>0.69615916557693502</c:v>
                </c:pt>
                <c:pt idx="5222">
                  <c:v>0.69618745204087307</c:v>
                </c:pt>
                <c:pt idx="5223">
                  <c:v>0.69625251090793006</c:v>
                </c:pt>
                <c:pt idx="5224">
                  <c:v>0.69629588348596805</c:v>
                </c:pt>
                <c:pt idx="5225">
                  <c:v>0.69636942829220594</c:v>
                </c:pt>
                <c:pt idx="5226">
                  <c:v>0.69640148628466902</c:v>
                </c:pt>
                <c:pt idx="5227">
                  <c:v>0.69646560226959497</c:v>
                </c:pt>
                <c:pt idx="5228">
                  <c:v>0.69653537554730893</c:v>
                </c:pt>
                <c:pt idx="5229">
                  <c:v>0.69658723406452805</c:v>
                </c:pt>
                <c:pt idx="5230">
                  <c:v>0.696654178695847</c:v>
                </c:pt>
                <c:pt idx="5231">
                  <c:v>0.69670980874159194</c:v>
                </c:pt>
                <c:pt idx="5232">
                  <c:v>0.69675035267323593</c:v>
                </c:pt>
                <c:pt idx="5233">
                  <c:v>0.69681164001176799</c:v>
                </c:pt>
                <c:pt idx="5234">
                  <c:v>0.69686444141111892</c:v>
                </c:pt>
                <c:pt idx="5235">
                  <c:v>0.69691158551768195</c:v>
                </c:pt>
                <c:pt idx="5236">
                  <c:v>0.69695590097785098</c:v>
                </c:pt>
                <c:pt idx="5237">
                  <c:v>0.69699078761670807</c:v>
                </c:pt>
                <c:pt idx="5238">
                  <c:v>0.69710016194393398</c:v>
                </c:pt>
                <c:pt idx="5239">
                  <c:v>0.69717559251443495</c:v>
                </c:pt>
                <c:pt idx="5240">
                  <c:v>0.69724536579214902</c:v>
                </c:pt>
                <c:pt idx="5241">
                  <c:v>0.69729439566297402</c:v>
                </c:pt>
                <c:pt idx="5242">
                  <c:v>0.69738396946544401</c:v>
                </c:pt>
                <c:pt idx="5243">
                  <c:v>0.69744242815758195</c:v>
                </c:pt>
                <c:pt idx="5244">
                  <c:v>0.69750842990677098</c:v>
                </c:pt>
                <c:pt idx="5245">
                  <c:v>0.69754803095628293</c:v>
                </c:pt>
                <c:pt idx="5246">
                  <c:v>0.69761968999826007</c:v>
                </c:pt>
                <c:pt idx="5247">
                  <c:v>0.69768380598318502</c:v>
                </c:pt>
                <c:pt idx="5248">
                  <c:v>0.69773566450040492</c:v>
                </c:pt>
                <c:pt idx="5249">
                  <c:v>0.69777427375179801</c:v>
                </c:pt>
                <c:pt idx="5250">
                  <c:v>0.69779506607467401</c:v>
                </c:pt>
                <c:pt idx="5251">
                  <c:v>0.69785541053107503</c:v>
                </c:pt>
                <c:pt idx="5252">
                  <c:v>0.69791669786960697</c:v>
                </c:pt>
                <c:pt idx="5253">
                  <c:v>0.69797327079748306</c:v>
                </c:pt>
                <c:pt idx="5254">
                  <c:v>0.69807321630339603</c:v>
                </c:pt>
                <c:pt idx="5255">
                  <c:v>0.69812507482061603</c:v>
                </c:pt>
                <c:pt idx="5256">
                  <c:v>0.69821181997669202</c:v>
                </c:pt>
                <c:pt idx="5257">
                  <c:v>0.69823916355849802</c:v>
                </c:pt>
                <c:pt idx="5258">
                  <c:v>0.69829479360424296</c:v>
                </c:pt>
                <c:pt idx="5259">
                  <c:v>0.69834382347506807</c:v>
                </c:pt>
                <c:pt idx="5260">
                  <c:v>0.69839002469950007</c:v>
                </c:pt>
                <c:pt idx="5261">
                  <c:v>0.69843434015966999</c:v>
                </c:pt>
                <c:pt idx="5262">
                  <c:v>0.69848525579475806</c:v>
                </c:pt>
                <c:pt idx="5263">
                  <c:v>0.69848801661732507</c:v>
                </c:pt>
                <c:pt idx="5264">
                  <c:v>0.69848801661732507</c:v>
                </c:pt>
                <c:pt idx="5265">
                  <c:v>0.69848801661732507</c:v>
                </c:pt>
                <c:pt idx="5266">
                  <c:v>0.69848801661732507</c:v>
                </c:pt>
                <c:pt idx="5267">
                  <c:v>0.69848801661732507</c:v>
                </c:pt>
                <c:pt idx="5268">
                  <c:v>0.69848801661732507</c:v>
                </c:pt>
                <c:pt idx="5269">
                  <c:v>0.69848801661732507</c:v>
                </c:pt>
                <c:pt idx="5270">
                  <c:v>0.69848801661732507</c:v>
                </c:pt>
                <c:pt idx="5271">
                  <c:v>0.69848801661732507</c:v>
                </c:pt>
                <c:pt idx="5272">
                  <c:v>0.69848801661732507</c:v>
                </c:pt>
                <c:pt idx="5273">
                  <c:v>0.69848801661732507</c:v>
                </c:pt>
                <c:pt idx="5274">
                  <c:v>0.69848801661732507</c:v>
                </c:pt>
                <c:pt idx="5275">
                  <c:v>0.69848801661732507</c:v>
                </c:pt>
                <c:pt idx="5276">
                  <c:v>0.69848801661732507</c:v>
                </c:pt>
                <c:pt idx="5277">
                  <c:v>0.69848801661732507</c:v>
                </c:pt>
                <c:pt idx="5278">
                  <c:v>0.69848801661732507</c:v>
                </c:pt>
                <c:pt idx="5279">
                  <c:v>0.69848801661732507</c:v>
                </c:pt>
                <c:pt idx="5280">
                  <c:v>0.69848801661732507</c:v>
                </c:pt>
                <c:pt idx="5281">
                  <c:v>0.69848801661732507</c:v>
                </c:pt>
                <c:pt idx="5282">
                  <c:v>0.69848801661732507</c:v>
                </c:pt>
                <c:pt idx="5283">
                  <c:v>0.69848801661732507</c:v>
                </c:pt>
                <c:pt idx="5284">
                  <c:v>0.69848801661732507</c:v>
                </c:pt>
                <c:pt idx="5285">
                  <c:v>0.69848801661732507</c:v>
                </c:pt>
                <c:pt idx="5286">
                  <c:v>0.69848801661732507</c:v>
                </c:pt>
                <c:pt idx="5287">
                  <c:v>0.69848801661732507</c:v>
                </c:pt>
                <c:pt idx="5288">
                  <c:v>0.69848801661732507</c:v>
                </c:pt>
                <c:pt idx="5289">
                  <c:v>0.69848801661732507</c:v>
                </c:pt>
                <c:pt idx="5290">
                  <c:v>0.69848801661732507</c:v>
                </c:pt>
                <c:pt idx="5291">
                  <c:v>0.69848801661732507</c:v>
                </c:pt>
                <c:pt idx="5292">
                  <c:v>0.69848801661732507</c:v>
                </c:pt>
                <c:pt idx="5293">
                  <c:v>0.69848801661732507</c:v>
                </c:pt>
                <c:pt idx="5294">
                  <c:v>0.69848801661732507</c:v>
                </c:pt>
                <c:pt idx="5295">
                  <c:v>0.69848801661732507</c:v>
                </c:pt>
                <c:pt idx="5296">
                  <c:v>0.69848801661732507</c:v>
                </c:pt>
                <c:pt idx="5297">
                  <c:v>0.69848801661732507</c:v>
                </c:pt>
                <c:pt idx="5298">
                  <c:v>0.69848801661732507</c:v>
                </c:pt>
                <c:pt idx="5299">
                  <c:v>0.69848801661732507</c:v>
                </c:pt>
                <c:pt idx="5300">
                  <c:v>0.69848801661732507</c:v>
                </c:pt>
                <c:pt idx="5301">
                  <c:v>0.69848801661732507</c:v>
                </c:pt>
                <c:pt idx="5302">
                  <c:v>0.69848801661732507</c:v>
                </c:pt>
                <c:pt idx="5303">
                  <c:v>0.69848801661732507</c:v>
                </c:pt>
                <c:pt idx="5304">
                  <c:v>0.69848801661732507</c:v>
                </c:pt>
                <c:pt idx="5305">
                  <c:v>0.69848801661732507</c:v>
                </c:pt>
                <c:pt idx="5306">
                  <c:v>0.69848801661732507</c:v>
                </c:pt>
                <c:pt idx="5307">
                  <c:v>0.69848801661732507</c:v>
                </c:pt>
                <c:pt idx="5308">
                  <c:v>0.69848801661732507</c:v>
                </c:pt>
                <c:pt idx="5309">
                  <c:v>0.69848801661732507</c:v>
                </c:pt>
                <c:pt idx="5310">
                  <c:v>0.69848801661732507</c:v>
                </c:pt>
                <c:pt idx="5311">
                  <c:v>0.69848801661732507</c:v>
                </c:pt>
                <c:pt idx="5312">
                  <c:v>0.69848801661732507</c:v>
                </c:pt>
                <c:pt idx="5313">
                  <c:v>0.69848801661732507</c:v>
                </c:pt>
                <c:pt idx="5314">
                  <c:v>0.69848801661732507</c:v>
                </c:pt>
                <c:pt idx="5315">
                  <c:v>0.69848801661732507</c:v>
                </c:pt>
                <c:pt idx="5316">
                  <c:v>0.69848801661732507</c:v>
                </c:pt>
                <c:pt idx="5317">
                  <c:v>0.69848801661732507</c:v>
                </c:pt>
                <c:pt idx="5318">
                  <c:v>0.69848801661732507</c:v>
                </c:pt>
                <c:pt idx="5319">
                  <c:v>0.69848801661732507</c:v>
                </c:pt>
                <c:pt idx="5320">
                  <c:v>0.69848801661732507</c:v>
                </c:pt>
                <c:pt idx="5321">
                  <c:v>0.69848801661732507</c:v>
                </c:pt>
                <c:pt idx="5322">
                  <c:v>0.69848801661732507</c:v>
                </c:pt>
                <c:pt idx="5323">
                  <c:v>0.69848801661732507</c:v>
                </c:pt>
                <c:pt idx="5324">
                  <c:v>0.69848801661732507</c:v>
                </c:pt>
                <c:pt idx="5325">
                  <c:v>0.69848801661732507</c:v>
                </c:pt>
                <c:pt idx="5326">
                  <c:v>0.69848801661732507</c:v>
                </c:pt>
                <c:pt idx="5327">
                  <c:v>0.69848801661732507</c:v>
                </c:pt>
                <c:pt idx="5328">
                  <c:v>0.69848801661732507</c:v>
                </c:pt>
                <c:pt idx="5329">
                  <c:v>0.69848801661732507</c:v>
                </c:pt>
                <c:pt idx="5330">
                  <c:v>0.69848801661732507</c:v>
                </c:pt>
                <c:pt idx="5331">
                  <c:v>0.69848801661732507</c:v>
                </c:pt>
                <c:pt idx="5332">
                  <c:v>0.69848801661732507</c:v>
                </c:pt>
                <c:pt idx="5333">
                  <c:v>0.69848801661732507</c:v>
                </c:pt>
                <c:pt idx="5334">
                  <c:v>0.69848801661732507</c:v>
                </c:pt>
                <c:pt idx="5335">
                  <c:v>0.69848801661732507</c:v>
                </c:pt>
                <c:pt idx="5336">
                  <c:v>0.69848801661732507</c:v>
                </c:pt>
                <c:pt idx="5337">
                  <c:v>0.69848801661732507</c:v>
                </c:pt>
                <c:pt idx="5338">
                  <c:v>0.69848801661732507</c:v>
                </c:pt>
                <c:pt idx="5339">
                  <c:v>0.69848801661732507</c:v>
                </c:pt>
                <c:pt idx="5340">
                  <c:v>0.69848801661732507</c:v>
                </c:pt>
                <c:pt idx="5341">
                  <c:v>0.69848801661732507</c:v>
                </c:pt>
                <c:pt idx="5342">
                  <c:v>0.69848801661732507</c:v>
                </c:pt>
                <c:pt idx="5343">
                  <c:v>0.69848801661732507</c:v>
                </c:pt>
                <c:pt idx="5344">
                  <c:v>0.69848801661732507</c:v>
                </c:pt>
                <c:pt idx="5345">
                  <c:v>0.69848801661732507</c:v>
                </c:pt>
                <c:pt idx="5346">
                  <c:v>0.69848801661732507</c:v>
                </c:pt>
                <c:pt idx="5347">
                  <c:v>0.69848801661732507</c:v>
                </c:pt>
                <c:pt idx="5348">
                  <c:v>0.69848801661732507</c:v>
                </c:pt>
                <c:pt idx="5349">
                  <c:v>0.69848801661732507</c:v>
                </c:pt>
                <c:pt idx="5350">
                  <c:v>0.69848801661732507</c:v>
                </c:pt>
                <c:pt idx="5351">
                  <c:v>0.69848801661732507</c:v>
                </c:pt>
                <c:pt idx="5352">
                  <c:v>0.69848801661732507</c:v>
                </c:pt>
                <c:pt idx="5353">
                  <c:v>0.69848801661732507</c:v>
                </c:pt>
                <c:pt idx="5354">
                  <c:v>0.69848801661732507</c:v>
                </c:pt>
                <c:pt idx="5355">
                  <c:v>0.69848801661732507</c:v>
                </c:pt>
                <c:pt idx="5356">
                  <c:v>0.69848801661732507</c:v>
                </c:pt>
                <c:pt idx="5357">
                  <c:v>0.69848801661732507</c:v>
                </c:pt>
                <c:pt idx="5358">
                  <c:v>0.69848801661732507</c:v>
                </c:pt>
                <c:pt idx="5359">
                  <c:v>0.69848801661732507</c:v>
                </c:pt>
                <c:pt idx="5360">
                  <c:v>0.69848801661732507</c:v>
                </c:pt>
                <c:pt idx="5361">
                  <c:v>0.69848801661732507</c:v>
                </c:pt>
                <c:pt idx="5362">
                  <c:v>0.69848801661732507</c:v>
                </c:pt>
                <c:pt idx="5363">
                  <c:v>0.69848801661732507</c:v>
                </c:pt>
                <c:pt idx="5364">
                  <c:v>0.69848801661732507</c:v>
                </c:pt>
                <c:pt idx="5365">
                  <c:v>0.69848801661732507</c:v>
                </c:pt>
                <c:pt idx="5366">
                  <c:v>0.69848801661732507</c:v>
                </c:pt>
                <c:pt idx="5367">
                  <c:v>0.69848801661732507</c:v>
                </c:pt>
                <c:pt idx="5368">
                  <c:v>0.69848801661732507</c:v>
                </c:pt>
                <c:pt idx="5369">
                  <c:v>0.69848801661732507</c:v>
                </c:pt>
                <c:pt idx="5370">
                  <c:v>0.69848801661732507</c:v>
                </c:pt>
                <c:pt idx="5371">
                  <c:v>0.69848801661732507</c:v>
                </c:pt>
                <c:pt idx="5372">
                  <c:v>0.69848801661732507</c:v>
                </c:pt>
                <c:pt idx="5373">
                  <c:v>0.69848801661732507</c:v>
                </c:pt>
                <c:pt idx="5374">
                  <c:v>0.69848801661732507</c:v>
                </c:pt>
                <c:pt idx="5375">
                  <c:v>0.69848801661732507</c:v>
                </c:pt>
                <c:pt idx="5376">
                  <c:v>0.69848801661732507</c:v>
                </c:pt>
                <c:pt idx="5377">
                  <c:v>0.69848801661732507</c:v>
                </c:pt>
                <c:pt idx="5378">
                  <c:v>0.69848801661732507</c:v>
                </c:pt>
                <c:pt idx="5379">
                  <c:v>0.69848801661732507</c:v>
                </c:pt>
                <c:pt idx="5380">
                  <c:v>0.69848801661732507</c:v>
                </c:pt>
                <c:pt idx="5381">
                  <c:v>0.69848801661732507</c:v>
                </c:pt>
                <c:pt idx="5382">
                  <c:v>0.69848801661732507</c:v>
                </c:pt>
                <c:pt idx="5383">
                  <c:v>0.69848801661732507</c:v>
                </c:pt>
                <c:pt idx="5384">
                  <c:v>0.69848801661732507</c:v>
                </c:pt>
                <c:pt idx="5385">
                  <c:v>0.69848801661732507</c:v>
                </c:pt>
                <c:pt idx="5386">
                  <c:v>0.69848801661732507</c:v>
                </c:pt>
                <c:pt idx="5387">
                  <c:v>0.69848801661732507</c:v>
                </c:pt>
                <c:pt idx="5388">
                  <c:v>0.69848801661732507</c:v>
                </c:pt>
                <c:pt idx="5389">
                  <c:v>0.69848801661732507</c:v>
                </c:pt>
                <c:pt idx="5390">
                  <c:v>0.69848801661732507</c:v>
                </c:pt>
                <c:pt idx="5391">
                  <c:v>0.69848801661732507</c:v>
                </c:pt>
                <c:pt idx="5392">
                  <c:v>0.69848801661732507</c:v>
                </c:pt>
                <c:pt idx="5393">
                  <c:v>0.69848801661732507</c:v>
                </c:pt>
                <c:pt idx="5394">
                  <c:v>0.69848801661732507</c:v>
                </c:pt>
                <c:pt idx="5395">
                  <c:v>0.69848801661732507</c:v>
                </c:pt>
                <c:pt idx="5396">
                  <c:v>0.69848801661732507</c:v>
                </c:pt>
                <c:pt idx="5397">
                  <c:v>0.69848801661732507</c:v>
                </c:pt>
                <c:pt idx="5398">
                  <c:v>0.69848801661732507</c:v>
                </c:pt>
                <c:pt idx="5399">
                  <c:v>0.69848801661732507</c:v>
                </c:pt>
                <c:pt idx="5400">
                  <c:v>0.69848801661732507</c:v>
                </c:pt>
                <c:pt idx="5401">
                  <c:v>0.69848801661732507</c:v>
                </c:pt>
                <c:pt idx="5402">
                  <c:v>0.69848801661732507</c:v>
                </c:pt>
                <c:pt idx="5403">
                  <c:v>0.69848801661732507</c:v>
                </c:pt>
                <c:pt idx="5404">
                  <c:v>0.69848801661732507</c:v>
                </c:pt>
                <c:pt idx="5405">
                  <c:v>0.69848801661732507</c:v>
                </c:pt>
                <c:pt idx="5406">
                  <c:v>0.69848801661732507</c:v>
                </c:pt>
                <c:pt idx="5407">
                  <c:v>0.69848801661732507</c:v>
                </c:pt>
                <c:pt idx="5408">
                  <c:v>0.69848801661732507</c:v>
                </c:pt>
                <c:pt idx="5409">
                  <c:v>0.69848801661732507</c:v>
                </c:pt>
                <c:pt idx="5410">
                  <c:v>0.69848801661732507</c:v>
                </c:pt>
                <c:pt idx="5411">
                  <c:v>0.69848801661732507</c:v>
                </c:pt>
                <c:pt idx="5412">
                  <c:v>0.69848801661732507</c:v>
                </c:pt>
                <c:pt idx="5413">
                  <c:v>0.69848801661732507</c:v>
                </c:pt>
                <c:pt idx="5414">
                  <c:v>0.69848801661732507</c:v>
                </c:pt>
                <c:pt idx="5415">
                  <c:v>0.69848801661732507</c:v>
                </c:pt>
                <c:pt idx="5416">
                  <c:v>0.69848801661732507</c:v>
                </c:pt>
                <c:pt idx="5417">
                  <c:v>0.69848801661732507</c:v>
                </c:pt>
                <c:pt idx="5418">
                  <c:v>0.69848801661732507</c:v>
                </c:pt>
                <c:pt idx="5419">
                  <c:v>0.69848801661732507</c:v>
                </c:pt>
                <c:pt idx="5420">
                  <c:v>0.69848801661732507</c:v>
                </c:pt>
                <c:pt idx="5421">
                  <c:v>0.69848801661732507</c:v>
                </c:pt>
                <c:pt idx="5422">
                  <c:v>0.69848801661732507</c:v>
                </c:pt>
                <c:pt idx="5423">
                  <c:v>0.69848801661732507</c:v>
                </c:pt>
                <c:pt idx="5424">
                  <c:v>0.69848801661732507</c:v>
                </c:pt>
                <c:pt idx="5425">
                  <c:v>0.69848801661732507</c:v>
                </c:pt>
                <c:pt idx="5426">
                  <c:v>0.69848801661732507</c:v>
                </c:pt>
                <c:pt idx="5427">
                  <c:v>0.69848801661732507</c:v>
                </c:pt>
                <c:pt idx="5428">
                  <c:v>0.69848801661732507</c:v>
                </c:pt>
                <c:pt idx="5429">
                  <c:v>0.69848801661732507</c:v>
                </c:pt>
                <c:pt idx="5430">
                  <c:v>0.69848801661732507</c:v>
                </c:pt>
                <c:pt idx="5431">
                  <c:v>0.69848801661732507</c:v>
                </c:pt>
                <c:pt idx="5432">
                  <c:v>0.69848801661732507</c:v>
                </c:pt>
                <c:pt idx="5433">
                  <c:v>0.69848801661732507</c:v>
                </c:pt>
                <c:pt idx="5434">
                  <c:v>0.69848801661732507</c:v>
                </c:pt>
                <c:pt idx="5435">
                  <c:v>0.69848801661732507</c:v>
                </c:pt>
                <c:pt idx="5436">
                  <c:v>0.69848801661732507</c:v>
                </c:pt>
                <c:pt idx="5437">
                  <c:v>0.69848801661732507</c:v>
                </c:pt>
                <c:pt idx="5438">
                  <c:v>0.69848801661732507</c:v>
                </c:pt>
                <c:pt idx="5439">
                  <c:v>0.69848801661732507</c:v>
                </c:pt>
                <c:pt idx="5440">
                  <c:v>0.69848801661732507</c:v>
                </c:pt>
                <c:pt idx="5441">
                  <c:v>0.69848801661732507</c:v>
                </c:pt>
                <c:pt idx="5442">
                  <c:v>0.69848801661732507</c:v>
                </c:pt>
                <c:pt idx="5443">
                  <c:v>0.69848801661732507</c:v>
                </c:pt>
                <c:pt idx="5444">
                  <c:v>0.69848801661732507</c:v>
                </c:pt>
                <c:pt idx="5445">
                  <c:v>0.69848801661732507</c:v>
                </c:pt>
                <c:pt idx="5446">
                  <c:v>0.69848801661732507</c:v>
                </c:pt>
                <c:pt idx="5447">
                  <c:v>0.69848801661732507</c:v>
                </c:pt>
                <c:pt idx="5448">
                  <c:v>0.69848801661732507</c:v>
                </c:pt>
                <c:pt idx="5449">
                  <c:v>0.69848801661732507</c:v>
                </c:pt>
                <c:pt idx="5450">
                  <c:v>0.69848801661732507</c:v>
                </c:pt>
                <c:pt idx="5451">
                  <c:v>0.69848801661732507</c:v>
                </c:pt>
                <c:pt idx="5452">
                  <c:v>0.69848801661732507</c:v>
                </c:pt>
                <c:pt idx="5453">
                  <c:v>0.69848801661732507</c:v>
                </c:pt>
                <c:pt idx="5454">
                  <c:v>0.69848801661732507</c:v>
                </c:pt>
                <c:pt idx="5455">
                  <c:v>0.69848801661732507</c:v>
                </c:pt>
                <c:pt idx="5456">
                  <c:v>0.69848801661732507</c:v>
                </c:pt>
                <c:pt idx="5457">
                  <c:v>0.69848801661732507</c:v>
                </c:pt>
                <c:pt idx="5458">
                  <c:v>0.69848801661732507</c:v>
                </c:pt>
                <c:pt idx="5459">
                  <c:v>0.69848801661732507</c:v>
                </c:pt>
                <c:pt idx="5460">
                  <c:v>0.69848801661732507</c:v>
                </c:pt>
                <c:pt idx="5461">
                  <c:v>0.69848801661732507</c:v>
                </c:pt>
                <c:pt idx="5462">
                  <c:v>0.69848801661732507</c:v>
                </c:pt>
                <c:pt idx="5463">
                  <c:v>0.69848801661732507</c:v>
                </c:pt>
                <c:pt idx="5464">
                  <c:v>0.69848801661732507</c:v>
                </c:pt>
                <c:pt idx="5465">
                  <c:v>0.69848801661732507</c:v>
                </c:pt>
                <c:pt idx="5466">
                  <c:v>0.69848801661732507</c:v>
                </c:pt>
                <c:pt idx="5467">
                  <c:v>0.69848801661732507</c:v>
                </c:pt>
                <c:pt idx="5468">
                  <c:v>0.69848801661732507</c:v>
                </c:pt>
                <c:pt idx="5469">
                  <c:v>0.69848801661732507</c:v>
                </c:pt>
                <c:pt idx="5470">
                  <c:v>0.69848801661732507</c:v>
                </c:pt>
                <c:pt idx="5471">
                  <c:v>0.69848801661732507</c:v>
                </c:pt>
                <c:pt idx="5472">
                  <c:v>0.69848801661732507</c:v>
                </c:pt>
                <c:pt idx="5473">
                  <c:v>0.69848801661732507</c:v>
                </c:pt>
                <c:pt idx="5474">
                  <c:v>0.69848801661732507</c:v>
                </c:pt>
                <c:pt idx="5475">
                  <c:v>0.69848801661732507</c:v>
                </c:pt>
                <c:pt idx="5476">
                  <c:v>0.69848801661732507</c:v>
                </c:pt>
                <c:pt idx="5477">
                  <c:v>0.69848801661732507</c:v>
                </c:pt>
                <c:pt idx="5478">
                  <c:v>0.69848801661732507</c:v>
                </c:pt>
                <c:pt idx="5479">
                  <c:v>0.69848801661732507</c:v>
                </c:pt>
                <c:pt idx="5480">
                  <c:v>0.69848801661732507</c:v>
                </c:pt>
                <c:pt idx="5481">
                  <c:v>0.69848801661732507</c:v>
                </c:pt>
                <c:pt idx="5482">
                  <c:v>0.69848801661732507</c:v>
                </c:pt>
                <c:pt idx="5483">
                  <c:v>0.69848801661732507</c:v>
                </c:pt>
                <c:pt idx="5484">
                  <c:v>0.69848801661732507</c:v>
                </c:pt>
                <c:pt idx="5485">
                  <c:v>0.69848801661732507</c:v>
                </c:pt>
                <c:pt idx="5486">
                  <c:v>0.69848801661732507</c:v>
                </c:pt>
                <c:pt idx="5487">
                  <c:v>0.69848801661732507</c:v>
                </c:pt>
                <c:pt idx="5488">
                  <c:v>0.69848801661732507</c:v>
                </c:pt>
                <c:pt idx="5489">
                  <c:v>0.69848801661732507</c:v>
                </c:pt>
                <c:pt idx="5490">
                  <c:v>0.69848801661732507</c:v>
                </c:pt>
                <c:pt idx="5491">
                  <c:v>0.69848801661732507</c:v>
                </c:pt>
                <c:pt idx="5492">
                  <c:v>0.69848801661732507</c:v>
                </c:pt>
                <c:pt idx="5493">
                  <c:v>0.69848801661732507</c:v>
                </c:pt>
                <c:pt idx="5494">
                  <c:v>0.69848801661732507</c:v>
                </c:pt>
                <c:pt idx="5495">
                  <c:v>0.69848801661732507</c:v>
                </c:pt>
                <c:pt idx="5496">
                  <c:v>0.69848801661732507</c:v>
                </c:pt>
                <c:pt idx="5497">
                  <c:v>0.69848801661732507</c:v>
                </c:pt>
                <c:pt idx="5498">
                  <c:v>0.69848801661732507</c:v>
                </c:pt>
                <c:pt idx="5499">
                  <c:v>0.69848801661732507</c:v>
                </c:pt>
                <c:pt idx="5500">
                  <c:v>0.69848801661732507</c:v>
                </c:pt>
                <c:pt idx="5501">
                  <c:v>0.69848801661732507</c:v>
                </c:pt>
                <c:pt idx="5502">
                  <c:v>0.69848801661732507</c:v>
                </c:pt>
                <c:pt idx="5503">
                  <c:v>0.69848801661732507</c:v>
                </c:pt>
                <c:pt idx="5504">
                  <c:v>0.69848801661732507</c:v>
                </c:pt>
                <c:pt idx="5505">
                  <c:v>0.69848801661732507</c:v>
                </c:pt>
                <c:pt idx="5506">
                  <c:v>0.69848801661732507</c:v>
                </c:pt>
                <c:pt idx="5507">
                  <c:v>0.69848801661732507</c:v>
                </c:pt>
                <c:pt idx="5508">
                  <c:v>0.69848801661732507</c:v>
                </c:pt>
                <c:pt idx="5509">
                  <c:v>0.69848801661732507</c:v>
                </c:pt>
                <c:pt idx="5510">
                  <c:v>0.69848801661732507</c:v>
                </c:pt>
                <c:pt idx="5511">
                  <c:v>0.69848801661732507</c:v>
                </c:pt>
                <c:pt idx="5512">
                  <c:v>0.69848801661732507</c:v>
                </c:pt>
                <c:pt idx="5513">
                  <c:v>0.69848801661732507</c:v>
                </c:pt>
                <c:pt idx="5514">
                  <c:v>0.69848801661732507</c:v>
                </c:pt>
                <c:pt idx="5515">
                  <c:v>0.69848801661732507</c:v>
                </c:pt>
                <c:pt idx="5516">
                  <c:v>0.69848801661732507</c:v>
                </c:pt>
                <c:pt idx="5517">
                  <c:v>0.69848801661732507</c:v>
                </c:pt>
                <c:pt idx="5518">
                  <c:v>0.69848801661732507</c:v>
                </c:pt>
                <c:pt idx="5519">
                  <c:v>0.69848801661732507</c:v>
                </c:pt>
                <c:pt idx="5520">
                  <c:v>0.69848801661732507</c:v>
                </c:pt>
                <c:pt idx="5521">
                  <c:v>0.69848801661732507</c:v>
                </c:pt>
                <c:pt idx="5522">
                  <c:v>0.69848801661732507</c:v>
                </c:pt>
                <c:pt idx="5523">
                  <c:v>0.69848801661732507</c:v>
                </c:pt>
                <c:pt idx="5524">
                  <c:v>0.69848801661732507</c:v>
                </c:pt>
                <c:pt idx="5525">
                  <c:v>0.69848801661732507</c:v>
                </c:pt>
                <c:pt idx="5526">
                  <c:v>0.69848801661732507</c:v>
                </c:pt>
                <c:pt idx="5527">
                  <c:v>0.69848801661732507</c:v>
                </c:pt>
                <c:pt idx="5528">
                  <c:v>0.69848801661732507</c:v>
                </c:pt>
                <c:pt idx="5529">
                  <c:v>0.69848801661732507</c:v>
                </c:pt>
                <c:pt idx="5530">
                  <c:v>0.69848801661732507</c:v>
                </c:pt>
                <c:pt idx="5531">
                  <c:v>0.69848801661732507</c:v>
                </c:pt>
                <c:pt idx="5532">
                  <c:v>0.69848801661732507</c:v>
                </c:pt>
                <c:pt idx="5533">
                  <c:v>0.69848801661732507</c:v>
                </c:pt>
                <c:pt idx="5534">
                  <c:v>0.69848801661732507</c:v>
                </c:pt>
                <c:pt idx="5535">
                  <c:v>0.69848801661732507</c:v>
                </c:pt>
                <c:pt idx="5536">
                  <c:v>0.69848801661732507</c:v>
                </c:pt>
                <c:pt idx="5537">
                  <c:v>0.69848801661732507</c:v>
                </c:pt>
                <c:pt idx="5538">
                  <c:v>0.69848801661732507</c:v>
                </c:pt>
                <c:pt idx="5539">
                  <c:v>0.69848801661732507</c:v>
                </c:pt>
                <c:pt idx="5540">
                  <c:v>0.69848801661732507</c:v>
                </c:pt>
                <c:pt idx="5541">
                  <c:v>0.69848801661732507</c:v>
                </c:pt>
                <c:pt idx="5542">
                  <c:v>0.69848801661732507</c:v>
                </c:pt>
                <c:pt idx="5543">
                  <c:v>0.69848801661732507</c:v>
                </c:pt>
                <c:pt idx="5544">
                  <c:v>0.69848801661732507</c:v>
                </c:pt>
                <c:pt idx="5545">
                  <c:v>0.69848801661732507</c:v>
                </c:pt>
                <c:pt idx="5546">
                  <c:v>0.69848801661732507</c:v>
                </c:pt>
                <c:pt idx="5547">
                  <c:v>0.69848801661732507</c:v>
                </c:pt>
                <c:pt idx="5548">
                  <c:v>0.69848801661732507</c:v>
                </c:pt>
                <c:pt idx="5549">
                  <c:v>0.69848801661732507</c:v>
                </c:pt>
                <c:pt idx="5550">
                  <c:v>0.69848801661732507</c:v>
                </c:pt>
                <c:pt idx="5551">
                  <c:v>0.69848801661732507</c:v>
                </c:pt>
                <c:pt idx="5552">
                  <c:v>0.69848801661732507</c:v>
                </c:pt>
                <c:pt idx="5553">
                  <c:v>0.69848801661732507</c:v>
                </c:pt>
                <c:pt idx="5554">
                  <c:v>0.69848801661732507</c:v>
                </c:pt>
                <c:pt idx="5555">
                  <c:v>0.69848801661732507</c:v>
                </c:pt>
                <c:pt idx="5556">
                  <c:v>0.69848801661732507</c:v>
                </c:pt>
                <c:pt idx="5557">
                  <c:v>0.69848801661732507</c:v>
                </c:pt>
                <c:pt idx="5558">
                  <c:v>0.69848801661732507</c:v>
                </c:pt>
                <c:pt idx="5559">
                  <c:v>0.69848801661732507</c:v>
                </c:pt>
                <c:pt idx="5560">
                  <c:v>0.69848801661732507</c:v>
                </c:pt>
                <c:pt idx="5561">
                  <c:v>0.69848801661732507</c:v>
                </c:pt>
                <c:pt idx="5562">
                  <c:v>0.69848801661732507</c:v>
                </c:pt>
                <c:pt idx="5563">
                  <c:v>0.69848801661732507</c:v>
                </c:pt>
                <c:pt idx="5564">
                  <c:v>0.69848801661732507</c:v>
                </c:pt>
                <c:pt idx="5565">
                  <c:v>0.69848801661732507</c:v>
                </c:pt>
                <c:pt idx="5566">
                  <c:v>0.69848801661732507</c:v>
                </c:pt>
                <c:pt idx="5567">
                  <c:v>0.69848801661732507</c:v>
                </c:pt>
                <c:pt idx="5568">
                  <c:v>0.69848801661732507</c:v>
                </c:pt>
                <c:pt idx="5569">
                  <c:v>0.69848801661732507</c:v>
                </c:pt>
                <c:pt idx="5570">
                  <c:v>0.69848801661732507</c:v>
                </c:pt>
                <c:pt idx="5571">
                  <c:v>0.69848801661732507</c:v>
                </c:pt>
                <c:pt idx="5572">
                  <c:v>0.69848801661732507</c:v>
                </c:pt>
                <c:pt idx="5573">
                  <c:v>0.69848801661732507</c:v>
                </c:pt>
                <c:pt idx="5574">
                  <c:v>0.69848801661732507</c:v>
                </c:pt>
                <c:pt idx="5575">
                  <c:v>0.69848801661732507</c:v>
                </c:pt>
                <c:pt idx="5576">
                  <c:v>0.69848801661732507</c:v>
                </c:pt>
                <c:pt idx="5577">
                  <c:v>0.69848801661732507</c:v>
                </c:pt>
                <c:pt idx="5578">
                  <c:v>0.69848801661732507</c:v>
                </c:pt>
                <c:pt idx="5579">
                  <c:v>0.69848801661732507</c:v>
                </c:pt>
                <c:pt idx="5580">
                  <c:v>0.69848801661732507</c:v>
                </c:pt>
                <c:pt idx="5581">
                  <c:v>0.69848801661732507</c:v>
                </c:pt>
                <c:pt idx="5582">
                  <c:v>0.69848801661732507</c:v>
                </c:pt>
                <c:pt idx="5583">
                  <c:v>0.69848801661732507</c:v>
                </c:pt>
                <c:pt idx="5584">
                  <c:v>0.69848801661732507</c:v>
                </c:pt>
                <c:pt idx="5585">
                  <c:v>0.69848801661732507</c:v>
                </c:pt>
                <c:pt idx="5586">
                  <c:v>0.69848801661732507</c:v>
                </c:pt>
                <c:pt idx="5587">
                  <c:v>0.69848801661732507</c:v>
                </c:pt>
                <c:pt idx="5588">
                  <c:v>0.69848801661732507</c:v>
                </c:pt>
                <c:pt idx="5589">
                  <c:v>0.69848801661732507</c:v>
                </c:pt>
                <c:pt idx="5590">
                  <c:v>0.69848801661732507</c:v>
                </c:pt>
                <c:pt idx="5591">
                  <c:v>0.69848801661732507</c:v>
                </c:pt>
                <c:pt idx="5592">
                  <c:v>0.69848801661732507</c:v>
                </c:pt>
                <c:pt idx="5593">
                  <c:v>0.69848801661732507</c:v>
                </c:pt>
                <c:pt idx="5594">
                  <c:v>0.69848801661732507</c:v>
                </c:pt>
                <c:pt idx="5595">
                  <c:v>0.69848801661732507</c:v>
                </c:pt>
                <c:pt idx="5596">
                  <c:v>0.69848801661732507</c:v>
                </c:pt>
                <c:pt idx="5597">
                  <c:v>0.69848801661732507</c:v>
                </c:pt>
                <c:pt idx="5598">
                  <c:v>0.69848801661732507</c:v>
                </c:pt>
                <c:pt idx="5599">
                  <c:v>0.69848801661732507</c:v>
                </c:pt>
                <c:pt idx="5600">
                  <c:v>0.69848801661732507</c:v>
                </c:pt>
                <c:pt idx="5601">
                  <c:v>0.69848801661732507</c:v>
                </c:pt>
                <c:pt idx="5602">
                  <c:v>0.69848801661732507</c:v>
                </c:pt>
                <c:pt idx="5603">
                  <c:v>0.69848801661732507</c:v>
                </c:pt>
                <c:pt idx="5604">
                  <c:v>0.69848801661732507</c:v>
                </c:pt>
                <c:pt idx="5605">
                  <c:v>0.69848801661732507</c:v>
                </c:pt>
                <c:pt idx="5606">
                  <c:v>0.69848801661732507</c:v>
                </c:pt>
                <c:pt idx="5607">
                  <c:v>0.69848801661732507</c:v>
                </c:pt>
                <c:pt idx="5608">
                  <c:v>0.69848801661732507</c:v>
                </c:pt>
                <c:pt idx="5609">
                  <c:v>0.69848801661732507</c:v>
                </c:pt>
                <c:pt idx="5610">
                  <c:v>0.69848801661732507</c:v>
                </c:pt>
                <c:pt idx="5611">
                  <c:v>0.69848801661732507</c:v>
                </c:pt>
                <c:pt idx="5612">
                  <c:v>0.69848801661732507</c:v>
                </c:pt>
                <c:pt idx="5613">
                  <c:v>0.69848801661732507</c:v>
                </c:pt>
                <c:pt idx="5614">
                  <c:v>0.69848801661732507</c:v>
                </c:pt>
                <c:pt idx="5615">
                  <c:v>0.69848801661732507</c:v>
                </c:pt>
                <c:pt idx="5616">
                  <c:v>0.69848801661732507</c:v>
                </c:pt>
                <c:pt idx="5617">
                  <c:v>0.69848801661732507</c:v>
                </c:pt>
                <c:pt idx="5618">
                  <c:v>0.69848801661732507</c:v>
                </c:pt>
                <c:pt idx="5619">
                  <c:v>0.69848801661732507</c:v>
                </c:pt>
                <c:pt idx="5620">
                  <c:v>0.69848801661732507</c:v>
                </c:pt>
                <c:pt idx="5621">
                  <c:v>0.69848801661732507</c:v>
                </c:pt>
                <c:pt idx="5622">
                  <c:v>0.69848801661732507</c:v>
                </c:pt>
                <c:pt idx="5623">
                  <c:v>0.69848801661732507</c:v>
                </c:pt>
                <c:pt idx="5624">
                  <c:v>0.69848801661732507</c:v>
                </c:pt>
                <c:pt idx="5625">
                  <c:v>0.69848801661732507</c:v>
                </c:pt>
                <c:pt idx="5626">
                  <c:v>0.69848801661732507</c:v>
                </c:pt>
                <c:pt idx="5627">
                  <c:v>0.69848801661732507</c:v>
                </c:pt>
                <c:pt idx="5628">
                  <c:v>0.69848801661732507</c:v>
                </c:pt>
                <c:pt idx="5629">
                  <c:v>0.69848801661732507</c:v>
                </c:pt>
                <c:pt idx="5630">
                  <c:v>0.69848801661732507</c:v>
                </c:pt>
                <c:pt idx="5631">
                  <c:v>0.69848801661732507</c:v>
                </c:pt>
                <c:pt idx="5632">
                  <c:v>0.69848801661732507</c:v>
                </c:pt>
                <c:pt idx="5633">
                  <c:v>0.69848801661732507</c:v>
                </c:pt>
                <c:pt idx="5634">
                  <c:v>0.69848801661732507</c:v>
                </c:pt>
                <c:pt idx="5635">
                  <c:v>0.69848801661732507</c:v>
                </c:pt>
                <c:pt idx="5636">
                  <c:v>0.69848801661732507</c:v>
                </c:pt>
                <c:pt idx="5637">
                  <c:v>0.69848801661732507</c:v>
                </c:pt>
                <c:pt idx="5638">
                  <c:v>0.69848801661732507</c:v>
                </c:pt>
                <c:pt idx="5639">
                  <c:v>0.69848801661732507</c:v>
                </c:pt>
                <c:pt idx="5640">
                  <c:v>0.69848801661732507</c:v>
                </c:pt>
                <c:pt idx="5641">
                  <c:v>0.69848801661732507</c:v>
                </c:pt>
                <c:pt idx="5642">
                  <c:v>0.69848801661732507</c:v>
                </c:pt>
                <c:pt idx="5643">
                  <c:v>0.69848801661732507</c:v>
                </c:pt>
                <c:pt idx="5644">
                  <c:v>0.69848801661732507</c:v>
                </c:pt>
                <c:pt idx="5645">
                  <c:v>0.69848801661732507</c:v>
                </c:pt>
                <c:pt idx="5646">
                  <c:v>0.69848801661732507</c:v>
                </c:pt>
                <c:pt idx="5647">
                  <c:v>0.69848801661732507</c:v>
                </c:pt>
                <c:pt idx="5648">
                  <c:v>0.69848801661732507</c:v>
                </c:pt>
                <c:pt idx="5649">
                  <c:v>0.69848801661732507</c:v>
                </c:pt>
                <c:pt idx="5650">
                  <c:v>0.69848801661732507</c:v>
                </c:pt>
                <c:pt idx="5651">
                  <c:v>0.69848801661732507</c:v>
                </c:pt>
                <c:pt idx="5652">
                  <c:v>0.69848801661732507</c:v>
                </c:pt>
                <c:pt idx="5653">
                  <c:v>0.69848801661732507</c:v>
                </c:pt>
                <c:pt idx="5654">
                  <c:v>0.69848801661732507</c:v>
                </c:pt>
                <c:pt idx="5655">
                  <c:v>0.69848801661732507</c:v>
                </c:pt>
                <c:pt idx="5656">
                  <c:v>0.69848801661732507</c:v>
                </c:pt>
                <c:pt idx="5657">
                  <c:v>0.69848801661732507</c:v>
                </c:pt>
                <c:pt idx="5658">
                  <c:v>0.69848801661732507</c:v>
                </c:pt>
                <c:pt idx="5659">
                  <c:v>0.69848801661732507</c:v>
                </c:pt>
                <c:pt idx="5660">
                  <c:v>0.69848801661732507</c:v>
                </c:pt>
                <c:pt idx="5661">
                  <c:v>0.69848801661732507</c:v>
                </c:pt>
                <c:pt idx="5662">
                  <c:v>0.69848801661732507</c:v>
                </c:pt>
                <c:pt idx="5663">
                  <c:v>0.69848801661732507</c:v>
                </c:pt>
                <c:pt idx="5664">
                  <c:v>0.69848801661732507</c:v>
                </c:pt>
                <c:pt idx="5665">
                  <c:v>0.69848801661732507</c:v>
                </c:pt>
                <c:pt idx="5666">
                  <c:v>0.69848801661732507</c:v>
                </c:pt>
                <c:pt idx="5667">
                  <c:v>0.69848801661732507</c:v>
                </c:pt>
                <c:pt idx="5668">
                  <c:v>0.69848801661732507</c:v>
                </c:pt>
                <c:pt idx="5669">
                  <c:v>0.69848801661732507</c:v>
                </c:pt>
                <c:pt idx="5670">
                  <c:v>0.69848801661732507</c:v>
                </c:pt>
                <c:pt idx="5671">
                  <c:v>0.69848801661732507</c:v>
                </c:pt>
                <c:pt idx="5672">
                  <c:v>0.69848801661732507</c:v>
                </c:pt>
                <c:pt idx="5673">
                  <c:v>0.69848801661732507</c:v>
                </c:pt>
                <c:pt idx="5674">
                  <c:v>0.69848801661732507</c:v>
                </c:pt>
                <c:pt idx="5675">
                  <c:v>0.69848801661732507</c:v>
                </c:pt>
                <c:pt idx="5676">
                  <c:v>0.69848801661732507</c:v>
                </c:pt>
                <c:pt idx="5677">
                  <c:v>0.69848801661732507</c:v>
                </c:pt>
                <c:pt idx="5678">
                  <c:v>0.69848801661732507</c:v>
                </c:pt>
                <c:pt idx="5679">
                  <c:v>0.69848801661732507</c:v>
                </c:pt>
                <c:pt idx="5680">
                  <c:v>0.69848801661732507</c:v>
                </c:pt>
                <c:pt idx="5681">
                  <c:v>0.69848801661732507</c:v>
                </c:pt>
                <c:pt idx="5682">
                  <c:v>0.69848801661732507</c:v>
                </c:pt>
                <c:pt idx="5683">
                  <c:v>0.69848801661732507</c:v>
                </c:pt>
                <c:pt idx="5684">
                  <c:v>0.69848801661732507</c:v>
                </c:pt>
                <c:pt idx="5685">
                  <c:v>0.69848801661732507</c:v>
                </c:pt>
                <c:pt idx="5686">
                  <c:v>0.69848801661732507</c:v>
                </c:pt>
                <c:pt idx="5687">
                  <c:v>0.69848801661732507</c:v>
                </c:pt>
                <c:pt idx="5688">
                  <c:v>0.69848801661732507</c:v>
                </c:pt>
                <c:pt idx="5689">
                  <c:v>0.69848801661732507</c:v>
                </c:pt>
                <c:pt idx="5690">
                  <c:v>0.69848801661732507</c:v>
                </c:pt>
                <c:pt idx="5691">
                  <c:v>0.69848801661732507</c:v>
                </c:pt>
                <c:pt idx="5692">
                  <c:v>0.69848801661732507</c:v>
                </c:pt>
                <c:pt idx="5693">
                  <c:v>0.69848801661732507</c:v>
                </c:pt>
                <c:pt idx="5694">
                  <c:v>0.69848801661732507</c:v>
                </c:pt>
                <c:pt idx="5695">
                  <c:v>0.69848801661732507</c:v>
                </c:pt>
                <c:pt idx="5696">
                  <c:v>0.69848801661732507</c:v>
                </c:pt>
                <c:pt idx="5697">
                  <c:v>0.69848801661732507</c:v>
                </c:pt>
                <c:pt idx="5698">
                  <c:v>0.69848801661732507</c:v>
                </c:pt>
                <c:pt idx="5699">
                  <c:v>0.69848801661732507</c:v>
                </c:pt>
                <c:pt idx="5700">
                  <c:v>0.69848801661732507</c:v>
                </c:pt>
                <c:pt idx="5701">
                  <c:v>0.69848801661732507</c:v>
                </c:pt>
                <c:pt idx="5702">
                  <c:v>0.69848801661732507</c:v>
                </c:pt>
                <c:pt idx="5703">
                  <c:v>0.69848801661732507</c:v>
                </c:pt>
                <c:pt idx="5704">
                  <c:v>0.69848801661732507</c:v>
                </c:pt>
                <c:pt idx="5705">
                  <c:v>0.69848801661732507</c:v>
                </c:pt>
                <c:pt idx="5706">
                  <c:v>0.69848801661732507</c:v>
                </c:pt>
                <c:pt idx="5707">
                  <c:v>0.69848801661732507</c:v>
                </c:pt>
                <c:pt idx="5708">
                  <c:v>0.69848801661732507</c:v>
                </c:pt>
                <c:pt idx="5709">
                  <c:v>0.69848801661732507</c:v>
                </c:pt>
                <c:pt idx="5710">
                  <c:v>0.69848801661732507</c:v>
                </c:pt>
                <c:pt idx="5711">
                  <c:v>0.69848801661732507</c:v>
                </c:pt>
                <c:pt idx="5712">
                  <c:v>0.69848801661732507</c:v>
                </c:pt>
                <c:pt idx="5713">
                  <c:v>0.69848801661732507</c:v>
                </c:pt>
                <c:pt idx="5714">
                  <c:v>0.69848801661732507</c:v>
                </c:pt>
                <c:pt idx="5715">
                  <c:v>0.69848801661732507</c:v>
                </c:pt>
                <c:pt idx="5716">
                  <c:v>0.69848801661732507</c:v>
                </c:pt>
                <c:pt idx="5717">
                  <c:v>0.69848801661732507</c:v>
                </c:pt>
                <c:pt idx="5718">
                  <c:v>0.69848801661732507</c:v>
                </c:pt>
                <c:pt idx="5719">
                  <c:v>0.69848801661732507</c:v>
                </c:pt>
                <c:pt idx="5720">
                  <c:v>0.69848801661732507</c:v>
                </c:pt>
                <c:pt idx="5721">
                  <c:v>0.69848801661732507</c:v>
                </c:pt>
                <c:pt idx="5722">
                  <c:v>0.69848801661732507</c:v>
                </c:pt>
                <c:pt idx="5723">
                  <c:v>0.69848801661732507</c:v>
                </c:pt>
                <c:pt idx="5724">
                  <c:v>0.69848801661732507</c:v>
                </c:pt>
                <c:pt idx="5725">
                  <c:v>0.69848801661732507</c:v>
                </c:pt>
                <c:pt idx="5726">
                  <c:v>0.69848801661732507</c:v>
                </c:pt>
                <c:pt idx="5727">
                  <c:v>0.69848801661732507</c:v>
                </c:pt>
                <c:pt idx="5728">
                  <c:v>0.69848801661732507</c:v>
                </c:pt>
                <c:pt idx="5729">
                  <c:v>0.69848801661732507</c:v>
                </c:pt>
                <c:pt idx="5730">
                  <c:v>0.69848801661732507</c:v>
                </c:pt>
                <c:pt idx="5731">
                  <c:v>0.69848801661732507</c:v>
                </c:pt>
                <c:pt idx="5732">
                  <c:v>0.69848801661732507</c:v>
                </c:pt>
                <c:pt idx="5733">
                  <c:v>0.69848801661732507</c:v>
                </c:pt>
                <c:pt idx="5734">
                  <c:v>0.69848801661732507</c:v>
                </c:pt>
                <c:pt idx="5735">
                  <c:v>0.69848801661732507</c:v>
                </c:pt>
                <c:pt idx="5736">
                  <c:v>0.69848801661732507</c:v>
                </c:pt>
                <c:pt idx="5737">
                  <c:v>0.69848801661732507</c:v>
                </c:pt>
                <c:pt idx="5738">
                  <c:v>0.69848801661732507</c:v>
                </c:pt>
                <c:pt idx="5739">
                  <c:v>0.69848801661732507</c:v>
                </c:pt>
                <c:pt idx="5740">
                  <c:v>0.69848801661732507</c:v>
                </c:pt>
                <c:pt idx="5741">
                  <c:v>0.69848801661732507</c:v>
                </c:pt>
                <c:pt idx="5742">
                  <c:v>0.69848801661732507</c:v>
                </c:pt>
                <c:pt idx="5743">
                  <c:v>0.69848801661732507</c:v>
                </c:pt>
                <c:pt idx="5744">
                  <c:v>0.69848801661732507</c:v>
                </c:pt>
                <c:pt idx="5745">
                  <c:v>0.69848801661732507</c:v>
                </c:pt>
                <c:pt idx="5746">
                  <c:v>0.69848801661732507</c:v>
                </c:pt>
                <c:pt idx="5747">
                  <c:v>0.69848801661732507</c:v>
                </c:pt>
                <c:pt idx="5748">
                  <c:v>0.69848801661732507</c:v>
                </c:pt>
                <c:pt idx="5749">
                  <c:v>0.69848801661732507</c:v>
                </c:pt>
                <c:pt idx="5750">
                  <c:v>0.69848801661732507</c:v>
                </c:pt>
                <c:pt idx="5751">
                  <c:v>0.69848801661732507</c:v>
                </c:pt>
                <c:pt idx="5752">
                  <c:v>0.69848801661732507</c:v>
                </c:pt>
                <c:pt idx="5753">
                  <c:v>0.69848801661732507</c:v>
                </c:pt>
                <c:pt idx="5754">
                  <c:v>0.69848801661732507</c:v>
                </c:pt>
                <c:pt idx="5755">
                  <c:v>0.69848801661732507</c:v>
                </c:pt>
                <c:pt idx="5756">
                  <c:v>0.69848801661732507</c:v>
                </c:pt>
                <c:pt idx="5757">
                  <c:v>0.69848801661732507</c:v>
                </c:pt>
                <c:pt idx="5758">
                  <c:v>0.69848801661732507</c:v>
                </c:pt>
                <c:pt idx="5759">
                  <c:v>0.69848801661732507</c:v>
                </c:pt>
                <c:pt idx="5760">
                  <c:v>0.69848801661732507</c:v>
                </c:pt>
                <c:pt idx="5761">
                  <c:v>0.69848801661732507</c:v>
                </c:pt>
                <c:pt idx="5762">
                  <c:v>0.69848801661732507</c:v>
                </c:pt>
                <c:pt idx="5763">
                  <c:v>0.69848801661732507</c:v>
                </c:pt>
                <c:pt idx="5764">
                  <c:v>0.69848801661732507</c:v>
                </c:pt>
                <c:pt idx="5765">
                  <c:v>0.69848801661732507</c:v>
                </c:pt>
                <c:pt idx="5766">
                  <c:v>0.69848801661732507</c:v>
                </c:pt>
                <c:pt idx="5767">
                  <c:v>0.69848801661732507</c:v>
                </c:pt>
                <c:pt idx="5768">
                  <c:v>0.69848801661732507</c:v>
                </c:pt>
                <c:pt idx="5769">
                  <c:v>0.69848801661732507</c:v>
                </c:pt>
                <c:pt idx="5770">
                  <c:v>0.69848801661732507</c:v>
                </c:pt>
                <c:pt idx="5771">
                  <c:v>0.69848801661732507</c:v>
                </c:pt>
                <c:pt idx="5772">
                  <c:v>0.69848801661732507</c:v>
                </c:pt>
                <c:pt idx="5773">
                  <c:v>0.69848801661732507</c:v>
                </c:pt>
                <c:pt idx="5774">
                  <c:v>0.69848801661732507</c:v>
                </c:pt>
                <c:pt idx="5775">
                  <c:v>0.69848801661732507</c:v>
                </c:pt>
                <c:pt idx="5776">
                  <c:v>0.69848801661732507</c:v>
                </c:pt>
                <c:pt idx="5777">
                  <c:v>0.69848801661732507</c:v>
                </c:pt>
                <c:pt idx="5778">
                  <c:v>0.69848801661732507</c:v>
                </c:pt>
                <c:pt idx="5779">
                  <c:v>0.69848801661732507</c:v>
                </c:pt>
                <c:pt idx="5780">
                  <c:v>0.69848801661732507</c:v>
                </c:pt>
                <c:pt idx="5781">
                  <c:v>0.69848801661732507</c:v>
                </c:pt>
                <c:pt idx="5782">
                  <c:v>0.69848801661732507</c:v>
                </c:pt>
                <c:pt idx="5783">
                  <c:v>0.69848801661732507</c:v>
                </c:pt>
                <c:pt idx="5784">
                  <c:v>0.69848801661732507</c:v>
                </c:pt>
                <c:pt idx="5785">
                  <c:v>0.69848801661732507</c:v>
                </c:pt>
                <c:pt idx="5786">
                  <c:v>0.69848801661732507</c:v>
                </c:pt>
                <c:pt idx="5787">
                  <c:v>0.69848801661732507</c:v>
                </c:pt>
                <c:pt idx="5788">
                  <c:v>0.69848801661732507</c:v>
                </c:pt>
                <c:pt idx="5789">
                  <c:v>0.69848801661732507</c:v>
                </c:pt>
                <c:pt idx="5790">
                  <c:v>0.69848801661732507</c:v>
                </c:pt>
                <c:pt idx="5791">
                  <c:v>0.69848801661732507</c:v>
                </c:pt>
                <c:pt idx="5792">
                  <c:v>0.69848801661732507</c:v>
                </c:pt>
                <c:pt idx="5793">
                  <c:v>0.69848801661732507</c:v>
                </c:pt>
                <c:pt idx="5794">
                  <c:v>0.69848801661732507</c:v>
                </c:pt>
                <c:pt idx="5795">
                  <c:v>0.69848801661732507</c:v>
                </c:pt>
                <c:pt idx="5796">
                  <c:v>0.69848801661732507</c:v>
                </c:pt>
                <c:pt idx="5797">
                  <c:v>0.69848801661732507</c:v>
                </c:pt>
                <c:pt idx="5798">
                  <c:v>0.69848801661732507</c:v>
                </c:pt>
                <c:pt idx="5799">
                  <c:v>0.69848801661732507</c:v>
                </c:pt>
                <c:pt idx="5800">
                  <c:v>0.69848801661732507</c:v>
                </c:pt>
                <c:pt idx="5801">
                  <c:v>0.69848801661732507</c:v>
                </c:pt>
                <c:pt idx="5802">
                  <c:v>0.69848801661732507</c:v>
                </c:pt>
                <c:pt idx="5803">
                  <c:v>0.69848801661732507</c:v>
                </c:pt>
                <c:pt idx="5804">
                  <c:v>0.69848801661732507</c:v>
                </c:pt>
                <c:pt idx="5805">
                  <c:v>0.69848801661732507</c:v>
                </c:pt>
                <c:pt idx="5806">
                  <c:v>0.69848801661732507</c:v>
                </c:pt>
                <c:pt idx="5807">
                  <c:v>0.69848801661732507</c:v>
                </c:pt>
                <c:pt idx="5808">
                  <c:v>0.69848801661732507</c:v>
                </c:pt>
                <c:pt idx="5809">
                  <c:v>0.69848801661732507</c:v>
                </c:pt>
                <c:pt idx="5810">
                  <c:v>0.69848801661732507</c:v>
                </c:pt>
                <c:pt idx="5811">
                  <c:v>0.69848801661732507</c:v>
                </c:pt>
                <c:pt idx="5812">
                  <c:v>0.69848801661732507</c:v>
                </c:pt>
                <c:pt idx="5813">
                  <c:v>0.69848801661732507</c:v>
                </c:pt>
                <c:pt idx="5814">
                  <c:v>0.69848801661732507</c:v>
                </c:pt>
                <c:pt idx="5815">
                  <c:v>0.69848801661732507</c:v>
                </c:pt>
                <c:pt idx="5816">
                  <c:v>0.69848801661732507</c:v>
                </c:pt>
                <c:pt idx="5817">
                  <c:v>0.69848801661732507</c:v>
                </c:pt>
                <c:pt idx="5818">
                  <c:v>0.69848801661732507</c:v>
                </c:pt>
                <c:pt idx="5819">
                  <c:v>0.69848801661732507</c:v>
                </c:pt>
                <c:pt idx="5820">
                  <c:v>0.69848801661732507</c:v>
                </c:pt>
                <c:pt idx="5821">
                  <c:v>0.69848801661732507</c:v>
                </c:pt>
                <c:pt idx="5822">
                  <c:v>0.69848801661732507</c:v>
                </c:pt>
                <c:pt idx="5823">
                  <c:v>0.69848801661732507</c:v>
                </c:pt>
                <c:pt idx="5824">
                  <c:v>0.69848801661732507</c:v>
                </c:pt>
                <c:pt idx="5825">
                  <c:v>0.69848801661732507</c:v>
                </c:pt>
                <c:pt idx="5826">
                  <c:v>0.69848801661732507</c:v>
                </c:pt>
                <c:pt idx="5827">
                  <c:v>0.69848801661732507</c:v>
                </c:pt>
                <c:pt idx="5828">
                  <c:v>0.69848801661732507</c:v>
                </c:pt>
                <c:pt idx="5829">
                  <c:v>0.69848801661732507</c:v>
                </c:pt>
                <c:pt idx="5830">
                  <c:v>0.69848801661732507</c:v>
                </c:pt>
                <c:pt idx="5831">
                  <c:v>0.69848801661732507</c:v>
                </c:pt>
                <c:pt idx="5832">
                  <c:v>0.69848801661732507</c:v>
                </c:pt>
                <c:pt idx="5833">
                  <c:v>0.69848801661732507</c:v>
                </c:pt>
                <c:pt idx="5834">
                  <c:v>0.69848801661732507</c:v>
                </c:pt>
                <c:pt idx="5835">
                  <c:v>0.69848801661732507</c:v>
                </c:pt>
                <c:pt idx="5836">
                  <c:v>0.69848801661732507</c:v>
                </c:pt>
                <c:pt idx="5837">
                  <c:v>0.69848801661732507</c:v>
                </c:pt>
                <c:pt idx="5838">
                  <c:v>0.69848801661732507</c:v>
                </c:pt>
                <c:pt idx="5839">
                  <c:v>0.69848801661732507</c:v>
                </c:pt>
                <c:pt idx="5840">
                  <c:v>0.69848801661732507</c:v>
                </c:pt>
                <c:pt idx="5841">
                  <c:v>0.69848801661732507</c:v>
                </c:pt>
                <c:pt idx="5842">
                  <c:v>0.69848801661732507</c:v>
                </c:pt>
                <c:pt idx="5843">
                  <c:v>0.69848801661732507</c:v>
                </c:pt>
                <c:pt idx="5844">
                  <c:v>0.69848801661732507</c:v>
                </c:pt>
                <c:pt idx="5845">
                  <c:v>0.69848801661732507</c:v>
                </c:pt>
                <c:pt idx="5846">
                  <c:v>0.69848801661732507</c:v>
                </c:pt>
                <c:pt idx="5847">
                  <c:v>0.69848801661732507</c:v>
                </c:pt>
                <c:pt idx="5848">
                  <c:v>0.69848801661732507</c:v>
                </c:pt>
                <c:pt idx="5849">
                  <c:v>0.69848801661732507</c:v>
                </c:pt>
                <c:pt idx="5850">
                  <c:v>0.69848801661732507</c:v>
                </c:pt>
                <c:pt idx="5851">
                  <c:v>0.69848801661732507</c:v>
                </c:pt>
                <c:pt idx="5852">
                  <c:v>0.69848801661732507</c:v>
                </c:pt>
                <c:pt idx="5853">
                  <c:v>0.69848801661732507</c:v>
                </c:pt>
                <c:pt idx="5854">
                  <c:v>0.69848801661732507</c:v>
                </c:pt>
                <c:pt idx="5855">
                  <c:v>0.69848801661732507</c:v>
                </c:pt>
                <c:pt idx="5856">
                  <c:v>0.69848801661732507</c:v>
                </c:pt>
                <c:pt idx="5857">
                  <c:v>0.69848801661732507</c:v>
                </c:pt>
                <c:pt idx="5858">
                  <c:v>0.69848801661732507</c:v>
                </c:pt>
                <c:pt idx="5859">
                  <c:v>0.69848801661732507</c:v>
                </c:pt>
                <c:pt idx="5860">
                  <c:v>0.69848801661732507</c:v>
                </c:pt>
                <c:pt idx="5861">
                  <c:v>0.69848801661732507</c:v>
                </c:pt>
                <c:pt idx="5862">
                  <c:v>0.69848801661732507</c:v>
                </c:pt>
                <c:pt idx="5863">
                  <c:v>0.69848801661732507</c:v>
                </c:pt>
                <c:pt idx="5864">
                  <c:v>0.69848801661732507</c:v>
                </c:pt>
                <c:pt idx="5865">
                  <c:v>0.69848801661732507</c:v>
                </c:pt>
                <c:pt idx="5866">
                  <c:v>0.69848801661732507</c:v>
                </c:pt>
                <c:pt idx="5867">
                  <c:v>0.69848801661732507</c:v>
                </c:pt>
                <c:pt idx="5868">
                  <c:v>0.69848801661732507</c:v>
                </c:pt>
                <c:pt idx="5869">
                  <c:v>0.69848801661732507</c:v>
                </c:pt>
                <c:pt idx="5870">
                  <c:v>0.69848801661732507</c:v>
                </c:pt>
                <c:pt idx="5871">
                  <c:v>0.69848801661732507</c:v>
                </c:pt>
                <c:pt idx="5872">
                  <c:v>0.69848801661732507</c:v>
                </c:pt>
                <c:pt idx="5873">
                  <c:v>0.69848801661732507</c:v>
                </c:pt>
                <c:pt idx="5874">
                  <c:v>0.69848801661732507</c:v>
                </c:pt>
                <c:pt idx="5875">
                  <c:v>0.69848801661732507</c:v>
                </c:pt>
                <c:pt idx="5876">
                  <c:v>0.69848801661732507</c:v>
                </c:pt>
                <c:pt idx="5877">
                  <c:v>0.69848801661732507</c:v>
                </c:pt>
                <c:pt idx="5878">
                  <c:v>0.69848801661732507</c:v>
                </c:pt>
                <c:pt idx="5879">
                  <c:v>0.69848801661732507</c:v>
                </c:pt>
                <c:pt idx="5880">
                  <c:v>0.69848801661732507</c:v>
                </c:pt>
                <c:pt idx="5881">
                  <c:v>0.69848801661732507</c:v>
                </c:pt>
                <c:pt idx="5882">
                  <c:v>0.69848801661732507</c:v>
                </c:pt>
                <c:pt idx="5883">
                  <c:v>0.69848801661732507</c:v>
                </c:pt>
                <c:pt idx="5884">
                  <c:v>0.69848801661732507</c:v>
                </c:pt>
                <c:pt idx="5885">
                  <c:v>0.69848801661732507</c:v>
                </c:pt>
                <c:pt idx="5886">
                  <c:v>0.69848801661732507</c:v>
                </c:pt>
                <c:pt idx="5887">
                  <c:v>0.69848801661732507</c:v>
                </c:pt>
                <c:pt idx="5888">
                  <c:v>0.69848801661732507</c:v>
                </c:pt>
                <c:pt idx="5889">
                  <c:v>0.69848801661732507</c:v>
                </c:pt>
                <c:pt idx="5890">
                  <c:v>0.69848801661732507</c:v>
                </c:pt>
                <c:pt idx="5891">
                  <c:v>0.69848801661732507</c:v>
                </c:pt>
                <c:pt idx="5892">
                  <c:v>0.69848801661732507</c:v>
                </c:pt>
                <c:pt idx="5893">
                  <c:v>0.69848801661732507</c:v>
                </c:pt>
                <c:pt idx="5894">
                  <c:v>0.69848801661732507</c:v>
                </c:pt>
                <c:pt idx="5895">
                  <c:v>0.69848801661732507</c:v>
                </c:pt>
                <c:pt idx="5896">
                  <c:v>0.69848801661732507</c:v>
                </c:pt>
                <c:pt idx="5897">
                  <c:v>0.69848801661732507</c:v>
                </c:pt>
                <c:pt idx="5898">
                  <c:v>0.69848801661732507</c:v>
                </c:pt>
                <c:pt idx="5899">
                  <c:v>0.69848801661732507</c:v>
                </c:pt>
                <c:pt idx="5900">
                  <c:v>0.69848801661732507</c:v>
                </c:pt>
                <c:pt idx="5901">
                  <c:v>0.69848801661732507</c:v>
                </c:pt>
                <c:pt idx="5902">
                  <c:v>0.69848801661732507</c:v>
                </c:pt>
                <c:pt idx="5903">
                  <c:v>0.69848801661732507</c:v>
                </c:pt>
                <c:pt idx="5904">
                  <c:v>0.69848801661732507</c:v>
                </c:pt>
                <c:pt idx="5905">
                  <c:v>0.69848801661732507</c:v>
                </c:pt>
                <c:pt idx="5906">
                  <c:v>0.69848801661732507</c:v>
                </c:pt>
                <c:pt idx="5907">
                  <c:v>0.69848801661732507</c:v>
                </c:pt>
                <c:pt idx="5908">
                  <c:v>0.69848801661732507</c:v>
                </c:pt>
                <c:pt idx="5909">
                  <c:v>0.69848801661732507</c:v>
                </c:pt>
                <c:pt idx="5910">
                  <c:v>0.69848801661732507</c:v>
                </c:pt>
                <c:pt idx="5911">
                  <c:v>0.69848801661732507</c:v>
                </c:pt>
                <c:pt idx="5912">
                  <c:v>0.69848801661732507</c:v>
                </c:pt>
                <c:pt idx="5913">
                  <c:v>0.69848801661732507</c:v>
                </c:pt>
                <c:pt idx="5914">
                  <c:v>0.69848801661732507</c:v>
                </c:pt>
                <c:pt idx="5915">
                  <c:v>0.69848801661732507</c:v>
                </c:pt>
                <c:pt idx="5916">
                  <c:v>0.69848801661732507</c:v>
                </c:pt>
                <c:pt idx="5917">
                  <c:v>0.69848801661732507</c:v>
                </c:pt>
                <c:pt idx="5918">
                  <c:v>0.69848801661732507</c:v>
                </c:pt>
                <c:pt idx="5919">
                  <c:v>0.69848801661732507</c:v>
                </c:pt>
                <c:pt idx="5920">
                  <c:v>0.69848801661732507</c:v>
                </c:pt>
                <c:pt idx="5921">
                  <c:v>0.69848801661732507</c:v>
                </c:pt>
                <c:pt idx="5922">
                  <c:v>0.69848801661732507</c:v>
                </c:pt>
                <c:pt idx="5923">
                  <c:v>0.69848801661732507</c:v>
                </c:pt>
                <c:pt idx="5924">
                  <c:v>0.69848801661732507</c:v>
                </c:pt>
                <c:pt idx="5925">
                  <c:v>0.69848801661732507</c:v>
                </c:pt>
                <c:pt idx="5926">
                  <c:v>0.69848801661732507</c:v>
                </c:pt>
                <c:pt idx="5927">
                  <c:v>0.69848801661732507</c:v>
                </c:pt>
                <c:pt idx="5928">
                  <c:v>0.69848801661732507</c:v>
                </c:pt>
                <c:pt idx="5929">
                  <c:v>0.69848801661732507</c:v>
                </c:pt>
                <c:pt idx="5930">
                  <c:v>0.69848801661732507</c:v>
                </c:pt>
                <c:pt idx="5931">
                  <c:v>0.69848801661732507</c:v>
                </c:pt>
                <c:pt idx="5932">
                  <c:v>0.69848801661732507</c:v>
                </c:pt>
                <c:pt idx="5933">
                  <c:v>0.69848801661732507</c:v>
                </c:pt>
                <c:pt idx="5934">
                  <c:v>0.69848801661732507</c:v>
                </c:pt>
                <c:pt idx="5935">
                  <c:v>0.69848801661732507</c:v>
                </c:pt>
                <c:pt idx="5936">
                  <c:v>0.69848801661732507</c:v>
                </c:pt>
                <c:pt idx="5937">
                  <c:v>0.69848801661732507</c:v>
                </c:pt>
                <c:pt idx="5938">
                  <c:v>0.69848801661732507</c:v>
                </c:pt>
                <c:pt idx="5939">
                  <c:v>0.69848801661732507</c:v>
                </c:pt>
                <c:pt idx="5940">
                  <c:v>0.69848801661732507</c:v>
                </c:pt>
                <c:pt idx="5941">
                  <c:v>0.69848801661732507</c:v>
                </c:pt>
                <c:pt idx="5942">
                  <c:v>0.69848801661732507</c:v>
                </c:pt>
                <c:pt idx="5943">
                  <c:v>0.69848801661732507</c:v>
                </c:pt>
                <c:pt idx="5944">
                  <c:v>0.69848801661732507</c:v>
                </c:pt>
                <c:pt idx="5945">
                  <c:v>0.69848801661732507</c:v>
                </c:pt>
                <c:pt idx="5946">
                  <c:v>0.69848801661732507</c:v>
                </c:pt>
                <c:pt idx="5947">
                  <c:v>0.69848801661732507</c:v>
                </c:pt>
                <c:pt idx="5948">
                  <c:v>0.69848801661732507</c:v>
                </c:pt>
                <c:pt idx="5949">
                  <c:v>0.69848801661732507</c:v>
                </c:pt>
                <c:pt idx="5950">
                  <c:v>0.69848801661732507</c:v>
                </c:pt>
                <c:pt idx="5951">
                  <c:v>0.69848801661732507</c:v>
                </c:pt>
                <c:pt idx="5952">
                  <c:v>0.69848801661732507</c:v>
                </c:pt>
                <c:pt idx="5953">
                  <c:v>0.69848801661732507</c:v>
                </c:pt>
                <c:pt idx="5954">
                  <c:v>0.69848801661732507</c:v>
                </c:pt>
                <c:pt idx="5955">
                  <c:v>0.69848801661732507</c:v>
                </c:pt>
                <c:pt idx="5956">
                  <c:v>0.69848801661732507</c:v>
                </c:pt>
                <c:pt idx="5957">
                  <c:v>0.69848801661732507</c:v>
                </c:pt>
                <c:pt idx="5958">
                  <c:v>0.69848801661732507</c:v>
                </c:pt>
                <c:pt idx="5959">
                  <c:v>0.69848801661732507</c:v>
                </c:pt>
                <c:pt idx="5960">
                  <c:v>0.69848801661732507</c:v>
                </c:pt>
                <c:pt idx="5961">
                  <c:v>0.69848801661732507</c:v>
                </c:pt>
                <c:pt idx="5962">
                  <c:v>0.69848801661732507</c:v>
                </c:pt>
                <c:pt idx="5963">
                  <c:v>0.69848801661732507</c:v>
                </c:pt>
                <c:pt idx="5964">
                  <c:v>0.69848801661732507</c:v>
                </c:pt>
                <c:pt idx="5965">
                  <c:v>0.69848801661732507</c:v>
                </c:pt>
                <c:pt idx="5966">
                  <c:v>0.69848801661732507</c:v>
                </c:pt>
                <c:pt idx="5967">
                  <c:v>0.69848801661732507</c:v>
                </c:pt>
                <c:pt idx="5968">
                  <c:v>0.69848801661732507</c:v>
                </c:pt>
                <c:pt idx="5969">
                  <c:v>0.69848801661732507</c:v>
                </c:pt>
                <c:pt idx="5970">
                  <c:v>0.69848801661732507</c:v>
                </c:pt>
                <c:pt idx="5971">
                  <c:v>0.69848801661732507</c:v>
                </c:pt>
                <c:pt idx="5972">
                  <c:v>0.69848801661732507</c:v>
                </c:pt>
                <c:pt idx="5973">
                  <c:v>0.69848801661732507</c:v>
                </c:pt>
                <c:pt idx="5974">
                  <c:v>0.69848801661732507</c:v>
                </c:pt>
                <c:pt idx="5975">
                  <c:v>0.69848801661732507</c:v>
                </c:pt>
                <c:pt idx="5976">
                  <c:v>0.69848801661732507</c:v>
                </c:pt>
                <c:pt idx="5977">
                  <c:v>0.69848801661732507</c:v>
                </c:pt>
                <c:pt idx="5978">
                  <c:v>0.69848801661732507</c:v>
                </c:pt>
                <c:pt idx="5979">
                  <c:v>0.69848801661732507</c:v>
                </c:pt>
                <c:pt idx="5980">
                  <c:v>0.69848801661732507</c:v>
                </c:pt>
                <c:pt idx="5981">
                  <c:v>0.69848801661732507</c:v>
                </c:pt>
                <c:pt idx="5982">
                  <c:v>0.69848801661732507</c:v>
                </c:pt>
                <c:pt idx="5983">
                  <c:v>0.69848801661732507</c:v>
                </c:pt>
                <c:pt idx="5984">
                  <c:v>0.69848801661732507</c:v>
                </c:pt>
                <c:pt idx="5985">
                  <c:v>0.69848801661732507</c:v>
                </c:pt>
                <c:pt idx="5986">
                  <c:v>0.69848801661732507</c:v>
                </c:pt>
                <c:pt idx="5987">
                  <c:v>0.69848801661732507</c:v>
                </c:pt>
                <c:pt idx="5988">
                  <c:v>0.69848801661732507</c:v>
                </c:pt>
                <c:pt idx="5989">
                  <c:v>0.69848801661732507</c:v>
                </c:pt>
                <c:pt idx="5990">
                  <c:v>0.69848801661732507</c:v>
                </c:pt>
                <c:pt idx="5991">
                  <c:v>0.69848801661732507</c:v>
                </c:pt>
                <c:pt idx="5992">
                  <c:v>0.69848801661732507</c:v>
                </c:pt>
                <c:pt idx="5993">
                  <c:v>0.69848801661732507</c:v>
                </c:pt>
                <c:pt idx="5994">
                  <c:v>0.69848801661732507</c:v>
                </c:pt>
                <c:pt idx="5995">
                  <c:v>0.69848801661732507</c:v>
                </c:pt>
                <c:pt idx="5996">
                  <c:v>0.69848801661732507</c:v>
                </c:pt>
                <c:pt idx="5997">
                  <c:v>0.69848801661732507</c:v>
                </c:pt>
                <c:pt idx="5998">
                  <c:v>0.69848801661732507</c:v>
                </c:pt>
                <c:pt idx="5999">
                  <c:v>0.69848801661732507</c:v>
                </c:pt>
                <c:pt idx="6000">
                  <c:v>0.69848801661732507</c:v>
                </c:pt>
                <c:pt idx="6001">
                  <c:v>0.69848801661732507</c:v>
                </c:pt>
                <c:pt idx="6002">
                  <c:v>0.69848801661732507</c:v>
                </c:pt>
                <c:pt idx="6003">
                  <c:v>0.69848801661732507</c:v>
                </c:pt>
                <c:pt idx="6004">
                  <c:v>0.69848801661732507</c:v>
                </c:pt>
                <c:pt idx="6005">
                  <c:v>0.69848801661732507</c:v>
                </c:pt>
                <c:pt idx="6006">
                  <c:v>0.69848801661732507</c:v>
                </c:pt>
                <c:pt idx="6007">
                  <c:v>0.69848801661732507</c:v>
                </c:pt>
                <c:pt idx="6008">
                  <c:v>0.69848801661732507</c:v>
                </c:pt>
                <c:pt idx="6009">
                  <c:v>0.69848801661732507</c:v>
                </c:pt>
                <c:pt idx="6010">
                  <c:v>0.69848801661732507</c:v>
                </c:pt>
                <c:pt idx="6011">
                  <c:v>0.69848801661732507</c:v>
                </c:pt>
                <c:pt idx="6012">
                  <c:v>0.69848801661732507</c:v>
                </c:pt>
                <c:pt idx="6013">
                  <c:v>0.69848801661732507</c:v>
                </c:pt>
                <c:pt idx="6014">
                  <c:v>0.69848801661732507</c:v>
                </c:pt>
                <c:pt idx="6015">
                  <c:v>0.69848801661732507</c:v>
                </c:pt>
                <c:pt idx="6016">
                  <c:v>0.69848801661732507</c:v>
                </c:pt>
                <c:pt idx="6017">
                  <c:v>0.69848801661732507</c:v>
                </c:pt>
                <c:pt idx="6018">
                  <c:v>0.69848801661732507</c:v>
                </c:pt>
                <c:pt idx="6019">
                  <c:v>0.69848801661732507</c:v>
                </c:pt>
                <c:pt idx="6020">
                  <c:v>0.69848801661732507</c:v>
                </c:pt>
                <c:pt idx="6021">
                  <c:v>0.69848801661732507</c:v>
                </c:pt>
                <c:pt idx="6022">
                  <c:v>0.69848801661732507</c:v>
                </c:pt>
                <c:pt idx="6023">
                  <c:v>0.69848801661732507</c:v>
                </c:pt>
                <c:pt idx="6024">
                  <c:v>0.69848801661732507</c:v>
                </c:pt>
                <c:pt idx="6025">
                  <c:v>0.69848801661732507</c:v>
                </c:pt>
                <c:pt idx="6026">
                  <c:v>0.69848801661732507</c:v>
                </c:pt>
                <c:pt idx="6027">
                  <c:v>0.69848801661732507</c:v>
                </c:pt>
                <c:pt idx="6028">
                  <c:v>0.69848801661732507</c:v>
                </c:pt>
                <c:pt idx="6029">
                  <c:v>0.69848801661732507</c:v>
                </c:pt>
                <c:pt idx="6030">
                  <c:v>0.69848801661732507</c:v>
                </c:pt>
                <c:pt idx="6031">
                  <c:v>0.69848801661732507</c:v>
                </c:pt>
                <c:pt idx="6032">
                  <c:v>0.69848801661732507</c:v>
                </c:pt>
                <c:pt idx="6033">
                  <c:v>0.69848801661732507</c:v>
                </c:pt>
                <c:pt idx="6034">
                  <c:v>0.69848801661732507</c:v>
                </c:pt>
                <c:pt idx="6035">
                  <c:v>0.69848801661732507</c:v>
                </c:pt>
                <c:pt idx="6036">
                  <c:v>0.69848801661732507</c:v>
                </c:pt>
                <c:pt idx="6037">
                  <c:v>0.69848801661732507</c:v>
                </c:pt>
                <c:pt idx="6038">
                  <c:v>0.69848801661732507</c:v>
                </c:pt>
                <c:pt idx="6039">
                  <c:v>0.69848801661732507</c:v>
                </c:pt>
                <c:pt idx="6040">
                  <c:v>0.69848801661732507</c:v>
                </c:pt>
                <c:pt idx="6041">
                  <c:v>0.69848801661732507</c:v>
                </c:pt>
                <c:pt idx="6042">
                  <c:v>0.69848801661732507</c:v>
                </c:pt>
                <c:pt idx="6043">
                  <c:v>0.69848801661732507</c:v>
                </c:pt>
                <c:pt idx="6044">
                  <c:v>0.69848801661732507</c:v>
                </c:pt>
                <c:pt idx="6045">
                  <c:v>0.69848801661732507</c:v>
                </c:pt>
                <c:pt idx="6046">
                  <c:v>0.69848801661732507</c:v>
                </c:pt>
                <c:pt idx="6047">
                  <c:v>0.69848801661732507</c:v>
                </c:pt>
                <c:pt idx="6048">
                  <c:v>0.69848801661732507</c:v>
                </c:pt>
                <c:pt idx="6049">
                  <c:v>0.69848801661732507</c:v>
                </c:pt>
                <c:pt idx="6050">
                  <c:v>0.69848801661732507</c:v>
                </c:pt>
                <c:pt idx="6051">
                  <c:v>0.69848801661732507</c:v>
                </c:pt>
                <c:pt idx="6052">
                  <c:v>0.69848801661732507</c:v>
                </c:pt>
                <c:pt idx="6053">
                  <c:v>0.69848801661732507</c:v>
                </c:pt>
                <c:pt idx="6054">
                  <c:v>0.69848801661732507</c:v>
                </c:pt>
                <c:pt idx="6055">
                  <c:v>0.69848801661732507</c:v>
                </c:pt>
                <c:pt idx="6056">
                  <c:v>0.69848801661732507</c:v>
                </c:pt>
                <c:pt idx="6057">
                  <c:v>0.69848801661732507</c:v>
                </c:pt>
                <c:pt idx="6058">
                  <c:v>0.69848801661732507</c:v>
                </c:pt>
                <c:pt idx="6059">
                  <c:v>0.69848801661732507</c:v>
                </c:pt>
                <c:pt idx="6060">
                  <c:v>0.69848801661732507</c:v>
                </c:pt>
                <c:pt idx="6061">
                  <c:v>0.69848801661732507</c:v>
                </c:pt>
                <c:pt idx="6062">
                  <c:v>0.69848801661732507</c:v>
                </c:pt>
                <c:pt idx="6063">
                  <c:v>0.69848801661732507</c:v>
                </c:pt>
                <c:pt idx="6064">
                  <c:v>0.69848801661732507</c:v>
                </c:pt>
                <c:pt idx="6065">
                  <c:v>0.69848801661732507</c:v>
                </c:pt>
                <c:pt idx="6066">
                  <c:v>0.69848801661732507</c:v>
                </c:pt>
                <c:pt idx="6067">
                  <c:v>0.69848801661732507</c:v>
                </c:pt>
                <c:pt idx="6068">
                  <c:v>0.69848801661732507</c:v>
                </c:pt>
                <c:pt idx="6069">
                  <c:v>0.69848801661732507</c:v>
                </c:pt>
                <c:pt idx="6070">
                  <c:v>0.69848801661732507</c:v>
                </c:pt>
                <c:pt idx="6071">
                  <c:v>0.69848801661732507</c:v>
                </c:pt>
                <c:pt idx="6072">
                  <c:v>0.69848801661732507</c:v>
                </c:pt>
                <c:pt idx="6073">
                  <c:v>0.69848801661732507</c:v>
                </c:pt>
                <c:pt idx="6074">
                  <c:v>0.69848801661732507</c:v>
                </c:pt>
                <c:pt idx="6075">
                  <c:v>0.69848801661732507</c:v>
                </c:pt>
                <c:pt idx="6076">
                  <c:v>0.69848801661732507</c:v>
                </c:pt>
                <c:pt idx="6077">
                  <c:v>0.69848801661732507</c:v>
                </c:pt>
                <c:pt idx="6078">
                  <c:v>0.69848801661732507</c:v>
                </c:pt>
                <c:pt idx="6079">
                  <c:v>0.69848801661732507</c:v>
                </c:pt>
                <c:pt idx="6080">
                  <c:v>0.69848801661732507</c:v>
                </c:pt>
                <c:pt idx="6081">
                  <c:v>0.69848801661732507</c:v>
                </c:pt>
                <c:pt idx="6082">
                  <c:v>0.69848801661732507</c:v>
                </c:pt>
                <c:pt idx="6083">
                  <c:v>0.69848801661732507</c:v>
                </c:pt>
                <c:pt idx="6084">
                  <c:v>0.69848801661732507</c:v>
                </c:pt>
                <c:pt idx="6085">
                  <c:v>0.69848801661732507</c:v>
                </c:pt>
                <c:pt idx="6086">
                  <c:v>0.69848801661732507</c:v>
                </c:pt>
                <c:pt idx="6087">
                  <c:v>0.69848801661732507</c:v>
                </c:pt>
                <c:pt idx="6088">
                  <c:v>0.69848801661732507</c:v>
                </c:pt>
                <c:pt idx="6089">
                  <c:v>0.69848801661732507</c:v>
                </c:pt>
                <c:pt idx="6090">
                  <c:v>0.69848801661732507</c:v>
                </c:pt>
                <c:pt idx="6091">
                  <c:v>0.69848801661732507</c:v>
                </c:pt>
                <c:pt idx="6092">
                  <c:v>0.69848801661732507</c:v>
                </c:pt>
                <c:pt idx="6093">
                  <c:v>0.69848801661732507</c:v>
                </c:pt>
                <c:pt idx="6094">
                  <c:v>0.69848801661732507</c:v>
                </c:pt>
                <c:pt idx="6095">
                  <c:v>0.69848801661732507</c:v>
                </c:pt>
                <c:pt idx="6096">
                  <c:v>0.69848801661732507</c:v>
                </c:pt>
                <c:pt idx="6097">
                  <c:v>0.69848801661732507</c:v>
                </c:pt>
                <c:pt idx="6098">
                  <c:v>0.69848801661732507</c:v>
                </c:pt>
                <c:pt idx="6099">
                  <c:v>0.69848801661732507</c:v>
                </c:pt>
                <c:pt idx="6100">
                  <c:v>0.69848801661732507</c:v>
                </c:pt>
                <c:pt idx="6101">
                  <c:v>0.69848801661732507</c:v>
                </c:pt>
                <c:pt idx="6102">
                  <c:v>0.69848801661732507</c:v>
                </c:pt>
                <c:pt idx="6103">
                  <c:v>0.69848801661732507</c:v>
                </c:pt>
                <c:pt idx="6104">
                  <c:v>0.69848801661732507</c:v>
                </c:pt>
                <c:pt idx="6105">
                  <c:v>0.69848801661732507</c:v>
                </c:pt>
                <c:pt idx="6106">
                  <c:v>0.69848801661732507</c:v>
                </c:pt>
                <c:pt idx="6107">
                  <c:v>0.69848801661732507</c:v>
                </c:pt>
                <c:pt idx="6108">
                  <c:v>0.69848801661732507</c:v>
                </c:pt>
                <c:pt idx="6109">
                  <c:v>0.69848801661732507</c:v>
                </c:pt>
                <c:pt idx="6110">
                  <c:v>0.69848801661732507</c:v>
                </c:pt>
                <c:pt idx="6111">
                  <c:v>0.69848801661732507</c:v>
                </c:pt>
                <c:pt idx="6112">
                  <c:v>0.69848801661732507</c:v>
                </c:pt>
                <c:pt idx="6113">
                  <c:v>0.69848801661732507</c:v>
                </c:pt>
                <c:pt idx="6114">
                  <c:v>0.69848801661732507</c:v>
                </c:pt>
                <c:pt idx="6115">
                  <c:v>0.69848801661732507</c:v>
                </c:pt>
                <c:pt idx="6116">
                  <c:v>0.69848801661732507</c:v>
                </c:pt>
                <c:pt idx="6117">
                  <c:v>0.69848801661732507</c:v>
                </c:pt>
                <c:pt idx="6118">
                  <c:v>0.69848801661732507</c:v>
                </c:pt>
                <c:pt idx="6119">
                  <c:v>0.69848801661732507</c:v>
                </c:pt>
                <c:pt idx="6120">
                  <c:v>0.69848801661732507</c:v>
                </c:pt>
                <c:pt idx="6121">
                  <c:v>0.69848801661732507</c:v>
                </c:pt>
                <c:pt idx="6122">
                  <c:v>0.69848801661732507</c:v>
                </c:pt>
                <c:pt idx="6123">
                  <c:v>0.69848801661732507</c:v>
                </c:pt>
                <c:pt idx="6124">
                  <c:v>0.69848801661732507</c:v>
                </c:pt>
                <c:pt idx="6125">
                  <c:v>0.69848801661732507</c:v>
                </c:pt>
                <c:pt idx="6126">
                  <c:v>0.69848801661732507</c:v>
                </c:pt>
                <c:pt idx="6127">
                  <c:v>0.69848801661732507</c:v>
                </c:pt>
                <c:pt idx="6128">
                  <c:v>0.69848801661732507</c:v>
                </c:pt>
                <c:pt idx="6129">
                  <c:v>0.69848801661732507</c:v>
                </c:pt>
                <c:pt idx="6130">
                  <c:v>0.69848801661732507</c:v>
                </c:pt>
                <c:pt idx="6131">
                  <c:v>0.69848801661732507</c:v>
                </c:pt>
                <c:pt idx="6132">
                  <c:v>0.69848801661732507</c:v>
                </c:pt>
                <c:pt idx="6133">
                  <c:v>0.69848801661732507</c:v>
                </c:pt>
                <c:pt idx="6134">
                  <c:v>0.69848801661732507</c:v>
                </c:pt>
                <c:pt idx="6135">
                  <c:v>0.69848801661732507</c:v>
                </c:pt>
                <c:pt idx="6136">
                  <c:v>0.69848801661732507</c:v>
                </c:pt>
                <c:pt idx="6137">
                  <c:v>0.69848801661732507</c:v>
                </c:pt>
                <c:pt idx="6138">
                  <c:v>0.69848801661732507</c:v>
                </c:pt>
                <c:pt idx="6139">
                  <c:v>0.69848801661732507</c:v>
                </c:pt>
                <c:pt idx="6140">
                  <c:v>0.69848801661732507</c:v>
                </c:pt>
                <c:pt idx="6141">
                  <c:v>0.69848801661732507</c:v>
                </c:pt>
                <c:pt idx="6142">
                  <c:v>0.69848801661732507</c:v>
                </c:pt>
                <c:pt idx="6143">
                  <c:v>0.69848801661732507</c:v>
                </c:pt>
                <c:pt idx="6144">
                  <c:v>0.69848801661732507</c:v>
                </c:pt>
                <c:pt idx="6145">
                  <c:v>0.69848801661732507</c:v>
                </c:pt>
                <c:pt idx="6146">
                  <c:v>0.69848801661732507</c:v>
                </c:pt>
                <c:pt idx="6147">
                  <c:v>0.69848801661732507</c:v>
                </c:pt>
                <c:pt idx="6148">
                  <c:v>0.69848801661732507</c:v>
                </c:pt>
                <c:pt idx="6149">
                  <c:v>0.69848801661732507</c:v>
                </c:pt>
                <c:pt idx="6150">
                  <c:v>0.69848801661732507</c:v>
                </c:pt>
                <c:pt idx="6151">
                  <c:v>0.69848801661732507</c:v>
                </c:pt>
                <c:pt idx="6152">
                  <c:v>0.69848801661732507</c:v>
                </c:pt>
                <c:pt idx="6153">
                  <c:v>0.69848801661732507</c:v>
                </c:pt>
                <c:pt idx="6154">
                  <c:v>0.69848801661732507</c:v>
                </c:pt>
                <c:pt idx="6155">
                  <c:v>0.69848801661732507</c:v>
                </c:pt>
                <c:pt idx="6156">
                  <c:v>0.69848801661732507</c:v>
                </c:pt>
                <c:pt idx="6157">
                  <c:v>0.69848801661732507</c:v>
                </c:pt>
                <c:pt idx="6158">
                  <c:v>0.69848801661732507</c:v>
                </c:pt>
                <c:pt idx="6159">
                  <c:v>0.69848801661732507</c:v>
                </c:pt>
                <c:pt idx="6160">
                  <c:v>0.69848801661732507</c:v>
                </c:pt>
                <c:pt idx="6161">
                  <c:v>0.69848801661732507</c:v>
                </c:pt>
                <c:pt idx="6162">
                  <c:v>0.69848801661732507</c:v>
                </c:pt>
                <c:pt idx="6163">
                  <c:v>0.69848801661732507</c:v>
                </c:pt>
                <c:pt idx="6164">
                  <c:v>0.69848801661732507</c:v>
                </c:pt>
                <c:pt idx="6165">
                  <c:v>0.69848801661732507</c:v>
                </c:pt>
                <c:pt idx="6166">
                  <c:v>0.69848801661732507</c:v>
                </c:pt>
                <c:pt idx="6167">
                  <c:v>0.69848801661732507</c:v>
                </c:pt>
                <c:pt idx="6168">
                  <c:v>0.69848801661732507</c:v>
                </c:pt>
                <c:pt idx="6169">
                  <c:v>0.69848801661732507</c:v>
                </c:pt>
                <c:pt idx="6170">
                  <c:v>0.69848801661732507</c:v>
                </c:pt>
                <c:pt idx="6171">
                  <c:v>0.69848801661732507</c:v>
                </c:pt>
                <c:pt idx="6172">
                  <c:v>0.69848801661732507</c:v>
                </c:pt>
                <c:pt idx="6173">
                  <c:v>0.69848801661732507</c:v>
                </c:pt>
                <c:pt idx="6174">
                  <c:v>0.69848801661732507</c:v>
                </c:pt>
                <c:pt idx="6175">
                  <c:v>0.69848801661732507</c:v>
                </c:pt>
                <c:pt idx="6176">
                  <c:v>0.69848801661732507</c:v>
                </c:pt>
                <c:pt idx="6177">
                  <c:v>0.69848801661732507</c:v>
                </c:pt>
                <c:pt idx="6178">
                  <c:v>0.69848801661732507</c:v>
                </c:pt>
                <c:pt idx="6179">
                  <c:v>0.69848801661732507</c:v>
                </c:pt>
                <c:pt idx="6180">
                  <c:v>0.69848801661732507</c:v>
                </c:pt>
                <c:pt idx="6181">
                  <c:v>0.69848801661732507</c:v>
                </c:pt>
                <c:pt idx="6182">
                  <c:v>0.69848801661732507</c:v>
                </c:pt>
                <c:pt idx="6183">
                  <c:v>0.69848801661732507</c:v>
                </c:pt>
                <c:pt idx="6184">
                  <c:v>0.69848801661732507</c:v>
                </c:pt>
                <c:pt idx="6185">
                  <c:v>0.69848801661732507</c:v>
                </c:pt>
                <c:pt idx="6186">
                  <c:v>0.69848801661732507</c:v>
                </c:pt>
                <c:pt idx="6187">
                  <c:v>0.69848801661732507</c:v>
                </c:pt>
                <c:pt idx="6188">
                  <c:v>0.69848801661732507</c:v>
                </c:pt>
                <c:pt idx="6189">
                  <c:v>0.69848801661732507</c:v>
                </c:pt>
                <c:pt idx="6190">
                  <c:v>0.69848801661732507</c:v>
                </c:pt>
                <c:pt idx="6191">
                  <c:v>0.69848801661732507</c:v>
                </c:pt>
                <c:pt idx="6192">
                  <c:v>0.69848801661732507</c:v>
                </c:pt>
                <c:pt idx="6193">
                  <c:v>0.69848801661732507</c:v>
                </c:pt>
                <c:pt idx="6194">
                  <c:v>0.69848801661732507</c:v>
                </c:pt>
                <c:pt idx="6195">
                  <c:v>0.69848801661732507</c:v>
                </c:pt>
                <c:pt idx="6196">
                  <c:v>0.69848801661732507</c:v>
                </c:pt>
                <c:pt idx="6197">
                  <c:v>0.69848801661732507</c:v>
                </c:pt>
                <c:pt idx="6198">
                  <c:v>0.69848801661732507</c:v>
                </c:pt>
                <c:pt idx="6199">
                  <c:v>0.69848801661732507</c:v>
                </c:pt>
                <c:pt idx="6200">
                  <c:v>0.69848801661732507</c:v>
                </c:pt>
                <c:pt idx="6201">
                  <c:v>0.69848801661732507</c:v>
                </c:pt>
                <c:pt idx="6202">
                  <c:v>0.69848801661732507</c:v>
                </c:pt>
                <c:pt idx="6203">
                  <c:v>0.69848801661732507</c:v>
                </c:pt>
                <c:pt idx="6204">
                  <c:v>0.69848801661732507</c:v>
                </c:pt>
                <c:pt idx="6205">
                  <c:v>0.69848801661732507</c:v>
                </c:pt>
                <c:pt idx="6206">
                  <c:v>0.69848801661732507</c:v>
                </c:pt>
                <c:pt idx="6207">
                  <c:v>0.69848801661732507</c:v>
                </c:pt>
                <c:pt idx="6208">
                  <c:v>0.69848801661732507</c:v>
                </c:pt>
                <c:pt idx="6209">
                  <c:v>0.69848801661732507</c:v>
                </c:pt>
                <c:pt idx="6210">
                  <c:v>0.69848801661732507</c:v>
                </c:pt>
                <c:pt idx="6211">
                  <c:v>0.69848801661732507</c:v>
                </c:pt>
                <c:pt idx="6212">
                  <c:v>0.69848801661732507</c:v>
                </c:pt>
                <c:pt idx="6213">
                  <c:v>0.69848801661732507</c:v>
                </c:pt>
                <c:pt idx="6214">
                  <c:v>0.69848801661732507</c:v>
                </c:pt>
                <c:pt idx="6215">
                  <c:v>0.69848801661732507</c:v>
                </c:pt>
                <c:pt idx="6216">
                  <c:v>0.69848801661732507</c:v>
                </c:pt>
                <c:pt idx="6217">
                  <c:v>0.69848801661732507</c:v>
                </c:pt>
                <c:pt idx="6218">
                  <c:v>0.69848801661732507</c:v>
                </c:pt>
                <c:pt idx="6219">
                  <c:v>0.69848801661732507</c:v>
                </c:pt>
                <c:pt idx="6220">
                  <c:v>0.69848801661732507</c:v>
                </c:pt>
                <c:pt idx="6221">
                  <c:v>0.69848801661732507</c:v>
                </c:pt>
                <c:pt idx="6222">
                  <c:v>0.69848801661732507</c:v>
                </c:pt>
                <c:pt idx="6223">
                  <c:v>0.69848801661732507</c:v>
                </c:pt>
                <c:pt idx="6224">
                  <c:v>0.69848801661732507</c:v>
                </c:pt>
                <c:pt idx="6225">
                  <c:v>0.69848801661732507</c:v>
                </c:pt>
                <c:pt idx="6226">
                  <c:v>0.69848801661732507</c:v>
                </c:pt>
                <c:pt idx="6227">
                  <c:v>0.69848801661732507</c:v>
                </c:pt>
                <c:pt idx="6228">
                  <c:v>0.69848801661732507</c:v>
                </c:pt>
                <c:pt idx="6229">
                  <c:v>0.69848801661732507</c:v>
                </c:pt>
                <c:pt idx="6230">
                  <c:v>0.69848801661732507</c:v>
                </c:pt>
                <c:pt idx="6231">
                  <c:v>0.69848801661732507</c:v>
                </c:pt>
                <c:pt idx="6232">
                  <c:v>0.69848801661732507</c:v>
                </c:pt>
                <c:pt idx="6233">
                  <c:v>0.69848801661732507</c:v>
                </c:pt>
                <c:pt idx="6234">
                  <c:v>0.69848801661732507</c:v>
                </c:pt>
                <c:pt idx="6235">
                  <c:v>0.69848801661732507</c:v>
                </c:pt>
                <c:pt idx="6236">
                  <c:v>0.69848801661732507</c:v>
                </c:pt>
                <c:pt idx="6237">
                  <c:v>0.69848801661732507</c:v>
                </c:pt>
                <c:pt idx="6238">
                  <c:v>0.69848801661732507</c:v>
                </c:pt>
                <c:pt idx="6239">
                  <c:v>0.69848801661732507</c:v>
                </c:pt>
                <c:pt idx="6240">
                  <c:v>0.69848801661732507</c:v>
                </c:pt>
                <c:pt idx="6241">
                  <c:v>0.69848801661732507</c:v>
                </c:pt>
                <c:pt idx="6242">
                  <c:v>0.69848801661732507</c:v>
                </c:pt>
                <c:pt idx="6243">
                  <c:v>0.69848801661732507</c:v>
                </c:pt>
                <c:pt idx="6244">
                  <c:v>0.69848801661732507</c:v>
                </c:pt>
                <c:pt idx="6245">
                  <c:v>0.69848801661732507</c:v>
                </c:pt>
                <c:pt idx="6246">
                  <c:v>0.69848801661732507</c:v>
                </c:pt>
                <c:pt idx="6247">
                  <c:v>0.69848801661732507</c:v>
                </c:pt>
                <c:pt idx="6248">
                  <c:v>0.69848801661732507</c:v>
                </c:pt>
                <c:pt idx="6249">
                  <c:v>0.69848801661732507</c:v>
                </c:pt>
                <c:pt idx="6250">
                  <c:v>0.69848801661732507</c:v>
                </c:pt>
                <c:pt idx="6251">
                  <c:v>0.69848801661732507</c:v>
                </c:pt>
                <c:pt idx="6252">
                  <c:v>0.69848801661732507</c:v>
                </c:pt>
                <c:pt idx="6253">
                  <c:v>0.69848801661732507</c:v>
                </c:pt>
                <c:pt idx="6254">
                  <c:v>0.69848801661732507</c:v>
                </c:pt>
                <c:pt idx="6255">
                  <c:v>0.69848801661732507</c:v>
                </c:pt>
                <c:pt idx="6256">
                  <c:v>0.69848801661732507</c:v>
                </c:pt>
                <c:pt idx="6257">
                  <c:v>0.69848801661732507</c:v>
                </c:pt>
                <c:pt idx="6258">
                  <c:v>0.69848801661732507</c:v>
                </c:pt>
                <c:pt idx="6259">
                  <c:v>0.69848801661732507</c:v>
                </c:pt>
                <c:pt idx="6260">
                  <c:v>0.69848801661732507</c:v>
                </c:pt>
                <c:pt idx="6261">
                  <c:v>0.69848801661732507</c:v>
                </c:pt>
                <c:pt idx="6262">
                  <c:v>0.69848801661732507</c:v>
                </c:pt>
                <c:pt idx="6263">
                  <c:v>0.69848801661732507</c:v>
                </c:pt>
                <c:pt idx="6264">
                  <c:v>0.69848801661732507</c:v>
                </c:pt>
                <c:pt idx="6265">
                  <c:v>0.69848801661732507</c:v>
                </c:pt>
                <c:pt idx="6266">
                  <c:v>0.69848801661732507</c:v>
                </c:pt>
                <c:pt idx="6267">
                  <c:v>0.69848801661732507</c:v>
                </c:pt>
                <c:pt idx="6268">
                  <c:v>0.69848801661732507</c:v>
                </c:pt>
                <c:pt idx="6269">
                  <c:v>0.69848801661732507</c:v>
                </c:pt>
                <c:pt idx="6270">
                  <c:v>0.69848801661732507</c:v>
                </c:pt>
                <c:pt idx="6271">
                  <c:v>0.69848801661732507</c:v>
                </c:pt>
                <c:pt idx="6272">
                  <c:v>0.69848801661732507</c:v>
                </c:pt>
                <c:pt idx="6273">
                  <c:v>0.69848801661732507</c:v>
                </c:pt>
                <c:pt idx="6274">
                  <c:v>0.69848801661732507</c:v>
                </c:pt>
                <c:pt idx="6275">
                  <c:v>0.69848801661732507</c:v>
                </c:pt>
                <c:pt idx="6276">
                  <c:v>0.69848801661732507</c:v>
                </c:pt>
                <c:pt idx="6277">
                  <c:v>0.69848801661732507</c:v>
                </c:pt>
                <c:pt idx="6278">
                  <c:v>0.69848801661732507</c:v>
                </c:pt>
                <c:pt idx="6279">
                  <c:v>0.69848801661732507</c:v>
                </c:pt>
                <c:pt idx="6280">
                  <c:v>0.69848801661732507</c:v>
                </c:pt>
                <c:pt idx="6281">
                  <c:v>0.69848801661732507</c:v>
                </c:pt>
                <c:pt idx="6282">
                  <c:v>0.69848801661732507</c:v>
                </c:pt>
                <c:pt idx="6283">
                  <c:v>0.69848801661732507</c:v>
                </c:pt>
                <c:pt idx="6284">
                  <c:v>0.69848801661732507</c:v>
                </c:pt>
                <c:pt idx="6285">
                  <c:v>0.69848801661732507</c:v>
                </c:pt>
                <c:pt idx="6286">
                  <c:v>0.69848801661732507</c:v>
                </c:pt>
                <c:pt idx="6287">
                  <c:v>0.69848801661732507</c:v>
                </c:pt>
                <c:pt idx="6288">
                  <c:v>0.69848801661732507</c:v>
                </c:pt>
                <c:pt idx="6289">
                  <c:v>0.69848801661732507</c:v>
                </c:pt>
                <c:pt idx="6290">
                  <c:v>0.69848801661732507</c:v>
                </c:pt>
                <c:pt idx="6291">
                  <c:v>0.69848801661732507</c:v>
                </c:pt>
                <c:pt idx="6292">
                  <c:v>0.69848801661732507</c:v>
                </c:pt>
                <c:pt idx="6293">
                  <c:v>0.69848801661732507</c:v>
                </c:pt>
                <c:pt idx="6294">
                  <c:v>0.69848801661732507</c:v>
                </c:pt>
                <c:pt idx="6295">
                  <c:v>0.69848801661732507</c:v>
                </c:pt>
                <c:pt idx="6296">
                  <c:v>0.69848801661732507</c:v>
                </c:pt>
                <c:pt idx="6297">
                  <c:v>0.69848801661732507</c:v>
                </c:pt>
                <c:pt idx="6298">
                  <c:v>0.69848801661732507</c:v>
                </c:pt>
                <c:pt idx="6299">
                  <c:v>0.69848801661732507</c:v>
                </c:pt>
                <c:pt idx="6300">
                  <c:v>0.69848801661732507</c:v>
                </c:pt>
                <c:pt idx="6301">
                  <c:v>0.69848801661732507</c:v>
                </c:pt>
                <c:pt idx="6302">
                  <c:v>0.69848801661732507</c:v>
                </c:pt>
                <c:pt idx="6303">
                  <c:v>0.69848801661732507</c:v>
                </c:pt>
                <c:pt idx="6304">
                  <c:v>0.69848801661732507</c:v>
                </c:pt>
                <c:pt idx="6305">
                  <c:v>0.69848801661732507</c:v>
                </c:pt>
                <c:pt idx="6306">
                  <c:v>0.69848801661732507</c:v>
                </c:pt>
                <c:pt idx="6307">
                  <c:v>0.69848801661732507</c:v>
                </c:pt>
                <c:pt idx="6308">
                  <c:v>0.69848801661732507</c:v>
                </c:pt>
                <c:pt idx="6309">
                  <c:v>0.69848801661732507</c:v>
                </c:pt>
                <c:pt idx="6310">
                  <c:v>0.69848801661732507</c:v>
                </c:pt>
                <c:pt idx="6311">
                  <c:v>0.69848801661732507</c:v>
                </c:pt>
                <c:pt idx="6312">
                  <c:v>0.69848801661732507</c:v>
                </c:pt>
                <c:pt idx="6313">
                  <c:v>0.69848801661732507</c:v>
                </c:pt>
                <c:pt idx="6314">
                  <c:v>0.69848801661732507</c:v>
                </c:pt>
                <c:pt idx="6315">
                  <c:v>0.69848801661732507</c:v>
                </c:pt>
                <c:pt idx="6316">
                  <c:v>0.69848801661732507</c:v>
                </c:pt>
                <c:pt idx="6317">
                  <c:v>0.69848801661732507</c:v>
                </c:pt>
                <c:pt idx="6318">
                  <c:v>0.69848801661732507</c:v>
                </c:pt>
                <c:pt idx="6319">
                  <c:v>0.69848801661732507</c:v>
                </c:pt>
                <c:pt idx="6320">
                  <c:v>0.69848801661732507</c:v>
                </c:pt>
                <c:pt idx="6321">
                  <c:v>0.69848801661732507</c:v>
                </c:pt>
                <c:pt idx="6322">
                  <c:v>0.69848801661732507</c:v>
                </c:pt>
                <c:pt idx="6323">
                  <c:v>0.69848801661732507</c:v>
                </c:pt>
                <c:pt idx="6324">
                  <c:v>0.69848801661732507</c:v>
                </c:pt>
                <c:pt idx="6325">
                  <c:v>0.69848801661732507</c:v>
                </c:pt>
                <c:pt idx="6326">
                  <c:v>0.69848801661732507</c:v>
                </c:pt>
                <c:pt idx="6327">
                  <c:v>0.69848801661732507</c:v>
                </c:pt>
                <c:pt idx="6328">
                  <c:v>0.69848801661732507</c:v>
                </c:pt>
                <c:pt idx="6329">
                  <c:v>0.69848801661732507</c:v>
                </c:pt>
                <c:pt idx="6330">
                  <c:v>0.69848801661732507</c:v>
                </c:pt>
                <c:pt idx="6331">
                  <c:v>0.69848801661732507</c:v>
                </c:pt>
                <c:pt idx="6332">
                  <c:v>0.69848801661732507</c:v>
                </c:pt>
                <c:pt idx="6333">
                  <c:v>0.69848801661732507</c:v>
                </c:pt>
                <c:pt idx="6334">
                  <c:v>0.69848801661732507</c:v>
                </c:pt>
                <c:pt idx="6335">
                  <c:v>0.69848801661732507</c:v>
                </c:pt>
                <c:pt idx="6336">
                  <c:v>0.69848801661732507</c:v>
                </c:pt>
                <c:pt idx="6337">
                  <c:v>0.69848801661732507</c:v>
                </c:pt>
                <c:pt idx="6338">
                  <c:v>0.69848801661732507</c:v>
                </c:pt>
                <c:pt idx="6339">
                  <c:v>0.69848801661732507</c:v>
                </c:pt>
                <c:pt idx="6340">
                  <c:v>0.69848801661732507</c:v>
                </c:pt>
                <c:pt idx="6341">
                  <c:v>0.69848801661732507</c:v>
                </c:pt>
                <c:pt idx="6342">
                  <c:v>0.69848801661732507</c:v>
                </c:pt>
                <c:pt idx="6343">
                  <c:v>0.69848801661732507</c:v>
                </c:pt>
                <c:pt idx="6344">
                  <c:v>0.69848801661732507</c:v>
                </c:pt>
                <c:pt idx="6345">
                  <c:v>0.69848801661732507</c:v>
                </c:pt>
                <c:pt idx="6346">
                  <c:v>0.69848801661732507</c:v>
                </c:pt>
                <c:pt idx="6347">
                  <c:v>0.69848801661732507</c:v>
                </c:pt>
                <c:pt idx="6348">
                  <c:v>0.69848801661732507</c:v>
                </c:pt>
                <c:pt idx="6349">
                  <c:v>0.69848801661732507</c:v>
                </c:pt>
                <c:pt idx="6350">
                  <c:v>0.69848801661732507</c:v>
                </c:pt>
                <c:pt idx="6351">
                  <c:v>0.69848801661732507</c:v>
                </c:pt>
                <c:pt idx="6352">
                  <c:v>0.69848801661732507</c:v>
                </c:pt>
                <c:pt idx="6353">
                  <c:v>0.69848801661732507</c:v>
                </c:pt>
                <c:pt idx="6354">
                  <c:v>0.69848801661732507</c:v>
                </c:pt>
                <c:pt idx="6355">
                  <c:v>0.69848801661732507</c:v>
                </c:pt>
                <c:pt idx="6356">
                  <c:v>0.69848801661732507</c:v>
                </c:pt>
                <c:pt idx="6357">
                  <c:v>0.69848801661732507</c:v>
                </c:pt>
                <c:pt idx="6358">
                  <c:v>0.69848801661732507</c:v>
                </c:pt>
                <c:pt idx="6359">
                  <c:v>0.69848801661732507</c:v>
                </c:pt>
                <c:pt idx="6360">
                  <c:v>0.69848801661732507</c:v>
                </c:pt>
                <c:pt idx="6361">
                  <c:v>0.69848801661732507</c:v>
                </c:pt>
                <c:pt idx="6362">
                  <c:v>0.69848801661732507</c:v>
                </c:pt>
                <c:pt idx="6363">
                  <c:v>0.69848801661732507</c:v>
                </c:pt>
                <c:pt idx="6364">
                  <c:v>0.69848801661732507</c:v>
                </c:pt>
                <c:pt idx="6365">
                  <c:v>0.69848801661732507</c:v>
                </c:pt>
                <c:pt idx="6366">
                  <c:v>0.69848801661732507</c:v>
                </c:pt>
                <c:pt idx="6367">
                  <c:v>0.69848801661732507</c:v>
                </c:pt>
                <c:pt idx="6368">
                  <c:v>0.69848801661732507</c:v>
                </c:pt>
                <c:pt idx="6369">
                  <c:v>0.69848801661732507</c:v>
                </c:pt>
                <c:pt idx="6370">
                  <c:v>0.69848801661732507</c:v>
                </c:pt>
                <c:pt idx="6371">
                  <c:v>0.69848801661732507</c:v>
                </c:pt>
                <c:pt idx="6372">
                  <c:v>0.69848801661732507</c:v>
                </c:pt>
                <c:pt idx="6373">
                  <c:v>0.69848801661732507</c:v>
                </c:pt>
                <c:pt idx="6374">
                  <c:v>0.69848801661732507</c:v>
                </c:pt>
                <c:pt idx="6375">
                  <c:v>0.69848801661732507</c:v>
                </c:pt>
                <c:pt idx="6376">
                  <c:v>0.69848801661732507</c:v>
                </c:pt>
                <c:pt idx="6377">
                  <c:v>0.69848801661732507</c:v>
                </c:pt>
                <c:pt idx="6378">
                  <c:v>0.69848801661732507</c:v>
                </c:pt>
                <c:pt idx="6379">
                  <c:v>0.69848801661732507</c:v>
                </c:pt>
                <c:pt idx="6380">
                  <c:v>0.69848801661732507</c:v>
                </c:pt>
                <c:pt idx="6381">
                  <c:v>0.69848801661732507</c:v>
                </c:pt>
                <c:pt idx="6382">
                  <c:v>0.69848801661732507</c:v>
                </c:pt>
                <c:pt idx="6383">
                  <c:v>0.69848801661732507</c:v>
                </c:pt>
                <c:pt idx="6384">
                  <c:v>0.69848801661732507</c:v>
                </c:pt>
                <c:pt idx="6385">
                  <c:v>0.69848801661732507</c:v>
                </c:pt>
                <c:pt idx="6386">
                  <c:v>0.69848801661732507</c:v>
                </c:pt>
                <c:pt idx="6387">
                  <c:v>0.69848801661732507</c:v>
                </c:pt>
                <c:pt idx="6388">
                  <c:v>0.69848801661732507</c:v>
                </c:pt>
                <c:pt idx="6389">
                  <c:v>0.69848801661732507</c:v>
                </c:pt>
                <c:pt idx="6390">
                  <c:v>0.69848801661732507</c:v>
                </c:pt>
                <c:pt idx="6391">
                  <c:v>0.69848801661732507</c:v>
                </c:pt>
                <c:pt idx="6392">
                  <c:v>0.69848801661732507</c:v>
                </c:pt>
                <c:pt idx="6393">
                  <c:v>0.69848801661732507</c:v>
                </c:pt>
                <c:pt idx="6394">
                  <c:v>0.69848801661732507</c:v>
                </c:pt>
                <c:pt idx="6395">
                  <c:v>0.69848801661732507</c:v>
                </c:pt>
                <c:pt idx="6396">
                  <c:v>0.69848801661732507</c:v>
                </c:pt>
                <c:pt idx="6397">
                  <c:v>0.69848801661732507</c:v>
                </c:pt>
                <c:pt idx="6398">
                  <c:v>0.69848801661732507</c:v>
                </c:pt>
                <c:pt idx="6399">
                  <c:v>0.69848801661732507</c:v>
                </c:pt>
                <c:pt idx="6400">
                  <c:v>0.69848801661732507</c:v>
                </c:pt>
                <c:pt idx="6401">
                  <c:v>0.69848801661732507</c:v>
                </c:pt>
                <c:pt idx="6402">
                  <c:v>0.69848801661732507</c:v>
                </c:pt>
                <c:pt idx="6403">
                  <c:v>0.69848801661732507</c:v>
                </c:pt>
                <c:pt idx="6404">
                  <c:v>0.69848801661732507</c:v>
                </c:pt>
                <c:pt idx="6405">
                  <c:v>0.69848801661732507</c:v>
                </c:pt>
                <c:pt idx="6406">
                  <c:v>0.69848801661732507</c:v>
                </c:pt>
                <c:pt idx="6407">
                  <c:v>0.69848801661732507</c:v>
                </c:pt>
                <c:pt idx="6408">
                  <c:v>0.69848801661732507</c:v>
                </c:pt>
                <c:pt idx="6409">
                  <c:v>0.69848801661732507</c:v>
                </c:pt>
                <c:pt idx="6410">
                  <c:v>0.69848801661732507</c:v>
                </c:pt>
                <c:pt idx="6411">
                  <c:v>0.69848801661732507</c:v>
                </c:pt>
                <c:pt idx="6412">
                  <c:v>0.69848801661732507</c:v>
                </c:pt>
                <c:pt idx="6413">
                  <c:v>0.69848801661732507</c:v>
                </c:pt>
                <c:pt idx="6414">
                  <c:v>0.69848801661732507</c:v>
                </c:pt>
                <c:pt idx="6415">
                  <c:v>0.69848801661732507</c:v>
                </c:pt>
                <c:pt idx="6416">
                  <c:v>0.69848801661732507</c:v>
                </c:pt>
                <c:pt idx="6417">
                  <c:v>0.69848801661732507</c:v>
                </c:pt>
                <c:pt idx="6418">
                  <c:v>0.69848801661732507</c:v>
                </c:pt>
                <c:pt idx="6419">
                  <c:v>0.69848801661732507</c:v>
                </c:pt>
                <c:pt idx="6420">
                  <c:v>0.69848801661732507</c:v>
                </c:pt>
                <c:pt idx="6421">
                  <c:v>0.69848801661732507</c:v>
                </c:pt>
                <c:pt idx="6422">
                  <c:v>0.69848801661732507</c:v>
                </c:pt>
                <c:pt idx="6423">
                  <c:v>0.69848801661732507</c:v>
                </c:pt>
                <c:pt idx="6424">
                  <c:v>0.69848801661732507</c:v>
                </c:pt>
                <c:pt idx="6425">
                  <c:v>0.69848801661732507</c:v>
                </c:pt>
                <c:pt idx="6426">
                  <c:v>0.69848801661732507</c:v>
                </c:pt>
                <c:pt idx="6427">
                  <c:v>0.69848801661732507</c:v>
                </c:pt>
                <c:pt idx="6428">
                  <c:v>0.69848801661732507</c:v>
                </c:pt>
                <c:pt idx="6429">
                  <c:v>0.69848801661732507</c:v>
                </c:pt>
                <c:pt idx="6430">
                  <c:v>0.69848801661732507</c:v>
                </c:pt>
                <c:pt idx="6431">
                  <c:v>0.69848801661732507</c:v>
                </c:pt>
                <c:pt idx="6432">
                  <c:v>0.69848801661732507</c:v>
                </c:pt>
                <c:pt idx="6433">
                  <c:v>0.69848801661732507</c:v>
                </c:pt>
                <c:pt idx="6434">
                  <c:v>0.69848801661732507</c:v>
                </c:pt>
                <c:pt idx="6435">
                  <c:v>0.69848801661732507</c:v>
                </c:pt>
                <c:pt idx="6436">
                  <c:v>0.69848801661732507</c:v>
                </c:pt>
                <c:pt idx="6437">
                  <c:v>0.69848801661732507</c:v>
                </c:pt>
                <c:pt idx="6438">
                  <c:v>0.69848801661732507</c:v>
                </c:pt>
                <c:pt idx="6439">
                  <c:v>0.69848801661732507</c:v>
                </c:pt>
                <c:pt idx="6440">
                  <c:v>0.69848801661732507</c:v>
                </c:pt>
                <c:pt idx="6441">
                  <c:v>0.69848801661732507</c:v>
                </c:pt>
                <c:pt idx="6442">
                  <c:v>0.69848801661732507</c:v>
                </c:pt>
                <c:pt idx="6443">
                  <c:v>0.69848801661732507</c:v>
                </c:pt>
                <c:pt idx="6444">
                  <c:v>0.69848801661732507</c:v>
                </c:pt>
                <c:pt idx="6445">
                  <c:v>0.69848801661732507</c:v>
                </c:pt>
                <c:pt idx="6446">
                  <c:v>0.69848801661732507</c:v>
                </c:pt>
                <c:pt idx="6447">
                  <c:v>0.69848801661732507</c:v>
                </c:pt>
                <c:pt idx="6448">
                  <c:v>0.69848801661732507</c:v>
                </c:pt>
                <c:pt idx="6449">
                  <c:v>0.69848801661732507</c:v>
                </c:pt>
                <c:pt idx="6450">
                  <c:v>0.69848801661732507</c:v>
                </c:pt>
                <c:pt idx="6451">
                  <c:v>0.69848801661732507</c:v>
                </c:pt>
                <c:pt idx="6452">
                  <c:v>0.69848801661732507</c:v>
                </c:pt>
                <c:pt idx="6453">
                  <c:v>0.69848801661732507</c:v>
                </c:pt>
                <c:pt idx="6454">
                  <c:v>0.69848801661732507</c:v>
                </c:pt>
                <c:pt idx="6455">
                  <c:v>0.69848801661732507</c:v>
                </c:pt>
                <c:pt idx="6456">
                  <c:v>0.69848801661732507</c:v>
                </c:pt>
                <c:pt idx="6457">
                  <c:v>0.69848801661732507</c:v>
                </c:pt>
                <c:pt idx="6458">
                  <c:v>0.69848801661732507</c:v>
                </c:pt>
                <c:pt idx="6459">
                  <c:v>0.69848801661732507</c:v>
                </c:pt>
                <c:pt idx="6460">
                  <c:v>0.69848801661732507</c:v>
                </c:pt>
                <c:pt idx="6461">
                  <c:v>0.69848801661732507</c:v>
                </c:pt>
                <c:pt idx="6462">
                  <c:v>0.69848801661732507</c:v>
                </c:pt>
                <c:pt idx="6463">
                  <c:v>0.69848801661732507</c:v>
                </c:pt>
                <c:pt idx="6464">
                  <c:v>0.69848801661732507</c:v>
                </c:pt>
                <c:pt idx="6465">
                  <c:v>0.69848801661732507</c:v>
                </c:pt>
                <c:pt idx="6466">
                  <c:v>0.69848801661732507</c:v>
                </c:pt>
                <c:pt idx="6467">
                  <c:v>0.69848801661732507</c:v>
                </c:pt>
                <c:pt idx="6468">
                  <c:v>0.69848801661732507</c:v>
                </c:pt>
                <c:pt idx="6469">
                  <c:v>0.69848801661732507</c:v>
                </c:pt>
                <c:pt idx="6470">
                  <c:v>0.69848801661732507</c:v>
                </c:pt>
                <c:pt idx="6471">
                  <c:v>0.69848801661732507</c:v>
                </c:pt>
                <c:pt idx="6472">
                  <c:v>0.69848801661732507</c:v>
                </c:pt>
                <c:pt idx="6473">
                  <c:v>0.69848801661732507</c:v>
                </c:pt>
                <c:pt idx="6474">
                  <c:v>0.69848801661732507</c:v>
                </c:pt>
                <c:pt idx="6475">
                  <c:v>0.69848801661732507</c:v>
                </c:pt>
                <c:pt idx="6476">
                  <c:v>0.69848801661732507</c:v>
                </c:pt>
                <c:pt idx="6477">
                  <c:v>0.69848801661732507</c:v>
                </c:pt>
                <c:pt idx="6478">
                  <c:v>0.69848801661732507</c:v>
                </c:pt>
                <c:pt idx="6479">
                  <c:v>0.69848801661732507</c:v>
                </c:pt>
                <c:pt idx="6480">
                  <c:v>0.69848801661732507</c:v>
                </c:pt>
                <c:pt idx="6481">
                  <c:v>0.69848801661732507</c:v>
                </c:pt>
                <c:pt idx="6482">
                  <c:v>0.69848801661732507</c:v>
                </c:pt>
                <c:pt idx="6483">
                  <c:v>0.69848801661732507</c:v>
                </c:pt>
                <c:pt idx="6484">
                  <c:v>0.69848801661732507</c:v>
                </c:pt>
                <c:pt idx="6485">
                  <c:v>0.69848801661732507</c:v>
                </c:pt>
                <c:pt idx="6486">
                  <c:v>0.69848801661732507</c:v>
                </c:pt>
                <c:pt idx="6487">
                  <c:v>0.69848801661732507</c:v>
                </c:pt>
                <c:pt idx="6488">
                  <c:v>0.69848801661732507</c:v>
                </c:pt>
                <c:pt idx="6489">
                  <c:v>0.69848801661732507</c:v>
                </c:pt>
                <c:pt idx="6490">
                  <c:v>0.69848801661732507</c:v>
                </c:pt>
                <c:pt idx="6491">
                  <c:v>0.69848801661732507</c:v>
                </c:pt>
                <c:pt idx="6492">
                  <c:v>0.69848801661732507</c:v>
                </c:pt>
                <c:pt idx="6493">
                  <c:v>0.69848801661732507</c:v>
                </c:pt>
                <c:pt idx="6494">
                  <c:v>0.69848801661732507</c:v>
                </c:pt>
                <c:pt idx="6495">
                  <c:v>0.69848801661732507</c:v>
                </c:pt>
                <c:pt idx="6496">
                  <c:v>0.69848801661732507</c:v>
                </c:pt>
                <c:pt idx="6497">
                  <c:v>0.69848801661732507</c:v>
                </c:pt>
                <c:pt idx="6498">
                  <c:v>0.69848801661732507</c:v>
                </c:pt>
                <c:pt idx="6499">
                  <c:v>0.69848801661732507</c:v>
                </c:pt>
                <c:pt idx="6500">
                  <c:v>0.69848801661732507</c:v>
                </c:pt>
                <c:pt idx="6501">
                  <c:v>0.69848801661732507</c:v>
                </c:pt>
                <c:pt idx="6502">
                  <c:v>0.69848801661732507</c:v>
                </c:pt>
                <c:pt idx="6503">
                  <c:v>0.69848801661732507</c:v>
                </c:pt>
                <c:pt idx="6504">
                  <c:v>0.69848801661732507</c:v>
                </c:pt>
                <c:pt idx="6505">
                  <c:v>0.69848801661732507</c:v>
                </c:pt>
                <c:pt idx="6506">
                  <c:v>0.69848801661732507</c:v>
                </c:pt>
                <c:pt idx="6507">
                  <c:v>0.69848801661732507</c:v>
                </c:pt>
                <c:pt idx="6508">
                  <c:v>0.69848801661732507</c:v>
                </c:pt>
                <c:pt idx="6509">
                  <c:v>0.69848801661732507</c:v>
                </c:pt>
                <c:pt idx="6510">
                  <c:v>0.69848801661732507</c:v>
                </c:pt>
                <c:pt idx="6511">
                  <c:v>0.69848801661732507</c:v>
                </c:pt>
                <c:pt idx="6512">
                  <c:v>0.69848801661732507</c:v>
                </c:pt>
                <c:pt idx="6513">
                  <c:v>0.69848801661732507</c:v>
                </c:pt>
                <c:pt idx="6514">
                  <c:v>0.69848801661732507</c:v>
                </c:pt>
                <c:pt idx="6515">
                  <c:v>0.69848801661732507</c:v>
                </c:pt>
                <c:pt idx="6516">
                  <c:v>0.69848801661732507</c:v>
                </c:pt>
                <c:pt idx="6517">
                  <c:v>0.69848801661732507</c:v>
                </c:pt>
                <c:pt idx="6518">
                  <c:v>0.69848801661732507</c:v>
                </c:pt>
                <c:pt idx="6519">
                  <c:v>0.69848801661732507</c:v>
                </c:pt>
                <c:pt idx="6520">
                  <c:v>0.69848801661732507</c:v>
                </c:pt>
                <c:pt idx="6521">
                  <c:v>0.69848801661732507</c:v>
                </c:pt>
                <c:pt idx="6522">
                  <c:v>0.69848801661732507</c:v>
                </c:pt>
                <c:pt idx="6523">
                  <c:v>0.69848801661732507</c:v>
                </c:pt>
                <c:pt idx="6524">
                  <c:v>0.69848801661732507</c:v>
                </c:pt>
                <c:pt idx="6525">
                  <c:v>0.69848801661732507</c:v>
                </c:pt>
                <c:pt idx="6526">
                  <c:v>0.69848801661732507</c:v>
                </c:pt>
                <c:pt idx="6527">
                  <c:v>0.69848801661732507</c:v>
                </c:pt>
                <c:pt idx="6528">
                  <c:v>0.69848801661732507</c:v>
                </c:pt>
                <c:pt idx="6529">
                  <c:v>0.69848801661732507</c:v>
                </c:pt>
                <c:pt idx="6530">
                  <c:v>0.69848801661732507</c:v>
                </c:pt>
                <c:pt idx="6531">
                  <c:v>0.69848801661732507</c:v>
                </c:pt>
                <c:pt idx="6532">
                  <c:v>0.69848801661732507</c:v>
                </c:pt>
                <c:pt idx="6533">
                  <c:v>0.69848801661732507</c:v>
                </c:pt>
                <c:pt idx="6534">
                  <c:v>0.69848801661732507</c:v>
                </c:pt>
                <c:pt idx="6535">
                  <c:v>0.69848801661732507</c:v>
                </c:pt>
                <c:pt idx="6536">
                  <c:v>0.69848801661732507</c:v>
                </c:pt>
                <c:pt idx="6537">
                  <c:v>0.69848801661732507</c:v>
                </c:pt>
                <c:pt idx="6538">
                  <c:v>0.69848801661732507</c:v>
                </c:pt>
                <c:pt idx="6539">
                  <c:v>0.69848801661732507</c:v>
                </c:pt>
                <c:pt idx="6540">
                  <c:v>0.69848801661732507</c:v>
                </c:pt>
                <c:pt idx="6541">
                  <c:v>0.69848801661732507</c:v>
                </c:pt>
                <c:pt idx="6542">
                  <c:v>0.69848801661732507</c:v>
                </c:pt>
                <c:pt idx="6543">
                  <c:v>0.69848801661732507</c:v>
                </c:pt>
                <c:pt idx="6544">
                  <c:v>0.69848801661732507</c:v>
                </c:pt>
                <c:pt idx="6545">
                  <c:v>0.69848801661732507</c:v>
                </c:pt>
                <c:pt idx="6546">
                  <c:v>0.69848801661732507</c:v>
                </c:pt>
                <c:pt idx="6547">
                  <c:v>0.69848801661732507</c:v>
                </c:pt>
                <c:pt idx="6548">
                  <c:v>0.69848801661732507</c:v>
                </c:pt>
                <c:pt idx="6549">
                  <c:v>0.69848801661732507</c:v>
                </c:pt>
                <c:pt idx="6550">
                  <c:v>0.69848801661732507</c:v>
                </c:pt>
                <c:pt idx="6551">
                  <c:v>0.69848801661732507</c:v>
                </c:pt>
                <c:pt idx="6552">
                  <c:v>0.69848801661732507</c:v>
                </c:pt>
                <c:pt idx="6553">
                  <c:v>0.69848801661732507</c:v>
                </c:pt>
                <c:pt idx="6554">
                  <c:v>0.69848801661732507</c:v>
                </c:pt>
                <c:pt idx="6555">
                  <c:v>0.69848801661732507</c:v>
                </c:pt>
                <c:pt idx="6556">
                  <c:v>0.69848801661732507</c:v>
                </c:pt>
                <c:pt idx="6557">
                  <c:v>0.69848801661732507</c:v>
                </c:pt>
                <c:pt idx="6558">
                  <c:v>0.69848801661732507</c:v>
                </c:pt>
                <c:pt idx="6559">
                  <c:v>0.69848801661732507</c:v>
                </c:pt>
                <c:pt idx="6560">
                  <c:v>0.69848801661732507</c:v>
                </c:pt>
                <c:pt idx="6561">
                  <c:v>0.69848801661732507</c:v>
                </c:pt>
                <c:pt idx="6562">
                  <c:v>0.69848801661732507</c:v>
                </c:pt>
                <c:pt idx="6563">
                  <c:v>0.69848801661732507</c:v>
                </c:pt>
                <c:pt idx="6564">
                  <c:v>0.69848801661732507</c:v>
                </c:pt>
                <c:pt idx="6565">
                  <c:v>0.69848801661732507</c:v>
                </c:pt>
                <c:pt idx="6566">
                  <c:v>0.69848801661732507</c:v>
                </c:pt>
                <c:pt idx="6567">
                  <c:v>0.69848801661732507</c:v>
                </c:pt>
                <c:pt idx="6568">
                  <c:v>0.69848801661732507</c:v>
                </c:pt>
                <c:pt idx="6569">
                  <c:v>0.69848801661732507</c:v>
                </c:pt>
                <c:pt idx="6570">
                  <c:v>0.69848801661732507</c:v>
                </c:pt>
                <c:pt idx="6571">
                  <c:v>0.69848801661732507</c:v>
                </c:pt>
                <c:pt idx="6572">
                  <c:v>0.69848801661732507</c:v>
                </c:pt>
                <c:pt idx="6573">
                  <c:v>0.69848801661732507</c:v>
                </c:pt>
                <c:pt idx="6574">
                  <c:v>0.69848801661732507</c:v>
                </c:pt>
                <c:pt idx="6575">
                  <c:v>0.69848801661732507</c:v>
                </c:pt>
                <c:pt idx="6576">
                  <c:v>0.69848801661732507</c:v>
                </c:pt>
                <c:pt idx="6577">
                  <c:v>0.69848801661732507</c:v>
                </c:pt>
                <c:pt idx="6578">
                  <c:v>0.69848801661732507</c:v>
                </c:pt>
                <c:pt idx="6579">
                  <c:v>0.69848801661732507</c:v>
                </c:pt>
                <c:pt idx="6580">
                  <c:v>0.69848801661732507</c:v>
                </c:pt>
                <c:pt idx="6581">
                  <c:v>0.69848801661732507</c:v>
                </c:pt>
                <c:pt idx="6582">
                  <c:v>0.69848801661732507</c:v>
                </c:pt>
                <c:pt idx="6583">
                  <c:v>0.69848801661732507</c:v>
                </c:pt>
                <c:pt idx="6584">
                  <c:v>0.69848801661732507</c:v>
                </c:pt>
                <c:pt idx="6585">
                  <c:v>0.69848801661732507</c:v>
                </c:pt>
                <c:pt idx="6586">
                  <c:v>0.69848801661732507</c:v>
                </c:pt>
                <c:pt idx="6587">
                  <c:v>0.69848801661732507</c:v>
                </c:pt>
                <c:pt idx="6588">
                  <c:v>0.69848801661732507</c:v>
                </c:pt>
                <c:pt idx="6589">
                  <c:v>0.69848801661732507</c:v>
                </c:pt>
                <c:pt idx="6590">
                  <c:v>0.69848801661732507</c:v>
                </c:pt>
                <c:pt idx="6591">
                  <c:v>0.69848801661732507</c:v>
                </c:pt>
                <c:pt idx="6592">
                  <c:v>0.69848801661732507</c:v>
                </c:pt>
                <c:pt idx="6593">
                  <c:v>0.69848801661732507</c:v>
                </c:pt>
                <c:pt idx="6594">
                  <c:v>0.69848801661732507</c:v>
                </c:pt>
                <c:pt idx="6595">
                  <c:v>0.69848801661732507</c:v>
                </c:pt>
                <c:pt idx="6596">
                  <c:v>0.69848801661732507</c:v>
                </c:pt>
                <c:pt idx="6597">
                  <c:v>0.69848801661732507</c:v>
                </c:pt>
                <c:pt idx="6598">
                  <c:v>0.69848801661732507</c:v>
                </c:pt>
                <c:pt idx="6599">
                  <c:v>0.69848801661732507</c:v>
                </c:pt>
                <c:pt idx="6600">
                  <c:v>0.69848801661732507</c:v>
                </c:pt>
                <c:pt idx="6601">
                  <c:v>0.69848801661732507</c:v>
                </c:pt>
                <c:pt idx="6602">
                  <c:v>0.69848801661732507</c:v>
                </c:pt>
                <c:pt idx="6603">
                  <c:v>0.69848801661732507</c:v>
                </c:pt>
                <c:pt idx="6604">
                  <c:v>0.69848801661732507</c:v>
                </c:pt>
                <c:pt idx="6605">
                  <c:v>0.69848801661732507</c:v>
                </c:pt>
                <c:pt idx="6606">
                  <c:v>0.69848801661732507</c:v>
                </c:pt>
                <c:pt idx="6607">
                  <c:v>0.69848801661732507</c:v>
                </c:pt>
                <c:pt idx="6608">
                  <c:v>0.69848801661732507</c:v>
                </c:pt>
                <c:pt idx="6609">
                  <c:v>0.69848801661732507</c:v>
                </c:pt>
                <c:pt idx="6610">
                  <c:v>0.69848801661732507</c:v>
                </c:pt>
                <c:pt idx="6611">
                  <c:v>0.69848801661732507</c:v>
                </c:pt>
                <c:pt idx="6612">
                  <c:v>0.69848801661732507</c:v>
                </c:pt>
                <c:pt idx="6613">
                  <c:v>0.69848801661732507</c:v>
                </c:pt>
                <c:pt idx="6614">
                  <c:v>0.69848801661732507</c:v>
                </c:pt>
                <c:pt idx="6615">
                  <c:v>0.69848801661732507</c:v>
                </c:pt>
                <c:pt idx="6616">
                  <c:v>0.69848801661732507</c:v>
                </c:pt>
                <c:pt idx="6617">
                  <c:v>0.69848801661732507</c:v>
                </c:pt>
                <c:pt idx="6618">
                  <c:v>0.69848801661732507</c:v>
                </c:pt>
                <c:pt idx="6619">
                  <c:v>0.69848801661732507</c:v>
                </c:pt>
                <c:pt idx="6620">
                  <c:v>0.69848801661732507</c:v>
                </c:pt>
                <c:pt idx="6621">
                  <c:v>0.69848801661732507</c:v>
                </c:pt>
                <c:pt idx="6622">
                  <c:v>0.69848801661732507</c:v>
                </c:pt>
                <c:pt idx="6623">
                  <c:v>0.69848801661732507</c:v>
                </c:pt>
                <c:pt idx="6624">
                  <c:v>0.69848801661732507</c:v>
                </c:pt>
                <c:pt idx="6625">
                  <c:v>0.69848801661732507</c:v>
                </c:pt>
                <c:pt idx="6626">
                  <c:v>0.69848801661732507</c:v>
                </c:pt>
                <c:pt idx="6627">
                  <c:v>0.69848801661732507</c:v>
                </c:pt>
                <c:pt idx="6628">
                  <c:v>0.69848801661732507</c:v>
                </c:pt>
                <c:pt idx="6629">
                  <c:v>0.69848801661732507</c:v>
                </c:pt>
                <c:pt idx="6630">
                  <c:v>0.69848801661732507</c:v>
                </c:pt>
                <c:pt idx="6631">
                  <c:v>0.69848801661732507</c:v>
                </c:pt>
                <c:pt idx="6632">
                  <c:v>0.69848801661732507</c:v>
                </c:pt>
                <c:pt idx="6633">
                  <c:v>0.69848801661732507</c:v>
                </c:pt>
                <c:pt idx="6634">
                  <c:v>0.69848801661732507</c:v>
                </c:pt>
                <c:pt idx="6635">
                  <c:v>0.69848801661732507</c:v>
                </c:pt>
                <c:pt idx="6636">
                  <c:v>0.69848801661732507</c:v>
                </c:pt>
                <c:pt idx="6637">
                  <c:v>0.69848801661732507</c:v>
                </c:pt>
                <c:pt idx="6638">
                  <c:v>0.69848801661732507</c:v>
                </c:pt>
                <c:pt idx="6639">
                  <c:v>0.69848801661732507</c:v>
                </c:pt>
                <c:pt idx="6640">
                  <c:v>0.69848801661732507</c:v>
                </c:pt>
                <c:pt idx="6641">
                  <c:v>0.69848801661732507</c:v>
                </c:pt>
                <c:pt idx="6642">
                  <c:v>0.69848801661732507</c:v>
                </c:pt>
                <c:pt idx="6643">
                  <c:v>0.69848801661732507</c:v>
                </c:pt>
                <c:pt idx="6644">
                  <c:v>0.69848801661732507</c:v>
                </c:pt>
                <c:pt idx="6645">
                  <c:v>0.69848801661732507</c:v>
                </c:pt>
                <c:pt idx="6646">
                  <c:v>0.69848801661732507</c:v>
                </c:pt>
                <c:pt idx="6647">
                  <c:v>0.69848801661732507</c:v>
                </c:pt>
                <c:pt idx="6648">
                  <c:v>0.69848801661732507</c:v>
                </c:pt>
                <c:pt idx="6649">
                  <c:v>0.69848801661732507</c:v>
                </c:pt>
                <c:pt idx="6650">
                  <c:v>0.69848801661732507</c:v>
                </c:pt>
                <c:pt idx="6651">
                  <c:v>0.69848801661732507</c:v>
                </c:pt>
                <c:pt idx="6652">
                  <c:v>0.69848801661732507</c:v>
                </c:pt>
                <c:pt idx="6653">
                  <c:v>0.69848801661732507</c:v>
                </c:pt>
                <c:pt idx="6654">
                  <c:v>0.69848801661732507</c:v>
                </c:pt>
                <c:pt idx="6655">
                  <c:v>0.69848801661732507</c:v>
                </c:pt>
                <c:pt idx="6656">
                  <c:v>0.69848801661732507</c:v>
                </c:pt>
                <c:pt idx="6657">
                  <c:v>0.69848801661732507</c:v>
                </c:pt>
                <c:pt idx="6658">
                  <c:v>0.69848801661732507</c:v>
                </c:pt>
                <c:pt idx="6659">
                  <c:v>0.69848801661732507</c:v>
                </c:pt>
                <c:pt idx="6660">
                  <c:v>0.69848801661732507</c:v>
                </c:pt>
                <c:pt idx="6661">
                  <c:v>0.69848801661732507</c:v>
                </c:pt>
                <c:pt idx="6662">
                  <c:v>0.69848801661732507</c:v>
                </c:pt>
                <c:pt idx="6663">
                  <c:v>0.69848801661732507</c:v>
                </c:pt>
                <c:pt idx="6664">
                  <c:v>0.69848801661732507</c:v>
                </c:pt>
                <c:pt idx="6665">
                  <c:v>0.69848801661732507</c:v>
                </c:pt>
                <c:pt idx="6666">
                  <c:v>0.69848801661732507</c:v>
                </c:pt>
                <c:pt idx="6667">
                  <c:v>0.69848801661732507</c:v>
                </c:pt>
                <c:pt idx="6668">
                  <c:v>0.69848801661732507</c:v>
                </c:pt>
                <c:pt idx="6669">
                  <c:v>0.69848801661732507</c:v>
                </c:pt>
                <c:pt idx="6670">
                  <c:v>0.69848801661732507</c:v>
                </c:pt>
                <c:pt idx="6671">
                  <c:v>0.69848801661732507</c:v>
                </c:pt>
                <c:pt idx="6672">
                  <c:v>0.69848801661732507</c:v>
                </c:pt>
                <c:pt idx="6673">
                  <c:v>0.69848801661732507</c:v>
                </c:pt>
                <c:pt idx="6674">
                  <c:v>0.69848801661732507</c:v>
                </c:pt>
                <c:pt idx="6675">
                  <c:v>0.69848801661732507</c:v>
                </c:pt>
                <c:pt idx="6676">
                  <c:v>0.69848801661732507</c:v>
                </c:pt>
                <c:pt idx="6677">
                  <c:v>0.69848801661732507</c:v>
                </c:pt>
                <c:pt idx="6678">
                  <c:v>0.69848801661732507</c:v>
                </c:pt>
                <c:pt idx="6679">
                  <c:v>0.69848801661732507</c:v>
                </c:pt>
                <c:pt idx="6680">
                  <c:v>0.69848801661732507</c:v>
                </c:pt>
                <c:pt idx="6681">
                  <c:v>0.69848801661732507</c:v>
                </c:pt>
                <c:pt idx="6682">
                  <c:v>0.69848801661732507</c:v>
                </c:pt>
                <c:pt idx="6683">
                  <c:v>0.69848801661732507</c:v>
                </c:pt>
                <c:pt idx="6684">
                  <c:v>0.69848801661732507</c:v>
                </c:pt>
                <c:pt idx="6685">
                  <c:v>0.69848801661732507</c:v>
                </c:pt>
                <c:pt idx="6686">
                  <c:v>0.69848801661732507</c:v>
                </c:pt>
                <c:pt idx="6687">
                  <c:v>0.69848801661732507</c:v>
                </c:pt>
                <c:pt idx="6688">
                  <c:v>0.69848801661732507</c:v>
                </c:pt>
                <c:pt idx="6689">
                  <c:v>0.69848801661732507</c:v>
                </c:pt>
                <c:pt idx="6690">
                  <c:v>0.69848801661732507</c:v>
                </c:pt>
                <c:pt idx="6691">
                  <c:v>0.69848801661732507</c:v>
                </c:pt>
                <c:pt idx="6692">
                  <c:v>0.69848801661732507</c:v>
                </c:pt>
                <c:pt idx="6693">
                  <c:v>0.69848801661732507</c:v>
                </c:pt>
                <c:pt idx="6694">
                  <c:v>0.69848801661732507</c:v>
                </c:pt>
                <c:pt idx="6695">
                  <c:v>0.69848801661732507</c:v>
                </c:pt>
                <c:pt idx="6696">
                  <c:v>0.69848801661732507</c:v>
                </c:pt>
                <c:pt idx="6697">
                  <c:v>0.69848801661732507</c:v>
                </c:pt>
                <c:pt idx="6698">
                  <c:v>0.69848801661732507</c:v>
                </c:pt>
                <c:pt idx="6699">
                  <c:v>0.69848801661732507</c:v>
                </c:pt>
                <c:pt idx="6700">
                  <c:v>0.69848801661732507</c:v>
                </c:pt>
                <c:pt idx="6701">
                  <c:v>0.69848801661732507</c:v>
                </c:pt>
                <c:pt idx="6702">
                  <c:v>0.69848801661732507</c:v>
                </c:pt>
                <c:pt idx="6703">
                  <c:v>0.69848801661732507</c:v>
                </c:pt>
                <c:pt idx="6704">
                  <c:v>0.69848801661732507</c:v>
                </c:pt>
                <c:pt idx="6705">
                  <c:v>0.69848801661732507</c:v>
                </c:pt>
                <c:pt idx="6706">
                  <c:v>0.69848801661732507</c:v>
                </c:pt>
                <c:pt idx="6707">
                  <c:v>0.69848801661732507</c:v>
                </c:pt>
                <c:pt idx="6708">
                  <c:v>0.69848801661732507</c:v>
                </c:pt>
                <c:pt idx="6709">
                  <c:v>0.69848801661732507</c:v>
                </c:pt>
                <c:pt idx="6710">
                  <c:v>0.69848801661732507</c:v>
                </c:pt>
                <c:pt idx="6711">
                  <c:v>0.69848801661732507</c:v>
                </c:pt>
                <c:pt idx="6712">
                  <c:v>0.69848801661732507</c:v>
                </c:pt>
                <c:pt idx="6713">
                  <c:v>0.69848801661732507</c:v>
                </c:pt>
                <c:pt idx="6714">
                  <c:v>0.69848801661732507</c:v>
                </c:pt>
                <c:pt idx="6715">
                  <c:v>0.69848801661732507</c:v>
                </c:pt>
                <c:pt idx="6716">
                  <c:v>0.69848801661732507</c:v>
                </c:pt>
                <c:pt idx="6717">
                  <c:v>0.69848801661732507</c:v>
                </c:pt>
                <c:pt idx="6718">
                  <c:v>0.69848801661732507</c:v>
                </c:pt>
                <c:pt idx="6719">
                  <c:v>0.69848801661732507</c:v>
                </c:pt>
                <c:pt idx="6720">
                  <c:v>0.69848801661732507</c:v>
                </c:pt>
                <c:pt idx="6721">
                  <c:v>0.69848801661732507</c:v>
                </c:pt>
                <c:pt idx="6722">
                  <c:v>0.69848801661732507</c:v>
                </c:pt>
                <c:pt idx="6723">
                  <c:v>0.69848801661732507</c:v>
                </c:pt>
                <c:pt idx="6724">
                  <c:v>0.69848801661732507</c:v>
                </c:pt>
                <c:pt idx="6725">
                  <c:v>0.69848801661732507</c:v>
                </c:pt>
                <c:pt idx="6726">
                  <c:v>0.69848801661732507</c:v>
                </c:pt>
                <c:pt idx="6727">
                  <c:v>0.69848801661732507</c:v>
                </c:pt>
                <c:pt idx="6728">
                  <c:v>0.69848801661732507</c:v>
                </c:pt>
                <c:pt idx="6729">
                  <c:v>0.69848801661732507</c:v>
                </c:pt>
                <c:pt idx="6730">
                  <c:v>0.69848801661732507</c:v>
                </c:pt>
                <c:pt idx="6731">
                  <c:v>0.69848801661732507</c:v>
                </c:pt>
                <c:pt idx="6732">
                  <c:v>0.69848801661732507</c:v>
                </c:pt>
                <c:pt idx="6733">
                  <c:v>0.69848801661732507</c:v>
                </c:pt>
                <c:pt idx="6734">
                  <c:v>0.69848801661732507</c:v>
                </c:pt>
                <c:pt idx="6735">
                  <c:v>0.69848801661732507</c:v>
                </c:pt>
                <c:pt idx="6736">
                  <c:v>0.69848801661732507</c:v>
                </c:pt>
                <c:pt idx="6737">
                  <c:v>0.69848801661732507</c:v>
                </c:pt>
                <c:pt idx="6738">
                  <c:v>0.69848801661732507</c:v>
                </c:pt>
                <c:pt idx="6739">
                  <c:v>0.69848801661732507</c:v>
                </c:pt>
                <c:pt idx="6740">
                  <c:v>0.69848801661732507</c:v>
                </c:pt>
                <c:pt idx="6741">
                  <c:v>0.69848801661732507</c:v>
                </c:pt>
                <c:pt idx="6742">
                  <c:v>0.69848801661732507</c:v>
                </c:pt>
                <c:pt idx="6743">
                  <c:v>0.69848801661732507</c:v>
                </c:pt>
                <c:pt idx="6744">
                  <c:v>0.69848801661732507</c:v>
                </c:pt>
                <c:pt idx="6745">
                  <c:v>0.69848801661732507</c:v>
                </c:pt>
                <c:pt idx="6746">
                  <c:v>0.69848801661732507</c:v>
                </c:pt>
                <c:pt idx="6747">
                  <c:v>0.69848801661732507</c:v>
                </c:pt>
                <c:pt idx="6748">
                  <c:v>0.69848801661732507</c:v>
                </c:pt>
                <c:pt idx="6749">
                  <c:v>0.69848801661732507</c:v>
                </c:pt>
                <c:pt idx="6750">
                  <c:v>0.69848801661732507</c:v>
                </c:pt>
                <c:pt idx="6751">
                  <c:v>0.69848801661732507</c:v>
                </c:pt>
                <c:pt idx="6752">
                  <c:v>0.69848801661732507</c:v>
                </c:pt>
                <c:pt idx="6753">
                  <c:v>0.69848801661732507</c:v>
                </c:pt>
                <c:pt idx="6754">
                  <c:v>0.69848801661732507</c:v>
                </c:pt>
                <c:pt idx="6755">
                  <c:v>0.69848801661732507</c:v>
                </c:pt>
                <c:pt idx="6756">
                  <c:v>0.69848801661732507</c:v>
                </c:pt>
                <c:pt idx="6757">
                  <c:v>0.69848801661732507</c:v>
                </c:pt>
                <c:pt idx="6758">
                  <c:v>0.69848801661732507</c:v>
                </c:pt>
                <c:pt idx="6759">
                  <c:v>0.69848801661732507</c:v>
                </c:pt>
                <c:pt idx="6760">
                  <c:v>0.69848801661732507</c:v>
                </c:pt>
                <c:pt idx="6761">
                  <c:v>0.69848801661732507</c:v>
                </c:pt>
                <c:pt idx="6762">
                  <c:v>0.69848801661732507</c:v>
                </c:pt>
                <c:pt idx="6763">
                  <c:v>0.69848801661732507</c:v>
                </c:pt>
                <c:pt idx="6764">
                  <c:v>0.69848801661732507</c:v>
                </c:pt>
                <c:pt idx="6765">
                  <c:v>0.69848801661732507</c:v>
                </c:pt>
                <c:pt idx="6766">
                  <c:v>0.69848801661732507</c:v>
                </c:pt>
                <c:pt idx="6767">
                  <c:v>0.69848801661732507</c:v>
                </c:pt>
                <c:pt idx="6768">
                  <c:v>0.69848801661732507</c:v>
                </c:pt>
                <c:pt idx="6769">
                  <c:v>0.69848801661732507</c:v>
                </c:pt>
                <c:pt idx="6770">
                  <c:v>0.69848801661732507</c:v>
                </c:pt>
                <c:pt idx="6771">
                  <c:v>0.69848801661732507</c:v>
                </c:pt>
                <c:pt idx="6772">
                  <c:v>0.69848801661732507</c:v>
                </c:pt>
                <c:pt idx="6773">
                  <c:v>0.69848801661732507</c:v>
                </c:pt>
                <c:pt idx="6774">
                  <c:v>0.69848801661732507</c:v>
                </c:pt>
                <c:pt idx="6775">
                  <c:v>0.69848801661732507</c:v>
                </c:pt>
                <c:pt idx="6776">
                  <c:v>0.69848801661732507</c:v>
                </c:pt>
                <c:pt idx="6777">
                  <c:v>0.69848801661732507</c:v>
                </c:pt>
                <c:pt idx="6778">
                  <c:v>0.69848801661732507</c:v>
                </c:pt>
                <c:pt idx="6779">
                  <c:v>0.69848801661732507</c:v>
                </c:pt>
                <c:pt idx="6780">
                  <c:v>0.69848801661732507</c:v>
                </c:pt>
                <c:pt idx="6781">
                  <c:v>0.69848801661732507</c:v>
                </c:pt>
                <c:pt idx="6782">
                  <c:v>0.69848801661732507</c:v>
                </c:pt>
                <c:pt idx="6783">
                  <c:v>0.69848801661732507</c:v>
                </c:pt>
                <c:pt idx="6784">
                  <c:v>0.69848801661732507</c:v>
                </c:pt>
                <c:pt idx="6785">
                  <c:v>0.69848801661732507</c:v>
                </c:pt>
                <c:pt idx="6786">
                  <c:v>0.69848801661732507</c:v>
                </c:pt>
                <c:pt idx="6787">
                  <c:v>0.69848801661732507</c:v>
                </c:pt>
                <c:pt idx="6788">
                  <c:v>0.69848801661732507</c:v>
                </c:pt>
                <c:pt idx="6789">
                  <c:v>0.69848801661732507</c:v>
                </c:pt>
                <c:pt idx="6790">
                  <c:v>0.69848801661732507</c:v>
                </c:pt>
                <c:pt idx="6791">
                  <c:v>0.69848801661732507</c:v>
                </c:pt>
                <c:pt idx="6792">
                  <c:v>0.69848801661732507</c:v>
                </c:pt>
                <c:pt idx="6793">
                  <c:v>0.69848801661732507</c:v>
                </c:pt>
                <c:pt idx="6794">
                  <c:v>0.69848801661732507</c:v>
                </c:pt>
                <c:pt idx="6795">
                  <c:v>0.69848801661732507</c:v>
                </c:pt>
                <c:pt idx="6796">
                  <c:v>0.69848801661732507</c:v>
                </c:pt>
                <c:pt idx="6797">
                  <c:v>0.69848801661732507</c:v>
                </c:pt>
                <c:pt idx="6798">
                  <c:v>0.69848801661732507</c:v>
                </c:pt>
                <c:pt idx="6799">
                  <c:v>0.69848801661732507</c:v>
                </c:pt>
                <c:pt idx="6800">
                  <c:v>0.69848801661732507</c:v>
                </c:pt>
                <c:pt idx="6801">
                  <c:v>0.69848801661732507</c:v>
                </c:pt>
                <c:pt idx="6802">
                  <c:v>0.69848801661732507</c:v>
                </c:pt>
                <c:pt idx="6803">
                  <c:v>0.69848801661732507</c:v>
                </c:pt>
                <c:pt idx="6804">
                  <c:v>0.69848801661732507</c:v>
                </c:pt>
                <c:pt idx="6805">
                  <c:v>0.69848801661732507</c:v>
                </c:pt>
                <c:pt idx="6806">
                  <c:v>0.69848801661732507</c:v>
                </c:pt>
                <c:pt idx="6807">
                  <c:v>0.69848801661732507</c:v>
                </c:pt>
                <c:pt idx="6808">
                  <c:v>0.69848801661732507</c:v>
                </c:pt>
                <c:pt idx="6809">
                  <c:v>0.69848801661732507</c:v>
                </c:pt>
                <c:pt idx="6810">
                  <c:v>0.69848801661732507</c:v>
                </c:pt>
                <c:pt idx="6811">
                  <c:v>0.69848801661732507</c:v>
                </c:pt>
                <c:pt idx="6812">
                  <c:v>0.69848801661732507</c:v>
                </c:pt>
                <c:pt idx="6813">
                  <c:v>0.69848801661732507</c:v>
                </c:pt>
                <c:pt idx="6814">
                  <c:v>0.69848801661732507</c:v>
                </c:pt>
                <c:pt idx="6815">
                  <c:v>0.69848801661732507</c:v>
                </c:pt>
                <c:pt idx="6816">
                  <c:v>0.69848801661732507</c:v>
                </c:pt>
                <c:pt idx="6817">
                  <c:v>0.69848801661732507</c:v>
                </c:pt>
                <c:pt idx="6818">
                  <c:v>0.69848801661732507</c:v>
                </c:pt>
                <c:pt idx="6819">
                  <c:v>0.69848801661732507</c:v>
                </c:pt>
                <c:pt idx="6820">
                  <c:v>0.69848801661732507</c:v>
                </c:pt>
                <c:pt idx="6821">
                  <c:v>0.69848801661732507</c:v>
                </c:pt>
                <c:pt idx="6822">
                  <c:v>0.69848801661732507</c:v>
                </c:pt>
                <c:pt idx="6823">
                  <c:v>0.69848801661732507</c:v>
                </c:pt>
                <c:pt idx="6824">
                  <c:v>0.69848801661732507</c:v>
                </c:pt>
                <c:pt idx="6825">
                  <c:v>0.69848801661732507</c:v>
                </c:pt>
                <c:pt idx="6826">
                  <c:v>0.69848801661732507</c:v>
                </c:pt>
                <c:pt idx="6827">
                  <c:v>0.69848801661732507</c:v>
                </c:pt>
                <c:pt idx="6828">
                  <c:v>0.69848801661732507</c:v>
                </c:pt>
                <c:pt idx="6829">
                  <c:v>0.69848801661732507</c:v>
                </c:pt>
                <c:pt idx="6830">
                  <c:v>0.69848801661732507</c:v>
                </c:pt>
                <c:pt idx="6831">
                  <c:v>0.69848801661732507</c:v>
                </c:pt>
                <c:pt idx="6832">
                  <c:v>0.69848801661732507</c:v>
                </c:pt>
                <c:pt idx="6833">
                  <c:v>0.69848801661732507</c:v>
                </c:pt>
                <c:pt idx="6834">
                  <c:v>0.69848801661732507</c:v>
                </c:pt>
                <c:pt idx="6835">
                  <c:v>0.69848801661732507</c:v>
                </c:pt>
                <c:pt idx="6836">
                  <c:v>0.69848801661732507</c:v>
                </c:pt>
                <c:pt idx="6837">
                  <c:v>0.69848801661732507</c:v>
                </c:pt>
                <c:pt idx="6838">
                  <c:v>0.69848801661732507</c:v>
                </c:pt>
                <c:pt idx="6839">
                  <c:v>0.69848801661732507</c:v>
                </c:pt>
                <c:pt idx="6840">
                  <c:v>0.69848801661732507</c:v>
                </c:pt>
                <c:pt idx="6841">
                  <c:v>0.69848801661732507</c:v>
                </c:pt>
                <c:pt idx="6842">
                  <c:v>0.69848801661732507</c:v>
                </c:pt>
                <c:pt idx="6843">
                  <c:v>0.69848801661732507</c:v>
                </c:pt>
                <c:pt idx="6844">
                  <c:v>0.69848801661732507</c:v>
                </c:pt>
                <c:pt idx="6845">
                  <c:v>0.69848801661732507</c:v>
                </c:pt>
                <c:pt idx="6846">
                  <c:v>0.69848801661732507</c:v>
                </c:pt>
                <c:pt idx="6847">
                  <c:v>0.69848801661732507</c:v>
                </c:pt>
                <c:pt idx="6848">
                  <c:v>0.69848801661732507</c:v>
                </c:pt>
                <c:pt idx="6849">
                  <c:v>0.69848801661732507</c:v>
                </c:pt>
                <c:pt idx="6850">
                  <c:v>0.69848801661732507</c:v>
                </c:pt>
                <c:pt idx="6851">
                  <c:v>0.69848801661732507</c:v>
                </c:pt>
                <c:pt idx="6852">
                  <c:v>0.69848801661732507</c:v>
                </c:pt>
                <c:pt idx="6853">
                  <c:v>0.69848801661732507</c:v>
                </c:pt>
                <c:pt idx="6854">
                  <c:v>0.69848801661732507</c:v>
                </c:pt>
                <c:pt idx="6855">
                  <c:v>0.69848801661732507</c:v>
                </c:pt>
                <c:pt idx="6856">
                  <c:v>0.69848801661732507</c:v>
                </c:pt>
                <c:pt idx="6857">
                  <c:v>0.69848801661732507</c:v>
                </c:pt>
                <c:pt idx="6858">
                  <c:v>0.69848801661732507</c:v>
                </c:pt>
                <c:pt idx="6859">
                  <c:v>0.69848801661732507</c:v>
                </c:pt>
                <c:pt idx="6860">
                  <c:v>0.69848801661732507</c:v>
                </c:pt>
                <c:pt idx="6861">
                  <c:v>0.69848801661732507</c:v>
                </c:pt>
                <c:pt idx="6862">
                  <c:v>0.69848801661732507</c:v>
                </c:pt>
                <c:pt idx="6863">
                  <c:v>0.69848801661732507</c:v>
                </c:pt>
                <c:pt idx="6864">
                  <c:v>0.69848801661732507</c:v>
                </c:pt>
                <c:pt idx="6865">
                  <c:v>0.69848801661732507</c:v>
                </c:pt>
                <c:pt idx="6866">
                  <c:v>0.69848801661732507</c:v>
                </c:pt>
                <c:pt idx="6867">
                  <c:v>0.69848801661732507</c:v>
                </c:pt>
                <c:pt idx="6868">
                  <c:v>0.69848801661732507</c:v>
                </c:pt>
                <c:pt idx="6869">
                  <c:v>0.69848801661732507</c:v>
                </c:pt>
                <c:pt idx="6870">
                  <c:v>0.69848801661732507</c:v>
                </c:pt>
                <c:pt idx="6871">
                  <c:v>0.69848801661732507</c:v>
                </c:pt>
                <c:pt idx="6872">
                  <c:v>0.69848801661732507</c:v>
                </c:pt>
                <c:pt idx="6873">
                  <c:v>0.69848801661732507</c:v>
                </c:pt>
                <c:pt idx="6874">
                  <c:v>0.69848801661732507</c:v>
                </c:pt>
                <c:pt idx="6875">
                  <c:v>0.69848801661732507</c:v>
                </c:pt>
                <c:pt idx="6876">
                  <c:v>0.69848801661732507</c:v>
                </c:pt>
                <c:pt idx="6877">
                  <c:v>0.69848801661732507</c:v>
                </c:pt>
                <c:pt idx="6878">
                  <c:v>0.69848801661732507</c:v>
                </c:pt>
                <c:pt idx="6879">
                  <c:v>0.69848801661732507</c:v>
                </c:pt>
                <c:pt idx="6880">
                  <c:v>0.69848801661732507</c:v>
                </c:pt>
                <c:pt idx="6881">
                  <c:v>0.69848801661732507</c:v>
                </c:pt>
                <c:pt idx="6882">
                  <c:v>0.69848801661732507</c:v>
                </c:pt>
                <c:pt idx="6883">
                  <c:v>0.69848801661732507</c:v>
                </c:pt>
                <c:pt idx="6884">
                  <c:v>0.69848801661732507</c:v>
                </c:pt>
                <c:pt idx="6885">
                  <c:v>0.69848801661732507</c:v>
                </c:pt>
                <c:pt idx="6886">
                  <c:v>0.69848801661732507</c:v>
                </c:pt>
                <c:pt idx="6887">
                  <c:v>0.69848801661732507</c:v>
                </c:pt>
                <c:pt idx="6888">
                  <c:v>0.69848801661732507</c:v>
                </c:pt>
                <c:pt idx="6889">
                  <c:v>0.69848801661732507</c:v>
                </c:pt>
                <c:pt idx="6890">
                  <c:v>0.69848801661732507</c:v>
                </c:pt>
                <c:pt idx="6891">
                  <c:v>0.69848801661732507</c:v>
                </c:pt>
                <c:pt idx="6892">
                  <c:v>0.69848801661732507</c:v>
                </c:pt>
                <c:pt idx="6893">
                  <c:v>0.69848801661732507</c:v>
                </c:pt>
                <c:pt idx="6894">
                  <c:v>0.69848801661732507</c:v>
                </c:pt>
                <c:pt idx="6895">
                  <c:v>0.69848801661732507</c:v>
                </c:pt>
                <c:pt idx="6896">
                  <c:v>0.69848801661732507</c:v>
                </c:pt>
                <c:pt idx="6897">
                  <c:v>0.69848801661732507</c:v>
                </c:pt>
                <c:pt idx="6898">
                  <c:v>0.69848801661732507</c:v>
                </c:pt>
                <c:pt idx="6899">
                  <c:v>0.69848801661732507</c:v>
                </c:pt>
                <c:pt idx="6900">
                  <c:v>0.69848801661732507</c:v>
                </c:pt>
                <c:pt idx="6901">
                  <c:v>0.69848801661732507</c:v>
                </c:pt>
                <c:pt idx="6902">
                  <c:v>0.69848801661732507</c:v>
                </c:pt>
                <c:pt idx="6903">
                  <c:v>0.69848801661732507</c:v>
                </c:pt>
                <c:pt idx="6904">
                  <c:v>0.69848801661732507</c:v>
                </c:pt>
                <c:pt idx="6905">
                  <c:v>0.69848801661732507</c:v>
                </c:pt>
                <c:pt idx="6906">
                  <c:v>0.69848801661732507</c:v>
                </c:pt>
                <c:pt idx="6907">
                  <c:v>0.69848801661732507</c:v>
                </c:pt>
                <c:pt idx="6908">
                  <c:v>0.69848801661732507</c:v>
                </c:pt>
                <c:pt idx="6909">
                  <c:v>0.69848801661732507</c:v>
                </c:pt>
                <c:pt idx="6910">
                  <c:v>0.69848801661732507</c:v>
                </c:pt>
                <c:pt idx="6911">
                  <c:v>0.69848801661732507</c:v>
                </c:pt>
                <c:pt idx="6912">
                  <c:v>0.69848801661732507</c:v>
                </c:pt>
                <c:pt idx="6913">
                  <c:v>0.69848801661732507</c:v>
                </c:pt>
                <c:pt idx="6914">
                  <c:v>0.69848801661732507</c:v>
                </c:pt>
                <c:pt idx="6915">
                  <c:v>0.69848801661732507</c:v>
                </c:pt>
                <c:pt idx="6916">
                  <c:v>0.69848801661732507</c:v>
                </c:pt>
                <c:pt idx="6917">
                  <c:v>0.69848801661732507</c:v>
                </c:pt>
                <c:pt idx="6918">
                  <c:v>0.69848801661732507</c:v>
                </c:pt>
                <c:pt idx="6919">
                  <c:v>0.69848801661732507</c:v>
                </c:pt>
                <c:pt idx="6920">
                  <c:v>0.69848801661732507</c:v>
                </c:pt>
                <c:pt idx="6921">
                  <c:v>0.69848801661732507</c:v>
                </c:pt>
                <c:pt idx="6922">
                  <c:v>0.69848801661732507</c:v>
                </c:pt>
                <c:pt idx="6923">
                  <c:v>0.69848801661732507</c:v>
                </c:pt>
                <c:pt idx="6924">
                  <c:v>0.69848801661732507</c:v>
                </c:pt>
                <c:pt idx="6925">
                  <c:v>0.69848801661732507</c:v>
                </c:pt>
                <c:pt idx="6926">
                  <c:v>0.69848801661732507</c:v>
                </c:pt>
                <c:pt idx="6927">
                  <c:v>0.69848801661732507</c:v>
                </c:pt>
                <c:pt idx="6928">
                  <c:v>0.69848801661732507</c:v>
                </c:pt>
                <c:pt idx="6929">
                  <c:v>0.69848801661732507</c:v>
                </c:pt>
                <c:pt idx="6930">
                  <c:v>0.69848801661732507</c:v>
                </c:pt>
                <c:pt idx="6931">
                  <c:v>0.69848801661732507</c:v>
                </c:pt>
                <c:pt idx="6932">
                  <c:v>0.69848801661732507</c:v>
                </c:pt>
                <c:pt idx="6933">
                  <c:v>0.69848801661732507</c:v>
                </c:pt>
                <c:pt idx="6934">
                  <c:v>0.69848801661732507</c:v>
                </c:pt>
                <c:pt idx="6935">
                  <c:v>0.69848801661732507</c:v>
                </c:pt>
                <c:pt idx="6936">
                  <c:v>0.69848801661732507</c:v>
                </c:pt>
                <c:pt idx="6937">
                  <c:v>0.69848801661732507</c:v>
                </c:pt>
                <c:pt idx="6938">
                  <c:v>0.69848801661732507</c:v>
                </c:pt>
                <c:pt idx="6939">
                  <c:v>0.69848801661732507</c:v>
                </c:pt>
                <c:pt idx="6940">
                  <c:v>0.69848801661732507</c:v>
                </c:pt>
                <c:pt idx="6941">
                  <c:v>0.69848801661732507</c:v>
                </c:pt>
                <c:pt idx="6942">
                  <c:v>0.69848801661732507</c:v>
                </c:pt>
                <c:pt idx="6943">
                  <c:v>0.69848801661732507</c:v>
                </c:pt>
                <c:pt idx="6944">
                  <c:v>0.69848801661732507</c:v>
                </c:pt>
                <c:pt idx="6945">
                  <c:v>0.69848801661732507</c:v>
                </c:pt>
                <c:pt idx="6946">
                  <c:v>0.69848801661732507</c:v>
                </c:pt>
                <c:pt idx="6947">
                  <c:v>0.69848801661732507</c:v>
                </c:pt>
                <c:pt idx="6948">
                  <c:v>0.69848801661732507</c:v>
                </c:pt>
                <c:pt idx="6949">
                  <c:v>0.69848801661732507</c:v>
                </c:pt>
                <c:pt idx="6950">
                  <c:v>0.69848801661732507</c:v>
                </c:pt>
                <c:pt idx="6951">
                  <c:v>0.69848801661732507</c:v>
                </c:pt>
                <c:pt idx="6952">
                  <c:v>0.69848801661732507</c:v>
                </c:pt>
                <c:pt idx="6953">
                  <c:v>0.69848801661732507</c:v>
                </c:pt>
                <c:pt idx="6954">
                  <c:v>0.69848801661732507</c:v>
                </c:pt>
                <c:pt idx="6955">
                  <c:v>0.69848801661732507</c:v>
                </c:pt>
                <c:pt idx="6956">
                  <c:v>0.69848801661732507</c:v>
                </c:pt>
                <c:pt idx="6957">
                  <c:v>0.69848801661732507</c:v>
                </c:pt>
                <c:pt idx="6958">
                  <c:v>0.69848801661732507</c:v>
                </c:pt>
                <c:pt idx="6959">
                  <c:v>0.69848801661732507</c:v>
                </c:pt>
                <c:pt idx="6960">
                  <c:v>0.69848801661732507</c:v>
                </c:pt>
                <c:pt idx="6961">
                  <c:v>0.69848801661732507</c:v>
                </c:pt>
                <c:pt idx="6962">
                  <c:v>0.69848801661732507</c:v>
                </c:pt>
                <c:pt idx="6963">
                  <c:v>0.69848801661732507</c:v>
                </c:pt>
                <c:pt idx="6964">
                  <c:v>0.69848801661732507</c:v>
                </c:pt>
                <c:pt idx="6965">
                  <c:v>0.69848801661732507</c:v>
                </c:pt>
                <c:pt idx="6966">
                  <c:v>0.69848801661732507</c:v>
                </c:pt>
                <c:pt idx="6967">
                  <c:v>0.69848801661732507</c:v>
                </c:pt>
                <c:pt idx="6968">
                  <c:v>0.69848801661732507</c:v>
                </c:pt>
                <c:pt idx="6969">
                  <c:v>0.69848801661732507</c:v>
                </c:pt>
                <c:pt idx="6970">
                  <c:v>0.69848801661732507</c:v>
                </c:pt>
                <c:pt idx="6971">
                  <c:v>0.69848801661732507</c:v>
                </c:pt>
                <c:pt idx="6972">
                  <c:v>0.69848801661732507</c:v>
                </c:pt>
                <c:pt idx="6973">
                  <c:v>0.69848801661732507</c:v>
                </c:pt>
                <c:pt idx="6974">
                  <c:v>0.69848801661732507</c:v>
                </c:pt>
                <c:pt idx="6975">
                  <c:v>0.69848801661732507</c:v>
                </c:pt>
                <c:pt idx="6976">
                  <c:v>0.69848801661732507</c:v>
                </c:pt>
                <c:pt idx="6977">
                  <c:v>0.69848801661732507</c:v>
                </c:pt>
                <c:pt idx="6978">
                  <c:v>0.69848801661732507</c:v>
                </c:pt>
                <c:pt idx="6979">
                  <c:v>0.69848801661732507</c:v>
                </c:pt>
                <c:pt idx="6980">
                  <c:v>0.69848801661732507</c:v>
                </c:pt>
                <c:pt idx="6981">
                  <c:v>0.69848801661732507</c:v>
                </c:pt>
                <c:pt idx="6982">
                  <c:v>0.69848801661732507</c:v>
                </c:pt>
                <c:pt idx="6983">
                  <c:v>0.69848801661732507</c:v>
                </c:pt>
                <c:pt idx="6984">
                  <c:v>0.69848801661732507</c:v>
                </c:pt>
                <c:pt idx="6985">
                  <c:v>0.69848801661732507</c:v>
                </c:pt>
                <c:pt idx="6986">
                  <c:v>0.69848801661732507</c:v>
                </c:pt>
                <c:pt idx="6987">
                  <c:v>0.69848801661732507</c:v>
                </c:pt>
                <c:pt idx="6988">
                  <c:v>0.69848801661732507</c:v>
                </c:pt>
                <c:pt idx="6989">
                  <c:v>0.69848801661732507</c:v>
                </c:pt>
                <c:pt idx="6990">
                  <c:v>0.69848801661732507</c:v>
                </c:pt>
                <c:pt idx="6991">
                  <c:v>0.69848801661732507</c:v>
                </c:pt>
                <c:pt idx="6992">
                  <c:v>0.69848801661732507</c:v>
                </c:pt>
                <c:pt idx="6993">
                  <c:v>0.69848801661732507</c:v>
                </c:pt>
                <c:pt idx="6994">
                  <c:v>0.69848801661732507</c:v>
                </c:pt>
                <c:pt idx="6995">
                  <c:v>0.69848801661732507</c:v>
                </c:pt>
                <c:pt idx="6996">
                  <c:v>0.69848801661732507</c:v>
                </c:pt>
                <c:pt idx="6997">
                  <c:v>0.69848801661732507</c:v>
                </c:pt>
                <c:pt idx="6998">
                  <c:v>0.69848801661732507</c:v>
                </c:pt>
                <c:pt idx="6999">
                  <c:v>0.69848801661732507</c:v>
                </c:pt>
                <c:pt idx="7000">
                  <c:v>0.69848801661732507</c:v>
                </c:pt>
                <c:pt idx="7001">
                  <c:v>0.69848801661732507</c:v>
                </c:pt>
                <c:pt idx="7002">
                  <c:v>0.69848801661732507</c:v>
                </c:pt>
                <c:pt idx="7003">
                  <c:v>0.69848801661732507</c:v>
                </c:pt>
                <c:pt idx="7004">
                  <c:v>0.69848801661732507</c:v>
                </c:pt>
                <c:pt idx="7005">
                  <c:v>0.69848801661732507</c:v>
                </c:pt>
                <c:pt idx="7006">
                  <c:v>0.69848801661732507</c:v>
                </c:pt>
                <c:pt idx="7007">
                  <c:v>0.69848801661732507</c:v>
                </c:pt>
                <c:pt idx="7008">
                  <c:v>0.69848801661732507</c:v>
                </c:pt>
                <c:pt idx="7009">
                  <c:v>0.69848801661732507</c:v>
                </c:pt>
                <c:pt idx="7010">
                  <c:v>0.69848801661732507</c:v>
                </c:pt>
                <c:pt idx="7011">
                  <c:v>0.69848801661732507</c:v>
                </c:pt>
                <c:pt idx="7012">
                  <c:v>0.69848801661732507</c:v>
                </c:pt>
                <c:pt idx="7013">
                  <c:v>0.69848801661732507</c:v>
                </c:pt>
                <c:pt idx="7014">
                  <c:v>0.69848801661732507</c:v>
                </c:pt>
                <c:pt idx="7015">
                  <c:v>0.69848801661732507</c:v>
                </c:pt>
                <c:pt idx="7016">
                  <c:v>0.69848801661732507</c:v>
                </c:pt>
                <c:pt idx="7017">
                  <c:v>0.69848801661732507</c:v>
                </c:pt>
                <c:pt idx="7018">
                  <c:v>0.69848801661732507</c:v>
                </c:pt>
                <c:pt idx="7019">
                  <c:v>0.69848801661732507</c:v>
                </c:pt>
                <c:pt idx="7020">
                  <c:v>0.69848801661732507</c:v>
                </c:pt>
                <c:pt idx="7021">
                  <c:v>0.69848801661732507</c:v>
                </c:pt>
                <c:pt idx="7022">
                  <c:v>0.69848801661732507</c:v>
                </c:pt>
                <c:pt idx="7023">
                  <c:v>0.69848801661732507</c:v>
                </c:pt>
                <c:pt idx="7024">
                  <c:v>0.69848801661732507</c:v>
                </c:pt>
                <c:pt idx="7025">
                  <c:v>0.69848801661732507</c:v>
                </c:pt>
                <c:pt idx="7026">
                  <c:v>0.69848801661732507</c:v>
                </c:pt>
                <c:pt idx="7027">
                  <c:v>0.69848801661732507</c:v>
                </c:pt>
                <c:pt idx="7028">
                  <c:v>0.69848801661732507</c:v>
                </c:pt>
                <c:pt idx="7029">
                  <c:v>0.69848801661732507</c:v>
                </c:pt>
                <c:pt idx="7030">
                  <c:v>0.69848801661732507</c:v>
                </c:pt>
                <c:pt idx="7031">
                  <c:v>0.69848801661732507</c:v>
                </c:pt>
                <c:pt idx="7032">
                  <c:v>0.69848801661732507</c:v>
                </c:pt>
                <c:pt idx="7033">
                  <c:v>0.69848801661732507</c:v>
                </c:pt>
                <c:pt idx="7034">
                  <c:v>0.69848801661732507</c:v>
                </c:pt>
                <c:pt idx="7035">
                  <c:v>0.69848801661732507</c:v>
                </c:pt>
                <c:pt idx="7036">
                  <c:v>0.69848801661732507</c:v>
                </c:pt>
                <c:pt idx="7037">
                  <c:v>0.69848801661732507</c:v>
                </c:pt>
                <c:pt idx="7038">
                  <c:v>0.69848801661732507</c:v>
                </c:pt>
                <c:pt idx="7039">
                  <c:v>0.69848801661732507</c:v>
                </c:pt>
                <c:pt idx="7040">
                  <c:v>0.69848801661732507</c:v>
                </c:pt>
                <c:pt idx="7041">
                  <c:v>0.69848801661732507</c:v>
                </c:pt>
                <c:pt idx="7042">
                  <c:v>0.69848801661732507</c:v>
                </c:pt>
                <c:pt idx="7043">
                  <c:v>0.69848801661732507</c:v>
                </c:pt>
                <c:pt idx="7044">
                  <c:v>0.69848801661732507</c:v>
                </c:pt>
                <c:pt idx="7045">
                  <c:v>0.69848801661732507</c:v>
                </c:pt>
                <c:pt idx="7046">
                  <c:v>0.69848801661732507</c:v>
                </c:pt>
                <c:pt idx="7047">
                  <c:v>0.69848801661732507</c:v>
                </c:pt>
                <c:pt idx="7048">
                  <c:v>0.69848801661732507</c:v>
                </c:pt>
                <c:pt idx="7049">
                  <c:v>0.69848801661732507</c:v>
                </c:pt>
                <c:pt idx="7050">
                  <c:v>0.69848801661732507</c:v>
                </c:pt>
                <c:pt idx="7051">
                  <c:v>0.69848801661732507</c:v>
                </c:pt>
                <c:pt idx="7052">
                  <c:v>0.69848801661732507</c:v>
                </c:pt>
                <c:pt idx="7053">
                  <c:v>0.69848801661732507</c:v>
                </c:pt>
                <c:pt idx="7054">
                  <c:v>0.69848801661732507</c:v>
                </c:pt>
                <c:pt idx="7055">
                  <c:v>0.69848801661732507</c:v>
                </c:pt>
                <c:pt idx="7056">
                  <c:v>0.69848801661732507</c:v>
                </c:pt>
                <c:pt idx="7057">
                  <c:v>0.69848801661732507</c:v>
                </c:pt>
                <c:pt idx="7058">
                  <c:v>0.69848801661732507</c:v>
                </c:pt>
                <c:pt idx="7059">
                  <c:v>0.69848801661732507</c:v>
                </c:pt>
                <c:pt idx="7060">
                  <c:v>0.69848801661732507</c:v>
                </c:pt>
                <c:pt idx="7061">
                  <c:v>0.69848801661732507</c:v>
                </c:pt>
                <c:pt idx="7062">
                  <c:v>0.69848801661732507</c:v>
                </c:pt>
                <c:pt idx="7063">
                  <c:v>0.69848801661732507</c:v>
                </c:pt>
                <c:pt idx="7064">
                  <c:v>0.69848801661732507</c:v>
                </c:pt>
                <c:pt idx="7065">
                  <c:v>0.69848801661732507</c:v>
                </c:pt>
                <c:pt idx="7066">
                  <c:v>0.69848801661732507</c:v>
                </c:pt>
                <c:pt idx="7067">
                  <c:v>0.69848801661732507</c:v>
                </c:pt>
                <c:pt idx="7068">
                  <c:v>0.69848801661732507</c:v>
                </c:pt>
                <c:pt idx="7069">
                  <c:v>0.69848801661732507</c:v>
                </c:pt>
                <c:pt idx="7070">
                  <c:v>0.69848801661732507</c:v>
                </c:pt>
                <c:pt idx="7071">
                  <c:v>0.69848801661732507</c:v>
                </c:pt>
                <c:pt idx="7072">
                  <c:v>0.69848801661732507</c:v>
                </c:pt>
                <c:pt idx="7073">
                  <c:v>0.69848801661732507</c:v>
                </c:pt>
                <c:pt idx="7074">
                  <c:v>0.69848801661732507</c:v>
                </c:pt>
                <c:pt idx="7075">
                  <c:v>0.69848801661732507</c:v>
                </c:pt>
                <c:pt idx="7076">
                  <c:v>0.69848801661732507</c:v>
                </c:pt>
                <c:pt idx="7077">
                  <c:v>0.69848801661732507</c:v>
                </c:pt>
                <c:pt idx="7078">
                  <c:v>0.69848801661732507</c:v>
                </c:pt>
                <c:pt idx="7079">
                  <c:v>0.69848801661732507</c:v>
                </c:pt>
                <c:pt idx="7080">
                  <c:v>0.69848801661732507</c:v>
                </c:pt>
                <c:pt idx="7081">
                  <c:v>0.69848801661732507</c:v>
                </c:pt>
                <c:pt idx="7082">
                  <c:v>0.69848801661732507</c:v>
                </c:pt>
                <c:pt idx="7083">
                  <c:v>0.69848801661732507</c:v>
                </c:pt>
                <c:pt idx="7084">
                  <c:v>0.69848801661732507</c:v>
                </c:pt>
                <c:pt idx="7085">
                  <c:v>0.69848801661732507</c:v>
                </c:pt>
                <c:pt idx="7086">
                  <c:v>0.69848801661732507</c:v>
                </c:pt>
                <c:pt idx="7087">
                  <c:v>0.69848801661732507</c:v>
                </c:pt>
                <c:pt idx="7088">
                  <c:v>0.69848801661732507</c:v>
                </c:pt>
                <c:pt idx="7089">
                  <c:v>0.69848801661732507</c:v>
                </c:pt>
                <c:pt idx="7090">
                  <c:v>0.69848801661732507</c:v>
                </c:pt>
                <c:pt idx="7091">
                  <c:v>0.69848801661732507</c:v>
                </c:pt>
                <c:pt idx="7092">
                  <c:v>0.69848801661732507</c:v>
                </c:pt>
                <c:pt idx="7093">
                  <c:v>0.69848801661732507</c:v>
                </c:pt>
                <c:pt idx="7094">
                  <c:v>0.69848801661732507</c:v>
                </c:pt>
                <c:pt idx="7095">
                  <c:v>0.69848801661732507</c:v>
                </c:pt>
                <c:pt idx="7096">
                  <c:v>0.69848801661732507</c:v>
                </c:pt>
                <c:pt idx="7097">
                  <c:v>0.69848801661732507</c:v>
                </c:pt>
                <c:pt idx="7098">
                  <c:v>0.69848801661732507</c:v>
                </c:pt>
                <c:pt idx="7099">
                  <c:v>0.69848801661732507</c:v>
                </c:pt>
                <c:pt idx="7100">
                  <c:v>0.69848801661732507</c:v>
                </c:pt>
                <c:pt idx="7101">
                  <c:v>0.69848801661732507</c:v>
                </c:pt>
                <c:pt idx="7102">
                  <c:v>0.69848801661732507</c:v>
                </c:pt>
                <c:pt idx="7103">
                  <c:v>0.69848801661732507</c:v>
                </c:pt>
                <c:pt idx="7104">
                  <c:v>0.69848801661732507</c:v>
                </c:pt>
                <c:pt idx="7105">
                  <c:v>0.69848801661732507</c:v>
                </c:pt>
                <c:pt idx="7106">
                  <c:v>0.69848801661732507</c:v>
                </c:pt>
                <c:pt idx="7107">
                  <c:v>0.69848801661732507</c:v>
                </c:pt>
                <c:pt idx="7108">
                  <c:v>0.69848801661732507</c:v>
                </c:pt>
                <c:pt idx="7109">
                  <c:v>0.69848801661732507</c:v>
                </c:pt>
                <c:pt idx="7110">
                  <c:v>0.69848801661732507</c:v>
                </c:pt>
                <c:pt idx="7111">
                  <c:v>0.69848801661732507</c:v>
                </c:pt>
                <c:pt idx="7112">
                  <c:v>0.69848801661732507</c:v>
                </c:pt>
                <c:pt idx="7113">
                  <c:v>0.69848801661732507</c:v>
                </c:pt>
                <c:pt idx="7114">
                  <c:v>0.69848801661732507</c:v>
                </c:pt>
                <c:pt idx="7115">
                  <c:v>0.69848801661732507</c:v>
                </c:pt>
                <c:pt idx="7116">
                  <c:v>0.69848801661732507</c:v>
                </c:pt>
                <c:pt idx="7117">
                  <c:v>0.69848801661732507</c:v>
                </c:pt>
                <c:pt idx="7118">
                  <c:v>0.69848801661732507</c:v>
                </c:pt>
                <c:pt idx="7119">
                  <c:v>0.69848801661732507</c:v>
                </c:pt>
                <c:pt idx="7120">
                  <c:v>0.69848801661732507</c:v>
                </c:pt>
                <c:pt idx="7121">
                  <c:v>0.69848801661732507</c:v>
                </c:pt>
                <c:pt idx="7122">
                  <c:v>0.69848801661732507</c:v>
                </c:pt>
                <c:pt idx="7123">
                  <c:v>0.69848801661732507</c:v>
                </c:pt>
                <c:pt idx="7124">
                  <c:v>0.69848801661732507</c:v>
                </c:pt>
                <c:pt idx="7125">
                  <c:v>0.69848801661732507</c:v>
                </c:pt>
                <c:pt idx="7126">
                  <c:v>0.69848801661732507</c:v>
                </c:pt>
                <c:pt idx="7127">
                  <c:v>0.69848801661732507</c:v>
                </c:pt>
                <c:pt idx="7128">
                  <c:v>0.69848801661732507</c:v>
                </c:pt>
                <c:pt idx="7129">
                  <c:v>0.69848801661732507</c:v>
                </c:pt>
                <c:pt idx="7130">
                  <c:v>0.69848801661732507</c:v>
                </c:pt>
                <c:pt idx="7131">
                  <c:v>0.69848801661732507</c:v>
                </c:pt>
                <c:pt idx="7132">
                  <c:v>0.69848801661732507</c:v>
                </c:pt>
                <c:pt idx="7133">
                  <c:v>0.69848801661732507</c:v>
                </c:pt>
                <c:pt idx="7134">
                  <c:v>0.69848801661732507</c:v>
                </c:pt>
                <c:pt idx="7135">
                  <c:v>0.69848801661732507</c:v>
                </c:pt>
                <c:pt idx="7136">
                  <c:v>0.69848801661732507</c:v>
                </c:pt>
                <c:pt idx="7137">
                  <c:v>0.69848801661732507</c:v>
                </c:pt>
                <c:pt idx="7138">
                  <c:v>0.69848801661732507</c:v>
                </c:pt>
                <c:pt idx="7139">
                  <c:v>0.69848801661732507</c:v>
                </c:pt>
                <c:pt idx="7140">
                  <c:v>0.69848801661732507</c:v>
                </c:pt>
                <c:pt idx="7141">
                  <c:v>0.69848801661732507</c:v>
                </c:pt>
                <c:pt idx="7142">
                  <c:v>0.69848801661732507</c:v>
                </c:pt>
                <c:pt idx="7143">
                  <c:v>0.69848801661732507</c:v>
                </c:pt>
                <c:pt idx="7144">
                  <c:v>0.69848801661732507</c:v>
                </c:pt>
                <c:pt idx="7145">
                  <c:v>0.69848801661732507</c:v>
                </c:pt>
                <c:pt idx="7146">
                  <c:v>0.69848801661732507</c:v>
                </c:pt>
                <c:pt idx="7147">
                  <c:v>0.69848801661732507</c:v>
                </c:pt>
                <c:pt idx="7148">
                  <c:v>0.69848801661732507</c:v>
                </c:pt>
                <c:pt idx="7149">
                  <c:v>0.69848801661732507</c:v>
                </c:pt>
                <c:pt idx="7150">
                  <c:v>0.69848801661732507</c:v>
                </c:pt>
                <c:pt idx="7151">
                  <c:v>0.69848801661732507</c:v>
                </c:pt>
                <c:pt idx="7152">
                  <c:v>0.69848801661732507</c:v>
                </c:pt>
                <c:pt idx="7153">
                  <c:v>0.69848801661732507</c:v>
                </c:pt>
                <c:pt idx="7154">
                  <c:v>0.69848801661732507</c:v>
                </c:pt>
                <c:pt idx="7155">
                  <c:v>0.69848801661732507</c:v>
                </c:pt>
                <c:pt idx="7156">
                  <c:v>0.69848801661732507</c:v>
                </c:pt>
                <c:pt idx="7157">
                  <c:v>0.69848801661732507</c:v>
                </c:pt>
                <c:pt idx="7158">
                  <c:v>0.69848801661732507</c:v>
                </c:pt>
                <c:pt idx="7159">
                  <c:v>0.69848801661732507</c:v>
                </c:pt>
                <c:pt idx="7160">
                  <c:v>0.69848801661732507</c:v>
                </c:pt>
                <c:pt idx="7161">
                  <c:v>0.69848801661732507</c:v>
                </c:pt>
                <c:pt idx="7162">
                  <c:v>0.69848801661732507</c:v>
                </c:pt>
                <c:pt idx="7163">
                  <c:v>0.69848801661732507</c:v>
                </c:pt>
                <c:pt idx="7164">
                  <c:v>0.69848801661732507</c:v>
                </c:pt>
                <c:pt idx="7165">
                  <c:v>0.69848801661732507</c:v>
                </c:pt>
                <c:pt idx="7166">
                  <c:v>0.69848801661732507</c:v>
                </c:pt>
                <c:pt idx="7167">
                  <c:v>0.69848801661732507</c:v>
                </c:pt>
                <c:pt idx="7168">
                  <c:v>0.69848801661732507</c:v>
                </c:pt>
                <c:pt idx="7169">
                  <c:v>0.69848801661732507</c:v>
                </c:pt>
                <c:pt idx="7170">
                  <c:v>0.69848801661732507</c:v>
                </c:pt>
                <c:pt idx="7171">
                  <c:v>0.69848801661732507</c:v>
                </c:pt>
                <c:pt idx="7172">
                  <c:v>0.69848801661732507</c:v>
                </c:pt>
                <c:pt idx="7173">
                  <c:v>0.69848801661732507</c:v>
                </c:pt>
                <c:pt idx="7174">
                  <c:v>0.69848801661732507</c:v>
                </c:pt>
                <c:pt idx="7175">
                  <c:v>0.69848801661732507</c:v>
                </c:pt>
                <c:pt idx="7176">
                  <c:v>0.69848801661732507</c:v>
                </c:pt>
                <c:pt idx="7177">
                  <c:v>0.69848801661732507</c:v>
                </c:pt>
                <c:pt idx="7178">
                  <c:v>0.69848801661732507</c:v>
                </c:pt>
                <c:pt idx="7179">
                  <c:v>0.69848801661732507</c:v>
                </c:pt>
                <c:pt idx="7180">
                  <c:v>0.69848801661732507</c:v>
                </c:pt>
                <c:pt idx="7181">
                  <c:v>0.69848801661732507</c:v>
                </c:pt>
                <c:pt idx="7182">
                  <c:v>0.69848801661732507</c:v>
                </c:pt>
                <c:pt idx="7183">
                  <c:v>0.69848801661732507</c:v>
                </c:pt>
                <c:pt idx="7184">
                  <c:v>0.69848801661732507</c:v>
                </c:pt>
                <c:pt idx="7185">
                  <c:v>0.69848801661732507</c:v>
                </c:pt>
                <c:pt idx="7186">
                  <c:v>0.69848801661732507</c:v>
                </c:pt>
                <c:pt idx="7187">
                  <c:v>0.69848801661732507</c:v>
                </c:pt>
                <c:pt idx="7188">
                  <c:v>0.69848801661732507</c:v>
                </c:pt>
                <c:pt idx="7189">
                  <c:v>0.69848801661732507</c:v>
                </c:pt>
                <c:pt idx="7190">
                  <c:v>0.69848801661732507</c:v>
                </c:pt>
                <c:pt idx="7191">
                  <c:v>0.69848801661732507</c:v>
                </c:pt>
                <c:pt idx="7192">
                  <c:v>0.69848801661732507</c:v>
                </c:pt>
                <c:pt idx="7193">
                  <c:v>0.69848801661732507</c:v>
                </c:pt>
                <c:pt idx="7194">
                  <c:v>0.69848801661732507</c:v>
                </c:pt>
                <c:pt idx="7195">
                  <c:v>0.69848801661732507</c:v>
                </c:pt>
                <c:pt idx="7196">
                  <c:v>0.69848801661732507</c:v>
                </c:pt>
                <c:pt idx="7197">
                  <c:v>0.69848801661732507</c:v>
                </c:pt>
                <c:pt idx="7198">
                  <c:v>0.69848801661732507</c:v>
                </c:pt>
                <c:pt idx="7199">
                  <c:v>0.69848801661732507</c:v>
                </c:pt>
                <c:pt idx="7200">
                  <c:v>0.69848801661732507</c:v>
                </c:pt>
                <c:pt idx="7201">
                  <c:v>0.69848801661732507</c:v>
                </c:pt>
                <c:pt idx="7202">
                  <c:v>0.69848801661732507</c:v>
                </c:pt>
                <c:pt idx="7203">
                  <c:v>0.69848801661732507</c:v>
                </c:pt>
                <c:pt idx="7204">
                  <c:v>0.69848801661732507</c:v>
                </c:pt>
                <c:pt idx="7205">
                  <c:v>0.69848801661732507</c:v>
                </c:pt>
                <c:pt idx="7206">
                  <c:v>0.69848801661732507</c:v>
                </c:pt>
                <c:pt idx="7207">
                  <c:v>0.69848801661732507</c:v>
                </c:pt>
                <c:pt idx="7208">
                  <c:v>0.69848801661732507</c:v>
                </c:pt>
                <c:pt idx="7209">
                  <c:v>0.69848801661732507</c:v>
                </c:pt>
                <c:pt idx="7210">
                  <c:v>0.69848801661732507</c:v>
                </c:pt>
                <c:pt idx="7211">
                  <c:v>0.69848801661732507</c:v>
                </c:pt>
                <c:pt idx="7212">
                  <c:v>0.69848801661732507</c:v>
                </c:pt>
                <c:pt idx="7213">
                  <c:v>0.69848801661732507</c:v>
                </c:pt>
                <c:pt idx="7214">
                  <c:v>0.69848801661732507</c:v>
                </c:pt>
                <c:pt idx="7215">
                  <c:v>0.69848801661732507</c:v>
                </c:pt>
                <c:pt idx="7216">
                  <c:v>0.69848801661732507</c:v>
                </c:pt>
                <c:pt idx="7217">
                  <c:v>0.69848801661732507</c:v>
                </c:pt>
                <c:pt idx="7218">
                  <c:v>0.69848801661732507</c:v>
                </c:pt>
                <c:pt idx="7219">
                  <c:v>0.69848801661732507</c:v>
                </c:pt>
                <c:pt idx="7220">
                  <c:v>0.69848801661732507</c:v>
                </c:pt>
                <c:pt idx="7221">
                  <c:v>0.69848801661732507</c:v>
                </c:pt>
                <c:pt idx="7222">
                  <c:v>0.69848801661732507</c:v>
                </c:pt>
                <c:pt idx="7223">
                  <c:v>0.69848801661732507</c:v>
                </c:pt>
                <c:pt idx="7224">
                  <c:v>0.69848801661732507</c:v>
                </c:pt>
                <c:pt idx="7225">
                  <c:v>0.69848801661732507</c:v>
                </c:pt>
                <c:pt idx="7226">
                  <c:v>0.69848801661732507</c:v>
                </c:pt>
                <c:pt idx="7227">
                  <c:v>0.69848801661732507</c:v>
                </c:pt>
                <c:pt idx="7228">
                  <c:v>0.69848801661732507</c:v>
                </c:pt>
                <c:pt idx="7229">
                  <c:v>0.69848801661732507</c:v>
                </c:pt>
                <c:pt idx="7230">
                  <c:v>0.69848801661732507</c:v>
                </c:pt>
                <c:pt idx="7231">
                  <c:v>0.69848801661732507</c:v>
                </c:pt>
                <c:pt idx="7232">
                  <c:v>0.69848801661732507</c:v>
                </c:pt>
                <c:pt idx="7233">
                  <c:v>0.69848801661732507</c:v>
                </c:pt>
                <c:pt idx="7234">
                  <c:v>0.69848801661732507</c:v>
                </c:pt>
                <c:pt idx="7235">
                  <c:v>0.69848801661732507</c:v>
                </c:pt>
                <c:pt idx="7236">
                  <c:v>0.69848801661732507</c:v>
                </c:pt>
                <c:pt idx="7237">
                  <c:v>0.69848801661732507</c:v>
                </c:pt>
                <c:pt idx="7238">
                  <c:v>0.69848801661732507</c:v>
                </c:pt>
                <c:pt idx="7239">
                  <c:v>0.69848801661732507</c:v>
                </c:pt>
                <c:pt idx="7240">
                  <c:v>0.69848801661732507</c:v>
                </c:pt>
                <c:pt idx="7241">
                  <c:v>0.69848801661732507</c:v>
                </c:pt>
                <c:pt idx="7242">
                  <c:v>0.69848801661732507</c:v>
                </c:pt>
                <c:pt idx="7243">
                  <c:v>0.69848801661732507</c:v>
                </c:pt>
                <c:pt idx="7244">
                  <c:v>0.69848801661732507</c:v>
                </c:pt>
                <c:pt idx="7245">
                  <c:v>0.69848801661732507</c:v>
                </c:pt>
                <c:pt idx="7246">
                  <c:v>0.69848801661732507</c:v>
                </c:pt>
                <c:pt idx="7247">
                  <c:v>0.69848801661732507</c:v>
                </c:pt>
                <c:pt idx="7248">
                  <c:v>0.69848801661732507</c:v>
                </c:pt>
                <c:pt idx="7249">
                  <c:v>0.69848801661732507</c:v>
                </c:pt>
                <c:pt idx="7250">
                  <c:v>0.69848801661732507</c:v>
                </c:pt>
                <c:pt idx="7251">
                  <c:v>0.69848801661732507</c:v>
                </c:pt>
                <c:pt idx="7252">
                  <c:v>0.69848801661732507</c:v>
                </c:pt>
                <c:pt idx="7253">
                  <c:v>0.69848801661732507</c:v>
                </c:pt>
                <c:pt idx="7254">
                  <c:v>0.69848801661732507</c:v>
                </c:pt>
                <c:pt idx="7255">
                  <c:v>0.69848801661732507</c:v>
                </c:pt>
                <c:pt idx="7256">
                  <c:v>0.69848801661732507</c:v>
                </c:pt>
                <c:pt idx="7257">
                  <c:v>0.69848801661732507</c:v>
                </c:pt>
                <c:pt idx="7258">
                  <c:v>0.69848801661732507</c:v>
                </c:pt>
                <c:pt idx="7259">
                  <c:v>0.69848801661732507</c:v>
                </c:pt>
                <c:pt idx="7260">
                  <c:v>0.69848801661732507</c:v>
                </c:pt>
                <c:pt idx="7261">
                  <c:v>0.69848801661732507</c:v>
                </c:pt>
                <c:pt idx="7262">
                  <c:v>0.69848801661732507</c:v>
                </c:pt>
                <c:pt idx="7263">
                  <c:v>0.69848801661732507</c:v>
                </c:pt>
                <c:pt idx="7264">
                  <c:v>0.69848801661732507</c:v>
                </c:pt>
                <c:pt idx="7265">
                  <c:v>0.69848801661732507</c:v>
                </c:pt>
                <c:pt idx="7266">
                  <c:v>0.69848801661732507</c:v>
                </c:pt>
                <c:pt idx="7267">
                  <c:v>0.69848801661732507</c:v>
                </c:pt>
                <c:pt idx="7268">
                  <c:v>0.69848801661732507</c:v>
                </c:pt>
                <c:pt idx="7269">
                  <c:v>0.69848801661732507</c:v>
                </c:pt>
                <c:pt idx="7270">
                  <c:v>0.69848801661732507</c:v>
                </c:pt>
                <c:pt idx="7271">
                  <c:v>0.69848801661732507</c:v>
                </c:pt>
                <c:pt idx="7272">
                  <c:v>0.69848801661732507</c:v>
                </c:pt>
                <c:pt idx="7273">
                  <c:v>0.69848801661732507</c:v>
                </c:pt>
                <c:pt idx="7274">
                  <c:v>0.69848801661732507</c:v>
                </c:pt>
                <c:pt idx="7275">
                  <c:v>0.69848801661732507</c:v>
                </c:pt>
                <c:pt idx="7276">
                  <c:v>0.69848801661732507</c:v>
                </c:pt>
                <c:pt idx="7277">
                  <c:v>0.69848801661732507</c:v>
                </c:pt>
                <c:pt idx="7278">
                  <c:v>0.69848801661732507</c:v>
                </c:pt>
                <c:pt idx="7279">
                  <c:v>0.69848801661732507</c:v>
                </c:pt>
                <c:pt idx="7280">
                  <c:v>0.69848801661732507</c:v>
                </c:pt>
                <c:pt idx="7281">
                  <c:v>0.69848801661732507</c:v>
                </c:pt>
                <c:pt idx="7282">
                  <c:v>0.69848801661732507</c:v>
                </c:pt>
                <c:pt idx="7283">
                  <c:v>0.69848801661732507</c:v>
                </c:pt>
                <c:pt idx="7284">
                  <c:v>0.69848801661732507</c:v>
                </c:pt>
                <c:pt idx="7285">
                  <c:v>0.69848801661732507</c:v>
                </c:pt>
                <c:pt idx="7286">
                  <c:v>0.69848801661732507</c:v>
                </c:pt>
                <c:pt idx="7287">
                  <c:v>0.69848801661732507</c:v>
                </c:pt>
                <c:pt idx="7288">
                  <c:v>0.69848801661732507</c:v>
                </c:pt>
                <c:pt idx="7289">
                  <c:v>0.69848801661732507</c:v>
                </c:pt>
                <c:pt idx="7290">
                  <c:v>0.69848801661732507</c:v>
                </c:pt>
                <c:pt idx="7291">
                  <c:v>0.69848801661732507</c:v>
                </c:pt>
                <c:pt idx="7292">
                  <c:v>0.69848801661732507</c:v>
                </c:pt>
                <c:pt idx="7293">
                  <c:v>0.69848801661732507</c:v>
                </c:pt>
                <c:pt idx="7294">
                  <c:v>0.69848801661732507</c:v>
                </c:pt>
                <c:pt idx="7295">
                  <c:v>0.69848801661732507</c:v>
                </c:pt>
                <c:pt idx="7296">
                  <c:v>0.69848801661732507</c:v>
                </c:pt>
                <c:pt idx="7297">
                  <c:v>0.69848801661732507</c:v>
                </c:pt>
                <c:pt idx="7298">
                  <c:v>0.69848801661732507</c:v>
                </c:pt>
                <c:pt idx="7299">
                  <c:v>0.69848801661732507</c:v>
                </c:pt>
                <c:pt idx="7300">
                  <c:v>0.69848801661732507</c:v>
                </c:pt>
                <c:pt idx="7301">
                  <c:v>0.69848801661732507</c:v>
                </c:pt>
                <c:pt idx="7302">
                  <c:v>0.69848801661732507</c:v>
                </c:pt>
                <c:pt idx="7303">
                  <c:v>0.69848801661732507</c:v>
                </c:pt>
                <c:pt idx="7304">
                  <c:v>0.69848801661732507</c:v>
                </c:pt>
                <c:pt idx="7305">
                  <c:v>0.69848801661732507</c:v>
                </c:pt>
                <c:pt idx="7306">
                  <c:v>0.69848801661732507</c:v>
                </c:pt>
                <c:pt idx="7307">
                  <c:v>0.69848801661732507</c:v>
                </c:pt>
                <c:pt idx="7308">
                  <c:v>0.69848801661732507</c:v>
                </c:pt>
                <c:pt idx="7309">
                  <c:v>0.69848801661732507</c:v>
                </c:pt>
                <c:pt idx="7310">
                  <c:v>0.69848801661732507</c:v>
                </c:pt>
                <c:pt idx="7311">
                  <c:v>0.69848801661732507</c:v>
                </c:pt>
                <c:pt idx="7312">
                  <c:v>0.69848801661732507</c:v>
                </c:pt>
                <c:pt idx="7313">
                  <c:v>0.69848801661732507</c:v>
                </c:pt>
                <c:pt idx="7314">
                  <c:v>0.69848801661732507</c:v>
                </c:pt>
                <c:pt idx="7315">
                  <c:v>0.69848801661732507</c:v>
                </c:pt>
                <c:pt idx="7316">
                  <c:v>0.69848801661732507</c:v>
                </c:pt>
                <c:pt idx="7317">
                  <c:v>0.69848801661732507</c:v>
                </c:pt>
                <c:pt idx="7318">
                  <c:v>0.69848801661732507</c:v>
                </c:pt>
                <c:pt idx="7319">
                  <c:v>0.69848801661732507</c:v>
                </c:pt>
                <c:pt idx="7320">
                  <c:v>0.69848801661732507</c:v>
                </c:pt>
                <c:pt idx="7321">
                  <c:v>0.69848801661732507</c:v>
                </c:pt>
                <c:pt idx="7322">
                  <c:v>0.69848801661732507</c:v>
                </c:pt>
                <c:pt idx="7323">
                  <c:v>0.69848801661732507</c:v>
                </c:pt>
                <c:pt idx="7324">
                  <c:v>0.69848801661732507</c:v>
                </c:pt>
                <c:pt idx="7325">
                  <c:v>0.69848801661732507</c:v>
                </c:pt>
                <c:pt idx="7326">
                  <c:v>0.69848801661732507</c:v>
                </c:pt>
                <c:pt idx="7327">
                  <c:v>0.69848801661732507</c:v>
                </c:pt>
                <c:pt idx="7328">
                  <c:v>0.69848801661732507</c:v>
                </c:pt>
                <c:pt idx="7329">
                  <c:v>0.69848801661732507</c:v>
                </c:pt>
                <c:pt idx="7330">
                  <c:v>0.69848801661732507</c:v>
                </c:pt>
                <c:pt idx="7331">
                  <c:v>0.69848801661732507</c:v>
                </c:pt>
                <c:pt idx="7332">
                  <c:v>0.69848801661732507</c:v>
                </c:pt>
                <c:pt idx="7333">
                  <c:v>0.69848801661732507</c:v>
                </c:pt>
                <c:pt idx="7334">
                  <c:v>0.69848801661732507</c:v>
                </c:pt>
                <c:pt idx="7335">
                  <c:v>0.69848801661732507</c:v>
                </c:pt>
                <c:pt idx="7336">
                  <c:v>0.69848801661732507</c:v>
                </c:pt>
                <c:pt idx="7337">
                  <c:v>0.69848801661732507</c:v>
                </c:pt>
                <c:pt idx="7338">
                  <c:v>0.69848801661732507</c:v>
                </c:pt>
                <c:pt idx="7339">
                  <c:v>0.69848801661732507</c:v>
                </c:pt>
                <c:pt idx="7340">
                  <c:v>0.69848801661732507</c:v>
                </c:pt>
                <c:pt idx="7341">
                  <c:v>0.69848801661732507</c:v>
                </c:pt>
                <c:pt idx="7342">
                  <c:v>0.69848801661732507</c:v>
                </c:pt>
                <c:pt idx="7343">
                  <c:v>0.69848801661732507</c:v>
                </c:pt>
                <c:pt idx="7344">
                  <c:v>0.69848801661732507</c:v>
                </c:pt>
                <c:pt idx="7345">
                  <c:v>0.69848801661732507</c:v>
                </c:pt>
                <c:pt idx="7346">
                  <c:v>0.69848801661732507</c:v>
                </c:pt>
                <c:pt idx="7347">
                  <c:v>0.69848801661732507</c:v>
                </c:pt>
                <c:pt idx="7348">
                  <c:v>0.69848801661732507</c:v>
                </c:pt>
                <c:pt idx="7349">
                  <c:v>0.69848801661732507</c:v>
                </c:pt>
                <c:pt idx="7350">
                  <c:v>0.69848801661732507</c:v>
                </c:pt>
                <c:pt idx="7351">
                  <c:v>0.69848801661732507</c:v>
                </c:pt>
                <c:pt idx="7352">
                  <c:v>0.69848801661732507</c:v>
                </c:pt>
                <c:pt idx="7353">
                  <c:v>0.69848801661732507</c:v>
                </c:pt>
                <c:pt idx="7354">
                  <c:v>0.69848801661732507</c:v>
                </c:pt>
                <c:pt idx="7355">
                  <c:v>0.69848801661732507</c:v>
                </c:pt>
                <c:pt idx="7356">
                  <c:v>0.69848801661732507</c:v>
                </c:pt>
                <c:pt idx="7357">
                  <c:v>0.69848801661732507</c:v>
                </c:pt>
                <c:pt idx="7358">
                  <c:v>0.69848801661732507</c:v>
                </c:pt>
                <c:pt idx="7359">
                  <c:v>0.69848801661732507</c:v>
                </c:pt>
                <c:pt idx="7360">
                  <c:v>0.69848801661732507</c:v>
                </c:pt>
                <c:pt idx="7361">
                  <c:v>0.69848801661732507</c:v>
                </c:pt>
                <c:pt idx="7362">
                  <c:v>0.69848801661732507</c:v>
                </c:pt>
                <c:pt idx="7363">
                  <c:v>0.69848801661732507</c:v>
                </c:pt>
                <c:pt idx="7364">
                  <c:v>0.69848801661732507</c:v>
                </c:pt>
                <c:pt idx="7365">
                  <c:v>0.69848801661732507</c:v>
                </c:pt>
                <c:pt idx="7366">
                  <c:v>0.69848801661732507</c:v>
                </c:pt>
                <c:pt idx="7367">
                  <c:v>0.69848801661732507</c:v>
                </c:pt>
                <c:pt idx="7368">
                  <c:v>0.69848801661732507</c:v>
                </c:pt>
                <c:pt idx="7369">
                  <c:v>0.69848801661732507</c:v>
                </c:pt>
                <c:pt idx="7370">
                  <c:v>0.69848801661732507</c:v>
                </c:pt>
                <c:pt idx="7371">
                  <c:v>0.69848801661732507</c:v>
                </c:pt>
                <c:pt idx="7372">
                  <c:v>0.69848801661732507</c:v>
                </c:pt>
                <c:pt idx="7373">
                  <c:v>0.69848801661732507</c:v>
                </c:pt>
                <c:pt idx="7374">
                  <c:v>0.69848801661732507</c:v>
                </c:pt>
                <c:pt idx="7375">
                  <c:v>0.69848801661732507</c:v>
                </c:pt>
                <c:pt idx="7376">
                  <c:v>0.69848801661732507</c:v>
                </c:pt>
                <c:pt idx="7377">
                  <c:v>0.69848801661732507</c:v>
                </c:pt>
                <c:pt idx="7378">
                  <c:v>0.69848801661732507</c:v>
                </c:pt>
                <c:pt idx="7379">
                  <c:v>0.69848801661732507</c:v>
                </c:pt>
                <c:pt idx="7380">
                  <c:v>0.69848801661732507</c:v>
                </c:pt>
                <c:pt idx="7381">
                  <c:v>0.69848801661732507</c:v>
                </c:pt>
                <c:pt idx="7382">
                  <c:v>0.69848801661732507</c:v>
                </c:pt>
                <c:pt idx="7383">
                  <c:v>0.69848801661732507</c:v>
                </c:pt>
                <c:pt idx="7384">
                  <c:v>0.69848801661732507</c:v>
                </c:pt>
                <c:pt idx="7385">
                  <c:v>0.69848801661732507</c:v>
                </c:pt>
                <c:pt idx="7386">
                  <c:v>0.69848801661732507</c:v>
                </c:pt>
                <c:pt idx="7387">
                  <c:v>0.69848801661732507</c:v>
                </c:pt>
                <c:pt idx="7388">
                  <c:v>0.69848801661732507</c:v>
                </c:pt>
                <c:pt idx="7389">
                  <c:v>0.69848801661732507</c:v>
                </c:pt>
                <c:pt idx="7390">
                  <c:v>0.69848801661732507</c:v>
                </c:pt>
                <c:pt idx="7391">
                  <c:v>0.69848801661732507</c:v>
                </c:pt>
                <c:pt idx="7392">
                  <c:v>0.69848801661732507</c:v>
                </c:pt>
                <c:pt idx="7393">
                  <c:v>0.69848801661732507</c:v>
                </c:pt>
                <c:pt idx="7394">
                  <c:v>0.69848801661732507</c:v>
                </c:pt>
                <c:pt idx="7395">
                  <c:v>0.69848801661732507</c:v>
                </c:pt>
                <c:pt idx="7396">
                  <c:v>0.69848801661732507</c:v>
                </c:pt>
                <c:pt idx="7397">
                  <c:v>0.69848801661732507</c:v>
                </c:pt>
                <c:pt idx="7398">
                  <c:v>0.69848801661732507</c:v>
                </c:pt>
                <c:pt idx="7399">
                  <c:v>0.69848801661732507</c:v>
                </c:pt>
                <c:pt idx="7400">
                  <c:v>0.69848801661732507</c:v>
                </c:pt>
                <c:pt idx="7401">
                  <c:v>0.69848801661732507</c:v>
                </c:pt>
                <c:pt idx="7402">
                  <c:v>0.69848801661732507</c:v>
                </c:pt>
                <c:pt idx="7403">
                  <c:v>0.69848801661732507</c:v>
                </c:pt>
                <c:pt idx="7404">
                  <c:v>0.69848801661732507</c:v>
                </c:pt>
                <c:pt idx="7405">
                  <c:v>0.69848801661732507</c:v>
                </c:pt>
                <c:pt idx="7406">
                  <c:v>0.69848801661732507</c:v>
                </c:pt>
                <c:pt idx="7407">
                  <c:v>0.69848801661732507</c:v>
                </c:pt>
                <c:pt idx="7408">
                  <c:v>0.69848801661732507</c:v>
                </c:pt>
                <c:pt idx="7409">
                  <c:v>0.69848801661732507</c:v>
                </c:pt>
                <c:pt idx="7410">
                  <c:v>0.69848801661732507</c:v>
                </c:pt>
                <c:pt idx="7411">
                  <c:v>0.69848801661732507</c:v>
                </c:pt>
                <c:pt idx="7412">
                  <c:v>0.69848801661732507</c:v>
                </c:pt>
                <c:pt idx="7413">
                  <c:v>0.69848801661732507</c:v>
                </c:pt>
                <c:pt idx="7414">
                  <c:v>0.69848801661732507</c:v>
                </c:pt>
                <c:pt idx="7415">
                  <c:v>0.69848801661732507</c:v>
                </c:pt>
                <c:pt idx="7416">
                  <c:v>0.69848801661732507</c:v>
                </c:pt>
                <c:pt idx="7417">
                  <c:v>0.69848801661732507</c:v>
                </c:pt>
                <c:pt idx="7418">
                  <c:v>0.69848801661732507</c:v>
                </c:pt>
                <c:pt idx="7419">
                  <c:v>0.69848801661732507</c:v>
                </c:pt>
                <c:pt idx="7420">
                  <c:v>0.69848801661732507</c:v>
                </c:pt>
                <c:pt idx="7421">
                  <c:v>0.69848801661732507</c:v>
                </c:pt>
                <c:pt idx="7422">
                  <c:v>0.69848801661732507</c:v>
                </c:pt>
                <c:pt idx="7423">
                  <c:v>0.69848801661732507</c:v>
                </c:pt>
                <c:pt idx="7424">
                  <c:v>0.69848801661732507</c:v>
                </c:pt>
                <c:pt idx="7425">
                  <c:v>0.69848801661732507</c:v>
                </c:pt>
                <c:pt idx="7426">
                  <c:v>0.69848801661732507</c:v>
                </c:pt>
                <c:pt idx="7427">
                  <c:v>0.69848801661732507</c:v>
                </c:pt>
                <c:pt idx="7428">
                  <c:v>0.69848801661732507</c:v>
                </c:pt>
                <c:pt idx="7429">
                  <c:v>0.69848801661732507</c:v>
                </c:pt>
                <c:pt idx="7430">
                  <c:v>0.69848801661732507</c:v>
                </c:pt>
                <c:pt idx="7431">
                  <c:v>0.69848801661732507</c:v>
                </c:pt>
                <c:pt idx="7432">
                  <c:v>0.69848801661732507</c:v>
                </c:pt>
                <c:pt idx="7433">
                  <c:v>0.69848801661732507</c:v>
                </c:pt>
                <c:pt idx="7434">
                  <c:v>0.69848801661732507</c:v>
                </c:pt>
                <c:pt idx="7435">
                  <c:v>0.69848801661732507</c:v>
                </c:pt>
                <c:pt idx="7436">
                  <c:v>0.69848801661732507</c:v>
                </c:pt>
                <c:pt idx="7437">
                  <c:v>0.69848801661732507</c:v>
                </c:pt>
                <c:pt idx="7438">
                  <c:v>0.69848801661732507</c:v>
                </c:pt>
                <c:pt idx="7439">
                  <c:v>0.69848801661732507</c:v>
                </c:pt>
                <c:pt idx="7440">
                  <c:v>0.69848801661732507</c:v>
                </c:pt>
                <c:pt idx="7441">
                  <c:v>0.69848801661732507</c:v>
                </c:pt>
                <c:pt idx="7442">
                  <c:v>0.69848801661732507</c:v>
                </c:pt>
                <c:pt idx="7443">
                  <c:v>0.69848801661732507</c:v>
                </c:pt>
                <c:pt idx="7444">
                  <c:v>0.69848801661732507</c:v>
                </c:pt>
                <c:pt idx="7445">
                  <c:v>0.69848801661732507</c:v>
                </c:pt>
                <c:pt idx="7446">
                  <c:v>0.69848801661732507</c:v>
                </c:pt>
                <c:pt idx="7447">
                  <c:v>0.69848801661732507</c:v>
                </c:pt>
                <c:pt idx="7448">
                  <c:v>0.69848801661732507</c:v>
                </c:pt>
                <c:pt idx="7449">
                  <c:v>0.69848801661732507</c:v>
                </c:pt>
                <c:pt idx="7450">
                  <c:v>0.69848801661732507</c:v>
                </c:pt>
                <c:pt idx="7451">
                  <c:v>0.69848801661732507</c:v>
                </c:pt>
                <c:pt idx="7452">
                  <c:v>0.69848801661732507</c:v>
                </c:pt>
                <c:pt idx="7453">
                  <c:v>0.69848801661732507</c:v>
                </c:pt>
                <c:pt idx="7454">
                  <c:v>0.69848801661732507</c:v>
                </c:pt>
                <c:pt idx="7455">
                  <c:v>0.69848801661732507</c:v>
                </c:pt>
                <c:pt idx="7456">
                  <c:v>0.69848801661732507</c:v>
                </c:pt>
                <c:pt idx="7457">
                  <c:v>0.69848801661732507</c:v>
                </c:pt>
                <c:pt idx="7458">
                  <c:v>0.69848801661732507</c:v>
                </c:pt>
                <c:pt idx="7459">
                  <c:v>0.69848801661732507</c:v>
                </c:pt>
                <c:pt idx="7460">
                  <c:v>0.69848801661732507</c:v>
                </c:pt>
                <c:pt idx="7461">
                  <c:v>0.69848801661732507</c:v>
                </c:pt>
                <c:pt idx="7462">
                  <c:v>0.69848801661732507</c:v>
                </c:pt>
                <c:pt idx="7463">
                  <c:v>0.69848801661732507</c:v>
                </c:pt>
                <c:pt idx="7464">
                  <c:v>0.69848801661732507</c:v>
                </c:pt>
                <c:pt idx="7465">
                  <c:v>0.69848801661732507</c:v>
                </c:pt>
                <c:pt idx="7466">
                  <c:v>0.69848801661732507</c:v>
                </c:pt>
                <c:pt idx="7467">
                  <c:v>0.69848801661732507</c:v>
                </c:pt>
                <c:pt idx="7468">
                  <c:v>0.69848801661732507</c:v>
                </c:pt>
                <c:pt idx="7469">
                  <c:v>0.69848801661732507</c:v>
                </c:pt>
                <c:pt idx="7470">
                  <c:v>0.69848801661732507</c:v>
                </c:pt>
                <c:pt idx="7471">
                  <c:v>0.69848801661732507</c:v>
                </c:pt>
                <c:pt idx="7472">
                  <c:v>0.69848801661732507</c:v>
                </c:pt>
                <c:pt idx="7473">
                  <c:v>0.69848801661732507</c:v>
                </c:pt>
                <c:pt idx="7474">
                  <c:v>0.69848801661732507</c:v>
                </c:pt>
                <c:pt idx="7475">
                  <c:v>0.69848801661732507</c:v>
                </c:pt>
                <c:pt idx="7476">
                  <c:v>0.69848801661732507</c:v>
                </c:pt>
                <c:pt idx="7477">
                  <c:v>0.69848801661732507</c:v>
                </c:pt>
                <c:pt idx="7478">
                  <c:v>0.69848801661732507</c:v>
                </c:pt>
                <c:pt idx="7479">
                  <c:v>0.69848801661732507</c:v>
                </c:pt>
                <c:pt idx="7480">
                  <c:v>0.69848801661732507</c:v>
                </c:pt>
                <c:pt idx="7481">
                  <c:v>0.69848801661732507</c:v>
                </c:pt>
                <c:pt idx="7482">
                  <c:v>0.69848801661732507</c:v>
                </c:pt>
                <c:pt idx="7483">
                  <c:v>0.69848801661732507</c:v>
                </c:pt>
                <c:pt idx="7484">
                  <c:v>0.69848801661732507</c:v>
                </c:pt>
                <c:pt idx="7485">
                  <c:v>0.69848801661732507</c:v>
                </c:pt>
                <c:pt idx="7486">
                  <c:v>0.69848801661732507</c:v>
                </c:pt>
                <c:pt idx="7487">
                  <c:v>0.69848801661732507</c:v>
                </c:pt>
                <c:pt idx="7488">
                  <c:v>0.69848801661732507</c:v>
                </c:pt>
                <c:pt idx="7489">
                  <c:v>0.69848801661732507</c:v>
                </c:pt>
                <c:pt idx="7490">
                  <c:v>0.69848801661732507</c:v>
                </c:pt>
                <c:pt idx="7491">
                  <c:v>0.69848801661732507</c:v>
                </c:pt>
                <c:pt idx="7492">
                  <c:v>0.69848801661732507</c:v>
                </c:pt>
                <c:pt idx="7493">
                  <c:v>0.69848801661732507</c:v>
                </c:pt>
                <c:pt idx="7494">
                  <c:v>0.69848801661732507</c:v>
                </c:pt>
                <c:pt idx="7495">
                  <c:v>0.69848801661732507</c:v>
                </c:pt>
                <c:pt idx="7496">
                  <c:v>0.69848801661732507</c:v>
                </c:pt>
                <c:pt idx="7497">
                  <c:v>0.69848801661732507</c:v>
                </c:pt>
                <c:pt idx="7498">
                  <c:v>0.69848801661732507</c:v>
                </c:pt>
                <c:pt idx="7499">
                  <c:v>0.69848801661732507</c:v>
                </c:pt>
                <c:pt idx="7500">
                  <c:v>0.69848801661732507</c:v>
                </c:pt>
                <c:pt idx="7501">
                  <c:v>0.69848801661732507</c:v>
                </c:pt>
                <c:pt idx="7502">
                  <c:v>0.69848801661732507</c:v>
                </c:pt>
                <c:pt idx="7503">
                  <c:v>0.69848801661732507</c:v>
                </c:pt>
                <c:pt idx="7504">
                  <c:v>0.69848801661732507</c:v>
                </c:pt>
                <c:pt idx="7505">
                  <c:v>0.69848801661732507</c:v>
                </c:pt>
                <c:pt idx="7506">
                  <c:v>0.69848801661732507</c:v>
                </c:pt>
                <c:pt idx="7507">
                  <c:v>0.69848801661732507</c:v>
                </c:pt>
                <c:pt idx="7508">
                  <c:v>0.69848801661732507</c:v>
                </c:pt>
                <c:pt idx="7509">
                  <c:v>0.69848801661732507</c:v>
                </c:pt>
                <c:pt idx="7510">
                  <c:v>0.69848801661732507</c:v>
                </c:pt>
                <c:pt idx="7511">
                  <c:v>0.69848801661732507</c:v>
                </c:pt>
                <c:pt idx="7512">
                  <c:v>0.69848801661732507</c:v>
                </c:pt>
                <c:pt idx="7513">
                  <c:v>0.69848801661732507</c:v>
                </c:pt>
                <c:pt idx="7514">
                  <c:v>0.69848801661732507</c:v>
                </c:pt>
                <c:pt idx="7515">
                  <c:v>0.69848801661732507</c:v>
                </c:pt>
                <c:pt idx="7516">
                  <c:v>0.69848801661732507</c:v>
                </c:pt>
                <c:pt idx="7517">
                  <c:v>0.69848801661732507</c:v>
                </c:pt>
                <c:pt idx="7518">
                  <c:v>0.69848801661732507</c:v>
                </c:pt>
                <c:pt idx="7519">
                  <c:v>0.69848801661732507</c:v>
                </c:pt>
                <c:pt idx="7520">
                  <c:v>0.69848801661732507</c:v>
                </c:pt>
                <c:pt idx="7521">
                  <c:v>0.69848801661732507</c:v>
                </c:pt>
                <c:pt idx="7522">
                  <c:v>0.69848801661732507</c:v>
                </c:pt>
                <c:pt idx="7523">
                  <c:v>0.69848801661732507</c:v>
                </c:pt>
                <c:pt idx="7524">
                  <c:v>0.69848801661732507</c:v>
                </c:pt>
                <c:pt idx="7525">
                  <c:v>0.69848801661732507</c:v>
                </c:pt>
                <c:pt idx="7526">
                  <c:v>0.69848801661732507</c:v>
                </c:pt>
                <c:pt idx="7527">
                  <c:v>0.69848801661732507</c:v>
                </c:pt>
                <c:pt idx="7528">
                  <c:v>0.69848801661732507</c:v>
                </c:pt>
                <c:pt idx="7529">
                  <c:v>0.69848801661732507</c:v>
                </c:pt>
                <c:pt idx="7530">
                  <c:v>0.69848801661732507</c:v>
                </c:pt>
                <c:pt idx="7531">
                  <c:v>0.69848801661732507</c:v>
                </c:pt>
                <c:pt idx="7532">
                  <c:v>0.69848801661732507</c:v>
                </c:pt>
                <c:pt idx="7533">
                  <c:v>0.69848801661732507</c:v>
                </c:pt>
                <c:pt idx="7534">
                  <c:v>0.69848801661732507</c:v>
                </c:pt>
                <c:pt idx="7535">
                  <c:v>0.69848801661732507</c:v>
                </c:pt>
                <c:pt idx="7536">
                  <c:v>0.69848801661732507</c:v>
                </c:pt>
                <c:pt idx="7537">
                  <c:v>0.69848801661732507</c:v>
                </c:pt>
                <c:pt idx="7538">
                  <c:v>0.69848801661732507</c:v>
                </c:pt>
                <c:pt idx="7539">
                  <c:v>0.69848801661732507</c:v>
                </c:pt>
                <c:pt idx="7540">
                  <c:v>0.69848801661732507</c:v>
                </c:pt>
                <c:pt idx="7541">
                  <c:v>0.69848801661732507</c:v>
                </c:pt>
                <c:pt idx="7542">
                  <c:v>0.69848801661732507</c:v>
                </c:pt>
                <c:pt idx="7543">
                  <c:v>0.69848801661732507</c:v>
                </c:pt>
                <c:pt idx="7544">
                  <c:v>0.69848801661732507</c:v>
                </c:pt>
                <c:pt idx="7545">
                  <c:v>0.69848801661732507</c:v>
                </c:pt>
                <c:pt idx="7546">
                  <c:v>0.69848801661732507</c:v>
                </c:pt>
                <c:pt idx="7547">
                  <c:v>0.69848801661732507</c:v>
                </c:pt>
                <c:pt idx="7548">
                  <c:v>0.69848801661732507</c:v>
                </c:pt>
                <c:pt idx="7549">
                  <c:v>0.69848801661732507</c:v>
                </c:pt>
                <c:pt idx="7550">
                  <c:v>0.69848801661732507</c:v>
                </c:pt>
                <c:pt idx="7551">
                  <c:v>0.69848801661732507</c:v>
                </c:pt>
                <c:pt idx="7552">
                  <c:v>0.69848801661732507</c:v>
                </c:pt>
                <c:pt idx="7553">
                  <c:v>0.69848801661732507</c:v>
                </c:pt>
                <c:pt idx="7554">
                  <c:v>0.69848801661732507</c:v>
                </c:pt>
                <c:pt idx="7555">
                  <c:v>0.69848801661732507</c:v>
                </c:pt>
                <c:pt idx="7556">
                  <c:v>0.69848801661732507</c:v>
                </c:pt>
                <c:pt idx="7557">
                  <c:v>0.69848801661732507</c:v>
                </c:pt>
                <c:pt idx="7558">
                  <c:v>0.69848801661732507</c:v>
                </c:pt>
                <c:pt idx="7559">
                  <c:v>0.69848801661732507</c:v>
                </c:pt>
                <c:pt idx="7560">
                  <c:v>0.69848801661732507</c:v>
                </c:pt>
                <c:pt idx="7561">
                  <c:v>0.69848801661732507</c:v>
                </c:pt>
                <c:pt idx="7562">
                  <c:v>0.69848801661732507</c:v>
                </c:pt>
                <c:pt idx="7563">
                  <c:v>0.69848801661732507</c:v>
                </c:pt>
                <c:pt idx="7564">
                  <c:v>0.69848801661732507</c:v>
                </c:pt>
                <c:pt idx="7565">
                  <c:v>0.69848801661732507</c:v>
                </c:pt>
                <c:pt idx="7566">
                  <c:v>0.69848801661732507</c:v>
                </c:pt>
                <c:pt idx="7567">
                  <c:v>0.69848801661732507</c:v>
                </c:pt>
                <c:pt idx="7568">
                  <c:v>0.69848801661732507</c:v>
                </c:pt>
                <c:pt idx="7569">
                  <c:v>0.69848801661732507</c:v>
                </c:pt>
                <c:pt idx="7570">
                  <c:v>0.69848801661732507</c:v>
                </c:pt>
                <c:pt idx="7571">
                  <c:v>0.69848801661732507</c:v>
                </c:pt>
                <c:pt idx="7572">
                  <c:v>0.69848801661732507</c:v>
                </c:pt>
                <c:pt idx="7573">
                  <c:v>0.69848801661732507</c:v>
                </c:pt>
                <c:pt idx="7574">
                  <c:v>0.69848801661732507</c:v>
                </c:pt>
                <c:pt idx="7575">
                  <c:v>0.69848801661732507</c:v>
                </c:pt>
                <c:pt idx="7576">
                  <c:v>0.69848801661732507</c:v>
                </c:pt>
                <c:pt idx="7577">
                  <c:v>0.69848801661732507</c:v>
                </c:pt>
                <c:pt idx="7578">
                  <c:v>0.69848801661732507</c:v>
                </c:pt>
                <c:pt idx="7579">
                  <c:v>0.69848801661732507</c:v>
                </c:pt>
                <c:pt idx="7580">
                  <c:v>0.69848801661732507</c:v>
                </c:pt>
                <c:pt idx="7581">
                  <c:v>0.69848801661732507</c:v>
                </c:pt>
                <c:pt idx="7582">
                  <c:v>0.69848801661732507</c:v>
                </c:pt>
                <c:pt idx="7583">
                  <c:v>0.69848801661732507</c:v>
                </c:pt>
                <c:pt idx="7584">
                  <c:v>0.69848801661732507</c:v>
                </c:pt>
                <c:pt idx="7585">
                  <c:v>0.69848801661732507</c:v>
                </c:pt>
                <c:pt idx="7586">
                  <c:v>0.69848801661732507</c:v>
                </c:pt>
                <c:pt idx="7587">
                  <c:v>0.69848801661732507</c:v>
                </c:pt>
                <c:pt idx="7588">
                  <c:v>0.69848801661732507</c:v>
                </c:pt>
                <c:pt idx="7589">
                  <c:v>0.69848801661732507</c:v>
                </c:pt>
                <c:pt idx="7590">
                  <c:v>0.69848801661732507</c:v>
                </c:pt>
                <c:pt idx="7591">
                  <c:v>0.69848801661732507</c:v>
                </c:pt>
                <c:pt idx="7592">
                  <c:v>0.69848801661732507</c:v>
                </c:pt>
                <c:pt idx="7593">
                  <c:v>0.69848801661732507</c:v>
                </c:pt>
                <c:pt idx="7594">
                  <c:v>0.69848801661732507</c:v>
                </c:pt>
                <c:pt idx="7595">
                  <c:v>0.69848801661732507</c:v>
                </c:pt>
                <c:pt idx="7596">
                  <c:v>0.69848801661732507</c:v>
                </c:pt>
                <c:pt idx="7597">
                  <c:v>0.69848801661732507</c:v>
                </c:pt>
                <c:pt idx="7598">
                  <c:v>0.69848801661732507</c:v>
                </c:pt>
                <c:pt idx="7599">
                  <c:v>0.69848801661732507</c:v>
                </c:pt>
                <c:pt idx="7600">
                  <c:v>0.69848801661732507</c:v>
                </c:pt>
                <c:pt idx="7601">
                  <c:v>0.69848801661732507</c:v>
                </c:pt>
                <c:pt idx="7602">
                  <c:v>0.69848801661732507</c:v>
                </c:pt>
                <c:pt idx="7603">
                  <c:v>0.69848801661732507</c:v>
                </c:pt>
                <c:pt idx="7604">
                  <c:v>0.69848801661732507</c:v>
                </c:pt>
                <c:pt idx="7605">
                  <c:v>0.69848801661732507</c:v>
                </c:pt>
                <c:pt idx="7606">
                  <c:v>0.69848801661732507</c:v>
                </c:pt>
                <c:pt idx="7607">
                  <c:v>0.69848801661732507</c:v>
                </c:pt>
                <c:pt idx="7608">
                  <c:v>0.69848801661732507</c:v>
                </c:pt>
                <c:pt idx="7609">
                  <c:v>0.69848801661732507</c:v>
                </c:pt>
                <c:pt idx="7610">
                  <c:v>0.69848801661732507</c:v>
                </c:pt>
                <c:pt idx="7611">
                  <c:v>0.69848801661732507</c:v>
                </c:pt>
                <c:pt idx="7612">
                  <c:v>0.69848801661732507</c:v>
                </c:pt>
                <c:pt idx="7613">
                  <c:v>0.69848801661732507</c:v>
                </c:pt>
                <c:pt idx="7614">
                  <c:v>0.69848801661732507</c:v>
                </c:pt>
                <c:pt idx="7615">
                  <c:v>0.69848801661732507</c:v>
                </c:pt>
                <c:pt idx="7616">
                  <c:v>0.69848801661732507</c:v>
                </c:pt>
                <c:pt idx="7617">
                  <c:v>0.69848801661732507</c:v>
                </c:pt>
                <c:pt idx="7618">
                  <c:v>0.69848801661732507</c:v>
                </c:pt>
                <c:pt idx="7619">
                  <c:v>0.69848801661732507</c:v>
                </c:pt>
                <c:pt idx="7620">
                  <c:v>0.69848801661732507</c:v>
                </c:pt>
                <c:pt idx="7621">
                  <c:v>0.69848801661732507</c:v>
                </c:pt>
                <c:pt idx="7622">
                  <c:v>0.69848801661732507</c:v>
                </c:pt>
                <c:pt idx="7623">
                  <c:v>0.69848801661732507</c:v>
                </c:pt>
                <c:pt idx="7624">
                  <c:v>0.69848801661732507</c:v>
                </c:pt>
                <c:pt idx="7625">
                  <c:v>0.69848801661732507</c:v>
                </c:pt>
                <c:pt idx="7626">
                  <c:v>0.69848801661732507</c:v>
                </c:pt>
                <c:pt idx="7627">
                  <c:v>0.69848801661732507</c:v>
                </c:pt>
                <c:pt idx="7628">
                  <c:v>0.69848801661732507</c:v>
                </c:pt>
                <c:pt idx="7629">
                  <c:v>0.69848801661732507</c:v>
                </c:pt>
                <c:pt idx="7630">
                  <c:v>0.69848801661732507</c:v>
                </c:pt>
                <c:pt idx="7631">
                  <c:v>0.69848801661732507</c:v>
                </c:pt>
                <c:pt idx="7632">
                  <c:v>0.69848801661732507</c:v>
                </c:pt>
                <c:pt idx="7633">
                  <c:v>0.69848801661732507</c:v>
                </c:pt>
                <c:pt idx="7634">
                  <c:v>0.69848801661732507</c:v>
                </c:pt>
                <c:pt idx="7635">
                  <c:v>0.69848801661732507</c:v>
                </c:pt>
                <c:pt idx="7636">
                  <c:v>0.69848801661732507</c:v>
                </c:pt>
                <c:pt idx="7637">
                  <c:v>0.69848801661732507</c:v>
                </c:pt>
                <c:pt idx="7638">
                  <c:v>0.69848801661732507</c:v>
                </c:pt>
                <c:pt idx="7639">
                  <c:v>0.69848801661732507</c:v>
                </c:pt>
                <c:pt idx="7640">
                  <c:v>0.69848801661732507</c:v>
                </c:pt>
                <c:pt idx="7641">
                  <c:v>0.69848801661732507</c:v>
                </c:pt>
                <c:pt idx="7642">
                  <c:v>0.69848801661732507</c:v>
                </c:pt>
                <c:pt idx="7643">
                  <c:v>0.69848801661732507</c:v>
                </c:pt>
                <c:pt idx="7644">
                  <c:v>0.69848801661732507</c:v>
                </c:pt>
                <c:pt idx="7645">
                  <c:v>0.69848801661732507</c:v>
                </c:pt>
                <c:pt idx="7646">
                  <c:v>0.69848801661732507</c:v>
                </c:pt>
                <c:pt idx="7647">
                  <c:v>0.69848801661732507</c:v>
                </c:pt>
                <c:pt idx="7648">
                  <c:v>0.69848801661732507</c:v>
                </c:pt>
                <c:pt idx="7649">
                  <c:v>0.69848801661732507</c:v>
                </c:pt>
                <c:pt idx="7650">
                  <c:v>0.69848801661732507</c:v>
                </c:pt>
                <c:pt idx="7651">
                  <c:v>0.69848801661732507</c:v>
                </c:pt>
                <c:pt idx="7652">
                  <c:v>0.69848801661732507</c:v>
                </c:pt>
                <c:pt idx="7653">
                  <c:v>0.69848801661732507</c:v>
                </c:pt>
                <c:pt idx="7654">
                  <c:v>0.69848801661732507</c:v>
                </c:pt>
                <c:pt idx="7655">
                  <c:v>0.69848801661732507</c:v>
                </c:pt>
                <c:pt idx="7656">
                  <c:v>0.69848801661732507</c:v>
                </c:pt>
                <c:pt idx="7657">
                  <c:v>0.69848801661732507</c:v>
                </c:pt>
                <c:pt idx="7658">
                  <c:v>0.69848801661732507</c:v>
                </c:pt>
                <c:pt idx="7659">
                  <c:v>0.69848801661732507</c:v>
                </c:pt>
                <c:pt idx="7660">
                  <c:v>0.69848801661732507</c:v>
                </c:pt>
                <c:pt idx="7661">
                  <c:v>0.69848801661732507</c:v>
                </c:pt>
                <c:pt idx="7662">
                  <c:v>0.69848801661732507</c:v>
                </c:pt>
                <c:pt idx="7663">
                  <c:v>0.69848801661732507</c:v>
                </c:pt>
                <c:pt idx="7664">
                  <c:v>0.69848801661732507</c:v>
                </c:pt>
                <c:pt idx="7665">
                  <c:v>0.69848801661732507</c:v>
                </c:pt>
                <c:pt idx="7666">
                  <c:v>0.69848801661732507</c:v>
                </c:pt>
                <c:pt idx="7667">
                  <c:v>0.69848801661732507</c:v>
                </c:pt>
                <c:pt idx="7668">
                  <c:v>0.69848801661732507</c:v>
                </c:pt>
                <c:pt idx="7669">
                  <c:v>0.69848801661732507</c:v>
                </c:pt>
                <c:pt idx="7670">
                  <c:v>0.69848801661732507</c:v>
                </c:pt>
                <c:pt idx="7671">
                  <c:v>0.69848801661732507</c:v>
                </c:pt>
                <c:pt idx="7672">
                  <c:v>0.69848801661732507</c:v>
                </c:pt>
                <c:pt idx="7673">
                  <c:v>0.69848801661732507</c:v>
                </c:pt>
                <c:pt idx="7674">
                  <c:v>0.69848801661732507</c:v>
                </c:pt>
                <c:pt idx="7675">
                  <c:v>0.69848801661732507</c:v>
                </c:pt>
                <c:pt idx="7676">
                  <c:v>0.69848801661732507</c:v>
                </c:pt>
                <c:pt idx="7677">
                  <c:v>0.69848801661732507</c:v>
                </c:pt>
                <c:pt idx="7678">
                  <c:v>0.69848801661732507</c:v>
                </c:pt>
                <c:pt idx="7679">
                  <c:v>0.69848801661732507</c:v>
                </c:pt>
                <c:pt idx="7680">
                  <c:v>0.69848801661732507</c:v>
                </c:pt>
                <c:pt idx="7681">
                  <c:v>0.69848801661732507</c:v>
                </c:pt>
                <c:pt idx="7682">
                  <c:v>0.69848801661732507</c:v>
                </c:pt>
                <c:pt idx="7683">
                  <c:v>0.69848801661732507</c:v>
                </c:pt>
                <c:pt idx="7684">
                  <c:v>0.69848801661732507</c:v>
                </c:pt>
                <c:pt idx="7685">
                  <c:v>0.69848801661732507</c:v>
                </c:pt>
                <c:pt idx="7686">
                  <c:v>0.69848801661732507</c:v>
                </c:pt>
                <c:pt idx="7687">
                  <c:v>0.69848801661732507</c:v>
                </c:pt>
                <c:pt idx="7688">
                  <c:v>0.69848801661732507</c:v>
                </c:pt>
                <c:pt idx="7689">
                  <c:v>0.69848801661732507</c:v>
                </c:pt>
                <c:pt idx="7690">
                  <c:v>0.69848801661732507</c:v>
                </c:pt>
                <c:pt idx="7691">
                  <c:v>0.69848801661732507</c:v>
                </c:pt>
                <c:pt idx="7692">
                  <c:v>0.69848801661732507</c:v>
                </c:pt>
                <c:pt idx="7693">
                  <c:v>0.69848801661732507</c:v>
                </c:pt>
                <c:pt idx="7694">
                  <c:v>0.69848801661732507</c:v>
                </c:pt>
                <c:pt idx="7695">
                  <c:v>0.69848801661732507</c:v>
                </c:pt>
                <c:pt idx="7696">
                  <c:v>0.69848801661732507</c:v>
                </c:pt>
                <c:pt idx="7697">
                  <c:v>0.69848801661732507</c:v>
                </c:pt>
                <c:pt idx="7698">
                  <c:v>0.69848801661732507</c:v>
                </c:pt>
                <c:pt idx="7699">
                  <c:v>0.69848801661732507</c:v>
                </c:pt>
                <c:pt idx="7700">
                  <c:v>0.69848801661732507</c:v>
                </c:pt>
                <c:pt idx="7701">
                  <c:v>0.69848801661732507</c:v>
                </c:pt>
                <c:pt idx="7702">
                  <c:v>0.69848801661732507</c:v>
                </c:pt>
                <c:pt idx="7703">
                  <c:v>0.69848801661732507</c:v>
                </c:pt>
                <c:pt idx="7704">
                  <c:v>0.69848801661732507</c:v>
                </c:pt>
                <c:pt idx="7705">
                  <c:v>0.69848801661732507</c:v>
                </c:pt>
                <c:pt idx="7706">
                  <c:v>0.69848801661732507</c:v>
                </c:pt>
                <c:pt idx="7707">
                  <c:v>0.69848801661732507</c:v>
                </c:pt>
                <c:pt idx="7708">
                  <c:v>0.69848801661732507</c:v>
                </c:pt>
                <c:pt idx="7709">
                  <c:v>0.69848801661732507</c:v>
                </c:pt>
                <c:pt idx="7710">
                  <c:v>0.69848801661732507</c:v>
                </c:pt>
                <c:pt idx="7711">
                  <c:v>0.69848801661732507</c:v>
                </c:pt>
                <c:pt idx="7712">
                  <c:v>0.69848801661732507</c:v>
                </c:pt>
                <c:pt idx="7713">
                  <c:v>0.69848801661732507</c:v>
                </c:pt>
                <c:pt idx="7714">
                  <c:v>0.69848801661732507</c:v>
                </c:pt>
                <c:pt idx="7715">
                  <c:v>0.69848801661732507</c:v>
                </c:pt>
                <c:pt idx="7716">
                  <c:v>0.69848801661732507</c:v>
                </c:pt>
                <c:pt idx="7717">
                  <c:v>0.69848801661732507</c:v>
                </c:pt>
                <c:pt idx="7718">
                  <c:v>0.69848801661732507</c:v>
                </c:pt>
                <c:pt idx="7719">
                  <c:v>0.69848801661732507</c:v>
                </c:pt>
                <c:pt idx="7720">
                  <c:v>0.69848801661732507</c:v>
                </c:pt>
                <c:pt idx="7721">
                  <c:v>0.69848801661732507</c:v>
                </c:pt>
                <c:pt idx="7722">
                  <c:v>0.69848801661732507</c:v>
                </c:pt>
                <c:pt idx="7723">
                  <c:v>0.69848801661732507</c:v>
                </c:pt>
                <c:pt idx="7724">
                  <c:v>0.69848801661732507</c:v>
                </c:pt>
                <c:pt idx="7725">
                  <c:v>0.69848801661732507</c:v>
                </c:pt>
                <c:pt idx="7726">
                  <c:v>0.69848801661732507</c:v>
                </c:pt>
                <c:pt idx="7727">
                  <c:v>0.69848801661732507</c:v>
                </c:pt>
                <c:pt idx="7728">
                  <c:v>0.69848801661732507</c:v>
                </c:pt>
                <c:pt idx="7729">
                  <c:v>0.69848801661732507</c:v>
                </c:pt>
                <c:pt idx="7730">
                  <c:v>0.69848801661732507</c:v>
                </c:pt>
                <c:pt idx="7731">
                  <c:v>0.69848801661732507</c:v>
                </c:pt>
                <c:pt idx="7732">
                  <c:v>0.69848801661732507</c:v>
                </c:pt>
                <c:pt idx="7733">
                  <c:v>0.69848801661732507</c:v>
                </c:pt>
                <c:pt idx="7734">
                  <c:v>0.69848801661732507</c:v>
                </c:pt>
                <c:pt idx="7735">
                  <c:v>0.69848801661732507</c:v>
                </c:pt>
                <c:pt idx="7736">
                  <c:v>0.69848801661732507</c:v>
                </c:pt>
                <c:pt idx="7737">
                  <c:v>0.69848801661732507</c:v>
                </c:pt>
                <c:pt idx="7738">
                  <c:v>0.69848801661732507</c:v>
                </c:pt>
                <c:pt idx="7739">
                  <c:v>0.69848801661732507</c:v>
                </c:pt>
                <c:pt idx="7740">
                  <c:v>0.69848801661732507</c:v>
                </c:pt>
                <c:pt idx="7741">
                  <c:v>0.69848801661732507</c:v>
                </c:pt>
                <c:pt idx="7742">
                  <c:v>0.69848801661732507</c:v>
                </c:pt>
                <c:pt idx="7743">
                  <c:v>0.69848801661732507</c:v>
                </c:pt>
                <c:pt idx="7744">
                  <c:v>0.69848801661732507</c:v>
                </c:pt>
                <c:pt idx="7745">
                  <c:v>0.69848801661732507</c:v>
                </c:pt>
                <c:pt idx="7746">
                  <c:v>0.69848801661732507</c:v>
                </c:pt>
                <c:pt idx="7747">
                  <c:v>0.69848801661732507</c:v>
                </c:pt>
                <c:pt idx="7748">
                  <c:v>0.69848801661732507</c:v>
                </c:pt>
                <c:pt idx="7749">
                  <c:v>0.69848801661732507</c:v>
                </c:pt>
                <c:pt idx="7750">
                  <c:v>0.69848801661732507</c:v>
                </c:pt>
                <c:pt idx="7751">
                  <c:v>0.69848801661732507</c:v>
                </c:pt>
                <c:pt idx="7752">
                  <c:v>0.69848801661732507</c:v>
                </c:pt>
                <c:pt idx="7753">
                  <c:v>0.69848801661732507</c:v>
                </c:pt>
                <c:pt idx="7754">
                  <c:v>0.69848801661732507</c:v>
                </c:pt>
                <c:pt idx="7755">
                  <c:v>0.69848801661732507</c:v>
                </c:pt>
                <c:pt idx="7756">
                  <c:v>0.69848801661732507</c:v>
                </c:pt>
                <c:pt idx="7757">
                  <c:v>0.69848801661732507</c:v>
                </c:pt>
                <c:pt idx="7758">
                  <c:v>0.69848801661732507</c:v>
                </c:pt>
                <c:pt idx="7759">
                  <c:v>0.69848801661732507</c:v>
                </c:pt>
                <c:pt idx="7760">
                  <c:v>0.69848801661732507</c:v>
                </c:pt>
                <c:pt idx="7761">
                  <c:v>0.69848801661732507</c:v>
                </c:pt>
                <c:pt idx="7762">
                  <c:v>0.69848801661732507</c:v>
                </c:pt>
                <c:pt idx="7763">
                  <c:v>0.69848801661732507</c:v>
                </c:pt>
                <c:pt idx="7764">
                  <c:v>0.69848801661732507</c:v>
                </c:pt>
                <c:pt idx="7765">
                  <c:v>0.69848801661732507</c:v>
                </c:pt>
                <c:pt idx="7766">
                  <c:v>0.69848801661732507</c:v>
                </c:pt>
                <c:pt idx="7767">
                  <c:v>0.69848801661732507</c:v>
                </c:pt>
                <c:pt idx="7768">
                  <c:v>0.69848801661732507</c:v>
                </c:pt>
                <c:pt idx="7769">
                  <c:v>0.69848801661732507</c:v>
                </c:pt>
                <c:pt idx="7770">
                  <c:v>0.69848801661732507</c:v>
                </c:pt>
                <c:pt idx="7771">
                  <c:v>0.69848801661732507</c:v>
                </c:pt>
                <c:pt idx="7772">
                  <c:v>0.69848801661732507</c:v>
                </c:pt>
                <c:pt idx="7773">
                  <c:v>0.69848801661732507</c:v>
                </c:pt>
                <c:pt idx="7774">
                  <c:v>0.69848801661732507</c:v>
                </c:pt>
                <c:pt idx="7775">
                  <c:v>0.69848801661732507</c:v>
                </c:pt>
                <c:pt idx="7776">
                  <c:v>0.69848801661732507</c:v>
                </c:pt>
                <c:pt idx="7777">
                  <c:v>0.69848801661732507</c:v>
                </c:pt>
                <c:pt idx="7778">
                  <c:v>0.69848801661732507</c:v>
                </c:pt>
                <c:pt idx="7779">
                  <c:v>0.69848801661732507</c:v>
                </c:pt>
                <c:pt idx="7780">
                  <c:v>0.69848801661732507</c:v>
                </c:pt>
                <c:pt idx="7781">
                  <c:v>0.69848801661732507</c:v>
                </c:pt>
                <c:pt idx="7782">
                  <c:v>0.69848801661732507</c:v>
                </c:pt>
                <c:pt idx="7783">
                  <c:v>0.69848801661732507</c:v>
                </c:pt>
                <c:pt idx="7784">
                  <c:v>0.69848801661732507</c:v>
                </c:pt>
                <c:pt idx="7785">
                  <c:v>0.69848801661732507</c:v>
                </c:pt>
                <c:pt idx="7786">
                  <c:v>0.69848801661732507</c:v>
                </c:pt>
                <c:pt idx="7787">
                  <c:v>0.69848801661732507</c:v>
                </c:pt>
                <c:pt idx="7788">
                  <c:v>0.69848801661732507</c:v>
                </c:pt>
                <c:pt idx="7789">
                  <c:v>0.69848801661732507</c:v>
                </c:pt>
                <c:pt idx="7790">
                  <c:v>0.69848801661732507</c:v>
                </c:pt>
                <c:pt idx="7791">
                  <c:v>0.69848801661732507</c:v>
                </c:pt>
                <c:pt idx="7792">
                  <c:v>0.69848801661732507</c:v>
                </c:pt>
                <c:pt idx="7793">
                  <c:v>0.69848801661732507</c:v>
                </c:pt>
                <c:pt idx="7794">
                  <c:v>0.69848801661732507</c:v>
                </c:pt>
                <c:pt idx="7795">
                  <c:v>0.69848801661732507</c:v>
                </c:pt>
                <c:pt idx="7796">
                  <c:v>0.69848801661732507</c:v>
                </c:pt>
                <c:pt idx="7797">
                  <c:v>0.69848801661732507</c:v>
                </c:pt>
                <c:pt idx="7798">
                  <c:v>0.69848801661732507</c:v>
                </c:pt>
                <c:pt idx="7799">
                  <c:v>0.69848801661732507</c:v>
                </c:pt>
                <c:pt idx="7800">
                  <c:v>0.69848801661732507</c:v>
                </c:pt>
                <c:pt idx="7801">
                  <c:v>0.69848801661732507</c:v>
                </c:pt>
                <c:pt idx="7802">
                  <c:v>0.69848801661732507</c:v>
                </c:pt>
                <c:pt idx="7803">
                  <c:v>0.69848801661732507</c:v>
                </c:pt>
                <c:pt idx="7804">
                  <c:v>0.69848801661732507</c:v>
                </c:pt>
                <c:pt idx="7805">
                  <c:v>0.69848801661732507</c:v>
                </c:pt>
                <c:pt idx="7806">
                  <c:v>0.69848801661732507</c:v>
                </c:pt>
                <c:pt idx="7807">
                  <c:v>0.69848801661732507</c:v>
                </c:pt>
                <c:pt idx="7808">
                  <c:v>0.69848801661732507</c:v>
                </c:pt>
                <c:pt idx="7809">
                  <c:v>0.69848801661732507</c:v>
                </c:pt>
                <c:pt idx="7810">
                  <c:v>0.69848801661732507</c:v>
                </c:pt>
                <c:pt idx="7811">
                  <c:v>0.69848801661732507</c:v>
                </c:pt>
                <c:pt idx="7812">
                  <c:v>0.69848801661732507</c:v>
                </c:pt>
                <c:pt idx="7813">
                  <c:v>0.69848801661732507</c:v>
                </c:pt>
                <c:pt idx="7814">
                  <c:v>0.69848801661732507</c:v>
                </c:pt>
                <c:pt idx="7815">
                  <c:v>0.69848801661732507</c:v>
                </c:pt>
                <c:pt idx="7816">
                  <c:v>0.69848801661732507</c:v>
                </c:pt>
                <c:pt idx="7817">
                  <c:v>0.69848801661732507</c:v>
                </c:pt>
                <c:pt idx="7818">
                  <c:v>0.69848801661732507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Sheet1!$G$1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Sheet1!$A$2:$A$7820</c:f>
              <c:numCache>
                <c:formatCode>0%</c:formatCode>
                <c:ptCount val="7819"/>
                <c:pt idx="0">
                  <c:v>-1.9977923676028908E-5</c:v>
                </c:pt>
                <c:pt idx="1">
                  <c:v>1.2134181270599953E-3</c:v>
                </c:pt>
                <c:pt idx="2">
                  <c:v>1.9208706322200175E-3</c:v>
                </c:pt>
                <c:pt idx="3">
                  <c:v>2.5555035438600271E-3</c:v>
                </c:pt>
                <c:pt idx="4">
                  <c:v>3.1421219426499558E-3</c:v>
                </c:pt>
                <c:pt idx="5">
                  <c:v>3.2226296605799565E-3</c:v>
                </c:pt>
                <c:pt idx="6">
                  <c:v>3.7766097953400024E-3</c:v>
                </c:pt>
                <c:pt idx="7">
                  <c:v>3.8043160550200739E-3</c:v>
                </c:pt>
                <c:pt idx="8">
                  <c:v>4.4192209492999179E-3</c:v>
                </c:pt>
                <c:pt idx="9">
                  <c:v>4.4364829644900627E-3</c:v>
                </c:pt>
                <c:pt idx="10">
                  <c:v>4.8724574858300951E-3</c:v>
                </c:pt>
                <c:pt idx="11">
                  <c:v>5.0711158761400643E-3</c:v>
                </c:pt>
                <c:pt idx="12">
                  <c:v>5.1073806139398936E-3</c:v>
                </c:pt>
                <c:pt idx="13">
                  <c:v>5.6842800629999246E-3</c:v>
                </c:pt>
                <c:pt idx="14">
                  <c:v>5.7333099885099603E-3</c:v>
                </c:pt>
                <c:pt idx="15">
                  <c:v>5.7624668377100896E-3</c:v>
                </c:pt>
                <c:pt idx="16">
                  <c:v>6.3353046361300791E-3</c:v>
                </c:pt>
                <c:pt idx="17">
                  <c:v>6.3908622144499549E-3</c:v>
                </c:pt>
                <c:pt idx="18">
                  <c:v>6.460635569990103E-3</c:v>
                </c:pt>
                <c:pt idx="19">
                  <c:v>7.0131651152400831E-3</c:v>
                </c:pt>
                <c:pt idx="20">
                  <c:v>7.0542167984399828E-3</c:v>
                </c:pt>
                <c:pt idx="21">
                  <c:v>7.123119800269917E-3</c:v>
                </c:pt>
                <c:pt idx="22">
                  <c:v>7.6327118959500506E-3</c:v>
                </c:pt>
                <c:pt idx="23">
                  <c:v>7.6708624001300407E-3</c:v>
                </c:pt>
                <c:pt idx="24">
                  <c:v>7.7222132688599121E-3</c:v>
                </c:pt>
                <c:pt idx="25">
                  <c:v>7.7803819083099857E-3</c:v>
                </c:pt>
                <c:pt idx="26">
                  <c:v>8.2902641218900452E-3</c:v>
                </c:pt>
                <c:pt idx="27">
                  <c:v>8.3126032003799644E-3</c:v>
                </c:pt>
                <c:pt idx="28">
                  <c:v>8.3788951410899148E-3</c:v>
                </c:pt>
                <c:pt idx="29">
                  <c:v>8.4141444662400033E-3</c:v>
                </c:pt>
                <c:pt idx="30">
                  <c:v>8.9568100027999087E-3</c:v>
                </c:pt>
                <c:pt idx="31">
                  <c:v>9.024697591980102E-3</c:v>
                </c:pt>
                <c:pt idx="32">
                  <c:v>9.0508082031999226E-3</c:v>
                </c:pt>
                <c:pt idx="33">
                  <c:v>9.3374515643100953E-3</c:v>
                </c:pt>
                <c:pt idx="34">
                  <c:v>9.6108808139099278E-3</c:v>
                </c:pt>
                <c:pt idx="35">
                  <c:v>9.6274175343500357E-3</c:v>
                </c:pt>
                <c:pt idx="36">
                  <c:v>9.702267953179966E-3</c:v>
                </c:pt>
                <c:pt idx="37">
                  <c:v>9.7317149202800213E-3</c:v>
                </c:pt>
                <c:pt idx="38">
                  <c:v>1.0249140199330098E-2</c:v>
                </c:pt>
                <c:pt idx="39">
                  <c:v>1.0274670574750067E-2</c:v>
                </c:pt>
                <c:pt idx="40">
                  <c:v>1.0330808388880008E-2</c:v>
                </c:pt>
                <c:pt idx="41">
                  <c:v>1.0384045023980049E-2</c:v>
                </c:pt>
                <c:pt idx="42">
                  <c:v>1.0859838384019938E-2</c:v>
                </c:pt>
                <c:pt idx="43">
                  <c:v>1.0929321621659938E-2</c:v>
                </c:pt>
                <c:pt idx="44">
                  <c:v>1.095006505169005E-2</c:v>
                </c:pt>
                <c:pt idx="45">
                  <c:v>1.1020853819889931E-2</c:v>
                </c:pt>
                <c:pt idx="46">
                  <c:v>1.1061180208330024E-2</c:v>
                </c:pt>
                <c:pt idx="47">
                  <c:v>1.1519276376320109E-2</c:v>
                </c:pt>
                <c:pt idx="48">
                  <c:v>1.1587599142349969E-2</c:v>
                </c:pt>
                <c:pt idx="49">
                  <c:v>1.1602975391179937E-2</c:v>
                </c:pt>
                <c:pt idx="50">
                  <c:v>1.1640400600599898E-2</c:v>
                </c:pt>
                <c:pt idx="51">
                  <c:v>1.1686674406049979E-2</c:v>
                </c:pt>
                <c:pt idx="52">
                  <c:v>1.2171751538970099E-2</c:v>
                </c:pt>
                <c:pt idx="53">
                  <c:v>1.2196991796479928E-2</c:v>
                </c:pt>
                <c:pt idx="54">
                  <c:v>1.2248632783119939E-2</c:v>
                </c:pt>
                <c:pt idx="55">
                  <c:v>1.2272567510070109E-2</c:v>
                </c:pt>
                <c:pt idx="56">
                  <c:v>1.2310718014250099E-2</c:v>
                </c:pt>
                <c:pt idx="57">
                  <c:v>1.2386003609939911E-2</c:v>
                </c:pt>
                <c:pt idx="58">
                  <c:v>1.2837282007220008E-2</c:v>
                </c:pt>
                <c:pt idx="59">
                  <c:v>1.2862812382639977E-2</c:v>
                </c:pt>
                <c:pt idx="60">
                  <c:v>1.29122063676399E-2</c:v>
                </c:pt>
                <c:pt idx="61">
                  <c:v>1.2924172319010108E-2</c:v>
                </c:pt>
                <c:pt idx="62">
                  <c:v>1.2948687281769899E-2</c:v>
                </c:pt>
                <c:pt idx="63">
                  <c:v>1.3025423466969999E-2</c:v>
                </c:pt>
                <c:pt idx="64">
                  <c:v>1.3418533224810014E-2</c:v>
                </c:pt>
                <c:pt idx="65">
                  <c:v>1.3502667416519953E-2</c:v>
                </c:pt>
                <c:pt idx="66">
                  <c:v>1.3523846023399955E-2</c:v>
                </c:pt>
                <c:pt idx="67">
                  <c:v>1.3581434427039962E-2</c:v>
                </c:pt>
                <c:pt idx="68">
                  <c:v>1.359463479161005E-2</c:v>
                </c:pt>
                <c:pt idx="69">
                  <c:v>1.3666148854559967E-2</c:v>
                </c:pt>
                <c:pt idx="70">
                  <c:v>1.3702993828180077E-2</c:v>
                </c:pt>
                <c:pt idx="71">
                  <c:v>1.4163555998339961E-2</c:v>
                </c:pt>
                <c:pt idx="72">
                  <c:v>1.4189666609560003E-2</c:v>
                </c:pt>
                <c:pt idx="73">
                  <c:v>1.4241742773049904E-2</c:v>
                </c:pt>
                <c:pt idx="74">
                  <c:v>1.4251461722790015E-2</c:v>
                </c:pt>
                <c:pt idx="75">
                  <c:v>1.4305568711600047E-2</c:v>
                </c:pt>
                <c:pt idx="76">
                  <c:v>1.4382304896799925E-2</c:v>
                </c:pt>
                <c:pt idx="77">
                  <c:v>1.4684897869069902E-2</c:v>
                </c:pt>
                <c:pt idx="78">
                  <c:v>1.4820527988469889E-2</c:v>
                </c:pt>
                <c:pt idx="79">
                  <c:v>1.4878378999900077E-2</c:v>
                </c:pt>
                <c:pt idx="80">
                  <c:v>1.4911625009849994E-2</c:v>
                </c:pt>
                <c:pt idx="81">
                  <c:v>1.4936430090509933E-2</c:v>
                </c:pt>
                <c:pt idx="82">
                  <c:v>1.5048705718760047E-2</c:v>
                </c:pt>
                <c:pt idx="83">
                  <c:v>1.5334036675830109E-2</c:v>
                </c:pt>
                <c:pt idx="84">
                  <c:v>1.5478805509169913E-2</c:v>
                </c:pt>
                <c:pt idx="85">
                  <c:v>1.5546257921490003E-2</c:v>
                </c:pt>
                <c:pt idx="86">
                  <c:v>1.5575995006489984E-2</c:v>
                </c:pt>
                <c:pt idx="87">
                  <c:v>1.5662014964570092E-2</c:v>
                </c:pt>
                <c:pt idx="88">
                  <c:v>1.5737155501309941E-2</c:v>
                </c:pt>
                <c:pt idx="89">
                  <c:v>1.5956194517670053E-2</c:v>
                </c:pt>
                <c:pt idx="90">
                  <c:v>1.606914948661009E-2</c:v>
                </c:pt>
                <c:pt idx="91">
                  <c:v>1.613853361937001E-2</c:v>
                </c:pt>
                <c:pt idx="92">
                  <c:v>1.6216140158280101E-2</c:v>
                </c:pt>
                <c:pt idx="93">
                  <c:v>1.6253420308750099E-2</c:v>
                </c:pt>
                <c:pt idx="94">
                  <c:v>1.6329149946529897E-2</c:v>
                </c:pt>
                <c:pt idx="95">
                  <c:v>1.6401235380050005E-2</c:v>
                </c:pt>
                <c:pt idx="96">
                  <c:v>1.6594889079950104E-2</c:v>
                </c:pt>
                <c:pt idx="97">
                  <c:v>1.677026535199011E-2</c:v>
                </c:pt>
                <c:pt idx="98">
                  <c:v>1.6806675148749894E-2</c:v>
                </c:pt>
                <c:pt idx="99">
                  <c:v>1.6906910884050053E-2</c:v>
                </c:pt>
                <c:pt idx="100">
                  <c:v>1.6948107626199915E-2</c:v>
                </c:pt>
                <c:pt idx="101">
                  <c:v>1.7052550071090078E-2</c:v>
                </c:pt>
                <c:pt idx="102">
                  <c:v>1.7091760471880102E-2</c:v>
                </c:pt>
                <c:pt idx="103">
                  <c:v>1.7414907331259943E-2</c:v>
                </c:pt>
                <c:pt idx="104">
                  <c:v>1.7458860193489967E-2</c:v>
                </c:pt>
                <c:pt idx="105">
                  <c:v>1.7559095928789903E-2</c:v>
                </c:pt>
                <c:pt idx="106">
                  <c:v>1.759913219933007E-2</c:v>
                </c:pt>
                <c:pt idx="107">
                  <c:v>1.7692405104970055E-2</c:v>
                </c:pt>
                <c:pt idx="108">
                  <c:v>1.7757101397219976E-2</c:v>
                </c:pt>
                <c:pt idx="109">
                  <c:v>1.7980782300019982E-2</c:v>
                </c:pt>
                <c:pt idx="110">
                  <c:v>1.8099005345280084E-2</c:v>
                </c:pt>
                <c:pt idx="111">
                  <c:v>1.8228397929779927E-2</c:v>
                </c:pt>
                <c:pt idx="112">
                  <c:v>1.8280764211169975E-2</c:v>
                </c:pt>
                <c:pt idx="113">
                  <c:v>1.8314006967840024E-2</c:v>
                </c:pt>
                <c:pt idx="114">
                  <c:v>1.8401018081739995E-2</c:v>
                </c:pt>
                <c:pt idx="115">
                  <c:v>1.8605261085079983E-2</c:v>
                </c:pt>
                <c:pt idx="116">
                  <c:v>1.872217859976999E-2</c:v>
                </c:pt>
                <c:pt idx="117">
                  <c:v>1.8799059843930044E-2</c:v>
                </c:pt>
                <c:pt idx="118">
                  <c:v>1.8911625590080083E-2</c:v>
                </c:pt>
                <c:pt idx="119">
                  <c:v>1.8953547626989975E-2</c:v>
                </c:pt>
                <c:pt idx="120">
                  <c:v>1.9036956523950099E-2</c:v>
                </c:pt>
                <c:pt idx="121">
                  <c:v>1.9118624713490018E-2</c:v>
                </c:pt>
                <c:pt idx="122">
                  <c:v>1.9277754382990064E-2</c:v>
                </c:pt>
                <c:pt idx="123">
                  <c:v>1.9361743515760033E-2</c:v>
                </c:pt>
                <c:pt idx="124">
                  <c:v>1.9433837814520016E-2</c:v>
                </c:pt>
                <c:pt idx="125">
                  <c:v>1.9546693678579974E-2</c:v>
                </c:pt>
                <c:pt idx="126">
                  <c:v>1.9617482446780077E-2</c:v>
                </c:pt>
                <c:pt idx="127">
                  <c:v>1.9681163326370044E-2</c:v>
                </c:pt>
                <c:pt idx="128">
                  <c:v>1.9748180561840023E-2</c:v>
                </c:pt>
                <c:pt idx="129">
                  <c:v>1.9946186030270097E-2</c:v>
                </c:pt>
                <c:pt idx="130">
                  <c:v>2.0024953040790106E-2</c:v>
                </c:pt>
                <c:pt idx="131">
                  <c:v>2.0109667468310111E-2</c:v>
                </c:pt>
                <c:pt idx="132">
                  <c:v>2.0214065608080034E-2</c:v>
                </c:pt>
                <c:pt idx="133">
                  <c:v>2.0287654801470101E-2</c:v>
                </c:pt>
                <c:pt idx="134">
                  <c:v>2.0332478017399902E-2</c:v>
                </c:pt>
                <c:pt idx="135">
                  <c:v>2.0514236883300008E-2</c:v>
                </c:pt>
                <c:pt idx="136">
                  <c:v>2.0581109059820024E-2</c:v>
                </c:pt>
                <c:pt idx="137">
                  <c:v>2.0631009339040052E-2</c:v>
                </c:pt>
                <c:pt idx="138">
                  <c:v>2.0699715997289925E-2</c:v>
                </c:pt>
                <c:pt idx="139">
                  <c:v>2.0769830755370089E-2</c:v>
                </c:pt>
                <c:pt idx="140">
                  <c:v>2.080928679010996E-2</c:v>
                </c:pt>
                <c:pt idx="141">
                  <c:v>2.0875288612919984E-2</c:v>
                </c:pt>
                <c:pt idx="142">
                  <c:v>2.0938389256700107E-2</c:v>
                </c:pt>
                <c:pt idx="143">
                  <c:v>2.0958842568830072E-2</c:v>
                </c:pt>
                <c:pt idx="144">
                  <c:v>2.0978135409339904E-2</c:v>
                </c:pt>
                <c:pt idx="145">
                  <c:v>2.1075847121450053E-2</c:v>
                </c:pt>
                <c:pt idx="146">
                  <c:v>2.1173005944510104E-2</c:v>
                </c:pt>
                <c:pt idx="147">
                  <c:v>2.1257083772560081E-2</c:v>
                </c:pt>
                <c:pt idx="148">
                  <c:v>2.1313511704589949E-2</c:v>
                </c:pt>
                <c:pt idx="149">
                  <c:v>2.13789332915999E-2</c:v>
                </c:pt>
                <c:pt idx="150">
                  <c:v>2.1457410184209991E-2</c:v>
                </c:pt>
                <c:pt idx="151">
                  <c:v>2.1506730227629944E-2</c:v>
                </c:pt>
                <c:pt idx="152">
                  <c:v>2.1591154537250024E-2</c:v>
                </c:pt>
                <c:pt idx="153">
                  <c:v>2.1610592436710041E-2</c:v>
                </c:pt>
                <c:pt idx="154">
                  <c:v>2.1681961440719988E-2</c:v>
                </c:pt>
                <c:pt idx="155">
                  <c:v>2.1837029459589985E-2</c:v>
                </c:pt>
                <c:pt idx="156">
                  <c:v>2.189128150734998E-2</c:v>
                </c:pt>
                <c:pt idx="157">
                  <c:v>2.1966805026959912E-2</c:v>
                </c:pt>
                <c:pt idx="158">
                  <c:v>2.2050741051609979E-2</c:v>
                </c:pt>
                <c:pt idx="159">
                  <c:v>2.2109595228950063E-2</c:v>
                </c:pt>
                <c:pt idx="160">
                  <c:v>2.2153983268029975E-2</c:v>
                </c:pt>
                <c:pt idx="161">
                  <c:v>2.2223756623569901E-2</c:v>
                </c:pt>
                <c:pt idx="162">
                  <c:v>2.2269450193209916E-2</c:v>
                </c:pt>
                <c:pt idx="163">
                  <c:v>2.2348541467849925E-2</c:v>
                </c:pt>
                <c:pt idx="164">
                  <c:v>2.2494291567620062E-2</c:v>
                </c:pt>
                <c:pt idx="165">
                  <c:v>2.2567981514850066E-2</c:v>
                </c:pt>
                <c:pt idx="166">
                  <c:v>2.2624782973629909E-2</c:v>
                </c:pt>
                <c:pt idx="167">
                  <c:v>2.2688525503320012E-2</c:v>
                </c:pt>
                <c:pt idx="168">
                  <c:v>2.272870683280992E-2</c:v>
                </c:pt>
                <c:pt idx="169">
                  <c:v>2.2819803854190024E-2</c:v>
                </c:pt>
                <c:pt idx="170">
                  <c:v>2.284489905274989E-2</c:v>
                </c:pt>
                <c:pt idx="171">
                  <c:v>2.2908144755489968E-2</c:v>
                </c:pt>
                <c:pt idx="172">
                  <c:v>2.2959664715819894E-2</c:v>
                </c:pt>
                <c:pt idx="173">
                  <c:v>2.3007365078129949E-2</c:v>
                </c:pt>
                <c:pt idx="174">
                  <c:v>2.3193620771509993E-2</c:v>
                </c:pt>
                <c:pt idx="175">
                  <c:v>2.3300674277519917E-2</c:v>
                </c:pt>
                <c:pt idx="176">
                  <c:v>2.3365805746629942E-2</c:v>
                </c:pt>
                <c:pt idx="177">
                  <c:v>2.345153558679991E-2</c:v>
                </c:pt>
                <c:pt idx="178">
                  <c:v>2.3495488449029933E-2</c:v>
                </c:pt>
                <c:pt idx="179">
                  <c:v>2.3553512029520052E-2</c:v>
                </c:pt>
                <c:pt idx="180">
                  <c:v>2.3614001612189961E-2</c:v>
                </c:pt>
                <c:pt idx="181">
                  <c:v>2.3850882879550062E-2</c:v>
                </c:pt>
                <c:pt idx="182">
                  <c:v>2.3936902837629948E-2</c:v>
                </c:pt>
                <c:pt idx="183">
                  <c:v>2.4001454070929906E-2</c:v>
                </c:pt>
                <c:pt idx="184">
                  <c:v>2.40812364941001E-2</c:v>
                </c:pt>
                <c:pt idx="185">
                  <c:v>2.4147238316919895E-2</c:v>
                </c:pt>
                <c:pt idx="186">
                  <c:v>2.4194962711870049E-2</c:v>
                </c:pt>
                <c:pt idx="187">
                  <c:v>2.4246603698510061E-2</c:v>
                </c:pt>
                <c:pt idx="188">
                  <c:v>2.4278081490930026E-2</c:v>
                </c:pt>
                <c:pt idx="189">
                  <c:v>2.4387008313119907E-2</c:v>
                </c:pt>
                <c:pt idx="190">
                  <c:v>2.4541798664269976E-2</c:v>
                </c:pt>
                <c:pt idx="191">
                  <c:v>2.4621000851640096E-2</c:v>
                </c:pt>
                <c:pt idx="192">
                  <c:v>2.4699912921110068E-2</c:v>
                </c:pt>
                <c:pt idx="193">
                  <c:v>2.4738063425290058E-2</c:v>
                </c:pt>
                <c:pt idx="194">
                  <c:v>2.476141791642994E-2</c:v>
                </c:pt>
                <c:pt idx="195">
                  <c:v>2.4821327263290005E-2</c:v>
                </c:pt>
                <c:pt idx="196">
                  <c:v>2.4890955559879968E-2</c:v>
                </c:pt>
                <c:pt idx="197">
                  <c:v>2.4946803256109984E-2</c:v>
                </c:pt>
                <c:pt idx="198">
                  <c:v>2.516715341895992E-2</c:v>
                </c:pt>
                <c:pt idx="199">
                  <c:v>2.526723847937995E-2</c:v>
                </c:pt>
                <c:pt idx="200">
                  <c:v>2.5331499594779983E-2</c:v>
                </c:pt>
                <c:pt idx="201">
                  <c:v>2.5426223089930033E-2</c:v>
                </c:pt>
                <c:pt idx="202">
                  <c:v>2.5463213122500106E-2</c:v>
                </c:pt>
                <c:pt idx="203">
                  <c:v>2.552239717459992E-2</c:v>
                </c:pt>
                <c:pt idx="204">
                  <c:v>2.5577664635020092E-2</c:v>
                </c:pt>
                <c:pt idx="205">
                  <c:v>2.5684998447760066E-2</c:v>
                </c:pt>
                <c:pt idx="206">
                  <c:v>2.5889396321219893E-2</c:v>
                </c:pt>
                <c:pt idx="207">
                  <c:v>2.5944136551260044E-2</c:v>
                </c:pt>
                <c:pt idx="208">
                  <c:v>2.5968888626489939E-2</c:v>
                </c:pt>
                <c:pt idx="209">
                  <c:v>2.6032424447129943E-2</c:v>
                </c:pt>
                <c:pt idx="210">
                  <c:v>2.6097120739380086E-2</c:v>
                </c:pt>
                <c:pt idx="211">
                  <c:v>2.6153113494560065E-2</c:v>
                </c:pt>
                <c:pt idx="212">
                  <c:v>2.6223031909049954E-2</c:v>
                </c:pt>
                <c:pt idx="213">
                  <c:v>2.6261617590080055E-2</c:v>
                </c:pt>
                <c:pt idx="214">
                  <c:v>2.6381926159289915E-2</c:v>
                </c:pt>
                <c:pt idx="215">
                  <c:v>2.654462760393006E-2</c:v>
                </c:pt>
                <c:pt idx="216">
                  <c:v>2.6613325131370047E-2</c:v>
                </c:pt>
                <c:pt idx="217">
                  <c:v>2.6678226898019908E-2</c:v>
                </c:pt>
                <c:pt idx="218">
                  <c:v>2.6769033801490094E-2</c:v>
                </c:pt>
                <c:pt idx="219">
                  <c:v>2.6787456288299927E-2</c:v>
                </c:pt>
                <c:pt idx="220">
                  <c:v>2.6863177060840071E-2</c:v>
                </c:pt>
                <c:pt idx="221">
                  <c:v>2.6971826215310024E-2</c:v>
                </c:pt>
                <c:pt idx="222">
                  <c:v>2.7148992192800092E-2</c:v>
                </c:pt>
                <c:pt idx="223">
                  <c:v>2.7287184375289986E-2</c:v>
                </c:pt>
                <c:pt idx="224">
                  <c:v>2.7356232436080097E-2</c:v>
                </c:pt>
                <c:pt idx="225">
                  <c:v>2.7403811772080067E-2</c:v>
                </c:pt>
                <c:pt idx="226">
                  <c:v>2.7461545234680029E-2</c:v>
                </c:pt>
                <c:pt idx="227">
                  <c:v>2.7513766457119893E-2</c:v>
                </c:pt>
                <c:pt idx="228">
                  <c:v>2.7624011260060088E-2</c:v>
                </c:pt>
                <c:pt idx="229">
                  <c:v>2.7689833392740004E-2</c:v>
                </c:pt>
                <c:pt idx="230">
                  <c:v>2.7890774671369911E-2</c:v>
                </c:pt>
                <c:pt idx="231">
                  <c:v>2.7951264254040042E-2</c:v>
                </c:pt>
                <c:pt idx="232">
                  <c:v>2.8021617845380042E-2</c:v>
                </c:pt>
                <c:pt idx="233">
                  <c:v>2.8098446608640026E-2</c:v>
                </c:pt>
                <c:pt idx="234">
                  <c:v>2.8128236174540078E-2</c:v>
                </c:pt>
                <c:pt idx="235">
                  <c:v>2.8179006807470097E-2</c:v>
                </c:pt>
                <c:pt idx="236">
                  <c:v>2.8230937912010035E-2</c:v>
                </c:pt>
                <c:pt idx="237">
                  <c:v>2.8288671374600005E-2</c:v>
                </c:pt>
                <c:pt idx="238">
                  <c:v>2.8339151889630099E-2</c:v>
                </c:pt>
                <c:pt idx="239">
                  <c:v>2.8570375857899899E-2</c:v>
                </c:pt>
                <c:pt idx="240">
                  <c:v>2.8696577145469915E-2</c:v>
                </c:pt>
                <c:pt idx="241">
                  <c:v>2.8746622483639905E-2</c:v>
                </c:pt>
                <c:pt idx="242">
                  <c:v>2.8832787500679968E-2</c:v>
                </c:pt>
                <c:pt idx="243">
                  <c:v>2.8882687779899996E-2</c:v>
                </c:pt>
                <c:pt idx="244">
                  <c:v>2.8969142914829993E-2</c:v>
                </c:pt>
                <c:pt idx="245">
                  <c:v>2.9043014338109963E-2</c:v>
                </c:pt>
                <c:pt idx="246">
                  <c:v>2.9300167441550062E-2</c:v>
                </c:pt>
                <c:pt idx="247">
                  <c:v>2.9393730465089973E-2</c:v>
                </c:pt>
                <c:pt idx="248">
                  <c:v>2.9489904549760082E-2</c:v>
                </c:pt>
                <c:pt idx="249">
                  <c:v>2.9568816619230054E-2</c:v>
                </c:pt>
                <c:pt idx="250">
                  <c:v>2.9605661592839949E-2</c:v>
                </c:pt>
                <c:pt idx="251">
                  <c:v>2.9652080457239993E-2</c:v>
                </c:pt>
                <c:pt idx="252">
                  <c:v>2.9933349763680006E-2</c:v>
                </c:pt>
                <c:pt idx="253">
                  <c:v>2.9994564641099952E-2</c:v>
                </c:pt>
                <c:pt idx="254">
                  <c:v>3.0082035188689904E-2</c:v>
                </c:pt>
                <c:pt idx="255">
                  <c:v>3.0144845714570101E-2</c:v>
                </c:pt>
                <c:pt idx="256">
                  <c:v>3.0167329852019975E-2</c:v>
                </c:pt>
                <c:pt idx="257">
                  <c:v>3.0209977183679904E-2</c:v>
                </c:pt>
                <c:pt idx="258">
                  <c:v>3.0266410642630026E-2</c:v>
                </c:pt>
                <c:pt idx="259">
                  <c:v>3.0522434164629964E-2</c:v>
                </c:pt>
                <c:pt idx="260">
                  <c:v>3.0643558388909975E-2</c:v>
                </c:pt>
                <c:pt idx="261">
                  <c:v>3.0761056139410048E-2</c:v>
                </c:pt>
                <c:pt idx="262">
                  <c:v>3.0825897490609933E-2</c:v>
                </c:pt>
                <c:pt idx="263">
                  <c:v>3.0873766944520042E-2</c:v>
                </c:pt>
                <c:pt idx="264">
                  <c:v>3.0936867588299943E-2</c:v>
                </c:pt>
                <c:pt idx="265">
                  <c:v>3.0978064330450028E-2</c:v>
                </c:pt>
                <c:pt idx="266">
                  <c:v>3.1252225748279905E-2</c:v>
                </c:pt>
                <c:pt idx="267">
                  <c:v>3.1318807806899995E-2</c:v>
                </c:pt>
                <c:pt idx="268">
                  <c:v>3.139583411000002E-2</c:v>
                </c:pt>
                <c:pt idx="269">
                  <c:v>3.1460820520160082E-2</c:v>
                </c:pt>
                <c:pt idx="270">
                  <c:v>3.1506949266649986E-2</c:v>
                </c:pt>
                <c:pt idx="271">
                  <c:v>3.1557284722719903E-2</c:v>
                </c:pt>
                <c:pt idx="272">
                  <c:v>3.1621110661270047E-2</c:v>
                </c:pt>
                <c:pt idx="273">
                  <c:v>3.1658971047539897E-2</c:v>
                </c:pt>
                <c:pt idx="274">
                  <c:v>3.1910938445830039E-2</c:v>
                </c:pt>
                <c:pt idx="275">
                  <c:v>3.1968962026319936E-2</c:v>
                </c:pt>
                <c:pt idx="276">
                  <c:v>3.202074807190991E-2</c:v>
                </c:pt>
                <c:pt idx="277">
                  <c:v>3.2076740827089889E-2</c:v>
                </c:pt>
                <c:pt idx="278">
                  <c:v>3.218031291827006E-2</c:v>
                </c:pt>
                <c:pt idx="279">
                  <c:v>3.2213821535999942E-2</c:v>
                </c:pt>
                <c:pt idx="280">
                  <c:v>3.2252987452840109E-2</c:v>
                </c:pt>
                <c:pt idx="281">
                  <c:v>3.2294474312889898E-2</c:v>
                </c:pt>
                <c:pt idx="282">
                  <c:v>3.2370340144380005E-2</c:v>
                </c:pt>
                <c:pt idx="283">
                  <c:v>3.2634782612479984E-2</c:v>
                </c:pt>
                <c:pt idx="284">
                  <c:v>3.2706876911239968E-2</c:v>
                </c:pt>
                <c:pt idx="285">
                  <c:v>3.2757937662079906E-2</c:v>
                </c:pt>
                <c:pt idx="286">
                  <c:v>3.2831047373500066E-2</c:v>
                </c:pt>
                <c:pt idx="287">
                  <c:v>3.2881963065380049E-2</c:v>
                </c:pt>
                <c:pt idx="288">
                  <c:v>3.291619697786996E-2</c:v>
                </c:pt>
                <c:pt idx="289">
                  <c:v>3.2948482827610093E-2</c:v>
                </c:pt>
                <c:pt idx="290">
                  <c:v>3.2990757278799965E-2</c:v>
                </c:pt>
                <c:pt idx="291">
                  <c:v>3.3137556937449908E-2</c:v>
                </c:pt>
                <c:pt idx="292">
                  <c:v>3.3332371108959924E-2</c:v>
                </c:pt>
                <c:pt idx="293">
                  <c:v>3.3437683907550086E-2</c:v>
                </c:pt>
                <c:pt idx="294">
                  <c:v>3.3496432782800012E-2</c:v>
                </c:pt>
                <c:pt idx="295">
                  <c:v>3.3558227896030024E-2</c:v>
                </c:pt>
                <c:pt idx="296">
                  <c:v>3.3592026631660055E-2</c:v>
                </c:pt>
                <c:pt idx="297">
                  <c:v>3.3619877950300081E-2</c:v>
                </c:pt>
                <c:pt idx="298">
                  <c:v>3.3691246954310028E-2</c:v>
                </c:pt>
                <c:pt idx="299">
                  <c:v>3.3780168091410046E-2</c:v>
                </c:pt>
                <c:pt idx="300">
                  <c:v>3.3916233387669914E-2</c:v>
                </c:pt>
                <c:pt idx="301">
                  <c:v>3.4002833581550096E-2</c:v>
                </c:pt>
                <c:pt idx="302">
                  <c:v>3.4097557076709917E-2</c:v>
                </c:pt>
                <c:pt idx="303">
                  <c:v>3.4198953283619993E-2</c:v>
                </c:pt>
                <c:pt idx="304">
                  <c:v>3.4229850840229892E-2</c:v>
                </c:pt>
                <c:pt idx="305">
                  <c:v>3.4245372148010045E-2</c:v>
                </c:pt>
                <c:pt idx="306">
                  <c:v>3.4269596992869911E-2</c:v>
                </c:pt>
                <c:pt idx="307">
                  <c:v>3.432805575021991E-2</c:v>
                </c:pt>
                <c:pt idx="308">
                  <c:v>3.4422053950619924E-2</c:v>
                </c:pt>
                <c:pt idx="309">
                  <c:v>3.4535780168380104E-2</c:v>
                </c:pt>
                <c:pt idx="310">
                  <c:v>3.4662996868610074E-2</c:v>
                </c:pt>
                <c:pt idx="311">
                  <c:v>3.4741183643330009E-2</c:v>
                </c:pt>
                <c:pt idx="312">
                  <c:v>3.4805589817670013E-2</c:v>
                </c:pt>
                <c:pt idx="313">
                  <c:v>3.4887258007219923E-2</c:v>
                </c:pt>
                <c:pt idx="314">
                  <c:v>3.4911047675219908E-2</c:v>
                </c:pt>
                <c:pt idx="315">
                  <c:v>3.4942090290779992E-2</c:v>
                </c:pt>
                <c:pt idx="316">
                  <c:v>3.5019575490679911E-2</c:v>
                </c:pt>
                <c:pt idx="317">
                  <c:v>3.514633329411998E-2</c:v>
                </c:pt>
                <c:pt idx="318">
                  <c:v>3.5266496878270104E-2</c:v>
                </c:pt>
                <c:pt idx="319">
                  <c:v>3.5313876382790044E-2</c:v>
                </c:pt>
                <c:pt idx="320">
                  <c:v>3.5374365965459953E-2</c:v>
                </c:pt>
                <c:pt idx="321">
                  <c:v>3.5429778484830088E-2</c:v>
                </c:pt>
                <c:pt idx="322">
                  <c:v>3.5478808410339902E-2</c:v>
                </c:pt>
                <c:pt idx="323">
                  <c:v>3.5547566353230087E-2</c:v>
                </c:pt>
                <c:pt idx="324">
                  <c:v>3.5611827468619905E-2</c:v>
                </c:pt>
                <c:pt idx="325">
                  <c:v>3.5654184682379908E-2</c:v>
                </c:pt>
                <c:pt idx="326">
                  <c:v>3.5737158402489921E-2</c:v>
                </c:pt>
                <c:pt idx="327">
                  <c:v>3.5870612637620036E-2</c:v>
                </c:pt>
                <c:pt idx="328">
                  <c:v>3.5967221899140034E-2</c:v>
                </c:pt>
                <c:pt idx="329">
                  <c:v>3.6002181106389974E-2</c:v>
                </c:pt>
                <c:pt idx="330">
                  <c:v>3.6054547387790015E-2</c:v>
                </c:pt>
                <c:pt idx="331">
                  <c:v>3.6103142136449939E-2</c:v>
                </c:pt>
                <c:pt idx="332">
                  <c:v>3.6144193819650061E-2</c:v>
                </c:pt>
                <c:pt idx="333">
                  <c:v>3.6202797635950024E-2</c:v>
                </c:pt>
                <c:pt idx="334">
                  <c:v>3.6289107711930058E-2</c:v>
                </c:pt>
                <c:pt idx="335">
                  <c:v>3.6320005268539957E-2</c:v>
                </c:pt>
                <c:pt idx="336">
                  <c:v>3.6401789102110005E-2</c:v>
                </c:pt>
                <c:pt idx="337">
                  <c:v>3.646158280493994E-2</c:v>
                </c:pt>
                <c:pt idx="338">
                  <c:v>3.6663945453079938E-2</c:v>
                </c:pt>
                <c:pt idx="339">
                  <c:v>3.6701945487140009E-2</c:v>
                </c:pt>
                <c:pt idx="340">
                  <c:v>3.6730522100530072E-2</c:v>
                </c:pt>
                <c:pt idx="341">
                  <c:v>3.6783468617729964E-2</c:v>
                </c:pt>
                <c:pt idx="342">
                  <c:v>3.683365901485991E-2</c:v>
                </c:pt>
                <c:pt idx="343">
                  <c:v>3.6916197558110042E-2</c:v>
                </c:pt>
                <c:pt idx="344">
                  <c:v>3.6971319959570037E-2</c:v>
                </c:pt>
                <c:pt idx="345">
                  <c:v>3.7012371642769937E-2</c:v>
                </c:pt>
                <c:pt idx="346">
                  <c:v>3.7114670407379924E-2</c:v>
                </c:pt>
                <c:pt idx="347">
                  <c:v>3.7266224807430026E-2</c:v>
                </c:pt>
                <c:pt idx="348">
                  <c:v>3.7353550296070015E-2</c:v>
                </c:pt>
                <c:pt idx="349">
                  <c:v>3.7394311861369989E-2</c:v>
                </c:pt>
                <c:pt idx="350">
                  <c:v>3.7444067081640053E-2</c:v>
                </c:pt>
                <c:pt idx="351">
                  <c:v>3.7507312784379909E-2</c:v>
                </c:pt>
                <c:pt idx="352">
                  <c:v>3.7570268369210069E-2</c:v>
                </c:pt>
                <c:pt idx="353">
                  <c:v>3.7597104275189919E-2</c:v>
                </c:pt>
                <c:pt idx="354">
                  <c:v>3.7628291949709958E-2</c:v>
                </c:pt>
                <c:pt idx="355">
                  <c:v>3.7685880353349965E-2</c:v>
                </c:pt>
                <c:pt idx="356">
                  <c:v>3.7744484169639936E-2</c:v>
                </c:pt>
                <c:pt idx="357">
                  <c:v>3.7967874954540015E-2</c:v>
                </c:pt>
                <c:pt idx="358">
                  <c:v>3.8018065351669961E-2</c:v>
                </c:pt>
                <c:pt idx="359">
                  <c:v>3.8055925737940033E-2</c:v>
                </c:pt>
                <c:pt idx="360">
                  <c:v>3.8108001901429933E-2</c:v>
                </c:pt>
                <c:pt idx="361">
                  <c:v>3.8159642888069945E-2</c:v>
                </c:pt>
                <c:pt idx="362">
                  <c:v>3.8227675536200101E-2</c:v>
                </c:pt>
                <c:pt idx="363">
                  <c:v>3.8283233114519977E-2</c:v>
                </c:pt>
                <c:pt idx="364">
                  <c:v>3.8337049985430083E-2</c:v>
                </c:pt>
                <c:pt idx="365">
                  <c:v>3.8410304755799984E-2</c:v>
                </c:pt>
                <c:pt idx="366">
                  <c:v>3.8493290867070096E-2</c:v>
                </c:pt>
                <c:pt idx="367">
                  <c:v>3.8679389110340079E-2</c:v>
                </c:pt>
                <c:pt idx="368">
                  <c:v>3.8731175155930053E-2</c:v>
                </c:pt>
                <c:pt idx="369">
                  <c:v>3.8803269454690037E-2</c:v>
                </c:pt>
                <c:pt idx="370">
                  <c:v>3.8867820687989996E-2</c:v>
                </c:pt>
                <c:pt idx="371">
                  <c:v>3.8899588598310109E-2</c:v>
                </c:pt>
                <c:pt idx="372">
                  <c:v>3.895297029235989E-2</c:v>
                </c:pt>
                <c:pt idx="373">
                  <c:v>3.8996487977730032E-2</c:v>
                </c:pt>
                <c:pt idx="374">
                  <c:v>3.9065176898049891E-2</c:v>
                </c:pt>
                <c:pt idx="375">
                  <c:v>3.9181595014430082E-2</c:v>
                </c:pt>
                <c:pt idx="376">
                  <c:v>3.9261655740580048E-2</c:v>
                </c:pt>
                <c:pt idx="377">
                  <c:v>3.9409470811889946E-2</c:v>
                </c:pt>
                <c:pt idx="378">
                  <c:v>3.9505789955510018E-2</c:v>
                </c:pt>
                <c:pt idx="379">
                  <c:v>3.9575273193150018E-2</c:v>
                </c:pt>
                <c:pt idx="380">
                  <c:v>3.9601818981219949E-2</c:v>
                </c:pt>
                <c:pt idx="381">
                  <c:v>3.9658827149060105E-2</c:v>
                </c:pt>
                <c:pt idx="382">
                  <c:v>3.9705246013449935E-2</c:v>
                </c:pt>
                <c:pt idx="383">
                  <c:v>3.9768781834089939E-2</c:v>
                </c:pt>
                <c:pt idx="384">
                  <c:v>3.9915291374839956E-2</c:v>
                </c:pt>
                <c:pt idx="385">
                  <c:v>4.0028582415750025E-2</c:v>
                </c:pt>
                <c:pt idx="386">
                  <c:v>4.0079062930779896E-2</c:v>
                </c:pt>
                <c:pt idx="387">
                  <c:v>4.0146370284150024E-2</c:v>
                </c:pt>
                <c:pt idx="388">
                  <c:v>4.0222381174600086E-2</c:v>
                </c:pt>
                <c:pt idx="389">
                  <c:v>4.0266334036819895E-2</c:v>
                </c:pt>
                <c:pt idx="390">
                  <c:v>4.0315449977579965E-2</c:v>
                </c:pt>
                <c:pt idx="391">
                  <c:v>4.0355545291830053E-2</c:v>
                </c:pt>
                <c:pt idx="392">
                  <c:v>4.0429960533810094E-2</c:v>
                </c:pt>
                <c:pt idx="393">
                  <c:v>4.0487693996400065E-2</c:v>
                </c:pt>
                <c:pt idx="394">
                  <c:v>4.0688455584910077E-2</c:v>
                </c:pt>
                <c:pt idx="395">
                  <c:v>4.0741547161059932E-2</c:v>
                </c:pt>
                <c:pt idx="396">
                  <c:v>4.0781728490550062E-2</c:v>
                </c:pt>
                <c:pt idx="397">
                  <c:v>4.0867893507579911E-2</c:v>
                </c:pt>
                <c:pt idx="398">
                  <c:v>4.0907204483370041E-2</c:v>
                </c:pt>
                <c:pt idx="399">
                  <c:v>4.093810203997994E-2</c:v>
                </c:pt>
                <c:pt idx="400">
                  <c:v>4.0979733958979914E-2</c:v>
                </c:pt>
                <c:pt idx="401">
                  <c:v>4.1039788364789942E-2</c:v>
                </c:pt>
                <c:pt idx="402">
                  <c:v>4.112377749755991E-2</c:v>
                </c:pt>
                <c:pt idx="403">
                  <c:v>4.1204575333390059E-2</c:v>
                </c:pt>
                <c:pt idx="404">
                  <c:v>4.1384738550819922E-2</c:v>
                </c:pt>
                <c:pt idx="405">
                  <c:v>4.1462490148679976E-2</c:v>
                </c:pt>
                <c:pt idx="406">
                  <c:v>4.1515581724830053E-2</c:v>
                </c:pt>
                <c:pt idx="407">
                  <c:v>4.1585355080379971E-2</c:v>
                </c:pt>
                <c:pt idx="408">
                  <c:v>4.1615527342230063E-2</c:v>
                </c:pt>
                <c:pt idx="409">
                  <c:v>4.1637873544049908E-2</c:v>
                </c:pt>
                <c:pt idx="410">
                  <c:v>4.1688637053659994E-2</c:v>
                </c:pt>
                <c:pt idx="411">
                  <c:v>4.1764212767249953E-2</c:v>
                </c:pt>
                <c:pt idx="412">
                  <c:v>4.183761259657004E-2</c:v>
                </c:pt>
                <c:pt idx="413">
                  <c:v>4.1908653459199918E-2</c:v>
                </c:pt>
                <c:pt idx="414">
                  <c:v>4.2086243638979948E-2</c:v>
                </c:pt>
                <c:pt idx="415">
                  <c:v>4.2145572750039939E-2</c:v>
                </c:pt>
                <c:pt idx="416">
                  <c:v>4.2207803040120062E-2</c:v>
                </c:pt>
                <c:pt idx="417">
                  <c:v>4.2273659803979902E-2</c:v>
                </c:pt>
                <c:pt idx="418">
                  <c:v>4.2302671594220076E-2</c:v>
                </c:pt>
                <c:pt idx="419">
                  <c:v>4.2339806685739889E-2</c:v>
                </c:pt>
                <c:pt idx="420">
                  <c:v>4.2403789768999944E-2</c:v>
                </c:pt>
                <c:pt idx="421">
                  <c:v>4.2435835711450043E-2</c:v>
                </c:pt>
                <c:pt idx="422">
                  <c:v>4.2507349774409953E-2</c:v>
                </c:pt>
                <c:pt idx="423">
                  <c:v>4.2569870182390002E-2</c:v>
                </c:pt>
                <c:pt idx="424">
                  <c:v>4.2813424161509905E-2</c:v>
                </c:pt>
                <c:pt idx="425">
                  <c:v>4.2873478567319934E-2</c:v>
                </c:pt>
                <c:pt idx="426">
                  <c:v>4.297081312359996E-2</c:v>
                </c:pt>
                <c:pt idx="427">
                  <c:v>4.2984883841870047E-2</c:v>
                </c:pt>
                <c:pt idx="428">
                  <c:v>4.3008818568819995E-2</c:v>
                </c:pt>
                <c:pt idx="429">
                  <c:v>4.3086570166680049E-2</c:v>
                </c:pt>
                <c:pt idx="430">
                  <c:v>4.3137921035419913E-2</c:v>
                </c:pt>
                <c:pt idx="431">
                  <c:v>4.3211320864739999E-2</c:v>
                </c:pt>
                <c:pt idx="432">
                  <c:v>4.3257449611229903E-2</c:v>
                </c:pt>
                <c:pt idx="433">
                  <c:v>4.3489834051110066E-2</c:v>
                </c:pt>
                <c:pt idx="434">
                  <c:v>4.350709606630998E-2</c:v>
                </c:pt>
                <c:pt idx="435">
                  <c:v>4.3573823183870042E-2</c:v>
                </c:pt>
                <c:pt idx="436">
                  <c:v>4.3654185842860072E-2</c:v>
                </c:pt>
                <c:pt idx="437">
                  <c:v>4.3686388930030073E-2</c:v>
                </c:pt>
                <c:pt idx="438">
                  <c:v>4.3741879477070089E-2</c:v>
                </c:pt>
                <c:pt idx="439">
                  <c:v>4.3785319134769907E-2</c:v>
                </c:pt>
                <c:pt idx="440">
                  <c:v>4.3839038300119926E-2</c:v>
                </c:pt>
                <c:pt idx="441">
                  <c:v>4.3867712619070076E-2</c:v>
                </c:pt>
                <c:pt idx="442">
                  <c:v>4.392718678908003E-2</c:v>
                </c:pt>
                <c:pt idx="443">
                  <c:v>4.4059480552600006E-2</c:v>
                </c:pt>
                <c:pt idx="444">
                  <c:v>4.4176833244149893E-2</c:v>
                </c:pt>
                <c:pt idx="445">
                  <c:v>4.4227168700220032E-2</c:v>
                </c:pt>
                <c:pt idx="446">
                  <c:v>4.4338428915819961E-2</c:v>
                </c:pt>
                <c:pt idx="447">
                  <c:v>4.4355158616089962E-2</c:v>
                </c:pt>
                <c:pt idx="448">
                  <c:v>4.4377449773699951E-2</c:v>
                </c:pt>
                <c:pt idx="449">
                  <c:v>4.4428365465579933E-2</c:v>
                </c:pt>
                <c:pt idx="450">
                  <c:v>4.4487674052269943E-2</c:v>
                </c:pt>
                <c:pt idx="451">
                  <c:v>4.4546443451890072E-2</c:v>
                </c:pt>
                <c:pt idx="452">
                  <c:v>4.4614040923159903E-2</c:v>
                </c:pt>
                <c:pt idx="453">
                  <c:v>4.486774902887003E-2</c:v>
                </c:pt>
                <c:pt idx="454">
                  <c:v>4.4906189650939954E-2</c:v>
                </c:pt>
                <c:pt idx="455">
                  <c:v>4.4966389115699945E-2</c:v>
                </c:pt>
                <c:pt idx="456">
                  <c:v>4.5034421763830101E-2</c:v>
                </c:pt>
                <c:pt idx="457">
                  <c:v>4.5063723671979972E-2</c:v>
                </c:pt>
                <c:pt idx="458">
                  <c:v>4.5084176984109936E-2</c:v>
                </c:pt>
                <c:pt idx="459">
                  <c:v>4.5116525130229901E-2</c:v>
                </c:pt>
                <c:pt idx="460">
                  <c:v>4.519891861453007E-2</c:v>
                </c:pt>
                <c:pt idx="461">
                  <c:v>4.5256071841319967E-2</c:v>
                </c:pt>
                <c:pt idx="462">
                  <c:v>4.5440002989499906E-2</c:v>
                </c:pt>
                <c:pt idx="463">
                  <c:v>4.5551992101829919E-2</c:v>
                </c:pt>
                <c:pt idx="464">
                  <c:v>4.5630583757799936E-2</c:v>
                </c:pt>
                <c:pt idx="465">
                  <c:v>4.5677613153600083E-2</c:v>
                </c:pt>
                <c:pt idx="466">
                  <c:v>4.5736216969900045E-2</c:v>
                </c:pt>
                <c:pt idx="467">
                  <c:v>4.5751303100820095E-2</c:v>
                </c:pt>
                <c:pt idx="468">
                  <c:v>4.5783506188000089E-2</c:v>
                </c:pt>
                <c:pt idx="469">
                  <c:v>4.581484057903995E-2</c:v>
                </c:pt>
                <c:pt idx="470">
                  <c:v>4.5854149897250007E-2</c:v>
                </c:pt>
                <c:pt idx="471">
                  <c:v>4.5933207025669942E-2</c:v>
                </c:pt>
                <c:pt idx="472">
                  <c:v>4.608871022139005E-2</c:v>
                </c:pt>
                <c:pt idx="473">
                  <c:v>4.6236525292699948E-2</c:v>
                </c:pt>
                <c:pt idx="474">
                  <c:v>4.6365627759290096E-2</c:v>
                </c:pt>
                <c:pt idx="475">
                  <c:v>4.6428728403079988E-2</c:v>
                </c:pt>
                <c:pt idx="476">
                  <c:v>4.644671571302994E-2</c:v>
                </c:pt>
                <c:pt idx="477">
                  <c:v>4.646093149024999E-2</c:v>
                </c:pt>
                <c:pt idx="478">
                  <c:v>4.6487332219379951E-2</c:v>
                </c:pt>
                <c:pt idx="479">
                  <c:v>4.6521856249770011E-2</c:v>
                </c:pt>
                <c:pt idx="480">
                  <c:v>4.6580756803989987E-2</c:v>
                </c:pt>
                <c:pt idx="481">
                  <c:v>4.6832862641210005E-2</c:v>
                </c:pt>
                <c:pt idx="482">
                  <c:v>4.6977921592449956E-2</c:v>
                </c:pt>
                <c:pt idx="483">
                  <c:v>4.707395061816011E-2</c:v>
                </c:pt>
                <c:pt idx="484">
                  <c:v>4.7132264316559924E-2</c:v>
                </c:pt>
                <c:pt idx="485">
                  <c:v>4.7141983266290044E-2</c:v>
                </c:pt>
                <c:pt idx="486">
                  <c:v>4.7176942473539984E-2</c:v>
                </c:pt>
                <c:pt idx="487">
                  <c:v>4.720885544281006E-2</c:v>
                </c:pt>
                <c:pt idx="488">
                  <c:v>4.7273406676110019E-2</c:v>
                </c:pt>
                <c:pt idx="489">
                  <c:v>4.7642291589089947E-2</c:v>
                </c:pt>
                <c:pt idx="490">
                  <c:v>4.7701620700139946E-2</c:v>
                </c:pt>
                <c:pt idx="491">
                  <c:v>4.7798955256419973E-2</c:v>
                </c:pt>
                <c:pt idx="492">
                  <c:v>4.7833624345769987E-2</c:v>
                </c:pt>
                <c:pt idx="493">
                  <c:v>4.7863506489719931E-2</c:v>
                </c:pt>
                <c:pt idx="494">
                  <c:v>4.790078664018993E-2</c:v>
                </c:pt>
                <c:pt idx="495">
                  <c:v>4.7935020552680063E-2</c:v>
                </c:pt>
                <c:pt idx="496">
                  <c:v>4.8036126984859928E-2</c:v>
                </c:pt>
                <c:pt idx="497">
                  <c:v>4.8346407738369956E-2</c:v>
                </c:pt>
                <c:pt idx="498">
                  <c:v>4.8442436764090102E-2</c:v>
                </c:pt>
                <c:pt idx="499">
                  <c:v>4.8505682466829958E-2</c:v>
                </c:pt>
                <c:pt idx="500">
                  <c:v>4.8538320730850071E-2</c:v>
                </c:pt>
                <c:pt idx="501">
                  <c:v>4.8550940859610092E-2</c:v>
                </c:pt>
                <c:pt idx="502">
                  <c:v>4.8563996165220003E-2</c:v>
                </c:pt>
                <c:pt idx="503">
                  <c:v>4.863014304697999E-2</c:v>
                </c:pt>
                <c:pt idx="504">
                  <c:v>4.882756827960999E-2</c:v>
                </c:pt>
                <c:pt idx="505">
                  <c:v>4.9069517425349929E-2</c:v>
                </c:pt>
                <c:pt idx="506">
                  <c:v>4.9138284553150058E-2</c:v>
                </c:pt>
                <c:pt idx="507">
                  <c:v>4.9193406954620045E-2</c:v>
                </c:pt>
                <c:pt idx="508">
                  <c:v>4.9222273685910034E-2</c:v>
                </c:pt>
                <c:pt idx="509">
                  <c:v>4.9239390642159986E-2</c:v>
                </c:pt>
                <c:pt idx="510">
                  <c:v>4.928261820962998E-2</c:v>
                </c:pt>
                <c:pt idx="511">
                  <c:v>4.9696181279589968E-2</c:v>
                </c:pt>
                <c:pt idx="512">
                  <c:v>4.9794386189579987E-2</c:v>
                </c:pt>
                <c:pt idx="513">
                  <c:v>4.9886498623610054E-2</c:v>
                </c:pt>
                <c:pt idx="514">
                  <c:v>4.9913769706440014E-2</c:v>
                </c:pt>
                <c:pt idx="515">
                  <c:v>4.9936108784929933E-2</c:v>
                </c:pt>
                <c:pt idx="516">
                  <c:v>4.9946262911519934E-2</c:v>
                </c:pt>
                <c:pt idx="517">
                  <c:v>5.0052446063820089E-2</c:v>
                </c:pt>
                <c:pt idx="518">
                  <c:v>5.0517505061469903E-2</c:v>
                </c:pt>
                <c:pt idx="519">
                  <c:v>5.0556090742500004E-2</c:v>
                </c:pt>
                <c:pt idx="520">
                  <c:v>5.0601929371089982E-2</c:v>
                </c:pt>
                <c:pt idx="521">
                  <c:v>5.0626299274890041E-2</c:v>
                </c:pt>
                <c:pt idx="522">
                  <c:v>5.0654815973139922E-2</c:v>
                </c:pt>
                <c:pt idx="523">
                  <c:v>5.1055238593689989E-2</c:v>
                </c:pt>
                <c:pt idx="524">
                  <c:v>5.1217124383259982E-2</c:v>
                </c:pt>
                <c:pt idx="525">
                  <c:v>5.1254839710580091E-2</c:v>
                </c:pt>
                <c:pt idx="526">
                  <c:v>5.1305755402470066E-2</c:v>
                </c:pt>
                <c:pt idx="527">
                  <c:v>5.1327224127249993E-2</c:v>
                </c:pt>
                <c:pt idx="528">
                  <c:v>5.1355800740640056E-2</c:v>
                </c:pt>
                <c:pt idx="529">
                  <c:v>5.1785077784550104E-2</c:v>
                </c:pt>
                <c:pt idx="530">
                  <c:v>5.1927913244300017E-2</c:v>
                </c:pt>
                <c:pt idx="531">
                  <c:v>5.1991739182849939E-2</c:v>
                </c:pt>
                <c:pt idx="532">
                  <c:v>5.2007550608530018E-2</c:v>
                </c:pt>
                <c:pt idx="533">
                  <c:v>5.2044359614120017E-2</c:v>
                </c:pt>
                <c:pt idx="534">
                  <c:v>5.2350783594530048E-2</c:v>
                </c:pt>
                <c:pt idx="535">
                  <c:v>5.2425465447029973E-2</c:v>
                </c:pt>
                <c:pt idx="536">
                  <c:v>5.259765042213993E-2</c:v>
                </c:pt>
                <c:pt idx="537">
                  <c:v>5.2680634924280101E-2</c:v>
                </c:pt>
                <c:pt idx="538">
                  <c:v>5.2696580626879985E-2</c:v>
                </c:pt>
                <c:pt idx="539">
                  <c:v>5.2714858054740077E-2</c:v>
                </c:pt>
                <c:pt idx="540">
                  <c:v>5.2851213468900093E-2</c:v>
                </c:pt>
                <c:pt idx="541">
                  <c:v>5.325984453452004E-2</c:v>
                </c:pt>
                <c:pt idx="542">
                  <c:v>5.3319173645570039E-2</c:v>
                </c:pt>
                <c:pt idx="543">
                  <c:v>5.3383434760970072E-2</c:v>
                </c:pt>
                <c:pt idx="544">
                  <c:v>5.3414767494440074E-2</c:v>
                </c:pt>
                <c:pt idx="545">
                  <c:v>5.3651648761799953E-2</c:v>
                </c:pt>
                <c:pt idx="546">
                  <c:v>5.394684372756009E-2</c:v>
                </c:pt>
                <c:pt idx="547">
                  <c:v>5.4024160148560041E-2</c:v>
                </c:pt>
                <c:pt idx="548">
                  <c:v>5.4069459934920072E-2</c:v>
                </c:pt>
                <c:pt idx="549">
                  <c:v>5.411027813868996E-2</c:v>
                </c:pt>
                <c:pt idx="550">
                  <c:v>5.4329509240909957E-2</c:v>
                </c:pt>
                <c:pt idx="551">
                  <c:v>5.4625536098239946E-2</c:v>
                </c:pt>
                <c:pt idx="552">
                  <c:v>5.4703761335090029E-2</c:v>
                </c:pt>
                <c:pt idx="553">
                  <c:v>5.4731902771629981E-2</c:v>
                </c:pt>
                <c:pt idx="554">
                  <c:v>5.481154013584999E-2</c:v>
                </c:pt>
                <c:pt idx="555">
                  <c:v>5.5141081509930023E-2</c:v>
                </c:pt>
                <c:pt idx="556">
                  <c:v>5.5398738770439993E-2</c:v>
                </c:pt>
                <c:pt idx="557">
                  <c:v>5.5432682565029978E-2</c:v>
                </c:pt>
                <c:pt idx="558">
                  <c:v>5.5540316306849968E-2</c:v>
                </c:pt>
                <c:pt idx="559">
                  <c:v>5.57763507375999E-2</c:v>
                </c:pt>
                <c:pt idx="560">
                  <c:v>5.5965774210809949E-2</c:v>
                </c:pt>
                <c:pt idx="561">
                  <c:v>5.6098793269089953E-2</c:v>
                </c:pt>
                <c:pt idx="562">
                  <c:v>5.6127660000389934E-2</c:v>
                </c:pt>
                <c:pt idx="563">
                  <c:v>5.6215130547980108E-2</c:v>
                </c:pt>
                <c:pt idx="564">
                  <c:v>5.6301669522019981E-2</c:v>
                </c:pt>
                <c:pt idx="565">
                  <c:v>5.6757796084540013E-2</c:v>
                </c:pt>
                <c:pt idx="566">
                  <c:v>5.6804505066839983E-2</c:v>
                </c:pt>
                <c:pt idx="567">
                  <c:v>5.6963779795289993E-2</c:v>
                </c:pt>
                <c:pt idx="568">
                  <c:v>5.7224305671699893E-2</c:v>
                </c:pt>
                <c:pt idx="569">
                  <c:v>5.7483816135460053E-2</c:v>
                </c:pt>
                <c:pt idx="570">
                  <c:v>5.7519645696409993E-2</c:v>
                </c:pt>
                <c:pt idx="571">
                  <c:v>5.7723018346039989E-2</c:v>
                </c:pt>
                <c:pt idx="572">
                  <c:v>5.7993408231139965E-2</c:v>
                </c:pt>
                <c:pt idx="573">
                  <c:v>5.8203743710429912E-2</c:v>
                </c:pt>
                <c:pt idx="574">
                  <c:v>5.8274387419680052E-2</c:v>
                </c:pt>
                <c:pt idx="575">
                  <c:v>5.8508439594809891E-2</c:v>
                </c:pt>
                <c:pt idx="576">
                  <c:v>5.8739156299419948E-2</c:v>
                </c:pt>
                <c:pt idx="577">
                  <c:v>5.8894079259339982E-2</c:v>
                </c:pt>
                <c:pt idx="578">
                  <c:v>5.8908716698669927E-2</c:v>
                </c:pt>
                <c:pt idx="579">
                  <c:v>5.9003888885420075E-2</c:v>
                </c:pt>
                <c:pt idx="580">
                  <c:v>5.9279529958260024E-2</c:v>
                </c:pt>
                <c:pt idx="581">
                  <c:v>5.9465511492339918E-2</c:v>
                </c:pt>
                <c:pt idx="582">
                  <c:v>5.9612846362699923E-2</c:v>
                </c:pt>
                <c:pt idx="583">
                  <c:v>5.9642438388749941E-2</c:v>
                </c:pt>
                <c:pt idx="584">
                  <c:v>6.0022928017829935E-2</c:v>
                </c:pt>
                <c:pt idx="585">
                  <c:v>6.0299845555729981E-2</c:v>
                </c:pt>
                <c:pt idx="586">
                  <c:v>6.0379627978909944E-2</c:v>
                </c:pt>
                <c:pt idx="587">
                  <c:v>6.0621296191669893E-2</c:v>
                </c:pt>
                <c:pt idx="588">
                  <c:v>6.0855917489740063E-2</c:v>
                </c:pt>
                <c:pt idx="589">
                  <c:v>6.1014551008460094E-2</c:v>
                </c:pt>
                <c:pt idx="590">
                  <c:v>6.1246996125150055E-2</c:v>
                </c:pt>
                <c:pt idx="591">
                  <c:v>6.1523812535209998E-2</c:v>
                </c:pt>
                <c:pt idx="592">
                  <c:v>6.1714025271299988E-2</c:v>
                </c:pt>
                <c:pt idx="593">
                  <c:v>6.1813133113340024E-2</c:v>
                </c:pt>
                <c:pt idx="594">
                  <c:v>6.2034614986600012E-2</c:v>
                </c:pt>
                <c:pt idx="595">
                  <c:v>6.2347506640139994E-2</c:v>
                </c:pt>
                <c:pt idx="596">
                  <c:v>6.2430181313529953E-2</c:v>
                </c:pt>
                <c:pt idx="597">
                  <c:v>6.2790757838820044E-2</c:v>
                </c:pt>
                <c:pt idx="598">
                  <c:v>6.3005485114119963E-2</c:v>
                </c:pt>
                <c:pt idx="599">
                  <c:v>6.3117180506570003E-2</c:v>
                </c:pt>
                <c:pt idx="600">
                  <c:v>6.3222367225860054E-2</c:v>
                </c:pt>
                <c:pt idx="601">
                  <c:v>6.3494188720830014E-2</c:v>
                </c:pt>
                <c:pt idx="602">
                  <c:v>6.3790228926879911E-2</c:v>
                </c:pt>
                <c:pt idx="603">
                  <c:v>6.3932805187939978E-2</c:v>
                </c:pt>
                <c:pt idx="604">
                  <c:v>6.4169873315669923E-2</c:v>
                </c:pt>
                <c:pt idx="605">
                  <c:v>6.4515693855399903E-2</c:v>
                </c:pt>
                <c:pt idx="606">
                  <c:v>6.457166756735E-2</c:v>
                </c:pt>
                <c:pt idx="607">
                  <c:v>6.48783412334899E-2</c:v>
                </c:pt>
                <c:pt idx="608">
                  <c:v>6.5157724773559966E-2</c:v>
                </c:pt>
                <c:pt idx="609">
                  <c:v>6.5273194513109978E-2</c:v>
                </c:pt>
                <c:pt idx="610">
                  <c:v>6.5723919467409964E-2</c:v>
                </c:pt>
                <c:pt idx="611">
                  <c:v>6.5906809197719962E-2</c:v>
                </c:pt>
                <c:pt idx="612">
                  <c:v>6.6228110519600092E-2</c:v>
                </c:pt>
                <c:pt idx="613">
                  <c:v>6.6569172482779937E-2</c:v>
                </c:pt>
                <c:pt idx="614">
                  <c:v>6.6803998811099996E-2</c:v>
                </c:pt>
                <c:pt idx="615">
                  <c:v>6.703696348678001E-2</c:v>
                </c:pt>
                <c:pt idx="616">
                  <c:v>6.7347736601859998E-2</c:v>
                </c:pt>
                <c:pt idx="617">
                  <c:v>6.7556274532190042E-2</c:v>
                </c:pt>
                <c:pt idx="618">
                  <c:v>6.7958813121860029E-2</c:v>
                </c:pt>
                <c:pt idx="619">
                  <c:v>6.8184366053049894E-2</c:v>
                </c:pt>
                <c:pt idx="620">
                  <c:v>6.8339592868839949E-2</c:v>
                </c:pt>
                <c:pt idx="621">
                  <c:v>6.8436202130359947E-2</c:v>
                </c:pt>
                <c:pt idx="622">
                  <c:v>6.8561646985779934E-2</c:v>
                </c:pt>
                <c:pt idx="623">
                  <c:v>6.8704079520760075E-2</c:v>
                </c:pt>
                <c:pt idx="624">
                  <c:v>6.8868332746089944E-2</c:v>
                </c:pt>
                <c:pt idx="625">
                  <c:v>6.898463280864009E-2</c:v>
                </c:pt>
                <c:pt idx="626">
                  <c:v>6.9199790734840061E-2</c:v>
                </c:pt>
                <c:pt idx="627">
                  <c:v>6.9535748980710022E-2</c:v>
                </c:pt>
                <c:pt idx="628">
                  <c:v>6.9845594900540098E-2</c:v>
                </c:pt>
                <c:pt idx="629">
                  <c:v>6.993466109660007E-2</c:v>
                </c:pt>
                <c:pt idx="630">
                  <c:v>7.0183727315860089E-2</c:v>
                </c:pt>
                <c:pt idx="631">
                  <c:v>7.0441583976269984E-2</c:v>
                </c:pt>
                <c:pt idx="632">
                  <c:v>7.0539701982190062E-2</c:v>
                </c:pt>
                <c:pt idx="633">
                  <c:v>7.0655879546059897E-2</c:v>
                </c:pt>
                <c:pt idx="634">
                  <c:v>7.0796456325870061E-2</c:v>
                </c:pt>
                <c:pt idx="635">
                  <c:v>7.0887408288289988E-2</c:v>
                </c:pt>
                <c:pt idx="636">
                  <c:v>7.1072938686919995E-2</c:v>
                </c:pt>
                <c:pt idx="637">
                  <c:v>7.1310835366940051E-2</c:v>
                </c:pt>
                <c:pt idx="638">
                  <c:v>7.141237663280009E-2</c:v>
                </c:pt>
                <c:pt idx="639">
                  <c:v>7.162285717104E-2</c:v>
                </c:pt>
                <c:pt idx="640">
                  <c:v>7.1909493658679935E-2</c:v>
                </c:pt>
                <c:pt idx="641">
                  <c:v>7.2119393961110001E-2</c:v>
                </c:pt>
                <c:pt idx="642">
                  <c:v>7.2337997800620002E-2</c:v>
                </c:pt>
                <c:pt idx="643">
                  <c:v>7.2436492828499954E-2</c:v>
                </c:pt>
                <c:pt idx="644">
                  <c:v>7.2575314244829991E-2</c:v>
                </c:pt>
                <c:pt idx="645">
                  <c:v>7.2739085800769931E-2</c:v>
                </c:pt>
                <c:pt idx="646">
                  <c:v>7.302412663995006E-2</c:v>
                </c:pt>
                <c:pt idx="647">
                  <c:v>7.3085776694219895E-2</c:v>
                </c:pt>
                <c:pt idx="648">
                  <c:v>7.3192104905470012E-2</c:v>
                </c:pt>
                <c:pt idx="649">
                  <c:v>7.3261443084160049E-2</c:v>
                </c:pt>
                <c:pt idx="650">
                  <c:v>7.3412739570299923E-2</c:v>
                </c:pt>
                <c:pt idx="651">
                  <c:v>7.3612630805099943E-2</c:v>
                </c:pt>
                <c:pt idx="652">
                  <c:v>7.3761461289060026E-2</c:v>
                </c:pt>
                <c:pt idx="653">
                  <c:v>7.39897494567201E-2</c:v>
                </c:pt>
                <c:pt idx="654">
                  <c:v>7.4074979015990028E-2</c:v>
                </c:pt>
                <c:pt idx="655">
                  <c:v>7.4224924638250034E-2</c:v>
                </c:pt>
                <c:pt idx="656">
                  <c:v>7.4358233814429964E-2</c:v>
                </c:pt>
                <c:pt idx="657">
                  <c:v>7.4617744278189901E-2</c:v>
                </c:pt>
                <c:pt idx="658">
                  <c:v>7.4693576019589925E-2</c:v>
                </c:pt>
                <c:pt idx="659">
                  <c:v>7.4780355362519924E-2</c:v>
                </c:pt>
                <c:pt idx="660">
                  <c:v>7.4930201259139961E-2</c:v>
                </c:pt>
                <c:pt idx="661">
                  <c:v>7.5313592067250079E-2</c:v>
                </c:pt>
                <c:pt idx="662">
                  <c:v>7.5525813312899981E-2</c:v>
                </c:pt>
                <c:pt idx="663">
                  <c:v>7.5635767997940029E-2</c:v>
                </c:pt>
                <c:pt idx="664">
                  <c:v>7.5711778888380099E-2</c:v>
                </c:pt>
                <c:pt idx="665">
                  <c:v>7.5830146992589942E-2</c:v>
                </c:pt>
                <c:pt idx="666">
                  <c:v>7.6148986567400101E-2</c:v>
                </c:pt>
                <c:pt idx="667">
                  <c:v>7.6204711915470069E-2</c:v>
                </c:pt>
                <c:pt idx="668">
                  <c:v>7.6297817051359962E-2</c:v>
                </c:pt>
                <c:pt idx="669">
                  <c:v>7.6512214181279958E-2</c:v>
                </c:pt>
                <c:pt idx="670">
                  <c:v>7.6558342927770084E-2</c:v>
                </c:pt>
                <c:pt idx="671">
                  <c:v>7.6686284922760084E-2</c:v>
                </c:pt>
                <c:pt idx="672">
                  <c:v>7.6774045588259954E-2</c:v>
                </c:pt>
                <c:pt idx="673">
                  <c:v>7.6907064646539958E-2</c:v>
                </c:pt>
                <c:pt idx="674">
                  <c:v>7.7095206106289949E-2</c:v>
                </c:pt>
                <c:pt idx="675">
                  <c:v>7.7210092795660046E-2</c:v>
                </c:pt>
                <c:pt idx="676">
                  <c:v>7.738459871399006E-2</c:v>
                </c:pt>
                <c:pt idx="677">
                  <c:v>7.7723601483020044E-2</c:v>
                </c:pt>
                <c:pt idx="678">
                  <c:v>7.7858506307669995E-2</c:v>
                </c:pt>
                <c:pt idx="679">
                  <c:v>7.795543916937997E-2</c:v>
                </c:pt>
                <c:pt idx="680">
                  <c:v>7.8026629632149902E-2</c:v>
                </c:pt>
                <c:pt idx="681">
                  <c:v>7.8078415677740098E-2</c:v>
                </c:pt>
                <c:pt idx="682">
                  <c:v>7.8176910705630043E-2</c:v>
                </c:pt>
                <c:pt idx="683">
                  <c:v>7.8267427491200081E-2</c:v>
                </c:pt>
                <c:pt idx="684">
                  <c:v>7.8462966957459912E-2</c:v>
                </c:pt>
                <c:pt idx="685">
                  <c:v>7.8569440227659992E-2</c:v>
                </c:pt>
                <c:pt idx="686">
                  <c:v>7.8657684745490064E-2</c:v>
                </c:pt>
                <c:pt idx="687">
                  <c:v>7.8751634270409987E-2</c:v>
                </c:pt>
                <c:pt idx="688">
                  <c:v>7.8899449341720107E-2</c:v>
                </c:pt>
                <c:pt idx="689">
                  <c:v>7.905002053308996E-2</c:v>
                </c:pt>
                <c:pt idx="690">
                  <c:v>7.9391634363249919E-2</c:v>
                </c:pt>
                <c:pt idx="691">
                  <c:v>7.9534517430210006E-2</c:v>
                </c:pt>
                <c:pt idx="692">
                  <c:v>7.9623148449410097E-2</c:v>
                </c:pt>
                <c:pt idx="693">
                  <c:v>7.9852776769210099E-2</c:v>
                </c:pt>
                <c:pt idx="694">
                  <c:v>8.0064998014869992E-2</c:v>
                </c:pt>
                <c:pt idx="695">
                  <c:v>8.0197001660490042E-2</c:v>
                </c:pt>
                <c:pt idx="696">
                  <c:v>8.0337267594950079E-2</c:v>
                </c:pt>
                <c:pt idx="697">
                  <c:v>8.0424744213920096E-2</c:v>
                </c:pt>
                <c:pt idx="698">
                  <c:v>8.0578071525380102E-2</c:v>
                </c:pt>
                <c:pt idx="699">
                  <c:v>8.0698615513850047E-2</c:v>
                </c:pt>
                <c:pt idx="700">
                  <c:v>8.0786666297250065E-2</c:v>
                </c:pt>
                <c:pt idx="701">
                  <c:v>8.0957835859700067E-2</c:v>
                </c:pt>
                <c:pt idx="702">
                  <c:v>8.1079105142930041E-2</c:v>
                </c:pt>
                <c:pt idx="703">
                  <c:v>8.1187029002649957E-2</c:v>
                </c:pt>
                <c:pt idx="704">
                  <c:v>8.1319757943030035E-2</c:v>
                </c:pt>
                <c:pt idx="705">
                  <c:v>8.154988444423994E-2</c:v>
                </c:pt>
                <c:pt idx="706">
                  <c:v>8.1729685757319981E-2</c:v>
                </c:pt>
                <c:pt idx="707">
                  <c:v>8.1872142429320061E-2</c:v>
                </c:pt>
                <c:pt idx="708">
                  <c:v>8.2012704553070082E-2</c:v>
                </c:pt>
                <c:pt idx="709">
                  <c:v>8.2171834222569906E-2</c:v>
                </c:pt>
                <c:pt idx="710">
                  <c:v>8.224178174334007E-2</c:v>
                </c:pt>
                <c:pt idx="711">
                  <c:v>8.2460389095220021E-2</c:v>
                </c:pt>
                <c:pt idx="712">
                  <c:v>8.2592070004289919E-2</c:v>
                </c:pt>
                <c:pt idx="713">
                  <c:v>8.2726282323990041E-2</c:v>
                </c:pt>
                <c:pt idx="714">
                  <c:v>8.2803565955190006E-2</c:v>
                </c:pt>
                <c:pt idx="715">
                  <c:v>8.2892487092290024E-2</c:v>
                </c:pt>
                <c:pt idx="716">
                  <c:v>8.3070764543359932E-2</c:v>
                </c:pt>
                <c:pt idx="717">
                  <c:v>8.3138652132529911E-2</c:v>
                </c:pt>
                <c:pt idx="718">
                  <c:v>8.3258615885200005E-2</c:v>
                </c:pt>
                <c:pt idx="719">
                  <c:v>8.3419486262120035E-2</c:v>
                </c:pt>
                <c:pt idx="720">
                  <c:v>8.3519867056369934E-2</c:v>
                </c:pt>
                <c:pt idx="721">
                  <c:v>8.3750365729879928E-2</c:v>
                </c:pt>
                <c:pt idx="722">
                  <c:v>8.3890347617820105E-2</c:v>
                </c:pt>
                <c:pt idx="723">
                  <c:v>8.4004581987100035E-2</c:v>
                </c:pt>
                <c:pt idx="724">
                  <c:v>8.4108352209359971E-2</c:v>
                </c:pt>
                <c:pt idx="725">
                  <c:v>8.4227899797340022E-2</c:v>
                </c:pt>
                <c:pt idx="726">
                  <c:v>8.4351490023790054E-2</c:v>
                </c:pt>
                <c:pt idx="727">
                  <c:v>8.4428806444799998E-2</c:v>
                </c:pt>
                <c:pt idx="728">
                  <c:v>8.4607800301250036E-2</c:v>
                </c:pt>
                <c:pt idx="729">
                  <c:v>8.4737636951969897E-2</c:v>
                </c:pt>
                <c:pt idx="730">
                  <c:v>8.4972487394010088E-2</c:v>
                </c:pt>
                <c:pt idx="731">
                  <c:v>8.5069531832389966E-2</c:v>
                </c:pt>
                <c:pt idx="732">
                  <c:v>8.5169912626640087E-2</c:v>
                </c:pt>
                <c:pt idx="733">
                  <c:v>8.5247374106599993E-2</c:v>
                </c:pt>
                <c:pt idx="734">
                  <c:v>8.5387936230340022E-2</c:v>
                </c:pt>
                <c:pt idx="735">
                  <c:v>8.5559540969649905E-2</c:v>
                </c:pt>
                <c:pt idx="736">
                  <c:v>8.5736367831199978E-2</c:v>
                </c:pt>
                <c:pt idx="737">
                  <c:v>8.5926395057319915E-2</c:v>
                </c:pt>
                <c:pt idx="738">
                  <c:v>8.6102786742020099E-2</c:v>
                </c:pt>
                <c:pt idx="739">
                  <c:v>8.6328933646989903E-2</c:v>
                </c:pt>
                <c:pt idx="740">
                  <c:v>8.6439468567830025E-2</c:v>
                </c:pt>
                <c:pt idx="741">
                  <c:v>8.6621082374769953E-2</c:v>
                </c:pt>
                <c:pt idx="742">
                  <c:v>8.6686358902829941E-2</c:v>
                </c:pt>
                <c:pt idx="743">
                  <c:v>8.6776005334689987E-2</c:v>
                </c:pt>
                <c:pt idx="744">
                  <c:v>8.6826775967620007E-2</c:v>
                </c:pt>
                <c:pt idx="745">
                  <c:v>8.6991707995170087E-2</c:v>
                </c:pt>
                <c:pt idx="746">
                  <c:v>8.7098906560129974E-2</c:v>
                </c:pt>
                <c:pt idx="747">
                  <c:v>8.7275008126930009E-2</c:v>
                </c:pt>
                <c:pt idx="748">
                  <c:v>8.7378435159159995E-2</c:v>
                </c:pt>
                <c:pt idx="749">
                  <c:v>8.747489936173003E-2</c:v>
                </c:pt>
                <c:pt idx="750">
                  <c:v>8.7630072093000111E-2</c:v>
                </c:pt>
                <c:pt idx="751">
                  <c:v>8.7726286524210106E-2</c:v>
                </c:pt>
                <c:pt idx="752">
                  <c:v>8.7877855836999919E-2</c:v>
                </c:pt>
                <c:pt idx="753">
                  <c:v>8.8144180243989956E-2</c:v>
                </c:pt>
                <c:pt idx="754">
                  <c:v>8.82029642064599E-2</c:v>
                </c:pt>
                <c:pt idx="755">
                  <c:v>8.832334916747997E-2</c:v>
                </c:pt>
                <c:pt idx="756">
                  <c:v>8.8448879511560108E-2</c:v>
                </c:pt>
                <c:pt idx="757">
                  <c:v>8.8639577681169923E-2</c:v>
                </c:pt>
                <c:pt idx="758">
                  <c:v>8.8785773418730063E-2</c:v>
                </c:pt>
                <c:pt idx="759">
                  <c:v>8.8923603107680105E-2</c:v>
                </c:pt>
                <c:pt idx="760">
                  <c:v>8.908998572475002E-2</c:v>
                </c:pt>
                <c:pt idx="761">
                  <c:v>8.914525318516997E-2</c:v>
                </c:pt>
                <c:pt idx="762">
                  <c:v>8.920458229621997E-2</c:v>
                </c:pt>
                <c:pt idx="763">
                  <c:v>8.9320919575109903E-2</c:v>
                </c:pt>
                <c:pt idx="764">
                  <c:v>8.9415581055749982E-2</c:v>
                </c:pt>
                <c:pt idx="765">
                  <c:v>8.9542424593640035E-2</c:v>
                </c:pt>
                <c:pt idx="766">
                  <c:v>8.9699378378879979E-2</c:v>
                </c:pt>
                <c:pt idx="767">
                  <c:v>8.9753912223609955E-2</c:v>
                </c:pt>
                <c:pt idx="768">
                  <c:v>8.99277011681201E-2</c:v>
                </c:pt>
                <c:pt idx="769">
                  <c:v>9.0025180783340097E-2</c:v>
                </c:pt>
                <c:pt idx="770">
                  <c:v>9.0164002199669913E-2</c:v>
                </c:pt>
                <c:pt idx="771">
                  <c:v>9.0299632319079892E-2</c:v>
                </c:pt>
                <c:pt idx="772">
                  <c:v>9.0481741040119967E-2</c:v>
                </c:pt>
                <c:pt idx="773">
                  <c:v>9.0519106512289893E-2</c:v>
                </c:pt>
                <c:pt idx="774">
                  <c:v>9.061121894631996E-2</c:v>
                </c:pt>
                <c:pt idx="775">
                  <c:v>9.066648640673991E-2</c:v>
                </c:pt>
                <c:pt idx="776">
                  <c:v>9.0861590696150074E-2</c:v>
                </c:pt>
                <c:pt idx="777">
                  <c:v>9.0971110204330019E-2</c:v>
                </c:pt>
                <c:pt idx="778">
                  <c:v>9.1087882660070063E-2</c:v>
                </c:pt>
                <c:pt idx="779">
                  <c:v>9.1191019574399901E-2</c:v>
                </c:pt>
                <c:pt idx="780">
                  <c:v>9.1312869093439941E-2</c:v>
                </c:pt>
                <c:pt idx="781">
                  <c:v>9.1452705922419941E-2</c:v>
                </c:pt>
                <c:pt idx="782">
                  <c:v>9.1525815633840102E-2</c:v>
                </c:pt>
                <c:pt idx="783">
                  <c:v>9.1592542751409933E-2</c:v>
                </c:pt>
                <c:pt idx="784">
                  <c:v>9.168465518544E-2</c:v>
                </c:pt>
                <c:pt idx="785">
                  <c:v>9.1803313407549991E-2</c:v>
                </c:pt>
                <c:pt idx="786">
                  <c:v>9.1977239090079932E-2</c:v>
                </c:pt>
                <c:pt idx="787">
                  <c:v>9.2170457613119927E-2</c:v>
                </c:pt>
                <c:pt idx="788">
                  <c:v>9.2268807582059909E-2</c:v>
                </c:pt>
                <c:pt idx="789">
                  <c:v>9.2388626275780039E-2</c:v>
                </c:pt>
                <c:pt idx="790">
                  <c:v>9.2486541067859918E-2</c:v>
                </c:pt>
                <c:pt idx="791">
                  <c:v>9.2587615412029978E-2</c:v>
                </c:pt>
                <c:pt idx="792">
                  <c:v>9.2779705208299923E-2</c:v>
                </c:pt>
                <c:pt idx="793">
                  <c:v>9.2907502144329968E-2</c:v>
                </c:pt>
                <c:pt idx="794">
                  <c:v>9.3044582853250013E-2</c:v>
                </c:pt>
                <c:pt idx="795">
                  <c:v>9.3187610979160063E-2</c:v>
                </c:pt>
                <c:pt idx="796">
                  <c:v>9.3303077904340004E-2</c:v>
                </c:pt>
                <c:pt idx="797">
                  <c:v>9.345031273985005E-2</c:v>
                </c:pt>
                <c:pt idx="798">
                  <c:v>9.3641558680479964E-2</c:v>
                </c:pt>
                <c:pt idx="799">
                  <c:v>9.3752035358410035E-2</c:v>
                </c:pt>
                <c:pt idx="800">
                  <c:v>9.3865181340369919E-2</c:v>
                </c:pt>
                <c:pt idx="801">
                  <c:v>9.3951056239500064E-2</c:v>
                </c:pt>
                <c:pt idx="802">
                  <c:v>9.4034465136459966E-2</c:v>
                </c:pt>
                <c:pt idx="803">
                  <c:v>9.4141808760370038E-2</c:v>
                </c:pt>
                <c:pt idx="804">
                  <c:v>9.4260757100379955E-2</c:v>
                </c:pt>
                <c:pt idx="805">
                  <c:v>9.4377674615079954E-2</c:v>
                </c:pt>
                <c:pt idx="806">
                  <c:v>9.4477039996669898E-2</c:v>
                </c:pt>
                <c:pt idx="807">
                  <c:v>9.4655317447730036E-2</c:v>
                </c:pt>
                <c:pt idx="808">
                  <c:v>9.4727266687550049E-2</c:v>
                </c:pt>
                <c:pt idx="809">
                  <c:v>9.4815462529890038E-2</c:v>
                </c:pt>
                <c:pt idx="810">
                  <c:v>9.4917148854710032E-2</c:v>
                </c:pt>
                <c:pt idx="811">
                  <c:v>9.4976477965760031E-2</c:v>
                </c:pt>
                <c:pt idx="812">
                  <c:v>9.5132996574140094E-2</c:v>
                </c:pt>
                <c:pt idx="813">
                  <c:v>9.5280376468589889E-2</c:v>
                </c:pt>
                <c:pt idx="814">
                  <c:v>9.5371618548919956E-2</c:v>
                </c:pt>
                <c:pt idx="815">
                  <c:v>9.5417312118559972E-2</c:v>
                </c:pt>
                <c:pt idx="816">
                  <c:v>9.5603706982789971E-2</c:v>
                </c:pt>
                <c:pt idx="817">
                  <c:v>9.5702734244750065E-2</c:v>
                </c:pt>
                <c:pt idx="818">
                  <c:v>9.5777928671320067E-2</c:v>
                </c:pt>
                <c:pt idx="819">
                  <c:v>9.5870031389770016E-2</c:v>
                </c:pt>
                <c:pt idx="820">
                  <c:v>9.6036278663470087E-2</c:v>
                </c:pt>
                <c:pt idx="821">
                  <c:v>9.6119397442520071E-2</c:v>
                </c:pt>
                <c:pt idx="822">
                  <c:v>9.6248644968069952E-2</c:v>
                </c:pt>
                <c:pt idx="823">
                  <c:v>9.6436496309920017E-2</c:v>
                </c:pt>
                <c:pt idx="824">
                  <c:v>9.6518889794219964E-2</c:v>
                </c:pt>
                <c:pt idx="825">
                  <c:v>9.6687545273709929E-2</c:v>
                </c:pt>
                <c:pt idx="826">
                  <c:v>9.6839176277150107E-2</c:v>
                </c:pt>
                <c:pt idx="827">
                  <c:v>9.700744834197006E-2</c:v>
                </c:pt>
                <c:pt idx="828">
                  <c:v>9.7095354066419892E-2</c:v>
                </c:pt>
                <c:pt idx="829">
                  <c:v>9.718790167730007E-2</c:v>
                </c:pt>
                <c:pt idx="830">
                  <c:v>9.7259850917110091E-2</c:v>
                </c:pt>
                <c:pt idx="831">
                  <c:v>9.7364148303050069E-2</c:v>
                </c:pt>
                <c:pt idx="832">
                  <c:v>9.7426958828930044E-2</c:v>
                </c:pt>
                <c:pt idx="833">
                  <c:v>9.7616840996100018E-2</c:v>
                </c:pt>
                <c:pt idx="834">
                  <c:v>9.7707067663759917E-2</c:v>
                </c:pt>
                <c:pt idx="835">
                  <c:v>9.7817088454769996E-2</c:v>
                </c:pt>
                <c:pt idx="836">
                  <c:v>9.7970639778149904E-2</c:v>
                </c:pt>
                <c:pt idx="837">
                  <c:v>9.8095245417259891E-2</c:v>
                </c:pt>
                <c:pt idx="838">
                  <c:v>9.8190259030320082E-2</c:v>
                </c:pt>
                <c:pt idx="839">
                  <c:v>9.84244748249401E-2</c:v>
                </c:pt>
                <c:pt idx="840">
                  <c:v>9.852708591507997E-2</c:v>
                </c:pt>
                <c:pt idx="841">
                  <c:v>9.8640086838089891E-2</c:v>
                </c:pt>
                <c:pt idx="842">
                  <c:v>9.8817348876500066E-2</c:v>
                </c:pt>
                <c:pt idx="843">
                  <c:v>9.8861736915569987E-2</c:v>
                </c:pt>
                <c:pt idx="844">
                  <c:v>9.890222028032003E-2</c:v>
                </c:pt>
                <c:pt idx="845">
                  <c:v>9.8981700796819894E-2</c:v>
                </c:pt>
                <c:pt idx="846">
                  <c:v>9.904146495614996E-2</c:v>
                </c:pt>
                <c:pt idx="847">
                  <c:v>9.9129515739549978E-2</c:v>
                </c:pt>
                <c:pt idx="848">
                  <c:v>9.9218581935609951E-2</c:v>
                </c:pt>
                <c:pt idx="849">
                  <c:v>9.9325493555320055E-2</c:v>
                </c:pt>
                <c:pt idx="850">
                  <c:v>9.9476786868800016E-2</c:v>
                </c:pt>
                <c:pt idx="851">
                  <c:v>9.9534520331389986E-2</c:v>
                </c:pt>
                <c:pt idx="852">
                  <c:v>9.9688427878650065E-2</c:v>
                </c:pt>
                <c:pt idx="853">
                  <c:v>9.979794738683001E-2</c:v>
                </c:pt>
                <c:pt idx="854">
                  <c:v>9.9882226637489913E-2</c:v>
                </c:pt>
                <c:pt idx="855">
                  <c:v>0.10000161015435993</c:v>
                </c:pt>
                <c:pt idx="856">
                  <c:v>0.10006862738982991</c:v>
                </c:pt>
                <c:pt idx="857">
                  <c:v>0.10014449322132002</c:v>
                </c:pt>
                <c:pt idx="858">
                  <c:v>0.10021339622315995</c:v>
                </c:pt>
                <c:pt idx="859">
                  <c:v>0.10042054040552006</c:v>
                </c:pt>
                <c:pt idx="860">
                  <c:v>0.10055210887429</c:v>
                </c:pt>
                <c:pt idx="861">
                  <c:v>0.10065698649603005</c:v>
                </c:pt>
                <c:pt idx="862">
                  <c:v>0.10091345072180991</c:v>
                </c:pt>
                <c:pt idx="863">
                  <c:v>0.10100469280212998</c:v>
                </c:pt>
                <c:pt idx="864">
                  <c:v>0.10109332382133007</c:v>
                </c:pt>
                <c:pt idx="865">
                  <c:v>0.1012034183808399</c:v>
                </c:pt>
                <c:pt idx="866">
                  <c:v>0.10127479256933003</c:v>
                </c:pt>
                <c:pt idx="867">
                  <c:v>0.10134010187303999</c:v>
                </c:pt>
                <c:pt idx="868">
                  <c:v>0.10138652539352</c:v>
                </c:pt>
                <c:pt idx="869">
                  <c:v>0.10154445715966998</c:v>
                </c:pt>
                <c:pt idx="870">
                  <c:v>0.10172781167403011</c:v>
                </c:pt>
                <c:pt idx="871">
                  <c:v>0.10183443000317993</c:v>
                </c:pt>
                <c:pt idx="872">
                  <c:v>0.10190275276921001</c:v>
                </c:pt>
                <c:pt idx="873">
                  <c:v>0.10205700750825009</c:v>
                </c:pt>
                <c:pt idx="874">
                  <c:v>0.10218895407999007</c:v>
                </c:pt>
                <c:pt idx="875">
                  <c:v>0.10226090331980009</c:v>
                </c:pt>
                <c:pt idx="876">
                  <c:v>0.10237216353540002</c:v>
                </c:pt>
                <c:pt idx="877">
                  <c:v>0.10246137479040995</c:v>
                </c:pt>
                <c:pt idx="878">
                  <c:v>0.10253216355861006</c:v>
                </c:pt>
                <c:pt idx="879">
                  <c:v>0.10266286167367</c:v>
                </c:pt>
                <c:pt idx="880">
                  <c:v>0.10278035942417008</c:v>
                </c:pt>
                <c:pt idx="881">
                  <c:v>0.10284766677753998</c:v>
                </c:pt>
                <c:pt idx="882">
                  <c:v>0.10294106656241997</c:v>
                </c:pt>
                <c:pt idx="883">
                  <c:v>0.10305676604845004</c:v>
                </c:pt>
                <c:pt idx="884">
                  <c:v>0.10314141115379005</c:v>
                </c:pt>
                <c:pt idx="885">
                  <c:v>0.10332041389961</c:v>
                </c:pt>
                <c:pt idx="886">
                  <c:v>0.10342790258247003</c:v>
                </c:pt>
                <c:pt idx="887">
                  <c:v>0.10354989716046004</c:v>
                </c:pt>
                <c:pt idx="888">
                  <c:v>0.10366028702233998</c:v>
                </c:pt>
                <c:pt idx="889">
                  <c:v>0.10370598059198</c:v>
                </c:pt>
                <c:pt idx="890">
                  <c:v>0.10380083591082001</c:v>
                </c:pt>
                <c:pt idx="891">
                  <c:v>0.10385959802133993</c:v>
                </c:pt>
                <c:pt idx="892">
                  <c:v>0.10394605315626992</c:v>
                </c:pt>
                <c:pt idx="893">
                  <c:v>0.10406978844166992</c:v>
                </c:pt>
                <c:pt idx="894">
                  <c:v>0.10413506496972991</c:v>
                </c:pt>
                <c:pt idx="895">
                  <c:v>0.10419410396287998</c:v>
                </c:pt>
                <c:pt idx="896">
                  <c:v>0.10429941676146992</c:v>
                </c:pt>
                <c:pt idx="897">
                  <c:v>0.10437919918465011</c:v>
                </c:pt>
                <c:pt idx="898">
                  <c:v>0.10443897965988991</c:v>
                </c:pt>
                <c:pt idx="899">
                  <c:v>0.10451511942196001</c:v>
                </c:pt>
                <c:pt idx="900">
                  <c:v>0.10460167757067995</c:v>
                </c:pt>
                <c:pt idx="901">
                  <c:v>0.10468715933812001</c:v>
                </c:pt>
                <c:pt idx="902">
                  <c:v>0.10482307957541992</c:v>
                </c:pt>
                <c:pt idx="903">
                  <c:v>0.10490300705755007</c:v>
                </c:pt>
                <c:pt idx="904">
                  <c:v>0.10498714124927</c:v>
                </c:pt>
                <c:pt idx="905">
                  <c:v>0.10515555469165005</c:v>
                </c:pt>
                <c:pt idx="906">
                  <c:v>0.1052549125570601</c:v>
                </c:pt>
                <c:pt idx="907">
                  <c:v>0.10535106529762994</c:v>
                </c:pt>
                <c:pt idx="908">
                  <c:v>0.10550297087985006</c:v>
                </c:pt>
                <c:pt idx="909">
                  <c:v>0.10562598087050001</c:v>
                </c:pt>
                <c:pt idx="910">
                  <c:v>0.10576175604884996</c:v>
                </c:pt>
                <c:pt idx="911">
                  <c:v>0.1058661984937399</c:v>
                </c:pt>
                <c:pt idx="912">
                  <c:v>0.1059263979584999</c:v>
                </c:pt>
                <c:pt idx="913">
                  <c:v>0.10605492018928997</c:v>
                </c:pt>
                <c:pt idx="914">
                  <c:v>0.10617401358825007</c:v>
                </c:pt>
                <c:pt idx="915">
                  <c:v>0.10628164733007006</c:v>
                </c:pt>
                <c:pt idx="916">
                  <c:v>0.1064103146198101</c:v>
                </c:pt>
                <c:pt idx="917">
                  <c:v>0.10653953616723011</c:v>
                </c:pt>
                <c:pt idx="918">
                  <c:v>0.10665911625713997</c:v>
                </c:pt>
                <c:pt idx="919">
                  <c:v>0.10671416334180006</c:v>
                </c:pt>
                <c:pt idx="920">
                  <c:v>0.10679249404974001</c:v>
                </c:pt>
                <c:pt idx="921">
                  <c:v>0.10682411378505008</c:v>
                </c:pt>
                <c:pt idx="922">
                  <c:v>0.10693104598083991</c:v>
                </c:pt>
                <c:pt idx="923">
                  <c:v>0.10702333374772</c:v>
                </c:pt>
                <c:pt idx="924">
                  <c:v>0.10712893666422008</c:v>
                </c:pt>
                <c:pt idx="925">
                  <c:v>0.10724048699770994</c:v>
                </c:pt>
                <c:pt idx="926">
                  <c:v>0.10739091313014004</c:v>
                </c:pt>
                <c:pt idx="927">
                  <c:v>0.10743293741591997</c:v>
                </c:pt>
                <c:pt idx="928">
                  <c:v>0.10762721416170007</c:v>
                </c:pt>
                <c:pt idx="929">
                  <c:v>0.10773281707819993</c:v>
                </c:pt>
                <c:pt idx="930">
                  <c:v>0.10786888237445003</c:v>
                </c:pt>
                <c:pt idx="931">
                  <c:v>0.10802351521646991</c:v>
                </c:pt>
                <c:pt idx="932">
                  <c:v>0.10812897307401004</c:v>
                </c:pt>
                <c:pt idx="933">
                  <c:v>0.10828447626972992</c:v>
                </c:pt>
                <c:pt idx="934">
                  <c:v>0.10839949523403991</c:v>
                </c:pt>
                <c:pt idx="935">
                  <c:v>0.10850351528609004</c:v>
                </c:pt>
                <c:pt idx="936">
                  <c:v>0.10857140287527001</c:v>
                </c:pt>
                <c:pt idx="937">
                  <c:v>0.10862667033568996</c:v>
                </c:pt>
                <c:pt idx="938">
                  <c:v>0.10873662502073</c:v>
                </c:pt>
                <c:pt idx="939">
                  <c:v>0.10886326148514991</c:v>
                </c:pt>
                <c:pt idx="940">
                  <c:v>0.10892433130361989</c:v>
                </c:pt>
                <c:pt idx="941">
                  <c:v>0.10899107173656009</c:v>
                </c:pt>
                <c:pt idx="942">
                  <c:v>0.10907171119806991</c:v>
                </c:pt>
                <c:pt idx="943">
                  <c:v>0.10919878283934992</c:v>
                </c:pt>
                <c:pt idx="944">
                  <c:v>0.10926478466215994</c:v>
                </c:pt>
                <c:pt idx="945">
                  <c:v>0.10938213735371005</c:v>
                </c:pt>
                <c:pt idx="946">
                  <c:v>0.10947802132047002</c:v>
                </c:pt>
                <c:pt idx="947">
                  <c:v>0.1095242951259201</c:v>
                </c:pt>
                <c:pt idx="948">
                  <c:v>0.10964675006611002</c:v>
                </c:pt>
                <c:pt idx="949">
                  <c:v>0.10977974393904</c:v>
                </c:pt>
                <c:pt idx="950">
                  <c:v>0.10986576389712011</c:v>
                </c:pt>
                <c:pt idx="951">
                  <c:v>0.1100029896649799</c:v>
                </c:pt>
                <c:pt idx="952">
                  <c:v>0.11011715105959996</c:v>
                </c:pt>
                <c:pt idx="953">
                  <c:v>0.11024451281879011</c:v>
                </c:pt>
                <c:pt idx="954">
                  <c:v>0.11028158811558009</c:v>
                </c:pt>
                <c:pt idx="955">
                  <c:v>0.11045339770856</c:v>
                </c:pt>
                <c:pt idx="956">
                  <c:v>0.11056291721673994</c:v>
                </c:pt>
                <c:pt idx="957">
                  <c:v>0.11063631704607002</c:v>
                </c:pt>
                <c:pt idx="958">
                  <c:v>0.11076005233147002</c:v>
                </c:pt>
                <c:pt idx="959">
                  <c:v>0.11085579123928002</c:v>
                </c:pt>
                <c:pt idx="960">
                  <c:v>0.11097161697576996</c:v>
                </c:pt>
                <c:pt idx="961">
                  <c:v>0.11109934521839993</c:v>
                </c:pt>
                <c:pt idx="962">
                  <c:v>0.11118536517648003</c:v>
                </c:pt>
                <c:pt idx="963">
                  <c:v>0.11130054198376005</c:v>
                </c:pt>
                <c:pt idx="964">
                  <c:v>0.11142485750497011</c:v>
                </c:pt>
                <c:pt idx="965">
                  <c:v>0.11161328908262003</c:v>
                </c:pt>
                <c:pt idx="966">
                  <c:v>0.11167029725044997</c:v>
                </c:pt>
                <c:pt idx="967">
                  <c:v>0.11173528366060004</c:v>
                </c:pt>
                <c:pt idx="968">
                  <c:v>0.11180897360783004</c:v>
                </c:pt>
                <c:pt idx="969">
                  <c:v>0.11191472158328009</c:v>
                </c:pt>
                <c:pt idx="970">
                  <c:v>0.11198884670735998</c:v>
                </c:pt>
                <c:pt idx="971">
                  <c:v>0.11213767719132006</c:v>
                </c:pt>
                <c:pt idx="972">
                  <c:v>0.1122324006864801</c:v>
                </c:pt>
                <c:pt idx="973">
                  <c:v>0.11228215590674995</c:v>
                </c:pt>
                <c:pt idx="974">
                  <c:v>0.11239544694766002</c:v>
                </c:pt>
                <c:pt idx="975">
                  <c:v>0.11254674343379989</c:v>
                </c:pt>
                <c:pt idx="976">
                  <c:v>0.1126382756320301</c:v>
                </c:pt>
                <c:pt idx="977">
                  <c:v>0.11269803991992999</c:v>
                </c:pt>
                <c:pt idx="978">
                  <c:v>0.11282582699979993</c:v>
                </c:pt>
                <c:pt idx="979">
                  <c:v>0.11297228386474001</c:v>
                </c:pt>
                <c:pt idx="980">
                  <c:v>0.11310957216458006</c:v>
                </c:pt>
                <c:pt idx="981">
                  <c:v>0.11321880155486008</c:v>
                </c:pt>
                <c:pt idx="982">
                  <c:v>0.11335718779433002</c:v>
                </c:pt>
                <c:pt idx="983">
                  <c:v>0.11346382702279989</c:v>
                </c:pt>
                <c:pt idx="984">
                  <c:v>0.11354953596367001</c:v>
                </c:pt>
                <c:pt idx="985">
                  <c:v>0.11372955412214991</c:v>
                </c:pt>
                <c:pt idx="986">
                  <c:v>0.11382862938583993</c:v>
                </c:pt>
                <c:pt idx="987">
                  <c:v>0.11392828488534001</c:v>
                </c:pt>
                <c:pt idx="988">
                  <c:v>0.11403606368609998</c:v>
                </c:pt>
                <c:pt idx="989">
                  <c:v>0.11408799479063991</c:v>
                </c:pt>
                <c:pt idx="990">
                  <c:v>0.11417938192991994</c:v>
                </c:pt>
                <c:pt idx="991">
                  <c:v>0.11429891050572993</c:v>
                </c:pt>
                <c:pt idx="992">
                  <c:v>0.1143888470554999</c:v>
                </c:pt>
                <c:pt idx="993">
                  <c:v>0.11446703383021006</c:v>
                </c:pt>
                <c:pt idx="994">
                  <c:v>0.1145379676573699</c:v>
                </c:pt>
                <c:pt idx="995">
                  <c:v>0.11464792234239995</c:v>
                </c:pt>
                <c:pt idx="996">
                  <c:v>0.11472843006032996</c:v>
                </c:pt>
                <c:pt idx="997">
                  <c:v>0.11484853887195001</c:v>
                </c:pt>
                <c:pt idx="998">
                  <c:v>0.11497140380365001</c:v>
                </c:pt>
                <c:pt idx="999">
                  <c:v>0.11503015267889993</c:v>
                </c:pt>
                <c:pt idx="1000">
                  <c:v>0.11509827988639998</c:v>
                </c:pt>
                <c:pt idx="1001">
                  <c:v>0.11515142196212991</c:v>
                </c:pt>
                <c:pt idx="1002">
                  <c:v>0.11522786802943008</c:v>
                </c:pt>
                <c:pt idx="1003">
                  <c:v>0.11535377919909995</c:v>
                </c:pt>
                <c:pt idx="1004">
                  <c:v>0.11541789525554003</c:v>
                </c:pt>
                <c:pt idx="1005">
                  <c:v>0.11547911013295997</c:v>
                </c:pt>
                <c:pt idx="1006">
                  <c:v>0.11561372483971</c:v>
                </c:pt>
                <c:pt idx="1007">
                  <c:v>0.1156794365446101</c:v>
                </c:pt>
                <c:pt idx="1008">
                  <c:v>0.11575631778876994</c:v>
                </c:pt>
                <c:pt idx="1009">
                  <c:v>0.11588469496061005</c:v>
                </c:pt>
                <c:pt idx="1010">
                  <c:v>0.11595718687837997</c:v>
                </c:pt>
                <c:pt idx="1011">
                  <c:v>0.11603221991401003</c:v>
                </c:pt>
                <c:pt idx="1012">
                  <c:v>0.11623515738678991</c:v>
                </c:pt>
                <c:pt idx="1013">
                  <c:v>0.11637006221143009</c:v>
                </c:pt>
                <c:pt idx="1014">
                  <c:v>0.11651004409937005</c:v>
                </c:pt>
                <c:pt idx="1015">
                  <c:v>0.11657343486106009</c:v>
                </c:pt>
                <c:pt idx="1016">
                  <c:v>0.11676607314830001</c:v>
                </c:pt>
                <c:pt idx="1017">
                  <c:v>0.11688168513242991</c:v>
                </c:pt>
                <c:pt idx="1018">
                  <c:v>0.11694754189628997</c:v>
                </c:pt>
                <c:pt idx="1019">
                  <c:v>0.11710739686055005</c:v>
                </c:pt>
                <c:pt idx="1020">
                  <c:v>0.11717673503924009</c:v>
                </c:pt>
                <c:pt idx="1021">
                  <c:v>0.11725724275717009</c:v>
                </c:pt>
                <c:pt idx="1022">
                  <c:v>0.11732933705593007</c:v>
                </c:pt>
                <c:pt idx="1023">
                  <c:v>0.1174443688042599</c:v>
                </c:pt>
                <c:pt idx="1024">
                  <c:v>0.11751109592182996</c:v>
                </c:pt>
                <c:pt idx="1025">
                  <c:v>0.11761626366146993</c:v>
                </c:pt>
                <c:pt idx="1026">
                  <c:v>0.11779990829372999</c:v>
                </c:pt>
                <c:pt idx="1027">
                  <c:v>0.1179519300746199</c:v>
                </c:pt>
                <c:pt idx="1028">
                  <c:v>0.11803475873577995</c:v>
                </c:pt>
                <c:pt idx="1029">
                  <c:v>0.11809814949747</c:v>
                </c:pt>
                <c:pt idx="1030">
                  <c:v>0.11820302711921005</c:v>
                </c:pt>
                <c:pt idx="1031">
                  <c:v>0.11834083312287991</c:v>
                </c:pt>
                <c:pt idx="1032">
                  <c:v>0.11840161282343997</c:v>
                </c:pt>
                <c:pt idx="1033">
                  <c:v>0.11846906523577005</c:v>
                </c:pt>
                <c:pt idx="1034">
                  <c:v>0.11854884765894003</c:v>
                </c:pt>
                <c:pt idx="1035">
                  <c:v>0.11872712511000993</c:v>
                </c:pt>
                <c:pt idx="1036">
                  <c:v>0.11888785042797001</c:v>
                </c:pt>
                <c:pt idx="1037">
                  <c:v>0.11898852134013005</c:v>
                </c:pt>
                <c:pt idx="1038">
                  <c:v>0.11902358257349999</c:v>
                </c:pt>
                <c:pt idx="1039">
                  <c:v>0.11909252860816011</c:v>
                </c:pt>
                <c:pt idx="1040">
                  <c:v>0.11918391574743992</c:v>
                </c:pt>
                <c:pt idx="1041">
                  <c:v>0.11926732464440004</c:v>
                </c:pt>
                <c:pt idx="1042">
                  <c:v>0.1193305703471399</c:v>
                </c:pt>
                <c:pt idx="1043">
                  <c:v>0.11938525757175</c:v>
                </c:pt>
                <c:pt idx="1044">
                  <c:v>0.11945575622204996</c:v>
                </c:pt>
                <c:pt idx="1045">
                  <c:v>0.11953017146403</c:v>
                </c:pt>
                <c:pt idx="1046">
                  <c:v>0.11959602822789006</c:v>
                </c:pt>
                <c:pt idx="1047">
                  <c:v>0.11968175806807002</c:v>
                </c:pt>
                <c:pt idx="1048">
                  <c:v>0.11978188131675993</c:v>
                </c:pt>
                <c:pt idx="1049">
                  <c:v>0.1199122408619</c:v>
                </c:pt>
                <c:pt idx="1050">
                  <c:v>0.12005833110546993</c:v>
                </c:pt>
                <c:pt idx="1051">
                  <c:v>0.12014435106355004</c:v>
                </c:pt>
                <c:pt idx="1052">
                  <c:v>0.1202448769167499</c:v>
                </c:pt>
                <c:pt idx="1053">
                  <c:v>0.12036629125894005</c:v>
                </c:pt>
                <c:pt idx="1054">
                  <c:v>0.12046725228899002</c:v>
                </c:pt>
                <c:pt idx="1055">
                  <c:v>0.12059620969663998</c:v>
                </c:pt>
                <c:pt idx="1056">
                  <c:v>0.12070732485327995</c:v>
                </c:pt>
                <c:pt idx="1057">
                  <c:v>0.12078855786596998</c:v>
                </c:pt>
                <c:pt idx="1058">
                  <c:v>0.1208880683065201</c:v>
                </c:pt>
                <c:pt idx="1059">
                  <c:v>0.1209502985966</c:v>
                </c:pt>
                <c:pt idx="1060">
                  <c:v>0.12108041647585011</c:v>
                </c:pt>
                <c:pt idx="1061">
                  <c:v>0.12114047088165991</c:v>
                </c:pt>
                <c:pt idx="1062">
                  <c:v>0.12129191242674997</c:v>
                </c:pt>
                <c:pt idx="1063">
                  <c:v>0.12138678098085998</c:v>
                </c:pt>
                <c:pt idx="1064">
                  <c:v>0.12151196685577004</c:v>
                </c:pt>
                <c:pt idx="1065">
                  <c:v>0.12159426705454002</c:v>
                </c:pt>
                <c:pt idx="1066">
                  <c:v>0.12167820441388</c:v>
                </c:pt>
                <c:pt idx="1067">
                  <c:v>0.12172650904464</c:v>
                </c:pt>
                <c:pt idx="1068">
                  <c:v>0.1218074519394301</c:v>
                </c:pt>
                <c:pt idx="1069">
                  <c:v>0.12191465050438999</c:v>
                </c:pt>
                <c:pt idx="1070">
                  <c:v>0.12203823688355997</c:v>
                </c:pt>
                <c:pt idx="1071">
                  <c:v>0.12210090619777003</c:v>
                </c:pt>
                <c:pt idx="1072">
                  <c:v>0.12221521265135005</c:v>
                </c:pt>
                <c:pt idx="1073">
                  <c:v>0.12231646379930994</c:v>
                </c:pt>
                <c:pt idx="1074">
                  <c:v>0.12245267415451</c:v>
                </c:pt>
                <c:pt idx="1075">
                  <c:v>0.12255610118673999</c:v>
                </c:pt>
                <c:pt idx="1076">
                  <c:v>0.12264864879762993</c:v>
                </c:pt>
                <c:pt idx="1077">
                  <c:v>0.12279153186459002</c:v>
                </c:pt>
                <c:pt idx="1078">
                  <c:v>0.12283446931416009</c:v>
                </c:pt>
                <c:pt idx="1079">
                  <c:v>0.12296469512825992</c:v>
                </c:pt>
                <c:pt idx="1080">
                  <c:v>0.12304273838405999</c:v>
                </c:pt>
                <c:pt idx="1081">
                  <c:v>0.12311341767738004</c:v>
                </c:pt>
                <c:pt idx="1082">
                  <c:v>0.12330228443188007</c:v>
                </c:pt>
                <c:pt idx="1083">
                  <c:v>0.12340672687677001</c:v>
                </c:pt>
                <c:pt idx="1084">
                  <c:v>0.12347345399434007</c:v>
                </c:pt>
                <c:pt idx="1085">
                  <c:v>0.12358834068370994</c:v>
                </c:pt>
                <c:pt idx="1086">
                  <c:v>0.12368553018104</c:v>
                </c:pt>
                <c:pt idx="1087">
                  <c:v>0.12371309138176989</c:v>
                </c:pt>
                <c:pt idx="1088">
                  <c:v>0.12382547055914994</c:v>
                </c:pt>
                <c:pt idx="1089">
                  <c:v>0.12390137790047007</c:v>
                </c:pt>
                <c:pt idx="1090">
                  <c:v>0.12397492278875011</c:v>
                </c:pt>
                <c:pt idx="1091">
                  <c:v>0.12403613766617005</c:v>
                </c:pt>
                <c:pt idx="1092">
                  <c:v>0.12409851301519992</c:v>
                </c:pt>
                <c:pt idx="1093">
                  <c:v>0.12416146860003008</c:v>
                </c:pt>
                <c:pt idx="1094">
                  <c:v>0.12418902980076996</c:v>
                </c:pt>
                <c:pt idx="1095">
                  <c:v>0.12427432446409004</c:v>
                </c:pt>
                <c:pt idx="1096">
                  <c:v>0.1243503353545401</c:v>
                </c:pt>
                <c:pt idx="1097">
                  <c:v>0.12445999992167001</c:v>
                </c:pt>
                <c:pt idx="1098">
                  <c:v>0.12452179503489003</c:v>
                </c:pt>
                <c:pt idx="1099">
                  <c:v>0.12458434420669007</c:v>
                </c:pt>
                <c:pt idx="1100">
                  <c:v>0.12468797070288007</c:v>
                </c:pt>
                <c:pt idx="1101">
                  <c:v>0.12481539435218991</c:v>
                </c:pt>
                <c:pt idx="1102">
                  <c:v>0.12496886672259011</c:v>
                </c:pt>
                <c:pt idx="1103">
                  <c:v>0.12511987309082007</c:v>
                </c:pt>
                <c:pt idx="1104">
                  <c:v>0.12522866817675005</c:v>
                </c:pt>
                <c:pt idx="1105">
                  <c:v>0.12528538535417999</c:v>
                </c:pt>
                <c:pt idx="1106">
                  <c:v>0.1254475612616599</c:v>
                </c:pt>
                <c:pt idx="1107">
                  <c:v>0.12549267459549007</c:v>
                </c:pt>
                <c:pt idx="1108">
                  <c:v>0.12564600190694009</c:v>
                </c:pt>
                <c:pt idx="1109">
                  <c:v>0.12570228478001999</c:v>
                </c:pt>
                <c:pt idx="1110">
                  <c:v>0.12577524943248997</c:v>
                </c:pt>
                <c:pt idx="1111">
                  <c:v>0.12585358126616009</c:v>
                </c:pt>
                <c:pt idx="1112">
                  <c:v>0.12596513159965994</c:v>
                </c:pt>
                <c:pt idx="1113">
                  <c:v>0.12607682699210998</c:v>
                </c:pt>
                <c:pt idx="1114">
                  <c:v>0.12620723498926001</c:v>
                </c:pt>
                <c:pt idx="1115">
                  <c:v>0.1262853422405199</c:v>
                </c:pt>
                <c:pt idx="1116">
                  <c:v>0.12638652785299009</c:v>
                </c:pt>
                <c:pt idx="1117">
                  <c:v>0.12647936558177997</c:v>
                </c:pt>
                <c:pt idx="1118">
                  <c:v>0.12656915707258998</c:v>
                </c:pt>
                <c:pt idx="1119">
                  <c:v>0.12666504103934995</c:v>
                </c:pt>
                <c:pt idx="1120">
                  <c:v>0.12674641911098994</c:v>
                </c:pt>
                <c:pt idx="1121">
                  <c:v>0.12683664577866005</c:v>
                </c:pt>
                <c:pt idx="1122">
                  <c:v>0.12693064397906006</c:v>
                </c:pt>
                <c:pt idx="1123">
                  <c:v>0.12703610183660996</c:v>
                </c:pt>
                <c:pt idx="1124">
                  <c:v>0.12714022490254995</c:v>
                </c:pt>
                <c:pt idx="1125">
                  <c:v>0.12718899397120009</c:v>
                </c:pt>
                <c:pt idx="1126">
                  <c:v>0.12724788790540997</c:v>
                </c:pt>
                <c:pt idx="1127">
                  <c:v>0.12741238475609995</c:v>
                </c:pt>
                <c:pt idx="1128">
                  <c:v>0.12748099764003995</c:v>
                </c:pt>
                <c:pt idx="1129">
                  <c:v>0.12763536121235997</c:v>
                </c:pt>
                <c:pt idx="1130">
                  <c:v>0.12775414364521009</c:v>
                </c:pt>
                <c:pt idx="1131">
                  <c:v>0.12788571211397004</c:v>
                </c:pt>
                <c:pt idx="1132">
                  <c:v>0.12796941112884008</c:v>
                </c:pt>
                <c:pt idx="1133">
                  <c:v>0.12806892156937999</c:v>
                </c:pt>
                <c:pt idx="1134">
                  <c:v>0.12812404397084998</c:v>
                </c:pt>
                <c:pt idx="1135">
                  <c:v>0.1281688723827501</c:v>
                </c:pt>
                <c:pt idx="1136">
                  <c:v>0.12830696330835001</c:v>
                </c:pt>
                <c:pt idx="1137">
                  <c:v>0.12837253222337996</c:v>
                </c:pt>
                <c:pt idx="1138">
                  <c:v>0.12847421627911992</c:v>
                </c:pt>
                <c:pt idx="1139">
                  <c:v>0.1286141981670601</c:v>
                </c:pt>
                <c:pt idx="1140">
                  <c:v>0.12872183190888009</c:v>
                </c:pt>
                <c:pt idx="1141">
                  <c:v>0.12881147834073992</c:v>
                </c:pt>
                <c:pt idx="1142">
                  <c:v>0.12891577572667989</c:v>
                </c:pt>
                <c:pt idx="1143">
                  <c:v>0.12899555814985009</c:v>
                </c:pt>
                <c:pt idx="1144">
                  <c:v>0.12903878571732008</c:v>
                </c:pt>
                <c:pt idx="1145">
                  <c:v>0.12912321002693994</c:v>
                </c:pt>
                <c:pt idx="1146">
                  <c:v>0.12917572136728994</c:v>
                </c:pt>
                <c:pt idx="1147">
                  <c:v>0.12923127894561004</c:v>
                </c:pt>
                <c:pt idx="1148">
                  <c:v>0.12932237596697993</c:v>
                </c:pt>
                <c:pt idx="1149">
                  <c:v>0.12941419828311007</c:v>
                </c:pt>
                <c:pt idx="1150">
                  <c:v>0.12949412576524</c:v>
                </c:pt>
                <c:pt idx="1151">
                  <c:v>0.12958739867087998</c:v>
                </c:pt>
                <c:pt idx="1152">
                  <c:v>0.12966616568139999</c:v>
                </c:pt>
                <c:pt idx="1153">
                  <c:v>0.12977960178127002</c:v>
                </c:pt>
                <c:pt idx="1154">
                  <c:v>0.1298825936366399</c:v>
                </c:pt>
                <c:pt idx="1155">
                  <c:v>0.13003534071229006</c:v>
                </c:pt>
                <c:pt idx="1156">
                  <c:v>0.13020665533369002</c:v>
                </c:pt>
                <c:pt idx="1157">
                  <c:v>0.13027178680280005</c:v>
                </c:pt>
                <c:pt idx="1158">
                  <c:v>0.13039189561442011</c:v>
                </c:pt>
                <c:pt idx="1159">
                  <c:v>0.13048255745894011</c:v>
                </c:pt>
                <c:pt idx="1160">
                  <c:v>0.13063022747129005</c:v>
                </c:pt>
                <c:pt idx="1161">
                  <c:v>0.1307401821563301</c:v>
                </c:pt>
                <c:pt idx="1162">
                  <c:v>0.13081141989858991</c:v>
                </c:pt>
                <c:pt idx="1163">
                  <c:v>0.13087997723379008</c:v>
                </c:pt>
                <c:pt idx="1164">
                  <c:v>0.13100027595405006</c:v>
                </c:pt>
                <c:pt idx="1165">
                  <c:v>0.13112747352566001</c:v>
                </c:pt>
                <c:pt idx="1166">
                  <c:v>0.13118367041888002</c:v>
                </c:pt>
                <c:pt idx="1167">
                  <c:v>0.13127167815364005</c:v>
                </c:pt>
                <c:pt idx="1168">
                  <c:v>0.1313172266643301</c:v>
                </c:pt>
                <c:pt idx="1169">
                  <c:v>0.13137626565747995</c:v>
                </c:pt>
                <c:pt idx="1170">
                  <c:v>0.13143820582965993</c:v>
                </c:pt>
                <c:pt idx="1171">
                  <c:v>0.13150662289729009</c:v>
                </c:pt>
                <c:pt idx="1172">
                  <c:v>0.13154946604525009</c:v>
                </c:pt>
                <c:pt idx="1173">
                  <c:v>0.13161024574581992</c:v>
                </c:pt>
                <c:pt idx="1174">
                  <c:v>0.13165651955126001</c:v>
                </c:pt>
                <c:pt idx="1175">
                  <c:v>0.13175312881278001</c:v>
                </c:pt>
                <c:pt idx="1176">
                  <c:v>0.13181405357230003</c:v>
                </c:pt>
                <c:pt idx="1177">
                  <c:v>0.13184495112890993</c:v>
                </c:pt>
                <c:pt idx="1178">
                  <c:v>0.1319213971962101</c:v>
                </c:pt>
                <c:pt idx="1179">
                  <c:v>0.13210797277253006</c:v>
                </c:pt>
                <c:pt idx="1180">
                  <c:v>0.13218134283681993</c:v>
                </c:pt>
                <c:pt idx="1181">
                  <c:v>0.13230290223795005</c:v>
                </c:pt>
                <c:pt idx="1182">
                  <c:v>0.13238239454323009</c:v>
                </c:pt>
                <c:pt idx="1183">
                  <c:v>0.13247146073929006</c:v>
                </c:pt>
                <c:pt idx="1184">
                  <c:v>0.13256777988290991</c:v>
                </c:pt>
                <c:pt idx="1185">
                  <c:v>0.13268150610067009</c:v>
                </c:pt>
                <c:pt idx="1186">
                  <c:v>0.13280843268299991</c:v>
                </c:pt>
                <c:pt idx="1187">
                  <c:v>0.13290565245887009</c:v>
                </c:pt>
                <c:pt idx="1188">
                  <c:v>0.1330279068762199</c:v>
                </c:pt>
                <c:pt idx="1189">
                  <c:v>0.13316904923576001</c:v>
                </c:pt>
                <c:pt idx="1190">
                  <c:v>0.13331875007344007</c:v>
                </c:pt>
                <c:pt idx="1191">
                  <c:v>0.13339113449009998</c:v>
                </c:pt>
                <c:pt idx="1192">
                  <c:v>0.13359160596070008</c:v>
                </c:pt>
                <c:pt idx="1193">
                  <c:v>0.13367066308913</c:v>
                </c:pt>
                <c:pt idx="1194">
                  <c:v>0.1337337637329099</c:v>
                </c:pt>
                <c:pt idx="1195">
                  <c:v>0.13385894960782996</c:v>
                </c:pt>
                <c:pt idx="1196">
                  <c:v>0.13390855976915006</c:v>
                </c:pt>
                <c:pt idx="1197">
                  <c:v>0.13396295687586002</c:v>
                </c:pt>
                <c:pt idx="1198">
                  <c:v>0.1340473811854801</c:v>
                </c:pt>
                <c:pt idx="1199">
                  <c:v>0.13415037304084998</c:v>
                </c:pt>
                <c:pt idx="1200">
                  <c:v>0.13419171484195003</c:v>
                </c:pt>
                <c:pt idx="1201">
                  <c:v>0.13426105302064006</c:v>
                </c:pt>
                <c:pt idx="1202">
                  <c:v>0.13433343743730997</c:v>
                </c:pt>
                <c:pt idx="1203">
                  <c:v>0.13437295190350995</c:v>
                </c:pt>
                <c:pt idx="1204">
                  <c:v>0.13449068134044007</c:v>
                </c:pt>
                <c:pt idx="1205">
                  <c:v>0.1345684329382999</c:v>
                </c:pt>
                <c:pt idx="1206">
                  <c:v>0.13473133414054006</c:v>
                </c:pt>
                <c:pt idx="1207">
                  <c:v>0.13481619362701003</c:v>
                </c:pt>
                <c:pt idx="1208">
                  <c:v>0.13500302955619992</c:v>
                </c:pt>
                <c:pt idx="1209">
                  <c:v>0.13509064516274005</c:v>
                </c:pt>
                <c:pt idx="1210">
                  <c:v>0.13516186910780004</c:v>
                </c:pt>
                <c:pt idx="1211">
                  <c:v>0.13529430793026997</c:v>
                </c:pt>
                <c:pt idx="1212">
                  <c:v>0.13545430795348001</c:v>
                </c:pt>
                <c:pt idx="1213">
                  <c:v>0.13554496979800001</c:v>
                </c:pt>
                <c:pt idx="1214">
                  <c:v>0.1356743914638201</c:v>
                </c:pt>
                <c:pt idx="1215">
                  <c:v>0.13580549567440992</c:v>
                </c:pt>
                <c:pt idx="1216">
                  <c:v>0.13591356459308002</c:v>
                </c:pt>
                <c:pt idx="1217">
                  <c:v>0.13596360993126</c:v>
                </c:pt>
                <c:pt idx="1218">
                  <c:v>0.13598449842024007</c:v>
                </c:pt>
                <c:pt idx="1219">
                  <c:v>0.13603555917107002</c:v>
                </c:pt>
                <c:pt idx="1220">
                  <c:v>0.13611462441502997</c:v>
                </c:pt>
                <c:pt idx="1221">
                  <c:v>0.13619555919428006</c:v>
                </c:pt>
                <c:pt idx="1222">
                  <c:v>0.13629826093175001</c:v>
                </c:pt>
                <c:pt idx="1223">
                  <c:v>0.13641372785692996</c:v>
                </c:pt>
                <c:pt idx="1224">
                  <c:v>0.1364885782757701</c:v>
                </c:pt>
                <c:pt idx="1225">
                  <c:v>0.13657053658320994</c:v>
                </c:pt>
                <c:pt idx="1226">
                  <c:v>0.13663378228595002</c:v>
                </c:pt>
                <c:pt idx="1227">
                  <c:v>0.13668426280097989</c:v>
                </c:pt>
                <c:pt idx="1228">
                  <c:v>0.13675679227659998</c:v>
                </c:pt>
                <c:pt idx="1229">
                  <c:v>0.13683468893341</c:v>
                </c:pt>
                <c:pt idx="1230">
                  <c:v>0.13689865993089989</c:v>
                </c:pt>
                <c:pt idx="1231">
                  <c:v>0.13696190563363997</c:v>
                </c:pt>
                <c:pt idx="1232">
                  <c:v>0.13701398179713009</c:v>
                </c:pt>
                <c:pt idx="1233">
                  <c:v>0.13709245868974995</c:v>
                </c:pt>
                <c:pt idx="1234">
                  <c:v>0.13713220484238997</c:v>
                </c:pt>
                <c:pt idx="1235">
                  <c:v>0.13718747230280992</c:v>
                </c:pt>
                <c:pt idx="1236">
                  <c:v>0.13726275789849995</c:v>
                </c:pt>
                <c:pt idx="1237">
                  <c:v>0.13740477061175005</c:v>
                </c:pt>
                <c:pt idx="1238">
                  <c:v>0.1374638096048999</c:v>
                </c:pt>
                <c:pt idx="1239">
                  <c:v>0.13757840617638006</c:v>
                </c:pt>
                <c:pt idx="1240">
                  <c:v>0.13767922214748007</c:v>
                </c:pt>
                <c:pt idx="1241">
                  <c:v>0.13790739987777001</c:v>
                </c:pt>
                <c:pt idx="1242">
                  <c:v>0.13805463471327006</c:v>
                </c:pt>
                <c:pt idx="1243">
                  <c:v>0.13818620318204</c:v>
                </c:pt>
                <c:pt idx="1244">
                  <c:v>0.13827759032132003</c:v>
                </c:pt>
                <c:pt idx="1245">
                  <c:v>0.13833039177956996</c:v>
                </c:pt>
                <c:pt idx="1246">
                  <c:v>0.13851577711924001</c:v>
                </c:pt>
                <c:pt idx="1247">
                  <c:v>0.13855914974565997</c:v>
                </c:pt>
                <c:pt idx="1248">
                  <c:v>0.13862674721694002</c:v>
                </c:pt>
                <c:pt idx="1249">
                  <c:v>0.1387051430936701</c:v>
                </c:pt>
                <c:pt idx="1250">
                  <c:v>0.13881111714394989</c:v>
                </c:pt>
                <c:pt idx="1251">
                  <c:v>0.13890337463693991</c:v>
                </c:pt>
                <c:pt idx="1252">
                  <c:v>0.1389526946803501</c:v>
                </c:pt>
                <c:pt idx="1253">
                  <c:v>0.13902914074765005</c:v>
                </c:pt>
                <c:pt idx="1254">
                  <c:v>0.13910776269922009</c:v>
                </c:pt>
                <c:pt idx="1255">
                  <c:v>0.13916923457244001</c:v>
                </c:pt>
                <c:pt idx="1256">
                  <c:v>0.13919900477954994</c:v>
                </c:pt>
                <c:pt idx="1257">
                  <c:v>0.13921481620523002</c:v>
                </c:pt>
                <c:pt idx="1258">
                  <c:v>0.13932419065446</c:v>
                </c:pt>
                <c:pt idx="1259">
                  <c:v>0.13940730943351998</c:v>
                </c:pt>
                <c:pt idx="1260">
                  <c:v>0.13943704651851996</c:v>
                </c:pt>
                <c:pt idx="1261">
                  <c:v>0.13957151616631003</c:v>
                </c:pt>
                <c:pt idx="1262">
                  <c:v>0.13972730947994005</c:v>
                </c:pt>
                <c:pt idx="1263">
                  <c:v>0.1398244989772599</c:v>
                </c:pt>
                <c:pt idx="1264">
                  <c:v>0.13998623970788993</c:v>
                </c:pt>
                <c:pt idx="1265">
                  <c:v>0.14012390065261005</c:v>
                </c:pt>
                <c:pt idx="1266">
                  <c:v>0.14023545098609991</c:v>
                </c:pt>
                <c:pt idx="1267">
                  <c:v>0.14032737924135996</c:v>
                </c:pt>
                <c:pt idx="1268">
                  <c:v>0.14041633949829002</c:v>
                </c:pt>
                <c:pt idx="1269">
                  <c:v>0.14047566860934002</c:v>
                </c:pt>
                <c:pt idx="1270">
                  <c:v>0.14061419990776991</c:v>
                </c:pt>
                <c:pt idx="1271">
                  <c:v>0.14071922258845992</c:v>
                </c:pt>
                <c:pt idx="1272">
                  <c:v>0.14084107210749996</c:v>
                </c:pt>
                <c:pt idx="1273">
                  <c:v>0.14092082418276997</c:v>
                </c:pt>
                <c:pt idx="1274">
                  <c:v>0.14101702861534005</c:v>
                </c:pt>
                <c:pt idx="1275">
                  <c:v>0.14107708302115007</c:v>
                </c:pt>
                <c:pt idx="1276">
                  <c:v>0.14117751894309993</c:v>
                </c:pt>
                <c:pt idx="1277">
                  <c:v>0.14124752728885004</c:v>
                </c:pt>
                <c:pt idx="1278">
                  <c:v>0.14129177026897999</c:v>
                </c:pt>
                <c:pt idx="1279">
                  <c:v>0.14138620364622989</c:v>
                </c:pt>
                <c:pt idx="1280">
                  <c:v>0.14146830701262991</c:v>
                </c:pt>
                <c:pt idx="1281">
                  <c:v>0.1414997848050501</c:v>
                </c:pt>
                <c:pt idx="1282">
                  <c:v>0.14156680204052008</c:v>
                </c:pt>
                <c:pt idx="1283">
                  <c:v>0.14167617648974007</c:v>
                </c:pt>
                <c:pt idx="1284">
                  <c:v>0.14173057359646002</c:v>
                </c:pt>
                <c:pt idx="1285">
                  <c:v>0.1418057141331901</c:v>
                </c:pt>
                <c:pt idx="1286">
                  <c:v>0.14192190635313007</c:v>
                </c:pt>
                <c:pt idx="1287">
                  <c:v>0.14198906864755001</c:v>
                </c:pt>
                <c:pt idx="1288">
                  <c:v>0.1420929308566401</c:v>
                </c:pt>
                <c:pt idx="1289">
                  <c:v>0.14220375589537992</c:v>
                </c:pt>
                <c:pt idx="1290">
                  <c:v>0.14234228719380004</c:v>
                </c:pt>
                <c:pt idx="1291">
                  <c:v>0.14243657551210998</c:v>
                </c:pt>
                <c:pt idx="1292">
                  <c:v>0.14253550571685003</c:v>
                </c:pt>
                <c:pt idx="1293">
                  <c:v>0.1426415438102</c:v>
                </c:pt>
                <c:pt idx="1294">
                  <c:v>0.14272567800190994</c:v>
                </c:pt>
                <c:pt idx="1295">
                  <c:v>0.14279864265437991</c:v>
                </c:pt>
                <c:pt idx="1296">
                  <c:v>0.1429080171036099</c:v>
                </c:pt>
                <c:pt idx="1297">
                  <c:v>0.14299795365337009</c:v>
                </c:pt>
                <c:pt idx="1298">
                  <c:v>0.14308005701976989</c:v>
                </c:pt>
                <c:pt idx="1299">
                  <c:v>0.14315911414819005</c:v>
                </c:pt>
                <c:pt idx="1300">
                  <c:v>0.14329372885494007</c:v>
                </c:pt>
                <c:pt idx="1301">
                  <c:v>0.14334116313199008</c:v>
                </c:pt>
                <c:pt idx="1302">
                  <c:v>0.14344299451576004</c:v>
                </c:pt>
                <c:pt idx="1303">
                  <c:v>0.14353699271615006</c:v>
                </c:pt>
                <c:pt idx="1304">
                  <c:v>0.14362620397115999</c:v>
                </c:pt>
                <c:pt idx="1305">
                  <c:v>0.14375356573034992</c:v>
                </c:pt>
                <c:pt idx="1306">
                  <c:v>0.14380245059690999</c:v>
                </c:pt>
                <c:pt idx="1307">
                  <c:v>0.14391516140201999</c:v>
                </c:pt>
                <c:pt idx="1308">
                  <c:v>0.14403522438513994</c:v>
                </c:pt>
                <c:pt idx="1309">
                  <c:v>0.14408937720245008</c:v>
                </c:pt>
                <c:pt idx="1310">
                  <c:v>0.14419367458838006</c:v>
                </c:pt>
                <c:pt idx="1311">
                  <c:v>0.14427215148099992</c:v>
                </c:pt>
                <c:pt idx="1312">
                  <c:v>0.14437876981015996</c:v>
                </c:pt>
                <c:pt idx="1313">
                  <c:v>0.1444620336481599</c:v>
                </c:pt>
                <c:pt idx="1314">
                  <c:v>0.1445510998442201</c:v>
                </c:pt>
                <c:pt idx="1315">
                  <c:v>0.14459906175622006</c:v>
                </c:pt>
                <c:pt idx="1316">
                  <c:v>0.14473532471229</c:v>
                </c:pt>
                <c:pt idx="1317">
                  <c:v>0.14488792672897999</c:v>
                </c:pt>
                <c:pt idx="1318">
                  <c:v>0.14495407361073998</c:v>
                </c:pt>
                <c:pt idx="1319">
                  <c:v>0.14504619355876991</c:v>
                </c:pt>
                <c:pt idx="1320">
                  <c:v>0.14510217879995002</c:v>
                </c:pt>
                <c:pt idx="1321">
                  <c:v>0.1452188061967401</c:v>
                </c:pt>
                <c:pt idx="1322">
                  <c:v>0.1452898850828499</c:v>
                </c:pt>
                <c:pt idx="1323">
                  <c:v>0.14539817870324989</c:v>
                </c:pt>
                <c:pt idx="1324">
                  <c:v>0.14546990324133002</c:v>
                </c:pt>
                <c:pt idx="1325">
                  <c:v>0.14559102746561003</c:v>
                </c:pt>
                <c:pt idx="1326">
                  <c:v>0.14564397398280993</c:v>
                </c:pt>
                <c:pt idx="1327">
                  <c:v>0.14574348442335006</c:v>
                </c:pt>
                <c:pt idx="1328">
                  <c:v>0.14583022967618997</c:v>
                </c:pt>
                <c:pt idx="1329">
                  <c:v>0.14589144455360992</c:v>
                </c:pt>
                <c:pt idx="1330">
                  <c:v>0.14593032035253994</c:v>
                </c:pt>
                <c:pt idx="1331">
                  <c:v>0.14599965853122998</c:v>
                </c:pt>
                <c:pt idx="1332">
                  <c:v>0.14608930496309003</c:v>
                </c:pt>
                <c:pt idx="1333">
                  <c:v>0.14617010279892995</c:v>
                </c:pt>
                <c:pt idx="1334">
                  <c:v>0.14628963137473994</c:v>
                </c:pt>
                <c:pt idx="1335">
                  <c:v>0.14641090065796991</c:v>
                </c:pt>
                <c:pt idx="1336">
                  <c:v>0.1465083802731999</c:v>
                </c:pt>
                <c:pt idx="1337">
                  <c:v>0.14655712008082</c:v>
                </c:pt>
                <c:pt idx="1338">
                  <c:v>0.14664836216114008</c:v>
                </c:pt>
                <c:pt idx="1339">
                  <c:v>0.14678573298796005</c:v>
                </c:pt>
                <c:pt idx="1340">
                  <c:v>0.14685869764043002</c:v>
                </c:pt>
                <c:pt idx="1341">
                  <c:v>0.14695200124178998</c:v>
                </c:pt>
                <c:pt idx="1342">
                  <c:v>0.14704770945388002</c:v>
                </c:pt>
                <c:pt idx="1343">
                  <c:v>0.14712648469029999</c:v>
                </c:pt>
                <c:pt idx="1344">
                  <c:v>0.14716071037688994</c:v>
                </c:pt>
                <c:pt idx="1345">
                  <c:v>0.14724078291797005</c:v>
                </c:pt>
                <c:pt idx="1346">
                  <c:v>0.14734362971439996</c:v>
                </c:pt>
                <c:pt idx="1347">
                  <c:v>0.14741804495638</c:v>
                </c:pt>
                <c:pt idx="1348">
                  <c:v>0.14748506219184998</c:v>
                </c:pt>
                <c:pt idx="1349">
                  <c:v>0.14756324896655992</c:v>
                </c:pt>
                <c:pt idx="1350">
                  <c:v>0.14766769141145009</c:v>
                </c:pt>
                <c:pt idx="1351">
                  <c:v>0.14771599604221008</c:v>
                </c:pt>
                <c:pt idx="1352">
                  <c:v>0.14781768236703008</c:v>
                </c:pt>
                <c:pt idx="1353">
                  <c:v>0.1479285074057699</c:v>
                </c:pt>
                <c:pt idx="1354">
                  <c:v>0.14798914204738001</c:v>
                </c:pt>
                <c:pt idx="1355">
                  <c:v>0.14814377781098997</c:v>
                </c:pt>
                <c:pt idx="1356">
                  <c:v>0.14823023002432989</c:v>
                </c:pt>
                <c:pt idx="1357">
                  <c:v>0.1482818710109699</c:v>
                </c:pt>
                <c:pt idx="1358">
                  <c:v>0.14841225810901992</c:v>
                </c:pt>
                <c:pt idx="1359">
                  <c:v>0.14846580576113011</c:v>
                </c:pt>
                <c:pt idx="1360">
                  <c:v>0.14860926906390004</c:v>
                </c:pt>
                <c:pt idx="1361">
                  <c:v>0.14874867071603992</c:v>
                </c:pt>
                <c:pt idx="1362">
                  <c:v>0.14892868887452004</c:v>
                </c:pt>
                <c:pt idx="1363">
                  <c:v>0.14903458190891006</c:v>
                </c:pt>
                <c:pt idx="1364">
                  <c:v>0.14912240861895998</c:v>
                </c:pt>
                <c:pt idx="1365">
                  <c:v>0.1491776100348301</c:v>
                </c:pt>
                <c:pt idx="1366">
                  <c:v>0.14927146317627993</c:v>
                </c:pt>
                <c:pt idx="1367">
                  <c:v>0.14936879773254996</c:v>
                </c:pt>
                <c:pt idx="1368">
                  <c:v>0.14946903346785989</c:v>
                </c:pt>
                <c:pt idx="1369">
                  <c:v>0.14954809059628005</c:v>
                </c:pt>
                <c:pt idx="1370">
                  <c:v>0.14963164455218991</c:v>
                </c:pt>
                <c:pt idx="1371">
                  <c:v>0.14968691201261008</c:v>
                </c:pt>
                <c:pt idx="1372">
                  <c:v>0.14983516226077009</c:v>
                </c:pt>
                <c:pt idx="1373">
                  <c:v>0.14997746509193011</c:v>
                </c:pt>
                <c:pt idx="1374">
                  <c:v>0.15000923300225</c:v>
                </c:pt>
                <c:pt idx="1375">
                  <c:v>0.15005753763301</c:v>
                </c:pt>
                <c:pt idx="1376">
                  <c:v>0.15010606983936992</c:v>
                </c:pt>
                <c:pt idx="1377">
                  <c:v>0.15015603266088995</c:v>
                </c:pt>
                <c:pt idx="1378">
                  <c:v>0.15024480873905</c:v>
                </c:pt>
                <c:pt idx="1379">
                  <c:v>0.15030254220163997</c:v>
                </c:pt>
                <c:pt idx="1380">
                  <c:v>0.15043991302845994</c:v>
                </c:pt>
                <c:pt idx="1381">
                  <c:v>0.15054334006067993</c:v>
                </c:pt>
                <c:pt idx="1382">
                  <c:v>0.15059802728530003</c:v>
                </c:pt>
                <c:pt idx="1383">
                  <c:v>0.15070624126292009</c:v>
                </c:pt>
                <c:pt idx="1384">
                  <c:v>0.1507858786271401</c:v>
                </c:pt>
                <c:pt idx="1385">
                  <c:v>0.15088887048251998</c:v>
                </c:pt>
                <c:pt idx="1386">
                  <c:v>0.15096440192707994</c:v>
                </c:pt>
                <c:pt idx="1387">
                  <c:v>0.15103929661495008</c:v>
                </c:pt>
                <c:pt idx="1388">
                  <c:v>0.15116506272566999</c:v>
                </c:pt>
                <c:pt idx="1389">
                  <c:v>0.15123991314449992</c:v>
                </c:pt>
                <c:pt idx="1390">
                  <c:v>0.15134957771163005</c:v>
                </c:pt>
                <c:pt idx="1391">
                  <c:v>0.15149826313664994</c:v>
                </c:pt>
                <c:pt idx="1392">
                  <c:v>0.1515831226231199</c:v>
                </c:pt>
                <c:pt idx="1393">
                  <c:v>0.15163660875463991</c:v>
                </c:pt>
                <c:pt idx="1394">
                  <c:v>0.15174486335373993</c:v>
                </c:pt>
                <c:pt idx="1395">
                  <c:v>0.15186540734222009</c:v>
                </c:pt>
                <c:pt idx="1396">
                  <c:v>0.15199233392454992</c:v>
                </c:pt>
                <c:pt idx="1397">
                  <c:v>0.15212288698064991</c:v>
                </c:pt>
                <c:pt idx="1398">
                  <c:v>0.15216393970403996</c:v>
                </c:pt>
                <c:pt idx="1399">
                  <c:v>0.15225909733585996</c:v>
                </c:pt>
                <c:pt idx="1400">
                  <c:v>0.15234598764765006</c:v>
                </c:pt>
                <c:pt idx="1401">
                  <c:v>0.15243186254677998</c:v>
                </c:pt>
                <c:pt idx="1402">
                  <c:v>0.15252948722095994</c:v>
                </c:pt>
                <c:pt idx="1403">
                  <c:v>0.15263842649333004</c:v>
                </c:pt>
                <c:pt idx="1404">
                  <c:v>0.15272502668721999</c:v>
                </c:pt>
                <c:pt idx="1405">
                  <c:v>0.15283324066484005</c:v>
                </c:pt>
                <c:pt idx="1406">
                  <c:v>0.15292324452978989</c:v>
                </c:pt>
                <c:pt idx="1407">
                  <c:v>0.15300020351771004</c:v>
                </c:pt>
                <c:pt idx="1408">
                  <c:v>0.15308375747361991</c:v>
                </c:pt>
                <c:pt idx="1409">
                  <c:v>0.15320009475251006</c:v>
                </c:pt>
                <c:pt idx="1410">
                  <c:v>0.1532507203264899</c:v>
                </c:pt>
                <c:pt idx="1411">
                  <c:v>0.15338548009217989</c:v>
                </c:pt>
                <c:pt idx="1412">
                  <c:v>0.15350355807849003</c:v>
                </c:pt>
                <c:pt idx="1413">
                  <c:v>0.15356622354542004</c:v>
                </c:pt>
                <c:pt idx="1414">
                  <c:v>0.15362975936606005</c:v>
                </c:pt>
                <c:pt idx="1415">
                  <c:v>0.15378287015212</c:v>
                </c:pt>
                <c:pt idx="1416">
                  <c:v>0.15383936955058997</c:v>
                </c:pt>
                <c:pt idx="1417">
                  <c:v>0.15389855360269</c:v>
                </c:pt>
                <c:pt idx="1418">
                  <c:v>0.15398587909132999</c:v>
                </c:pt>
                <c:pt idx="1419">
                  <c:v>0.15407160893150995</c:v>
                </c:pt>
                <c:pt idx="1420">
                  <c:v>0.15414907041147008</c:v>
                </c:pt>
                <c:pt idx="1421">
                  <c:v>0.15427686734750989</c:v>
                </c:pt>
                <c:pt idx="1422">
                  <c:v>0.15439784651282995</c:v>
                </c:pt>
                <c:pt idx="1423">
                  <c:v>0.1544645736304</c:v>
                </c:pt>
                <c:pt idx="1424">
                  <c:v>0.1545031593114301</c:v>
                </c:pt>
                <c:pt idx="1425">
                  <c:v>0.15456814572157995</c:v>
                </c:pt>
                <c:pt idx="1426">
                  <c:v>0.15463733884132003</c:v>
                </c:pt>
                <c:pt idx="1427">
                  <c:v>0.15470450113573997</c:v>
                </c:pt>
                <c:pt idx="1428">
                  <c:v>0.15477978673143</c:v>
                </c:pt>
                <c:pt idx="1429">
                  <c:v>0.15486189009783002</c:v>
                </c:pt>
                <c:pt idx="1430">
                  <c:v>0.15497053925229998</c:v>
                </c:pt>
                <c:pt idx="1431">
                  <c:v>0.1550535129724</c:v>
                </c:pt>
                <c:pt idx="1432">
                  <c:v>0.15510400018397008</c:v>
                </c:pt>
                <c:pt idx="1433">
                  <c:v>0.15525108326397996</c:v>
                </c:pt>
                <c:pt idx="1434">
                  <c:v>0.15535233441194007</c:v>
                </c:pt>
                <c:pt idx="1435">
                  <c:v>0.1554869491186901</c:v>
                </c:pt>
                <c:pt idx="1436">
                  <c:v>0.15556847224928005</c:v>
                </c:pt>
                <c:pt idx="1437">
                  <c:v>0.1556647913928999</c:v>
                </c:pt>
                <c:pt idx="1438">
                  <c:v>0.15571715767428995</c:v>
                </c:pt>
                <c:pt idx="1439">
                  <c:v>0.15581347681791002</c:v>
                </c:pt>
                <c:pt idx="1440">
                  <c:v>0.1558893426494099</c:v>
                </c:pt>
                <c:pt idx="1441">
                  <c:v>0.15594228916661002</c:v>
                </c:pt>
                <c:pt idx="1442">
                  <c:v>0.15601728464438991</c:v>
                </c:pt>
                <c:pt idx="1443">
                  <c:v>0.1560927152990299</c:v>
                </c:pt>
                <c:pt idx="1444">
                  <c:v>0.15618729373523998</c:v>
                </c:pt>
                <c:pt idx="1445">
                  <c:v>0.15628390299675998</c:v>
                </c:pt>
                <c:pt idx="1446">
                  <c:v>0.15632814597687994</c:v>
                </c:pt>
                <c:pt idx="1447">
                  <c:v>0.15638558932156998</c:v>
                </c:pt>
                <c:pt idx="1448">
                  <c:v>0.15642728610686008</c:v>
                </c:pt>
                <c:pt idx="1449">
                  <c:v>0.15648698552848006</c:v>
                </c:pt>
                <c:pt idx="1450">
                  <c:v>0.15659244338602996</c:v>
                </c:pt>
                <c:pt idx="1451">
                  <c:v>0.15664466460847004</c:v>
                </c:pt>
                <c:pt idx="1452">
                  <c:v>0.15670080242259998</c:v>
                </c:pt>
                <c:pt idx="1453">
                  <c:v>0.15687458304617996</c:v>
                </c:pt>
                <c:pt idx="1454">
                  <c:v>0.15698047608057997</c:v>
                </c:pt>
                <c:pt idx="1455">
                  <c:v>0.15709086594245991</c:v>
                </c:pt>
                <c:pt idx="1456">
                  <c:v>0.1572214189985699</c:v>
                </c:pt>
                <c:pt idx="1457">
                  <c:v>0.15732020414435999</c:v>
                </c:pt>
                <c:pt idx="1458">
                  <c:v>0.15743189953681003</c:v>
                </c:pt>
                <c:pt idx="1459">
                  <c:v>0.15747701287064997</c:v>
                </c:pt>
                <c:pt idx="1460">
                  <c:v>0.15764020419078006</c:v>
                </c:pt>
                <c:pt idx="1461">
                  <c:v>0.15776364935827991</c:v>
                </c:pt>
                <c:pt idx="1462">
                  <c:v>0.15786040367875009</c:v>
                </c:pt>
                <c:pt idx="1463">
                  <c:v>0.15798950614535001</c:v>
                </c:pt>
                <c:pt idx="1464">
                  <c:v>0.15805405737864997</c:v>
                </c:pt>
                <c:pt idx="1465">
                  <c:v>0.15819998668358992</c:v>
                </c:pt>
                <c:pt idx="1466">
                  <c:v>0.15830341371581991</c:v>
                </c:pt>
                <c:pt idx="1467">
                  <c:v>0.15834809187279997</c:v>
                </c:pt>
                <c:pt idx="1468">
                  <c:v>0.15844963313866001</c:v>
                </c:pt>
                <c:pt idx="1469">
                  <c:v>0.15854435663381006</c:v>
                </c:pt>
                <c:pt idx="1470">
                  <c:v>0.15863333754930009</c:v>
                </c:pt>
                <c:pt idx="1471">
                  <c:v>0.15874888975504997</c:v>
                </c:pt>
                <c:pt idx="1472">
                  <c:v>0.15880096591854009</c:v>
                </c:pt>
                <c:pt idx="1473">
                  <c:v>0.1588234871393901</c:v>
                </c:pt>
                <c:pt idx="1474">
                  <c:v>0.15889989612328992</c:v>
                </c:pt>
                <c:pt idx="1475">
                  <c:v>0.15897619713162991</c:v>
                </c:pt>
                <c:pt idx="1476">
                  <c:v>0.15905423884740011</c:v>
                </c:pt>
                <c:pt idx="1477">
                  <c:v>0.15910791065935004</c:v>
                </c:pt>
                <c:pt idx="1478">
                  <c:v>0.15919842744492008</c:v>
                </c:pt>
                <c:pt idx="1479">
                  <c:v>0.15928995964315007</c:v>
                </c:pt>
                <c:pt idx="1480">
                  <c:v>0.15936843653576993</c:v>
                </c:pt>
                <c:pt idx="1481">
                  <c:v>0.15951509113545992</c:v>
                </c:pt>
                <c:pt idx="1482">
                  <c:v>0.15960343203676008</c:v>
                </c:pt>
                <c:pt idx="1483">
                  <c:v>0.15973209932650989</c:v>
                </c:pt>
                <c:pt idx="1484">
                  <c:v>0.15978983278910008</c:v>
                </c:pt>
                <c:pt idx="1485">
                  <c:v>0.15990022265098003</c:v>
                </c:pt>
                <c:pt idx="1486">
                  <c:v>0.1599608572925999</c:v>
                </c:pt>
                <c:pt idx="1487">
                  <c:v>0.16003715830095011</c:v>
                </c:pt>
                <c:pt idx="1488">
                  <c:v>0.16018584372596001</c:v>
                </c:pt>
                <c:pt idx="1489">
                  <c:v>0.16030363159436001</c:v>
                </c:pt>
                <c:pt idx="1490">
                  <c:v>0.16034279751118996</c:v>
                </c:pt>
                <c:pt idx="1491">
                  <c:v>0.16043307539294993</c:v>
                </c:pt>
                <c:pt idx="1492">
                  <c:v>0.16052760261505994</c:v>
                </c:pt>
                <c:pt idx="1493">
                  <c:v>0.16059665067585005</c:v>
                </c:pt>
                <c:pt idx="1494">
                  <c:v>0.16066976038726999</c:v>
                </c:pt>
                <c:pt idx="1495">
                  <c:v>0.16069369511422993</c:v>
                </c:pt>
                <c:pt idx="1496">
                  <c:v>0.16077873659035991</c:v>
                </c:pt>
                <c:pt idx="1497">
                  <c:v>0.16085850455899009</c:v>
                </c:pt>
                <c:pt idx="1498">
                  <c:v>0.16088662351937</c:v>
                </c:pt>
                <c:pt idx="1499">
                  <c:v>0.16099063078740006</c:v>
                </c:pt>
                <c:pt idx="1500">
                  <c:v>0.16100760268469005</c:v>
                </c:pt>
                <c:pt idx="1501">
                  <c:v>0.16110174594404003</c:v>
                </c:pt>
                <c:pt idx="1502">
                  <c:v>0.16120807415529992</c:v>
                </c:pt>
                <c:pt idx="1503">
                  <c:v>0.16128988740379002</c:v>
                </c:pt>
                <c:pt idx="1504">
                  <c:v>0.16136270699731003</c:v>
                </c:pt>
                <c:pt idx="1505">
                  <c:v>0.16143929812355995</c:v>
                </c:pt>
                <c:pt idx="1506">
                  <c:v>0.16151159581930008</c:v>
                </c:pt>
                <c:pt idx="1507">
                  <c:v>0.1616165601619699</c:v>
                </c:pt>
                <c:pt idx="1508">
                  <c:v>0.16175958828787995</c:v>
                </c:pt>
                <c:pt idx="1509">
                  <c:v>0.16184256200798997</c:v>
                </c:pt>
                <c:pt idx="1510">
                  <c:v>0.16207040277794005</c:v>
                </c:pt>
                <c:pt idx="1511">
                  <c:v>0.16210598906342999</c:v>
                </c:pt>
                <c:pt idx="1512">
                  <c:v>0.16214907157194003</c:v>
                </c:pt>
                <c:pt idx="1513">
                  <c:v>0.16223407611735996</c:v>
                </c:pt>
                <c:pt idx="1514">
                  <c:v>0.16232966996622999</c:v>
                </c:pt>
                <c:pt idx="1515">
                  <c:v>0.16238073071705994</c:v>
                </c:pt>
                <c:pt idx="1516">
                  <c:v>0.1624222441963401</c:v>
                </c:pt>
                <c:pt idx="1517">
                  <c:v>0.1625504496900001</c:v>
                </c:pt>
                <c:pt idx="1518">
                  <c:v>0.16266083955189004</c:v>
                </c:pt>
                <c:pt idx="1519">
                  <c:v>0.16277369541594999</c:v>
                </c:pt>
                <c:pt idx="1520">
                  <c:v>0.16290555400262008</c:v>
                </c:pt>
                <c:pt idx="1521">
                  <c:v>0.16300332373574999</c:v>
                </c:pt>
                <c:pt idx="1522">
                  <c:v>0.16304510071369993</c:v>
                </c:pt>
                <c:pt idx="1523">
                  <c:v>0.16311615366041998</c:v>
                </c:pt>
                <c:pt idx="1524">
                  <c:v>0.16317493762288993</c:v>
                </c:pt>
                <c:pt idx="1525">
                  <c:v>0.1632095975643999</c:v>
                </c:pt>
                <c:pt idx="1526">
                  <c:v>0.16327690491777003</c:v>
                </c:pt>
                <c:pt idx="1527">
                  <c:v>0.16331955224943995</c:v>
                </c:pt>
                <c:pt idx="1528">
                  <c:v>0.16342834646286009</c:v>
                </c:pt>
                <c:pt idx="1529">
                  <c:v>0.16347012344082001</c:v>
                </c:pt>
                <c:pt idx="1530">
                  <c:v>0.16352336007592005</c:v>
                </c:pt>
                <c:pt idx="1531">
                  <c:v>0.16358007812585007</c:v>
                </c:pt>
                <c:pt idx="1532">
                  <c:v>0.16369191857725007</c:v>
                </c:pt>
                <c:pt idx="1533">
                  <c:v>0.16375860919156993</c:v>
                </c:pt>
                <c:pt idx="1534">
                  <c:v>0.16383073999358011</c:v>
                </c:pt>
                <c:pt idx="1535">
                  <c:v>0.16387657862217009</c:v>
                </c:pt>
                <c:pt idx="1536">
                  <c:v>0.16395636104535005</c:v>
                </c:pt>
                <c:pt idx="1537">
                  <c:v>0.16406762126093999</c:v>
                </c:pt>
                <c:pt idx="1538">
                  <c:v>0.16417336923639003</c:v>
                </c:pt>
                <c:pt idx="1539">
                  <c:v>0.16428522151062008</c:v>
                </c:pt>
                <c:pt idx="1540">
                  <c:v>0.16441025050374991</c:v>
                </c:pt>
                <c:pt idx="1541">
                  <c:v>0.16455414898337994</c:v>
                </c:pt>
                <c:pt idx="1542">
                  <c:v>0.16460970656170004</c:v>
                </c:pt>
                <c:pt idx="1543">
                  <c:v>0.16468078544780007</c:v>
                </c:pt>
                <c:pt idx="1544">
                  <c:v>0.16477333305869002</c:v>
                </c:pt>
                <c:pt idx="1545">
                  <c:v>0.16483077640338006</c:v>
                </c:pt>
                <c:pt idx="1546">
                  <c:v>0.16495045003814002</c:v>
                </c:pt>
                <c:pt idx="1547">
                  <c:v>0.16504517353330006</c:v>
                </c:pt>
                <c:pt idx="1548">
                  <c:v>0.16511088523820994</c:v>
                </c:pt>
                <c:pt idx="1549">
                  <c:v>0.1652060439102101</c:v>
                </c:pt>
                <c:pt idx="1550">
                  <c:v>0.16527726785527008</c:v>
                </c:pt>
                <c:pt idx="1551">
                  <c:v>0.16535617992474005</c:v>
                </c:pt>
                <c:pt idx="1552">
                  <c:v>0.16543596234792002</c:v>
                </c:pt>
                <c:pt idx="1553">
                  <c:v>0.16555144818388001</c:v>
                </c:pt>
                <c:pt idx="1554">
                  <c:v>0.16559654260692991</c:v>
                </c:pt>
                <c:pt idx="1555">
                  <c:v>0.16563237216789006</c:v>
                </c:pt>
                <c:pt idx="1556">
                  <c:v>0.16574131032182993</c:v>
                </c:pt>
                <c:pt idx="1557">
                  <c:v>0.16583835587864004</c:v>
                </c:pt>
                <c:pt idx="1558">
                  <c:v>0.16587258979112995</c:v>
                </c:pt>
                <c:pt idx="1559">
                  <c:v>0.16593612561176996</c:v>
                </c:pt>
                <c:pt idx="1560">
                  <c:v>0.16605678904462007</c:v>
                </c:pt>
                <c:pt idx="1561">
                  <c:v>0.16617619817606011</c:v>
                </c:pt>
                <c:pt idx="1562">
                  <c:v>0.16628760345060001</c:v>
                </c:pt>
                <c:pt idx="1563">
                  <c:v>0.16636332422314992</c:v>
                </c:pt>
                <c:pt idx="1564">
                  <c:v>0.16644934418123003</c:v>
                </c:pt>
                <c:pt idx="1565">
                  <c:v>0.16652796613280008</c:v>
                </c:pt>
                <c:pt idx="1566">
                  <c:v>0.16658395888797006</c:v>
                </c:pt>
                <c:pt idx="1567">
                  <c:v>0.16669231792454009</c:v>
                </c:pt>
                <c:pt idx="1568">
                  <c:v>0.16677442129093989</c:v>
                </c:pt>
                <c:pt idx="1569">
                  <c:v>0.16684970688662992</c:v>
                </c:pt>
                <c:pt idx="1570">
                  <c:v>0.16696473863495997</c:v>
                </c:pt>
                <c:pt idx="1571">
                  <c:v>0.16708223638546005</c:v>
                </c:pt>
                <c:pt idx="1572">
                  <c:v>0.16717742120936996</c:v>
                </c:pt>
                <c:pt idx="1573">
                  <c:v>0.16724325182132005</c:v>
                </c:pt>
                <c:pt idx="1574">
                  <c:v>0.16735973415915995</c:v>
                </c:pt>
                <c:pt idx="1575">
                  <c:v>0.1674573588333399</c:v>
                </c:pt>
                <c:pt idx="1576">
                  <c:v>0.16752292547930003</c:v>
                </c:pt>
                <c:pt idx="1577">
                  <c:v>0.16762620745258006</c:v>
                </c:pt>
                <c:pt idx="1578">
                  <c:v>0.16768089467718994</c:v>
                </c:pt>
                <c:pt idx="1579">
                  <c:v>0.16774167437776</c:v>
                </c:pt>
                <c:pt idx="1580">
                  <c:v>0.16785888201034993</c:v>
                </c:pt>
                <c:pt idx="1581">
                  <c:v>0.16792981583750999</c:v>
                </c:pt>
                <c:pt idx="1582">
                  <c:v>0.16799335165814999</c:v>
                </c:pt>
                <c:pt idx="1583">
                  <c:v>0.16806791195908</c:v>
                </c:pt>
                <c:pt idx="1584">
                  <c:v>0.16814987026653005</c:v>
                </c:pt>
                <c:pt idx="1585">
                  <c:v>0.16822718668753001</c:v>
                </c:pt>
                <c:pt idx="1586">
                  <c:v>0.16825619847777995</c:v>
                </c:pt>
                <c:pt idx="1587">
                  <c:v>0.16830020926515998</c:v>
                </c:pt>
                <c:pt idx="1588">
                  <c:v>0.16839124836138009</c:v>
                </c:pt>
                <c:pt idx="1589">
                  <c:v>0.16854762191080996</c:v>
                </c:pt>
                <c:pt idx="1590">
                  <c:v>0.16860821423232997</c:v>
                </c:pt>
                <c:pt idx="1591">
                  <c:v>0.16869862827903992</c:v>
                </c:pt>
                <c:pt idx="1592">
                  <c:v>0.16879320671524001</c:v>
                </c:pt>
                <c:pt idx="1593">
                  <c:v>0.16885111128996999</c:v>
                </c:pt>
                <c:pt idx="1594">
                  <c:v>0.16895378697425989</c:v>
                </c:pt>
                <c:pt idx="1595">
                  <c:v>0.16905315235585006</c:v>
                </c:pt>
                <c:pt idx="1596">
                  <c:v>0.16913656125280996</c:v>
                </c:pt>
                <c:pt idx="1597">
                  <c:v>0.16925739535919004</c:v>
                </c:pt>
                <c:pt idx="1598">
                  <c:v>0.16936125756826992</c:v>
                </c:pt>
                <c:pt idx="1599">
                  <c:v>0.16946366918783995</c:v>
                </c:pt>
                <c:pt idx="1600">
                  <c:v>0.16952198288623999</c:v>
                </c:pt>
                <c:pt idx="1601">
                  <c:v>0.16958464835317</c:v>
                </c:pt>
                <c:pt idx="1602">
                  <c:v>0.16965282606024989</c:v>
                </c:pt>
                <c:pt idx="1603">
                  <c:v>0.16970153844385005</c:v>
                </c:pt>
                <c:pt idx="1604">
                  <c:v>0.1697672775727701</c:v>
                </c:pt>
                <c:pt idx="1605">
                  <c:v>0.16989202827083005</c:v>
                </c:pt>
                <c:pt idx="1606">
                  <c:v>0.16999023318081008</c:v>
                </c:pt>
                <c:pt idx="1607">
                  <c:v>0.17005884606475008</c:v>
                </c:pt>
                <c:pt idx="1608">
                  <c:v>0.17017431298993002</c:v>
                </c:pt>
                <c:pt idx="1609">
                  <c:v>0.17027011877522003</c:v>
                </c:pt>
                <c:pt idx="1610">
                  <c:v>0.17039712353902003</c:v>
                </c:pt>
                <c:pt idx="1611">
                  <c:v>0.17053144812785992</c:v>
                </c:pt>
                <c:pt idx="1612">
                  <c:v>0.17062791233042995</c:v>
                </c:pt>
                <c:pt idx="1613">
                  <c:v>0.17073119430370998</c:v>
                </c:pt>
                <c:pt idx="1614">
                  <c:v>0.17086203747772011</c:v>
                </c:pt>
                <c:pt idx="1615">
                  <c:v>0.17090510055076003</c:v>
                </c:pt>
                <c:pt idx="1616">
                  <c:v>0.17098722335262995</c:v>
                </c:pt>
                <c:pt idx="1617">
                  <c:v>0.17106149353567002</c:v>
                </c:pt>
                <c:pt idx="1618">
                  <c:v>0.17112865583008996</c:v>
                </c:pt>
                <c:pt idx="1619">
                  <c:v>0.1711933521223401</c:v>
                </c:pt>
                <c:pt idx="1620">
                  <c:v>0.17125065040806997</c:v>
                </c:pt>
                <c:pt idx="1621">
                  <c:v>0.17135045096652002</c:v>
                </c:pt>
                <c:pt idx="1622">
                  <c:v>0.17138453982005997</c:v>
                </c:pt>
                <c:pt idx="1623">
                  <c:v>0.17153950742201007</c:v>
                </c:pt>
                <c:pt idx="1624">
                  <c:v>0.1716111219018901</c:v>
                </c:pt>
                <c:pt idx="1625">
                  <c:v>0.17171715284404998</c:v>
                </c:pt>
                <c:pt idx="1626">
                  <c:v>0.17181391431571003</c:v>
                </c:pt>
                <c:pt idx="1627">
                  <c:v>0.17192807571033009</c:v>
                </c:pt>
                <c:pt idx="1628">
                  <c:v>0.17198464870130992</c:v>
                </c:pt>
                <c:pt idx="1629">
                  <c:v>0.17204716910928997</c:v>
                </c:pt>
                <c:pt idx="1630">
                  <c:v>0.17212840212198</c:v>
                </c:pt>
                <c:pt idx="1631">
                  <c:v>0.17218192887498995</c:v>
                </c:pt>
                <c:pt idx="1632">
                  <c:v>0.17224357892926001</c:v>
                </c:pt>
                <c:pt idx="1633">
                  <c:v>0.17234178383924004</c:v>
                </c:pt>
                <c:pt idx="1634">
                  <c:v>0.17244318004614989</c:v>
                </c:pt>
                <c:pt idx="1635">
                  <c:v>0.17256212838617002</c:v>
                </c:pt>
                <c:pt idx="1636">
                  <c:v>0.1726643949467801</c:v>
                </c:pt>
                <c:pt idx="1637">
                  <c:v>0.17273112206434993</c:v>
                </c:pt>
                <c:pt idx="1638">
                  <c:v>0.17281844755298992</c:v>
                </c:pt>
                <c:pt idx="1639">
                  <c:v>0.17290156633204989</c:v>
                </c:pt>
                <c:pt idx="1640">
                  <c:v>0.17302660714800999</c:v>
                </c:pt>
                <c:pt idx="1641">
                  <c:v>0.1731294539444399</c:v>
                </c:pt>
                <c:pt idx="1642">
                  <c:v>0.17327801796000997</c:v>
                </c:pt>
                <c:pt idx="1643">
                  <c:v>0.17338127628378008</c:v>
                </c:pt>
                <c:pt idx="1644">
                  <c:v>0.17348774955397994</c:v>
                </c:pt>
                <c:pt idx="1645">
                  <c:v>0.17353953559956992</c:v>
                </c:pt>
                <c:pt idx="1646">
                  <c:v>0.17357260904044991</c:v>
                </c:pt>
                <c:pt idx="1647">
                  <c:v>0.1736625455902201</c:v>
                </c:pt>
                <c:pt idx="1648">
                  <c:v>0.17371288104629001</c:v>
                </c:pt>
                <c:pt idx="1649">
                  <c:v>0.17378177783399007</c:v>
                </c:pt>
                <c:pt idx="1650">
                  <c:v>0.17379730535591009</c:v>
                </c:pt>
                <c:pt idx="1651">
                  <c:v>0.17394512042721999</c:v>
                </c:pt>
                <c:pt idx="1652">
                  <c:v>0.1739837061082401</c:v>
                </c:pt>
                <c:pt idx="1653">
                  <c:v>0.17406406876722991</c:v>
                </c:pt>
                <c:pt idx="1654">
                  <c:v>0.1741158548128201</c:v>
                </c:pt>
                <c:pt idx="1655">
                  <c:v>0.17417025191953006</c:v>
                </c:pt>
                <c:pt idx="1656">
                  <c:v>0.17426628094523999</c:v>
                </c:pt>
                <c:pt idx="1657">
                  <c:v>0.17433968077457007</c:v>
                </c:pt>
                <c:pt idx="1658">
                  <c:v>0.17443962639197008</c:v>
                </c:pt>
                <c:pt idx="1659">
                  <c:v>0.17450562821478011</c:v>
                </c:pt>
                <c:pt idx="1660">
                  <c:v>0.17464183463452998</c:v>
                </c:pt>
                <c:pt idx="1661">
                  <c:v>0.17473554665248003</c:v>
                </c:pt>
                <c:pt idx="1662">
                  <c:v>0.17487103171293006</c:v>
                </c:pt>
                <c:pt idx="1663">
                  <c:v>0.17506468541282993</c:v>
                </c:pt>
                <c:pt idx="1664">
                  <c:v>0.17513460382732005</c:v>
                </c:pt>
                <c:pt idx="1665">
                  <c:v>0.17522526567184005</c:v>
                </c:pt>
                <c:pt idx="1666">
                  <c:v>0.17528865643353009</c:v>
                </c:pt>
                <c:pt idx="1667">
                  <c:v>0.17534842072143997</c:v>
                </c:pt>
                <c:pt idx="1668">
                  <c:v>0.17541790395907997</c:v>
                </c:pt>
                <c:pt idx="1669">
                  <c:v>0.17554773172042992</c:v>
                </c:pt>
                <c:pt idx="1670">
                  <c:v>0.17565420499063999</c:v>
                </c:pt>
                <c:pt idx="1671">
                  <c:v>0.17577257309484007</c:v>
                </c:pt>
                <c:pt idx="1672">
                  <c:v>0.17585075986956</c:v>
                </c:pt>
                <c:pt idx="1673">
                  <c:v>0.17591153957012007</c:v>
                </c:pt>
                <c:pt idx="1674">
                  <c:v>0.17601656225082007</c:v>
                </c:pt>
                <c:pt idx="1675">
                  <c:v>0.17606153052570006</c:v>
                </c:pt>
                <c:pt idx="1676">
                  <c:v>0.17610823950799004</c:v>
                </c:pt>
                <c:pt idx="1677">
                  <c:v>0.1762215305489101</c:v>
                </c:pt>
                <c:pt idx="1678">
                  <c:v>0.17629507543717993</c:v>
                </c:pt>
                <c:pt idx="1679">
                  <c:v>0.17638370645639001</c:v>
                </c:pt>
                <c:pt idx="1680">
                  <c:v>0.17643998932945992</c:v>
                </c:pt>
                <c:pt idx="1681">
                  <c:v>0.17651687057361998</c:v>
                </c:pt>
                <c:pt idx="1682">
                  <c:v>0.17657170285718005</c:v>
                </c:pt>
                <c:pt idx="1683">
                  <c:v>0.17662595490494004</c:v>
                </c:pt>
                <c:pt idx="1684">
                  <c:v>0.17674055147641998</c:v>
                </c:pt>
                <c:pt idx="1685">
                  <c:v>0.17679755964424992</c:v>
                </c:pt>
                <c:pt idx="1686">
                  <c:v>0.17686994406092005</c:v>
                </c:pt>
                <c:pt idx="1687">
                  <c:v>0.17694015259331008</c:v>
                </c:pt>
                <c:pt idx="1688">
                  <c:v>0.17702240101866007</c:v>
                </c:pt>
                <c:pt idx="1689">
                  <c:v>0.17711509368849998</c:v>
                </c:pt>
                <c:pt idx="1690">
                  <c:v>0.17715483984114</c:v>
                </c:pt>
                <c:pt idx="1691">
                  <c:v>0.17723636297172995</c:v>
                </c:pt>
                <c:pt idx="1692">
                  <c:v>0.17736488520252003</c:v>
                </c:pt>
                <c:pt idx="1693">
                  <c:v>0.17741188430271992</c:v>
                </c:pt>
                <c:pt idx="1694">
                  <c:v>0.17750834850528996</c:v>
                </c:pt>
                <c:pt idx="1695">
                  <c:v>0.1776763267708199</c:v>
                </c:pt>
                <c:pt idx="1696">
                  <c:v>0.17780481424843009</c:v>
                </c:pt>
                <c:pt idx="1697">
                  <c:v>0.17794555618430996</c:v>
                </c:pt>
                <c:pt idx="1698">
                  <c:v>0.17797979009680009</c:v>
                </c:pt>
                <c:pt idx="1699">
                  <c:v>0.17801736036517002</c:v>
                </c:pt>
                <c:pt idx="1700">
                  <c:v>0.17808553807223992</c:v>
                </c:pt>
                <c:pt idx="1701">
                  <c:v>0.17815922801946993</c:v>
                </c:pt>
                <c:pt idx="1702">
                  <c:v>0.17826918270450998</c:v>
                </c:pt>
                <c:pt idx="1703">
                  <c:v>0.1783644864354601</c:v>
                </c:pt>
                <c:pt idx="1704">
                  <c:v>0.17842787719714992</c:v>
                </c:pt>
                <c:pt idx="1705">
                  <c:v>0.17848880661370004</c:v>
                </c:pt>
                <c:pt idx="1706">
                  <c:v>0.17856002590172992</c:v>
                </c:pt>
                <c:pt idx="1707">
                  <c:v>0.1786482217440799</c:v>
                </c:pt>
                <c:pt idx="1708">
                  <c:v>0.17876107760813009</c:v>
                </c:pt>
                <c:pt idx="1709">
                  <c:v>0.17881968142443005</c:v>
                </c:pt>
                <c:pt idx="1710">
                  <c:v>0.17889873855284999</c:v>
                </c:pt>
                <c:pt idx="1711">
                  <c:v>0.17901319006537997</c:v>
                </c:pt>
                <c:pt idx="1712">
                  <c:v>0.17912321348495008</c:v>
                </c:pt>
                <c:pt idx="1713">
                  <c:v>0.17927270052912991</c:v>
                </c:pt>
                <c:pt idx="1714">
                  <c:v>0.17940804053062998</c:v>
                </c:pt>
                <c:pt idx="1715">
                  <c:v>0.17950145849522992</c:v>
                </c:pt>
                <c:pt idx="1716">
                  <c:v>0.17958831104620998</c:v>
                </c:pt>
                <c:pt idx="1717">
                  <c:v>0.17968756912966</c:v>
                </c:pt>
                <c:pt idx="1718">
                  <c:v>0.1797753297951501</c:v>
                </c:pt>
                <c:pt idx="1719">
                  <c:v>0.17986338057854989</c:v>
                </c:pt>
                <c:pt idx="1720">
                  <c:v>0.18000481305599991</c:v>
                </c:pt>
                <c:pt idx="1721">
                  <c:v>0.1801570351036601</c:v>
                </c:pt>
                <c:pt idx="1722">
                  <c:v>0.18024873233606997</c:v>
                </c:pt>
                <c:pt idx="1723">
                  <c:v>0.180333243265</c:v>
                </c:pt>
                <c:pt idx="1724">
                  <c:v>0.18038544774404008</c:v>
                </c:pt>
                <c:pt idx="1725">
                  <c:v>0.18042185754080009</c:v>
                </c:pt>
                <c:pt idx="1726">
                  <c:v>0.18049148583739005</c:v>
                </c:pt>
                <c:pt idx="1727">
                  <c:v>0.18053152210793</c:v>
                </c:pt>
                <c:pt idx="1728">
                  <c:v>0.18060535711409997</c:v>
                </c:pt>
                <c:pt idx="1729">
                  <c:v>0.1807260461615301</c:v>
                </c:pt>
                <c:pt idx="1730">
                  <c:v>0.18078740609790001</c:v>
                </c:pt>
                <c:pt idx="1731">
                  <c:v>0.18085674427659004</c:v>
                </c:pt>
                <c:pt idx="1732">
                  <c:v>0.18092593739632989</c:v>
                </c:pt>
                <c:pt idx="1733">
                  <c:v>0.18098599180213992</c:v>
                </c:pt>
                <c:pt idx="1734">
                  <c:v>0.18103734267087002</c:v>
                </c:pt>
                <c:pt idx="1735">
                  <c:v>0.18108608041760998</c:v>
                </c:pt>
                <c:pt idx="1736">
                  <c:v>0.18113308157869001</c:v>
                </c:pt>
                <c:pt idx="1737">
                  <c:v>0.18121866635992001</c:v>
                </c:pt>
                <c:pt idx="1738">
                  <c:v>0.18128312885903997</c:v>
                </c:pt>
                <c:pt idx="1739">
                  <c:v>0.18133282775454007</c:v>
                </c:pt>
                <c:pt idx="1740">
                  <c:v>0.18144916503342001</c:v>
                </c:pt>
                <c:pt idx="1741">
                  <c:v>0.18152154945008991</c:v>
                </c:pt>
                <c:pt idx="1742">
                  <c:v>0.18162787766134003</c:v>
                </c:pt>
                <c:pt idx="1743">
                  <c:v>0.18175814059955009</c:v>
                </c:pt>
                <c:pt idx="1744">
                  <c:v>0.1818691106972401</c:v>
                </c:pt>
                <c:pt idx="1745">
                  <c:v>0.18195280971209993</c:v>
                </c:pt>
                <c:pt idx="1746">
                  <c:v>0.18200343528607998</c:v>
                </c:pt>
                <c:pt idx="1747">
                  <c:v>0.18206290945608994</c:v>
                </c:pt>
                <c:pt idx="1748">
                  <c:v>0.18216271001453999</c:v>
                </c:pt>
                <c:pt idx="1749">
                  <c:v>0.18223393395958998</c:v>
                </c:pt>
                <c:pt idx="1750">
                  <c:v>0.18233112345692004</c:v>
                </c:pt>
                <c:pt idx="1751">
                  <c:v>0.18237725220340995</c:v>
                </c:pt>
                <c:pt idx="1752">
                  <c:v>0.18248669096594994</c:v>
                </c:pt>
                <c:pt idx="1753">
                  <c:v>0.18254639094055003</c:v>
                </c:pt>
                <c:pt idx="1754">
                  <c:v>0.18266838551853004</c:v>
                </c:pt>
                <c:pt idx="1755">
                  <c:v>0.1827197363872699</c:v>
                </c:pt>
                <c:pt idx="1756">
                  <c:v>0.1827986484567401</c:v>
                </c:pt>
                <c:pt idx="1757">
                  <c:v>0.18290526678589991</c:v>
                </c:pt>
                <c:pt idx="1758">
                  <c:v>0.18295516706511994</c:v>
                </c:pt>
                <c:pt idx="1759">
                  <c:v>0.18300869381811991</c:v>
                </c:pt>
                <c:pt idx="1760">
                  <c:v>0.1830569984488799</c:v>
                </c:pt>
                <c:pt idx="1761">
                  <c:v>0.18317493137624008</c:v>
                </c:pt>
                <c:pt idx="1762">
                  <c:v>0.18325892050900006</c:v>
                </c:pt>
                <c:pt idx="1763">
                  <c:v>0.18336321789494003</c:v>
                </c:pt>
                <c:pt idx="1764">
                  <c:v>0.18344198490546004</c:v>
                </c:pt>
                <c:pt idx="1765">
                  <c:v>0.18358254702920007</c:v>
                </c:pt>
                <c:pt idx="1766">
                  <c:v>0.18364497936094004</c:v>
                </c:pt>
                <c:pt idx="1767">
                  <c:v>0.1836933720679399</c:v>
                </c:pt>
                <c:pt idx="1768">
                  <c:v>0.18376009918550995</c:v>
                </c:pt>
                <c:pt idx="1769">
                  <c:v>0.18383088795371005</c:v>
                </c:pt>
                <c:pt idx="1770">
                  <c:v>0.18393852169552005</c:v>
                </c:pt>
                <c:pt idx="1771">
                  <c:v>0.18400394328253</c:v>
                </c:pt>
                <c:pt idx="1772">
                  <c:v>0.18411621891077989</c:v>
                </c:pt>
                <c:pt idx="1773">
                  <c:v>0.18423168583597005</c:v>
                </c:pt>
                <c:pt idx="1774">
                  <c:v>0.18430465048844002</c:v>
                </c:pt>
                <c:pt idx="1775">
                  <c:v>0.18439110562337002</c:v>
                </c:pt>
                <c:pt idx="1776">
                  <c:v>0.18445826791778996</c:v>
                </c:pt>
                <c:pt idx="1777">
                  <c:v>0.18451658161619</c:v>
                </c:pt>
                <c:pt idx="1778">
                  <c:v>0.18460463239958003</c:v>
                </c:pt>
                <c:pt idx="1779">
                  <c:v>0.18469079741662009</c:v>
                </c:pt>
                <c:pt idx="1780">
                  <c:v>0.18475868500579007</c:v>
                </c:pt>
                <c:pt idx="1781">
                  <c:v>0.18484136860799993</c:v>
                </c:pt>
                <c:pt idx="1782">
                  <c:v>0.18498439673390998</c:v>
                </c:pt>
                <c:pt idx="1783">
                  <c:v>0.18512176756072996</c:v>
                </c:pt>
                <c:pt idx="1784">
                  <c:v>0.1852720486342001</c:v>
                </c:pt>
                <c:pt idx="1785">
                  <c:v>0.1853329733937199</c:v>
                </c:pt>
                <c:pt idx="1786">
                  <c:v>0.18541594711382992</c:v>
                </c:pt>
                <c:pt idx="1787">
                  <c:v>0.18545134149792997</c:v>
                </c:pt>
                <c:pt idx="1788">
                  <c:v>0.1855193741460599</c:v>
                </c:pt>
                <c:pt idx="1789">
                  <c:v>0.1855601357113501</c:v>
                </c:pt>
                <c:pt idx="1790">
                  <c:v>0.18561569328966998</c:v>
                </c:pt>
                <c:pt idx="1791">
                  <c:v>0.18564049837033991</c:v>
                </c:pt>
                <c:pt idx="1792">
                  <c:v>0.18567183110379992</c:v>
                </c:pt>
                <c:pt idx="1793">
                  <c:v>0.18575132340907996</c:v>
                </c:pt>
                <c:pt idx="1794">
                  <c:v>0.18580383474941997</c:v>
                </c:pt>
                <c:pt idx="1795">
                  <c:v>0.18590929260697009</c:v>
                </c:pt>
                <c:pt idx="1796">
                  <c:v>0.18594642769847991</c:v>
                </c:pt>
                <c:pt idx="1797">
                  <c:v>0.18600981846016995</c:v>
                </c:pt>
                <c:pt idx="1798">
                  <c:v>0.18613587468879</c:v>
                </c:pt>
                <c:pt idx="1799">
                  <c:v>0.18621232075608996</c:v>
                </c:pt>
                <c:pt idx="1800">
                  <c:v>0.18628093364002996</c:v>
                </c:pt>
                <c:pt idx="1801">
                  <c:v>0.18641061634242995</c:v>
                </c:pt>
                <c:pt idx="1802">
                  <c:v>0.18645152296668011</c:v>
                </c:pt>
                <c:pt idx="1803">
                  <c:v>0.18658454202496011</c:v>
                </c:pt>
                <c:pt idx="1804">
                  <c:v>0.18669391647419009</c:v>
                </c:pt>
                <c:pt idx="1805">
                  <c:v>0.18681155928363991</c:v>
                </c:pt>
                <c:pt idx="1806">
                  <c:v>0.18686058920914994</c:v>
                </c:pt>
                <c:pt idx="1807">
                  <c:v>0.1869116499599901</c:v>
                </c:pt>
                <c:pt idx="1808">
                  <c:v>0.18697446048587008</c:v>
                </c:pt>
                <c:pt idx="1809">
                  <c:v>0.18700579321934008</c:v>
                </c:pt>
                <c:pt idx="1810">
                  <c:v>0.18712967356369004</c:v>
                </c:pt>
                <c:pt idx="1811">
                  <c:v>0.18719030820529992</c:v>
                </c:pt>
                <c:pt idx="1812">
                  <c:v>0.18729823206502005</c:v>
                </c:pt>
                <c:pt idx="1813">
                  <c:v>0.18733130550590005</c:v>
                </c:pt>
                <c:pt idx="1814">
                  <c:v>0.18738555755366004</c:v>
                </c:pt>
                <c:pt idx="1815">
                  <c:v>0.18749493200289002</c:v>
                </c:pt>
                <c:pt idx="1816">
                  <c:v>0.18762055305465997</c:v>
                </c:pt>
                <c:pt idx="1817">
                  <c:v>0.18771860735187995</c:v>
                </c:pt>
                <c:pt idx="1818">
                  <c:v>0.18781044831035998</c:v>
                </c:pt>
                <c:pt idx="1819">
                  <c:v>0.18784655490068003</c:v>
                </c:pt>
                <c:pt idx="1820">
                  <c:v>0.18793475074303001</c:v>
                </c:pt>
                <c:pt idx="1821">
                  <c:v>0.18807303583952995</c:v>
                </c:pt>
                <c:pt idx="1822">
                  <c:v>0.18817351777676006</c:v>
                </c:pt>
                <c:pt idx="1823">
                  <c:v>0.18822739763828999</c:v>
                </c:pt>
                <c:pt idx="1824">
                  <c:v>0.18827999104695992</c:v>
                </c:pt>
                <c:pt idx="1825">
                  <c:v>0.18839843166113002</c:v>
                </c:pt>
                <c:pt idx="1826">
                  <c:v>0.18844332742604997</c:v>
                </c:pt>
                <c:pt idx="1827">
                  <c:v>0.18850062571179005</c:v>
                </c:pt>
                <c:pt idx="1828">
                  <c:v>0.18870762483518999</c:v>
                </c:pt>
                <c:pt idx="1829">
                  <c:v>0.18875114252055991</c:v>
                </c:pt>
                <c:pt idx="1830">
                  <c:v>0.18886994580162009</c:v>
                </c:pt>
                <c:pt idx="1831">
                  <c:v>0.18893072550218992</c:v>
                </c:pt>
                <c:pt idx="1832">
                  <c:v>0.18898787872898004</c:v>
                </c:pt>
                <c:pt idx="1833">
                  <c:v>0.18909797847296006</c:v>
                </c:pt>
                <c:pt idx="1834">
                  <c:v>0.18915150522597002</c:v>
                </c:pt>
                <c:pt idx="1835">
                  <c:v>0.18925174096126995</c:v>
                </c:pt>
                <c:pt idx="1836">
                  <c:v>0.18932456055478997</c:v>
                </c:pt>
                <c:pt idx="1837">
                  <c:v>0.18938911178808993</c:v>
                </c:pt>
                <c:pt idx="1838">
                  <c:v>0.18942813264596992</c:v>
                </c:pt>
                <c:pt idx="1839">
                  <c:v>0.18951647354727008</c:v>
                </c:pt>
                <c:pt idx="1840">
                  <c:v>0.18962860411657001</c:v>
                </c:pt>
                <c:pt idx="1841">
                  <c:v>0.18969881264897004</c:v>
                </c:pt>
                <c:pt idx="1842">
                  <c:v>0.18981514992784998</c:v>
                </c:pt>
                <c:pt idx="1843">
                  <c:v>0.18987941104325001</c:v>
                </c:pt>
                <c:pt idx="1844">
                  <c:v>0.19000155068018998</c:v>
                </c:pt>
                <c:pt idx="1845">
                  <c:v>0.19016155070340002</c:v>
                </c:pt>
                <c:pt idx="1846">
                  <c:v>0.19022784264410997</c:v>
                </c:pt>
                <c:pt idx="1847">
                  <c:v>0.19026744547032992</c:v>
                </c:pt>
                <c:pt idx="1848">
                  <c:v>0.19030095235552991</c:v>
                </c:pt>
                <c:pt idx="1849">
                  <c:v>0.19036608382463993</c:v>
                </c:pt>
                <c:pt idx="1850">
                  <c:v>0.19042961964527994</c:v>
                </c:pt>
                <c:pt idx="1851">
                  <c:v>0.19052883996791992</c:v>
                </c:pt>
                <c:pt idx="1852">
                  <c:v>0.19061268404172993</c:v>
                </c:pt>
                <c:pt idx="1853">
                  <c:v>0.19068448822258999</c:v>
                </c:pt>
                <c:pt idx="1854">
                  <c:v>0.19078878560852996</c:v>
                </c:pt>
                <c:pt idx="1855">
                  <c:v>0.19082824164326007</c:v>
                </c:pt>
                <c:pt idx="1856">
                  <c:v>0.19090091617782989</c:v>
                </c:pt>
                <c:pt idx="1857">
                  <c:v>0.19098867684332999</c:v>
                </c:pt>
                <c:pt idx="1858">
                  <c:v>0.19105496878403994</c:v>
                </c:pt>
                <c:pt idx="1859">
                  <c:v>0.19113238895724005</c:v>
                </c:pt>
                <c:pt idx="1860">
                  <c:v>0.19118639219385991</c:v>
                </c:pt>
                <c:pt idx="1861">
                  <c:v>0.19128996428504008</c:v>
                </c:pt>
                <c:pt idx="1862">
                  <c:v>0.19134015468216004</c:v>
                </c:pt>
                <c:pt idx="1863">
                  <c:v>0.19138410754439006</c:v>
                </c:pt>
                <c:pt idx="1864">
                  <c:v>0.19149130610934995</c:v>
                </c:pt>
                <c:pt idx="1865">
                  <c:v>0.19157442488839993</c:v>
                </c:pt>
                <c:pt idx="1866">
                  <c:v>0.19164086188807006</c:v>
                </c:pt>
                <c:pt idx="1867">
                  <c:v>0.19170802418249</c:v>
                </c:pt>
                <c:pt idx="1868">
                  <c:v>0.19181333698107994</c:v>
                </c:pt>
                <c:pt idx="1869">
                  <c:v>0.19186512302666991</c:v>
                </c:pt>
                <c:pt idx="1870">
                  <c:v>0.19193765250229</c:v>
                </c:pt>
                <c:pt idx="1871">
                  <c:v>0.19198798795836991</c:v>
                </c:pt>
                <c:pt idx="1872">
                  <c:v>0.19206399884880998</c:v>
                </c:pt>
                <c:pt idx="1873">
                  <c:v>0.19212506866727996</c:v>
                </c:pt>
                <c:pt idx="1874">
                  <c:v>0.19220876768214001</c:v>
                </c:pt>
                <c:pt idx="1875">
                  <c:v>0.19232873143481011</c:v>
                </c:pt>
                <c:pt idx="1876">
                  <c:v>0.1923913969017399</c:v>
                </c:pt>
                <c:pt idx="1877">
                  <c:v>0.19247495085764998</c:v>
                </c:pt>
                <c:pt idx="1878">
                  <c:v>0.19256851388120011</c:v>
                </c:pt>
                <c:pt idx="1879">
                  <c:v>0.19266594611997001</c:v>
                </c:pt>
                <c:pt idx="1880">
                  <c:v>0.1927083507101901</c:v>
                </c:pt>
                <c:pt idx="1881">
                  <c:v>0.19279262996085</c:v>
                </c:pt>
                <c:pt idx="1882">
                  <c:v>0.19286690014388008</c:v>
                </c:pt>
                <c:pt idx="1883">
                  <c:v>0.1929006988795201</c:v>
                </c:pt>
                <c:pt idx="1884">
                  <c:v>0.19301703615841004</c:v>
                </c:pt>
                <c:pt idx="1885">
                  <c:v>0.19307912138953998</c:v>
                </c:pt>
                <c:pt idx="1886">
                  <c:v>0.19314280226912994</c:v>
                </c:pt>
                <c:pt idx="1887">
                  <c:v>0.19325159648255008</c:v>
                </c:pt>
                <c:pt idx="1888">
                  <c:v>0.19331411689052991</c:v>
                </c:pt>
                <c:pt idx="1889">
                  <c:v>0.19337373611949005</c:v>
                </c:pt>
                <c:pt idx="1890">
                  <c:v>0.19349050857523009</c:v>
                </c:pt>
                <c:pt idx="1891">
                  <c:v>0.19355912145917009</c:v>
                </c:pt>
                <c:pt idx="1892">
                  <c:v>0.19367023661581007</c:v>
                </c:pt>
                <c:pt idx="1893">
                  <c:v>0.19374668268311002</c:v>
                </c:pt>
                <c:pt idx="1894">
                  <c:v>0.19380914327764009</c:v>
                </c:pt>
                <c:pt idx="1895">
                  <c:v>0.19393250319963995</c:v>
                </c:pt>
                <c:pt idx="1896">
                  <c:v>0.19403578517291997</c:v>
                </c:pt>
                <c:pt idx="1897">
                  <c:v>0.19418679154114993</c:v>
                </c:pt>
                <c:pt idx="1898">
                  <c:v>0.19424612065219993</c:v>
                </c:pt>
                <c:pt idx="1899">
                  <c:v>0.19428804268911004</c:v>
                </c:pt>
                <c:pt idx="1900">
                  <c:v>0.19435897651626011</c:v>
                </c:pt>
                <c:pt idx="1901">
                  <c:v>0.19442106174739004</c:v>
                </c:pt>
                <c:pt idx="1902">
                  <c:v>0.19446878614233998</c:v>
                </c:pt>
                <c:pt idx="1903">
                  <c:v>0.1945394298515899</c:v>
                </c:pt>
                <c:pt idx="1904">
                  <c:v>0.19456408987330009</c:v>
                </c:pt>
                <c:pt idx="1905">
                  <c:v>0.1946029656722299</c:v>
                </c:pt>
                <c:pt idx="1906">
                  <c:v>0.19471190494460999</c:v>
                </c:pt>
                <c:pt idx="1907">
                  <c:v>0.19482548610341999</c:v>
                </c:pt>
                <c:pt idx="1908">
                  <c:v>0.19493152419677995</c:v>
                </c:pt>
                <c:pt idx="1909">
                  <c:v>0.19505729030749008</c:v>
                </c:pt>
                <c:pt idx="1910">
                  <c:v>0.19518697300990007</c:v>
                </c:pt>
                <c:pt idx="1911">
                  <c:v>0.19525645624754007</c:v>
                </c:pt>
                <c:pt idx="1912">
                  <c:v>0.19537221329061993</c:v>
                </c:pt>
                <c:pt idx="1913">
                  <c:v>0.19542936651741005</c:v>
                </c:pt>
                <c:pt idx="1914">
                  <c:v>0.1955337123868901</c:v>
                </c:pt>
                <c:pt idx="1915">
                  <c:v>0.19557311993807991</c:v>
                </c:pt>
                <c:pt idx="1916">
                  <c:v>0.19565826954245003</c:v>
                </c:pt>
                <c:pt idx="1917">
                  <c:v>0.19572166030414007</c:v>
                </c:pt>
                <c:pt idx="1918">
                  <c:v>0.19577663764666009</c:v>
                </c:pt>
                <c:pt idx="1919">
                  <c:v>0.19582885886909995</c:v>
                </c:pt>
                <c:pt idx="1920">
                  <c:v>0.19588630221379</c:v>
                </c:pt>
                <c:pt idx="1921">
                  <c:v>0.19595477003877004</c:v>
                </c:pt>
                <c:pt idx="1922">
                  <c:v>0.19601975644891989</c:v>
                </c:pt>
                <c:pt idx="1923">
                  <c:v>0.19608793415600001</c:v>
                </c:pt>
                <c:pt idx="1924">
                  <c:v>0.19617700035205998</c:v>
                </c:pt>
                <c:pt idx="1925">
                  <c:v>0.19622109827322998</c:v>
                </c:pt>
                <c:pt idx="1926">
                  <c:v>0.19630925825849999</c:v>
                </c:pt>
                <c:pt idx="1927">
                  <c:v>0.19638588524183009</c:v>
                </c:pt>
                <c:pt idx="1928">
                  <c:v>0.19652934854460002</c:v>
                </c:pt>
                <c:pt idx="1929">
                  <c:v>0.19659009899852009</c:v>
                </c:pt>
                <c:pt idx="1930">
                  <c:v>0.19670733587776001</c:v>
                </c:pt>
                <c:pt idx="1931">
                  <c:v>0.19674185990816007</c:v>
                </c:pt>
                <c:pt idx="1932">
                  <c:v>0.19682613915881997</c:v>
                </c:pt>
                <c:pt idx="1933">
                  <c:v>0.19688735403623991</c:v>
                </c:pt>
                <c:pt idx="1934">
                  <c:v>0.19692956619104995</c:v>
                </c:pt>
                <c:pt idx="1935">
                  <c:v>0.1969755498785899</c:v>
                </c:pt>
                <c:pt idx="1936">
                  <c:v>0.19703473393069992</c:v>
                </c:pt>
                <c:pt idx="1937">
                  <c:v>0.19709058162691995</c:v>
                </c:pt>
                <c:pt idx="1938">
                  <c:v>0.19715508617814992</c:v>
                </c:pt>
                <c:pt idx="1939">
                  <c:v>0.19722621174631993</c:v>
                </c:pt>
                <c:pt idx="1940">
                  <c:v>0.19729924342596994</c:v>
                </c:pt>
                <c:pt idx="1941">
                  <c:v>0.1973331201933799</c:v>
                </c:pt>
                <c:pt idx="1942">
                  <c:v>0.19750356446108008</c:v>
                </c:pt>
                <c:pt idx="1943">
                  <c:v>0.19759306583398994</c:v>
                </c:pt>
                <c:pt idx="1944">
                  <c:v>0.19769141580292993</c:v>
                </c:pt>
                <c:pt idx="1945">
                  <c:v>0.19777729070205008</c:v>
                </c:pt>
                <c:pt idx="1946">
                  <c:v>0.1978331383982801</c:v>
                </c:pt>
                <c:pt idx="1947">
                  <c:v>0.19795629344788002</c:v>
                </c:pt>
                <c:pt idx="1948">
                  <c:v>0.19802215021174008</c:v>
                </c:pt>
                <c:pt idx="1949">
                  <c:v>0.19806214140346001</c:v>
                </c:pt>
                <c:pt idx="1950">
                  <c:v>0.19814124361069996</c:v>
                </c:pt>
                <c:pt idx="1951">
                  <c:v>0.19823350110367999</c:v>
                </c:pt>
                <c:pt idx="1952">
                  <c:v>0.19832822459884003</c:v>
                </c:pt>
                <c:pt idx="1953">
                  <c:v>0.19842773503937994</c:v>
                </c:pt>
                <c:pt idx="1954">
                  <c:v>0.1984863388556799</c:v>
                </c:pt>
                <c:pt idx="1955">
                  <c:v>0.19860615754940003</c:v>
                </c:pt>
                <c:pt idx="1956">
                  <c:v>0.19868057279138007</c:v>
                </c:pt>
                <c:pt idx="1957">
                  <c:v>0.1987629497188701</c:v>
                </c:pt>
                <c:pt idx="1958">
                  <c:v>0.19881576773392995</c:v>
                </c:pt>
                <c:pt idx="1959">
                  <c:v>0.19893370066127991</c:v>
                </c:pt>
                <c:pt idx="1960">
                  <c:v>0.19901667438138992</c:v>
                </c:pt>
                <c:pt idx="1961">
                  <c:v>0.19914084484364003</c:v>
                </c:pt>
                <c:pt idx="1962">
                  <c:v>0.19922570433011</c:v>
                </c:pt>
                <c:pt idx="1963">
                  <c:v>0.19927995637786999</c:v>
                </c:pt>
                <c:pt idx="1964">
                  <c:v>0.19937308422456002</c:v>
                </c:pt>
                <c:pt idx="1965">
                  <c:v>0.19948129820218008</c:v>
                </c:pt>
                <c:pt idx="1966">
                  <c:v>0.1995819691143399</c:v>
                </c:pt>
                <c:pt idx="1967">
                  <c:v>0.19970773522506002</c:v>
                </c:pt>
                <c:pt idx="1968">
                  <c:v>0.19975865091694001</c:v>
                </c:pt>
                <c:pt idx="1969">
                  <c:v>0.19983553216109007</c:v>
                </c:pt>
                <c:pt idx="1970">
                  <c:v>0.19992068176546995</c:v>
                </c:pt>
                <c:pt idx="1971">
                  <c:v>0.20006690118831005</c:v>
                </c:pt>
                <c:pt idx="1972">
                  <c:v>0.2001056319282899</c:v>
                </c:pt>
                <c:pt idx="1973">
                  <c:v>0.20023763557390994</c:v>
                </c:pt>
                <c:pt idx="1974">
                  <c:v>0.20030233186616009</c:v>
                </c:pt>
                <c:pt idx="1975">
                  <c:v>0.20037442616492007</c:v>
                </c:pt>
                <c:pt idx="1976">
                  <c:v>0.20048597649841993</c:v>
                </c:pt>
                <c:pt idx="1977">
                  <c:v>0.20054922220116</c:v>
                </c:pt>
                <c:pt idx="1978">
                  <c:v>0.20065221405653011</c:v>
                </c:pt>
                <c:pt idx="1979">
                  <c:v>0.20074809802330007</c:v>
                </c:pt>
                <c:pt idx="1980">
                  <c:v>0.20082004726311009</c:v>
                </c:pt>
                <c:pt idx="1981">
                  <c:v>0.20093986595683</c:v>
                </c:pt>
                <c:pt idx="1982">
                  <c:v>0.20103516968778989</c:v>
                </c:pt>
                <c:pt idx="1983">
                  <c:v>0.20114672002127998</c:v>
                </c:pt>
                <c:pt idx="1984">
                  <c:v>0.20120488866073005</c:v>
                </c:pt>
                <c:pt idx="1985">
                  <c:v>0.20127219601409996</c:v>
                </c:pt>
                <c:pt idx="1986">
                  <c:v>0.20132804371031998</c:v>
                </c:pt>
                <c:pt idx="1987">
                  <c:v>0.20142146167491992</c:v>
                </c:pt>
                <c:pt idx="1988">
                  <c:v>0.20153591318743991</c:v>
                </c:pt>
                <c:pt idx="1989">
                  <c:v>0.20159205100157007</c:v>
                </c:pt>
                <c:pt idx="1990">
                  <c:v>0.20167386425005995</c:v>
                </c:pt>
                <c:pt idx="1991">
                  <c:v>0.20172695582621003</c:v>
                </c:pt>
                <c:pt idx="1992">
                  <c:v>0.20180850513390003</c:v>
                </c:pt>
                <c:pt idx="1993">
                  <c:v>0.20189290326642007</c:v>
                </c:pt>
                <c:pt idx="1994">
                  <c:v>0.2020164934928701</c:v>
                </c:pt>
                <c:pt idx="1995">
                  <c:v>0.20210381898151009</c:v>
                </c:pt>
                <c:pt idx="1996">
                  <c:v>0.2022139187255001</c:v>
                </c:pt>
                <c:pt idx="1997">
                  <c:v>0.20234157060258995</c:v>
                </c:pt>
                <c:pt idx="1998">
                  <c:v>0.20241221431184009</c:v>
                </c:pt>
                <c:pt idx="1999">
                  <c:v>0.20246878730281992</c:v>
                </c:pt>
                <c:pt idx="2000">
                  <c:v>0.20257975740050993</c:v>
                </c:pt>
                <c:pt idx="2001">
                  <c:v>0.20264242286743994</c:v>
                </c:pt>
                <c:pt idx="2002">
                  <c:v>0.20272844282552005</c:v>
                </c:pt>
                <c:pt idx="2003">
                  <c:v>0.20281185172247995</c:v>
                </c:pt>
                <c:pt idx="2004">
                  <c:v>0.20289642109104999</c:v>
                </c:pt>
                <c:pt idx="2005">
                  <c:v>0.20301261331098996</c:v>
                </c:pt>
                <c:pt idx="2006">
                  <c:v>0.20309384632367999</c:v>
                </c:pt>
                <c:pt idx="2007">
                  <c:v>0.20313852448066005</c:v>
                </c:pt>
                <c:pt idx="2008">
                  <c:v>0.20321656619642003</c:v>
                </c:pt>
                <c:pt idx="2009">
                  <c:v>0.20328082731182007</c:v>
                </c:pt>
                <c:pt idx="2010">
                  <c:v>0.20334465325036</c:v>
                </c:pt>
                <c:pt idx="2011">
                  <c:v>0.20338904128942992</c:v>
                </c:pt>
                <c:pt idx="2012">
                  <c:v>0.20349116279110002</c:v>
                </c:pt>
                <c:pt idx="2013">
                  <c:v>0.20354396424934995</c:v>
                </c:pt>
                <c:pt idx="2014">
                  <c:v>0.20367608168239992</c:v>
                </c:pt>
                <c:pt idx="2015">
                  <c:v>0.20376227797096003</c:v>
                </c:pt>
                <c:pt idx="2016">
                  <c:v>0.20387107218437994</c:v>
                </c:pt>
                <c:pt idx="2017">
                  <c:v>0.20395361672281997</c:v>
                </c:pt>
                <c:pt idx="2018">
                  <c:v>0.20405776305462009</c:v>
                </c:pt>
                <c:pt idx="2019">
                  <c:v>0.20412274946476994</c:v>
                </c:pt>
                <c:pt idx="2020">
                  <c:v>0.20418149834002008</c:v>
                </c:pt>
                <c:pt idx="2021">
                  <c:v>0.20429043761238996</c:v>
                </c:pt>
                <c:pt idx="2022">
                  <c:v>0.20437993898530005</c:v>
                </c:pt>
                <c:pt idx="2023">
                  <c:v>0.20448786284501996</c:v>
                </c:pt>
                <c:pt idx="2024">
                  <c:v>0.20453355641465998</c:v>
                </c:pt>
                <c:pt idx="2025">
                  <c:v>0.20461841590112995</c:v>
                </c:pt>
                <c:pt idx="2026">
                  <c:v>0.20470414574130991</c:v>
                </c:pt>
                <c:pt idx="2027">
                  <c:v>0.20475970331963</c:v>
                </c:pt>
                <c:pt idx="2028">
                  <c:v>0.20489620379273998</c:v>
                </c:pt>
                <c:pt idx="2029">
                  <c:v>0.20499208775950994</c:v>
                </c:pt>
                <c:pt idx="2030">
                  <c:v>0.20509667526334008</c:v>
                </c:pt>
                <c:pt idx="2031">
                  <c:v>0.20517500086236007</c:v>
                </c:pt>
                <c:pt idx="2032">
                  <c:v>0.20526334799830992</c:v>
                </c:pt>
                <c:pt idx="2033">
                  <c:v>0.20539839788191006</c:v>
                </c:pt>
                <c:pt idx="2034">
                  <c:v>0.20552358375681989</c:v>
                </c:pt>
                <c:pt idx="2035">
                  <c:v>0.20557507968450994</c:v>
                </c:pt>
                <c:pt idx="2036">
                  <c:v>0.20566835259014993</c:v>
                </c:pt>
                <c:pt idx="2037">
                  <c:v>0.20574175241947001</c:v>
                </c:pt>
                <c:pt idx="2038">
                  <c:v>0.2058667932354401</c:v>
                </c:pt>
                <c:pt idx="2039">
                  <c:v>0.20603897821055006</c:v>
                </c:pt>
                <c:pt idx="2040">
                  <c:v>0.2061394027894401</c:v>
                </c:pt>
                <c:pt idx="2041">
                  <c:v>0.20625410063523009</c:v>
                </c:pt>
                <c:pt idx="2042">
                  <c:v>0.20629312149311008</c:v>
                </c:pt>
                <c:pt idx="2043">
                  <c:v>0.20638450863239011</c:v>
                </c:pt>
                <c:pt idx="2044">
                  <c:v>0.20642251407760992</c:v>
                </c:pt>
                <c:pt idx="2045">
                  <c:v>0.20650026567546997</c:v>
                </c:pt>
                <c:pt idx="2046">
                  <c:v>0.2066531578100701</c:v>
                </c:pt>
                <c:pt idx="2047">
                  <c:v>0.20670233279454009</c:v>
                </c:pt>
                <c:pt idx="2048">
                  <c:v>0.2067716709732299</c:v>
                </c:pt>
                <c:pt idx="2049">
                  <c:v>0.20687074623691992</c:v>
                </c:pt>
                <c:pt idx="2050">
                  <c:v>0.20696372902465998</c:v>
                </c:pt>
                <c:pt idx="2051">
                  <c:v>0.20704075532776001</c:v>
                </c:pt>
                <c:pt idx="2052">
                  <c:v>0.20719090271470009</c:v>
                </c:pt>
                <c:pt idx="2053">
                  <c:v>0.20721439089239002</c:v>
                </c:pt>
                <c:pt idx="2054">
                  <c:v>0.20730287685263993</c:v>
                </c:pt>
                <c:pt idx="2055">
                  <c:v>0.20736583243747009</c:v>
                </c:pt>
                <c:pt idx="2056">
                  <c:v>0.20749522502196993</c:v>
                </c:pt>
                <c:pt idx="2057">
                  <c:v>0.2076089512397401</c:v>
                </c:pt>
                <c:pt idx="2058">
                  <c:v>0.20768460176381009</c:v>
                </c:pt>
                <c:pt idx="2059">
                  <c:v>0.20775705642894993</c:v>
                </c:pt>
                <c:pt idx="2060">
                  <c:v>0.20781812624741991</c:v>
                </c:pt>
                <c:pt idx="2061">
                  <c:v>0.20793533388001006</c:v>
                </c:pt>
                <c:pt idx="2062">
                  <c:v>0.20799683887532994</c:v>
                </c:pt>
                <c:pt idx="2063">
                  <c:v>0.20809141731154002</c:v>
                </c:pt>
                <c:pt idx="2064">
                  <c:v>0.2081672831430299</c:v>
                </c:pt>
                <c:pt idx="2065">
                  <c:v>0.20824735568411001</c:v>
                </c:pt>
                <c:pt idx="2066">
                  <c:v>0.20834236929716998</c:v>
                </c:pt>
                <c:pt idx="2067">
                  <c:v>0.2084019885261299</c:v>
                </c:pt>
                <c:pt idx="2068">
                  <c:v>0.2084875733073499</c:v>
                </c:pt>
                <c:pt idx="2069">
                  <c:v>0.20858418256887989</c:v>
                </c:pt>
                <c:pt idx="2070">
                  <c:v>0.20868572383473993</c:v>
                </c:pt>
                <c:pt idx="2071">
                  <c:v>0.20880452711580011</c:v>
                </c:pt>
                <c:pt idx="2072">
                  <c:v>0.20888517989268007</c:v>
                </c:pt>
                <c:pt idx="2073">
                  <c:v>0.20903183449238005</c:v>
                </c:pt>
                <c:pt idx="2074">
                  <c:v>0.20910828055968</c:v>
                </c:pt>
                <c:pt idx="2075">
                  <c:v>0.20919778193259009</c:v>
                </c:pt>
                <c:pt idx="2076">
                  <c:v>0.20923368134206011</c:v>
                </c:pt>
                <c:pt idx="2077">
                  <c:v>0.20931194332720993</c:v>
                </c:pt>
                <c:pt idx="2078">
                  <c:v>0.20935734677894002</c:v>
                </c:pt>
                <c:pt idx="2079">
                  <c:v>0.20948050182853994</c:v>
                </c:pt>
                <c:pt idx="2080">
                  <c:v>0.20952648551608011</c:v>
                </c:pt>
                <c:pt idx="2081">
                  <c:v>0.20961308570997006</c:v>
                </c:pt>
                <c:pt idx="2082">
                  <c:v>0.20973014828361003</c:v>
                </c:pt>
                <c:pt idx="2083">
                  <c:v>0.20979948646230007</c:v>
                </c:pt>
                <c:pt idx="2084">
                  <c:v>0.20983415555165008</c:v>
                </c:pt>
                <c:pt idx="2085">
                  <c:v>0.20995777328075005</c:v>
                </c:pt>
                <c:pt idx="2086">
                  <c:v>0.21008104588664001</c:v>
                </c:pt>
                <c:pt idx="2087">
                  <c:v>0.21016140854563004</c:v>
                </c:pt>
                <c:pt idx="2088">
                  <c:v>0.21025047474168002</c:v>
                </c:pt>
                <c:pt idx="2089">
                  <c:v>0.21032996704696005</c:v>
                </c:pt>
                <c:pt idx="2090">
                  <c:v>0.21043295890232994</c:v>
                </c:pt>
                <c:pt idx="2091">
                  <c:v>0.21050650379060998</c:v>
                </c:pt>
                <c:pt idx="2092">
                  <c:v>0.21056858902173992</c:v>
                </c:pt>
                <c:pt idx="2093">
                  <c:v>0.21068985830496989</c:v>
                </c:pt>
                <c:pt idx="2094">
                  <c:v>0.21073888823047993</c:v>
                </c:pt>
                <c:pt idx="2095">
                  <c:v>0.21081475406198003</c:v>
                </c:pt>
                <c:pt idx="2096">
                  <c:v>0.21090967103976999</c:v>
                </c:pt>
                <c:pt idx="2097">
                  <c:v>0.21097765526420997</c:v>
                </c:pt>
                <c:pt idx="2098">
                  <c:v>0.2111321430472699</c:v>
                </c:pt>
                <c:pt idx="2099">
                  <c:v>0.21118958639195995</c:v>
                </c:pt>
                <c:pt idx="2100">
                  <c:v>0.21133421016634002</c:v>
                </c:pt>
                <c:pt idx="2101">
                  <c:v>0.21145823556963994</c:v>
                </c:pt>
                <c:pt idx="2102">
                  <c:v>0.21157239696426</c:v>
                </c:pt>
                <c:pt idx="2103">
                  <c:v>0.2116083715841699</c:v>
                </c:pt>
                <c:pt idx="2104">
                  <c:v>0.21167582399648999</c:v>
                </c:pt>
                <c:pt idx="2105">
                  <c:v>0.21177141784536002</c:v>
                </c:pt>
                <c:pt idx="2106">
                  <c:v>0.21184191649564998</c:v>
                </c:pt>
                <c:pt idx="2107">
                  <c:v>0.21194128187724992</c:v>
                </c:pt>
                <c:pt idx="2108">
                  <c:v>0.2119981449861299</c:v>
                </c:pt>
                <c:pt idx="2109">
                  <c:v>0.21206240610152993</c:v>
                </c:pt>
                <c:pt idx="2110">
                  <c:v>0.21222211600683005</c:v>
                </c:pt>
                <c:pt idx="2111">
                  <c:v>0.2123285892770399</c:v>
                </c:pt>
                <c:pt idx="2112">
                  <c:v>0.21241315864560995</c:v>
                </c:pt>
                <c:pt idx="2113">
                  <c:v>0.2125363136952001</c:v>
                </c:pt>
                <c:pt idx="2114">
                  <c:v>0.21258867898495004</c:v>
                </c:pt>
                <c:pt idx="2115">
                  <c:v>0.21267876158531007</c:v>
                </c:pt>
                <c:pt idx="2116">
                  <c:v>0.21271850773795009</c:v>
                </c:pt>
                <c:pt idx="2117">
                  <c:v>0.21278044791013007</c:v>
                </c:pt>
                <c:pt idx="2118">
                  <c:v>0.21284644973294009</c:v>
                </c:pt>
                <c:pt idx="2119">
                  <c:v>0.21293014874779992</c:v>
                </c:pt>
                <c:pt idx="2120">
                  <c:v>0.21299005809465998</c:v>
                </c:pt>
                <c:pt idx="2121">
                  <c:v>0.21303966825598009</c:v>
                </c:pt>
                <c:pt idx="2122">
                  <c:v>0.21308013970336992</c:v>
                </c:pt>
                <c:pt idx="2123">
                  <c:v>0.21312380244770002</c:v>
                </c:pt>
                <c:pt idx="2124">
                  <c:v>0.21320489040143009</c:v>
                </c:pt>
                <c:pt idx="2125">
                  <c:v>0.21326741080941991</c:v>
                </c:pt>
                <c:pt idx="2126">
                  <c:v>0.21331679525358993</c:v>
                </c:pt>
                <c:pt idx="2127">
                  <c:v>0.21337228843115996</c:v>
                </c:pt>
                <c:pt idx="2128">
                  <c:v>0.21346425580624007</c:v>
                </c:pt>
                <c:pt idx="2129">
                  <c:v>0.21353881610717007</c:v>
                </c:pt>
                <c:pt idx="2130">
                  <c:v>0.21359524403919994</c:v>
                </c:pt>
                <c:pt idx="2131">
                  <c:v>0.21365689409347999</c:v>
                </c:pt>
                <c:pt idx="2132">
                  <c:v>0.21370984061067011</c:v>
                </c:pt>
                <c:pt idx="2133">
                  <c:v>0.21385040273441991</c:v>
                </c:pt>
                <c:pt idx="2134">
                  <c:v>0.21394512622956996</c:v>
                </c:pt>
                <c:pt idx="2135">
                  <c:v>0.21400619604803994</c:v>
                </c:pt>
                <c:pt idx="2136">
                  <c:v>0.21414008546002994</c:v>
                </c:pt>
                <c:pt idx="2137">
                  <c:v>0.21426411086333008</c:v>
                </c:pt>
                <c:pt idx="2138">
                  <c:v>0.21432387515123996</c:v>
                </c:pt>
                <c:pt idx="2139">
                  <c:v>0.21448242458493993</c:v>
                </c:pt>
                <c:pt idx="2140">
                  <c:v>0.21451810908693991</c:v>
                </c:pt>
                <c:pt idx="2141">
                  <c:v>0.21458730220667999</c:v>
                </c:pt>
                <c:pt idx="2142">
                  <c:v>0.21468956876730005</c:v>
                </c:pt>
                <c:pt idx="2143">
                  <c:v>0.21476862589571999</c:v>
                </c:pt>
                <c:pt idx="2144">
                  <c:v>0.21489874377498008</c:v>
                </c:pt>
                <c:pt idx="2145">
                  <c:v>0.21500054615906006</c:v>
                </c:pt>
                <c:pt idx="2146">
                  <c:v>0.21509022159060009</c:v>
                </c:pt>
                <c:pt idx="2147">
                  <c:v>0.21515042105536009</c:v>
                </c:pt>
                <c:pt idx="2148">
                  <c:v>0.21522469123839993</c:v>
                </c:pt>
                <c:pt idx="2149">
                  <c:v>0.21529734049281002</c:v>
                </c:pt>
                <c:pt idx="2150">
                  <c:v>0.21541341293395</c:v>
                </c:pt>
                <c:pt idx="2151">
                  <c:v>0.21547433769347002</c:v>
                </c:pt>
                <c:pt idx="2152">
                  <c:v>0.21561359428664995</c:v>
                </c:pt>
                <c:pt idx="2153">
                  <c:v>0.21565622448861999</c:v>
                </c:pt>
                <c:pt idx="2154">
                  <c:v>0.21572964144763995</c:v>
                </c:pt>
                <c:pt idx="2155">
                  <c:v>0.21577997690371009</c:v>
                </c:pt>
                <c:pt idx="2156">
                  <c:v>0.21589965053848004</c:v>
                </c:pt>
                <c:pt idx="2157">
                  <c:v>0.21596043023905009</c:v>
                </c:pt>
                <c:pt idx="2158">
                  <c:v>0.21601279652043992</c:v>
                </c:pt>
                <c:pt idx="2159">
                  <c:v>0.21609649553529997</c:v>
                </c:pt>
                <c:pt idx="2160">
                  <c:v>0.21619310479681997</c:v>
                </c:pt>
                <c:pt idx="2161">
                  <c:v>0.21630668595563995</c:v>
                </c:pt>
                <c:pt idx="2162">
                  <c:v>0.21644681290253009</c:v>
                </c:pt>
                <c:pt idx="2163">
                  <c:v>0.21653587909859007</c:v>
                </c:pt>
                <c:pt idx="2164">
                  <c:v>0.21664365789935003</c:v>
                </c:pt>
                <c:pt idx="2165">
                  <c:v>0.21671328619593999</c:v>
                </c:pt>
                <c:pt idx="2166">
                  <c:v>0.21677914295980005</c:v>
                </c:pt>
                <c:pt idx="2167">
                  <c:v>0.21685790997032006</c:v>
                </c:pt>
                <c:pt idx="2168">
                  <c:v>0.21698295078627994</c:v>
                </c:pt>
                <c:pt idx="2169">
                  <c:v>0.21701210763548007</c:v>
                </c:pt>
                <c:pt idx="2170">
                  <c:v>0.2170627332094599</c:v>
                </c:pt>
                <c:pt idx="2171">
                  <c:v>0.21716050294259004</c:v>
                </c:pt>
                <c:pt idx="2172">
                  <c:v>0.21729526270829003</c:v>
                </c:pt>
                <c:pt idx="2173">
                  <c:v>0.2173924522056101</c:v>
                </c:pt>
                <c:pt idx="2174">
                  <c:v>0.21749718476839996</c:v>
                </c:pt>
                <c:pt idx="2175">
                  <c:v>0.21757624189682989</c:v>
                </c:pt>
                <c:pt idx="2176">
                  <c:v>0.21766704880030008</c:v>
                </c:pt>
                <c:pt idx="2177">
                  <c:v>0.21773522208551999</c:v>
                </c:pt>
                <c:pt idx="2178">
                  <c:v>0.21776728453560001</c:v>
                </c:pt>
                <c:pt idx="2179">
                  <c:v>0.21784779225353001</c:v>
                </c:pt>
                <c:pt idx="2180">
                  <c:v>0.21789754747381007</c:v>
                </c:pt>
                <c:pt idx="2181">
                  <c:v>0.21796558012193001</c:v>
                </c:pt>
                <c:pt idx="2182">
                  <c:v>0.2180042772878299</c:v>
                </c:pt>
                <c:pt idx="2183">
                  <c:v>0.21808390153039992</c:v>
                </c:pt>
                <c:pt idx="2184">
                  <c:v>0.21812804614731007</c:v>
                </c:pt>
                <c:pt idx="2185">
                  <c:v>0.21819956021026998</c:v>
                </c:pt>
                <c:pt idx="2186">
                  <c:v>0.21824568895676011</c:v>
                </c:pt>
                <c:pt idx="2187">
                  <c:v>0.21829558923598991</c:v>
                </c:pt>
                <c:pt idx="2188">
                  <c:v>0.21833780139079995</c:v>
                </c:pt>
                <c:pt idx="2189">
                  <c:v>0.21837841789713996</c:v>
                </c:pt>
                <c:pt idx="2190">
                  <c:v>0.21844616042736997</c:v>
                </c:pt>
                <c:pt idx="2191">
                  <c:v>0.21850635989212996</c:v>
                </c:pt>
                <c:pt idx="2192">
                  <c:v>0.21860862645275003</c:v>
                </c:pt>
                <c:pt idx="2193">
                  <c:v>0.21867085674282993</c:v>
                </c:pt>
                <c:pt idx="2194">
                  <c:v>0.21878762919856998</c:v>
                </c:pt>
                <c:pt idx="2195">
                  <c:v>0.21886987762391996</c:v>
                </c:pt>
                <c:pt idx="2196">
                  <c:v>0.21905149143085989</c:v>
                </c:pt>
                <c:pt idx="2197">
                  <c:v>0.21912561655494001</c:v>
                </c:pt>
                <c:pt idx="2198">
                  <c:v>0.21928503634233998</c:v>
                </c:pt>
                <c:pt idx="2199">
                  <c:v>0.21933595203422995</c:v>
                </c:pt>
                <c:pt idx="2200">
                  <c:v>0.21945461025633994</c:v>
                </c:pt>
                <c:pt idx="2201">
                  <c:v>0.21951393936738994</c:v>
                </c:pt>
                <c:pt idx="2202">
                  <c:v>0.2195658704719301</c:v>
                </c:pt>
                <c:pt idx="2203">
                  <c:v>0.21970077529658005</c:v>
                </c:pt>
                <c:pt idx="2204">
                  <c:v>0.21979622408648991</c:v>
                </c:pt>
                <c:pt idx="2205">
                  <c:v>0.21993127397009005</c:v>
                </c:pt>
                <c:pt idx="2206">
                  <c:v>0.22001062121640991</c:v>
                </c:pt>
                <c:pt idx="2207">
                  <c:v>0.22008431116363991</c:v>
                </c:pt>
                <c:pt idx="2208">
                  <c:v>0.22018802831377005</c:v>
                </c:pt>
                <c:pt idx="2209">
                  <c:v>0.22026752061904009</c:v>
                </c:pt>
                <c:pt idx="2210">
                  <c:v>0.22032061219518995</c:v>
                </c:pt>
                <c:pt idx="2211">
                  <c:v>0.22045957867046995</c:v>
                </c:pt>
                <c:pt idx="2212">
                  <c:v>0.22054037650631009</c:v>
                </c:pt>
                <c:pt idx="2213">
                  <c:v>0.22063590162238</c:v>
                </c:pt>
                <c:pt idx="2214">
                  <c:v>0.22070374032724005</c:v>
                </c:pt>
                <c:pt idx="2215">
                  <c:v>0.22080380356174989</c:v>
                </c:pt>
                <c:pt idx="2216">
                  <c:v>0.22086342279070004</c:v>
                </c:pt>
                <c:pt idx="2217">
                  <c:v>0.22091593413105004</c:v>
                </c:pt>
                <c:pt idx="2218">
                  <c:v>0.22097743912636991</c:v>
                </c:pt>
                <c:pt idx="2219">
                  <c:v>0.22104126506492006</c:v>
                </c:pt>
                <c:pt idx="2220">
                  <c:v>0.22111176371521002</c:v>
                </c:pt>
                <c:pt idx="2221">
                  <c:v>0.22116587070402005</c:v>
                </c:pt>
                <c:pt idx="2222">
                  <c:v>0.22128293327767001</c:v>
                </c:pt>
                <c:pt idx="2223">
                  <c:v>0.22140971480105009</c:v>
                </c:pt>
                <c:pt idx="2224">
                  <c:v>0.22153519079386008</c:v>
                </c:pt>
                <c:pt idx="2225">
                  <c:v>0.22161859969081998</c:v>
                </c:pt>
                <c:pt idx="2226">
                  <c:v>0.22170389435415006</c:v>
                </c:pt>
                <c:pt idx="2227">
                  <c:v>0.22178440207208006</c:v>
                </c:pt>
                <c:pt idx="2228">
                  <c:v>0.22186287896469992</c:v>
                </c:pt>
                <c:pt idx="2229">
                  <c:v>0.22196137399258009</c:v>
                </c:pt>
                <c:pt idx="2230">
                  <c:v>0.22201751180671003</c:v>
                </c:pt>
                <c:pt idx="2231">
                  <c:v>0.22206552631957011</c:v>
                </c:pt>
                <c:pt idx="2232">
                  <c:v>0.22211832777782003</c:v>
                </c:pt>
                <c:pt idx="2233">
                  <c:v>0.22215372216192009</c:v>
                </c:pt>
                <c:pt idx="2234">
                  <c:v>0.22219085725342991</c:v>
                </c:pt>
                <c:pt idx="2235">
                  <c:v>0.22230973542904997</c:v>
                </c:pt>
                <c:pt idx="2236">
                  <c:v>0.22241990533743006</c:v>
                </c:pt>
                <c:pt idx="2237">
                  <c:v>0.22248938857507006</c:v>
                </c:pt>
                <c:pt idx="2238">
                  <c:v>0.22261573492159004</c:v>
                </c:pt>
                <c:pt idx="2239">
                  <c:v>0.22269812840588998</c:v>
                </c:pt>
                <c:pt idx="2240">
                  <c:v>0.22273801961747997</c:v>
                </c:pt>
                <c:pt idx="2241">
                  <c:v>0.22283216287682994</c:v>
                </c:pt>
                <c:pt idx="2242">
                  <c:v>0.22294704956621003</c:v>
                </c:pt>
                <c:pt idx="2243">
                  <c:v>0.22299665972752991</c:v>
                </c:pt>
                <c:pt idx="2244">
                  <c:v>0.22304859083207007</c:v>
                </c:pt>
                <c:pt idx="2245">
                  <c:v>0.22314868150842004</c:v>
                </c:pt>
                <c:pt idx="2246">
                  <c:v>0.22326501878730998</c:v>
                </c:pt>
                <c:pt idx="2247">
                  <c:v>0.22331912361591999</c:v>
                </c:pt>
                <c:pt idx="2248">
                  <c:v>0.22337352288282997</c:v>
                </c:pt>
                <c:pt idx="2249">
                  <c:v>0.22344244058363993</c:v>
                </c:pt>
                <c:pt idx="2250">
                  <c:v>0.22352394901526007</c:v>
                </c:pt>
                <c:pt idx="2251">
                  <c:v>0.22361432074187992</c:v>
                </c:pt>
                <c:pt idx="2252">
                  <c:v>0.22370585294010992</c:v>
                </c:pt>
                <c:pt idx="2253">
                  <c:v>0.22378171877160002</c:v>
                </c:pt>
                <c:pt idx="2254">
                  <c:v>0.22392061721722989</c:v>
                </c:pt>
                <c:pt idx="2255">
                  <c:v>0.22404137429430993</c:v>
                </c:pt>
                <c:pt idx="2256">
                  <c:v>0.22419383125204995</c:v>
                </c:pt>
                <c:pt idx="2257">
                  <c:v>0.22428246227125004</c:v>
                </c:pt>
                <c:pt idx="2258">
                  <c:v>0.22437138340836005</c:v>
                </c:pt>
                <c:pt idx="2259">
                  <c:v>0.22447002349519996</c:v>
                </c:pt>
                <c:pt idx="2260">
                  <c:v>0.2245457442677401</c:v>
                </c:pt>
                <c:pt idx="2261">
                  <c:v>0.22464380411876994</c:v>
                </c:pt>
                <c:pt idx="2262">
                  <c:v>0.22475201809639</c:v>
                </c:pt>
                <c:pt idx="2263">
                  <c:v>0.22485929217785006</c:v>
                </c:pt>
                <c:pt idx="2264">
                  <c:v>0.2248998331676999</c:v>
                </c:pt>
                <c:pt idx="2265">
                  <c:v>0.22493058566536006</c:v>
                </c:pt>
                <c:pt idx="2266">
                  <c:v>0.22501544515183003</c:v>
                </c:pt>
                <c:pt idx="2267">
                  <c:v>0.22508536356632991</c:v>
                </c:pt>
                <c:pt idx="2268">
                  <c:v>0.2251769267916901</c:v>
                </c:pt>
                <c:pt idx="2269">
                  <c:v>0.22524942524017</c:v>
                </c:pt>
                <c:pt idx="2270">
                  <c:v>0.22529250774869003</c:v>
                </c:pt>
                <c:pt idx="2271">
                  <c:v>0.22543147422397003</c:v>
                </c:pt>
                <c:pt idx="2272">
                  <c:v>0.2254905132171201</c:v>
                </c:pt>
                <c:pt idx="2273">
                  <c:v>0.22551546335673001</c:v>
                </c:pt>
                <c:pt idx="2274">
                  <c:v>0.2255718912887601</c:v>
                </c:pt>
                <c:pt idx="2275">
                  <c:v>0.22566603454811007</c:v>
                </c:pt>
                <c:pt idx="2276">
                  <c:v>0.22573899920058005</c:v>
                </c:pt>
                <c:pt idx="2277">
                  <c:v>0.22580935279193004</c:v>
                </c:pt>
                <c:pt idx="2278">
                  <c:v>0.22587680520424991</c:v>
                </c:pt>
                <c:pt idx="2279">
                  <c:v>0.2259507479504701</c:v>
                </c:pt>
                <c:pt idx="2280">
                  <c:v>0.22599633378006989</c:v>
                </c:pt>
                <c:pt idx="2281">
                  <c:v>0.22607306996526999</c:v>
                </c:pt>
                <c:pt idx="2282">
                  <c:v>0.22615024132731998</c:v>
                </c:pt>
                <c:pt idx="2283">
                  <c:v>0.22621000561523008</c:v>
                </c:pt>
                <c:pt idx="2284">
                  <c:v>0.22634229937876005</c:v>
                </c:pt>
                <c:pt idx="2285">
                  <c:v>0.22649316068804004</c:v>
                </c:pt>
                <c:pt idx="2286">
                  <c:v>0.22662327856728992</c:v>
                </c:pt>
                <c:pt idx="2287">
                  <c:v>0.2267209032414701</c:v>
                </c:pt>
                <c:pt idx="2288">
                  <c:v>0.22679009636120995</c:v>
                </c:pt>
                <c:pt idx="2289">
                  <c:v>0.22689860045672994</c:v>
                </c:pt>
                <c:pt idx="2290">
                  <c:v>0.22699056783181004</c:v>
                </c:pt>
                <c:pt idx="2291">
                  <c:v>0.22704306607949998</c:v>
                </c:pt>
                <c:pt idx="2292">
                  <c:v>0.22706807441560994</c:v>
                </c:pt>
                <c:pt idx="2293">
                  <c:v>0.22717667846624989</c:v>
                </c:pt>
                <c:pt idx="2294">
                  <c:v>0.22723731310786</c:v>
                </c:pt>
                <c:pt idx="2295">
                  <c:v>0.22731085799614004</c:v>
                </c:pt>
                <c:pt idx="2296">
                  <c:v>0.22736554522074992</c:v>
                </c:pt>
                <c:pt idx="2297">
                  <c:v>0.22741167396724005</c:v>
                </c:pt>
                <c:pt idx="2298">
                  <c:v>0.22746113906960996</c:v>
                </c:pt>
                <c:pt idx="2299">
                  <c:v>0.22758443917816007</c:v>
                </c:pt>
                <c:pt idx="2300">
                  <c:v>0.22762824698142992</c:v>
                </c:pt>
                <c:pt idx="2301">
                  <c:v>0.22770672387405</c:v>
                </c:pt>
                <c:pt idx="2302">
                  <c:v>0.22779898136703003</c:v>
                </c:pt>
                <c:pt idx="2303">
                  <c:v>0.22787538374861005</c:v>
                </c:pt>
                <c:pt idx="2304">
                  <c:v>0.22795724068283008</c:v>
                </c:pt>
                <c:pt idx="2305">
                  <c:v>0.2280655997194001</c:v>
                </c:pt>
                <c:pt idx="2306">
                  <c:v>0.22812841024528008</c:v>
                </c:pt>
                <c:pt idx="2307">
                  <c:v>0.22823299774911998</c:v>
                </c:pt>
                <c:pt idx="2308">
                  <c:v>0.22833105760015004</c:v>
                </c:pt>
                <c:pt idx="2309">
                  <c:v>0.22837704128768999</c:v>
                </c:pt>
                <c:pt idx="2310">
                  <c:v>0.22848148373257993</c:v>
                </c:pt>
                <c:pt idx="2311">
                  <c:v>0.22855851003568994</c:v>
                </c:pt>
                <c:pt idx="2312">
                  <c:v>0.22863771222306006</c:v>
                </c:pt>
                <c:pt idx="2313">
                  <c:v>0.2287663795128001</c:v>
                </c:pt>
                <c:pt idx="2314">
                  <c:v>0.22883281651247001</c:v>
                </c:pt>
                <c:pt idx="2315">
                  <c:v>0.22895176485247992</c:v>
                </c:pt>
                <c:pt idx="2316">
                  <c:v>0.22907621506018994</c:v>
                </c:pt>
                <c:pt idx="2317">
                  <c:v>0.22918821094298991</c:v>
                </c:pt>
                <c:pt idx="2318">
                  <c:v>0.22925218194048003</c:v>
                </c:pt>
                <c:pt idx="2319">
                  <c:v>0.22928133878967993</c:v>
                </c:pt>
                <c:pt idx="2320">
                  <c:v>0.22936654172079995</c:v>
                </c:pt>
                <c:pt idx="2321">
                  <c:v>0.22943176492211004</c:v>
                </c:pt>
                <c:pt idx="2322">
                  <c:v>0.22949805686281999</c:v>
                </c:pt>
                <c:pt idx="2323">
                  <c:v>0.22963904634878007</c:v>
                </c:pt>
                <c:pt idx="2324">
                  <c:v>0.2297729435753999</c:v>
                </c:pt>
                <c:pt idx="2325">
                  <c:v>0.22980790278265006</c:v>
                </c:pt>
                <c:pt idx="2326">
                  <c:v>0.2299330886575699</c:v>
                </c:pt>
                <c:pt idx="2327">
                  <c:v>0.23002708685795992</c:v>
                </c:pt>
                <c:pt idx="2328">
                  <c:v>0.23008960726593997</c:v>
                </c:pt>
                <c:pt idx="2329">
                  <c:v>0.23014748578748989</c:v>
                </c:pt>
                <c:pt idx="2330">
                  <c:v>0.23021029631337009</c:v>
                </c:pt>
                <c:pt idx="2331">
                  <c:v>0.23028413131955006</c:v>
                </c:pt>
                <c:pt idx="2332">
                  <c:v>0.23032242688267002</c:v>
                </c:pt>
                <c:pt idx="2333">
                  <c:v>0.2304033697774599</c:v>
                </c:pt>
                <c:pt idx="2334">
                  <c:v>0.23050723198654</c:v>
                </c:pt>
                <c:pt idx="2335">
                  <c:v>0.2305822274643301</c:v>
                </c:pt>
                <c:pt idx="2336">
                  <c:v>0.23067970707956009</c:v>
                </c:pt>
                <c:pt idx="2337">
                  <c:v>0.23075093102461008</c:v>
                </c:pt>
                <c:pt idx="2338">
                  <c:v>0.23080126648068999</c:v>
                </c:pt>
                <c:pt idx="2339">
                  <c:v>0.23090614410243004</c:v>
                </c:pt>
                <c:pt idx="2340">
                  <c:v>0.23094835625724008</c:v>
                </c:pt>
                <c:pt idx="2341">
                  <c:v>0.23103611692273995</c:v>
                </c:pt>
                <c:pt idx="2342">
                  <c:v>0.23110545510142999</c:v>
                </c:pt>
                <c:pt idx="2343">
                  <c:v>0.2312126536663901</c:v>
                </c:pt>
                <c:pt idx="2344">
                  <c:v>0.23132492929463999</c:v>
                </c:pt>
                <c:pt idx="2345">
                  <c:v>0.2314863799073601</c:v>
                </c:pt>
                <c:pt idx="2346">
                  <c:v>0.23158179163169001</c:v>
                </c:pt>
                <c:pt idx="2347">
                  <c:v>0.23162171990885994</c:v>
                </c:pt>
                <c:pt idx="2348">
                  <c:v>0.23173051412229007</c:v>
                </c:pt>
                <c:pt idx="2349">
                  <c:v>0.2317769329866799</c:v>
                </c:pt>
                <c:pt idx="2350">
                  <c:v>0.2318430856262399</c:v>
                </c:pt>
                <c:pt idx="2351">
                  <c:v>0.23196252199009004</c:v>
                </c:pt>
                <c:pt idx="2352">
                  <c:v>0.23201729566886997</c:v>
                </c:pt>
                <c:pt idx="2353">
                  <c:v>0.23210026938897999</c:v>
                </c:pt>
                <c:pt idx="2354">
                  <c:v>0.2322573682331599</c:v>
                </c:pt>
                <c:pt idx="2355">
                  <c:v>0.23237559127842</c:v>
                </c:pt>
                <c:pt idx="2356">
                  <c:v>0.23248525584554991</c:v>
                </c:pt>
                <c:pt idx="2357">
                  <c:v>0.23254211895443011</c:v>
                </c:pt>
                <c:pt idx="2358">
                  <c:v>0.23259956229911993</c:v>
                </c:pt>
                <c:pt idx="2359">
                  <c:v>0.2326989276807101</c:v>
                </c:pt>
                <c:pt idx="2360">
                  <c:v>0.23273809359755004</c:v>
                </c:pt>
                <c:pt idx="2361">
                  <c:v>0.23286298935455996</c:v>
                </c:pt>
                <c:pt idx="2362">
                  <c:v>0.23291927222764008</c:v>
                </c:pt>
                <c:pt idx="2363">
                  <c:v>0.2329945578233299</c:v>
                </c:pt>
                <c:pt idx="2364">
                  <c:v>0.2330937781459701</c:v>
                </c:pt>
                <c:pt idx="2365">
                  <c:v>0.23318574552104998</c:v>
                </c:pt>
                <c:pt idx="2366">
                  <c:v>0.23325914535037007</c:v>
                </c:pt>
                <c:pt idx="2367">
                  <c:v>0.23337475733450996</c:v>
                </c:pt>
                <c:pt idx="2368">
                  <c:v>0.23341530510170005</c:v>
                </c:pt>
                <c:pt idx="2369">
                  <c:v>0.23351256333818005</c:v>
                </c:pt>
                <c:pt idx="2370">
                  <c:v>0.23359266307160009</c:v>
                </c:pt>
                <c:pt idx="2371">
                  <c:v>0.23368213725217002</c:v>
                </c:pt>
                <c:pt idx="2372">
                  <c:v>0.23381211007246994</c:v>
                </c:pt>
                <c:pt idx="2373">
                  <c:v>0.23392264499331006</c:v>
                </c:pt>
                <c:pt idx="2374">
                  <c:v>0.23401055071775989</c:v>
                </c:pt>
                <c:pt idx="2375">
                  <c:v>0.23417461239159998</c:v>
                </c:pt>
                <c:pt idx="2376">
                  <c:v>0.23424162962706996</c:v>
                </c:pt>
                <c:pt idx="2377">
                  <c:v>0.2343164800459101</c:v>
                </c:pt>
                <c:pt idx="2378">
                  <c:v>0.23437624433381998</c:v>
                </c:pt>
                <c:pt idx="2379">
                  <c:v>0.23446632594252992</c:v>
                </c:pt>
                <c:pt idx="2380">
                  <c:v>0.23455640755125007</c:v>
                </c:pt>
                <c:pt idx="2381">
                  <c:v>0.23457497509700009</c:v>
                </c:pt>
                <c:pt idx="2382">
                  <c:v>0.23463735044602996</c:v>
                </c:pt>
                <c:pt idx="2383">
                  <c:v>0.23473047829272997</c:v>
                </c:pt>
                <c:pt idx="2384">
                  <c:v>0.2347946441917399</c:v>
                </c:pt>
                <c:pt idx="2385">
                  <c:v>0.23493747741612991</c:v>
                </c:pt>
                <c:pt idx="2386">
                  <c:v>0.23499787285416995</c:v>
                </c:pt>
                <c:pt idx="2387">
                  <c:v>0.23505976211202007</c:v>
                </c:pt>
                <c:pt idx="2388">
                  <c:v>0.23510560074061004</c:v>
                </c:pt>
                <c:pt idx="2389">
                  <c:v>0.23516783103068994</c:v>
                </c:pt>
                <c:pt idx="2390">
                  <c:v>0.23523861979889005</c:v>
                </c:pt>
                <c:pt idx="2391">
                  <c:v>0.23527575489041008</c:v>
                </c:pt>
                <c:pt idx="2392">
                  <c:v>0.23541051465610008</c:v>
                </c:pt>
                <c:pt idx="2393">
                  <c:v>0.23544648927600997</c:v>
                </c:pt>
                <c:pt idx="2394">
                  <c:v>0.23553787641529</c:v>
                </c:pt>
                <c:pt idx="2395">
                  <c:v>0.23564667062870992</c:v>
                </c:pt>
                <c:pt idx="2396">
                  <c:v>0.23575169330939993</c:v>
                </c:pt>
                <c:pt idx="2397">
                  <c:v>0.23579230981574995</c:v>
                </c:pt>
                <c:pt idx="2398">
                  <c:v>0.23583089549678005</c:v>
                </c:pt>
                <c:pt idx="2399">
                  <c:v>0.23587891000962991</c:v>
                </c:pt>
                <c:pt idx="2400">
                  <c:v>0.23597755009647003</c:v>
                </c:pt>
                <c:pt idx="2401">
                  <c:v>0.2360739499373401</c:v>
                </c:pt>
                <c:pt idx="2402">
                  <c:v>0.23613247305639007</c:v>
                </c:pt>
                <c:pt idx="2403">
                  <c:v>0.23619702428969003</c:v>
                </c:pt>
                <c:pt idx="2404">
                  <c:v>0.23625705695001997</c:v>
                </c:pt>
                <c:pt idx="2405">
                  <c:v>0.23635354289807009</c:v>
                </c:pt>
                <c:pt idx="2406">
                  <c:v>0.23646726911583005</c:v>
                </c:pt>
                <c:pt idx="2407">
                  <c:v>0.23653312587969011</c:v>
                </c:pt>
                <c:pt idx="2408">
                  <c:v>0.23662523831371995</c:v>
                </c:pt>
                <c:pt idx="2409">
                  <c:v>0.23668529271952998</c:v>
                </c:pt>
                <c:pt idx="2410">
                  <c:v>0.23674984395282994</c:v>
                </c:pt>
                <c:pt idx="2411">
                  <c:v>0.23678639880853991</c:v>
                </c:pt>
                <c:pt idx="2412">
                  <c:v>0.23691434080352991</c:v>
                </c:pt>
                <c:pt idx="2413">
                  <c:v>0.23702455416172996</c:v>
                </c:pt>
                <c:pt idx="2414">
                  <c:v>0.23712133992694007</c:v>
                </c:pt>
                <c:pt idx="2415">
                  <c:v>0.23725029733459002</c:v>
                </c:pt>
                <c:pt idx="2416">
                  <c:v>0.2373203608080301</c:v>
                </c:pt>
                <c:pt idx="2417">
                  <c:v>0.23747789482906989</c:v>
                </c:pt>
                <c:pt idx="2418">
                  <c:v>0.2375813218613001</c:v>
                </c:pt>
                <c:pt idx="2419">
                  <c:v>0.23763557390906009</c:v>
                </c:pt>
                <c:pt idx="2420">
                  <c:v>0.23770869025307007</c:v>
                </c:pt>
                <c:pt idx="2421">
                  <c:v>0.23780645335360995</c:v>
                </c:pt>
                <c:pt idx="2422">
                  <c:v>0.23787463106069007</c:v>
                </c:pt>
                <c:pt idx="2423">
                  <c:v>0.23793526570230994</c:v>
                </c:pt>
                <c:pt idx="2424">
                  <c:v>0.23805348874756005</c:v>
                </c:pt>
                <c:pt idx="2425">
                  <c:v>0.23809062383907009</c:v>
                </c:pt>
                <c:pt idx="2426">
                  <c:v>0.2381934706355</c:v>
                </c:pt>
                <c:pt idx="2427">
                  <c:v>0.23826774081853008</c:v>
                </c:pt>
                <c:pt idx="2428">
                  <c:v>0.23833446793609991</c:v>
                </c:pt>
                <c:pt idx="2429">
                  <c:v>0.23838378797952009</c:v>
                </c:pt>
                <c:pt idx="2430">
                  <c:v>0.23845089167653999</c:v>
                </c:pt>
                <c:pt idx="2431">
                  <c:v>0.23849823949204008</c:v>
                </c:pt>
                <c:pt idx="2432">
                  <c:v>0.23861660759623993</c:v>
                </c:pt>
                <c:pt idx="2433">
                  <c:v>0.23871481250622995</c:v>
                </c:pt>
                <c:pt idx="2434">
                  <c:v>0.23880692494026001</c:v>
                </c:pt>
                <c:pt idx="2435">
                  <c:v>0.23891151244409992</c:v>
                </c:pt>
                <c:pt idx="2436">
                  <c:v>0.23913954511544011</c:v>
                </c:pt>
                <c:pt idx="2437">
                  <c:v>0.2392183121259599</c:v>
                </c:pt>
                <c:pt idx="2438">
                  <c:v>0.23926966299468999</c:v>
                </c:pt>
                <c:pt idx="2439">
                  <c:v>0.23932812175203999</c:v>
                </c:pt>
                <c:pt idx="2440">
                  <c:v>0.23939445332351994</c:v>
                </c:pt>
                <c:pt idx="2441">
                  <c:v>0.23952685251523009</c:v>
                </c:pt>
                <c:pt idx="2442">
                  <c:v>0.23957225596695997</c:v>
                </c:pt>
                <c:pt idx="2443">
                  <c:v>0.23965711545342994</c:v>
                </c:pt>
                <c:pt idx="2444">
                  <c:v>0.23970933667588001</c:v>
                </c:pt>
                <c:pt idx="2445">
                  <c:v>0.23979674259235995</c:v>
                </c:pt>
                <c:pt idx="2446">
                  <c:v>0.23983640831716002</c:v>
                </c:pt>
                <c:pt idx="2447">
                  <c:v>0.23994075611411003</c:v>
                </c:pt>
                <c:pt idx="2448">
                  <c:v>0.24000641740800011</c:v>
                </c:pt>
                <c:pt idx="2449">
                  <c:v>0.24006995322864011</c:v>
                </c:pt>
                <c:pt idx="2450">
                  <c:v>0.24010737843806007</c:v>
                </c:pt>
                <c:pt idx="2451">
                  <c:v>0.24019093239396994</c:v>
                </c:pt>
                <c:pt idx="2452">
                  <c:v>0.24027260058351008</c:v>
                </c:pt>
                <c:pt idx="2453">
                  <c:v>0.24033381546093002</c:v>
                </c:pt>
                <c:pt idx="2454">
                  <c:v>0.24043173025301989</c:v>
                </c:pt>
                <c:pt idx="2455">
                  <c:v>0.24049338030728995</c:v>
                </c:pt>
                <c:pt idx="2456">
                  <c:v>0.24055053353408007</c:v>
                </c:pt>
                <c:pt idx="2457">
                  <c:v>0.24066861152037999</c:v>
                </c:pt>
                <c:pt idx="2458">
                  <c:v>0.2407520204173399</c:v>
                </c:pt>
                <c:pt idx="2459">
                  <c:v>0.24081845741700003</c:v>
                </c:pt>
                <c:pt idx="2460">
                  <c:v>0.24086806757831991</c:v>
                </c:pt>
                <c:pt idx="2461">
                  <c:v>0.24090897420257007</c:v>
                </c:pt>
                <c:pt idx="2462">
                  <c:v>0.24100688899464995</c:v>
                </c:pt>
                <c:pt idx="2463">
                  <c:v>0.24104414115049999</c:v>
                </c:pt>
                <c:pt idx="2464">
                  <c:v>0.24112366145039998</c:v>
                </c:pt>
                <c:pt idx="2465">
                  <c:v>0.24131420243528989</c:v>
                </c:pt>
                <c:pt idx="2466">
                  <c:v>0.24145628162557009</c:v>
                </c:pt>
                <c:pt idx="2467">
                  <c:v>0.24162919189544008</c:v>
                </c:pt>
                <c:pt idx="2468">
                  <c:v>0.24171680750197999</c:v>
                </c:pt>
                <c:pt idx="2469">
                  <c:v>0.24178904685969993</c:v>
                </c:pt>
                <c:pt idx="2470">
                  <c:v>0.24186172139426998</c:v>
                </c:pt>
                <c:pt idx="2471">
                  <c:v>0.24194150381743995</c:v>
                </c:pt>
                <c:pt idx="2472">
                  <c:v>0.24205406956359998</c:v>
                </c:pt>
                <c:pt idx="2473">
                  <c:v>0.24223698890110001</c:v>
                </c:pt>
                <c:pt idx="2474">
                  <c:v>0.24230560178504001</c:v>
                </c:pt>
                <c:pt idx="2475">
                  <c:v>0.24245747850697996</c:v>
                </c:pt>
                <c:pt idx="2476">
                  <c:v>0.24251072196478995</c:v>
                </c:pt>
                <c:pt idx="2477">
                  <c:v>0.24258600073777004</c:v>
                </c:pt>
                <c:pt idx="2478">
                  <c:v>0.24268188470453</c:v>
                </c:pt>
                <c:pt idx="2479">
                  <c:v>0.24278444138305999</c:v>
                </c:pt>
                <c:pt idx="2480">
                  <c:v>0.24287756922975001</c:v>
                </c:pt>
                <c:pt idx="2481">
                  <c:v>0.24296416942362997</c:v>
                </c:pt>
                <c:pt idx="2482">
                  <c:v>0.24306629092530008</c:v>
                </c:pt>
                <c:pt idx="2483">
                  <c:v>0.24311299990760005</c:v>
                </c:pt>
                <c:pt idx="2484">
                  <c:v>0.24314926464541009</c:v>
                </c:pt>
                <c:pt idx="2485">
                  <c:v>0.24319771433512005</c:v>
                </c:pt>
                <c:pt idx="2486">
                  <c:v>0.24323992648993009</c:v>
                </c:pt>
                <c:pt idx="2487">
                  <c:v>0.24332435079953996</c:v>
                </c:pt>
                <c:pt idx="2488">
                  <c:v>0.24335292741294001</c:v>
                </c:pt>
                <c:pt idx="2489">
                  <c:v>0.24339934627733006</c:v>
                </c:pt>
                <c:pt idx="2490">
                  <c:v>0.24347753305204001</c:v>
                </c:pt>
                <c:pt idx="2491">
                  <c:v>0.24360054304268997</c:v>
                </c:pt>
                <c:pt idx="2492">
                  <c:v>0.24365682591577009</c:v>
                </c:pt>
                <c:pt idx="2493">
                  <c:v>0.24377751496319</c:v>
                </c:pt>
                <c:pt idx="2494">
                  <c:v>0.24386367998023006</c:v>
                </c:pt>
                <c:pt idx="2495">
                  <c:v>0.24401105987468008</c:v>
                </c:pt>
                <c:pt idx="2496">
                  <c:v>0.24414132281287992</c:v>
                </c:pt>
                <c:pt idx="2497">
                  <c:v>0.2441931088584699</c:v>
                </c:pt>
                <c:pt idx="2498">
                  <c:v>0.24425591938436009</c:v>
                </c:pt>
                <c:pt idx="2499">
                  <c:v>0.24436326300826994</c:v>
                </c:pt>
                <c:pt idx="2500">
                  <c:v>0.24441795023288004</c:v>
                </c:pt>
                <c:pt idx="2501">
                  <c:v>0.24450643619313994</c:v>
                </c:pt>
                <c:pt idx="2502">
                  <c:v>0.24456097835880009</c:v>
                </c:pt>
                <c:pt idx="2503">
                  <c:v>0.24468975290614003</c:v>
                </c:pt>
                <c:pt idx="2504">
                  <c:v>0.24473272815705993</c:v>
                </c:pt>
                <c:pt idx="2505">
                  <c:v>0.24481889317409</c:v>
                </c:pt>
                <c:pt idx="2506">
                  <c:v>0.24488924676543999</c:v>
                </c:pt>
                <c:pt idx="2507">
                  <c:v>0.24495611894196001</c:v>
                </c:pt>
                <c:pt idx="2508">
                  <c:v>0.24503633654199009</c:v>
                </c:pt>
                <c:pt idx="2509">
                  <c:v>0.24506389774271997</c:v>
                </c:pt>
                <c:pt idx="2510">
                  <c:v>0.2451574607662701</c:v>
                </c:pt>
                <c:pt idx="2511">
                  <c:v>0.24523028035979011</c:v>
                </c:pt>
                <c:pt idx="2512">
                  <c:v>0.24532529397284009</c:v>
                </c:pt>
                <c:pt idx="2513">
                  <c:v>0.24537748214922006</c:v>
                </c:pt>
                <c:pt idx="2514">
                  <c:v>0.24545425138049004</c:v>
                </c:pt>
                <c:pt idx="2515">
                  <c:v>0.24549820424271007</c:v>
                </c:pt>
                <c:pt idx="2516">
                  <c:v>0.24558901114618004</c:v>
                </c:pt>
                <c:pt idx="2517">
                  <c:v>0.24564848531618999</c:v>
                </c:pt>
                <c:pt idx="2518">
                  <c:v>0.24575231973876011</c:v>
                </c:pt>
                <c:pt idx="2519">
                  <c:v>0.24581805923017996</c:v>
                </c:pt>
                <c:pt idx="2520">
                  <c:v>0.24587564763381997</c:v>
                </c:pt>
                <c:pt idx="2521">
                  <c:v>0.24598444184724011</c:v>
                </c:pt>
                <c:pt idx="2522">
                  <c:v>0.24611659055181989</c:v>
                </c:pt>
                <c:pt idx="2523">
                  <c:v>0.24622741559055994</c:v>
                </c:pt>
                <c:pt idx="2524">
                  <c:v>0.24637494054395992</c:v>
                </c:pt>
                <c:pt idx="2525">
                  <c:v>0.24645138661126009</c:v>
                </c:pt>
                <c:pt idx="2526">
                  <c:v>0.24655945552992997</c:v>
                </c:pt>
                <c:pt idx="2527">
                  <c:v>0.24663372571296005</c:v>
                </c:pt>
                <c:pt idx="2528">
                  <c:v>0.24669247458820998</c:v>
                </c:pt>
                <c:pt idx="2529">
                  <c:v>0.24676500406383006</c:v>
                </c:pt>
                <c:pt idx="2530">
                  <c:v>0.24684942837343993</c:v>
                </c:pt>
                <c:pt idx="2531">
                  <c:v>0.24697591977892008</c:v>
                </c:pt>
                <c:pt idx="2532">
                  <c:v>0.24706179467805001</c:v>
                </c:pt>
                <c:pt idx="2533">
                  <c:v>0.24711211208333994</c:v>
                </c:pt>
                <c:pt idx="2534">
                  <c:v>0.24727358074685002</c:v>
                </c:pt>
                <c:pt idx="2535">
                  <c:v>0.24735989082283005</c:v>
                </c:pt>
                <c:pt idx="2536">
                  <c:v>0.24745809573282007</c:v>
                </c:pt>
                <c:pt idx="2537">
                  <c:v>0.24751191260371996</c:v>
                </c:pt>
                <c:pt idx="2538">
                  <c:v>0.24758821361206995</c:v>
                </c:pt>
                <c:pt idx="2539">
                  <c:v>0.24772481631808008</c:v>
                </c:pt>
                <c:pt idx="2540">
                  <c:v>0.2477714230674799</c:v>
                </c:pt>
                <c:pt idx="2541">
                  <c:v>0.2478341918570599</c:v>
                </c:pt>
                <c:pt idx="2542">
                  <c:v>0.24791755297743001</c:v>
                </c:pt>
                <c:pt idx="2543">
                  <c:v>0.24796783288744995</c:v>
                </c:pt>
                <c:pt idx="2544">
                  <c:v>0.24808141404625994</c:v>
                </c:pt>
                <c:pt idx="2545">
                  <c:v>0.24818527625534004</c:v>
                </c:pt>
                <c:pt idx="2546">
                  <c:v>0.24821834969622003</c:v>
                </c:pt>
                <c:pt idx="2547">
                  <c:v>0.24826462350166989</c:v>
                </c:pt>
                <c:pt idx="2548">
                  <c:v>0.24833889368469997</c:v>
                </c:pt>
                <c:pt idx="2549">
                  <c:v>0.24838603784385005</c:v>
                </c:pt>
                <c:pt idx="2550">
                  <c:v>0.24845291002037007</c:v>
                </c:pt>
                <c:pt idx="2551">
                  <c:v>0.24852137784534989</c:v>
                </c:pt>
                <c:pt idx="2552">
                  <c:v>0.24860986380560002</c:v>
                </c:pt>
                <c:pt idx="2553">
                  <c:v>0.24866426091230998</c:v>
                </c:pt>
                <c:pt idx="2554">
                  <c:v>0.24878291913441997</c:v>
                </c:pt>
                <c:pt idx="2555">
                  <c:v>0.24884181306862008</c:v>
                </c:pt>
                <c:pt idx="2556">
                  <c:v>0.24893378044369996</c:v>
                </c:pt>
                <c:pt idx="2557">
                  <c:v>0.24906259279239995</c:v>
                </c:pt>
                <c:pt idx="2558">
                  <c:v>0.24912163178555002</c:v>
                </c:pt>
                <c:pt idx="2559">
                  <c:v>0.24920750668467995</c:v>
                </c:pt>
                <c:pt idx="2560">
                  <c:v>0.24926944685685992</c:v>
                </c:pt>
                <c:pt idx="2561">
                  <c:v>0.24943640970971992</c:v>
                </c:pt>
                <c:pt idx="2562">
                  <c:v>0.24947688115711997</c:v>
                </c:pt>
                <c:pt idx="2563">
                  <c:v>0.24954157744936989</c:v>
                </c:pt>
                <c:pt idx="2564">
                  <c:v>0.2496178784577201</c:v>
                </c:pt>
                <c:pt idx="2565">
                  <c:v>0.24971854936986992</c:v>
                </c:pt>
                <c:pt idx="2566">
                  <c:v>0.24977773342196996</c:v>
                </c:pt>
                <c:pt idx="2567">
                  <c:v>0.24984213959631996</c:v>
                </c:pt>
                <c:pt idx="2568">
                  <c:v>0.24991713507411006</c:v>
                </c:pt>
                <c:pt idx="2569">
                  <c:v>0.24995789663940005</c:v>
                </c:pt>
                <c:pt idx="2570">
                  <c:v>0.25002186763689993</c:v>
                </c:pt>
                <c:pt idx="2571">
                  <c:v>0.25004627979441008</c:v>
                </c:pt>
                <c:pt idx="2572">
                  <c:v>0.25011194924561009</c:v>
                </c:pt>
                <c:pt idx="2573">
                  <c:v>0.25017069812086001</c:v>
                </c:pt>
                <c:pt idx="2574">
                  <c:v>0.2503076337708301</c:v>
                </c:pt>
                <c:pt idx="2575">
                  <c:v>0.25037639171371007</c:v>
                </c:pt>
                <c:pt idx="2576">
                  <c:v>0.25046734367612999</c:v>
                </c:pt>
                <c:pt idx="2577">
                  <c:v>0.25058890307727011</c:v>
                </c:pt>
                <c:pt idx="2578">
                  <c:v>0.25070741624041992</c:v>
                </c:pt>
                <c:pt idx="2579">
                  <c:v>0.25075746157859991</c:v>
                </c:pt>
                <c:pt idx="2580">
                  <c:v>0.25085552142962997</c:v>
                </c:pt>
                <c:pt idx="2581">
                  <c:v>0.25098447883727992</c:v>
                </c:pt>
                <c:pt idx="2582">
                  <c:v>0.25107833197871998</c:v>
                </c:pt>
                <c:pt idx="2583">
                  <c:v>0.25113185873172994</c:v>
                </c:pt>
                <c:pt idx="2584">
                  <c:v>0.25127720780086005</c:v>
                </c:pt>
                <c:pt idx="2585">
                  <c:v>0.25141240274340992</c:v>
                </c:pt>
                <c:pt idx="2586">
                  <c:v>0.25147825950726999</c:v>
                </c:pt>
                <c:pt idx="2587">
                  <c:v>0.25154353603532997</c:v>
                </c:pt>
                <c:pt idx="2588">
                  <c:v>0.25166074366791991</c:v>
                </c:pt>
                <c:pt idx="2589">
                  <c:v>0.2517421217395599</c:v>
                </c:pt>
                <c:pt idx="2590">
                  <c:v>0.25179376272619991</c:v>
                </c:pt>
                <c:pt idx="2591">
                  <c:v>0.25185642819313991</c:v>
                </c:pt>
                <c:pt idx="2592">
                  <c:v>0.25199249348939001</c:v>
                </c:pt>
                <c:pt idx="2593">
                  <c:v>0.25209795134693991</c:v>
                </c:pt>
                <c:pt idx="2594">
                  <c:v>0.25220181355602</c:v>
                </c:pt>
                <c:pt idx="2595">
                  <c:v>0.25229624693326991</c:v>
                </c:pt>
                <c:pt idx="2596">
                  <c:v>0.25235441557271998</c:v>
                </c:pt>
                <c:pt idx="2597">
                  <c:v>0.25249265675323995</c:v>
                </c:pt>
                <c:pt idx="2598">
                  <c:v>0.25252397350840994</c:v>
                </c:pt>
                <c:pt idx="2599">
                  <c:v>0.25258375377462006</c:v>
                </c:pt>
                <c:pt idx="2600">
                  <c:v>0.25264293782672009</c:v>
                </c:pt>
                <c:pt idx="2601">
                  <c:v>0.25273403484808998</c:v>
                </c:pt>
                <c:pt idx="2602">
                  <c:v>0.25285472389552011</c:v>
                </c:pt>
                <c:pt idx="2603">
                  <c:v>0.25288620168793008</c:v>
                </c:pt>
                <c:pt idx="2604">
                  <c:v>0.25302792428329002</c:v>
                </c:pt>
                <c:pt idx="2605">
                  <c:v>0.25316210381317994</c:v>
                </c:pt>
                <c:pt idx="2606">
                  <c:v>0.25321330962296007</c:v>
                </c:pt>
                <c:pt idx="2607">
                  <c:v>0.2532894655723601</c:v>
                </c:pt>
                <c:pt idx="2608">
                  <c:v>0.25335981916371009</c:v>
                </c:pt>
                <c:pt idx="2609">
                  <c:v>0.25347035408454999</c:v>
                </c:pt>
                <c:pt idx="2610">
                  <c:v>0.25355247726253993</c:v>
                </c:pt>
                <c:pt idx="2611">
                  <c:v>0.25362614739817002</c:v>
                </c:pt>
                <c:pt idx="2612">
                  <c:v>0.25370027252224991</c:v>
                </c:pt>
                <c:pt idx="2613">
                  <c:v>0.25373856808538009</c:v>
                </c:pt>
                <c:pt idx="2614">
                  <c:v>0.25378658259823994</c:v>
                </c:pt>
                <c:pt idx="2615">
                  <c:v>0.25386854090568001</c:v>
                </c:pt>
                <c:pt idx="2616">
                  <c:v>0.25397515923484004</c:v>
                </c:pt>
                <c:pt idx="2617">
                  <c:v>0.2540282508109899</c:v>
                </c:pt>
                <c:pt idx="2618">
                  <c:v>0.25407974673867995</c:v>
                </c:pt>
                <c:pt idx="2619">
                  <c:v>0.25414981021212002</c:v>
                </c:pt>
                <c:pt idx="2620">
                  <c:v>0.25423757087761989</c:v>
                </c:pt>
                <c:pt idx="2621">
                  <c:v>0.25431387188596011</c:v>
                </c:pt>
                <c:pt idx="2622">
                  <c:v>0.25437436146863002</c:v>
                </c:pt>
                <c:pt idx="2623">
                  <c:v>0.25446255731098</c:v>
                </c:pt>
                <c:pt idx="2624">
                  <c:v>0.25450273864046991</c:v>
                </c:pt>
                <c:pt idx="2625">
                  <c:v>0.25457019105279</c:v>
                </c:pt>
                <c:pt idx="2626">
                  <c:v>0.25465940230779993</c:v>
                </c:pt>
                <c:pt idx="2627">
                  <c:v>0.25474123558427997</c:v>
                </c:pt>
                <c:pt idx="2628">
                  <c:v>0.25480562173064003</c:v>
                </c:pt>
                <c:pt idx="2629">
                  <c:v>0.25484188646845007</c:v>
                </c:pt>
                <c:pt idx="2630">
                  <c:v>0.2549565372365501</c:v>
                </c:pt>
                <c:pt idx="2631">
                  <c:v>0.25501262085404997</c:v>
                </c:pt>
                <c:pt idx="2632">
                  <c:v>0.25512359095173998</c:v>
                </c:pt>
                <c:pt idx="2633">
                  <c:v>0.25521628362158011</c:v>
                </c:pt>
                <c:pt idx="2634">
                  <c:v>0.25528678227188006</c:v>
                </c:pt>
                <c:pt idx="2635">
                  <c:v>0.25542531357030995</c:v>
                </c:pt>
                <c:pt idx="2636">
                  <c:v>0.25546723560721007</c:v>
                </c:pt>
                <c:pt idx="2637">
                  <c:v>0.25558183217869002</c:v>
                </c:pt>
                <c:pt idx="2638">
                  <c:v>0.25565465177221003</c:v>
                </c:pt>
                <c:pt idx="2639">
                  <c:v>0.25569976510603998</c:v>
                </c:pt>
                <c:pt idx="2640">
                  <c:v>0.25582321027354005</c:v>
                </c:pt>
                <c:pt idx="2641">
                  <c:v>0.25590168716615991</c:v>
                </c:pt>
                <c:pt idx="2642">
                  <c:v>0.25593345507648002</c:v>
                </c:pt>
                <c:pt idx="2643">
                  <c:v>0.25603006433800002</c:v>
                </c:pt>
                <c:pt idx="2644">
                  <c:v>0.25611870623541</c:v>
                </c:pt>
                <c:pt idx="2645">
                  <c:v>0.25620181413626009</c:v>
                </c:pt>
                <c:pt idx="2646">
                  <c:v>0.2563127842339501</c:v>
                </c:pt>
                <c:pt idx="2647">
                  <c:v>0.25636355486687989</c:v>
                </c:pt>
                <c:pt idx="2648">
                  <c:v>0.25651557664777003</c:v>
                </c:pt>
                <c:pt idx="2649">
                  <c:v>0.25659680966046006</c:v>
                </c:pt>
                <c:pt idx="2650">
                  <c:v>0.2566873264460301</c:v>
                </c:pt>
                <c:pt idx="2651">
                  <c:v>0.2567338903693801</c:v>
                </c:pt>
                <c:pt idx="2652">
                  <c:v>0.25677189581459992</c:v>
                </c:pt>
                <c:pt idx="2653">
                  <c:v>0.25686168730540992</c:v>
                </c:pt>
                <c:pt idx="2654">
                  <c:v>0.25697294752101008</c:v>
                </c:pt>
                <c:pt idx="2655">
                  <c:v>0.25705331017998989</c:v>
                </c:pt>
                <c:pt idx="2656">
                  <c:v>0.25712378264018998</c:v>
                </c:pt>
                <c:pt idx="2657">
                  <c:v>0.25723593939959</c:v>
                </c:pt>
                <c:pt idx="2658">
                  <c:v>0.25728845073994</c:v>
                </c:pt>
                <c:pt idx="2659">
                  <c:v>0.25739332836168005</c:v>
                </c:pt>
                <c:pt idx="2660">
                  <c:v>0.25752649247891002</c:v>
                </c:pt>
                <c:pt idx="2661">
                  <c:v>0.25759060853536009</c:v>
                </c:pt>
                <c:pt idx="2662">
                  <c:v>0.25770172369200006</c:v>
                </c:pt>
                <c:pt idx="2663">
                  <c:v>0.25777758952348995</c:v>
                </c:pt>
                <c:pt idx="2664">
                  <c:v>0.25786273912787006</c:v>
                </c:pt>
                <c:pt idx="2665">
                  <c:v>0.25792714530222005</c:v>
                </c:pt>
                <c:pt idx="2666">
                  <c:v>0.25806030941945002</c:v>
                </c:pt>
                <c:pt idx="2667">
                  <c:v>0.25812399029903998</c:v>
                </c:pt>
                <c:pt idx="2668">
                  <c:v>0.25820870472655999</c:v>
                </c:pt>
                <c:pt idx="2669">
                  <c:v>0.25830038198373995</c:v>
                </c:pt>
                <c:pt idx="2670">
                  <c:v>0.25839844183477001</c:v>
                </c:pt>
                <c:pt idx="2671">
                  <c:v>0.25845617529735998</c:v>
                </c:pt>
                <c:pt idx="2672">
                  <c:v>0.25856221339070995</c:v>
                </c:pt>
                <c:pt idx="2673">
                  <c:v>0.25864750805404002</c:v>
                </c:pt>
                <c:pt idx="2674">
                  <c:v>0.25872874106673005</c:v>
                </c:pt>
                <c:pt idx="2675">
                  <c:v>0.25881650173221993</c:v>
                </c:pt>
                <c:pt idx="2676">
                  <c:v>0.2589031019261101</c:v>
                </c:pt>
                <c:pt idx="2677">
                  <c:v>0.25897066263466995</c:v>
                </c:pt>
                <c:pt idx="2678">
                  <c:v>0.25899985624658006</c:v>
                </c:pt>
                <c:pt idx="2679">
                  <c:v>0.25905236758693007</c:v>
                </c:pt>
                <c:pt idx="2680">
                  <c:v>0.2591089405779099</c:v>
                </c:pt>
                <c:pt idx="2681">
                  <c:v>0.25916725427629994</c:v>
                </c:pt>
                <c:pt idx="2682">
                  <c:v>0.25925486988285007</c:v>
                </c:pt>
                <c:pt idx="2683">
                  <c:v>0.25929200497435989</c:v>
                </c:pt>
                <c:pt idx="2684">
                  <c:v>0.25936758068795007</c:v>
                </c:pt>
                <c:pt idx="2685">
                  <c:v>0.25949813731013993</c:v>
                </c:pt>
                <c:pt idx="2686">
                  <c:v>0.25956776204065002</c:v>
                </c:pt>
                <c:pt idx="2687">
                  <c:v>0.25969029906520991</c:v>
                </c:pt>
                <c:pt idx="2688">
                  <c:v>0.25980269285163993</c:v>
                </c:pt>
                <c:pt idx="2689">
                  <c:v>0.25989942049648995</c:v>
                </c:pt>
                <c:pt idx="2690">
                  <c:v>0.25994114378113009</c:v>
                </c:pt>
                <c:pt idx="2691">
                  <c:v>0.26003035503613003</c:v>
                </c:pt>
                <c:pt idx="2692">
                  <c:v>0.26009069955984998</c:v>
                </c:pt>
                <c:pt idx="2693">
                  <c:v>0.26018455270129004</c:v>
                </c:pt>
                <c:pt idx="2694">
                  <c:v>0.26022270320547003</c:v>
                </c:pt>
                <c:pt idx="2695">
                  <c:v>0.26035151555416003</c:v>
                </c:pt>
                <c:pt idx="2696">
                  <c:v>0.26045552282220008</c:v>
                </c:pt>
                <c:pt idx="2697">
                  <c:v>0.26053980207285998</c:v>
                </c:pt>
                <c:pt idx="2698">
                  <c:v>0.2606155228454099</c:v>
                </c:pt>
                <c:pt idx="2699">
                  <c:v>0.26067789819443998</c:v>
                </c:pt>
                <c:pt idx="2700">
                  <c:v>0.26077624816336997</c:v>
                </c:pt>
                <c:pt idx="2701">
                  <c:v>0.26084326539883995</c:v>
                </c:pt>
                <c:pt idx="2702">
                  <c:v>0.26098513305315008</c:v>
                </c:pt>
                <c:pt idx="2703">
                  <c:v>0.26105403605498001</c:v>
                </c:pt>
                <c:pt idx="2704">
                  <c:v>0.26110886833855007</c:v>
                </c:pt>
                <c:pt idx="2705">
                  <c:v>0.26121983843624008</c:v>
                </c:pt>
                <c:pt idx="2706">
                  <c:v>0.26127510589666003</c:v>
                </c:pt>
                <c:pt idx="2707">
                  <c:v>0.2613722953939901</c:v>
                </c:pt>
                <c:pt idx="2708">
                  <c:v>0.26144438969275008</c:v>
                </c:pt>
                <c:pt idx="2709">
                  <c:v>0.2615434649564401</c:v>
                </c:pt>
                <c:pt idx="2710">
                  <c:v>0.26159031899769003</c:v>
                </c:pt>
                <c:pt idx="2711">
                  <c:v>0.26164964810874003</c:v>
                </c:pt>
                <c:pt idx="2712">
                  <c:v>0.26171826099268003</c:v>
                </c:pt>
                <c:pt idx="2713">
                  <c:v>0.26177077233302004</c:v>
                </c:pt>
                <c:pt idx="2714">
                  <c:v>0.26188391831497992</c:v>
                </c:pt>
                <c:pt idx="2715">
                  <c:v>0.2619742900416</c:v>
                </c:pt>
                <c:pt idx="2716">
                  <c:v>0.26206321647446007</c:v>
                </c:pt>
                <c:pt idx="2717">
                  <c:v>0.26214792560623001</c:v>
                </c:pt>
                <c:pt idx="2718">
                  <c:v>0.26219898635705996</c:v>
                </c:pt>
                <c:pt idx="2719">
                  <c:v>0.26228993831948011</c:v>
                </c:pt>
                <c:pt idx="2720">
                  <c:v>0.2623433200135401</c:v>
                </c:pt>
                <c:pt idx="2721">
                  <c:v>0.26242745420525004</c:v>
                </c:pt>
                <c:pt idx="2722">
                  <c:v>0.26251144333802001</c:v>
                </c:pt>
                <c:pt idx="2723">
                  <c:v>0.26256003808667994</c:v>
                </c:pt>
                <c:pt idx="2724">
                  <c:v>0.26261400001654001</c:v>
                </c:pt>
                <c:pt idx="2725">
                  <c:v>0.2627026310357401</c:v>
                </c:pt>
                <c:pt idx="2726">
                  <c:v>0.26276704303732989</c:v>
                </c:pt>
                <c:pt idx="2727">
                  <c:v>0.26285102634285007</c:v>
                </c:pt>
                <c:pt idx="2728">
                  <c:v>0.26298549599063992</c:v>
                </c:pt>
                <c:pt idx="2729">
                  <c:v>0.26304076345106009</c:v>
                </c:pt>
                <c:pt idx="2730">
                  <c:v>0.26310444433065006</c:v>
                </c:pt>
                <c:pt idx="2731">
                  <c:v>0.26315869637841005</c:v>
                </c:pt>
                <c:pt idx="2732">
                  <c:v>0.26324312068802991</c:v>
                </c:pt>
                <c:pt idx="2733">
                  <c:v>0.26331291464970996</c:v>
                </c:pt>
                <c:pt idx="2734">
                  <c:v>0.26342604002553993</c:v>
                </c:pt>
                <c:pt idx="2735">
                  <c:v>0.26349595844003004</c:v>
                </c:pt>
                <c:pt idx="2736">
                  <c:v>0.2635728396841801</c:v>
                </c:pt>
                <c:pt idx="2737">
                  <c:v>0.26365827940645992</c:v>
                </c:pt>
                <c:pt idx="2738">
                  <c:v>0.26374458948243995</c:v>
                </c:pt>
                <c:pt idx="2739">
                  <c:v>0.26388993855158005</c:v>
                </c:pt>
                <c:pt idx="2740">
                  <c:v>0.26394535107094996</c:v>
                </c:pt>
                <c:pt idx="2741">
                  <c:v>0.26405182434115004</c:v>
                </c:pt>
                <c:pt idx="2742">
                  <c:v>0.26411390957227998</c:v>
                </c:pt>
                <c:pt idx="2743">
                  <c:v>0.26418948528586994</c:v>
                </c:pt>
                <c:pt idx="2744">
                  <c:v>0.26423895038824008</c:v>
                </c:pt>
                <c:pt idx="2745">
                  <c:v>0.26429595855608001</c:v>
                </c:pt>
                <c:pt idx="2746">
                  <c:v>0.26436718250113</c:v>
                </c:pt>
                <c:pt idx="2747">
                  <c:v>0.26447409094818997</c:v>
                </c:pt>
                <c:pt idx="2748">
                  <c:v>0.2645319694697299</c:v>
                </c:pt>
                <c:pt idx="2749">
                  <c:v>0.26457113538657007</c:v>
                </c:pt>
                <c:pt idx="2750">
                  <c:v>0.26459883179451005</c:v>
                </c:pt>
                <c:pt idx="2751">
                  <c:v>0.26467543277250005</c:v>
                </c:pt>
                <c:pt idx="2752">
                  <c:v>0.26470168844267006</c:v>
                </c:pt>
                <c:pt idx="2753">
                  <c:v>0.26483441738304991</c:v>
                </c:pt>
                <c:pt idx="2754">
                  <c:v>0.26491517287372002</c:v>
                </c:pt>
                <c:pt idx="2755">
                  <c:v>0.26499427234730999</c:v>
                </c:pt>
                <c:pt idx="2756">
                  <c:v>0.26506448087971002</c:v>
                </c:pt>
                <c:pt idx="2757">
                  <c:v>0.26511322068731991</c:v>
                </c:pt>
                <c:pt idx="2758">
                  <c:v>0.26523811644433004</c:v>
                </c:pt>
                <c:pt idx="2759">
                  <c:v>0.26529599496586997</c:v>
                </c:pt>
                <c:pt idx="2760">
                  <c:v>0.26545831593230007</c:v>
                </c:pt>
                <c:pt idx="2761">
                  <c:v>0.26556638485096995</c:v>
                </c:pt>
                <c:pt idx="2762">
                  <c:v>0.26562353807776007</c:v>
                </c:pt>
                <c:pt idx="2763">
                  <c:v>0.26576003855087005</c:v>
                </c:pt>
                <c:pt idx="2764">
                  <c:v>0.26584808933426007</c:v>
                </c:pt>
                <c:pt idx="2765">
                  <c:v>0.26589262243228995</c:v>
                </c:pt>
                <c:pt idx="2766">
                  <c:v>0.26599184275493992</c:v>
                </c:pt>
                <c:pt idx="2767">
                  <c:v>0.26605046509755992</c:v>
                </c:pt>
                <c:pt idx="2768">
                  <c:v>0.26611659345300009</c:v>
                </c:pt>
                <c:pt idx="2769">
                  <c:v>0.2662021782342201</c:v>
                </c:pt>
                <c:pt idx="2770">
                  <c:v>0.26626078205052006</c:v>
                </c:pt>
                <c:pt idx="2771">
                  <c:v>0.26637320273772991</c:v>
                </c:pt>
                <c:pt idx="2772">
                  <c:v>0.26646008439594993</c:v>
                </c:pt>
                <c:pt idx="2773">
                  <c:v>0.2665546714857201</c:v>
                </c:pt>
                <c:pt idx="2774">
                  <c:v>0.26665766334108998</c:v>
                </c:pt>
                <c:pt idx="2775">
                  <c:v>0.26671060985829009</c:v>
                </c:pt>
                <c:pt idx="2776">
                  <c:v>0.26675949472485994</c:v>
                </c:pt>
                <c:pt idx="2777">
                  <c:v>0.26681548748002992</c:v>
                </c:pt>
                <c:pt idx="2778">
                  <c:v>0.26689454460846007</c:v>
                </c:pt>
                <c:pt idx="2779">
                  <c:v>0.26697693809276002</c:v>
                </c:pt>
                <c:pt idx="2780">
                  <c:v>0.26705178851158995</c:v>
                </c:pt>
                <c:pt idx="2781">
                  <c:v>0.26710570190062999</c:v>
                </c:pt>
                <c:pt idx="2782">
                  <c:v>0.26718857910260008</c:v>
                </c:pt>
                <c:pt idx="2783">
                  <c:v>0.26725284021800011</c:v>
                </c:pt>
                <c:pt idx="2784">
                  <c:v>0.26734364712147007</c:v>
                </c:pt>
                <c:pt idx="2785">
                  <c:v>0.26743285837648001</c:v>
                </c:pt>
                <c:pt idx="2786">
                  <c:v>0.26748827089584992</c:v>
                </c:pt>
                <c:pt idx="2787">
                  <c:v>0.26760069448437007</c:v>
                </c:pt>
                <c:pt idx="2788">
                  <c:v>0.26763115396281001</c:v>
                </c:pt>
                <c:pt idx="2789">
                  <c:v>0.26775169795128995</c:v>
                </c:pt>
                <c:pt idx="2790">
                  <c:v>0.26787760912096004</c:v>
                </c:pt>
                <c:pt idx="2791">
                  <c:v>0.26804065538213995</c:v>
                </c:pt>
                <c:pt idx="2792">
                  <c:v>0.26808562365702993</c:v>
                </c:pt>
                <c:pt idx="2793">
                  <c:v>0.26813117216770999</c:v>
                </c:pt>
                <c:pt idx="2794">
                  <c:v>0.26821138976774006</c:v>
                </c:pt>
                <c:pt idx="2795">
                  <c:v>0.26829639431316998</c:v>
                </c:pt>
                <c:pt idx="2796">
                  <c:v>0.2683780625027099</c:v>
                </c:pt>
                <c:pt idx="2797">
                  <c:v>0.26850977603043003</c:v>
                </c:pt>
                <c:pt idx="2798">
                  <c:v>0.26864235991185992</c:v>
                </c:pt>
                <c:pt idx="2799">
                  <c:v>0.26872937530901009</c:v>
                </c:pt>
                <c:pt idx="2800">
                  <c:v>0.26881875159655011</c:v>
                </c:pt>
                <c:pt idx="2801">
                  <c:v>0.26893921537064003</c:v>
                </c:pt>
                <c:pt idx="2802">
                  <c:v>0.26908029288562996</c:v>
                </c:pt>
                <c:pt idx="2803">
                  <c:v>0.26915667291396006</c:v>
                </c:pt>
                <c:pt idx="2804">
                  <c:v>0.26920765464480989</c:v>
                </c:pt>
                <c:pt idx="2805">
                  <c:v>0.26934125393888997</c:v>
                </c:pt>
                <c:pt idx="2806">
                  <c:v>0.26937418232082</c:v>
                </c:pt>
                <c:pt idx="2807">
                  <c:v>0.26945599556932009</c:v>
                </c:pt>
                <c:pt idx="2808">
                  <c:v>0.26953534281563996</c:v>
                </c:pt>
                <c:pt idx="2809">
                  <c:v>0.26958147156214007</c:v>
                </c:pt>
                <c:pt idx="2810">
                  <c:v>0.26969535822286006</c:v>
                </c:pt>
                <c:pt idx="2811">
                  <c:v>0.26974132652638994</c:v>
                </c:pt>
                <c:pt idx="2812">
                  <c:v>0.26979340268989005</c:v>
                </c:pt>
                <c:pt idx="2813">
                  <c:v>0.26990031113694002</c:v>
                </c:pt>
                <c:pt idx="2814">
                  <c:v>0.26999459945524995</c:v>
                </c:pt>
                <c:pt idx="2815">
                  <c:v>0.27006988505093998</c:v>
                </c:pt>
                <c:pt idx="2816">
                  <c:v>0.27017998479492</c:v>
                </c:pt>
                <c:pt idx="2817">
                  <c:v>0.27028225135554007</c:v>
                </c:pt>
                <c:pt idx="2818">
                  <c:v>0.2703820519139899</c:v>
                </c:pt>
                <c:pt idx="2819">
                  <c:v>0.27048620424096992</c:v>
                </c:pt>
                <c:pt idx="2820">
                  <c:v>0.27058658503523003</c:v>
                </c:pt>
                <c:pt idx="2821">
                  <c:v>0.27061189936875008</c:v>
                </c:pt>
                <c:pt idx="2822">
                  <c:v>0.27070538831627999</c:v>
                </c:pt>
                <c:pt idx="2823">
                  <c:v>0.27077385614127003</c:v>
                </c:pt>
                <c:pt idx="2824">
                  <c:v>0.27094255970155001</c:v>
                </c:pt>
                <c:pt idx="2825">
                  <c:v>0.27101233305708994</c:v>
                </c:pt>
                <c:pt idx="2826">
                  <c:v>0.27108036570522009</c:v>
                </c:pt>
                <c:pt idx="2827">
                  <c:v>0.27114622246907993</c:v>
                </c:pt>
                <c:pt idx="2828">
                  <c:v>0.27119351168717998</c:v>
                </c:pt>
                <c:pt idx="2829">
                  <c:v>0.27130694778705</c:v>
                </c:pt>
                <c:pt idx="2830">
                  <c:v>0.27142270483013009</c:v>
                </c:pt>
                <c:pt idx="2831">
                  <c:v>0.27151655797157992</c:v>
                </c:pt>
                <c:pt idx="2832">
                  <c:v>0.27157066496038995</c:v>
                </c:pt>
                <c:pt idx="2833">
                  <c:v>0.27163550631159006</c:v>
                </c:pt>
                <c:pt idx="2834">
                  <c:v>0.27169243196007997</c:v>
                </c:pt>
                <c:pt idx="2835">
                  <c:v>0.27172017109151003</c:v>
                </c:pt>
                <c:pt idx="2836">
                  <c:v>0.27183713825380007</c:v>
                </c:pt>
                <c:pt idx="2837">
                  <c:v>0.27186818086935993</c:v>
                </c:pt>
                <c:pt idx="2838">
                  <c:v>0.27195473203712006</c:v>
                </c:pt>
                <c:pt idx="2839">
                  <c:v>0.27200178016345</c:v>
                </c:pt>
                <c:pt idx="2840">
                  <c:v>0.27204297690560009</c:v>
                </c:pt>
                <c:pt idx="2841">
                  <c:v>0.27212609568466006</c:v>
                </c:pt>
                <c:pt idx="2842">
                  <c:v>0.27219021174109992</c:v>
                </c:pt>
                <c:pt idx="2843">
                  <c:v>0.27228328983224004</c:v>
                </c:pt>
                <c:pt idx="2844">
                  <c:v>0.27242738312636994</c:v>
                </c:pt>
                <c:pt idx="2845">
                  <c:v>0.27251080820042994</c:v>
                </c:pt>
                <c:pt idx="2846">
                  <c:v>0.27257273219550004</c:v>
                </c:pt>
                <c:pt idx="2847">
                  <c:v>0.27267659440457992</c:v>
                </c:pt>
                <c:pt idx="2848">
                  <c:v>0.27277291354819999</c:v>
                </c:pt>
                <c:pt idx="2849">
                  <c:v>0.27282687547806006</c:v>
                </c:pt>
                <c:pt idx="2850">
                  <c:v>0.27289476306724003</c:v>
                </c:pt>
                <c:pt idx="2851">
                  <c:v>0.27299586915624996</c:v>
                </c:pt>
                <c:pt idx="2852">
                  <c:v>0.27309654006840001</c:v>
                </c:pt>
                <c:pt idx="2853">
                  <c:v>0.27315659447421003</c:v>
                </c:pt>
                <c:pt idx="2854">
                  <c:v>0.2732503025567099</c:v>
                </c:pt>
                <c:pt idx="2855">
                  <c:v>0.27331282296468995</c:v>
                </c:pt>
                <c:pt idx="2856">
                  <c:v>0.27339405597737998</c:v>
                </c:pt>
                <c:pt idx="2857">
                  <c:v>0.27348689370617008</c:v>
                </c:pt>
                <c:pt idx="2858">
                  <c:v>0.27359394721218</c:v>
                </c:pt>
                <c:pt idx="2859">
                  <c:v>0.2737095591963099</c:v>
                </c:pt>
                <c:pt idx="2860">
                  <c:v>0.27380819928315003</c:v>
                </c:pt>
                <c:pt idx="2861">
                  <c:v>0.27390683936998994</c:v>
                </c:pt>
                <c:pt idx="2862">
                  <c:v>0.27405625008976009</c:v>
                </c:pt>
                <c:pt idx="2863">
                  <c:v>0.27412892462431993</c:v>
                </c:pt>
                <c:pt idx="2864">
                  <c:v>0.27419898809776999</c:v>
                </c:pt>
                <c:pt idx="2865">
                  <c:v>0.27425512591189993</c:v>
                </c:pt>
                <c:pt idx="2866">
                  <c:v>0.27431503525875001</c:v>
                </c:pt>
                <c:pt idx="2867">
                  <c:v>0.27439347598625008</c:v>
                </c:pt>
                <c:pt idx="2868">
                  <c:v>0.27444326737163993</c:v>
                </c:pt>
                <c:pt idx="2869">
                  <c:v>0.27454453208541008</c:v>
                </c:pt>
                <c:pt idx="2870">
                  <c:v>0.27467347592725</c:v>
                </c:pt>
                <c:pt idx="2871">
                  <c:v>0.27472439161912998</c:v>
                </c:pt>
                <c:pt idx="2872">
                  <c:v>0.27480591474971994</c:v>
                </c:pt>
                <c:pt idx="2873">
                  <c:v>0.27484870714034004</c:v>
                </c:pt>
                <c:pt idx="2874">
                  <c:v>0.27489817224270996</c:v>
                </c:pt>
                <c:pt idx="2875">
                  <c:v>0.27496707524453989</c:v>
                </c:pt>
                <c:pt idx="2876">
                  <c:v>0.27504569719610994</c:v>
                </c:pt>
                <c:pt idx="2877">
                  <c:v>0.27510763736828991</c:v>
                </c:pt>
                <c:pt idx="2878">
                  <c:v>0.27514694834407005</c:v>
                </c:pt>
                <c:pt idx="2879">
                  <c:v>0.27520410157085995</c:v>
                </c:pt>
                <c:pt idx="2880">
                  <c:v>0.27528634999620993</c:v>
                </c:pt>
                <c:pt idx="2881">
                  <c:v>0.27539732009389994</c:v>
                </c:pt>
                <c:pt idx="2882">
                  <c:v>0.27545015005001994</c:v>
                </c:pt>
                <c:pt idx="2883">
                  <c:v>0.27550959572215006</c:v>
                </c:pt>
                <c:pt idx="2884">
                  <c:v>0.27558139990300989</c:v>
                </c:pt>
                <c:pt idx="2885">
                  <c:v>0.2756279638263599</c:v>
                </c:pt>
                <c:pt idx="2886">
                  <c:v>0.27566814515585003</c:v>
                </c:pt>
                <c:pt idx="2887">
                  <c:v>0.2757669303016399</c:v>
                </c:pt>
                <c:pt idx="2888">
                  <c:v>0.2758398949541101</c:v>
                </c:pt>
                <c:pt idx="2889">
                  <c:v>0.27589570086581006</c:v>
                </c:pt>
                <c:pt idx="2890">
                  <c:v>0.27597784601672992</c:v>
                </c:pt>
                <c:pt idx="2891">
                  <c:v>0.27601222498817002</c:v>
                </c:pt>
                <c:pt idx="2892">
                  <c:v>0.27611840814047994</c:v>
                </c:pt>
                <c:pt idx="2893">
                  <c:v>0.27617889772314008</c:v>
                </c:pt>
                <c:pt idx="2894">
                  <c:v>0.27624693037127002</c:v>
                </c:pt>
                <c:pt idx="2895">
                  <c:v>0.27637890791182995</c:v>
                </c:pt>
                <c:pt idx="2896">
                  <c:v>0.27642825406031002</c:v>
                </c:pt>
                <c:pt idx="2897">
                  <c:v>0.27651573513009997</c:v>
                </c:pt>
                <c:pt idx="2898">
                  <c:v>0.2765795505464399</c:v>
                </c:pt>
                <c:pt idx="2899">
                  <c:v>0.27663177176888998</c:v>
                </c:pt>
                <c:pt idx="2900">
                  <c:v>0.27667630486692008</c:v>
                </c:pt>
                <c:pt idx="2901">
                  <c:v>0.27676885247780003</c:v>
                </c:pt>
                <c:pt idx="2902">
                  <c:v>0.27681033933786003</c:v>
                </c:pt>
                <c:pt idx="2903">
                  <c:v>0.27687227951003002</c:v>
                </c:pt>
                <c:pt idx="2904">
                  <c:v>0.27692783708834989</c:v>
                </c:pt>
                <c:pt idx="2905">
                  <c:v>0.27701139104425998</c:v>
                </c:pt>
                <c:pt idx="2906">
                  <c:v>0.27707884345659006</c:v>
                </c:pt>
                <c:pt idx="2907">
                  <c:v>0.27714812983638004</c:v>
                </c:pt>
                <c:pt idx="2908">
                  <c:v>0.27720925145374009</c:v>
                </c:pt>
                <c:pt idx="2909">
                  <c:v>0.27724914266533007</c:v>
                </c:pt>
                <c:pt idx="2910">
                  <c:v>0.27737447359920009</c:v>
                </c:pt>
                <c:pt idx="2911">
                  <c:v>0.27748272412642994</c:v>
                </c:pt>
                <c:pt idx="2912">
                  <c:v>0.27752751079274995</c:v>
                </c:pt>
                <c:pt idx="2913">
                  <c:v>0.2775785715435799</c:v>
                </c:pt>
                <c:pt idx="2914">
                  <c:v>0.27764007653890999</c:v>
                </c:pt>
                <c:pt idx="2915">
                  <c:v>0.27778049360370005</c:v>
                </c:pt>
                <c:pt idx="2916">
                  <c:v>0.27787811827788</c:v>
                </c:pt>
                <c:pt idx="2917">
                  <c:v>0.27794687622075998</c:v>
                </c:pt>
                <c:pt idx="2918">
                  <c:v>0.27802868946926007</c:v>
                </c:pt>
                <c:pt idx="2919">
                  <c:v>0.27809599682262998</c:v>
                </c:pt>
                <c:pt idx="2920">
                  <c:v>0.27817720849479</c:v>
                </c:pt>
                <c:pt idx="2921">
                  <c:v>0.2782996595901599</c:v>
                </c:pt>
                <c:pt idx="2922">
                  <c:v>0.27837436495004009</c:v>
                </c:pt>
                <c:pt idx="2923">
                  <c:v>0.27851014012840003</c:v>
                </c:pt>
                <c:pt idx="2924">
                  <c:v>0.2785606206434299</c:v>
                </c:pt>
                <c:pt idx="2925">
                  <c:v>0.2786064592720201</c:v>
                </c:pt>
                <c:pt idx="2926">
                  <c:v>0.27878386636937003</c:v>
                </c:pt>
                <c:pt idx="2927">
                  <c:v>0.27886651872462997</c:v>
                </c:pt>
                <c:pt idx="2928">
                  <c:v>0.27894256086201996</c:v>
                </c:pt>
                <c:pt idx="2929">
                  <c:v>0.27900624174160993</c:v>
                </c:pt>
                <c:pt idx="2930">
                  <c:v>0.27904250647941997</c:v>
                </c:pt>
                <c:pt idx="2931">
                  <c:v>0.27914477304004004</c:v>
                </c:pt>
                <c:pt idx="2932">
                  <c:v>0.27919829979304001</c:v>
                </c:pt>
                <c:pt idx="2933">
                  <c:v>0.27924921548492998</c:v>
                </c:pt>
                <c:pt idx="2934">
                  <c:v>0.27931347660032002</c:v>
                </c:pt>
                <c:pt idx="2935">
                  <c:v>0.27939097515264</c:v>
                </c:pt>
                <c:pt idx="2936">
                  <c:v>0.27950089276531997</c:v>
                </c:pt>
                <c:pt idx="2937">
                  <c:v>0.27958604236969009</c:v>
                </c:pt>
                <c:pt idx="2938">
                  <c:v>0.27963536241311004</c:v>
                </c:pt>
                <c:pt idx="2939">
                  <c:v>0.27974241591911997</c:v>
                </c:pt>
                <c:pt idx="2940">
                  <c:v>0.27985483660632005</c:v>
                </c:pt>
                <c:pt idx="2941">
                  <c:v>0.27993606961901008</c:v>
                </c:pt>
                <c:pt idx="2942">
                  <c:v>0.27999409319950996</c:v>
                </c:pt>
                <c:pt idx="2943">
                  <c:v>0.28005994996337003</c:v>
                </c:pt>
                <c:pt idx="2944">
                  <c:v>0.28010694906355993</c:v>
                </c:pt>
                <c:pt idx="2945">
                  <c:v>0.28014582486248996</c:v>
                </c:pt>
                <c:pt idx="2946">
                  <c:v>0.28020645950411005</c:v>
                </c:pt>
                <c:pt idx="2947">
                  <c:v>0.2802850814556801</c:v>
                </c:pt>
                <c:pt idx="2948">
                  <c:v>0.28034774692261011</c:v>
                </c:pt>
                <c:pt idx="2949">
                  <c:v>0.28041882580870992</c:v>
                </c:pt>
                <c:pt idx="2950">
                  <c:v>0.28049976870350002</c:v>
                </c:pt>
                <c:pt idx="2951">
                  <c:v>0.28057345865073002</c:v>
                </c:pt>
                <c:pt idx="2952">
                  <c:v>0.28061958739721993</c:v>
                </c:pt>
                <c:pt idx="2953">
                  <c:v>0.2806758862149501</c:v>
                </c:pt>
                <c:pt idx="2954">
                  <c:v>0.28074927009961992</c:v>
                </c:pt>
                <c:pt idx="2955">
                  <c:v>0.28079162731337992</c:v>
                </c:pt>
                <c:pt idx="2956">
                  <c:v>0.28087271526711999</c:v>
                </c:pt>
                <c:pt idx="2957">
                  <c:v>0.28098948772286003</c:v>
                </c:pt>
                <c:pt idx="2958">
                  <c:v>0.28104957399593</c:v>
                </c:pt>
                <c:pt idx="2959">
                  <c:v>0.28115253398404993</c:v>
                </c:pt>
                <c:pt idx="2960">
                  <c:v>0.28124537171284003</c:v>
                </c:pt>
                <c:pt idx="2961">
                  <c:v>0.28137955124272995</c:v>
                </c:pt>
                <c:pt idx="2962">
                  <c:v>0.28147688579899999</c:v>
                </c:pt>
                <c:pt idx="2963">
                  <c:v>0.28156653223087003</c:v>
                </c:pt>
                <c:pt idx="2964">
                  <c:v>0.28169229834157994</c:v>
                </c:pt>
                <c:pt idx="2965">
                  <c:v>0.28177469182588011</c:v>
                </c:pt>
                <c:pt idx="2966">
                  <c:v>0.28183576164435009</c:v>
                </c:pt>
                <c:pt idx="2967">
                  <c:v>0.28192903455000007</c:v>
                </c:pt>
                <c:pt idx="2968">
                  <c:v>0.28200156402560994</c:v>
                </c:pt>
                <c:pt idx="2969">
                  <c:v>0.28208037736717007</c:v>
                </c:pt>
                <c:pt idx="2970">
                  <c:v>0.28217149969529998</c:v>
                </c:pt>
                <c:pt idx="2971">
                  <c:v>0.28225933378194989</c:v>
                </c:pt>
                <c:pt idx="2972">
                  <c:v>0.2823940935476501</c:v>
                </c:pt>
                <c:pt idx="2973">
                  <c:v>0.28258586148118003</c:v>
                </c:pt>
                <c:pt idx="2974">
                  <c:v>0.28267173638030996</c:v>
                </c:pt>
                <c:pt idx="2975">
                  <c:v>0.28275315909901</c:v>
                </c:pt>
                <c:pt idx="2976">
                  <c:v>0.28284043994058994</c:v>
                </c:pt>
                <c:pt idx="2977">
                  <c:v>0.28292181801222993</c:v>
                </c:pt>
                <c:pt idx="2978">
                  <c:v>0.28301890860172008</c:v>
                </c:pt>
                <c:pt idx="2979">
                  <c:v>0.28305382165784998</c:v>
                </c:pt>
                <c:pt idx="2980">
                  <c:v>0.28315550798266997</c:v>
                </c:pt>
                <c:pt idx="2981">
                  <c:v>0.28321454697582005</c:v>
                </c:pt>
                <c:pt idx="2982">
                  <c:v>0.28327833415735992</c:v>
                </c:pt>
                <c:pt idx="2983">
                  <c:v>0.28334829132885009</c:v>
                </c:pt>
                <c:pt idx="2984">
                  <c:v>0.28343097493105995</c:v>
                </c:pt>
                <c:pt idx="2985">
                  <c:v>0.28353599761174997</c:v>
                </c:pt>
                <c:pt idx="2986">
                  <c:v>0.28360780179261003</c:v>
                </c:pt>
                <c:pt idx="2987">
                  <c:v>0.28367713997130006</c:v>
                </c:pt>
                <c:pt idx="2988">
                  <c:v>0.28372921613478996</c:v>
                </c:pt>
                <c:pt idx="2989">
                  <c:v>0.28379942466718999</c:v>
                </c:pt>
                <c:pt idx="2990">
                  <c:v>0.28391677735873011</c:v>
                </c:pt>
                <c:pt idx="2991">
                  <c:v>0.28403819170092004</c:v>
                </c:pt>
                <c:pt idx="2992">
                  <c:v>0.28416569851904994</c:v>
                </c:pt>
                <c:pt idx="2993">
                  <c:v>0.2842158889161801</c:v>
                </c:pt>
                <c:pt idx="2994">
                  <c:v>0.28426172754477008</c:v>
                </c:pt>
                <c:pt idx="2995">
                  <c:v>0.28434890797446011</c:v>
                </c:pt>
                <c:pt idx="2996">
                  <c:v>0.28443855440631993</c:v>
                </c:pt>
                <c:pt idx="2997">
                  <c:v>0.28450136493219991</c:v>
                </c:pt>
                <c:pt idx="2998">
                  <c:v>0.28459084062503992</c:v>
                </c:pt>
                <c:pt idx="2999">
                  <c:v>0.28470981464511991</c:v>
                </c:pt>
                <c:pt idx="3000">
                  <c:v>0.28478573317542999</c:v>
                </c:pt>
                <c:pt idx="3001">
                  <c:v>0.28488968774465007</c:v>
                </c:pt>
                <c:pt idx="3002">
                  <c:v>0.28499064877471003</c:v>
                </c:pt>
                <c:pt idx="3003">
                  <c:v>0.28506927072628008</c:v>
                </c:pt>
                <c:pt idx="3004">
                  <c:v>0.28512976030893999</c:v>
                </c:pt>
                <c:pt idx="3005">
                  <c:v>0.28517719458599</c:v>
                </c:pt>
                <c:pt idx="3006">
                  <c:v>0.2852276751010201</c:v>
                </c:pt>
                <c:pt idx="3007">
                  <c:v>0.28528888997844004</c:v>
                </c:pt>
                <c:pt idx="3008">
                  <c:v>0.2853386451987201</c:v>
                </c:pt>
                <c:pt idx="3009">
                  <c:v>0.2853920268927701</c:v>
                </c:pt>
                <c:pt idx="3010">
                  <c:v>0.28543975128772003</c:v>
                </c:pt>
                <c:pt idx="3011">
                  <c:v>0.28548907133113999</c:v>
                </c:pt>
                <c:pt idx="3012">
                  <c:v>0.28559046753806006</c:v>
                </c:pt>
                <c:pt idx="3013">
                  <c:v>0.2856402227583299</c:v>
                </c:pt>
                <c:pt idx="3014">
                  <c:v>0.2857518598153399</c:v>
                </c:pt>
                <c:pt idx="3015">
                  <c:v>0.28580747572910004</c:v>
                </c:pt>
                <c:pt idx="3016">
                  <c:v>0.28593643313674</c:v>
                </c:pt>
                <c:pt idx="3017">
                  <c:v>0.28602249600441998</c:v>
                </c:pt>
                <c:pt idx="3018">
                  <c:v>0.28615721286052009</c:v>
                </c:pt>
                <c:pt idx="3019">
                  <c:v>0.28620986925982006</c:v>
                </c:pt>
                <c:pt idx="3020">
                  <c:v>0.28630096628118995</c:v>
                </c:pt>
                <c:pt idx="3021">
                  <c:v>0.28640163719334999</c:v>
                </c:pt>
                <c:pt idx="3022">
                  <c:v>0.28643906240276995</c:v>
                </c:pt>
                <c:pt idx="3023">
                  <c:v>0.28650854564040995</c:v>
                </c:pt>
                <c:pt idx="3024">
                  <c:v>0.28657773876014003</c:v>
                </c:pt>
                <c:pt idx="3025">
                  <c:v>0.28672279771137998</c:v>
                </c:pt>
                <c:pt idx="3026">
                  <c:v>0.28682433897724002</c:v>
                </c:pt>
                <c:pt idx="3027">
                  <c:v>0.28693821025395994</c:v>
                </c:pt>
                <c:pt idx="3028">
                  <c:v>0.28702335985833005</c:v>
                </c:pt>
                <c:pt idx="3029">
                  <c:v>0.28715159197121998</c:v>
                </c:pt>
                <c:pt idx="3030">
                  <c:v>0.28730477422372003</c:v>
                </c:pt>
                <c:pt idx="3031">
                  <c:v>0.28736091203784997</c:v>
                </c:pt>
                <c:pt idx="3032">
                  <c:v>0.28746520942377995</c:v>
                </c:pt>
                <c:pt idx="3033">
                  <c:v>0.28753048595183994</c:v>
                </c:pt>
                <c:pt idx="3034">
                  <c:v>0.28759010518079009</c:v>
                </c:pt>
                <c:pt idx="3035">
                  <c:v>0.28768439349910002</c:v>
                </c:pt>
                <c:pt idx="3036">
                  <c:v>0.2877315376582501</c:v>
                </c:pt>
                <c:pt idx="3037">
                  <c:v>0.28779840983475991</c:v>
                </c:pt>
                <c:pt idx="3038">
                  <c:v>0.28791837358743</c:v>
                </c:pt>
                <c:pt idx="3039">
                  <c:v>0.28805937088802991</c:v>
                </c:pt>
                <c:pt idx="3040">
                  <c:v>0.28813311333663005</c:v>
                </c:pt>
                <c:pt idx="3041">
                  <c:v>0.28827739449173007</c:v>
                </c:pt>
                <c:pt idx="3042">
                  <c:v>0.28833048606788991</c:v>
                </c:pt>
                <c:pt idx="3043">
                  <c:v>0.28840202481287003</c:v>
                </c:pt>
                <c:pt idx="3044">
                  <c:v>0.28852979706688009</c:v>
                </c:pt>
                <c:pt idx="3045">
                  <c:v>0.28855293718596009</c:v>
                </c:pt>
                <c:pt idx="3046">
                  <c:v>0.28860841901844991</c:v>
                </c:pt>
                <c:pt idx="3047">
                  <c:v>0.28871170099171994</c:v>
                </c:pt>
                <c:pt idx="3048">
                  <c:v>0.28876087597618993</c:v>
                </c:pt>
                <c:pt idx="3049">
                  <c:v>0.28886560853898002</c:v>
                </c:pt>
                <c:pt idx="3050">
                  <c:v>0.28894016883992002</c:v>
                </c:pt>
                <c:pt idx="3051">
                  <c:v>0.28901966114519007</c:v>
                </c:pt>
                <c:pt idx="3052">
                  <c:v>0.28907144719078004</c:v>
                </c:pt>
                <c:pt idx="3053">
                  <c:v>0.28918705917490994</c:v>
                </c:pt>
                <c:pt idx="3054">
                  <c:v>0.28922854603496995</c:v>
                </c:pt>
                <c:pt idx="3055">
                  <c:v>0.28927444205540009</c:v>
                </c:pt>
                <c:pt idx="3056">
                  <c:v>0.28934386790119992</c:v>
                </c:pt>
                <c:pt idx="3057">
                  <c:v>0.28943699574788995</c:v>
                </c:pt>
                <c:pt idx="3058">
                  <c:v>0.28949922603797007</c:v>
                </c:pt>
                <c:pt idx="3059">
                  <c:v>0.28955405832152992</c:v>
                </c:pt>
                <c:pt idx="3060">
                  <c:v>0.28967764854797995</c:v>
                </c:pt>
                <c:pt idx="3061">
                  <c:v>0.2897363974232301</c:v>
                </c:pt>
                <c:pt idx="3062">
                  <c:v>0.28989944368442</c:v>
                </c:pt>
                <c:pt idx="3063">
                  <c:v>0.2899329523021501</c:v>
                </c:pt>
                <c:pt idx="3064">
                  <c:v>0.29002825603311</c:v>
                </c:pt>
                <c:pt idx="3065">
                  <c:v>0.29011978823133999</c:v>
                </c:pt>
                <c:pt idx="3066">
                  <c:v>0.29021900855397997</c:v>
                </c:pt>
                <c:pt idx="3067">
                  <c:v>0.29031474746178998</c:v>
                </c:pt>
                <c:pt idx="3068">
                  <c:v>0.29037407657284997</c:v>
                </c:pt>
                <c:pt idx="3069">
                  <c:v>0.2904303594459301</c:v>
                </c:pt>
                <c:pt idx="3070">
                  <c:v>0.2905362524803301</c:v>
                </c:pt>
                <c:pt idx="3071">
                  <c:v>0.29060080371363006</c:v>
                </c:pt>
                <c:pt idx="3072">
                  <c:v>0.29065070399285009</c:v>
                </c:pt>
                <c:pt idx="3073">
                  <c:v>0.29071119357551001</c:v>
                </c:pt>
                <c:pt idx="3074">
                  <c:v>0.2907793712825899</c:v>
                </c:pt>
                <c:pt idx="3075">
                  <c:v>0.29084580828226003</c:v>
                </c:pt>
                <c:pt idx="3076">
                  <c:v>0.29093226341719003</c:v>
                </c:pt>
                <c:pt idx="3077">
                  <c:v>0.29102626161759004</c:v>
                </c:pt>
                <c:pt idx="3078">
                  <c:v>0.29106716824183998</c:v>
                </c:pt>
                <c:pt idx="3079">
                  <c:v>0.29117190080463007</c:v>
                </c:pt>
                <c:pt idx="3080">
                  <c:v>0.29126821994824992</c:v>
                </c:pt>
                <c:pt idx="3081">
                  <c:v>0.29135933242115009</c:v>
                </c:pt>
                <c:pt idx="3082">
                  <c:v>0.29148969196628993</c:v>
                </c:pt>
                <c:pt idx="3083">
                  <c:v>0.29158198245976008</c:v>
                </c:pt>
                <c:pt idx="3084">
                  <c:v>0.29170107585871996</c:v>
                </c:pt>
                <c:pt idx="3085">
                  <c:v>0.29179405864646002</c:v>
                </c:pt>
                <c:pt idx="3086">
                  <c:v>0.29190183744722997</c:v>
                </c:pt>
                <c:pt idx="3087">
                  <c:v>0.29194056818721004</c:v>
                </c:pt>
                <c:pt idx="3088">
                  <c:v>0.29206198252938997</c:v>
                </c:pt>
                <c:pt idx="3089">
                  <c:v>0.29215061354859007</c:v>
                </c:pt>
                <c:pt idx="3090">
                  <c:v>0.29222952561806004</c:v>
                </c:pt>
                <c:pt idx="3091">
                  <c:v>0.29238807505176001</c:v>
                </c:pt>
                <c:pt idx="3092">
                  <c:v>0.29253922647893993</c:v>
                </c:pt>
                <c:pt idx="3093">
                  <c:v>0.29269454760781999</c:v>
                </c:pt>
                <c:pt idx="3094">
                  <c:v>0.29279656105842999</c:v>
                </c:pt>
                <c:pt idx="3095">
                  <c:v>0.29284457557129007</c:v>
                </c:pt>
                <c:pt idx="3096">
                  <c:v>0.29290680586136997</c:v>
                </c:pt>
                <c:pt idx="3097">
                  <c:v>0.29302183760970002</c:v>
                </c:pt>
                <c:pt idx="3098">
                  <c:v>0.29310819123615994</c:v>
                </c:pt>
                <c:pt idx="3099">
                  <c:v>0.29319735894068999</c:v>
                </c:pt>
                <c:pt idx="3100">
                  <c:v>0.29331224563006009</c:v>
                </c:pt>
                <c:pt idx="3101">
                  <c:v>0.29337563639174991</c:v>
                </c:pt>
                <c:pt idx="3102">
                  <c:v>0.29344584492414993</c:v>
                </c:pt>
                <c:pt idx="3103">
                  <c:v>0.29349052308112999</c:v>
                </c:pt>
                <c:pt idx="3104">
                  <c:v>0.29353549135600998</c:v>
                </c:pt>
                <c:pt idx="3105">
                  <c:v>0.29359612599762008</c:v>
                </c:pt>
                <c:pt idx="3106">
                  <c:v>0.2936621278204401</c:v>
                </c:pt>
                <c:pt idx="3107">
                  <c:v>0.29373958930039001</c:v>
                </c:pt>
                <c:pt idx="3108">
                  <c:v>0.2938180661930101</c:v>
                </c:pt>
                <c:pt idx="3109">
                  <c:v>0.29387507436084004</c:v>
                </c:pt>
                <c:pt idx="3110">
                  <c:v>0.29393425841295007</c:v>
                </c:pt>
                <c:pt idx="3111">
                  <c:v>0.29403086767447006</c:v>
                </c:pt>
                <c:pt idx="3112">
                  <c:v>0.29419637993782</c:v>
                </c:pt>
                <c:pt idx="3113">
                  <c:v>0.29429821132158995</c:v>
                </c:pt>
                <c:pt idx="3114">
                  <c:v>0.29440043232802005</c:v>
                </c:pt>
                <c:pt idx="3115">
                  <c:v>0.29447590853685002</c:v>
                </c:pt>
                <c:pt idx="3116">
                  <c:v>0.29453958941643998</c:v>
                </c:pt>
                <c:pt idx="3117">
                  <c:v>0.29464910892461993</c:v>
                </c:pt>
                <c:pt idx="3118">
                  <c:v>0.29471670639589997</c:v>
                </c:pt>
                <c:pt idx="3119">
                  <c:v>0.29482201919448991</c:v>
                </c:pt>
                <c:pt idx="3120">
                  <c:v>0.29489034196052</c:v>
                </c:pt>
                <c:pt idx="3121">
                  <c:v>0.29496311989054003</c:v>
                </c:pt>
                <c:pt idx="3122">
                  <c:v>0.29510822050526997</c:v>
                </c:pt>
                <c:pt idx="3123">
                  <c:v>0.29520671553315991</c:v>
                </c:pt>
                <c:pt idx="3124">
                  <c:v>0.29527866477296993</c:v>
                </c:pt>
                <c:pt idx="3125">
                  <c:v>0.29535736049947992</c:v>
                </c:pt>
                <c:pt idx="3126">
                  <c:v>0.29541443995132011</c:v>
                </c:pt>
                <c:pt idx="3127">
                  <c:v>0.29548958048805996</c:v>
                </c:pt>
                <c:pt idx="3128">
                  <c:v>0.29557473009244006</c:v>
                </c:pt>
                <c:pt idx="3129">
                  <c:v>0.29561779213760997</c:v>
                </c:pt>
                <c:pt idx="3130">
                  <c:v>0.29569628949356996</c:v>
                </c:pt>
                <c:pt idx="3131">
                  <c:v>0.2957431435348199</c:v>
                </c:pt>
                <c:pt idx="3132">
                  <c:v>0.29584773103866002</c:v>
                </c:pt>
                <c:pt idx="3133">
                  <c:v>0.29589516531571003</c:v>
                </c:pt>
                <c:pt idx="3134">
                  <c:v>0.29598292598119991</c:v>
                </c:pt>
                <c:pt idx="3135">
                  <c:v>0.29605385980835996</c:v>
                </c:pt>
                <c:pt idx="3136">
                  <c:v>0.2961143493910201</c:v>
                </c:pt>
                <c:pt idx="3137">
                  <c:v>0.29617933580116995</c:v>
                </c:pt>
                <c:pt idx="3138">
                  <c:v>0.29623779455851995</c:v>
                </c:pt>
                <c:pt idx="3139">
                  <c:v>0.29637342467791994</c:v>
                </c:pt>
                <c:pt idx="3140">
                  <c:v>0.29656350967564005</c:v>
                </c:pt>
                <c:pt idx="3141">
                  <c:v>0.29668138483139006</c:v>
                </c:pt>
                <c:pt idx="3142">
                  <c:v>0.29680787623686</c:v>
                </c:pt>
                <c:pt idx="3143">
                  <c:v>0.29688660588012006</c:v>
                </c:pt>
                <c:pt idx="3144">
                  <c:v>0.29696450540984998</c:v>
                </c:pt>
                <c:pt idx="3145">
                  <c:v>0.29703010655014994</c:v>
                </c:pt>
                <c:pt idx="3146">
                  <c:v>0.29713904582253003</c:v>
                </c:pt>
                <c:pt idx="3147">
                  <c:v>0.29726060522365993</c:v>
                </c:pt>
                <c:pt idx="3148">
                  <c:v>0.29737958629887995</c:v>
                </c:pt>
                <c:pt idx="3149">
                  <c:v>0.29751112203244001</c:v>
                </c:pt>
                <c:pt idx="3150">
                  <c:v>0.29761716012578998</c:v>
                </c:pt>
                <c:pt idx="3151">
                  <c:v>0.2977607684875101</c:v>
                </c:pt>
                <c:pt idx="3152">
                  <c:v>0.29783431337577992</c:v>
                </c:pt>
                <c:pt idx="3153">
                  <c:v>0.2979386107617199</c:v>
                </c:pt>
                <c:pt idx="3154">
                  <c:v>0.29805422274585003</c:v>
                </c:pt>
                <c:pt idx="3155">
                  <c:v>0.2980778075450401</c:v>
                </c:pt>
                <c:pt idx="3156">
                  <c:v>0.29815083200737003</c:v>
                </c:pt>
                <c:pt idx="3157">
                  <c:v>0.29817273590901006</c:v>
                </c:pt>
                <c:pt idx="3158">
                  <c:v>0.29827268152641007</c:v>
                </c:pt>
                <c:pt idx="3159">
                  <c:v>0.29833447663963009</c:v>
                </c:pt>
                <c:pt idx="3160">
                  <c:v>0.29845255462594</c:v>
                </c:pt>
                <c:pt idx="3161">
                  <c:v>0.29856381484152994</c:v>
                </c:pt>
                <c:pt idx="3162">
                  <c:v>0.29863431349182989</c:v>
                </c:pt>
                <c:pt idx="3163">
                  <c:v>0.29876366834922008</c:v>
                </c:pt>
                <c:pt idx="3164">
                  <c:v>0.29886350663478001</c:v>
                </c:pt>
                <c:pt idx="3165">
                  <c:v>0.29897462179141998</c:v>
                </c:pt>
                <c:pt idx="3166">
                  <c:v>0.29907862905946003</c:v>
                </c:pt>
                <c:pt idx="3167">
                  <c:v>0.29917813949999994</c:v>
                </c:pt>
                <c:pt idx="3168">
                  <c:v>0.29928475782915998</c:v>
                </c:pt>
                <c:pt idx="3169">
                  <c:v>0.29935061459302004</c:v>
                </c:pt>
                <c:pt idx="3170">
                  <c:v>0.2993977587521699</c:v>
                </c:pt>
                <c:pt idx="3171">
                  <c:v>0.29949233718836998</c:v>
                </c:pt>
                <c:pt idx="3172">
                  <c:v>0.29958053303071996</c:v>
                </c:pt>
                <c:pt idx="3173">
                  <c:v>0.29964029731863007</c:v>
                </c:pt>
                <c:pt idx="3174">
                  <c:v>0.29974488482246997</c:v>
                </c:pt>
                <c:pt idx="3175">
                  <c:v>0.2998604968066001</c:v>
                </c:pt>
                <c:pt idx="3176">
                  <c:v>0.29996479419254007</c:v>
                </c:pt>
                <c:pt idx="3177">
                  <c:v>0.30002862013108</c:v>
                </c:pt>
                <c:pt idx="3178">
                  <c:v>0.30012667998211007</c:v>
                </c:pt>
                <c:pt idx="3179">
                  <c:v>0.30015496647759998</c:v>
                </c:pt>
                <c:pt idx="3180">
                  <c:v>0.30023257301651007</c:v>
                </c:pt>
                <c:pt idx="3181">
                  <c:v>0.30032122776558001</c:v>
                </c:pt>
                <c:pt idx="3182">
                  <c:v>0.3003722647865501</c:v>
                </c:pt>
                <c:pt idx="3183">
                  <c:v>0.30045575536672997</c:v>
                </c:pt>
                <c:pt idx="3184">
                  <c:v>0.30052254586002003</c:v>
                </c:pt>
                <c:pt idx="3185">
                  <c:v>0.30061668911937001</c:v>
                </c:pt>
                <c:pt idx="3186">
                  <c:v>0.30079830292631993</c:v>
                </c:pt>
                <c:pt idx="3187">
                  <c:v>0.30086508721298011</c:v>
                </c:pt>
                <c:pt idx="3188">
                  <c:v>0.30098426850180005</c:v>
                </c:pt>
                <c:pt idx="3189">
                  <c:v>0.30115674359480993</c:v>
                </c:pt>
                <c:pt idx="3190">
                  <c:v>0.30125335285632993</c:v>
                </c:pt>
                <c:pt idx="3191">
                  <c:v>0.30134009810917006</c:v>
                </c:pt>
                <c:pt idx="3192">
                  <c:v>0.30148051517395991</c:v>
                </c:pt>
                <c:pt idx="3193">
                  <c:v>0.30161629035232007</c:v>
                </c:pt>
                <c:pt idx="3194">
                  <c:v>0.30179021603485001</c:v>
                </c:pt>
                <c:pt idx="3195">
                  <c:v>0.30186651704319001</c:v>
                </c:pt>
                <c:pt idx="3196">
                  <c:v>0.30201418705554994</c:v>
                </c:pt>
                <c:pt idx="3197">
                  <c:v>0.30213037927548991</c:v>
                </c:pt>
                <c:pt idx="3198">
                  <c:v>0.3022161091156601</c:v>
                </c:pt>
                <c:pt idx="3199">
                  <c:v>0.3022871880017699</c:v>
                </c:pt>
                <c:pt idx="3200">
                  <c:v>0.30240961775661002</c:v>
                </c:pt>
                <c:pt idx="3201">
                  <c:v>0.30246952710347008</c:v>
                </c:pt>
                <c:pt idx="3202">
                  <c:v>0.30258238296753004</c:v>
                </c:pt>
                <c:pt idx="3203">
                  <c:v>0.30266216539070001</c:v>
                </c:pt>
                <c:pt idx="3204">
                  <c:v>0.30272033403015008</c:v>
                </c:pt>
                <c:pt idx="3205">
                  <c:v>0.30285726968010995</c:v>
                </c:pt>
                <c:pt idx="3206">
                  <c:v>0.30293342562950998</c:v>
                </c:pt>
                <c:pt idx="3207">
                  <c:v>0.30298792126110996</c:v>
                </c:pt>
                <c:pt idx="3208">
                  <c:v>0.30311489437749994</c:v>
                </c:pt>
                <c:pt idx="3209">
                  <c:v>0.30317712466758007</c:v>
                </c:pt>
                <c:pt idx="3210">
                  <c:v>0.30330361607305001</c:v>
                </c:pt>
                <c:pt idx="3211">
                  <c:v>0.30339819450926009</c:v>
                </c:pt>
                <c:pt idx="3212">
                  <c:v>0.30351076025540991</c:v>
                </c:pt>
                <c:pt idx="3213">
                  <c:v>0.30365030696649997</c:v>
                </c:pt>
                <c:pt idx="3214">
                  <c:v>0.30368484897265002</c:v>
                </c:pt>
                <c:pt idx="3215">
                  <c:v>0.30378680743960995</c:v>
                </c:pt>
                <c:pt idx="3216">
                  <c:v>0.30387877481469006</c:v>
                </c:pt>
                <c:pt idx="3217">
                  <c:v>0.30394427452829009</c:v>
                </c:pt>
                <c:pt idx="3218">
                  <c:v>0.3040480586107801</c:v>
                </c:pt>
                <c:pt idx="3219">
                  <c:v>0.3041387204553001</c:v>
                </c:pt>
                <c:pt idx="3220">
                  <c:v>0.3042360384495999</c:v>
                </c:pt>
                <c:pt idx="3221">
                  <c:v>0.30439844890826007</c:v>
                </c:pt>
                <c:pt idx="3222">
                  <c:v>0.30449542041637989</c:v>
                </c:pt>
                <c:pt idx="3223">
                  <c:v>0.3045852119071899</c:v>
                </c:pt>
                <c:pt idx="3224">
                  <c:v>0.30466586468408008</c:v>
                </c:pt>
                <c:pt idx="3225">
                  <c:v>0.30472446850038004</c:v>
                </c:pt>
                <c:pt idx="3226">
                  <c:v>0.30484138601507005</c:v>
                </c:pt>
                <c:pt idx="3227">
                  <c:v>0.30491681666971004</c:v>
                </c:pt>
                <c:pt idx="3228">
                  <c:v>0.30499717932869008</c:v>
                </c:pt>
                <c:pt idx="3229">
                  <c:v>0.30507884751823999</c:v>
                </c:pt>
                <c:pt idx="3230">
                  <c:v>0.30517227006703007</c:v>
                </c:pt>
                <c:pt idx="3231">
                  <c:v>0.30527134074651996</c:v>
                </c:pt>
                <c:pt idx="3232">
                  <c:v>0.30538028001890005</c:v>
                </c:pt>
                <c:pt idx="3233">
                  <c:v>0.30551170342871004</c:v>
                </c:pt>
                <c:pt idx="3234">
                  <c:v>0.30557625466200999</c:v>
                </c:pt>
                <c:pt idx="3235">
                  <c:v>0.30569346229460992</c:v>
                </c:pt>
                <c:pt idx="3236">
                  <c:v>0.30575612776153993</c:v>
                </c:pt>
                <c:pt idx="3237">
                  <c:v>0.3058589932276301</c:v>
                </c:pt>
                <c:pt idx="3238">
                  <c:v>0.30600678962926997</c:v>
                </c:pt>
                <c:pt idx="3239">
                  <c:v>0.30613342609370009</c:v>
                </c:pt>
                <c:pt idx="3240">
                  <c:v>0.30625005349048995</c:v>
                </c:pt>
                <c:pt idx="3241">
                  <c:v>0.3063646500619599</c:v>
                </c:pt>
                <c:pt idx="3242">
                  <c:v>0.30647736086706989</c:v>
                </c:pt>
                <c:pt idx="3243">
                  <c:v>0.30656903812425007</c:v>
                </c:pt>
                <c:pt idx="3244">
                  <c:v>0.30662778397396995</c:v>
                </c:pt>
                <c:pt idx="3245">
                  <c:v>0.30670655401002</c:v>
                </c:pt>
                <c:pt idx="3246">
                  <c:v>0.30672497649682007</c:v>
                </c:pt>
                <c:pt idx="3247">
                  <c:v>0.30679808620824001</c:v>
                </c:pt>
                <c:pt idx="3248">
                  <c:v>0.30693748786038011</c:v>
                </c:pt>
                <c:pt idx="3249">
                  <c:v>0.30710285506478008</c:v>
                </c:pt>
                <c:pt idx="3250">
                  <c:v>0.30715971817367005</c:v>
                </c:pt>
                <c:pt idx="3251">
                  <c:v>0.30727315427353008</c:v>
                </c:pt>
                <c:pt idx="3252">
                  <c:v>0.30734031656795002</c:v>
                </c:pt>
                <c:pt idx="3253">
                  <c:v>0.3074679684450401</c:v>
                </c:pt>
                <c:pt idx="3254">
                  <c:v>0.30754921180622996</c:v>
                </c:pt>
                <c:pt idx="3255">
                  <c:v>0.30768236557496009</c:v>
                </c:pt>
                <c:pt idx="3256">
                  <c:v>0.30777882977752991</c:v>
                </c:pt>
                <c:pt idx="3257">
                  <c:v>0.3078724517367899</c:v>
                </c:pt>
                <c:pt idx="3258">
                  <c:v>0.30801135927635004</c:v>
                </c:pt>
                <c:pt idx="3259">
                  <c:v>0.30810651794835997</c:v>
                </c:pt>
                <c:pt idx="3260">
                  <c:v>0.30825694408079007</c:v>
                </c:pt>
                <c:pt idx="3261">
                  <c:v>0.30836225687938001</c:v>
                </c:pt>
                <c:pt idx="3262">
                  <c:v>0.30848613722373996</c:v>
                </c:pt>
                <c:pt idx="3263">
                  <c:v>0.30862640922958007</c:v>
                </c:pt>
                <c:pt idx="3264">
                  <c:v>0.30873998229294997</c:v>
                </c:pt>
                <c:pt idx="3265">
                  <c:v>0.30889970029369995</c:v>
                </c:pt>
                <c:pt idx="3266">
                  <c:v>0.30895960964056002</c:v>
                </c:pt>
                <c:pt idx="3267">
                  <c:v>0.30901449908590006</c:v>
                </c:pt>
                <c:pt idx="3268">
                  <c:v>0.30913034402615991</c:v>
                </c:pt>
                <c:pt idx="3269">
                  <c:v>0.30917052535565004</c:v>
                </c:pt>
                <c:pt idx="3270">
                  <c:v>0.30928077015859001</c:v>
                </c:pt>
                <c:pt idx="3271">
                  <c:v>0.30941306392210999</c:v>
                </c:pt>
                <c:pt idx="3272">
                  <c:v>0.30947950092177989</c:v>
                </c:pt>
                <c:pt idx="3273">
                  <c:v>0.30958063607409003</c:v>
                </c:pt>
                <c:pt idx="3274">
                  <c:v>0.30966967320684002</c:v>
                </c:pt>
                <c:pt idx="3275">
                  <c:v>0.30972929243579994</c:v>
                </c:pt>
                <c:pt idx="3276">
                  <c:v>0.30982720722788004</c:v>
                </c:pt>
                <c:pt idx="3277">
                  <c:v>0.30993019908325992</c:v>
                </c:pt>
                <c:pt idx="3278">
                  <c:v>0.31002956446485008</c:v>
                </c:pt>
                <c:pt idx="3279">
                  <c:v>0.31011732513034995</c:v>
                </c:pt>
                <c:pt idx="3280">
                  <c:v>0.31021509486348009</c:v>
                </c:pt>
                <c:pt idx="3281">
                  <c:v>0.31038553913118005</c:v>
                </c:pt>
                <c:pt idx="3282">
                  <c:v>0.31047562073988999</c:v>
                </c:pt>
                <c:pt idx="3283">
                  <c:v>0.31052827713918996</c:v>
                </c:pt>
                <c:pt idx="3284">
                  <c:v>0.31068494080651998</c:v>
                </c:pt>
                <c:pt idx="3285">
                  <c:v>0.31089904781854005</c:v>
                </c:pt>
                <c:pt idx="3286">
                  <c:v>0.31098158636178996</c:v>
                </c:pt>
                <c:pt idx="3287">
                  <c:v>0.31108283750975008</c:v>
                </c:pt>
                <c:pt idx="3288">
                  <c:v>0.31111982754230993</c:v>
                </c:pt>
                <c:pt idx="3289">
                  <c:v>0.31117016299839007</c:v>
                </c:pt>
                <c:pt idx="3290">
                  <c:v>0.31126546672934996</c:v>
                </c:pt>
                <c:pt idx="3291">
                  <c:v>0.31130608323569997</c:v>
                </c:pt>
                <c:pt idx="3292">
                  <c:v>0.31135931987080001</c:v>
                </c:pt>
                <c:pt idx="3293">
                  <c:v>0.31150713494209992</c:v>
                </c:pt>
                <c:pt idx="3294">
                  <c:v>0.31165306424704009</c:v>
                </c:pt>
                <c:pt idx="3295">
                  <c:v>0.3117698367027899</c:v>
                </c:pt>
                <c:pt idx="3296">
                  <c:v>0.31181088838599003</c:v>
                </c:pt>
                <c:pt idx="3297">
                  <c:v>0.31185788748618992</c:v>
                </c:pt>
                <c:pt idx="3298">
                  <c:v>0.31194809189270001</c:v>
                </c:pt>
                <c:pt idx="3299">
                  <c:v>0.31200062549420005</c:v>
                </c:pt>
                <c:pt idx="3300">
                  <c:v>0.3120647415506399</c:v>
                </c:pt>
                <c:pt idx="3301">
                  <c:v>0.31217324564615989</c:v>
                </c:pt>
                <c:pt idx="3302">
                  <c:v>0.31230945600136994</c:v>
                </c:pt>
                <c:pt idx="3303">
                  <c:v>0.31244595647447992</c:v>
                </c:pt>
                <c:pt idx="3304">
                  <c:v>0.31252805984087995</c:v>
                </c:pt>
                <c:pt idx="3305">
                  <c:v>0.31260421579027997</c:v>
                </c:pt>
                <c:pt idx="3306">
                  <c:v>0.31272026295125999</c:v>
                </c:pt>
                <c:pt idx="3307">
                  <c:v>0.31286430648983998</c:v>
                </c:pt>
                <c:pt idx="3308">
                  <c:v>0.31298924354095004</c:v>
                </c:pt>
                <c:pt idx="3309">
                  <c:v>0.31313756884478994</c:v>
                </c:pt>
                <c:pt idx="3310">
                  <c:v>0.3132867181558201</c:v>
                </c:pt>
                <c:pt idx="3311">
                  <c:v>0.31347021772912997</c:v>
                </c:pt>
                <c:pt idx="3312">
                  <c:v>0.31359699925251006</c:v>
                </c:pt>
                <c:pt idx="3313">
                  <c:v>0.31366097024999995</c:v>
                </c:pt>
                <c:pt idx="3314">
                  <c:v>0.31380254778640992</c:v>
                </c:pt>
                <c:pt idx="3315">
                  <c:v>0.31387287141690989</c:v>
                </c:pt>
                <c:pt idx="3316">
                  <c:v>0.31399533113260003</c:v>
                </c:pt>
                <c:pt idx="3317">
                  <c:v>0.31407250692760003</c:v>
                </c:pt>
                <c:pt idx="3318">
                  <c:v>0.3142004231295501</c:v>
                </c:pt>
                <c:pt idx="3319">
                  <c:v>0.31426267477971992</c:v>
                </c:pt>
                <c:pt idx="3320">
                  <c:v>0.31428095220757002</c:v>
                </c:pt>
                <c:pt idx="3321">
                  <c:v>0.31437973735335989</c:v>
                </c:pt>
                <c:pt idx="3322">
                  <c:v>0.31451884888759007</c:v>
                </c:pt>
                <c:pt idx="3323">
                  <c:v>0.31462575733465004</c:v>
                </c:pt>
                <c:pt idx="3324">
                  <c:v>0.3147304898974399</c:v>
                </c:pt>
                <c:pt idx="3325">
                  <c:v>0.3148305805737901</c:v>
                </c:pt>
                <c:pt idx="3326">
                  <c:v>0.31495340400823002</c:v>
                </c:pt>
                <c:pt idx="3327">
                  <c:v>0.31507123337389009</c:v>
                </c:pt>
                <c:pt idx="3328">
                  <c:v>0.31518553982745989</c:v>
                </c:pt>
                <c:pt idx="3329">
                  <c:v>0.3153820947063799</c:v>
                </c:pt>
                <c:pt idx="3330">
                  <c:v>0.31548029961635993</c:v>
                </c:pt>
                <c:pt idx="3331">
                  <c:v>0.31558285629487992</c:v>
                </c:pt>
                <c:pt idx="3332">
                  <c:v>0.31576156892279994</c:v>
                </c:pt>
                <c:pt idx="3333">
                  <c:v>0.31586383548342001</c:v>
                </c:pt>
                <c:pt idx="3334">
                  <c:v>0.31599192253735997</c:v>
                </c:pt>
                <c:pt idx="3335">
                  <c:v>0.31606401683611995</c:v>
                </c:pt>
                <c:pt idx="3336">
                  <c:v>0.31612029970920008</c:v>
                </c:pt>
                <c:pt idx="3337">
                  <c:v>0.31624621087886995</c:v>
                </c:pt>
                <c:pt idx="3338">
                  <c:v>0.31637763428868992</c:v>
                </c:pt>
                <c:pt idx="3339">
                  <c:v>0.31646278389306004</c:v>
                </c:pt>
                <c:pt idx="3340">
                  <c:v>0.31658187729201992</c:v>
                </c:pt>
                <c:pt idx="3341">
                  <c:v>0.31667747114087996</c:v>
                </c:pt>
                <c:pt idx="3342">
                  <c:v>0.31672940224542989</c:v>
                </c:pt>
                <c:pt idx="3343">
                  <c:v>0.31677553099192002</c:v>
                </c:pt>
                <c:pt idx="3344">
                  <c:v>0.31682701705166005</c:v>
                </c:pt>
                <c:pt idx="3345">
                  <c:v>0.31690506863537005</c:v>
                </c:pt>
                <c:pt idx="3346">
                  <c:v>0.31695670962201006</c:v>
                </c:pt>
                <c:pt idx="3347">
                  <c:v>0.31704896711499009</c:v>
                </c:pt>
                <c:pt idx="3348">
                  <c:v>0.31718488735229999</c:v>
                </c:pt>
                <c:pt idx="3349">
                  <c:v>0.31726902154400993</c:v>
                </c:pt>
                <c:pt idx="3350">
                  <c:v>0.31735533161998997</c:v>
                </c:pt>
                <c:pt idx="3351">
                  <c:v>0.31745382664787991</c:v>
                </c:pt>
                <c:pt idx="3352">
                  <c:v>0.31759569430219003</c:v>
                </c:pt>
                <c:pt idx="3353">
                  <c:v>0.31774321925559001</c:v>
                </c:pt>
                <c:pt idx="3354">
                  <c:v>0.31786956560210999</c:v>
                </c:pt>
                <c:pt idx="3355">
                  <c:v>0.31800729553528995</c:v>
                </c:pt>
                <c:pt idx="3356">
                  <c:v>0.31814987179635001</c:v>
                </c:pt>
                <c:pt idx="3357">
                  <c:v>0.3182648512442201</c:v>
                </c:pt>
                <c:pt idx="3358">
                  <c:v>0.31834246472962002</c:v>
                </c:pt>
                <c:pt idx="3359">
                  <c:v>0.3184512519965601</c:v>
                </c:pt>
                <c:pt idx="3360">
                  <c:v>0.3185860117622501</c:v>
                </c:pt>
                <c:pt idx="3361">
                  <c:v>0.31870133362848008</c:v>
                </c:pt>
                <c:pt idx="3362">
                  <c:v>0.31882289302960998</c:v>
                </c:pt>
                <c:pt idx="3363">
                  <c:v>0.31900116130663991</c:v>
                </c:pt>
                <c:pt idx="3364">
                  <c:v>0.31906064465068007</c:v>
                </c:pt>
                <c:pt idx="3365">
                  <c:v>0.31912708165034998</c:v>
                </c:pt>
                <c:pt idx="3366">
                  <c:v>0.31919816053645</c:v>
                </c:pt>
                <c:pt idx="3367">
                  <c:v>0.31929766818825001</c:v>
                </c:pt>
                <c:pt idx="3368">
                  <c:v>0.31946115241503992</c:v>
                </c:pt>
                <c:pt idx="3369">
                  <c:v>0.31954891308053002</c:v>
                </c:pt>
                <c:pt idx="3370">
                  <c:v>0.31970557674786004</c:v>
                </c:pt>
                <c:pt idx="3371">
                  <c:v>0.31977215880647991</c:v>
                </c:pt>
                <c:pt idx="3372">
                  <c:v>0.31989923044775992</c:v>
                </c:pt>
                <c:pt idx="3373">
                  <c:v>0.32001730843406007</c:v>
                </c:pt>
                <c:pt idx="3374">
                  <c:v>0.32012523229377998</c:v>
                </c:pt>
                <c:pt idx="3375">
                  <c:v>0.32025360946562009</c:v>
                </c:pt>
                <c:pt idx="3376">
                  <c:v>0.32038227675535991</c:v>
                </c:pt>
                <c:pt idx="3377">
                  <c:v>0.32053154241618009</c:v>
                </c:pt>
                <c:pt idx="3378">
                  <c:v>0.3206213339069901</c:v>
                </c:pt>
                <c:pt idx="3379">
                  <c:v>0.32067370157869002</c:v>
                </c:pt>
                <c:pt idx="3380">
                  <c:v>0.32074985613778995</c:v>
                </c:pt>
                <c:pt idx="3381">
                  <c:v>0.32087112542101992</c:v>
                </c:pt>
                <c:pt idx="3382">
                  <c:v>0.32092073558234002</c:v>
                </c:pt>
                <c:pt idx="3383">
                  <c:v>0.32107681901385998</c:v>
                </c:pt>
                <c:pt idx="3384">
                  <c:v>0.32116222648928994</c:v>
                </c:pt>
                <c:pt idx="3385">
                  <c:v>0.32126670118102996</c:v>
                </c:pt>
                <c:pt idx="3386">
                  <c:v>0.32139986529825992</c:v>
                </c:pt>
                <c:pt idx="3387">
                  <c:v>0.32142147908199004</c:v>
                </c:pt>
                <c:pt idx="3388">
                  <c:v>0.3214639813547</c:v>
                </c:pt>
                <c:pt idx="3389">
                  <c:v>0.32156307849742993</c:v>
                </c:pt>
                <c:pt idx="3390">
                  <c:v>0.32165081728388989</c:v>
                </c:pt>
                <c:pt idx="3391">
                  <c:v>0.32172465229007008</c:v>
                </c:pt>
                <c:pt idx="3392">
                  <c:v>0.32185607569988006</c:v>
                </c:pt>
                <c:pt idx="3393">
                  <c:v>0.32196076853204003</c:v>
                </c:pt>
                <c:pt idx="3394">
                  <c:v>0.32205683728839007</c:v>
                </c:pt>
                <c:pt idx="3395">
                  <c:v>0.32218710022659991</c:v>
                </c:pt>
                <c:pt idx="3396">
                  <c:v>0.32234796656357001</c:v>
                </c:pt>
                <c:pt idx="3397">
                  <c:v>0.3224515426946899</c:v>
                </c:pt>
                <c:pt idx="3398">
                  <c:v>0.32254902230992011</c:v>
                </c:pt>
                <c:pt idx="3399">
                  <c:v>0.32266274852769006</c:v>
                </c:pt>
                <c:pt idx="3400">
                  <c:v>0.32271990175446996</c:v>
                </c:pt>
                <c:pt idx="3401">
                  <c:v>0.32278851463840996</c:v>
                </c:pt>
                <c:pt idx="3402">
                  <c:v>0.32288178754404995</c:v>
                </c:pt>
                <c:pt idx="3403">
                  <c:v>0.32295161605593004</c:v>
                </c:pt>
                <c:pt idx="3404">
                  <c:v>0.32306006499511009</c:v>
                </c:pt>
                <c:pt idx="3405">
                  <c:v>0.32321266701181006</c:v>
                </c:pt>
                <c:pt idx="3406">
                  <c:v>0.32334263983210998</c:v>
                </c:pt>
                <c:pt idx="3407">
                  <c:v>0.32343855997976001</c:v>
                </c:pt>
                <c:pt idx="3408">
                  <c:v>0.32355573143148009</c:v>
                </c:pt>
                <c:pt idx="3409">
                  <c:v>0.32363101702715991</c:v>
                </c:pt>
                <c:pt idx="3410">
                  <c:v>0.32375823372740009</c:v>
                </c:pt>
                <c:pt idx="3411">
                  <c:v>0.32385992005221009</c:v>
                </c:pt>
                <c:pt idx="3412">
                  <c:v>0.32396175143597006</c:v>
                </c:pt>
                <c:pt idx="3413">
                  <c:v>0.32405038245517992</c:v>
                </c:pt>
                <c:pt idx="3414">
                  <c:v>0.32413785300277009</c:v>
                </c:pt>
                <c:pt idx="3415">
                  <c:v>0.32422561366826996</c:v>
                </c:pt>
                <c:pt idx="3416">
                  <c:v>0.3243505094252801</c:v>
                </c:pt>
                <c:pt idx="3417">
                  <c:v>0.32445570937439006</c:v>
                </c:pt>
                <c:pt idx="3418">
                  <c:v>0.32456461643729995</c:v>
                </c:pt>
                <c:pt idx="3419">
                  <c:v>0.32467094464855006</c:v>
                </c:pt>
                <c:pt idx="3420">
                  <c:v>0.32477032574075992</c:v>
                </c:pt>
                <c:pt idx="3421">
                  <c:v>0.32484835174590998</c:v>
                </c:pt>
                <c:pt idx="3422">
                  <c:v>0.32499935811413994</c:v>
                </c:pt>
                <c:pt idx="3423">
                  <c:v>0.32515616684041992</c:v>
                </c:pt>
                <c:pt idx="3424">
                  <c:v>0.32529542343361006</c:v>
                </c:pt>
                <c:pt idx="3425">
                  <c:v>0.32539667458156996</c:v>
                </c:pt>
                <c:pt idx="3426">
                  <c:v>0.32547428112048005</c:v>
                </c:pt>
                <c:pt idx="3427">
                  <c:v>0.32552142527962991</c:v>
                </c:pt>
                <c:pt idx="3428">
                  <c:v>0.32568157036178991</c:v>
                </c:pt>
                <c:pt idx="3429">
                  <c:v>0.32580544089409003</c:v>
                </c:pt>
                <c:pt idx="3430">
                  <c:v>0.32589988408338999</c:v>
                </c:pt>
                <c:pt idx="3431">
                  <c:v>0.32596559578830009</c:v>
                </c:pt>
                <c:pt idx="3432">
                  <c:v>0.32602652054782011</c:v>
                </c:pt>
                <c:pt idx="3433">
                  <c:v>0.32609992037713997</c:v>
                </c:pt>
                <c:pt idx="3434">
                  <c:v>0.32616954867372994</c:v>
                </c:pt>
                <c:pt idx="3435">
                  <c:v>0.32627413617757006</c:v>
                </c:pt>
                <c:pt idx="3436">
                  <c:v>0.32633070916854989</c:v>
                </c:pt>
                <c:pt idx="3437">
                  <c:v>0.32649332025287991</c:v>
                </c:pt>
                <c:pt idx="3438">
                  <c:v>0.32660138917155002</c:v>
                </c:pt>
                <c:pt idx="3439">
                  <c:v>0.32675733865310996</c:v>
                </c:pt>
                <c:pt idx="3440">
                  <c:v>0.32686945811342993</c:v>
                </c:pt>
                <c:pt idx="3441">
                  <c:v>0.32690293316162999</c:v>
                </c:pt>
                <c:pt idx="3442">
                  <c:v>0.32697999303427006</c:v>
                </c:pt>
                <c:pt idx="3443">
                  <c:v>0.3270908180730101</c:v>
                </c:pt>
                <c:pt idx="3444">
                  <c:v>0.32715406377574996</c:v>
                </c:pt>
                <c:pt idx="3445">
                  <c:v>0.32726213269442006</c:v>
                </c:pt>
                <c:pt idx="3446">
                  <c:v>0.32742633942720989</c:v>
                </c:pt>
                <c:pt idx="3447">
                  <c:v>0.32751003844206994</c:v>
                </c:pt>
                <c:pt idx="3448">
                  <c:v>0.3276204283039601</c:v>
                </c:pt>
                <c:pt idx="3449">
                  <c:v>0.3276813530634799</c:v>
                </c:pt>
                <c:pt idx="3450">
                  <c:v>0.32780566858467997</c:v>
                </c:pt>
                <c:pt idx="3451">
                  <c:v>0.32792809833952008</c:v>
                </c:pt>
                <c:pt idx="3452">
                  <c:v>0.32801484359235999</c:v>
                </c:pt>
                <c:pt idx="3453">
                  <c:v>0.32808142565098009</c:v>
                </c:pt>
                <c:pt idx="3454">
                  <c:v>0.32814307570524992</c:v>
                </c:pt>
                <c:pt idx="3455">
                  <c:v>0.32823156166550005</c:v>
                </c:pt>
                <c:pt idx="3456">
                  <c:v>0.32827870582464991</c:v>
                </c:pt>
                <c:pt idx="3457">
                  <c:v>0.32836327519321995</c:v>
                </c:pt>
                <c:pt idx="3458">
                  <c:v>0.32845219633032996</c:v>
                </c:pt>
                <c:pt idx="3459">
                  <c:v>0.32852269498062991</c:v>
                </c:pt>
                <c:pt idx="3460">
                  <c:v>0.32859029245189997</c:v>
                </c:pt>
                <c:pt idx="3461">
                  <c:v>0.32869649078427998</c:v>
                </c:pt>
                <c:pt idx="3462">
                  <c:v>0.3287736469662601</c:v>
                </c:pt>
                <c:pt idx="3463">
                  <c:v>0.32892973039778006</c:v>
                </c:pt>
                <c:pt idx="3464">
                  <c:v>0.32899863339961999</c:v>
                </c:pt>
                <c:pt idx="3465">
                  <c:v>0.32906521545824008</c:v>
                </c:pt>
                <c:pt idx="3466">
                  <c:v>0.32916661166514993</c:v>
                </c:pt>
                <c:pt idx="3467">
                  <c:v>0.32929165248111003</c:v>
                </c:pt>
                <c:pt idx="3468">
                  <c:v>0.32936403689777993</c:v>
                </c:pt>
                <c:pt idx="3469">
                  <c:v>0.32944497979256004</c:v>
                </c:pt>
                <c:pt idx="3470">
                  <c:v>0.32955667518501008</c:v>
                </c:pt>
                <c:pt idx="3471">
                  <c:v>0.32966448586309993</c:v>
                </c:pt>
                <c:pt idx="3472">
                  <c:v>0.32981123018016989</c:v>
                </c:pt>
                <c:pt idx="3473">
                  <c:v>0.32988146217682002</c:v>
                </c:pt>
                <c:pt idx="3474">
                  <c:v>0.32997168884448991</c:v>
                </c:pt>
                <c:pt idx="3475">
                  <c:v>0.33005408232879008</c:v>
                </c:pt>
                <c:pt idx="3476">
                  <c:v>0.33018898715343004</c:v>
                </c:pt>
                <c:pt idx="3477">
                  <c:v>0.33026109277805005</c:v>
                </c:pt>
                <c:pt idx="3478">
                  <c:v>0.33034347493649996</c:v>
                </c:pt>
                <c:pt idx="3479">
                  <c:v>0.33043355654520989</c:v>
                </c:pt>
                <c:pt idx="3480">
                  <c:v>0.33054075511017</c:v>
                </c:pt>
                <c:pt idx="3481">
                  <c:v>0.33063721931274004</c:v>
                </c:pt>
                <c:pt idx="3482">
                  <c:v>0.33071482585164991</c:v>
                </c:pt>
                <c:pt idx="3483">
                  <c:v>0.33080157110449004</c:v>
                </c:pt>
                <c:pt idx="3484">
                  <c:v>0.33088077329185994</c:v>
                </c:pt>
                <c:pt idx="3485">
                  <c:v>0.33093502533961994</c:v>
                </c:pt>
                <c:pt idx="3486">
                  <c:v>0.33103134448324001</c:v>
                </c:pt>
                <c:pt idx="3487">
                  <c:v>0.33110663007893004</c:v>
                </c:pt>
                <c:pt idx="3488">
                  <c:v>0.33123703807609006</c:v>
                </c:pt>
                <c:pt idx="3489">
                  <c:v>0.33137556937451995</c:v>
                </c:pt>
                <c:pt idx="3490">
                  <c:v>0.33143504354451991</c:v>
                </c:pt>
                <c:pt idx="3491">
                  <c:v>0.33150728290223008</c:v>
                </c:pt>
                <c:pt idx="3492">
                  <c:v>0.33163014783393008</c:v>
                </c:pt>
                <c:pt idx="3493">
                  <c:v>0.33173415510195992</c:v>
                </c:pt>
                <c:pt idx="3494">
                  <c:v>0.33178056478595996</c:v>
                </c:pt>
                <c:pt idx="3495">
                  <c:v>0.3318664488654901</c:v>
                </c:pt>
                <c:pt idx="3496">
                  <c:v>0.33201281334727994</c:v>
                </c:pt>
                <c:pt idx="3497">
                  <c:v>0.33216338453866001</c:v>
                </c:pt>
                <c:pt idx="3498">
                  <c:v>0.33221618599690994</c:v>
                </c:pt>
                <c:pt idx="3499">
                  <c:v>0.3322842186450401</c:v>
                </c:pt>
                <c:pt idx="3500">
                  <c:v>0.33242434559193001</c:v>
                </c:pt>
                <c:pt idx="3501">
                  <c:v>0.33247526128381</c:v>
                </c:pt>
                <c:pt idx="3502">
                  <c:v>0.3325857962046499</c:v>
                </c:pt>
                <c:pt idx="3503">
                  <c:v>0.33266441815621994</c:v>
                </c:pt>
                <c:pt idx="3504">
                  <c:v>0.3327721969569799</c:v>
                </c:pt>
                <c:pt idx="3505">
                  <c:v>0.33284574184525995</c:v>
                </c:pt>
                <c:pt idx="3506">
                  <c:v>0.3329704925433199</c:v>
                </c:pt>
                <c:pt idx="3507">
                  <c:v>0.33306985792491006</c:v>
                </c:pt>
                <c:pt idx="3508">
                  <c:v>0.33312643091588989</c:v>
                </c:pt>
                <c:pt idx="3509">
                  <c:v>0.33321317616873003</c:v>
                </c:pt>
                <c:pt idx="3510">
                  <c:v>0.33325582350038996</c:v>
                </c:pt>
                <c:pt idx="3511">
                  <c:v>0.3333103656660501</c:v>
                </c:pt>
                <c:pt idx="3512">
                  <c:v>0.33336097664738995</c:v>
                </c:pt>
                <c:pt idx="3513">
                  <c:v>0.3334001571568701</c:v>
                </c:pt>
                <c:pt idx="3514">
                  <c:v>0.33349067394243992</c:v>
                </c:pt>
                <c:pt idx="3515">
                  <c:v>0.33357669390052003</c:v>
                </c:pt>
                <c:pt idx="3516">
                  <c:v>0.33368722882135993</c:v>
                </c:pt>
                <c:pt idx="3517">
                  <c:v>0.33373770933639002</c:v>
                </c:pt>
                <c:pt idx="3518">
                  <c:v>0.3338525960257599</c:v>
                </c:pt>
                <c:pt idx="3519">
                  <c:v>0.33398953167572998</c:v>
                </c:pt>
                <c:pt idx="3520">
                  <c:v>0.33406568762512001</c:v>
                </c:pt>
                <c:pt idx="3521">
                  <c:v>0.33426006661976992</c:v>
                </c:pt>
                <c:pt idx="3522">
                  <c:v>0.33432635856049009</c:v>
                </c:pt>
                <c:pt idx="3523">
                  <c:v>0.33440299065206003</c:v>
                </c:pt>
                <c:pt idx="3524">
                  <c:v>0.33454713828425997</c:v>
                </c:pt>
                <c:pt idx="3525">
                  <c:v>0.33464331236893008</c:v>
                </c:pt>
                <c:pt idx="3526">
                  <c:v>0.33474195245576999</c:v>
                </c:pt>
                <c:pt idx="3527">
                  <c:v>0.33485205219975001</c:v>
                </c:pt>
                <c:pt idx="3528">
                  <c:v>0.3349202299068299</c:v>
                </c:pt>
                <c:pt idx="3529">
                  <c:v>0.33506079203057992</c:v>
                </c:pt>
                <c:pt idx="3530">
                  <c:v>0.33517321865909011</c:v>
                </c:pt>
                <c:pt idx="3531">
                  <c:v>0.3352727231583299</c:v>
                </c:pt>
                <c:pt idx="3532">
                  <c:v>0.33540110033017001</c:v>
                </c:pt>
                <c:pt idx="3533">
                  <c:v>0.33548160804810001</c:v>
                </c:pt>
                <c:pt idx="3534">
                  <c:v>0.33554079210021004</c:v>
                </c:pt>
                <c:pt idx="3535">
                  <c:v>0.33559722003223991</c:v>
                </c:pt>
                <c:pt idx="3536">
                  <c:v>0.33566989456679996</c:v>
                </c:pt>
                <c:pt idx="3537">
                  <c:v>0.33571239683950993</c:v>
                </c:pt>
                <c:pt idx="3538">
                  <c:v>0.33576302241348999</c:v>
                </c:pt>
                <c:pt idx="3539">
                  <c:v>0.33587080121425994</c:v>
                </c:pt>
                <c:pt idx="3540">
                  <c:v>0.33600136827218008</c:v>
                </c:pt>
                <c:pt idx="3541">
                  <c:v>0.33613072173482994</c:v>
                </c:pt>
                <c:pt idx="3542">
                  <c:v>0.3362505655485899</c:v>
                </c:pt>
                <c:pt idx="3543">
                  <c:v>0.33634386749605993</c:v>
                </c:pt>
                <c:pt idx="3544">
                  <c:v>0.33639823556094006</c:v>
                </c:pt>
                <c:pt idx="3545">
                  <c:v>0.33648213197502996</c:v>
                </c:pt>
                <c:pt idx="3546">
                  <c:v>0.33663163541346997</c:v>
                </c:pt>
                <c:pt idx="3547">
                  <c:v>0.33669604158781996</c:v>
                </c:pt>
                <c:pt idx="3548">
                  <c:v>0.33677727460050999</c:v>
                </c:pt>
                <c:pt idx="3549">
                  <c:v>0.33690202529856994</c:v>
                </c:pt>
                <c:pt idx="3550">
                  <c:v>0.33702082857962989</c:v>
                </c:pt>
                <c:pt idx="3551">
                  <c:v>0.33708813593300002</c:v>
                </c:pt>
                <c:pt idx="3552">
                  <c:v>0.33712120937388002</c:v>
                </c:pt>
                <c:pt idx="3553">
                  <c:v>0.33724233359816003</c:v>
                </c:pt>
                <c:pt idx="3554">
                  <c:v>0.33732284131610002</c:v>
                </c:pt>
                <c:pt idx="3555">
                  <c:v>0.33743805406400007</c:v>
                </c:pt>
                <c:pt idx="3556">
                  <c:v>0.33756482045739</c:v>
                </c:pt>
                <c:pt idx="3557">
                  <c:v>0.3376962230565701</c:v>
                </c:pt>
                <c:pt idx="3558">
                  <c:v>0.3377818078378001</c:v>
                </c:pt>
                <c:pt idx="3559">
                  <c:v>0.33784360295101989</c:v>
                </c:pt>
                <c:pt idx="3560">
                  <c:v>0.33789727476298004</c:v>
                </c:pt>
                <c:pt idx="3561">
                  <c:v>0.33796661294167007</c:v>
                </c:pt>
                <c:pt idx="3562">
                  <c:v>0.3380266673474801</c:v>
                </c:pt>
                <c:pt idx="3563">
                  <c:v>0.33812994932074991</c:v>
                </c:pt>
                <c:pt idx="3564">
                  <c:v>0.33819798196888007</c:v>
                </c:pt>
                <c:pt idx="3565">
                  <c:v>0.33824148279310995</c:v>
                </c:pt>
                <c:pt idx="3566">
                  <c:v>0.33829792758628008</c:v>
                </c:pt>
                <c:pt idx="3567">
                  <c:v>0.33838235189589994</c:v>
                </c:pt>
                <c:pt idx="3568">
                  <c:v>0.33847834335583005</c:v>
                </c:pt>
                <c:pt idx="3569">
                  <c:v>0.33863954141643005</c:v>
                </c:pt>
                <c:pt idx="3570">
                  <c:v>0.33876907905988007</c:v>
                </c:pt>
                <c:pt idx="3571">
                  <c:v>0.33883537100060002</c:v>
                </c:pt>
                <c:pt idx="3572">
                  <c:v>0.33891703919013993</c:v>
                </c:pt>
                <c:pt idx="3573">
                  <c:v>0.33899029396051006</c:v>
                </c:pt>
                <c:pt idx="3574">
                  <c:v>0.33906674002781001</c:v>
                </c:pt>
                <c:pt idx="3575">
                  <c:v>0.33916102834610995</c:v>
                </c:pt>
                <c:pt idx="3576">
                  <c:v>0.33928012174508004</c:v>
                </c:pt>
                <c:pt idx="3577">
                  <c:v>0.33940936927061993</c:v>
                </c:pt>
                <c:pt idx="3578">
                  <c:v>0.33946956873538991</c:v>
                </c:pt>
                <c:pt idx="3579">
                  <c:v>0.33961143638969005</c:v>
                </c:pt>
                <c:pt idx="3580">
                  <c:v>0.33966626867326011</c:v>
                </c:pt>
                <c:pt idx="3581">
                  <c:v>0.33981466398037008</c:v>
                </c:pt>
                <c:pt idx="3582">
                  <c:v>0.33993375737932996</c:v>
                </c:pt>
                <c:pt idx="3583">
                  <c:v>0.34007257879566</c:v>
                </c:pt>
                <c:pt idx="3584">
                  <c:v>0.34016918805717999</c:v>
                </c:pt>
                <c:pt idx="3585">
                  <c:v>0.34023446458523998</c:v>
                </c:pt>
                <c:pt idx="3586">
                  <c:v>0.34032838532383991</c:v>
                </c:pt>
                <c:pt idx="3587">
                  <c:v>0.3403686441151299</c:v>
                </c:pt>
                <c:pt idx="3588">
                  <c:v>0.34045698501643007</c:v>
                </c:pt>
                <c:pt idx="3589">
                  <c:v>0.34049832681752989</c:v>
                </c:pt>
                <c:pt idx="3590">
                  <c:v>0.34056142746131002</c:v>
                </c:pt>
                <c:pt idx="3591">
                  <c:v>0.34066267860926991</c:v>
                </c:pt>
                <c:pt idx="3592">
                  <c:v>0.3407043105282801</c:v>
                </c:pt>
                <c:pt idx="3593">
                  <c:v>0.34077234317641003</c:v>
                </c:pt>
                <c:pt idx="3594">
                  <c:v>0.34085154536377993</c:v>
                </c:pt>
                <c:pt idx="3595">
                  <c:v>0.34099587902025008</c:v>
                </c:pt>
                <c:pt idx="3596">
                  <c:v>0.34105114648067003</c:v>
                </c:pt>
                <c:pt idx="3597">
                  <c:v>0.34115152727492992</c:v>
                </c:pt>
                <c:pt idx="3598">
                  <c:v>0.34127584279612999</c:v>
                </c:pt>
                <c:pt idx="3599">
                  <c:v>0.34138492712746005</c:v>
                </c:pt>
                <c:pt idx="3600">
                  <c:v>0.34150532605698003</c:v>
                </c:pt>
                <c:pt idx="3601">
                  <c:v>0.34162005151142005</c:v>
                </c:pt>
                <c:pt idx="3602">
                  <c:v>0.34174178749238004</c:v>
                </c:pt>
                <c:pt idx="3603">
                  <c:v>0.34183402964048004</c:v>
                </c:pt>
                <c:pt idx="3604">
                  <c:v>0.34195341315734007</c:v>
                </c:pt>
                <c:pt idx="3605">
                  <c:v>0.34200653091259992</c:v>
                </c:pt>
                <c:pt idx="3606">
                  <c:v>0.34208991363045005</c:v>
                </c:pt>
                <c:pt idx="3607">
                  <c:v>0.3422243832782399</c:v>
                </c:pt>
                <c:pt idx="3608">
                  <c:v>0.34232014119649001</c:v>
                </c:pt>
                <c:pt idx="3609">
                  <c:v>0.34247533526387008</c:v>
                </c:pt>
                <c:pt idx="3610">
                  <c:v>0.34252969380598008</c:v>
                </c:pt>
                <c:pt idx="3611">
                  <c:v>0.3426243108067899</c:v>
                </c:pt>
                <c:pt idx="3612">
                  <c:v>0.34269393910338009</c:v>
                </c:pt>
                <c:pt idx="3613">
                  <c:v>0.34273499078657998</c:v>
                </c:pt>
                <c:pt idx="3614">
                  <c:v>0.34280084755044005</c:v>
                </c:pt>
                <c:pt idx="3615">
                  <c:v>0.34286728455009996</c:v>
                </c:pt>
                <c:pt idx="3616">
                  <c:v>0.34294068437943004</c:v>
                </c:pt>
                <c:pt idx="3617">
                  <c:v>0.34295838157148006</c:v>
                </c:pt>
                <c:pt idx="3618">
                  <c:v>0.3430573117762199</c:v>
                </c:pt>
                <c:pt idx="3619">
                  <c:v>0.34312374877588003</c:v>
                </c:pt>
                <c:pt idx="3620">
                  <c:v>0.34318800989128007</c:v>
                </c:pt>
                <c:pt idx="3621">
                  <c:v>0.34333887120056006</c:v>
                </c:pt>
                <c:pt idx="3622">
                  <c:v>0.34342663186605993</c:v>
                </c:pt>
                <c:pt idx="3623">
                  <c:v>0.34351569806210991</c:v>
                </c:pt>
                <c:pt idx="3624">
                  <c:v>0.34365640524480989</c:v>
                </c:pt>
                <c:pt idx="3625">
                  <c:v>0.34378623300616007</c:v>
                </c:pt>
                <c:pt idx="3626">
                  <c:v>0.34387602449698007</c:v>
                </c:pt>
                <c:pt idx="3627">
                  <c:v>0.34398539894620006</c:v>
                </c:pt>
                <c:pt idx="3628">
                  <c:v>0.34407115590254</c:v>
                </c:pt>
                <c:pt idx="3629">
                  <c:v>0.34420907984901006</c:v>
                </c:pt>
                <c:pt idx="3630">
                  <c:v>0.34429089309749994</c:v>
                </c:pt>
                <c:pt idx="3631">
                  <c:v>0.34438126482412001</c:v>
                </c:pt>
                <c:pt idx="3632">
                  <c:v>0.34441941532829001</c:v>
                </c:pt>
                <c:pt idx="3633">
                  <c:v>0.34453183601550008</c:v>
                </c:pt>
                <c:pt idx="3634">
                  <c:v>0.34468907991862996</c:v>
                </c:pt>
                <c:pt idx="3635">
                  <c:v>0.34477103822608002</c:v>
                </c:pt>
                <c:pt idx="3636">
                  <c:v>0.34483631475413001</c:v>
                </c:pt>
                <c:pt idx="3637">
                  <c:v>0.34495047614875007</c:v>
                </c:pt>
                <c:pt idx="3638">
                  <c:v>0.3450121262030299</c:v>
                </c:pt>
                <c:pt idx="3639">
                  <c:v>0.34514383973075002</c:v>
                </c:pt>
                <c:pt idx="3640">
                  <c:v>0.34518257047073009</c:v>
                </c:pt>
                <c:pt idx="3641">
                  <c:v>0.34523232569099993</c:v>
                </c:pt>
                <c:pt idx="3642">
                  <c:v>0.34529745716009996</c:v>
                </c:pt>
                <c:pt idx="3643">
                  <c:v>0.34534895308779001</c:v>
                </c:pt>
                <c:pt idx="3644">
                  <c:v>0.34540552607877006</c:v>
                </c:pt>
                <c:pt idx="3645">
                  <c:v>0.34547704014172997</c:v>
                </c:pt>
                <c:pt idx="3646">
                  <c:v>0.34555943362602992</c:v>
                </c:pt>
                <c:pt idx="3647">
                  <c:v>0.34564487334829996</c:v>
                </c:pt>
                <c:pt idx="3648">
                  <c:v>0.34571479176280007</c:v>
                </c:pt>
                <c:pt idx="3649">
                  <c:v>0.34581256149592998</c:v>
                </c:pt>
                <c:pt idx="3650">
                  <c:v>0.34601129225912008</c:v>
                </c:pt>
                <c:pt idx="3651">
                  <c:v>0.34608947903383003</c:v>
                </c:pt>
                <c:pt idx="3652">
                  <c:v>0.34622848420737995</c:v>
                </c:pt>
                <c:pt idx="3653">
                  <c:v>0.34633201760028998</c:v>
                </c:pt>
                <c:pt idx="3654">
                  <c:v>0.34644719440756999</c:v>
                </c:pt>
                <c:pt idx="3655">
                  <c:v>0.34660461533155007</c:v>
                </c:pt>
                <c:pt idx="3656">
                  <c:v>0.34667653260947007</c:v>
                </c:pt>
                <c:pt idx="3657">
                  <c:v>0.34675854595210009</c:v>
                </c:pt>
                <c:pt idx="3658">
                  <c:v>0.34689436708787991</c:v>
                </c:pt>
                <c:pt idx="3659">
                  <c:v>0.3470380931574899</c:v>
                </c:pt>
                <c:pt idx="3660">
                  <c:v>0.34710242569028993</c:v>
                </c:pt>
                <c:pt idx="3661">
                  <c:v>0.34717393975325006</c:v>
                </c:pt>
                <c:pt idx="3662">
                  <c:v>0.34724342299089006</c:v>
                </c:pt>
                <c:pt idx="3663">
                  <c:v>0.34729767503865006</c:v>
                </c:pt>
                <c:pt idx="3664">
                  <c:v>0.34735424802963011</c:v>
                </c:pt>
                <c:pt idx="3665">
                  <c:v>0.34741720361446005</c:v>
                </c:pt>
                <c:pt idx="3666">
                  <c:v>0.34748480108574009</c:v>
                </c:pt>
                <c:pt idx="3667">
                  <c:v>0.34755205758241003</c:v>
                </c:pt>
                <c:pt idx="3668">
                  <c:v>0.3476059253100201</c:v>
                </c:pt>
                <c:pt idx="3669">
                  <c:v>0.34766061253462999</c:v>
                </c:pt>
                <c:pt idx="3670">
                  <c:v>0.34772472859108006</c:v>
                </c:pt>
                <c:pt idx="3671">
                  <c:v>0.34780731508203999</c:v>
                </c:pt>
                <c:pt idx="3672">
                  <c:v>0.34786296977160003</c:v>
                </c:pt>
                <c:pt idx="3673">
                  <c:v>0.34792650559224003</c:v>
                </c:pt>
                <c:pt idx="3674">
                  <c:v>0.34805502782303011</c:v>
                </c:pt>
                <c:pt idx="3675">
                  <c:v>0.34809665974204007</c:v>
                </c:pt>
                <c:pt idx="3676">
                  <c:v>0.34820414842490011</c:v>
                </c:pt>
                <c:pt idx="3677">
                  <c:v>0.34835776585425005</c:v>
                </c:pt>
                <c:pt idx="3678">
                  <c:v>0.34844244058363993</c:v>
                </c:pt>
                <c:pt idx="3679">
                  <c:v>0.34857172780731993</c:v>
                </c:pt>
                <c:pt idx="3680">
                  <c:v>0.34868153743341002</c:v>
                </c:pt>
                <c:pt idx="3681">
                  <c:v>0.34873564442221006</c:v>
                </c:pt>
                <c:pt idx="3682">
                  <c:v>0.3487981648302001</c:v>
                </c:pt>
                <c:pt idx="3683">
                  <c:v>0.34886750300888991</c:v>
                </c:pt>
                <c:pt idx="3684">
                  <c:v>0.34893495542121</c:v>
                </c:pt>
                <c:pt idx="3685">
                  <c:v>0.34907754837026994</c:v>
                </c:pt>
                <c:pt idx="3686">
                  <c:v>0.3491767370732799</c:v>
                </c:pt>
                <c:pt idx="3687">
                  <c:v>0.34930177875383994</c:v>
                </c:pt>
                <c:pt idx="3688">
                  <c:v>0.34943337797763996</c:v>
                </c:pt>
                <c:pt idx="3689">
                  <c:v>0.34950344145109002</c:v>
                </c:pt>
                <c:pt idx="3690">
                  <c:v>0.34960179142002001</c:v>
                </c:pt>
                <c:pt idx="3691">
                  <c:v>0.34964937075602998</c:v>
                </c:pt>
                <c:pt idx="3692">
                  <c:v>0.34969709515097991</c:v>
                </c:pt>
                <c:pt idx="3693">
                  <c:v>0.34976313943727999</c:v>
                </c:pt>
                <c:pt idx="3694">
                  <c:v>0.34979602535571996</c:v>
                </c:pt>
                <c:pt idx="3695">
                  <c:v>0.34984012327689995</c:v>
                </c:pt>
                <c:pt idx="3696">
                  <c:v>0.34992121123064002</c:v>
                </c:pt>
                <c:pt idx="3697">
                  <c:v>0.3499919999988399</c:v>
                </c:pt>
                <c:pt idx="3698">
                  <c:v>0.35005771170375</c:v>
                </c:pt>
                <c:pt idx="3699">
                  <c:v>0.35011065822095011</c:v>
                </c:pt>
                <c:pt idx="3700">
                  <c:v>0.35015359567050997</c:v>
                </c:pt>
                <c:pt idx="3701">
                  <c:v>0.35027355942318006</c:v>
                </c:pt>
                <c:pt idx="3702">
                  <c:v>0.35034724218418001</c:v>
                </c:pt>
                <c:pt idx="3703">
                  <c:v>0.35044806534151007</c:v>
                </c:pt>
                <c:pt idx="3704">
                  <c:v>0.35055323308116004</c:v>
                </c:pt>
                <c:pt idx="3705">
                  <c:v>0.35065172810904</c:v>
                </c:pt>
                <c:pt idx="3706">
                  <c:v>0.35076706603351004</c:v>
                </c:pt>
                <c:pt idx="3707">
                  <c:v>0.35092995117750991</c:v>
                </c:pt>
                <c:pt idx="3708">
                  <c:v>0.35100929842383</c:v>
                </c:pt>
                <c:pt idx="3709">
                  <c:v>0.35111838275516005</c:v>
                </c:pt>
                <c:pt idx="3710">
                  <c:v>0.35120788412806991</c:v>
                </c:pt>
                <c:pt idx="3711">
                  <c:v>0.35129085784817993</c:v>
                </c:pt>
                <c:pt idx="3712">
                  <c:v>0.35133205459033001</c:v>
                </c:pt>
                <c:pt idx="3713">
                  <c:v>0.35149785697158009</c:v>
                </c:pt>
                <c:pt idx="3714">
                  <c:v>0.35158895399295997</c:v>
                </c:pt>
                <c:pt idx="3715">
                  <c:v>0.35170645174346005</c:v>
                </c:pt>
                <c:pt idx="3716">
                  <c:v>0.35184802927986003</c:v>
                </c:pt>
                <c:pt idx="3717">
                  <c:v>0.35196567208931007</c:v>
                </c:pt>
                <c:pt idx="3718">
                  <c:v>0.35205053157578003</c:v>
                </c:pt>
                <c:pt idx="3719">
                  <c:v>0.35209608008647009</c:v>
                </c:pt>
                <c:pt idx="3720">
                  <c:v>0.35215802025864007</c:v>
                </c:pt>
                <c:pt idx="3721">
                  <c:v>0.35227203659430995</c:v>
                </c:pt>
                <c:pt idx="3722">
                  <c:v>0.35236545455891011</c:v>
                </c:pt>
                <c:pt idx="3723">
                  <c:v>0.35244103027250007</c:v>
                </c:pt>
                <c:pt idx="3724">
                  <c:v>0.35250993327433</c:v>
                </c:pt>
                <c:pt idx="3725">
                  <c:v>0.3525560244219299</c:v>
                </c:pt>
                <c:pt idx="3726">
                  <c:v>0.35264469304002999</c:v>
                </c:pt>
                <c:pt idx="3727">
                  <c:v>0.35273535488454999</c:v>
                </c:pt>
                <c:pt idx="3728">
                  <c:v>0.35281151083395001</c:v>
                </c:pt>
                <c:pt idx="3729">
                  <c:v>0.35288578101698009</c:v>
                </c:pt>
                <c:pt idx="3730">
                  <c:v>0.35296411285064</c:v>
                </c:pt>
                <c:pt idx="3731">
                  <c:v>0.35302692337652997</c:v>
                </c:pt>
                <c:pt idx="3732">
                  <c:v>0.35309528463511008</c:v>
                </c:pt>
                <c:pt idx="3733">
                  <c:v>0.35318938940191003</c:v>
                </c:pt>
                <c:pt idx="3734">
                  <c:v>0.35327990618747007</c:v>
                </c:pt>
                <c:pt idx="3735">
                  <c:v>0.35337637039004011</c:v>
                </c:pt>
                <c:pt idx="3736">
                  <c:v>0.35346035952281007</c:v>
                </c:pt>
                <c:pt idx="3737">
                  <c:v>0.35358554539771991</c:v>
                </c:pt>
                <c:pt idx="3738">
                  <c:v>0.35371675616010001</c:v>
                </c:pt>
                <c:pt idx="3739">
                  <c:v>0.35380701613181009</c:v>
                </c:pt>
                <c:pt idx="3740">
                  <c:v>0.35395834690238992</c:v>
                </c:pt>
                <c:pt idx="3741">
                  <c:v>0.35403406767493006</c:v>
                </c:pt>
                <c:pt idx="3742">
                  <c:v>0.35417071320699001</c:v>
                </c:pt>
                <c:pt idx="3743">
                  <c:v>0.35426384105368003</c:v>
                </c:pt>
                <c:pt idx="3744">
                  <c:v>0.35434666971484008</c:v>
                </c:pt>
                <c:pt idx="3745">
                  <c:v>0.35441354014556992</c:v>
                </c:pt>
                <c:pt idx="3746">
                  <c:v>0.35445647934091995</c:v>
                </c:pt>
                <c:pt idx="3747">
                  <c:v>0.35454409494747008</c:v>
                </c:pt>
                <c:pt idx="3748">
                  <c:v>0.3546668148202099</c:v>
                </c:pt>
                <c:pt idx="3749">
                  <c:v>0.35474064982639009</c:v>
                </c:pt>
                <c:pt idx="3750">
                  <c:v>0.35480346035227006</c:v>
                </c:pt>
                <c:pt idx="3751">
                  <c:v>0.35486307958122998</c:v>
                </c:pt>
                <c:pt idx="3752">
                  <c:v>0.35489586290420005</c:v>
                </c:pt>
                <c:pt idx="3753">
                  <c:v>0.35498913580985003</c:v>
                </c:pt>
                <c:pt idx="3754">
                  <c:v>0.35505700175921007</c:v>
                </c:pt>
                <c:pt idx="3755">
                  <c:v>0.35512527164226992</c:v>
                </c:pt>
                <c:pt idx="3756">
                  <c:v>0.35524124826708992</c:v>
                </c:pt>
                <c:pt idx="3757">
                  <c:v>0.35527881853546006</c:v>
                </c:pt>
                <c:pt idx="3758">
                  <c:v>0.35534438518141997</c:v>
                </c:pt>
                <c:pt idx="3759">
                  <c:v>0.35545311080705</c:v>
                </c:pt>
                <c:pt idx="3760">
                  <c:v>0.35551395909540995</c:v>
                </c:pt>
                <c:pt idx="3761">
                  <c:v>0.35558030837864996</c:v>
                </c:pt>
                <c:pt idx="3762">
                  <c:v>0.35565887298768994</c:v>
                </c:pt>
                <c:pt idx="3763">
                  <c:v>0.35580190111359999</c:v>
                </c:pt>
                <c:pt idx="3764">
                  <c:v>0.35589024201489994</c:v>
                </c:pt>
                <c:pt idx="3765">
                  <c:v>0.35600469352742992</c:v>
                </c:pt>
                <c:pt idx="3766">
                  <c:v>0.35606938981968006</c:v>
                </c:pt>
                <c:pt idx="3767">
                  <c:v>0.35626899093656994</c:v>
                </c:pt>
                <c:pt idx="3768">
                  <c:v>0.35640357130537992</c:v>
                </c:pt>
                <c:pt idx="3769">
                  <c:v>0.35650616232183996</c:v>
                </c:pt>
                <c:pt idx="3770">
                  <c:v>0.35662351501338008</c:v>
                </c:pt>
                <c:pt idx="3771">
                  <c:v>0.35673143887309999</c:v>
                </c:pt>
                <c:pt idx="3772">
                  <c:v>0.35676741349301011</c:v>
                </c:pt>
                <c:pt idx="3773">
                  <c:v>0.35680179246444998</c:v>
                </c:pt>
                <c:pt idx="3774">
                  <c:v>0.35685198286157993</c:v>
                </c:pt>
                <c:pt idx="3775">
                  <c:v>0.35702793936942001</c:v>
                </c:pt>
                <c:pt idx="3776">
                  <c:v>0.35712832016366991</c:v>
                </c:pt>
                <c:pt idx="3777">
                  <c:v>0.35715921772029002</c:v>
                </c:pt>
                <c:pt idx="3778">
                  <c:v>0.35724900921110003</c:v>
                </c:pt>
                <c:pt idx="3779">
                  <c:v>0.35734953506429989</c:v>
                </c:pt>
                <c:pt idx="3780">
                  <c:v>0.3574204332478601</c:v>
                </c:pt>
                <c:pt idx="3781">
                  <c:v>0.35746848340431003</c:v>
                </c:pt>
                <c:pt idx="3782">
                  <c:v>0.35751258132549002</c:v>
                </c:pt>
                <c:pt idx="3783">
                  <c:v>0.35758656139061995</c:v>
                </c:pt>
                <c:pt idx="3784">
                  <c:v>0.35767200111288999</c:v>
                </c:pt>
                <c:pt idx="3785">
                  <c:v>0.35770434925901995</c:v>
                </c:pt>
                <c:pt idx="3786">
                  <c:v>0.35778862850968007</c:v>
                </c:pt>
                <c:pt idx="3787">
                  <c:v>0.35783084066448989</c:v>
                </c:pt>
                <c:pt idx="3788">
                  <c:v>0.3579096076750099</c:v>
                </c:pt>
                <c:pt idx="3789">
                  <c:v>0.35800186516799992</c:v>
                </c:pt>
                <c:pt idx="3790">
                  <c:v>0.35806525592967997</c:v>
                </c:pt>
                <c:pt idx="3791">
                  <c:v>0.35816839284401003</c:v>
                </c:pt>
                <c:pt idx="3792">
                  <c:v>0.35824890056194003</c:v>
                </c:pt>
                <c:pt idx="3793">
                  <c:v>0.35835218253522005</c:v>
                </c:pt>
                <c:pt idx="3794">
                  <c:v>0.35845459415479008</c:v>
                </c:pt>
                <c:pt idx="3795">
                  <c:v>0.35852581809985007</c:v>
                </c:pt>
                <c:pt idx="3796">
                  <c:v>0.35863113089844001</c:v>
                </c:pt>
                <c:pt idx="3797">
                  <c:v>0.35872251803772004</c:v>
                </c:pt>
                <c:pt idx="3798">
                  <c:v>0.35878793962472</c:v>
                </c:pt>
                <c:pt idx="3799">
                  <c:v>0.35886220980775008</c:v>
                </c:pt>
                <c:pt idx="3800">
                  <c:v>0.35892840717020991</c:v>
                </c:pt>
                <c:pt idx="3801">
                  <c:v>0.35903965114808001</c:v>
                </c:pt>
                <c:pt idx="3802">
                  <c:v>0.35910460331526006</c:v>
                </c:pt>
                <c:pt idx="3803">
                  <c:v>0.35914507476266011</c:v>
                </c:pt>
                <c:pt idx="3804">
                  <c:v>0.35920280822525008</c:v>
                </c:pt>
                <c:pt idx="3805">
                  <c:v>0.35922123071205991</c:v>
                </c:pt>
                <c:pt idx="3806">
                  <c:v>0.35935207388607004</c:v>
                </c:pt>
                <c:pt idx="3807">
                  <c:v>0.35940792158229007</c:v>
                </c:pt>
                <c:pt idx="3808">
                  <c:v>0.35952251815377001</c:v>
                </c:pt>
                <c:pt idx="3809">
                  <c:v>0.35963609931258</c:v>
                </c:pt>
                <c:pt idx="3810">
                  <c:v>0.35968716006340995</c:v>
                </c:pt>
                <c:pt idx="3811">
                  <c:v>0.35980610840342009</c:v>
                </c:pt>
                <c:pt idx="3812">
                  <c:v>0.35990822990508997</c:v>
                </c:pt>
                <c:pt idx="3813">
                  <c:v>0.35995450371054005</c:v>
                </c:pt>
                <c:pt idx="3814">
                  <c:v>0.36000846564038991</c:v>
                </c:pt>
                <c:pt idx="3815">
                  <c:v>0.36010405948925994</c:v>
                </c:pt>
                <c:pt idx="3816">
                  <c:v>0.36018297155872991</c:v>
                </c:pt>
                <c:pt idx="3817">
                  <c:v>0.36024433149510005</c:v>
                </c:pt>
                <c:pt idx="3818">
                  <c:v>0.36032309850562005</c:v>
                </c:pt>
                <c:pt idx="3819">
                  <c:v>0.36042246388721</c:v>
                </c:pt>
                <c:pt idx="3820">
                  <c:v>0.3604999253671699</c:v>
                </c:pt>
                <c:pt idx="3821">
                  <c:v>0.36054837505688009</c:v>
                </c:pt>
                <c:pt idx="3822">
                  <c:v>0.36065700060940009</c:v>
                </c:pt>
                <c:pt idx="3823">
                  <c:v>0.36071852920667991</c:v>
                </c:pt>
                <c:pt idx="3824">
                  <c:v>0.36078409585263005</c:v>
                </c:pt>
                <c:pt idx="3825">
                  <c:v>0.36085059962516008</c:v>
                </c:pt>
                <c:pt idx="3826">
                  <c:v>0.36099965345416996</c:v>
                </c:pt>
                <c:pt idx="3827">
                  <c:v>0.36104607231856001</c:v>
                </c:pt>
                <c:pt idx="3828">
                  <c:v>0.36115646218044994</c:v>
                </c:pt>
                <c:pt idx="3829">
                  <c:v>0.36131512228214002</c:v>
                </c:pt>
                <c:pt idx="3830">
                  <c:v>0.36138014308324995</c:v>
                </c:pt>
                <c:pt idx="3831">
                  <c:v>0.36149430447787001</c:v>
                </c:pt>
                <c:pt idx="3832">
                  <c:v>0.36156649917788997</c:v>
                </c:pt>
                <c:pt idx="3833">
                  <c:v>0.36163486660161004</c:v>
                </c:pt>
                <c:pt idx="3834">
                  <c:v>0.36168491193979002</c:v>
                </c:pt>
                <c:pt idx="3835">
                  <c:v>0.36177296272319004</c:v>
                </c:pt>
                <c:pt idx="3836">
                  <c:v>0.36184920835680989</c:v>
                </c:pt>
                <c:pt idx="3837">
                  <c:v>0.36195370617641998</c:v>
                </c:pt>
                <c:pt idx="3838">
                  <c:v>0.36205133085059993</c:v>
                </c:pt>
                <c:pt idx="3839">
                  <c:v>0.36218739614686002</c:v>
                </c:pt>
                <c:pt idx="3840">
                  <c:v>0.36228966270748009</c:v>
                </c:pt>
                <c:pt idx="3841">
                  <c:v>0.36235551947133993</c:v>
                </c:pt>
                <c:pt idx="3842">
                  <c:v>0.36243273619941996</c:v>
                </c:pt>
                <c:pt idx="3843">
                  <c:v>0.36249593653612999</c:v>
                </c:pt>
                <c:pt idx="3844">
                  <c:v>0.36262228288264997</c:v>
                </c:pt>
                <c:pt idx="3845">
                  <c:v>0.36266667092173011</c:v>
                </c:pt>
                <c:pt idx="3846">
                  <c:v>0.36274485769644005</c:v>
                </c:pt>
                <c:pt idx="3847">
                  <c:v>0.36285365190986996</c:v>
                </c:pt>
                <c:pt idx="3848">
                  <c:v>0.36294997105349003</c:v>
                </c:pt>
                <c:pt idx="3849">
                  <c:v>0.36300117686326994</c:v>
                </c:pt>
                <c:pt idx="3850">
                  <c:v>0.36307733281266996</c:v>
                </c:pt>
                <c:pt idx="3851">
                  <c:v>0.36316415816766989</c:v>
                </c:pt>
                <c:pt idx="3852">
                  <c:v>0.36328157581599996</c:v>
                </c:pt>
                <c:pt idx="3853">
                  <c:v>0.36339950874335991</c:v>
                </c:pt>
                <c:pt idx="3854">
                  <c:v>0.36354253686926996</c:v>
                </c:pt>
                <c:pt idx="3855">
                  <c:v>0.36360897386894009</c:v>
                </c:pt>
                <c:pt idx="3856">
                  <c:v>0.36370988605397003</c:v>
                </c:pt>
                <c:pt idx="3857">
                  <c:v>0.36376694306683</c:v>
                </c:pt>
                <c:pt idx="3858">
                  <c:v>0.36384745078476</c:v>
                </c:pt>
                <c:pt idx="3859">
                  <c:v>0.36395392405497007</c:v>
                </c:pt>
                <c:pt idx="3860">
                  <c:v>0.36400600021845997</c:v>
                </c:pt>
                <c:pt idx="3861">
                  <c:v>0.36408955417437006</c:v>
                </c:pt>
                <c:pt idx="3862">
                  <c:v>0.36413350703659009</c:v>
                </c:pt>
                <c:pt idx="3863">
                  <c:v>0.36422600636994007</c:v>
                </c:pt>
                <c:pt idx="3864">
                  <c:v>0.36429640823883003</c:v>
                </c:pt>
                <c:pt idx="3865">
                  <c:v>0.36439229220559</c:v>
                </c:pt>
                <c:pt idx="3866">
                  <c:v>0.36450612847961006</c:v>
                </c:pt>
                <c:pt idx="3867">
                  <c:v>0.36459682532682991</c:v>
                </c:pt>
                <c:pt idx="3868">
                  <c:v>0.36463831218687992</c:v>
                </c:pt>
                <c:pt idx="3869">
                  <c:v>0.36472389696810992</c:v>
                </c:pt>
                <c:pt idx="3870">
                  <c:v>0.36476368559635008</c:v>
                </c:pt>
                <c:pt idx="3871">
                  <c:v>0.36486416897395002</c:v>
                </c:pt>
                <c:pt idx="3872">
                  <c:v>0.36492335302605006</c:v>
                </c:pt>
                <c:pt idx="3873">
                  <c:v>0.36498993508466993</c:v>
                </c:pt>
                <c:pt idx="3874">
                  <c:v>0.36509626329592004</c:v>
                </c:pt>
                <c:pt idx="3875">
                  <c:v>0.36518213819504997</c:v>
                </c:pt>
                <c:pt idx="3876">
                  <c:v>0.36521738752020005</c:v>
                </c:pt>
                <c:pt idx="3877">
                  <c:v>0.36531080548479</c:v>
                </c:pt>
                <c:pt idx="3878">
                  <c:v>0.36538507566783007</c:v>
                </c:pt>
                <c:pt idx="3879">
                  <c:v>0.36542337123095003</c:v>
                </c:pt>
                <c:pt idx="3880">
                  <c:v>0.36548415093152009</c:v>
                </c:pt>
                <c:pt idx="3881">
                  <c:v>0.36553869309718001</c:v>
                </c:pt>
                <c:pt idx="3882">
                  <c:v>0.36564734225164996</c:v>
                </c:pt>
                <c:pt idx="3883">
                  <c:v>0.36569535676451004</c:v>
                </c:pt>
                <c:pt idx="3884">
                  <c:v>0.36574047009834998</c:v>
                </c:pt>
                <c:pt idx="3885">
                  <c:v>0.36589452270455003</c:v>
                </c:pt>
                <c:pt idx="3886">
                  <c:v>0.3659229542589999</c:v>
                </c:pt>
                <c:pt idx="3887">
                  <c:v>0.36605408755090996</c:v>
                </c:pt>
                <c:pt idx="3888">
                  <c:v>0.36612008937371998</c:v>
                </c:pt>
                <c:pt idx="3889">
                  <c:v>0.36615519363992011</c:v>
                </c:pt>
                <c:pt idx="3890">
                  <c:v>0.36621531889939996</c:v>
                </c:pt>
                <c:pt idx="3891">
                  <c:v>0.36622656264393005</c:v>
                </c:pt>
                <c:pt idx="3892">
                  <c:v>0.36629735141212993</c:v>
                </c:pt>
                <c:pt idx="3893">
                  <c:v>0.36636278184682003</c:v>
                </c:pt>
                <c:pt idx="3894">
                  <c:v>0.36649506676266008</c:v>
                </c:pt>
                <c:pt idx="3895">
                  <c:v>0.36660328074027992</c:v>
                </c:pt>
                <c:pt idx="3896">
                  <c:v>0.36668271607776992</c:v>
                </c:pt>
                <c:pt idx="3897">
                  <c:v>0.36682816686022002</c:v>
                </c:pt>
                <c:pt idx="3898">
                  <c:v>0.36694199339139999</c:v>
                </c:pt>
                <c:pt idx="3899">
                  <c:v>0.36707451334353003</c:v>
                </c:pt>
                <c:pt idx="3900">
                  <c:v>0.36712912924998009</c:v>
                </c:pt>
                <c:pt idx="3901">
                  <c:v>0.36721049751014001</c:v>
                </c:pt>
                <c:pt idx="3902">
                  <c:v>0.36728679674833997</c:v>
                </c:pt>
                <c:pt idx="3903">
                  <c:v>0.3673203071362201</c:v>
                </c:pt>
                <c:pt idx="3904">
                  <c:v>0.36736237423207996</c:v>
                </c:pt>
                <c:pt idx="3905">
                  <c:v>0.36742634522957007</c:v>
                </c:pt>
                <c:pt idx="3906">
                  <c:v>0.36756502158694992</c:v>
                </c:pt>
                <c:pt idx="3907">
                  <c:v>0.36760433256273006</c:v>
                </c:pt>
                <c:pt idx="3908">
                  <c:v>0.36766508376355</c:v>
                </c:pt>
                <c:pt idx="3909">
                  <c:v>0.36769020746185999</c:v>
                </c:pt>
                <c:pt idx="3910">
                  <c:v>0.3678091558018699</c:v>
                </c:pt>
                <c:pt idx="3911">
                  <c:v>0.36784571065758009</c:v>
                </c:pt>
                <c:pt idx="3912">
                  <c:v>0.36792476778600003</c:v>
                </c:pt>
                <c:pt idx="3913">
                  <c:v>0.3679693008840299</c:v>
                </c:pt>
                <c:pt idx="3914">
                  <c:v>0.3680413951828001</c:v>
                </c:pt>
                <c:pt idx="3915">
                  <c:v>0.36809274605152997</c:v>
                </c:pt>
                <c:pt idx="3916">
                  <c:v>0.36812959102514009</c:v>
                </c:pt>
                <c:pt idx="3917">
                  <c:v>0.36826115949391003</c:v>
                </c:pt>
                <c:pt idx="3918">
                  <c:v>0.3683328186158199</c:v>
                </c:pt>
                <c:pt idx="3919">
                  <c:v>0.36842783222888009</c:v>
                </c:pt>
                <c:pt idx="3920">
                  <c:v>0.36847886076968006</c:v>
                </c:pt>
                <c:pt idx="3921">
                  <c:v>0.36853677150124997</c:v>
                </c:pt>
                <c:pt idx="3922">
                  <c:v>0.36858101448137992</c:v>
                </c:pt>
                <c:pt idx="3923">
                  <c:v>0.36863251040906997</c:v>
                </c:pt>
                <c:pt idx="3924">
                  <c:v>0.36868226562934003</c:v>
                </c:pt>
                <c:pt idx="3925">
                  <c:v>0.3687735077096701</c:v>
                </c:pt>
                <c:pt idx="3926">
                  <c:v>0.36887504897552992</c:v>
                </c:pt>
                <c:pt idx="3927">
                  <c:v>0.36898065189203</c:v>
                </c:pt>
                <c:pt idx="3928">
                  <c:v>0.36904433277161997</c:v>
                </c:pt>
                <c:pt idx="3929">
                  <c:v>0.36913891120782005</c:v>
                </c:pt>
                <c:pt idx="3930">
                  <c:v>0.36925408801510007</c:v>
                </c:pt>
                <c:pt idx="3931">
                  <c:v>0.3693242965475001</c:v>
                </c:pt>
                <c:pt idx="3932">
                  <c:v>0.36948067009691998</c:v>
                </c:pt>
                <c:pt idx="3933">
                  <c:v>0.36955581063366005</c:v>
                </c:pt>
                <c:pt idx="3934">
                  <c:v>0.36962680088764999</c:v>
                </c:pt>
                <c:pt idx="3935">
                  <c:v>0.36968215698019002</c:v>
                </c:pt>
                <c:pt idx="3936">
                  <c:v>0.36973510349738992</c:v>
                </c:pt>
                <c:pt idx="3937">
                  <c:v>0.36979921955382999</c:v>
                </c:pt>
                <c:pt idx="3938">
                  <c:v>0.36990279164500994</c:v>
                </c:pt>
                <c:pt idx="3939">
                  <c:v>0.37000505820563001</c:v>
                </c:pt>
                <c:pt idx="3940">
                  <c:v>0.37009426946063995</c:v>
                </c:pt>
                <c:pt idx="3941">
                  <c:v>0.37015678986862</c:v>
                </c:pt>
                <c:pt idx="3942">
                  <c:v>0.37019914708238</c:v>
                </c:pt>
                <c:pt idx="3943">
                  <c:v>0.37026935561478003</c:v>
                </c:pt>
                <c:pt idx="3944">
                  <c:v>0.37035595580865999</c:v>
                </c:pt>
                <c:pt idx="3945">
                  <c:v>0.37042717975371997</c:v>
                </c:pt>
                <c:pt idx="3946">
                  <c:v>0.37048824957217996</c:v>
                </c:pt>
                <c:pt idx="3947">
                  <c:v>0.37057165846914009</c:v>
                </c:pt>
                <c:pt idx="3948">
                  <c:v>0.37067885703409997</c:v>
                </c:pt>
                <c:pt idx="3949">
                  <c:v>0.37073688061460008</c:v>
                </c:pt>
                <c:pt idx="3950">
                  <c:v>0.37081361679979996</c:v>
                </c:pt>
                <c:pt idx="3951">
                  <c:v>0.37088730674702997</c:v>
                </c:pt>
                <c:pt idx="3952">
                  <c:v>0.37092980901973993</c:v>
                </c:pt>
                <c:pt idx="3953">
                  <c:v>0.3709854434236699</c:v>
                </c:pt>
                <c:pt idx="3954">
                  <c:v>0.3710146685062099</c:v>
                </c:pt>
                <c:pt idx="3955">
                  <c:v>0.37109329045777995</c:v>
                </c:pt>
                <c:pt idx="3956">
                  <c:v>0.37117307288094992</c:v>
                </c:pt>
                <c:pt idx="3957">
                  <c:v>0.37128999039564992</c:v>
                </c:pt>
                <c:pt idx="3958">
                  <c:v>0.37136310010707008</c:v>
                </c:pt>
                <c:pt idx="3959">
                  <c:v>0.3714489750062</c:v>
                </c:pt>
                <c:pt idx="3960">
                  <c:v>0.37153455978742</c:v>
                </c:pt>
                <c:pt idx="3961">
                  <c:v>0.37162942834153001</c:v>
                </c:pt>
                <c:pt idx="3962">
                  <c:v>0.37171660877122004</c:v>
                </c:pt>
                <c:pt idx="3963">
                  <c:v>0.37185804124867006</c:v>
                </c:pt>
                <c:pt idx="3964">
                  <c:v>0.3720035353767599</c:v>
                </c:pt>
                <c:pt idx="3965">
                  <c:v>0.37213292796125996</c:v>
                </c:pt>
                <c:pt idx="3966">
                  <c:v>0.37217717094137992</c:v>
                </c:pt>
                <c:pt idx="3967">
                  <c:v>0.37226474916925989</c:v>
                </c:pt>
                <c:pt idx="3968">
                  <c:v>0.37233310931395991</c:v>
                </c:pt>
                <c:pt idx="3969">
                  <c:v>0.37240288266950006</c:v>
                </c:pt>
                <c:pt idx="3970">
                  <c:v>0.37249281921927002</c:v>
                </c:pt>
                <c:pt idx="3971">
                  <c:v>0.37254895703338997</c:v>
                </c:pt>
                <c:pt idx="3972">
                  <c:v>0.37260741579073997</c:v>
                </c:pt>
                <c:pt idx="3973">
                  <c:v>0.37272752460236003</c:v>
                </c:pt>
                <c:pt idx="3974">
                  <c:v>0.37275871227688007</c:v>
                </c:pt>
                <c:pt idx="3975">
                  <c:v>0.37283080657564005</c:v>
                </c:pt>
                <c:pt idx="3976">
                  <c:v>0.37291740925136008</c:v>
                </c:pt>
                <c:pt idx="3977">
                  <c:v>0.37298123270806993</c:v>
                </c:pt>
                <c:pt idx="3978">
                  <c:v>0.37304302782128995</c:v>
                </c:pt>
                <c:pt idx="3979">
                  <c:v>0.37308786836991992</c:v>
                </c:pt>
                <c:pt idx="3980">
                  <c:v>0.37312701695405992</c:v>
                </c:pt>
                <c:pt idx="3981">
                  <c:v>0.3731525473294699</c:v>
                </c:pt>
                <c:pt idx="3982">
                  <c:v>0.3732432091739899</c:v>
                </c:pt>
                <c:pt idx="3983">
                  <c:v>0.37327642767382008</c:v>
                </c:pt>
                <c:pt idx="3984">
                  <c:v>0.37333648207963011</c:v>
                </c:pt>
                <c:pt idx="3985">
                  <c:v>0.37338304600297989</c:v>
                </c:pt>
                <c:pt idx="3986">
                  <c:v>0.37342525815778993</c:v>
                </c:pt>
                <c:pt idx="3987">
                  <c:v>0.37351301882328003</c:v>
                </c:pt>
                <c:pt idx="3988">
                  <c:v>0.3735881593600201</c:v>
                </c:pt>
                <c:pt idx="3989">
                  <c:v>0.37369367375332008</c:v>
                </c:pt>
                <c:pt idx="3990">
                  <c:v>0.37376668659668</c:v>
                </c:pt>
                <c:pt idx="3991">
                  <c:v>0.37391831353302996</c:v>
                </c:pt>
                <c:pt idx="3992">
                  <c:v>0.37400825008278993</c:v>
                </c:pt>
                <c:pt idx="3993">
                  <c:v>0.37410979134865996</c:v>
                </c:pt>
                <c:pt idx="3994">
                  <c:v>0.37421539426515005</c:v>
                </c:pt>
                <c:pt idx="3995">
                  <c:v>0.37432012682793991</c:v>
                </c:pt>
                <c:pt idx="3996">
                  <c:v>0.37449187662619998</c:v>
                </c:pt>
                <c:pt idx="3997">
                  <c:v>0.37461285579153003</c:v>
                </c:pt>
                <c:pt idx="3998">
                  <c:v>0.37462895733512003</c:v>
                </c:pt>
                <c:pt idx="3999">
                  <c:v>0.37470032633911998</c:v>
                </c:pt>
                <c:pt idx="4000">
                  <c:v>0.37477198546103008</c:v>
                </c:pt>
                <c:pt idx="4001">
                  <c:v>0.37481144149576995</c:v>
                </c:pt>
                <c:pt idx="4002">
                  <c:v>0.3748878875630699</c:v>
                </c:pt>
                <c:pt idx="4003">
                  <c:v>0.37494199455187993</c:v>
                </c:pt>
                <c:pt idx="4004">
                  <c:v>0.3750451314662</c:v>
                </c:pt>
                <c:pt idx="4005">
                  <c:v>0.37509184044849997</c:v>
                </c:pt>
                <c:pt idx="4006">
                  <c:v>0.37518380782358007</c:v>
                </c:pt>
                <c:pt idx="4007">
                  <c:v>0.37526576613102991</c:v>
                </c:pt>
                <c:pt idx="4008">
                  <c:v>0.37531465099758998</c:v>
                </c:pt>
                <c:pt idx="4009">
                  <c:v>0.37540444248840998</c:v>
                </c:pt>
                <c:pt idx="4010">
                  <c:v>0.37546696289639003</c:v>
                </c:pt>
                <c:pt idx="4011">
                  <c:v>0.37550888493328993</c:v>
                </c:pt>
                <c:pt idx="4012">
                  <c:v>0.3755674887495899</c:v>
                </c:pt>
                <c:pt idx="4013">
                  <c:v>0.37559359936080994</c:v>
                </c:pt>
                <c:pt idx="4014">
                  <c:v>0.37565553953298991</c:v>
                </c:pt>
                <c:pt idx="4015">
                  <c:v>0.37574170455001998</c:v>
                </c:pt>
                <c:pt idx="4016">
                  <c:v>0.37575829874325994</c:v>
                </c:pt>
                <c:pt idx="4017">
                  <c:v>0.37582540356488003</c:v>
                </c:pt>
                <c:pt idx="4018">
                  <c:v>0.37587225760612997</c:v>
                </c:pt>
                <c:pt idx="4019">
                  <c:v>0.37597220322352998</c:v>
                </c:pt>
                <c:pt idx="4020">
                  <c:v>0.37604819422565994</c:v>
                </c:pt>
                <c:pt idx="4021">
                  <c:v>0.37613220324674002</c:v>
                </c:pt>
                <c:pt idx="4022">
                  <c:v>0.37620531295815995</c:v>
                </c:pt>
                <c:pt idx="4023">
                  <c:v>0.37628146890755998</c:v>
                </c:pt>
                <c:pt idx="4024">
                  <c:v>0.37639664571483999</c:v>
                </c:pt>
                <c:pt idx="4025">
                  <c:v>0.3765097916968001</c:v>
                </c:pt>
                <c:pt idx="4026">
                  <c:v>0.37657969323108009</c:v>
                </c:pt>
                <c:pt idx="4027">
                  <c:v>0.37669590233122996</c:v>
                </c:pt>
                <c:pt idx="4028">
                  <c:v>0.37680745266473004</c:v>
                </c:pt>
                <c:pt idx="4029">
                  <c:v>0.37685285611645991</c:v>
                </c:pt>
                <c:pt idx="4030">
                  <c:v>0.37697557598919995</c:v>
                </c:pt>
                <c:pt idx="4031">
                  <c:v>0.37701949500407994</c:v>
                </c:pt>
                <c:pt idx="4032">
                  <c:v>0.37705028134908991</c:v>
                </c:pt>
                <c:pt idx="4033">
                  <c:v>0.37712005470463006</c:v>
                </c:pt>
                <c:pt idx="4034">
                  <c:v>0.37715762497299998</c:v>
                </c:pt>
                <c:pt idx="4035">
                  <c:v>0.37722348173686004</c:v>
                </c:pt>
                <c:pt idx="4036">
                  <c:v>0.37729035391338006</c:v>
                </c:pt>
                <c:pt idx="4037">
                  <c:v>0.37732386253110994</c:v>
                </c:pt>
                <c:pt idx="4038">
                  <c:v>0.37744281087112008</c:v>
                </c:pt>
                <c:pt idx="4039">
                  <c:v>0.37749923880314995</c:v>
                </c:pt>
                <c:pt idx="4040">
                  <c:v>0.37756901215870009</c:v>
                </c:pt>
                <c:pt idx="4041">
                  <c:v>0.37760121524587009</c:v>
                </c:pt>
                <c:pt idx="4042">
                  <c:v>0.37767519531100002</c:v>
                </c:pt>
                <c:pt idx="4043">
                  <c:v>0.37776919351140004</c:v>
                </c:pt>
                <c:pt idx="4044">
                  <c:v>0.3778273621508399</c:v>
                </c:pt>
                <c:pt idx="4045">
                  <c:v>0.37785767947164994</c:v>
                </c:pt>
                <c:pt idx="4046">
                  <c:v>0.37791091610674998</c:v>
                </c:pt>
                <c:pt idx="4047">
                  <c:v>0.37800796054513008</c:v>
                </c:pt>
                <c:pt idx="4048">
                  <c:v>0.37805118811259009</c:v>
                </c:pt>
                <c:pt idx="4049">
                  <c:v>0.37811936581966998</c:v>
                </c:pt>
                <c:pt idx="4050">
                  <c:v>0.37815287443741008</c:v>
                </c:pt>
                <c:pt idx="4051">
                  <c:v>0.37821394425588006</c:v>
                </c:pt>
                <c:pt idx="4052">
                  <c:v>0.37829590256331991</c:v>
                </c:pt>
                <c:pt idx="4053">
                  <c:v>0.37840948372213989</c:v>
                </c:pt>
                <c:pt idx="4054">
                  <c:v>0.37848128790299995</c:v>
                </c:pt>
                <c:pt idx="4055">
                  <c:v>0.37856440668204994</c:v>
                </c:pt>
                <c:pt idx="4056">
                  <c:v>0.37870540398265007</c:v>
                </c:pt>
                <c:pt idx="4057">
                  <c:v>0.37882507761742001</c:v>
                </c:pt>
                <c:pt idx="4058">
                  <c:v>0.37890369956899006</c:v>
                </c:pt>
                <c:pt idx="4059">
                  <c:v>0.37906921183233999</c:v>
                </c:pt>
                <c:pt idx="4060">
                  <c:v>0.3791517503755899</c:v>
                </c:pt>
                <c:pt idx="4061">
                  <c:v>0.37918250287326005</c:v>
                </c:pt>
                <c:pt idx="4062">
                  <c:v>0.37928404413912009</c:v>
                </c:pt>
                <c:pt idx="4063">
                  <c:v>0.37933539500784996</c:v>
                </c:pt>
                <c:pt idx="4064">
                  <c:v>0.3794427165376999</c:v>
                </c:pt>
                <c:pt idx="4065">
                  <c:v>0.37947566701370006</c:v>
                </c:pt>
                <c:pt idx="4066">
                  <c:v>0.37954935696092007</c:v>
                </c:pt>
                <c:pt idx="4067">
                  <c:v>0.37960157818336993</c:v>
                </c:pt>
                <c:pt idx="4068">
                  <c:v>0.37965220375734998</c:v>
                </c:pt>
                <c:pt idx="4069">
                  <c:v>0.37973343677004001</c:v>
                </c:pt>
                <c:pt idx="4070">
                  <c:v>0.37980582118669992</c:v>
                </c:pt>
                <c:pt idx="4071">
                  <c:v>0.37985238511004993</c:v>
                </c:pt>
                <c:pt idx="4072">
                  <c:v>0.37993376318168992</c:v>
                </c:pt>
                <c:pt idx="4073">
                  <c:v>0.38001302158190997</c:v>
                </c:pt>
                <c:pt idx="4074">
                  <c:v>0.38007069883165001</c:v>
                </c:pt>
                <c:pt idx="4075">
                  <c:v>0.38014612948629001</c:v>
                </c:pt>
                <c:pt idx="4076">
                  <c:v>0.3801880515231999</c:v>
                </c:pt>
                <c:pt idx="4077">
                  <c:v>0.38026145135251999</c:v>
                </c:pt>
                <c:pt idx="4078">
                  <c:v>0.38032977411855007</c:v>
                </c:pt>
                <c:pt idx="4079">
                  <c:v>0.38035066260752992</c:v>
                </c:pt>
                <c:pt idx="4080">
                  <c:v>0.38043349126867998</c:v>
                </c:pt>
                <c:pt idx="4081">
                  <c:v>0.38050050850414996</c:v>
                </c:pt>
                <c:pt idx="4082">
                  <c:v>0.38055882220255</c:v>
                </c:pt>
                <c:pt idx="4083">
                  <c:v>0.38061365448611006</c:v>
                </c:pt>
                <c:pt idx="4084">
                  <c:v>0.38072244869953997</c:v>
                </c:pt>
                <c:pt idx="4085">
                  <c:v>0.38079193193717997</c:v>
                </c:pt>
                <c:pt idx="4086">
                  <c:v>0.3808905720240201</c:v>
                </c:pt>
                <c:pt idx="4087">
                  <c:v>0.38096861373978008</c:v>
                </c:pt>
                <c:pt idx="4088">
                  <c:v>0.38101263639603999</c:v>
                </c:pt>
                <c:pt idx="4089">
                  <c:v>0.38112063552066999</c:v>
                </c:pt>
                <c:pt idx="4090">
                  <c:v>0.38123871350697991</c:v>
                </c:pt>
                <c:pt idx="4091">
                  <c:v>0.38135534090376999</c:v>
                </c:pt>
                <c:pt idx="4092">
                  <c:v>0.38146551724137989</c:v>
                </c:pt>
                <c:pt idx="4093">
                  <c:v>0.38158627475413009</c:v>
                </c:pt>
                <c:pt idx="4094">
                  <c:v>0.38165034896690009</c:v>
                </c:pt>
                <c:pt idx="4095">
                  <c:v>0.38172973805690003</c:v>
                </c:pt>
                <c:pt idx="4096">
                  <c:v>0.3818505721632699</c:v>
                </c:pt>
                <c:pt idx="4097">
                  <c:v>0.38193412611917998</c:v>
                </c:pt>
                <c:pt idx="4098">
                  <c:v>0.38200085323675004</c:v>
                </c:pt>
                <c:pt idx="4099">
                  <c:v>0.38208741994458006</c:v>
                </c:pt>
                <c:pt idx="4100">
                  <c:v>0.38214228571420006</c:v>
                </c:pt>
                <c:pt idx="4101">
                  <c:v>0.38220828753701008</c:v>
                </c:pt>
                <c:pt idx="4102">
                  <c:v>0.38229459761300011</c:v>
                </c:pt>
                <c:pt idx="4103">
                  <c:v>0.38236364567378001</c:v>
                </c:pt>
                <c:pt idx="4104">
                  <c:v>0.38239904005788006</c:v>
                </c:pt>
                <c:pt idx="4105">
                  <c:v>0.38245706363837995</c:v>
                </c:pt>
                <c:pt idx="4106">
                  <c:v>0.38252132475376999</c:v>
                </c:pt>
                <c:pt idx="4107">
                  <c:v>0.38259617517260991</c:v>
                </c:pt>
                <c:pt idx="4108">
                  <c:v>0.38262591225760989</c:v>
                </c:pt>
                <c:pt idx="4109">
                  <c:v>0.38267233112200993</c:v>
                </c:pt>
                <c:pt idx="4110">
                  <c:v>0.38270148797120007</c:v>
                </c:pt>
                <c:pt idx="4111">
                  <c:v>0.38275153330938005</c:v>
                </c:pt>
                <c:pt idx="4112">
                  <c:v>0.38284857774774994</c:v>
                </c:pt>
                <c:pt idx="4113">
                  <c:v>0.38291675545483006</c:v>
                </c:pt>
                <c:pt idx="4114">
                  <c:v>0.3829987137622799</c:v>
                </c:pt>
                <c:pt idx="4115">
                  <c:v>0.38307980171601996</c:v>
                </c:pt>
                <c:pt idx="4116">
                  <c:v>0.38314652883359002</c:v>
                </c:pt>
                <c:pt idx="4117">
                  <c:v>0.38323428949907989</c:v>
                </c:pt>
                <c:pt idx="4118">
                  <c:v>0.38335193230852993</c:v>
                </c:pt>
                <c:pt idx="4119">
                  <c:v>0.38351936277609999</c:v>
                </c:pt>
                <c:pt idx="4120">
                  <c:v>0.38370088880200992</c:v>
                </c:pt>
                <c:pt idx="4121">
                  <c:v>0.38382279366423</c:v>
                </c:pt>
                <c:pt idx="4122">
                  <c:v>0.38390953891706991</c:v>
                </c:pt>
                <c:pt idx="4123">
                  <c:v>0.38403706407882998</c:v>
                </c:pt>
                <c:pt idx="4124">
                  <c:v>0.3841222936381099</c:v>
                </c:pt>
                <c:pt idx="4125">
                  <c:v>0.38421909471900006</c:v>
                </c:pt>
                <c:pt idx="4126">
                  <c:v>0.38427407206152009</c:v>
                </c:pt>
                <c:pt idx="4127">
                  <c:v>0.38437561332737991</c:v>
                </c:pt>
                <c:pt idx="4128">
                  <c:v>0.38449555024088</c:v>
                </c:pt>
                <c:pt idx="4129">
                  <c:v>0.38456346466921998</c:v>
                </c:pt>
                <c:pt idx="4130">
                  <c:v>0.38465137039367003</c:v>
                </c:pt>
                <c:pt idx="4131">
                  <c:v>0.38470388173402004</c:v>
                </c:pt>
                <c:pt idx="4132">
                  <c:v>0.38476611202409994</c:v>
                </c:pt>
                <c:pt idx="4133">
                  <c:v>0.38482094430766001</c:v>
                </c:pt>
                <c:pt idx="4134">
                  <c:v>0.38493728158654994</c:v>
                </c:pt>
                <c:pt idx="4135">
                  <c:v>0.3850069098831399</c:v>
                </c:pt>
                <c:pt idx="4136">
                  <c:v>0.38504955721480005</c:v>
                </c:pt>
                <c:pt idx="4137">
                  <c:v>0.38508727254211994</c:v>
                </c:pt>
                <c:pt idx="4138">
                  <c:v>0.38514166964883989</c:v>
                </c:pt>
                <c:pt idx="4139">
                  <c:v>0.38516661978845002</c:v>
                </c:pt>
                <c:pt idx="4140">
                  <c:v>0.38519851444733999</c:v>
                </c:pt>
                <c:pt idx="4141">
                  <c:v>0.3852374085566499</c:v>
                </c:pt>
                <c:pt idx="4142">
                  <c:v>0.38528368236208999</c:v>
                </c:pt>
                <c:pt idx="4143">
                  <c:v>0.38538564578998002</c:v>
                </c:pt>
                <c:pt idx="4144">
                  <c:v>0.38543004684389004</c:v>
                </c:pt>
                <c:pt idx="4145">
                  <c:v>0.38550359173216009</c:v>
                </c:pt>
                <c:pt idx="4146">
                  <c:v>0.38560643852859</c:v>
                </c:pt>
                <c:pt idx="4147">
                  <c:v>0.3856746162356699</c:v>
                </c:pt>
                <c:pt idx="4148">
                  <c:v>0.38578094444692002</c:v>
                </c:pt>
                <c:pt idx="4149">
                  <c:v>0.38584651109287993</c:v>
                </c:pt>
                <c:pt idx="4150">
                  <c:v>0.38593311128675989</c:v>
                </c:pt>
                <c:pt idx="4151">
                  <c:v>0.38597329261625002</c:v>
                </c:pt>
                <c:pt idx="4152">
                  <c:v>0.38609079036675009</c:v>
                </c:pt>
                <c:pt idx="4153">
                  <c:v>0.38617498936427008</c:v>
                </c:pt>
                <c:pt idx="4154">
                  <c:v>0.38623251296211003</c:v>
                </c:pt>
                <c:pt idx="4155">
                  <c:v>0.38636886837626006</c:v>
                </c:pt>
                <c:pt idx="4156">
                  <c:v>0.38641659277121998</c:v>
                </c:pt>
                <c:pt idx="4157">
                  <c:v>0.38648433530144</c:v>
                </c:pt>
                <c:pt idx="4158">
                  <c:v>0.38657900334593998</c:v>
                </c:pt>
                <c:pt idx="4159">
                  <c:v>0.38667644962113989</c:v>
                </c:pt>
                <c:pt idx="4160">
                  <c:v>0.3867313706953901</c:v>
                </c:pt>
                <c:pt idx="4161">
                  <c:v>0.38679476145707992</c:v>
                </c:pt>
                <c:pt idx="4162">
                  <c:v>0.38689601260504003</c:v>
                </c:pt>
                <c:pt idx="4163">
                  <c:v>0.38698449856528994</c:v>
                </c:pt>
                <c:pt idx="4164">
                  <c:v>0.38703802531829989</c:v>
                </c:pt>
                <c:pt idx="4165">
                  <c:v>0.38710707337909001</c:v>
                </c:pt>
                <c:pt idx="4166">
                  <c:v>0.38716872343336006</c:v>
                </c:pt>
                <c:pt idx="4167">
                  <c:v>0.38723370984350991</c:v>
                </c:pt>
                <c:pt idx="4168">
                  <c:v>0.38730580414226989</c:v>
                </c:pt>
                <c:pt idx="4169">
                  <c:v>0.38735062735820991</c:v>
                </c:pt>
                <c:pt idx="4170">
                  <c:v>0.38739370986671995</c:v>
                </c:pt>
                <c:pt idx="4171">
                  <c:v>0.38746551404758001</c:v>
                </c:pt>
                <c:pt idx="4172">
                  <c:v>0.38752716410186006</c:v>
                </c:pt>
                <c:pt idx="4173">
                  <c:v>0.38759069992249007</c:v>
                </c:pt>
                <c:pt idx="4174">
                  <c:v>0.38762014688959989</c:v>
                </c:pt>
                <c:pt idx="4175">
                  <c:v>0.38769804354640991</c:v>
                </c:pt>
                <c:pt idx="4176">
                  <c:v>0.38778145244337003</c:v>
                </c:pt>
                <c:pt idx="4177">
                  <c:v>0.38783280331209991</c:v>
                </c:pt>
                <c:pt idx="4178">
                  <c:v>0.38788386406294006</c:v>
                </c:pt>
                <c:pt idx="4179">
                  <c:v>0.38796277613241004</c:v>
                </c:pt>
                <c:pt idx="4180">
                  <c:v>0.38801630288541</c:v>
                </c:pt>
                <c:pt idx="4181">
                  <c:v>0.38806562292882996</c:v>
                </c:pt>
                <c:pt idx="4182">
                  <c:v>0.38815686500916002</c:v>
                </c:pt>
                <c:pt idx="4183">
                  <c:v>0.38823621225548011</c:v>
                </c:pt>
                <c:pt idx="4184">
                  <c:v>0.38826769004790007</c:v>
                </c:pt>
                <c:pt idx="4185">
                  <c:v>0.38834863294267996</c:v>
                </c:pt>
                <c:pt idx="4186">
                  <c:v>0.38843871455140011</c:v>
                </c:pt>
                <c:pt idx="4187">
                  <c:v>0.38855026488489997</c:v>
                </c:pt>
                <c:pt idx="4188">
                  <c:v>0.38860292128419993</c:v>
                </c:pt>
                <c:pt idx="4189">
                  <c:v>0.3887272368054</c:v>
                </c:pt>
                <c:pt idx="4190">
                  <c:v>0.38887026493132004</c:v>
                </c:pt>
                <c:pt idx="4191">
                  <c:v>0.38892480709697996</c:v>
                </c:pt>
                <c:pt idx="4192">
                  <c:v>0.38904012896320994</c:v>
                </c:pt>
                <c:pt idx="4193">
                  <c:v>0.38910772643447999</c:v>
                </c:pt>
                <c:pt idx="4194">
                  <c:v>0.38921623053000998</c:v>
                </c:pt>
                <c:pt idx="4195">
                  <c:v>0.38926134386383993</c:v>
                </c:pt>
                <c:pt idx="4196">
                  <c:v>0.38934605829135993</c:v>
                </c:pt>
                <c:pt idx="4197">
                  <c:v>0.3894233747123701</c:v>
                </c:pt>
                <c:pt idx="4198">
                  <c:v>0.38949749983644999</c:v>
                </c:pt>
                <c:pt idx="4199">
                  <c:v>0.38956807441561003</c:v>
                </c:pt>
                <c:pt idx="4200">
                  <c:v>0.38963283983795005</c:v>
                </c:pt>
                <c:pt idx="4201">
                  <c:v>0.38968549623724003</c:v>
                </c:pt>
                <c:pt idx="4202">
                  <c:v>0.3897657138372701</c:v>
                </c:pt>
                <c:pt idx="4203">
                  <c:v>0.38980952164054994</c:v>
                </c:pt>
                <c:pt idx="4204">
                  <c:v>0.38985536026913992</c:v>
                </c:pt>
                <c:pt idx="4205">
                  <c:v>0.38990468031256009</c:v>
                </c:pt>
                <c:pt idx="4206">
                  <c:v>0.38992609605500994</c:v>
                </c:pt>
                <c:pt idx="4207">
                  <c:v>0.38996952166375998</c:v>
                </c:pt>
                <c:pt idx="4208">
                  <c:v>0.39002885077480998</c:v>
                </c:pt>
                <c:pt idx="4209">
                  <c:v>0.39008817988585998</c:v>
                </c:pt>
                <c:pt idx="4210">
                  <c:v>0.39020596775426997</c:v>
                </c:pt>
                <c:pt idx="4211">
                  <c:v>0.3902638462758099</c:v>
                </c:pt>
                <c:pt idx="4212">
                  <c:v>0.3903333295134499</c:v>
                </c:pt>
                <c:pt idx="4213">
                  <c:v>0.39039294874240005</c:v>
                </c:pt>
                <c:pt idx="4214">
                  <c:v>0.39049216906505002</c:v>
                </c:pt>
                <c:pt idx="4215">
                  <c:v>0.39056855158616011</c:v>
                </c:pt>
                <c:pt idx="4216">
                  <c:v>0.39063142565822995</c:v>
                </c:pt>
                <c:pt idx="4217">
                  <c:v>0.39073728599188007</c:v>
                </c:pt>
                <c:pt idx="4218">
                  <c:v>0.39082377382755995</c:v>
                </c:pt>
                <c:pt idx="4219">
                  <c:v>0.39088382823336998</c:v>
                </c:pt>
                <c:pt idx="4220">
                  <c:v>0.39096230512599006</c:v>
                </c:pt>
                <c:pt idx="4221">
                  <c:v>0.39109793524539005</c:v>
                </c:pt>
                <c:pt idx="4222">
                  <c:v>0.39119193344579006</c:v>
                </c:pt>
                <c:pt idx="4223">
                  <c:v>0.39131653908490005</c:v>
                </c:pt>
                <c:pt idx="4224">
                  <c:v>0.39136759983573999</c:v>
                </c:pt>
                <c:pt idx="4225">
                  <c:v>0.39148451782777993</c:v>
                </c:pt>
                <c:pt idx="4226">
                  <c:v>0.39156604048101995</c:v>
                </c:pt>
                <c:pt idx="4227">
                  <c:v>0.39162522453311999</c:v>
                </c:pt>
                <c:pt idx="4228">
                  <c:v>0.39169383741705999</c:v>
                </c:pt>
                <c:pt idx="4229">
                  <c:v>0.39180640316321003</c:v>
                </c:pt>
                <c:pt idx="4230">
                  <c:v>0.39191432702292994</c:v>
                </c:pt>
                <c:pt idx="4231">
                  <c:v>0.39198206955315995</c:v>
                </c:pt>
                <c:pt idx="4232">
                  <c:v>0.39201659358355001</c:v>
                </c:pt>
                <c:pt idx="4233">
                  <c:v>0.39208375587796995</c:v>
                </c:pt>
                <c:pt idx="4234">
                  <c:v>0.39213510674671004</c:v>
                </c:pt>
                <c:pt idx="4235">
                  <c:v>0.39220720104547002</c:v>
                </c:pt>
                <c:pt idx="4236">
                  <c:v>0.39225647054764989</c:v>
                </c:pt>
                <c:pt idx="4237">
                  <c:v>0.39232455373701991</c:v>
                </c:pt>
                <c:pt idx="4238">
                  <c:v>0.39238112672799996</c:v>
                </c:pt>
                <c:pt idx="4239">
                  <c:v>0.39241361993306989</c:v>
                </c:pt>
                <c:pt idx="4240">
                  <c:v>0.39252647579713007</c:v>
                </c:pt>
                <c:pt idx="4241">
                  <c:v>0.39255824370744996</c:v>
                </c:pt>
                <c:pt idx="4242">
                  <c:v>0.39260654833820996</c:v>
                </c:pt>
                <c:pt idx="4243">
                  <c:v>0.39268110863914996</c:v>
                </c:pt>
                <c:pt idx="4244">
                  <c:v>0.39279352932635003</c:v>
                </c:pt>
                <c:pt idx="4245">
                  <c:v>0.39288520658352999</c:v>
                </c:pt>
                <c:pt idx="4246">
                  <c:v>0.39297325736693001</c:v>
                </c:pt>
                <c:pt idx="4247">
                  <c:v>0.39306263007209008</c:v>
                </c:pt>
                <c:pt idx="4248">
                  <c:v>0.39316415494674994</c:v>
                </c:pt>
                <c:pt idx="4249">
                  <c:v>0.3932542169228801</c:v>
                </c:pt>
                <c:pt idx="4250">
                  <c:v>0.39334185216201001</c:v>
                </c:pt>
                <c:pt idx="4251">
                  <c:v>0.39343077329911003</c:v>
                </c:pt>
                <c:pt idx="4252">
                  <c:v>0.39348966723331991</c:v>
                </c:pt>
                <c:pt idx="4253">
                  <c:v>0.39353956751253993</c:v>
                </c:pt>
                <c:pt idx="4254">
                  <c:v>0.39360411874583989</c:v>
                </c:pt>
                <c:pt idx="4255">
                  <c:v>0.39366968539179004</c:v>
                </c:pt>
                <c:pt idx="4256">
                  <c:v>0.39381158662083005</c:v>
                </c:pt>
                <c:pt idx="4257">
                  <c:v>0.39387987581213002</c:v>
                </c:pt>
                <c:pt idx="4258">
                  <c:v>0.39399824391634009</c:v>
                </c:pt>
                <c:pt idx="4259">
                  <c:v>0.39410442706864002</c:v>
                </c:pt>
                <c:pt idx="4260">
                  <c:v>0.39421655763793995</c:v>
                </c:pt>
                <c:pt idx="4261">
                  <c:v>0.39427323475640996</c:v>
                </c:pt>
                <c:pt idx="4262">
                  <c:v>0.39432943164962997</c:v>
                </c:pt>
                <c:pt idx="4263">
                  <c:v>0.39442109075918008</c:v>
                </c:pt>
                <c:pt idx="4264">
                  <c:v>0.39446779974148005</c:v>
                </c:pt>
                <c:pt idx="4265">
                  <c:v>0.39449216964528011</c:v>
                </c:pt>
                <c:pt idx="4266">
                  <c:v>0.39457151689160996</c:v>
                </c:pt>
                <c:pt idx="4267">
                  <c:v>0.39461242351584991</c:v>
                </c:pt>
                <c:pt idx="4268">
                  <c:v>0.39466914156578992</c:v>
                </c:pt>
                <c:pt idx="4269">
                  <c:v>0.39469771817917998</c:v>
                </c:pt>
                <c:pt idx="4270">
                  <c:v>0.39474747339945004</c:v>
                </c:pt>
                <c:pt idx="4271">
                  <c:v>0.39480549697994993</c:v>
                </c:pt>
                <c:pt idx="4272">
                  <c:v>0.39490074277633003</c:v>
                </c:pt>
                <c:pt idx="4273">
                  <c:v>0.39500959492432997</c:v>
                </c:pt>
                <c:pt idx="4274">
                  <c:v>0.3950564489655799</c:v>
                </c:pt>
                <c:pt idx="4275">
                  <c:v>0.3951157780766299</c:v>
                </c:pt>
                <c:pt idx="4276">
                  <c:v>0.39518187096848001</c:v>
                </c:pt>
                <c:pt idx="4277">
                  <c:v>0.39523139006076002</c:v>
                </c:pt>
                <c:pt idx="4278">
                  <c:v>0.39528839822859996</c:v>
                </c:pt>
                <c:pt idx="4279">
                  <c:v>0.3954013991516101</c:v>
                </c:pt>
                <c:pt idx="4280">
                  <c:v>0.39548292228220006</c:v>
                </c:pt>
                <c:pt idx="4281">
                  <c:v>0.39552092772742009</c:v>
                </c:pt>
                <c:pt idx="4282">
                  <c:v>0.39558794496289007</c:v>
                </c:pt>
                <c:pt idx="4283">
                  <c:v>0.3957276367329301</c:v>
                </c:pt>
                <c:pt idx="4284">
                  <c:v>0.3957971199705701</c:v>
                </c:pt>
                <c:pt idx="4285">
                  <c:v>0.39591708372323997</c:v>
                </c:pt>
                <c:pt idx="4286">
                  <c:v>0.39603501665058993</c:v>
                </c:pt>
                <c:pt idx="4287">
                  <c:v>0.39610435482927997</c:v>
                </c:pt>
                <c:pt idx="4288">
                  <c:v>0.39621416445536006</c:v>
                </c:pt>
                <c:pt idx="4289">
                  <c:v>0.39631657607493009</c:v>
                </c:pt>
                <c:pt idx="4290">
                  <c:v>0.39639750606524005</c:v>
                </c:pt>
                <c:pt idx="4291">
                  <c:v>0.39646018443664999</c:v>
                </c:pt>
                <c:pt idx="4292">
                  <c:v>0.39652470363684</c:v>
                </c:pt>
                <c:pt idx="4293">
                  <c:v>0.39662598681791006</c:v>
                </c:pt>
                <c:pt idx="4294">
                  <c:v>0.39671592336768002</c:v>
                </c:pt>
                <c:pt idx="4295">
                  <c:v>0.3967986069698799</c:v>
                </c:pt>
                <c:pt idx="4296">
                  <c:v>0.39686359338002997</c:v>
                </c:pt>
                <c:pt idx="4297">
                  <c:v>0.39690362965056991</c:v>
                </c:pt>
                <c:pt idx="4298">
                  <c:v>0.39694497145166996</c:v>
                </c:pt>
                <c:pt idx="4299">
                  <c:v>0.39703766197927992</c:v>
                </c:pt>
                <c:pt idx="4300">
                  <c:v>0.3971078726539099</c:v>
                </c:pt>
                <c:pt idx="4301">
                  <c:v>0.39715342116458996</c:v>
                </c:pt>
                <c:pt idx="4302">
                  <c:v>0.39724785454185008</c:v>
                </c:pt>
                <c:pt idx="4303">
                  <c:v>0.39734336732934006</c:v>
                </c:pt>
                <c:pt idx="4304">
                  <c:v>0.39737550641892994</c:v>
                </c:pt>
                <c:pt idx="4305">
                  <c:v>0.39743498058893989</c:v>
                </c:pt>
                <c:pt idx="4306">
                  <c:v>0.39750751006454998</c:v>
                </c:pt>
                <c:pt idx="4307">
                  <c:v>0.39757800871484994</c:v>
                </c:pt>
                <c:pt idx="4308">
                  <c:v>0.39763342123422007</c:v>
                </c:pt>
                <c:pt idx="4309">
                  <c:v>0.39771770048488997</c:v>
                </c:pt>
                <c:pt idx="4310">
                  <c:v>0.3977892145478501</c:v>
                </c:pt>
                <c:pt idx="4311">
                  <c:v>0.39784056541657997</c:v>
                </c:pt>
                <c:pt idx="4312">
                  <c:v>0.39791309489220006</c:v>
                </c:pt>
                <c:pt idx="4313">
                  <c:v>0.39800636779784004</c:v>
                </c:pt>
                <c:pt idx="4314">
                  <c:v>0.39810712766323997</c:v>
                </c:pt>
                <c:pt idx="4315">
                  <c:v>0.39819610490605006</c:v>
                </c:pt>
                <c:pt idx="4316">
                  <c:v>0.39828502604316007</c:v>
                </c:pt>
                <c:pt idx="4317">
                  <c:v>0.39841311309710004</c:v>
                </c:pt>
                <c:pt idx="4318">
                  <c:v>0.39851015753546992</c:v>
                </c:pt>
                <c:pt idx="4319">
                  <c:v>0.39862722010912011</c:v>
                </c:pt>
                <c:pt idx="4320">
                  <c:v>0.39869003063500008</c:v>
                </c:pt>
                <c:pt idx="4321">
                  <c:v>0.39873441867407999</c:v>
                </c:pt>
                <c:pt idx="4322">
                  <c:v>0.39884277771065002</c:v>
                </c:pt>
                <c:pt idx="4323">
                  <c:v>0.39889402789436001</c:v>
                </c:pt>
                <c:pt idx="4324">
                  <c:v>0.39894693003763004</c:v>
                </c:pt>
                <c:pt idx="4325">
                  <c:v>0.39902903340403006</c:v>
                </c:pt>
                <c:pt idx="4326">
                  <c:v>0.39910707511979004</c:v>
                </c:pt>
                <c:pt idx="4327">
                  <c:v>0.39920281402761004</c:v>
                </c:pt>
                <c:pt idx="4328">
                  <c:v>0.39925305561623992</c:v>
                </c:pt>
                <c:pt idx="4329">
                  <c:v>0.3992957968153501</c:v>
                </c:pt>
                <c:pt idx="4330">
                  <c:v>0.39936020298969011</c:v>
                </c:pt>
                <c:pt idx="4331">
                  <c:v>0.39943142693475009</c:v>
                </c:pt>
                <c:pt idx="4332">
                  <c:v>0.39951222477059001</c:v>
                </c:pt>
                <c:pt idx="4333">
                  <c:v>0.39957040277794009</c:v>
                </c:pt>
                <c:pt idx="4334">
                  <c:v>0.39966323113881996</c:v>
                </c:pt>
                <c:pt idx="4335">
                  <c:v>0.39971733812763</c:v>
                </c:pt>
                <c:pt idx="4336">
                  <c:v>0.39978000359456001</c:v>
                </c:pt>
                <c:pt idx="4337">
                  <c:v>0.39989706616820997</c:v>
                </c:pt>
                <c:pt idx="4338">
                  <c:v>0.39995030280331001</c:v>
                </c:pt>
                <c:pt idx="4339">
                  <c:v>0.40002413780948998</c:v>
                </c:pt>
                <c:pt idx="4340">
                  <c:v>0.40013452767136992</c:v>
                </c:pt>
                <c:pt idx="4341">
                  <c:v>0.40019530737193998</c:v>
                </c:pt>
                <c:pt idx="4342">
                  <c:v>0.40026464555063002</c:v>
                </c:pt>
                <c:pt idx="4343">
                  <c:v>0.4003930227224699</c:v>
                </c:pt>
                <c:pt idx="4344">
                  <c:v>0.40051646788996997</c:v>
                </c:pt>
                <c:pt idx="4345">
                  <c:v>0.40061728386106998</c:v>
                </c:pt>
                <c:pt idx="4346">
                  <c:v>0.40070562476237992</c:v>
                </c:pt>
                <c:pt idx="4347">
                  <c:v>0.40077873447380008</c:v>
                </c:pt>
                <c:pt idx="4348">
                  <c:v>0.40086011254544007</c:v>
                </c:pt>
                <c:pt idx="4349">
                  <c:v>0.40096150875234993</c:v>
                </c:pt>
                <c:pt idx="4350">
                  <c:v>0.40107668555962994</c:v>
                </c:pt>
                <c:pt idx="4351">
                  <c:v>0.40116067469238992</c:v>
                </c:pt>
                <c:pt idx="4352">
                  <c:v>0.40127454596911005</c:v>
                </c:pt>
                <c:pt idx="4353">
                  <c:v>0.40137724770658001</c:v>
                </c:pt>
                <c:pt idx="4354">
                  <c:v>0.40155726586505991</c:v>
                </c:pt>
                <c:pt idx="4355">
                  <c:v>0.40163153604808999</c:v>
                </c:pt>
                <c:pt idx="4356">
                  <c:v>0.40165416524448005</c:v>
                </c:pt>
                <c:pt idx="4357">
                  <c:v>0.40167635926402001</c:v>
                </c:pt>
                <c:pt idx="4358">
                  <c:v>0.40172829036855995</c:v>
                </c:pt>
                <c:pt idx="4359">
                  <c:v>0.40180560678956989</c:v>
                </c:pt>
                <c:pt idx="4360">
                  <c:v>0.40188074732630996</c:v>
                </c:pt>
                <c:pt idx="4361">
                  <c:v>0.40193972703544989</c:v>
                </c:pt>
                <c:pt idx="4362">
                  <c:v>0.40202222579939995</c:v>
                </c:pt>
                <c:pt idx="4363">
                  <c:v>0.40209209821826009</c:v>
                </c:pt>
                <c:pt idx="4364">
                  <c:v>0.40214669257569002</c:v>
                </c:pt>
                <c:pt idx="4365">
                  <c:v>0.40222787339661004</c:v>
                </c:pt>
                <c:pt idx="4366">
                  <c:v>0.40226541030918006</c:v>
                </c:pt>
                <c:pt idx="4367">
                  <c:v>0.40232578818868991</c:v>
                </c:pt>
                <c:pt idx="4368">
                  <c:v>0.40238874377353007</c:v>
                </c:pt>
                <c:pt idx="4369">
                  <c:v>0.40246214360284993</c:v>
                </c:pt>
                <c:pt idx="4370">
                  <c:v>0.40252858060251007</c:v>
                </c:pt>
                <c:pt idx="4371">
                  <c:v>0.40262736574829994</c:v>
                </c:pt>
                <c:pt idx="4372">
                  <c:v>0.40267073837471989</c:v>
                </c:pt>
                <c:pt idx="4373">
                  <c:v>0.40270482722826006</c:v>
                </c:pt>
                <c:pt idx="4374">
                  <c:v>0.40279345824745993</c:v>
                </c:pt>
                <c:pt idx="4375">
                  <c:v>0.40283102851583008</c:v>
                </c:pt>
                <c:pt idx="4376">
                  <c:v>0.4029144772395401</c:v>
                </c:pt>
                <c:pt idx="4377">
                  <c:v>0.40296883451949994</c:v>
                </c:pt>
                <c:pt idx="4378">
                  <c:v>0.40305920624612002</c:v>
                </c:pt>
                <c:pt idx="4379">
                  <c:v>0.40312535312788</c:v>
                </c:pt>
                <c:pt idx="4380">
                  <c:v>0.40323269675180007</c:v>
                </c:pt>
                <c:pt idx="4381">
                  <c:v>0.40327606937821003</c:v>
                </c:pt>
                <c:pt idx="4382">
                  <c:v>0.40333423801766011</c:v>
                </c:pt>
                <c:pt idx="4383">
                  <c:v>0.40345492706508002</c:v>
                </c:pt>
                <c:pt idx="4384">
                  <c:v>0.40359171765609991</c:v>
                </c:pt>
                <c:pt idx="4385">
                  <c:v>0.40370413834329999</c:v>
                </c:pt>
                <c:pt idx="4386">
                  <c:v>0.40385398423993002</c:v>
                </c:pt>
                <c:pt idx="4387">
                  <c:v>0.4039044647549499</c:v>
                </c:pt>
                <c:pt idx="4388">
                  <c:v>0.40397960529168997</c:v>
                </c:pt>
                <c:pt idx="4389">
                  <c:v>0.40402892533510992</c:v>
                </c:pt>
                <c:pt idx="4390">
                  <c:v>0.40409202597890004</c:v>
                </c:pt>
                <c:pt idx="4391">
                  <c:v>0.40415943245449992</c:v>
                </c:pt>
                <c:pt idx="4392">
                  <c:v>0.40425173588419994</c:v>
                </c:pt>
                <c:pt idx="4393">
                  <c:v>0.40430703912798993</c:v>
                </c:pt>
                <c:pt idx="4394">
                  <c:v>0.40435965974392007</c:v>
                </c:pt>
                <c:pt idx="4395">
                  <c:v>0.40444988641158997</c:v>
                </c:pt>
                <c:pt idx="4396">
                  <c:v>0.40448542585463998</c:v>
                </c:pt>
                <c:pt idx="4397">
                  <c:v>0.40453257001379006</c:v>
                </c:pt>
                <c:pt idx="4398">
                  <c:v>0.40458319558776989</c:v>
                </c:pt>
                <c:pt idx="4399">
                  <c:v>0.4046502128232401</c:v>
                </c:pt>
                <c:pt idx="4400">
                  <c:v>0.40470083839721993</c:v>
                </c:pt>
                <c:pt idx="4401">
                  <c:v>0.40474566161314995</c:v>
                </c:pt>
                <c:pt idx="4402">
                  <c:v>0.40480760178532993</c:v>
                </c:pt>
                <c:pt idx="4403">
                  <c:v>0.40485982300777001</c:v>
                </c:pt>
                <c:pt idx="4404">
                  <c:v>0.4049306117759699</c:v>
                </c:pt>
                <c:pt idx="4405">
                  <c:v>0.40507407507874005</c:v>
                </c:pt>
                <c:pt idx="4406">
                  <c:v>0.40511904335362003</c:v>
                </c:pt>
                <c:pt idx="4407">
                  <c:v>0.4051542926787699</c:v>
                </c:pt>
                <c:pt idx="4408">
                  <c:v>0.40520042142527002</c:v>
                </c:pt>
                <c:pt idx="4409">
                  <c:v>0.40529601527413006</c:v>
                </c:pt>
                <c:pt idx="4410">
                  <c:v>0.40539102888718004</c:v>
                </c:pt>
                <c:pt idx="4411">
                  <c:v>0.40544107422536002</c:v>
                </c:pt>
                <c:pt idx="4412">
                  <c:v>0.40554207724414004</c:v>
                </c:pt>
                <c:pt idx="4413">
                  <c:v>0.40562036708907989</c:v>
                </c:pt>
                <c:pt idx="4414">
                  <c:v>0.4057068222240201</c:v>
                </c:pt>
                <c:pt idx="4415">
                  <c:v>0.40584665905301009</c:v>
                </c:pt>
                <c:pt idx="4416">
                  <c:v>0.40587828190437003</c:v>
                </c:pt>
                <c:pt idx="4417">
                  <c:v>0.40598519035142999</c:v>
                </c:pt>
                <c:pt idx="4418">
                  <c:v>0.40605992227293997</c:v>
                </c:pt>
                <c:pt idx="4419">
                  <c:v>0.40614867178947001</c:v>
                </c:pt>
                <c:pt idx="4420">
                  <c:v>0.40620190842457005</c:v>
                </c:pt>
                <c:pt idx="4421">
                  <c:v>0.40629068450273009</c:v>
                </c:pt>
                <c:pt idx="4422">
                  <c:v>0.40638265187780998</c:v>
                </c:pt>
                <c:pt idx="4423">
                  <c:v>0.4064303762727699</c:v>
                </c:pt>
                <c:pt idx="4424">
                  <c:v>0.40648346784891998</c:v>
                </c:pt>
                <c:pt idx="4425">
                  <c:v>0.40658051228729009</c:v>
                </c:pt>
                <c:pt idx="4426">
                  <c:v>0.40662635091588006</c:v>
                </c:pt>
                <c:pt idx="4427">
                  <c:v>0.40675023126023002</c:v>
                </c:pt>
                <c:pt idx="4428">
                  <c:v>0.40680390307218994</c:v>
                </c:pt>
                <c:pt idx="4429">
                  <c:v>0.40689468328523004</c:v>
                </c:pt>
                <c:pt idx="4430">
                  <c:v>0.40693184506717994</c:v>
                </c:pt>
                <c:pt idx="4431">
                  <c:v>0.40701539902309003</c:v>
                </c:pt>
                <c:pt idx="4432">
                  <c:v>0.40708894391136008</c:v>
                </c:pt>
                <c:pt idx="4433">
                  <c:v>0.40715567102892991</c:v>
                </c:pt>
                <c:pt idx="4434">
                  <c:v>0.40722762026873993</c:v>
                </c:pt>
                <c:pt idx="4435">
                  <c:v>0.40730812798666993</c:v>
                </c:pt>
                <c:pt idx="4436">
                  <c:v>0.40736992309989994</c:v>
                </c:pt>
                <c:pt idx="4437">
                  <c:v>0.40745751457381996</c:v>
                </c:pt>
                <c:pt idx="4438">
                  <c:v>0.40752557135457002</c:v>
                </c:pt>
                <c:pt idx="4439">
                  <c:v>0.40761405731481992</c:v>
                </c:pt>
                <c:pt idx="4440">
                  <c:v>0.40770704010255998</c:v>
                </c:pt>
                <c:pt idx="4441">
                  <c:v>0.4077979920649899</c:v>
                </c:pt>
                <c:pt idx="4442">
                  <c:v>0.40783556233335005</c:v>
                </c:pt>
                <c:pt idx="4443">
                  <c:v>0.40796480985889993</c:v>
                </c:pt>
                <c:pt idx="4444">
                  <c:v>0.40804256145675999</c:v>
                </c:pt>
                <c:pt idx="4445">
                  <c:v>0.40808171689413997</c:v>
                </c:pt>
                <c:pt idx="4446">
                  <c:v>0.40821300572445995</c:v>
                </c:pt>
                <c:pt idx="4447">
                  <c:v>0.40827552613244</c:v>
                </c:pt>
                <c:pt idx="4448">
                  <c:v>0.40835356784820998</c:v>
                </c:pt>
                <c:pt idx="4449">
                  <c:v>0.40843355831254002</c:v>
                </c:pt>
                <c:pt idx="4450">
                  <c:v>0.40851008645659004</c:v>
                </c:pt>
                <c:pt idx="4451">
                  <c:v>0.40858705775488002</c:v>
                </c:pt>
                <c:pt idx="4452">
                  <c:v>0.40869822791633004</c:v>
                </c:pt>
                <c:pt idx="4453">
                  <c:v>0.40875088431563</c:v>
                </c:pt>
                <c:pt idx="4454">
                  <c:v>0.40883719439161004</c:v>
                </c:pt>
                <c:pt idx="4455">
                  <c:v>0.4089198779938199</c:v>
                </c:pt>
                <c:pt idx="4456">
                  <c:v>0.40902297892401007</c:v>
                </c:pt>
                <c:pt idx="4457">
                  <c:v>0.40912281546659002</c:v>
                </c:pt>
                <c:pt idx="4458">
                  <c:v>0.40919737576752002</c:v>
                </c:pt>
                <c:pt idx="4459">
                  <c:v>0.40923382506813</c:v>
                </c:pt>
                <c:pt idx="4460">
                  <c:v>0.4093462062514901</c:v>
                </c:pt>
                <c:pt idx="4461">
                  <c:v>0.40942023778040992</c:v>
                </c:pt>
                <c:pt idx="4462">
                  <c:v>0.40950112921140991</c:v>
                </c:pt>
                <c:pt idx="4463">
                  <c:v>0.40955683184867997</c:v>
                </c:pt>
                <c:pt idx="4464">
                  <c:v>0.40963443838759006</c:v>
                </c:pt>
                <c:pt idx="4465">
                  <c:v>0.40966562606210011</c:v>
                </c:pt>
                <c:pt idx="4466">
                  <c:v>0.40974526342633011</c:v>
                </c:pt>
                <c:pt idx="4467">
                  <c:v>0.40981590713558003</c:v>
                </c:pt>
                <c:pt idx="4468">
                  <c:v>0.40985217187339007</c:v>
                </c:pt>
                <c:pt idx="4469">
                  <c:v>0.40990192709365991</c:v>
                </c:pt>
                <c:pt idx="4470">
                  <c:v>0.40998098422208007</c:v>
                </c:pt>
                <c:pt idx="4471">
                  <c:v>0.41004248921740993</c:v>
                </c:pt>
                <c:pt idx="4472">
                  <c:v>0.41008644207962996</c:v>
                </c:pt>
                <c:pt idx="4473">
                  <c:v>0.4101493976644599</c:v>
                </c:pt>
                <c:pt idx="4474">
                  <c:v>0.41020742546366007</c:v>
                </c:pt>
                <c:pt idx="4475">
                  <c:v>0.41027124718349994</c:v>
                </c:pt>
                <c:pt idx="4476">
                  <c:v>0.41033869959582003</c:v>
                </c:pt>
                <c:pt idx="4477">
                  <c:v>0.41043385826782997</c:v>
                </c:pt>
                <c:pt idx="4478">
                  <c:v>0.41050421979740004</c:v>
                </c:pt>
                <c:pt idx="4479">
                  <c:v>0.41056194532176993</c:v>
                </c:pt>
                <c:pt idx="4480">
                  <c:v>0.41063429189040002</c:v>
                </c:pt>
                <c:pt idx="4481">
                  <c:v>0.41076517291244996</c:v>
                </c:pt>
                <c:pt idx="4482">
                  <c:v>0.41081492813272003</c:v>
                </c:pt>
                <c:pt idx="4483">
                  <c:v>0.41094620648358005</c:v>
                </c:pt>
                <c:pt idx="4484">
                  <c:v>0.41099518805118995</c:v>
                </c:pt>
                <c:pt idx="4485">
                  <c:v>0.41104876316211003</c:v>
                </c:pt>
                <c:pt idx="4486">
                  <c:v>0.41110461085833006</c:v>
                </c:pt>
                <c:pt idx="4487">
                  <c:v>0.41118511857626006</c:v>
                </c:pt>
                <c:pt idx="4488">
                  <c:v>0.41126809229637007</c:v>
                </c:pt>
                <c:pt idx="4489">
                  <c:v>0.41136310590943004</c:v>
                </c:pt>
                <c:pt idx="4490">
                  <c:v>0.41143171879336005</c:v>
                </c:pt>
                <c:pt idx="4491">
                  <c:v>0.41154588018798011</c:v>
                </c:pt>
                <c:pt idx="4492">
                  <c:v>0.41164916216125991</c:v>
                </c:pt>
                <c:pt idx="4493">
                  <c:v>0.41180887206656003</c:v>
                </c:pt>
                <c:pt idx="4494">
                  <c:v>0.41190214497221</c:v>
                </c:pt>
                <c:pt idx="4495">
                  <c:v>0.41202776602396995</c:v>
                </c:pt>
                <c:pt idx="4496">
                  <c:v>0.41209710420265999</c:v>
                </c:pt>
                <c:pt idx="4497">
                  <c:v>0.41212045869381009</c:v>
                </c:pt>
                <c:pt idx="4498">
                  <c:v>0.4121525167220299</c:v>
                </c:pt>
                <c:pt idx="4499">
                  <c:v>0.4122093798309201</c:v>
                </c:pt>
                <c:pt idx="4500">
                  <c:v>0.41231976969280004</c:v>
                </c:pt>
                <c:pt idx="4501">
                  <c:v>0.41238170986498002</c:v>
                </c:pt>
                <c:pt idx="4502">
                  <c:v>0.41247527288852992</c:v>
                </c:pt>
                <c:pt idx="4503">
                  <c:v>0.41255752131386991</c:v>
                </c:pt>
                <c:pt idx="4504">
                  <c:v>0.41264368633090998</c:v>
                </c:pt>
                <c:pt idx="4505">
                  <c:v>0.41272274345932991</c:v>
                </c:pt>
                <c:pt idx="4506">
                  <c:v>0.41274348688935003</c:v>
                </c:pt>
                <c:pt idx="4507">
                  <c:v>0.41279367728647998</c:v>
                </c:pt>
                <c:pt idx="4508">
                  <c:v>0.41287374982756009</c:v>
                </c:pt>
                <c:pt idx="4509">
                  <c:v>0.4129642666131299</c:v>
                </c:pt>
                <c:pt idx="4510">
                  <c:v>0.4130981560251199</c:v>
                </c:pt>
                <c:pt idx="4511">
                  <c:v>0.41320129293943997</c:v>
                </c:pt>
                <c:pt idx="4512">
                  <c:v>0.41329471090403991</c:v>
                </c:pt>
                <c:pt idx="4513">
                  <c:v>0.41336303367006999</c:v>
                </c:pt>
                <c:pt idx="4514">
                  <c:v>0.41341873630734005</c:v>
                </c:pt>
                <c:pt idx="4515">
                  <c:v>0.41350112979164</c:v>
                </c:pt>
                <c:pt idx="4516">
                  <c:v>0.4135507399529601</c:v>
                </c:pt>
                <c:pt idx="4517">
                  <c:v>0.4136244299001901</c:v>
                </c:pt>
                <c:pt idx="4518">
                  <c:v>0.41370203643909997</c:v>
                </c:pt>
                <c:pt idx="4519">
                  <c:v>0.41377456591471007</c:v>
                </c:pt>
                <c:pt idx="4520">
                  <c:v>0.41388161942071999</c:v>
                </c:pt>
                <c:pt idx="4521">
                  <c:v>0.41399984246598009</c:v>
                </c:pt>
                <c:pt idx="4522">
                  <c:v>0.41406366840452002</c:v>
                </c:pt>
                <c:pt idx="4523">
                  <c:v>0.41413460223167009</c:v>
                </c:pt>
                <c:pt idx="4524">
                  <c:v>0.41422221783822</c:v>
                </c:pt>
                <c:pt idx="4525">
                  <c:v>0.41429729450046993</c:v>
                </c:pt>
                <c:pt idx="4526">
                  <c:v>0.41436814714315995</c:v>
                </c:pt>
                <c:pt idx="4527">
                  <c:v>0.41444488332836005</c:v>
                </c:pt>
                <c:pt idx="4528">
                  <c:v>0.41450037943682005</c:v>
                </c:pt>
                <c:pt idx="4529">
                  <c:v>0.41457978815301</c:v>
                </c:pt>
                <c:pt idx="4530">
                  <c:v>0.41461679755321001</c:v>
                </c:pt>
                <c:pt idx="4531">
                  <c:v>0.41467030493858004</c:v>
                </c:pt>
                <c:pt idx="4532">
                  <c:v>0.41475327865868006</c:v>
                </c:pt>
                <c:pt idx="4533">
                  <c:v>0.41480201846628995</c:v>
                </c:pt>
                <c:pt idx="4534">
                  <c:v>0.41485926343264001</c:v>
                </c:pt>
                <c:pt idx="4535">
                  <c:v>0.4149115379744801</c:v>
                </c:pt>
                <c:pt idx="4536">
                  <c:v>0.41497434850036008</c:v>
                </c:pt>
                <c:pt idx="4537">
                  <c:v>0.41502526419224006</c:v>
                </c:pt>
                <c:pt idx="4538">
                  <c:v>0.41506515540383004</c:v>
                </c:pt>
                <c:pt idx="4539">
                  <c:v>0.4151539314819801</c:v>
                </c:pt>
                <c:pt idx="4540">
                  <c:v>0.41522834672396991</c:v>
                </c:pt>
                <c:pt idx="4541">
                  <c:v>0.4152995706690199</c:v>
                </c:pt>
                <c:pt idx="4542">
                  <c:v>0.41535512824734</c:v>
                </c:pt>
                <c:pt idx="4543">
                  <c:v>0.41543505572946993</c:v>
                </c:pt>
                <c:pt idx="4544">
                  <c:v>0.41551034132515996</c:v>
                </c:pt>
                <c:pt idx="4545">
                  <c:v>0.41556343290131004</c:v>
                </c:pt>
                <c:pt idx="4546">
                  <c:v>0.41561362329843998</c:v>
                </c:pt>
                <c:pt idx="4547">
                  <c:v>0.4156893440709799</c:v>
                </c:pt>
                <c:pt idx="4548">
                  <c:v>0.41574054988077003</c:v>
                </c:pt>
                <c:pt idx="4549">
                  <c:v>0.41581902677339011</c:v>
                </c:pt>
                <c:pt idx="4550">
                  <c:v>0.41585587174700001</c:v>
                </c:pt>
                <c:pt idx="4551">
                  <c:v>0.41591940756764001</c:v>
                </c:pt>
                <c:pt idx="4552">
                  <c:v>0.41597409479224989</c:v>
                </c:pt>
                <c:pt idx="4553">
                  <c:v>0.41604923532898996</c:v>
                </c:pt>
                <c:pt idx="4554">
                  <c:v>0.41619037768854006</c:v>
                </c:pt>
                <c:pt idx="4555">
                  <c:v>0.41624637044372004</c:v>
                </c:pt>
                <c:pt idx="4556">
                  <c:v>0.41635081288859999</c:v>
                </c:pt>
                <c:pt idx="4557">
                  <c:v>0.41651661526986006</c:v>
                </c:pt>
                <c:pt idx="4558">
                  <c:v>0.41659378663192004</c:v>
                </c:pt>
                <c:pt idx="4559">
                  <c:v>0.41665009025996991</c:v>
                </c:pt>
                <c:pt idx="4560">
                  <c:v>0.41673130251768997</c:v>
                </c:pt>
                <c:pt idx="4561">
                  <c:v>0.41687375040779995</c:v>
                </c:pt>
                <c:pt idx="4562">
                  <c:v>0.4169486008266301</c:v>
                </c:pt>
                <c:pt idx="4563">
                  <c:v>0.41701199158831992</c:v>
                </c:pt>
                <c:pt idx="4564">
                  <c:v>0.41703157454673989</c:v>
                </c:pt>
                <c:pt idx="4565">
                  <c:v>0.41709148389359996</c:v>
                </c:pt>
                <c:pt idx="4566">
                  <c:v>0.41719186468785008</c:v>
                </c:pt>
                <c:pt idx="4567">
                  <c:v>0.41723059542782992</c:v>
                </c:pt>
                <c:pt idx="4568">
                  <c:v>0.41731124820471011</c:v>
                </c:pt>
                <c:pt idx="4569">
                  <c:v>0.41738435791614004</c:v>
                </c:pt>
                <c:pt idx="4570">
                  <c:v>0.4174188819465301</c:v>
                </c:pt>
                <c:pt idx="4571">
                  <c:v>0.41750678767097993</c:v>
                </c:pt>
                <c:pt idx="4572">
                  <c:v>0.41755219112271003</c:v>
                </c:pt>
                <c:pt idx="4573">
                  <c:v>0.41759983212794993</c:v>
                </c:pt>
                <c:pt idx="4574">
                  <c:v>0.4176595347466201</c:v>
                </c:pt>
                <c:pt idx="4575">
                  <c:v>0.41770769431842991</c:v>
                </c:pt>
                <c:pt idx="4576">
                  <c:v>0.41778617121104999</c:v>
                </c:pt>
                <c:pt idx="4577">
                  <c:v>0.41785812045086002</c:v>
                </c:pt>
                <c:pt idx="4578">
                  <c:v>0.41790149307727997</c:v>
                </c:pt>
                <c:pt idx="4579">
                  <c:v>0.41798693279955002</c:v>
                </c:pt>
                <c:pt idx="4580">
                  <c:v>0.41807164722707002</c:v>
                </c:pt>
                <c:pt idx="4581">
                  <c:v>0.4181737687287399</c:v>
                </c:pt>
                <c:pt idx="4582">
                  <c:v>0.41826573610382001</c:v>
                </c:pt>
                <c:pt idx="4583">
                  <c:v>0.41833623475411996</c:v>
                </c:pt>
                <c:pt idx="4584">
                  <c:v>0.4184025266948399</c:v>
                </c:pt>
                <c:pt idx="4585">
                  <c:v>0.41850290748909003</c:v>
                </c:pt>
                <c:pt idx="4586">
                  <c:v>0.41862577242078003</c:v>
                </c:pt>
                <c:pt idx="4587">
                  <c:v>0.41871512873473993</c:v>
                </c:pt>
                <c:pt idx="4588">
                  <c:v>0.4188202964743899</c:v>
                </c:pt>
                <c:pt idx="4589">
                  <c:v>0.4189275735589999</c:v>
                </c:pt>
                <c:pt idx="4590">
                  <c:v>0.4190116533097199</c:v>
                </c:pt>
                <c:pt idx="4591">
                  <c:v>0.41907356940323992</c:v>
                </c:pt>
                <c:pt idx="4592">
                  <c:v>0.41921906353131999</c:v>
                </c:pt>
                <c:pt idx="4593">
                  <c:v>0.41928158393931003</c:v>
                </c:pt>
                <c:pt idx="4594">
                  <c:v>0.41937993390824002</c:v>
                </c:pt>
                <c:pt idx="4595">
                  <c:v>0.41945202820700001</c:v>
                </c:pt>
                <c:pt idx="4596">
                  <c:v>0.41949337000810005</c:v>
                </c:pt>
                <c:pt idx="4597">
                  <c:v>0.41953645251662008</c:v>
                </c:pt>
                <c:pt idx="4598">
                  <c:v>0.41958910891592005</c:v>
                </c:pt>
                <c:pt idx="4599">
                  <c:v>0.41966018780202008</c:v>
                </c:pt>
                <c:pt idx="4600">
                  <c:v>0.41974809352646991</c:v>
                </c:pt>
                <c:pt idx="4601">
                  <c:v>0.41978914520967003</c:v>
                </c:pt>
                <c:pt idx="4602">
                  <c:v>0.41984615337749998</c:v>
                </c:pt>
                <c:pt idx="4603">
                  <c:v>0.41991288049507003</c:v>
                </c:pt>
                <c:pt idx="4604">
                  <c:v>0.41996756771967991</c:v>
                </c:pt>
                <c:pt idx="4605">
                  <c:v>0.42002385059276004</c:v>
                </c:pt>
                <c:pt idx="4606">
                  <c:v>0.42006990836025992</c:v>
                </c:pt>
                <c:pt idx="4607">
                  <c:v>0.42015817518159992</c:v>
                </c:pt>
                <c:pt idx="4608">
                  <c:v>0.42025783068110001</c:v>
                </c:pt>
                <c:pt idx="4609">
                  <c:v>0.42031803014586</c:v>
                </c:pt>
                <c:pt idx="4610">
                  <c:v>0.42036851066089009</c:v>
                </c:pt>
                <c:pt idx="4611">
                  <c:v>0.42043494766055001</c:v>
                </c:pt>
                <c:pt idx="4612">
                  <c:v>0.4205132794942199</c:v>
                </c:pt>
                <c:pt idx="4613">
                  <c:v>0.42060118521866996</c:v>
                </c:pt>
                <c:pt idx="4614">
                  <c:v>0.42068735023570003</c:v>
                </c:pt>
                <c:pt idx="4615">
                  <c:v>0.42072376003246004</c:v>
                </c:pt>
                <c:pt idx="4616">
                  <c:v>0.42076582712831989</c:v>
                </c:pt>
                <c:pt idx="4617">
                  <c:v>0.42081355152327005</c:v>
                </c:pt>
                <c:pt idx="4618">
                  <c:v>0.42088129405350005</c:v>
                </c:pt>
                <c:pt idx="4619">
                  <c:v>0.42094845634792</c:v>
                </c:pt>
                <c:pt idx="4620">
                  <c:v>0.42104724149371009</c:v>
                </c:pt>
                <c:pt idx="4621">
                  <c:v>0.42112310732519997</c:v>
                </c:pt>
                <c:pt idx="4622">
                  <c:v>0.42117576372449994</c:v>
                </c:pt>
                <c:pt idx="4623">
                  <c:v>0.42123320706918999</c:v>
                </c:pt>
                <c:pt idx="4624">
                  <c:v>0.42131734126089992</c:v>
                </c:pt>
                <c:pt idx="4625">
                  <c:v>0.42141699676040001</c:v>
                </c:pt>
                <c:pt idx="4626">
                  <c:v>0.4215098344891901</c:v>
                </c:pt>
                <c:pt idx="4627">
                  <c:v>0.42161717811309996</c:v>
                </c:pt>
                <c:pt idx="4628">
                  <c:v>0.42171378737461995</c:v>
                </c:pt>
                <c:pt idx="4629">
                  <c:v>0.42186377833018995</c:v>
                </c:pt>
                <c:pt idx="4630">
                  <c:v>0.42191875567270998</c:v>
                </c:pt>
                <c:pt idx="4631">
                  <c:v>0.42198258161124991</c:v>
                </c:pt>
                <c:pt idx="4632">
                  <c:v>0.42204220084021005</c:v>
                </c:pt>
                <c:pt idx="4633">
                  <c:v>0.42212343385290008</c:v>
                </c:pt>
                <c:pt idx="4634">
                  <c:v>0.42215911835490005</c:v>
                </c:pt>
                <c:pt idx="4635">
                  <c:v>0.42222874665150001</c:v>
                </c:pt>
                <c:pt idx="4636">
                  <c:v>0.42228662517303994</c:v>
                </c:pt>
                <c:pt idx="4637">
                  <c:v>0.42239208303058007</c:v>
                </c:pt>
                <c:pt idx="4638">
                  <c:v>0.42243864695393007</c:v>
                </c:pt>
                <c:pt idx="4639">
                  <c:v>0.42248390534670999</c:v>
                </c:pt>
                <c:pt idx="4640">
                  <c:v>0.42256223718038011</c:v>
                </c:pt>
                <c:pt idx="4641">
                  <c:v>0.4226224366451401</c:v>
                </c:pt>
                <c:pt idx="4642">
                  <c:v>0.42271527437392997</c:v>
                </c:pt>
                <c:pt idx="4643">
                  <c:v>0.42276793077322994</c:v>
                </c:pt>
                <c:pt idx="4644">
                  <c:v>0.42282392352839993</c:v>
                </c:pt>
                <c:pt idx="4645">
                  <c:v>0.42291937231831001</c:v>
                </c:pt>
                <c:pt idx="4646">
                  <c:v>0.42300176580260995</c:v>
                </c:pt>
                <c:pt idx="4647">
                  <c:v>0.42305819373464004</c:v>
                </c:pt>
                <c:pt idx="4648">
                  <c:v>0.42313870145258003</c:v>
                </c:pt>
                <c:pt idx="4649">
                  <c:v>0.42320238233217</c:v>
                </c:pt>
                <c:pt idx="4650">
                  <c:v>0.42323661624465991</c:v>
                </c:pt>
                <c:pt idx="4651">
                  <c:v>0.42330609948229991</c:v>
                </c:pt>
                <c:pt idx="4652">
                  <c:v>0.42340241862591999</c:v>
                </c:pt>
                <c:pt idx="4653">
                  <c:v>0.42345463984836007</c:v>
                </c:pt>
                <c:pt idx="4654">
                  <c:v>0.42355531076052011</c:v>
                </c:pt>
                <c:pt idx="4655">
                  <c:v>0.42364107001184004</c:v>
                </c:pt>
                <c:pt idx="4656">
                  <c:v>0.42373170244522007</c:v>
                </c:pt>
                <c:pt idx="4657">
                  <c:v>0.42387531080693996</c:v>
                </c:pt>
                <c:pt idx="4658">
                  <c:v>0.4239688738304801</c:v>
                </c:pt>
                <c:pt idx="4659">
                  <c:v>0.42406851134285994</c:v>
                </c:pt>
                <c:pt idx="4660">
                  <c:v>0.42414570069202995</c:v>
                </c:pt>
                <c:pt idx="4661">
                  <c:v>0.42428640787472993</c:v>
                </c:pt>
                <c:pt idx="4662">
                  <c:v>0.42440492103788996</c:v>
                </c:pt>
                <c:pt idx="4663">
                  <c:v>0.42446889203538007</c:v>
                </c:pt>
                <c:pt idx="4664">
                  <c:v>0.42453794009616996</c:v>
                </c:pt>
                <c:pt idx="4665">
                  <c:v>0.42462018852150996</c:v>
                </c:pt>
                <c:pt idx="4666">
                  <c:v>0.4246776318662</c:v>
                </c:pt>
                <c:pt idx="4667">
                  <c:v>0.42476974430023007</c:v>
                </c:pt>
                <c:pt idx="4668">
                  <c:v>0.42486142155741002</c:v>
                </c:pt>
                <c:pt idx="4669">
                  <c:v>0.42492321667064004</c:v>
                </c:pt>
                <c:pt idx="4670">
                  <c:v>0.42502171169852998</c:v>
                </c:pt>
                <c:pt idx="4671">
                  <c:v>0.42508350681175</c:v>
                </c:pt>
                <c:pt idx="4672">
                  <c:v>0.42512862014557995</c:v>
                </c:pt>
                <c:pt idx="4673">
                  <c:v>0.4251763445405401</c:v>
                </c:pt>
                <c:pt idx="4674">
                  <c:v>0.42529978970803994</c:v>
                </c:pt>
                <c:pt idx="4675">
                  <c:v>0.42534577339558011</c:v>
                </c:pt>
                <c:pt idx="4676">
                  <c:v>0.42544426842347005</c:v>
                </c:pt>
                <c:pt idx="4677">
                  <c:v>0.42548793116778993</c:v>
                </c:pt>
                <c:pt idx="4678">
                  <c:v>0.42554788377735009</c:v>
                </c:pt>
                <c:pt idx="4679">
                  <c:v>0.42561486012579008</c:v>
                </c:pt>
                <c:pt idx="4680">
                  <c:v>0.42565895567128997</c:v>
                </c:pt>
                <c:pt idx="4681">
                  <c:v>0.42575324398958991</c:v>
                </c:pt>
                <c:pt idx="4682">
                  <c:v>0.4258118478058901</c:v>
                </c:pt>
                <c:pt idx="4683">
                  <c:v>0.42591788589924007</c:v>
                </c:pt>
                <c:pt idx="4684">
                  <c:v>0.42596224603603994</c:v>
                </c:pt>
                <c:pt idx="4685">
                  <c:v>0.42603741447506005</c:v>
                </c:pt>
                <c:pt idx="4686">
                  <c:v>0.42621351604185009</c:v>
                </c:pt>
                <c:pt idx="4687">
                  <c:v>0.42629924588203005</c:v>
                </c:pt>
                <c:pt idx="4688">
                  <c:v>0.42637890791183009</c:v>
                </c:pt>
                <c:pt idx="4689">
                  <c:v>0.42641929493738995</c:v>
                </c:pt>
                <c:pt idx="4690">
                  <c:v>0.42655179351613004</c:v>
                </c:pt>
                <c:pt idx="4691">
                  <c:v>0.42664027947637995</c:v>
                </c:pt>
                <c:pt idx="4692">
                  <c:v>0.42671367930570003</c:v>
                </c:pt>
                <c:pt idx="4693">
                  <c:v>0.42677590959577993</c:v>
                </c:pt>
                <c:pt idx="4694">
                  <c:v>0.4268684572066701</c:v>
                </c:pt>
                <c:pt idx="4695">
                  <c:v>0.42692836655352995</c:v>
                </c:pt>
                <c:pt idx="4696">
                  <c:v>0.42700133120599992</c:v>
                </c:pt>
                <c:pt idx="4697">
                  <c:v>0.42704107735862995</c:v>
                </c:pt>
                <c:pt idx="4698">
                  <c:v>0.42711607283642006</c:v>
                </c:pt>
                <c:pt idx="4699">
                  <c:v>0.42717960865706006</c:v>
                </c:pt>
                <c:pt idx="4700">
                  <c:v>0.4272344409406299</c:v>
                </c:pt>
                <c:pt idx="4701">
                  <c:v>0.42736354340722005</c:v>
                </c:pt>
                <c:pt idx="4702">
                  <c:v>0.42742940175461008</c:v>
                </c:pt>
                <c:pt idx="4703">
                  <c:v>0.42746015266874005</c:v>
                </c:pt>
                <c:pt idx="4704">
                  <c:v>0.4275556014586499</c:v>
                </c:pt>
                <c:pt idx="4705">
                  <c:v>0.42760318079466009</c:v>
                </c:pt>
                <c:pt idx="4706">
                  <c:v>0.42764570948936997</c:v>
                </c:pt>
                <c:pt idx="4707">
                  <c:v>0.42773025243594009</c:v>
                </c:pt>
                <c:pt idx="4708">
                  <c:v>0.42778131318677004</c:v>
                </c:pt>
                <c:pt idx="4709">
                  <c:v>0.42785529325189997</c:v>
                </c:pt>
                <c:pt idx="4710">
                  <c:v>0.42792883814018001</c:v>
                </c:pt>
                <c:pt idx="4711">
                  <c:v>0.42795857522517999</c:v>
                </c:pt>
                <c:pt idx="4712">
                  <c:v>0.42803893788416003</c:v>
                </c:pt>
                <c:pt idx="4713">
                  <c:v>0.42809696146464993</c:v>
                </c:pt>
                <c:pt idx="4714">
                  <c:v>0.42816673482020007</c:v>
                </c:pt>
                <c:pt idx="4715">
                  <c:v>0.42827451362096003</c:v>
                </c:pt>
                <c:pt idx="4716">
                  <c:v>0.42832905578662994</c:v>
                </c:pt>
                <c:pt idx="4717">
                  <c:v>0.42842044292589998</c:v>
                </c:pt>
                <c:pt idx="4718">
                  <c:v>0.42861830333538009</c:v>
                </c:pt>
                <c:pt idx="4719">
                  <c:v>0.42867386091370996</c:v>
                </c:pt>
                <c:pt idx="4720">
                  <c:v>0.42876336228662004</c:v>
                </c:pt>
                <c:pt idx="4721">
                  <c:v>0.42883400599586996</c:v>
                </c:pt>
                <c:pt idx="4722">
                  <c:v>0.42897746929863989</c:v>
                </c:pt>
                <c:pt idx="4723">
                  <c:v>0.42902591898835007</c:v>
                </c:pt>
                <c:pt idx="4724">
                  <c:v>0.42908340136366996</c:v>
                </c:pt>
                <c:pt idx="4725">
                  <c:v>0.42924075129511996</c:v>
                </c:pt>
                <c:pt idx="4726">
                  <c:v>0.42935694351505993</c:v>
                </c:pt>
                <c:pt idx="4727">
                  <c:v>0.42944702512378008</c:v>
                </c:pt>
                <c:pt idx="4728">
                  <c:v>0.42953348025871008</c:v>
                </c:pt>
                <c:pt idx="4729">
                  <c:v>0.42966374319691991</c:v>
                </c:pt>
                <c:pt idx="4730">
                  <c:v>0.42972974501972994</c:v>
                </c:pt>
                <c:pt idx="4731">
                  <c:v>0.42981373415248991</c:v>
                </c:pt>
                <c:pt idx="4732">
                  <c:v>0.42985478583569003</c:v>
                </c:pt>
                <c:pt idx="4733">
                  <c:v>0.42991353471093996</c:v>
                </c:pt>
                <c:pt idx="4734">
                  <c:v>0.42996952746610995</c:v>
                </c:pt>
                <c:pt idx="4735">
                  <c:v>0.43000583527842995</c:v>
                </c:pt>
                <c:pt idx="4736">
                  <c:v>0.43011270065097995</c:v>
                </c:pt>
                <c:pt idx="4737">
                  <c:v>0.43014301797179</c:v>
                </c:pt>
                <c:pt idx="4738">
                  <c:v>0.43019973602172001</c:v>
                </c:pt>
                <c:pt idx="4739">
                  <c:v>0.43026602796242996</c:v>
                </c:pt>
                <c:pt idx="4740">
                  <c:v>0.43034537520876004</c:v>
                </c:pt>
                <c:pt idx="4741">
                  <c:v>0.43040412408400996</c:v>
                </c:pt>
                <c:pt idx="4742">
                  <c:v>0.43047114131947994</c:v>
                </c:pt>
                <c:pt idx="4743">
                  <c:v>0.43056905611156004</c:v>
                </c:pt>
                <c:pt idx="4744">
                  <c:v>0.43063085122478006</c:v>
                </c:pt>
                <c:pt idx="4745">
                  <c:v>0.43068220209351993</c:v>
                </c:pt>
                <c:pt idx="4746">
                  <c:v>0.43076503075466999</c:v>
                </c:pt>
                <c:pt idx="4747">
                  <c:v>0.43080637255577003</c:v>
                </c:pt>
                <c:pt idx="4748">
                  <c:v>0.43092851219271</c:v>
                </c:pt>
                <c:pt idx="4749">
                  <c:v>0.43097565635186008</c:v>
                </c:pt>
                <c:pt idx="4750">
                  <c:v>0.4310476055916701</c:v>
                </c:pt>
                <c:pt idx="4751">
                  <c:v>0.43115335356711992</c:v>
                </c:pt>
                <c:pt idx="4752">
                  <c:v>0.43127143155343006</c:v>
                </c:pt>
                <c:pt idx="4753">
                  <c:v>0.43142354922904991</c:v>
                </c:pt>
                <c:pt idx="4754">
                  <c:v>0.4314830725632699</c:v>
                </c:pt>
                <c:pt idx="4755">
                  <c:v>0.43156154945588998</c:v>
                </c:pt>
                <c:pt idx="4756">
                  <c:v>0.4316992104006101</c:v>
                </c:pt>
                <c:pt idx="4757">
                  <c:v>0.43177043434567008</c:v>
                </c:pt>
                <c:pt idx="4758">
                  <c:v>0.43197322675949001</c:v>
                </c:pt>
                <c:pt idx="4759">
                  <c:v>0.43203241081159005</c:v>
                </c:pt>
                <c:pt idx="4760">
                  <c:v>0.43211669006225994</c:v>
                </c:pt>
                <c:pt idx="4761">
                  <c:v>0.43217427846589995</c:v>
                </c:pt>
                <c:pt idx="4762">
                  <c:v>0.43226726125364001</c:v>
                </c:pt>
                <c:pt idx="4763">
                  <c:v>0.43231556588440001</c:v>
                </c:pt>
                <c:pt idx="4764">
                  <c:v>0.43240376102379008</c:v>
                </c:pt>
                <c:pt idx="4765">
                  <c:v>0.43245004081819993</c:v>
                </c:pt>
                <c:pt idx="4766">
                  <c:v>0.43248528485733995</c:v>
                </c:pt>
                <c:pt idx="4767">
                  <c:v>0.43254069737671008</c:v>
                </c:pt>
                <c:pt idx="4768">
                  <c:v>0.43257637603339005</c:v>
                </c:pt>
                <c:pt idx="4769">
                  <c:v>0.43261366202918006</c:v>
                </c:pt>
                <c:pt idx="4770">
                  <c:v>0.43264659041111009</c:v>
                </c:pt>
                <c:pt idx="4771">
                  <c:v>0.43269402468816009</c:v>
                </c:pt>
                <c:pt idx="4772">
                  <c:v>0.43273028942596992</c:v>
                </c:pt>
                <c:pt idx="4773">
                  <c:v>0.432792664775</c:v>
                </c:pt>
                <c:pt idx="4774">
                  <c:v>0.43284894764807991</c:v>
                </c:pt>
                <c:pt idx="4775">
                  <c:v>0.43291988147522997</c:v>
                </c:pt>
                <c:pt idx="4776">
                  <c:v>0.43299850342680002</c:v>
                </c:pt>
                <c:pt idx="4777">
                  <c:v>0.43306479536750997</c:v>
                </c:pt>
                <c:pt idx="4778">
                  <c:v>0.43313587425361999</c:v>
                </c:pt>
                <c:pt idx="4779">
                  <c:v>0.43318505593819001</c:v>
                </c:pt>
                <c:pt idx="4780">
                  <c:v>0.43327629131841006</c:v>
                </c:pt>
                <c:pt idx="4781">
                  <c:v>0.43333097854302993</c:v>
                </c:pt>
                <c:pt idx="4782">
                  <c:v>0.43342947357091011</c:v>
                </c:pt>
                <c:pt idx="4783">
                  <c:v>0.43352086071018991</c:v>
                </c:pt>
                <c:pt idx="4784">
                  <c:v>0.43360499490190008</c:v>
                </c:pt>
                <c:pt idx="4785">
                  <c:v>0.43374367125927993</c:v>
                </c:pt>
                <c:pt idx="4786">
                  <c:v>0.43389192150743994</c:v>
                </c:pt>
                <c:pt idx="4787">
                  <c:v>0.4339692379284501</c:v>
                </c:pt>
                <c:pt idx="4788">
                  <c:v>0.43407600131655011</c:v>
                </c:pt>
                <c:pt idx="4789">
                  <c:v>0.43419602511181998</c:v>
                </c:pt>
                <c:pt idx="4790">
                  <c:v>0.43428517632422992</c:v>
                </c:pt>
                <c:pt idx="4791">
                  <c:v>0.43440339936949002</c:v>
                </c:pt>
                <c:pt idx="4792">
                  <c:v>0.43445982730152011</c:v>
                </c:pt>
                <c:pt idx="4793">
                  <c:v>0.43452932586724002</c:v>
                </c:pt>
                <c:pt idx="4794">
                  <c:v>0.43458573847118998</c:v>
                </c:pt>
                <c:pt idx="4795">
                  <c:v>0.43466319995113989</c:v>
                </c:pt>
                <c:pt idx="4796">
                  <c:v>0.43471817729365991</c:v>
                </c:pt>
                <c:pt idx="4797">
                  <c:v>0.4347690929855399</c:v>
                </c:pt>
                <c:pt idx="4798">
                  <c:v>0.43481348102462003</c:v>
                </c:pt>
                <c:pt idx="4799">
                  <c:v>0.43491328158307008</c:v>
                </c:pt>
                <c:pt idx="4800">
                  <c:v>0.4349495463208799</c:v>
                </c:pt>
                <c:pt idx="4801">
                  <c:v>0.43503788722218006</c:v>
                </c:pt>
                <c:pt idx="4802">
                  <c:v>0.43509387997735005</c:v>
                </c:pt>
                <c:pt idx="4803">
                  <c:v>0.43513899331118999</c:v>
                </c:pt>
                <c:pt idx="4804">
                  <c:v>0.43522409768772996</c:v>
                </c:pt>
                <c:pt idx="4805">
                  <c:v>0.43526809577777992</c:v>
                </c:pt>
                <c:pt idx="4806">
                  <c:v>0.43531248922054</c:v>
                </c:pt>
                <c:pt idx="4807">
                  <c:v>0.43535397067691006</c:v>
                </c:pt>
                <c:pt idx="4808">
                  <c:v>0.43540981837314008</c:v>
                </c:pt>
                <c:pt idx="4809">
                  <c:v>0.43547669054966009</c:v>
                </c:pt>
                <c:pt idx="4810">
                  <c:v>0.43553785169768999</c:v>
                </c:pt>
                <c:pt idx="4811">
                  <c:v>0.43557286463431999</c:v>
                </c:pt>
                <c:pt idx="4812">
                  <c:v>0.4356739602856099</c:v>
                </c:pt>
                <c:pt idx="4813">
                  <c:v>0.43572138988857989</c:v>
                </c:pt>
                <c:pt idx="4814">
                  <c:v>0.43581438778812998</c:v>
                </c:pt>
                <c:pt idx="4815">
                  <c:v>0.43588619196899003</c:v>
                </c:pt>
                <c:pt idx="4816">
                  <c:v>0.43595596532452996</c:v>
                </c:pt>
                <c:pt idx="4817">
                  <c:v>0.43605972105644009</c:v>
                </c:pt>
                <c:pt idx="4818">
                  <c:v>0.43615614667722991</c:v>
                </c:pt>
                <c:pt idx="4819">
                  <c:v>0.43626203971162991</c:v>
                </c:pt>
                <c:pt idx="4820">
                  <c:v>0.43639781488998008</c:v>
                </c:pt>
                <c:pt idx="4821">
                  <c:v>0.4365171984068501</c:v>
                </c:pt>
                <c:pt idx="4822">
                  <c:v>0.43662294638229993</c:v>
                </c:pt>
                <c:pt idx="4823">
                  <c:v>0.43674407060656995</c:v>
                </c:pt>
                <c:pt idx="4824">
                  <c:v>0.43682341785290002</c:v>
                </c:pt>
                <c:pt idx="4825">
                  <c:v>0.43688840426305009</c:v>
                </c:pt>
                <c:pt idx="4826">
                  <c:v>0.43699777871228007</c:v>
                </c:pt>
                <c:pt idx="4827">
                  <c:v>0.43708075243238009</c:v>
                </c:pt>
                <c:pt idx="4828">
                  <c:v>0.43715473249751002</c:v>
                </c:pt>
                <c:pt idx="4829">
                  <c:v>0.43721232090115003</c:v>
                </c:pt>
                <c:pt idx="4830">
                  <c:v>0.43725946506029989</c:v>
                </c:pt>
                <c:pt idx="4831">
                  <c:v>0.43732909335689008</c:v>
                </c:pt>
                <c:pt idx="4832">
                  <c:v>0.43737710786974993</c:v>
                </c:pt>
                <c:pt idx="4833">
                  <c:v>0.4374551495855199</c:v>
                </c:pt>
                <c:pt idx="4834">
                  <c:v>0.43752946384426994</c:v>
                </c:pt>
                <c:pt idx="4835">
                  <c:v>0.43757322757182004</c:v>
                </c:pt>
                <c:pt idx="4836">
                  <c:v>0.43765025387492007</c:v>
                </c:pt>
                <c:pt idx="4837">
                  <c:v>0.43768695378958999</c:v>
                </c:pt>
                <c:pt idx="4838">
                  <c:v>0.4377542611429599</c:v>
                </c:pt>
                <c:pt idx="4839">
                  <c:v>0.43778298281529993</c:v>
                </c:pt>
                <c:pt idx="4840">
                  <c:v>0.43786218500267005</c:v>
                </c:pt>
                <c:pt idx="4841">
                  <c:v>0.43790280150902006</c:v>
                </c:pt>
                <c:pt idx="4842">
                  <c:v>0.43797141439295006</c:v>
                </c:pt>
                <c:pt idx="4843">
                  <c:v>0.43802334549749</c:v>
                </c:pt>
                <c:pt idx="4844">
                  <c:v>0.43807962837056991</c:v>
                </c:pt>
                <c:pt idx="4845">
                  <c:v>0.43814838631346009</c:v>
                </c:pt>
                <c:pt idx="4846">
                  <c:v>0.43822033555326989</c:v>
                </c:pt>
                <c:pt idx="4847">
                  <c:v>0.43826631924081005</c:v>
                </c:pt>
                <c:pt idx="4848">
                  <c:v>0.43838004545857001</c:v>
                </c:pt>
                <c:pt idx="4849">
                  <c:v>0.43849530303203998</c:v>
                </c:pt>
                <c:pt idx="4850">
                  <c:v>0.43855643714326997</c:v>
                </c:pt>
                <c:pt idx="4851">
                  <c:v>0.43862142355342004</c:v>
                </c:pt>
                <c:pt idx="4852">
                  <c:v>0.4386872803172801</c:v>
                </c:pt>
                <c:pt idx="4853">
                  <c:v>0.43883320962222006</c:v>
                </c:pt>
                <c:pt idx="4854">
                  <c:v>0.4388906529669101</c:v>
                </c:pt>
                <c:pt idx="4855">
                  <c:v>0.43897797845555009</c:v>
                </c:pt>
                <c:pt idx="4856">
                  <c:v>0.43907980983932005</c:v>
                </c:pt>
                <c:pt idx="4857">
                  <c:v>0.43921543995872003</c:v>
                </c:pt>
                <c:pt idx="4858">
                  <c:v>0.43930015438624004</c:v>
                </c:pt>
                <c:pt idx="4859">
                  <c:v>0.43939444270453998</c:v>
                </c:pt>
                <c:pt idx="4860">
                  <c:v>0.43947059865394</c:v>
                </c:pt>
                <c:pt idx="4861">
                  <c:v>0.43954631942647993</c:v>
                </c:pt>
                <c:pt idx="4862">
                  <c:v>0.43960216712270994</c:v>
                </c:pt>
                <c:pt idx="4863">
                  <c:v>0.43967121518349006</c:v>
                </c:pt>
                <c:pt idx="4864">
                  <c:v>0.43971415263305991</c:v>
                </c:pt>
                <c:pt idx="4865">
                  <c:v>0.43977116080089007</c:v>
                </c:pt>
                <c:pt idx="4866">
                  <c:v>0.43985819617162991</c:v>
                </c:pt>
                <c:pt idx="4867">
                  <c:v>0.43991041739407999</c:v>
                </c:pt>
                <c:pt idx="4868">
                  <c:v>0.43993130588305007</c:v>
                </c:pt>
                <c:pt idx="4869">
                  <c:v>0.43999382629103989</c:v>
                </c:pt>
                <c:pt idx="4870">
                  <c:v>0.44003487797423002</c:v>
                </c:pt>
                <c:pt idx="4871">
                  <c:v>0.44008071660282</c:v>
                </c:pt>
                <c:pt idx="4872">
                  <c:v>0.44015078007627007</c:v>
                </c:pt>
                <c:pt idx="4873">
                  <c:v>0.44017689068749011</c:v>
                </c:pt>
                <c:pt idx="4874">
                  <c:v>0.4402497102810099</c:v>
                </c:pt>
                <c:pt idx="4875">
                  <c:v>0.44035023613420998</c:v>
                </c:pt>
                <c:pt idx="4876">
                  <c:v>0.44042233043297996</c:v>
                </c:pt>
                <c:pt idx="4877">
                  <c:v>0.44048775201997992</c:v>
                </c:pt>
                <c:pt idx="4878">
                  <c:v>0.44058305575094003</c:v>
                </c:pt>
                <c:pt idx="4879">
                  <c:v>0.44067400771335996</c:v>
                </c:pt>
                <c:pt idx="4880">
                  <c:v>0.44077816004034998</c:v>
                </c:pt>
                <c:pt idx="4881">
                  <c:v>0.44085384783434001</c:v>
                </c:pt>
                <c:pt idx="4882">
                  <c:v>0.44099038760045994</c:v>
                </c:pt>
                <c:pt idx="4883">
                  <c:v>0.44107806050293008</c:v>
                </c:pt>
                <c:pt idx="4884">
                  <c:v>0.44116198602530998</c:v>
                </c:pt>
                <c:pt idx="4885">
                  <c:v>0.44123930244631993</c:v>
                </c:pt>
                <c:pt idx="4886">
                  <c:v>0.44132285640223001</c:v>
                </c:pt>
                <c:pt idx="4887">
                  <c:v>0.44141163248038007</c:v>
                </c:pt>
                <c:pt idx="4888">
                  <c:v>0.4415096923314199</c:v>
                </c:pt>
                <c:pt idx="4889">
                  <c:v>0.44162530431555003</c:v>
                </c:pt>
                <c:pt idx="4890">
                  <c:v>0.44175455184109991</c:v>
                </c:pt>
                <c:pt idx="4891">
                  <c:v>0.44187001876628007</c:v>
                </c:pt>
                <c:pt idx="4892">
                  <c:v>0.44193340952796989</c:v>
                </c:pt>
                <c:pt idx="4893">
                  <c:v>0.44202566702094992</c:v>
                </c:pt>
                <c:pt idx="4894">
                  <c:v>0.44207324635694989</c:v>
                </c:pt>
                <c:pt idx="4895">
                  <c:v>0.44212851381737006</c:v>
                </c:pt>
                <c:pt idx="4896">
                  <c:v>0.4421868275157701</c:v>
                </c:pt>
                <c:pt idx="4897">
                  <c:v>0.44224253015303994</c:v>
                </c:pt>
                <c:pt idx="4898">
                  <c:v>0.44230766162213997</c:v>
                </c:pt>
                <c:pt idx="4899">
                  <c:v>0.4423273896395099</c:v>
                </c:pt>
                <c:pt idx="4900">
                  <c:v>0.44237279309124999</c:v>
                </c:pt>
                <c:pt idx="4901">
                  <c:v>0.44240325547101</c:v>
                </c:pt>
                <c:pt idx="4902">
                  <c:v>0.4424672264684999</c:v>
                </c:pt>
                <c:pt idx="4903">
                  <c:v>0.44250479673687004</c:v>
                </c:pt>
                <c:pt idx="4904">
                  <c:v>0.44258066256835993</c:v>
                </c:pt>
                <c:pt idx="4905">
                  <c:v>0.44265681851775995</c:v>
                </c:pt>
                <c:pt idx="4906">
                  <c:v>0.44273732623569995</c:v>
                </c:pt>
                <c:pt idx="4907">
                  <c:v>0.44281493277460005</c:v>
                </c:pt>
                <c:pt idx="4908">
                  <c:v>0.44287440694461</c:v>
                </c:pt>
                <c:pt idx="4909">
                  <c:v>0.44292242145747007</c:v>
                </c:pt>
                <c:pt idx="4910">
                  <c:v>0.44299567622783997</c:v>
                </c:pt>
                <c:pt idx="4911">
                  <c:v>0.44306008240218997</c:v>
                </c:pt>
                <c:pt idx="4912">
                  <c:v>0.44314771590530011</c:v>
                </c:pt>
                <c:pt idx="4913">
                  <c:v>0.44320209511544006</c:v>
                </c:pt>
                <c:pt idx="4914">
                  <c:v>0.44328927554513009</c:v>
                </c:pt>
                <c:pt idx="4915">
                  <c:v>0.44334584853611991</c:v>
                </c:pt>
                <c:pt idx="4916">
                  <c:v>0.44338965633938998</c:v>
                </c:pt>
                <c:pt idx="4917">
                  <c:v>0.44350207702659006</c:v>
                </c:pt>
                <c:pt idx="4918">
                  <c:v>0.44354573977090994</c:v>
                </c:pt>
                <c:pt idx="4919">
                  <c:v>0.44360927559154995</c:v>
                </c:pt>
                <c:pt idx="4920">
                  <c:v>0.44366338258035998</c:v>
                </c:pt>
                <c:pt idx="4921">
                  <c:v>0.44375360924803009</c:v>
                </c:pt>
                <c:pt idx="4922">
                  <c:v>0.44380162376088994</c:v>
                </c:pt>
                <c:pt idx="4923">
                  <c:v>0.44391810609873006</c:v>
                </c:pt>
                <c:pt idx="4924">
                  <c:v>0.44401413512443999</c:v>
                </c:pt>
                <c:pt idx="4925">
                  <c:v>0.44415121583336004</c:v>
                </c:pt>
                <c:pt idx="4926">
                  <c:v>0.44421083506231995</c:v>
                </c:pt>
                <c:pt idx="4927">
                  <c:v>0.44425928475202991</c:v>
                </c:pt>
                <c:pt idx="4928">
                  <c:v>0.44430671902907992</c:v>
                </c:pt>
                <c:pt idx="4929">
                  <c:v>0.44436053589999003</c:v>
                </c:pt>
                <c:pt idx="4930">
                  <c:v>0.44444525032751003</c:v>
                </c:pt>
                <c:pt idx="4931">
                  <c:v>0.44456028207583009</c:v>
                </c:pt>
                <c:pt idx="4932">
                  <c:v>0.44462874990081991</c:v>
                </c:pt>
                <c:pt idx="4933">
                  <c:v>0.44468155135906007</c:v>
                </c:pt>
                <c:pt idx="4934">
                  <c:v>0.44476496025601997</c:v>
                </c:pt>
                <c:pt idx="4935">
                  <c:v>0.4447941171052201</c:v>
                </c:pt>
                <c:pt idx="4936">
                  <c:v>0.44482893125352008</c:v>
                </c:pt>
                <c:pt idx="4937">
                  <c:v>0.44492887687092009</c:v>
                </c:pt>
                <c:pt idx="4938">
                  <c:v>0.44499705457799998</c:v>
                </c:pt>
                <c:pt idx="4939">
                  <c:v>0.44504913074149011</c:v>
                </c:pt>
                <c:pt idx="4940">
                  <c:v>0.44513007363627999</c:v>
                </c:pt>
                <c:pt idx="4941">
                  <c:v>0.44517243085003999</c:v>
                </c:pt>
                <c:pt idx="4942">
                  <c:v>0.4452549693932899</c:v>
                </c:pt>
                <c:pt idx="4943">
                  <c:v>0.4453711616132201</c:v>
                </c:pt>
                <c:pt idx="4944">
                  <c:v>0.44539846615539003</c:v>
                </c:pt>
                <c:pt idx="4945">
                  <c:v>0.44548648347945008</c:v>
                </c:pt>
                <c:pt idx="4946">
                  <c:v>0.44557237469961009</c:v>
                </c:pt>
                <c:pt idx="4947">
                  <c:v>0.44567520517500991</c:v>
                </c:pt>
                <c:pt idx="4948">
                  <c:v>0.44577660138191999</c:v>
                </c:pt>
                <c:pt idx="4949">
                  <c:v>0.44582171471574994</c:v>
                </c:pt>
                <c:pt idx="4950">
                  <c:v>0.44593600165571989</c:v>
                </c:pt>
                <c:pt idx="4951">
                  <c:v>0.44601972018418001</c:v>
                </c:pt>
                <c:pt idx="4952">
                  <c:v>0.44608224059217005</c:v>
                </c:pt>
                <c:pt idx="4953">
                  <c:v>0.44617362773144009</c:v>
                </c:pt>
                <c:pt idx="4954">
                  <c:v>0.4462861934775999</c:v>
                </c:pt>
                <c:pt idx="4955">
                  <c:v>0.44639339204256001</c:v>
                </c:pt>
                <c:pt idx="4956">
                  <c:v>0.44649797058789997</c:v>
                </c:pt>
                <c:pt idx="4957">
                  <c:v>0.4465742805547499</c:v>
                </c:pt>
                <c:pt idx="4958">
                  <c:v>0.44662156977284995</c:v>
                </c:pt>
                <c:pt idx="4959">
                  <c:v>0.44672978375047001</c:v>
                </c:pt>
                <c:pt idx="4960">
                  <c:v>0.44680884087888995</c:v>
                </c:pt>
                <c:pt idx="4961">
                  <c:v>0.44686846010785009</c:v>
                </c:pt>
                <c:pt idx="4962">
                  <c:v>0.44692459792197003</c:v>
                </c:pt>
                <c:pt idx="4963">
                  <c:v>0.44699669222074001</c:v>
                </c:pt>
                <c:pt idx="4964">
                  <c:v>0.44706385451515995</c:v>
                </c:pt>
                <c:pt idx="4965">
                  <c:v>0.44709663783813003</c:v>
                </c:pt>
                <c:pt idx="4966">
                  <c:v>0.44712318362620995</c:v>
                </c:pt>
                <c:pt idx="4967">
                  <c:v>0.4472106541737999</c:v>
                </c:pt>
                <c:pt idx="4968">
                  <c:v>0.44728695518214989</c:v>
                </c:pt>
                <c:pt idx="4969">
                  <c:v>0.44732249462519991</c:v>
                </c:pt>
                <c:pt idx="4970">
                  <c:v>0.4473480250006201</c:v>
                </c:pt>
                <c:pt idx="4971">
                  <c:v>0.44740039128201992</c:v>
                </c:pt>
                <c:pt idx="4972">
                  <c:v>0.44747828793882993</c:v>
                </c:pt>
                <c:pt idx="4973">
                  <c:v>0.44752789810015003</c:v>
                </c:pt>
                <c:pt idx="4974">
                  <c:v>0.44759578568933001</c:v>
                </c:pt>
                <c:pt idx="4975">
                  <c:v>0.44772010121053007</c:v>
                </c:pt>
                <c:pt idx="4976">
                  <c:v>0.44779059986083003</c:v>
                </c:pt>
                <c:pt idx="4977">
                  <c:v>0.44789402689306002</c:v>
                </c:pt>
                <c:pt idx="4978">
                  <c:v>0.44795306588621009</c:v>
                </c:pt>
                <c:pt idx="4979">
                  <c:v>0.44804807949927006</c:v>
                </c:pt>
                <c:pt idx="4980">
                  <c:v>0.44814207769967007</c:v>
                </c:pt>
                <c:pt idx="4981">
                  <c:v>0.44823520554636009</c:v>
                </c:pt>
                <c:pt idx="4982">
                  <c:v>0.44828597617928989</c:v>
                </c:pt>
                <c:pt idx="4983">
                  <c:v>0.44839810674859004</c:v>
                </c:pt>
                <c:pt idx="4984">
                  <c:v>0.44849254012583994</c:v>
                </c:pt>
                <c:pt idx="4985">
                  <c:v>0.44861700070599997</c:v>
                </c:pt>
                <c:pt idx="4986">
                  <c:v>0.44869475230386002</c:v>
                </c:pt>
                <c:pt idx="4987">
                  <c:v>0.44880978405219007</c:v>
                </c:pt>
                <c:pt idx="4988">
                  <c:v>0.44887404516759011</c:v>
                </c:pt>
                <c:pt idx="4989">
                  <c:v>0.44896963901644993</c:v>
                </c:pt>
                <c:pt idx="4990">
                  <c:v>0.44902360094631</c:v>
                </c:pt>
                <c:pt idx="4991">
                  <c:v>0.44908002887834009</c:v>
                </c:pt>
                <c:pt idx="4992">
                  <c:v>0.44914341964001991</c:v>
                </c:pt>
                <c:pt idx="4993">
                  <c:v>0.4491917242707899</c:v>
                </c:pt>
                <c:pt idx="4994">
                  <c:v>0.4492232020632001</c:v>
                </c:pt>
                <c:pt idx="4995">
                  <c:v>0.4493476626433599</c:v>
                </c:pt>
                <c:pt idx="4996">
                  <c:v>0.44942033717792995</c:v>
                </c:pt>
                <c:pt idx="4997">
                  <c:v>0.44955596729732994</c:v>
                </c:pt>
                <c:pt idx="4998">
                  <c:v>0.44960905887348002</c:v>
                </c:pt>
                <c:pt idx="4999">
                  <c:v>0.44967651128580011</c:v>
                </c:pt>
                <c:pt idx="5000">
                  <c:v>0.44974773523086009</c:v>
                </c:pt>
                <c:pt idx="5001">
                  <c:v>0.44978864185511003</c:v>
                </c:pt>
                <c:pt idx="5002">
                  <c:v>0.44980851493142993</c:v>
                </c:pt>
                <c:pt idx="5003">
                  <c:v>0.44986914957304003</c:v>
                </c:pt>
                <c:pt idx="5004">
                  <c:v>0.4499590861228</c:v>
                </c:pt>
                <c:pt idx="5005">
                  <c:v>0.4500036192208301</c:v>
                </c:pt>
                <c:pt idx="5006">
                  <c:v>0.4500755684606399</c:v>
                </c:pt>
                <c:pt idx="5007">
                  <c:v>0.45014244063715991</c:v>
                </c:pt>
                <c:pt idx="5008">
                  <c:v>0.45019350138800007</c:v>
                </c:pt>
                <c:pt idx="5009">
                  <c:v>0.45027154310376005</c:v>
                </c:pt>
                <c:pt idx="5010">
                  <c:v>0.45030011971714989</c:v>
                </c:pt>
                <c:pt idx="5011">
                  <c:v>0.45040137086511001</c:v>
                </c:pt>
                <c:pt idx="5012">
                  <c:v>0.4505288776832499</c:v>
                </c:pt>
                <c:pt idx="5013">
                  <c:v>0.45060836998851994</c:v>
                </c:pt>
                <c:pt idx="5014">
                  <c:v>0.45068960300120997</c:v>
                </c:pt>
                <c:pt idx="5015">
                  <c:v>0.45080565016219998</c:v>
                </c:pt>
                <c:pt idx="5016">
                  <c:v>0.45091154319659998</c:v>
                </c:pt>
                <c:pt idx="5017">
                  <c:v>0.45102759035758</c:v>
                </c:pt>
                <c:pt idx="5018">
                  <c:v>0.4510957680646599</c:v>
                </c:pt>
                <c:pt idx="5019">
                  <c:v>0.45118487771785998</c:v>
                </c:pt>
                <c:pt idx="5020">
                  <c:v>0.45128289411174993</c:v>
                </c:pt>
                <c:pt idx="5021">
                  <c:v>0.45135734900139002</c:v>
                </c:pt>
                <c:pt idx="5022">
                  <c:v>0.45142921203620001</c:v>
                </c:pt>
                <c:pt idx="5023">
                  <c:v>0.45147951616056003</c:v>
                </c:pt>
                <c:pt idx="5024">
                  <c:v>0.45154275563118995</c:v>
                </c:pt>
                <c:pt idx="5025">
                  <c:v>0.45162523323665993</c:v>
                </c:pt>
                <c:pt idx="5026">
                  <c:v>0.45172241321820006</c:v>
                </c:pt>
                <c:pt idx="5027">
                  <c:v>0.45178134090673994</c:v>
                </c:pt>
                <c:pt idx="5028">
                  <c:v>0.45189214170692993</c:v>
                </c:pt>
                <c:pt idx="5029">
                  <c:v>0.45198643002523009</c:v>
                </c:pt>
                <c:pt idx="5030">
                  <c:v>0.45209667482817006</c:v>
                </c:pt>
                <c:pt idx="5031">
                  <c:v>0.45216920430377994</c:v>
                </c:pt>
                <c:pt idx="5032">
                  <c:v>0.45222577729475999</c:v>
                </c:pt>
                <c:pt idx="5033">
                  <c:v>0.45230701030745002</c:v>
                </c:pt>
                <c:pt idx="5034">
                  <c:v>0.45240419980478008</c:v>
                </c:pt>
                <c:pt idx="5035">
                  <c:v>0.45246947633283008</c:v>
                </c:pt>
                <c:pt idx="5036">
                  <c:v>0.45255070934552011</c:v>
                </c:pt>
                <c:pt idx="5037">
                  <c:v>0.45264789884284995</c:v>
                </c:pt>
                <c:pt idx="5038">
                  <c:v>0.45269286711772994</c:v>
                </c:pt>
                <c:pt idx="5039">
                  <c:v>0.4527973095626201</c:v>
                </c:pt>
                <c:pt idx="5040">
                  <c:v>0.45283647547945005</c:v>
                </c:pt>
                <c:pt idx="5041">
                  <c:v>0.45292641202922002</c:v>
                </c:pt>
                <c:pt idx="5042">
                  <c:v>0.45305116272727997</c:v>
                </c:pt>
                <c:pt idx="5043">
                  <c:v>0.45308452628606011</c:v>
                </c:pt>
                <c:pt idx="5044">
                  <c:v>0.45317446283582008</c:v>
                </c:pt>
                <c:pt idx="5045">
                  <c:v>0.45328325704924999</c:v>
                </c:pt>
                <c:pt idx="5046">
                  <c:v>0.4533920512626699</c:v>
                </c:pt>
                <c:pt idx="5047">
                  <c:v>0.45346022896975002</c:v>
                </c:pt>
                <c:pt idx="5048">
                  <c:v>0.45353565962439002</c:v>
                </c:pt>
                <c:pt idx="5049">
                  <c:v>0.45365409159374992</c:v>
                </c:pt>
                <c:pt idx="5050">
                  <c:v>0.45372713744002002</c:v>
                </c:pt>
                <c:pt idx="5051">
                  <c:v>0.45387654815978995</c:v>
                </c:pt>
                <c:pt idx="5052">
                  <c:v>0.4539403740983301</c:v>
                </c:pt>
                <c:pt idx="5053">
                  <c:v>0.45396793529906998</c:v>
                </c:pt>
                <c:pt idx="5054">
                  <c:v>0.4540158047529701</c:v>
                </c:pt>
                <c:pt idx="5055">
                  <c:v>0.45410719189224991</c:v>
                </c:pt>
                <c:pt idx="5056">
                  <c:v>0.45422033787421001</c:v>
                </c:pt>
                <c:pt idx="5057">
                  <c:v>0.45440021097373995</c:v>
                </c:pt>
                <c:pt idx="5058">
                  <c:v>0.45447999339691991</c:v>
                </c:pt>
                <c:pt idx="5059">
                  <c:v>0.45452075979348994</c:v>
                </c:pt>
                <c:pt idx="5060">
                  <c:v>0.45459894173693005</c:v>
                </c:pt>
                <c:pt idx="5061">
                  <c:v>0.45462650293765994</c:v>
                </c:pt>
                <c:pt idx="5062">
                  <c:v>0.45469177946571993</c:v>
                </c:pt>
                <c:pt idx="5063">
                  <c:v>0.45476430894133002</c:v>
                </c:pt>
                <c:pt idx="5064">
                  <c:v>0.45481943134280001</c:v>
                </c:pt>
                <c:pt idx="5065">
                  <c:v>0.45488294948890995</c:v>
                </c:pt>
                <c:pt idx="5066">
                  <c:v>0.45494418204085996</c:v>
                </c:pt>
                <c:pt idx="5067">
                  <c:v>0.45504572330672</c:v>
                </c:pt>
                <c:pt idx="5068">
                  <c:v>0.45511680219283002</c:v>
                </c:pt>
                <c:pt idx="5069">
                  <c:v>0.45517482577331991</c:v>
                </c:pt>
                <c:pt idx="5070">
                  <c:v>0.45524590465941994</c:v>
                </c:pt>
                <c:pt idx="5071">
                  <c:v>0.45531843413504003</c:v>
                </c:pt>
                <c:pt idx="5072">
                  <c:v>0.45538661184211993</c:v>
                </c:pt>
                <c:pt idx="5073">
                  <c:v>0.45545624013870989</c:v>
                </c:pt>
                <c:pt idx="5074">
                  <c:v>0.45553892374090998</c:v>
                </c:pt>
                <c:pt idx="5075">
                  <c:v>0.45560420026896997</c:v>
                </c:pt>
                <c:pt idx="5076">
                  <c:v>0.45567092738654003</c:v>
                </c:pt>
                <c:pt idx="5077">
                  <c:v>0.45573620391459002</c:v>
                </c:pt>
                <c:pt idx="5078">
                  <c:v>0.45584209694899003</c:v>
                </c:pt>
                <c:pt idx="5079">
                  <c:v>0.45591027465606992</c:v>
                </c:pt>
                <c:pt idx="5080">
                  <c:v>0.45596539705753991</c:v>
                </c:pt>
                <c:pt idx="5081">
                  <c:v>0.45601181592192996</c:v>
                </c:pt>
                <c:pt idx="5082">
                  <c:v>0.45607443860597008</c:v>
                </c:pt>
                <c:pt idx="5083">
                  <c:v>0.45615397369414001</c:v>
                </c:pt>
                <c:pt idx="5084">
                  <c:v>0.45626421849707999</c:v>
                </c:pt>
                <c:pt idx="5085">
                  <c:v>0.45630628559293007</c:v>
                </c:pt>
                <c:pt idx="5086">
                  <c:v>0.45641798098537989</c:v>
                </c:pt>
                <c:pt idx="5087">
                  <c:v>0.45649843051132</c:v>
                </c:pt>
                <c:pt idx="5088">
                  <c:v>0.45658479877929992</c:v>
                </c:pt>
                <c:pt idx="5089">
                  <c:v>0.45666022943393991</c:v>
                </c:pt>
                <c:pt idx="5090">
                  <c:v>0.45675741893126998</c:v>
                </c:pt>
                <c:pt idx="5091">
                  <c:v>0.45684300371248998</c:v>
                </c:pt>
                <c:pt idx="5092">
                  <c:v>0.45691263200908994</c:v>
                </c:pt>
                <c:pt idx="5093">
                  <c:v>0.45704318506518993</c:v>
                </c:pt>
                <c:pt idx="5094">
                  <c:v>0.45714182515203006</c:v>
                </c:pt>
                <c:pt idx="5095">
                  <c:v>0.45718534283739998</c:v>
                </c:pt>
                <c:pt idx="5096">
                  <c:v>0.45723756405985005</c:v>
                </c:pt>
                <c:pt idx="5097">
                  <c:v>0.45731154412496999</c:v>
                </c:pt>
                <c:pt idx="5098">
                  <c:v>0.45740873362230006</c:v>
                </c:pt>
                <c:pt idx="5099">
                  <c:v>0.45746820779231001</c:v>
                </c:pt>
                <c:pt idx="5100">
                  <c:v>0.45758931137965009</c:v>
                </c:pt>
                <c:pt idx="5101">
                  <c:v>0.45769449975623</c:v>
                </c:pt>
                <c:pt idx="5102">
                  <c:v>0.45783520693891999</c:v>
                </c:pt>
                <c:pt idx="5103">
                  <c:v>0.45791353877258989</c:v>
                </c:pt>
                <c:pt idx="5104">
                  <c:v>0.45803103652308996</c:v>
                </c:pt>
                <c:pt idx="5105">
                  <c:v>0.45809341187212005</c:v>
                </c:pt>
                <c:pt idx="5106">
                  <c:v>0.45818479901139009</c:v>
                </c:pt>
                <c:pt idx="5107">
                  <c:v>0.45827328497164999</c:v>
                </c:pt>
                <c:pt idx="5108">
                  <c:v>0.45838643095361009</c:v>
                </c:pt>
                <c:pt idx="5109">
                  <c:v>0.45854744638948008</c:v>
                </c:pt>
                <c:pt idx="5110">
                  <c:v>0.45861127232802001</c:v>
                </c:pt>
                <c:pt idx="5111">
                  <c:v>0.45869975828826992</c:v>
                </c:pt>
                <c:pt idx="5112">
                  <c:v>0.45873747361559003</c:v>
                </c:pt>
                <c:pt idx="5113">
                  <c:v>0.45884336664999004</c:v>
                </c:pt>
                <c:pt idx="5114">
                  <c:v>0.45888253256681999</c:v>
                </c:pt>
                <c:pt idx="5115">
                  <c:v>0.45902614092854011</c:v>
                </c:pt>
                <c:pt idx="5116">
                  <c:v>0.45910882453074997</c:v>
                </c:pt>
                <c:pt idx="5117">
                  <c:v>0.45918280459586991</c:v>
                </c:pt>
                <c:pt idx="5118">
                  <c:v>0.45930755529393008</c:v>
                </c:pt>
                <c:pt idx="5119">
                  <c:v>0.45939168948565001</c:v>
                </c:pt>
                <c:pt idx="5120">
                  <c:v>0.45949178016199999</c:v>
                </c:pt>
                <c:pt idx="5121">
                  <c:v>0.45956721081663998</c:v>
                </c:pt>
                <c:pt idx="5122">
                  <c:v>0.45961798144957</c:v>
                </c:pt>
                <c:pt idx="5123">
                  <c:v>0.45971517094690006</c:v>
                </c:pt>
                <c:pt idx="5124">
                  <c:v>0.45977464511690003</c:v>
                </c:pt>
                <c:pt idx="5125">
                  <c:v>0.45990809935203991</c:v>
                </c:pt>
                <c:pt idx="5126">
                  <c:v>0.4599675735220401</c:v>
                </c:pt>
                <c:pt idx="5127">
                  <c:v>0.46001979474448995</c:v>
                </c:pt>
                <c:pt idx="5128">
                  <c:v>0.4601343913159599</c:v>
                </c:pt>
                <c:pt idx="5129">
                  <c:v>0.46018516194888992</c:v>
                </c:pt>
                <c:pt idx="5130">
                  <c:v>0.46023303140280003</c:v>
                </c:pt>
                <c:pt idx="5131">
                  <c:v>0.46033167148962995</c:v>
                </c:pt>
                <c:pt idx="5132">
                  <c:v>0.4604259598079401</c:v>
                </c:pt>
                <c:pt idx="5133">
                  <c:v>0.4604537719469699</c:v>
                </c:pt>
                <c:pt idx="5134">
                  <c:v>0.46054780932696993</c:v>
                </c:pt>
                <c:pt idx="5135">
                  <c:v>0.46060438231794998</c:v>
                </c:pt>
                <c:pt idx="5136">
                  <c:v>0.4606479000033199</c:v>
                </c:pt>
                <c:pt idx="5137">
                  <c:v>0.46076974952235994</c:v>
                </c:pt>
                <c:pt idx="5138">
                  <c:v>0.46088434609383011</c:v>
                </c:pt>
                <c:pt idx="5139">
                  <c:v>0.46098153559115995</c:v>
                </c:pt>
                <c:pt idx="5140">
                  <c:v>0.46106421919336005</c:v>
                </c:pt>
                <c:pt idx="5141">
                  <c:v>0.4611614086906799</c:v>
                </c:pt>
                <c:pt idx="5142">
                  <c:v>0.46121508050264004</c:v>
                </c:pt>
                <c:pt idx="5143">
                  <c:v>0.46127020290411003</c:v>
                </c:pt>
                <c:pt idx="5144">
                  <c:v>0.46132387471606995</c:v>
                </c:pt>
                <c:pt idx="5145">
                  <c:v>0.4613775465280201</c:v>
                </c:pt>
                <c:pt idx="5146">
                  <c:v>0.46141381126582992</c:v>
                </c:pt>
                <c:pt idx="5147">
                  <c:v>0.46153130901632999</c:v>
                </c:pt>
                <c:pt idx="5148">
                  <c:v>0.46164590558779994</c:v>
                </c:pt>
                <c:pt idx="5149">
                  <c:v>0.4617909645390299</c:v>
                </c:pt>
                <c:pt idx="5150">
                  <c:v>0.46186494460416005</c:v>
                </c:pt>
                <c:pt idx="5151">
                  <c:v>0.46193312231123995</c:v>
                </c:pt>
                <c:pt idx="5152">
                  <c:v>0.46199549766027004</c:v>
                </c:pt>
                <c:pt idx="5153">
                  <c:v>0.46204336711417993</c:v>
                </c:pt>
                <c:pt idx="5154">
                  <c:v>0.46213475425344996</c:v>
                </c:pt>
                <c:pt idx="5155">
                  <c:v>0.46222178962419003</c:v>
                </c:pt>
                <c:pt idx="5156">
                  <c:v>0.46231607794249996</c:v>
                </c:pt>
                <c:pt idx="5157">
                  <c:v>0.4624248721559201</c:v>
                </c:pt>
                <c:pt idx="5158">
                  <c:v>0.46245443883592996</c:v>
                </c:pt>
                <c:pt idx="5159">
                  <c:v>0.4624857969154399</c:v>
                </c:pt>
                <c:pt idx="5160">
                  <c:v>0.46258878877081</c:v>
                </c:pt>
                <c:pt idx="5161">
                  <c:v>0.46263665822472011</c:v>
                </c:pt>
                <c:pt idx="5162">
                  <c:v>0.46273094654302005</c:v>
                </c:pt>
                <c:pt idx="5163">
                  <c:v>0.46280202542912008</c:v>
                </c:pt>
                <c:pt idx="5164">
                  <c:v>0.46291081964254999</c:v>
                </c:pt>
                <c:pt idx="5165">
                  <c:v>0.4630196138559699</c:v>
                </c:pt>
                <c:pt idx="5166">
                  <c:v>0.46308489038402989</c:v>
                </c:pt>
                <c:pt idx="5167">
                  <c:v>0.46316757398622999</c:v>
                </c:pt>
                <c:pt idx="5168">
                  <c:v>0.46324010346185007</c:v>
                </c:pt>
                <c:pt idx="5169">
                  <c:v>0.46343158127747008</c:v>
                </c:pt>
                <c:pt idx="5170">
                  <c:v>0.46351136370065005</c:v>
                </c:pt>
                <c:pt idx="5171">
                  <c:v>0.46358679435529004</c:v>
                </c:pt>
                <c:pt idx="5172">
                  <c:v>0.46367382972603011</c:v>
                </c:pt>
                <c:pt idx="5173">
                  <c:v>0.46374490861213991</c:v>
                </c:pt>
                <c:pt idx="5174">
                  <c:v>0.46379567924506993</c:v>
                </c:pt>
                <c:pt idx="5175">
                  <c:v>0.46386965931020008</c:v>
                </c:pt>
                <c:pt idx="5176">
                  <c:v>0.46392623230117991</c:v>
                </c:pt>
                <c:pt idx="5177">
                  <c:v>0.4640060147243501</c:v>
                </c:pt>
                <c:pt idx="5178">
                  <c:v>0.46412061129583004</c:v>
                </c:pt>
                <c:pt idx="5179">
                  <c:v>0.46424391140437993</c:v>
                </c:pt>
                <c:pt idx="5180">
                  <c:v>0.46437446446047992</c:v>
                </c:pt>
                <c:pt idx="5181">
                  <c:v>0.46443248804098003</c:v>
                </c:pt>
                <c:pt idx="5182">
                  <c:v>0.46450109806716999</c:v>
                </c:pt>
                <c:pt idx="5183">
                  <c:v>0.46455868932855005</c:v>
                </c:pt>
                <c:pt idx="5184">
                  <c:v>0.4646660329524599</c:v>
                </c:pt>
                <c:pt idx="5185">
                  <c:v>0.46476032127076006</c:v>
                </c:pt>
                <c:pt idx="5186">
                  <c:v>0.46482735624518989</c:v>
                </c:pt>
                <c:pt idx="5187">
                  <c:v>0.46489377550589994</c:v>
                </c:pt>
                <c:pt idx="5188">
                  <c:v>0.46495615085493003</c:v>
                </c:pt>
                <c:pt idx="5189">
                  <c:v>0.46499241559273008</c:v>
                </c:pt>
                <c:pt idx="5190">
                  <c:v>0.46506059329980998</c:v>
                </c:pt>
                <c:pt idx="5191">
                  <c:v>0.46517518987128992</c:v>
                </c:pt>
                <c:pt idx="5192">
                  <c:v>0.46526512642104989</c:v>
                </c:pt>
                <c:pt idx="5193">
                  <c:v>0.46533330412813001</c:v>
                </c:pt>
                <c:pt idx="5194">
                  <c:v>0.46538262417154996</c:v>
                </c:pt>
                <c:pt idx="5195">
                  <c:v>0.46550737486960991</c:v>
                </c:pt>
                <c:pt idx="5196">
                  <c:v>0.46561326790400992</c:v>
                </c:pt>
                <c:pt idx="5197">
                  <c:v>0.46567999502157997</c:v>
                </c:pt>
                <c:pt idx="5198">
                  <c:v>0.46576412921328991</c:v>
                </c:pt>
                <c:pt idx="5199">
                  <c:v>0.46584206229662994</c:v>
                </c:pt>
                <c:pt idx="5200">
                  <c:v>0.46591934229111009</c:v>
                </c:pt>
                <c:pt idx="5201">
                  <c:v>0.4660353894521001</c:v>
                </c:pt>
                <c:pt idx="5202">
                  <c:v>0.4661006659801501</c:v>
                </c:pt>
                <c:pt idx="5203">
                  <c:v>0.46616975773534008</c:v>
                </c:pt>
                <c:pt idx="5204">
                  <c:v>0.46619785547747994</c:v>
                </c:pt>
                <c:pt idx="5205">
                  <c:v>0.46624572493138006</c:v>
                </c:pt>
                <c:pt idx="5206">
                  <c:v>0.46632405676504995</c:v>
                </c:pt>
                <c:pt idx="5207">
                  <c:v>0.46641689449384005</c:v>
                </c:pt>
                <c:pt idx="5208">
                  <c:v>0.46649667691702001</c:v>
                </c:pt>
                <c:pt idx="5209">
                  <c:v>0.4666141746675101</c:v>
                </c:pt>
                <c:pt idx="5210">
                  <c:v>0.46669830885923003</c:v>
                </c:pt>
                <c:pt idx="5211">
                  <c:v>0.46681870778875001</c:v>
                </c:pt>
                <c:pt idx="5212">
                  <c:v>0.46690850973313003</c:v>
                </c:pt>
                <c:pt idx="5213">
                  <c:v>0.46695361261339996</c:v>
                </c:pt>
                <c:pt idx="5214">
                  <c:v>0.46704645034219006</c:v>
                </c:pt>
                <c:pt idx="5215">
                  <c:v>0.46717265162976007</c:v>
                </c:pt>
                <c:pt idx="5216">
                  <c:v>0.46731625999147997</c:v>
                </c:pt>
                <c:pt idx="5217">
                  <c:v>0.46735687649781998</c:v>
                </c:pt>
                <c:pt idx="5218">
                  <c:v>0.46742650479441994</c:v>
                </c:pt>
                <c:pt idx="5219">
                  <c:v>0.4675614096190599</c:v>
                </c:pt>
                <c:pt idx="5220">
                  <c:v>0.46761943319956001</c:v>
                </c:pt>
                <c:pt idx="5221">
                  <c:v>0.4677021168017601</c:v>
                </c:pt>
                <c:pt idx="5222">
                  <c:v>0.46774563448713002</c:v>
                </c:pt>
                <c:pt idx="5223">
                  <c:v>0.46784572516348</c:v>
                </c:pt>
                <c:pt idx="5224">
                  <c:v>0.46791245228104006</c:v>
                </c:pt>
                <c:pt idx="5225">
                  <c:v>0.46802559826300993</c:v>
                </c:pt>
                <c:pt idx="5226">
                  <c:v>0.46807491830643011</c:v>
                </c:pt>
                <c:pt idx="5227">
                  <c:v>0.46817355839326003</c:v>
                </c:pt>
                <c:pt idx="5228">
                  <c:v>0.46828090201718009</c:v>
                </c:pt>
                <c:pt idx="5229">
                  <c:v>0.46836068444035006</c:v>
                </c:pt>
                <c:pt idx="5230">
                  <c:v>0.46846367629572994</c:v>
                </c:pt>
                <c:pt idx="5231">
                  <c:v>0.46854926107695993</c:v>
                </c:pt>
                <c:pt idx="5232">
                  <c:v>0.46861163642599002</c:v>
                </c:pt>
                <c:pt idx="5233">
                  <c:v>0.46870592474428996</c:v>
                </c:pt>
                <c:pt idx="5234">
                  <c:v>0.46878715775697999</c:v>
                </c:pt>
                <c:pt idx="5235">
                  <c:v>0.46885968723259008</c:v>
                </c:pt>
                <c:pt idx="5236">
                  <c:v>0.46892786493966998</c:v>
                </c:pt>
                <c:pt idx="5237">
                  <c:v>0.4689815367516299</c:v>
                </c:pt>
                <c:pt idx="5238">
                  <c:v>0.46914980513505999</c:v>
                </c:pt>
                <c:pt idx="5239">
                  <c:v>0.46926585229604001</c:v>
                </c:pt>
                <c:pt idx="5240">
                  <c:v>0.46937319591996007</c:v>
                </c:pt>
                <c:pt idx="5241">
                  <c:v>0.46944862657460007</c:v>
                </c:pt>
                <c:pt idx="5242">
                  <c:v>0.46958643257826993</c:v>
                </c:pt>
                <c:pt idx="5243">
                  <c:v>0.4696763691280299</c:v>
                </c:pt>
                <c:pt idx="5244">
                  <c:v>0.46977791039388994</c:v>
                </c:pt>
                <c:pt idx="5245">
                  <c:v>0.46983883515340996</c:v>
                </c:pt>
                <c:pt idx="5246">
                  <c:v>0.46994907995634994</c:v>
                </c:pt>
                <c:pt idx="5247">
                  <c:v>0.47004772004319006</c:v>
                </c:pt>
                <c:pt idx="5248">
                  <c:v>0.47012750246636004</c:v>
                </c:pt>
                <c:pt idx="5249">
                  <c:v>0.4701869013809199</c:v>
                </c:pt>
                <c:pt idx="5250">
                  <c:v>0.47021888960564007</c:v>
                </c:pt>
                <c:pt idx="5251">
                  <c:v>0.47031172733442994</c:v>
                </c:pt>
                <c:pt idx="5252">
                  <c:v>0.4704060156527301</c:v>
                </c:pt>
                <c:pt idx="5253">
                  <c:v>0.47049305102346994</c:v>
                </c:pt>
                <c:pt idx="5254">
                  <c:v>0.47064681351178006</c:v>
                </c:pt>
                <c:pt idx="5255">
                  <c:v>0.47072659593495003</c:v>
                </c:pt>
                <c:pt idx="5256">
                  <c:v>0.47086005017008992</c:v>
                </c:pt>
                <c:pt idx="5257">
                  <c:v>0.47090211726594999</c:v>
                </c:pt>
                <c:pt idx="5258">
                  <c:v>0.47098770204717</c:v>
                </c:pt>
                <c:pt idx="5259">
                  <c:v>0.47106313270180999</c:v>
                </c:pt>
                <c:pt idx="5260">
                  <c:v>0.47113421158792002</c:v>
                </c:pt>
                <c:pt idx="5261">
                  <c:v>0.47120238929499991</c:v>
                </c:pt>
                <c:pt idx="5262">
                  <c:v>0.47128072112866004</c:v>
                </c:pt>
                <c:pt idx="5263">
                  <c:v>0.47134744824623009</c:v>
                </c:pt>
                <c:pt idx="5264">
                  <c:v>0.47140112005819002</c:v>
                </c:pt>
                <c:pt idx="5265">
                  <c:v>0.47150991427160993</c:v>
                </c:pt>
                <c:pt idx="5266">
                  <c:v>0.47160565317941994</c:v>
                </c:pt>
                <c:pt idx="5267">
                  <c:v>0.47166584263720002</c:v>
                </c:pt>
                <c:pt idx="5268">
                  <c:v>0.47175796507821999</c:v>
                </c:pt>
                <c:pt idx="5269">
                  <c:v>0.47179858158456001</c:v>
                </c:pt>
                <c:pt idx="5270">
                  <c:v>0.47186966047067003</c:v>
                </c:pt>
                <c:pt idx="5271">
                  <c:v>0.47199296057920992</c:v>
                </c:pt>
                <c:pt idx="5272">
                  <c:v>0.47208724889752007</c:v>
                </c:pt>
                <c:pt idx="5273">
                  <c:v>0.47220329605850009</c:v>
                </c:pt>
                <c:pt idx="5274">
                  <c:v>0.47233384911461007</c:v>
                </c:pt>
                <c:pt idx="5275">
                  <c:v>0.47245279745461999</c:v>
                </c:pt>
                <c:pt idx="5276">
                  <c:v>0.47253969714043009</c:v>
                </c:pt>
                <c:pt idx="5277">
                  <c:v>0.47263847291219996</c:v>
                </c:pt>
                <c:pt idx="5278">
                  <c:v>0.47269649649269008</c:v>
                </c:pt>
                <c:pt idx="5279">
                  <c:v>0.47276902596830994</c:v>
                </c:pt>
                <c:pt idx="5280">
                  <c:v>0.47284010485440997</c:v>
                </c:pt>
                <c:pt idx="5281">
                  <c:v>0.47294164612028</c:v>
                </c:pt>
                <c:pt idx="5282">
                  <c:v>0.47301127441686996</c:v>
                </c:pt>
                <c:pt idx="5283">
                  <c:v>0.47314472865200008</c:v>
                </c:pt>
                <c:pt idx="5284">
                  <c:v>0.47318824633737</c:v>
                </c:pt>
                <c:pt idx="5285">
                  <c:v>0.4733230042198</c:v>
                </c:pt>
                <c:pt idx="5286">
                  <c:v>0.47340873594323996</c:v>
                </c:pt>
                <c:pt idx="5287">
                  <c:v>0.47347981482934998</c:v>
                </c:pt>
                <c:pt idx="5288">
                  <c:v>0.47354073958887</c:v>
                </c:pt>
                <c:pt idx="5289">
                  <c:v>0.47365098439179998</c:v>
                </c:pt>
                <c:pt idx="5290">
                  <c:v>0.47372206327791</c:v>
                </c:pt>
                <c:pt idx="5291">
                  <c:v>0.47378298803742003</c:v>
                </c:pt>
                <c:pt idx="5292">
                  <c:v>0.47388017753475009</c:v>
                </c:pt>
                <c:pt idx="5293">
                  <c:v>0.4739759164425601</c:v>
                </c:pt>
                <c:pt idx="5294">
                  <c:v>0.47411372244622996</c:v>
                </c:pt>
                <c:pt idx="5295">
                  <c:v>0.47419205427990008</c:v>
                </c:pt>
                <c:pt idx="5296">
                  <c:v>0.47427618847161002</c:v>
                </c:pt>
                <c:pt idx="5297">
                  <c:v>0.47433566264161997</c:v>
                </c:pt>
                <c:pt idx="5298">
                  <c:v>0.47440093916966997</c:v>
                </c:pt>
                <c:pt idx="5299">
                  <c:v>0.47445316039212004</c:v>
                </c:pt>
                <c:pt idx="5300">
                  <c:v>0.47460112052236991</c:v>
                </c:pt>
                <c:pt idx="5301">
                  <c:v>0.47469540884068007</c:v>
                </c:pt>
                <c:pt idx="5302">
                  <c:v>0.47482015953874002</c:v>
                </c:pt>
                <c:pt idx="5303">
                  <c:v>0.47489268901434989</c:v>
                </c:pt>
                <c:pt idx="5304">
                  <c:v>0.4749985820487499</c:v>
                </c:pt>
                <c:pt idx="5305">
                  <c:v>0.47511172803071</c:v>
                </c:pt>
                <c:pt idx="5306">
                  <c:v>0.47520021399095991</c:v>
                </c:pt>
                <c:pt idx="5307">
                  <c:v>0.47527999641414009</c:v>
                </c:pt>
                <c:pt idx="5308">
                  <c:v>0.47538443885903003</c:v>
                </c:pt>
                <c:pt idx="5309">
                  <c:v>0.47543520949196005</c:v>
                </c:pt>
                <c:pt idx="5310">
                  <c:v>0.47555125665295006</c:v>
                </c:pt>
                <c:pt idx="5311">
                  <c:v>0.47567310617198011</c:v>
                </c:pt>
                <c:pt idx="5312">
                  <c:v>0.47572387680490991</c:v>
                </c:pt>
                <c:pt idx="5313">
                  <c:v>0.47579640628052999</c:v>
                </c:pt>
                <c:pt idx="5314">
                  <c:v>0.47590374990444007</c:v>
                </c:pt>
                <c:pt idx="5315">
                  <c:v>0.47605025944519008</c:v>
                </c:pt>
                <c:pt idx="5316">
                  <c:v>0.47616485601666003</c:v>
                </c:pt>
                <c:pt idx="5317">
                  <c:v>0.4762721996405701</c:v>
                </c:pt>
                <c:pt idx="5318">
                  <c:v>0.47638099385400001</c:v>
                </c:pt>
                <c:pt idx="5319">
                  <c:v>0.47647383158279011</c:v>
                </c:pt>
                <c:pt idx="5320">
                  <c:v>0.47666821057744002</c:v>
                </c:pt>
                <c:pt idx="5321">
                  <c:v>0.47681036834965007</c:v>
                </c:pt>
                <c:pt idx="5322">
                  <c:v>0.47691759322072991</c:v>
                </c:pt>
                <c:pt idx="5323">
                  <c:v>0.47704101208211003</c:v>
                </c:pt>
                <c:pt idx="5324">
                  <c:v>0.4771382015794301</c:v>
                </c:pt>
                <c:pt idx="5325">
                  <c:v>0.47720057692845996</c:v>
                </c:pt>
                <c:pt idx="5326">
                  <c:v>0.47730996539075998</c:v>
                </c:pt>
                <c:pt idx="5327">
                  <c:v>0.4773906041545799</c:v>
                </c:pt>
                <c:pt idx="5328">
                  <c:v>0.47743702301896995</c:v>
                </c:pt>
                <c:pt idx="5329">
                  <c:v>0.47753566310581008</c:v>
                </c:pt>
                <c:pt idx="5330">
                  <c:v>0.47760891561555008</c:v>
                </c:pt>
                <c:pt idx="5331">
                  <c:v>0.47767056793045004</c:v>
                </c:pt>
                <c:pt idx="5332">
                  <c:v>0.4777677574277801</c:v>
                </c:pt>
                <c:pt idx="5333">
                  <c:v>0.47785044102997998</c:v>
                </c:pt>
                <c:pt idx="5334">
                  <c:v>0.47798099408608996</c:v>
                </c:pt>
                <c:pt idx="5335">
                  <c:v>0.47805207297219998</c:v>
                </c:pt>
                <c:pt idx="5336">
                  <c:v>0.47813620716390992</c:v>
                </c:pt>
                <c:pt idx="5337">
                  <c:v>0.47824064960880008</c:v>
                </c:pt>
                <c:pt idx="5338">
                  <c:v>0.47829432142075001</c:v>
                </c:pt>
                <c:pt idx="5339">
                  <c:v>0.47839876386563995</c:v>
                </c:pt>
                <c:pt idx="5340">
                  <c:v>0.47847999687832998</c:v>
                </c:pt>
                <c:pt idx="5341">
                  <c:v>0.47856122989102001</c:v>
                </c:pt>
                <c:pt idx="5342">
                  <c:v>0.47865551820931995</c:v>
                </c:pt>
                <c:pt idx="5343">
                  <c:v>0.4787193441478601</c:v>
                </c:pt>
                <c:pt idx="5344">
                  <c:v>0.47879332421299003</c:v>
                </c:pt>
                <c:pt idx="5345">
                  <c:v>0.47883394071934005</c:v>
                </c:pt>
                <c:pt idx="5346">
                  <c:v>0.47891952550057004</c:v>
                </c:pt>
                <c:pt idx="5347">
                  <c:v>0.47899060438667007</c:v>
                </c:pt>
                <c:pt idx="5348">
                  <c:v>0.47915887277009994</c:v>
                </c:pt>
                <c:pt idx="5349">
                  <c:v>0.47922870842004994</c:v>
                </c:pt>
                <c:pt idx="5350">
                  <c:v>0.47932569056401997</c:v>
                </c:pt>
                <c:pt idx="5351">
                  <c:v>0.47946784833622003</c:v>
                </c:pt>
                <c:pt idx="5352">
                  <c:v>0.47957809313916</c:v>
                </c:pt>
                <c:pt idx="5353">
                  <c:v>0.47968688735258991</c:v>
                </c:pt>
                <c:pt idx="5354">
                  <c:v>0.47979713215551989</c:v>
                </c:pt>
                <c:pt idx="5355">
                  <c:v>0.47989432165284995</c:v>
                </c:pt>
                <c:pt idx="5356">
                  <c:v>0.47999586291870999</c:v>
                </c:pt>
                <c:pt idx="5357">
                  <c:v>0.48007956675214003</c:v>
                </c:pt>
                <c:pt idx="5358">
                  <c:v>0.4801597795335999</c:v>
                </c:pt>
                <c:pt idx="5359">
                  <c:v>0.48028162905263994</c:v>
                </c:pt>
                <c:pt idx="5360">
                  <c:v>0.48032102654908004</c:v>
                </c:pt>
                <c:pt idx="5361">
                  <c:v>0.48042378682484999</c:v>
                </c:pt>
                <c:pt idx="5362">
                  <c:v>0.48045424920461</c:v>
                </c:pt>
                <c:pt idx="5363">
                  <c:v>0.48054998811242</c:v>
                </c:pt>
                <c:pt idx="5364">
                  <c:v>0.48070665177975003</c:v>
                </c:pt>
                <c:pt idx="5365">
                  <c:v>0.48079513773999993</c:v>
                </c:pt>
                <c:pt idx="5366">
                  <c:v>0.48094454845977008</c:v>
                </c:pt>
                <c:pt idx="5367">
                  <c:v>0.48104899090466002</c:v>
                </c:pt>
                <c:pt idx="5368">
                  <c:v>0.48113022391735005</c:v>
                </c:pt>
                <c:pt idx="5369">
                  <c:v>0.48123901813076997</c:v>
                </c:pt>
                <c:pt idx="5370">
                  <c:v>0.48131734996444009</c:v>
                </c:pt>
                <c:pt idx="5371">
                  <c:v>0.48146095832615998</c:v>
                </c:pt>
                <c:pt idx="5372">
                  <c:v>0.48162342435154004</c:v>
                </c:pt>
                <c:pt idx="5373">
                  <c:v>0.4817003055956901</c:v>
                </c:pt>
                <c:pt idx="5374">
                  <c:v>0.48183302480137002</c:v>
                </c:pt>
                <c:pt idx="5375">
                  <c:v>0.48197301642400991</c:v>
                </c:pt>
                <c:pt idx="5376">
                  <c:v>0.48226458491598989</c:v>
                </c:pt>
                <c:pt idx="5377">
                  <c:v>0.48236757677136</c:v>
                </c:pt>
                <c:pt idx="5378">
                  <c:v>0.48251698749112992</c:v>
                </c:pt>
                <c:pt idx="5379">
                  <c:v>0.48256775812405994</c:v>
                </c:pt>
                <c:pt idx="5380">
                  <c:v>0.48268960764309998</c:v>
                </c:pt>
                <c:pt idx="5381">
                  <c:v>0.48279742672845005</c:v>
                </c:pt>
                <c:pt idx="5382">
                  <c:v>0.48284337013140011</c:v>
                </c:pt>
                <c:pt idx="5383">
                  <c:v>0.4829497763622399</c:v>
                </c:pt>
                <c:pt idx="5384">
                  <c:v>0.4829797255455599</c:v>
                </c:pt>
                <c:pt idx="5385">
                  <c:v>0.48313638921288993</c:v>
                </c:pt>
                <c:pt idx="5386">
                  <c:v>0.48327419521656001</c:v>
                </c:pt>
                <c:pt idx="5387">
                  <c:v>0.48330175641730011</c:v>
                </c:pt>
                <c:pt idx="5388">
                  <c:v>0.48341925416779996</c:v>
                </c:pt>
                <c:pt idx="5389">
                  <c:v>0.48351789425464009</c:v>
                </c:pt>
                <c:pt idx="5390">
                  <c:v>0.4836237872890401</c:v>
                </c:pt>
                <c:pt idx="5391">
                  <c:v>0.48372968032342989</c:v>
                </c:pt>
                <c:pt idx="5392">
                  <c:v>0.48384717807392996</c:v>
                </c:pt>
                <c:pt idx="5393">
                  <c:v>0.48397337936150997</c:v>
                </c:pt>
                <c:pt idx="5394">
                  <c:v>0.48410828418614993</c:v>
                </c:pt>
                <c:pt idx="5395">
                  <c:v>0.48419967132542996</c:v>
                </c:pt>
                <c:pt idx="5396">
                  <c:v>0.48431716907593003</c:v>
                </c:pt>
                <c:pt idx="5397">
                  <c:v>0.4844651292061799</c:v>
                </c:pt>
                <c:pt idx="5398">
                  <c:v>0.48459423167278004</c:v>
                </c:pt>
                <c:pt idx="5399">
                  <c:v>0.48469748536869006</c:v>
                </c:pt>
                <c:pt idx="5400">
                  <c:v>0.48479006125694002</c:v>
                </c:pt>
                <c:pt idx="5401">
                  <c:v>0.48484663424793006</c:v>
                </c:pt>
                <c:pt idx="5402">
                  <c:v>0.48490900959695993</c:v>
                </c:pt>
                <c:pt idx="5403">
                  <c:v>0.48498589084110999</c:v>
                </c:pt>
                <c:pt idx="5404">
                  <c:v>0.48507727798038003</c:v>
                </c:pt>
                <c:pt idx="5405">
                  <c:v>0.4851701157091699</c:v>
                </c:pt>
                <c:pt idx="5406">
                  <c:v>0.48523539223722989</c:v>
                </c:pt>
                <c:pt idx="5407">
                  <c:v>0.48529196522820994</c:v>
                </c:pt>
                <c:pt idx="5408">
                  <c:v>0.48541671592626989</c:v>
                </c:pt>
                <c:pt idx="5409">
                  <c:v>0.48551241218337005</c:v>
                </c:pt>
                <c:pt idx="5410">
                  <c:v>0.4856081937418999</c:v>
                </c:pt>
                <c:pt idx="5411">
                  <c:v>0.48568362439653989</c:v>
                </c:pt>
                <c:pt idx="5412">
                  <c:v>0.48573004326092994</c:v>
                </c:pt>
                <c:pt idx="5413">
                  <c:v>0.48588090457020994</c:v>
                </c:pt>
                <c:pt idx="5414">
                  <c:v>0.48595778581436999</c:v>
                </c:pt>
                <c:pt idx="5415">
                  <c:v>0.48604132411953005</c:v>
                </c:pt>
                <c:pt idx="5416">
                  <c:v>0.48608543769145007</c:v>
                </c:pt>
                <c:pt idx="5417">
                  <c:v>0.48619423190487998</c:v>
                </c:pt>
                <c:pt idx="5418">
                  <c:v>0.48626821196999992</c:v>
                </c:pt>
                <c:pt idx="5419">
                  <c:v>0.48637120382538002</c:v>
                </c:pt>
                <c:pt idx="5420">
                  <c:v>0.48644808506953008</c:v>
                </c:pt>
                <c:pt idx="5421">
                  <c:v>0.48659604519978994</c:v>
                </c:pt>
                <c:pt idx="5422">
                  <c:v>0.48667002526492009</c:v>
                </c:pt>
                <c:pt idx="5423">
                  <c:v>0.48683394187980999</c:v>
                </c:pt>
                <c:pt idx="5424">
                  <c:v>0.48702106792690003</c:v>
                </c:pt>
                <c:pt idx="5425">
                  <c:v>0.4872647669649699</c:v>
                </c:pt>
                <c:pt idx="5426">
                  <c:v>0.48742868357986002</c:v>
                </c:pt>
                <c:pt idx="5427">
                  <c:v>0.48757809429962995</c:v>
                </c:pt>
                <c:pt idx="5428">
                  <c:v>0.48765249335986005</c:v>
                </c:pt>
                <c:pt idx="5429">
                  <c:v>0.48778903312597999</c:v>
                </c:pt>
                <c:pt idx="5430">
                  <c:v>0.48790012517136994</c:v>
                </c:pt>
                <c:pt idx="5431">
                  <c:v>0.48804083235405993</c:v>
                </c:pt>
                <c:pt idx="5432">
                  <c:v>0.48817138541016991</c:v>
                </c:pt>
                <c:pt idx="5433">
                  <c:v>0.48828453139214001</c:v>
                </c:pt>
                <c:pt idx="5434">
                  <c:v>0.48839187501605008</c:v>
                </c:pt>
                <c:pt idx="5435">
                  <c:v>0.48845715154410008</c:v>
                </c:pt>
                <c:pt idx="5436">
                  <c:v>0.48858190224216003</c:v>
                </c:pt>
                <c:pt idx="5437">
                  <c:v>0.48873131296192995</c:v>
                </c:pt>
                <c:pt idx="5438">
                  <c:v>0.48891728277241997</c:v>
                </c:pt>
                <c:pt idx="5439">
                  <c:v>0.48901417791683</c:v>
                </c:pt>
                <c:pt idx="5440">
                  <c:v>0.48914037920441</c:v>
                </c:pt>
                <c:pt idx="5441">
                  <c:v>0.48920275455344009</c:v>
                </c:pt>
                <c:pt idx="5442">
                  <c:v>0.48933330760955007</c:v>
                </c:pt>
                <c:pt idx="5443">
                  <c:v>0.48959006195323007</c:v>
                </c:pt>
                <c:pt idx="5444">
                  <c:v>0.48978444094787998</c:v>
                </c:pt>
                <c:pt idx="5445">
                  <c:v>0.4899788199425299</c:v>
                </c:pt>
                <c:pt idx="5446">
                  <c:v>0.49004844823912008</c:v>
                </c:pt>
                <c:pt idx="5447">
                  <c:v>0.49017610011620993</c:v>
                </c:pt>
                <c:pt idx="5448">
                  <c:v>0.49026168489742994</c:v>
                </c:pt>
                <c:pt idx="5449">
                  <c:v>0.49039658972207989</c:v>
                </c:pt>
                <c:pt idx="5450">
                  <c:v>0.49050103216697005</c:v>
                </c:pt>
                <c:pt idx="5451">
                  <c:v>0.49052569218868003</c:v>
                </c:pt>
                <c:pt idx="5452">
                  <c:v>0.49062043669728994</c:v>
                </c:pt>
                <c:pt idx="5453">
                  <c:v>0.49070991705673994</c:v>
                </c:pt>
                <c:pt idx="5454">
                  <c:v>0.49079405124846009</c:v>
                </c:pt>
                <c:pt idx="5455">
                  <c:v>0.49091880194652004</c:v>
                </c:pt>
                <c:pt idx="5456">
                  <c:v>0.49096957257945006</c:v>
                </c:pt>
                <c:pt idx="5457">
                  <c:v>0.4911320386048299</c:v>
                </c:pt>
                <c:pt idx="5458">
                  <c:v>0.49120021631191002</c:v>
                </c:pt>
                <c:pt idx="5459">
                  <c:v>0.49133076936802</c:v>
                </c:pt>
                <c:pt idx="5460">
                  <c:v>0.49143086004436998</c:v>
                </c:pt>
                <c:pt idx="5461">
                  <c:v>0.49163684375511996</c:v>
                </c:pt>
                <c:pt idx="5462">
                  <c:v>0.4917761003483001</c:v>
                </c:pt>
                <c:pt idx="5463">
                  <c:v>0.49193131342612006</c:v>
                </c:pt>
                <c:pt idx="5464">
                  <c:v>0.49219241953834003</c:v>
                </c:pt>
                <c:pt idx="5465">
                  <c:v>0.49241435973372005</c:v>
                </c:pt>
                <c:pt idx="5466">
                  <c:v>0.49250574687300008</c:v>
                </c:pt>
                <c:pt idx="5467">
                  <c:v>0.49268416938301995</c:v>
                </c:pt>
                <c:pt idx="5468">
                  <c:v>0.49279357486978004</c:v>
                </c:pt>
                <c:pt idx="5469">
                  <c:v>0.49294237431621002</c:v>
                </c:pt>
                <c:pt idx="5470">
                  <c:v>0.49306132265621994</c:v>
                </c:pt>
                <c:pt idx="5471">
                  <c:v>0.49324554752429006</c:v>
                </c:pt>
                <c:pt idx="5472">
                  <c:v>0.49333113230551007</c:v>
                </c:pt>
                <c:pt idx="5473">
                  <c:v>0.49346621287556003</c:v>
                </c:pt>
                <c:pt idx="5474">
                  <c:v>0.4935284124791901</c:v>
                </c:pt>
                <c:pt idx="5475">
                  <c:v>0.49367347143042006</c:v>
                </c:pt>
                <c:pt idx="5476">
                  <c:v>0.49387295765255002</c:v>
                </c:pt>
                <c:pt idx="5477">
                  <c:v>0.49403901998752997</c:v>
                </c:pt>
                <c:pt idx="5478">
                  <c:v>0.49427546607803996</c:v>
                </c:pt>
                <c:pt idx="5479">
                  <c:v>0.49444808623000003</c:v>
                </c:pt>
                <c:pt idx="5480">
                  <c:v>0.49479187594442009</c:v>
                </c:pt>
                <c:pt idx="5481">
                  <c:v>0.49497465022297993</c:v>
                </c:pt>
                <c:pt idx="5482">
                  <c:v>0.49508489502590991</c:v>
                </c:pt>
                <c:pt idx="5483">
                  <c:v>0.49517193039664997</c:v>
                </c:pt>
                <c:pt idx="5484">
                  <c:v>0.49530683522129992</c:v>
                </c:pt>
                <c:pt idx="5485">
                  <c:v>0.49536195762276991</c:v>
                </c:pt>
                <c:pt idx="5486">
                  <c:v>0.49558099663913002</c:v>
                </c:pt>
                <c:pt idx="5487">
                  <c:v>0.49562641570179</c:v>
                </c:pt>
                <c:pt idx="5488">
                  <c:v>0.49574346266451008</c:v>
                </c:pt>
                <c:pt idx="5489">
                  <c:v>0.49586096041500993</c:v>
                </c:pt>
                <c:pt idx="5490">
                  <c:v>0.49596395227038004</c:v>
                </c:pt>
                <c:pt idx="5491">
                  <c:v>0.49604518528307007</c:v>
                </c:pt>
                <c:pt idx="5492">
                  <c:v>0.49609595591600009</c:v>
                </c:pt>
                <c:pt idx="5493">
                  <c:v>0.49625737314737006</c:v>
                </c:pt>
                <c:pt idx="5494">
                  <c:v>0.49636431497577993</c:v>
                </c:pt>
                <c:pt idx="5495">
                  <c:v>0.49654563866482992</c:v>
                </c:pt>
                <c:pt idx="5496">
                  <c:v>0.49673276471190997</c:v>
                </c:pt>
                <c:pt idx="5497">
                  <c:v>0.49688833059295989</c:v>
                </c:pt>
                <c:pt idx="5498">
                  <c:v>0.49704609204658001</c:v>
                </c:pt>
                <c:pt idx="5499">
                  <c:v>0.49733330877002002</c:v>
                </c:pt>
                <c:pt idx="5500">
                  <c:v>0.49749722538490992</c:v>
                </c:pt>
                <c:pt idx="5501">
                  <c:v>0.49772931970687995</c:v>
                </c:pt>
                <c:pt idx="5502">
                  <c:v>0.49783811392031008</c:v>
                </c:pt>
                <c:pt idx="5503">
                  <c:v>0.49798897522959007</c:v>
                </c:pt>
                <c:pt idx="5504">
                  <c:v>0.49811227533813995</c:v>
                </c:pt>
                <c:pt idx="5505">
                  <c:v>0.49827329077399996</c:v>
                </c:pt>
                <c:pt idx="5506">
                  <c:v>0.49849523096938997</c:v>
                </c:pt>
                <c:pt idx="5507">
                  <c:v>0.49863013579403992</c:v>
                </c:pt>
                <c:pt idx="5508">
                  <c:v>0.49881871243064002</c:v>
                </c:pt>
                <c:pt idx="5509">
                  <c:v>0.4990255372480501</c:v>
                </c:pt>
                <c:pt idx="5510">
                  <c:v>0.49922052572554998</c:v>
                </c:pt>
                <c:pt idx="5511">
                  <c:v>0.49947582947971991</c:v>
                </c:pt>
                <c:pt idx="5512">
                  <c:v>0.49990665456488004</c:v>
                </c:pt>
                <c:pt idx="5513">
                  <c:v>0.50008942884343011</c:v>
                </c:pt>
                <c:pt idx="5514">
                  <c:v>0.50023448779467006</c:v>
                </c:pt>
                <c:pt idx="5515">
                  <c:v>0.50025914781638003</c:v>
                </c:pt>
                <c:pt idx="5516">
                  <c:v>0.50046368093760996</c:v>
                </c:pt>
                <c:pt idx="5517">
                  <c:v>0.50056232102445009</c:v>
                </c:pt>
                <c:pt idx="5518">
                  <c:v>0.50068707172251004</c:v>
                </c:pt>
                <c:pt idx="5519">
                  <c:v>0.50073058940787996</c:v>
                </c:pt>
                <c:pt idx="5520">
                  <c:v>0.50093367193961003</c:v>
                </c:pt>
                <c:pt idx="5521">
                  <c:v>0.50112369916571997</c:v>
                </c:pt>
                <c:pt idx="5522">
                  <c:v>0.50126440634841996</c:v>
                </c:pt>
                <c:pt idx="5523">
                  <c:v>0.50135289230867008</c:v>
                </c:pt>
                <c:pt idx="5524">
                  <c:v>0.50155162307185996</c:v>
                </c:pt>
                <c:pt idx="5525">
                  <c:v>0.5017866185728499</c:v>
                </c:pt>
                <c:pt idx="5526">
                  <c:v>0.50187945630163999</c:v>
                </c:pt>
                <c:pt idx="5527">
                  <c:v>0.5020535270431199</c:v>
                </c:pt>
                <c:pt idx="5528">
                  <c:v>0.50244953797999004</c:v>
                </c:pt>
                <c:pt idx="5529">
                  <c:v>0.5026932370180599</c:v>
                </c:pt>
                <c:pt idx="5530">
                  <c:v>0.50280348182099011</c:v>
                </c:pt>
                <c:pt idx="5531">
                  <c:v>0.50293548546661992</c:v>
                </c:pt>
                <c:pt idx="5532">
                  <c:v>0.50306748911223997</c:v>
                </c:pt>
                <c:pt idx="5533">
                  <c:v>0.50321399865298</c:v>
                </c:pt>
                <c:pt idx="5534">
                  <c:v>0.50334890347762995</c:v>
                </c:pt>
                <c:pt idx="5535">
                  <c:v>0.50352128870542989</c:v>
                </c:pt>
                <c:pt idx="5536">
                  <c:v>0.50372605675082993</c:v>
                </c:pt>
                <c:pt idx="5537">
                  <c:v>0.50398136050500009</c:v>
                </c:pt>
                <c:pt idx="5538">
                  <c:v>0.50425987369136993</c:v>
                </c:pt>
                <c:pt idx="5539">
                  <c:v>0.50455144218334991</c:v>
                </c:pt>
                <c:pt idx="5540">
                  <c:v>0.50496717296569993</c:v>
                </c:pt>
                <c:pt idx="5541">
                  <c:v>0.5052056580533999</c:v>
                </c:pt>
                <c:pt idx="5542">
                  <c:v>0.50537102525781008</c:v>
                </c:pt>
                <c:pt idx="5543">
                  <c:v>0.50561617488539001</c:v>
                </c:pt>
                <c:pt idx="5544">
                  <c:v>0.5057641350156501</c:v>
                </c:pt>
                <c:pt idx="5545">
                  <c:v>0.50589033630321989</c:v>
                </c:pt>
                <c:pt idx="5546">
                  <c:v>0.50601943876982003</c:v>
                </c:pt>
                <c:pt idx="5547">
                  <c:v>0.5063182602093601</c:v>
                </c:pt>
                <c:pt idx="5548">
                  <c:v>0.50658661926913995</c:v>
                </c:pt>
                <c:pt idx="5549">
                  <c:v>0.50668090758744011</c:v>
                </c:pt>
                <c:pt idx="5550">
                  <c:v>0.50692895839404994</c:v>
                </c:pt>
                <c:pt idx="5551">
                  <c:v>0.50714654682089999</c:v>
                </c:pt>
                <c:pt idx="5552">
                  <c:v>0.50736703642676995</c:v>
                </c:pt>
                <c:pt idx="5553">
                  <c:v>0.50760058133825003</c:v>
                </c:pt>
                <c:pt idx="5554">
                  <c:v>0.50779931210143991</c:v>
                </c:pt>
                <c:pt idx="5555">
                  <c:v>0.50796177812681997</c:v>
                </c:pt>
                <c:pt idx="5556">
                  <c:v>0.50813294768927997</c:v>
                </c:pt>
                <c:pt idx="5557">
                  <c:v>0.50829106194612006</c:v>
                </c:pt>
                <c:pt idx="5558">
                  <c:v>0.5083926032119801</c:v>
                </c:pt>
                <c:pt idx="5559">
                  <c:v>0.50854636570028999</c:v>
                </c:pt>
                <c:pt idx="5560">
                  <c:v>0.50876395412714004</c:v>
                </c:pt>
                <c:pt idx="5561">
                  <c:v>0.5092890675306001</c:v>
                </c:pt>
                <c:pt idx="5562">
                  <c:v>0.50953421715818004</c:v>
                </c:pt>
                <c:pt idx="5563">
                  <c:v>0.51001195800898991</c:v>
                </c:pt>
                <c:pt idx="5564">
                  <c:v>0.51028934932334002</c:v>
                </c:pt>
                <c:pt idx="5565">
                  <c:v>0.51050611213144004</c:v>
                </c:pt>
                <c:pt idx="5566">
                  <c:v>0.51065697344072003</c:v>
                </c:pt>
                <c:pt idx="5567">
                  <c:v>0.51093258544805997</c:v>
                </c:pt>
                <c:pt idx="5568">
                  <c:v>0.51113276680075992</c:v>
                </c:pt>
                <c:pt idx="5569">
                  <c:v>0.51134165169054002</c:v>
                </c:pt>
                <c:pt idx="5570">
                  <c:v>0.51165043520253994</c:v>
                </c:pt>
                <c:pt idx="5571">
                  <c:v>0.51176812500715996</c:v>
                </c:pt>
                <c:pt idx="5572">
                  <c:v>0.51200747227670007</c:v>
                </c:pt>
                <c:pt idx="5573">
                  <c:v>0.51216848771256007</c:v>
                </c:pt>
                <c:pt idx="5574">
                  <c:v>0.51242814323526997</c:v>
                </c:pt>
                <c:pt idx="5575">
                  <c:v>0.51271826113772989</c:v>
                </c:pt>
                <c:pt idx="5576">
                  <c:v>0.5128444624253099</c:v>
                </c:pt>
                <c:pt idx="5577">
                  <c:v>0.51301273080873999</c:v>
                </c:pt>
                <c:pt idx="5578">
                  <c:v>0.5132216156985101</c:v>
                </c:pt>
                <c:pt idx="5579">
                  <c:v>0.51335942170217996</c:v>
                </c:pt>
                <c:pt idx="5580">
                  <c:v>0.51357846071854008</c:v>
                </c:pt>
                <c:pt idx="5581">
                  <c:v>0.51408659208242002</c:v>
                </c:pt>
                <c:pt idx="5582">
                  <c:v>0.51453439920717003</c:v>
                </c:pt>
                <c:pt idx="5583">
                  <c:v>0.51502614905183997</c:v>
                </c:pt>
                <c:pt idx="5584">
                  <c:v>0.51531336577527997</c:v>
                </c:pt>
                <c:pt idx="5585">
                  <c:v>0.51544101765237005</c:v>
                </c:pt>
                <c:pt idx="5586">
                  <c:v>0.51564845195263009</c:v>
                </c:pt>
                <c:pt idx="5587">
                  <c:v>0.51581381915704005</c:v>
                </c:pt>
                <c:pt idx="5588">
                  <c:v>0.51602689402214996</c:v>
                </c:pt>
                <c:pt idx="5589">
                  <c:v>0.51630992077024995</c:v>
                </c:pt>
                <c:pt idx="5590">
                  <c:v>0.51691916836542995</c:v>
                </c:pt>
                <c:pt idx="5591">
                  <c:v>0.51755162539280009</c:v>
                </c:pt>
                <c:pt idx="5592">
                  <c:v>0.51775591863954995</c:v>
                </c:pt>
                <c:pt idx="5593">
                  <c:v>0.51798390106747005</c:v>
                </c:pt>
                <c:pt idx="5594">
                  <c:v>0.51810865176553</c:v>
                </c:pt>
                <c:pt idx="5595">
                  <c:v>0.51832478960286998</c:v>
                </c:pt>
                <c:pt idx="5596">
                  <c:v>0.51851191564996002</c:v>
                </c:pt>
                <c:pt idx="5597">
                  <c:v>0.51887021125950006</c:v>
                </c:pt>
                <c:pt idx="5598">
                  <c:v>0.51936631287271995</c:v>
                </c:pt>
                <c:pt idx="5599">
                  <c:v>0.51990318611951003</c:v>
                </c:pt>
                <c:pt idx="5600">
                  <c:v>0.52035851609914996</c:v>
                </c:pt>
                <c:pt idx="5601">
                  <c:v>0.52049632210282004</c:v>
                </c:pt>
                <c:pt idx="5602">
                  <c:v>0.52073857055138006</c:v>
                </c:pt>
                <c:pt idx="5603">
                  <c:v>0.5209663131048099</c:v>
                </c:pt>
                <c:pt idx="5604">
                  <c:v>0.52163939704039008</c:v>
                </c:pt>
                <c:pt idx="5605">
                  <c:v>0.52273603230985</c:v>
                </c:pt>
                <c:pt idx="5606">
                  <c:v>0.5229202571779199</c:v>
                </c:pt>
                <c:pt idx="5607">
                  <c:v>0.52307837143475999</c:v>
                </c:pt>
                <c:pt idx="5608">
                  <c:v>0.52334237872600009</c:v>
                </c:pt>
                <c:pt idx="5609">
                  <c:v>0.52354981302625991</c:v>
                </c:pt>
                <c:pt idx="5610">
                  <c:v>0.5242388430446201</c:v>
                </c:pt>
                <c:pt idx="5611">
                  <c:v>0.52533171976866</c:v>
                </c:pt>
                <c:pt idx="5612">
                  <c:v>0.52549650415180005</c:v>
                </c:pt>
                <c:pt idx="5613">
                  <c:v>0.52563721133450003</c:v>
                </c:pt>
                <c:pt idx="5614">
                  <c:v>0.52587365742501002</c:v>
                </c:pt>
                <c:pt idx="5615">
                  <c:v>0.52654237919018998</c:v>
                </c:pt>
                <c:pt idx="5616">
                  <c:v>0.52785661328835998</c:v>
                </c:pt>
                <c:pt idx="5617">
                  <c:v>0.52803648638788991</c:v>
                </c:pt>
                <c:pt idx="5618">
                  <c:v>0.52818734769716991</c:v>
                </c:pt>
                <c:pt idx="5619">
                  <c:v>0.5284339479142599</c:v>
                </c:pt>
                <c:pt idx="5620">
                  <c:v>0.52901998607723999</c:v>
                </c:pt>
                <c:pt idx="5621">
                  <c:v>0.53018771063465997</c:v>
                </c:pt>
                <c:pt idx="5622">
                  <c:v>0.53055616037079001</c:v>
                </c:pt>
                <c:pt idx="5623">
                  <c:v>0.53074763818642001</c:v>
                </c:pt>
                <c:pt idx="5624">
                  <c:v>0.53133077517037997</c:v>
                </c:pt>
                <c:pt idx="5625">
                  <c:v>0.53149904355380007</c:v>
                </c:pt>
                <c:pt idx="5626">
                  <c:v>0.53201110165165999</c:v>
                </c:pt>
                <c:pt idx="5627">
                  <c:v>0.53265516339512997</c:v>
                </c:pt>
                <c:pt idx="5628">
                  <c:v>0.53319043092518004</c:v>
                </c:pt>
                <c:pt idx="5629">
                  <c:v>0.53328264593944996</c:v>
                </c:pt>
                <c:pt idx="5630">
                  <c:v>0.53371409373913004</c:v>
                </c:pt>
                <c:pt idx="5631">
                  <c:v>0.53404726862976992</c:v>
                </c:pt>
                <c:pt idx="5632">
                  <c:v>0.53483975120068994</c:v>
                </c:pt>
                <c:pt idx="5633">
                  <c:v>0.53555199065124004</c:v>
                </c:pt>
                <c:pt idx="5634">
                  <c:v>0.53576192064021</c:v>
                </c:pt>
                <c:pt idx="5635">
                  <c:v>0.53599732163151992</c:v>
                </c:pt>
                <c:pt idx="5636">
                  <c:v>0.53609886289738995</c:v>
                </c:pt>
                <c:pt idx="5637">
                  <c:v>0.53640783846351003</c:v>
                </c:pt>
                <c:pt idx="5638">
                  <c:v>0.53714908970431008</c:v>
                </c:pt>
                <c:pt idx="5639">
                  <c:v>0.53726658745480993</c:v>
                </c:pt>
                <c:pt idx="5640">
                  <c:v>0.53800203633755994</c:v>
                </c:pt>
                <c:pt idx="5641">
                  <c:v>0.53827184598685007</c:v>
                </c:pt>
                <c:pt idx="5642">
                  <c:v>0.53833712251490007</c:v>
                </c:pt>
                <c:pt idx="5643">
                  <c:v>0.53843286142272007</c:v>
                </c:pt>
                <c:pt idx="5644">
                  <c:v>0.53859097567955994</c:v>
                </c:pt>
                <c:pt idx="5645">
                  <c:v>0.53945407643939003</c:v>
                </c:pt>
                <c:pt idx="5646">
                  <c:v>0.53957592595843007</c:v>
                </c:pt>
                <c:pt idx="5647">
                  <c:v>0.53963975189697</c:v>
                </c:pt>
                <c:pt idx="5648">
                  <c:v>0.54064501042900992</c:v>
                </c:pt>
                <c:pt idx="5649">
                  <c:v>0.54069287988292003</c:v>
                </c:pt>
                <c:pt idx="5650">
                  <c:v>0.54077411289561006</c:v>
                </c:pt>
                <c:pt idx="5651">
                  <c:v>0.54088000593001007</c:v>
                </c:pt>
                <c:pt idx="5652">
                  <c:v>0.54120638857028003</c:v>
                </c:pt>
                <c:pt idx="5653">
                  <c:v>0.54174811143945001</c:v>
                </c:pt>
                <c:pt idx="5654">
                  <c:v>0.5418373950081401</c:v>
                </c:pt>
                <c:pt idx="5655">
                  <c:v>0.54190412212570993</c:v>
                </c:pt>
                <c:pt idx="5656">
                  <c:v>0.54200856457060009</c:v>
                </c:pt>
                <c:pt idx="5657">
                  <c:v>0.54298045954386009</c:v>
                </c:pt>
                <c:pt idx="5658">
                  <c:v>0.54306176771567993</c:v>
                </c:pt>
                <c:pt idx="5659">
                  <c:v>0.5431516291063101</c:v>
                </c:pt>
                <c:pt idx="5660">
                  <c:v>0.54322125740290006</c:v>
                </c:pt>
                <c:pt idx="5661">
                  <c:v>0.54335906340656992</c:v>
                </c:pt>
                <c:pt idx="5662">
                  <c:v>0.54411627113201</c:v>
                </c:pt>
                <c:pt idx="5663">
                  <c:v>0.5441742947124999</c:v>
                </c:pt>
                <c:pt idx="5664">
                  <c:v>0.54430774894763001</c:v>
                </c:pt>
                <c:pt idx="5665">
                  <c:v>0.54439623490788991</c:v>
                </c:pt>
                <c:pt idx="5666">
                  <c:v>0.54531010630065002</c:v>
                </c:pt>
                <c:pt idx="5667">
                  <c:v>0.54534492044895</c:v>
                </c:pt>
                <c:pt idx="5668">
                  <c:v>0.54544210994627007</c:v>
                </c:pt>
                <c:pt idx="5669">
                  <c:v>0.54556250887579005</c:v>
                </c:pt>
                <c:pt idx="5670">
                  <c:v>0.54567855603678006</c:v>
                </c:pt>
                <c:pt idx="5671">
                  <c:v>0.54592950802241003</c:v>
                </c:pt>
                <c:pt idx="5672">
                  <c:v>0.54633441032067998</c:v>
                </c:pt>
                <c:pt idx="5673">
                  <c:v>0.54649813911124001</c:v>
                </c:pt>
                <c:pt idx="5674">
                  <c:v>0.54656921799735003</c:v>
                </c:pt>
                <c:pt idx="5675">
                  <c:v>0.54666350631564997</c:v>
                </c:pt>
                <c:pt idx="5676">
                  <c:v>0.54692461242786994</c:v>
                </c:pt>
                <c:pt idx="5677">
                  <c:v>0.54764845659452011</c:v>
                </c:pt>
                <c:pt idx="5678">
                  <c:v>0.54772098607012998</c:v>
                </c:pt>
                <c:pt idx="5679">
                  <c:v>0.5477848120086799</c:v>
                </c:pt>
                <c:pt idx="5680">
                  <c:v>0.54793277213892999</c:v>
                </c:pt>
                <c:pt idx="5681">
                  <c:v>0.54829106774848002</c:v>
                </c:pt>
                <c:pt idx="5682">
                  <c:v>0.54878716936168992</c:v>
                </c:pt>
                <c:pt idx="5683">
                  <c:v>0.54883939058414</c:v>
                </c:pt>
                <c:pt idx="5684">
                  <c:v>0.54886985296390001</c:v>
                </c:pt>
                <c:pt idx="5685">
                  <c:v>0.54903086839976001</c:v>
                </c:pt>
                <c:pt idx="5686">
                  <c:v>0.54910920023342991</c:v>
                </c:pt>
                <c:pt idx="5687">
                  <c:v>0.54963436087891004</c:v>
                </c:pt>
                <c:pt idx="5688">
                  <c:v>0.55000566455204991</c:v>
                </c:pt>
                <c:pt idx="5689">
                  <c:v>0.55007094108009991</c:v>
                </c:pt>
                <c:pt idx="5690">
                  <c:v>0.55012751407107996</c:v>
                </c:pt>
                <c:pt idx="5691">
                  <c:v>0.5503175412971999</c:v>
                </c:pt>
                <c:pt idx="5692">
                  <c:v>0.55087746884894995</c:v>
                </c:pt>
                <c:pt idx="5693">
                  <c:v>0.55112697024507007</c:v>
                </c:pt>
                <c:pt idx="5694">
                  <c:v>0.55118499382556996</c:v>
                </c:pt>
                <c:pt idx="5695">
                  <c:v>0.55125462212215992</c:v>
                </c:pt>
                <c:pt idx="5696">
                  <c:v>0.55132425041875011</c:v>
                </c:pt>
                <c:pt idx="5697">
                  <c:v>0.55140838461046005</c:v>
                </c:pt>
                <c:pt idx="5698">
                  <c:v>0.55152008000291008</c:v>
                </c:pt>
                <c:pt idx="5699">
                  <c:v>0.55233386071932999</c:v>
                </c:pt>
                <c:pt idx="5700">
                  <c:v>0.55241509373202002</c:v>
                </c:pt>
                <c:pt idx="5701">
                  <c:v>0.55250938205031996</c:v>
                </c:pt>
                <c:pt idx="5702">
                  <c:v>0.55254999855665998</c:v>
                </c:pt>
                <c:pt idx="5703">
                  <c:v>0.55269505750789993</c:v>
                </c:pt>
                <c:pt idx="5704">
                  <c:v>0.55335652632552002</c:v>
                </c:pt>
                <c:pt idx="5705">
                  <c:v>0.55350158527674997</c:v>
                </c:pt>
                <c:pt idx="5706">
                  <c:v>0.55360747831114998</c:v>
                </c:pt>
                <c:pt idx="5707">
                  <c:v>0.55368435955530004</c:v>
                </c:pt>
                <c:pt idx="5708">
                  <c:v>0.55374963608336003</c:v>
                </c:pt>
                <c:pt idx="5709">
                  <c:v>0.55380911025335999</c:v>
                </c:pt>
                <c:pt idx="5710">
                  <c:v>0.55387148560239008</c:v>
                </c:pt>
                <c:pt idx="5711">
                  <c:v>0.55466350747611992</c:v>
                </c:pt>
                <c:pt idx="5712">
                  <c:v>0.55477230168954006</c:v>
                </c:pt>
                <c:pt idx="5713">
                  <c:v>0.55484918293369989</c:v>
                </c:pt>
                <c:pt idx="5714">
                  <c:v>0.55490285474565004</c:v>
                </c:pt>
                <c:pt idx="5715">
                  <c:v>0.55498118657931994</c:v>
                </c:pt>
                <c:pt idx="5716">
                  <c:v>0.55522343502787996</c:v>
                </c:pt>
                <c:pt idx="5717">
                  <c:v>0.55584573792867009</c:v>
                </c:pt>
                <c:pt idx="5718">
                  <c:v>0.55592987212038003</c:v>
                </c:pt>
                <c:pt idx="5719">
                  <c:v>0.5560125557225799</c:v>
                </c:pt>
                <c:pt idx="5720">
                  <c:v>0.55606912871355996</c:v>
                </c:pt>
                <c:pt idx="5721">
                  <c:v>0.55612715229406007</c:v>
                </c:pt>
                <c:pt idx="5722">
                  <c:v>0.55623304532846007</c:v>
                </c:pt>
                <c:pt idx="5723">
                  <c:v>0.55701491307559992</c:v>
                </c:pt>
                <c:pt idx="5724">
                  <c:v>0.55716577438487991</c:v>
                </c:pt>
                <c:pt idx="5725">
                  <c:v>0.5572412050395199</c:v>
                </c:pt>
                <c:pt idx="5726">
                  <c:v>0.55732969099977003</c:v>
                </c:pt>
                <c:pt idx="5727">
                  <c:v>0.55740802283343993</c:v>
                </c:pt>
                <c:pt idx="5728">
                  <c:v>0.55816450311023003</c:v>
                </c:pt>
                <c:pt idx="5729">
                  <c:v>0.5583030365625401</c:v>
                </c:pt>
                <c:pt idx="5730">
                  <c:v>0.55838717075426003</c:v>
                </c:pt>
                <c:pt idx="5731">
                  <c:v>0.55844519433474993</c:v>
                </c:pt>
                <c:pt idx="5732">
                  <c:v>0.55847565671450994</c:v>
                </c:pt>
                <c:pt idx="5733">
                  <c:v>0.55852932852647008</c:v>
                </c:pt>
                <c:pt idx="5734">
                  <c:v>0.55864827686648</c:v>
                </c:pt>
                <c:pt idx="5735">
                  <c:v>0.55914292789018005</c:v>
                </c:pt>
                <c:pt idx="5736">
                  <c:v>0.55948381642557998</c:v>
                </c:pt>
                <c:pt idx="5737">
                  <c:v>0.55955924708021998</c:v>
                </c:pt>
                <c:pt idx="5738">
                  <c:v>0.55960566594461003</c:v>
                </c:pt>
                <c:pt idx="5739">
                  <c:v>0.55965933775656995</c:v>
                </c:pt>
                <c:pt idx="5740">
                  <c:v>0.55976668138048002</c:v>
                </c:pt>
                <c:pt idx="5741">
                  <c:v>0.56042669960859004</c:v>
                </c:pt>
                <c:pt idx="5742">
                  <c:v>0.56067910218373007</c:v>
                </c:pt>
                <c:pt idx="5743">
                  <c:v>0.56076613755446991</c:v>
                </c:pt>
                <c:pt idx="5744">
                  <c:v>0.56081690818739993</c:v>
                </c:pt>
                <c:pt idx="5745">
                  <c:v>0.56088943766302002</c:v>
                </c:pt>
                <c:pt idx="5746">
                  <c:v>0.56097067067571005</c:v>
                </c:pt>
                <c:pt idx="5747">
                  <c:v>0.56113168611158004</c:v>
                </c:pt>
                <c:pt idx="5748">
                  <c:v>0.56177429726553996</c:v>
                </c:pt>
                <c:pt idx="5749">
                  <c:v>0.56192951034335992</c:v>
                </c:pt>
                <c:pt idx="5750">
                  <c:v>0.56200203981897001</c:v>
                </c:pt>
                <c:pt idx="5751">
                  <c:v>0.56206876693654007</c:v>
                </c:pt>
                <c:pt idx="5752">
                  <c:v>0.56214129641215993</c:v>
                </c:pt>
                <c:pt idx="5753">
                  <c:v>0.56286434558645992</c:v>
                </c:pt>
                <c:pt idx="5754">
                  <c:v>0.56306387134198999</c:v>
                </c:pt>
                <c:pt idx="5755">
                  <c:v>0.56314800553370992</c:v>
                </c:pt>
                <c:pt idx="5756">
                  <c:v>0.56324954679956996</c:v>
                </c:pt>
                <c:pt idx="5757">
                  <c:v>0.56328581153738</c:v>
                </c:pt>
                <c:pt idx="5758">
                  <c:v>0.56340475987738992</c:v>
                </c:pt>
                <c:pt idx="5759">
                  <c:v>0.5636208977147299</c:v>
                </c:pt>
                <c:pt idx="5760">
                  <c:v>0.56385444262620998</c:v>
                </c:pt>
                <c:pt idx="5761">
                  <c:v>0.56414020876013993</c:v>
                </c:pt>
                <c:pt idx="5762">
                  <c:v>0.56427946535332008</c:v>
                </c:pt>
                <c:pt idx="5763">
                  <c:v>0.56433603834429991</c:v>
                </c:pt>
                <c:pt idx="5764">
                  <c:v>0.56436940190309004</c:v>
                </c:pt>
                <c:pt idx="5765">
                  <c:v>0.56444918432626001</c:v>
                </c:pt>
                <c:pt idx="5766">
                  <c:v>0.56454202205505011</c:v>
                </c:pt>
                <c:pt idx="5767">
                  <c:v>0.56516867672437998</c:v>
                </c:pt>
                <c:pt idx="5768">
                  <c:v>0.56536595689805003</c:v>
                </c:pt>
                <c:pt idx="5769">
                  <c:v>0.56547765229050007</c:v>
                </c:pt>
                <c:pt idx="5770">
                  <c:v>0.56554292881856005</c:v>
                </c:pt>
                <c:pt idx="5771">
                  <c:v>0.56559950180954011</c:v>
                </c:pt>
                <c:pt idx="5772">
                  <c:v>0.56570394425443005</c:v>
                </c:pt>
                <c:pt idx="5773">
                  <c:v>0.56583159613150991</c:v>
                </c:pt>
                <c:pt idx="5774">
                  <c:v>0.56596795154566992</c:v>
                </c:pt>
                <c:pt idx="5775">
                  <c:v>0.56627112475373997</c:v>
                </c:pt>
                <c:pt idx="5776">
                  <c:v>0.56650321907571999</c:v>
                </c:pt>
                <c:pt idx="5777">
                  <c:v>0.5666018591625499</c:v>
                </c:pt>
                <c:pt idx="5778">
                  <c:v>0.56674401693475995</c:v>
                </c:pt>
                <c:pt idx="5779">
                  <c:v>0.56680058992574001</c:v>
                </c:pt>
                <c:pt idx="5780">
                  <c:v>0.56690938413916991</c:v>
                </c:pt>
                <c:pt idx="5781">
                  <c:v>0.56734746217188992</c:v>
                </c:pt>
                <c:pt idx="5782">
                  <c:v>0.5677594295933901</c:v>
                </c:pt>
                <c:pt idx="5783">
                  <c:v>0.5678653226277901</c:v>
                </c:pt>
                <c:pt idx="5784">
                  <c:v>0.56793350033487</c:v>
                </c:pt>
                <c:pt idx="5785">
                  <c:v>0.56800022745244005</c:v>
                </c:pt>
                <c:pt idx="5786">
                  <c:v>0.56818735349953009</c:v>
                </c:pt>
                <c:pt idx="5787">
                  <c:v>0.56841364546345008</c:v>
                </c:pt>
                <c:pt idx="5788">
                  <c:v>0.56861527740566009</c:v>
                </c:pt>
                <c:pt idx="5789">
                  <c:v>0.56890829648714991</c:v>
                </c:pt>
                <c:pt idx="5790">
                  <c:v>0.56898952949983994</c:v>
                </c:pt>
                <c:pt idx="5791">
                  <c:v>0.56908816958668007</c:v>
                </c:pt>
                <c:pt idx="5792">
                  <c:v>0.5691592484727801</c:v>
                </c:pt>
                <c:pt idx="5793">
                  <c:v>0.56921292028474002</c:v>
                </c:pt>
                <c:pt idx="5794">
                  <c:v>0.56925063561205991</c:v>
                </c:pt>
                <c:pt idx="5795">
                  <c:v>0.56958353934070005</c:v>
                </c:pt>
                <c:pt idx="5796">
                  <c:v>0.57012679167749991</c:v>
                </c:pt>
                <c:pt idx="5797">
                  <c:v>0.57023268471189992</c:v>
                </c:pt>
                <c:pt idx="5798">
                  <c:v>0.57030956595605997</c:v>
                </c:pt>
                <c:pt idx="5799">
                  <c:v>0.57038499661069997</c:v>
                </c:pt>
                <c:pt idx="5800">
                  <c:v>0.57048470179714994</c:v>
                </c:pt>
                <c:pt idx="5801">
                  <c:v>0.57066205920754998</c:v>
                </c:pt>
                <c:pt idx="5802">
                  <c:v>0.57109578547174</c:v>
                </c:pt>
                <c:pt idx="5803">
                  <c:v>0.57122343734882008</c:v>
                </c:pt>
                <c:pt idx="5804">
                  <c:v>0.57130757154054002</c:v>
                </c:pt>
                <c:pt idx="5805">
                  <c:v>0.57141491516445009</c:v>
                </c:pt>
                <c:pt idx="5806">
                  <c:v>0.5715164564303099</c:v>
                </c:pt>
                <c:pt idx="5807">
                  <c:v>0.57158463413739002</c:v>
                </c:pt>
                <c:pt idx="5808">
                  <c:v>0.57173114367814004</c:v>
                </c:pt>
                <c:pt idx="5809">
                  <c:v>0.5721131181658301</c:v>
                </c:pt>
                <c:pt idx="5810">
                  <c:v>0.57254057262600999</c:v>
                </c:pt>
                <c:pt idx="5811">
                  <c:v>0.57266822450310007</c:v>
                </c:pt>
                <c:pt idx="5812">
                  <c:v>0.57270739041993002</c:v>
                </c:pt>
                <c:pt idx="5813">
                  <c:v>0.57276686458992998</c:v>
                </c:pt>
                <c:pt idx="5814">
                  <c:v>0.57284954819214007</c:v>
                </c:pt>
                <c:pt idx="5815">
                  <c:v>0.5731976896751001</c:v>
                </c:pt>
                <c:pt idx="5816">
                  <c:v>0.57338626631169998</c:v>
                </c:pt>
                <c:pt idx="5817">
                  <c:v>0.57359225002244996</c:v>
                </c:pt>
                <c:pt idx="5818">
                  <c:v>0.5737213524890401</c:v>
                </c:pt>
                <c:pt idx="5819">
                  <c:v>0.57379823373319994</c:v>
                </c:pt>
                <c:pt idx="5820">
                  <c:v>0.57384755377661989</c:v>
                </c:pt>
                <c:pt idx="5821">
                  <c:v>0.57392153384175004</c:v>
                </c:pt>
                <c:pt idx="5822">
                  <c:v>0.57396940329564994</c:v>
                </c:pt>
                <c:pt idx="5823">
                  <c:v>0.57411446224688989</c:v>
                </c:pt>
                <c:pt idx="5824">
                  <c:v>0.57443214135007992</c:v>
                </c:pt>
                <c:pt idx="5825">
                  <c:v>0.57483105346596997</c:v>
                </c:pt>
                <c:pt idx="5826">
                  <c:v>0.57493549591085991</c:v>
                </c:pt>
                <c:pt idx="5827">
                  <c:v>0.57502253128159997</c:v>
                </c:pt>
                <c:pt idx="5828">
                  <c:v>0.57510231370477993</c:v>
                </c:pt>
                <c:pt idx="5829">
                  <c:v>0.57513567726356007</c:v>
                </c:pt>
                <c:pt idx="5830">
                  <c:v>0.57525027383504002</c:v>
                </c:pt>
                <c:pt idx="5831">
                  <c:v>0.57540838809188011</c:v>
                </c:pt>
                <c:pt idx="5832">
                  <c:v>0.57602778981363989</c:v>
                </c:pt>
                <c:pt idx="5833">
                  <c:v>0.57609451693120994</c:v>
                </c:pt>
                <c:pt idx="5834">
                  <c:v>0.57620186055512002</c:v>
                </c:pt>
                <c:pt idx="5835">
                  <c:v>0.57627293944122004</c:v>
                </c:pt>
                <c:pt idx="5836">
                  <c:v>0.57632080889512993</c:v>
                </c:pt>
                <c:pt idx="5837">
                  <c:v>0.57638898660221005</c:v>
                </c:pt>
                <c:pt idx="5838">
                  <c:v>0.57657611264930009</c:v>
                </c:pt>
                <c:pt idx="5839">
                  <c:v>0.57699533301835992</c:v>
                </c:pt>
                <c:pt idx="5840">
                  <c:v>0.57725788972008996</c:v>
                </c:pt>
                <c:pt idx="5841">
                  <c:v>0.57732316624814994</c:v>
                </c:pt>
                <c:pt idx="5842">
                  <c:v>0.57740439926083997</c:v>
                </c:pt>
                <c:pt idx="5843">
                  <c:v>0.57744066399865002</c:v>
                </c:pt>
                <c:pt idx="5844">
                  <c:v>0.57751319347425989</c:v>
                </c:pt>
                <c:pt idx="5845">
                  <c:v>0.57767856067867007</c:v>
                </c:pt>
                <c:pt idx="5846">
                  <c:v>0.57814242678594008</c:v>
                </c:pt>
                <c:pt idx="5847">
                  <c:v>0.57837194246556001</c:v>
                </c:pt>
                <c:pt idx="5848">
                  <c:v>0.57846332960483005</c:v>
                </c:pt>
                <c:pt idx="5849">
                  <c:v>0.57856777204971999</c:v>
                </c:pt>
                <c:pt idx="5850">
                  <c:v>0.57862724621972994</c:v>
                </c:pt>
                <c:pt idx="5851">
                  <c:v>0.57870122628486009</c:v>
                </c:pt>
                <c:pt idx="5852">
                  <c:v>0.57875199691778989</c:v>
                </c:pt>
                <c:pt idx="5853">
                  <c:v>0.57896233239707007</c:v>
                </c:pt>
                <c:pt idx="5854">
                  <c:v>0.57927856091076002</c:v>
                </c:pt>
                <c:pt idx="5855">
                  <c:v>0.57960349296151992</c:v>
                </c:pt>
                <c:pt idx="5856">
                  <c:v>0.57966151654201004</c:v>
                </c:pt>
                <c:pt idx="5857">
                  <c:v>0.57972969424908993</c:v>
                </c:pt>
                <c:pt idx="5858">
                  <c:v>0.57978916841910011</c:v>
                </c:pt>
                <c:pt idx="5859">
                  <c:v>0.57993277678082</c:v>
                </c:pt>
                <c:pt idx="5860">
                  <c:v>0.58020113584060007</c:v>
                </c:pt>
                <c:pt idx="5861">
                  <c:v>0.58074510690772008</c:v>
                </c:pt>
                <c:pt idx="5862">
                  <c:v>0.58082198815187991</c:v>
                </c:pt>
                <c:pt idx="5863">
                  <c:v>0.58091917764919998</c:v>
                </c:pt>
                <c:pt idx="5864">
                  <c:v>0.58095834356602993</c:v>
                </c:pt>
                <c:pt idx="5865">
                  <c:v>0.58106423660042994</c:v>
                </c:pt>
                <c:pt idx="5866">
                  <c:v>0.58116287668727007</c:v>
                </c:pt>
                <c:pt idx="5867">
                  <c:v>0.58124556028946994</c:v>
                </c:pt>
                <c:pt idx="5868">
                  <c:v>0.58143993928413007</c:v>
                </c:pt>
                <c:pt idx="5869">
                  <c:v>0.58175616779781003</c:v>
                </c:pt>
                <c:pt idx="5870">
                  <c:v>0.5819998668358799</c:v>
                </c:pt>
                <c:pt idx="5871">
                  <c:v>0.58207964925906008</c:v>
                </c:pt>
                <c:pt idx="5872">
                  <c:v>0.58214782696613998</c:v>
                </c:pt>
                <c:pt idx="5873">
                  <c:v>0.5822261587998101</c:v>
                </c:pt>
                <c:pt idx="5874">
                  <c:v>0.58231754593907992</c:v>
                </c:pt>
                <c:pt idx="5875">
                  <c:v>0.58299893067804009</c:v>
                </c:pt>
                <c:pt idx="5876">
                  <c:v>0.58319225141501008</c:v>
                </c:pt>
                <c:pt idx="5877">
                  <c:v>0.5832386702794099</c:v>
                </c:pt>
                <c:pt idx="5878">
                  <c:v>0.58330829857600008</c:v>
                </c:pt>
                <c:pt idx="5879">
                  <c:v>0.58339823512576006</c:v>
                </c:pt>
                <c:pt idx="5880">
                  <c:v>0.5834446539901601</c:v>
                </c:pt>
                <c:pt idx="5881">
                  <c:v>0.58360712001553994</c:v>
                </c:pt>
                <c:pt idx="5882">
                  <c:v>0.58373042012409004</c:v>
                </c:pt>
                <c:pt idx="5883">
                  <c:v>0.58411337575534006</c:v>
                </c:pt>
                <c:pt idx="5884">
                  <c:v>0.58435127243535989</c:v>
                </c:pt>
                <c:pt idx="5885">
                  <c:v>0.58443395603755999</c:v>
                </c:pt>
                <c:pt idx="5886">
                  <c:v>0.58450793610268992</c:v>
                </c:pt>
                <c:pt idx="5887">
                  <c:v>0.58455145378806006</c:v>
                </c:pt>
                <c:pt idx="5888">
                  <c:v>0.58473567865612996</c:v>
                </c:pt>
                <c:pt idx="5889">
                  <c:v>0.58486162054017998</c:v>
                </c:pt>
                <c:pt idx="5890">
                  <c:v>0.58553205229839</c:v>
                </c:pt>
                <c:pt idx="5891">
                  <c:v>0.58562634061669994</c:v>
                </c:pt>
                <c:pt idx="5892">
                  <c:v>0.58569451832377006</c:v>
                </c:pt>
                <c:pt idx="5893">
                  <c:v>0.58576704779938993</c:v>
                </c:pt>
                <c:pt idx="5894">
                  <c:v>0.58586133611769009</c:v>
                </c:pt>
                <c:pt idx="5895">
                  <c:v>0.58598173504721007</c:v>
                </c:pt>
                <c:pt idx="5896">
                  <c:v>0.58615000343063994</c:v>
                </c:pt>
                <c:pt idx="5897">
                  <c:v>0.58644592369116011</c:v>
                </c:pt>
                <c:pt idx="5898">
                  <c:v>0.58664030268581002</c:v>
                </c:pt>
                <c:pt idx="5899">
                  <c:v>0.58681872519582989</c:v>
                </c:pt>
                <c:pt idx="5900">
                  <c:v>0.58688980408192992</c:v>
                </c:pt>
                <c:pt idx="5901">
                  <c:v>0.5869492782519401</c:v>
                </c:pt>
                <c:pt idx="5902">
                  <c:v>0.58705517128632989</c:v>
                </c:pt>
                <c:pt idx="5903">
                  <c:v>0.58716976785781005</c:v>
                </c:pt>
                <c:pt idx="5904">
                  <c:v>0.58741850731853007</c:v>
                </c:pt>
                <c:pt idx="5905">
                  <c:v>0.58806188040789009</c:v>
                </c:pt>
                <c:pt idx="5906">
                  <c:v>0.58811555221984002</c:v>
                </c:pt>
                <c:pt idx="5907">
                  <c:v>0.58820984053814995</c:v>
                </c:pt>
                <c:pt idx="5908">
                  <c:v>0.58832588769912997</c:v>
                </c:pt>
                <c:pt idx="5909">
                  <c:v>0.58843758309158001</c:v>
                </c:pt>
                <c:pt idx="5910">
                  <c:v>0.58862868082463993</c:v>
                </c:pt>
                <c:pt idx="5911">
                  <c:v>0.58892498116771996</c:v>
                </c:pt>
                <c:pt idx="5912">
                  <c:v>0.5891904390484799</c:v>
                </c:pt>
                <c:pt idx="5913">
                  <c:v>0.58926296852408999</c:v>
                </c:pt>
                <c:pt idx="5914">
                  <c:v>0.58932679446263991</c:v>
                </c:pt>
                <c:pt idx="5915">
                  <c:v>0.58940512629630004</c:v>
                </c:pt>
                <c:pt idx="5916">
                  <c:v>0.58960965941753996</c:v>
                </c:pt>
                <c:pt idx="5917">
                  <c:v>0.58984755609756001</c:v>
                </c:pt>
                <c:pt idx="5918">
                  <c:v>0.59040023070175995</c:v>
                </c:pt>
                <c:pt idx="5919">
                  <c:v>0.59047276017737005</c:v>
                </c:pt>
                <c:pt idx="5920">
                  <c:v>0.59055544377956992</c:v>
                </c:pt>
                <c:pt idx="5921">
                  <c:v>0.59064683091884995</c:v>
                </c:pt>
                <c:pt idx="5922">
                  <c:v>0.59075870117625007</c:v>
                </c:pt>
                <c:pt idx="5923">
                  <c:v>0.59088907936740998</c:v>
                </c:pt>
                <c:pt idx="5924">
                  <c:v>0.59101818183400989</c:v>
                </c:pt>
                <c:pt idx="5925">
                  <c:v>0.59122561613426994</c:v>
                </c:pt>
                <c:pt idx="5926">
                  <c:v>0.59157085643820007</c:v>
                </c:pt>
                <c:pt idx="5927">
                  <c:v>0.59163178119772009</c:v>
                </c:pt>
                <c:pt idx="5928">
                  <c:v>0.59172026715796999</c:v>
                </c:pt>
                <c:pt idx="5929">
                  <c:v>0.59177829073846011</c:v>
                </c:pt>
                <c:pt idx="5930">
                  <c:v>0.59191754733165003</c:v>
                </c:pt>
                <c:pt idx="5931">
                  <c:v>0.59215544401167008</c:v>
                </c:pt>
                <c:pt idx="5932">
                  <c:v>0.59274873512221005</c:v>
                </c:pt>
                <c:pt idx="5933">
                  <c:v>0.59281401165026004</c:v>
                </c:pt>
                <c:pt idx="5934">
                  <c:v>0.59295036706442006</c:v>
                </c:pt>
                <c:pt idx="5935">
                  <c:v>0.59308382129955994</c:v>
                </c:pt>
                <c:pt idx="5936">
                  <c:v>0.59319841787102989</c:v>
                </c:pt>
                <c:pt idx="5937">
                  <c:v>0.59333042151664994</c:v>
                </c:pt>
                <c:pt idx="5938">
                  <c:v>0.59357142035851007</c:v>
                </c:pt>
                <c:pt idx="5939">
                  <c:v>0.59380911605571995</c:v>
                </c:pt>
                <c:pt idx="5940">
                  <c:v>0.59400639622939999</c:v>
                </c:pt>
                <c:pt idx="5941">
                  <c:v>0.59406587039939995</c:v>
                </c:pt>
                <c:pt idx="5942">
                  <c:v>0.59414565282257992</c:v>
                </c:pt>
                <c:pt idx="5943">
                  <c:v>0.5942713663175101</c:v>
                </c:pt>
                <c:pt idx="5944">
                  <c:v>0.59441836365089995</c:v>
                </c:pt>
                <c:pt idx="5945">
                  <c:v>0.59485920594220998</c:v>
                </c:pt>
                <c:pt idx="5946">
                  <c:v>0.59519733021900989</c:v>
                </c:pt>
                <c:pt idx="5947">
                  <c:v>0.59530467384292995</c:v>
                </c:pt>
                <c:pt idx="5948">
                  <c:v>0.59551500932220991</c:v>
                </c:pt>
                <c:pt idx="5949">
                  <c:v>0.59564411178881005</c:v>
                </c:pt>
                <c:pt idx="5950">
                  <c:v>0.59582543547785005</c:v>
                </c:pt>
                <c:pt idx="5951">
                  <c:v>0.59606913451591992</c:v>
                </c:pt>
                <c:pt idx="5952">
                  <c:v>0.59634184534423995</c:v>
                </c:pt>
                <c:pt idx="5953">
                  <c:v>0.59644338661009999</c:v>
                </c:pt>
                <c:pt idx="5954">
                  <c:v>0.59660440204596998</c:v>
                </c:pt>
                <c:pt idx="5955">
                  <c:v>0.59678137396647002</c:v>
                </c:pt>
                <c:pt idx="5956">
                  <c:v>0.59706859068991003</c:v>
                </c:pt>
                <c:pt idx="5957">
                  <c:v>0.59755163699752001</c:v>
                </c:pt>
                <c:pt idx="5958">
                  <c:v>0.59767348651655006</c:v>
                </c:pt>
                <c:pt idx="5959">
                  <c:v>0.59781999605730007</c:v>
                </c:pt>
                <c:pt idx="5960">
                  <c:v>0.59797375854559998</c:v>
                </c:pt>
                <c:pt idx="5961">
                  <c:v>0.59805644214781006</c:v>
                </c:pt>
                <c:pt idx="5962">
                  <c:v>0.59820585286757999</c:v>
                </c:pt>
                <c:pt idx="5963">
                  <c:v>0.59844084836856992</c:v>
                </c:pt>
                <c:pt idx="5964">
                  <c:v>0.59871355919688996</c:v>
                </c:pt>
                <c:pt idx="5965">
                  <c:v>0.5987570768822601</c:v>
                </c:pt>
                <c:pt idx="5966">
                  <c:v>0.59884701343202007</c:v>
                </c:pt>
                <c:pt idx="5967">
                  <c:v>0.5989485546978901</c:v>
                </c:pt>
                <c:pt idx="5968">
                  <c:v>0.59911247131278</c:v>
                </c:pt>
                <c:pt idx="5969">
                  <c:v>0.59930830089693998</c:v>
                </c:pt>
                <c:pt idx="5970">
                  <c:v>0.59966109392785993</c:v>
                </c:pt>
                <c:pt idx="5971">
                  <c:v>0.59992190026065995</c:v>
                </c:pt>
                <c:pt idx="5972">
                  <c:v>0.59997992384115006</c:v>
                </c:pt>
                <c:pt idx="5973">
                  <c:v>0.60010612512872008</c:v>
                </c:pt>
                <c:pt idx="5974">
                  <c:v>0.60026714056459007</c:v>
                </c:pt>
                <c:pt idx="5975">
                  <c:v>0.60054855492998005</c:v>
                </c:pt>
                <c:pt idx="5976">
                  <c:v>0.60077919866244001</c:v>
                </c:pt>
                <c:pt idx="5977">
                  <c:v>0.60109687776564003</c:v>
                </c:pt>
                <c:pt idx="5978">
                  <c:v>0.6011795613678399</c:v>
                </c:pt>
                <c:pt idx="5979">
                  <c:v>0.60124773907492002</c:v>
                </c:pt>
                <c:pt idx="5980">
                  <c:v>0.60136523682542009</c:v>
                </c:pt>
                <c:pt idx="5981">
                  <c:v>0.60151464754519002</c:v>
                </c:pt>
                <c:pt idx="5982">
                  <c:v>0.6015770228942201</c:v>
                </c:pt>
                <c:pt idx="5983">
                  <c:v>0.60196433029401009</c:v>
                </c:pt>
                <c:pt idx="5984">
                  <c:v>0.60235018710429</c:v>
                </c:pt>
                <c:pt idx="5985">
                  <c:v>0.60242416716941993</c:v>
                </c:pt>
                <c:pt idx="5986">
                  <c:v>0.60258083083674996</c:v>
                </c:pt>
                <c:pt idx="5987">
                  <c:v>0.60274909922018005</c:v>
                </c:pt>
                <c:pt idx="5988">
                  <c:v>0.6029463793938501</c:v>
                </c:pt>
                <c:pt idx="5989">
                  <c:v>0.60324229965437004</c:v>
                </c:pt>
                <c:pt idx="5990">
                  <c:v>0.60346278926024</c:v>
                </c:pt>
                <c:pt idx="5991">
                  <c:v>0.60356578111562009</c:v>
                </c:pt>
                <c:pt idx="5992">
                  <c:v>0.60368472945563001</c:v>
                </c:pt>
                <c:pt idx="5993">
                  <c:v>0.60378046836344001</c:v>
                </c:pt>
                <c:pt idx="5994">
                  <c:v>0.60389071316637999</c:v>
                </c:pt>
                <c:pt idx="5995">
                  <c:v>0.60400240855883003</c:v>
                </c:pt>
                <c:pt idx="5996">
                  <c:v>0.60424900877592003</c:v>
                </c:pt>
                <c:pt idx="5997">
                  <c:v>0.60475816569475005</c:v>
                </c:pt>
                <c:pt idx="5998">
                  <c:v>0.60491482936208008</c:v>
                </c:pt>
                <c:pt idx="5999">
                  <c:v>0.60502072239648008</c:v>
                </c:pt>
                <c:pt idx="6000">
                  <c:v>0.60525571789747001</c:v>
                </c:pt>
                <c:pt idx="6001">
                  <c:v>0.60557774876921</c:v>
                </c:pt>
                <c:pt idx="6002">
                  <c:v>0.60579968896460001</c:v>
                </c:pt>
                <c:pt idx="6003">
                  <c:v>0.60598826560119989</c:v>
                </c:pt>
                <c:pt idx="6004">
                  <c:v>0.60605934448729992</c:v>
                </c:pt>
                <c:pt idx="6005">
                  <c:v>0.60612171983633001</c:v>
                </c:pt>
                <c:pt idx="6006">
                  <c:v>0.60623486581828989</c:v>
                </c:pt>
                <c:pt idx="6007">
                  <c:v>0.60639298007513998</c:v>
                </c:pt>
                <c:pt idx="6008">
                  <c:v>0.60667729561955008</c:v>
                </c:pt>
                <c:pt idx="6009">
                  <c:v>0.60711682424178992</c:v>
                </c:pt>
                <c:pt idx="6010">
                  <c:v>0.60722126668667009</c:v>
                </c:pt>
                <c:pt idx="6011">
                  <c:v>0.60731410441545997</c:v>
                </c:pt>
                <c:pt idx="6012">
                  <c:v>0.60742434921839994</c:v>
                </c:pt>
                <c:pt idx="6013">
                  <c:v>0.60773477537404008</c:v>
                </c:pt>
                <c:pt idx="6014">
                  <c:v>0.60799443089673999</c:v>
                </c:pt>
                <c:pt idx="6015">
                  <c:v>0.60817720517530005</c:v>
                </c:pt>
                <c:pt idx="6016">
                  <c:v>0.60838609006506994</c:v>
                </c:pt>
                <c:pt idx="6017">
                  <c:v>0.60843250892946998</c:v>
                </c:pt>
                <c:pt idx="6018">
                  <c:v>0.60849488427850007</c:v>
                </c:pt>
                <c:pt idx="6019">
                  <c:v>0.6086167337975299</c:v>
                </c:pt>
                <c:pt idx="6020">
                  <c:v>0.60872697860047009</c:v>
                </c:pt>
                <c:pt idx="6021">
                  <c:v>0.60901854709245007</c:v>
                </c:pt>
                <c:pt idx="6022">
                  <c:v>0.60934057796418006</c:v>
                </c:pt>
                <c:pt idx="6023">
                  <c:v>0.60958282641274009</c:v>
                </c:pt>
                <c:pt idx="6024">
                  <c:v>0.60963359704567011</c:v>
                </c:pt>
                <c:pt idx="6025">
                  <c:v>0.60977285363885003</c:v>
                </c:pt>
                <c:pt idx="6026">
                  <c:v>0.60985698783056996</c:v>
                </c:pt>
                <c:pt idx="6027">
                  <c:v>0.61025444935694995</c:v>
                </c:pt>
                <c:pt idx="6028">
                  <c:v>0.6104995989845301</c:v>
                </c:pt>
                <c:pt idx="6029">
                  <c:v>0.61078971688699002</c:v>
                </c:pt>
                <c:pt idx="6030">
                  <c:v>0.6108317839828501</c:v>
                </c:pt>
                <c:pt idx="6031">
                  <c:v>0.61090141227944006</c:v>
                </c:pt>
                <c:pt idx="6032">
                  <c:v>0.61101745944043007</c:v>
                </c:pt>
                <c:pt idx="6033">
                  <c:v>0.6111799254658099</c:v>
                </c:pt>
                <c:pt idx="6034">
                  <c:v>0.61162090467756003</c:v>
                </c:pt>
                <c:pt idx="6035">
                  <c:v>0.61199660736124994</c:v>
                </c:pt>
                <c:pt idx="6036">
                  <c:v>0.6120459274046699</c:v>
                </c:pt>
                <c:pt idx="6037">
                  <c:v>0.61213441336492003</c:v>
                </c:pt>
                <c:pt idx="6038">
                  <c:v>0.61229978056932</c:v>
                </c:pt>
                <c:pt idx="6039">
                  <c:v>0.61280603630913011</c:v>
                </c:pt>
                <c:pt idx="6040">
                  <c:v>0.61305988947377998</c:v>
                </c:pt>
                <c:pt idx="6041">
                  <c:v>0.61324121316281999</c:v>
                </c:pt>
                <c:pt idx="6042">
                  <c:v>0.61327602731111996</c:v>
                </c:pt>
                <c:pt idx="6043">
                  <c:v>0.61339352506162004</c:v>
                </c:pt>
                <c:pt idx="6044">
                  <c:v>0.61345735100015997</c:v>
                </c:pt>
                <c:pt idx="6045">
                  <c:v>0.61358065110871007</c:v>
                </c:pt>
                <c:pt idx="6046">
                  <c:v>0.61390865920823989</c:v>
                </c:pt>
                <c:pt idx="6047">
                  <c:v>0.61432045175999006</c:v>
                </c:pt>
                <c:pt idx="6048">
                  <c:v>0.61444085068952004</c:v>
                </c:pt>
                <c:pt idx="6049">
                  <c:v>0.61450032485952</c:v>
                </c:pt>
                <c:pt idx="6050">
                  <c:v>0.61461579147071999</c:v>
                </c:pt>
                <c:pt idx="6051">
                  <c:v>0.61469325326466007</c:v>
                </c:pt>
                <c:pt idx="6052">
                  <c:v>0.61525027963738999</c:v>
                </c:pt>
                <c:pt idx="6053">
                  <c:v>0.61547076924326993</c:v>
                </c:pt>
                <c:pt idx="6054">
                  <c:v>0.61558681640424995</c:v>
                </c:pt>
                <c:pt idx="6055">
                  <c:v>0.61568835767011998</c:v>
                </c:pt>
                <c:pt idx="6056">
                  <c:v>0.61579280011499993</c:v>
                </c:pt>
                <c:pt idx="6057">
                  <c:v>0.61597412380403993</c:v>
                </c:pt>
                <c:pt idx="6058">
                  <c:v>0.61625263699041</c:v>
                </c:pt>
                <c:pt idx="6059">
                  <c:v>0.61677049744630996</c:v>
                </c:pt>
                <c:pt idx="6060">
                  <c:v>0.61684447751143989</c:v>
                </c:pt>
                <c:pt idx="6061">
                  <c:v>0.61697793174657001</c:v>
                </c:pt>
                <c:pt idx="6062">
                  <c:v>0.61713894718244</c:v>
                </c:pt>
                <c:pt idx="6063">
                  <c:v>0.61794547495129004</c:v>
                </c:pt>
                <c:pt idx="6064">
                  <c:v>0.61806732447033008</c:v>
                </c:pt>
                <c:pt idx="6065">
                  <c:v>0.61810649038716003</c:v>
                </c:pt>
                <c:pt idx="6066">
                  <c:v>0.61821383401107011</c:v>
                </c:pt>
                <c:pt idx="6067">
                  <c:v>0.61834003529864989</c:v>
                </c:pt>
                <c:pt idx="6068">
                  <c:v>0.6186170978954999</c:v>
                </c:pt>
                <c:pt idx="6069">
                  <c:v>0.61882840257097005</c:v>
                </c:pt>
                <c:pt idx="6070">
                  <c:v>0.61905980154303997</c:v>
                </c:pt>
                <c:pt idx="6071">
                  <c:v>0.61926820434397989</c:v>
                </c:pt>
                <c:pt idx="6072">
                  <c:v>0.61940186682167009</c:v>
                </c:pt>
                <c:pt idx="6073">
                  <c:v>0.61952516693020998</c:v>
                </c:pt>
                <c:pt idx="6074">
                  <c:v>0.62033024410955995</c:v>
                </c:pt>
                <c:pt idx="6075">
                  <c:v>0.62041582889077995</c:v>
                </c:pt>
                <c:pt idx="6076">
                  <c:v>0.62049706190346998</c:v>
                </c:pt>
                <c:pt idx="6077">
                  <c:v>0.62055218430493997</c:v>
                </c:pt>
                <c:pt idx="6078">
                  <c:v>0.62071319974080996</c:v>
                </c:pt>
                <c:pt idx="6079">
                  <c:v>0.62089887519838993</c:v>
                </c:pt>
                <c:pt idx="6080">
                  <c:v>0.62130049096825002</c:v>
                </c:pt>
                <c:pt idx="6081">
                  <c:v>0.62163287349162011</c:v>
                </c:pt>
                <c:pt idx="6082">
                  <c:v>0.62171120532529001</c:v>
                </c:pt>
                <c:pt idx="6083">
                  <c:v>0.62190413373043008</c:v>
                </c:pt>
                <c:pt idx="6084">
                  <c:v>0.62275998154270007</c:v>
                </c:pt>
                <c:pt idx="6085">
                  <c:v>0.62283835991307002</c:v>
                </c:pt>
                <c:pt idx="6086">
                  <c:v>0.62291954638905001</c:v>
                </c:pt>
                <c:pt idx="6087">
                  <c:v>0.62300222999126009</c:v>
                </c:pt>
                <c:pt idx="6088">
                  <c:v>0.62313858540542011</c:v>
                </c:pt>
                <c:pt idx="6089">
                  <c:v>0.62321401606006011</c:v>
                </c:pt>
                <c:pt idx="6090">
                  <c:v>0.6237275247474201</c:v>
                </c:pt>
                <c:pt idx="6091">
                  <c:v>0.62398863085964007</c:v>
                </c:pt>
                <c:pt idx="6092">
                  <c:v>0.62408872153599004</c:v>
                </c:pt>
                <c:pt idx="6093">
                  <c:v>0.62427729817258992</c:v>
                </c:pt>
                <c:pt idx="6094">
                  <c:v>0.62446152304066005</c:v>
                </c:pt>
                <c:pt idx="6095">
                  <c:v>0.62480740706672</c:v>
                </c:pt>
                <c:pt idx="6096">
                  <c:v>0.6252738531675599</c:v>
                </c:pt>
                <c:pt idx="6097">
                  <c:v>0.6253840979704901</c:v>
                </c:pt>
                <c:pt idx="6098">
                  <c:v>0.6254798368783101</c:v>
                </c:pt>
                <c:pt idx="6099">
                  <c:v>0.62558718050221995</c:v>
                </c:pt>
                <c:pt idx="6100">
                  <c:v>0.62594692670128005</c:v>
                </c:pt>
                <c:pt idx="6101">
                  <c:v>0.62632262938496996</c:v>
                </c:pt>
                <c:pt idx="6102">
                  <c:v>0.62646188597814989</c:v>
                </c:pt>
                <c:pt idx="6103">
                  <c:v>0.62661854964547992</c:v>
                </c:pt>
                <c:pt idx="6104">
                  <c:v>0.62696959230747007</c:v>
                </c:pt>
                <c:pt idx="6105">
                  <c:v>0.62765136937825994</c:v>
                </c:pt>
                <c:pt idx="6106">
                  <c:v>0.62777902125534002</c:v>
                </c:pt>
                <c:pt idx="6107">
                  <c:v>0.62795454258632999</c:v>
                </c:pt>
                <c:pt idx="6108">
                  <c:v>0.62807929328438994</c:v>
                </c:pt>
                <c:pt idx="6109">
                  <c:v>0.62846224891564995</c:v>
                </c:pt>
                <c:pt idx="6110">
                  <c:v>0.62882634688324002</c:v>
                </c:pt>
                <c:pt idx="6111">
                  <c:v>0.62896560347641994</c:v>
                </c:pt>
                <c:pt idx="6112">
                  <c:v>0.62909470594302008</c:v>
                </c:pt>
                <c:pt idx="6113">
                  <c:v>0.62955899092800993</c:v>
                </c:pt>
                <c:pt idx="6114">
                  <c:v>0.63009851388554994</c:v>
                </c:pt>
                <c:pt idx="6115">
                  <c:v>0.63023051753116999</c:v>
                </c:pt>
                <c:pt idx="6116">
                  <c:v>0.63038573060898995</c:v>
                </c:pt>
                <c:pt idx="6117">
                  <c:v>0.63056415311901004</c:v>
                </c:pt>
                <c:pt idx="6118">
                  <c:v>0.63073967445000001</c:v>
                </c:pt>
                <c:pt idx="6119">
                  <c:v>0.63088473340122997</c:v>
                </c:pt>
                <c:pt idx="6120">
                  <c:v>0.63111247595467002</c:v>
                </c:pt>
                <c:pt idx="6121">
                  <c:v>0.63130975612834006</c:v>
                </c:pt>
                <c:pt idx="6122">
                  <c:v>0.63142000093128003</c:v>
                </c:pt>
                <c:pt idx="6123">
                  <c:v>0.6318348695317999</c:v>
                </c:pt>
                <c:pt idx="6124">
                  <c:v>0.63254855957187006</c:v>
                </c:pt>
                <c:pt idx="6125">
                  <c:v>0.63262108904747993</c:v>
                </c:pt>
                <c:pt idx="6126">
                  <c:v>0.63280386332603999</c:v>
                </c:pt>
                <c:pt idx="6127">
                  <c:v>0.63297648347800006</c:v>
                </c:pt>
                <c:pt idx="6128">
                  <c:v>0.63319407190485011</c:v>
                </c:pt>
                <c:pt idx="6129">
                  <c:v>0.63357122517806008</c:v>
                </c:pt>
                <c:pt idx="6130">
                  <c:v>0.63377720888881006</c:v>
                </c:pt>
                <c:pt idx="6131">
                  <c:v>0.63389470663929992</c:v>
                </c:pt>
                <c:pt idx="6132">
                  <c:v>0.63421818810054997</c:v>
                </c:pt>
                <c:pt idx="6133">
                  <c:v>0.63491737224548994</c:v>
                </c:pt>
                <c:pt idx="6134">
                  <c:v>0.6351581701045399</c:v>
                </c:pt>
                <c:pt idx="6135">
                  <c:v>0.63544828800700004</c:v>
                </c:pt>
                <c:pt idx="6136">
                  <c:v>0.63561560750134993</c:v>
                </c:pt>
                <c:pt idx="6137">
                  <c:v>0.63577467064727999</c:v>
                </c:pt>
                <c:pt idx="6138">
                  <c:v>0.63612136154071997</c:v>
                </c:pt>
                <c:pt idx="6139">
                  <c:v>0.63623885929122004</c:v>
                </c:pt>
                <c:pt idx="6140">
                  <c:v>0.63648371296178996</c:v>
                </c:pt>
                <c:pt idx="6141">
                  <c:v>0.63744955214957</c:v>
                </c:pt>
                <c:pt idx="6142">
                  <c:v>0.63772281236232997</c:v>
                </c:pt>
                <c:pt idx="6143">
                  <c:v>0.63796984052154992</c:v>
                </c:pt>
                <c:pt idx="6144">
                  <c:v>0.63813477978382993</c:v>
                </c:pt>
                <c:pt idx="6145">
                  <c:v>0.63860041901729003</c:v>
                </c:pt>
                <c:pt idx="6146">
                  <c:v>0.63870776264120011</c:v>
                </c:pt>
                <c:pt idx="6147">
                  <c:v>0.639214018381</c:v>
                </c:pt>
                <c:pt idx="6148">
                  <c:v>0.63967240466689002</c:v>
                </c:pt>
                <c:pt idx="6149">
                  <c:v>0.64019606748084001</c:v>
                </c:pt>
                <c:pt idx="6150">
                  <c:v>0.64039334765452005</c:v>
                </c:pt>
                <c:pt idx="6151">
                  <c:v>0.64065590435625008</c:v>
                </c:pt>
                <c:pt idx="6152">
                  <c:v>0.64082562332919002</c:v>
                </c:pt>
                <c:pt idx="6153">
                  <c:v>0.64124535764794999</c:v>
                </c:pt>
                <c:pt idx="6154">
                  <c:v>0.64177575945976995</c:v>
                </c:pt>
                <c:pt idx="6155">
                  <c:v>0.64259099076568993</c:v>
                </c:pt>
                <c:pt idx="6156">
                  <c:v>0.6427868203498599</c:v>
                </c:pt>
                <c:pt idx="6157">
                  <c:v>0.64300876054523992</c:v>
                </c:pt>
                <c:pt idx="6158">
                  <c:v>0.64312190652720003</c:v>
                </c:pt>
                <c:pt idx="6159">
                  <c:v>0.64352081864309008</c:v>
                </c:pt>
                <c:pt idx="6160">
                  <c:v>0.64404448145704007</c:v>
                </c:pt>
                <c:pt idx="6161">
                  <c:v>0.64447385595268991</c:v>
                </c:pt>
                <c:pt idx="6162">
                  <c:v>0.64492187050855998</c:v>
                </c:pt>
                <c:pt idx="6163">
                  <c:v>0.64535291319716004</c:v>
                </c:pt>
                <c:pt idx="6164">
                  <c:v>0.64557050162401008</c:v>
                </c:pt>
                <c:pt idx="6165">
                  <c:v>0.64580694771452007</c:v>
                </c:pt>
                <c:pt idx="6166">
                  <c:v>0.64619280452479</c:v>
                </c:pt>
                <c:pt idx="6167">
                  <c:v>0.64650468126993998</c:v>
                </c:pt>
                <c:pt idx="6168">
                  <c:v>0.64719561692977989</c:v>
                </c:pt>
                <c:pt idx="6169">
                  <c:v>0.64771157174419991</c:v>
                </c:pt>
                <c:pt idx="6170">
                  <c:v>0.64784502597933002</c:v>
                </c:pt>
                <c:pt idx="6171">
                  <c:v>0.64805536145861997</c:v>
                </c:pt>
                <c:pt idx="6172">
                  <c:v>0.64833677582400995</c:v>
                </c:pt>
                <c:pt idx="6173">
                  <c:v>0.64889815396528006</c:v>
                </c:pt>
                <c:pt idx="6174">
                  <c:v>0.64927820841750994</c:v>
                </c:pt>
                <c:pt idx="6175">
                  <c:v>0.64978881592585003</c:v>
                </c:pt>
                <c:pt idx="6176">
                  <c:v>0.65031392932931009</c:v>
                </c:pt>
                <c:pt idx="6177">
                  <c:v>0.65054312247225998</c:v>
                </c:pt>
                <c:pt idx="6178">
                  <c:v>0.65073024851935002</c:v>
                </c:pt>
                <c:pt idx="6179">
                  <c:v>0.65122489954305007</c:v>
                </c:pt>
                <c:pt idx="6180">
                  <c:v>0.65152372098258993</c:v>
                </c:pt>
                <c:pt idx="6181">
                  <c:v>0.65205318615458996</c:v>
                </c:pt>
                <c:pt idx="6182">
                  <c:v>0.65243033942778994</c:v>
                </c:pt>
                <c:pt idx="6183">
                  <c:v>0.65266678551829993</c:v>
                </c:pt>
                <c:pt idx="6184">
                  <c:v>0.65286986805003</c:v>
                </c:pt>
                <c:pt idx="6185">
                  <c:v>0.65303523525442997</c:v>
                </c:pt>
                <c:pt idx="6186">
                  <c:v>0.65345735680251993</c:v>
                </c:pt>
                <c:pt idx="6187">
                  <c:v>0.65386352186597008</c:v>
                </c:pt>
                <c:pt idx="6188">
                  <c:v>0.65413623269429011</c:v>
                </c:pt>
                <c:pt idx="6189">
                  <c:v>0.65431175402528008</c:v>
                </c:pt>
                <c:pt idx="6190">
                  <c:v>0.6549819263799701</c:v>
                </c:pt>
                <c:pt idx="6191">
                  <c:v>0.65527059369291996</c:v>
                </c:pt>
                <c:pt idx="6192">
                  <c:v>0.65545481856099008</c:v>
                </c:pt>
                <c:pt idx="6193">
                  <c:v>0.65573043056833002</c:v>
                </c:pt>
                <c:pt idx="6194">
                  <c:v>0.65619752039129997</c:v>
                </c:pt>
                <c:pt idx="6195">
                  <c:v>0.6564975681548999</c:v>
                </c:pt>
                <c:pt idx="6196">
                  <c:v>0.65714620593236006</c:v>
                </c:pt>
                <c:pt idx="6197">
                  <c:v>0.65760749339727997</c:v>
                </c:pt>
                <c:pt idx="6198">
                  <c:v>0.65772208996874992</c:v>
                </c:pt>
                <c:pt idx="6199">
                  <c:v>0.65798899843901992</c:v>
                </c:pt>
                <c:pt idx="6200">
                  <c:v>0.65825590690928992</c:v>
                </c:pt>
                <c:pt idx="6201">
                  <c:v>0.65863886254053994</c:v>
                </c:pt>
                <c:pt idx="6202">
                  <c:v>0.65880132856592</c:v>
                </c:pt>
                <c:pt idx="6203">
                  <c:v>0.65895364046472005</c:v>
                </c:pt>
                <c:pt idx="6204">
                  <c:v>0.65969199052648997</c:v>
                </c:pt>
                <c:pt idx="6205">
                  <c:v>0.66017503683408996</c:v>
                </c:pt>
                <c:pt idx="6206">
                  <c:v>0.66038827349241003</c:v>
                </c:pt>
                <c:pt idx="6207">
                  <c:v>0.66059715838217992</c:v>
                </c:pt>
                <c:pt idx="6208">
                  <c:v>0.66093514573854995</c:v>
                </c:pt>
                <c:pt idx="6209">
                  <c:v>0.66134566257054006</c:v>
                </c:pt>
                <c:pt idx="6210">
                  <c:v>0.6616996064115499</c:v>
                </c:pt>
                <c:pt idx="6211">
                  <c:v>0.66191574424887989</c:v>
                </c:pt>
                <c:pt idx="6212">
                  <c:v>0.66262363193090001</c:v>
                </c:pt>
                <c:pt idx="6213">
                  <c:v>0.66273387673383999</c:v>
                </c:pt>
                <c:pt idx="6214">
                  <c:v>0.66305735819508005</c:v>
                </c:pt>
                <c:pt idx="6215">
                  <c:v>0.66328800192754001</c:v>
                </c:pt>
                <c:pt idx="6216">
                  <c:v>0.66353460214464</c:v>
                </c:pt>
                <c:pt idx="6217">
                  <c:v>0.66362638120753004</c:v>
                </c:pt>
                <c:pt idx="6218">
                  <c:v>0.66378700471978003</c:v>
                </c:pt>
                <c:pt idx="6219">
                  <c:v>0.66409162851736991</c:v>
                </c:pt>
                <c:pt idx="6220">
                  <c:v>0.6645035959388701</c:v>
                </c:pt>
                <c:pt idx="6221">
                  <c:v>0.66471973377621008</c:v>
                </c:pt>
                <c:pt idx="6222">
                  <c:v>0.66536959787773009</c:v>
                </c:pt>
                <c:pt idx="6223">
                  <c:v>0.66564085811653007</c:v>
                </c:pt>
                <c:pt idx="6224">
                  <c:v>0.66604122082193995</c:v>
                </c:pt>
                <c:pt idx="6225">
                  <c:v>0.66631393165024999</c:v>
                </c:pt>
                <c:pt idx="6226">
                  <c:v>0.66661565426881997</c:v>
                </c:pt>
                <c:pt idx="6227">
                  <c:v>0.66740332437401007</c:v>
                </c:pt>
                <c:pt idx="6228">
                  <c:v>0.66776016939404004</c:v>
                </c:pt>
                <c:pt idx="6229">
                  <c:v>0.66808510144479993</c:v>
                </c:pt>
                <c:pt idx="6230">
                  <c:v>0.66820840155335004</c:v>
                </c:pt>
                <c:pt idx="6231">
                  <c:v>0.66833895460946002</c:v>
                </c:pt>
                <c:pt idx="6232">
                  <c:v>0.66871175611413003</c:v>
                </c:pt>
                <c:pt idx="6233">
                  <c:v>0.66901754607858011</c:v>
                </c:pt>
                <c:pt idx="6234">
                  <c:v>0.66942860263765991</c:v>
                </c:pt>
                <c:pt idx="6235">
                  <c:v>0.66999842901155993</c:v>
                </c:pt>
                <c:pt idx="6236">
                  <c:v>0.67032045988328992</c:v>
                </c:pt>
                <c:pt idx="6237">
                  <c:v>0.67047277178208997</c:v>
                </c:pt>
                <c:pt idx="6238">
                  <c:v>0.67093260865750004</c:v>
                </c:pt>
                <c:pt idx="6239">
                  <c:v>0.67124013363411006</c:v>
                </c:pt>
                <c:pt idx="6240">
                  <c:v>0.67136053256363004</c:v>
                </c:pt>
                <c:pt idx="6241">
                  <c:v>0.67198283546441995</c:v>
                </c:pt>
                <c:pt idx="6242">
                  <c:v>0.67270087727302008</c:v>
                </c:pt>
                <c:pt idx="6243">
                  <c:v>0.67290976216278997</c:v>
                </c:pt>
                <c:pt idx="6244">
                  <c:v>0.67298954458596993</c:v>
                </c:pt>
                <c:pt idx="6245">
                  <c:v>0.67312880117916007</c:v>
                </c:pt>
                <c:pt idx="6246">
                  <c:v>0.67346388735649998</c:v>
                </c:pt>
                <c:pt idx="6247">
                  <c:v>0.67389616303117994</c:v>
                </c:pt>
                <c:pt idx="6248">
                  <c:v>0.67414856560631997</c:v>
                </c:pt>
                <c:pt idx="6249">
                  <c:v>0.67452944084809996</c:v>
                </c:pt>
                <c:pt idx="6250">
                  <c:v>0.67512191116909004</c:v>
                </c:pt>
                <c:pt idx="6251">
                  <c:v>0.67533949959594008</c:v>
                </c:pt>
                <c:pt idx="6252">
                  <c:v>0.67558319863400995</c:v>
                </c:pt>
                <c:pt idx="6253">
                  <c:v>0.6758080400084201</c:v>
                </c:pt>
                <c:pt idx="6254">
                  <c:v>0.67600677077160998</c:v>
                </c:pt>
                <c:pt idx="6255">
                  <c:v>0.67607930024722007</c:v>
                </c:pt>
                <c:pt idx="6256">
                  <c:v>0.6764782123631099</c:v>
                </c:pt>
                <c:pt idx="6257">
                  <c:v>0.67688437742656005</c:v>
                </c:pt>
                <c:pt idx="6258">
                  <c:v>0.6775255379910099</c:v>
                </c:pt>
                <c:pt idx="6259">
                  <c:v>0.67764738751004994</c:v>
                </c:pt>
                <c:pt idx="6260">
                  <c:v>0.67774602759689007</c:v>
                </c:pt>
                <c:pt idx="6261">
                  <c:v>0.67791275252669991</c:v>
                </c:pt>
                <c:pt idx="6262">
                  <c:v>0.67811592792252995</c:v>
                </c:pt>
                <c:pt idx="6263">
                  <c:v>0.6784872788376799</c:v>
                </c:pt>
                <c:pt idx="6264">
                  <c:v>0.6787788473296601</c:v>
                </c:pt>
                <c:pt idx="6265">
                  <c:v>0.67890504861722989</c:v>
                </c:pt>
                <c:pt idx="6266">
                  <c:v>0.67973333522877</c:v>
                </c:pt>
                <c:pt idx="6267">
                  <c:v>0.68014385206075989</c:v>
                </c:pt>
                <c:pt idx="6268">
                  <c:v>0.68046443234298004</c:v>
                </c:pt>
                <c:pt idx="6269">
                  <c:v>0.68062544777885003</c:v>
                </c:pt>
                <c:pt idx="6270">
                  <c:v>0.68075164906642005</c:v>
                </c:pt>
                <c:pt idx="6271">
                  <c:v>0.68084158561619001</c:v>
                </c:pt>
                <c:pt idx="6272">
                  <c:v>0.68111284585498999</c:v>
                </c:pt>
                <c:pt idx="6273">
                  <c:v>0.68153351681357011</c:v>
                </c:pt>
                <c:pt idx="6274">
                  <c:v>0.68189326301261999</c:v>
                </c:pt>
                <c:pt idx="6275">
                  <c:v>0.68238791403632004</c:v>
                </c:pt>
                <c:pt idx="6276">
                  <c:v>0.68248220235462997</c:v>
                </c:pt>
                <c:pt idx="6277">
                  <c:v>0.68262436012683003</c:v>
                </c:pt>
                <c:pt idx="6278">
                  <c:v>0.68275636377246007</c:v>
                </c:pt>
                <c:pt idx="6279">
                  <c:v>0.68300006281052994</c:v>
                </c:pt>
                <c:pt idx="6280">
                  <c:v>0.68320314534225002</c:v>
                </c:pt>
                <c:pt idx="6281">
                  <c:v>0.68355563859375001</c:v>
                </c:pt>
                <c:pt idx="6282">
                  <c:v>0.68360350804764991</c:v>
                </c:pt>
                <c:pt idx="6283">
                  <c:v>0.68372245638766005</c:v>
                </c:pt>
                <c:pt idx="6284">
                  <c:v>0.68475382553093</c:v>
                </c:pt>
                <c:pt idx="6285">
                  <c:v>0.6852154741235601</c:v>
                </c:pt>
                <c:pt idx="6286">
                  <c:v>0.68544430613879004</c:v>
                </c:pt>
                <c:pt idx="6287">
                  <c:v>0.68551538502490006</c:v>
                </c:pt>
                <c:pt idx="6288">
                  <c:v>0.68559371685855997</c:v>
                </c:pt>
                <c:pt idx="6289">
                  <c:v>0.68586062532882996</c:v>
                </c:pt>
                <c:pt idx="6290">
                  <c:v>0.68619281032714996</c:v>
                </c:pt>
                <c:pt idx="6291">
                  <c:v>0.68670631901451995</c:v>
                </c:pt>
                <c:pt idx="6292">
                  <c:v>0.68706171344504008</c:v>
                </c:pt>
                <c:pt idx="6293">
                  <c:v>0.68715455117381996</c:v>
                </c:pt>
                <c:pt idx="6294">
                  <c:v>0.68750994560434009</c:v>
                </c:pt>
                <c:pt idx="6295">
                  <c:v>0.68772898462069998</c:v>
                </c:pt>
                <c:pt idx="6296">
                  <c:v>0.68793932009998993</c:v>
                </c:pt>
                <c:pt idx="6297">
                  <c:v>0.68816416147440007</c:v>
                </c:pt>
                <c:pt idx="6298">
                  <c:v>0.6883164733731999</c:v>
                </c:pt>
                <c:pt idx="6299">
                  <c:v>0.68841221228100991</c:v>
                </c:pt>
                <c:pt idx="6300">
                  <c:v>0.68862980070785995</c:v>
                </c:pt>
                <c:pt idx="6301">
                  <c:v>0.68887204915641997</c:v>
                </c:pt>
                <c:pt idx="6302">
                  <c:v>0.68949870382574008</c:v>
                </c:pt>
                <c:pt idx="6303">
                  <c:v>0.6900964114474899</c:v>
                </c:pt>
                <c:pt idx="6304">
                  <c:v>0.69021529504482992</c:v>
                </c:pt>
                <c:pt idx="6305">
                  <c:v>0.69027912098337008</c:v>
                </c:pt>
                <c:pt idx="6306">
                  <c:v>0.69054022709559004</c:v>
                </c:pt>
                <c:pt idx="6307">
                  <c:v>0.6907882779022001</c:v>
                </c:pt>
                <c:pt idx="6308">
                  <c:v>0.69103777929832</c:v>
                </c:pt>
                <c:pt idx="6309">
                  <c:v>0.69121765239784994</c:v>
                </c:pt>
                <c:pt idx="6310">
                  <c:v>0.69171230342154999</c:v>
                </c:pt>
                <c:pt idx="6311">
                  <c:v>0.69186026355181007</c:v>
                </c:pt>
                <c:pt idx="6312">
                  <c:v>0.69195890363863999</c:v>
                </c:pt>
                <c:pt idx="6313">
                  <c:v>0.69243904876722007</c:v>
                </c:pt>
                <c:pt idx="6314">
                  <c:v>0.69262907599334</c:v>
                </c:pt>
                <c:pt idx="6315">
                  <c:v>0.69283215852506008</c:v>
                </c:pt>
                <c:pt idx="6316">
                  <c:v>0.69305845048899006</c:v>
                </c:pt>
                <c:pt idx="6317">
                  <c:v>0.69316724470240998</c:v>
                </c:pt>
                <c:pt idx="6318">
                  <c:v>0.69345736260487989</c:v>
                </c:pt>
                <c:pt idx="6319">
                  <c:v>0.69379680055075998</c:v>
                </c:pt>
                <c:pt idx="6320">
                  <c:v>0.69420006443519</c:v>
                </c:pt>
                <c:pt idx="6321">
                  <c:v>0.69491085329623004</c:v>
                </c:pt>
                <c:pt idx="6322">
                  <c:v>0.69496162392916006</c:v>
                </c:pt>
                <c:pt idx="6323">
                  <c:v>0.69520242178820002</c:v>
                </c:pt>
                <c:pt idx="6324">
                  <c:v>0.69537359135066001</c:v>
                </c:pt>
                <c:pt idx="6325">
                  <c:v>0.69560423508311997</c:v>
                </c:pt>
                <c:pt idx="6326">
                  <c:v>0.6960002460199799</c:v>
                </c:pt>
                <c:pt idx="6327">
                  <c:v>0.69617314967058008</c:v>
                </c:pt>
                <c:pt idx="6328">
                  <c:v>0.69651810647588008</c:v>
                </c:pt>
                <c:pt idx="6329">
                  <c:v>0.6965891853619901</c:v>
                </c:pt>
                <c:pt idx="6330">
                  <c:v>0.6967153866495599</c:v>
                </c:pt>
                <c:pt idx="6331">
                  <c:v>0.69690541387567007</c:v>
                </c:pt>
                <c:pt idx="6332">
                  <c:v>0.69756833328279999</c:v>
                </c:pt>
                <c:pt idx="6333">
                  <c:v>0.69773805225574992</c:v>
                </c:pt>
                <c:pt idx="6334">
                  <c:v>0.69778882288867994</c:v>
                </c:pt>
                <c:pt idx="6335">
                  <c:v>0.69788746297552007</c:v>
                </c:pt>
                <c:pt idx="6336">
                  <c:v>0.6980296207477199</c:v>
                </c:pt>
                <c:pt idx="6337">
                  <c:v>0.69845899524336996</c:v>
                </c:pt>
                <c:pt idx="6338">
                  <c:v>0.69861130714217001</c:v>
                </c:pt>
                <c:pt idx="6339">
                  <c:v>0.69898265805731996</c:v>
                </c:pt>
                <c:pt idx="6340">
                  <c:v>0.69944829729078006</c:v>
                </c:pt>
                <c:pt idx="6341">
                  <c:v>0.69968039161275009</c:v>
                </c:pt>
                <c:pt idx="6342">
                  <c:v>0.69976307521494996</c:v>
                </c:pt>
                <c:pt idx="6343">
                  <c:v>0.70019244971060002</c:v>
                </c:pt>
                <c:pt idx="6344">
                  <c:v>0.70048546879209006</c:v>
                </c:pt>
                <c:pt idx="6345">
                  <c:v>0.70087132560236998</c:v>
                </c:pt>
                <c:pt idx="6346">
                  <c:v>0.70109326579775</c:v>
                </c:pt>
                <c:pt idx="6347">
                  <c:v>0.7013021506875301</c:v>
                </c:pt>
                <c:pt idx="6348">
                  <c:v>0.70144140728071003</c:v>
                </c:pt>
                <c:pt idx="6349">
                  <c:v>0.7014733202499801</c:v>
                </c:pt>
                <c:pt idx="6350">
                  <c:v>0.70181856055392</c:v>
                </c:pt>
                <c:pt idx="6351">
                  <c:v>0.70245391876031005</c:v>
                </c:pt>
                <c:pt idx="6352">
                  <c:v>0.70252934941496004</c:v>
                </c:pt>
                <c:pt idx="6353">
                  <c:v>0.70262363773325998</c:v>
                </c:pt>
                <c:pt idx="6354">
                  <c:v>0.70275999314741999</c:v>
                </c:pt>
                <c:pt idx="6355">
                  <c:v>0.70295292155255007</c:v>
                </c:pt>
                <c:pt idx="6356">
                  <c:v>0.70327785360331996</c:v>
                </c:pt>
                <c:pt idx="6357">
                  <c:v>0.70343306668112993</c:v>
                </c:pt>
                <c:pt idx="6358">
                  <c:v>0.70377830698507005</c:v>
                </c:pt>
                <c:pt idx="6359">
                  <c:v>0.7040016977699699</c:v>
                </c:pt>
                <c:pt idx="6360">
                  <c:v>0.70436724632707004</c:v>
                </c:pt>
                <c:pt idx="6361">
                  <c:v>0.7044194675495099</c:v>
                </c:pt>
                <c:pt idx="6362">
                  <c:v>0.70455292178465001</c:v>
                </c:pt>
                <c:pt idx="6363">
                  <c:v>0.70480532435979004</c:v>
                </c:pt>
                <c:pt idx="6364">
                  <c:v>0.70518102704348995</c:v>
                </c:pt>
                <c:pt idx="6365">
                  <c:v>0.7053202836366701</c:v>
                </c:pt>
                <c:pt idx="6366">
                  <c:v>0.70557413680132997</c:v>
                </c:pt>
                <c:pt idx="6367">
                  <c:v>0.70590051944159993</c:v>
                </c:pt>
                <c:pt idx="6368">
                  <c:v>0.70602672072916994</c:v>
                </c:pt>
                <c:pt idx="6369">
                  <c:v>0.7060760407725899</c:v>
                </c:pt>
                <c:pt idx="6370">
                  <c:v>0.70612391022650001</c:v>
                </c:pt>
                <c:pt idx="6371">
                  <c:v>0.70621094559724007</c:v>
                </c:pt>
                <c:pt idx="6372">
                  <c:v>0.70656053766970994</c:v>
                </c:pt>
                <c:pt idx="6373">
                  <c:v>0.70699861570242994</c:v>
                </c:pt>
                <c:pt idx="6374">
                  <c:v>0.7073191959846501</c:v>
                </c:pt>
                <c:pt idx="6375">
                  <c:v>0.70742218784002997</c:v>
                </c:pt>
                <c:pt idx="6376">
                  <c:v>0.70779934111322995</c:v>
                </c:pt>
                <c:pt idx="6377">
                  <c:v>0.70824032032498008</c:v>
                </c:pt>
                <c:pt idx="6378">
                  <c:v>0.70845065580427002</c:v>
                </c:pt>
                <c:pt idx="6379">
                  <c:v>0.70872626781160997</c:v>
                </c:pt>
                <c:pt idx="6380">
                  <c:v>0.70910051990579004</c:v>
                </c:pt>
                <c:pt idx="6381">
                  <c:v>0.70918175291848007</c:v>
                </c:pt>
                <c:pt idx="6382">
                  <c:v>0.70923687531995006</c:v>
                </c:pt>
                <c:pt idx="6383">
                  <c:v>0.70932100951165999</c:v>
                </c:pt>
                <c:pt idx="6384">
                  <c:v>0.7097010639638901</c:v>
                </c:pt>
                <c:pt idx="6385">
                  <c:v>0.71023197972539998</c:v>
                </c:pt>
                <c:pt idx="6386">
                  <c:v>0.71060478123006998</c:v>
                </c:pt>
                <c:pt idx="6387">
                  <c:v>0.71076724725545004</c:v>
                </c:pt>
                <c:pt idx="6388">
                  <c:v>0.71087314028985005</c:v>
                </c:pt>
                <c:pt idx="6389">
                  <c:v>0.71092391092278007</c:v>
                </c:pt>
                <c:pt idx="6390">
                  <c:v>0.71096017566059011</c:v>
                </c:pt>
                <c:pt idx="6391">
                  <c:v>0.71108041761046992</c:v>
                </c:pt>
                <c:pt idx="6392">
                  <c:v>0.7113576371869601</c:v>
                </c:pt>
                <c:pt idx="6393">
                  <c:v>0.71174059281822011</c:v>
                </c:pt>
                <c:pt idx="6394">
                  <c:v>0.71196108242409006</c:v>
                </c:pt>
                <c:pt idx="6395">
                  <c:v>0.71208438253263995</c:v>
                </c:pt>
                <c:pt idx="6396">
                  <c:v>0.71217992204298008</c:v>
                </c:pt>
                <c:pt idx="6397">
                  <c:v>0.71270378425439995</c:v>
                </c:pt>
                <c:pt idx="6398">
                  <c:v>0.71286770086929008</c:v>
                </c:pt>
                <c:pt idx="6399">
                  <c:v>0.71323324942639998</c:v>
                </c:pt>
                <c:pt idx="6400">
                  <c:v>0.71353932381349994</c:v>
                </c:pt>
                <c:pt idx="6401">
                  <c:v>0.71383379348450005</c:v>
                </c:pt>
                <c:pt idx="6402">
                  <c:v>0.71391212531816994</c:v>
                </c:pt>
                <c:pt idx="6403">
                  <c:v>0.71399916068891001</c:v>
                </c:pt>
                <c:pt idx="6404">
                  <c:v>0.71412681256599009</c:v>
                </c:pt>
                <c:pt idx="6405">
                  <c:v>0.71468794195765994</c:v>
                </c:pt>
                <c:pt idx="6406">
                  <c:v>0.7152147547002401</c:v>
                </c:pt>
                <c:pt idx="6407">
                  <c:v>0.71545555255928006</c:v>
                </c:pt>
                <c:pt idx="6408">
                  <c:v>0.71555564323563003</c:v>
                </c:pt>
                <c:pt idx="6409">
                  <c:v>0.71560786445807989</c:v>
                </c:pt>
                <c:pt idx="6410">
                  <c:v>0.71570070218686999</c:v>
                </c:pt>
                <c:pt idx="6411">
                  <c:v>0.71573714226581009</c:v>
                </c:pt>
                <c:pt idx="6412">
                  <c:v>0.71603433777470005</c:v>
                </c:pt>
                <c:pt idx="6413">
                  <c:v>0.71644485460668994</c:v>
                </c:pt>
                <c:pt idx="6414">
                  <c:v>0.71670886189793004</c:v>
                </c:pt>
                <c:pt idx="6415">
                  <c:v>0.71682055729038008</c:v>
                </c:pt>
                <c:pt idx="6416">
                  <c:v>0.71688873499745998</c:v>
                </c:pt>
                <c:pt idx="6417">
                  <c:v>0.71761548034313005</c:v>
                </c:pt>
                <c:pt idx="6418">
                  <c:v>0.71775038516778</c:v>
                </c:pt>
                <c:pt idx="6419">
                  <c:v>0.71822327734879998</c:v>
                </c:pt>
                <c:pt idx="6420">
                  <c:v>0.71838313920732011</c:v>
                </c:pt>
                <c:pt idx="6421">
                  <c:v>0.71860333180103009</c:v>
                </c:pt>
                <c:pt idx="6422">
                  <c:v>0.71866280597103005</c:v>
                </c:pt>
                <c:pt idx="6423">
                  <c:v>0.71874403898372008</c:v>
                </c:pt>
                <c:pt idx="6424">
                  <c:v>0.7188151178698301</c:v>
                </c:pt>
                <c:pt idx="6425">
                  <c:v>0.71900834761011989</c:v>
                </c:pt>
                <c:pt idx="6426">
                  <c:v>0.71935908893695011</c:v>
                </c:pt>
                <c:pt idx="6427">
                  <c:v>0.71984052155316003</c:v>
                </c:pt>
                <c:pt idx="6428">
                  <c:v>0.7201801226009199</c:v>
                </c:pt>
                <c:pt idx="6429">
                  <c:v>0.7202802132772701</c:v>
                </c:pt>
                <c:pt idx="6430">
                  <c:v>0.72034258862629996</c:v>
                </c:pt>
                <c:pt idx="6431">
                  <c:v>0.72044993225022003</c:v>
                </c:pt>
                <c:pt idx="6432">
                  <c:v>0.7205326158524199</c:v>
                </c:pt>
                <c:pt idx="6433">
                  <c:v>0.72070233482536006</c:v>
                </c:pt>
                <c:pt idx="6434">
                  <c:v>0.72103201067021994</c:v>
                </c:pt>
                <c:pt idx="6435">
                  <c:v>0.72130868124150993</c:v>
                </c:pt>
                <c:pt idx="6436">
                  <c:v>0.72145664137177001</c:v>
                </c:pt>
                <c:pt idx="6437">
                  <c:v>0.72155818263763005</c:v>
                </c:pt>
                <c:pt idx="6438">
                  <c:v>0.72173370396862002</c:v>
                </c:pt>
                <c:pt idx="6439">
                  <c:v>0.72229508210988991</c:v>
                </c:pt>
                <c:pt idx="6440">
                  <c:v>0.72278683195457005</c:v>
                </c:pt>
                <c:pt idx="6441">
                  <c:v>0.72300006861287991</c:v>
                </c:pt>
                <c:pt idx="6442">
                  <c:v>0.72330614299998008</c:v>
                </c:pt>
                <c:pt idx="6443">
                  <c:v>0.72340623367633006</c:v>
                </c:pt>
                <c:pt idx="6444">
                  <c:v>0.72346715843585008</c:v>
                </c:pt>
                <c:pt idx="6445">
                  <c:v>0.72354984203805994</c:v>
                </c:pt>
                <c:pt idx="6446">
                  <c:v>0.72366153743049999</c:v>
                </c:pt>
                <c:pt idx="6447">
                  <c:v>0.72400967891346002</c:v>
                </c:pt>
                <c:pt idx="6448">
                  <c:v>0.72467985126816004</c:v>
                </c:pt>
                <c:pt idx="6449">
                  <c:v>0.72502944334062991</c:v>
                </c:pt>
                <c:pt idx="6450">
                  <c:v>0.72519626113453994</c:v>
                </c:pt>
                <c:pt idx="6451">
                  <c:v>0.72529345063187001</c:v>
                </c:pt>
                <c:pt idx="6452">
                  <c:v>0.72556616146019004</c:v>
                </c:pt>
                <c:pt idx="6453">
                  <c:v>0.72583016875142992</c:v>
                </c:pt>
                <c:pt idx="6454">
                  <c:v>0.72603470187267005</c:v>
                </c:pt>
                <c:pt idx="6455">
                  <c:v>0.72619716789804989</c:v>
                </c:pt>
                <c:pt idx="6456">
                  <c:v>0.72632772095416009</c:v>
                </c:pt>
                <c:pt idx="6457">
                  <c:v>0.72647568108440996</c:v>
                </c:pt>
                <c:pt idx="6458">
                  <c:v>0.72679336018760998</c:v>
                </c:pt>
                <c:pt idx="6459">
                  <c:v>0.72754766673401994</c:v>
                </c:pt>
                <c:pt idx="6460">
                  <c:v>0.7278334328679501</c:v>
                </c:pt>
                <c:pt idx="6461">
                  <c:v>0.72792046823868994</c:v>
                </c:pt>
                <c:pt idx="6462">
                  <c:v>0.72810904487529005</c:v>
                </c:pt>
                <c:pt idx="6463">
                  <c:v>0.72819462965652004</c:v>
                </c:pt>
                <c:pt idx="6464">
                  <c:v>0.72827296149017995</c:v>
                </c:pt>
                <c:pt idx="6465">
                  <c:v>0.72838175570361008</c:v>
                </c:pt>
                <c:pt idx="6466">
                  <c:v>0.72846588989532002</c:v>
                </c:pt>
                <c:pt idx="6467">
                  <c:v>0.72876761251389</c:v>
                </c:pt>
                <c:pt idx="6468">
                  <c:v>0.72927822002223008</c:v>
                </c:pt>
                <c:pt idx="6469">
                  <c:v>0.72969453921226002</c:v>
                </c:pt>
                <c:pt idx="6470">
                  <c:v>0.72983089462642003</c:v>
                </c:pt>
                <c:pt idx="6471">
                  <c:v>0.72993678766082004</c:v>
                </c:pt>
                <c:pt idx="6472">
                  <c:v>0.73016307962474003</c:v>
                </c:pt>
                <c:pt idx="6473">
                  <c:v>0.73054458466648997</c:v>
                </c:pt>
                <c:pt idx="6474">
                  <c:v>0.73085936259066009</c:v>
                </c:pt>
                <c:pt idx="6475">
                  <c:v>0.73094784855091</c:v>
                </c:pt>
                <c:pt idx="6476">
                  <c:v>0.73104068627970009</c:v>
                </c:pt>
                <c:pt idx="6477">
                  <c:v>0.73115093108264007</c:v>
                </c:pt>
                <c:pt idx="6478">
                  <c:v>0.73125972529605998</c:v>
                </c:pt>
                <c:pt idx="6479">
                  <c:v>0.73172391394001002</c:v>
                </c:pt>
                <c:pt idx="6480">
                  <c:v>0.73220986142662992</c:v>
                </c:pt>
                <c:pt idx="6481">
                  <c:v>0.73276108544132001</c:v>
                </c:pt>
                <c:pt idx="6482">
                  <c:v>0.73283071373790998</c:v>
                </c:pt>
                <c:pt idx="6483">
                  <c:v>0.73292210087719001</c:v>
                </c:pt>
                <c:pt idx="6484">
                  <c:v>0.73300913624793007</c:v>
                </c:pt>
                <c:pt idx="6485">
                  <c:v>0.7331208316403699</c:v>
                </c:pt>
                <c:pt idx="6486">
                  <c:v>0.73336888244697995</c:v>
                </c:pt>
                <c:pt idx="6487">
                  <c:v>0.73369381449774007</c:v>
                </c:pt>
                <c:pt idx="6488">
                  <c:v>0.73393606294630009</c:v>
                </c:pt>
                <c:pt idx="6489">
                  <c:v>0.73438719628463001</c:v>
                </c:pt>
                <c:pt idx="6490">
                  <c:v>0.73454676113098993</c:v>
                </c:pt>
                <c:pt idx="6491">
                  <c:v>0.73469762244026993</c:v>
                </c:pt>
                <c:pt idx="6492">
                  <c:v>0.7348078672432099</c:v>
                </c:pt>
                <c:pt idx="6493">
                  <c:v>0.73540115835375008</c:v>
                </c:pt>
                <c:pt idx="6494">
                  <c:v>0.73564340680231011</c:v>
                </c:pt>
                <c:pt idx="6495">
                  <c:v>0.73574059629962996</c:v>
                </c:pt>
                <c:pt idx="6496">
                  <c:v>0.73593640408871996</c:v>
                </c:pt>
                <c:pt idx="6497">
                  <c:v>0.73600895535941002</c:v>
                </c:pt>
                <c:pt idx="6498">
                  <c:v>0.73649490284603991</c:v>
                </c:pt>
                <c:pt idx="6499">
                  <c:v>0.73715201989513002</c:v>
                </c:pt>
                <c:pt idx="6500">
                  <c:v>0.73757124026419008</c:v>
                </c:pt>
                <c:pt idx="6501">
                  <c:v>0.7377279039315201</c:v>
                </c:pt>
                <c:pt idx="6502">
                  <c:v>0.7378033345861601</c:v>
                </c:pt>
                <c:pt idx="6503">
                  <c:v>0.73786861111421009</c:v>
                </c:pt>
                <c:pt idx="6504">
                  <c:v>0.73799046063324991</c:v>
                </c:pt>
                <c:pt idx="6505">
                  <c:v>0.73839662569670006</c:v>
                </c:pt>
                <c:pt idx="6506">
                  <c:v>0.73880859311820002</c:v>
                </c:pt>
                <c:pt idx="6507">
                  <c:v>0.73918719698092006</c:v>
                </c:pt>
                <c:pt idx="6508">
                  <c:v>0.73933950887970989</c:v>
                </c:pt>
                <c:pt idx="6509">
                  <c:v>0.73942799483996002</c:v>
                </c:pt>
                <c:pt idx="6510">
                  <c:v>0.73957885614924002</c:v>
                </c:pt>
                <c:pt idx="6511">
                  <c:v>0.74023742378783997</c:v>
                </c:pt>
                <c:pt idx="6512">
                  <c:v>0.74037087802297008</c:v>
                </c:pt>
                <c:pt idx="6513">
                  <c:v>0.74044340749858994</c:v>
                </c:pt>
                <c:pt idx="6514">
                  <c:v>0.74051883815322994</c:v>
                </c:pt>
                <c:pt idx="6515">
                  <c:v>0.74063488531421995</c:v>
                </c:pt>
                <c:pt idx="6516">
                  <c:v>0.74082309045544004</c:v>
                </c:pt>
                <c:pt idx="6517">
                  <c:v>0.74113641328719004</c:v>
                </c:pt>
                <c:pt idx="6518">
                  <c:v>0.74147767782088003</c:v>
                </c:pt>
                <c:pt idx="6519">
                  <c:v>0.74222763259875002</c:v>
                </c:pt>
                <c:pt idx="6520">
                  <c:v>0.74236398801291004</c:v>
                </c:pt>
                <c:pt idx="6521">
                  <c:v>0.74249018930048005</c:v>
                </c:pt>
                <c:pt idx="6522">
                  <c:v>0.74267586475806002</c:v>
                </c:pt>
                <c:pt idx="6523">
                  <c:v>0.74284703432051002</c:v>
                </c:pt>
                <c:pt idx="6524">
                  <c:v>0.74297754423887996</c:v>
                </c:pt>
                <c:pt idx="6525">
                  <c:v>0.74335474064982998</c:v>
                </c:pt>
                <c:pt idx="6526">
                  <c:v>0.74371448684888009</c:v>
                </c:pt>
                <c:pt idx="6527">
                  <c:v>0.7439117670225599</c:v>
                </c:pt>
                <c:pt idx="6528">
                  <c:v>0.74401766005695991</c:v>
                </c:pt>
                <c:pt idx="6529">
                  <c:v>0.74411194837526007</c:v>
                </c:pt>
                <c:pt idx="6530">
                  <c:v>0.74418882961940991</c:v>
                </c:pt>
                <c:pt idx="6531">
                  <c:v>0.74433388857065008</c:v>
                </c:pt>
                <c:pt idx="6532">
                  <c:v>0.74469219624932004</c:v>
                </c:pt>
                <c:pt idx="6533">
                  <c:v>0.74513316339194002</c:v>
                </c:pt>
                <c:pt idx="6534">
                  <c:v>0.74518538461438011</c:v>
                </c:pt>
                <c:pt idx="6535">
                  <c:v>0.74525501291097007</c:v>
                </c:pt>
                <c:pt idx="6536">
                  <c:v>0.74540297304122993</c:v>
                </c:pt>
                <c:pt idx="6537">
                  <c:v>0.74554222963441008</c:v>
                </c:pt>
                <c:pt idx="6538">
                  <c:v>0.74564232031076005</c:v>
                </c:pt>
                <c:pt idx="6539">
                  <c:v>0.74615002664008001</c:v>
                </c:pt>
                <c:pt idx="6540">
                  <c:v>0.74666353532744001</c:v>
                </c:pt>
                <c:pt idx="6541">
                  <c:v>0.74705519449576996</c:v>
                </c:pt>
                <c:pt idx="6542">
                  <c:v>0.7471494828140699</c:v>
                </c:pt>
                <c:pt idx="6543">
                  <c:v>0.74726117820651994</c:v>
                </c:pt>
                <c:pt idx="6544">
                  <c:v>0.74739028067311009</c:v>
                </c:pt>
                <c:pt idx="6545">
                  <c:v>0.74748456899142002</c:v>
                </c:pt>
                <c:pt idx="6546">
                  <c:v>0.74792699879266999</c:v>
                </c:pt>
                <c:pt idx="6547">
                  <c:v>0.74814168604049991</c:v>
                </c:pt>
                <c:pt idx="6548">
                  <c:v>0.7483578238778299</c:v>
                </c:pt>
                <c:pt idx="6549">
                  <c:v>0.74854785110395006</c:v>
                </c:pt>
                <c:pt idx="6550">
                  <c:v>0.74870016300273989</c:v>
                </c:pt>
                <c:pt idx="6551">
                  <c:v>0.74882201252177993</c:v>
                </c:pt>
                <c:pt idx="6552">
                  <c:v>0.74894821380934995</c:v>
                </c:pt>
                <c:pt idx="6553">
                  <c:v>0.7490120397478901</c:v>
                </c:pt>
                <c:pt idx="6554">
                  <c:v>0.74912228455083008</c:v>
                </c:pt>
                <c:pt idx="6555">
                  <c:v>0.74982436987479995</c:v>
                </c:pt>
                <c:pt idx="6556">
                  <c:v>0.74993461467772993</c:v>
                </c:pt>
                <c:pt idx="6557">
                  <c:v>0.75000279238481005</c:v>
                </c:pt>
                <c:pt idx="6558">
                  <c:v>0.75010578424018992</c:v>
                </c:pt>
                <c:pt idx="6559">
                  <c:v>0.7502914596977599</c:v>
                </c:pt>
                <c:pt idx="6560">
                  <c:v>0.75044812336508993</c:v>
                </c:pt>
                <c:pt idx="6561">
                  <c:v>0.75073679067804999</c:v>
                </c:pt>
                <c:pt idx="6562">
                  <c:v>0.75113135102540007</c:v>
                </c:pt>
                <c:pt idx="6563">
                  <c:v>0.75173914803106001</c:v>
                </c:pt>
                <c:pt idx="6564">
                  <c:v>0.75188855875082994</c:v>
                </c:pt>
                <c:pt idx="6565">
                  <c:v>0.7519683411740099</c:v>
                </c:pt>
                <c:pt idx="6566">
                  <c:v>0.75205537654474997</c:v>
                </c:pt>
                <c:pt idx="6567">
                  <c:v>0.7521743248847601</c:v>
                </c:pt>
                <c:pt idx="6568">
                  <c:v>0.75283869488141009</c:v>
                </c:pt>
                <c:pt idx="6569">
                  <c:v>0.75300986444386009</c:v>
                </c:pt>
                <c:pt idx="6570">
                  <c:v>0.75312881278387001</c:v>
                </c:pt>
                <c:pt idx="6571">
                  <c:v>0.75343633776048002</c:v>
                </c:pt>
                <c:pt idx="6572">
                  <c:v>0.75351466959414992</c:v>
                </c:pt>
                <c:pt idx="6573">
                  <c:v>0.75359155083829998</c:v>
                </c:pt>
                <c:pt idx="6574">
                  <c:v>0.75365827795587004</c:v>
                </c:pt>
                <c:pt idx="6575">
                  <c:v>0.75380913926515003</c:v>
                </c:pt>
                <c:pt idx="6576">
                  <c:v>0.75397450646955999</c:v>
                </c:pt>
                <c:pt idx="6577">
                  <c:v>0.75443724452398997</c:v>
                </c:pt>
                <c:pt idx="6578">
                  <c:v>0.75460551290742006</c:v>
                </c:pt>
                <c:pt idx="6579">
                  <c:v>0.75468529533060003</c:v>
                </c:pt>
                <c:pt idx="6580">
                  <c:v>0.75476652834329006</c:v>
                </c:pt>
                <c:pt idx="6581">
                  <c:v>0.75487532255670997</c:v>
                </c:pt>
                <c:pt idx="6582">
                  <c:v>0.75500877679184009</c:v>
                </c:pt>
                <c:pt idx="6583">
                  <c:v>0.75546571248823002</c:v>
                </c:pt>
                <c:pt idx="6584">
                  <c:v>0.75573262095849003</c:v>
                </c:pt>
                <c:pt idx="6585">
                  <c:v>0.75609526833658003</c:v>
                </c:pt>
                <c:pt idx="6586">
                  <c:v>0.75654930285393007</c:v>
                </c:pt>
                <c:pt idx="6587">
                  <c:v>0.75662473350857007</c:v>
                </c:pt>
                <c:pt idx="6588">
                  <c:v>0.7566813064995499</c:v>
                </c:pt>
                <c:pt idx="6589">
                  <c:v>0.75676834187028996</c:v>
                </c:pt>
                <c:pt idx="6590">
                  <c:v>0.75690034551592</c:v>
                </c:pt>
                <c:pt idx="6591">
                  <c:v>0.75701526945763997</c:v>
                </c:pt>
                <c:pt idx="6592">
                  <c:v>0.75778375452892011</c:v>
                </c:pt>
                <c:pt idx="6593">
                  <c:v>0.75798828765016002</c:v>
                </c:pt>
                <c:pt idx="6594">
                  <c:v>0.75822473374067001</c:v>
                </c:pt>
                <c:pt idx="6595">
                  <c:v>0.75831321970091992</c:v>
                </c:pt>
                <c:pt idx="6596">
                  <c:v>0.7584336186304399</c:v>
                </c:pt>
                <c:pt idx="6597">
                  <c:v>0.75852645635922999</c:v>
                </c:pt>
                <c:pt idx="6598">
                  <c:v>0.75863379998314007</c:v>
                </c:pt>
                <c:pt idx="6599">
                  <c:v>0.75888475196878002</c:v>
                </c:pt>
                <c:pt idx="6600">
                  <c:v>0.75920388166149011</c:v>
                </c:pt>
                <c:pt idx="6601">
                  <c:v>0.75939681006662996</c:v>
                </c:pt>
                <c:pt idx="6602">
                  <c:v>0.75947659248979993</c:v>
                </c:pt>
                <c:pt idx="6603">
                  <c:v>0.75956797962907996</c:v>
                </c:pt>
                <c:pt idx="6604">
                  <c:v>0.7596622679473799</c:v>
                </c:pt>
                <c:pt idx="6605">
                  <c:v>0.75984214104691006</c:v>
                </c:pt>
                <c:pt idx="6606">
                  <c:v>0.76045719100014009</c:v>
                </c:pt>
                <c:pt idx="6607">
                  <c:v>0.76072555005991993</c:v>
                </c:pt>
                <c:pt idx="6608">
                  <c:v>0.7609765020455499</c:v>
                </c:pt>
                <c:pt idx="6609">
                  <c:v>0.76117958457726997</c:v>
                </c:pt>
                <c:pt idx="6610">
                  <c:v>0.76135655649778</c:v>
                </c:pt>
                <c:pt idx="6611">
                  <c:v>0.76141167889924999</c:v>
                </c:pt>
                <c:pt idx="6612">
                  <c:v>0.76148710955388998</c:v>
                </c:pt>
                <c:pt idx="6613">
                  <c:v>0.76166988383244005</c:v>
                </c:pt>
                <c:pt idx="6614">
                  <c:v>0.76176562274025006</c:v>
                </c:pt>
                <c:pt idx="6615">
                  <c:v>0.76213622931781999</c:v>
                </c:pt>
                <c:pt idx="6616">
                  <c:v>0.76283615780034997</c:v>
                </c:pt>
                <c:pt idx="6617">
                  <c:v>0.76299717323621996</c:v>
                </c:pt>
                <c:pt idx="6618">
                  <c:v>0.76313352865037998</c:v>
                </c:pt>
                <c:pt idx="6619">
                  <c:v>0.76323361932672995</c:v>
                </c:pt>
                <c:pt idx="6620">
                  <c:v>0.76329454408623998</c:v>
                </c:pt>
                <c:pt idx="6621">
                  <c:v>0.76337432650941994</c:v>
                </c:pt>
                <c:pt idx="6622">
                  <c:v>0.76348167013333001</c:v>
                </c:pt>
                <c:pt idx="6623">
                  <c:v>0.76376018331970008</c:v>
                </c:pt>
                <c:pt idx="6624">
                  <c:v>0.76396036467240003</c:v>
                </c:pt>
                <c:pt idx="6625">
                  <c:v>0.76418955781534992</c:v>
                </c:pt>
                <c:pt idx="6626">
                  <c:v>0.76430415438682009</c:v>
                </c:pt>
                <c:pt idx="6627">
                  <c:v>0.76437813445195002</c:v>
                </c:pt>
                <c:pt idx="6628">
                  <c:v>0.76456090873050009</c:v>
                </c:pt>
                <c:pt idx="6629">
                  <c:v>0.76487568665467998</c:v>
                </c:pt>
                <c:pt idx="6630">
                  <c:v>0.76541965772179998</c:v>
                </c:pt>
                <c:pt idx="6631">
                  <c:v>0.76577650274182996</c:v>
                </c:pt>
                <c:pt idx="6632">
                  <c:v>0.76609998420308001</c:v>
                </c:pt>
                <c:pt idx="6633">
                  <c:v>0.7661478536569899</c:v>
                </c:pt>
                <c:pt idx="6634">
                  <c:v>0.76618556898431001</c:v>
                </c:pt>
                <c:pt idx="6635">
                  <c:v>0.7662682525865101</c:v>
                </c:pt>
                <c:pt idx="6636">
                  <c:v>0.76635528795724994</c:v>
                </c:pt>
                <c:pt idx="6637">
                  <c:v>0.76646553276018992</c:v>
                </c:pt>
                <c:pt idx="6638">
                  <c:v>0.76673389181996998</c:v>
                </c:pt>
                <c:pt idx="6639">
                  <c:v>0.76725900522343005</c:v>
                </c:pt>
                <c:pt idx="6640">
                  <c:v>0.76774640329957</c:v>
                </c:pt>
                <c:pt idx="6641">
                  <c:v>0.76789146225079996</c:v>
                </c:pt>
                <c:pt idx="6642">
                  <c:v>0.76800460823276007</c:v>
                </c:pt>
                <c:pt idx="6643">
                  <c:v>0.76807423652935003</c:v>
                </c:pt>
                <c:pt idx="6644">
                  <c:v>0.76813226010984992</c:v>
                </c:pt>
                <c:pt idx="6645">
                  <c:v>0.76818448133229</c:v>
                </c:pt>
                <c:pt idx="6646">
                  <c:v>0.76829472613522998</c:v>
                </c:pt>
                <c:pt idx="6647">
                  <c:v>0.7684339827284099</c:v>
                </c:pt>
                <c:pt idx="6648">
                  <c:v>0.76862546054403991</c:v>
                </c:pt>
                <c:pt idx="6649">
                  <c:v>0.76889091842479007</c:v>
                </c:pt>
                <c:pt idx="6650">
                  <c:v>0.76896199731090009</c:v>
                </c:pt>
                <c:pt idx="6651">
                  <c:v>0.76908819859847011</c:v>
                </c:pt>
                <c:pt idx="6652">
                  <c:v>0.7692492140343401</c:v>
                </c:pt>
                <c:pt idx="6653">
                  <c:v>0.76937106355336993</c:v>
                </c:pt>
                <c:pt idx="6654">
                  <c:v>0.76988312165122008</c:v>
                </c:pt>
                <c:pt idx="6655">
                  <c:v>0.77064468114518991</c:v>
                </c:pt>
                <c:pt idx="6656">
                  <c:v>0.77084315461476005</c:v>
                </c:pt>
                <c:pt idx="6657">
                  <c:v>0.77092174374204991</c:v>
                </c:pt>
                <c:pt idx="6658">
                  <c:v>0.77100007557571004</c:v>
                </c:pt>
                <c:pt idx="6659">
                  <c:v>0.77106535210377003</c:v>
                </c:pt>
                <c:pt idx="6660">
                  <c:v>0.7711726957276801</c:v>
                </c:pt>
                <c:pt idx="6661">
                  <c:v>0.77123652166622003</c:v>
                </c:pt>
                <c:pt idx="6662">
                  <c:v>0.77134907037978007</c:v>
                </c:pt>
                <c:pt idx="6663">
                  <c:v>0.77185882456700994</c:v>
                </c:pt>
                <c:pt idx="6664">
                  <c:v>0.77242310388729996</c:v>
                </c:pt>
                <c:pt idx="6665">
                  <c:v>0.77253334869023993</c:v>
                </c:pt>
                <c:pt idx="6666">
                  <c:v>0.77269581471561999</c:v>
                </c:pt>
                <c:pt idx="6667">
                  <c:v>0.77280025716050993</c:v>
                </c:pt>
                <c:pt idx="6668">
                  <c:v>0.77286698427807998</c:v>
                </c:pt>
                <c:pt idx="6669">
                  <c:v>0.77319046573932004</c:v>
                </c:pt>
                <c:pt idx="6670">
                  <c:v>0.77337904237592991</c:v>
                </c:pt>
                <c:pt idx="6671">
                  <c:v>0.7736198402349701</c:v>
                </c:pt>
                <c:pt idx="6672">
                  <c:v>0.77366045674131989</c:v>
                </c:pt>
                <c:pt idx="6673">
                  <c:v>0.77370687560570994</c:v>
                </c:pt>
                <c:pt idx="6674">
                  <c:v>0.77378665802888991</c:v>
                </c:pt>
                <c:pt idx="6675">
                  <c:v>0.77392011226402002</c:v>
                </c:pt>
                <c:pt idx="6676">
                  <c:v>0.77402165352989005</c:v>
                </c:pt>
                <c:pt idx="6677">
                  <c:v>0.77420007603989993</c:v>
                </c:pt>
                <c:pt idx="6678">
                  <c:v>0.77503416500949007</c:v>
                </c:pt>
                <c:pt idx="6679">
                  <c:v>0.77562020317246994</c:v>
                </c:pt>
                <c:pt idx="6680">
                  <c:v>0.77567097380539995</c:v>
                </c:pt>
                <c:pt idx="6681">
                  <c:v>0.77576961389224008</c:v>
                </c:pt>
                <c:pt idx="6682">
                  <c:v>0.7758711551580999</c:v>
                </c:pt>
                <c:pt idx="6683">
                  <c:v>0.77592627755957011</c:v>
                </c:pt>
                <c:pt idx="6684">
                  <c:v>0.77601621410933008</c:v>
                </c:pt>
                <c:pt idx="6685">
                  <c:v>0.77612065655422002</c:v>
                </c:pt>
                <c:pt idx="6686">
                  <c:v>0.77639916974059009</c:v>
                </c:pt>
                <c:pt idx="6687">
                  <c:v>0.77670089235915007</c:v>
                </c:pt>
                <c:pt idx="6688">
                  <c:v>0.7770966759034601</c:v>
                </c:pt>
                <c:pt idx="6689">
                  <c:v>0.77726372108993003</c:v>
                </c:pt>
                <c:pt idx="6690">
                  <c:v>0.77735800940822997</c:v>
                </c:pt>
                <c:pt idx="6691">
                  <c:v>0.77741603298873008</c:v>
                </c:pt>
                <c:pt idx="6692">
                  <c:v>0.77754368486580994</c:v>
                </c:pt>
                <c:pt idx="6693">
                  <c:v>0.77762056610996</c:v>
                </c:pt>
                <c:pt idx="6694">
                  <c:v>0.77795130051876993</c:v>
                </c:pt>
                <c:pt idx="6695">
                  <c:v>0.77822981370513999</c:v>
                </c:pt>
                <c:pt idx="6696">
                  <c:v>0.77838589874786002</c:v>
                </c:pt>
                <c:pt idx="6697">
                  <c:v>0.77844159977394001</c:v>
                </c:pt>
                <c:pt idx="6698">
                  <c:v>0.77850252453346003</c:v>
                </c:pt>
                <c:pt idx="6699">
                  <c:v>0.77857360341956006</c:v>
                </c:pt>
                <c:pt idx="6700">
                  <c:v>0.77863017641054011</c:v>
                </c:pt>
                <c:pt idx="6701">
                  <c:v>0.77873026708689008</c:v>
                </c:pt>
                <c:pt idx="6702">
                  <c:v>0.77879554361495007</c:v>
                </c:pt>
                <c:pt idx="6703">
                  <c:v>0.77892029431301002</c:v>
                </c:pt>
                <c:pt idx="6704">
                  <c:v>0.77938448295695006</c:v>
                </c:pt>
                <c:pt idx="6705">
                  <c:v>0.78026063902240006</c:v>
                </c:pt>
                <c:pt idx="6706">
                  <c:v>0.78040859915264993</c:v>
                </c:pt>
                <c:pt idx="6707">
                  <c:v>0.78053189926120004</c:v>
                </c:pt>
                <c:pt idx="6708">
                  <c:v>0.78055800987242008</c:v>
                </c:pt>
                <c:pt idx="6709">
                  <c:v>0.78065664995925999</c:v>
                </c:pt>
                <c:pt idx="6710">
                  <c:v>0.78076689476219996</c:v>
                </c:pt>
                <c:pt idx="6711">
                  <c:v>0.78084667718536993</c:v>
                </c:pt>
                <c:pt idx="6712">
                  <c:v>0.78110343152905992</c:v>
                </c:pt>
                <c:pt idx="6713">
                  <c:v>0.7813094152398099</c:v>
                </c:pt>
                <c:pt idx="6714">
                  <c:v>0.78159808255275998</c:v>
                </c:pt>
                <c:pt idx="6715">
                  <c:v>0.78202020410084994</c:v>
                </c:pt>
                <c:pt idx="6716">
                  <c:v>0.78209998652401991</c:v>
                </c:pt>
                <c:pt idx="6717">
                  <c:v>0.78216236187304999</c:v>
                </c:pt>
                <c:pt idx="6718">
                  <c:v>0.78221168191646995</c:v>
                </c:pt>
                <c:pt idx="6719">
                  <c:v>0.7822958161081901</c:v>
                </c:pt>
                <c:pt idx="6720">
                  <c:v>0.78236544440478006</c:v>
                </c:pt>
                <c:pt idx="6721">
                  <c:v>0.78246553508113004</c:v>
                </c:pt>
                <c:pt idx="6722">
                  <c:v>0.78296743905238997</c:v>
                </c:pt>
                <c:pt idx="6723">
                  <c:v>0.78314876274142997</c:v>
                </c:pt>
                <c:pt idx="6724">
                  <c:v>0.78318792865826992</c:v>
                </c:pt>
                <c:pt idx="6725">
                  <c:v>0.78325175459681007</c:v>
                </c:pt>
                <c:pt idx="6726">
                  <c:v>0.78330977817729996</c:v>
                </c:pt>
                <c:pt idx="6727">
                  <c:v>0.78335764763121007</c:v>
                </c:pt>
                <c:pt idx="6728">
                  <c:v>0.78345483712852992</c:v>
                </c:pt>
                <c:pt idx="6729">
                  <c:v>0.78355347721537005</c:v>
                </c:pt>
                <c:pt idx="6730">
                  <c:v>0.78370143734562991</c:v>
                </c:pt>
                <c:pt idx="6731">
                  <c:v>0.7839625434578501</c:v>
                </c:pt>
                <c:pt idx="6732">
                  <c:v>0.78431358611983004</c:v>
                </c:pt>
                <c:pt idx="6733">
                  <c:v>0.78496054904232992</c:v>
                </c:pt>
                <c:pt idx="6734">
                  <c:v>0.78517523629015007</c:v>
                </c:pt>
                <c:pt idx="6735">
                  <c:v>0.78523035869162006</c:v>
                </c:pt>
                <c:pt idx="6736">
                  <c:v>0.78529563521968004</c:v>
                </c:pt>
                <c:pt idx="6737">
                  <c:v>0.78540878120163993</c:v>
                </c:pt>
                <c:pt idx="6738">
                  <c:v>0.78547695890872005</c:v>
                </c:pt>
                <c:pt idx="6739">
                  <c:v>0.78578448388533007</c:v>
                </c:pt>
                <c:pt idx="6740">
                  <c:v>0.7859367957841199</c:v>
                </c:pt>
                <c:pt idx="6741">
                  <c:v>0.78632990554195992</c:v>
                </c:pt>
                <c:pt idx="6742">
                  <c:v>0.78678974241736999</c:v>
                </c:pt>
                <c:pt idx="6743">
                  <c:v>0.78684486481883997</c:v>
                </c:pt>
                <c:pt idx="6744">
                  <c:v>0.78689998722030996</c:v>
                </c:pt>
                <c:pt idx="6745">
                  <c:v>0.78693915313713991</c:v>
                </c:pt>
                <c:pt idx="6746">
                  <c:v>0.7869942755386099</c:v>
                </c:pt>
                <c:pt idx="6747">
                  <c:v>0.78705810147715005</c:v>
                </c:pt>
                <c:pt idx="6748">
                  <c:v>0.78711177328910997</c:v>
                </c:pt>
                <c:pt idx="6749">
                  <c:v>0.78727714049350994</c:v>
                </c:pt>
                <c:pt idx="6750">
                  <c:v>0.78790669634185995</c:v>
                </c:pt>
                <c:pt idx="6751">
                  <c:v>0.78794005990064009</c:v>
                </c:pt>
                <c:pt idx="6752">
                  <c:v>0.78806190941967991</c:v>
                </c:pt>
                <c:pt idx="6753">
                  <c:v>0.78814314243236994</c:v>
                </c:pt>
                <c:pt idx="6754">
                  <c:v>0.78823017780311</c:v>
                </c:pt>
                <c:pt idx="6755">
                  <c:v>0.78827514607798999</c:v>
                </c:pt>
                <c:pt idx="6756">
                  <c:v>0.78841005090263994</c:v>
                </c:pt>
                <c:pt idx="6757">
                  <c:v>0.78853625219020995</c:v>
                </c:pt>
                <c:pt idx="6758">
                  <c:v>0.78877850063876997</c:v>
                </c:pt>
                <c:pt idx="6759">
                  <c:v>0.7890178479083001</c:v>
                </c:pt>
                <c:pt idx="6760">
                  <c:v>0.78932102111637992</c:v>
                </c:pt>
                <c:pt idx="6761">
                  <c:v>0.78990705927936</c:v>
                </c:pt>
                <c:pt idx="6762">
                  <c:v>0.7899795887549701</c:v>
                </c:pt>
                <c:pt idx="6763">
                  <c:v>0.79005501940961009</c:v>
                </c:pt>
                <c:pt idx="6764">
                  <c:v>0.79018557246572008</c:v>
                </c:pt>
                <c:pt idx="6765">
                  <c:v>0.79027695960500011</c:v>
                </c:pt>
                <c:pt idx="6766">
                  <c:v>0.79063960698307989</c:v>
                </c:pt>
                <c:pt idx="6767">
                  <c:v>0.79098629787653008</c:v>
                </c:pt>
                <c:pt idx="6768">
                  <c:v>0.79114586272288001</c:v>
                </c:pt>
                <c:pt idx="6769">
                  <c:v>0.79138520999240991</c:v>
                </c:pt>
                <c:pt idx="6770">
                  <c:v>0.79157523721853007</c:v>
                </c:pt>
                <c:pt idx="6771">
                  <c:v>0.79166082199976007</c:v>
                </c:pt>
                <c:pt idx="6772">
                  <c:v>0.7916970867375599</c:v>
                </c:pt>
                <c:pt idx="6773">
                  <c:v>0.79175656090757007</c:v>
                </c:pt>
                <c:pt idx="6774">
                  <c:v>0.79181893625659994</c:v>
                </c:pt>
                <c:pt idx="6775">
                  <c:v>0.79184649745733005</c:v>
                </c:pt>
                <c:pt idx="6776">
                  <c:v>0.79196979756587993</c:v>
                </c:pt>
                <c:pt idx="6777">
                  <c:v>0.79225701428931994</c:v>
                </c:pt>
                <c:pt idx="6778">
                  <c:v>0.79265302522619008</c:v>
                </c:pt>
                <c:pt idx="6779">
                  <c:v>0.79273570882838995</c:v>
                </c:pt>
                <c:pt idx="6780">
                  <c:v>0.79279808417742004</c:v>
                </c:pt>
                <c:pt idx="6781">
                  <c:v>0.79285192765404999</c:v>
                </c:pt>
                <c:pt idx="6782">
                  <c:v>0.79292283487547999</c:v>
                </c:pt>
                <c:pt idx="6783">
                  <c:v>0.79298521022451007</c:v>
                </c:pt>
                <c:pt idx="6784">
                  <c:v>0.79304758557353994</c:v>
                </c:pt>
                <c:pt idx="6785">
                  <c:v>0.79323616221014004</c:v>
                </c:pt>
                <c:pt idx="6786">
                  <c:v>0.79334495642356995</c:v>
                </c:pt>
                <c:pt idx="6787">
                  <c:v>0.79355964367139009</c:v>
                </c:pt>
                <c:pt idx="6788">
                  <c:v>0.79388022395361002</c:v>
                </c:pt>
                <c:pt idx="6789">
                  <c:v>0.79414713242388002</c:v>
                </c:pt>
                <c:pt idx="6790">
                  <c:v>0.79447028319785007</c:v>
                </c:pt>
                <c:pt idx="6791">
                  <c:v>0.79471431292319994</c:v>
                </c:pt>
                <c:pt idx="6792">
                  <c:v>0.79478539180929997</c:v>
                </c:pt>
                <c:pt idx="6793">
                  <c:v>0.79484196480029001</c:v>
                </c:pt>
                <c:pt idx="6794">
                  <c:v>0.7948941860227301</c:v>
                </c:pt>
                <c:pt idx="6795">
                  <c:v>0.79498267198298</c:v>
                </c:pt>
                <c:pt idx="6796">
                  <c:v>0.7950856638383601</c:v>
                </c:pt>
                <c:pt idx="6797">
                  <c:v>0.79547152064863003</c:v>
                </c:pt>
                <c:pt idx="6798">
                  <c:v>0.79575003383500009</c:v>
                </c:pt>
                <c:pt idx="6799">
                  <c:v>0.7962287283740701</c:v>
                </c:pt>
                <c:pt idx="6800">
                  <c:v>0.7963621826092</c:v>
                </c:pt>
                <c:pt idx="6801">
                  <c:v>0.79640860147360004</c:v>
                </c:pt>
                <c:pt idx="6802">
                  <c:v>0.79646082269603991</c:v>
                </c:pt>
                <c:pt idx="6803">
                  <c:v>0.79651739568701996</c:v>
                </c:pt>
                <c:pt idx="6804">
                  <c:v>0.79657251808848994</c:v>
                </c:pt>
                <c:pt idx="6805">
                  <c:v>0.79664939933264001</c:v>
                </c:pt>
                <c:pt idx="6806">
                  <c:v>0.7967320829348401</c:v>
                </c:pt>
                <c:pt idx="6807">
                  <c:v>0.79698303492048006</c:v>
                </c:pt>
                <c:pt idx="6808">
                  <c:v>0.79742836590075994</c:v>
                </c:pt>
                <c:pt idx="6809">
                  <c:v>0.79748493889173999</c:v>
                </c:pt>
                <c:pt idx="6810">
                  <c:v>0.79756182013589005</c:v>
                </c:pt>
                <c:pt idx="6811">
                  <c:v>0.79763580020101998</c:v>
                </c:pt>
                <c:pt idx="6812">
                  <c:v>0.79774459441444989</c:v>
                </c:pt>
                <c:pt idx="6813">
                  <c:v>0.7977649026676199</c:v>
                </c:pt>
                <c:pt idx="6814">
                  <c:v>0.7978548392173801</c:v>
                </c:pt>
                <c:pt idx="6815">
                  <c:v>0.79803036054837007</c:v>
                </c:pt>
                <c:pt idx="6816">
                  <c:v>0.79838575497888997</c:v>
                </c:pt>
                <c:pt idx="6817">
                  <c:v>0.79850323671109003</c:v>
                </c:pt>
                <c:pt idx="6818">
                  <c:v>0.79886009774942002</c:v>
                </c:pt>
                <c:pt idx="6819">
                  <c:v>0.79914296270433005</c:v>
                </c:pt>
                <c:pt idx="6820">
                  <c:v>0.79943743237532994</c:v>
                </c:pt>
                <c:pt idx="6821">
                  <c:v>0.79950125831387009</c:v>
                </c:pt>
                <c:pt idx="6822">
                  <c:v>0.79957378778948995</c:v>
                </c:pt>
                <c:pt idx="6823">
                  <c:v>0.79963906431753995</c:v>
                </c:pt>
                <c:pt idx="6824">
                  <c:v>0.79973770440438008</c:v>
                </c:pt>
                <c:pt idx="6825">
                  <c:v>0.79978557385828997</c:v>
                </c:pt>
                <c:pt idx="6826">
                  <c:v>0.80002927289636006</c:v>
                </c:pt>
                <c:pt idx="6827">
                  <c:v>0.80048665647169992</c:v>
                </c:pt>
                <c:pt idx="6828">
                  <c:v>0.80090978073034003</c:v>
                </c:pt>
                <c:pt idx="6829">
                  <c:v>0.80113027033620998</c:v>
                </c:pt>
                <c:pt idx="6830">
                  <c:v>0.8011940962747599</c:v>
                </c:pt>
                <c:pt idx="6831">
                  <c:v>0.80124631749719999</c:v>
                </c:pt>
                <c:pt idx="6832">
                  <c:v>0.80129853871964007</c:v>
                </c:pt>
                <c:pt idx="6833">
                  <c:v>0.80136671642671997</c:v>
                </c:pt>
                <c:pt idx="6834">
                  <c:v>0.80150742360941996</c:v>
                </c:pt>
                <c:pt idx="6835">
                  <c:v>0.80164522961309004</c:v>
                </c:pt>
                <c:pt idx="6836">
                  <c:v>0.80218339832216001</c:v>
                </c:pt>
                <c:pt idx="6837">
                  <c:v>0.80229509371461005</c:v>
                </c:pt>
                <c:pt idx="6838">
                  <c:v>0.80235601847413007</c:v>
                </c:pt>
                <c:pt idx="6839">
                  <c:v>0.80246336209803992</c:v>
                </c:pt>
                <c:pt idx="6840">
                  <c:v>0.80252138567853004</c:v>
                </c:pt>
                <c:pt idx="6841">
                  <c:v>0.80262002576536995</c:v>
                </c:pt>
                <c:pt idx="6842">
                  <c:v>0.80271141290464998</c:v>
                </c:pt>
                <c:pt idx="6843">
                  <c:v>0.80316109565347005</c:v>
                </c:pt>
                <c:pt idx="6844">
                  <c:v>0.80360352545473002</c:v>
                </c:pt>
                <c:pt idx="6845">
                  <c:v>0.80390669866280007</c:v>
                </c:pt>
                <c:pt idx="6846">
                  <c:v>0.80410252824697004</c:v>
                </c:pt>
                <c:pt idx="6847">
                  <c:v>0.80424178484014996</c:v>
                </c:pt>
                <c:pt idx="6848">
                  <c:v>0.80429835783113002</c:v>
                </c:pt>
                <c:pt idx="6849">
                  <c:v>0.80433462256894006</c:v>
                </c:pt>
                <c:pt idx="6850">
                  <c:v>0.80438394261236001</c:v>
                </c:pt>
                <c:pt idx="6851">
                  <c:v>0.80445212031943991</c:v>
                </c:pt>
                <c:pt idx="6852">
                  <c:v>0.80450869331041996</c:v>
                </c:pt>
                <c:pt idx="6853">
                  <c:v>0.80458847573359993</c:v>
                </c:pt>
                <c:pt idx="6854">
                  <c:v>0.80511794090558997</c:v>
                </c:pt>
                <c:pt idx="6855">
                  <c:v>0.80569382494199004</c:v>
                </c:pt>
                <c:pt idx="6856">
                  <c:v>0.80589980865274002</c:v>
                </c:pt>
                <c:pt idx="6857">
                  <c:v>0.80595830794173007</c:v>
                </c:pt>
                <c:pt idx="6858">
                  <c:v>0.80600280050810991</c:v>
                </c:pt>
                <c:pt idx="6859">
                  <c:v>0.80605647232007005</c:v>
                </c:pt>
                <c:pt idx="6860">
                  <c:v>0.80610144059495004</c:v>
                </c:pt>
                <c:pt idx="6861">
                  <c:v>0.80616816771252009</c:v>
                </c:pt>
                <c:pt idx="6862">
                  <c:v>0.8062639066203301</c:v>
                </c:pt>
                <c:pt idx="6863">
                  <c:v>0.80640896557156005</c:v>
                </c:pt>
                <c:pt idx="6864">
                  <c:v>0.8068078776874501</c:v>
                </c:pt>
                <c:pt idx="6865">
                  <c:v>0.80701241080869002</c:v>
                </c:pt>
                <c:pt idx="6866">
                  <c:v>0.80708784146333001</c:v>
                </c:pt>
                <c:pt idx="6867">
                  <c:v>0.80714876622285003</c:v>
                </c:pt>
                <c:pt idx="6868">
                  <c:v>0.80721839451944</c:v>
                </c:pt>
                <c:pt idx="6869">
                  <c:v>0.80730397930066999</c:v>
                </c:pt>
                <c:pt idx="6870">
                  <c:v>0.80737940995530999</c:v>
                </c:pt>
                <c:pt idx="6871">
                  <c:v>0.80771884790119008</c:v>
                </c:pt>
                <c:pt idx="6872">
                  <c:v>0.80833679903344002</c:v>
                </c:pt>
                <c:pt idx="6873">
                  <c:v>0.80853262861760999</c:v>
                </c:pt>
                <c:pt idx="6874">
                  <c:v>0.80871830407517997</c:v>
                </c:pt>
                <c:pt idx="6875">
                  <c:v>0.80892283719642011</c:v>
                </c:pt>
                <c:pt idx="6876">
                  <c:v>0.80901712551472005</c:v>
                </c:pt>
                <c:pt idx="6877">
                  <c:v>0.8090490384839899</c:v>
                </c:pt>
                <c:pt idx="6878">
                  <c:v>0.80913317267571006</c:v>
                </c:pt>
                <c:pt idx="6879">
                  <c:v>0.80917814095059004</c:v>
                </c:pt>
                <c:pt idx="6880">
                  <c:v>0.80926807750036001</c:v>
                </c:pt>
                <c:pt idx="6881">
                  <c:v>0.80938267407182996</c:v>
                </c:pt>
                <c:pt idx="6882">
                  <c:v>0.80946100590549008</c:v>
                </c:pt>
                <c:pt idx="6883">
                  <c:v>0.8102167630414201</c:v>
                </c:pt>
                <c:pt idx="6884">
                  <c:v>0.81066209402169997</c:v>
                </c:pt>
                <c:pt idx="6885">
                  <c:v>0.81069400699097005</c:v>
                </c:pt>
                <c:pt idx="6886">
                  <c:v>0.81075348116098001</c:v>
                </c:pt>
                <c:pt idx="6887">
                  <c:v>0.81082020827854007</c:v>
                </c:pt>
                <c:pt idx="6888">
                  <c:v>0.81097397076684996</c:v>
                </c:pt>
                <c:pt idx="6889">
                  <c:v>0.81113933797124993</c:v>
                </c:pt>
                <c:pt idx="6890">
                  <c:v>0.81130325458615005</c:v>
                </c:pt>
                <c:pt idx="6891">
                  <c:v>0.81166567016591995</c:v>
                </c:pt>
                <c:pt idx="6892">
                  <c:v>0.81179210325180007</c:v>
                </c:pt>
                <c:pt idx="6893">
                  <c:v>0.81187478685399994</c:v>
                </c:pt>
                <c:pt idx="6894">
                  <c:v>0.81192555748692996</c:v>
                </c:pt>
                <c:pt idx="6895">
                  <c:v>0.81199518578352992</c:v>
                </c:pt>
                <c:pt idx="6896">
                  <c:v>0.81203435170036009</c:v>
                </c:pt>
                <c:pt idx="6897">
                  <c:v>0.81217215770402995</c:v>
                </c:pt>
                <c:pt idx="6898">
                  <c:v>0.81222728010549994</c:v>
                </c:pt>
                <c:pt idx="6899">
                  <c:v>0.81236798728818993</c:v>
                </c:pt>
                <c:pt idx="6900">
                  <c:v>0.81261569948604007</c:v>
                </c:pt>
                <c:pt idx="6901">
                  <c:v>0.81342691763218999</c:v>
                </c:pt>
                <c:pt idx="6902">
                  <c:v>0.81367641902830989</c:v>
                </c:pt>
                <c:pt idx="6903">
                  <c:v>0.81375620145149008</c:v>
                </c:pt>
                <c:pt idx="6904">
                  <c:v>0.8137968179578301</c:v>
                </c:pt>
                <c:pt idx="6905">
                  <c:v>0.81383308269563992</c:v>
                </c:pt>
                <c:pt idx="6906">
                  <c:v>0.81388530391809</c:v>
                </c:pt>
                <c:pt idx="6907">
                  <c:v>0.81399264754200007</c:v>
                </c:pt>
                <c:pt idx="6908">
                  <c:v>0.81403761581688006</c:v>
                </c:pt>
                <c:pt idx="6909">
                  <c:v>0.81410869470298008</c:v>
                </c:pt>
                <c:pt idx="6910">
                  <c:v>0.81423634658006994</c:v>
                </c:pt>
                <c:pt idx="6911">
                  <c:v>0.81473244819328006</c:v>
                </c:pt>
                <c:pt idx="6912">
                  <c:v>0.81536200404163006</c:v>
                </c:pt>
                <c:pt idx="6913">
                  <c:v>0.8154591935389599</c:v>
                </c:pt>
                <c:pt idx="6914">
                  <c:v>0.8155346241935999</c:v>
                </c:pt>
                <c:pt idx="6915">
                  <c:v>0.81562746192239</c:v>
                </c:pt>
                <c:pt idx="6916">
                  <c:v>0.81569854080849002</c:v>
                </c:pt>
                <c:pt idx="6917">
                  <c:v>0.81580443384289003</c:v>
                </c:pt>
                <c:pt idx="6918">
                  <c:v>0.81593353630948995</c:v>
                </c:pt>
                <c:pt idx="6919">
                  <c:v>0.81629939865011991</c:v>
                </c:pt>
                <c:pt idx="6920">
                  <c:v>0.81651957447247003</c:v>
                </c:pt>
                <c:pt idx="6921">
                  <c:v>0.81658775217954993</c:v>
                </c:pt>
                <c:pt idx="6922">
                  <c:v>0.81664142399150008</c:v>
                </c:pt>
                <c:pt idx="6923">
                  <c:v>0.81670379934052995</c:v>
                </c:pt>
                <c:pt idx="6924">
                  <c:v>0.81681114296445001</c:v>
                </c:pt>
                <c:pt idx="6925">
                  <c:v>0.81692428894640989</c:v>
                </c:pt>
                <c:pt idx="6926">
                  <c:v>0.81700262078007002</c:v>
                </c:pt>
                <c:pt idx="6927">
                  <c:v>0.81717814211105999</c:v>
                </c:pt>
                <c:pt idx="6928">
                  <c:v>0.8177496743789201</c:v>
                </c:pt>
                <c:pt idx="6929">
                  <c:v>0.81820370889627991</c:v>
                </c:pt>
                <c:pt idx="6930">
                  <c:v>0.81852573976800991</c:v>
                </c:pt>
                <c:pt idx="6931">
                  <c:v>0.81856780686386998</c:v>
                </c:pt>
                <c:pt idx="6932">
                  <c:v>0.81859681865411993</c:v>
                </c:pt>
                <c:pt idx="6933">
                  <c:v>0.81865629282411989</c:v>
                </c:pt>
                <c:pt idx="6934">
                  <c:v>0.81870706345704991</c:v>
                </c:pt>
                <c:pt idx="6935">
                  <c:v>0.81876363644802996</c:v>
                </c:pt>
                <c:pt idx="6936">
                  <c:v>0.81883471533413998</c:v>
                </c:pt>
                <c:pt idx="6937">
                  <c:v>0.8189028930412201</c:v>
                </c:pt>
                <c:pt idx="6938">
                  <c:v>0.81902329197074009</c:v>
                </c:pt>
                <c:pt idx="6939">
                  <c:v>0.81926844159832002</c:v>
                </c:pt>
                <c:pt idx="6940">
                  <c:v>0.81946712122432008</c:v>
                </c:pt>
                <c:pt idx="6941">
                  <c:v>0.82012428941059001</c:v>
                </c:pt>
                <c:pt idx="6942">
                  <c:v>0.82022292949742992</c:v>
                </c:pt>
                <c:pt idx="6943">
                  <c:v>0.82029255779402011</c:v>
                </c:pt>
                <c:pt idx="6944">
                  <c:v>0.82041585790256999</c:v>
                </c:pt>
                <c:pt idx="6945">
                  <c:v>0.82049854150477008</c:v>
                </c:pt>
                <c:pt idx="6946">
                  <c:v>0.82057542274892992</c:v>
                </c:pt>
                <c:pt idx="6947">
                  <c:v>0.82076254879601995</c:v>
                </c:pt>
                <c:pt idx="6948">
                  <c:v>0.82127750807289002</c:v>
                </c:pt>
                <c:pt idx="6949">
                  <c:v>0.82132247634778</c:v>
                </c:pt>
                <c:pt idx="6950">
                  <c:v>0.82139935759193006</c:v>
                </c:pt>
                <c:pt idx="6951">
                  <c:v>0.82145738117241995</c:v>
                </c:pt>
                <c:pt idx="6952">
                  <c:v>0.82152991064804004</c:v>
                </c:pt>
                <c:pt idx="6953">
                  <c:v>0.82160969307122</c:v>
                </c:pt>
                <c:pt idx="6954">
                  <c:v>0.82167061783073003</c:v>
                </c:pt>
                <c:pt idx="6955">
                  <c:v>0.82172074599579004</c:v>
                </c:pt>
                <c:pt idx="6956">
                  <c:v>0.82181857796098989</c:v>
                </c:pt>
                <c:pt idx="6957">
                  <c:v>0.82197088985977995</c:v>
                </c:pt>
                <c:pt idx="6958">
                  <c:v>0.8226439633935001</c:v>
                </c:pt>
                <c:pt idx="6959">
                  <c:v>0.82324740863063006</c:v>
                </c:pt>
                <c:pt idx="6960">
                  <c:v>0.82332719105381003</c:v>
                </c:pt>
                <c:pt idx="6961">
                  <c:v>0.82337651109722998</c:v>
                </c:pt>
                <c:pt idx="6962">
                  <c:v>0.8234098746560099</c:v>
                </c:pt>
                <c:pt idx="6963">
                  <c:v>0.82346934882602008</c:v>
                </c:pt>
                <c:pt idx="6964">
                  <c:v>0.82357524186042008</c:v>
                </c:pt>
                <c:pt idx="6965">
                  <c:v>0.82373480670677002</c:v>
                </c:pt>
                <c:pt idx="6966">
                  <c:v>0.82387232525783993</c:v>
                </c:pt>
                <c:pt idx="6967">
                  <c:v>0.82416563179192992</c:v>
                </c:pt>
                <c:pt idx="6968">
                  <c:v>0.82461676513027005</c:v>
                </c:pt>
                <c:pt idx="6969">
                  <c:v>0.82494895012859004</c:v>
                </c:pt>
                <c:pt idx="6970">
                  <c:v>0.82500262194053997</c:v>
                </c:pt>
                <c:pt idx="6971">
                  <c:v>0.82506064552104008</c:v>
                </c:pt>
                <c:pt idx="6972">
                  <c:v>0.82518104445056006</c:v>
                </c:pt>
                <c:pt idx="6973">
                  <c:v>0.82532610340179002</c:v>
                </c:pt>
                <c:pt idx="6974">
                  <c:v>0.82540733641448005</c:v>
                </c:pt>
                <c:pt idx="6975">
                  <c:v>0.8259875722194101</c:v>
                </c:pt>
                <c:pt idx="6976">
                  <c:v>0.82609781702235008</c:v>
                </c:pt>
                <c:pt idx="6977">
                  <c:v>0.82617905003504011</c:v>
                </c:pt>
                <c:pt idx="6978">
                  <c:v>0.82622982066796991</c:v>
                </c:pt>
                <c:pt idx="6979">
                  <c:v>0.82634151606041994</c:v>
                </c:pt>
                <c:pt idx="6980">
                  <c:v>0.82644015614726007</c:v>
                </c:pt>
                <c:pt idx="6981">
                  <c:v>0.82651268562286995</c:v>
                </c:pt>
                <c:pt idx="6982">
                  <c:v>0.82664468926849999</c:v>
                </c:pt>
                <c:pt idx="6983">
                  <c:v>0.82697687426681998</c:v>
                </c:pt>
                <c:pt idx="6984">
                  <c:v>0.82746572293247</c:v>
                </c:pt>
                <c:pt idx="6985">
                  <c:v>0.82786753622738996</c:v>
                </c:pt>
                <c:pt idx="6986">
                  <c:v>0.82806046463252003</c:v>
                </c:pt>
                <c:pt idx="6987">
                  <c:v>0.82814169764521006</c:v>
                </c:pt>
                <c:pt idx="6988">
                  <c:v>0.82825774480620007</c:v>
                </c:pt>
                <c:pt idx="6989">
                  <c:v>0.82829400954400989</c:v>
                </c:pt>
                <c:pt idx="6990">
                  <c:v>0.82835058253498994</c:v>
                </c:pt>
                <c:pt idx="6991">
                  <c:v>0.82842311201061003</c:v>
                </c:pt>
                <c:pt idx="6992">
                  <c:v>0.82857542390940009</c:v>
                </c:pt>
                <c:pt idx="6993">
                  <c:v>0.82886119004333003</c:v>
                </c:pt>
                <c:pt idx="6994">
                  <c:v>0.82917451737799008</c:v>
                </c:pt>
                <c:pt idx="6995">
                  <c:v>0.8296459589695</c:v>
                </c:pt>
                <c:pt idx="6996">
                  <c:v>0.82970978490803993</c:v>
                </c:pt>
                <c:pt idx="6997">
                  <c:v>0.82978811674170005</c:v>
                </c:pt>
                <c:pt idx="6998">
                  <c:v>0.82986789916488002</c:v>
                </c:pt>
                <c:pt idx="6999">
                  <c:v>0.82996073689366989</c:v>
                </c:pt>
                <c:pt idx="7000">
                  <c:v>0.83004196990635992</c:v>
                </c:pt>
                <c:pt idx="7001">
                  <c:v>0.83013190645611989</c:v>
                </c:pt>
                <c:pt idx="7002">
                  <c:v>0.83024070066955002</c:v>
                </c:pt>
                <c:pt idx="7003">
                  <c:v>0.83076871525203</c:v>
                </c:pt>
                <c:pt idx="7004">
                  <c:v>0.83086300357033993</c:v>
                </c:pt>
                <c:pt idx="7005">
                  <c:v>0.83094858835155994</c:v>
                </c:pt>
                <c:pt idx="7006">
                  <c:v>0.83100661193206005</c:v>
                </c:pt>
                <c:pt idx="7007">
                  <c:v>0.83110815319792009</c:v>
                </c:pt>
                <c:pt idx="7008">
                  <c:v>0.83124595920158995</c:v>
                </c:pt>
                <c:pt idx="7009">
                  <c:v>0.83139972168990006</c:v>
                </c:pt>
                <c:pt idx="7010">
                  <c:v>0.83162456306430999</c:v>
                </c:pt>
                <c:pt idx="7011">
                  <c:v>0.83213807175166998</c:v>
                </c:pt>
                <c:pt idx="7012">
                  <c:v>0.83277488054758009</c:v>
                </c:pt>
                <c:pt idx="7013">
                  <c:v>0.83283580530710011</c:v>
                </c:pt>
                <c:pt idx="7014">
                  <c:v>0.83290688419319991</c:v>
                </c:pt>
                <c:pt idx="7015">
                  <c:v>0.83299318163526004</c:v>
                </c:pt>
                <c:pt idx="7016">
                  <c:v>0.83306064668151003</c:v>
                </c:pt>
                <c:pt idx="7017">
                  <c:v>0.83313607733615003</c:v>
                </c:pt>
                <c:pt idx="7018">
                  <c:v>0.8332434209600601</c:v>
                </c:pt>
                <c:pt idx="7019">
                  <c:v>0.83342329405959004</c:v>
                </c:pt>
                <c:pt idx="7020">
                  <c:v>0.8340238381176901</c:v>
                </c:pt>
                <c:pt idx="7021">
                  <c:v>0.83427188892429993</c:v>
                </c:pt>
                <c:pt idx="7022">
                  <c:v>0.83443870671821996</c:v>
                </c:pt>
                <c:pt idx="7023">
                  <c:v>0.83448077381407004</c:v>
                </c:pt>
                <c:pt idx="7024">
                  <c:v>0.83455185270018006</c:v>
                </c:pt>
                <c:pt idx="7025">
                  <c:v>0.8346287339443299</c:v>
                </c:pt>
                <c:pt idx="7026">
                  <c:v>0.8347288246206801</c:v>
                </c:pt>
                <c:pt idx="7027">
                  <c:v>0.83484632237117995</c:v>
                </c:pt>
                <c:pt idx="7028">
                  <c:v>0.83492465420485007</c:v>
                </c:pt>
                <c:pt idx="7029">
                  <c:v>0.83519881562266995</c:v>
                </c:pt>
                <c:pt idx="7030">
                  <c:v>0.83555711123221998</c:v>
                </c:pt>
                <c:pt idx="7031">
                  <c:v>0.83565285014002999</c:v>
                </c:pt>
                <c:pt idx="7032">
                  <c:v>0.83575874317443</c:v>
                </c:pt>
                <c:pt idx="7033">
                  <c:v>0.83581531616541005</c:v>
                </c:pt>
                <c:pt idx="7034">
                  <c:v>0.83590090094664005</c:v>
                </c:pt>
                <c:pt idx="7035">
                  <c:v>0.83601404692859993</c:v>
                </c:pt>
                <c:pt idx="7036">
                  <c:v>0.83610978583641993</c:v>
                </c:pt>
                <c:pt idx="7037">
                  <c:v>0.83627660363032996</c:v>
                </c:pt>
                <c:pt idx="7038">
                  <c:v>0.83672628637915003</c:v>
                </c:pt>
                <c:pt idx="7039">
                  <c:v>0.83714115497967989</c:v>
                </c:pt>
                <c:pt idx="7040">
                  <c:v>0.8375487706326401</c:v>
                </c:pt>
                <c:pt idx="7041">
                  <c:v>0.83761694833972</c:v>
                </c:pt>
                <c:pt idx="7042">
                  <c:v>0.83766626838313996</c:v>
                </c:pt>
                <c:pt idx="7043">
                  <c:v>0.83775910611193005</c:v>
                </c:pt>
                <c:pt idx="7044">
                  <c:v>0.83784469089316005</c:v>
                </c:pt>
                <c:pt idx="7045">
                  <c:v>0.83797379335974997</c:v>
                </c:pt>
                <c:pt idx="7046">
                  <c:v>0.83816236999635008</c:v>
                </c:pt>
                <c:pt idx="7047">
                  <c:v>0.83882673999300006</c:v>
                </c:pt>
                <c:pt idx="7048">
                  <c:v>0.8390828552046099</c:v>
                </c:pt>
                <c:pt idx="7049">
                  <c:v>0.83922130034034992</c:v>
                </c:pt>
                <c:pt idx="7050">
                  <c:v>0.83926916979426003</c:v>
                </c:pt>
                <c:pt idx="7051">
                  <c:v>0.8393663592915801</c:v>
                </c:pt>
                <c:pt idx="7052">
                  <c:v>0.83942293228255993</c:v>
                </c:pt>
                <c:pt idx="7053">
                  <c:v>0.83947950527354998</c:v>
                </c:pt>
                <c:pt idx="7054">
                  <c:v>0.83958684889746005</c:v>
                </c:pt>
                <c:pt idx="7055">
                  <c:v>0.83964632306746001</c:v>
                </c:pt>
                <c:pt idx="7056">
                  <c:v>0.83975946904941989</c:v>
                </c:pt>
                <c:pt idx="7057">
                  <c:v>0.83994514450700009</c:v>
                </c:pt>
                <c:pt idx="7058">
                  <c:v>0.84031214365362006</c:v>
                </c:pt>
                <c:pt idx="7059">
                  <c:v>0.84039482725581993</c:v>
                </c:pt>
                <c:pt idx="7060">
                  <c:v>0.84047025791045993</c:v>
                </c:pt>
                <c:pt idx="7061">
                  <c:v>0.8406051627351101</c:v>
                </c:pt>
                <c:pt idx="7062">
                  <c:v>0.8406704392631601</c:v>
                </c:pt>
                <c:pt idx="7063">
                  <c:v>0.84073136402267989</c:v>
                </c:pt>
                <c:pt idx="7064">
                  <c:v>0.84086626884733007</c:v>
                </c:pt>
                <c:pt idx="7065">
                  <c:v>0.84125311885570997</c:v>
                </c:pt>
                <c:pt idx="7066">
                  <c:v>0.84176273316594008</c:v>
                </c:pt>
                <c:pt idx="7067">
                  <c:v>0.84231395718062996</c:v>
                </c:pt>
                <c:pt idx="7068">
                  <c:v>0.84242420198356993</c:v>
                </c:pt>
                <c:pt idx="7069">
                  <c:v>0.84251268794382006</c:v>
                </c:pt>
                <c:pt idx="7070">
                  <c:v>0.84256055739771996</c:v>
                </c:pt>
                <c:pt idx="7071">
                  <c:v>0.84264179041040999</c:v>
                </c:pt>
                <c:pt idx="7072">
                  <c:v>0.84272737519163998</c:v>
                </c:pt>
                <c:pt idx="7073">
                  <c:v>0.84280860820433001</c:v>
                </c:pt>
                <c:pt idx="7074">
                  <c:v>0.84294061184995006</c:v>
                </c:pt>
                <c:pt idx="7075">
                  <c:v>0.84365430189002</c:v>
                </c:pt>
                <c:pt idx="7076">
                  <c:v>0.8440140480890701</c:v>
                </c:pt>
                <c:pt idx="7077">
                  <c:v>0.84407932461713009</c:v>
                </c:pt>
                <c:pt idx="7078">
                  <c:v>0.84414460114518008</c:v>
                </c:pt>
                <c:pt idx="7079">
                  <c:v>0.84418811883055001</c:v>
                </c:pt>
                <c:pt idx="7080">
                  <c:v>0.8442708024327501</c:v>
                </c:pt>
                <c:pt idx="7081">
                  <c:v>0.84433752955031993</c:v>
                </c:pt>
                <c:pt idx="7082">
                  <c:v>0.84442601551057006</c:v>
                </c:pt>
                <c:pt idx="7083">
                  <c:v>0.84452175441839006</c:v>
                </c:pt>
                <c:pt idx="7084">
                  <c:v>0.84471033105498994</c:v>
                </c:pt>
                <c:pt idx="7085">
                  <c:v>0.84505557135892007</c:v>
                </c:pt>
                <c:pt idx="7086">
                  <c:v>0.84512810083453993</c:v>
                </c:pt>
                <c:pt idx="7087">
                  <c:v>0.84519917972063996</c:v>
                </c:pt>
                <c:pt idx="7088">
                  <c:v>0.84525720330114007</c:v>
                </c:pt>
                <c:pt idx="7089">
                  <c:v>0.84533988690333994</c:v>
                </c:pt>
                <c:pt idx="7090">
                  <c:v>0.8454138669684701</c:v>
                </c:pt>
                <c:pt idx="7091">
                  <c:v>0.84551105646578995</c:v>
                </c:pt>
                <c:pt idx="7092">
                  <c:v>0.84560099301555991</c:v>
                </c:pt>
                <c:pt idx="7093">
                  <c:v>0.8458272849794799</c:v>
                </c:pt>
                <c:pt idx="7094">
                  <c:v>0.84658966782030998</c:v>
                </c:pt>
                <c:pt idx="7095">
                  <c:v>0.84684704940664002</c:v>
                </c:pt>
                <c:pt idx="7096">
                  <c:v>0.84711540846642008</c:v>
                </c:pt>
                <c:pt idx="7097">
                  <c:v>0.84719664147910989</c:v>
                </c:pt>
                <c:pt idx="7098">
                  <c:v>0.84733299689326991</c:v>
                </c:pt>
                <c:pt idx="7099">
                  <c:v>0.84739972401083996</c:v>
                </c:pt>
                <c:pt idx="7100">
                  <c:v>0.84746645112841001</c:v>
                </c:pt>
                <c:pt idx="7101">
                  <c:v>0.84751722176134003</c:v>
                </c:pt>
                <c:pt idx="7102">
                  <c:v>0.84762746656427002</c:v>
                </c:pt>
                <c:pt idx="7103">
                  <c:v>0.84796545392065004</c:v>
                </c:pt>
                <c:pt idx="7104">
                  <c:v>0.84875022284681001</c:v>
                </c:pt>
                <c:pt idx="7105">
                  <c:v>0.84882710409097006</c:v>
                </c:pt>
                <c:pt idx="7106">
                  <c:v>0.84889673238756003</c:v>
                </c:pt>
                <c:pt idx="7107">
                  <c:v>0.84900117483244997</c:v>
                </c:pt>
                <c:pt idx="7108">
                  <c:v>0.84905629723390996</c:v>
                </c:pt>
                <c:pt idx="7109">
                  <c:v>0.84916364085783003</c:v>
                </c:pt>
                <c:pt idx="7110">
                  <c:v>0.84927388566076001</c:v>
                </c:pt>
                <c:pt idx="7111">
                  <c:v>0.84951033175127</c:v>
                </c:pt>
                <c:pt idx="7112">
                  <c:v>0.84978594375860994</c:v>
                </c:pt>
                <c:pt idx="7113">
                  <c:v>0.84986717677129997</c:v>
                </c:pt>
                <c:pt idx="7114">
                  <c:v>0.84991359563570001</c:v>
                </c:pt>
                <c:pt idx="7115">
                  <c:v>0.84997161921618991</c:v>
                </c:pt>
                <c:pt idx="7116">
                  <c:v>0.8500514016393701</c:v>
                </c:pt>
                <c:pt idx="7117">
                  <c:v>0.85012389187199999</c:v>
                </c:pt>
                <c:pt idx="7118">
                  <c:v>0.85018050410597001</c:v>
                </c:pt>
                <c:pt idx="7119">
                  <c:v>0.85023707709695007</c:v>
                </c:pt>
                <c:pt idx="7120">
                  <c:v>0.85033281600476007</c:v>
                </c:pt>
                <c:pt idx="7121">
                  <c:v>0.85038358663769009</c:v>
                </c:pt>
                <c:pt idx="7122">
                  <c:v>0.85086373176626995</c:v>
                </c:pt>
                <c:pt idx="7123">
                  <c:v>0.85162295477803007</c:v>
                </c:pt>
                <c:pt idx="7124">
                  <c:v>0.85189510090952991</c:v>
                </c:pt>
                <c:pt idx="7125">
                  <c:v>0.8519603774375899</c:v>
                </c:pt>
                <c:pt idx="7126">
                  <c:v>0.85203290691319999</c:v>
                </c:pt>
                <c:pt idx="7127">
                  <c:v>0.85210398579931002</c:v>
                </c:pt>
                <c:pt idx="7128">
                  <c:v>0.85216926232736001</c:v>
                </c:pt>
                <c:pt idx="7129">
                  <c:v>0.85224034121347003</c:v>
                </c:pt>
                <c:pt idx="7130">
                  <c:v>0.85230851892054993</c:v>
                </c:pt>
                <c:pt idx="7131">
                  <c:v>0.85250255832403998</c:v>
                </c:pt>
                <c:pt idx="7132">
                  <c:v>0.85283508291352006</c:v>
                </c:pt>
                <c:pt idx="7133">
                  <c:v>0.85348929878358004</c:v>
                </c:pt>
                <c:pt idx="7134">
                  <c:v>0.85357923533334001</c:v>
                </c:pt>
                <c:pt idx="7135">
                  <c:v>0.85365611657750007</c:v>
                </c:pt>
                <c:pt idx="7136">
                  <c:v>0.85375475666432998</c:v>
                </c:pt>
                <c:pt idx="7137">
                  <c:v>0.85383744026654007</c:v>
                </c:pt>
                <c:pt idx="7138">
                  <c:v>0.85394623447995999</c:v>
                </c:pt>
                <c:pt idx="7139">
                  <c:v>0.85405647928289996</c:v>
                </c:pt>
                <c:pt idx="7140">
                  <c:v>0.85449600790513003</c:v>
                </c:pt>
                <c:pt idx="7141">
                  <c:v>0.85460915388708991</c:v>
                </c:pt>
                <c:pt idx="7142">
                  <c:v>0.85464831980393008</c:v>
                </c:pt>
                <c:pt idx="7143">
                  <c:v>0.85468023277319993</c:v>
                </c:pt>
                <c:pt idx="7144">
                  <c:v>0.85478322462857004</c:v>
                </c:pt>
                <c:pt idx="7145">
                  <c:v>0.85484269879857999</c:v>
                </c:pt>
                <c:pt idx="7146">
                  <c:v>0.85491522827419009</c:v>
                </c:pt>
                <c:pt idx="7147">
                  <c:v>0.85501967071908003</c:v>
                </c:pt>
                <c:pt idx="7148">
                  <c:v>0.85510090373177006</c:v>
                </c:pt>
                <c:pt idx="7149">
                  <c:v>0.85523580855642001</c:v>
                </c:pt>
                <c:pt idx="7150">
                  <c:v>0.85585666086769008</c:v>
                </c:pt>
                <c:pt idx="7151">
                  <c:v>0.85651522850629003</c:v>
                </c:pt>
                <c:pt idx="7152">
                  <c:v>0.85671105809045001</c:v>
                </c:pt>
                <c:pt idx="7153">
                  <c:v>0.85679229110314004</c:v>
                </c:pt>
                <c:pt idx="7154">
                  <c:v>0.85685176527314999</c:v>
                </c:pt>
                <c:pt idx="7155">
                  <c:v>0.85691994298023011</c:v>
                </c:pt>
                <c:pt idx="7156">
                  <c:v>0.85699392304536004</c:v>
                </c:pt>
                <c:pt idx="7157">
                  <c:v>0.85709256313218996</c:v>
                </c:pt>
                <c:pt idx="7158">
                  <c:v>0.85717089496586008</c:v>
                </c:pt>
                <c:pt idx="7159">
                  <c:v>0.85738703280320006</c:v>
                </c:pt>
                <c:pt idx="7160">
                  <c:v>0.85785922893837996</c:v>
                </c:pt>
                <c:pt idx="7161">
                  <c:v>0.85826741097606996</c:v>
                </c:pt>
                <c:pt idx="7162">
                  <c:v>0.85834877364987006</c:v>
                </c:pt>
                <c:pt idx="7163">
                  <c:v>0.85840389605134004</c:v>
                </c:pt>
                <c:pt idx="7164">
                  <c:v>0.85850743351231995</c:v>
                </c:pt>
                <c:pt idx="7165">
                  <c:v>0.85858504558991</c:v>
                </c:pt>
                <c:pt idx="7166">
                  <c:v>0.85867225511112011</c:v>
                </c:pt>
                <c:pt idx="7167">
                  <c:v>0.8587883022720999</c:v>
                </c:pt>
                <c:pt idx="7168">
                  <c:v>0.85891160238065001</c:v>
                </c:pt>
                <c:pt idx="7169">
                  <c:v>0.85939029691972002</c:v>
                </c:pt>
                <c:pt idx="7170">
                  <c:v>0.85943091342606004</c:v>
                </c:pt>
                <c:pt idx="7171">
                  <c:v>0.85949473936459997</c:v>
                </c:pt>
                <c:pt idx="7172">
                  <c:v>0.85958177473534003</c:v>
                </c:pt>
                <c:pt idx="7173">
                  <c:v>0.85965575480046996</c:v>
                </c:pt>
                <c:pt idx="7174">
                  <c:v>0.85974133958169996</c:v>
                </c:pt>
                <c:pt idx="7175">
                  <c:v>0.85979356080414004</c:v>
                </c:pt>
                <c:pt idx="7176">
                  <c:v>0.85988639853292992</c:v>
                </c:pt>
                <c:pt idx="7177">
                  <c:v>0.85996908213513001</c:v>
                </c:pt>
                <c:pt idx="7178">
                  <c:v>0.86031867420760011</c:v>
                </c:pt>
                <c:pt idx="7179">
                  <c:v>0.86086264527473011</c:v>
                </c:pt>
                <c:pt idx="7180">
                  <c:v>0.86141241869989993</c:v>
                </c:pt>
                <c:pt idx="7181">
                  <c:v>0.86148639876503008</c:v>
                </c:pt>
                <c:pt idx="7182">
                  <c:v>0.86159519297845</c:v>
                </c:pt>
                <c:pt idx="7183">
                  <c:v>0.86169673424431004</c:v>
                </c:pt>
                <c:pt idx="7184">
                  <c:v>0.86177216489895003</c:v>
                </c:pt>
                <c:pt idx="7185">
                  <c:v>0.86197234625165997</c:v>
                </c:pt>
                <c:pt idx="7186">
                  <c:v>0.86233499362973998</c:v>
                </c:pt>
                <c:pt idx="7187">
                  <c:v>0.86264687037488996</c:v>
                </c:pt>
                <c:pt idx="7188">
                  <c:v>0.8630124189319901</c:v>
                </c:pt>
                <c:pt idx="7189">
                  <c:v>0.86311105901883001</c:v>
                </c:pt>
                <c:pt idx="7190">
                  <c:v>0.86317778613640006</c:v>
                </c:pt>
                <c:pt idx="7191">
                  <c:v>0.86325031561200993</c:v>
                </c:pt>
                <c:pt idx="7192">
                  <c:v>0.86330688860298999</c:v>
                </c:pt>
                <c:pt idx="7193">
                  <c:v>0.86340697927933996</c:v>
                </c:pt>
                <c:pt idx="7194">
                  <c:v>0.86354043351448007</c:v>
                </c:pt>
                <c:pt idx="7195">
                  <c:v>0.86382329846938011</c:v>
                </c:pt>
                <c:pt idx="7196">
                  <c:v>0.86417434113136005</c:v>
                </c:pt>
                <c:pt idx="7197">
                  <c:v>0.86422366117478</c:v>
                </c:pt>
                <c:pt idx="7198">
                  <c:v>0.8642918388818599</c:v>
                </c:pt>
                <c:pt idx="7199">
                  <c:v>0.86436581894699005</c:v>
                </c:pt>
                <c:pt idx="7200">
                  <c:v>0.86446445903382996</c:v>
                </c:pt>
                <c:pt idx="7201">
                  <c:v>0.86453988968846995</c:v>
                </c:pt>
                <c:pt idx="7202">
                  <c:v>0.86465013449140993</c:v>
                </c:pt>
                <c:pt idx="7203">
                  <c:v>0.86487497586582007</c:v>
                </c:pt>
                <c:pt idx="7204">
                  <c:v>0.86511432313534997</c:v>
                </c:pt>
                <c:pt idx="7205">
                  <c:v>0.86553354350441003</c:v>
                </c:pt>
                <c:pt idx="7206">
                  <c:v>0.86585327293006009</c:v>
                </c:pt>
                <c:pt idx="7207">
                  <c:v>0.86621386998569005</c:v>
                </c:pt>
                <c:pt idx="7208">
                  <c:v>0.86629510299838008</c:v>
                </c:pt>
                <c:pt idx="7209">
                  <c:v>0.86638939131668002</c:v>
                </c:pt>
                <c:pt idx="7210">
                  <c:v>0.86646337138180995</c:v>
                </c:pt>
                <c:pt idx="7211">
                  <c:v>0.86653009849938001</c:v>
                </c:pt>
                <c:pt idx="7212">
                  <c:v>0.86665920096597993</c:v>
                </c:pt>
                <c:pt idx="7213">
                  <c:v>0.86726699797164009</c:v>
                </c:pt>
                <c:pt idx="7214">
                  <c:v>0.86745992637677993</c:v>
                </c:pt>
                <c:pt idx="7215">
                  <c:v>0.8676829057961799</c:v>
                </c:pt>
                <c:pt idx="7216">
                  <c:v>0.86788059733535006</c:v>
                </c:pt>
                <c:pt idx="7217">
                  <c:v>0.86793571973682004</c:v>
                </c:pt>
                <c:pt idx="7218">
                  <c:v>0.86802855746560992</c:v>
                </c:pt>
                <c:pt idx="7219">
                  <c:v>0.86811269165733007</c:v>
                </c:pt>
                <c:pt idx="7220">
                  <c:v>0.86813564291545009</c:v>
                </c:pt>
                <c:pt idx="7221">
                  <c:v>0.86823599176586996</c:v>
                </c:pt>
                <c:pt idx="7222">
                  <c:v>0.8684158648653999</c:v>
                </c:pt>
                <c:pt idx="7223">
                  <c:v>0.86890181235203001</c:v>
                </c:pt>
                <c:pt idx="7224">
                  <c:v>0.8689540335744701</c:v>
                </c:pt>
                <c:pt idx="7225">
                  <c:v>0.86900190302837999</c:v>
                </c:pt>
                <c:pt idx="7226">
                  <c:v>0.86904832189278003</c:v>
                </c:pt>
                <c:pt idx="7227">
                  <c:v>0.86910634547326993</c:v>
                </c:pt>
                <c:pt idx="7228">
                  <c:v>0.86920788673912996</c:v>
                </c:pt>
                <c:pt idx="7229">
                  <c:v>0.86930362564693997</c:v>
                </c:pt>
                <c:pt idx="7230">
                  <c:v>0.86941532103939001</c:v>
                </c:pt>
                <c:pt idx="7231">
                  <c:v>0.86957778706477007</c:v>
                </c:pt>
                <c:pt idx="7232">
                  <c:v>0.87001731568700991</c:v>
                </c:pt>
                <c:pt idx="7233">
                  <c:v>0.87026826767264009</c:v>
                </c:pt>
                <c:pt idx="7234">
                  <c:v>0.87056418793316004</c:v>
                </c:pt>
                <c:pt idx="7235">
                  <c:v>0.87094569297489999</c:v>
                </c:pt>
                <c:pt idx="7236">
                  <c:v>0.87103272834564005</c:v>
                </c:pt>
                <c:pt idx="7237">
                  <c:v>0.87108494956807991</c:v>
                </c:pt>
                <c:pt idx="7238">
                  <c:v>0.87119664496052995</c:v>
                </c:pt>
                <c:pt idx="7239">
                  <c:v>0.87130543917395009</c:v>
                </c:pt>
                <c:pt idx="7240">
                  <c:v>0.87139102395518009</c:v>
                </c:pt>
                <c:pt idx="7241">
                  <c:v>0.87196400681255004</c:v>
                </c:pt>
                <c:pt idx="7242">
                  <c:v>0.8725747049972401</c:v>
                </c:pt>
                <c:pt idx="7243">
                  <c:v>0.8726399815252901</c:v>
                </c:pt>
                <c:pt idx="7244">
                  <c:v>0.87267479567359008</c:v>
                </c:pt>
                <c:pt idx="7245">
                  <c:v>0.87270815923237</c:v>
                </c:pt>
                <c:pt idx="7246">
                  <c:v>0.8728067993192099</c:v>
                </c:pt>
                <c:pt idx="7247">
                  <c:v>0.87286482289970002</c:v>
                </c:pt>
                <c:pt idx="7248">
                  <c:v>0.87294895709141995</c:v>
                </c:pt>
                <c:pt idx="7249">
                  <c:v>0.8730780595580101</c:v>
                </c:pt>
                <c:pt idx="7250">
                  <c:v>0.8732347232253499</c:v>
                </c:pt>
                <c:pt idx="7251">
                  <c:v>0.87360897531952997</c:v>
                </c:pt>
                <c:pt idx="7252">
                  <c:v>0.87371486835391998</c:v>
                </c:pt>
                <c:pt idx="7253">
                  <c:v>0.8737685401658799</c:v>
                </c:pt>
                <c:pt idx="7254">
                  <c:v>0.87380625549320001</c:v>
                </c:pt>
                <c:pt idx="7255">
                  <c:v>0.87394261090736003</c:v>
                </c:pt>
                <c:pt idx="7256">
                  <c:v>0.87401949215151009</c:v>
                </c:pt>
                <c:pt idx="7257">
                  <c:v>0.87419791466152996</c:v>
                </c:pt>
                <c:pt idx="7258">
                  <c:v>0.87430961005398</c:v>
                </c:pt>
                <c:pt idx="7259">
                  <c:v>0.87499283771427994</c:v>
                </c:pt>
                <c:pt idx="7260">
                  <c:v>0.87514514961307999</c:v>
                </c:pt>
                <c:pt idx="7261">
                  <c:v>0.8753366274287</c:v>
                </c:pt>
                <c:pt idx="7262">
                  <c:v>0.87551166480781006</c:v>
                </c:pt>
                <c:pt idx="7263">
                  <c:v>0.87569347244873996</c:v>
                </c:pt>
                <c:pt idx="7264">
                  <c:v>0.87575439720824999</c:v>
                </c:pt>
                <c:pt idx="7265">
                  <c:v>0.87584433375801996</c:v>
                </c:pt>
                <c:pt idx="7266">
                  <c:v>0.87593427030777993</c:v>
                </c:pt>
                <c:pt idx="7267">
                  <c:v>0.87601840449950008</c:v>
                </c:pt>
                <c:pt idx="7268">
                  <c:v>0.87612574812340993</c:v>
                </c:pt>
                <c:pt idx="7269">
                  <c:v>0.87626065294804989</c:v>
                </c:pt>
                <c:pt idx="7270">
                  <c:v>0.8769961018307999</c:v>
                </c:pt>
                <c:pt idx="7271">
                  <c:v>0.87740226689425005</c:v>
                </c:pt>
                <c:pt idx="7272">
                  <c:v>0.87754877643500007</c:v>
                </c:pt>
                <c:pt idx="7273">
                  <c:v>0.8776401635742801</c:v>
                </c:pt>
                <c:pt idx="7274">
                  <c:v>0.87784034492698004</c:v>
                </c:pt>
                <c:pt idx="7275">
                  <c:v>0.87793173206625008</c:v>
                </c:pt>
                <c:pt idx="7276">
                  <c:v>0.87833875659702998</c:v>
                </c:pt>
                <c:pt idx="7277">
                  <c:v>0.8784916596180099</c:v>
                </c:pt>
                <c:pt idx="7278">
                  <c:v>0.87852792435581994</c:v>
                </c:pt>
                <c:pt idx="7279">
                  <c:v>0.87858739852581991</c:v>
                </c:pt>
                <c:pt idx="7280">
                  <c:v>0.87871795158192989</c:v>
                </c:pt>
                <c:pt idx="7281">
                  <c:v>0.87881949284779992</c:v>
                </c:pt>
                <c:pt idx="7282">
                  <c:v>0.87895729885147</c:v>
                </c:pt>
                <c:pt idx="7283">
                  <c:v>0.87911396251880003</c:v>
                </c:pt>
                <c:pt idx="7284">
                  <c:v>0.87979428900008005</c:v>
                </c:pt>
                <c:pt idx="7285">
                  <c:v>0.88031069886646995</c:v>
                </c:pt>
                <c:pt idx="7286">
                  <c:v>0.88048331901843002</c:v>
                </c:pt>
                <c:pt idx="7287">
                  <c:v>0.88053408965136004</c:v>
                </c:pt>
                <c:pt idx="7288">
                  <c:v>0.88056455203112005</c:v>
                </c:pt>
                <c:pt idx="7289">
                  <c:v>0.88062837796966997</c:v>
                </c:pt>
                <c:pt idx="7290">
                  <c:v>0.88068350037112997</c:v>
                </c:pt>
                <c:pt idx="7291">
                  <c:v>0.88072991923553001</c:v>
                </c:pt>
                <c:pt idx="7292">
                  <c:v>0.88093010058822996</c:v>
                </c:pt>
                <c:pt idx="7293">
                  <c:v>0.88122457025923007</c:v>
                </c:pt>
                <c:pt idx="7294">
                  <c:v>0.88194116147831991</c:v>
                </c:pt>
                <c:pt idx="7295">
                  <c:v>0.88220516876956001</c:v>
                </c:pt>
                <c:pt idx="7296">
                  <c:v>0.88231541357249998</c:v>
                </c:pt>
                <c:pt idx="7297">
                  <c:v>0.88235457948932994</c:v>
                </c:pt>
                <c:pt idx="7298">
                  <c:v>0.88248803372447004</c:v>
                </c:pt>
                <c:pt idx="7299">
                  <c:v>0.88266210446593996</c:v>
                </c:pt>
                <c:pt idx="7300">
                  <c:v>0.88284632933401008</c:v>
                </c:pt>
                <c:pt idx="7301">
                  <c:v>0.88321042730159993</c:v>
                </c:pt>
                <c:pt idx="7302">
                  <c:v>0.88327570382965992</c:v>
                </c:pt>
                <c:pt idx="7303">
                  <c:v>0.88331922151503006</c:v>
                </c:pt>
                <c:pt idx="7304">
                  <c:v>0.88337869568503002</c:v>
                </c:pt>
                <c:pt idx="7305">
                  <c:v>0.88344107103406011</c:v>
                </c:pt>
                <c:pt idx="7306">
                  <c:v>0.88355276642650993</c:v>
                </c:pt>
                <c:pt idx="7307">
                  <c:v>0.88376745367434006</c:v>
                </c:pt>
                <c:pt idx="7308">
                  <c:v>0.88395988317944996</c:v>
                </c:pt>
                <c:pt idx="7309">
                  <c:v>0.88475037656229993</c:v>
                </c:pt>
                <c:pt idx="7310">
                  <c:v>0.8852519805452399</c:v>
                </c:pt>
                <c:pt idx="7311">
                  <c:v>0.88528767148325005</c:v>
                </c:pt>
                <c:pt idx="7312">
                  <c:v>0.8853543986008201</c:v>
                </c:pt>
                <c:pt idx="7313">
                  <c:v>0.88542692807643997</c:v>
                </c:pt>
                <c:pt idx="7314">
                  <c:v>0.88549365519400003</c:v>
                </c:pt>
                <c:pt idx="7315">
                  <c:v>0.88562420825011001</c:v>
                </c:pt>
                <c:pt idx="7316">
                  <c:v>0.88572429892645999</c:v>
                </c:pt>
                <c:pt idx="7317">
                  <c:v>0.88584904962451994</c:v>
                </c:pt>
                <c:pt idx="7318">
                  <c:v>0.88647570429385003</c:v>
                </c:pt>
                <c:pt idx="7319">
                  <c:v>0.88693118940071991</c:v>
                </c:pt>
                <c:pt idx="7320">
                  <c:v>0.88704578597219008</c:v>
                </c:pt>
                <c:pt idx="7321">
                  <c:v>0.88712846957438996</c:v>
                </c:pt>
                <c:pt idx="7322">
                  <c:v>0.88724451673537996</c:v>
                </c:pt>
                <c:pt idx="7323">
                  <c:v>0.88744469808807991</c:v>
                </c:pt>
                <c:pt idx="7324">
                  <c:v>0.88796545972300001</c:v>
                </c:pt>
                <c:pt idx="7325">
                  <c:v>0.88802348330349989</c:v>
                </c:pt>
                <c:pt idx="7326">
                  <c:v>0.88808005629447995</c:v>
                </c:pt>
                <c:pt idx="7327">
                  <c:v>0.88813953046447991</c:v>
                </c:pt>
                <c:pt idx="7328">
                  <c:v>0.88823091760375994</c:v>
                </c:pt>
                <c:pt idx="7329">
                  <c:v>0.88827298469962002</c:v>
                </c:pt>
                <c:pt idx="7330">
                  <c:v>0.88834986594377008</c:v>
                </c:pt>
                <c:pt idx="7331">
                  <c:v>0.88850507902159004</c:v>
                </c:pt>
                <c:pt idx="7332">
                  <c:v>0.88856165201257009</c:v>
                </c:pt>
                <c:pt idx="7333">
                  <c:v>0.8890127853509</c:v>
                </c:pt>
                <c:pt idx="7334">
                  <c:v>0.89001369211440995</c:v>
                </c:pt>
                <c:pt idx="7335">
                  <c:v>0.8900630121578299</c:v>
                </c:pt>
                <c:pt idx="7336">
                  <c:v>0.89012683809637005</c:v>
                </c:pt>
                <c:pt idx="7337">
                  <c:v>0.89018050990831998</c:v>
                </c:pt>
                <c:pt idx="7338">
                  <c:v>0.89023998407832994</c:v>
                </c:pt>
                <c:pt idx="7339">
                  <c:v>0.89035458064980011</c:v>
                </c:pt>
                <c:pt idx="7340">
                  <c:v>0.89045198974370998</c:v>
                </c:pt>
                <c:pt idx="7341">
                  <c:v>0.89051414549616004</c:v>
                </c:pt>
                <c:pt idx="7342">
                  <c:v>0.8906621056264199</c:v>
                </c:pt>
                <c:pt idx="7343">
                  <c:v>0.89075639394472006</c:v>
                </c:pt>
                <c:pt idx="7344">
                  <c:v>0.89101169769888999</c:v>
                </c:pt>
                <c:pt idx="7345">
                  <c:v>0.89125829791597999</c:v>
                </c:pt>
                <c:pt idx="7346">
                  <c:v>0.89167606769552998</c:v>
                </c:pt>
                <c:pt idx="7347">
                  <c:v>0.89180662075163997</c:v>
                </c:pt>
                <c:pt idx="7348">
                  <c:v>0.8918704466901799</c:v>
                </c:pt>
                <c:pt idx="7349">
                  <c:v>0.89198069149312009</c:v>
                </c:pt>
                <c:pt idx="7350">
                  <c:v>0.89215801818996998</c:v>
                </c:pt>
                <c:pt idx="7351">
                  <c:v>0.89224759996339009</c:v>
                </c:pt>
                <c:pt idx="7352">
                  <c:v>0.89276255924025993</c:v>
                </c:pt>
                <c:pt idx="7353">
                  <c:v>0.89281623105222008</c:v>
                </c:pt>
                <c:pt idx="7354">
                  <c:v>0.8928771558117401</c:v>
                </c:pt>
                <c:pt idx="7355">
                  <c:v>0.89293082762369003</c:v>
                </c:pt>
                <c:pt idx="7356">
                  <c:v>0.89301061004686999</c:v>
                </c:pt>
                <c:pt idx="7357">
                  <c:v>0.89310779954420005</c:v>
                </c:pt>
                <c:pt idx="7358">
                  <c:v>0.89332828915007001</c:v>
                </c:pt>
                <c:pt idx="7359">
                  <c:v>0.89343563277398008</c:v>
                </c:pt>
                <c:pt idx="7360">
                  <c:v>0.89376491659327995</c:v>
                </c:pt>
                <c:pt idx="7361">
                  <c:v>0.8946294679426201</c:v>
                </c:pt>
                <c:pt idx="7362">
                  <c:v>0.89480498927362007</c:v>
                </c:pt>
                <c:pt idx="7363">
                  <c:v>0.8948862222863101</c:v>
                </c:pt>
                <c:pt idx="7364">
                  <c:v>0.89493699291923989</c:v>
                </c:pt>
                <c:pt idx="7365">
                  <c:v>0.89503708359559009</c:v>
                </c:pt>
                <c:pt idx="7366">
                  <c:v>0.89522130846365</c:v>
                </c:pt>
                <c:pt idx="7367">
                  <c:v>0.89529093676023996</c:v>
                </c:pt>
                <c:pt idx="7368">
                  <c:v>0.89571450889783999</c:v>
                </c:pt>
                <c:pt idx="7369">
                  <c:v>0.89581153487943999</c:v>
                </c:pt>
                <c:pt idx="7370">
                  <c:v>0.89613082808787992</c:v>
                </c:pt>
                <c:pt idx="7371">
                  <c:v>0.8962961952922901</c:v>
                </c:pt>
                <c:pt idx="7372">
                  <c:v>0.89646156249669007</c:v>
                </c:pt>
                <c:pt idx="7373">
                  <c:v>0.89654714727792006</c:v>
                </c:pt>
                <c:pt idx="7374">
                  <c:v>0.89661677557451003</c:v>
                </c:pt>
                <c:pt idx="7375">
                  <c:v>0.89670090976621997</c:v>
                </c:pt>
                <c:pt idx="7376">
                  <c:v>0.89687352991819003</c:v>
                </c:pt>
                <c:pt idx="7377">
                  <c:v>0.89708638511687999</c:v>
                </c:pt>
                <c:pt idx="7378">
                  <c:v>0.89754370227289004</c:v>
                </c:pt>
                <c:pt idx="7379">
                  <c:v>0.89759737408483997</c:v>
                </c:pt>
                <c:pt idx="7380">
                  <c:v>0.89768440945558003</c:v>
                </c:pt>
                <c:pt idx="7381">
                  <c:v>0.89775113657315009</c:v>
                </c:pt>
                <c:pt idx="7382">
                  <c:v>0.89782511663828002</c:v>
                </c:pt>
                <c:pt idx="7383">
                  <c:v>0.89801079209585</c:v>
                </c:pt>
                <c:pt idx="7384">
                  <c:v>0.89810653100366999</c:v>
                </c:pt>
                <c:pt idx="7385">
                  <c:v>0.89842160030354989</c:v>
                </c:pt>
                <c:pt idx="7386">
                  <c:v>0.89861278674346989</c:v>
                </c:pt>
                <c:pt idx="7387">
                  <c:v>0.89891595995153994</c:v>
                </c:pt>
                <c:pt idx="7388">
                  <c:v>0.89957597817964996</c:v>
                </c:pt>
                <c:pt idx="7389">
                  <c:v>0.89962094645452995</c:v>
                </c:pt>
                <c:pt idx="7390">
                  <c:v>0.89964995824477989</c:v>
                </c:pt>
                <c:pt idx="7391">
                  <c:v>0.8997456971525899</c:v>
                </c:pt>
                <c:pt idx="7392">
                  <c:v>0.89981532544919007</c:v>
                </c:pt>
                <c:pt idx="7393">
                  <c:v>0.8999719891165201</c:v>
                </c:pt>
                <c:pt idx="7394">
                  <c:v>0.90004306800261991</c:v>
                </c:pt>
                <c:pt idx="7395">
                  <c:v>0.90068712974609011</c:v>
                </c:pt>
                <c:pt idx="7396">
                  <c:v>0.90095548880586995</c:v>
                </c:pt>
                <c:pt idx="7397">
                  <c:v>0.90117452782223006</c:v>
                </c:pt>
                <c:pt idx="7398">
                  <c:v>0.90125866201395</c:v>
                </c:pt>
                <c:pt idx="7399">
                  <c:v>0.90130217969931992</c:v>
                </c:pt>
                <c:pt idx="7400">
                  <c:v>0.90139791860712992</c:v>
                </c:pt>
                <c:pt idx="7401">
                  <c:v>0.9014573927771401</c:v>
                </c:pt>
                <c:pt idx="7402">
                  <c:v>0.90155458227445995</c:v>
                </c:pt>
                <c:pt idx="7403">
                  <c:v>0.90165467295080992</c:v>
                </c:pt>
                <c:pt idx="7404">
                  <c:v>0.90181858956571004</c:v>
                </c:pt>
                <c:pt idx="7405">
                  <c:v>0.90208230329649997</c:v>
                </c:pt>
                <c:pt idx="7406">
                  <c:v>0.90231178999990003</c:v>
                </c:pt>
                <c:pt idx="7407">
                  <c:v>0.90237706652795002</c:v>
                </c:pt>
                <c:pt idx="7408">
                  <c:v>0.90243944187698011</c:v>
                </c:pt>
                <c:pt idx="7409">
                  <c:v>0.90252357606870004</c:v>
                </c:pt>
                <c:pt idx="7410">
                  <c:v>0.9025757972911399</c:v>
                </c:pt>
                <c:pt idx="7411">
                  <c:v>0.90269474563115004</c:v>
                </c:pt>
                <c:pt idx="7412">
                  <c:v>0.90283980458238</c:v>
                </c:pt>
                <c:pt idx="7413">
                  <c:v>0.90305304124069008</c:v>
                </c:pt>
                <c:pt idx="7414">
                  <c:v>0.90358250641268989</c:v>
                </c:pt>
                <c:pt idx="7415">
                  <c:v>0.90398577029711991</c:v>
                </c:pt>
                <c:pt idx="7416">
                  <c:v>0.9043179552954399</c:v>
                </c:pt>
                <c:pt idx="7417">
                  <c:v>0.90440934243471993</c:v>
                </c:pt>
                <c:pt idx="7418">
                  <c:v>0.90444850835155011</c:v>
                </c:pt>
                <c:pt idx="7419">
                  <c:v>0.90454279666985005</c:v>
                </c:pt>
                <c:pt idx="7420">
                  <c:v>0.90464868970425005</c:v>
                </c:pt>
                <c:pt idx="7421">
                  <c:v>0.90473137330645992</c:v>
                </c:pt>
                <c:pt idx="7422">
                  <c:v>0.90479519924500007</c:v>
                </c:pt>
                <c:pt idx="7423">
                  <c:v>0.90564524469922003</c:v>
                </c:pt>
                <c:pt idx="7424">
                  <c:v>0.90595857203388008</c:v>
                </c:pt>
                <c:pt idx="7425">
                  <c:v>0.90602529915144991</c:v>
                </c:pt>
                <c:pt idx="7426">
                  <c:v>0.90605866271023006</c:v>
                </c:pt>
                <c:pt idx="7427">
                  <c:v>0.90612248864876999</c:v>
                </c:pt>
                <c:pt idx="7428">
                  <c:v>0.90620372166146002</c:v>
                </c:pt>
                <c:pt idx="7429">
                  <c:v>0.90628060290562007</c:v>
                </c:pt>
                <c:pt idx="7430">
                  <c:v>0.90634587943367007</c:v>
                </c:pt>
                <c:pt idx="7431">
                  <c:v>0.9064372665729501</c:v>
                </c:pt>
                <c:pt idx="7432">
                  <c:v>0.90654170901784004</c:v>
                </c:pt>
                <c:pt idx="7433">
                  <c:v>0.90674334096005005</c:v>
                </c:pt>
                <c:pt idx="7434">
                  <c:v>0.90710308715910992</c:v>
                </c:pt>
                <c:pt idx="7435">
                  <c:v>0.90717851781374992</c:v>
                </c:pt>
                <c:pt idx="7436">
                  <c:v>0.90726410259496992</c:v>
                </c:pt>
                <c:pt idx="7437">
                  <c:v>0.90735403914474011</c:v>
                </c:pt>
                <c:pt idx="7438">
                  <c:v>0.90743237097840002</c:v>
                </c:pt>
                <c:pt idx="7439">
                  <c:v>0.90759193582475994</c:v>
                </c:pt>
                <c:pt idx="7440">
                  <c:v>0.9077235515286699</c:v>
                </c:pt>
                <c:pt idx="7441">
                  <c:v>0.90846230352646007</c:v>
                </c:pt>
                <c:pt idx="7442">
                  <c:v>0.90880607924657997</c:v>
                </c:pt>
                <c:pt idx="7443">
                  <c:v>0.90898740293561997</c:v>
                </c:pt>
                <c:pt idx="7444">
                  <c:v>0.90916582544563007</c:v>
                </c:pt>
                <c:pt idx="7445">
                  <c:v>0.90920934313099999</c:v>
                </c:pt>
                <c:pt idx="7446">
                  <c:v>0.90927897142758995</c:v>
                </c:pt>
                <c:pt idx="7447">
                  <c:v>0.90938196328297005</c:v>
                </c:pt>
                <c:pt idx="7448">
                  <c:v>0.90943273391590007</c:v>
                </c:pt>
                <c:pt idx="7449">
                  <c:v>0.90955023166639992</c:v>
                </c:pt>
                <c:pt idx="7450">
                  <c:v>0.91012756629230007</c:v>
                </c:pt>
                <c:pt idx="7451">
                  <c:v>0.91082239866871006</c:v>
                </c:pt>
                <c:pt idx="7452">
                  <c:v>0.91088042224919996</c:v>
                </c:pt>
                <c:pt idx="7453">
                  <c:v>0.91096165526188999</c:v>
                </c:pt>
                <c:pt idx="7454">
                  <c:v>0.91109946126556007</c:v>
                </c:pt>
                <c:pt idx="7455">
                  <c:v>0.91119665076288991</c:v>
                </c:pt>
                <c:pt idx="7456">
                  <c:v>0.91148676866535006</c:v>
                </c:pt>
                <c:pt idx="7457">
                  <c:v>0.9118068091662701</c:v>
                </c:pt>
                <c:pt idx="7458">
                  <c:v>0.91190163726587992</c:v>
                </c:pt>
                <c:pt idx="7459">
                  <c:v>0.91198867263661998</c:v>
                </c:pt>
                <c:pt idx="7460">
                  <c:v>0.9120365420905201</c:v>
                </c:pt>
                <c:pt idx="7461">
                  <c:v>0.91210617038711006</c:v>
                </c:pt>
                <c:pt idx="7462">
                  <c:v>0.91223382226419991</c:v>
                </c:pt>
                <c:pt idx="7463">
                  <c:v>0.91242384949031008</c:v>
                </c:pt>
                <c:pt idx="7464">
                  <c:v>0.91303854158282993</c:v>
                </c:pt>
                <c:pt idx="7465">
                  <c:v>0.91365249880725008</c:v>
                </c:pt>
                <c:pt idx="7466">
                  <c:v>0.91389039548726991</c:v>
                </c:pt>
                <c:pt idx="7467">
                  <c:v>0.91393246258312999</c:v>
                </c:pt>
                <c:pt idx="7468">
                  <c:v>0.91398758498459998</c:v>
                </c:pt>
                <c:pt idx="7469">
                  <c:v>0.91403255325947996</c:v>
                </c:pt>
                <c:pt idx="7470">
                  <c:v>0.91407462035534004</c:v>
                </c:pt>
                <c:pt idx="7471">
                  <c:v>0.91418051338974005</c:v>
                </c:pt>
                <c:pt idx="7472">
                  <c:v>0.91425594404438004</c:v>
                </c:pt>
                <c:pt idx="7473">
                  <c:v>0.91430961585633996</c:v>
                </c:pt>
                <c:pt idx="7474">
                  <c:v>0.9150029976432299</c:v>
                </c:pt>
                <c:pt idx="7475">
                  <c:v>0.91558178285863989</c:v>
                </c:pt>
                <c:pt idx="7476">
                  <c:v>0.91562384995449997</c:v>
                </c:pt>
                <c:pt idx="7477">
                  <c:v>0.9156876758930399</c:v>
                </c:pt>
                <c:pt idx="7478">
                  <c:v>0.91585594427646999</c:v>
                </c:pt>
                <c:pt idx="7479">
                  <c:v>0.9159647384898999</c:v>
                </c:pt>
                <c:pt idx="7480">
                  <c:v>0.91637815650090992</c:v>
                </c:pt>
                <c:pt idx="7481">
                  <c:v>0.91665666968727999</c:v>
                </c:pt>
                <c:pt idx="7482">
                  <c:v>0.91669293442509003</c:v>
                </c:pt>
                <c:pt idx="7483">
                  <c:v>0.9167422544685</c:v>
                </c:pt>
                <c:pt idx="7484">
                  <c:v>0.91679737686996998</c:v>
                </c:pt>
                <c:pt idx="7485">
                  <c:v>0.91686845575608</c:v>
                </c:pt>
                <c:pt idx="7486">
                  <c:v>0.91697434879048001</c:v>
                </c:pt>
                <c:pt idx="7487">
                  <c:v>0.91702511942341003</c:v>
                </c:pt>
                <c:pt idx="7488">
                  <c:v>0.91715277130049011</c:v>
                </c:pt>
                <c:pt idx="7489">
                  <c:v>0.91758315990387995</c:v>
                </c:pt>
                <c:pt idx="7490">
                  <c:v>0.91799852824505002</c:v>
                </c:pt>
                <c:pt idx="7491">
                  <c:v>0.91862511965549998</c:v>
                </c:pt>
                <c:pt idx="7492">
                  <c:v>0.91869909972062991</c:v>
                </c:pt>
                <c:pt idx="7493">
                  <c:v>0.91876292565917006</c:v>
                </c:pt>
                <c:pt idx="7494">
                  <c:v>0.91883788849157</c:v>
                </c:pt>
                <c:pt idx="7495">
                  <c:v>0.91889492930479011</c:v>
                </c:pt>
                <c:pt idx="7496">
                  <c:v>0.91894860111675003</c:v>
                </c:pt>
                <c:pt idx="7497">
                  <c:v>0.91908350594139998</c:v>
                </c:pt>
                <c:pt idx="7498">
                  <c:v>0.91931414967385994</c:v>
                </c:pt>
                <c:pt idx="7499">
                  <c:v>0.91960571816582992</c:v>
                </c:pt>
                <c:pt idx="7500">
                  <c:v>0.92029329759468004</c:v>
                </c:pt>
                <c:pt idx="7501">
                  <c:v>0.92038178355492994</c:v>
                </c:pt>
                <c:pt idx="7502">
                  <c:v>0.92049347894737998</c:v>
                </c:pt>
                <c:pt idx="7503">
                  <c:v>0.92058341549713996</c:v>
                </c:pt>
                <c:pt idx="7504">
                  <c:v>0.92074588152252002</c:v>
                </c:pt>
                <c:pt idx="7505">
                  <c:v>0.92107806652084001</c:v>
                </c:pt>
                <c:pt idx="7506">
                  <c:v>0.92140880092964994</c:v>
                </c:pt>
                <c:pt idx="7507">
                  <c:v>0.92150453983746994</c:v>
                </c:pt>
                <c:pt idx="7508">
                  <c:v>0.92157997049210993</c:v>
                </c:pt>
                <c:pt idx="7509">
                  <c:v>0.9216844129370001</c:v>
                </c:pt>
                <c:pt idx="7510">
                  <c:v>0.92179610832943992</c:v>
                </c:pt>
                <c:pt idx="7511">
                  <c:v>0.92189039664775008</c:v>
                </c:pt>
                <c:pt idx="7512">
                  <c:v>0.92197743201848992</c:v>
                </c:pt>
                <c:pt idx="7513">
                  <c:v>0.92282167511466007</c:v>
                </c:pt>
                <c:pt idx="7514">
                  <c:v>0.92335807338078002</c:v>
                </c:pt>
                <c:pt idx="7515">
                  <c:v>0.92349329805885993</c:v>
                </c:pt>
                <c:pt idx="7516">
                  <c:v>0.92361804875692011</c:v>
                </c:pt>
                <c:pt idx="7517">
                  <c:v>0.92372684297035001</c:v>
                </c:pt>
                <c:pt idx="7518">
                  <c:v>0.9238298348257199</c:v>
                </c:pt>
                <c:pt idx="7519">
                  <c:v>0.92392412314403005</c:v>
                </c:pt>
                <c:pt idx="7520">
                  <c:v>0.92430953996159992</c:v>
                </c:pt>
                <c:pt idx="7521">
                  <c:v>0.92461895552043005</c:v>
                </c:pt>
                <c:pt idx="7522">
                  <c:v>0.92505993473217996</c:v>
                </c:pt>
                <c:pt idx="7523">
                  <c:v>0.92512666184974002</c:v>
                </c:pt>
                <c:pt idx="7524">
                  <c:v>0.92522095016803996</c:v>
                </c:pt>
                <c:pt idx="7525">
                  <c:v>0.92527607256950994</c:v>
                </c:pt>
                <c:pt idx="7526">
                  <c:v>0.92538196560390995</c:v>
                </c:pt>
                <c:pt idx="7527">
                  <c:v>0.92548640804879989</c:v>
                </c:pt>
                <c:pt idx="7528">
                  <c:v>0.92573300826588989</c:v>
                </c:pt>
                <c:pt idx="7529">
                  <c:v>0.92618269101471995</c:v>
                </c:pt>
                <c:pt idx="7530">
                  <c:v>0.92624216518471991</c:v>
                </c:pt>
                <c:pt idx="7531">
                  <c:v>0.92635240998766011</c:v>
                </c:pt>
                <c:pt idx="7532">
                  <c:v>0.92650617247596001</c:v>
                </c:pt>
                <c:pt idx="7533">
                  <c:v>0.92662802199500005</c:v>
                </c:pt>
                <c:pt idx="7534">
                  <c:v>0.92668314439647004</c:v>
                </c:pt>
                <c:pt idx="7535">
                  <c:v>0.92689057869673008</c:v>
                </c:pt>
                <c:pt idx="7536">
                  <c:v>0.92728078727553997</c:v>
                </c:pt>
                <c:pt idx="7537">
                  <c:v>0.92772611825583007</c:v>
                </c:pt>
                <c:pt idx="7538">
                  <c:v>0.92812067860317993</c:v>
                </c:pt>
                <c:pt idx="7539">
                  <c:v>0.92821206574245996</c:v>
                </c:pt>
                <c:pt idx="7540">
                  <c:v>0.92829910111320002</c:v>
                </c:pt>
                <c:pt idx="7541">
                  <c:v>0.92842095063223007</c:v>
                </c:pt>
                <c:pt idx="7542">
                  <c:v>0.92852394248760994</c:v>
                </c:pt>
                <c:pt idx="7543">
                  <c:v>0.92858486724711997</c:v>
                </c:pt>
                <c:pt idx="7544">
                  <c:v>0.92867480379688994</c:v>
                </c:pt>
                <c:pt idx="7545">
                  <c:v>0.92939719737403004</c:v>
                </c:pt>
                <c:pt idx="7546">
                  <c:v>0.92972503060381007</c:v>
                </c:pt>
                <c:pt idx="7547">
                  <c:v>0.9298976507557799</c:v>
                </c:pt>
                <c:pt idx="7548">
                  <c:v>0.92999629084262003</c:v>
                </c:pt>
                <c:pt idx="7549">
                  <c:v>0.93010218387702004</c:v>
                </c:pt>
                <c:pt idx="7550">
                  <c:v>0.93021387926947008</c:v>
                </c:pt>
                <c:pt idx="7551">
                  <c:v>0.93028785933459002</c:v>
                </c:pt>
                <c:pt idx="7552">
                  <c:v>0.93064180317560008</c:v>
                </c:pt>
                <c:pt idx="7553">
                  <c:v>0.9309449763836799</c:v>
                </c:pt>
                <c:pt idx="7554">
                  <c:v>0.93105957295515007</c:v>
                </c:pt>
                <c:pt idx="7555">
                  <c:v>0.93115821304198998</c:v>
                </c:pt>
                <c:pt idx="7556">
                  <c:v>0.93135404262614996</c:v>
                </c:pt>
                <c:pt idx="7557">
                  <c:v>0.93145993566054996</c:v>
                </c:pt>
                <c:pt idx="7558">
                  <c:v>0.93190526664084006</c:v>
                </c:pt>
                <c:pt idx="7559">
                  <c:v>0.93242167650721997</c:v>
                </c:pt>
                <c:pt idx="7560">
                  <c:v>0.93278219176507005</c:v>
                </c:pt>
                <c:pt idx="7561">
                  <c:v>0.93296419698482991</c:v>
                </c:pt>
                <c:pt idx="7562">
                  <c:v>0.93302512174434993</c:v>
                </c:pt>
                <c:pt idx="7563">
                  <c:v>0.93312811359973002</c:v>
                </c:pt>
                <c:pt idx="7564">
                  <c:v>0.93326011724535007</c:v>
                </c:pt>
                <c:pt idx="7565">
                  <c:v>0.93331814082583997</c:v>
                </c:pt>
                <c:pt idx="7566">
                  <c:v>0.93339937383853</c:v>
                </c:pt>
                <c:pt idx="7567">
                  <c:v>0.93397224362143993</c:v>
                </c:pt>
                <c:pt idx="7568">
                  <c:v>0.93459756077570999</c:v>
                </c:pt>
                <c:pt idx="7569">
                  <c:v>0.93468749732547995</c:v>
                </c:pt>
                <c:pt idx="7570">
                  <c:v>0.9347310150108501</c:v>
                </c:pt>
                <c:pt idx="7571">
                  <c:v>0.93485286452987992</c:v>
                </c:pt>
                <c:pt idx="7572">
                  <c:v>0.93492539400550001</c:v>
                </c:pt>
                <c:pt idx="7573">
                  <c:v>0.93505594706160999</c:v>
                </c:pt>
                <c:pt idx="7574">
                  <c:v>0.93528949197309008</c:v>
                </c:pt>
                <c:pt idx="7575">
                  <c:v>0.93571161352118004</c:v>
                </c:pt>
                <c:pt idx="7576">
                  <c:v>0.93581895714508989</c:v>
                </c:pt>
                <c:pt idx="7577">
                  <c:v>0.93592049841094993</c:v>
                </c:pt>
                <c:pt idx="7578">
                  <c:v>0.93613808683779998</c:v>
                </c:pt>
                <c:pt idx="7579">
                  <c:v>0.93620481395537003</c:v>
                </c:pt>
                <c:pt idx="7580">
                  <c:v>0.9363480355520799</c:v>
                </c:pt>
                <c:pt idx="7581">
                  <c:v>0.93714479595934996</c:v>
                </c:pt>
                <c:pt idx="7582">
                  <c:v>0.93756546691793008</c:v>
                </c:pt>
                <c:pt idx="7583">
                  <c:v>0.93773228471185011</c:v>
                </c:pt>
                <c:pt idx="7584">
                  <c:v>0.93783382597770992</c:v>
                </c:pt>
                <c:pt idx="7585">
                  <c:v>0.93792231193796005</c:v>
                </c:pt>
                <c:pt idx="7586">
                  <c:v>0.93799484141357992</c:v>
                </c:pt>
                <c:pt idx="7587">
                  <c:v>0.93805721676261</c:v>
                </c:pt>
                <c:pt idx="7588">
                  <c:v>0.93814280154383001</c:v>
                </c:pt>
                <c:pt idx="7589">
                  <c:v>0.93851415245898995</c:v>
                </c:pt>
                <c:pt idx="7590">
                  <c:v>0.93926700841588007</c:v>
                </c:pt>
                <c:pt idx="7591">
                  <c:v>0.93945268387346004</c:v>
                </c:pt>
                <c:pt idx="7592">
                  <c:v>0.93971378998568</c:v>
                </c:pt>
                <c:pt idx="7593">
                  <c:v>0.93983273832568992</c:v>
                </c:pt>
                <c:pt idx="7594">
                  <c:v>0.94016782450304004</c:v>
                </c:pt>
                <c:pt idx="7595">
                  <c:v>0.94043038120477007</c:v>
                </c:pt>
                <c:pt idx="7596">
                  <c:v>0.94048550360624006</c:v>
                </c:pt>
                <c:pt idx="7597">
                  <c:v>0.94063926609453996</c:v>
                </c:pt>
                <c:pt idx="7598">
                  <c:v>0.94074660971846003</c:v>
                </c:pt>
                <c:pt idx="7599">
                  <c:v>0.94091922987042009</c:v>
                </c:pt>
                <c:pt idx="7600">
                  <c:v>0.94096882869001996</c:v>
                </c:pt>
                <c:pt idx="7601">
                  <c:v>0.94105413469507004</c:v>
                </c:pt>
                <c:pt idx="7602">
                  <c:v>0.94202312848929992</c:v>
                </c:pt>
                <c:pt idx="7603">
                  <c:v>0.94241768883665</c:v>
                </c:pt>
                <c:pt idx="7604">
                  <c:v>0.94251197715495993</c:v>
                </c:pt>
                <c:pt idx="7605">
                  <c:v>0.94258740780959993</c:v>
                </c:pt>
                <c:pt idx="7606">
                  <c:v>0.94269910320204997</c:v>
                </c:pt>
                <c:pt idx="7607">
                  <c:v>0.94279774328888011</c:v>
                </c:pt>
                <c:pt idx="7608">
                  <c:v>0.94291379044986989</c:v>
                </c:pt>
                <c:pt idx="7609">
                  <c:v>0.94307625647524995</c:v>
                </c:pt>
                <c:pt idx="7610">
                  <c:v>0.94333010963991004</c:v>
                </c:pt>
                <c:pt idx="7611">
                  <c:v>0.94369855937604008</c:v>
                </c:pt>
                <c:pt idx="7612">
                  <c:v>0.94417000096754</c:v>
                </c:pt>
                <c:pt idx="7613">
                  <c:v>0.94423962926412996</c:v>
                </c:pt>
                <c:pt idx="7614">
                  <c:v>0.94429039989706998</c:v>
                </c:pt>
                <c:pt idx="7615">
                  <c:v>0.94438758939439005</c:v>
                </c:pt>
                <c:pt idx="7616">
                  <c:v>0.94447317417562004</c:v>
                </c:pt>
                <c:pt idx="7617">
                  <c:v>0.94460807900027</c:v>
                </c:pt>
                <c:pt idx="7618">
                  <c:v>0.9448822404180901</c:v>
                </c:pt>
                <c:pt idx="7619">
                  <c:v>0.94514044535128994</c:v>
                </c:pt>
                <c:pt idx="7620">
                  <c:v>0.94528695489202996</c:v>
                </c:pt>
                <c:pt idx="7621">
                  <c:v>0.94542476089570004</c:v>
                </c:pt>
                <c:pt idx="7622">
                  <c:v>0.94548568565522007</c:v>
                </c:pt>
                <c:pt idx="7623">
                  <c:v>0.94566410816523994</c:v>
                </c:pt>
                <c:pt idx="7624">
                  <c:v>0.9458091671164699</c:v>
                </c:pt>
                <c:pt idx="7625">
                  <c:v>0.94601073921191992</c:v>
                </c:pt>
                <c:pt idx="7626">
                  <c:v>0.94637344643675991</c:v>
                </c:pt>
                <c:pt idx="7627">
                  <c:v>0.94726120721830998</c:v>
                </c:pt>
                <c:pt idx="7628">
                  <c:v>0.94734679199952998</c:v>
                </c:pt>
                <c:pt idx="7629">
                  <c:v>0.94750925802492003</c:v>
                </c:pt>
                <c:pt idx="7630">
                  <c:v>0.94758468867956003</c:v>
                </c:pt>
                <c:pt idx="7631">
                  <c:v>0.94767317463980993</c:v>
                </c:pt>
                <c:pt idx="7632">
                  <c:v>0.94775150647347006</c:v>
                </c:pt>
                <c:pt idx="7633">
                  <c:v>0.94788641129812001</c:v>
                </c:pt>
                <c:pt idx="7634">
                  <c:v>0.94819393627473003</c:v>
                </c:pt>
                <c:pt idx="7635">
                  <c:v>0.94885395450284005</c:v>
                </c:pt>
                <c:pt idx="7636">
                  <c:v>0.94900046404358007</c:v>
                </c:pt>
                <c:pt idx="7637">
                  <c:v>0.94910345589895995</c:v>
                </c:pt>
                <c:pt idx="7638">
                  <c:v>0.94918613950116004</c:v>
                </c:pt>
                <c:pt idx="7639">
                  <c:v>0.94933990198946994</c:v>
                </c:pt>
                <c:pt idx="7640">
                  <c:v>0.94974171528437989</c:v>
                </c:pt>
                <c:pt idx="7641">
                  <c:v>0.95008405440928989</c:v>
                </c:pt>
                <c:pt idx="7642">
                  <c:v>0.95016383683247008</c:v>
                </c:pt>
                <c:pt idx="7643">
                  <c:v>0.95022911336052007</c:v>
                </c:pt>
                <c:pt idx="7644">
                  <c:v>0.95032775344735998</c:v>
                </c:pt>
                <c:pt idx="7645">
                  <c:v>0.95044525119786005</c:v>
                </c:pt>
                <c:pt idx="7646">
                  <c:v>0.9505970380931601</c:v>
                </c:pt>
                <c:pt idx="7647">
                  <c:v>0.95088042805155992</c:v>
                </c:pt>
                <c:pt idx="7648">
                  <c:v>0.95148387328869011</c:v>
                </c:pt>
                <c:pt idx="7649">
                  <c:v>0.95199303020750992</c:v>
                </c:pt>
                <c:pt idx="7650">
                  <c:v>0.95209892324190992</c:v>
                </c:pt>
                <c:pt idx="7651">
                  <c:v>0.95219466214971993</c:v>
                </c:pt>
                <c:pt idx="7652">
                  <c:v>0.95232666579534997</c:v>
                </c:pt>
                <c:pt idx="7653">
                  <c:v>0.95240934939755006</c:v>
                </c:pt>
                <c:pt idx="7654">
                  <c:v>0.95255295775926996</c:v>
                </c:pt>
                <c:pt idx="7655">
                  <c:v>0.95285032860929997</c:v>
                </c:pt>
                <c:pt idx="7656">
                  <c:v>0.95298088166539996</c:v>
                </c:pt>
                <c:pt idx="7657">
                  <c:v>0.95334933140153</c:v>
                </c:pt>
                <c:pt idx="7658">
                  <c:v>0.95374679292790998</c:v>
                </c:pt>
                <c:pt idx="7659">
                  <c:v>0.95386284008889999</c:v>
                </c:pt>
                <c:pt idx="7660">
                  <c:v>0.95401515198769005</c:v>
                </c:pt>
                <c:pt idx="7661">
                  <c:v>0.95417181565502007</c:v>
                </c:pt>
                <c:pt idx="7662">
                  <c:v>0.95462585017238011</c:v>
                </c:pt>
                <c:pt idx="7663">
                  <c:v>0.95485794449434991</c:v>
                </c:pt>
                <c:pt idx="7664">
                  <c:v>0.9549232210224099</c:v>
                </c:pt>
                <c:pt idx="7665">
                  <c:v>0.95513645768071997</c:v>
                </c:pt>
                <c:pt idx="7666">
                  <c:v>0.95532648490682992</c:v>
                </c:pt>
                <c:pt idx="7667">
                  <c:v>0.9554773462161199</c:v>
                </c:pt>
                <c:pt idx="7668">
                  <c:v>0.95585740066834002</c:v>
                </c:pt>
                <c:pt idx="7669">
                  <c:v>0.95638541525082998</c:v>
                </c:pt>
                <c:pt idx="7670">
                  <c:v>0.9567857779562301</c:v>
                </c:pt>
                <c:pt idx="7671">
                  <c:v>0.95688441804307001</c:v>
                </c:pt>
                <c:pt idx="7672">
                  <c:v>0.95708604998528002</c:v>
                </c:pt>
                <c:pt idx="7673">
                  <c:v>0.95721080068333997</c:v>
                </c:pt>
                <c:pt idx="7674">
                  <c:v>0.9573602114031099</c:v>
                </c:pt>
                <c:pt idx="7675">
                  <c:v>0.95800755424221995</c:v>
                </c:pt>
                <c:pt idx="7676">
                  <c:v>0.9582711816168501</c:v>
                </c:pt>
                <c:pt idx="7677">
                  <c:v>0.95849022063320999</c:v>
                </c:pt>
                <c:pt idx="7678">
                  <c:v>0.95857725600395005</c:v>
                </c:pt>
                <c:pt idx="7679">
                  <c:v>0.95869620434395997</c:v>
                </c:pt>
                <c:pt idx="7680">
                  <c:v>0.95886302213787999</c:v>
                </c:pt>
                <c:pt idx="7681">
                  <c:v>0.95901243285764992</c:v>
                </c:pt>
                <c:pt idx="7682">
                  <c:v>0.95955495333526009</c:v>
                </c:pt>
                <c:pt idx="7683">
                  <c:v>0.9596666487277099</c:v>
                </c:pt>
                <c:pt idx="7684">
                  <c:v>0.95990599599724002</c:v>
                </c:pt>
                <c:pt idx="7685">
                  <c:v>0.95998432783090992</c:v>
                </c:pt>
                <c:pt idx="7686">
                  <c:v>0.96019650228236997</c:v>
                </c:pt>
                <c:pt idx="7687">
                  <c:v>0.96070091904999999</c:v>
                </c:pt>
                <c:pt idx="7688">
                  <c:v>0.96090110040269994</c:v>
                </c:pt>
                <c:pt idx="7689">
                  <c:v>0.96130175575766996</c:v>
                </c:pt>
                <c:pt idx="7690">
                  <c:v>0.96158432806300009</c:v>
                </c:pt>
                <c:pt idx="7691">
                  <c:v>0.96173954114082005</c:v>
                </c:pt>
                <c:pt idx="7692">
                  <c:v>0.96187734714448991</c:v>
                </c:pt>
                <c:pt idx="7693">
                  <c:v>0.96199919666352995</c:v>
                </c:pt>
                <c:pt idx="7694">
                  <c:v>0.9621384532567101</c:v>
                </c:pt>
                <c:pt idx="7695">
                  <c:v>0.96319883419022001</c:v>
                </c:pt>
                <c:pt idx="7696">
                  <c:v>0.96327571543437007</c:v>
                </c:pt>
                <c:pt idx="7697">
                  <c:v>0.96339611436390005</c:v>
                </c:pt>
                <c:pt idx="7698">
                  <c:v>0.96347299560805011</c:v>
                </c:pt>
                <c:pt idx="7699">
                  <c:v>0.96356687861471002</c:v>
                </c:pt>
                <c:pt idx="7700">
                  <c:v>0.96367317696075006</c:v>
                </c:pt>
                <c:pt idx="7701">
                  <c:v>0.96376456410003009</c:v>
                </c:pt>
                <c:pt idx="7702">
                  <c:v>0.96415042091031</c:v>
                </c:pt>
                <c:pt idx="7703">
                  <c:v>0.9643999223064299</c:v>
                </c:pt>
                <c:pt idx="7704">
                  <c:v>0.96446955060302009</c:v>
                </c:pt>
                <c:pt idx="7705">
                  <c:v>0.96462621427034989</c:v>
                </c:pt>
                <c:pt idx="7706">
                  <c:v>0.96474371202084996</c:v>
                </c:pt>
                <c:pt idx="7707">
                  <c:v>0.96496565221622999</c:v>
                </c:pt>
                <c:pt idx="7708">
                  <c:v>0.96571705758362003</c:v>
                </c:pt>
                <c:pt idx="7709">
                  <c:v>0.96615513561634003</c:v>
                </c:pt>
                <c:pt idx="7710">
                  <c:v>0.96636837227464989</c:v>
                </c:pt>
                <c:pt idx="7711">
                  <c:v>0.96646266059295005</c:v>
                </c:pt>
                <c:pt idx="7712">
                  <c:v>0.9665801583434499</c:v>
                </c:pt>
                <c:pt idx="7713">
                  <c:v>0.96665268781906999</c:v>
                </c:pt>
                <c:pt idx="7714">
                  <c:v>0.96676728439053994</c:v>
                </c:pt>
                <c:pt idx="7715">
                  <c:v>0.96712412941056991</c:v>
                </c:pt>
                <c:pt idx="7716">
                  <c:v>0.96805975964602009</c:v>
                </c:pt>
                <c:pt idx="7717">
                  <c:v>0.96814389383774002</c:v>
                </c:pt>
                <c:pt idx="7718">
                  <c:v>0.96832708604017004</c:v>
                </c:pt>
                <c:pt idx="7719">
                  <c:v>0.96842385761360994</c:v>
                </c:pt>
                <c:pt idx="7720">
                  <c:v>0.96858632363899999</c:v>
                </c:pt>
                <c:pt idx="7721">
                  <c:v>0.96885323210926</c:v>
                </c:pt>
                <c:pt idx="7722">
                  <c:v>0.96909112878928005</c:v>
                </c:pt>
                <c:pt idx="7723">
                  <c:v>0.96916946062294995</c:v>
                </c:pt>
                <c:pt idx="7724">
                  <c:v>0.96933917959589011</c:v>
                </c:pt>
                <c:pt idx="7725">
                  <c:v>0.96942621496662995</c:v>
                </c:pt>
                <c:pt idx="7726">
                  <c:v>0.96966556223617006</c:v>
                </c:pt>
                <c:pt idx="7727">
                  <c:v>0.97068532666332996</c:v>
                </c:pt>
                <c:pt idx="7728">
                  <c:v>0.9711364600016601</c:v>
                </c:pt>
                <c:pt idx="7729">
                  <c:v>0.97127281541581989</c:v>
                </c:pt>
                <c:pt idx="7730">
                  <c:v>0.97132068486973</c:v>
                </c:pt>
                <c:pt idx="7731">
                  <c:v>0.97136710373412005</c:v>
                </c:pt>
                <c:pt idx="7732">
                  <c:v>0.97160645100365994</c:v>
                </c:pt>
                <c:pt idx="7733">
                  <c:v>0.97188786536904992</c:v>
                </c:pt>
                <c:pt idx="7734">
                  <c:v>0.97273500964423998</c:v>
                </c:pt>
                <c:pt idx="7735">
                  <c:v>0.97283655091011001</c:v>
                </c:pt>
                <c:pt idx="7736">
                  <c:v>0.97293374040743008</c:v>
                </c:pt>
                <c:pt idx="7737">
                  <c:v>0.97309475584330007</c:v>
                </c:pt>
                <c:pt idx="7738">
                  <c:v>0.97322095713087009</c:v>
                </c:pt>
                <c:pt idx="7739">
                  <c:v>0.97351542680187997</c:v>
                </c:pt>
                <c:pt idx="7740">
                  <c:v>0.97390708597019993</c:v>
                </c:pt>
                <c:pt idx="7741">
                  <c:v>0.97396946131923001</c:v>
                </c:pt>
                <c:pt idx="7742">
                  <c:v>0.97404054020534003</c:v>
                </c:pt>
                <c:pt idx="7743">
                  <c:v>0.97417399444046993</c:v>
                </c:pt>
                <c:pt idx="7744">
                  <c:v>0.97433791105536005</c:v>
                </c:pt>
                <c:pt idx="7745">
                  <c:v>0.97477163731955008</c:v>
                </c:pt>
                <c:pt idx="7746">
                  <c:v>0.97580880882086007</c:v>
                </c:pt>
                <c:pt idx="7747">
                  <c:v>0.97595821954063</c:v>
                </c:pt>
                <c:pt idx="7748">
                  <c:v>0.97611343261844996</c:v>
                </c:pt>
                <c:pt idx="7749">
                  <c:v>0.97624833744309991</c:v>
                </c:pt>
                <c:pt idx="7750">
                  <c:v>0.97640500111042994</c:v>
                </c:pt>
                <c:pt idx="7751">
                  <c:v>0.97678070379412008</c:v>
                </c:pt>
                <c:pt idx="7752">
                  <c:v>0.97725678674500993</c:v>
                </c:pt>
                <c:pt idx="7753">
                  <c:v>0.97758723156296989</c:v>
                </c:pt>
                <c:pt idx="7754">
                  <c:v>0.9776829704707799</c:v>
                </c:pt>
                <c:pt idx="7755">
                  <c:v>0.97776565407298999</c:v>
                </c:pt>
                <c:pt idx="7756">
                  <c:v>0.97803111195373993</c:v>
                </c:pt>
                <c:pt idx="7757">
                  <c:v>0.97867662428672997</c:v>
                </c:pt>
                <c:pt idx="7758">
                  <c:v>0.97873464786722009</c:v>
                </c:pt>
                <c:pt idx="7759">
                  <c:v>0.97881007852186008</c:v>
                </c:pt>
                <c:pt idx="7760">
                  <c:v>0.97894353275698998</c:v>
                </c:pt>
                <c:pt idx="7761">
                  <c:v>0.9790073586955399</c:v>
                </c:pt>
                <c:pt idx="7762">
                  <c:v>0.97911470231944997</c:v>
                </c:pt>
                <c:pt idx="7763">
                  <c:v>0.97929457541897991</c:v>
                </c:pt>
                <c:pt idx="7764">
                  <c:v>0.97973990639926001</c:v>
                </c:pt>
                <c:pt idx="7765">
                  <c:v>0.98026209886053994</c:v>
                </c:pt>
                <c:pt idx="7766">
                  <c:v>0.98068714135081003</c:v>
                </c:pt>
                <c:pt idx="7767">
                  <c:v>0.98078723202716001</c:v>
                </c:pt>
                <c:pt idx="7768">
                  <c:v>0.98089602624057992</c:v>
                </c:pt>
                <c:pt idx="7769">
                  <c:v>0.98101497458059006</c:v>
                </c:pt>
                <c:pt idx="7770">
                  <c:v>0.98109765818279993</c:v>
                </c:pt>
                <c:pt idx="7771">
                  <c:v>0.98163612008600998</c:v>
                </c:pt>
                <c:pt idx="7772">
                  <c:v>0.98221102436443997</c:v>
                </c:pt>
                <c:pt idx="7773">
                  <c:v>0.98238578166974011</c:v>
                </c:pt>
                <c:pt idx="7774">
                  <c:v>0.98247861939852998</c:v>
                </c:pt>
                <c:pt idx="7775">
                  <c:v>0.98269185605684006</c:v>
                </c:pt>
                <c:pt idx="7776">
                  <c:v>0.9828746303353999</c:v>
                </c:pt>
                <c:pt idx="7777">
                  <c:v>0.98348097675155</c:v>
                </c:pt>
                <c:pt idx="7778">
                  <c:v>0.98354190151106002</c:v>
                </c:pt>
                <c:pt idx="7779">
                  <c:v>0.98372014809533992</c:v>
                </c:pt>
                <c:pt idx="7780">
                  <c:v>0.98391035124720005</c:v>
                </c:pt>
                <c:pt idx="7781">
                  <c:v>0.98431216454211001</c:v>
                </c:pt>
                <c:pt idx="7782">
                  <c:v>0.98484453089312995</c:v>
                </c:pt>
                <c:pt idx="7783">
                  <c:v>0.98506973588896996</c:v>
                </c:pt>
                <c:pt idx="7784">
                  <c:v>0.98546828438342993</c:v>
                </c:pt>
                <c:pt idx="7785">
                  <c:v>0.98554516562758998</c:v>
                </c:pt>
                <c:pt idx="7786">
                  <c:v>0.98563945394588992</c:v>
                </c:pt>
                <c:pt idx="7787">
                  <c:v>0.98576855641248007</c:v>
                </c:pt>
                <c:pt idx="7788">
                  <c:v>0.98611524730593003</c:v>
                </c:pt>
                <c:pt idx="7789">
                  <c:v>0.98686955385233999</c:v>
                </c:pt>
                <c:pt idx="7790">
                  <c:v>0.98716837529188006</c:v>
                </c:pt>
                <c:pt idx="7791">
                  <c:v>0.98731198365359996</c:v>
                </c:pt>
                <c:pt idx="7792">
                  <c:v>0.98744978965727004</c:v>
                </c:pt>
                <c:pt idx="7793">
                  <c:v>0.98756913223947995</c:v>
                </c:pt>
                <c:pt idx="7794">
                  <c:v>0.98816347969732998</c:v>
                </c:pt>
                <c:pt idx="7795">
                  <c:v>0.98829113157442006</c:v>
                </c:pt>
                <c:pt idx="7796">
                  <c:v>0.98847970821101994</c:v>
                </c:pt>
                <c:pt idx="7797">
                  <c:v>0.9885841506559101</c:v>
                </c:pt>
                <c:pt idx="7798">
                  <c:v>0.98928478539035991</c:v>
                </c:pt>
                <c:pt idx="7799">
                  <c:v>0.98956619975575011</c:v>
                </c:pt>
                <c:pt idx="7800">
                  <c:v>0.99022041562581009</c:v>
                </c:pt>
                <c:pt idx="7801">
                  <c:v>0.99030600040704009</c:v>
                </c:pt>
                <c:pt idx="7802">
                  <c:v>0.99039448636728999</c:v>
                </c:pt>
                <c:pt idx="7803">
                  <c:v>0.99044380641070995</c:v>
                </c:pt>
                <c:pt idx="7804">
                  <c:v>0.99056565592974</c:v>
                </c:pt>
                <c:pt idx="7805">
                  <c:v>0.99088478562245008</c:v>
                </c:pt>
                <c:pt idx="7806">
                  <c:v>0.99188424179643997</c:v>
                </c:pt>
                <c:pt idx="7807">
                  <c:v>0.99198578306231</c:v>
                </c:pt>
                <c:pt idx="7808">
                  <c:v>0.9920684666645101</c:v>
                </c:pt>
                <c:pt idx="7809">
                  <c:v>0.99217581028841995</c:v>
                </c:pt>
                <c:pt idx="7810">
                  <c:v>0.99229911039697005</c:v>
                </c:pt>
                <c:pt idx="7811">
                  <c:v>0.99294897449849007</c:v>
                </c:pt>
                <c:pt idx="7812">
                  <c:v>0.99306792283849998</c:v>
                </c:pt>
                <c:pt idx="7813">
                  <c:v>0.99315060644070008</c:v>
                </c:pt>
                <c:pt idx="7814">
                  <c:v>0.99332322659266992</c:v>
                </c:pt>
                <c:pt idx="7815">
                  <c:v>0.99339575606829</c:v>
                </c:pt>
                <c:pt idx="7816">
                  <c:v>0.99365686218050997</c:v>
                </c:pt>
                <c:pt idx="7817">
                  <c:v>0.99476511256792</c:v>
                </c:pt>
                <c:pt idx="7818">
                  <c:v>0.99500736101648002</c:v>
                </c:pt>
              </c:numCache>
            </c:numRef>
          </c:xVal>
          <c:yVal>
            <c:numRef>
              <c:f>Sheet1!$G$2:$G$7820</c:f>
              <c:numCache>
                <c:formatCode>0%</c:formatCode>
                <c:ptCount val="7819"/>
                <c:pt idx="0">
                  <c:v>2.4021688255481011E-2</c:v>
                </c:pt>
                <c:pt idx="1">
                  <c:v>3.1491443845187983E-2</c:v>
                </c:pt>
                <c:pt idx="2">
                  <c:v>3.6089652489900037E-2</c:v>
                </c:pt>
                <c:pt idx="3">
                  <c:v>3.9913503840609987E-2</c:v>
                </c:pt>
                <c:pt idx="4">
                  <c:v>4.362135427596403E-2</c:v>
                </c:pt>
                <c:pt idx="5">
                  <c:v>4.4165379121963055E-2</c:v>
                </c:pt>
                <c:pt idx="6">
                  <c:v>4.5849880861511982E-2</c:v>
                </c:pt>
                <c:pt idx="7">
                  <c:v>4.5981791318154053E-2</c:v>
                </c:pt>
                <c:pt idx="8">
                  <c:v>4.9562793883010992E-2</c:v>
                </c:pt>
                <c:pt idx="9">
                  <c:v>4.968452389778899E-2</c:v>
                </c:pt>
                <c:pt idx="10">
                  <c:v>5.2758972872630983E-2</c:v>
                </c:pt>
                <c:pt idx="11">
                  <c:v>5.3722089856113042E-2</c:v>
                </c:pt>
                <c:pt idx="12">
                  <c:v>5.3897905158102E-2</c:v>
                </c:pt>
                <c:pt idx="13">
                  <c:v>5.6694774982136042E-2</c:v>
                </c:pt>
                <c:pt idx="14">
                  <c:v>5.6932477270424053E-2</c:v>
                </c:pt>
                <c:pt idx="15">
                  <c:v>5.7073832773221977E-2</c:v>
                </c:pt>
                <c:pt idx="16">
                  <c:v>5.9844263035462975E-2</c:v>
                </c:pt>
                <c:pt idx="17">
                  <c:v>6.0078841807961969E-2</c:v>
                </c:pt>
                <c:pt idx="18">
                  <c:v>6.037344334731598E-2</c:v>
                </c:pt>
                <c:pt idx="19">
                  <c:v>6.270636905085103E-2</c:v>
                </c:pt>
                <c:pt idx="20">
                  <c:v>6.2879700102071001E-2</c:v>
                </c:pt>
                <c:pt idx="21">
                  <c:v>6.3170626778148997E-2</c:v>
                </c:pt>
                <c:pt idx="22">
                  <c:v>6.532225922669499E-2</c:v>
                </c:pt>
                <c:pt idx="23">
                  <c:v>6.5483340733661022E-2</c:v>
                </c:pt>
                <c:pt idx="24">
                  <c:v>6.570015766699E-2</c:v>
                </c:pt>
                <c:pt idx="25">
                  <c:v>6.5945761029321037E-2</c:v>
                </c:pt>
                <c:pt idx="26">
                  <c:v>6.8105738457442055E-2</c:v>
                </c:pt>
                <c:pt idx="27">
                  <c:v>6.8200489882286996E-2</c:v>
                </c:pt>
                <c:pt idx="28">
                  <c:v>6.8481667811860047E-2</c:v>
                </c:pt>
                <c:pt idx="29">
                  <c:v>6.8631178177039009E-2</c:v>
                </c:pt>
                <c:pt idx="30">
                  <c:v>7.0932899477991973E-2</c:v>
                </c:pt>
                <c:pt idx="31">
                  <c:v>7.1220845366481988E-2</c:v>
                </c:pt>
                <c:pt idx="32">
                  <c:v>7.1331593785132985E-2</c:v>
                </c:pt>
                <c:pt idx="33">
                  <c:v>7.2547394468248982E-2</c:v>
                </c:pt>
                <c:pt idx="34">
                  <c:v>7.3252818870777947E-2</c:v>
                </c:pt>
                <c:pt idx="35">
                  <c:v>7.3253208466603992E-2</c:v>
                </c:pt>
                <c:pt idx="36">
                  <c:v>7.3480271396386021E-2</c:v>
                </c:pt>
                <c:pt idx="37">
                  <c:v>7.3606990277400031E-2</c:v>
                </c:pt>
                <c:pt idx="38">
                  <c:v>7.5833622043798954E-2</c:v>
                </c:pt>
                <c:pt idx="39">
                  <c:v>7.594348668940798E-2</c:v>
                </c:pt>
                <c:pt idx="40">
                  <c:v>7.6185064063557961E-2</c:v>
                </c:pt>
                <c:pt idx="41">
                  <c:v>7.6414156818889967E-2</c:v>
                </c:pt>
                <c:pt idx="42">
                  <c:v>7.8461634305233008E-2</c:v>
                </c:pt>
                <c:pt idx="43">
                  <c:v>7.876064092595203E-2</c:v>
                </c:pt>
                <c:pt idx="44">
                  <c:v>7.8849905950510002E-2</c:v>
                </c:pt>
                <c:pt idx="45">
                  <c:v>7.9154530649697019E-2</c:v>
                </c:pt>
                <c:pt idx="46">
                  <c:v>7.9328066851283019E-2</c:v>
                </c:pt>
                <c:pt idx="47">
                  <c:v>8.103622524362597E-2</c:v>
                </c:pt>
                <c:pt idx="48">
                  <c:v>8.1290841927962987E-2</c:v>
                </c:pt>
                <c:pt idx="49">
                  <c:v>8.134814419662495E-2</c:v>
                </c:pt>
                <c:pt idx="50">
                  <c:v>8.1487615756198006E-2</c:v>
                </c:pt>
                <c:pt idx="51">
                  <c:v>8.166006314962404E-2</c:v>
                </c:pt>
                <c:pt idx="52">
                  <c:v>8.3467787549674988E-2</c:v>
                </c:pt>
                <c:pt idx="53">
                  <c:v>8.3561849764271945E-2</c:v>
                </c:pt>
                <c:pt idx="54">
                  <c:v>8.3754298892985024E-2</c:v>
                </c:pt>
                <c:pt idx="55">
                  <c:v>8.3843495820619007E-2</c:v>
                </c:pt>
                <c:pt idx="56">
                  <c:v>8.3985670317394012E-2</c:v>
                </c:pt>
                <c:pt idx="57">
                  <c:v>8.4266235198861006E-2</c:v>
                </c:pt>
                <c:pt idx="58">
                  <c:v>8.6188996145091012E-2</c:v>
                </c:pt>
                <c:pt idx="59">
                  <c:v>8.6318476726853999E-2</c:v>
                </c:pt>
                <c:pt idx="60">
                  <c:v>8.6568984673140004E-2</c:v>
                </c:pt>
                <c:pt idx="61">
                  <c:v>8.6613585114825975E-2</c:v>
                </c:pt>
                <c:pt idx="62">
                  <c:v>8.6704959225681E-2</c:v>
                </c:pt>
                <c:pt idx="63">
                  <c:v>8.699097641291198E-2</c:v>
                </c:pt>
                <c:pt idx="64">
                  <c:v>8.8456206237856994E-2</c:v>
                </c:pt>
                <c:pt idx="65">
                  <c:v>8.8769797860907995E-2</c:v>
                </c:pt>
                <c:pt idx="66">
                  <c:v>8.8848736441882958E-2</c:v>
                </c:pt>
                <c:pt idx="67">
                  <c:v>8.9063384501108955E-2</c:v>
                </c:pt>
                <c:pt idx="68">
                  <c:v>8.9112585945416045E-2</c:v>
                </c:pt>
                <c:pt idx="69">
                  <c:v>8.937913882500903E-2</c:v>
                </c:pt>
                <c:pt idx="70">
                  <c:v>8.9516470328895981E-2</c:v>
                </c:pt>
                <c:pt idx="71">
                  <c:v>9.1233114127494019E-2</c:v>
                </c:pt>
                <c:pt idx="72">
                  <c:v>9.1330435665682996E-2</c:v>
                </c:pt>
                <c:pt idx="73">
                  <c:v>9.1524538066846017E-2</c:v>
                </c:pt>
                <c:pt idx="74">
                  <c:v>9.1560763306060999E-2</c:v>
                </c:pt>
                <c:pt idx="75">
                  <c:v>9.1762435160195999E-2</c:v>
                </c:pt>
                <c:pt idx="76">
                  <c:v>9.1997701445959978E-2</c:v>
                </c:pt>
                <c:pt idx="77">
                  <c:v>9.2794279324475037E-2</c:v>
                </c:pt>
                <c:pt idx="78">
                  <c:v>9.3191071464737041E-2</c:v>
                </c:pt>
                <c:pt idx="79">
                  <c:v>9.3360317254245984E-2</c:v>
                </c:pt>
                <c:pt idx="80">
                  <c:v>9.3457579982473948E-2</c:v>
                </c:pt>
                <c:pt idx="81">
                  <c:v>9.3530148384596945E-2</c:v>
                </c:pt>
                <c:pt idx="82">
                  <c:v>9.3858615888941954E-2</c:v>
                </c:pt>
                <c:pt idx="83">
                  <c:v>9.4693364701664007E-2</c:v>
                </c:pt>
                <c:pt idx="84">
                  <c:v>9.5116892569025002E-2</c:v>
                </c:pt>
                <c:pt idx="85">
                  <c:v>9.5314227697604004E-2</c:v>
                </c:pt>
                <c:pt idx="86">
                  <c:v>9.5401224904827053E-2</c:v>
                </c:pt>
                <c:pt idx="87">
                  <c:v>9.5652880240843952E-2</c:v>
                </c:pt>
                <c:pt idx="88">
                  <c:v>9.5872707330315055E-2</c:v>
                </c:pt>
                <c:pt idx="89">
                  <c:v>9.6850735286840961E-2</c:v>
                </c:pt>
                <c:pt idx="90">
                  <c:v>9.798649497270695E-2</c:v>
                </c:pt>
                <c:pt idx="91">
                  <c:v>9.8173291886219038E-2</c:v>
                </c:pt>
                <c:pt idx="92">
                  <c:v>9.8382225274300961E-2</c:v>
                </c:pt>
                <c:pt idx="93">
                  <c:v>9.8482591406520048E-2</c:v>
                </c:pt>
                <c:pt idx="94">
                  <c:v>9.8686471775668028E-2</c:v>
                </c:pt>
                <c:pt idx="95">
                  <c:v>9.8880541168119951E-2</c:v>
                </c:pt>
                <c:pt idx="96">
                  <c:v>9.9545762188778975E-2</c:v>
                </c:pt>
                <c:pt idx="97">
                  <c:v>0.10015141377543502</c:v>
                </c:pt>
                <c:pt idx="98">
                  <c:v>0.10027715285587402</c:v>
                </c:pt>
                <c:pt idx="99">
                  <c:v>0.10062331104146505</c:v>
                </c:pt>
                <c:pt idx="100">
                  <c:v>0.10076558155479098</c:v>
                </c:pt>
                <c:pt idx="101">
                  <c:v>0.10112626736322095</c:v>
                </c:pt>
                <c:pt idx="102">
                  <c:v>0.10126167816411702</c:v>
                </c:pt>
                <c:pt idx="103">
                  <c:v>0.10237764673746996</c:v>
                </c:pt>
                <c:pt idx="104">
                  <c:v>0.10252943534851799</c:v>
                </c:pt>
                <c:pt idx="105">
                  <c:v>0.10287559353410902</c:v>
                </c:pt>
                <c:pt idx="106">
                  <c:v>0.10303071211870996</c:v>
                </c:pt>
                <c:pt idx="107">
                  <c:v>0.10350240345016504</c:v>
                </c:pt>
                <c:pt idx="108">
                  <c:v>0.10382957970806495</c:v>
                </c:pt>
                <c:pt idx="109">
                  <c:v>0.10437376984452595</c:v>
                </c:pt>
                <c:pt idx="110">
                  <c:v>0.10450671745940598</c:v>
                </c:pt>
                <c:pt idx="111">
                  <c:v>0.10465222576918798</c:v>
                </c:pt>
                <c:pt idx="112">
                  <c:v>0.10471111422191404</c:v>
                </c:pt>
                <c:pt idx="113">
                  <c:v>0.104748497332809</c:v>
                </c:pt>
                <c:pt idx="114">
                  <c:v>0.10512322777091698</c:v>
                </c:pt>
                <c:pt idx="115">
                  <c:v>0.10600284034782403</c:v>
                </c:pt>
                <c:pt idx="116">
                  <c:v>0.10650636857011697</c:v>
                </c:pt>
                <c:pt idx="117">
                  <c:v>0.10683747273613997</c:v>
                </c:pt>
                <c:pt idx="118">
                  <c:v>0.10732225921318606</c:v>
                </c:pt>
                <c:pt idx="119">
                  <c:v>0.10750280469239504</c:v>
                </c:pt>
                <c:pt idx="120">
                  <c:v>0.10786202147628898</c:v>
                </c:pt>
                <c:pt idx="121">
                  <c:v>0.10821374156208396</c:v>
                </c:pt>
                <c:pt idx="122">
                  <c:v>0.10889906471326805</c:v>
                </c:pt>
                <c:pt idx="123">
                  <c:v>0.10912257953666205</c:v>
                </c:pt>
                <c:pt idx="124">
                  <c:v>0.10930745695938804</c:v>
                </c:pt>
                <c:pt idx="125">
                  <c:v>0.10991892589314201</c:v>
                </c:pt>
                <c:pt idx="126">
                  <c:v>0.11022639809974899</c:v>
                </c:pt>
                <c:pt idx="127">
                  <c:v>0.110140228374216</c:v>
                </c:pt>
                <c:pt idx="128">
                  <c:v>0.11007310983562002</c:v>
                </c:pt>
                <c:pt idx="129">
                  <c:v>0.11034161469360504</c:v>
                </c:pt>
                <c:pt idx="130">
                  <c:v>0.11044842651623299</c:v>
                </c:pt>
                <c:pt idx="131">
                  <c:v>0.11056330331994202</c:v>
                </c:pt>
                <c:pt idx="132">
                  <c:v>0.11097212509868803</c:v>
                </c:pt>
                <c:pt idx="133">
                  <c:v>0.11127523826560404</c:v>
                </c:pt>
                <c:pt idx="134">
                  <c:v>0.11145986465305302</c:v>
                </c:pt>
                <c:pt idx="135">
                  <c:v>0.11220852764163902</c:v>
                </c:pt>
                <c:pt idx="136">
                  <c:v>0.11248397348181305</c:v>
                </c:pt>
                <c:pt idx="137">
                  <c:v>0.11268951224324397</c:v>
                </c:pt>
                <c:pt idx="138">
                  <c:v>0.112972514295689</c:v>
                </c:pt>
                <c:pt idx="139">
                  <c:v>0.11326131629757397</c:v>
                </c:pt>
                <c:pt idx="140">
                  <c:v>0.11342383531824196</c:v>
                </c:pt>
                <c:pt idx="141">
                  <c:v>0.11369569618001896</c:v>
                </c:pt>
                <c:pt idx="142">
                  <c:v>0.114134603623394</c:v>
                </c:pt>
                <c:pt idx="143">
                  <c:v>0.114300333573784</c:v>
                </c:pt>
                <c:pt idx="144">
                  <c:v>0.114456660406422</c:v>
                </c:pt>
                <c:pt idx="145">
                  <c:v>0.11524840294197003</c:v>
                </c:pt>
                <c:pt idx="146">
                  <c:v>0.11532411531772702</c:v>
                </c:pt>
                <c:pt idx="147">
                  <c:v>0.11545193206948501</c:v>
                </c:pt>
                <c:pt idx="148">
                  <c:v>0.11553771491078502</c:v>
                </c:pt>
                <c:pt idx="149">
                  <c:v>0.11563717008154695</c:v>
                </c:pt>
                <c:pt idx="150">
                  <c:v>0.115756472182172</c:v>
                </c:pt>
                <c:pt idx="151">
                  <c:v>0.11583144947276902</c:v>
                </c:pt>
                <c:pt idx="152">
                  <c:v>0.11593762746068703</c:v>
                </c:pt>
                <c:pt idx="153">
                  <c:v>0.11595823809636296</c:v>
                </c:pt>
                <c:pt idx="154">
                  <c:v>0.11603391296764798</c:v>
                </c:pt>
                <c:pt idx="155">
                  <c:v>0.11619833662090795</c:v>
                </c:pt>
                <c:pt idx="156">
                  <c:v>0.11625586182794201</c:v>
                </c:pt>
                <c:pt idx="157">
                  <c:v>0.11633594186696505</c:v>
                </c:pt>
                <c:pt idx="158">
                  <c:v>0.11645940137664801</c:v>
                </c:pt>
                <c:pt idx="159">
                  <c:v>0.11654596859146504</c:v>
                </c:pt>
                <c:pt idx="160">
                  <c:v>0.11661125790631</c:v>
                </c:pt>
                <c:pt idx="161">
                  <c:v>0.11671388588160403</c:v>
                </c:pt>
                <c:pt idx="162">
                  <c:v>0.11678109547041404</c:v>
                </c:pt>
                <c:pt idx="163">
                  <c:v>0.11689742895209898</c:v>
                </c:pt>
                <c:pt idx="164">
                  <c:v>0.117111809320114</c:v>
                </c:pt>
                <c:pt idx="165">
                  <c:v>0.11782977744425405</c:v>
                </c:pt>
                <c:pt idx="166">
                  <c:v>0.11987523204217798</c:v>
                </c:pt>
                <c:pt idx="167">
                  <c:v>0.12024708475662604</c:v>
                </c:pt>
                <c:pt idx="168">
                  <c:v>0.120481489266691</c:v>
                </c:pt>
                <c:pt idx="169">
                  <c:v>0.12101291898625699</c:v>
                </c:pt>
                <c:pt idx="170">
                  <c:v>0.12115931602683805</c:v>
                </c:pt>
                <c:pt idx="171">
                  <c:v>0.12146804580144999</c:v>
                </c:pt>
                <c:pt idx="172">
                  <c:v>0.12127278120267604</c:v>
                </c:pt>
                <c:pt idx="173">
                  <c:v>0.12119588271786896</c:v>
                </c:pt>
                <c:pt idx="174">
                  <c:v>0.12163202618251701</c:v>
                </c:pt>
                <c:pt idx="175">
                  <c:v>0.12188270677201096</c:v>
                </c:pt>
                <c:pt idx="176">
                  <c:v>0.12193605955748499</c:v>
                </c:pt>
                <c:pt idx="177">
                  <c:v>0.12196066702814401</c:v>
                </c:pt>
                <c:pt idx="178">
                  <c:v>0.12197328304101895</c:v>
                </c:pt>
                <c:pt idx="179">
                  <c:v>0.12198993784349599</c:v>
                </c:pt>
                <c:pt idx="180">
                  <c:v>0.12200730047507702</c:v>
                </c:pt>
                <c:pt idx="181">
                  <c:v>0.12207529370618697</c:v>
                </c:pt>
                <c:pt idx="182">
                  <c:v>0.12209998445085801</c:v>
                </c:pt>
                <c:pt idx="183">
                  <c:v>0.12242111882011997</c:v>
                </c:pt>
                <c:pt idx="184">
                  <c:v>0.12290117707170201</c:v>
                </c:pt>
                <c:pt idx="185">
                  <c:v>0.12329831617073805</c:v>
                </c:pt>
                <c:pt idx="186">
                  <c:v>0.12358547828850197</c:v>
                </c:pt>
                <c:pt idx="187">
                  <c:v>0.12403889413159797</c:v>
                </c:pt>
                <c:pt idx="188">
                  <c:v>0.12449978165693398</c:v>
                </c:pt>
                <c:pt idx="189">
                  <c:v>0.126094652506056</c:v>
                </c:pt>
                <c:pt idx="190">
                  <c:v>0.12643211823020595</c:v>
                </c:pt>
                <c:pt idx="191">
                  <c:v>0.12660479064368102</c:v>
                </c:pt>
                <c:pt idx="192">
                  <c:v>0.12677683055747302</c:v>
                </c:pt>
                <c:pt idx="193">
                  <c:v>0.12686000426579502</c:v>
                </c:pt>
                <c:pt idx="194">
                  <c:v>0.12691092049028097</c:v>
                </c:pt>
                <c:pt idx="195">
                  <c:v>0.12735883132381898</c:v>
                </c:pt>
                <c:pt idx="196">
                  <c:v>0.127424389725595</c:v>
                </c:pt>
                <c:pt idx="197">
                  <c:v>0.12747697302701899</c:v>
                </c:pt>
                <c:pt idx="198">
                  <c:v>0.12768444334030304</c:v>
                </c:pt>
                <c:pt idx="199">
                  <c:v>0.12796375689934703</c:v>
                </c:pt>
                <c:pt idx="200">
                  <c:v>0.12814309436263005</c:v>
                </c:pt>
                <c:pt idx="201">
                  <c:v>0.12840744507035995</c:v>
                </c:pt>
                <c:pt idx="202">
                  <c:v>0.12851067543861505</c:v>
                </c:pt>
                <c:pt idx="203">
                  <c:v>0.12867584402782395</c:v>
                </c:pt>
                <c:pt idx="204">
                  <c:v>0.12883008234274695</c:v>
                </c:pt>
                <c:pt idx="205">
                  <c:v>0.12912962544252804</c:v>
                </c:pt>
                <c:pt idx="206">
                  <c:v>0.129700051210908</c:v>
                </c:pt>
                <c:pt idx="207">
                  <c:v>0.12985281815146898</c:v>
                </c:pt>
                <c:pt idx="208">
                  <c:v>0.12994656010446504</c:v>
                </c:pt>
                <c:pt idx="209">
                  <c:v>0.13033675916680199</c:v>
                </c:pt>
                <c:pt idx="210">
                  <c:v>0.13073408515265506</c:v>
                </c:pt>
                <c:pt idx="211">
                  <c:v>0.13107795921215903</c:v>
                </c:pt>
                <c:pt idx="212">
                  <c:v>0.13150735635381805</c:v>
                </c:pt>
                <c:pt idx="213">
                  <c:v>0.13174432656062696</c:v>
                </c:pt>
                <c:pt idx="214">
                  <c:v>0.13228351147304196</c:v>
                </c:pt>
                <c:pt idx="215">
                  <c:v>0.13290848661952803</c:v>
                </c:pt>
                <c:pt idx="216">
                  <c:v>0.13317237024615503</c:v>
                </c:pt>
                <c:pt idx="217">
                  <c:v>0.13320633743385202</c:v>
                </c:pt>
                <c:pt idx="218">
                  <c:v>0.13325386241342396</c:v>
                </c:pt>
                <c:pt idx="219">
                  <c:v>0.13326350406263499</c:v>
                </c:pt>
                <c:pt idx="220">
                  <c:v>0.13330313351844403</c:v>
                </c:pt>
                <c:pt idx="221">
                  <c:v>0.13335999647323504</c:v>
                </c:pt>
                <c:pt idx="222">
                  <c:v>0.13345271860270902</c:v>
                </c:pt>
                <c:pt idx="223">
                  <c:v>0.13409400298171403</c:v>
                </c:pt>
                <c:pt idx="224">
                  <c:v>0.13441442228462797</c:v>
                </c:pt>
                <c:pt idx="225">
                  <c:v>0.13463521541772905</c:v>
                </c:pt>
                <c:pt idx="226">
                  <c:v>0.13490312903655299</c:v>
                </c:pt>
                <c:pt idx="227">
                  <c:v>0.13514546296312802</c:v>
                </c:pt>
                <c:pt idx="228">
                  <c:v>0.13565705680811702</c:v>
                </c:pt>
                <c:pt idx="229">
                  <c:v>0.13596250610865701</c:v>
                </c:pt>
                <c:pt idx="230">
                  <c:v>0.13685767573591301</c:v>
                </c:pt>
                <c:pt idx="231">
                  <c:v>0.13712486914234101</c:v>
                </c:pt>
                <c:pt idx="232">
                  <c:v>0.13743563365581302</c:v>
                </c:pt>
                <c:pt idx="233">
                  <c:v>0.13777500017252198</c:v>
                </c:pt>
                <c:pt idx="234">
                  <c:v>0.13786985409802799</c:v>
                </c:pt>
                <c:pt idx="235">
                  <c:v>0.13803151452134599</c:v>
                </c:pt>
                <c:pt idx="236">
                  <c:v>0.13819687004005499</c:v>
                </c:pt>
                <c:pt idx="237">
                  <c:v>0.13838070103571398</c:v>
                </c:pt>
                <c:pt idx="238">
                  <c:v>0.13854143768518501</c:v>
                </c:pt>
                <c:pt idx="239">
                  <c:v>0.13921494585360406</c:v>
                </c:pt>
                <c:pt idx="240">
                  <c:v>0.13954319064491905</c:v>
                </c:pt>
                <c:pt idx="241">
                  <c:v>0.13967335668285397</c:v>
                </c:pt>
                <c:pt idx="242">
                  <c:v>0.13989746864382202</c:v>
                </c:pt>
                <c:pt idx="243">
                  <c:v>0.14002725738889399</c:v>
                </c:pt>
                <c:pt idx="244">
                  <c:v>0.14025212393558695</c:v>
                </c:pt>
                <c:pt idx="245">
                  <c:v>0.14044426072265503</c:v>
                </c:pt>
                <c:pt idx="246">
                  <c:v>0.14111310625027895</c:v>
                </c:pt>
                <c:pt idx="247">
                  <c:v>0.14135646014728898</c:v>
                </c:pt>
                <c:pt idx="248">
                  <c:v>0.14160660531584301</c:v>
                </c:pt>
                <c:pt idx="249">
                  <c:v>0.14181185263363105</c:v>
                </c:pt>
                <c:pt idx="250">
                  <c:v>0.14190768502098094</c:v>
                </c:pt>
                <c:pt idx="251">
                  <c:v>0.14207573838349696</c:v>
                </c:pt>
                <c:pt idx="252">
                  <c:v>0.14346553342569301</c:v>
                </c:pt>
                <c:pt idx="253">
                  <c:v>0.143646971666609</c:v>
                </c:pt>
                <c:pt idx="254">
                  <c:v>0.14385223859922303</c:v>
                </c:pt>
                <c:pt idx="255">
                  <c:v>0.14399963591567599</c:v>
                </c:pt>
                <c:pt idx="256">
                  <c:v>0.14405239938923298</c:v>
                </c:pt>
                <c:pt idx="257">
                  <c:v>0.14415247978423895</c:v>
                </c:pt>
                <c:pt idx="258">
                  <c:v>0.14428491205240401</c:v>
                </c:pt>
                <c:pt idx="259">
                  <c:v>0.14494644384041599</c:v>
                </c:pt>
                <c:pt idx="260">
                  <c:v>0.14532521791801301</c:v>
                </c:pt>
                <c:pt idx="261">
                  <c:v>0.14569265145436505</c:v>
                </c:pt>
                <c:pt idx="262">
                  <c:v>0.145895420331833</c:v>
                </c:pt>
                <c:pt idx="263">
                  <c:v>0.14604511547627197</c:v>
                </c:pt>
                <c:pt idx="264">
                  <c:v>0.146242440893943</c:v>
                </c:pt>
                <c:pt idx="265">
                  <c:v>0.14637126944249101</c:v>
                </c:pt>
                <c:pt idx="266">
                  <c:v>0.14722861436064505</c:v>
                </c:pt>
                <c:pt idx="267">
                  <c:v>0.14743682669791103</c:v>
                </c:pt>
                <c:pt idx="268">
                  <c:v>0.14767769979396395</c:v>
                </c:pt>
                <c:pt idx="269">
                  <c:v>0.14787875444202803</c:v>
                </c:pt>
                <c:pt idx="270">
                  <c:v>0.14801910435988597</c:v>
                </c:pt>
                <c:pt idx="271">
                  <c:v>0.14817225348408902</c:v>
                </c:pt>
                <c:pt idx="272">
                  <c:v>0.14836644833898605</c:v>
                </c:pt>
                <c:pt idx="273">
                  <c:v>0.14848164119609597</c:v>
                </c:pt>
                <c:pt idx="274">
                  <c:v>0.14924826952099701</c:v>
                </c:pt>
                <c:pt idx="275">
                  <c:v>0.14942872758382097</c:v>
                </c:pt>
                <c:pt idx="276">
                  <c:v>0.14959146398173395</c:v>
                </c:pt>
                <c:pt idx="277">
                  <c:v>0.14976741986295306</c:v>
                </c:pt>
                <c:pt idx="278">
                  <c:v>0.15009289265878101</c:v>
                </c:pt>
                <c:pt idx="279">
                  <c:v>0.15019819268096102</c:v>
                </c:pt>
                <c:pt idx="280">
                  <c:v>0.15032127062896306</c:v>
                </c:pt>
                <c:pt idx="281">
                  <c:v>0.15045164208499495</c:v>
                </c:pt>
                <c:pt idx="282">
                  <c:v>0.15069004862871904</c:v>
                </c:pt>
                <c:pt idx="283">
                  <c:v>0.15152105269986005</c:v>
                </c:pt>
                <c:pt idx="284">
                  <c:v>0.15174760729303405</c:v>
                </c:pt>
                <c:pt idx="285">
                  <c:v>0.15190806446968996</c:v>
                </c:pt>
                <c:pt idx="286">
                  <c:v>0.15213780997262705</c:v>
                </c:pt>
                <c:pt idx="287">
                  <c:v>0.15229781130503095</c:v>
                </c:pt>
                <c:pt idx="288">
                  <c:v>0.15240539054847002</c:v>
                </c:pt>
                <c:pt idx="289">
                  <c:v>0.15250684805174297</c:v>
                </c:pt>
                <c:pt idx="290">
                  <c:v>0.152639694493925</c:v>
                </c:pt>
                <c:pt idx="291">
                  <c:v>0.153101008876808</c:v>
                </c:pt>
                <c:pt idx="292">
                  <c:v>0.153588316587147</c:v>
                </c:pt>
                <c:pt idx="293">
                  <c:v>0.153643598119655</c:v>
                </c:pt>
                <c:pt idx="294">
                  <c:v>0.15367443699109595</c:v>
                </c:pt>
                <c:pt idx="295">
                  <c:v>0.15370687491513002</c:v>
                </c:pt>
                <c:pt idx="296">
                  <c:v>0.15372461678437799</c:v>
                </c:pt>
                <c:pt idx="297">
                  <c:v>0.15373923669380196</c:v>
                </c:pt>
                <c:pt idx="298">
                  <c:v>0.15377670021169998</c:v>
                </c:pt>
                <c:pt idx="299">
                  <c:v>0.15382337731834905</c:v>
                </c:pt>
                <c:pt idx="300">
                  <c:v>0.15389480166751301</c:v>
                </c:pt>
                <c:pt idx="301">
                  <c:v>0.15394026044837705</c:v>
                </c:pt>
                <c:pt idx="302">
                  <c:v>0.15398998336948999</c:v>
                </c:pt>
                <c:pt idx="303">
                  <c:v>0.154043208977235</c:v>
                </c:pt>
                <c:pt idx="304">
                  <c:v>0.15405942793925198</c:v>
                </c:pt>
                <c:pt idx="305">
                  <c:v>0.15406757549294103</c:v>
                </c:pt>
                <c:pt idx="306">
                  <c:v>0.15408029176832605</c:v>
                </c:pt>
                <c:pt idx="307">
                  <c:v>0.15411097834904297</c:v>
                </c:pt>
                <c:pt idx="308">
                  <c:v>0.15416032054334805</c:v>
                </c:pt>
                <c:pt idx="309">
                  <c:v>0.15422001850682798</c:v>
                </c:pt>
                <c:pt idx="310">
                  <c:v>0.15428679798893496</c:v>
                </c:pt>
                <c:pt idx="311">
                  <c:v>0.15432784033882696</c:v>
                </c:pt>
                <c:pt idx="312">
                  <c:v>0.15436164887936998</c:v>
                </c:pt>
                <c:pt idx="313">
                  <c:v>0.15627661845335195</c:v>
                </c:pt>
                <c:pt idx="314">
                  <c:v>0.15642490273073095</c:v>
                </c:pt>
                <c:pt idx="315">
                  <c:v>0.15661839562926305</c:v>
                </c:pt>
                <c:pt idx="316">
                  <c:v>0.157101371552816</c:v>
                </c:pt>
                <c:pt idx="317">
                  <c:v>0.157891470400913</c:v>
                </c:pt>
                <c:pt idx="318">
                  <c:v>0.15933120096060305</c:v>
                </c:pt>
                <c:pt idx="319">
                  <c:v>0.159477464093566</c:v>
                </c:pt>
                <c:pt idx="320">
                  <c:v>0.15966419875787197</c:v>
                </c:pt>
                <c:pt idx="321">
                  <c:v>0.15983526024891503</c:v>
                </c:pt>
                <c:pt idx="322">
                  <c:v>0.15998661832214101</c:v>
                </c:pt>
                <c:pt idx="323">
                  <c:v>0.16019887786861797</c:v>
                </c:pt>
                <c:pt idx="324">
                  <c:v>0.16039725546163397</c:v>
                </c:pt>
                <c:pt idx="325">
                  <c:v>0.16052801450714205</c:v>
                </c:pt>
                <c:pt idx="326">
                  <c:v>0.16078415893875597</c:v>
                </c:pt>
                <c:pt idx="327">
                  <c:v>0.16119613949309997</c:v>
                </c:pt>
                <c:pt idx="328">
                  <c:v>0.16149437759004903</c:v>
                </c:pt>
                <c:pt idx="329">
                  <c:v>0.16160229858308905</c:v>
                </c:pt>
                <c:pt idx="330">
                  <c:v>0.16176395617017403</c:v>
                </c:pt>
                <c:pt idx="331">
                  <c:v>0.16191397082854897</c:v>
                </c:pt>
                <c:pt idx="332">
                  <c:v>0.16204069962950496</c:v>
                </c:pt>
                <c:pt idx="333">
                  <c:v>0.16222161282945502</c:v>
                </c:pt>
                <c:pt idx="334">
                  <c:v>0.16248805677492795</c:v>
                </c:pt>
                <c:pt idx="335">
                  <c:v>0.16258343922935803</c:v>
                </c:pt>
                <c:pt idx="336">
                  <c:v>0.16283591041588896</c:v>
                </c:pt>
                <c:pt idx="337">
                  <c:v>0.16302049686092202</c:v>
                </c:pt>
                <c:pt idx="338">
                  <c:v>0.16364520147126804</c:v>
                </c:pt>
                <c:pt idx="339">
                  <c:v>0.16369543412272702</c:v>
                </c:pt>
                <c:pt idx="340">
                  <c:v>0.16373320985362205</c:v>
                </c:pt>
                <c:pt idx="341">
                  <c:v>0.16380320042101704</c:v>
                </c:pt>
                <c:pt idx="342">
                  <c:v>0.16386954764380801</c:v>
                </c:pt>
                <c:pt idx="343">
                  <c:v>0.16397865622695196</c:v>
                </c:pt>
                <c:pt idx="344">
                  <c:v>0.16405152311903404</c:v>
                </c:pt>
                <c:pt idx="345">
                  <c:v>0.16410578977813695</c:v>
                </c:pt>
                <c:pt idx="346">
                  <c:v>0.164491017079199</c:v>
                </c:pt>
                <c:pt idx="347">
                  <c:v>0.165273869612099</c:v>
                </c:pt>
                <c:pt idx="348">
                  <c:v>0.16549703747243405</c:v>
                </c:pt>
                <c:pt idx="349">
                  <c:v>0.165601207187974</c:v>
                </c:pt>
                <c:pt idx="350">
                  <c:v>0.16572836096886301</c:v>
                </c:pt>
                <c:pt idx="351">
                  <c:v>0.165889990847778</c:v>
                </c:pt>
                <c:pt idx="352">
                  <c:v>0.16605087930522999</c:v>
                </c:pt>
                <c:pt idx="353">
                  <c:v>0.16611946079054896</c:v>
                </c:pt>
                <c:pt idx="354">
                  <c:v>0.16619916359781095</c:v>
                </c:pt>
                <c:pt idx="355">
                  <c:v>0.16634633575819902</c:v>
                </c:pt>
                <c:pt idx="356">
                  <c:v>0.16649610289370698</c:v>
                </c:pt>
                <c:pt idx="357">
                  <c:v>0.16706699742014797</c:v>
                </c:pt>
                <c:pt idx="358">
                  <c:v>0.16719526333323198</c:v>
                </c:pt>
                <c:pt idx="359">
                  <c:v>0.16729201883414202</c:v>
                </c:pt>
                <c:pt idx="360">
                  <c:v>0.16742510398673405</c:v>
                </c:pt>
                <c:pt idx="361">
                  <c:v>0.16755707700713296</c:v>
                </c:pt>
                <c:pt idx="362">
                  <c:v>0.16773094034018499</c:v>
                </c:pt>
                <c:pt idx="363">
                  <c:v>0.16787292255033304</c:v>
                </c:pt>
                <c:pt idx="364">
                  <c:v>0.16801045623170296</c:v>
                </c:pt>
                <c:pt idx="365">
                  <c:v>0.16819766515108703</c:v>
                </c:pt>
                <c:pt idx="366">
                  <c:v>0.16840974335617498</c:v>
                </c:pt>
                <c:pt idx="367">
                  <c:v>0.16948588611179605</c:v>
                </c:pt>
                <c:pt idx="368">
                  <c:v>0.16955055111684503</c:v>
                </c:pt>
                <c:pt idx="369">
                  <c:v>0.16964057494740103</c:v>
                </c:pt>
                <c:pt idx="370">
                  <c:v>0.16972117978562695</c:v>
                </c:pt>
                <c:pt idx="371">
                  <c:v>0.16976084823410098</c:v>
                </c:pt>
                <c:pt idx="372">
                  <c:v>0.16982750571829697</c:v>
                </c:pt>
                <c:pt idx="373">
                  <c:v>0.16988184605867296</c:v>
                </c:pt>
                <c:pt idx="374">
                  <c:v>0.16996761760829204</c:v>
                </c:pt>
                <c:pt idx="375">
                  <c:v>0.17032750483262005</c:v>
                </c:pt>
                <c:pt idx="376">
                  <c:v>0.17057499923820296</c:v>
                </c:pt>
                <c:pt idx="377">
                  <c:v>0.17103194492138796</c:v>
                </c:pt>
                <c:pt idx="378">
                  <c:v>0.17132969951769295</c:v>
                </c:pt>
                <c:pt idx="379">
                  <c:v>0.17154449537858196</c:v>
                </c:pt>
                <c:pt idx="380">
                  <c:v>0.17162655726280396</c:v>
                </c:pt>
                <c:pt idx="381">
                  <c:v>0.17180278852236397</c:v>
                </c:pt>
                <c:pt idx="382">
                  <c:v>0.17194628471335405</c:v>
                </c:pt>
                <c:pt idx="383">
                  <c:v>0.17214269512477298</c:v>
                </c:pt>
                <c:pt idx="384">
                  <c:v>0.17259560497758597</c:v>
                </c:pt>
                <c:pt idx="385">
                  <c:v>0.17290708609210503</c:v>
                </c:pt>
                <c:pt idx="386">
                  <c:v>0.172990403466454</c:v>
                </c:pt>
                <c:pt idx="387">
                  <c:v>0.17310149329892</c:v>
                </c:pt>
                <c:pt idx="388">
                  <c:v>0.17322694819592799</c:v>
                </c:pt>
                <c:pt idx="389">
                  <c:v>0.17329949177186998</c:v>
                </c:pt>
                <c:pt idx="390">
                  <c:v>0.17338055693573196</c:v>
                </c:pt>
                <c:pt idx="391">
                  <c:v>0.17344673368343599</c:v>
                </c:pt>
                <c:pt idx="392">
                  <c:v>0.17369915661957602</c:v>
                </c:pt>
                <c:pt idx="393">
                  <c:v>0.17432601284094096</c:v>
                </c:pt>
                <c:pt idx="394">
                  <c:v>0.17468154853459295</c:v>
                </c:pt>
                <c:pt idx="395">
                  <c:v>0.17478710472635695</c:v>
                </c:pt>
                <c:pt idx="396">
                  <c:v>0.17491727156688097</c:v>
                </c:pt>
                <c:pt idx="397">
                  <c:v>0.17519640190359598</c:v>
                </c:pt>
                <c:pt idx="398">
                  <c:v>0.17532374924576799</c:v>
                </c:pt>
                <c:pt idx="399">
                  <c:v>0.17542384143721701</c:v>
                </c:pt>
                <c:pt idx="400">
                  <c:v>0.17555870744165802</c:v>
                </c:pt>
                <c:pt idx="401">
                  <c:v>0.17575325282785303</c:v>
                </c:pt>
                <c:pt idx="402">
                  <c:v>0.17602533441869295</c:v>
                </c:pt>
                <c:pt idx="403">
                  <c:v>0.17628707784891395</c:v>
                </c:pt>
                <c:pt idx="404">
                  <c:v>0.17687071400750098</c:v>
                </c:pt>
                <c:pt idx="405">
                  <c:v>0.17712258919349499</c:v>
                </c:pt>
                <c:pt idx="406">
                  <c:v>0.177294578592885</c:v>
                </c:pt>
                <c:pt idx="407">
                  <c:v>0.17752060837732997</c:v>
                </c:pt>
                <c:pt idx="408">
                  <c:v>0.17761835098682099</c:v>
                </c:pt>
                <c:pt idx="409">
                  <c:v>0.17769074118708195</c:v>
                </c:pt>
                <c:pt idx="410">
                  <c:v>0.177855188848277</c:v>
                </c:pt>
                <c:pt idx="411">
                  <c:v>0.17810001528839303</c:v>
                </c:pt>
                <c:pt idx="412">
                  <c:v>0.17833779298263197</c:v>
                </c:pt>
                <c:pt idx="413">
                  <c:v>0.17856792883809802</c:v>
                </c:pt>
                <c:pt idx="414">
                  <c:v>0.17833281298834203</c:v>
                </c:pt>
                <c:pt idx="415">
                  <c:v>0.17853850828127604</c:v>
                </c:pt>
                <c:pt idx="416">
                  <c:v>0.17875426202374101</c:v>
                </c:pt>
                <c:pt idx="417">
                  <c:v>0.17898258882812201</c:v>
                </c:pt>
                <c:pt idx="418">
                  <c:v>0.17907270406117803</c:v>
                </c:pt>
                <c:pt idx="419">
                  <c:v>0.17916512031687104</c:v>
                </c:pt>
                <c:pt idx="420">
                  <c:v>0.17932435183460005</c:v>
                </c:pt>
                <c:pt idx="421">
                  <c:v>0.17939715713094995</c:v>
                </c:pt>
                <c:pt idx="422">
                  <c:v>0.17955963019770205</c:v>
                </c:pt>
                <c:pt idx="423">
                  <c:v>0.17970167054611896</c:v>
                </c:pt>
                <c:pt idx="424">
                  <c:v>0.18025500174099796</c:v>
                </c:pt>
                <c:pt idx="425">
                  <c:v>0.18039143956987203</c:v>
                </c:pt>
                <c:pt idx="426">
                  <c:v>0.18061257431183997</c:v>
                </c:pt>
                <c:pt idx="427">
                  <c:v>0.18064454162923305</c:v>
                </c:pt>
                <c:pt idx="428">
                  <c:v>0.18069891902479895</c:v>
                </c:pt>
                <c:pt idx="429">
                  <c:v>0.18087556317039499</c:v>
                </c:pt>
                <c:pt idx="430">
                  <c:v>0.18099222740088095</c:v>
                </c:pt>
                <c:pt idx="431">
                  <c:v>0.18115898474728298</c:v>
                </c:pt>
                <c:pt idx="432">
                  <c:v>0.18126378481873795</c:v>
                </c:pt>
                <c:pt idx="433">
                  <c:v>0.18179173989568598</c:v>
                </c:pt>
                <c:pt idx="434">
                  <c:v>0.18183095753248801</c:v>
                </c:pt>
                <c:pt idx="435">
                  <c:v>0.18218195306270402</c:v>
                </c:pt>
                <c:pt idx="436">
                  <c:v>0.18264914953616596</c:v>
                </c:pt>
                <c:pt idx="437">
                  <c:v>0.18283636545152404</c:v>
                </c:pt>
                <c:pt idx="438">
                  <c:v>0.18315896537808996</c:v>
                </c:pt>
                <c:pt idx="439">
                  <c:v>0.18341150623654301</c:v>
                </c:pt>
                <c:pt idx="440">
                  <c:v>0.18350404391721697</c:v>
                </c:pt>
                <c:pt idx="441">
                  <c:v>0.18353236191191102</c:v>
                </c:pt>
                <c:pt idx="442">
                  <c:v>0.18359109702027598</c:v>
                </c:pt>
                <c:pt idx="443">
                  <c:v>0.18372174682229703</c:v>
                </c:pt>
                <c:pt idx="444">
                  <c:v>0.18386095763869703</c:v>
                </c:pt>
                <c:pt idx="445">
                  <c:v>0.18396037766630202</c:v>
                </c:pt>
                <c:pt idx="446">
                  <c:v>0.18418013317400606</c:v>
                </c:pt>
                <c:pt idx="447">
                  <c:v>0.18421317682538696</c:v>
                </c:pt>
                <c:pt idx="448">
                  <c:v>0.184257205183878</c:v>
                </c:pt>
                <c:pt idx="449">
                  <c:v>0.18435777126367403</c:v>
                </c:pt>
                <c:pt idx="450">
                  <c:v>0.18447491456156195</c:v>
                </c:pt>
                <c:pt idx="451">
                  <c:v>0.18459099288462699</c:v>
                </c:pt>
                <c:pt idx="452">
                  <c:v>0.18472450796492701</c:v>
                </c:pt>
                <c:pt idx="453">
                  <c:v>0.18522561928562198</c:v>
                </c:pt>
                <c:pt idx="454">
                  <c:v>0.185301545243304</c:v>
                </c:pt>
                <c:pt idx="455">
                  <c:v>0.18542044815816305</c:v>
                </c:pt>
                <c:pt idx="456">
                  <c:v>0.18555482277760604</c:v>
                </c:pt>
                <c:pt idx="457">
                  <c:v>0.18561269841327299</c:v>
                </c:pt>
                <c:pt idx="458">
                  <c:v>0.185653096753019</c:v>
                </c:pt>
                <c:pt idx="459">
                  <c:v>0.18571698916269097</c:v>
                </c:pt>
                <c:pt idx="460">
                  <c:v>0.18587972857387203</c:v>
                </c:pt>
                <c:pt idx="461">
                  <c:v>0.18599261471472595</c:v>
                </c:pt>
                <c:pt idx="462">
                  <c:v>0.18781687560475602</c:v>
                </c:pt>
                <c:pt idx="463">
                  <c:v>0.18813286088843395</c:v>
                </c:pt>
                <c:pt idx="464">
                  <c:v>0.18840289423017198</c:v>
                </c:pt>
                <c:pt idx="465">
                  <c:v>0.18841805859934002</c:v>
                </c:pt>
                <c:pt idx="466">
                  <c:v>0.18844653038329495</c:v>
                </c:pt>
                <c:pt idx="467">
                  <c:v>0.18847858665903505</c:v>
                </c:pt>
                <c:pt idx="468">
                  <c:v>0.18854701447840305</c:v>
                </c:pt>
                <c:pt idx="469">
                  <c:v>0.188613596419413</c:v>
                </c:pt>
                <c:pt idx="470">
                  <c:v>0.18869712415422402</c:v>
                </c:pt>
                <c:pt idx="471">
                  <c:v>0.18886511136843798</c:v>
                </c:pt>
                <c:pt idx="472">
                  <c:v>0.18919553759529695</c:v>
                </c:pt>
                <c:pt idx="473">
                  <c:v>0.18950962745086397</c:v>
                </c:pt>
                <c:pt idx="474">
                  <c:v>0.18978395519517699</c:v>
                </c:pt>
                <c:pt idx="475">
                  <c:v>0.18991803673312802</c:v>
                </c:pt>
                <c:pt idx="476">
                  <c:v>0.18995625767727997</c:v>
                </c:pt>
                <c:pt idx="477">
                  <c:v>0.18998646455249601</c:v>
                </c:pt>
                <c:pt idx="478">
                  <c:v>0.19004256303504097</c:v>
                </c:pt>
                <c:pt idx="479">
                  <c:v>0.19011592258913901</c:v>
                </c:pt>
                <c:pt idx="480">
                  <c:v>0.19024107942466795</c:v>
                </c:pt>
                <c:pt idx="481">
                  <c:v>0.19077677504285495</c:v>
                </c:pt>
                <c:pt idx="482">
                  <c:v>0.19139950555372998</c:v>
                </c:pt>
                <c:pt idx="483">
                  <c:v>0.19226779135485905</c:v>
                </c:pt>
                <c:pt idx="484">
                  <c:v>0.19279505856339896</c:v>
                </c:pt>
                <c:pt idx="485">
                  <c:v>0.19286015247547195</c:v>
                </c:pt>
                <c:pt idx="486">
                  <c:v>0.19291025163748998</c:v>
                </c:pt>
                <c:pt idx="487">
                  <c:v>0.19295598531236202</c:v>
                </c:pt>
                <c:pt idx="488">
                  <c:v>0.19304849206380703</c:v>
                </c:pt>
                <c:pt idx="489">
                  <c:v>0.19359934940221202</c:v>
                </c:pt>
                <c:pt idx="490">
                  <c:v>0.19368980304977301</c:v>
                </c:pt>
                <c:pt idx="491">
                  <c:v>0.19383820010970698</c:v>
                </c:pt>
                <c:pt idx="492">
                  <c:v>0.19389105688664299</c:v>
                </c:pt>
                <c:pt idx="493">
                  <c:v>0.19393661544751695</c:v>
                </c:pt>
                <c:pt idx="494">
                  <c:v>0.19399345306957805</c:v>
                </c:pt>
                <c:pt idx="495">
                  <c:v>0.19404564637232702</c:v>
                </c:pt>
                <c:pt idx="496">
                  <c:v>0.19419979406508703</c:v>
                </c:pt>
                <c:pt idx="497">
                  <c:v>0.19467285063756301</c:v>
                </c:pt>
                <c:pt idx="498">
                  <c:v>0.19481925727493499</c:v>
                </c:pt>
                <c:pt idx="499">
                  <c:v>0.19491568219018296</c:v>
                </c:pt>
                <c:pt idx="500">
                  <c:v>0.19496544275424399</c:v>
                </c:pt>
                <c:pt idx="501">
                  <c:v>0.19498468350568099</c:v>
                </c:pt>
                <c:pt idx="502">
                  <c:v>0.19500458773130602</c:v>
                </c:pt>
                <c:pt idx="503">
                  <c:v>0.19510543580780304</c:v>
                </c:pt>
                <c:pt idx="504">
                  <c:v>0.19617048438958595</c:v>
                </c:pt>
                <c:pt idx="505">
                  <c:v>0.19779197634377399</c:v>
                </c:pt>
                <c:pt idx="506">
                  <c:v>0.19788669598720099</c:v>
                </c:pt>
                <c:pt idx="507">
                  <c:v>0.19796262142394305</c:v>
                </c:pt>
                <c:pt idx="508">
                  <c:v>0.19800238237634304</c:v>
                </c:pt>
                <c:pt idx="509">
                  <c:v>0.198025959222489</c:v>
                </c:pt>
                <c:pt idx="510">
                  <c:v>0.19808550074919695</c:v>
                </c:pt>
                <c:pt idx="511">
                  <c:v>0.198655141328545</c:v>
                </c:pt>
                <c:pt idx="512">
                  <c:v>0.19879040848821505</c:v>
                </c:pt>
                <c:pt idx="513">
                  <c:v>0.19891728388908703</c:v>
                </c:pt>
                <c:pt idx="514">
                  <c:v>0.19895484699989596</c:v>
                </c:pt>
                <c:pt idx="515">
                  <c:v>0.19898561678215498</c:v>
                </c:pt>
                <c:pt idx="516">
                  <c:v>0.19899960304681796</c:v>
                </c:pt>
                <c:pt idx="517">
                  <c:v>0.19914585941443796</c:v>
                </c:pt>
                <c:pt idx="518">
                  <c:v>0.19978643033600496</c:v>
                </c:pt>
                <c:pt idx="519">
                  <c:v>0.20034077328935196</c:v>
                </c:pt>
                <c:pt idx="520">
                  <c:v>0.20104049236254196</c:v>
                </c:pt>
                <c:pt idx="521">
                  <c:v>0.20141249490778401</c:v>
                </c:pt>
                <c:pt idx="522">
                  <c:v>0.20184779758331095</c:v>
                </c:pt>
                <c:pt idx="523">
                  <c:v>0.20290033308500099</c:v>
                </c:pt>
                <c:pt idx="524">
                  <c:v>0.20332400153531005</c:v>
                </c:pt>
                <c:pt idx="525">
                  <c:v>0.203422705654557</c:v>
                </c:pt>
                <c:pt idx="526">
                  <c:v>0.20355595621554101</c:v>
                </c:pt>
                <c:pt idx="527">
                  <c:v>0.20361214163726704</c:v>
                </c:pt>
                <c:pt idx="528">
                  <c:v>0.20368692898915797</c:v>
                </c:pt>
                <c:pt idx="529">
                  <c:v>0.20481038238443205</c:v>
                </c:pt>
                <c:pt idx="530">
                  <c:v>0.20518419455189796</c:v>
                </c:pt>
                <c:pt idx="531">
                  <c:v>0.20535123229216301</c:v>
                </c:pt>
                <c:pt idx="532">
                  <c:v>0.20539261209600101</c:v>
                </c:pt>
                <c:pt idx="533">
                  <c:v>0.20548894429661402</c:v>
                </c:pt>
                <c:pt idx="534">
                  <c:v>0.20629088110191995</c:v>
                </c:pt>
                <c:pt idx="535">
                  <c:v>0.20636720865331004</c:v>
                </c:pt>
                <c:pt idx="536">
                  <c:v>0.20660612498804198</c:v>
                </c:pt>
                <c:pt idx="537">
                  <c:v>0.20672127065088697</c:v>
                </c:pt>
                <c:pt idx="538">
                  <c:v>0.20675135571339998</c:v>
                </c:pt>
                <c:pt idx="539">
                  <c:v>0.20686919627006195</c:v>
                </c:pt>
                <c:pt idx="540">
                  <c:v>0.20738374085117095</c:v>
                </c:pt>
                <c:pt idx="541">
                  <c:v>0.20859022358089896</c:v>
                </c:pt>
                <c:pt idx="542">
                  <c:v>0.208765392709922</c:v>
                </c:pt>
                <c:pt idx="543">
                  <c:v>0.20895512357583201</c:v>
                </c:pt>
                <c:pt idx="544">
                  <c:v>0.20904763343370303</c:v>
                </c:pt>
                <c:pt idx="545">
                  <c:v>0.20974702509065901</c:v>
                </c:pt>
                <c:pt idx="546">
                  <c:v>0.21061858787198395</c:v>
                </c:pt>
                <c:pt idx="547">
                  <c:v>0.21084686451200796</c:v>
                </c:pt>
                <c:pt idx="548">
                  <c:v>0.21098061207673802</c:v>
                </c:pt>
                <c:pt idx="549">
                  <c:v>0.21103221304972297</c:v>
                </c:pt>
                <c:pt idx="550">
                  <c:v>0.21130673241686504</c:v>
                </c:pt>
                <c:pt idx="551">
                  <c:v>0.21167741479135205</c:v>
                </c:pt>
                <c:pt idx="552">
                  <c:v>0.21170207433573995</c:v>
                </c:pt>
                <c:pt idx="553">
                  <c:v>0.21171094557769998</c:v>
                </c:pt>
                <c:pt idx="554">
                  <c:v>0.211736050277887</c:v>
                </c:pt>
                <c:pt idx="555">
                  <c:v>0.21183993414541002</c:v>
                </c:pt>
                <c:pt idx="556">
                  <c:v>0.21192115742971696</c:v>
                </c:pt>
                <c:pt idx="557">
                  <c:v>0.21193185779373103</c:v>
                </c:pt>
                <c:pt idx="558">
                  <c:v>0.21196578800782695</c:v>
                </c:pt>
                <c:pt idx="559">
                  <c:v>0.214392570488112</c:v>
                </c:pt>
                <c:pt idx="560">
                  <c:v>0.21556942449076699</c:v>
                </c:pt>
                <c:pt idx="561">
                  <c:v>0.21565834156456098</c:v>
                </c:pt>
                <c:pt idx="562">
                  <c:v>0.21567763763619097</c:v>
                </c:pt>
                <c:pt idx="563">
                  <c:v>0.21574310455608903</c:v>
                </c:pt>
                <c:pt idx="564">
                  <c:v>0.21594190146919801</c:v>
                </c:pt>
                <c:pt idx="565">
                  <c:v>0.21616622902433802</c:v>
                </c:pt>
                <c:pt idx="566">
                  <c:v>0.21618920096384497</c:v>
                </c:pt>
                <c:pt idx="567">
                  <c:v>0.21626753385073605</c:v>
                </c:pt>
                <c:pt idx="568">
                  <c:v>0.21718131772353599</c:v>
                </c:pt>
                <c:pt idx="569">
                  <c:v>0.21871569173233896</c:v>
                </c:pt>
                <c:pt idx="570">
                  <c:v>0.21892753655077102</c:v>
                </c:pt>
                <c:pt idx="571">
                  <c:v>0.22012501612049595</c:v>
                </c:pt>
                <c:pt idx="572">
                  <c:v>0.220379709063794</c:v>
                </c:pt>
                <c:pt idx="573">
                  <c:v>0.22047748779742604</c:v>
                </c:pt>
                <c:pt idx="574">
                  <c:v>0.22051032796520398</c:v>
                </c:pt>
                <c:pt idx="575">
                  <c:v>0.22071710525020205</c:v>
                </c:pt>
                <c:pt idx="576">
                  <c:v>0.22093141921993598</c:v>
                </c:pt>
                <c:pt idx="577">
                  <c:v>0.22107532797850604</c:v>
                </c:pt>
                <c:pt idx="578">
                  <c:v>0.22108892477347897</c:v>
                </c:pt>
                <c:pt idx="579">
                  <c:v>0.22111281338406996</c:v>
                </c:pt>
                <c:pt idx="580">
                  <c:v>0.22118200042785496</c:v>
                </c:pt>
                <c:pt idx="581">
                  <c:v>0.22443231738847302</c:v>
                </c:pt>
                <c:pt idx="582">
                  <c:v>0.22483186330911098</c:v>
                </c:pt>
                <c:pt idx="583">
                  <c:v>0.224883242839792</c:v>
                </c:pt>
                <c:pt idx="584">
                  <c:v>0.22525623064901101</c:v>
                </c:pt>
                <c:pt idx="585">
                  <c:v>0.22549709446857702</c:v>
                </c:pt>
                <c:pt idx="586">
                  <c:v>0.22554140823211799</c:v>
                </c:pt>
                <c:pt idx="587">
                  <c:v>0.22567563865040896</c:v>
                </c:pt>
                <c:pt idx="588">
                  <c:v>0.22580595498213196</c:v>
                </c:pt>
                <c:pt idx="589">
                  <c:v>0.22589406521942701</c:v>
                </c:pt>
                <c:pt idx="590">
                  <c:v>0.22851781117805003</c:v>
                </c:pt>
                <c:pt idx="591">
                  <c:v>0.22925957308969003</c:v>
                </c:pt>
                <c:pt idx="592">
                  <c:v>0.22942619076635495</c:v>
                </c:pt>
                <c:pt idx="593">
                  <c:v>0.22951300471330305</c:v>
                </c:pt>
                <c:pt idx="594">
                  <c:v>0.22991296930442495</c:v>
                </c:pt>
                <c:pt idx="595">
                  <c:v>0.23047800688708098</c:v>
                </c:pt>
                <c:pt idx="596">
                  <c:v>0.23089368182164405</c:v>
                </c:pt>
                <c:pt idx="597">
                  <c:v>0.23270660248290898</c:v>
                </c:pt>
                <c:pt idx="598">
                  <c:v>0.23346623472768202</c:v>
                </c:pt>
                <c:pt idx="599">
                  <c:v>0.23357487157836598</c:v>
                </c:pt>
                <c:pt idx="600">
                  <c:v>0.23367926287211804</c:v>
                </c:pt>
                <c:pt idx="601">
                  <c:v>0.234006229078071</c:v>
                </c:pt>
                <c:pt idx="602">
                  <c:v>0.23436232727036399</c:v>
                </c:pt>
                <c:pt idx="603">
                  <c:v>0.23453382812661705</c:v>
                </c:pt>
                <c:pt idx="604">
                  <c:v>0.23484289992678198</c:v>
                </c:pt>
                <c:pt idx="605">
                  <c:v>0.23529375503655103</c:v>
                </c:pt>
                <c:pt idx="606">
                  <c:v>0.23545721870376202</c:v>
                </c:pt>
                <c:pt idx="607">
                  <c:v>0.23702017193902003</c:v>
                </c:pt>
                <c:pt idx="608">
                  <c:v>0.23835101486035704</c:v>
                </c:pt>
                <c:pt idx="609">
                  <c:v>0.23865426024935199</c:v>
                </c:pt>
                <c:pt idx="610">
                  <c:v>0.23876439897589496</c:v>
                </c:pt>
                <c:pt idx="611">
                  <c:v>0.23904466224448695</c:v>
                </c:pt>
                <c:pt idx="612">
                  <c:v>0.23941268427029105</c:v>
                </c:pt>
                <c:pt idx="613">
                  <c:v>0.24224794186814402</c:v>
                </c:pt>
                <c:pt idx="614">
                  <c:v>0.24249101660218397</c:v>
                </c:pt>
                <c:pt idx="615">
                  <c:v>0.24286612491693504</c:v>
                </c:pt>
                <c:pt idx="616">
                  <c:v>0.24366749132214005</c:v>
                </c:pt>
                <c:pt idx="617">
                  <c:v>0.244240984613454</c:v>
                </c:pt>
                <c:pt idx="618">
                  <c:v>0.24534799272609098</c:v>
                </c:pt>
                <c:pt idx="619">
                  <c:v>0.24596827841066304</c:v>
                </c:pt>
                <c:pt idx="620">
                  <c:v>0.24639516256236904</c:v>
                </c:pt>
                <c:pt idx="621">
                  <c:v>0.24657341698917401</c:v>
                </c:pt>
                <c:pt idx="622">
                  <c:v>0.24678433711745296</c:v>
                </c:pt>
                <c:pt idx="623">
                  <c:v>0.24683217637381905</c:v>
                </c:pt>
                <c:pt idx="624">
                  <c:v>0.24752660068585997</c:v>
                </c:pt>
                <c:pt idx="625">
                  <c:v>0.24769967897496803</c:v>
                </c:pt>
                <c:pt idx="626">
                  <c:v>0.248019877992395</c:v>
                </c:pt>
                <c:pt idx="627">
                  <c:v>0.24850727877156198</c:v>
                </c:pt>
                <c:pt idx="628">
                  <c:v>0.24961852355821501</c:v>
                </c:pt>
                <c:pt idx="629">
                  <c:v>0.24994581092866197</c:v>
                </c:pt>
                <c:pt idx="630">
                  <c:v>0.25086104287501099</c:v>
                </c:pt>
                <c:pt idx="631">
                  <c:v>0.25141021718789902</c:v>
                </c:pt>
                <c:pt idx="632">
                  <c:v>0.25153971370279105</c:v>
                </c:pt>
                <c:pt idx="633">
                  <c:v>0.25169304529049297</c:v>
                </c:pt>
                <c:pt idx="634">
                  <c:v>0.25208343431745095</c:v>
                </c:pt>
                <c:pt idx="635">
                  <c:v>0.25233601264622896</c:v>
                </c:pt>
                <c:pt idx="636">
                  <c:v>0.25258995199430501</c:v>
                </c:pt>
                <c:pt idx="637">
                  <c:v>0.25279904483534599</c:v>
                </c:pt>
                <c:pt idx="638">
                  <c:v>0.25292612946886905</c:v>
                </c:pt>
                <c:pt idx="639">
                  <c:v>0.25375948304773499</c:v>
                </c:pt>
                <c:pt idx="640">
                  <c:v>0.25489436014755495</c:v>
                </c:pt>
                <c:pt idx="641">
                  <c:v>0.25501812670579105</c:v>
                </c:pt>
                <c:pt idx="642">
                  <c:v>0.25495996914524999</c:v>
                </c:pt>
                <c:pt idx="643">
                  <c:v>0.25502079664035104</c:v>
                </c:pt>
                <c:pt idx="644">
                  <c:v>0.25644620774908</c:v>
                </c:pt>
                <c:pt idx="645">
                  <c:v>0.25666512417684695</c:v>
                </c:pt>
                <c:pt idx="646">
                  <c:v>0.25713689821985597</c:v>
                </c:pt>
                <c:pt idx="647">
                  <c:v>0.25724181541024105</c:v>
                </c:pt>
                <c:pt idx="648">
                  <c:v>0.257466917729397</c:v>
                </c:pt>
                <c:pt idx="649">
                  <c:v>0.25763908324906104</c:v>
                </c:pt>
                <c:pt idx="650">
                  <c:v>0.258014749853682</c:v>
                </c:pt>
                <c:pt idx="651">
                  <c:v>0.25851107639363302</c:v>
                </c:pt>
                <c:pt idx="652">
                  <c:v>0.25888061995675904</c:v>
                </c:pt>
                <c:pt idx="653">
                  <c:v>0.25944745559854199</c:v>
                </c:pt>
                <c:pt idx="654">
                  <c:v>0.25965907914622299</c:v>
                </c:pt>
                <c:pt idx="655">
                  <c:v>0.26021411376105297</c:v>
                </c:pt>
                <c:pt idx="656">
                  <c:v>0.26059239112844401</c:v>
                </c:pt>
                <c:pt idx="657">
                  <c:v>0.26126763915153295</c:v>
                </c:pt>
                <c:pt idx="658">
                  <c:v>0.26146495386760005</c:v>
                </c:pt>
                <c:pt idx="659">
                  <c:v>0.26148932509857803</c:v>
                </c:pt>
                <c:pt idx="660">
                  <c:v>0.26153140802793196</c:v>
                </c:pt>
                <c:pt idx="661">
                  <c:v>0.26163908003401504</c:v>
                </c:pt>
                <c:pt idx="662">
                  <c:v>0.26169868054286904</c:v>
                </c:pt>
                <c:pt idx="663">
                  <c:v>0.26230771104484496</c:v>
                </c:pt>
                <c:pt idx="664">
                  <c:v>0.26324322132252798</c:v>
                </c:pt>
                <c:pt idx="665">
                  <c:v>0.26375333959818603</c:v>
                </c:pt>
                <c:pt idx="666">
                  <c:v>0.26468536566272205</c:v>
                </c:pt>
                <c:pt idx="667">
                  <c:v>0.264848260989902</c:v>
                </c:pt>
                <c:pt idx="668">
                  <c:v>0.26512042423515803</c:v>
                </c:pt>
                <c:pt idx="669">
                  <c:v>0.26519695049328396</c:v>
                </c:pt>
                <c:pt idx="670">
                  <c:v>0.26529233199993996</c:v>
                </c:pt>
                <c:pt idx="671">
                  <c:v>0.26555688070707995</c:v>
                </c:pt>
                <c:pt idx="672">
                  <c:v>0.26581349723387404</c:v>
                </c:pt>
                <c:pt idx="673">
                  <c:v>0.26633965258247505</c:v>
                </c:pt>
                <c:pt idx="674">
                  <c:v>0.26658073949571903</c:v>
                </c:pt>
                <c:pt idx="675">
                  <c:v>0.26672795679355199</c:v>
                </c:pt>
                <c:pt idx="676">
                  <c:v>0.26695157094669997</c:v>
                </c:pt>
                <c:pt idx="677">
                  <c:v>0.26738597350356197</c:v>
                </c:pt>
                <c:pt idx="678">
                  <c:v>0.26772776224100603</c:v>
                </c:pt>
                <c:pt idx="679">
                  <c:v>0.26828420521309104</c:v>
                </c:pt>
                <c:pt idx="680">
                  <c:v>0.26869287397609498</c:v>
                </c:pt>
                <c:pt idx="681">
                  <c:v>0.26788723465756503</c:v>
                </c:pt>
                <c:pt idx="682">
                  <c:v>0.26709264402545096</c:v>
                </c:pt>
                <c:pt idx="683">
                  <c:v>0.26789884808106101</c:v>
                </c:pt>
                <c:pt idx="684">
                  <c:v>0.26964045556016902</c:v>
                </c:pt>
                <c:pt idx="685">
                  <c:v>0.27018467595071705</c:v>
                </c:pt>
                <c:pt idx="686">
                  <c:v>0.27041841776563202</c:v>
                </c:pt>
                <c:pt idx="687">
                  <c:v>0.27053206613696301</c:v>
                </c:pt>
                <c:pt idx="688">
                  <c:v>0.27071087430152196</c:v>
                </c:pt>
                <c:pt idx="689">
                  <c:v>0.27089301647503705</c:v>
                </c:pt>
                <c:pt idx="690">
                  <c:v>0.27130625811148101</c:v>
                </c:pt>
                <c:pt idx="691">
                  <c:v>0.27147910015474996</c:v>
                </c:pt>
                <c:pt idx="692">
                  <c:v>0.27158631486382301</c:v>
                </c:pt>
                <c:pt idx="693">
                  <c:v>0.27201346263913595</c:v>
                </c:pt>
                <c:pt idx="694">
                  <c:v>0.27260790751124897</c:v>
                </c:pt>
                <c:pt idx="695">
                  <c:v>0.27387551402143495</c:v>
                </c:pt>
                <c:pt idx="696">
                  <c:v>0.27429403970767896</c:v>
                </c:pt>
                <c:pt idx="697">
                  <c:v>0.27441597579093602</c:v>
                </c:pt>
                <c:pt idx="698">
                  <c:v>0.27462970297921796</c:v>
                </c:pt>
                <c:pt idx="699">
                  <c:v>0.27479636241999295</c:v>
                </c:pt>
                <c:pt idx="700">
                  <c:v>0.27486366777648497</c:v>
                </c:pt>
                <c:pt idx="701">
                  <c:v>0.274994508502449</c:v>
                </c:pt>
                <c:pt idx="702">
                  <c:v>0.27508720583033497</c:v>
                </c:pt>
                <c:pt idx="703">
                  <c:v>0.27516970201687596</c:v>
                </c:pt>
                <c:pt idx="704">
                  <c:v>0.27527115902048305</c:v>
                </c:pt>
                <c:pt idx="705">
                  <c:v>0.27544706598694502</c:v>
                </c:pt>
                <c:pt idx="706">
                  <c:v>0.27558450475815899</c:v>
                </c:pt>
                <c:pt idx="707">
                  <c:v>0.27619756464745504</c:v>
                </c:pt>
                <c:pt idx="708">
                  <c:v>0.27680247138022795</c:v>
                </c:pt>
                <c:pt idx="709">
                  <c:v>0.27748728348687901</c:v>
                </c:pt>
                <c:pt idx="710">
                  <c:v>0.27778830162377799</c:v>
                </c:pt>
                <c:pt idx="711">
                  <c:v>0.27889054510071798</c:v>
                </c:pt>
                <c:pt idx="712">
                  <c:v>0.27906394933919099</c:v>
                </c:pt>
                <c:pt idx="713">
                  <c:v>0.27924068707023697</c:v>
                </c:pt>
                <c:pt idx="714">
                  <c:v>0.27934245815693304</c:v>
                </c:pt>
                <c:pt idx="715">
                  <c:v>0.27945955411391099</c:v>
                </c:pt>
                <c:pt idx="716">
                  <c:v>0.27958168535011596</c:v>
                </c:pt>
                <c:pt idx="717">
                  <c:v>0.27961536309197099</c:v>
                </c:pt>
                <c:pt idx="718">
                  <c:v>0.27967487482811304</c:v>
                </c:pt>
                <c:pt idx="719">
                  <c:v>0.27975467956255295</c:v>
                </c:pt>
                <c:pt idx="720">
                  <c:v>0.27980447656546703</c:v>
                </c:pt>
                <c:pt idx="721">
                  <c:v>0.28002901238504596</c:v>
                </c:pt>
                <c:pt idx="722">
                  <c:v>0.28018395143979902</c:v>
                </c:pt>
                <c:pt idx="723">
                  <c:v>0.28094028366426105</c:v>
                </c:pt>
                <c:pt idx="724">
                  <c:v>0.28259156715135403</c:v>
                </c:pt>
                <c:pt idx="725">
                  <c:v>0.28222017701975599</c:v>
                </c:pt>
                <c:pt idx="726">
                  <c:v>0.28271512887070005</c:v>
                </c:pt>
                <c:pt idx="727">
                  <c:v>0.28302476424224099</c:v>
                </c:pt>
                <c:pt idx="728">
                  <c:v>0.283380937895087</c:v>
                </c:pt>
                <c:pt idx="729">
                  <c:v>0.28355885702922001</c:v>
                </c:pt>
                <c:pt idx="730">
                  <c:v>0.28387862091588201</c:v>
                </c:pt>
                <c:pt idx="731">
                  <c:v>0.28401075312105495</c:v>
                </c:pt>
                <c:pt idx="732">
                  <c:v>0.28414742798799197</c:v>
                </c:pt>
                <c:pt idx="733">
                  <c:v>0.28425289674369103</c:v>
                </c:pt>
                <c:pt idx="734">
                  <c:v>0.28444428105880804</c:v>
                </c:pt>
                <c:pt idx="735">
                  <c:v>0.28476538982669197</c:v>
                </c:pt>
                <c:pt idx="736">
                  <c:v>0.28522225535873702</c:v>
                </c:pt>
                <c:pt idx="737">
                  <c:v>0.28571322652114695</c:v>
                </c:pt>
                <c:pt idx="738">
                  <c:v>0.28616896769175104</c:v>
                </c:pt>
                <c:pt idx="739">
                  <c:v>0.28675326085373498</c:v>
                </c:pt>
                <c:pt idx="740">
                  <c:v>0.28706875969711598</c:v>
                </c:pt>
                <c:pt idx="741">
                  <c:v>0.28762991789488601</c:v>
                </c:pt>
                <c:pt idx="742">
                  <c:v>0.28783161213529995</c:v>
                </c:pt>
                <c:pt idx="743">
                  <c:v>0.28802911058032699</c:v>
                </c:pt>
                <c:pt idx="744">
                  <c:v>0.28808448903338102</c:v>
                </c:pt>
                <c:pt idx="745">
                  <c:v>0.28826438989372805</c:v>
                </c:pt>
                <c:pt idx="746">
                  <c:v>0.28838131754174601</c:v>
                </c:pt>
                <c:pt idx="747">
                  <c:v>0.28873116461693604</c:v>
                </c:pt>
                <c:pt idx="748">
                  <c:v>0.288995839598712</c:v>
                </c:pt>
                <c:pt idx="749">
                  <c:v>0.28924269634889599</c:v>
                </c:pt>
                <c:pt idx="750">
                  <c:v>0.28963979117929195</c:v>
                </c:pt>
                <c:pt idx="751">
                  <c:v>0.28928415628694704</c:v>
                </c:pt>
                <c:pt idx="752">
                  <c:v>0.28989996585817501</c:v>
                </c:pt>
                <c:pt idx="753">
                  <c:v>0.29098201284944303</c:v>
                </c:pt>
                <c:pt idx="754">
                  <c:v>0.29095045114176099</c:v>
                </c:pt>
                <c:pt idx="755">
                  <c:v>0.29138962627601706</c:v>
                </c:pt>
                <c:pt idx="756">
                  <c:v>0.29186745946372605</c:v>
                </c:pt>
                <c:pt idx="757">
                  <c:v>0.29213594068533399</c:v>
                </c:pt>
                <c:pt idx="758">
                  <c:v>0.29234176757026198</c:v>
                </c:pt>
                <c:pt idx="759">
                  <c:v>0.29253581601520096</c:v>
                </c:pt>
                <c:pt idx="760">
                  <c:v>0.292770063718652</c:v>
                </c:pt>
                <c:pt idx="761">
                  <c:v>0.29284787398457601</c:v>
                </c:pt>
                <c:pt idx="762">
                  <c:v>0.29293140259025297</c:v>
                </c:pt>
                <c:pt idx="763">
                  <c:v>0.29307542610253801</c:v>
                </c:pt>
                <c:pt idx="764">
                  <c:v>0.29317016095505999</c:v>
                </c:pt>
                <c:pt idx="765">
                  <c:v>0.293454831589545</c:v>
                </c:pt>
                <c:pt idx="766">
                  <c:v>0.29380707762723002</c:v>
                </c:pt>
                <c:pt idx="767">
                  <c:v>0.29392946607871195</c:v>
                </c:pt>
                <c:pt idx="768">
                  <c:v>0.29478434827470501</c:v>
                </c:pt>
                <c:pt idx="769">
                  <c:v>0.29504976559527796</c:v>
                </c:pt>
                <c:pt idx="770">
                  <c:v>0.29527537513189295</c:v>
                </c:pt>
                <c:pt idx="771">
                  <c:v>0.29551505505499598</c:v>
                </c:pt>
                <c:pt idx="772">
                  <c:v>0.29583687003567805</c:v>
                </c:pt>
                <c:pt idx="773">
                  <c:v>0.29591877810751299</c:v>
                </c:pt>
                <c:pt idx="774">
                  <c:v>0.29612069585201395</c:v>
                </c:pt>
                <c:pt idx="775">
                  <c:v>0.29624184649871499</c:v>
                </c:pt>
                <c:pt idx="776">
                  <c:v>0.29666953054021705</c:v>
                </c:pt>
                <c:pt idx="777">
                  <c:v>0.29689198015354001</c:v>
                </c:pt>
                <c:pt idx="778">
                  <c:v>0.29706964736185604</c:v>
                </c:pt>
                <c:pt idx="779">
                  <c:v>0.297226568337151</c:v>
                </c:pt>
                <c:pt idx="780">
                  <c:v>0.29741196020669902</c:v>
                </c:pt>
                <c:pt idx="781">
                  <c:v>0.29762471944746405</c:v>
                </c:pt>
                <c:pt idx="782">
                  <c:v>0.29776683707651397</c:v>
                </c:pt>
                <c:pt idx="783">
                  <c:v>0.29857336945275004</c:v>
                </c:pt>
                <c:pt idx="784">
                  <c:v>0.29864191792027295</c:v>
                </c:pt>
                <c:pt idx="785">
                  <c:v>0.29870585295765695</c:v>
                </c:pt>
                <c:pt idx="786">
                  <c:v>0.29899903303035802</c:v>
                </c:pt>
                <c:pt idx="787">
                  <c:v>0.29959445467966495</c:v>
                </c:pt>
                <c:pt idx="788">
                  <c:v>0.299784692827753</c:v>
                </c:pt>
                <c:pt idx="789">
                  <c:v>0.30001645788722298</c:v>
                </c:pt>
                <c:pt idx="790">
                  <c:v>0.30016642530238702</c:v>
                </c:pt>
                <c:pt idx="791">
                  <c:v>0.30030201375964505</c:v>
                </c:pt>
                <c:pt idx="792">
                  <c:v>0.30055969694663798</c:v>
                </c:pt>
                <c:pt idx="793">
                  <c:v>0.30073113302708598</c:v>
                </c:pt>
                <c:pt idx="794">
                  <c:v>0.30094111108211596</c:v>
                </c:pt>
                <c:pt idx="795">
                  <c:v>0.30156393560434802</c:v>
                </c:pt>
                <c:pt idx="796">
                  <c:v>0.30192989997962305</c:v>
                </c:pt>
                <c:pt idx="797">
                  <c:v>0.30239655053352399</c:v>
                </c:pt>
                <c:pt idx="798">
                  <c:v>0.30209234761125903</c:v>
                </c:pt>
                <c:pt idx="799">
                  <c:v>0.30291619505518197</c:v>
                </c:pt>
                <c:pt idx="800">
                  <c:v>0.30302713539418402</c:v>
                </c:pt>
                <c:pt idx="801">
                  <c:v>0.30311133626686304</c:v>
                </c:pt>
                <c:pt idx="802">
                  <c:v>0.30319311920907699</c:v>
                </c:pt>
                <c:pt idx="803">
                  <c:v>0.30329837029992501</c:v>
                </c:pt>
                <c:pt idx="804">
                  <c:v>0.30397064853172695</c:v>
                </c:pt>
                <c:pt idx="805">
                  <c:v>0.30425702411154099</c:v>
                </c:pt>
                <c:pt idx="806">
                  <c:v>0.30440471804093805</c:v>
                </c:pt>
                <c:pt idx="807">
                  <c:v>0.30466970466754895</c:v>
                </c:pt>
                <c:pt idx="808">
                  <c:v>0.30477664800912696</c:v>
                </c:pt>
                <c:pt idx="809">
                  <c:v>0.30490773984719</c:v>
                </c:pt>
                <c:pt idx="810">
                  <c:v>0.3050588835618</c:v>
                </c:pt>
                <c:pt idx="811">
                  <c:v>0.30514708012798797</c:v>
                </c:pt>
                <c:pt idx="812">
                  <c:v>0.30538061799625305</c:v>
                </c:pt>
                <c:pt idx="813">
                  <c:v>0.305718297062331</c:v>
                </c:pt>
                <c:pt idx="814">
                  <c:v>0.30591961850497396</c:v>
                </c:pt>
                <c:pt idx="815">
                  <c:v>0.30593636160745596</c:v>
                </c:pt>
                <c:pt idx="816">
                  <c:v>0.30600466067750998</c:v>
                </c:pt>
                <c:pt idx="817">
                  <c:v>0.30604094638704304</c:v>
                </c:pt>
                <c:pt idx="818">
                  <c:v>0.307357989781473</c:v>
                </c:pt>
                <c:pt idx="819">
                  <c:v>0.30768835959119201</c:v>
                </c:pt>
                <c:pt idx="820">
                  <c:v>0.30767885694986896</c:v>
                </c:pt>
                <c:pt idx="821">
                  <c:v>0.30767410590687705</c:v>
                </c:pt>
                <c:pt idx="822">
                  <c:v>0.30766671815939794</c:v>
                </c:pt>
                <c:pt idx="823">
                  <c:v>0.30765598063640598</c:v>
                </c:pt>
                <c:pt idx="824">
                  <c:v>0.30765127105103196</c:v>
                </c:pt>
                <c:pt idx="825">
                  <c:v>0.30818256956099399</c:v>
                </c:pt>
                <c:pt idx="826">
                  <c:v>0.30918576485932503</c:v>
                </c:pt>
                <c:pt idx="827">
                  <c:v>0.30947741264738104</c:v>
                </c:pt>
                <c:pt idx="828">
                  <c:v>0.309629770141299</c:v>
                </c:pt>
                <c:pt idx="829">
                  <c:v>0.30979017291542399</c:v>
                </c:pt>
                <c:pt idx="830">
                  <c:v>0.30983454081579498</c:v>
                </c:pt>
                <c:pt idx="831">
                  <c:v>0.30985729065990997</c:v>
                </c:pt>
                <c:pt idx="832">
                  <c:v>0.30987099119190098</c:v>
                </c:pt>
                <c:pt idx="833">
                  <c:v>0.30991240919738805</c:v>
                </c:pt>
                <c:pt idx="834">
                  <c:v>0.30993208986920895</c:v>
                </c:pt>
                <c:pt idx="835">
                  <c:v>0.31063975913632802</c:v>
                </c:pt>
                <c:pt idx="836">
                  <c:v>0.31180216658173199</c:v>
                </c:pt>
                <c:pt idx="837">
                  <c:v>0.31216100800407898</c:v>
                </c:pt>
                <c:pt idx="838">
                  <c:v>0.31233250160494797</c:v>
                </c:pt>
                <c:pt idx="839">
                  <c:v>0.31275524639601404</c:v>
                </c:pt>
                <c:pt idx="840">
                  <c:v>0.31293117751029198</c:v>
                </c:pt>
                <c:pt idx="841">
                  <c:v>0.31312492243857004</c:v>
                </c:pt>
                <c:pt idx="842">
                  <c:v>0.31342884580488095</c:v>
                </c:pt>
                <c:pt idx="843">
                  <c:v>0.313504951001355</c:v>
                </c:pt>
                <c:pt idx="844">
                  <c:v>0.31357436146625095</c:v>
                </c:pt>
                <c:pt idx="845">
                  <c:v>0.31371063422011503</c:v>
                </c:pt>
                <c:pt idx="846">
                  <c:v>0.31381310243413696</c:v>
                </c:pt>
                <c:pt idx="847">
                  <c:v>0.31393752285730703</c:v>
                </c:pt>
                <c:pt idx="848">
                  <c:v>0.31404945560971698</c:v>
                </c:pt>
                <c:pt idx="849">
                  <c:v>0.31418381535998496</c:v>
                </c:pt>
                <c:pt idx="850">
                  <c:v>0.31458764018482399</c:v>
                </c:pt>
                <c:pt idx="851">
                  <c:v>0.31474173956226703</c:v>
                </c:pt>
                <c:pt idx="852">
                  <c:v>0.31515254217399302</c:v>
                </c:pt>
                <c:pt idx="853">
                  <c:v>0.31544486636989599</c:v>
                </c:pt>
                <c:pt idx="854">
                  <c:v>0.31566982048621295</c:v>
                </c:pt>
                <c:pt idx="855">
                  <c:v>0.31598847321896495</c:v>
                </c:pt>
                <c:pt idx="856">
                  <c:v>0.31616735239579596</c:v>
                </c:pt>
                <c:pt idx="857">
                  <c:v>0.31636984981891803</c:v>
                </c:pt>
                <c:pt idx="858">
                  <c:v>0.31644503886249797</c:v>
                </c:pt>
                <c:pt idx="859">
                  <c:v>0.31629793798336803</c:v>
                </c:pt>
                <c:pt idx="860">
                  <c:v>0.31705902596566304</c:v>
                </c:pt>
                <c:pt idx="861">
                  <c:v>0.31743436603142605</c:v>
                </c:pt>
                <c:pt idx="862">
                  <c:v>0.31781488269448899</c:v>
                </c:pt>
                <c:pt idx="863">
                  <c:v>0.31795025881500205</c:v>
                </c:pt>
                <c:pt idx="864">
                  <c:v>0.31808176089708995</c:v>
                </c:pt>
                <c:pt idx="865">
                  <c:v>0.31821922115163603</c:v>
                </c:pt>
                <c:pt idx="866">
                  <c:v>0.31818538421539999</c:v>
                </c:pt>
                <c:pt idx="867">
                  <c:v>0.31815442250792303</c:v>
                </c:pt>
                <c:pt idx="868">
                  <c:v>0.31813241413576798</c:v>
                </c:pt>
                <c:pt idx="869">
                  <c:v>0.31847154466154204</c:v>
                </c:pt>
                <c:pt idx="870">
                  <c:v>0.31886526604119203</c:v>
                </c:pt>
                <c:pt idx="871">
                  <c:v>0.319094210039643</c:v>
                </c:pt>
                <c:pt idx="872">
                  <c:v>0.31924092109171198</c:v>
                </c:pt>
                <c:pt idx="873">
                  <c:v>0.31957215585233001</c:v>
                </c:pt>
                <c:pt idx="874">
                  <c:v>0.31985548777054795</c:v>
                </c:pt>
                <c:pt idx="875">
                  <c:v>0.32000998603344799</c:v>
                </c:pt>
                <c:pt idx="876">
                  <c:v>0.32024889766176401</c:v>
                </c:pt>
                <c:pt idx="877">
                  <c:v>0.32044046304822305</c:v>
                </c:pt>
                <c:pt idx="878">
                  <c:v>0.32059246940365804</c:v>
                </c:pt>
                <c:pt idx="879">
                  <c:v>0.32095699158032298</c:v>
                </c:pt>
                <c:pt idx="880">
                  <c:v>0.32172301141086201</c:v>
                </c:pt>
                <c:pt idx="881">
                  <c:v>0.32178803540891399</c:v>
                </c:pt>
                <c:pt idx="882">
                  <c:v>0.32187738327380899</c:v>
                </c:pt>
                <c:pt idx="883">
                  <c:v>0.32198806342216701</c:v>
                </c:pt>
                <c:pt idx="884">
                  <c:v>0.32206903640776097</c:v>
                </c:pt>
                <c:pt idx="885">
                  <c:v>0.32210925000143298</c:v>
                </c:pt>
                <c:pt idx="886">
                  <c:v>0.32203569484616801</c:v>
                </c:pt>
                <c:pt idx="887">
                  <c:v>0.32208703488096202</c:v>
                </c:pt>
                <c:pt idx="888">
                  <c:v>0.32213349120257595</c:v>
                </c:pt>
                <c:pt idx="889">
                  <c:v>0.322152720823218</c:v>
                </c:pt>
                <c:pt idx="890">
                  <c:v>0.32219263960854305</c:v>
                </c:pt>
                <c:pt idx="891">
                  <c:v>0.32221736897642395</c:v>
                </c:pt>
                <c:pt idx="892">
                  <c:v>0.32225375263960598</c:v>
                </c:pt>
                <c:pt idx="893">
                  <c:v>0.32230582523137596</c:v>
                </c:pt>
                <c:pt idx="894">
                  <c:v>0.32233329611800798</c:v>
                </c:pt>
                <c:pt idx="895">
                  <c:v>0.32235814200880497</c:v>
                </c:pt>
                <c:pt idx="896">
                  <c:v>0.32240246170590403</c:v>
                </c:pt>
                <c:pt idx="897">
                  <c:v>0.32243603723400904</c:v>
                </c:pt>
                <c:pt idx="898">
                  <c:v>0.32249457951713101</c:v>
                </c:pt>
                <c:pt idx="899">
                  <c:v>0.32298009802105099</c:v>
                </c:pt>
                <c:pt idx="900">
                  <c:v>0.32353205118886896</c:v>
                </c:pt>
                <c:pt idx="901">
                  <c:v>0.32407714062319903</c:v>
                </c:pt>
                <c:pt idx="902">
                  <c:v>0.32494385977852203</c:v>
                </c:pt>
                <c:pt idx="903">
                  <c:v>0.32556033731751199</c:v>
                </c:pt>
                <c:pt idx="904">
                  <c:v>0.32623678587924598</c:v>
                </c:pt>
                <c:pt idx="905">
                  <c:v>0.325974287248606</c:v>
                </c:pt>
                <c:pt idx="906">
                  <c:v>0.32602847583098105</c:v>
                </c:pt>
                <c:pt idx="907">
                  <c:v>0.326087179744734</c:v>
                </c:pt>
                <c:pt idx="908">
                  <c:v>0.326122474022844</c:v>
                </c:pt>
                <c:pt idx="909">
                  <c:v>0.326151054597412</c:v>
                </c:pt>
                <c:pt idx="910">
                  <c:v>0.32618260108066299</c:v>
                </c:pt>
                <c:pt idx="911">
                  <c:v>0.32620686760623996</c:v>
                </c:pt>
                <c:pt idx="912">
                  <c:v>0.32622085456195504</c:v>
                </c:pt>
                <c:pt idx="913">
                  <c:v>0.32625071586981802</c:v>
                </c:pt>
                <c:pt idx="914">
                  <c:v>0.326389681131805</c:v>
                </c:pt>
                <c:pt idx="915">
                  <c:v>0.32655318196142602</c:v>
                </c:pt>
                <c:pt idx="916">
                  <c:v>0.32674863376179697</c:v>
                </c:pt>
                <c:pt idx="917">
                  <c:v>0.32694492750622794</c:v>
                </c:pt>
                <c:pt idx="918">
                  <c:v>0.32631013256595498</c:v>
                </c:pt>
                <c:pt idx="919">
                  <c:v>0.32798687452125097</c:v>
                </c:pt>
                <c:pt idx="920">
                  <c:v>0.32888697130613098</c:v>
                </c:pt>
                <c:pt idx="921">
                  <c:v>0.32925031312754904</c:v>
                </c:pt>
                <c:pt idx="922">
                  <c:v>0.32992067786769097</c:v>
                </c:pt>
                <c:pt idx="923">
                  <c:v>0.33010664005524104</c:v>
                </c:pt>
                <c:pt idx="924">
                  <c:v>0.33022945043144503</c:v>
                </c:pt>
                <c:pt idx="925">
                  <c:v>0.33035917732608899</c:v>
                </c:pt>
                <c:pt idx="926">
                  <c:v>0.33053411463394999</c:v>
                </c:pt>
                <c:pt idx="927">
                  <c:v>0.330582986563982</c:v>
                </c:pt>
                <c:pt idx="928">
                  <c:v>0.33069165895668196</c:v>
                </c:pt>
                <c:pt idx="929">
                  <c:v>0.33075072995648702</c:v>
                </c:pt>
                <c:pt idx="930">
                  <c:v>0.33082684066777401</c:v>
                </c:pt>
                <c:pt idx="931">
                  <c:v>0.33091333748891605</c:v>
                </c:pt>
                <c:pt idx="932">
                  <c:v>0.33097232734723703</c:v>
                </c:pt>
                <c:pt idx="933">
                  <c:v>0.33105931101727903</c:v>
                </c:pt>
                <c:pt idx="934">
                  <c:v>0.33112364906251102</c:v>
                </c:pt>
                <c:pt idx="935">
                  <c:v>0.33118183465698403</c:v>
                </c:pt>
                <c:pt idx="936">
                  <c:v>0.33140393099133603</c:v>
                </c:pt>
                <c:pt idx="937">
                  <c:v>0.33174391519517898</c:v>
                </c:pt>
                <c:pt idx="938">
                  <c:v>0.33242031421489904</c:v>
                </c:pt>
                <c:pt idx="939">
                  <c:v>0.33319933313866601</c:v>
                </c:pt>
                <c:pt idx="940">
                  <c:v>0.33357501122217803</c:v>
                </c:pt>
                <c:pt idx="941">
                  <c:v>0.33282560089435398</c:v>
                </c:pt>
                <c:pt idx="942">
                  <c:v>0.33365070940806696</c:v>
                </c:pt>
                <c:pt idx="943">
                  <c:v>0.33458569042432496</c:v>
                </c:pt>
                <c:pt idx="944">
                  <c:v>0.33463564813354696</c:v>
                </c:pt>
                <c:pt idx="945">
                  <c:v>0.33472447403851402</c:v>
                </c:pt>
                <c:pt idx="946">
                  <c:v>0.33479704996334003</c:v>
                </c:pt>
                <c:pt idx="947">
                  <c:v>0.33483207525837599</c:v>
                </c:pt>
                <c:pt idx="948">
                  <c:v>0.33492476312720398</c:v>
                </c:pt>
                <c:pt idx="949">
                  <c:v>0.33505170324242495</c:v>
                </c:pt>
                <c:pt idx="950">
                  <c:v>0.33513380765182499</c:v>
                </c:pt>
                <c:pt idx="951">
                  <c:v>0.33526478703005702</c:v>
                </c:pt>
                <c:pt idx="952">
                  <c:v>0.33537375190391405</c:v>
                </c:pt>
                <c:pt idx="953">
                  <c:v>0.33549531627398499</c:v>
                </c:pt>
                <c:pt idx="954">
                  <c:v>0.33553070393766604</c:v>
                </c:pt>
                <c:pt idx="955">
                  <c:v>0.33569469291738296</c:v>
                </c:pt>
                <c:pt idx="956">
                  <c:v>0.335799227199164</c:v>
                </c:pt>
                <c:pt idx="957">
                  <c:v>0.33586928593635801</c:v>
                </c:pt>
                <c:pt idx="958">
                  <c:v>0.33598738890637103</c:v>
                </c:pt>
                <c:pt idx="959">
                  <c:v>0.33683602718878902</c:v>
                </c:pt>
                <c:pt idx="960">
                  <c:v>0.33775785136915604</c:v>
                </c:pt>
                <c:pt idx="961">
                  <c:v>0.33817970436665201</c:v>
                </c:pt>
                <c:pt idx="962">
                  <c:v>0.33842993711117297</c:v>
                </c:pt>
                <c:pt idx="963">
                  <c:v>0.33777408207146498</c:v>
                </c:pt>
                <c:pt idx="964">
                  <c:v>0.33796645630548505</c:v>
                </c:pt>
                <c:pt idx="965">
                  <c:v>0.33889410859278601</c:v>
                </c:pt>
                <c:pt idx="966">
                  <c:v>0.33904084994456896</c:v>
                </c:pt>
                <c:pt idx="967">
                  <c:v>0.33920812761784802</c:v>
                </c:pt>
                <c:pt idx="968">
                  <c:v>0.33892364015571097</c:v>
                </c:pt>
                <c:pt idx="969">
                  <c:v>0.33899226540623495</c:v>
                </c:pt>
                <c:pt idx="970">
                  <c:v>0.33904036897690504</c:v>
                </c:pt>
                <c:pt idx="971">
                  <c:v>0.33913695266282795</c:v>
                </c:pt>
                <c:pt idx="972">
                  <c:v>0.33919842356624696</c:v>
                </c:pt>
                <c:pt idx="973">
                  <c:v>0.33923071226436696</c:v>
                </c:pt>
                <c:pt idx="974">
                  <c:v>0.33930423259449005</c:v>
                </c:pt>
                <c:pt idx="975">
                  <c:v>0.33940241659489701</c:v>
                </c:pt>
                <c:pt idx="976">
                  <c:v>0.33946181650310103</c:v>
                </c:pt>
                <c:pt idx="977">
                  <c:v>0.33950060059530396</c:v>
                </c:pt>
                <c:pt idx="978">
                  <c:v>0.33988893916989704</c:v>
                </c:pt>
                <c:pt idx="979">
                  <c:v>0.34033643304331496</c:v>
                </c:pt>
                <c:pt idx="980">
                  <c:v>0.34075591268396199</c:v>
                </c:pt>
                <c:pt idx="981">
                  <c:v>0.34108965929918</c:v>
                </c:pt>
                <c:pt idx="982">
                  <c:v>0.34151249365631098</c:v>
                </c:pt>
                <c:pt idx="983">
                  <c:v>0.34183832612191101</c:v>
                </c:pt>
                <c:pt idx="984">
                  <c:v>0.34231627967548595</c:v>
                </c:pt>
                <c:pt idx="985">
                  <c:v>0.34300918895616095</c:v>
                </c:pt>
                <c:pt idx="986">
                  <c:v>0.34323624137501696</c:v>
                </c:pt>
                <c:pt idx="987">
                  <c:v>0.34332939770313098</c:v>
                </c:pt>
                <c:pt idx="988">
                  <c:v>0.34343014756017398</c:v>
                </c:pt>
                <c:pt idx="989">
                  <c:v>0.34347869190583002</c:v>
                </c:pt>
                <c:pt idx="990">
                  <c:v>0.34356411910628404</c:v>
                </c:pt>
                <c:pt idx="991">
                  <c:v>0.34367585246052801</c:v>
                </c:pt>
                <c:pt idx="992">
                  <c:v>0.34375992367367303</c:v>
                </c:pt>
                <c:pt idx="993">
                  <c:v>0.34383301138961797</c:v>
                </c:pt>
                <c:pt idx="994">
                  <c:v>0.34389931916901795</c:v>
                </c:pt>
                <c:pt idx="995">
                  <c:v>0.34400210300702405</c:v>
                </c:pt>
                <c:pt idx="996">
                  <c:v>0.34407736030266201</c:v>
                </c:pt>
                <c:pt idx="997">
                  <c:v>0.34418963605183095</c:v>
                </c:pt>
                <c:pt idx="998">
                  <c:v>0.34430448817688597</c:v>
                </c:pt>
                <c:pt idx="999">
                  <c:v>0.34435940566289203</c:v>
                </c:pt>
                <c:pt idx="1000">
                  <c:v>0.34442308986022696</c:v>
                </c:pt>
                <c:pt idx="1001">
                  <c:v>0.34447276620190703</c:v>
                </c:pt>
                <c:pt idx="1002">
                  <c:v>0.34454422673308105</c:v>
                </c:pt>
                <c:pt idx="1003">
                  <c:v>0.34500697577310002</c:v>
                </c:pt>
                <c:pt idx="1004">
                  <c:v>0.34528721960373099</c:v>
                </c:pt>
                <c:pt idx="1005">
                  <c:v>0.34555478271804296</c:v>
                </c:pt>
                <c:pt idx="1006">
                  <c:v>0.34614316795520395</c:v>
                </c:pt>
                <c:pt idx="1007">
                  <c:v>0.346427200060481</c:v>
                </c:pt>
                <c:pt idx="1008">
                  <c:v>0.34674767492148695</c:v>
                </c:pt>
                <c:pt idx="1009">
                  <c:v>0.34715727658541196</c:v>
                </c:pt>
                <c:pt idx="1010">
                  <c:v>0.34721273350861603</c:v>
                </c:pt>
                <c:pt idx="1011">
                  <c:v>0.347253403798502</c:v>
                </c:pt>
                <c:pt idx="1012">
                  <c:v>0.34736340235817098</c:v>
                </c:pt>
                <c:pt idx="1013">
                  <c:v>0.34743652506045297</c:v>
                </c:pt>
                <c:pt idx="1014">
                  <c:v>0.34751239969239001</c:v>
                </c:pt>
                <c:pt idx="1015">
                  <c:v>0.34754675949980596</c:v>
                </c:pt>
                <c:pt idx="1016">
                  <c:v>0.34765117557360203</c:v>
                </c:pt>
                <c:pt idx="1017">
                  <c:v>0.34771384094319102</c:v>
                </c:pt>
                <c:pt idx="1018">
                  <c:v>0.34774953740215497</c:v>
                </c:pt>
                <c:pt idx="1019">
                  <c:v>0.34783618387302995</c:v>
                </c:pt>
                <c:pt idx="1020">
                  <c:v>0.34787376736947195</c:v>
                </c:pt>
                <c:pt idx="1021">
                  <c:v>0.34791740511115599</c:v>
                </c:pt>
                <c:pt idx="1022">
                  <c:v>0.34802053339873096</c:v>
                </c:pt>
                <c:pt idx="1023">
                  <c:v>0.34892351785222797</c:v>
                </c:pt>
                <c:pt idx="1024">
                  <c:v>0.34934327928591502</c:v>
                </c:pt>
                <c:pt idx="1025">
                  <c:v>0.34974019430653203</c:v>
                </c:pt>
                <c:pt idx="1026">
                  <c:v>0.35043329005287704</c:v>
                </c:pt>
                <c:pt idx="1027">
                  <c:v>0.35100703755854001</c:v>
                </c:pt>
                <c:pt idx="1028">
                  <c:v>0.35094013342381203</c:v>
                </c:pt>
                <c:pt idx="1029">
                  <c:v>0.35075137454910599</c:v>
                </c:pt>
                <c:pt idx="1030">
                  <c:v>0.35074557977443999</c:v>
                </c:pt>
                <c:pt idx="1031">
                  <c:v>0.35082191309289001</c:v>
                </c:pt>
                <c:pt idx="1032">
                  <c:v>0.35085558010386897</c:v>
                </c:pt>
                <c:pt idx="1033">
                  <c:v>0.35089294325447895</c:v>
                </c:pt>
                <c:pt idx="1034">
                  <c:v>0.35093713622831801</c:v>
                </c:pt>
                <c:pt idx="1035">
                  <c:v>0.35103588743713299</c:v>
                </c:pt>
                <c:pt idx="1036">
                  <c:v>0.35112491619170405</c:v>
                </c:pt>
                <c:pt idx="1037">
                  <c:v>0.35118067968960298</c:v>
                </c:pt>
                <c:pt idx="1038">
                  <c:v>0.35120010076140595</c:v>
                </c:pt>
                <c:pt idx="1039">
                  <c:v>0.35123829125731698</c:v>
                </c:pt>
                <c:pt idx="1040">
                  <c:v>0.35128891230007797</c:v>
                </c:pt>
                <c:pt idx="1041">
                  <c:v>0.35133511404545603</c:v>
                </c:pt>
                <c:pt idx="1042">
                  <c:v>0.35137014702108105</c:v>
                </c:pt>
                <c:pt idx="1043">
                  <c:v>0.35153954500343398</c:v>
                </c:pt>
                <c:pt idx="1044">
                  <c:v>0.35199869644252202</c:v>
                </c:pt>
                <c:pt idx="1045">
                  <c:v>0.35248335629489203</c:v>
                </c:pt>
                <c:pt idx="1046">
                  <c:v>0.35345190910177005</c:v>
                </c:pt>
                <c:pt idx="1047">
                  <c:v>0.35382057846348902</c:v>
                </c:pt>
                <c:pt idx="1048">
                  <c:v>0.35409541505358499</c:v>
                </c:pt>
                <c:pt idx="1049">
                  <c:v>0.35431987453869696</c:v>
                </c:pt>
                <c:pt idx="1050">
                  <c:v>0.35457141991512597</c:v>
                </c:pt>
                <c:pt idx="1051">
                  <c:v>0.354719533315492</c:v>
                </c:pt>
                <c:pt idx="1052">
                  <c:v>0.354892623680506</c:v>
                </c:pt>
                <c:pt idx="1053">
                  <c:v>0.35532422527004703</c:v>
                </c:pt>
                <c:pt idx="1054">
                  <c:v>0.35538524443533404</c:v>
                </c:pt>
                <c:pt idx="1055">
                  <c:v>0.35546318414501799</c:v>
                </c:pt>
                <c:pt idx="1056">
                  <c:v>0.35553034029531905</c:v>
                </c:pt>
                <c:pt idx="1057">
                  <c:v>0.35557943617543397</c:v>
                </c:pt>
                <c:pt idx="1058">
                  <c:v>0.35563957862857598</c:v>
                </c:pt>
                <c:pt idx="1059">
                  <c:v>0.35567718957959304</c:v>
                </c:pt>
                <c:pt idx="1060">
                  <c:v>0.35575583065899297</c:v>
                </c:pt>
                <c:pt idx="1061">
                  <c:v>0.35579212654179204</c:v>
                </c:pt>
                <c:pt idx="1062">
                  <c:v>0.35588365528972199</c:v>
                </c:pt>
                <c:pt idx="1063">
                  <c:v>0.355940992264</c:v>
                </c:pt>
                <c:pt idx="1064">
                  <c:v>0.35601665252210701</c:v>
                </c:pt>
                <c:pt idx="1065">
                  <c:v>0.35606639339171497</c:v>
                </c:pt>
                <c:pt idx="1066">
                  <c:v>0.35759664384795398</c:v>
                </c:pt>
                <c:pt idx="1067">
                  <c:v>0.35774867440941305</c:v>
                </c:pt>
                <c:pt idx="1068">
                  <c:v>0.35800753351965098</c:v>
                </c:pt>
                <c:pt idx="1069">
                  <c:v>0.35836569070141899</c:v>
                </c:pt>
                <c:pt idx="1070">
                  <c:v>0.35851324045635802</c:v>
                </c:pt>
                <c:pt idx="1071">
                  <c:v>0.35858806133886101</c:v>
                </c:pt>
                <c:pt idx="1072">
                  <c:v>0.35872453179236896</c:v>
                </c:pt>
                <c:pt idx="1073">
                  <c:v>0.35884541551895299</c:v>
                </c:pt>
                <c:pt idx="1074">
                  <c:v>0.35900803703652195</c:v>
                </c:pt>
                <c:pt idx="1075">
                  <c:v>0.359644740832474</c:v>
                </c:pt>
                <c:pt idx="1076">
                  <c:v>0.35979778120991102</c:v>
                </c:pt>
                <c:pt idx="1077">
                  <c:v>0.36002535570995597</c:v>
                </c:pt>
                <c:pt idx="1078">
                  <c:v>0.360093743580021</c:v>
                </c:pt>
                <c:pt idx="1079">
                  <c:v>0.36030115846246702</c:v>
                </c:pt>
                <c:pt idx="1080">
                  <c:v>0.36042546048997504</c:v>
                </c:pt>
                <c:pt idx="1081">
                  <c:v>0.36053803369533899</c:v>
                </c:pt>
                <c:pt idx="1082">
                  <c:v>0.36083884790758303</c:v>
                </c:pt>
                <c:pt idx="1083">
                  <c:v>0.36100519678071297</c:v>
                </c:pt>
                <c:pt idx="1084">
                  <c:v>0.36111147522743503</c:v>
                </c:pt>
                <c:pt idx="1085">
                  <c:v>0.36129445898787804</c:v>
                </c:pt>
                <c:pt idx="1086">
                  <c:v>0.36144925585593002</c:v>
                </c:pt>
                <c:pt idx="1087">
                  <c:v>0.36042366761248201</c:v>
                </c:pt>
                <c:pt idx="1088">
                  <c:v>0.35993766138129302</c:v>
                </c:pt>
                <c:pt idx="1089">
                  <c:v>0.36026589476491999</c:v>
                </c:pt>
                <c:pt idx="1090">
                  <c:v>0.36058391258911304</c:v>
                </c:pt>
                <c:pt idx="1091">
                  <c:v>0.36084861381556199</c:v>
                </c:pt>
                <c:pt idx="1092">
                  <c:v>0.36111833307473895</c:v>
                </c:pt>
                <c:pt idx="1093">
                  <c:v>0.36139056135028103</c:v>
                </c:pt>
                <c:pt idx="1094">
                  <c:v>0.36150973962759203</c:v>
                </c:pt>
                <c:pt idx="1095">
                  <c:v>0.36187856503316596</c:v>
                </c:pt>
                <c:pt idx="1096">
                  <c:v>0.36220724617690903</c:v>
                </c:pt>
                <c:pt idx="1097">
                  <c:v>0.36268145026978804</c:v>
                </c:pt>
                <c:pt idx="1098">
                  <c:v>0.36293885953937699</c:v>
                </c:pt>
                <c:pt idx="1099">
                  <c:v>0.36319924214760502</c:v>
                </c:pt>
                <c:pt idx="1100">
                  <c:v>0.36363062335672702</c:v>
                </c:pt>
                <c:pt idx="1101">
                  <c:v>0.363738694566763</c:v>
                </c:pt>
                <c:pt idx="1102">
                  <c:v>0.36386885835399196</c:v>
                </c:pt>
                <c:pt idx="1103">
                  <c:v>0.36405813311132695</c:v>
                </c:pt>
                <c:pt idx="1104">
                  <c:v>0.36427594167252797</c:v>
                </c:pt>
                <c:pt idx="1105">
                  <c:v>0.36438948987837805</c:v>
                </c:pt>
                <c:pt idx="1106">
                  <c:v>0.364714167236453</c:v>
                </c:pt>
                <c:pt idx="1107">
                  <c:v>0.36480448446217795</c:v>
                </c:pt>
                <c:pt idx="1108">
                  <c:v>0.36495100851318496</c:v>
                </c:pt>
                <c:pt idx="1109">
                  <c:v>0.36489045376017804</c:v>
                </c:pt>
                <c:pt idx="1110">
                  <c:v>0.36437966206142003</c:v>
                </c:pt>
                <c:pt idx="1111">
                  <c:v>0.36461319401058501</c:v>
                </c:pt>
                <c:pt idx="1112">
                  <c:v>0.36494576080485697</c:v>
                </c:pt>
                <c:pt idx="1113">
                  <c:v>0.36527876006570204</c:v>
                </c:pt>
                <c:pt idx="1114">
                  <c:v>0.365667547514403</c:v>
                </c:pt>
                <c:pt idx="1115">
                  <c:v>0.365900409912428</c:v>
                </c:pt>
                <c:pt idx="1116">
                  <c:v>0.36625161256394001</c:v>
                </c:pt>
                <c:pt idx="1117">
                  <c:v>0.36657384075147703</c:v>
                </c:pt>
                <c:pt idx="1118">
                  <c:v>0.36688549582661001</c:v>
                </c:pt>
                <c:pt idx="1119">
                  <c:v>0.36721829712655096</c:v>
                </c:pt>
                <c:pt idx="1120">
                  <c:v>0.36737089376502197</c:v>
                </c:pt>
                <c:pt idx="1121">
                  <c:v>0.36748278842039706</c:v>
                </c:pt>
                <c:pt idx="1122">
                  <c:v>0.36759936034432505</c:v>
                </c:pt>
                <c:pt idx="1123">
                  <c:v>0.36773014396885495</c:v>
                </c:pt>
                <c:pt idx="1124">
                  <c:v>0.36785927225079396</c:v>
                </c:pt>
                <c:pt idx="1125">
                  <c:v>0.367919753240182</c:v>
                </c:pt>
                <c:pt idx="1126">
                  <c:v>0.36795903560385701</c:v>
                </c:pt>
                <c:pt idx="1127">
                  <c:v>0.36805268280006698</c:v>
                </c:pt>
                <c:pt idx="1128">
                  <c:v>0.368091743755806</c:v>
                </c:pt>
                <c:pt idx="1129">
                  <c:v>0.36817962212966904</c:v>
                </c:pt>
                <c:pt idx="1130">
                  <c:v>0.36824724434704403</c:v>
                </c:pt>
                <c:pt idx="1131">
                  <c:v>0.36853461657888797</c:v>
                </c:pt>
                <c:pt idx="1132">
                  <c:v>0.36877902265847895</c:v>
                </c:pt>
                <c:pt idx="1133">
                  <c:v>0.36906959903733405</c:v>
                </c:pt>
                <c:pt idx="1134">
                  <c:v>0.36923055971366803</c:v>
                </c:pt>
                <c:pt idx="1135">
                  <c:v>0.36936146133090397</c:v>
                </c:pt>
                <c:pt idx="1136">
                  <c:v>0.36982431479426403</c:v>
                </c:pt>
                <c:pt idx="1137">
                  <c:v>0.37004408882559803</c:v>
                </c:pt>
                <c:pt idx="1138">
                  <c:v>0.37038491366373605</c:v>
                </c:pt>
                <c:pt idx="1139">
                  <c:v>0.37064703447821101</c:v>
                </c:pt>
                <c:pt idx="1140">
                  <c:v>0.37078859894054195</c:v>
                </c:pt>
                <c:pt idx="1141">
                  <c:v>0.37090650572992301</c:v>
                </c:pt>
                <c:pt idx="1142">
                  <c:v>0.37104368207549798</c:v>
                </c:pt>
                <c:pt idx="1143">
                  <c:v>0.37114861530229304</c:v>
                </c:pt>
                <c:pt idx="1144">
                  <c:v>0.37120547003244797</c:v>
                </c:pt>
                <c:pt idx="1145">
                  <c:v>0.37141407952887195</c:v>
                </c:pt>
                <c:pt idx="1146">
                  <c:v>0.37154387677023104</c:v>
                </c:pt>
                <c:pt idx="1147">
                  <c:v>0.37160799135050704</c:v>
                </c:pt>
                <c:pt idx="1148">
                  <c:v>0.37163390839178601</c:v>
                </c:pt>
                <c:pt idx="1149">
                  <c:v>0.37166003177893503</c:v>
                </c:pt>
                <c:pt idx="1150">
                  <c:v>0.37168277109381598</c:v>
                </c:pt>
                <c:pt idx="1151">
                  <c:v>0.37170930717270501</c:v>
                </c:pt>
                <c:pt idx="1152">
                  <c:v>0.371731716334194</c:v>
                </c:pt>
                <c:pt idx="1153">
                  <c:v>0.371763988828271</c:v>
                </c:pt>
                <c:pt idx="1154">
                  <c:v>0.37179328994181904</c:v>
                </c:pt>
                <c:pt idx="1155">
                  <c:v>0.37208991593783003</c:v>
                </c:pt>
                <c:pt idx="1156">
                  <c:v>0.37264900738544005</c:v>
                </c:pt>
                <c:pt idx="1157">
                  <c:v>0.37301939451440402</c:v>
                </c:pt>
                <c:pt idx="1158">
                  <c:v>0.37394233495134699</c:v>
                </c:pt>
                <c:pt idx="1159">
                  <c:v>0.37409523221588303</c:v>
                </c:pt>
                <c:pt idx="1160">
                  <c:v>0.37430172082378199</c:v>
                </c:pt>
                <c:pt idx="1161">
                  <c:v>0.37445547167327897</c:v>
                </c:pt>
                <c:pt idx="1162">
                  <c:v>0.37455508419443095</c:v>
                </c:pt>
                <c:pt idx="1163">
                  <c:v>0.37465094867281601</c:v>
                </c:pt>
                <c:pt idx="1164">
                  <c:v>0.37481916370092605</c:v>
                </c:pt>
                <c:pt idx="1165">
                  <c:v>0.37491006568168805</c:v>
                </c:pt>
                <c:pt idx="1166">
                  <c:v>0.37493326974526298</c:v>
                </c:pt>
                <c:pt idx="1167">
                  <c:v>0.37496960871270002</c:v>
                </c:pt>
                <c:pt idx="1168">
                  <c:v>0.374988415989708</c:v>
                </c:pt>
                <c:pt idx="1169">
                  <c:v>0.37501297394005995</c:v>
                </c:pt>
                <c:pt idx="1170">
                  <c:v>0.37503926905780305</c:v>
                </c:pt>
                <c:pt idx="1171">
                  <c:v>0.37506831377604899</c:v>
                </c:pt>
                <c:pt idx="1172">
                  <c:v>0.375086501740025</c:v>
                </c:pt>
                <c:pt idx="1173">
                  <c:v>0.37511230420919295</c:v>
                </c:pt>
                <c:pt idx="1174">
                  <c:v>0.37513194857115995</c:v>
                </c:pt>
                <c:pt idx="1175">
                  <c:v>0.37517296156511004</c:v>
                </c:pt>
                <c:pt idx="1176">
                  <c:v>0.37519882561535001</c:v>
                </c:pt>
                <c:pt idx="1177">
                  <c:v>0.37526201185162</c:v>
                </c:pt>
                <c:pt idx="1178">
                  <c:v>0.37542438686684798</c:v>
                </c:pt>
                <c:pt idx="1179">
                  <c:v>0.37582068209976704</c:v>
                </c:pt>
                <c:pt idx="1180">
                  <c:v>0.37597652354102096</c:v>
                </c:pt>
                <c:pt idx="1181">
                  <c:v>0.37634148622290098</c:v>
                </c:pt>
                <c:pt idx="1182">
                  <c:v>0.37684535241821704</c:v>
                </c:pt>
                <c:pt idx="1183">
                  <c:v>0.37737491980969995</c:v>
                </c:pt>
                <c:pt idx="1184">
                  <c:v>0.37757437604522603</c:v>
                </c:pt>
                <c:pt idx="1185">
                  <c:v>0.377809878588378</c:v>
                </c:pt>
                <c:pt idx="1186">
                  <c:v>0.37807271624814398</c:v>
                </c:pt>
                <c:pt idx="1187">
                  <c:v>0.37827403749939603</c:v>
                </c:pt>
                <c:pt idx="1188">
                  <c:v>0.37838155115473404</c:v>
                </c:pt>
                <c:pt idx="1189">
                  <c:v>0.37850567534858304</c:v>
                </c:pt>
                <c:pt idx="1190">
                  <c:v>0.37863732608656198</c:v>
                </c:pt>
                <c:pt idx="1191">
                  <c:v>0.37870396754568802</c:v>
                </c:pt>
                <c:pt idx="1192">
                  <c:v>0.37890010815972996</c:v>
                </c:pt>
                <c:pt idx="1193">
                  <c:v>0.37897745738885702</c:v>
                </c:pt>
                <c:pt idx="1194">
                  <c:v>0.37903919484696802</c:v>
                </c:pt>
                <c:pt idx="1195">
                  <c:v>0.37916167628685105</c:v>
                </c:pt>
                <c:pt idx="1196">
                  <c:v>0.37921021470219296</c:v>
                </c:pt>
                <c:pt idx="1197">
                  <c:v>0.37926343664883999</c:v>
                </c:pt>
                <c:pt idx="1198">
                  <c:v>0.37934603711003601</c:v>
                </c:pt>
                <c:pt idx="1199">
                  <c:v>0.37944680399568698</c:v>
                </c:pt>
                <c:pt idx="1200">
                  <c:v>0.37948725267513805</c:v>
                </c:pt>
                <c:pt idx="1201">
                  <c:v>0.37955509291646405</c:v>
                </c:pt>
                <c:pt idx="1202">
                  <c:v>0.37962591358680198</c:v>
                </c:pt>
                <c:pt idx="1203">
                  <c:v>0.37966457440792001</c:v>
                </c:pt>
                <c:pt idx="1204">
                  <c:v>0.38058533522057003</c:v>
                </c:pt>
                <c:pt idx="1205">
                  <c:v>0.38099226699975897</c:v>
                </c:pt>
                <c:pt idx="1206">
                  <c:v>0.38150013490013501</c:v>
                </c:pt>
                <c:pt idx="1207">
                  <c:v>0.38158241677697302</c:v>
                </c:pt>
                <c:pt idx="1208">
                  <c:v>0.38169056518813604</c:v>
                </c:pt>
                <c:pt idx="1209">
                  <c:v>0.38178598639728401</c:v>
                </c:pt>
                <c:pt idx="1210">
                  <c:v>0.38186355562525098</c:v>
                </c:pt>
                <c:pt idx="1211">
                  <c:v>0.38192732796997697</c:v>
                </c:pt>
                <c:pt idx="1212">
                  <c:v>0.38198348562079898</c:v>
                </c:pt>
                <c:pt idx="1213">
                  <c:v>0.382045859639493</c:v>
                </c:pt>
                <c:pt idx="1214">
                  <c:v>0.382185658108536</c:v>
                </c:pt>
                <c:pt idx="1215">
                  <c:v>0.38232727402585498</c:v>
                </c:pt>
                <c:pt idx="1216">
                  <c:v>0.38244400772175702</c:v>
                </c:pt>
                <c:pt idx="1217">
                  <c:v>0.38249806560777899</c:v>
                </c:pt>
                <c:pt idx="1218">
                  <c:v>0.38252062889933602</c:v>
                </c:pt>
                <c:pt idx="1219">
                  <c:v>0.38260802428403295</c:v>
                </c:pt>
                <c:pt idx="1220">
                  <c:v>0.38275938883058802</c:v>
                </c:pt>
                <c:pt idx="1221">
                  <c:v>0.38291433246379902</c:v>
                </c:pt>
                <c:pt idx="1222">
                  <c:v>0.38311193829353896</c:v>
                </c:pt>
                <c:pt idx="1223">
                  <c:v>0.38350295408198298</c:v>
                </c:pt>
                <c:pt idx="1224">
                  <c:v>0.38375642662826204</c:v>
                </c:pt>
                <c:pt idx="1225">
                  <c:v>0.38403396924191902</c:v>
                </c:pt>
                <c:pt idx="1226">
                  <c:v>0.38424814371900695</c:v>
                </c:pt>
                <c:pt idx="1227">
                  <c:v>0.384430793042145</c:v>
                </c:pt>
                <c:pt idx="1228">
                  <c:v>0.38471086891752904</c:v>
                </c:pt>
                <c:pt idx="1229">
                  <c:v>0.38494925406984304</c:v>
                </c:pt>
                <c:pt idx="1230">
                  <c:v>0.38500061142716202</c:v>
                </c:pt>
                <c:pt idx="1231">
                  <c:v>0.38505138650151804</c:v>
                </c:pt>
                <c:pt idx="1232">
                  <c:v>0.38509319441824696</c:v>
                </c:pt>
                <c:pt idx="1233">
                  <c:v>0.38537172570216605</c:v>
                </c:pt>
                <c:pt idx="1234">
                  <c:v>0.38540820764324002</c:v>
                </c:pt>
                <c:pt idx="1235">
                  <c:v>0.38545893618173999</c:v>
                </c:pt>
                <c:pt idx="1236">
                  <c:v>0.38552803883654796</c:v>
                </c:pt>
                <c:pt idx="1237">
                  <c:v>0.38565838854571299</c:v>
                </c:pt>
                <c:pt idx="1238">
                  <c:v>0.38571257887424204</c:v>
                </c:pt>
                <c:pt idx="1239">
                  <c:v>0.38581776403281198</c:v>
                </c:pt>
                <c:pt idx="1240">
                  <c:v>0.38591030034319995</c:v>
                </c:pt>
                <c:pt idx="1241">
                  <c:v>0.38611973863994897</c:v>
                </c:pt>
                <c:pt idx="1242">
                  <c:v>0.38626778285965802</c:v>
                </c:pt>
                <c:pt idx="1243">
                  <c:v>0.38641807312953302</c:v>
                </c:pt>
                <c:pt idx="1244">
                  <c:v>0.386522464386447</c:v>
                </c:pt>
                <c:pt idx="1245">
                  <c:v>0.38659851834880099</c:v>
                </c:pt>
                <c:pt idx="1246">
                  <c:v>0.38767048509609803</c:v>
                </c:pt>
                <c:pt idx="1247">
                  <c:v>0.38758781644082996</c:v>
                </c:pt>
                <c:pt idx="1248">
                  <c:v>0.387323090103599</c:v>
                </c:pt>
                <c:pt idx="1249">
                  <c:v>0.38715391981797798</c:v>
                </c:pt>
                <c:pt idx="1250">
                  <c:v>0.38800937374454303</c:v>
                </c:pt>
                <c:pt idx="1251">
                  <c:v>0.38843081332823903</c:v>
                </c:pt>
                <c:pt idx="1252">
                  <c:v>0.38849502159461202</c:v>
                </c:pt>
                <c:pt idx="1253">
                  <c:v>0.38859454440749197</c:v>
                </c:pt>
                <c:pt idx="1254">
                  <c:v>0.38869689993800505</c:v>
                </c:pt>
                <c:pt idx="1255">
                  <c:v>0.38863545397456301</c:v>
                </c:pt>
                <c:pt idx="1256">
                  <c:v>0.38866453468157303</c:v>
                </c:pt>
                <c:pt idx="1257">
                  <c:v>0.38868090090085305</c:v>
                </c:pt>
                <c:pt idx="1258">
                  <c:v>0.38881356419430002</c:v>
                </c:pt>
                <c:pt idx="1259">
                  <c:v>0.38891438125947897</c:v>
                </c:pt>
                <c:pt idx="1260">
                  <c:v>0.38895045019204699</c:v>
                </c:pt>
                <c:pt idx="1261">
                  <c:v>0.38911355214566101</c:v>
                </c:pt>
                <c:pt idx="1262">
                  <c:v>0.38930251816311701</c:v>
                </c:pt>
                <c:pt idx="1263">
                  <c:v>0.38942170173355595</c:v>
                </c:pt>
                <c:pt idx="1264">
                  <c:v>0.38968713575050196</c:v>
                </c:pt>
                <c:pt idx="1265">
                  <c:v>0.38991305223667505</c:v>
                </c:pt>
                <c:pt idx="1266">
                  <c:v>0.39009611838827196</c:v>
                </c:pt>
                <c:pt idx="1267">
                  <c:v>0.39024698258907298</c:v>
                </c:pt>
                <c:pt idx="1268">
                  <c:v>0.39046089920501803</c:v>
                </c:pt>
                <c:pt idx="1269">
                  <c:v>0.390603563840902</c:v>
                </c:pt>
                <c:pt idx="1270">
                  <c:v>0.39093668053349295</c:v>
                </c:pt>
                <c:pt idx="1271">
                  <c:v>0.39118922135593803</c:v>
                </c:pt>
                <c:pt idx="1272">
                  <c:v>0.39148222452010195</c:v>
                </c:pt>
                <c:pt idx="1273">
                  <c:v>0.39167399885445398</c:v>
                </c:pt>
                <c:pt idx="1274">
                  <c:v>0.39196905580168495</c:v>
                </c:pt>
                <c:pt idx="1275">
                  <c:v>0.39206617222776496</c:v>
                </c:pt>
                <c:pt idx="1276">
                  <c:v>0.39216948222677706</c:v>
                </c:pt>
                <c:pt idx="1277">
                  <c:v>0.39128773952723195</c:v>
                </c:pt>
                <c:pt idx="1278">
                  <c:v>0.39144150808880795</c:v>
                </c:pt>
                <c:pt idx="1279">
                  <c:v>0.39176971573991104</c:v>
                </c:pt>
                <c:pt idx="1280">
                  <c:v>0.39205506985745897</c:v>
                </c:pt>
                <c:pt idx="1281">
                  <c:v>0.39216447240782704</c:v>
                </c:pt>
                <c:pt idx="1282">
                  <c:v>0.39239739396667295</c:v>
                </c:pt>
                <c:pt idx="1283">
                  <c:v>0.39277753001725901</c:v>
                </c:pt>
                <c:pt idx="1284">
                  <c:v>0.39291112195701305</c:v>
                </c:pt>
                <c:pt idx="1285">
                  <c:v>0.393009341272055</c:v>
                </c:pt>
                <c:pt idx="1286">
                  <c:v>0.39316122094647299</c:v>
                </c:pt>
                <c:pt idx="1287">
                  <c:v>0.393249011569764</c:v>
                </c:pt>
                <c:pt idx="1288">
                  <c:v>0.39338477417511097</c:v>
                </c:pt>
                <c:pt idx="1289">
                  <c:v>0.39346423562225996</c:v>
                </c:pt>
                <c:pt idx="1290">
                  <c:v>0.39347128539458498</c:v>
                </c:pt>
                <c:pt idx="1291">
                  <c:v>0.39353038510854199</c:v>
                </c:pt>
                <c:pt idx="1292">
                  <c:v>0.39392839571645899</c:v>
                </c:pt>
                <c:pt idx="1293">
                  <c:v>0.39435500239444499</c:v>
                </c:pt>
                <c:pt idx="1294">
                  <c:v>0.39469348648915403</c:v>
                </c:pt>
                <c:pt idx="1295">
                  <c:v>0.39498703390232404</c:v>
                </c:pt>
                <c:pt idx="1296">
                  <c:v>0.395311788964119</c:v>
                </c:pt>
                <c:pt idx="1297">
                  <c:v>0.39535195769028897</c:v>
                </c:pt>
                <c:pt idx="1298">
                  <c:v>0.39538862784998696</c:v>
                </c:pt>
                <c:pt idx="1299">
                  <c:v>0.39542393745605597</c:v>
                </c:pt>
                <c:pt idx="1300">
                  <c:v>0.39548406096877498</c:v>
                </c:pt>
                <c:pt idx="1301">
                  <c:v>0.39573488753763197</c:v>
                </c:pt>
                <c:pt idx="1302">
                  <c:v>0.39598434295330698</c:v>
                </c:pt>
                <c:pt idx="1303">
                  <c:v>0.39606343856490001</c:v>
                </c:pt>
                <c:pt idx="1304">
                  <c:v>0.39613850615923596</c:v>
                </c:pt>
                <c:pt idx="1305">
                  <c:v>0.39624567583049997</c:v>
                </c:pt>
                <c:pt idx="1306">
                  <c:v>0.39633739191048201</c:v>
                </c:pt>
                <c:pt idx="1307">
                  <c:v>0.39662073049873903</c:v>
                </c:pt>
                <c:pt idx="1308">
                  <c:v>0.39692255139432298</c:v>
                </c:pt>
                <c:pt idx="1309">
                  <c:v>0.39692715959326896</c:v>
                </c:pt>
                <c:pt idx="1310">
                  <c:v>0.39693603490443097</c:v>
                </c:pt>
                <c:pt idx="1311">
                  <c:v>0.39694271298974204</c:v>
                </c:pt>
                <c:pt idx="1312">
                  <c:v>0.39695178580435098</c:v>
                </c:pt>
                <c:pt idx="1313">
                  <c:v>0.39695887124052198</c:v>
                </c:pt>
                <c:pt idx="1314">
                  <c:v>0.39696645043531098</c:v>
                </c:pt>
                <c:pt idx="1315">
                  <c:v>0.39699906153880504</c:v>
                </c:pt>
                <c:pt idx="1316">
                  <c:v>0.39747700689014498</c:v>
                </c:pt>
                <c:pt idx="1317">
                  <c:v>0.39801226186030902</c:v>
                </c:pt>
                <c:pt idx="1318">
                  <c:v>0.39824427352038005</c:v>
                </c:pt>
                <c:pt idx="1319">
                  <c:v>0.39856738628848398</c:v>
                </c:pt>
                <c:pt idx="1320">
                  <c:v>0.39876375576804002</c:v>
                </c:pt>
                <c:pt idx="1321">
                  <c:v>0.39914133752246095</c:v>
                </c:pt>
                <c:pt idx="1322">
                  <c:v>0.39926376568117805</c:v>
                </c:pt>
                <c:pt idx="1323">
                  <c:v>0.39935336265549504</c:v>
                </c:pt>
                <c:pt idx="1324">
                  <c:v>0.39941270411598795</c:v>
                </c:pt>
                <c:pt idx="1325">
                  <c:v>0.39951291651974796</c:v>
                </c:pt>
                <c:pt idx="1326">
                  <c:v>0.39955672194175096</c:v>
                </c:pt>
                <c:pt idx="1327">
                  <c:v>0.39963905213214501</c:v>
                </c:pt>
                <c:pt idx="1328">
                  <c:v>0.39974166887919504</c:v>
                </c:pt>
                <c:pt idx="1329">
                  <c:v>0.39990649127540501</c:v>
                </c:pt>
                <c:pt idx="1330">
                  <c:v>0.40000929230284199</c:v>
                </c:pt>
                <c:pt idx="1331">
                  <c:v>0.40012891440060305</c:v>
                </c:pt>
                <c:pt idx="1332">
                  <c:v>0.40028357225921496</c:v>
                </c:pt>
                <c:pt idx="1333">
                  <c:v>0.40029318441375505</c:v>
                </c:pt>
                <c:pt idx="1334">
                  <c:v>0.40027014605307598</c:v>
                </c:pt>
                <c:pt idx="1335">
                  <c:v>0.40024677218228999</c:v>
                </c:pt>
                <c:pt idx="1336">
                  <c:v>0.40022798361629996</c:v>
                </c:pt>
                <c:pt idx="1337">
                  <c:v>0.40021858933330401</c:v>
                </c:pt>
                <c:pt idx="1338">
                  <c:v>0.40021288665716803</c:v>
                </c:pt>
                <c:pt idx="1339">
                  <c:v>0.40065235827026302</c:v>
                </c:pt>
                <c:pt idx="1340">
                  <c:v>0.40088578405842201</c:v>
                </c:pt>
                <c:pt idx="1341">
                  <c:v>0.40118427745145002</c:v>
                </c:pt>
                <c:pt idx="1342">
                  <c:v>0.40149046358520502</c:v>
                </c:pt>
                <c:pt idx="1343">
                  <c:v>0.40174247837627497</c:v>
                </c:pt>
                <c:pt idx="1344">
                  <c:v>0.401851971913189</c:v>
                </c:pt>
                <c:pt idx="1345">
                  <c:v>0.40210813699283998</c:v>
                </c:pt>
                <c:pt idx="1346">
                  <c:v>0.40242954696990696</c:v>
                </c:pt>
                <c:pt idx="1347">
                  <c:v>0.40252594444339096</c:v>
                </c:pt>
                <c:pt idx="1348">
                  <c:v>0.40261275854231804</c:v>
                </c:pt>
                <c:pt idx="1349">
                  <c:v>0.40271404165773295</c:v>
                </c:pt>
                <c:pt idx="1350">
                  <c:v>0.40284933635735898</c:v>
                </c:pt>
                <c:pt idx="1351">
                  <c:v>0.40291191015593597</c:v>
                </c:pt>
                <c:pt idx="1352">
                  <c:v>0.40304363457876702</c:v>
                </c:pt>
                <c:pt idx="1353">
                  <c:v>0.40318719728781505</c:v>
                </c:pt>
                <c:pt idx="1354">
                  <c:v>0.40329813554063199</c:v>
                </c:pt>
                <c:pt idx="1355">
                  <c:v>0.40374200360226098</c:v>
                </c:pt>
                <c:pt idx="1356">
                  <c:v>0.40376853563115001</c:v>
                </c:pt>
                <c:pt idx="1357">
                  <c:v>0.40378438415713203</c:v>
                </c:pt>
                <c:pt idx="1358">
                  <c:v>0.40382439972317596</c:v>
                </c:pt>
                <c:pt idx="1359">
                  <c:v>0.40390315660388898</c:v>
                </c:pt>
                <c:pt idx="1360">
                  <c:v>0.40418871134871903</c:v>
                </c:pt>
                <c:pt idx="1361">
                  <c:v>0.40446618163161296</c:v>
                </c:pt>
                <c:pt idx="1362">
                  <c:v>0.40482449653387298</c:v>
                </c:pt>
                <c:pt idx="1363">
                  <c:v>0.40503527000579098</c:v>
                </c:pt>
                <c:pt idx="1364">
                  <c:v>0.40521008358733801</c:v>
                </c:pt>
                <c:pt idx="1365">
                  <c:v>0.40531995855827097</c:v>
                </c:pt>
                <c:pt idx="1366">
                  <c:v>0.405506767375162</c:v>
                </c:pt>
                <c:pt idx="1367">
                  <c:v>0.40570050573085603</c:v>
                </c:pt>
                <c:pt idx="1368">
                  <c:v>0.40590001870221903</c:v>
                </c:pt>
                <c:pt idx="1369">
                  <c:v>0.40605737697919897</c:v>
                </c:pt>
                <c:pt idx="1370">
                  <c:v>0.40622368591046498</c:v>
                </c:pt>
                <c:pt idx="1371">
                  <c:v>0.406333692338959</c:v>
                </c:pt>
                <c:pt idx="1372">
                  <c:v>0.40662845301313799</c:v>
                </c:pt>
                <c:pt idx="1373">
                  <c:v>0.40688015086932605</c:v>
                </c:pt>
                <c:pt idx="1374">
                  <c:v>0.40693634029899495</c:v>
                </c:pt>
                <c:pt idx="1375">
                  <c:v>0.40702177902082104</c:v>
                </c:pt>
                <c:pt idx="1376">
                  <c:v>0.40707099692423898</c:v>
                </c:pt>
                <c:pt idx="1377">
                  <c:v>0.40703331707032098</c:v>
                </c:pt>
                <c:pt idx="1378">
                  <c:v>0.40699872087889799</c:v>
                </c:pt>
                <c:pt idx="1379">
                  <c:v>0.40728597963880298</c:v>
                </c:pt>
                <c:pt idx="1380">
                  <c:v>0.40736312928623897</c:v>
                </c:pt>
                <c:pt idx="1381">
                  <c:v>0.40742121555722299</c:v>
                </c:pt>
                <c:pt idx="1382">
                  <c:v>0.40745192877484004</c:v>
                </c:pt>
                <c:pt idx="1383">
                  <c:v>0.407512703470708</c:v>
                </c:pt>
                <c:pt idx="1384">
                  <c:v>0.40755742908469195</c:v>
                </c:pt>
                <c:pt idx="1385">
                  <c:v>0.40761527095341299</c:v>
                </c:pt>
                <c:pt idx="1386">
                  <c:v>0.40770277381990705</c:v>
                </c:pt>
                <c:pt idx="1387">
                  <c:v>0.40788808314858205</c:v>
                </c:pt>
                <c:pt idx="1388">
                  <c:v>0.40819926187447797</c:v>
                </c:pt>
                <c:pt idx="1389">
                  <c:v>0.40838446166982101</c:v>
                </c:pt>
                <c:pt idx="1390">
                  <c:v>0.40865580090485798</c:v>
                </c:pt>
                <c:pt idx="1391">
                  <c:v>0.40902368809522005</c:v>
                </c:pt>
                <c:pt idx="1392">
                  <c:v>0.409233652979475</c:v>
                </c:pt>
                <c:pt idx="1393">
                  <c:v>0.40936599185968403</c:v>
                </c:pt>
                <c:pt idx="1394">
                  <c:v>0.40963384245972101</c:v>
                </c:pt>
                <c:pt idx="1395">
                  <c:v>0.40993210026966298</c:v>
                </c:pt>
                <c:pt idx="1396">
                  <c:v>0.41024615031021605</c:v>
                </c:pt>
                <c:pt idx="1397">
                  <c:v>0.41056917320906905</c:v>
                </c:pt>
                <c:pt idx="1398">
                  <c:v>0.41067074853873797</c:v>
                </c:pt>
                <c:pt idx="1399">
                  <c:v>0.41060398052651104</c:v>
                </c:pt>
                <c:pt idx="1400">
                  <c:v>0.41068268080052195</c:v>
                </c:pt>
                <c:pt idx="1401">
                  <c:v>0.41076046137183198</c:v>
                </c:pt>
                <c:pt idx="1402">
                  <c:v>0.41084888421725596</c:v>
                </c:pt>
                <c:pt idx="1403">
                  <c:v>0.41092569540289503</c:v>
                </c:pt>
                <c:pt idx="1404">
                  <c:v>0.410963396123187</c:v>
                </c:pt>
                <c:pt idx="1405">
                  <c:v>0.41101050623598001</c:v>
                </c:pt>
                <c:pt idx="1406">
                  <c:v>0.41104968871797298</c:v>
                </c:pt>
                <c:pt idx="1407">
                  <c:v>0.41108319221429901</c:v>
                </c:pt>
                <c:pt idx="1408">
                  <c:v>0.41111956677860095</c:v>
                </c:pt>
                <c:pt idx="1409">
                  <c:v>0.41117021330736803</c:v>
                </c:pt>
                <c:pt idx="1410">
                  <c:v>0.41119225275691895</c:v>
                </c:pt>
                <c:pt idx="1411">
                  <c:v>0.41125091937191305</c:v>
                </c:pt>
                <c:pt idx="1412">
                  <c:v>0.41143110402653005</c:v>
                </c:pt>
                <c:pt idx="1413">
                  <c:v>0.41163571485716599</c:v>
                </c:pt>
                <c:pt idx="1414">
                  <c:v>0.41184316750489303</c:v>
                </c:pt>
                <c:pt idx="1415">
                  <c:v>0.41234309396597202</c:v>
                </c:pt>
                <c:pt idx="1416">
                  <c:v>0.41252757178792099</c:v>
                </c:pt>
                <c:pt idx="1417">
                  <c:v>0.41272081535018801</c:v>
                </c:pt>
                <c:pt idx="1418">
                  <c:v>0.41300594433176796</c:v>
                </c:pt>
                <c:pt idx="1419">
                  <c:v>0.413285863315346</c:v>
                </c:pt>
                <c:pt idx="1420">
                  <c:v>0.41353878503654795</c:v>
                </c:pt>
                <c:pt idx="1421">
                  <c:v>0.41390542135765696</c:v>
                </c:pt>
                <c:pt idx="1422">
                  <c:v>0.41394839395518801</c:v>
                </c:pt>
                <c:pt idx="1423">
                  <c:v>0.41397209586749495</c:v>
                </c:pt>
                <c:pt idx="1424">
                  <c:v>0.41398580175591604</c:v>
                </c:pt>
                <c:pt idx="1425">
                  <c:v>0.41402812075459605</c:v>
                </c:pt>
                <c:pt idx="1426">
                  <c:v>0.41428024788978601</c:v>
                </c:pt>
                <c:pt idx="1427">
                  <c:v>0.41452497506713104</c:v>
                </c:pt>
                <c:pt idx="1428">
                  <c:v>0.41462493639388898</c:v>
                </c:pt>
                <c:pt idx="1429">
                  <c:v>0.41464912292326095</c:v>
                </c:pt>
                <c:pt idx="1430">
                  <c:v>0.414681129478914</c:v>
                </c:pt>
                <c:pt idx="1431">
                  <c:v>0.41470557240258998</c:v>
                </c:pt>
                <c:pt idx="1432">
                  <c:v>0.414720445244947</c:v>
                </c:pt>
                <c:pt idx="1433">
                  <c:v>0.41475128273879802</c:v>
                </c:pt>
                <c:pt idx="1434">
                  <c:v>0.41477251109254398</c:v>
                </c:pt>
                <c:pt idx="1435">
                  <c:v>0.41480073446256804</c:v>
                </c:pt>
                <c:pt idx="1436">
                  <c:v>0.414817826632777</c:v>
                </c:pt>
                <c:pt idx="1437">
                  <c:v>0.41483802094063804</c:v>
                </c:pt>
                <c:pt idx="1438">
                  <c:v>0.41484900007488301</c:v>
                </c:pt>
                <c:pt idx="1439">
                  <c:v>0.41486919438274406</c:v>
                </c:pt>
                <c:pt idx="1440">
                  <c:v>0.41488510044149696</c:v>
                </c:pt>
                <c:pt idx="1441">
                  <c:v>0.41489620122819804</c:v>
                </c:pt>
                <c:pt idx="1442">
                  <c:v>0.41518983300049495</c:v>
                </c:pt>
                <c:pt idx="1443">
                  <c:v>0.41559527231452498</c:v>
                </c:pt>
                <c:pt idx="1444">
                  <c:v>0.41610363083904101</c:v>
                </c:pt>
                <c:pt idx="1445">
                  <c:v>0.41662290503739596</c:v>
                </c:pt>
                <c:pt idx="1446">
                  <c:v>0.41686071078889397</c:v>
                </c:pt>
                <c:pt idx="1447">
                  <c:v>0.41716946842034797</c:v>
                </c:pt>
                <c:pt idx="1448">
                  <c:v>0.41739358838995499</c:v>
                </c:pt>
                <c:pt idx="1449">
                  <c:v>0.41751315024626801</c:v>
                </c:pt>
                <c:pt idx="1450">
                  <c:v>0.41772435392075302</c:v>
                </c:pt>
                <c:pt idx="1451">
                  <c:v>0.41782893895901296</c:v>
                </c:pt>
                <c:pt idx="1452">
                  <c:v>0.41794112208225198</c:v>
                </c:pt>
                <c:pt idx="1453">
                  <c:v>0.41828821450292497</c:v>
                </c:pt>
                <c:pt idx="1454">
                  <c:v>0.41849971489281801</c:v>
                </c:pt>
                <c:pt idx="1455">
                  <c:v>0.418611659393058</c:v>
                </c:pt>
                <c:pt idx="1456">
                  <c:v>0.41844184632971004</c:v>
                </c:pt>
                <c:pt idx="1457">
                  <c:v>0.418594185015149</c:v>
                </c:pt>
                <c:pt idx="1458">
                  <c:v>0.41878956856312499</c:v>
                </c:pt>
                <c:pt idx="1459">
                  <c:v>0.41886848321691705</c:v>
                </c:pt>
                <c:pt idx="1460">
                  <c:v>0.41915394619285595</c:v>
                </c:pt>
                <c:pt idx="1461">
                  <c:v>0.41936988307509904</c:v>
                </c:pt>
                <c:pt idx="1462">
                  <c:v>0.41953913090172201</c:v>
                </c:pt>
                <c:pt idx="1463">
                  <c:v>0.41976496383379802</c:v>
                </c:pt>
                <c:pt idx="1464">
                  <c:v>0.41987788029983597</c:v>
                </c:pt>
                <c:pt idx="1465">
                  <c:v>0.42013314763654097</c:v>
                </c:pt>
                <c:pt idx="1466">
                  <c:v>0.42031406772707003</c:v>
                </c:pt>
                <c:pt idx="1467">
                  <c:v>0.42039222114625996</c:v>
                </c:pt>
                <c:pt idx="1468">
                  <c:v>0.42056984255351004</c:v>
                </c:pt>
                <c:pt idx="1469">
                  <c:v>0.42075785832061796</c:v>
                </c:pt>
                <c:pt idx="1470">
                  <c:v>0.42094506496572104</c:v>
                </c:pt>
                <c:pt idx="1471">
                  <c:v>0.42118817485794802</c:v>
                </c:pt>
                <c:pt idx="1472">
                  <c:v>0.42129773772099899</c:v>
                </c:pt>
                <c:pt idx="1473">
                  <c:v>0.42134512004085301</c:v>
                </c:pt>
                <c:pt idx="1474">
                  <c:v>0.42146963411475902</c:v>
                </c:pt>
                <c:pt idx="1475">
                  <c:v>0.42159397223455097</c:v>
                </c:pt>
                <c:pt idx="1476">
                  <c:v>0.42172114696544005</c:v>
                </c:pt>
                <c:pt idx="1477">
                  <c:v>0.42180860914095897</c:v>
                </c:pt>
                <c:pt idx="1478">
                  <c:v>0.42194893491373697</c:v>
                </c:pt>
                <c:pt idx="1479">
                  <c:v>0.42208347518365297</c:v>
                </c:pt>
                <c:pt idx="1480">
                  <c:v>0.42219882587465796</c:v>
                </c:pt>
                <c:pt idx="1481">
                  <c:v>0.42241438881108295</c:v>
                </c:pt>
                <c:pt idx="1482">
                  <c:v>0.42253186729633996</c:v>
                </c:pt>
                <c:pt idx="1483">
                  <c:v>0.42268567687637004</c:v>
                </c:pt>
                <c:pt idx="1484">
                  <c:v>0.42275469177248304</c:v>
                </c:pt>
                <c:pt idx="1485">
                  <c:v>0.42288665241555301</c:v>
                </c:pt>
                <c:pt idx="1486">
                  <c:v>0.422959135396897</c:v>
                </c:pt>
                <c:pt idx="1487">
                  <c:v>0.42305034603849301</c:v>
                </c:pt>
                <c:pt idx="1488">
                  <c:v>0.42322808540662304</c:v>
                </c:pt>
                <c:pt idx="1489">
                  <c:v>0.42336888966703401</c:v>
                </c:pt>
                <c:pt idx="1490">
                  <c:v>0.42341570881766299</c:v>
                </c:pt>
                <c:pt idx="1491">
                  <c:v>0.42352362748996897</c:v>
                </c:pt>
                <c:pt idx="1492">
                  <c:v>0.42363662584692796</c:v>
                </c:pt>
                <c:pt idx="1493">
                  <c:v>0.42371916627544504</c:v>
                </c:pt>
                <c:pt idx="1494">
                  <c:v>0.42380656202328604</c:v>
                </c:pt>
                <c:pt idx="1495">
                  <c:v>0.42383517372644797</c:v>
                </c:pt>
                <c:pt idx="1496">
                  <c:v>0.42393683277091099</c:v>
                </c:pt>
                <c:pt idx="1497">
                  <c:v>0.42445397896303605</c:v>
                </c:pt>
                <c:pt idx="1498">
                  <c:v>0.42459347044699902</c:v>
                </c:pt>
                <c:pt idx="1499">
                  <c:v>0.42478102165666898</c:v>
                </c:pt>
                <c:pt idx="1500">
                  <c:v>0.42481162624736801</c:v>
                </c:pt>
                <c:pt idx="1501">
                  <c:v>0.42498139017355496</c:v>
                </c:pt>
                <c:pt idx="1502">
                  <c:v>0.42517312662639795</c:v>
                </c:pt>
                <c:pt idx="1503">
                  <c:v>0.42532065644823003</c:v>
                </c:pt>
                <c:pt idx="1504">
                  <c:v>0.42541827498492002</c:v>
                </c:pt>
                <c:pt idx="1505">
                  <c:v>0.42549406094340803</c:v>
                </c:pt>
                <c:pt idx="1506">
                  <c:v>0.42556559860626697</c:v>
                </c:pt>
                <c:pt idx="1507">
                  <c:v>0.42566945950642299</c:v>
                </c:pt>
                <c:pt idx="1508">
                  <c:v>0.42585525216127695</c:v>
                </c:pt>
                <c:pt idx="1509">
                  <c:v>0.42597210255976803</c:v>
                </c:pt>
                <c:pt idx="1510">
                  <c:v>0.42629296662043104</c:v>
                </c:pt>
                <c:pt idx="1511">
                  <c:v>0.42621554571205</c:v>
                </c:pt>
                <c:pt idx="1512">
                  <c:v>0.42612181615025702</c:v>
                </c:pt>
                <c:pt idx="1513">
                  <c:v>0.42593688172867294</c:v>
                </c:pt>
                <c:pt idx="1514">
                  <c:v>0.426032283950879</c:v>
                </c:pt>
                <c:pt idx="1515">
                  <c:v>0.42613551117557102</c:v>
                </c:pt>
                <c:pt idx="1516">
                  <c:v>0.42621943711053201</c:v>
                </c:pt>
                <c:pt idx="1517">
                  <c:v>0.42647862439400697</c:v>
                </c:pt>
                <c:pt idx="1518">
                  <c:v>0.42670179461557101</c:v>
                </c:pt>
                <c:pt idx="1519">
                  <c:v>0.42692995024287295</c:v>
                </c:pt>
                <c:pt idx="1520">
                  <c:v>0.42721120399730195</c:v>
                </c:pt>
                <c:pt idx="1521">
                  <c:v>0.42745694039436599</c:v>
                </c:pt>
                <c:pt idx="1522">
                  <c:v>0.42756194348391396</c:v>
                </c:pt>
                <c:pt idx="1523">
                  <c:v>0.42774052937717999</c:v>
                </c:pt>
                <c:pt idx="1524">
                  <c:v>0.42788827816077701</c:v>
                </c:pt>
                <c:pt idx="1525">
                  <c:v>0.42801298623080997</c:v>
                </c:pt>
                <c:pt idx="1526">
                  <c:v>0.42825516119622398</c:v>
                </c:pt>
                <c:pt idx="1527">
                  <c:v>0.42840860826482796</c:v>
                </c:pt>
                <c:pt idx="1528">
                  <c:v>0.42867947893177005</c:v>
                </c:pt>
                <c:pt idx="1529">
                  <c:v>0.42873484905328996</c:v>
                </c:pt>
                <c:pt idx="1530">
                  <c:v>0.428805407506755</c:v>
                </c:pt>
                <c:pt idx="1531">
                  <c:v>0.42888058013701202</c:v>
                </c:pt>
                <c:pt idx="1532">
                  <c:v>0.429028810566498</c:v>
                </c:pt>
                <c:pt idx="1533">
                  <c:v>0.42911720057458003</c:v>
                </c:pt>
                <c:pt idx="1534">
                  <c:v>0.42920923960367197</c:v>
                </c:pt>
                <c:pt idx="1535">
                  <c:v>0.42925192515622501</c:v>
                </c:pt>
                <c:pt idx="1536">
                  <c:v>0.42932621963060402</c:v>
                </c:pt>
                <c:pt idx="1537">
                  <c:v>0.42942982665214802</c:v>
                </c:pt>
                <c:pt idx="1538">
                  <c:v>0.42952859998649595</c:v>
                </c:pt>
                <c:pt idx="1539">
                  <c:v>0.42963725905635397</c:v>
                </c:pt>
                <c:pt idx="1540">
                  <c:v>0.42975871867076998</c:v>
                </c:pt>
                <c:pt idx="1541">
                  <c:v>0.42989850907787197</c:v>
                </c:pt>
                <c:pt idx="1542">
                  <c:v>0.42987723307141001</c:v>
                </c:pt>
                <c:pt idx="1543">
                  <c:v>0.42970410881454701</c:v>
                </c:pt>
                <c:pt idx="1544">
                  <c:v>0.42953698896394799</c:v>
                </c:pt>
                <c:pt idx="1545">
                  <c:v>0.42971569831815504</c:v>
                </c:pt>
                <c:pt idx="1546">
                  <c:v>0.43008800947275405</c:v>
                </c:pt>
                <c:pt idx="1547">
                  <c:v>0.43038269939269602</c:v>
                </c:pt>
                <c:pt idx="1548">
                  <c:v>0.430587132063039</c:v>
                </c:pt>
                <c:pt idx="1549">
                  <c:v>0.43088317584172597</c:v>
                </c:pt>
                <c:pt idx="1550">
                  <c:v>0.43109906006777698</c:v>
                </c:pt>
                <c:pt idx="1551">
                  <c:v>0.43126297389507295</c:v>
                </c:pt>
                <c:pt idx="1552">
                  <c:v>0.43142869559546404</c:v>
                </c:pt>
                <c:pt idx="1553">
                  <c:v>0.43166857937366698</c:v>
                </c:pt>
                <c:pt idx="1554">
                  <c:v>0.43176224818152298</c:v>
                </c:pt>
                <c:pt idx="1555">
                  <c:v>0.43183667229060696</c:v>
                </c:pt>
                <c:pt idx="1556">
                  <c:v>0.43209343537936595</c:v>
                </c:pt>
                <c:pt idx="1557">
                  <c:v>0.43233816111771095</c:v>
                </c:pt>
                <c:pt idx="1558">
                  <c:v>0.43242449087650103</c:v>
                </c:pt>
                <c:pt idx="1559">
                  <c:v>0.43250945491688697</c:v>
                </c:pt>
                <c:pt idx="1560">
                  <c:v>0.43266311310416194</c:v>
                </c:pt>
                <c:pt idx="1561">
                  <c:v>0.43281517400816505</c:v>
                </c:pt>
                <c:pt idx="1562">
                  <c:v>0.43295704244448097</c:v>
                </c:pt>
                <c:pt idx="1563">
                  <c:v>0.433027958678326</c:v>
                </c:pt>
                <c:pt idx="1564">
                  <c:v>0.43306330376069102</c:v>
                </c:pt>
                <c:pt idx="1565">
                  <c:v>0.43309560904676403</c:v>
                </c:pt>
                <c:pt idx="1566">
                  <c:v>0.43311861613241798</c:v>
                </c:pt>
                <c:pt idx="1567">
                  <c:v>0.43316801475412803</c:v>
                </c:pt>
                <c:pt idx="1568">
                  <c:v>0.43324608632931605</c:v>
                </c:pt>
                <c:pt idx="1569">
                  <c:v>0.43331767492917905</c:v>
                </c:pt>
                <c:pt idx="1570">
                  <c:v>0.43342705789583003</c:v>
                </c:pt>
                <c:pt idx="1571">
                  <c:v>0.43353878576844895</c:v>
                </c:pt>
                <c:pt idx="1572">
                  <c:v>0.43374492338064996</c:v>
                </c:pt>
                <c:pt idx="1573">
                  <c:v>0.43389774348366605</c:v>
                </c:pt>
                <c:pt idx="1574">
                  <c:v>0.434168147211349</c:v>
                </c:pt>
                <c:pt idx="1575">
                  <c:v>0.43439477449494801</c:v>
                </c:pt>
                <c:pt idx="1576">
                  <c:v>0.43454698182360696</c:v>
                </c:pt>
                <c:pt idx="1577">
                  <c:v>0.434786742040431</c:v>
                </c:pt>
                <c:pt idx="1578">
                  <c:v>0.43491369372827204</c:v>
                </c:pt>
                <c:pt idx="1579">
                  <c:v>0.43505478857497104</c:v>
                </c:pt>
                <c:pt idx="1580">
                  <c:v>0.43525782008025904</c:v>
                </c:pt>
                <c:pt idx="1581">
                  <c:v>0.43536755089893198</c:v>
                </c:pt>
                <c:pt idx="1582">
                  <c:v>0.43546583739909295</c:v>
                </c:pt>
                <c:pt idx="1583">
                  <c:v>0.43558117817782205</c:v>
                </c:pt>
                <c:pt idx="1584">
                  <c:v>0.435707963275062</c:v>
                </c:pt>
                <c:pt idx="1585">
                  <c:v>0.43587072369976998</c:v>
                </c:pt>
                <c:pt idx="1586">
                  <c:v>0.43593877579653495</c:v>
                </c:pt>
                <c:pt idx="1587">
                  <c:v>0.43604201059644898</c:v>
                </c:pt>
                <c:pt idx="1588">
                  <c:v>0.43625061412377697</c:v>
                </c:pt>
                <c:pt idx="1589">
                  <c:v>0.43638773727436997</c:v>
                </c:pt>
                <c:pt idx="1590">
                  <c:v>0.43644087036535295</c:v>
                </c:pt>
                <c:pt idx="1591">
                  <c:v>0.43652015397174204</c:v>
                </c:pt>
                <c:pt idx="1592">
                  <c:v>0.43660308930957803</c:v>
                </c:pt>
                <c:pt idx="1593">
                  <c:v>0.436653865529401</c:v>
                </c:pt>
                <c:pt idx="1594">
                  <c:v>0.43674430741833503</c:v>
                </c:pt>
                <c:pt idx="1595">
                  <c:v>0.43683183342674103</c:v>
                </c:pt>
                <c:pt idx="1596">
                  <c:v>0.43690530416372397</c:v>
                </c:pt>
                <c:pt idx="1597">
                  <c:v>0.43701174090095396</c:v>
                </c:pt>
                <c:pt idx="1598">
                  <c:v>0.43710322794039702</c:v>
                </c:pt>
                <c:pt idx="1599">
                  <c:v>0.43719343722789294</c:v>
                </c:pt>
                <c:pt idx="1600">
                  <c:v>0.43724480285618395</c:v>
                </c:pt>
                <c:pt idx="1601">
                  <c:v>0.43730000174031702</c:v>
                </c:pt>
                <c:pt idx="1602">
                  <c:v>0.43736005608185102</c:v>
                </c:pt>
                <c:pt idx="1603">
                  <c:v>0.43740296439084403</c:v>
                </c:pt>
                <c:pt idx="1604">
                  <c:v>0.43746087071051198</c:v>
                </c:pt>
                <c:pt idx="1605">
                  <c:v>0.43772901600075897</c:v>
                </c:pt>
                <c:pt idx="1606">
                  <c:v>0.43804444060303005</c:v>
                </c:pt>
                <c:pt idx="1607">
                  <c:v>0.43826481850092303</c:v>
                </c:pt>
                <c:pt idx="1608">
                  <c:v>0.43863568701407896</c:v>
                </c:pt>
                <c:pt idx="1609">
                  <c:v>0.43894340586160996</c:v>
                </c:pt>
                <c:pt idx="1610">
                  <c:v>0.43913177841435802</c:v>
                </c:pt>
                <c:pt idx="1611">
                  <c:v>0.43933100767899702</c:v>
                </c:pt>
                <c:pt idx="1612">
                  <c:v>0.43947408269085997</c:v>
                </c:pt>
                <c:pt idx="1613">
                  <c:v>0.43962737751349101</c:v>
                </c:pt>
                <c:pt idx="1614">
                  <c:v>0.43982174966829701</c:v>
                </c:pt>
                <c:pt idx="1615">
                  <c:v>0.43988572138376503</c:v>
                </c:pt>
                <c:pt idx="1616">
                  <c:v>0.439956011992372</c:v>
                </c:pt>
                <c:pt idx="1617">
                  <c:v>0.44001958138171804</c:v>
                </c:pt>
                <c:pt idx="1618">
                  <c:v>0.44007706698184901</c:v>
                </c:pt>
                <c:pt idx="1619">
                  <c:v>0.44013244187959999</c:v>
                </c:pt>
                <c:pt idx="1620">
                  <c:v>0.44018148467020801</c:v>
                </c:pt>
                <c:pt idx="1621">
                  <c:v>0.44026690603714103</c:v>
                </c:pt>
                <c:pt idx="1622">
                  <c:v>0.44028674050419903</c:v>
                </c:pt>
                <c:pt idx="1623">
                  <c:v>0.44036792791156598</c:v>
                </c:pt>
                <c:pt idx="1624">
                  <c:v>0.44040544668243997</c:v>
                </c:pt>
                <c:pt idx="1625">
                  <c:v>0.44046099621141499</c:v>
                </c:pt>
                <c:pt idx="1626">
                  <c:v>0.44063412787564005</c:v>
                </c:pt>
                <c:pt idx="1627">
                  <c:v>0.44083839256800506</c:v>
                </c:pt>
                <c:pt idx="1628">
                  <c:v>0.440939616494335</c:v>
                </c:pt>
                <c:pt idx="1629">
                  <c:v>0.44105148191035703</c:v>
                </c:pt>
                <c:pt idx="1630">
                  <c:v>0.44119682908662605</c:v>
                </c:pt>
                <c:pt idx="1631">
                  <c:v>0.44129260249384705</c:v>
                </c:pt>
                <c:pt idx="1632">
                  <c:v>0.44140291061869397</c:v>
                </c:pt>
                <c:pt idx="1633">
                  <c:v>0.44159550898231503</c:v>
                </c:pt>
                <c:pt idx="1634">
                  <c:v>0.44186325858098996</c:v>
                </c:pt>
                <c:pt idx="1635">
                  <c:v>0.44217735682264003</c:v>
                </c:pt>
                <c:pt idx="1636">
                  <c:v>0.44244740470113197</c:v>
                </c:pt>
                <c:pt idx="1637">
                  <c:v>0.44262360615376495</c:v>
                </c:pt>
                <c:pt idx="1638">
                  <c:v>0.44279625244570597</c:v>
                </c:pt>
                <c:pt idx="1639">
                  <c:v>0.44288299430857303</c:v>
                </c:pt>
                <c:pt idx="1640">
                  <c:v>0.44301348555777198</c:v>
                </c:pt>
                <c:pt idx="1641">
                  <c:v>0.44312081536714898</c:v>
                </c:pt>
                <c:pt idx="1642">
                  <c:v>0.44330837144115598</c:v>
                </c:pt>
                <c:pt idx="1643">
                  <c:v>0.443460627733132</c:v>
                </c:pt>
                <c:pt idx="1644">
                  <c:v>0.44357726299349598</c:v>
                </c:pt>
                <c:pt idx="1645">
                  <c:v>0.44362655346984203</c:v>
                </c:pt>
                <c:pt idx="1646">
                  <c:v>0.44365803310179397</c:v>
                </c:pt>
                <c:pt idx="1647">
                  <c:v>0.44374363560973396</c:v>
                </c:pt>
                <c:pt idx="1648">
                  <c:v>0.44379154540046795</c:v>
                </c:pt>
                <c:pt idx="1649">
                  <c:v>0.44385712205235694</c:v>
                </c:pt>
                <c:pt idx="1650">
                  <c:v>0.44387190130308296</c:v>
                </c:pt>
                <c:pt idx="1651">
                  <c:v>0.44387111340973096</c:v>
                </c:pt>
                <c:pt idx="1652">
                  <c:v>0.44381707755078303</c:v>
                </c:pt>
                <c:pt idx="1653">
                  <c:v>0.44378045212226103</c:v>
                </c:pt>
                <c:pt idx="1654">
                  <c:v>0.44380996001385198</c:v>
                </c:pt>
                <c:pt idx="1655">
                  <c:v>0.44384095569829596</c:v>
                </c:pt>
                <c:pt idx="1656">
                  <c:v>0.44389567341323499</c:v>
                </c:pt>
                <c:pt idx="1657">
                  <c:v>0.44393749692344497</c:v>
                </c:pt>
                <c:pt idx="1658">
                  <c:v>0.44399444632766405</c:v>
                </c:pt>
                <c:pt idx="1659">
                  <c:v>0.44403205442478999</c:v>
                </c:pt>
                <c:pt idx="1660">
                  <c:v>0.444109665376202</c:v>
                </c:pt>
                <c:pt idx="1661">
                  <c:v>0.444762200536024</c:v>
                </c:pt>
                <c:pt idx="1662">
                  <c:v>0.44547174317137395</c:v>
                </c:pt>
                <c:pt idx="1663">
                  <c:v>0.44588979413156904</c:v>
                </c:pt>
                <c:pt idx="1664">
                  <c:v>0.44604073088274199</c:v>
                </c:pt>
                <c:pt idx="1665">
                  <c:v>0.44623644762440595</c:v>
                </c:pt>
                <c:pt idx="1666">
                  <c:v>0.44637329277017801</c:v>
                </c:pt>
                <c:pt idx="1667">
                  <c:v>0.44644671423757099</c:v>
                </c:pt>
                <c:pt idx="1668">
                  <c:v>0.44651793962975495</c:v>
                </c:pt>
                <c:pt idx="1669">
                  <c:v>0.44665102256504596</c:v>
                </c:pt>
                <c:pt idx="1670">
                  <c:v>0.44676016544158603</c:v>
                </c:pt>
                <c:pt idx="1671">
                  <c:v>0.44691934635202901</c:v>
                </c:pt>
                <c:pt idx="1672">
                  <c:v>0.44704521159437305</c:v>
                </c:pt>
                <c:pt idx="1673">
                  <c:v>0.44714305489036898</c:v>
                </c:pt>
                <c:pt idx="1674">
                  <c:v>0.44726733526217299</c:v>
                </c:pt>
                <c:pt idx="1675">
                  <c:v>0.44731377264740402</c:v>
                </c:pt>
                <c:pt idx="1676">
                  <c:v>0.44736200760883904</c:v>
                </c:pt>
                <c:pt idx="1677">
                  <c:v>0.44747899986002004</c:v>
                </c:pt>
                <c:pt idx="1678">
                  <c:v>0.44755494745457702</c:v>
                </c:pt>
                <c:pt idx="1679">
                  <c:v>0.44764647404288904</c:v>
                </c:pt>
                <c:pt idx="1680">
                  <c:v>0.44770459567343701</c:v>
                </c:pt>
                <c:pt idx="1681">
                  <c:v>0.447783988622382</c:v>
                </c:pt>
                <c:pt idx="1682">
                  <c:v>0.44787360398751797</c:v>
                </c:pt>
                <c:pt idx="1683">
                  <c:v>0.44796664724625301</c:v>
                </c:pt>
                <c:pt idx="1684">
                  <c:v>0.44816318247192499</c:v>
                </c:pt>
                <c:pt idx="1685">
                  <c:v>0.44826095252722797</c:v>
                </c:pt>
                <c:pt idx="1686">
                  <c:v>0.44838509313179797</c:v>
                </c:pt>
                <c:pt idx="1687">
                  <c:v>0.44850550205486805</c:v>
                </c:pt>
                <c:pt idx="1688">
                  <c:v>0.44864655961557198</c:v>
                </c:pt>
                <c:pt idx="1689">
                  <c:v>0.44880552924747596</c:v>
                </c:pt>
                <c:pt idx="1690">
                  <c:v>0.44887369462954496</c:v>
                </c:pt>
                <c:pt idx="1691">
                  <c:v>0.44901350829641495</c:v>
                </c:pt>
                <c:pt idx="1692">
                  <c:v>0.44923561640592402</c:v>
                </c:pt>
                <c:pt idx="1693">
                  <c:v>0.449318826290664</c:v>
                </c:pt>
                <c:pt idx="1694">
                  <c:v>0.449489612010888</c:v>
                </c:pt>
                <c:pt idx="1695">
                  <c:v>0.44978701030264501</c:v>
                </c:pt>
                <c:pt idx="1696">
                  <c:v>0.45001449185350795</c:v>
                </c:pt>
                <c:pt idx="1697">
                  <c:v>0.45017234925688299</c:v>
                </c:pt>
                <c:pt idx="1698">
                  <c:v>0.45021074631671698</c:v>
                </c:pt>
                <c:pt idx="1699">
                  <c:v>0.45025288546289199</c:v>
                </c:pt>
                <c:pt idx="1700">
                  <c:v>0.45032935418374898</c:v>
                </c:pt>
                <c:pt idx="1701">
                  <c:v>0.45041200548203697</c:v>
                </c:pt>
                <c:pt idx="1702">
                  <c:v>0.45051620054597996</c:v>
                </c:pt>
                <c:pt idx="1703">
                  <c:v>0.45056743728915405</c:v>
                </c:pt>
                <c:pt idx="1704">
                  <c:v>0.45060151713202701</c:v>
                </c:pt>
                <c:pt idx="1705">
                  <c:v>0.45063427371811005</c:v>
                </c:pt>
                <c:pt idx="1706">
                  <c:v>0.45067256229645802</c:v>
                </c:pt>
                <c:pt idx="1707">
                  <c:v>0.45071997773002004</c:v>
                </c:pt>
                <c:pt idx="1708">
                  <c:v>0.45078065076836005</c:v>
                </c:pt>
                <c:pt idx="1709">
                  <c:v>0.45081215707618705</c:v>
                </c:pt>
                <c:pt idx="1710">
                  <c:v>0.45100592457208999</c:v>
                </c:pt>
                <c:pt idx="1711">
                  <c:v>0.45156279792092002</c:v>
                </c:pt>
                <c:pt idx="1712">
                  <c:v>0.45175900474953301</c:v>
                </c:pt>
                <c:pt idx="1713">
                  <c:v>0.45197664368860202</c:v>
                </c:pt>
                <c:pt idx="1714">
                  <c:v>0.45217368587712103</c:v>
                </c:pt>
                <c:pt idx="1715">
                  <c:v>0.45230969356137296</c:v>
                </c:pt>
                <c:pt idx="1716">
                  <c:v>0.45243614262694898</c:v>
                </c:pt>
                <c:pt idx="1717">
                  <c:v>0.45258065296959404</c:v>
                </c:pt>
                <c:pt idx="1718">
                  <c:v>0.45270842416364998</c:v>
                </c:pt>
                <c:pt idx="1719">
                  <c:v>0.45284089487052603</c:v>
                </c:pt>
                <c:pt idx="1720">
                  <c:v>0.45309886765037199</c:v>
                </c:pt>
                <c:pt idx="1721">
                  <c:v>0.45337652060176103</c:v>
                </c:pt>
                <c:pt idx="1722">
                  <c:v>0.45354377631540899</c:v>
                </c:pt>
                <c:pt idx="1723">
                  <c:v>0.45369792421450705</c:v>
                </c:pt>
                <c:pt idx="1724">
                  <c:v>0.45372625400433597</c:v>
                </c:pt>
                <c:pt idx="1725">
                  <c:v>0.45374601249841295</c:v>
                </c:pt>
                <c:pt idx="1726">
                  <c:v>0.453783797666369</c:v>
                </c:pt>
                <c:pt idx="1727">
                  <c:v>0.45380552413794395</c:v>
                </c:pt>
                <c:pt idx="1728">
                  <c:v>0.45384559215979703</c:v>
                </c:pt>
                <c:pt idx="1729">
                  <c:v>0.45391108645092104</c:v>
                </c:pt>
                <c:pt idx="1730">
                  <c:v>0.45394438463018205</c:v>
                </c:pt>
                <c:pt idx="1731">
                  <c:v>0.45398201235993796</c:v>
                </c:pt>
                <c:pt idx="1732">
                  <c:v>0.45401956137059496</c:v>
                </c:pt>
                <c:pt idx="1733">
                  <c:v>0.45405215107795704</c:v>
                </c:pt>
                <c:pt idx="1734">
                  <c:v>0.45408001763932404</c:v>
                </c:pt>
                <c:pt idx="1735">
                  <c:v>0.45410646613851702</c:v>
                </c:pt>
                <c:pt idx="1736">
                  <c:v>0.45413197224526403</c:v>
                </c:pt>
                <c:pt idx="1737">
                  <c:v>0.454186345039438</c:v>
                </c:pt>
                <c:pt idx="1738">
                  <c:v>0.45423022826841797</c:v>
                </c:pt>
                <c:pt idx="1739">
                  <c:v>0.45426406108657202</c:v>
                </c:pt>
                <c:pt idx="1740">
                  <c:v>0.45489767433114803</c:v>
                </c:pt>
                <c:pt idx="1741">
                  <c:v>0.45534175911980501</c:v>
                </c:pt>
                <c:pt idx="1742">
                  <c:v>0.45554227268566105</c:v>
                </c:pt>
                <c:pt idx="1743">
                  <c:v>0.45570226005144199</c:v>
                </c:pt>
                <c:pt idx="1744">
                  <c:v>0.45583855218376002</c:v>
                </c:pt>
                <c:pt idx="1745">
                  <c:v>0.455941350301862</c:v>
                </c:pt>
                <c:pt idx="1746">
                  <c:v>0.45600352801974398</c:v>
                </c:pt>
                <c:pt idx="1747">
                  <c:v>0.45607657347628106</c:v>
                </c:pt>
                <c:pt idx="1748">
                  <c:v>0.45619914731554201</c:v>
                </c:pt>
                <c:pt idx="1749">
                  <c:v>0.45628662370373596</c:v>
                </c:pt>
                <c:pt idx="1750">
                  <c:v>0.45640599066929699</c:v>
                </c:pt>
                <c:pt idx="1751">
                  <c:v>0.45645820912123503</c:v>
                </c:pt>
                <c:pt idx="1752">
                  <c:v>0.45656858814483603</c:v>
                </c:pt>
                <c:pt idx="1753">
                  <c:v>0.45662880104153902</c:v>
                </c:pt>
                <c:pt idx="1754">
                  <c:v>0.45675184375592703</c:v>
                </c:pt>
                <c:pt idx="1755">
                  <c:v>0.45680363581406402</c:v>
                </c:pt>
                <c:pt idx="1756">
                  <c:v>0.45688322586950603</c:v>
                </c:pt>
                <c:pt idx="1757">
                  <c:v>0.45699076022750196</c:v>
                </c:pt>
                <c:pt idx="1758">
                  <c:v>0.45704108923314901</c:v>
                </c:pt>
                <c:pt idx="1759">
                  <c:v>0.45709507587002096</c:v>
                </c:pt>
                <c:pt idx="1760">
                  <c:v>0.45714379551792905</c:v>
                </c:pt>
                <c:pt idx="1761">
                  <c:v>0.45726274168534498</c:v>
                </c:pt>
                <c:pt idx="1762">
                  <c:v>0.45734711899795999</c:v>
                </c:pt>
                <c:pt idx="1763">
                  <c:v>0.45741148307678603</c:v>
                </c:pt>
                <c:pt idx="1764">
                  <c:v>0.45746009183172698</c:v>
                </c:pt>
                <c:pt idx="1765">
                  <c:v>0.45754683563197995</c:v>
                </c:pt>
                <c:pt idx="1766">
                  <c:v>0.45758536391804505</c:v>
                </c:pt>
                <c:pt idx="1767">
                  <c:v>0.45787362986886604</c:v>
                </c:pt>
                <c:pt idx="1768">
                  <c:v>0.45817599830896705</c:v>
                </c:pt>
                <c:pt idx="1769">
                  <c:v>0.45839127702593896</c:v>
                </c:pt>
                <c:pt idx="1770">
                  <c:v>0.458718606550514</c:v>
                </c:pt>
                <c:pt idx="1771">
                  <c:v>0.45891756290574703</c:v>
                </c:pt>
                <c:pt idx="1772">
                  <c:v>0.45914707612939798</c:v>
                </c:pt>
                <c:pt idx="1773">
                  <c:v>0.45929326296749695</c:v>
                </c:pt>
                <c:pt idx="1774">
                  <c:v>0.45938563982624603</c:v>
                </c:pt>
                <c:pt idx="1775">
                  <c:v>0.45949509630301399</c:v>
                </c:pt>
                <c:pt idx="1776">
                  <c:v>0.45958012708949603</c:v>
                </c:pt>
                <c:pt idx="1777">
                  <c:v>0.45965395511577201</c:v>
                </c:pt>
                <c:pt idx="1778">
                  <c:v>0.45976543176241302</c:v>
                </c:pt>
                <c:pt idx="1779">
                  <c:v>0.45987452093556802</c:v>
                </c:pt>
                <c:pt idx="1780">
                  <c:v>0.45996046998108298</c:v>
                </c:pt>
                <c:pt idx="1781">
                  <c:v>0.46006515151087801</c:v>
                </c:pt>
                <c:pt idx="1782">
                  <c:v>0.46019773732880298</c:v>
                </c:pt>
                <c:pt idx="1783">
                  <c:v>0.46030421088232798</c:v>
                </c:pt>
                <c:pt idx="1784">
                  <c:v>0.46042069092610105</c:v>
                </c:pt>
                <c:pt idx="1785">
                  <c:v>0.46046791256546804</c:v>
                </c:pt>
                <c:pt idx="1786">
                  <c:v>0.46053222394098703</c:v>
                </c:pt>
                <c:pt idx="1787">
                  <c:v>0.46055965746480998</c:v>
                </c:pt>
                <c:pt idx="1788">
                  <c:v>0.46061238829543705</c:v>
                </c:pt>
                <c:pt idx="1789">
                  <c:v>0.460643981820823</c:v>
                </c:pt>
                <c:pt idx="1790">
                  <c:v>0.46068704345862699</c:v>
                </c:pt>
                <c:pt idx="1791">
                  <c:v>0.46070626941179804</c:v>
                </c:pt>
                <c:pt idx="1792">
                  <c:v>0.46073055482632996</c:v>
                </c:pt>
                <c:pt idx="1793">
                  <c:v>0.46084987341008399</c:v>
                </c:pt>
                <c:pt idx="1794">
                  <c:v>0.46109737381100702</c:v>
                </c:pt>
                <c:pt idx="1795">
                  <c:v>0.46128965764218199</c:v>
                </c:pt>
                <c:pt idx="1796">
                  <c:v>0.46135736694174201</c:v>
                </c:pt>
                <c:pt idx="1797">
                  <c:v>0.46147294883200896</c:v>
                </c:pt>
                <c:pt idx="1798">
                  <c:v>0.46170279016528404</c:v>
                </c:pt>
                <c:pt idx="1799">
                  <c:v>0.46184217610617695</c:v>
                </c:pt>
                <c:pt idx="1800">
                  <c:v>0.46199481875693904</c:v>
                </c:pt>
                <c:pt idx="1801">
                  <c:v>0.46231751334460003</c:v>
                </c:pt>
                <c:pt idx="1802">
                  <c:v>0.46241930291251998</c:v>
                </c:pt>
                <c:pt idx="1803">
                  <c:v>0.46270797528142404</c:v>
                </c:pt>
                <c:pt idx="1804">
                  <c:v>0.46280271483673496</c:v>
                </c:pt>
                <c:pt idx="1805">
                  <c:v>0.462904616400869</c:v>
                </c:pt>
                <c:pt idx="1806">
                  <c:v>0.46294708585669797</c:v>
                </c:pt>
                <c:pt idx="1807">
                  <c:v>0.46299131440241303</c:v>
                </c:pt>
                <c:pt idx="1808">
                  <c:v>0.46304572053961401</c:v>
                </c:pt>
                <c:pt idx="1809">
                  <c:v>0.46307286078357601</c:v>
                </c:pt>
                <c:pt idx="1810">
                  <c:v>0.46318016526664696</c:v>
                </c:pt>
                <c:pt idx="1811">
                  <c:v>0.46323268666468398</c:v>
                </c:pt>
                <c:pt idx="1812">
                  <c:v>0.46332616972721896</c:v>
                </c:pt>
                <c:pt idx="1813">
                  <c:v>0.46335481776251197</c:v>
                </c:pt>
                <c:pt idx="1814">
                  <c:v>0.46340181059233398</c:v>
                </c:pt>
                <c:pt idx="1815">
                  <c:v>0.46349655014764501</c:v>
                </c:pt>
                <c:pt idx="1816">
                  <c:v>0.46360536242204697</c:v>
                </c:pt>
                <c:pt idx="1817">
                  <c:v>0.46369029652301996</c:v>
                </c:pt>
                <c:pt idx="1818">
                  <c:v>0.46376984866364401</c:v>
                </c:pt>
                <c:pt idx="1819">
                  <c:v>0.46382282058845603</c:v>
                </c:pt>
                <c:pt idx="1820">
                  <c:v>0.46395221257722796</c:v>
                </c:pt>
                <c:pt idx="1821">
                  <c:v>0.46415509043606695</c:v>
                </c:pt>
                <c:pt idx="1822">
                  <c:v>0.46448153352806498</c:v>
                </c:pt>
                <c:pt idx="1823">
                  <c:v>0.46465657701431096</c:v>
                </c:pt>
                <c:pt idx="1824">
                  <c:v>0.46482744110609397</c:v>
                </c:pt>
                <c:pt idx="1825">
                  <c:v>0.46502066406994302</c:v>
                </c:pt>
                <c:pt idx="1826">
                  <c:v>0.46508443677786404</c:v>
                </c:pt>
                <c:pt idx="1827">
                  <c:v>0.46516582678975205</c:v>
                </c:pt>
                <c:pt idx="1828">
                  <c:v>0.46545986108586301</c:v>
                </c:pt>
                <c:pt idx="1829">
                  <c:v>0.46552167628476504</c:v>
                </c:pt>
                <c:pt idx="1830">
                  <c:v>0.46581712335726799</c:v>
                </c:pt>
                <c:pt idx="1831">
                  <c:v>0.46597156566244402</c:v>
                </c:pt>
                <c:pt idx="1832">
                  <c:v>0.46611679303294296</c:v>
                </c:pt>
                <c:pt idx="1833">
                  <c:v>0.46637145653004997</c:v>
                </c:pt>
                <c:pt idx="1834">
                  <c:v>0.46638482193604203</c:v>
                </c:pt>
                <c:pt idx="1835">
                  <c:v>0.46640985037924099</c:v>
                </c:pt>
                <c:pt idx="1836">
                  <c:v>0.46642803312668801</c:v>
                </c:pt>
                <c:pt idx="1837">
                  <c:v>0.46644415129922601</c:v>
                </c:pt>
                <c:pt idx="1838">
                  <c:v>0.46645389464397402</c:v>
                </c:pt>
                <c:pt idx="1839">
                  <c:v>0.46647595299695199</c:v>
                </c:pt>
                <c:pt idx="1840">
                  <c:v>0.46650395153037205</c:v>
                </c:pt>
                <c:pt idx="1841">
                  <c:v>0.46652148230679502</c:v>
                </c:pt>
                <c:pt idx="1842">
                  <c:v>0.46655053123797496</c:v>
                </c:pt>
                <c:pt idx="1843">
                  <c:v>0.46656657696928805</c:v>
                </c:pt>
                <c:pt idx="1844">
                  <c:v>0.46659707472496603</c:v>
                </c:pt>
                <c:pt idx="1845">
                  <c:v>0.46684729211421305</c:v>
                </c:pt>
                <c:pt idx="1846">
                  <c:v>0.46702760676027999</c:v>
                </c:pt>
                <c:pt idx="1847">
                  <c:v>0.46713532678651404</c:v>
                </c:pt>
                <c:pt idx="1848">
                  <c:v>0.46722340574447396</c:v>
                </c:pt>
                <c:pt idx="1849">
                  <c:v>0.46737114098726695</c:v>
                </c:pt>
                <c:pt idx="1850">
                  <c:v>0.46751525688112705</c:v>
                </c:pt>
                <c:pt idx="1851">
                  <c:v>0.467747991716149</c:v>
                </c:pt>
                <c:pt idx="1852">
                  <c:v>0.46797437709052803</c:v>
                </c:pt>
                <c:pt idx="1853">
                  <c:v>0.46816825383848304</c:v>
                </c:pt>
                <c:pt idx="1854">
                  <c:v>0.468449864710766</c:v>
                </c:pt>
                <c:pt idx="1855">
                  <c:v>0.46853424938111499</c:v>
                </c:pt>
                <c:pt idx="1856">
                  <c:v>0.468637019521572</c:v>
                </c:pt>
                <c:pt idx="1857">
                  <c:v>0.46876112318419905</c:v>
                </c:pt>
                <c:pt idx="1858">
                  <c:v>0.46885486760373696</c:v>
                </c:pt>
                <c:pt idx="1859">
                  <c:v>0.46896434862238001</c:v>
                </c:pt>
                <c:pt idx="1860">
                  <c:v>0.46904071540264602</c:v>
                </c:pt>
                <c:pt idx="1861">
                  <c:v>0.46918011525652603</c:v>
                </c:pt>
                <c:pt idx="1862">
                  <c:v>0.46923833439416496</c:v>
                </c:pt>
                <c:pt idx="1863">
                  <c:v>0.46928931820545094</c:v>
                </c:pt>
                <c:pt idx="1864">
                  <c:v>0.46941366486069702</c:v>
                </c:pt>
                <c:pt idx="1865">
                  <c:v>0.46951007979094905</c:v>
                </c:pt>
                <c:pt idx="1866">
                  <c:v>0.46958714442978899</c:v>
                </c:pt>
                <c:pt idx="1867">
                  <c:v>0.46966505038564699</c:v>
                </c:pt>
                <c:pt idx="1868">
                  <c:v>0.46978720961664699</c:v>
                </c:pt>
                <c:pt idx="1869">
                  <c:v>0.46984727965172501</c:v>
                </c:pt>
                <c:pt idx="1870">
                  <c:v>0.46993141135351602</c:v>
                </c:pt>
                <c:pt idx="1871">
                  <c:v>0.46998979875455804</c:v>
                </c:pt>
                <c:pt idx="1872">
                  <c:v>0.47003689640286195</c:v>
                </c:pt>
                <c:pt idx="1873">
                  <c:v>0.47005963790266203</c:v>
                </c:pt>
                <c:pt idx="1874">
                  <c:v>0.47009080618148702</c:v>
                </c:pt>
                <c:pt idx="1875">
                  <c:v>0.47013547891387397</c:v>
                </c:pt>
                <c:pt idx="1876">
                  <c:v>0.47015881460963205</c:v>
                </c:pt>
                <c:pt idx="1877">
                  <c:v>0.47018992887064204</c:v>
                </c:pt>
                <c:pt idx="1878">
                  <c:v>0.47019295298819497</c:v>
                </c:pt>
                <c:pt idx="1879">
                  <c:v>0.47006215970022602</c:v>
                </c:pt>
                <c:pt idx="1880">
                  <c:v>0.47021147924811302</c:v>
                </c:pt>
                <c:pt idx="1881">
                  <c:v>0.47050825229889703</c:v>
                </c:pt>
                <c:pt idx="1882">
                  <c:v>0.47076978035742101</c:v>
                </c:pt>
                <c:pt idx="1883">
                  <c:v>0.47088879605592804</c:v>
                </c:pt>
                <c:pt idx="1884">
                  <c:v>0.47129845524134895</c:v>
                </c:pt>
                <c:pt idx="1885">
                  <c:v>0.47147747654063199</c:v>
                </c:pt>
                <c:pt idx="1886">
                  <c:v>0.47165211651327099</c:v>
                </c:pt>
                <c:pt idx="1887">
                  <c:v>0.47195047637541099</c:v>
                </c:pt>
                <c:pt idx="1888">
                  <c:v>0.47212193384285295</c:v>
                </c:pt>
                <c:pt idx="1889">
                  <c:v>0.47221308007739904</c:v>
                </c:pt>
                <c:pt idx="1890">
                  <c:v>0.472386199063763</c:v>
                </c:pt>
                <c:pt idx="1891">
                  <c:v>0.47248791990916805</c:v>
                </c:pt>
                <c:pt idx="1892">
                  <c:v>0.47265265176451599</c:v>
                </c:pt>
                <c:pt idx="1893">
                  <c:v>0.47276598556055804</c:v>
                </c:pt>
                <c:pt idx="1894">
                  <c:v>0.47284760556315597</c:v>
                </c:pt>
                <c:pt idx="1895">
                  <c:v>0.47295686558963002</c:v>
                </c:pt>
                <c:pt idx="1896">
                  <c:v>0.47304834255355999</c:v>
                </c:pt>
                <c:pt idx="1897">
                  <c:v>0.47318208906964299</c:v>
                </c:pt>
                <c:pt idx="1898">
                  <c:v>0.47323463693235002</c:v>
                </c:pt>
                <c:pt idx="1899">
                  <c:v>0.47327176732922605</c:v>
                </c:pt>
                <c:pt idx="1900">
                  <c:v>0.47333459350248697</c:v>
                </c:pt>
                <c:pt idx="1901">
                  <c:v>0.47338958246395002</c:v>
                </c:pt>
                <c:pt idx="1902">
                  <c:v>0.47343185201610305</c:v>
                </c:pt>
                <c:pt idx="1903">
                  <c:v>0.47345356900852498</c:v>
                </c:pt>
                <c:pt idx="1904">
                  <c:v>0.47345243671664405</c:v>
                </c:pt>
                <c:pt idx="1905">
                  <c:v>0.47345065169179701</c:v>
                </c:pt>
                <c:pt idx="1906">
                  <c:v>0.47344564962589897</c:v>
                </c:pt>
                <c:pt idx="1907">
                  <c:v>0.473440434422707</c:v>
                </c:pt>
                <c:pt idx="1908">
                  <c:v>0.47343556556761901</c:v>
                </c:pt>
                <c:pt idx="1909">
                  <c:v>0.47360323307566099</c:v>
                </c:pt>
                <c:pt idx="1910">
                  <c:v>0.47397148332258698</c:v>
                </c:pt>
                <c:pt idx="1911">
                  <c:v>0.47416878966294196</c:v>
                </c:pt>
                <c:pt idx="1912">
                  <c:v>0.47449749625919102</c:v>
                </c:pt>
                <c:pt idx="1913">
                  <c:v>0.47465978999217595</c:v>
                </c:pt>
                <c:pt idx="1914">
                  <c:v>0.47495609313431197</c:v>
                </c:pt>
                <c:pt idx="1915">
                  <c:v>0.47506440932307603</c:v>
                </c:pt>
                <c:pt idx="1916">
                  <c:v>0.47529845280819605</c:v>
                </c:pt>
                <c:pt idx="1917">
                  <c:v>0.47547268961057598</c:v>
                </c:pt>
                <c:pt idx="1918">
                  <c:v>0.47562380116229896</c:v>
                </c:pt>
                <c:pt idx="1919">
                  <c:v>0.47576733720087205</c:v>
                </c:pt>
                <c:pt idx="1920">
                  <c:v>0.47547060870241498</c:v>
                </c:pt>
                <c:pt idx="1921">
                  <c:v>0.47495381291439598</c:v>
                </c:pt>
                <c:pt idx="1922">
                  <c:v>0.47508417558287597</c:v>
                </c:pt>
                <c:pt idx="1923">
                  <c:v>0.47522093998954196</c:v>
                </c:pt>
                <c:pt idx="1924">
                  <c:v>0.47539960668250403</c:v>
                </c:pt>
                <c:pt idx="1925">
                  <c:v>0.47548806706468705</c:v>
                </c:pt>
                <c:pt idx="1926">
                  <c:v>0.47566491589978599</c:v>
                </c:pt>
                <c:pt idx="1927">
                  <c:v>0.47581862954547705</c:v>
                </c:pt>
                <c:pt idx="1928">
                  <c:v>0.476106416775673</c:v>
                </c:pt>
                <c:pt idx="1929">
                  <c:v>0.47622828212052304</c:v>
                </c:pt>
                <c:pt idx="1930">
                  <c:v>0.47646345917349797</c:v>
                </c:pt>
                <c:pt idx="1931">
                  <c:v>0.47653666485176505</c:v>
                </c:pt>
                <c:pt idx="1932">
                  <c:v>0.47671839423842199</c:v>
                </c:pt>
                <c:pt idx="1933">
                  <c:v>0.47685039045386002</c:v>
                </c:pt>
                <c:pt idx="1934">
                  <c:v>0.47694141154080805</c:v>
                </c:pt>
                <c:pt idx="1935">
                  <c:v>0.47701519901925904</c:v>
                </c:pt>
                <c:pt idx="1936">
                  <c:v>0.47710367221326999</c:v>
                </c:pt>
                <c:pt idx="1937">
                  <c:v>0.47718715794781597</c:v>
                </c:pt>
                <c:pt idx="1938">
                  <c:v>0.47728358466198895</c:v>
                </c:pt>
                <c:pt idx="1939">
                  <c:v>0.47738990901742595</c:v>
                </c:pt>
                <c:pt idx="1940">
                  <c:v>0.47749908278523701</c:v>
                </c:pt>
                <c:pt idx="1941">
                  <c:v>0.47754972456641298</c:v>
                </c:pt>
                <c:pt idx="1942">
                  <c:v>0.47780451869132401</c:v>
                </c:pt>
                <c:pt idx="1943">
                  <c:v>0.47793831271265996</c:v>
                </c:pt>
                <c:pt idx="1944">
                  <c:v>0.478085334343886</c:v>
                </c:pt>
                <c:pt idx="1945">
                  <c:v>0.47821370721362799</c:v>
                </c:pt>
                <c:pt idx="1946">
                  <c:v>0.47829719294817397</c:v>
                </c:pt>
                <c:pt idx="1947">
                  <c:v>0.47848129525630101</c:v>
                </c:pt>
                <c:pt idx="1948">
                  <c:v>0.47857974336924503</c:v>
                </c:pt>
                <c:pt idx="1949">
                  <c:v>0.47863952549531097</c:v>
                </c:pt>
                <c:pt idx="1950">
                  <c:v>0.47862408778399101</c:v>
                </c:pt>
                <c:pt idx="1951">
                  <c:v>0.47860608266639004</c:v>
                </c:pt>
                <c:pt idx="1952">
                  <c:v>0.47858759627992298</c:v>
                </c:pt>
                <c:pt idx="1953">
                  <c:v>0.47856817566565601</c:v>
                </c:pt>
                <c:pt idx="1954">
                  <c:v>0.47865077029594305</c:v>
                </c:pt>
                <c:pt idx="1955">
                  <c:v>0.478992962709198</c:v>
                </c:pt>
                <c:pt idx="1956">
                  <c:v>0.47920548656876105</c:v>
                </c:pt>
                <c:pt idx="1957">
                  <c:v>0.47944074835254702</c:v>
                </c:pt>
                <c:pt idx="1958">
                  <c:v>0.47947329477187295</c:v>
                </c:pt>
                <c:pt idx="1959">
                  <c:v>0.47950722929623102</c:v>
                </c:pt>
                <c:pt idx="1960">
                  <c:v>0.47959642665844804</c:v>
                </c:pt>
                <c:pt idx="1961">
                  <c:v>0.47981518519560495</c:v>
                </c:pt>
                <c:pt idx="1962">
                  <c:v>0.47995317595779297</c:v>
                </c:pt>
                <c:pt idx="1963">
                  <c:v>0.48002510137475596</c:v>
                </c:pt>
                <c:pt idx="1964">
                  <c:v>0.48014856693007801</c:v>
                </c:pt>
                <c:pt idx="1965">
                  <c:v>0.48029203313610702</c:v>
                </c:pt>
                <c:pt idx="1966">
                  <c:v>0.480425499016782</c:v>
                </c:pt>
                <c:pt idx="1967">
                  <c:v>0.48059223521065098</c:v>
                </c:pt>
                <c:pt idx="1968">
                  <c:v>0.48065973740678503</c:v>
                </c:pt>
                <c:pt idx="1969">
                  <c:v>0.480761663799808</c:v>
                </c:pt>
                <c:pt idx="1970">
                  <c:v>0.48087455208792995</c:v>
                </c:pt>
                <c:pt idx="1971">
                  <c:v>0.48106840454862199</c:v>
                </c:pt>
                <c:pt idx="1972">
                  <c:v>0.48111975237303195</c:v>
                </c:pt>
                <c:pt idx="1973">
                  <c:v>0.48129475806671196</c:v>
                </c:pt>
                <c:pt idx="1974">
                  <c:v>0.48138053008801096</c:v>
                </c:pt>
                <c:pt idx="1975">
                  <c:v>0.48147611012071301</c:v>
                </c:pt>
                <c:pt idx="1976">
                  <c:v>0.48162399954757096</c:v>
                </c:pt>
                <c:pt idx="1977">
                  <c:v>0.48170784842937797</c:v>
                </c:pt>
                <c:pt idx="1978">
                  <c:v>0.48184439133323897</c:v>
                </c:pt>
                <c:pt idx="1979">
                  <c:v>0.48197151085359402</c:v>
                </c:pt>
                <c:pt idx="1980">
                  <c:v>0.48206689857234697</c:v>
                </c:pt>
                <c:pt idx="1981">
                  <c:v>0.482225749894304</c:v>
                </c:pt>
                <c:pt idx="1982">
                  <c:v>0.48239854752241695</c:v>
                </c:pt>
                <c:pt idx="1983">
                  <c:v>0.48265392494495496</c:v>
                </c:pt>
                <c:pt idx="1984">
                  <c:v>0.48278709314578405</c:v>
                </c:pt>
                <c:pt idx="1985">
                  <c:v>0.482912536878502</c:v>
                </c:pt>
                <c:pt idx="1986">
                  <c:v>0.48295511765621102</c:v>
                </c:pt>
                <c:pt idx="1987">
                  <c:v>0.48303048325939002</c:v>
                </c:pt>
                <c:pt idx="1988">
                  <c:v>0.48318104691303498</c:v>
                </c:pt>
                <c:pt idx="1989">
                  <c:v>0.48325489752642004</c:v>
                </c:pt>
                <c:pt idx="1990">
                  <c:v>0.48336252477693498</c:v>
                </c:pt>
                <c:pt idx="1991">
                  <c:v>0.48343236799269396</c:v>
                </c:pt>
                <c:pt idx="1992">
                  <c:v>0.48353964802286897</c:v>
                </c:pt>
                <c:pt idx="1993">
                  <c:v>0.48365067574905796</c:v>
                </c:pt>
                <c:pt idx="1994">
                  <c:v>0.48381326159558002</c:v>
                </c:pt>
                <c:pt idx="1995">
                  <c:v>0.48392814032751297</c:v>
                </c:pt>
                <c:pt idx="1996">
                  <c:v>0.48407297912740799</c:v>
                </c:pt>
                <c:pt idx="1997">
                  <c:v>0.48424090817076404</c:v>
                </c:pt>
                <c:pt idx="1998">
                  <c:v>0.48433384162998505</c:v>
                </c:pt>
                <c:pt idx="1999">
                  <c:v>0.48440826472874499</c:v>
                </c:pt>
                <c:pt idx="2000">
                  <c:v>0.48455424849938999</c:v>
                </c:pt>
                <c:pt idx="2001">
                  <c:v>0.48463668639340096</c:v>
                </c:pt>
                <c:pt idx="2002">
                  <c:v>0.48474984766920903</c:v>
                </c:pt>
                <c:pt idx="2003">
                  <c:v>0.48485957403276503</c:v>
                </c:pt>
                <c:pt idx="2004">
                  <c:v>0.48497082702398897</c:v>
                </c:pt>
                <c:pt idx="2005">
                  <c:v>0.48512368061913502</c:v>
                </c:pt>
                <c:pt idx="2006">
                  <c:v>0.48523054455581605</c:v>
                </c:pt>
                <c:pt idx="2007">
                  <c:v>0.48528931972099099</c:v>
                </c:pt>
                <c:pt idx="2008">
                  <c:v>0.48539198543158801</c:v>
                </c:pt>
                <c:pt idx="2009">
                  <c:v>0.48547652243864203</c:v>
                </c:pt>
                <c:pt idx="2010">
                  <c:v>0.48556048696031995</c:v>
                </c:pt>
                <c:pt idx="2011">
                  <c:v>0.48561888046857804</c:v>
                </c:pt>
                <c:pt idx="2012">
                  <c:v>0.48466201370936002</c:v>
                </c:pt>
                <c:pt idx="2013">
                  <c:v>0.48376279594376703</c:v>
                </c:pt>
                <c:pt idx="2014">
                  <c:v>0.48598094321263696</c:v>
                </c:pt>
                <c:pt idx="2015">
                  <c:v>0.48609929900731597</c:v>
                </c:pt>
                <c:pt idx="2016">
                  <c:v>0.48616549766160899</c:v>
                </c:pt>
                <c:pt idx="2017">
                  <c:v>0.48597033507938503</c:v>
                </c:pt>
                <c:pt idx="2018">
                  <c:v>0.48614563749395701</c:v>
                </c:pt>
                <c:pt idx="2019">
                  <c:v>0.48625502468424098</c:v>
                </c:pt>
                <c:pt idx="2020">
                  <c:v>0.48635391265759997</c:v>
                </c:pt>
                <c:pt idx="2021">
                  <c:v>0.48653728270202601</c:v>
                </c:pt>
                <c:pt idx="2022">
                  <c:v>0.48668793425650103</c:v>
                </c:pt>
                <c:pt idx="2023">
                  <c:v>0.48686959512607997</c:v>
                </c:pt>
                <c:pt idx="2024">
                  <c:v>0.48694650799424799</c:v>
                </c:pt>
                <c:pt idx="2025">
                  <c:v>0.48708934617798905</c:v>
                </c:pt>
                <c:pt idx="2026">
                  <c:v>0.48723364936874203</c:v>
                </c:pt>
                <c:pt idx="2027">
                  <c:v>0.48732716564972101</c:v>
                </c:pt>
                <c:pt idx="2028">
                  <c:v>0.48755692758288405</c:v>
                </c:pt>
                <c:pt idx="2029">
                  <c:v>0.48771832252212</c:v>
                </c:pt>
                <c:pt idx="2030">
                  <c:v>0.48789436753148197</c:v>
                </c:pt>
                <c:pt idx="2031">
                  <c:v>0.48802620766826199</c:v>
                </c:pt>
                <c:pt idx="2032">
                  <c:v>0.48817491637441901</c:v>
                </c:pt>
                <c:pt idx="2033">
                  <c:v>0.48840223662922699</c:v>
                </c:pt>
                <c:pt idx="2034">
                  <c:v>0.48861295347122402</c:v>
                </c:pt>
                <c:pt idx="2035">
                  <c:v>0.48869963305281106</c:v>
                </c:pt>
                <c:pt idx="2036">
                  <c:v>0.48885663297100801</c:v>
                </c:pt>
                <c:pt idx="2037">
                  <c:v>0.48896740374973702</c:v>
                </c:pt>
                <c:pt idx="2038">
                  <c:v>0.48903764591507304</c:v>
                </c:pt>
                <c:pt idx="2039">
                  <c:v>0.48913437149541406</c:v>
                </c:pt>
                <c:pt idx="2040">
                  <c:v>0.48919078539370398</c:v>
                </c:pt>
                <c:pt idx="2041">
                  <c:v>0.489255217355267</c:v>
                </c:pt>
                <c:pt idx="2042">
                  <c:v>0.48927713747414803</c:v>
                </c:pt>
                <c:pt idx="2043">
                  <c:v>0.48932847455554196</c:v>
                </c:pt>
                <c:pt idx="2044">
                  <c:v>0.48938022082653798</c:v>
                </c:pt>
                <c:pt idx="2045">
                  <c:v>0.48950303105363302</c:v>
                </c:pt>
                <c:pt idx="2046">
                  <c:v>0.48974452728377804</c:v>
                </c:pt>
                <c:pt idx="2047">
                  <c:v>0.48982220016994404</c:v>
                </c:pt>
                <c:pt idx="2048">
                  <c:v>0.48993172123067397</c:v>
                </c:pt>
                <c:pt idx="2049">
                  <c:v>0.49008821262079705</c:v>
                </c:pt>
                <c:pt idx="2050">
                  <c:v>0.49023508082148304</c:v>
                </c:pt>
                <c:pt idx="2051">
                  <c:v>0.490356745430788</c:v>
                </c:pt>
                <c:pt idx="2052">
                  <c:v>0.49059390627628396</c:v>
                </c:pt>
                <c:pt idx="2053">
                  <c:v>0.490631006329728</c:v>
                </c:pt>
                <c:pt idx="2054">
                  <c:v>0.49077077170011596</c:v>
                </c:pt>
                <c:pt idx="2055">
                  <c:v>0.49087021132429298</c:v>
                </c:pt>
                <c:pt idx="2056">
                  <c:v>0.49107458953804095</c:v>
                </c:pt>
                <c:pt idx="2057">
                  <c:v>0.49125422240752303</c:v>
                </c:pt>
                <c:pt idx="2058">
                  <c:v>0.49137371394591101</c:v>
                </c:pt>
                <c:pt idx="2059">
                  <c:v>0.49148815756025299</c:v>
                </c:pt>
                <c:pt idx="2060">
                  <c:v>0.49158461857817703</c:v>
                </c:pt>
                <c:pt idx="2061">
                  <c:v>0.49176975041305004</c:v>
                </c:pt>
                <c:pt idx="2062">
                  <c:v>0.49187188706066198</c:v>
                </c:pt>
                <c:pt idx="2063">
                  <c:v>0.49203086109456196</c:v>
                </c:pt>
                <c:pt idx="2064">
                  <c:v>0.49215838167697001</c:v>
                </c:pt>
                <c:pt idx="2065">
                  <c:v>0.49222030318475896</c:v>
                </c:pt>
                <c:pt idx="2066">
                  <c:v>0.49228105078564999</c:v>
                </c:pt>
                <c:pt idx="2067">
                  <c:v>0.49231916874590298</c:v>
                </c:pt>
                <c:pt idx="2068">
                  <c:v>0.49237388795891901</c:v>
                </c:pt>
                <c:pt idx="2069">
                  <c:v>0.49243565574852699</c:v>
                </c:pt>
                <c:pt idx="2070">
                  <c:v>0.49250057684871595</c:v>
                </c:pt>
                <c:pt idx="2071">
                  <c:v>0.49257653453593697</c:v>
                </c:pt>
                <c:pt idx="2072">
                  <c:v>0.49262810043837302</c:v>
                </c:pt>
                <c:pt idx="2073">
                  <c:v>0.49272186505593096</c:v>
                </c:pt>
                <c:pt idx="2074">
                  <c:v>0.49277074136993004</c:v>
                </c:pt>
                <c:pt idx="2075">
                  <c:v>0.49287165215392303</c:v>
                </c:pt>
                <c:pt idx="2076">
                  <c:v>0.49293559322546299</c:v>
                </c:pt>
                <c:pt idx="2077">
                  <c:v>0.49307498702791297</c:v>
                </c:pt>
                <c:pt idx="2078">
                  <c:v>0.493155855916807</c:v>
                </c:pt>
                <c:pt idx="2079">
                  <c:v>0.49337520954834202</c:v>
                </c:pt>
                <c:pt idx="2080">
                  <c:v>0.49345711190546404</c:v>
                </c:pt>
                <c:pt idx="2081">
                  <c:v>0.49361135703859305</c:v>
                </c:pt>
                <c:pt idx="2082">
                  <c:v>0.49381985925372596</c:v>
                </c:pt>
                <c:pt idx="2083">
                  <c:v>0.49394335870705197</c:v>
                </c:pt>
                <c:pt idx="2084">
                  <c:v>0.49400510843371503</c:v>
                </c:pt>
                <c:pt idx="2085">
                  <c:v>0.49422528615188299</c:v>
                </c:pt>
                <c:pt idx="2086">
                  <c:v>0.49444484916501397</c:v>
                </c:pt>
                <c:pt idx="2087">
                  <c:v>0.494587984514684</c:v>
                </c:pt>
                <c:pt idx="2088">
                  <c:v>0.49474662188778495</c:v>
                </c:pt>
                <c:pt idx="2089">
                  <c:v>0.49488820703511305</c:v>
                </c:pt>
                <c:pt idx="2090">
                  <c:v>0.49503524772765894</c:v>
                </c:pt>
                <c:pt idx="2091">
                  <c:v>0.49509600362161199</c:v>
                </c:pt>
                <c:pt idx="2092">
                  <c:v>0.495147292620846</c:v>
                </c:pt>
                <c:pt idx="2093">
                  <c:v>0.495247473937108</c:v>
                </c:pt>
                <c:pt idx="2094">
                  <c:v>0.49528797786640999</c:v>
                </c:pt>
                <c:pt idx="2095">
                  <c:v>0.49535065110612797</c:v>
                </c:pt>
                <c:pt idx="2096">
                  <c:v>0.49541249950868704</c:v>
                </c:pt>
                <c:pt idx="2097">
                  <c:v>0.49544068114220596</c:v>
                </c:pt>
                <c:pt idx="2098">
                  <c:v>0.49550472126506295</c:v>
                </c:pt>
                <c:pt idx="2099">
                  <c:v>0.49552853336708302</c:v>
                </c:pt>
                <c:pt idx="2100">
                  <c:v>0.49559114986844899</c:v>
                </c:pt>
                <c:pt idx="2101">
                  <c:v>0.49580913885926803</c:v>
                </c:pt>
                <c:pt idx="2102">
                  <c:v>0.496009790713975</c:v>
                </c:pt>
                <c:pt idx="2103">
                  <c:v>0.49607302026920697</c:v>
                </c:pt>
                <c:pt idx="2104">
                  <c:v>0.49619157568526695</c:v>
                </c:pt>
                <c:pt idx="2105">
                  <c:v>0.49635959293082299</c:v>
                </c:pt>
                <c:pt idx="2106">
                  <c:v>0.49648350246244599</c:v>
                </c:pt>
                <c:pt idx="2107">
                  <c:v>0.49665814861298596</c:v>
                </c:pt>
                <c:pt idx="2108">
                  <c:v>0.49675809210351296</c:v>
                </c:pt>
                <c:pt idx="2109">
                  <c:v>0.49687103844612501</c:v>
                </c:pt>
                <c:pt idx="2110">
                  <c:v>0.49715174707640797</c:v>
                </c:pt>
                <c:pt idx="2111">
                  <c:v>0.49733888616326405</c:v>
                </c:pt>
                <c:pt idx="2112">
                  <c:v>0.49748752660963502</c:v>
                </c:pt>
                <c:pt idx="2113">
                  <c:v>0.49770398585315001</c:v>
                </c:pt>
                <c:pt idx="2114">
                  <c:v>0.49777922728705704</c:v>
                </c:pt>
                <c:pt idx="2115">
                  <c:v>0.49781370436637995</c:v>
                </c:pt>
                <c:pt idx="2116">
                  <c:v>0.49782891630799497</c:v>
                </c:pt>
                <c:pt idx="2117">
                  <c:v>0.49785262250897899</c:v>
                </c:pt>
                <c:pt idx="2118">
                  <c:v>0.49759485773615697</c:v>
                </c:pt>
                <c:pt idx="2119">
                  <c:v>0.49725271398779203</c:v>
                </c:pt>
                <c:pt idx="2120">
                  <c:v>0.49700781733601695</c:v>
                </c:pt>
                <c:pt idx="2121">
                  <c:v>0.49680502156142203</c:v>
                </c:pt>
                <c:pt idx="2122">
                  <c:v>0.49663958290320098</c:v>
                </c:pt>
                <c:pt idx="2123">
                  <c:v>0.49654034377068801</c:v>
                </c:pt>
                <c:pt idx="2124">
                  <c:v>0.49741014470659395</c:v>
                </c:pt>
                <c:pt idx="2125">
                  <c:v>0.49808077834411602</c:v>
                </c:pt>
                <c:pt idx="2126">
                  <c:v>0.49861050728388201</c:v>
                </c:pt>
                <c:pt idx="2127">
                  <c:v>0.49865492987968596</c:v>
                </c:pt>
                <c:pt idx="2128">
                  <c:v>0.49872855027248997</c:v>
                </c:pt>
                <c:pt idx="2129">
                  <c:v>0.49878823620608803</c:v>
                </c:pt>
                <c:pt idx="2130">
                  <c:v>0.49883340707801305</c:v>
                </c:pt>
                <c:pt idx="2131">
                  <c:v>0.49889367874058299</c:v>
                </c:pt>
                <c:pt idx="2132">
                  <c:v>0.49896413642051496</c:v>
                </c:pt>
                <c:pt idx="2133">
                  <c:v>0.499151187083129</c:v>
                </c:pt>
                <c:pt idx="2134">
                  <c:v>0.49927723876804797</c:v>
                </c:pt>
                <c:pt idx="2135">
                  <c:v>0.49935850639339496</c:v>
                </c:pt>
                <c:pt idx="2136">
                  <c:v>0.49953667745798902</c:v>
                </c:pt>
                <c:pt idx="2137">
                  <c:v>0.49970172216029496</c:v>
                </c:pt>
                <c:pt idx="2138">
                  <c:v>0.49978125247298599</c:v>
                </c:pt>
                <c:pt idx="2139">
                  <c:v>0.49999223944330196</c:v>
                </c:pt>
                <c:pt idx="2140">
                  <c:v>0.50003972598922908</c:v>
                </c:pt>
                <c:pt idx="2141">
                  <c:v>0.50013180355998899</c:v>
                </c:pt>
                <c:pt idx="2142">
                  <c:v>0.50026789305136499</c:v>
                </c:pt>
                <c:pt idx="2143">
                  <c:v>0.50037309698441401</c:v>
                </c:pt>
                <c:pt idx="2144">
                  <c:v>0.50054624914577994</c:v>
                </c:pt>
                <c:pt idx="2145">
                  <c:v>0.50068172094210794</c:v>
                </c:pt>
                <c:pt idx="2146">
                  <c:v>0.50051208127647007</c:v>
                </c:pt>
                <c:pt idx="2147">
                  <c:v>0.50061314595934103</c:v>
                </c:pt>
                <c:pt idx="2148">
                  <c:v>0.50077713799256895</c:v>
                </c:pt>
                <c:pt idx="2149">
                  <c:v>0.50093755093969494</c:v>
                </c:pt>
                <c:pt idx="2150">
                  <c:v>0.50119384431137903</c:v>
                </c:pt>
                <c:pt idx="2151">
                  <c:v>0.50132836902613698</c:v>
                </c:pt>
                <c:pt idx="2152">
                  <c:v>0.50148108253538193</c:v>
                </c:pt>
                <c:pt idx="2153">
                  <c:v>0.50151800015950199</c:v>
                </c:pt>
                <c:pt idx="2154">
                  <c:v>0.50158157902076606</c:v>
                </c:pt>
                <c:pt idx="2155">
                  <c:v>0.50162516937130097</c:v>
                </c:pt>
                <c:pt idx="2156">
                  <c:v>0.50179236722222398</c:v>
                </c:pt>
                <c:pt idx="2157">
                  <c:v>0.50188768894064206</c:v>
                </c:pt>
                <c:pt idx="2158">
                  <c:v>0.50196981576724897</c:v>
                </c:pt>
                <c:pt idx="2159">
                  <c:v>0.50209392373182293</c:v>
                </c:pt>
                <c:pt idx="2160">
                  <c:v>0.50219153345395706</c:v>
                </c:pt>
                <c:pt idx="2161">
                  <c:v>0.50230629082997902</c:v>
                </c:pt>
                <c:pt idx="2162">
                  <c:v>0.50244786889541704</c:v>
                </c:pt>
                <c:pt idx="2163">
                  <c:v>0.50253785743804502</c:v>
                </c:pt>
                <c:pt idx="2164">
                  <c:v>0.50264675236829404</c:v>
                </c:pt>
                <c:pt idx="2165">
                  <c:v>0.50271710171757999</c:v>
                </c:pt>
                <c:pt idx="2166">
                  <c:v>0.50278364047711299</c:v>
                </c:pt>
                <c:pt idx="2167">
                  <c:v>0.50286322317849197</c:v>
                </c:pt>
                <c:pt idx="2168">
                  <c:v>0.50298955888491803</c:v>
                </c:pt>
                <c:pt idx="2169">
                  <c:v>0.50301901767493096</c:v>
                </c:pt>
                <c:pt idx="2170">
                  <c:v>0.503070167514308</c:v>
                </c:pt>
                <c:pt idx="2171">
                  <c:v>0.503168949725597</c:v>
                </c:pt>
                <c:pt idx="2172">
                  <c:v>0.50330510502869408</c:v>
                </c:pt>
                <c:pt idx="2173">
                  <c:v>0.50336905674836507</c:v>
                </c:pt>
                <c:pt idx="2174">
                  <c:v>0.50343614771670997</c:v>
                </c:pt>
                <c:pt idx="2175">
                  <c:v>0.503594630551359</c:v>
                </c:pt>
                <c:pt idx="2176">
                  <c:v>0.50377666771556195</c:v>
                </c:pt>
                <c:pt idx="2177">
                  <c:v>0.50391333212148703</c:v>
                </c:pt>
                <c:pt idx="2178">
                  <c:v>0.50397760650224499</c:v>
                </c:pt>
                <c:pt idx="2179">
                  <c:v>0.50413899727881506</c:v>
                </c:pt>
                <c:pt idx="2180">
                  <c:v>0.50423873968667698</c:v>
                </c:pt>
                <c:pt idx="2181">
                  <c:v>0.50436306222088201</c:v>
                </c:pt>
                <c:pt idx="2182">
                  <c:v>0.50442984072985497</c:v>
                </c:pt>
                <c:pt idx="2183">
                  <c:v>0.50456724583622603</c:v>
                </c:pt>
                <c:pt idx="2184">
                  <c:v>0.50464342484387803</c:v>
                </c:pt>
                <c:pt idx="2185">
                  <c:v>0.50476683446274895</c:v>
                </c:pt>
                <c:pt idx="2186">
                  <c:v>0.50484643742177804</c:v>
                </c:pt>
                <c:pt idx="2187">
                  <c:v>0.50482440156098995</c:v>
                </c:pt>
                <c:pt idx="2188">
                  <c:v>0.50478040899922005</c:v>
                </c:pt>
                <c:pt idx="2189">
                  <c:v>0.50473807938652104</c:v>
                </c:pt>
                <c:pt idx="2190">
                  <c:v>0.50466747963962599</c:v>
                </c:pt>
                <c:pt idx="2191">
                  <c:v>0.50473439325802305</c:v>
                </c:pt>
                <c:pt idx="2192">
                  <c:v>0.50486355404717298</c:v>
                </c:pt>
                <c:pt idx="2193">
                  <c:v>0.50494214976142193</c:v>
                </c:pt>
                <c:pt idx="2194">
                  <c:v>0.50508963122988493</c:v>
                </c:pt>
                <c:pt idx="2195">
                  <c:v>0.50519350948158492</c:v>
                </c:pt>
                <c:pt idx="2196">
                  <c:v>0.50542288438657201</c:v>
                </c:pt>
                <c:pt idx="2197">
                  <c:v>0.505516503057857</c:v>
                </c:pt>
                <c:pt idx="2198">
                  <c:v>0.50571784732349701</c:v>
                </c:pt>
                <c:pt idx="2199">
                  <c:v>0.50578215290788298</c:v>
                </c:pt>
                <c:pt idx="2200">
                  <c:v>0.50593201606465599</c:v>
                </c:pt>
                <c:pt idx="2201">
                  <c:v>0.50600694764304299</c:v>
                </c:pt>
                <c:pt idx="2202">
                  <c:v>0.50607253567498001</c:v>
                </c:pt>
                <c:pt idx="2203">
                  <c:v>0.50624291799258292</c:v>
                </c:pt>
                <c:pt idx="2204">
                  <c:v>0.50608248831199498</c:v>
                </c:pt>
                <c:pt idx="2205">
                  <c:v>0.50607891791024606</c:v>
                </c:pt>
                <c:pt idx="2206">
                  <c:v>0.506300226306441</c:v>
                </c:pt>
                <c:pt idx="2207">
                  <c:v>0.50650575585903002</c:v>
                </c:pt>
                <c:pt idx="2208">
                  <c:v>0.506795034658443</c:v>
                </c:pt>
                <c:pt idx="2209">
                  <c:v>0.50698764064256396</c:v>
                </c:pt>
                <c:pt idx="2210">
                  <c:v>0.50708474324691</c:v>
                </c:pt>
                <c:pt idx="2211">
                  <c:v>0.50733890798724801</c:v>
                </c:pt>
                <c:pt idx="2212">
                  <c:v>0.50748668435506405</c:v>
                </c:pt>
                <c:pt idx="2213">
                  <c:v>0.50766139639458596</c:v>
                </c:pt>
                <c:pt idx="2214">
                  <c:v>0.50776722461850499</c:v>
                </c:pt>
                <c:pt idx="2215">
                  <c:v>0.50782446189155506</c:v>
                </c:pt>
                <c:pt idx="2216">
                  <c:v>0.50785856474764801</c:v>
                </c:pt>
                <c:pt idx="2217">
                  <c:v>0.50772151198176707</c:v>
                </c:pt>
                <c:pt idx="2218">
                  <c:v>0.507429467885537</c:v>
                </c:pt>
                <c:pt idx="2219">
                  <c:v>0.507505183293809</c:v>
                </c:pt>
                <c:pt idx="2220">
                  <c:v>0.50758881440385495</c:v>
                </c:pt>
                <c:pt idx="2221">
                  <c:v>0.50765300042041295</c:v>
                </c:pt>
                <c:pt idx="2222">
                  <c:v>0.50779186936240195</c:v>
                </c:pt>
                <c:pt idx="2223">
                  <c:v>0.50794226769610606</c:v>
                </c:pt>
                <c:pt idx="2224">
                  <c:v>0.50809111730555001</c:v>
                </c:pt>
                <c:pt idx="2225">
                  <c:v>0.508190063577724</c:v>
                </c:pt>
                <c:pt idx="2226">
                  <c:v>0.50829124689605099</c:v>
                </c:pt>
                <c:pt idx="2227">
                  <c:v>0.50838675155875801</c:v>
                </c:pt>
                <c:pt idx="2228">
                  <c:v>0.50847984709483707</c:v>
                </c:pt>
                <c:pt idx="2229">
                  <c:v>0.50859668973623906</c:v>
                </c:pt>
                <c:pt idx="2230">
                  <c:v>0.50866328487942403</c:v>
                </c:pt>
                <c:pt idx="2231">
                  <c:v>0.50872024351610101</c:v>
                </c:pt>
                <c:pt idx="2232">
                  <c:v>0.50878225419885204</c:v>
                </c:pt>
                <c:pt idx="2233">
                  <c:v>0.50882334073366497</c:v>
                </c:pt>
                <c:pt idx="2234">
                  <c:v>0.50886644791773095</c:v>
                </c:pt>
                <c:pt idx="2235">
                  <c:v>0.50900444416840895</c:v>
                </c:pt>
                <c:pt idx="2236">
                  <c:v>0.509297893047715</c:v>
                </c:pt>
                <c:pt idx="2237">
                  <c:v>0.50948296879585908</c:v>
                </c:pt>
                <c:pt idx="2238">
                  <c:v>0.50981950528152398</c:v>
                </c:pt>
                <c:pt idx="2239">
                  <c:v>0.51005856389325299</c:v>
                </c:pt>
                <c:pt idx="2240">
                  <c:v>0.51017645628654806</c:v>
                </c:pt>
                <c:pt idx="2241">
                  <c:v>0.51045468233472602</c:v>
                </c:pt>
                <c:pt idx="2242">
                  <c:v>0.51045904590006597</c:v>
                </c:pt>
                <c:pt idx="2243">
                  <c:v>0.51040998367962598</c:v>
                </c:pt>
                <c:pt idx="2244">
                  <c:v>0.51042657048341</c:v>
                </c:pt>
                <c:pt idx="2245">
                  <c:v>0.510480356969233</c:v>
                </c:pt>
                <c:pt idx="2246">
                  <c:v>0.51054287401507392</c:v>
                </c:pt>
                <c:pt idx="2247">
                  <c:v>0.51057194873714606</c:v>
                </c:pt>
                <c:pt idx="2248">
                  <c:v>0.51060118168376301</c:v>
                </c:pt>
                <c:pt idx="2249">
                  <c:v>0.51066069367310996</c:v>
                </c:pt>
                <c:pt idx="2250">
                  <c:v>0.51074875494204997</c:v>
                </c:pt>
                <c:pt idx="2251">
                  <c:v>0.510846392066999</c:v>
                </c:pt>
                <c:pt idx="2252">
                  <c:v>0.51094528295920205</c:v>
                </c:pt>
                <c:pt idx="2253">
                  <c:v>0.51102724799346899</c:v>
                </c:pt>
                <c:pt idx="2254">
                  <c:v>0.51117731312333903</c:v>
                </c:pt>
                <c:pt idx="2255">
                  <c:v>0.51130777841667707</c:v>
                </c:pt>
                <c:pt idx="2256">
                  <c:v>0.51147249208974499</c:v>
                </c:pt>
                <c:pt idx="2257">
                  <c:v>0.511568248563812</c:v>
                </c:pt>
                <c:pt idx="2258">
                  <c:v>0.51166431847969296</c:v>
                </c:pt>
                <c:pt idx="2259">
                  <c:v>0.51177088869632992</c:v>
                </c:pt>
                <c:pt idx="2260">
                  <c:v>0.51185270412771</c:v>
                </c:pt>
                <c:pt idx="2261">
                  <c:v>0.51195868498104302</c:v>
                </c:pt>
                <c:pt idx="2262">
                  <c:v>0.51207564018309504</c:v>
                </c:pt>
                <c:pt idx="2263">
                  <c:v>0.51219157956678507</c:v>
                </c:pt>
                <c:pt idx="2264">
                  <c:v>0.51223539534514706</c:v>
                </c:pt>
                <c:pt idx="2265">
                  <c:v>0.51226863194412098</c:v>
                </c:pt>
                <c:pt idx="2266">
                  <c:v>0.51236034614412107</c:v>
                </c:pt>
                <c:pt idx="2267">
                  <c:v>0.51271801213866297</c:v>
                </c:pt>
                <c:pt idx="2268">
                  <c:v>0.51318681034304303</c:v>
                </c:pt>
                <c:pt idx="2269">
                  <c:v>0.51323397416011307</c:v>
                </c:pt>
                <c:pt idx="2270">
                  <c:v>0.51326200145715406</c:v>
                </c:pt>
                <c:pt idx="2271">
                  <c:v>0.51340262127510394</c:v>
                </c:pt>
                <c:pt idx="2272">
                  <c:v>0.51352915682268807</c:v>
                </c:pt>
                <c:pt idx="2273">
                  <c:v>0.51352954269418993</c:v>
                </c:pt>
                <c:pt idx="2274">
                  <c:v>0.51340932499633807</c:v>
                </c:pt>
                <c:pt idx="2275">
                  <c:v>0.51346338483323306</c:v>
                </c:pt>
                <c:pt idx="2276">
                  <c:v>0.51353040389876403</c:v>
                </c:pt>
                <c:pt idx="2277">
                  <c:v>0.51359502466771501</c:v>
                </c:pt>
                <c:pt idx="2278">
                  <c:v>0.51365698066268894</c:v>
                </c:pt>
                <c:pt idx="2279">
                  <c:v>0.51372489812116195</c:v>
                </c:pt>
                <c:pt idx="2280">
                  <c:v>0.51376676935055599</c:v>
                </c:pt>
                <c:pt idx="2281">
                  <c:v>0.51383725262225699</c:v>
                </c:pt>
                <c:pt idx="2282">
                  <c:v>0.51390813561005499</c:v>
                </c:pt>
                <c:pt idx="2283">
                  <c:v>0.51396302995398901</c:v>
                </c:pt>
                <c:pt idx="2284">
                  <c:v>0.51408454364735701</c:v>
                </c:pt>
                <c:pt idx="2285">
                  <c:v>0.51422311189418002</c:v>
                </c:pt>
                <c:pt idx="2286">
                  <c:v>0.51434262700706501</c:v>
                </c:pt>
                <c:pt idx="2287">
                  <c:v>0.514432296651403</c:v>
                </c:pt>
                <c:pt idx="2288">
                  <c:v>0.51449585151076294</c:v>
                </c:pt>
                <c:pt idx="2289">
                  <c:v>0.51459551405751602</c:v>
                </c:pt>
                <c:pt idx="2290">
                  <c:v>0.51467998739259901</c:v>
                </c:pt>
                <c:pt idx="2291">
                  <c:v>0.51472820777579298</c:v>
                </c:pt>
                <c:pt idx="2292">
                  <c:v>0.51475117828630701</c:v>
                </c:pt>
                <c:pt idx="2293">
                  <c:v>0.51485093264324699</c:v>
                </c:pt>
                <c:pt idx="2294">
                  <c:v>0.514949984799566</c:v>
                </c:pt>
                <c:pt idx="2295">
                  <c:v>0.51512001106121597</c:v>
                </c:pt>
                <c:pt idx="2296">
                  <c:v>0.51524644084551907</c:v>
                </c:pt>
                <c:pt idx="2297">
                  <c:v>0.51535308453625794</c:v>
                </c:pt>
                <c:pt idx="2298">
                  <c:v>0.51545357605565501</c:v>
                </c:pt>
                <c:pt idx="2299">
                  <c:v>0.51559839001613406</c:v>
                </c:pt>
                <c:pt idx="2300">
                  <c:v>0.51564984156444593</c:v>
                </c:pt>
                <c:pt idx="2301">
                  <c:v>0.51574201139105702</c:v>
                </c:pt>
                <c:pt idx="2302">
                  <c:v>0.51600323855144792</c:v>
                </c:pt>
                <c:pt idx="2303">
                  <c:v>0.51622843243581595</c:v>
                </c:pt>
                <c:pt idx="2304">
                  <c:v>0.51626929188347592</c:v>
                </c:pt>
                <c:pt idx="2305">
                  <c:v>0.51633984127783705</c:v>
                </c:pt>
                <c:pt idx="2306">
                  <c:v>0.51638871973613298</c:v>
                </c:pt>
                <c:pt idx="2307">
                  <c:v>0.51647010857777498</c:v>
                </c:pt>
                <c:pt idx="2308">
                  <c:v>0.51654641767201892</c:v>
                </c:pt>
                <c:pt idx="2309">
                  <c:v>0.51658220167035607</c:v>
                </c:pt>
                <c:pt idx="2310">
                  <c:v>0.516663477628723</c:v>
                </c:pt>
                <c:pt idx="2311">
                  <c:v>0.51672341864801807</c:v>
                </c:pt>
                <c:pt idx="2312">
                  <c:v>0.51678505291644594</c:v>
                </c:pt>
                <c:pt idx="2313">
                  <c:v>0.51688518038182307</c:v>
                </c:pt>
                <c:pt idx="2314">
                  <c:v>0.51693688092200696</c:v>
                </c:pt>
                <c:pt idx="2315">
                  <c:v>0.51702944520792404</c:v>
                </c:pt>
                <c:pt idx="2316">
                  <c:v>0.51712629098659102</c:v>
                </c:pt>
                <c:pt idx="2317">
                  <c:v>0.51721344494700494</c:v>
                </c:pt>
                <c:pt idx="2318">
                  <c:v>0.51726322647150402</c:v>
                </c:pt>
                <c:pt idx="2319">
                  <c:v>0.51728591600988194</c:v>
                </c:pt>
                <c:pt idx="2320">
                  <c:v>0.51742915452420302</c:v>
                </c:pt>
                <c:pt idx="2321">
                  <c:v>0.51756054111800298</c:v>
                </c:pt>
                <c:pt idx="2322">
                  <c:v>0.51769408059648203</c:v>
                </c:pt>
                <c:pt idx="2323">
                  <c:v>0.51797809192914601</c:v>
                </c:pt>
                <c:pt idx="2324">
                  <c:v>0.51824781650834195</c:v>
                </c:pt>
                <c:pt idx="2325">
                  <c:v>0.51831823885913808</c:v>
                </c:pt>
                <c:pt idx="2326">
                  <c:v>0.51857041516095004</c:v>
                </c:pt>
                <c:pt idx="2327">
                  <c:v>0.51875874098872599</c:v>
                </c:pt>
                <c:pt idx="2328">
                  <c:v>0.51888379056137202</c:v>
                </c:pt>
                <c:pt idx="2329">
                  <c:v>0.51899955571099199</c:v>
                </c:pt>
                <c:pt idx="2330">
                  <c:v>0.51912518556007692</c:v>
                </c:pt>
                <c:pt idx="2331">
                  <c:v>0.51900208778276102</c:v>
                </c:pt>
                <c:pt idx="2332">
                  <c:v>0.51893836667917292</c:v>
                </c:pt>
                <c:pt idx="2333">
                  <c:v>0.519004519025689</c:v>
                </c:pt>
                <c:pt idx="2334">
                  <c:v>0.51908940268179204</c:v>
                </c:pt>
                <c:pt idx="2335">
                  <c:v>0.51915069437202199</c:v>
                </c:pt>
                <c:pt idx="2336">
                  <c:v>0.519230361714063</c:v>
                </c:pt>
                <c:pt idx="2337">
                  <c:v>0.51928857103689308</c:v>
                </c:pt>
                <c:pt idx="2338">
                  <c:v>0.51932970878642903</c:v>
                </c:pt>
                <c:pt idx="2339">
                  <c:v>0.51941542231067794</c:v>
                </c:pt>
                <c:pt idx="2340">
                  <c:v>0.51944992111504407</c:v>
                </c:pt>
                <c:pt idx="2341">
                  <c:v>0.51952164543339796</c:v>
                </c:pt>
                <c:pt idx="2342">
                  <c:v>0.51957831357252804</c:v>
                </c:pt>
                <c:pt idx="2343">
                  <c:v>0.51966592393825395</c:v>
                </c:pt>
                <c:pt idx="2344">
                  <c:v>0.51975768364471198</c:v>
                </c:pt>
                <c:pt idx="2345">
                  <c:v>0.51988963267996602</c:v>
                </c:pt>
                <c:pt idx="2346">
                  <c:v>0.51996760999306002</c:v>
                </c:pt>
                <c:pt idx="2347">
                  <c:v>0.52000024224860297</c:v>
                </c:pt>
                <c:pt idx="2348">
                  <c:v>0.52008915669284406</c:v>
                </c:pt>
                <c:pt idx="2349">
                  <c:v>0.52012709352238695</c:v>
                </c:pt>
                <c:pt idx="2350">
                  <c:v>0.52022911297461505</c:v>
                </c:pt>
                <c:pt idx="2351">
                  <c:v>0.52044156762640004</c:v>
                </c:pt>
                <c:pt idx="2352">
                  <c:v>0.52053899961845396</c:v>
                </c:pt>
                <c:pt idx="2353">
                  <c:v>0.52068659413862006</c:v>
                </c:pt>
                <c:pt idx="2354">
                  <c:v>0.52097104159293406</c:v>
                </c:pt>
                <c:pt idx="2355">
                  <c:v>0.52120024598151393</c:v>
                </c:pt>
                <c:pt idx="2356">
                  <c:v>0.52141285765975498</c:v>
                </c:pt>
                <c:pt idx="2357">
                  <c:v>0.52152310075217601</c:v>
                </c:pt>
                <c:pt idx="2358">
                  <c:v>0.52163466149905702</c:v>
                </c:pt>
                <c:pt idx="2359">
                  <c:v>0.52183301862546405</c:v>
                </c:pt>
                <c:pt idx="2360">
                  <c:v>0.52187694787026007</c:v>
                </c:pt>
                <c:pt idx="2361">
                  <c:v>0.521939264336574</c:v>
                </c:pt>
                <c:pt idx="2362">
                  <c:v>0.52196540524332002</c:v>
                </c:pt>
                <c:pt idx="2363">
                  <c:v>0.52199694327789392</c:v>
                </c:pt>
                <c:pt idx="2364">
                  <c:v>0.52203850785525208</c:v>
                </c:pt>
                <c:pt idx="2365">
                  <c:v>0.52207703408631101</c:v>
                </c:pt>
                <c:pt idx="2366">
                  <c:v>0.52210778215084797</c:v>
                </c:pt>
                <c:pt idx="2367">
                  <c:v>0.52215621339083906</c:v>
                </c:pt>
                <c:pt idx="2368">
                  <c:v>0.52217319933445694</c:v>
                </c:pt>
                <c:pt idx="2369">
                  <c:v>0.52221394197050208</c:v>
                </c:pt>
                <c:pt idx="2370">
                  <c:v>0.52224749670482895</c:v>
                </c:pt>
                <c:pt idx="2371">
                  <c:v>0.52240443981653795</c:v>
                </c:pt>
                <c:pt idx="2372">
                  <c:v>0.52263241998608201</c:v>
                </c:pt>
                <c:pt idx="2373">
                  <c:v>0.52282630490705606</c:v>
                </c:pt>
                <c:pt idx="2374">
                  <c:v>0.52298049685208192</c:v>
                </c:pt>
                <c:pt idx="2375">
                  <c:v>0.52326827092770101</c:v>
                </c:pt>
                <c:pt idx="2376">
                  <c:v>0.52338582320262295</c:v>
                </c:pt>
                <c:pt idx="2377">
                  <c:v>0.52351711535383294</c:v>
                </c:pt>
                <c:pt idx="2378">
                  <c:v>0.52362194552107799</c:v>
                </c:pt>
                <c:pt idx="2379">
                  <c:v>0.52377995409840805</c:v>
                </c:pt>
                <c:pt idx="2380">
                  <c:v>0.523937962675737</c:v>
                </c:pt>
                <c:pt idx="2381">
                  <c:v>0.52397053127138604</c:v>
                </c:pt>
                <c:pt idx="2382">
                  <c:v>0.524079941397395</c:v>
                </c:pt>
                <c:pt idx="2383">
                  <c:v>0.52424329325994801</c:v>
                </c:pt>
                <c:pt idx="2384">
                  <c:v>0.52435584411867597</c:v>
                </c:pt>
                <c:pt idx="2385">
                  <c:v>0.52460638221300493</c:v>
                </c:pt>
                <c:pt idx="2386">
                  <c:v>0.52471231945565799</c:v>
                </c:pt>
                <c:pt idx="2387">
                  <c:v>0.52456037391034904</c:v>
                </c:pt>
                <c:pt idx="2388">
                  <c:v>0.524373562248168</c:v>
                </c:pt>
                <c:pt idx="2389">
                  <c:v>0.52445545675995098</c:v>
                </c:pt>
                <c:pt idx="2390">
                  <c:v>0.524548614153307</c:v>
                </c:pt>
                <c:pt idx="2391">
                  <c:v>0.52459748360556002</c:v>
                </c:pt>
                <c:pt idx="2392">
                  <c:v>0.52477482626627303</c:v>
                </c:pt>
                <c:pt idx="2393">
                  <c:v>0.52480308651581997</c:v>
                </c:pt>
                <c:pt idx="2394">
                  <c:v>0.52486308596535003</c:v>
                </c:pt>
                <c:pt idx="2395">
                  <c:v>0.52493451388145695</c:v>
                </c:pt>
                <c:pt idx="2396">
                  <c:v>0.52500346562980593</c:v>
                </c:pt>
                <c:pt idx="2397">
                  <c:v>0.52502502493889303</c:v>
                </c:pt>
                <c:pt idx="2398">
                  <c:v>0.52503951407952099</c:v>
                </c:pt>
                <c:pt idx="2399">
                  <c:v>0.52505754379962599</c:v>
                </c:pt>
                <c:pt idx="2400">
                  <c:v>0.525094583707998</c:v>
                </c:pt>
                <c:pt idx="2401">
                  <c:v>0.525130782391385</c:v>
                </c:pt>
                <c:pt idx="2402">
                  <c:v>0.52515275815232398</c:v>
                </c:pt>
                <c:pt idx="2403">
                  <c:v>0.52517699750412605</c:v>
                </c:pt>
                <c:pt idx="2404">
                  <c:v>0.52519954010632097</c:v>
                </c:pt>
                <c:pt idx="2405">
                  <c:v>0.52523577112344</c:v>
                </c:pt>
                <c:pt idx="2406">
                  <c:v>0.52527847595897503</c:v>
                </c:pt>
                <c:pt idx="2407">
                  <c:v>0.52530320554485899</c:v>
                </c:pt>
                <c:pt idx="2408">
                  <c:v>0.52533779428282501</c:v>
                </c:pt>
                <c:pt idx="2409">
                  <c:v>0.52536034505056906</c:v>
                </c:pt>
                <c:pt idx="2410">
                  <c:v>0.52548674417931207</c:v>
                </c:pt>
                <c:pt idx="2411">
                  <c:v>0.52557811208482796</c:v>
                </c:pt>
                <c:pt idx="2412">
                  <c:v>0.52589789975413304</c:v>
                </c:pt>
                <c:pt idx="2413">
                  <c:v>0.52617337515960094</c:v>
                </c:pt>
                <c:pt idx="2414">
                  <c:v>0.52641528864766896</c:v>
                </c:pt>
                <c:pt idx="2415">
                  <c:v>0.52673761431434896</c:v>
                </c:pt>
                <c:pt idx="2416">
                  <c:v>0.52691273613325396</c:v>
                </c:pt>
                <c:pt idx="2417">
                  <c:v>0.52730648829750004</c:v>
                </c:pt>
                <c:pt idx="2418">
                  <c:v>0.52752907307414598</c:v>
                </c:pt>
                <c:pt idx="2419">
                  <c:v>0.52762416878178697</c:v>
                </c:pt>
                <c:pt idx="2420">
                  <c:v>0.52775233077310602</c:v>
                </c:pt>
                <c:pt idx="2421">
                  <c:v>0.52750692391058696</c:v>
                </c:pt>
                <c:pt idx="2422">
                  <c:v>0.52757975939337598</c:v>
                </c:pt>
                <c:pt idx="2423">
                  <c:v>0.52764453648232501</c:v>
                </c:pt>
                <c:pt idx="2424">
                  <c:v>0.52777083630886401</c:v>
                </c:pt>
                <c:pt idx="2425">
                  <c:v>0.52781050840161692</c:v>
                </c:pt>
                <c:pt idx="2426">
                  <c:v>0.52792038150224996</c:v>
                </c:pt>
                <c:pt idx="2427">
                  <c:v>0.52802455431303708</c:v>
                </c:pt>
                <c:pt idx="2428">
                  <c:v>0.52811967141639893</c:v>
                </c:pt>
                <c:pt idx="2429">
                  <c:v>0.52818997536236201</c:v>
                </c:pt>
                <c:pt idx="2430">
                  <c:v>0.52828562926617506</c:v>
                </c:pt>
                <c:pt idx="2431">
                  <c:v>0.52835312187226002</c:v>
                </c:pt>
                <c:pt idx="2432">
                  <c:v>0.52852185134257301</c:v>
                </c:pt>
                <c:pt idx="2433">
                  <c:v>0.52866183890556395</c:v>
                </c:pt>
                <c:pt idx="2434">
                  <c:v>0.52879314186346704</c:v>
                </c:pt>
                <c:pt idx="2435">
                  <c:v>0.52894222758417198</c:v>
                </c:pt>
                <c:pt idx="2436">
                  <c:v>0.52926727994609701</c:v>
                </c:pt>
                <c:pt idx="2437">
                  <c:v>0.52937955948332704</c:v>
                </c:pt>
                <c:pt idx="2438">
                  <c:v>0.52945275829765404</c:v>
                </c:pt>
                <c:pt idx="2439">
                  <c:v>0.52953608915125105</c:v>
                </c:pt>
                <c:pt idx="2440">
                  <c:v>0.52963064241791302</c:v>
                </c:pt>
                <c:pt idx="2441">
                  <c:v>0.52981937269822199</c:v>
                </c:pt>
                <c:pt idx="2442">
                  <c:v>0.52988409368377098</c:v>
                </c:pt>
                <c:pt idx="2443">
                  <c:v>0.52999762793249894</c:v>
                </c:pt>
                <c:pt idx="2444">
                  <c:v>0.52990864595375098</c:v>
                </c:pt>
                <c:pt idx="2445">
                  <c:v>0.529759711267071</c:v>
                </c:pt>
                <c:pt idx="2446">
                  <c:v>0.52982941837414199</c:v>
                </c:pt>
                <c:pt idx="2447">
                  <c:v>0.53001279541039192</c:v>
                </c:pt>
                <c:pt idx="2448">
                  <c:v>0.53012818618837698</c:v>
                </c:pt>
                <c:pt idx="2449">
                  <c:v>0.53023984173670002</c:v>
                </c:pt>
                <c:pt idx="2450">
                  <c:v>0.53030561144324695</c:v>
                </c:pt>
                <c:pt idx="2451">
                  <c:v>0.53045244613693199</c:v>
                </c:pt>
                <c:pt idx="2452">
                  <c:v>0.53050599037627599</c:v>
                </c:pt>
                <c:pt idx="2453">
                  <c:v>0.53052207718440192</c:v>
                </c:pt>
                <c:pt idx="2454">
                  <c:v>0.53054780845332594</c:v>
                </c:pt>
                <c:pt idx="2455">
                  <c:v>0.53056400962264805</c:v>
                </c:pt>
                <c:pt idx="2456">
                  <c:v>0.530618693130262</c:v>
                </c:pt>
                <c:pt idx="2457">
                  <c:v>0.53077474788728196</c:v>
                </c:pt>
                <c:pt idx="2458">
                  <c:v>0.53088498312719201</c:v>
                </c:pt>
                <c:pt idx="2459">
                  <c:v>0.53097278789219793</c:v>
                </c:pt>
                <c:pt idx="2460">
                  <c:v>0.53103835389576193</c:v>
                </c:pt>
                <c:pt idx="2461">
                  <c:v>0.53109241709168298</c:v>
                </c:pt>
                <c:pt idx="2462">
                  <c:v>0.53122182367766402</c:v>
                </c:pt>
                <c:pt idx="2463">
                  <c:v>0.53127105703869004</c:v>
                </c:pt>
                <c:pt idx="2464">
                  <c:v>0.53137615301353702</c:v>
                </c:pt>
                <c:pt idx="2465">
                  <c:v>0.53162797664325701</c:v>
                </c:pt>
                <c:pt idx="2466">
                  <c:v>0.53181575197895103</c:v>
                </c:pt>
                <c:pt idx="2467">
                  <c:v>0.53204427442412094</c:v>
                </c:pt>
                <c:pt idx="2468">
                  <c:v>0.53216006935439097</c:v>
                </c:pt>
                <c:pt idx="2469">
                  <c:v>0.53225554265782593</c:v>
                </c:pt>
                <c:pt idx="2470">
                  <c:v>0.53235159110164298</c:v>
                </c:pt>
                <c:pt idx="2471">
                  <c:v>0.53245703350503493</c:v>
                </c:pt>
                <c:pt idx="2472">
                  <c:v>0.53260580315054806</c:v>
                </c:pt>
                <c:pt idx="2473">
                  <c:v>0.53285686133370103</c:v>
                </c:pt>
                <c:pt idx="2474">
                  <c:v>0.53303060230858801</c:v>
                </c:pt>
                <c:pt idx="2475">
                  <c:v>0.53327626157751906</c:v>
                </c:pt>
                <c:pt idx="2476">
                  <c:v>0.53285605103892797</c:v>
                </c:pt>
                <c:pt idx="2477">
                  <c:v>0.53297791556221008</c:v>
                </c:pt>
                <c:pt idx="2478">
                  <c:v>0.53313313666157403</c:v>
                </c:pt>
                <c:pt idx="2479">
                  <c:v>0.533299159834418</c:v>
                </c:pt>
                <c:pt idx="2480">
                  <c:v>0.53344991920777907</c:v>
                </c:pt>
                <c:pt idx="2481">
                  <c:v>0.53356556047830295</c:v>
                </c:pt>
                <c:pt idx="2482">
                  <c:v>0.53368726265492694</c:v>
                </c:pt>
                <c:pt idx="2483">
                  <c:v>0.533742927570939</c:v>
                </c:pt>
                <c:pt idx="2484">
                  <c:v>0.53378614567343408</c:v>
                </c:pt>
                <c:pt idx="2485">
                  <c:v>0.533843885058366</c:v>
                </c:pt>
                <c:pt idx="2486">
                  <c:v>0.53389419092966905</c:v>
                </c:pt>
                <c:pt idx="2487">
                  <c:v>0.53399480267227606</c:v>
                </c:pt>
                <c:pt idx="2488">
                  <c:v>0.53402885853704096</c:v>
                </c:pt>
                <c:pt idx="2489">
                  <c:v>0.53408417770823402</c:v>
                </c:pt>
                <c:pt idx="2490">
                  <c:v>0.53417735593721205</c:v>
                </c:pt>
                <c:pt idx="2491">
                  <c:v>0.53432395174087299</c:v>
                </c:pt>
                <c:pt idx="2492">
                  <c:v>0.53439102623594392</c:v>
                </c:pt>
                <c:pt idx="2493">
                  <c:v>0.53453485608104501</c:v>
                </c:pt>
                <c:pt idx="2494">
                  <c:v>0.53463754229257099</c:v>
                </c:pt>
                <c:pt idx="2495">
                  <c:v>0.53481318066110806</c:v>
                </c:pt>
                <c:pt idx="2496">
                  <c:v>0.53496842008526801</c:v>
                </c:pt>
                <c:pt idx="2497">
                  <c:v>0.53503013553562906</c:v>
                </c:pt>
                <c:pt idx="2498">
                  <c:v>0.53510498928914996</c:v>
                </c:pt>
                <c:pt idx="2499">
                  <c:v>0.535232914872532</c:v>
                </c:pt>
                <c:pt idx="2500">
                  <c:v>0.535298087771094</c:v>
                </c:pt>
                <c:pt idx="2501">
                  <c:v>0.53540353994118006</c:v>
                </c:pt>
                <c:pt idx="2502">
                  <c:v>0.53546853996733101</c:v>
                </c:pt>
                <c:pt idx="2503">
                  <c:v>0.53562200561804407</c:v>
                </c:pt>
                <c:pt idx="2504">
                  <c:v>0.53567322090074398</c:v>
                </c:pt>
                <c:pt idx="2505">
                  <c:v>0.53577599916613905</c:v>
                </c:pt>
                <c:pt idx="2506">
                  <c:v>0.53586017235578098</c:v>
                </c:pt>
                <c:pt idx="2507">
                  <c:v>0.53593927710335099</c:v>
                </c:pt>
                <c:pt idx="2508">
                  <c:v>0.53596874352979307</c:v>
                </c:pt>
                <c:pt idx="2509">
                  <c:v>0.53597886761844404</c:v>
                </c:pt>
                <c:pt idx="2510">
                  <c:v>0.53601323623518105</c:v>
                </c:pt>
                <c:pt idx="2511">
                  <c:v>0.53603793890870299</c:v>
                </c:pt>
                <c:pt idx="2512">
                  <c:v>0.536043105872549</c:v>
                </c:pt>
                <c:pt idx="2513">
                  <c:v>0.5361134317706</c:v>
                </c:pt>
                <c:pt idx="2514">
                  <c:v>0.53621688173774507</c:v>
                </c:pt>
                <c:pt idx="2515">
                  <c:v>0.53627611018223798</c:v>
                </c:pt>
                <c:pt idx="2516">
                  <c:v>0.53639847653950701</c:v>
                </c:pt>
                <c:pt idx="2517">
                  <c:v>0.53647862063931595</c:v>
                </c:pt>
                <c:pt idx="2518">
                  <c:v>0.53661854216029892</c:v>
                </c:pt>
                <c:pt idx="2519">
                  <c:v>0.53670712906047902</c:v>
                </c:pt>
                <c:pt idx="2520">
                  <c:v>0.53678473200590293</c:v>
                </c:pt>
                <c:pt idx="2521">
                  <c:v>0.53693133706653007</c:v>
                </c:pt>
                <c:pt idx="2522">
                  <c:v>0.53710941334683704</c:v>
                </c:pt>
                <c:pt idx="2523">
                  <c:v>0.53725875503526099</c:v>
                </c:pt>
                <c:pt idx="2524">
                  <c:v>0.53745755149746999</c:v>
                </c:pt>
                <c:pt idx="2525">
                  <c:v>0.53756056598673707</c:v>
                </c:pt>
                <c:pt idx="2526">
                  <c:v>0.53770619368029204</c:v>
                </c:pt>
                <c:pt idx="2527">
                  <c:v>0.53780627606834708</c:v>
                </c:pt>
                <c:pt idx="2528">
                  <c:v>0.53788544280108508</c:v>
                </c:pt>
                <c:pt idx="2529">
                  <c:v>0.53798317950816898</c:v>
                </c:pt>
                <c:pt idx="2530">
                  <c:v>0.53809694503521499</c:v>
                </c:pt>
                <c:pt idx="2531">
                  <c:v>0.53826739785236899</c:v>
                </c:pt>
                <c:pt idx="2532">
                  <c:v>0.538521145440926</c:v>
                </c:pt>
                <c:pt idx="2533">
                  <c:v>0.53862056160049798</c:v>
                </c:pt>
                <c:pt idx="2534">
                  <c:v>0.53873424910946499</c:v>
                </c:pt>
                <c:pt idx="2535">
                  <c:v>0.53879501865647295</c:v>
                </c:pt>
                <c:pt idx="2536">
                  <c:v>0.53886416316626007</c:v>
                </c:pt>
                <c:pt idx="2537">
                  <c:v>0.53890205476615893</c:v>
                </c:pt>
                <c:pt idx="2538">
                  <c:v>0.53895577708838704</c:v>
                </c:pt>
                <c:pt idx="2539">
                  <c:v>0.53907624785210007</c:v>
                </c:pt>
                <c:pt idx="2540">
                  <c:v>0.53913071266790402</c:v>
                </c:pt>
                <c:pt idx="2541">
                  <c:v>0.53920406450228398</c:v>
                </c:pt>
                <c:pt idx="2542">
                  <c:v>0.53930148060886296</c:v>
                </c:pt>
                <c:pt idx="2543">
                  <c:v>0.539360237893446</c:v>
                </c:pt>
                <c:pt idx="2544">
                  <c:v>0.53949296924617895</c:v>
                </c:pt>
                <c:pt idx="2545">
                  <c:v>0.53961434299912492</c:v>
                </c:pt>
                <c:pt idx="2546">
                  <c:v>0.53965299274168299</c:v>
                </c:pt>
                <c:pt idx="2547">
                  <c:v>0.539707068477982</c:v>
                </c:pt>
                <c:pt idx="2548">
                  <c:v>0.53979386088232295</c:v>
                </c:pt>
                <c:pt idx="2549">
                  <c:v>0.53984895371711006</c:v>
                </c:pt>
                <c:pt idx="2550">
                  <c:v>0.53992710078430006</c:v>
                </c:pt>
                <c:pt idx="2551">
                  <c:v>0.54000711253205202</c:v>
                </c:pt>
                <c:pt idx="2552">
                  <c:v>0.54011051754503603</c:v>
                </c:pt>
                <c:pt idx="2553">
                  <c:v>0.54017408620055907</c:v>
                </c:pt>
                <c:pt idx="2554">
                  <c:v>0.54031275062780693</c:v>
                </c:pt>
                <c:pt idx="2555">
                  <c:v>0.54038157429218692</c:v>
                </c:pt>
                <c:pt idx="2556">
                  <c:v>0.54048904769912498</c:v>
                </c:pt>
                <c:pt idx="2557">
                  <c:v>0.54063957827540399</c:v>
                </c:pt>
                <c:pt idx="2558">
                  <c:v>0.54070857145619899</c:v>
                </c:pt>
                <c:pt idx="2559">
                  <c:v>0.54080892517371892</c:v>
                </c:pt>
                <c:pt idx="2560">
                  <c:v>0.54088130868280793</c:v>
                </c:pt>
                <c:pt idx="2561">
                  <c:v>0.54107642207616102</c:v>
                </c:pt>
                <c:pt idx="2562">
                  <c:v>0.54112371715587004</c:v>
                </c:pt>
                <c:pt idx="2563">
                  <c:v>0.54119867583535308</c:v>
                </c:pt>
                <c:pt idx="2564">
                  <c:v>0.54128675487918698</c:v>
                </c:pt>
                <c:pt idx="2565">
                  <c:v>0.54140296563283807</c:v>
                </c:pt>
                <c:pt idx="2566">
                  <c:v>0.541443029470427</c:v>
                </c:pt>
                <c:pt idx="2567">
                  <c:v>0.54148512094047607</c:v>
                </c:pt>
                <c:pt idx="2568">
                  <c:v>0.54153413285492402</c:v>
                </c:pt>
                <c:pt idx="2569">
                  <c:v>0.54156077182583395</c:v>
                </c:pt>
                <c:pt idx="2570">
                  <c:v>0.54160257889405794</c:v>
                </c:pt>
                <c:pt idx="2571">
                  <c:v>0.54161853301037199</c:v>
                </c:pt>
                <c:pt idx="2572">
                  <c:v>0.54171093558910999</c:v>
                </c:pt>
                <c:pt idx="2573">
                  <c:v>0.54179360032091095</c:v>
                </c:pt>
                <c:pt idx="2574">
                  <c:v>0.54198628058466602</c:v>
                </c:pt>
                <c:pt idx="2575">
                  <c:v>0.54208302893744098</c:v>
                </c:pt>
                <c:pt idx="2576">
                  <c:v>0.54219622308572901</c:v>
                </c:pt>
                <c:pt idx="2577">
                  <c:v>0.54233895618250694</c:v>
                </c:pt>
                <c:pt idx="2578">
                  <c:v>0.54247811243557198</c:v>
                </c:pt>
                <c:pt idx="2579">
                  <c:v>0.54253687486801705</c:v>
                </c:pt>
                <c:pt idx="2580">
                  <c:v>0.54265201517042994</c:v>
                </c:pt>
                <c:pt idx="2581">
                  <c:v>0.54280343488765692</c:v>
                </c:pt>
                <c:pt idx="2582">
                  <c:v>0.54291363573922702</c:v>
                </c:pt>
                <c:pt idx="2583">
                  <c:v>0.54297648599305903</c:v>
                </c:pt>
                <c:pt idx="2584">
                  <c:v>0.543147152535985</c:v>
                </c:pt>
                <c:pt idx="2585">
                  <c:v>0.54330589626653203</c:v>
                </c:pt>
                <c:pt idx="2586">
                  <c:v>0.54338322422111096</c:v>
                </c:pt>
                <c:pt idx="2587">
                  <c:v>0.54345987087212599</c:v>
                </c:pt>
                <c:pt idx="2588">
                  <c:v>0.54359749419216996</c:v>
                </c:pt>
                <c:pt idx="2589">
                  <c:v>0.54369304701710197</c:v>
                </c:pt>
                <c:pt idx="2590">
                  <c:v>0.54375368303434901</c:v>
                </c:pt>
                <c:pt idx="2591">
                  <c:v>0.543827263819324</c:v>
                </c:pt>
                <c:pt idx="2592">
                  <c:v>0.54398702950521605</c:v>
                </c:pt>
                <c:pt idx="2593">
                  <c:v>0.54411085642807799</c:v>
                </c:pt>
                <c:pt idx="2594">
                  <c:v>0.54423280976613708</c:v>
                </c:pt>
                <c:pt idx="2595">
                  <c:v>0.54433253932238501</c:v>
                </c:pt>
                <c:pt idx="2596">
                  <c:v>0.54439329902080302</c:v>
                </c:pt>
                <c:pt idx="2597">
                  <c:v>0.54453769800482399</c:v>
                </c:pt>
                <c:pt idx="2598">
                  <c:v>0.54455890662193807</c:v>
                </c:pt>
                <c:pt idx="2599">
                  <c:v>0.54459007842361795</c:v>
                </c:pt>
                <c:pt idx="2600">
                  <c:v>0.54462093933561806</c:v>
                </c:pt>
                <c:pt idx="2601">
                  <c:v>0.54467268535273305</c:v>
                </c:pt>
                <c:pt idx="2602">
                  <c:v>0.54479547849610999</c:v>
                </c:pt>
                <c:pt idx="2603">
                  <c:v>0.54482750507316902</c:v>
                </c:pt>
                <c:pt idx="2604">
                  <c:v>0.54497169846388904</c:v>
                </c:pt>
                <c:pt idx="2605">
                  <c:v>0.54510821728314895</c:v>
                </c:pt>
                <c:pt idx="2606">
                  <c:v>0.54516031581633695</c:v>
                </c:pt>
                <c:pt idx="2607">
                  <c:v>0.54523779947051099</c:v>
                </c:pt>
                <c:pt idx="2608">
                  <c:v>0.54530937960817694</c:v>
                </c:pt>
                <c:pt idx="2609">
                  <c:v>0.54542184159766394</c:v>
                </c:pt>
                <c:pt idx="2610">
                  <c:v>0.54550539651324592</c:v>
                </c:pt>
                <c:pt idx="2611">
                  <c:v>0.54558035101591806</c:v>
                </c:pt>
                <c:pt idx="2612">
                  <c:v>0.54565576843931507</c:v>
                </c:pt>
                <c:pt idx="2613">
                  <c:v>0.54569473164827098</c:v>
                </c:pt>
                <c:pt idx="2614">
                  <c:v>0.54574358324737893</c:v>
                </c:pt>
                <c:pt idx="2615">
                  <c:v>0.54582697041806205</c:v>
                </c:pt>
                <c:pt idx="2616">
                  <c:v>0.54593544753390599</c:v>
                </c:pt>
                <c:pt idx="2617">
                  <c:v>0.54598946470995902</c:v>
                </c:pt>
                <c:pt idx="2618">
                  <c:v>0.54604185841897201</c:v>
                </c:pt>
                <c:pt idx="2619">
                  <c:v>0.54611314338081196</c:v>
                </c:pt>
                <c:pt idx="2620">
                  <c:v>0.54620243406800406</c:v>
                </c:pt>
                <c:pt idx="2621">
                  <c:v>0.54628006531009099</c:v>
                </c:pt>
                <c:pt idx="2622">
                  <c:v>0.54634160946969201</c:v>
                </c:pt>
                <c:pt idx="2623">
                  <c:v>0.54643511570762904</c:v>
                </c:pt>
                <c:pt idx="2624">
                  <c:v>0.54647862102619693</c:v>
                </c:pt>
                <c:pt idx="2625">
                  <c:v>0.54655165342018108</c:v>
                </c:pt>
                <c:pt idx="2626">
                  <c:v>0.54664824465093598</c:v>
                </c:pt>
                <c:pt idx="2627">
                  <c:v>0.54668790875473405</c:v>
                </c:pt>
                <c:pt idx="2628">
                  <c:v>0.54669425845534092</c:v>
                </c:pt>
                <c:pt idx="2629">
                  <c:v>0.54669783484934398</c:v>
                </c:pt>
                <c:pt idx="2630">
                  <c:v>0.54670914159921102</c:v>
                </c:pt>
                <c:pt idx="2631">
                  <c:v>0.54688294986863295</c:v>
                </c:pt>
                <c:pt idx="2632">
                  <c:v>0.54659748720076506</c:v>
                </c:pt>
                <c:pt idx="2633">
                  <c:v>0.54666541336447705</c:v>
                </c:pt>
                <c:pt idx="2634">
                  <c:v>0.54671707551715898</c:v>
                </c:pt>
                <c:pt idx="2635">
                  <c:v>0.54681859271018607</c:v>
                </c:pt>
                <c:pt idx="2636">
                  <c:v>0.54684931361990907</c:v>
                </c:pt>
                <c:pt idx="2637">
                  <c:v>0.546933291193198</c:v>
                </c:pt>
                <c:pt idx="2638">
                  <c:v>0.54698665415749104</c:v>
                </c:pt>
                <c:pt idx="2639">
                  <c:v>0.54701971368317892</c:v>
                </c:pt>
                <c:pt idx="2640">
                  <c:v>0.54711017560073505</c:v>
                </c:pt>
                <c:pt idx="2641">
                  <c:v>0.54716768429332996</c:v>
                </c:pt>
                <c:pt idx="2642">
                  <c:v>0.54719096415225399</c:v>
                </c:pt>
                <c:pt idx="2643">
                  <c:v>0.54726176043555896</c:v>
                </c:pt>
                <c:pt idx="2644">
                  <c:v>0.54732671815062006</c:v>
                </c:pt>
                <c:pt idx="2645">
                  <c:v>0.54738762049476808</c:v>
                </c:pt>
                <c:pt idx="2646">
                  <c:v>0.54746894054991602</c:v>
                </c:pt>
                <c:pt idx="2647">
                  <c:v>0.547506145803905</c:v>
                </c:pt>
                <c:pt idx="2648">
                  <c:v>0.54761754896442105</c:v>
                </c:pt>
                <c:pt idx="2649">
                  <c:v>0.54767707737080307</c:v>
                </c:pt>
                <c:pt idx="2650">
                  <c:v>0.54790988214502201</c:v>
                </c:pt>
                <c:pt idx="2651">
                  <c:v>0.54805677068909797</c:v>
                </c:pt>
                <c:pt idx="2652">
                  <c:v>0.54817666102725204</c:v>
                </c:pt>
                <c:pt idx="2653">
                  <c:v>0.54845991339106104</c:v>
                </c:pt>
                <c:pt idx="2654">
                  <c:v>0.54881089006802708</c:v>
                </c:pt>
                <c:pt idx="2655">
                  <c:v>0.54906439864565293</c:v>
                </c:pt>
                <c:pt idx="2656">
                  <c:v>0.54947941586520599</c:v>
                </c:pt>
                <c:pt idx="2657">
                  <c:v>0.54973031317958998</c:v>
                </c:pt>
                <c:pt idx="2658">
                  <c:v>0.54986496165015497</c:v>
                </c:pt>
                <c:pt idx="2659">
                  <c:v>0.54994629418815399</c:v>
                </c:pt>
                <c:pt idx="2660">
                  <c:v>0.54997926140836806</c:v>
                </c:pt>
                <c:pt idx="2661">
                  <c:v>0.54999513451439697</c:v>
                </c:pt>
                <c:pt idx="2662">
                  <c:v>0.550022643109914</c:v>
                </c:pt>
                <c:pt idx="2663">
                  <c:v>0.55004142508831499</c:v>
                </c:pt>
                <c:pt idx="2664">
                  <c:v>0.55007749611896206</c:v>
                </c:pt>
                <c:pt idx="2665">
                  <c:v>0.55010647421110703</c:v>
                </c:pt>
                <c:pt idx="2666">
                  <c:v>0.55016638837459597</c:v>
                </c:pt>
                <c:pt idx="2667">
                  <c:v>0.55019504013687492</c:v>
                </c:pt>
                <c:pt idx="2668">
                  <c:v>0.55023315546528195</c:v>
                </c:pt>
                <c:pt idx="2669">
                  <c:v>0.55027440356040702</c:v>
                </c:pt>
                <c:pt idx="2670">
                  <c:v>0.55031852335835807</c:v>
                </c:pt>
                <c:pt idx="2671">
                  <c:v>0.55034449921573092</c:v>
                </c:pt>
                <c:pt idx="2672">
                  <c:v>0.55039220864221305</c:v>
                </c:pt>
                <c:pt idx="2673">
                  <c:v>0.55043058503451392</c:v>
                </c:pt>
                <c:pt idx="2674">
                  <c:v>0.55046713397956193</c:v>
                </c:pt>
                <c:pt idx="2675">
                  <c:v>0.55050661989340799</c:v>
                </c:pt>
                <c:pt idx="2676">
                  <c:v>0.55054558367946793</c:v>
                </c:pt>
                <c:pt idx="2677">
                  <c:v>0.55057598108248107</c:v>
                </c:pt>
                <c:pt idx="2678">
                  <c:v>0.55058911608365901</c:v>
                </c:pt>
                <c:pt idx="2679">
                  <c:v>0.550612742365994</c:v>
                </c:pt>
                <c:pt idx="2680">
                  <c:v>0.55063819609558107</c:v>
                </c:pt>
                <c:pt idx="2681">
                  <c:v>0.55066443301684698</c:v>
                </c:pt>
                <c:pt idx="2682">
                  <c:v>0.55070385366471997</c:v>
                </c:pt>
                <c:pt idx="2683">
                  <c:v>0.550808723870435</c:v>
                </c:pt>
                <c:pt idx="2684">
                  <c:v>0.55104803749813602</c:v>
                </c:pt>
                <c:pt idx="2685">
                  <c:v>0.55146145045039696</c:v>
                </c:pt>
                <c:pt idx="2686">
                  <c:v>0.55180026864610499</c:v>
                </c:pt>
                <c:pt idx="2687">
                  <c:v>0.55247871077710797</c:v>
                </c:pt>
                <c:pt idx="2688">
                  <c:v>0.55206738442315606</c:v>
                </c:pt>
                <c:pt idx="2689">
                  <c:v>0.55261025885210702</c:v>
                </c:pt>
                <c:pt idx="2690">
                  <c:v>0.55262892157490007</c:v>
                </c:pt>
                <c:pt idx="2691">
                  <c:v>0.55266882555025998</c:v>
                </c:pt>
                <c:pt idx="2692">
                  <c:v>0.55269581750757701</c:v>
                </c:pt>
                <c:pt idx="2693">
                  <c:v>0.552737797787347</c:v>
                </c:pt>
                <c:pt idx="2694">
                  <c:v>0.55275486241420801</c:v>
                </c:pt>
                <c:pt idx="2695">
                  <c:v>0.55281247986155801</c:v>
                </c:pt>
                <c:pt idx="2696">
                  <c:v>0.55285900205722194</c:v>
                </c:pt>
                <c:pt idx="2697">
                  <c:v>0.55289669995914803</c:v>
                </c:pt>
                <c:pt idx="2698">
                  <c:v>0.55293056967482002</c:v>
                </c:pt>
                <c:pt idx="2699">
                  <c:v>0.55295847001531606</c:v>
                </c:pt>
                <c:pt idx="2700">
                  <c:v>0.55300246171498102</c:v>
                </c:pt>
                <c:pt idx="2701">
                  <c:v>0.55303243835988602</c:v>
                </c:pt>
                <c:pt idx="2702">
                  <c:v>0.553095895413386</c:v>
                </c:pt>
                <c:pt idx="2703">
                  <c:v>0.55312671555695703</c:v>
                </c:pt>
                <c:pt idx="2704">
                  <c:v>0.55315124190278797</c:v>
                </c:pt>
                <c:pt idx="2705">
                  <c:v>0.55320087855506594</c:v>
                </c:pt>
                <c:pt idx="2706">
                  <c:v>0.55322559955443595</c:v>
                </c:pt>
                <c:pt idx="2707">
                  <c:v>0.55326907217799892</c:v>
                </c:pt>
                <c:pt idx="2708">
                  <c:v>0.55330131978085095</c:v>
                </c:pt>
                <c:pt idx="2709">
                  <c:v>0.55334563590308106</c:v>
                </c:pt>
                <c:pt idx="2710">
                  <c:v>0.55336659360070906</c:v>
                </c:pt>
                <c:pt idx="2711">
                  <c:v>0.55339313136643697</c:v>
                </c:pt>
                <c:pt idx="2712">
                  <c:v>0.55342382174098192</c:v>
                </c:pt>
                <c:pt idx="2713">
                  <c:v>0.55348592673137298</c:v>
                </c:pt>
                <c:pt idx="2714">
                  <c:v>0.55410725204827393</c:v>
                </c:pt>
                <c:pt idx="2715">
                  <c:v>0.55437952740716301</c:v>
                </c:pt>
                <c:pt idx="2716">
                  <c:v>0.55460797811040008</c:v>
                </c:pt>
                <c:pt idx="2717">
                  <c:v>0.55490050762955101</c:v>
                </c:pt>
                <c:pt idx="2718">
                  <c:v>0.55507683781470107</c:v>
                </c:pt>
                <c:pt idx="2719">
                  <c:v>0.55509726915301694</c:v>
                </c:pt>
                <c:pt idx="2720">
                  <c:v>0.55516095607729299</c:v>
                </c:pt>
                <c:pt idx="2721">
                  <c:v>0.55526133220794494</c:v>
                </c:pt>
                <c:pt idx="2722">
                  <c:v>0.55536153527630305</c:v>
                </c:pt>
                <c:pt idx="2723">
                  <c:v>0.55541951114486998</c:v>
                </c:pt>
                <c:pt idx="2724">
                  <c:v>0.55547544789747794</c:v>
                </c:pt>
                <c:pt idx="2725">
                  <c:v>0.55552590761003606</c:v>
                </c:pt>
                <c:pt idx="2726">
                  <c:v>0.55556257886931903</c:v>
                </c:pt>
                <c:pt idx="2727">
                  <c:v>0.55561039252975197</c:v>
                </c:pt>
                <c:pt idx="2728">
                  <c:v>0.55568694924585893</c:v>
                </c:pt>
                <c:pt idx="2729">
                  <c:v>0.55571841430393598</c:v>
                </c:pt>
                <c:pt idx="2730">
                  <c:v>0.55575466931835904</c:v>
                </c:pt>
                <c:pt idx="2731">
                  <c:v>0.55578555627825599</c:v>
                </c:pt>
                <c:pt idx="2732">
                  <c:v>0.55583362101264</c:v>
                </c:pt>
                <c:pt idx="2733">
                  <c:v>0.55587335634769808</c:v>
                </c:pt>
                <c:pt idx="2734">
                  <c:v>0.55593776127047201</c:v>
                </c:pt>
                <c:pt idx="2735">
                  <c:v>0.55597756745943006</c:v>
                </c:pt>
                <c:pt idx="2736">
                  <c:v>0.55602133775019202</c:v>
                </c:pt>
                <c:pt idx="2737">
                  <c:v>0.55606998058275603</c:v>
                </c:pt>
                <c:pt idx="2738">
                  <c:v>0.556119118928045</c:v>
                </c:pt>
                <c:pt idx="2739">
                  <c:v>0.55620186955322204</c:v>
                </c:pt>
                <c:pt idx="2740">
                  <c:v>0.55623341719675301</c:v>
                </c:pt>
                <c:pt idx="2741">
                  <c:v>0.55627338378128</c:v>
                </c:pt>
                <c:pt idx="2742">
                  <c:v>0.55609166789723496</c:v>
                </c:pt>
                <c:pt idx="2743">
                  <c:v>0.555870467019693</c:v>
                </c:pt>
                <c:pt idx="2744">
                  <c:v>0.555725688710208</c:v>
                </c:pt>
                <c:pt idx="2745">
                  <c:v>0.55589863018752594</c:v>
                </c:pt>
                <c:pt idx="2746">
                  <c:v>0.55632871257815908</c:v>
                </c:pt>
                <c:pt idx="2747">
                  <c:v>0.55697427412988199</c:v>
                </c:pt>
                <c:pt idx="2748">
                  <c:v>0.557323770817992</c:v>
                </c:pt>
                <c:pt idx="2749">
                  <c:v>0.55679275406866102</c:v>
                </c:pt>
                <c:pt idx="2750">
                  <c:v>0.55770492170948693</c:v>
                </c:pt>
                <c:pt idx="2751">
                  <c:v>0.55777723687226799</c:v>
                </c:pt>
                <c:pt idx="2752">
                  <c:v>0.55780202354095298</c:v>
                </c:pt>
                <c:pt idx="2753">
                  <c:v>0.55792732631358599</c:v>
                </c:pt>
                <c:pt idx="2754">
                  <c:v>0.55800356354456704</c:v>
                </c:pt>
                <c:pt idx="2755">
                  <c:v>0.55804897449051993</c:v>
                </c:pt>
                <c:pt idx="2756">
                  <c:v>0.55808685586903994</c:v>
                </c:pt>
                <c:pt idx="2757">
                  <c:v>0.55811315368553305</c:v>
                </c:pt>
                <c:pt idx="2758">
                  <c:v>0.55818054184029597</c:v>
                </c:pt>
                <c:pt idx="2759">
                  <c:v>0.55821173958234294</c:v>
                </c:pt>
                <c:pt idx="2760">
                  <c:v>0.55829902390581199</c:v>
                </c:pt>
                <c:pt idx="2761">
                  <c:v>0.55835713545271504</c:v>
                </c:pt>
                <c:pt idx="2762">
                  <c:v>0.558387868270808</c:v>
                </c:pt>
                <c:pt idx="2763">
                  <c:v>0.55846126822468101</c:v>
                </c:pt>
                <c:pt idx="2764">
                  <c:v>0.55850861548504294</c:v>
                </c:pt>
                <c:pt idx="2765">
                  <c:v>0.55853256212249203</c:v>
                </c:pt>
                <c:pt idx="2766">
                  <c:v>0.55858591554273507</c:v>
                </c:pt>
                <c:pt idx="2767">
                  <c:v>0.55861743834369393</c:v>
                </c:pt>
                <c:pt idx="2768">
                  <c:v>0.558652997328422</c:v>
                </c:pt>
                <c:pt idx="2769">
                  <c:v>0.55869901855348503</c:v>
                </c:pt>
                <c:pt idx="2770">
                  <c:v>0.55873053139234297</c:v>
                </c:pt>
                <c:pt idx="2771">
                  <c:v>0.55879098300153696</c:v>
                </c:pt>
                <c:pt idx="2772">
                  <c:v>0.55883770159203405</c:v>
                </c:pt>
                <c:pt idx="2773">
                  <c:v>0.55912802205436307</c:v>
                </c:pt>
                <c:pt idx="2774">
                  <c:v>0.55944413964653505</c:v>
                </c:pt>
                <c:pt idx="2775">
                  <c:v>0.55960665080307392</c:v>
                </c:pt>
                <c:pt idx="2776">
                  <c:v>0.559756695350344</c:v>
                </c:pt>
                <c:pt idx="2777">
                  <c:v>0.55986903960033207</c:v>
                </c:pt>
                <c:pt idx="2778">
                  <c:v>0.55996273809772201</c:v>
                </c:pt>
                <c:pt idx="2779">
                  <c:v>0.56006039084362502</c:v>
                </c:pt>
                <c:pt idx="2780">
                  <c:v>0.56014910354941105</c:v>
                </c:pt>
                <c:pt idx="2781">
                  <c:v>0.56021300169045407</c:v>
                </c:pt>
                <c:pt idx="2782">
                  <c:v>0.56035179758288001</c:v>
                </c:pt>
                <c:pt idx="2783">
                  <c:v>0.560473349269899</c:v>
                </c:pt>
                <c:pt idx="2784">
                  <c:v>0.56058887762071397</c:v>
                </c:pt>
                <c:pt idx="2785">
                  <c:v>0.56064300851327697</c:v>
                </c:pt>
                <c:pt idx="2786">
                  <c:v>0.56067663127906497</c:v>
                </c:pt>
                <c:pt idx="2787">
                  <c:v>0.56074484676590097</c:v>
                </c:pt>
                <c:pt idx="2788">
                  <c:v>0.56075201524161999</c:v>
                </c:pt>
                <c:pt idx="2789">
                  <c:v>0.56078038462607704</c:v>
                </c:pt>
                <c:pt idx="2790">
                  <c:v>0.56081001714798906</c:v>
                </c:pt>
                <c:pt idx="2791">
                  <c:v>0.56084838921553404</c:v>
                </c:pt>
                <c:pt idx="2792">
                  <c:v>0.560858972259074</c:v>
                </c:pt>
                <c:pt idx="2793">
                  <c:v>0.56086969185801494</c:v>
                </c:pt>
                <c:pt idx="2794">
                  <c:v>0.56088857064213604</c:v>
                </c:pt>
                <c:pt idx="2795">
                  <c:v>0.56090857600831201</c:v>
                </c:pt>
                <c:pt idx="2796">
                  <c:v>0.56092779618093402</c:v>
                </c:pt>
                <c:pt idx="2797">
                  <c:v>0.56095879425685202</c:v>
                </c:pt>
                <c:pt idx="2798">
                  <c:v>0.56098999716587006</c:v>
                </c:pt>
                <c:pt idx="2799">
                  <c:v>0.56101047577527008</c:v>
                </c:pt>
                <c:pt idx="2800">
                  <c:v>0.56103151000762597</c:v>
                </c:pt>
                <c:pt idx="2801">
                  <c:v>0.56105986051405499</c:v>
                </c:pt>
                <c:pt idx="2802">
                  <c:v>0.56156139546343598</c:v>
                </c:pt>
                <c:pt idx="2803">
                  <c:v>0.56186493003193405</c:v>
                </c:pt>
                <c:pt idx="2804">
                  <c:v>0.56202043900050802</c:v>
                </c:pt>
                <c:pt idx="2805">
                  <c:v>0.56236406395140293</c:v>
                </c:pt>
                <c:pt idx="2806">
                  <c:v>0.56244875761465307</c:v>
                </c:pt>
                <c:pt idx="2807">
                  <c:v>0.56265918592334407</c:v>
                </c:pt>
                <c:pt idx="2808">
                  <c:v>0.562757340368232</c:v>
                </c:pt>
                <c:pt idx="2809">
                  <c:v>0.56281068775177601</c:v>
                </c:pt>
                <c:pt idx="2810">
                  <c:v>0.56294239641138799</c:v>
                </c:pt>
                <c:pt idx="2811">
                  <c:v>0.56299555824443503</c:v>
                </c:pt>
                <c:pt idx="2812">
                  <c:v>0.56305578374975696</c:v>
                </c:pt>
                <c:pt idx="2813">
                  <c:v>0.563192080620188</c:v>
                </c:pt>
                <c:pt idx="2814">
                  <c:v>0.56330536920097307</c:v>
                </c:pt>
                <c:pt idx="2815">
                  <c:v>0.56334379594571704</c:v>
                </c:pt>
                <c:pt idx="2816">
                  <c:v>0.56339999228340698</c:v>
                </c:pt>
                <c:pt idx="2817">
                  <c:v>0.56345219046268402</c:v>
                </c:pt>
                <c:pt idx="2818">
                  <c:v>0.56350312996246099</c:v>
                </c:pt>
                <c:pt idx="2819">
                  <c:v>0.56355629066135693</c:v>
                </c:pt>
                <c:pt idx="2820">
                  <c:v>0.56360752632101607</c:v>
                </c:pt>
                <c:pt idx="2821">
                  <c:v>0.56362044708525993</c:v>
                </c:pt>
                <c:pt idx="2822">
                  <c:v>0.56366816505694195</c:v>
                </c:pt>
                <c:pt idx="2823">
                  <c:v>0.56370311192306799</c:v>
                </c:pt>
                <c:pt idx="2824">
                  <c:v>0.56378922040888302</c:v>
                </c:pt>
                <c:pt idx="2825">
                  <c:v>0.563824833634744</c:v>
                </c:pt>
                <c:pt idx="2826">
                  <c:v>0.56385955838095903</c:v>
                </c:pt>
                <c:pt idx="2827">
                  <c:v>0.56389317252761395</c:v>
                </c:pt>
                <c:pt idx="2828">
                  <c:v>0.56391730955803099</c:v>
                </c:pt>
                <c:pt idx="2829">
                  <c:v>0.56397520881504493</c:v>
                </c:pt>
                <c:pt idx="2830">
                  <c:v>0.564034292711589</c:v>
                </c:pt>
                <c:pt idx="2831">
                  <c:v>0.56408219657257108</c:v>
                </c:pt>
                <c:pt idx="2832">
                  <c:v>0.56410981348160694</c:v>
                </c:pt>
                <c:pt idx="2833">
                  <c:v>0.564142909348468</c:v>
                </c:pt>
                <c:pt idx="2834">
                  <c:v>0.56505781214417294</c:v>
                </c:pt>
                <c:pt idx="2835">
                  <c:v>0.563606211484449</c:v>
                </c:pt>
                <c:pt idx="2836">
                  <c:v>0.56472581239600794</c:v>
                </c:pt>
                <c:pt idx="2837">
                  <c:v>0.56486344508064301</c:v>
                </c:pt>
                <c:pt idx="2838">
                  <c:v>0.565075409394862</c:v>
                </c:pt>
                <c:pt idx="2839">
                  <c:v>0.56522624451773007</c:v>
                </c:pt>
                <c:pt idx="2840">
                  <c:v>0.56535832024843802</c:v>
                </c:pt>
                <c:pt idx="2841">
                  <c:v>0.56552152249890097</c:v>
                </c:pt>
                <c:pt idx="2842">
                  <c:v>0.565553492029223</c:v>
                </c:pt>
                <c:pt idx="2843">
                  <c:v>0.56563537888841697</c:v>
                </c:pt>
                <c:pt idx="2844">
                  <c:v>0.56576214714442408</c:v>
                </c:pt>
                <c:pt idx="2845">
                  <c:v>0.56583554161577299</c:v>
                </c:pt>
                <c:pt idx="2846">
                  <c:v>0.56586725803651605</c:v>
                </c:pt>
                <c:pt idx="2847">
                  <c:v>0.56592045449968098</c:v>
                </c:pt>
                <c:pt idx="2848">
                  <c:v>0.56596978753256</c:v>
                </c:pt>
                <c:pt idx="2849">
                  <c:v>0.56599742591844993</c:v>
                </c:pt>
                <c:pt idx="2850">
                  <c:v>0.56603219679102201</c:v>
                </c:pt>
                <c:pt idx="2851">
                  <c:v>0.566083981616198</c:v>
                </c:pt>
                <c:pt idx="2852">
                  <c:v>0.56613554355116502</c:v>
                </c:pt>
                <c:pt idx="2853">
                  <c:v>0.566166302399979</c:v>
                </c:pt>
                <c:pt idx="2854">
                  <c:v>0.56621429809160495</c:v>
                </c:pt>
                <c:pt idx="2855">
                  <c:v>0.56624631998493502</c:v>
                </c:pt>
                <c:pt idx="2856">
                  <c:v>0.56628792615724299</c:v>
                </c:pt>
                <c:pt idx="2857">
                  <c:v>0.56633547606845203</c:v>
                </c:pt>
                <c:pt idx="2858">
                  <c:v>0.56639030705981508</c:v>
                </c:pt>
                <c:pt idx="2859">
                  <c:v>0.56644952155861694</c:v>
                </c:pt>
                <c:pt idx="2860">
                  <c:v>0.56650004333927706</c:v>
                </c:pt>
                <c:pt idx="2861">
                  <c:v>0.56663407598869198</c:v>
                </c:pt>
                <c:pt idx="2862">
                  <c:v>0.56686956120356902</c:v>
                </c:pt>
                <c:pt idx="2863">
                  <c:v>0.56698410304109692</c:v>
                </c:pt>
                <c:pt idx="2864">
                  <c:v>0.56714418429223101</c:v>
                </c:pt>
                <c:pt idx="2865">
                  <c:v>0.56748847545623393</c:v>
                </c:pt>
                <c:pt idx="2866">
                  <c:v>0.56771622229131402</c:v>
                </c:pt>
                <c:pt idx="2867">
                  <c:v>0.56791520885521307</c:v>
                </c:pt>
                <c:pt idx="2868">
                  <c:v>0.56794501795996299</c:v>
                </c:pt>
                <c:pt idx="2869">
                  <c:v>0.568005643115021</c:v>
                </c:pt>
                <c:pt idx="2870">
                  <c:v>0.568101238141828</c:v>
                </c:pt>
                <c:pt idx="2871">
                  <c:v>0.56815065951724808</c:v>
                </c:pt>
                <c:pt idx="2872">
                  <c:v>0.56822979003857699</c:v>
                </c:pt>
                <c:pt idx="2873">
                  <c:v>0.56826586967947601</c:v>
                </c:pt>
                <c:pt idx="2874">
                  <c:v>0.56828169875303802</c:v>
                </c:pt>
                <c:pt idx="2875">
                  <c:v>0.56830374804905603</c:v>
                </c:pt>
                <c:pt idx="2876">
                  <c:v>0.56832890745630205</c:v>
                </c:pt>
                <c:pt idx="2877">
                  <c:v>0.56834872861293295</c:v>
                </c:pt>
                <c:pt idx="2878">
                  <c:v>0.56836130831655596</c:v>
                </c:pt>
                <c:pt idx="2879">
                  <c:v>0.56837959762735801</c:v>
                </c:pt>
                <c:pt idx="2880">
                  <c:v>0.56840591752386804</c:v>
                </c:pt>
                <c:pt idx="2881">
                  <c:v>0.56844142849535007</c:v>
                </c:pt>
                <c:pt idx="2882">
                  <c:v>0.56845833433849202</c:v>
                </c:pt>
                <c:pt idx="2883">
                  <c:v>0.568477357242967</c:v>
                </c:pt>
                <c:pt idx="2884">
                  <c:v>0.56850033493039598</c:v>
                </c:pt>
                <c:pt idx="2885">
                  <c:v>0.56851523561254702</c:v>
                </c:pt>
                <c:pt idx="2886">
                  <c:v>0.56852809383359393</c:v>
                </c:pt>
                <c:pt idx="2887">
                  <c:v>0.56855970556114799</c:v>
                </c:pt>
                <c:pt idx="2888">
                  <c:v>0.56858305460514202</c:v>
                </c:pt>
                <c:pt idx="2889">
                  <c:v>0.56860091276855607</c:v>
                </c:pt>
                <c:pt idx="2890">
                  <c:v>0.56862719961674801</c:v>
                </c:pt>
                <c:pt idx="2891">
                  <c:v>0.56863820105497198</c:v>
                </c:pt>
                <c:pt idx="2892">
                  <c:v>0.56867218018062493</c:v>
                </c:pt>
                <c:pt idx="2893">
                  <c:v>0.56869153714155107</c:v>
                </c:pt>
                <c:pt idx="2894">
                  <c:v>0.56871330792014496</c:v>
                </c:pt>
                <c:pt idx="2895">
                  <c:v>0.56875554137561302</c:v>
                </c:pt>
                <c:pt idx="2896">
                  <c:v>0.56877133238335098</c:v>
                </c:pt>
                <c:pt idx="2897">
                  <c:v>0.56942289440878302</c:v>
                </c:pt>
                <c:pt idx="2898">
                  <c:v>0.56980397156930596</c:v>
                </c:pt>
                <c:pt idx="2899">
                  <c:v>0.57005977992833501</c:v>
                </c:pt>
                <c:pt idx="2900">
                  <c:v>0.57019294069943594</c:v>
                </c:pt>
                <c:pt idx="2901">
                  <c:v>0.57028906381816202</c:v>
                </c:pt>
                <c:pt idx="2902">
                  <c:v>0.570332153492073</c:v>
                </c:pt>
                <c:pt idx="2903">
                  <c:v>0.57039648667654896</c:v>
                </c:pt>
                <c:pt idx="2904">
                  <c:v>0.57045419068042402</c:v>
                </c:pt>
                <c:pt idx="2905">
                  <c:v>0.57056346502335198</c:v>
                </c:pt>
                <c:pt idx="2906">
                  <c:v>0.57065183396470298</c:v>
                </c:pt>
                <c:pt idx="2907">
                  <c:v>0.57066949340044193</c:v>
                </c:pt>
                <c:pt idx="2908">
                  <c:v>0.57068507183414408</c:v>
                </c:pt>
                <c:pt idx="2909">
                  <c:v>0.57069523914682008</c:v>
                </c:pt>
                <c:pt idx="2910">
                  <c:v>0.57072718299464698</c:v>
                </c:pt>
                <c:pt idx="2911">
                  <c:v>0.57075477345665493</c:v>
                </c:pt>
                <c:pt idx="2912">
                  <c:v>0.57076618850327898</c:v>
                </c:pt>
                <c:pt idx="2913">
                  <c:v>0.57077920266350501</c:v>
                </c:pt>
                <c:pt idx="2914">
                  <c:v>0.57079487881104995</c:v>
                </c:pt>
                <c:pt idx="2915">
                  <c:v>0.57083066775167202</c:v>
                </c:pt>
                <c:pt idx="2916">
                  <c:v>0.57085554993869492</c:v>
                </c:pt>
                <c:pt idx="2917">
                  <c:v>0.57087307468854398</c:v>
                </c:pt>
                <c:pt idx="2918">
                  <c:v>0.57089392692254304</c:v>
                </c:pt>
                <c:pt idx="2919">
                  <c:v>0.57091108195193097</c:v>
                </c:pt>
                <c:pt idx="2920">
                  <c:v>0.570931780858556</c:v>
                </c:pt>
                <c:pt idx="2921">
                  <c:v>0.57096299070465095</c:v>
                </c:pt>
                <c:pt idx="2922">
                  <c:v>0.57098203130839098</c:v>
                </c:pt>
                <c:pt idx="2923">
                  <c:v>0.57101663714353701</c:v>
                </c:pt>
                <c:pt idx="2924">
                  <c:v>0.57110003939815301</c:v>
                </c:pt>
                <c:pt idx="2925">
                  <c:v>0.57123555938040793</c:v>
                </c:pt>
                <c:pt idx="2926">
                  <c:v>0.57176005602058899</c:v>
                </c:pt>
                <c:pt idx="2927">
                  <c:v>0.57200441424121395</c:v>
                </c:pt>
                <c:pt idx="2928">
                  <c:v>0.57213383912217197</c:v>
                </c:pt>
                <c:pt idx="2929">
                  <c:v>0.57200984531951793</c:v>
                </c:pt>
                <c:pt idx="2930">
                  <c:v>0.57218362158438607</c:v>
                </c:pt>
                <c:pt idx="2931">
                  <c:v>0.57267367065131602</c:v>
                </c:pt>
                <c:pt idx="2932">
                  <c:v>0.57271640899270593</c:v>
                </c:pt>
                <c:pt idx="2933">
                  <c:v>0.57275124656009802</c:v>
                </c:pt>
                <c:pt idx="2934">
                  <c:v>0.57279521534173394</c:v>
                </c:pt>
                <c:pt idx="2935">
                  <c:v>0.57284824145095792</c:v>
                </c:pt>
                <c:pt idx="2936">
                  <c:v>0.57293784602127196</c:v>
                </c:pt>
                <c:pt idx="2937">
                  <c:v>0.57302303258726406</c:v>
                </c:pt>
                <c:pt idx="2938">
                  <c:v>0.57307237403945799</c:v>
                </c:pt>
                <c:pt idx="2939">
                  <c:v>0.57317947401510105</c:v>
                </c:pt>
                <c:pt idx="2940">
                  <c:v>0.57329194350171808</c:v>
                </c:pt>
                <c:pt idx="2941">
                  <c:v>0.57337321177591805</c:v>
                </c:pt>
                <c:pt idx="2942">
                  <c:v>0.57343126054320503</c:v>
                </c:pt>
                <c:pt idx="2943">
                  <c:v>0.57349714589407408</c:v>
                </c:pt>
                <c:pt idx="2944">
                  <c:v>0.57354416539557596</c:v>
                </c:pt>
                <c:pt idx="2945">
                  <c:v>0.57358305806965793</c:v>
                </c:pt>
                <c:pt idx="2946">
                  <c:v>0.57364371903147204</c:v>
                </c:pt>
                <c:pt idx="2947">
                  <c:v>0.57372237511114499</c:v>
                </c:pt>
                <c:pt idx="2948">
                  <c:v>0.57378506777981397</c:v>
                </c:pt>
                <c:pt idx="2949">
                  <c:v>0.57385617751973905</c:v>
                </c:pt>
                <c:pt idx="2950">
                  <c:v>0.57393715555010405</c:v>
                </c:pt>
                <c:pt idx="2951">
                  <c:v>0.57401087748455693</c:v>
                </c:pt>
                <c:pt idx="2952">
                  <c:v>0.57405702625455002</c:v>
                </c:pt>
                <c:pt idx="2953">
                  <c:v>0.57411334951038495</c:v>
                </c:pt>
                <c:pt idx="2954">
                  <c:v>0.57418676524943402</c:v>
                </c:pt>
                <c:pt idx="2955">
                  <c:v>0.57422914084955301</c:v>
                </c:pt>
                <c:pt idx="2956">
                  <c:v>0.57431026400183605</c:v>
                </c:pt>
                <c:pt idx="2957">
                  <c:v>0.57442708714599899</c:v>
                </c:pt>
                <c:pt idx="2958">
                  <c:v>0.57448719950122906</c:v>
                </c:pt>
                <c:pt idx="2959">
                  <c:v>0.57459020418207296</c:v>
                </c:pt>
                <c:pt idx="2960">
                  <c:v>0.57468308220973108</c:v>
                </c:pt>
                <c:pt idx="2961">
                  <c:v>0.57487966348608599</c:v>
                </c:pt>
                <c:pt idx="2962">
                  <c:v>0.57506252820260095</c:v>
                </c:pt>
                <c:pt idx="2963">
                  <c:v>0.57517613310946003</c:v>
                </c:pt>
                <c:pt idx="2964">
                  <c:v>0.57527607947839499</c:v>
                </c:pt>
                <c:pt idx="2965">
                  <c:v>0.57534155760706307</c:v>
                </c:pt>
                <c:pt idx="2966">
                  <c:v>0.57539008981158601</c:v>
                </c:pt>
                <c:pt idx="2967">
                  <c:v>0.57546421381991997</c:v>
                </c:pt>
                <c:pt idx="2968">
                  <c:v>0.57552185301769099</c:v>
                </c:pt>
                <c:pt idx="2969">
                  <c:v>0.57558448600575995</c:v>
                </c:pt>
                <c:pt idx="2970">
                  <c:v>0.57567110681668099</c:v>
                </c:pt>
                <c:pt idx="2971">
                  <c:v>0.57577429901855703</c:v>
                </c:pt>
                <c:pt idx="2972">
                  <c:v>0.57593262202818196</c:v>
                </c:pt>
                <c:pt idx="2973">
                  <c:v>0.57615792129484</c:v>
                </c:pt>
                <c:pt idx="2974">
                  <c:v>0.57625881173800297</c:v>
                </c:pt>
                <c:pt idx="2975">
                  <c:v>0.57635447152051</c:v>
                </c:pt>
                <c:pt idx="2976">
                  <c:v>0.57645701374036507</c:v>
                </c:pt>
                <c:pt idx="2977">
                  <c:v>0.57655262106910499</c:v>
                </c:pt>
                <c:pt idx="2978">
                  <c:v>0.57666668830760592</c:v>
                </c:pt>
                <c:pt idx="2979">
                  <c:v>0.57670770604085897</c:v>
                </c:pt>
                <c:pt idx="2980">
                  <c:v>0.57682717259602301</c:v>
                </c:pt>
                <c:pt idx="2981">
                  <c:v>0.57689653477569702</c:v>
                </c:pt>
                <c:pt idx="2982">
                  <c:v>0.57697147538208293</c:v>
                </c:pt>
                <c:pt idx="2983">
                  <c:v>0.577053664824001</c:v>
                </c:pt>
                <c:pt idx="2984">
                  <c:v>0.577150805960155</c:v>
                </c:pt>
                <c:pt idx="2985">
                  <c:v>0.57727419224537402</c:v>
                </c:pt>
                <c:pt idx="2986">
                  <c:v>0.57735855165308603</c:v>
                </c:pt>
                <c:pt idx="2987">
                  <c:v>0.577440013869019</c:v>
                </c:pt>
                <c:pt idx="2988">
                  <c:v>0.57750119574249092</c:v>
                </c:pt>
                <c:pt idx="2989">
                  <c:v>0.57755626491409195</c:v>
                </c:pt>
                <c:pt idx="2990">
                  <c:v>0.57763188445324798</c:v>
                </c:pt>
                <c:pt idx="2991">
                  <c:v>0.57771012123232601</c:v>
                </c:pt>
                <c:pt idx="2992">
                  <c:v>0.57779228387128501</c:v>
                </c:pt>
                <c:pt idx="2993">
                  <c:v>0.57782462547888402</c:v>
                </c:pt>
                <c:pt idx="2994">
                  <c:v>0.57784809892023703</c:v>
                </c:pt>
                <c:pt idx="2995">
                  <c:v>0.57786754374530103</c:v>
                </c:pt>
                <c:pt idx="2996">
                  <c:v>0.57788753859037401</c:v>
                </c:pt>
                <c:pt idx="2997">
                  <c:v>0.57791816938072094</c:v>
                </c:pt>
                <c:pt idx="2998">
                  <c:v>0.57799743926931102</c:v>
                </c:pt>
                <c:pt idx="2999">
                  <c:v>0.57810284283779501</c:v>
                </c:pt>
                <c:pt idx="3000">
                  <c:v>0.57817010192513396</c:v>
                </c:pt>
                <c:pt idx="3001">
                  <c:v>0.57826219919602107</c:v>
                </c:pt>
                <c:pt idx="3002">
                  <c:v>0.57835164437773601</c:v>
                </c:pt>
                <c:pt idx="3003">
                  <c:v>0.57842129852786406</c:v>
                </c:pt>
                <c:pt idx="3004">
                  <c:v>0.57847488852897699</c:v>
                </c:pt>
                <c:pt idx="3005">
                  <c:v>0.5785169123428</c:v>
                </c:pt>
                <c:pt idx="3006">
                  <c:v>0.57856163493365698</c:v>
                </c:pt>
                <c:pt idx="3007">
                  <c:v>0.57861586750073102</c:v>
                </c:pt>
                <c:pt idx="3008">
                  <c:v>0.57865994752562699</c:v>
                </c:pt>
                <c:pt idx="3009">
                  <c:v>0.57870724038032706</c:v>
                </c:pt>
                <c:pt idx="3010">
                  <c:v>0.57874952122053402</c:v>
                </c:pt>
                <c:pt idx="3011">
                  <c:v>0.57879321570585396</c:v>
                </c:pt>
                <c:pt idx="3012">
                  <c:v>0.57888304642714394</c:v>
                </c:pt>
                <c:pt idx="3013">
                  <c:v>0.57892712645204103</c:v>
                </c:pt>
                <c:pt idx="3014">
                  <c:v>0.57902602992841001</c:v>
                </c:pt>
                <c:pt idx="3015">
                  <c:v>0.57907530216255299</c:v>
                </c:pt>
                <c:pt idx="3016">
                  <c:v>0.57918955039034592</c:v>
                </c:pt>
                <c:pt idx="3017">
                  <c:v>0.57928182307453402</c:v>
                </c:pt>
                <c:pt idx="3018">
                  <c:v>0.579674296778253</c:v>
                </c:pt>
                <c:pt idx="3019">
                  <c:v>0.57973227369601199</c:v>
                </c:pt>
                <c:pt idx="3020">
                  <c:v>0.57978990088735904</c:v>
                </c:pt>
                <c:pt idx="3021">
                  <c:v>0.57986082161902908</c:v>
                </c:pt>
                <c:pt idx="3022">
                  <c:v>0.57988718696307906</c:v>
                </c:pt>
                <c:pt idx="3023">
                  <c:v>0.579936136574707</c:v>
                </c:pt>
                <c:pt idx="3024">
                  <c:v>0.57998488180382302</c:v>
                </c:pt>
                <c:pt idx="3025">
                  <c:v>0.58021580393602901</c:v>
                </c:pt>
                <c:pt idx="3026">
                  <c:v>0.58038637372142299</c:v>
                </c:pt>
                <c:pt idx="3027">
                  <c:v>0.580509998678433</c:v>
                </c:pt>
                <c:pt idx="3028">
                  <c:v>0.58060244179915199</c:v>
                </c:pt>
                <c:pt idx="3029">
                  <c:v>0.58074165767430697</c:v>
                </c:pt>
                <c:pt idx="3030">
                  <c:v>0.58090796080118901</c:v>
                </c:pt>
                <c:pt idx="3031">
                  <c:v>0.58096890711757498</c:v>
                </c:pt>
                <c:pt idx="3032">
                  <c:v>0.58108213812915499</c:v>
                </c:pt>
                <c:pt idx="3033">
                  <c:v>0.58115300593890606</c:v>
                </c:pt>
                <c:pt idx="3034">
                  <c:v>0.58121773187181103</c:v>
                </c:pt>
                <c:pt idx="3035">
                  <c:v>0.581320096485896</c:v>
                </c:pt>
                <c:pt idx="3036">
                  <c:v>0.58137127879293793</c:v>
                </c:pt>
                <c:pt idx="3037">
                  <c:v>0.58144387892692806</c:v>
                </c:pt>
                <c:pt idx="3038">
                  <c:v>0.58157411821284799</c:v>
                </c:pt>
                <c:pt idx="3039">
                  <c:v>0.58172719268190898</c:v>
                </c:pt>
                <c:pt idx="3040">
                  <c:v>0.58180725156330992</c:v>
                </c:pt>
                <c:pt idx="3041">
                  <c:v>0.58196389116647707</c:v>
                </c:pt>
                <c:pt idx="3042">
                  <c:v>0.58202153031840798</c:v>
                </c:pt>
                <c:pt idx="3043">
                  <c:v>0.58209919673726307</c:v>
                </c:pt>
                <c:pt idx="3044">
                  <c:v>0.58222478108956299</c:v>
                </c:pt>
                <c:pt idx="3045">
                  <c:v>0.582247524969988</c:v>
                </c:pt>
                <c:pt idx="3046">
                  <c:v>0.58230205676213198</c:v>
                </c:pt>
                <c:pt idx="3047">
                  <c:v>0.58240357019177902</c:v>
                </c:pt>
                <c:pt idx="3048">
                  <c:v>0.58245190313089501</c:v>
                </c:pt>
                <c:pt idx="3049">
                  <c:v>0.58252790915079</c:v>
                </c:pt>
                <c:pt idx="3050">
                  <c:v>0.58256522565389801</c:v>
                </c:pt>
                <c:pt idx="3051">
                  <c:v>0.58260501056382497</c:v>
                </c:pt>
                <c:pt idx="3052">
                  <c:v>0.58263092883543899</c:v>
                </c:pt>
                <c:pt idx="3053">
                  <c:v>0.58268879119531503</c:v>
                </c:pt>
                <c:pt idx="3054">
                  <c:v>0.58270955485268594</c:v>
                </c:pt>
                <c:pt idx="3055">
                  <c:v>0.58273252523997798</c:v>
                </c:pt>
                <c:pt idx="3056">
                  <c:v>0.58279720095063303</c:v>
                </c:pt>
                <c:pt idx="3057">
                  <c:v>0.58288395696487094</c:v>
                </c:pt>
                <c:pt idx="3058">
                  <c:v>0.582941929441674</c:v>
                </c:pt>
                <c:pt idx="3059">
                  <c:v>0.58299301008557092</c:v>
                </c:pt>
                <c:pt idx="3060">
                  <c:v>0.58310814423530699</c:v>
                </c:pt>
                <c:pt idx="3061">
                  <c:v>0.58316287349662499</c:v>
                </c:pt>
                <c:pt idx="3062">
                  <c:v>0.58331476408853</c:v>
                </c:pt>
                <c:pt idx="3063">
                  <c:v>0.58334598003757798</c:v>
                </c:pt>
                <c:pt idx="3064">
                  <c:v>0.583434763061494</c:v>
                </c:pt>
                <c:pt idx="3065">
                  <c:v>0.58352003260196694</c:v>
                </c:pt>
                <c:pt idx="3066">
                  <c:v>0.58361246424330493</c:v>
                </c:pt>
                <c:pt idx="3067">
                  <c:v>0.58370165266915608</c:v>
                </c:pt>
                <c:pt idx="3068">
                  <c:v>0.58375692246638899</c:v>
                </c:pt>
                <c:pt idx="3069">
                  <c:v>0.58380935445007098</c:v>
                </c:pt>
                <c:pt idx="3070">
                  <c:v>0.58390800225442208</c:v>
                </c:pt>
                <c:pt idx="3071">
                  <c:v>0.58396813687488303</c:v>
                </c:pt>
                <c:pt idx="3072">
                  <c:v>0.58401462296350792</c:v>
                </c:pt>
                <c:pt idx="3073">
                  <c:v>0.58407097383256901</c:v>
                </c:pt>
                <c:pt idx="3074">
                  <c:v>0.58413448680249402</c:v>
                </c:pt>
                <c:pt idx="3075">
                  <c:v>0.58419637816467596</c:v>
                </c:pt>
                <c:pt idx="3076">
                  <c:v>0.58433524622966693</c:v>
                </c:pt>
                <c:pt idx="3077">
                  <c:v>0.58452072918495901</c:v>
                </c:pt>
                <c:pt idx="3078">
                  <c:v>0.58460144861920704</c:v>
                </c:pt>
                <c:pt idx="3079">
                  <c:v>0.58476312053116608</c:v>
                </c:pt>
                <c:pt idx="3080">
                  <c:v>0.58473612145671106</c:v>
                </c:pt>
                <c:pt idx="3081">
                  <c:v>0.58487382598734294</c:v>
                </c:pt>
                <c:pt idx="3082">
                  <c:v>0.58496071300791908</c:v>
                </c:pt>
                <c:pt idx="3083">
                  <c:v>0.58497013384912</c:v>
                </c:pt>
                <c:pt idx="3084">
                  <c:v>0.58498229068085394</c:v>
                </c:pt>
                <c:pt idx="3085">
                  <c:v>0.58499178219016101</c:v>
                </c:pt>
                <c:pt idx="3086">
                  <c:v>0.58500278404884298</c:v>
                </c:pt>
                <c:pt idx="3087">
                  <c:v>0.58500673761044197</c:v>
                </c:pt>
                <c:pt idx="3088">
                  <c:v>0.58505882597757397</c:v>
                </c:pt>
                <c:pt idx="3089">
                  <c:v>0.585190378485277</c:v>
                </c:pt>
                <c:pt idx="3090">
                  <c:v>0.58530750543157994</c:v>
                </c:pt>
                <c:pt idx="3091">
                  <c:v>0.58554283585861699</c:v>
                </c:pt>
                <c:pt idx="3092">
                  <c:v>0.58576718563443908</c:v>
                </c:pt>
                <c:pt idx="3093">
                  <c:v>0.58599772438020792</c:v>
                </c:pt>
                <c:pt idx="3094">
                  <c:v>0.58614914005124108</c:v>
                </c:pt>
                <c:pt idx="3095">
                  <c:v>0.58622040663070107</c:v>
                </c:pt>
                <c:pt idx="3096">
                  <c:v>0.58631277328504594</c:v>
                </c:pt>
                <c:pt idx="3097">
                  <c:v>0.58648351164610801</c:v>
                </c:pt>
                <c:pt idx="3098">
                  <c:v>0.58661168388436902</c:v>
                </c:pt>
                <c:pt idx="3099">
                  <c:v>0.58672809713051</c:v>
                </c:pt>
                <c:pt idx="3100">
                  <c:v>0.58687808789812601</c:v>
                </c:pt>
                <c:pt idx="3101">
                  <c:v>0.58696084795550996</c:v>
                </c:pt>
                <c:pt idx="3102">
                  <c:v>0.58705250898016392</c:v>
                </c:pt>
                <c:pt idx="3103">
                  <c:v>0.58723298053683903</c:v>
                </c:pt>
                <c:pt idx="3104">
                  <c:v>0.58725832221242102</c:v>
                </c:pt>
                <c:pt idx="3105">
                  <c:v>0.58726689215364902</c:v>
                </c:pt>
                <c:pt idx="3106">
                  <c:v>0.58727622067819207</c:v>
                </c:pt>
                <c:pt idx="3107">
                  <c:v>0.58728716888062205</c:v>
                </c:pt>
                <c:pt idx="3108">
                  <c:v>0.58729826059881396</c:v>
                </c:pt>
                <c:pt idx="3109">
                  <c:v>0.58730631798374899</c:v>
                </c:pt>
                <c:pt idx="3110">
                  <c:v>0.58731468290246003</c:v>
                </c:pt>
                <c:pt idx="3111">
                  <c:v>0.58732833740211998</c:v>
                </c:pt>
                <c:pt idx="3112">
                  <c:v>0.58735173047135802</c:v>
                </c:pt>
                <c:pt idx="3113">
                  <c:v>0.58736612305208102</c:v>
                </c:pt>
                <c:pt idx="3114">
                  <c:v>0.58738057070104899</c:v>
                </c:pt>
                <c:pt idx="3115">
                  <c:v>0.58739123831046502</c:v>
                </c:pt>
                <c:pt idx="3116">
                  <c:v>0.58743485314575006</c:v>
                </c:pt>
                <c:pt idx="3117">
                  <c:v>0.58760001804641204</c:v>
                </c:pt>
                <c:pt idx="3118">
                  <c:v>0.58770196088576099</c:v>
                </c:pt>
                <c:pt idx="3119">
                  <c:v>0.58786078170414702</c:v>
                </c:pt>
                <c:pt idx="3120">
                  <c:v>0.58796381835078493</c:v>
                </c:pt>
                <c:pt idx="3121">
                  <c:v>0.588073573770448</c:v>
                </c:pt>
                <c:pt idx="3122">
                  <c:v>0.58829239806044598</c:v>
                </c:pt>
                <c:pt idx="3123">
                  <c:v>0.58844093709031298</c:v>
                </c:pt>
                <c:pt idx="3124">
                  <c:v>0.58854944277339705</c:v>
                </c:pt>
                <c:pt idx="3125">
                  <c:v>0.58866812274253599</c:v>
                </c:pt>
                <c:pt idx="3126">
                  <c:v>0.58875420349792695</c:v>
                </c:pt>
                <c:pt idx="3127">
                  <c:v>0.588867521933083</c:v>
                </c:pt>
                <c:pt idx="3128">
                  <c:v>0.58899593490883007</c:v>
                </c:pt>
                <c:pt idx="3129">
                  <c:v>0.58906087620131198</c:v>
                </c:pt>
                <c:pt idx="3130">
                  <c:v>0.58917925701049201</c:v>
                </c:pt>
                <c:pt idx="3131">
                  <c:v>0.58924991696137097</c:v>
                </c:pt>
                <c:pt idx="3132">
                  <c:v>0.58942015783786705</c:v>
                </c:pt>
                <c:pt idx="3133">
                  <c:v>0.58950599128373393</c:v>
                </c:pt>
                <c:pt idx="3134">
                  <c:v>0.58960965777477004</c:v>
                </c:pt>
                <c:pt idx="3135">
                  <c:v>0.58961891298848801</c:v>
                </c:pt>
                <c:pt idx="3136">
                  <c:v>0.58962680547135093</c:v>
                </c:pt>
                <c:pt idx="3137">
                  <c:v>0.58963528468555504</c:v>
                </c:pt>
                <c:pt idx="3138">
                  <c:v>0.58964291219297493</c:v>
                </c:pt>
                <c:pt idx="3139">
                  <c:v>0.58966060876726201</c:v>
                </c:pt>
                <c:pt idx="3140">
                  <c:v>0.58968541043593103</c:v>
                </c:pt>
                <c:pt idx="3141">
                  <c:v>0.58970079040064305</c:v>
                </c:pt>
                <c:pt idx="3142">
                  <c:v>0.58971729458543298</c:v>
                </c:pt>
                <c:pt idx="3143">
                  <c:v>0.58972756697173401</c:v>
                </c:pt>
                <c:pt idx="3144">
                  <c:v>0.58973773104753702</c:v>
                </c:pt>
                <c:pt idx="3145">
                  <c:v>0.58974589535779198</c:v>
                </c:pt>
                <c:pt idx="3146">
                  <c:v>0.58975805014396898</c:v>
                </c:pt>
                <c:pt idx="3147">
                  <c:v>0.58977161300790693</c:v>
                </c:pt>
                <c:pt idx="3148">
                  <c:v>0.58978488819780894</c:v>
                </c:pt>
                <c:pt idx="3149">
                  <c:v>0.589801721103968</c:v>
                </c:pt>
                <c:pt idx="3150">
                  <c:v>0.58981621249419103</c:v>
                </c:pt>
                <c:pt idx="3151">
                  <c:v>0.58983583831678998</c:v>
                </c:pt>
                <c:pt idx="3152">
                  <c:v>0.58984588911684899</c:v>
                </c:pt>
                <c:pt idx="3153">
                  <c:v>0.58986014261831299</c:v>
                </c:pt>
                <c:pt idx="3154">
                  <c:v>0.58987594239670793</c:v>
                </c:pt>
                <c:pt idx="3155">
                  <c:v>0.58987916554527298</c:v>
                </c:pt>
                <c:pt idx="3156">
                  <c:v>0.59179882313574494</c:v>
                </c:pt>
                <c:pt idx="3157">
                  <c:v>0.59159025319673098</c:v>
                </c:pt>
                <c:pt idx="3158">
                  <c:v>0.5916459501504</c:v>
                </c:pt>
                <c:pt idx="3159">
                  <c:v>0.59168038687356894</c:v>
                </c:pt>
                <c:pt idx="3160">
                  <c:v>0.59174618849952898</c:v>
                </c:pt>
                <c:pt idx="3161">
                  <c:v>0.59180819076870805</c:v>
                </c:pt>
                <c:pt idx="3162">
                  <c:v>0.59184747773457702</c:v>
                </c:pt>
                <c:pt idx="3163">
                  <c:v>0.59189862051500297</c:v>
                </c:pt>
                <c:pt idx="3164">
                  <c:v>0.59191607392840706</c:v>
                </c:pt>
                <c:pt idx="3165">
                  <c:v>0.59193549872875795</c:v>
                </c:pt>
                <c:pt idx="3166">
                  <c:v>0.59195368095049705</c:v>
                </c:pt>
                <c:pt idx="3167">
                  <c:v>0.59200245971259802</c:v>
                </c:pt>
                <c:pt idx="3168">
                  <c:v>0.59208113632540593</c:v>
                </c:pt>
                <c:pt idx="3169">
                  <c:v>0.59212973385223</c:v>
                </c:pt>
                <c:pt idx="3170">
                  <c:v>0.59215624492851293</c:v>
                </c:pt>
                <c:pt idx="3171">
                  <c:v>0.59218532455550899</c:v>
                </c:pt>
                <c:pt idx="3172">
                  <c:v>0.59221244175368803</c:v>
                </c:pt>
                <c:pt idx="3173">
                  <c:v>0.59223081722350801</c:v>
                </c:pt>
                <c:pt idx="3174">
                  <c:v>0.59226297429569108</c:v>
                </c:pt>
                <c:pt idx="3175">
                  <c:v>0.59229852101764702</c:v>
                </c:pt>
                <c:pt idx="3176">
                  <c:v>0.59232983847607801</c:v>
                </c:pt>
                <c:pt idx="3177">
                  <c:v>0.59234306030019102</c:v>
                </c:pt>
                <c:pt idx="3178">
                  <c:v>0.59236337382996296</c:v>
                </c:pt>
                <c:pt idx="3179">
                  <c:v>0.59236923350201298</c:v>
                </c:pt>
                <c:pt idx="3180">
                  <c:v>0.59238531003814898</c:v>
                </c:pt>
                <c:pt idx="3181">
                  <c:v>0.59240367525965099</c:v>
                </c:pt>
                <c:pt idx="3182">
                  <c:v>0.59241424780319507</c:v>
                </c:pt>
                <c:pt idx="3183">
                  <c:v>0.59243154324438096</c:v>
                </c:pt>
                <c:pt idx="3184">
                  <c:v>0.59321806810184796</c:v>
                </c:pt>
                <c:pt idx="3185">
                  <c:v>0.59418345486365298</c:v>
                </c:pt>
                <c:pt idx="3186">
                  <c:v>0.59421069157822504</c:v>
                </c:pt>
                <c:pt idx="3187">
                  <c:v>0.594220707251506</c:v>
                </c:pt>
                <c:pt idx="3188">
                  <c:v>0.59423858092972792</c:v>
                </c:pt>
                <c:pt idx="3189">
                  <c:v>0.59426444710674498</c:v>
                </c:pt>
                <c:pt idx="3190">
                  <c:v>0.59430984211709603</c:v>
                </c:pt>
                <c:pt idx="3191">
                  <c:v>0.59436510843813806</c:v>
                </c:pt>
                <c:pt idx="3192">
                  <c:v>0.59445456964009202</c:v>
                </c:pt>
                <c:pt idx="3193">
                  <c:v>0.59453919535759492</c:v>
                </c:pt>
                <c:pt idx="3194">
                  <c:v>0.59459541351224598</c:v>
                </c:pt>
                <c:pt idx="3195">
                  <c:v>0.59462007635573799</c:v>
                </c:pt>
                <c:pt idx="3196">
                  <c:v>0.59466780786652707</c:v>
                </c:pt>
                <c:pt idx="3197">
                  <c:v>0.59470536478218694</c:v>
                </c:pt>
                <c:pt idx="3198">
                  <c:v>0.59473307531546404</c:v>
                </c:pt>
                <c:pt idx="3199">
                  <c:v>0.59475694582069405</c:v>
                </c:pt>
                <c:pt idx="3200">
                  <c:v>0.59509899392454202</c:v>
                </c:pt>
                <c:pt idx="3201">
                  <c:v>0.59526637054407794</c:v>
                </c:pt>
                <c:pt idx="3202">
                  <c:v>0.59558167081042102</c:v>
                </c:pt>
                <c:pt idx="3203">
                  <c:v>0.59580456945629401</c:v>
                </c:pt>
                <c:pt idx="3204">
                  <c:v>0.59596708283264699</c:v>
                </c:pt>
                <c:pt idx="3205">
                  <c:v>0.59631031872471008</c:v>
                </c:pt>
                <c:pt idx="3206">
                  <c:v>0.59552897435876306</c:v>
                </c:pt>
                <c:pt idx="3207">
                  <c:v>0.59496986039514499</c:v>
                </c:pt>
                <c:pt idx="3208">
                  <c:v>0.59547583988124297</c:v>
                </c:pt>
                <c:pt idx="3209">
                  <c:v>0.59572382347878494</c:v>
                </c:pt>
                <c:pt idx="3210">
                  <c:v>0.59622788337868693</c:v>
                </c:pt>
                <c:pt idx="3211">
                  <c:v>0.59648171889601198</c:v>
                </c:pt>
                <c:pt idx="3212">
                  <c:v>0.59653457698071799</c:v>
                </c:pt>
                <c:pt idx="3213">
                  <c:v>0.59660010465789193</c:v>
                </c:pt>
                <c:pt idx="3214">
                  <c:v>0.59661632472793302</c:v>
                </c:pt>
                <c:pt idx="3215">
                  <c:v>0.59679191078984895</c:v>
                </c:pt>
                <c:pt idx="3216">
                  <c:v>0.59691245578014507</c:v>
                </c:pt>
                <c:pt idx="3217">
                  <c:v>0.596936042619851</c:v>
                </c:pt>
                <c:pt idx="3218">
                  <c:v>0.59697341589040598</c:v>
                </c:pt>
                <c:pt idx="3219">
                  <c:v>0.59700606376436705</c:v>
                </c:pt>
                <c:pt idx="3220">
                  <c:v>0.59704110855778503</c:v>
                </c:pt>
                <c:pt idx="3221">
                  <c:v>0.59709959353801401</c:v>
                </c:pt>
                <c:pt idx="3222">
                  <c:v>0.59713451355968106</c:v>
                </c:pt>
                <c:pt idx="3223">
                  <c:v>0.59727333369784996</c:v>
                </c:pt>
                <c:pt idx="3224">
                  <c:v>0.59743131619507905</c:v>
                </c:pt>
                <c:pt idx="3225">
                  <c:v>0.59754610923263396</c:v>
                </c:pt>
                <c:pt idx="3226">
                  <c:v>0.59777512702538105</c:v>
                </c:pt>
                <c:pt idx="3227">
                  <c:v>0.59792288044005604</c:v>
                </c:pt>
                <c:pt idx="3228">
                  <c:v>0.59808029465492196</c:v>
                </c:pt>
                <c:pt idx="3229">
                  <c:v>0.59824026614042503</c:v>
                </c:pt>
                <c:pt idx="3230">
                  <c:v>0.598423262041204</c:v>
                </c:pt>
                <c:pt idx="3231">
                  <c:v>0.59861732148902902</c:v>
                </c:pt>
                <c:pt idx="3232">
                  <c:v>0.59763829766301302</c:v>
                </c:pt>
                <c:pt idx="3233">
                  <c:v>0.59814183849382307</c:v>
                </c:pt>
                <c:pt idx="3234">
                  <c:v>0.59838916263257602</c:v>
                </c:pt>
                <c:pt idx="3235">
                  <c:v>0.59883823657440294</c:v>
                </c:pt>
                <c:pt idx="3236">
                  <c:v>0.59892360595854099</c:v>
                </c:pt>
                <c:pt idx="3237">
                  <c:v>0.59885954782387296</c:v>
                </c:pt>
                <c:pt idx="3238">
                  <c:v>0.59899738967207394</c:v>
                </c:pt>
                <c:pt idx="3239">
                  <c:v>0.59911549677151599</c:v>
                </c:pt>
                <c:pt idx="3240">
                  <c:v>0.59921194847968806</c:v>
                </c:pt>
                <c:pt idx="3241">
                  <c:v>0.59929401195632703</c:v>
                </c:pt>
                <c:pt idx="3242">
                  <c:v>0.59937472502132594</c:v>
                </c:pt>
                <c:pt idx="3243">
                  <c:v>0.59944037580263698</c:v>
                </c:pt>
                <c:pt idx="3244">
                  <c:v>0.59948244415253793</c:v>
                </c:pt>
                <c:pt idx="3245">
                  <c:v>0.59952488884448707</c:v>
                </c:pt>
                <c:pt idx="3246">
                  <c:v>0.59953056310669894</c:v>
                </c:pt>
                <c:pt idx="3247">
                  <c:v>0.59955308143862696</c:v>
                </c:pt>
                <c:pt idx="3248">
                  <c:v>0.59959601817867303</c:v>
                </c:pt>
                <c:pt idx="3249">
                  <c:v>0.59964695250089095</c:v>
                </c:pt>
                <c:pt idx="3250">
                  <c:v>0.59966446675905805</c:v>
                </c:pt>
                <c:pt idx="3251">
                  <c:v>0.59969940591693005</c:v>
                </c:pt>
                <c:pt idx="3252">
                  <c:v>0.59972009240042801</c:v>
                </c:pt>
                <c:pt idx="3253">
                  <c:v>0.59975941012284206</c:v>
                </c:pt>
                <c:pt idx="3254">
                  <c:v>0.59978443367906797</c:v>
                </c:pt>
                <c:pt idx="3255">
                  <c:v>0.60008991999106298</c:v>
                </c:pt>
                <c:pt idx="3256">
                  <c:v>0.60031123174036694</c:v>
                </c:pt>
                <c:pt idx="3257">
                  <c:v>0.60052602270970801</c:v>
                </c:pt>
                <c:pt idx="3258">
                  <c:v>0.60084470953605695</c:v>
                </c:pt>
                <c:pt idx="3259">
                  <c:v>0.60108823928260702</c:v>
                </c:pt>
                <c:pt idx="3260">
                  <c:v>0.60125077001593397</c:v>
                </c:pt>
                <c:pt idx="3261">
                  <c:v>0.60124721814785198</c:v>
                </c:pt>
                <c:pt idx="3262">
                  <c:v>0.60153954547072108</c:v>
                </c:pt>
                <c:pt idx="3263">
                  <c:v>0.60167934797254397</c:v>
                </c:pt>
                <c:pt idx="3264">
                  <c:v>0.60170971114957394</c:v>
                </c:pt>
                <c:pt idx="3265">
                  <c:v>0.60175241093936394</c:v>
                </c:pt>
                <c:pt idx="3266">
                  <c:v>0.60176842739652803</c:v>
                </c:pt>
                <c:pt idx="3267">
                  <c:v>0.60178310180872097</c:v>
                </c:pt>
                <c:pt idx="3268">
                  <c:v>0.60185202910312996</c:v>
                </c:pt>
                <c:pt idx="3269">
                  <c:v>0.601875936839812</c:v>
                </c:pt>
                <c:pt idx="3270">
                  <c:v>0.60194153207402901</c:v>
                </c:pt>
                <c:pt idx="3271">
                  <c:v>0.60202024635508899</c:v>
                </c:pt>
                <c:pt idx="3272">
                  <c:v>0.602059776114656</c:v>
                </c:pt>
                <c:pt idx="3273">
                  <c:v>0.60211995114175099</c:v>
                </c:pt>
                <c:pt idx="3274">
                  <c:v>0.60223364650588107</c:v>
                </c:pt>
                <c:pt idx="3275">
                  <c:v>0.60230977687684106</c:v>
                </c:pt>
                <c:pt idx="3276">
                  <c:v>0.60243480850797893</c:v>
                </c:pt>
                <c:pt idx="3277">
                  <c:v>0.60256632326073101</c:v>
                </c:pt>
                <c:pt idx="3278">
                  <c:v>0.60269320721233</c:v>
                </c:pt>
                <c:pt idx="3279">
                  <c:v>0.60280527260023897</c:v>
                </c:pt>
                <c:pt idx="3280">
                  <c:v>0.60293011899933102</c:v>
                </c:pt>
                <c:pt idx="3281">
                  <c:v>0.60314776665353398</c:v>
                </c:pt>
                <c:pt idx="3282">
                  <c:v>0.60326279575418096</c:v>
                </c:pt>
                <c:pt idx="3283">
                  <c:v>0.60333003498692594</c:v>
                </c:pt>
                <c:pt idx="3284">
                  <c:v>0.60343831492685895</c:v>
                </c:pt>
                <c:pt idx="3285">
                  <c:v>0.60356572231183292</c:v>
                </c:pt>
                <c:pt idx="3286">
                  <c:v>0.60393083310751106</c:v>
                </c:pt>
                <c:pt idx="3287">
                  <c:v>0.60407272164932502</c:v>
                </c:pt>
                <c:pt idx="3288">
                  <c:v>0.60409896899757098</c:v>
                </c:pt>
                <c:pt idx="3289">
                  <c:v>0.60413468597734099</c:v>
                </c:pt>
                <c:pt idx="3290">
                  <c:v>0.60420231149811499</c:v>
                </c:pt>
                <c:pt idx="3291">
                  <c:v>0.60423113211579604</c:v>
                </c:pt>
                <c:pt idx="3292">
                  <c:v>0.60426745013973004</c:v>
                </c:pt>
                <c:pt idx="3293">
                  <c:v>0.60429925793360906</c:v>
                </c:pt>
                <c:pt idx="3294">
                  <c:v>0.60433065993620305</c:v>
                </c:pt>
                <c:pt idx="3295">
                  <c:v>0.60435578778122001</c:v>
                </c:pt>
                <c:pt idx="3296">
                  <c:v>0.60436462154536907</c:v>
                </c:pt>
                <c:pt idx="3297">
                  <c:v>0.60437473511280504</c:v>
                </c:pt>
                <c:pt idx="3298">
                  <c:v>0.60440240117723598</c:v>
                </c:pt>
                <c:pt idx="3299">
                  <c:v>0.60443085008051101</c:v>
                </c:pt>
                <c:pt idx="3300">
                  <c:v>0.60446557131484702</c:v>
                </c:pt>
                <c:pt idx="3301">
                  <c:v>0.60452433032680197</c:v>
                </c:pt>
                <c:pt idx="3302">
                  <c:v>0.60459809331105996</c:v>
                </c:pt>
                <c:pt idx="3303">
                  <c:v>0.60467201340497601</c:v>
                </c:pt>
                <c:pt idx="3304">
                  <c:v>0.60471647543808604</c:v>
                </c:pt>
                <c:pt idx="3305">
                  <c:v>0.60475771672321499</c:v>
                </c:pt>
                <c:pt idx="3306">
                  <c:v>0.60499852467273296</c:v>
                </c:pt>
                <c:pt idx="3307">
                  <c:v>0.60531166829093208</c:v>
                </c:pt>
                <c:pt idx="3308">
                  <c:v>0.60558327533849898</c:v>
                </c:pt>
                <c:pt idx="3309">
                  <c:v>0.60577034095400006</c:v>
                </c:pt>
                <c:pt idx="3310">
                  <c:v>0.60587574485065798</c:v>
                </c:pt>
                <c:pt idx="3311">
                  <c:v>0.60601897443395703</c:v>
                </c:pt>
                <c:pt idx="3312">
                  <c:v>0.60614238720006508</c:v>
                </c:pt>
                <c:pt idx="3313">
                  <c:v>0.60620465840127002</c:v>
                </c:pt>
                <c:pt idx="3314">
                  <c:v>0.60656663582428805</c:v>
                </c:pt>
                <c:pt idx="3315">
                  <c:v>0.60665334417814198</c:v>
                </c:pt>
                <c:pt idx="3316">
                  <c:v>0.606721817172719</c:v>
                </c:pt>
                <c:pt idx="3317">
                  <c:v>0.60676496979448602</c:v>
                </c:pt>
                <c:pt idx="3318">
                  <c:v>0.60683649376752102</c:v>
                </c:pt>
                <c:pt idx="3319">
                  <c:v>0.60687130159702307</c:v>
                </c:pt>
                <c:pt idx="3320">
                  <c:v>0.60687614865541795</c:v>
                </c:pt>
                <c:pt idx="3321">
                  <c:v>0.60689879014677395</c:v>
                </c:pt>
                <c:pt idx="3322">
                  <c:v>0.60693067442021098</c:v>
                </c:pt>
                <c:pt idx="3323">
                  <c:v>0.60695517776694996</c:v>
                </c:pt>
                <c:pt idx="3324">
                  <c:v>0.60697918240242599</c:v>
                </c:pt>
                <c:pt idx="3325">
                  <c:v>0.60700212312054003</c:v>
                </c:pt>
                <c:pt idx="3326">
                  <c:v>0.60703027417206701</c:v>
                </c:pt>
                <c:pt idx="3327">
                  <c:v>0.60705634252202001</c:v>
                </c:pt>
                <c:pt idx="3328">
                  <c:v>0.60708163146944893</c:v>
                </c:pt>
                <c:pt idx="3329">
                  <c:v>0.60712511690569992</c:v>
                </c:pt>
                <c:pt idx="3330">
                  <c:v>0.607230732607979</c:v>
                </c:pt>
                <c:pt idx="3331">
                  <c:v>0.60748727495087307</c:v>
                </c:pt>
                <c:pt idx="3332">
                  <c:v>0.60793431903354</c:v>
                </c:pt>
                <c:pt idx="3333">
                  <c:v>0.60819013565551994</c:v>
                </c:pt>
                <c:pt idx="3334">
                  <c:v>0.60840351475663401</c:v>
                </c:pt>
                <c:pt idx="3335">
                  <c:v>0.608484379689054</c:v>
                </c:pt>
                <c:pt idx="3336">
                  <c:v>0.60854750965641602</c:v>
                </c:pt>
                <c:pt idx="3337">
                  <c:v>0.60868208150108294</c:v>
                </c:pt>
                <c:pt idx="3338">
                  <c:v>0.60877148461561403</c:v>
                </c:pt>
                <c:pt idx="3339">
                  <c:v>0.60882940915008299</c:v>
                </c:pt>
                <c:pt idx="3340">
                  <c:v>0.60892575601337207</c:v>
                </c:pt>
                <c:pt idx="3341">
                  <c:v>0.60913163752477195</c:v>
                </c:pt>
                <c:pt idx="3342">
                  <c:v>0.60922952276192099</c:v>
                </c:pt>
                <c:pt idx="3343">
                  <c:v>0.60925271170690498</c:v>
                </c:pt>
                <c:pt idx="3344">
                  <c:v>0.60927859377606297</c:v>
                </c:pt>
                <c:pt idx="3345">
                  <c:v>0.60931783034801001</c:v>
                </c:pt>
                <c:pt idx="3346">
                  <c:v>0.60934379029899799</c:v>
                </c:pt>
                <c:pt idx="3347">
                  <c:v>0.60939016818896796</c:v>
                </c:pt>
                <c:pt idx="3348">
                  <c:v>0.60945849536333996</c:v>
                </c:pt>
                <c:pt idx="3349">
                  <c:v>0.60950078966551302</c:v>
                </c:pt>
                <c:pt idx="3350">
                  <c:v>0.60955635294285493</c:v>
                </c:pt>
                <c:pt idx="3351">
                  <c:v>0.60962583466999698</c:v>
                </c:pt>
                <c:pt idx="3352">
                  <c:v>0.60972591291616007</c:v>
                </c:pt>
                <c:pt idx="3353">
                  <c:v>0.60982998201263006</c:v>
                </c:pt>
                <c:pt idx="3354">
                  <c:v>0.60991911100282303</c:v>
                </c:pt>
                <c:pt idx="3355">
                  <c:v>0.61001627036042505</c:v>
                </c:pt>
                <c:pt idx="3356">
                  <c:v>0.61011684848177694</c:v>
                </c:pt>
                <c:pt idx="3357">
                  <c:v>0.61019795887684602</c:v>
                </c:pt>
                <c:pt idx="3358">
                  <c:v>0.610252710056991</c:v>
                </c:pt>
                <c:pt idx="3359">
                  <c:v>0.61040628491906701</c:v>
                </c:pt>
                <c:pt idx="3360">
                  <c:v>0.61070664405148101</c:v>
                </c:pt>
                <c:pt idx="3361">
                  <c:v>0.61096367904638793</c:v>
                </c:pt>
                <c:pt idx="3362">
                  <c:v>0.61109741923663896</c:v>
                </c:pt>
                <c:pt idx="3363">
                  <c:v>0.61124214879883698</c:v>
                </c:pt>
                <c:pt idx="3364">
                  <c:v>0.61128811209006595</c:v>
                </c:pt>
                <c:pt idx="3365">
                  <c:v>0.61132311746338197</c:v>
                </c:pt>
                <c:pt idx="3366">
                  <c:v>0.61136056862697408</c:v>
                </c:pt>
                <c:pt idx="3367">
                  <c:v>0.61141299878662192</c:v>
                </c:pt>
                <c:pt idx="3368">
                  <c:v>0.61149913793226296</c:v>
                </c:pt>
                <c:pt idx="3369">
                  <c:v>0.61159999811007504</c:v>
                </c:pt>
                <c:pt idx="3370">
                  <c:v>0.61180629814376508</c:v>
                </c:pt>
                <c:pt idx="3371">
                  <c:v>0.61187615715168198</c:v>
                </c:pt>
                <c:pt idx="3372">
                  <c:v>0.61193359516339596</c:v>
                </c:pt>
                <c:pt idx="3373">
                  <c:v>0.61198696792770602</c:v>
                </c:pt>
                <c:pt idx="3374">
                  <c:v>0.61203575089655993</c:v>
                </c:pt>
                <c:pt idx="3375">
                  <c:v>0.61209377902483297</c:v>
                </c:pt>
                <c:pt idx="3376">
                  <c:v>0.61215193829011905</c:v>
                </c:pt>
                <c:pt idx="3377">
                  <c:v>0.61221940828333099</c:v>
                </c:pt>
                <c:pt idx="3378">
                  <c:v>0.61225999518886898</c:v>
                </c:pt>
                <c:pt idx="3379">
                  <c:v>0.61228366604815698</c:v>
                </c:pt>
                <c:pt idx="3380">
                  <c:v>0.61231808888564898</c:v>
                </c:pt>
                <c:pt idx="3381">
                  <c:v>0.61237290415710199</c:v>
                </c:pt>
                <c:pt idx="3382">
                  <c:v>0.61239532858633305</c:v>
                </c:pt>
                <c:pt idx="3383">
                  <c:v>0.61246588029935201</c:v>
                </c:pt>
                <c:pt idx="3384">
                  <c:v>0.61250448557370496</c:v>
                </c:pt>
                <c:pt idx="3385">
                  <c:v>0.61289343003410601</c:v>
                </c:pt>
                <c:pt idx="3386">
                  <c:v>0.61324503293830901</c:v>
                </c:pt>
                <c:pt idx="3387">
                  <c:v>0.61330152970942198</c:v>
                </c:pt>
                <c:pt idx="3388">
                  <c:v>0.61341262738684599</c:v>
                </c:pt>
                <c:pt idx="3389">
                  <c:v>0.61364051419191501</c:v>
                </c:pt>
                <c:pt idx="3390">
                  <c:v>0.61369542506025299</c:v>
                </c:pt>
                <c:pt idx="3391">
                  <c:v>0.61374163431919704</c:v>
                </c:pt>
                <c:pt idx="3392">
                  <c:v>0.61382388498442908</c:v>
                </c:pt>
                <c:pt idx="3393">
                  <c:v>0.61388940645508594</c:v>
                </c:pt>
                <c:pt idx="3394">
                  <c:v>0.61393504752432992</c:v>
                </c:pt>
                <c:pt idx="3395">
                  <c:v>0.61399693382335596</c:v>
                </c:pt>
                <c:pt idx="3396">
                  <c:v>0.61407335941585406</c:v>
                </c:pt>
                <c:pt idx="3397">
                  <c:v>0.61412256714532198</c:v>
                </c:pt>
                <c:pt idx="3398">
                  <c:v>0.61419966994855002</c:v>
                </c:pt>
                <c:pt idx="3399">
                  <c:v>0.61429155562753301</c:v>
                </c:pt>
                <c:pt idx="3400">
                  <c:v>0.61432597346514095</c:v>
                </c:pt>
                <c:pt idx="3401">
                  <c:v>0.61436729234125298</c:v>
                </c:pt>
                <c:pt idx="3402">
                  <c:v>0.61442346155338801</c:v>
                </c:pt>
                <c:pt idx="3403">
                  <c:v>0.61446551248414694</c:v>
                </c:pt>
                <c:pt idx="3404">
                  <c:v>0.614530820747346</c:v>
                </c:pt>
                <c:pt idx="3405">
                  <c:v>0.614622718120856</c:v>
                </c:pt>
                <c:pt idx="3406">
                  <c:v>0.61470098812719098</c:v>
                </c:pt>
                <c:pt idx="3407">
                  <c:v>0.61475875151607906</c:v>
                </c:pt>
                <c:pt idx="3408">
                  <c:v>0.61482931250141704</c:v>
                </c:pt>
                <c:pt idx="3409">
                  <c:v>0.61487464970374806</c:v>
                </c:pt>
                <c:pt idx="3410">
                  <c:v>0.61495125996664501</c:v>
                </c:pt>
                <c:pt idx="3411">
                  <c:v>0.61501249576401196</c:v>
                </c:pt>
                <c:pt idx="3412">
                  <c:v>0.61507381891629698</c:v>
                </c:pt>
                <c:pt idx="3413">
                  <c:v>0.61530158986874994</c:v>
                </c:pt>
                <c:pt idx="3414">
                  <c:v>0.61570211046734802</c:v>
                </c:pt>
                <c:pt idx="3415">
                  <c:v>0.61584960393770194</c:v>
                </c:pt>
                <c:pt idx="3416">
                  <c:v>0.61605950786823804</c:v>
                </c:pt>
                <c:pt idx="3417">
                  <c:v>0.61623631037409698</c:v>
                </c:pt>
                <c:pt idx="3418">
                  <c:v>0.61629620204993008</c:v>
                </c:pt>
                <c:pt idx="3419">
                  <c:v>0.61635467552805201</c:v>
                </c:pt>
                <c:pt idx="3420">
                  <c:v>0.61640932855054598</c:v>
                </c:pt>
                <c:pt idx="3421">
                  <c:v>0.61645223768868496</c:v>
                </c:pt>
                <c:pt idx="3422">
                  <c:v>0.61653249669733401</c:v>
                </c:pt>
                <c:pt idx="3423">
                  <c:v>0.61656402662503207</c:v>
                </c:pt>
                <c:pt idx="3424">
                  <c:v>0.61659202730087803</c:v>
                </c:pt>
                <c:pt idx="3425">
                  <c:v>0.61661238612560898</c:v>
                </c:pt>
                <c:pt idx="3426">
                  <c:v>0.61662799066891893</c:v>
                </c:pt>
                <c:pt idx="3427">
                  <c:v>0.61663747006438796</c:v>
                </c:pt>
                <c:pt idx="3428">
                  <c:v>0.61666967084161195</c:v>
                </c:pt>
                <c:pt idx="3429">
                  <c:v>0.616694577803234</c:v>
                </c:pt>
                <c:pt idx="3430">
                  <c:v>0.61671356773447594</c:v>
                </c:pt>
                <c:pt idx="3431">
                  <c:v>0.61672678055339092</c:v>
                </c:pt>
                <c:pt idx="3432">
                  <c:v>0.616739030849074</c:v>
                </c:pt>
                <c:pt idx="3433">
                  <c:v>0.61675378953863502</c:v>
                </c:pt>
                <c:pt idx="3434">
                  <c:v>0.61678790152375806</c:v>
                </c:pt>
                <c:pt idx="3435">
                  <c:v>0.61694785486779102</c:v>
                </c:pt>
                <c:pt idx="3436">
                  <c:v>0.61703437609410505</c:v>
                </c:pt>
                <c:pt idx="3437">
                  <c:v>0.61728306915743503</c:v>
                </c:pt>
                <c:pt idx="3438">
                  <c:v>0.61744834688462602</c:v>
                </c:pt>
                <c:pt idx="3439">
                  <c:v>0.61768685187002603</c:v>
                </c:pt>
                <c:pt idx="3440">
                  <c:v>0.617994732391838</c:v>
                </c:pt>
                <c:pt idx="3441">
                  <c:v>0.61821945151784896</c:v>
                </c:pt>
                <c:pt idx="3442">
                  <c:v>0.61827459406233898</c:v>
                </c:pt>
                <c:pt idx="3443">
                  <c:v>0.61835389830227694</c:v>
                </c:pt>
                <c:pt idx="3444">
                  <c:v>0.61839915569574899</c:v>
                </c:pt>
                <c:pt idx="3445">
                  <c:v>0.618476487709824</c:v>
                </c:pt>
                <c:pt idx="3446">
                  <c:v>0.61872601468836597</c:v>
                </c:pt>
                <c:pt idx="3447">
                  <c:v>0.61888557011412293</c:v>
                </c:pt>
                <c:pt idx="3448">
                  <c:v>0.61892134795140108</c:v>
                </c:pt>
                <c:pt idx="3449">
                  <c:v>0.61894109393255303</c:v>
                </c:pt>
                <c:pt idx="3450">
                  <c:v>0.618981385136951</c:v>
                </c:pt>
                <c:pt idx="3451">
                  <c:v>0.61902106515621802</c:v>
                </c:pt>
                <c:pt idx="3452">
                  <c:v>0.61904917967223905</c:v>
                </c:pt>
                <c:pt idx="3453">
                  <c:v>0.61907075920878407</c:v>
                </c:pt>
                <c:pt idx="3454">
                  <c:v>0.61909074026114008</c:v>
                </c:pt>
                <c:pt idx="3455">
                  <c:v>0.619119418948051</c:v>
                </c:pt>
                <c:pt idx="3456">
                  <c:v>0.61913469857632297</c:v>
                </c:pt>
                <c:pt idx="3457">
                  <c:v>0.61916210787873194</c:v>
                </c:pt>
                <c:pt idx="3458">
                  <c:v>0.61919092760836603</c:v>
                </c:pt>
                <c:pt idx="3459">
                  <c:v>0.61921377652941301</c:v>
                </c:pt>
                <c:pt idx="3460">
                  <c:v>0.61923568516564298</c:v>
                </c:pt>
                <c:pt idx="3461">
                  <c:v>0.61927010450986697</c:v>
                </c:pt>
                <c:pt idx="3462">
                  <c:v>0.61929511116606206</c:v>
                </c:pt>
                <c:pt idx="3463">
                  <c:v>0.61934569848920407</c:v>
                </c:pt>
                <c:pt idx="3464">
                  <c:v>0.61936803025360199</c:v>
                </c:pt>
                <c:pt idx="3465">
                  <c:v>0.61944454495452006</c:v>
                </c:pt>
                <c:pt idx="3466">
                  <c:v>0.61961129404033499</c:v>
                </c:pt>
                <c:pt idx="3467">
                  <c:v>0.61981692739079608</c:v>
                </c:pt>
                <c:pt idx="3468">
                  <c:v>0.61993596572244303</c:v>
                </c:pt>
                <c:pt idx="3469">
                  <c:v>0.62006907872656902</c:v>
                </c:pt>
                <c:pt idx="3470">
                  <c:v>0.62025276513011396</c:v>
                </c:pt>
                <c:pt idx="3471">
                  <c:v>0.62043006300505799</c:v>
                </c:pt>
                <c:pt idx="3472">
                  <c:v>0.62082505227418605</c:v>
                </c:pt>
                <c:pt idx="3473">
                  <c:v>0.62088456112513302</c:v>
                </c:pt>
                <c:pt idx="3474">
                  <c:v>0.62096101182529706</c:v>
                </c:pt>
                <c:pt idx="3475">
                  <c:v>0.62103082532641296</c:v>
                </c:pt>
                <c:pt idx="3476">
                  <c:v>0.62114513264337901</c:v>
                </c:pt>
                <c:pt idx="3477">
                  <c:v>0.62120622905345901</c:v>
                </c:pt>
                <c:pt idx="3478">
                  <c:v>0.62113733070395805</c:v>
                </c:pt>
                <c:pt idx="3479">
                  <c:v>0.62094551784795993</c:v>
                </c:pt>
                <c:pt idx="3480">
                  <c:v>0.62103215560866498</c:v>
                </c:pt>
                <c:pt idx="3481">
                  <c:v>0.62111011786965198</c:v>
                </c:pt>
                <c:pt idx="3482">
                  <c:v>0.62117283938788992</c:v>
                </c:pt>
                <c:pt idx="3483">
                  <c:v>0.62124294680453707</c:v>
                </c:pt>
                <c:pt idx="3484">
                  <c:v>0.62130695792408308</c:v>
                </c:pt>
                <c:pt idx="3485">
                  <c:v>0.62135080436860801</c:v>
                </c:pt>
                <c:pt idx="3486">
                  <c:v>0.62142864939311204</c:v>
                </c:pt>
                <c:pt idx="3487">
                  <c:v>0.62148949512762708</c:v>
                </c:pt>
                <c:pt idx="3488">
                  <c:v>0.62159489072556195</c:v>
                </c:pt>
                <c:pt idx="3489">
                  <c:v>0.62170685156652805</c:v>
                </c:pt>
                <c:pt idx="3490">
                  <c:v>0.62175491852442999</c:v>
                </c:pt>
                <c:pt idx="3491">
                  <c:v>0.62181330229280807</c:v>
                </c:pt>
                <c:pt idx="3492">
                  <c:v>0.62191260159364403</c:v>
                </c:pt>
                <c:pt idx="3493">
                  <c:v>0.62199666015172994</c:v>
                </c:pt>
                <c:pt idx="3494">
                  <c:v>0.62203416840660597</c:v>
                </c:pt>
                <c:pt idx="3495">
                  <c:v>0.62211883323069905</c:v>
                </c:pt>
                <c:pt idx="3496">
                  <c:v>0.62230885485433207</c:v>
                </c:pt>
                <c:pt idx="3497">
                  <c:v>0.62250433795178695</c:v>
                </c:pt>
                <c:pt idx="3498">
                  <c:v>0.62257288886457407</c:v>
                </c:pt>
                <c:pt idx="3499">
                  <c:v>0.622661214079127</c:v>
                </c:pt>
                <c:pt idx="3500">
                  <c:v>0.62284313765537103</c:v>
                </c:pt>
                <c:pt idx="3501">
                  <c:v>0.62290924032127393</c:v>
                </c:pt>
                <c:pt idx="3502">
                  <c:v>0.62305672685951596</c:v>
                </c:pt>
                <c:pt idx="3503">
                  <c:v>0.62318259261191999</c:v>
                </c:pt>
                <c:pt idx="3504">
                  <c:v>0.62335513551604493</c:v>
                </c:pt>
                <c:pt idx="3505">
                  <c:v>0.62344817794791996</c:v>
                </c:pt>
                <c:pt idx="3506">
                  <c:v>0.623335498645886</c:v>
                </c:pt>
                <c:pt idx="3507">
                  <c:v>0.62342644409217396</c:v>
                </c:pt>
                <c:pt idx="3508">
                  <c:v>0.62347822325137403</c:v>
                </c:pt>
                <c:pt idx="3509">
                  <c:v>0.62355761796214804</c:v>
                </c:pt>
                <c:pt idx="3510">
                  <c:v>0.62359152774052795</c:v>
                </c:pt>
                <c:pt idx="3511">
                  <c:v>0.62363430957886901</c:v>
                </c:pt>
                <c:pt idx="3512">
                  <c:v>0.62367400787092298</c:v>
                </c:pt>
                <c:pt idx="3513">
                  <c:v>0.62370474031805501</c:v>
                </c:pt>
                <c:pt idx="3514">
                  <c:v>0.62377573996466507</c:v>
                </c:pt>
                <c:pt idx="3515">
                  <c:v>0.62384321238524099</c:v>
                </c:pt>
                <c:pt idx="3516">
                  <c:v>0.62392991387677399</c:v>
                </c:pt>
                <c:pt idx="3517">
                  <c:v>0.62396950983353805</c:v>
                </c:pt>
                <c:pt idx="3518">
                  <c:v>0.62405962476961996</c:v>
                </c:pt>
                <c:pt idx="3519">
                  <c:v>0.62416703449141397</c:v>
                </c:pt>
                <c:pt idx="3520">
                  <c:v>0.62422676977101399</c:v>
                </c:pt>
                <c:pt idx="3521">
                  <c:v>0.62437923696084896</c:v>
                </c:pt>
                <c:pt idx="3522">
                  <c:v>0.62443123509947296</c:v>
                </c:pt>
                <c:pt idx="3523">
                  <c:v>0.62449134385594407</c:v>
                </c:pt>
                <c:pt idx="3524">
                  <c:v>0.62460441051956894</c:v>
                </c:pt>
                <c:pt idx="3525">
                  <c:v>0.62467984764409301</c:v>
                </c:pt>
                <c:pt idx="3526">
                  <c:v>0.62478966565954797</c:v>
                </c:pt>
                <c:pt idx="3527">
                  <c:v>0.62491791301770205</c:v>
                </c:pt>
                <c:pt idx="3528">
                  <c:v>0.62499732837782296</c:v>
                </c:pt>
                <c:pt idx="3529">
                  <c:v>0.62516105919475407</c:v>
                </c:pt>
                <c:pt idx="3530">
                  <c:v>0.62527883284957397</c:v>
                </c:pt>
                <c:pt idx="3531">
                  <c:v>0.62537096866531394</c:v>
                </c:pt>
                <c:pt idx="3532">
                  <c:v>0.62548983902334798</c:v>
                </c:pt>
                <c:pt idx="3533">
                  <c:v>0.625564384841097</c:v>
                </c:pt>
                <c:pt idx="3534">
                  <c:v>0.62561918609090306</c:v>
                </c:pt>
                <c:pt idx="3535">
                  <c:v>0.62567143532172198</c:v>
                </c:pt>
                <c:pt idx="3536">
                  <c:v>0.62583356671773505</c:v>
                </c:pt>
                <c:pt idx="3537">
                  <c:v>0.62587310712869693</c:v>
                </c:pt>
                <c:pt idx="3538">
                  <c:v>0.62591199181052404</c:v>
                </c:pt>
                <c:pt idx="3539">
                  <c:v>0.62599477495836808</c:v>
                </c:pt>
                <c:pt idx="3540">
                  <c:v>0.62609506139672899</c:v>
                </c:pt>
                <c:pt idx="3541">
                  <c:v>0.62619441569225298</c:v>
                </c:pt>
                <c:pt idx="3542">
                  <c:v>0.62628646578078406</c:v>
                </c:pt>
                <c:pt idx="3543">
                  <c:v>0.62635812949254499</c:v>
                </c:pt>
                <c:pt idx="3544">
                  <c:v>0.62639988872089902</c:v>
                </c:pt>
                <c:pt idx="3545">
                  <c:v>0.62646432819509501</c:v>
                </c:pt>
                <c:pt idx="3546">
                  <c:v>0.62657915936003894</c:v>
                </c:pt>
                <c:pt idx="3547">
                  <c:v>0.62662862869737801</c:v>
                </c:pt>
                <c:pt idx="3548">
                  <c:v>0.62669102245618302</c:v>
                </c:pt>
                <c:pt idx="3549">
                  <c:v>0.62678684144292096</c:v>
                </c:pt>
                <c:pt idx="3550">
                  <c:v>0.626878092315174</c:v>
                </c:pt>
                <c:pt idx="3551">
                  <c:v>0.62692979000104099</c:v>
                </c:pt>
                <c:pt idx="3552">
                  <c:v>0.62695519317426895</c:v>
                </c:pt>
                <c:pt idx="3553">
                  <c:v>0.62704822672534599</c:v>
                </c:pt>
                <c:pt idx="3554">
                  <c:v>0.62711006339701902</c:v>
                </c:pt>
                <c:pt idx="3555">
                  <c:v>0.627198556439021</c:v>
                </c:pt>
                <c:pt idx="3556">
                  <c:v>0.62729592364863507</c:v>
                </c:pt>
                <c:pt idx="3557">
                  <c:v>0.62742495744583104</c:v>
                </c:pt>
                <c:pt idx="3558">
                  <c:v>0.62750899938543703</c:v>
                </c:pt>
                <c:pt idx="3559">
                  <c:v>0.62756968051471196</c:v>
                </c:pt>
                <c:pt idx="3560">
                  <c:v>0.627622384781922</c:v>
                </c:pt>
                <c:pt idx="3561">
                  <c:v>0.6276904729974</c:v>
                </c:pt>
                <c:pt idx="3562">
                  <c:v>0.62774944479908901</c:v>
                </c:pt>
                <c:pt idx="3563">
                  <c:v>0.62785086490247799</c:v>
                </c:pt>
                <c:pt idx="3564">
                  <c:v>0.627857340385926</c:v>
                </c:pt>
                <c:pt idx="3565">
                  <c:v>0.62784687286503904</c:v>
                </c:pt>
                <c:pt idx="3566">
                  <c:v>0.62790720424571</c:v>
                </c:pt>
                <c:pt idx="3567">
                  <c:v>0.62799744171272198</c:v>
                </c:pt>
                <c:pt idx="3568">
                  <c:v>0.628091180330413</c:v>
                </c:pt>
                <c:pt idx="3569">
                  <c:v>0.62823001045882798</c:v>
                </c:pt>
                <c:pt idx="3570">
                  <c:v>0.62834157338711494</c:v>
                </c:pt>
                <c:pt idx="3571">
                  <c:v>0.62839866662141097</c:v>
                </c:pt>
                <c:pt idx="3572">
                  <c:v>0.62846900248773307</c:v>
                </c:pt>
                <c:pt idx="3573">
                  <c:v>0.62853209238558794</c:v>
                </c:pt>
                <c:pt idx="3574">
                  <c:v>0.62859793075424097</c:v>
                </c:pt>
                <c:pt idx="3575">
                  <c:v>0.62867913557326194</c:v>
                </c:pt>
                <c:pt idx="3576">
                  <c:v>0.62878170350621099</c:v>
                </c:pt>
                <c:pt idx="3577">
                  <c:v>0.62889301657351493</c:v>
                </c:pt>
                <c:pt idx="3578">
                  <c:v>0.62894486272719807</c:v>
                </c:pt>
                <c:pt idx="3579">
                  <c:v>0.62906704474720299</c:v>
                </c:pt>
                <c:pt idx="3580">
                  <c:v>0.629114268472726</c:v>
                </c:pt>
                <c:pt idx="3581">
                  <c:v>0.629242072364817</c:v>
                </c:pt>
                <c:pt idx="3582">
                  <c:v>0.62934464029776493</c:v>
                </c:pt>
                <c:pt idx="3583">
                  <c:v>0.62946419877746296</c:v>
                </c:pt>
                <c:pt idx="3584">
                  <c:v>0.62954740248433705</c:v>
                </c:pt>
                <c:pt idx="3585">
                  <c:v>0.62960362120519808</c:v>
                </c:pt>
                <c:pt idx="3586">
                  <c:v>0.62968450945008902</c:v>
                </c:pt>
                <c:pt idx="3587">
                  <c:v>0.62971918190919007</c:v>
                </c:pt>
                <c:pt idx="3588">
                  <c:v>0.62979526457808899</c:v>
                </c:pt>
                <c:pt idx="3589">
                  <c:v>0.62983086976796698</c:v>
                </c:pt>
                <c:pt idx="3590">
                  <c:v>0.62988521453146595</c:v>
                </c:pt>
                <c:pt idx="3591">
                  <c:v>0.62997241601404608</c:v>
                </c:pt>
                <c:pt idx="3592">
                  <c:v>0.63000827106490598</c:v>
                </c:pt>
                <c:pt idx="3593">
                  <c:v>0.630066863465092</c:v>
                </c:pt>
                <c:pt idx="3594">
                  <c:v>0.63013507551307102</c:v>
                </c:pt>
                <c:pt idx="3595">
                  <c:v>0.630117697974659</c:v>
                </c:pt>
                <c:pt idx="3596">
                  <c:v>0.63008861923825299</c:v>
                </c:pt>
                <c:pt idx="3597">
                  <c:v>0.63015356633662301</c:v>
                </c:pt>
                <c:pt idx="3598">
                  <c:v>0.63023399937607794</c:v>
                </c:pt>
                <c:pt idx="3599">
                  <c:v>0.63029793251163702</c:v>
                </c:pt>
                <c:pt idx="3600">
                  <c:v>0.63030801115910595</c:v>
                </c:pt>
                <c:pt idx="3601">
                  <c:v>0.63031761487747495</c:v>
                </c:pt>
                <c:pt idx="3602">
                  <c:v>0.63032780545010902</c:v>
                </c:pt>
                <c:pt idx="3603">
                  <c:v>0.63033552708099094</c:v>
                </c:pt>
                <c:pt idx="3604">
                  <c:v>0.63035721721092908</c:v>
                </c:pt>
                <c:pt idx="3605">
                  <c:v>0.63042773681638697</c:v>
                </c:pt>
                <c:pt idx="3606">
                  <c:v>0.63053843645600005</c:v>
                </c:pt>
                <c:pt idx="3607">
                  <c:v>0.63071695955927398</c:v>
                </c:pt>
                <c:pt idx="3608">
                  <c:v>0.63084408862527108</c:v>
                </c:pt>
                <c:pt idx="3609">
                  <c:v>0.63105012565276297</c:v>
                </c:pt>
                <c:pt idx="3610">
                  <c:v>0.63112229253789798</c:v>
                </c:pt>
                <c:pt idx="3611">
                  <c:v>0.63124790691173094</c:v>
                </c:pt>
                <c:pt idx="3612">
                  <c:v>0.63134034605905698</c:v>
                </c:pt>
                <c:pt idx="3613">
                  <c:v>0.63139484663966794</c:v>
                </c:pt>
                <c:pt idx="3614">
                  <c:v>0.63148227866651507</c:v>
                </c:pt>
                <c:pt idx="3615">
                  <c:v>0.63157048101958901</c:v>
                </c:pt>
                <c:pt idx="3616">
                  <c:v>0.63166792728739507</c:v>
                </c:pt>
                <c:pt idx="3617">
                  <c:v>0.63169142223734098</c:v>
                </c:pt>
                <c:pt idx="3618">
                  <c:v>0.63182276285916705</c:v>
                </c:pt>
                <c:pt idx="3619">
                  <c:v>0.63191096521224099</c:v>
                </c:pt>
                <c:pt idx="3620">
                  <c:v>0.63199627884196108</c:v>
                </c:pt>
                <c:pt idx="3621">
                  <c:v>0.63219656366116905</c:v>
                </c:pt>
                <c:pt idx="3622">
                  <c:v>0.632313075503112</c:v>
                </c:pt>
                <c:pt idx="3623">
                  <c:v>0.63224611479963</c:v>
                </c:pt>
                <c:pt idx="3624">
                  <c:v>0.63234330972528907</c:v>
                </c:pt>
                <c:pt idx="3625">
                  <c:v>0.632455843379368</c:v>
                </c:pt>
                <c:pt idx="3626">
                  <c:v>0.63244686113447401</c:v>
                </c:pt>
                <c:pt idx="3627">
                  <c:v>0.63245350185720395</c:v>
                </c:pt>
                <c:pt idx="3628">
                  <c:v>0.63249828968562305</c:v>
                </c:pt>
                <c:pt idx="3629">
                  <c:v>0.63257032248987399</c:v>
                </c:pt>
                <c:pt idx="3630">
                  <c:v>0.63261320973579194</c:v>
                </c:pt>
                <c:pt idx="3631">
                  <c:v>0.63266113323691808</c:v>
                </c:pt>
                <c:pt idx="3632">
                  <c:v>0.63268136418522702</c:v>
                </c:pt>
                <c:pt idx="3633">
                  <c:v>0.63278878111016701</c:v>
                </c:pt>
                <c:pt idx="3634">
                  <c:v>0.63295308813711904</c:v>
                </c:pt>
                <c:pt idx="3635">
                  <c:v>0.63303872786980098</c:v>
                </c:pt>
                <c:pt idx="3636">
                  <c:v>0.633106936506451</c:v>
                </c:pt>
                <c:pt idx="3637">
                  <c:v>0.63322622583321297</c:v>
                </c:pt>
                <c:pt idx="3638">
                  <c:v>0.63329064510115995</c:v>
                </c:pt>
                <c:pt idx="3639">
                  <c:v>0.63342827497244403</c:v>
                </c:pt>
                <c:pt idx="3640">
                  <c:v>0.63346874543018994</c:v>
                </c:pt>
                <c:pt idx="3641">
                  <c:v>0.63352073556879196</c:v>
                </c:pt>
                <c:pt idx="3642">
                  <c:v>0.63358879263069301</c:v>
                </c:pt>
                <c:pt idx="3643">
                  <c:v>0.63364260166627195</c:v>
                </c:pt>
                <c:pt idx="3644">
                  <c:v>0.63370171581803503</c:v>
                </c:pt>
                <c:pt idx="3645">
                  <c:v>0.63377644216885398</c:v>
                </c:pt>
                <c:pt idx="3646">
                  <c:v>0.63386253662578107</c:v>
                </c:pt>
                <c:pt idx="3647">
                  <c:v>0.63395181415241808</c:v>
                </c:pt>
                <c:pt idx="3648">
                  <c:v>0.63402487318100698</c:v>
                </c:pt>
                <c:pt idx="3649">
                  <c:v>0.63412703456123298</c:v>
                </c:pt>
                <c:pt idx="3650">
                  <c:v>0.63434896602520996</c:v>
                </c:pt>
                <c:pt idx="3651">
                  <c:v>0.63445408868104702</c:v>
                </c:pt>
                <c:pt idx="3652">
                  <c:v>0.63452469648882293</c:v>
                </c:pt>
                <c:pt idx="3653">
                  <c:v>0.63457728637248401</c:v>
                </c:pt>
                <c:pt idx="3654">
                  <c:v>0.63463579053935093</c:v>
                </c:pt>
                <c:pt idx="3655">
                  <c:v>0.63471575264476299</c:v>
                </c:pt>
                <c:pt idx="3656">
                  <c:v>0.63481428248431993</c:v>
                </c:pt>
                <c:pt idx="3657">
                  <c:v>0.63479735953801808</c:v>
                </c:pt>
                <c:pt idx="3658">
                  <c:v>0.63485613672905994</c:v>
                </c:pt>
                <c:pt idx="3659">
                  <c:v>0.63491833481481996</c:v>
                </c:pt>
                <c:pt idx="3660">
                  <c:v>0.63494617499999295</c:v>
                </c:pt>
                <c:pt idx="3661">
                  <c:v>0.63497712302377796</c:v>
                </c:pt>
                <c:pt idx="3662">
                  <c:v>0.63502064675084702</c:v>
                </c:pt>
                <c:pt idx="3663">
                  <c:v>0.63508455361220606</c:v>
                </c:pt>
                <c:pt idx="3664">
                  <c:v>0.63515119445693802</c:v>
                </c:pt>
                <c:pt idx="3665">
                  <c:v>0.63522535375594802</c:v>
                </c:pt>
                <c:pt idx="3666">
                  <c:v>0.63530498102170507</c:v>
                </c:pt>
                <c:pt idx="3667">
                  <c:v>0.63538420663227502</c:v>
                </c:pt>
                <c:pt idx="3668">
                  <c:v>0.63544766077901693</c:v>
                </c:pt>
                <c:pt idx="3669">
                  <c:v>0.63551208026225803</c:v>
                </c:pt>
                <c:pt idx="3670">
                  <c:v>0.63558760655295499</c:v>
                </c:pt>
                <c:pt idx="3671">
                  <c:v>0.63568489031727093</c:v>
                </c:pt>
                <c:pt idx="3672">
                  <c:v>0.63575044943764702</c:v>
                </c:pt>
                <c:pt idx="3673">
                  <c:v>0.63582529223250006</c:v>
                </c:pt>
                <c:pt idx="3674">
                  <c:v>0.63597668656181505</c:v>
                </c:pt>
                <c:pt idx="3675">
                  <c:v>0.63602572738857999</c:v>
                </c:pt>
                <c:pt idx="3676">
                  <c:v>0.63615234499357098</c:v>
                </c:pt>
                <c:pt idx="3677">
                  <c:v>0.63633330051811399</c:v>
                </c:pt>
                <c:pt idx="3678">
                  <c:v>0.636433044148353</c:v>
                </c:pt>
                <c:pt idx="3679">
                  <c:v>0.63654793370183094</c:v>
                </c:pt>
                <c:pt idx="3680">
                  <c:v>0.63661628959243399</c:v>
                </c:pt>
                <c:pt idx="3681">
                  <c:v>0.63664997089652298</c:v>
                </c:pt>
                <c:pt idx="3682">
                  <c:v>0.636688889507949</c:v>
                </c:pt>
                <c:pt idx="3683">
                  <c:v>0.63673205214428807</c:v>
                </c:pt>
                <c:pt idx="3684">
                  <c:v>0.636774040901396</c:v>
                </c:pt>
                <c:pt idx="3685">
                  <c:v>0.636862804230938</c:v>
                </c:pt>
                <c:pt idx="3686">
                  <c:v>0.63688601706676295</c:v>
                </c:pt>
                <c:pt idx="3687">
                  <c:v>0.63679498793529998</c:v>
                </c:pt>
                <c:pt idx="3688">
                  <c:v>0.63700558904235893</c:v>
                </c:pt>
                <c:pt idx="3689">
                  <c:v>0.63710439412089803</c:v>
                </c:pt>
                <c:pt idx="3690">
                  <c:v>0.63716389525655504</c:v>
                </c:pt>
                <c:pt idx="3691">
                  <c:v>0.63719268046672495</c:v>
                </c:pt>
                <c:pt idx="3692">
                  <c:v>0.63722155343668208</c:v>
                </c:pt>
                <c:pt idx="3693">
                  <c:v>0.63726150982996799</c:v>
                </c:pt>
                <c:pt idx="3694">
                  <c:v>0.63728103267787506</c:v>
                </c:pt>
                <c:pt idx="3695">
                  <c:v>0.63729712641645497</c:v>
                </c:pt>
                <c:pt idx="3696">
                  <c:v>0.63732671983706701</c:v>
                </c:pt>
                <c:pt idx="3697">
                  <c:v>0.63735255452268202</c:v>
                </c:pt>
                <c:pt idx="3698">
                  <c:v>0.63737653631076308</c:v>
                </c:pt>
                <c:pt idx="3699">
                  <c:v>0.637383456704676</c:v>
                </c:pt>
                <c:pt idx="3700">
                  <c:v>0.63738905627274101</c:v>
                </c:pt>
                <c:pt idx="3701">
                  <c:v>0.63749632914907006</c:v>
                </c:pt>
                <c:pt idx="3702">
                  <c:v>0.63757872821717698</c:v>
                </c:pt>
                <c:pt idx="3703">
                  <c:v>0.63769147825661798</c:v>
                </c:pt>
                <c:pt idx="3704">
                  <c:v>0.637809086821018</c:v>
                </c:pt>
                <c:pt idx="3705">
                  <c:v>0.63791923332477896</c:v>
                </c:pt>
                <c:pt idx="3706">
                  <c:v>0.63804821515668497</c:v>
                </c:pt>
                <c:pt idx="3707">
                  <c:v>0.63823036880963202</c:v>
                </c:pt>
                <c:pt idx="3708">
                  <c:v>0.63831910244373702</c:v>
                </c:pt>
                <c:pt idx="3709">
                  <c:v>0.63844109091329404</c:v>
                </c:pt>
                <c:pt idx="3710">
                  <c:v>0.63854117985706504</c:v>
                </c:pt>
                <c:pt idx="3711">
                  <c:v>0.638633968958909</c:v>
                </c:pt>
                <c:pt idx="3712">
                  <c:v>0.638680039072412</c:v>
                </c:pt>
                <c:pt idx="3713">
                  <c:v>0.63886545505738901</c:v>
                </c:pt>
                <c:pt idx="3714">
                  <c:v>0.63896732840696502</c:v>
                </c:pt>
                <c:pt idx="3715">
                  <c:v>0.63897627897767095</c:v>
                </c:pt>
                <c:pt idx="3716">
                  <c:v>0.63900477169701297</c:v>
                </c:pt>
                <c:pt idx="3717">
                  <c:v>0.63908556348410595</c:v>
                </c:pt>
                <c:pt idx="3718">
                  <c:v>0.63914384116036893</c:v>
                </c:pt>
                <c:pt idx="3719">
                  <c:v>0.63917512182762803</c:v>
                </c:pt>
                <c:pt idx="3720">
                  <c:v>0.63921765955030208</c:v>
                </c:pt>
                <c:pt idx="3721">
                  <c:v>0.63929596083841</c:v>
                </c:pt>
                <c:pt idx="3722">
                  <c:v>0.63936011609227905</c:v>
                </c:pt>
                <c:pt idx="3723">
                  <c:v>0.63941201809113901</c:v>
                </c:pt>
                <c:pt idx="3724">
                  <c:v>0.63945933757186502</c:v>
                </c:pt>
                <c:pt idx="3725">
                  <c:v>0.63949099089773598</c:v>
                </c:pt>
                <c:pt idx="3726">
                  <c:v>0.63939941442047299</c:v>
                </c:pt>
                <c:pt idx="3727">
                  <c:v>0.63949056647845293</c:v>
                </c:pt>
                <c:pt idx="3728">
                  <c:v>0.63956713420715605</c:v>
                </c:pt>
                <c:pt idx="3729">
                  <c:v>0.63964180597305298</c:v>
                </c:pt>
                <c:pt idx="3730">
                  <c:v>0.63972056135114808</c:v>
                </c:pt>
                <c:pt idx="3731">
                  <c:v>0.63978474527671203</c:v>
                </c:pt>
                <c:pt idx="3732">
                  <c:v>0.63985857871098495</c:v>
                </c:pt>
                <c:pt idx="3733">
                  <c:v>0.63996021636743206</c:v>
                </c:pt>
                <c:pt idx="3734">
                  <c:v>0.64005797883226101</c:v>
                </c:pt>
                <c:pt idx="3735">
                  <c:v>0.64016216479237598</c:v>
                </c:pt>
                <c:pt idx="3736">
                  <c:v>0.640252877079454</c:v>
                </c:pt>
                <c:pt idx="3737">
                  <c:v>0.640388083821678</c:v>
                </c:pt>
                <c:pt idx="3738">
                  <c:v>0.64052979773099894</c:v>
                </c:pt>
                <c:pt idx="3739">
                  <c:v>0.64062728282456205</c:v>
                </c:pt>
                <c:pt idx="3740">
                  <c:v>0.640790727306633</c:v>
                </c:pt>
                <c:pt idx="3741">
                  <c:v>0.640872509368557</c:v>
                </c:pt>
                <c:pt idx="3742">
                  <c:v>0.64102009308950203</c:v>
                </c:pt>
                <c:pt idx="3743">
                  <c:v>0.64112067562543196</c:v>
                </c:pt>
                <c:pt idx="3744">
                  <c:v>0.64121013454757603</c:v>
                </c:pt>
                <c:pt idx="3745">
                  <c:v>0.64128235781634302</c:v>
                </c:pt>
                <c:pt idx="3746">
                  <c:v>0.64132873420442893</c:v>
                </c:pt>
                <c:pt idx="3747">
                  <c:v>0.64136989239541597</c:v>
                </c:pt>
                <c:pt idx="3748">
                  <c:v>0.64139634777459897</c:v>
                </c:pt>
                <c:pt idx="3749">
                  <c:v>0.64141226478169699</c:v>
                </c:pt>
                <c:pt idx="3750">
                  <c:v>0.64142580518262604</c:v>
                </c:pt>
                <c:pt idx="3751">
                  <c:v>0.64143865761861196</c:v>
                </c:pt>
                <c:pt idx="3752">
                  <c:v>0.64144572489484797</c:v>
                </c:pt>
                <c:pt idx="3753">
                  <c:v>0.64155175912043894</c:v>
                </c:pt>
                <c:pt idx="3754">
                  <c:v>0.64163122332123002</c:v>
                </c:pt>
                <c:pt idx="3755">
                  <c:v>0.641599076062221</c:v>
                </c:pt>
                <c:pt idx="3756">
                  <c:v>0.64161708517855498</c:v>
                </c:pt>
                <c:pt idx="3757">
                  <c:v>0.64163434547002396</c:v>
                </c:pt>
                <c:pt idx="3758">
                  <c:v>0.64166446767752894</c:v>
                </c:pt>
                <c:pt idx="3759">
                  <c:v>0.64171441770637005</c:v>
                </c:pt>
                <c:pt idx="3760">
                  <c:v>0.64174237223632102</c:v>
                </c:pt>
                <c:pt idx="3761">
                  <c:v>0.64177285399802608</c:v>
                </c:pt>
                <c:pt idx="3762">
                  <c:v>0.64177920265478394</c:v>
                </c:pt>
                <c:pt idx="3763">
                  <c:v>0.64179076048583794</c:v>
                </c:pt>
                <c:pt idx="3764">
                  <c:v>0.64179789914619501</c:v>
                </c:pt>
                <c:pt idx="3765">
                  <c:v>0.64180714775542702</c:v>
                </c:pt>
                <c:pt idx="3766">
                  <c:v>0.64187105167338199</c:v>
                </c:pt>
                <c:pt idx="3767">
                  <c:v>0.64212484057261299</c:v>
                </c:pt>
                <c:pt idx="3768">
                  <c:v>0.64229595686789498</c:v>
                </c:pt>
                <c:pt idx="3769">
                  <c:v>0.64242639933005607</c:v>
                </c:pt>
                <c:pt idx="3770">
                  <c:v>0.64257561097211902</c:v>
                </c:pt>
                <c:pt idx="3771">
                  <c:v>0.64271283403972601</c:v>
                </c:pt>
                <c:pt idx="3772">
                  <c:v>0.64275857506226197</c:v>
                </c:pt>
                <c:pt idx="3773">
                  <c:v>0.64280228724912103</c:v>
                </c:pt>
                <c:pt idx="3774">
                  <c:v>0.64286610335314198</c:v>
                </c:pt>
                <c:pt idx="3775">
                  <c:v>0.64308982859643193</c:v>
                </c:pt>
                <c:pt idx="3776">
                  <c:v>0.64321746080447606</c:v>
                </c:pt>
                <c:pt idx="3777">
                  <c:v>0.64325674644076603</c:v>
                </c:pt>
                <c:pt idx="3778">
                  <c:v>0.64337091455749906</c:v>
                </c:pt>
                <c:pt idx="3779">
                  <c:v>0.643498731205149</c:v>
                </c:pt>
                <c:pt idx="3780">
                  <c:v>0.64358887685284594</c:v>
                </c:pt>
                <c:pt idx="3781">
                  <c:v>0.64364997168288896</c:v>
                </c:pt>
                <c:pt idx="3782">
                  <c:v>0.64370604132341602</c:v>
                </c:pt>
                <c:pt idx="3783">
                  <c:v>0.64376360980860303</c:v>
                </c:pt>
                <c:pt idx="3784">
                  <c:v>0.64379094817900007</c:v>
                </c:pt>
                <c:pt idx="3785">
                  <c:v>0.64380129869954006</c:v>
                </c:pt>
                <c:pt idx="3786">
                  <c:v>0.64382889383702602</c:v>
                </c:pt>
                <c:pt idx="3787">
                  <c:v>0.64384903974046392</c:v>
                </c:pt>
                <c:pt idx="3788">
                  <c:v>0.64388663158089898</c:v>
                </c:pt>
                <c:pt idx="3789">
                  <c:v>0.64393066180284497</c:v>
                </c:pt>
                <c:pt idx="3790">
                  <c:v>0.64396091527295596</c:v>
                </c:pt>
                <c:pt idx="3791">
                  <c:v>0.64401013773805693</c:v>
                </c:pt>
                <c:pt idx="3792">
                  <c:v>0.64403828951750608</c:v>
                </c:pt>
                <c:pt idx="3793">
                  <c:v>0.64403972037950008</c:v>
                </c:pt>
                <c:pt idx="3794">
                  <c:v>0.64404113918366801</c:v>
                </c:pt>
                <c:pt idx="3795">
                  <c:v>0.64404212591574495</c:v>
                </c:pt>
                <c:pt idx="3796">
                  <c:v>0.644043584912666</c:v>
                </c:pt>
                <c:pt idx="3797">
                  <c:v>0.64404485098437392</c:v>
                </c:pt>
                <c:pt idx="3798">
                  <c:v>0.64404575733094593</c:v>
                </c:pt>
                <c:pt idx="3799">
                  <c:v>0.64404678626541301</c:v>
                </c:pt>
                <c:pt idx="3800">
                  <c:v>0.64404770335952899</c:v>
                </c:pt>
                <c:pt idx="3801">
                  <c:v>0.644155607841704</c:v>
                </c:pt>
                <c:pt idx="3802">
                  <c:v>0.64422782419216995</c:v>
                </c:pt>
                <c:pt idx="3803">
                  <c:v>0.64427282192443502</c:v>
                </c:pt>
                <c:pt idx="3804">
                  <c:v>0.64433701223784601</c:v>
                </c:pt>
                <c:pt idx="3805">
                  <c:v>0.64435749507654805</c:v>
                </c:pt>
                <c:pt idx="3806">
                  <c:v>0.64450297161598702</c:v>
                </c:pt>
                <c:pt idx="3807">
                  <c:v>0.64456506526086899</c:v>
                </c:pt>
                <c:pt idx="3808">
                  <c:v>0.64469247819452502</c:v>
                </c:pt>
                <c:pt idx="3809">
                  <c:v>0.64481876215281808</c:v>
                </c:pt>
                <c:pt idx="3810">
                  <c:v>0.64487553348528204</c:v>
                </c:pt>
                <c:pt idx="3811">
                  <c:v>0.64500778488477195</c:v>
                </c:pt>
                <c:pt idx="3812">
                  <c:v>0.64512132754969997</c:v>
                </c:pt>
                <c:pt idx="3813">
                  <c:v>0.64517277656974592</c:v>
                </c:pt>
                <c:pt idx="3814">
                  <c:v>0.64523277354609998</c:v>
                </c:pt>
                <c:pt idx="3815">
                  <c:v>0.64533905851227502</c:v>
                </c:pt>
                <c:pt idx="3816">
                  <c:v>0.64542679602608299</c:v>
                </c:pt>
                <c:pt idx="3817">
                  <c:v>0.64549501839435708</c:v>
                </c:pt>
                <c:pt idx="3818">
                  <c:v>0.64558259462597101</c:v>
                </c:pt>
                <c:pt idx="3819">
                  <c:v>0.64569307292920297</c:v>
                </c:pt>
                <c:pt idx="3820">
                  <c:v>0.64577919762106606</c:v>
                </c:pt>
                <c:pt idx="3821">
                  <c:v>0.645833065874029</c:v>
                </c:pt>
                <c:pt idx="3822">
                  <c:v>0.64595383999613598</c:v>
                </c:pt>
                <c:pt idx="3823">
                  <c:v>0.64603896362454205</c:v>
                </c:pt>
                <c:pt idx="3824">
                  <c:v>0.64612967381546493</c:v>
                </c:pt>
                <c:pt idx="3825">
                  <c:v>0.64622168050293594</c:v>
                </c:pt>
                <c:pt idx="3826">
                  <c:v>0.64633379870854302</c:v>
                </c:pt>
                <c:pt idx="3827">
                  <c:v>0.64636871495200399</c:v>
                </c:pt>
                <c:pt idx="3828">
                  <c:v>0.64644963742981898</c:v>
                </c:pt>
                <c:pt idx="3829">
                  <c:v>0.64656141157278901</c:v>
                </c:pt>
                <c:pt idx="3830">
                  <c:v>0.64660721794907094</c:v>
                </c:pt>
                <c:pt idx="3831">
                  <c:v>0.64668764328542006</c:v>
                </c:pt>
                <c:pt idx="3832">
                  <c:v>0.64673850358763496</c:v>
                </c:pt>
                <c:pt idx="3833">
                  <c:v>0.64678666761950199</c:v>
                </c:pt>
                <c:pt idx="3834">
                  <c:v>0.64682192396135796</c:v>
                </c:pt>
                <c:pt idx="3835">
                  <c:v>0.64688395468456594</c:v>
                </c:pt>
                <c:pt idx="3836">
                  <c:v>0.64693766882102699</c:v>
                </c:pt>
                <c:pt idx="3837">
                  <c:v>0.64701128628442794</c:v>
                </c:pt>
                <c:pt idx="3838">
                  <c:v>0.64708006169912102</c:v>
                </c:pt>
                <c:pt idx="3839">
                  <c:v>0.64717591807205099</c:v>
                </c:pt>
                <c:pt idx="3840">
                  <c:v>0.64724796364019099</c:v>
                </c:pt>
                <c:pt idx="3841">
                  <c:v>0.64729435894222698</c:v>
                </c:pt>
                <c:pt idx="3842">
                  <c:v>0.64734875720311802</c:v>
                </c:pt>
                <c:pt idx="3843">
                  <c:v>0.64739328108401395</c:v>
                </c:pt>
                <c:pt idx="3844">
                  <c:v>0.64748229057316398</c:v>
                </c:pt>
                <c:pt idx="3845">
                  <c:v>0.64751356141550498</c:v>
                </c:pt>
                <c:pt idx="3846">
                  <c:v>0.64756864306263706</c:v>
                </c:pt>
                <c:pt idx="3847">
                  <c:v>0.64764528728406301</c:v>
                </c:pt>
                <c:pt idx="3848">
                  <c:v>0.64771314296809801</c:v>
                </c:pt>
                <c:pt idx="3849">
                  <c:v>0.64774921684831599</c:v>
                </c:pt>
                <c:pt idx="3850">
                  <c:v>0.64780286780331398</c:v>
                </c:pt>
                <c:pt idx="3851">
                  <c:v>0.64786403522687697</c:v>
                </c:pt>
                <c:pt idx="3852">
                  <c:v>0.64794675455500395</c:v>
                </c:pt>
                <c:pt idx="3853">
                  <c:v>0.64802983689103</c:v>
                </c:pt>
                <c:pt idx="3854">
                  <c:v>0.64813059849413102</c:v>
                </c:pt>
                <c:pt idx="3855">
                  <c:v>0.64817740256534906</c:v>
                </c:pt>
                <c:pt idx="3856">
                  <c:v>0.64824849399209894</c:v>
                </c:pt>
                <c:pt idx="3857">
                  <c:v>0.648288689974859</c:v>
                </c:pt>
                <c:pt idx="3858">
                  <c:v>0.64834540669871399</c:v>
                </c:pt>
                <c:pt idx="3859">
                  <c:v>0.64842041584341592</c:v>
                </c:pt>
                <c:pt idx="3860">
                  <c:v>0.64850719161169501</c:v>
                </c:pt>
                <c:pt idx="3861">
                  <c:v>0.64865585264327308</c:v>
                </c:pt>
                <c:pt idx="3862">
                  <c:v>0.64873405454009303</c:v>
                </c:pt>
                <c:pt idx="3863">
                  <c:v>0.64884698124943996</c:v>
                </c:pt>
                <c:pt idx="3864">
                  <c:v>0.64889649337115407</c:v>
                </c:pt>
                <c:pt idx="3865">
                  <c:v>0.64896392650479107</c:v>
                </c:pt>
                <c:pt idx="3866">
                  <c:v>0.64904398511038996</c:v>
                </c:pt>
                <c:pt idx="3867">
                  <c:v>0.649107770254303</c:v>
                </c:pt>
                <c:pt idx="3868">
                  <c:v>0.64913694707158098</c:v>
                </c:pt>
                <c:pt idx="3869">
                  <c:v>0.64919713700932002</c:v>
                </c:pt>
                <c:pt idx="3870">
                  <c:v>0.64922511949665207</c:v>
                </c:pt>
                <c:pt idx="3871">
                  <c:v>0.64929578729710602</c:v>
                </c:pt>
                <c:pt idx="3872">
                  <c:v>0.64933741016930602</c:v>
                </c:pt>
                <c:pt idx="3873">
                  <c:v>0.64938423590052996</c:v>
                </c:pt>
                <c:pt idx="3874">
                  <c:v>0.649459014246908</c:v>
                </c:pt>
                <c:pt idx="3875">
                  <c:v>0.64951940821833398</c:v>
                </c:pt>
                <c:pt idx="3876">
                  <c:v>0.64954419831133503</c:v>
                </c:pt>
                <c:pt idx="3877">
                  <c:v>0.64960989715862993</c:v>
                </c:pt>
                <c:pt idx="3878">
                  <c:v>0.64966212978256699</c:v>
                </c:pt>
                <c:pt idx="3879">
                  <c:v>0.64968906222928402</c:v>
                </c:pt>
                <c:pt idx="3880">
                  <c:v>0.64973180728676305</c:v>
                </c:pt>
                <c:pt idx="3881">
                  <c:v>0.64977016561996703</c:v>
                </c:pt>
                <c:pt idx="3882">
                  <c:v>0.64984657623584208</c:v>
                </c:pt>
                <c:pt idx="3883">
                  <c:v>0.64988034381108206</c:v>
                </c:pt>
                <c:pt idx="3884">
                  <c:v>0.64991207104944992</c:v>
                </c:pt>
                <c:pt idx="3885">
                  <c:v>0.650020412937381</c:v>
                </c:pt>
                <c:pt idx="3886">
                  <c:v>0.65004040823873099</c:v>
                </c:pt>
                <c:pt idx="3887">
                  <c:v>0.65013263146536904</c:v>
                </c:pt>
                <c:pt idx="3888">
                  <c:v>0.65017904912921898</c:v>
                </c:pt>
                <c:pt idx="3889">
                  <c:v>0.65020373720537705</c:v>
                </c:pt>
                <c:pt idx="3890">
                  <c:v>0.65024602200850401</c:v>
                </c:pt>
                <c:pt idx="3891">
                  <c:v>0.65025392949243999</c:v>
                </c:pt>
                <c:pt idx="3892">
                  <c:v>0.65030371371213003</c:v>
                </c:pt>
                <c:pt idx="3893">
                  <c:v>0.65034972953099501</c:v>
                </c:pt>
                <c:pt idx="3894">
                  <c:v>0.65044276266999201</c:v>
                </c:pt>
                <c:pt idx="3895">
                  <c:v>0.65051886723533703</c:v>
                </c:pt>
                <c:pt idx="3896">
                  <c:v>0.65057473240142905</c:v>
                </c:pt>
                <c:pt idx="3897">
                  <c:v>0.650677024811527</c:v>
                </c:pt>
                <c:pt idx="3898">
                  <c:v>0.65075707656520299</c:v>
                </c:pt>
                <c:pt idx="3899">
                  <c:v>0.65085027500017301</c:v>
                </c:pt>
                <c:pt idx="3900">
                  <c:v>0.65110768077833203</c:v>
                </c:pt>
                <c:pt idx="3901">
                  <c:v>0.65111061435642892</c:v>
                </c:pt>
                <c:pt idx="3902">
                  <c:v>0.65101572366105598</c:v>
                </c:pt>
                <c:pt idx="3903">
                  <c:v>0.65027048185820002</c:v>
                </c:pt>
                <c:pt idx="3904">
                  <c:v>0.65031478853762992</c:v>
                </c:pt>
                <c:pt idx="3905">
                  <c:v>0.65038216524669401</c:v>
                </c:pt>
                <c:pt idx="3906">
                  <c:v>0.65052822450715908</c:v>
                </c:pt>
                <c:pt idx="3907">
                  <c:v>0.65056962833517806</c:v>
                </c:pt>
                <c:pt idx="3908">
                  <c:v>0.65063361383084706</c:v>
                </c:pt>
                <c:pt idx="3909">
                  <c:v>0.65066007507387602</c:v>
                </c:pt>
                <c:pt idx="3910">
                  <c:v>0.65078535602950605</c:v>
                </c:pt>
                <c:pt idx="3911">
                  <c:v>0.650823857006114</c:v>
                </c:pt>
                <c:pt idx="3912">
                  <c:v>0.65090712300711107</c:v>
                </c:pt>
                <c:pt idx="3913">
                  <c:v>0.65095402697464499</c:v>
                </c:pt>
                <c:pt idx="3914">
                  <c:v>0.65102995945628894</c:v>
                </c:pt>
                <c:pt idx="3915">
                  <c:v>0.65108404416152399</c:v>
                </c:pt>
                <c:pt idx="3916">
                  <c:v>0.65112285070143905</c:v>
                </c:pt>
                <c:pt idx="3917">
                  <c:v>0.65126142366089701</c:v>
                </c:pt>
                <c:pt idx="3918">
                  <c:v>0.65133689779758108</c:v>
                </c:pt>
                <c:pt idx="3919">
                  <c:v>0.65143696978043097</c:v>
                </c:pt>
                <c:pt idx="3920">
                  <c:v>0.65149071499751898</c:v>
                </c:pt>
                <c:pt idx="3921">
                  <c:v>0.65155170880198898</c:v>
                </c:pt>
                <c:pt idx="3922">
                  <c:v>0.65159830720621703</c:v>
                </c:pt>
                <c:pt idx="3923">
                  <c:v>0.65165254469310496</c:v>
                </c:pt>
                <c:pt idx="3924">
                  <c:v>0.65170494880015495</c:v>
                </c:pt>
                <c:pt idx="3925">
                  <c:v>0.65180104846002207</c:v>
                </c:pt>
                <c:pt idx="3926">
                  <c:v>0.65190799561726598</c:v>
                </c:pt>
                <c:pt idx="3927">
                  <c:v>0.65201922066079998</c:v>
                </c:pt>
                <c:pt idx="3928">
                  <c:v>0.65208629180655797</c:v>
                </c:pt>
                <c:pt idx="3929">
                  <c:v>0.65218590544444799</c:v>
                </c:pt>
                <c:pt idx="3930">
                  <c:v>0.65230721407709402</c:v>
                </c:pt>
                <c:pt idx="3931">
                  <c:v>0.65238116039724603</c:v>
                </c:pt>
                <c:pt idx="3932">
                  <c:v>0.65254585901940199</c:v>
                </c:pt>
                <c:pt idx="3933">
                  <c:v>0.65262499991576406</c:v>
                </c:pt>
                <c:pt idx="3934">
                  <c:v>0.65269976957509102</c:v>
                </c:pt>
                <c:pt idx="3935">
                  <c:v>0.65275807273570607</c:v>
                </c:pt>
                <c:pt idx="3936">
                  <c:v>0.65281383803912707</c:v>
                </c:pt>
                <c:pt idx="3937">
                  <c:v>0.65288136752984394</c:v>
                </c:pt>
                <c:pt idx="3938">
                  <c:v>0.652990453630233</c:v>
                </c:pt>
                <c:pt idx="3939">
                  <c:v>0.65309839407275505</c:v>
                </c:pt>
                <c:pt idx="3940">
                  <c:v>0.653194953189012</c:v>
                </c:pt>
                <c:pt idx="3941">
                  <c:v>0.65327126801831392</c:v>
                </c:pt>
                <c:pt idx="3942">
                  <c:v>0.65333956220600597</c:v>
                </c:pt>
                <c:pt idx="3943">
                  <c:v>0.65327961046026206</c:v>
                </c:pt>
                <c:pt idx="3944">
                  <c:v>0.65286632124938793</c:v>
                </c:pt>
                <c:pt idx="3945">
                  <c:v>0.65275495282212193</c:v>
                </c:pt>
                <c:pt idx="3946">
                  <c:v>0.65281819558070697</c:v>
                </c:pt>
                <c:pt idx="3947">
                  <c:v>0.65290457226998599</c:v>
                </c:pt>
                <c:pt idx="3948">
                  <c:v>0.65301558509325108</c:v>
                </c:pt>
                <c:pt idx="3949">
                  <c:v>0.65307567322492299</c:v>
                </c:pt>
                <c:pt idx="3950">
                  <c:v>0.65315513977906003</c:v>
                </c:pt>
                <c:pt idx="3951">
                  <c:v>0.65323145170628405</c:v>
                </c:pt>
                <c:pt idx="3952">
                  <c:v>0.65327546626273403</c:v>
                </c:pt>
                <c:pt idx="3953">
                  <c:v>0.65333308020797198</c:v>
                </c:pt>
                <c:pt idx="3954">
                  <c:v>0.65336334515530492</c:v>
                </c:pt>
                <c:pt idx="3955">
                  <c:v>0.65344476457372103</c:v>
                </c:pt>
                <c:pt idx="3956">
                  <c:v>0.65352738575477098</c:v>
                </c:pt>
                <c:pt idx="3957">
                  <c:v>0.65364846334009097</c:v>
                </c:pt>
                <c:pt idx="3958">
                  <c:v>0.65372417438599806</c:v>
                </c:pt>
                <c:pt idx="3959">
                  <c:v>0.65381310482087307</c:v>
                </c:pt>
                <c:pt idx="3960">
                  <c:v>0.65390173481508995</c:v>
                </c:pt>
                <c:pt idx="3961">
                  <c:v>0.65399997891037498</c:v>
                </c:pt>
                <c:pt idx="3962">
                  <c:v>0.65409026132821202</c:v>
                </c:pt>
                <c:pt idx="3963">
                  <c:v>0.65423672614916395</c:v>
                </c:pt>
                <c:pt idx="3964">
                  <c:v>0.65438739713933203</c:v>
                </c:pt>
                <c:pt idx="3965">
                  <c:v>0.65452139367296203</c:v>
                </c:pt>
                <c:pt idx="3966">
                  <c:v>0.654567210873362</c:v>
                </c:pt>
                <c:pt idx="3967">
                  <c:v>0.65465790524354195</c:v>
                </c:pt>
                <c:pt idx="3968">
                  <c:v>0.65472869772723197</c:v>
                </c:pt>
                <c:pt idx="3969">
                  <c:v>0.65480095370556801</c:v>
                </c:pt>
                <c:pt idx="3970">
                  <c:v>0.65489409030966006</c:v>
                </c:pt>
                <c:pt idx="3971">
                  <c:v>0.65495222557705302</c:v>
                </c:pt>
                <c:pt idx="3972">
                  <c:v>0.65501276436971301</c:v>
                </c:pt>
                <c:pt idx="3973">
                  <c:v>0.65513714680227508</c:v>
                </c:pt>
                <c:pt idx="3974">
                  <c:v>0.65516944417304901</c:v>
                </c:pt>
                <c:pt idx="3975">
                  <c:v>0.65524410367665198</c:v>
                </c:pt>
                <c:pt idx="3976">
                  <c:v>0.65533378778331497</c:v>
                </c:pt>
                <c:pt idx="3977">
                  <c:v>0.65539988215801293</c:v>
                </c:pt>
                <c:pt idx="3978">
                  <c:v>0.65546387601824407</c:v>
                </c:pt>
                <c:pt idx="3979">
                  <c:v>0.65543845699953196</c:v>
                </c:pt>
                <c:pt idx="3980">
                  <c:v>0.65536586491415094</c:v>
                </c:pt>
                <c:pt idx="3981">
                  <c:v>0.65531852467866403</c:v>
                </c:pt>
                <c:pt idx="3982">
                  <c:v>0.65515041304696597</c:v>
                </c:pt>
                <c:pt idx="3983">
                  <c:v>0.65511033177671796</c:v>
                </c:pt>
                <c:pt idx="3984">
                  <c:v>0.655408804630908</c:v>
                </c:pt>
                <c:pt idx="3985">
                  <c:v>0.65564022923524301</c:v>
                </c:pt>
                <c:pt idx="3986">
                  <c:v>0.65573648320776601</c:v>
                </c:pt>
                <c:pt idx="3987">
                  <c:v>0.65579880998889206</c:v>
                </c:pt>
                <c:pt idx="3988">
                  <c:v>0.65585217407587293</c:v>
                </c:pt>
                <c:pt idx="3989">
                  <c:v>0.65592710938384302</c:v>
                </c:pt>
                <c:pt idx="3990">
                  <c:v>0.655978962403438</c:v>
                </c:pt>
                <c:pt idx="3991">
                  <c:v>0.65608664639627301</c:v>
                </c:pt>
                <c:pt idx="3992">
                  <c:v>0.65615051846949302</c:v>
                </c:pt>
                <c:pt idx="3993">
                  <c:v>0.65622263210054799</c:v>
                </c:pt>
                <c:pt idx="3994">
                  <c:v>0.65629763027684507</c:v>
                </c:pt>
                <c:pt idx="3995">
                  <c:v>0.65637201033630399</c:v>
                </c:pt>
                <c:pt idx="3996">
                  <c:v>0.65649398539225901</c:v>
                </c:pt>
                <c:pt idx="3997">
                  <c:v>0.65657990363268692</c:v>
                </c:pt>
                <c:pt idx="3998">
                  <c:v>0.65659133879418308</c:v>
                </c:pt>
                <c:pt idx="3999">
                  <c:v>0.65664202437486696</c:v>
                </c:pt>
                <c:pt idx="4000">
                  <c:v>0.65669291599449697</c:v>
                </c:pt>
                <c:pt idx="4001">
                  <c:v>0.65672093729113601</c:v>
                </c:pt>
                <c:pt idx="4002">
                  <c:v>0.656775228553372</c:v>
                </c:pt>
                <c:pt idx="4003">
                  <c:v>0.656813654816777</c:v>
                </c:pt>
                <c:pt idx="4004">
                  <c:v>0.65688690166203401</c:v>
                </c:pt>
                <c:pt idx="4005">
                  <c:v>0.65692007393231899</c:v>
                </c:pt>
                <c:pt idx="4006">
                  <c:v>0.65698538827816</c:v>
                </c:pt>
                <c:pt idx="4007">
                  <c:v>0.65704359428036896</c:v>
                </c:pt>
                <c:pt idx="4008">
                  <c:v>0.65707831184274801</c:v>
                </c:pt>
                <c:pt idx="4009">
                  <c:v>0.65714208089649495</c:v>
                </c:pt>
                <c:pt idx="4010">
                  <c:v>0.65718648228933008</c:v>
                </c:pt>
                <c:pt idx="4011">
                  <c:v>0.65721625491700797</c:v>
                </c:pt>
                <c:pt idx="4012">
                  <c:v>0.65725787478407405</c:v>
                </c:pt>
                <c:pt idx="4013">
                  <c:v>0.65727641828920202</c:v>
                </c:pt>
                <c:pt idx="4014">
                  <c:v>0.65732040760414601</c:v>
                </c:pt>
                <c:pt idx="4015">
                  <c:v>0.65738160117106892</c:v>
                </c:pt>
                <c:pt idx="4016">
                  <c:v>0.65739338620761301</c:v>
                </c:pt>
                <c:pt idx="4017">
                  <c:v>0.65744104340695297</c:v>
                </c:pt>
                <c:pt idx="4018">
                  <c:v>0.65747431869671102</c:v>
                </c:pt>
                <c:pt idx="4019">
                  <c:v>0.65754529911356396</c:v>
                </c:pt>
                <c:pt idx="4020">
                  <c:v>0.65759926719289297</c:v>
                </c:pt>
                <c:pt idx="4021">
                  <c:v>0.65765892959221106</c:v>
                </c:pt>
                <c:pt idx="4022">
                  <c:v>0.65764768096274295</c:v>
                </c:pt>
                <c:pt idx="4023">
                  <c:v>0.65755760314849798</c:v>
                </c:pt>
                <c:pt idx="4024">
                  <c:v>0.65759229858245805</c:v>
                </c:pt>
                <c:pt idx="4025">
                  <c:v>0.657794520371903</c:v>
                </c:pt>
                <c:pt idx="4026">
                  <c:v>0.657919452898026</c:v>
                </c:pt>
                <c:pt idx="4027">
                  <c:v>0.65787590622884795</c:v>
                </c:pt>
                <c:pt idx="4028">
                  <c:v>0.65783410532458908</c:v>
                </c:pt>
                <c:pt idx="4029">
                  <c:v>0.65781709143247802</c:v>
                </c:pt>
                <c:pt idx="4030">
                  <c:v>0.65777110500204405</c:v>
                </c:pt>
                <c:pt idx="4031">
                  <c:v>0.65775464736827094</c:v>
                </c:pt>
                <c:pt idx="4032">
                  <c:v>0.65774311089841198</c:v>
                </c:pt>
                <c:pt idx="4033">
                  <c:v>0.65780242268026901</c:v>
                </c:pt>
                <c:pt idx="4034">
                  <c:v>0.65783973759457393</c:v>
                </c:pt>
                <c:pt idx="4035">
                  <c:v>0.65790514674937794</c:v>
                </c:pt>
                <c:pt idx="4036">
                  <c:v>0.65797156441538007</c:v>
                </c:pt>
                <c:pt idx="4037">
                  <c:v>0.658004845284895</c:v>
                </c:pt>
                <c:pt idx="4038">
                  <c:v>0.65812298516802192</c:v>
                </c:pt>
                <c:pt idx="4039">
                  <c:v>0.65817902957599306</c:v>
                </c:pt>
                <c:pt idx="4040">
                  <c:v>0.658248328702559</c:v>
                </c:pt>
                <c:pt idx="4041">
                  <c:v>0.65828031291482003</c:v>
                </c:pt>
                <c:pt idx="4042">
                  <c:v>0.65835379015920403</c:v>
                </c:pt>
                <c:pt idx="4043">
                  <c:v>0.65844714948147898</c:v>
                </c:pt>
                <c:pt idx="4044">
                  <c:v>0.65850492276578898</c:v>
                </c:pt>
                <c:pt idx="4045">
                  <c:v>0.65853503402868308</c:v>
                </c:pt>
                <c:pt idx="4046">
                  <c:v>0.65858790883003393</c:v>
                </c:pt>
                <c:pt idx="4047">
                  <c:v>0.65868429368590198</c:v>
                </c:pt>
                <c:pt idx="4048">
                  <c:v>0.65872722744830692</c:v>
                </c:pt>
                <c:pt idx="4049">
                  <c:v>0.65879494177156195</c:v>
                </c:pt>
                <c:pt idx="4050">
                  <c:v>0.65882822264107699</c:v>
                </c:pt>
                <c:pt idx="4051">
                  <c:v>0.65888887738595092</c:v>
                </c:pt>
                <c:pt idx="4052">
                  <c:v>0.65897027864688607</c:v>
                </c:pt>
                <c:pt idx="4053">
                  <c:v>0.65908308782796898</c:v>
                </c:pt>
                <c:pt idx="4054">
                  <c:v>0.65915440397692993</c:v>
                </c:pt>
                <c:pt idx="4055">
                  <c:v>0.65923695782209002</c:v>
                </c:pt>
                <c:pt idx="4056">
                  <c:v>0.65937699680550399</c:v>
                </c:pt>
                <c:pt idx="4057">
                  <c:v>0.65949585705377201</c:v>
                </c:pt>
                <c:pt idx="4058">
                  <c:v>0.65957394463505792</c:v>
                </c:pt>
                <c:pt idx="4059">
                  <c:v>0.65973833196023801</c:v>
                </c:pt>
                <c:pt idx="4060">
                  <c:v>0.65982030951328596</c:v>
                </c:pt>
                <c:pt idx="4061">
                  <c:v>0.65985085299526502</c:v>
                </c:pt>
                <c:pt idx="4062">
                  <c:v>0.65995170411500692</c:v>
                </c:pt>
                <c:pt idx="4063">
                  <c:v>0.65999293480281196</c:v>
                </c:pt>
                <c:pt idx="4064">
                  <c:v>0.65995150404736802</c:v>
                </c:pt>
                <c:pt idx="4065">
                  <c:v>0.65971365637579105</c:v>
                </c:pt>
                <c:pt idx="4066">
                  <c:v>0.65977125718920493</c:v>
                </c:pt>
                <c:pt idx="4067">
                  <c:v>0.65981207666327801</c:v>
                </c:pt>
                <c:pt idx="4068">
                  <c:v>0.65985164887564296</c:v>
                </c:pt>
                <c:pt idx="4069">
                  <c:v>0.65991514583531097</c:v>
                </c:pt>
                <c:pt idx="4070">
                  <c:v>0.65997172616187294</c:v>
                </c:pt>
                <c:pt idx="4071">
                  <c:v>0.66000812352625493</c:v>
                </c:pt>
                <c:pt idx="4072">
                  <c:v>0.66007173387335105</c:v>
                </c:pt>
                <c:pt idx="4073">
                  <c:v>0.660133687348612</c:v>
                </c:pt>
                <c:pt idx="4074">
                  <c:v>0.66018137478057493</c:v>
                </c:pt>
                <c:pt idx="4075">
                  <c:v>0.66024374069134506</c:v>
                </c:pt>
                <c:pt idx="4076">
                  <c:v>0.66027840174560004</c:v>
                </c:pt>
                <c:pt idx="4077">
                  <c:v>0.66033908857415802</c:v>
                </c:pt>
                <c:pt idx="4078">
                  <c:v>0.66039557769718193</c:v>
                </c:pt>
                <c:pt idx="4079">
                  <c:v>0.66041284825708801</c:v>
                </c:pt>
                <c:pt idx="4080">
                  <c:v>0.66048133082449201</c:v>
                </c:pt>
                <c:pt idx="4081">
                  <c:v>0.66053674053752198</c:v>
                </c:pt>
                <c:pt idx="4082">
                  <c:v>0.66058495418392504</c:v>
                </c:pt>
                <c:pt idx="4083">
                  <c:v>0.66063028940367796</c:v>
                </c:pt>
                <c:pt idx="4084">
                  <c:v>0.66072024023651998</c:v>
                </c:pt>
                <c:pt idx="4085">
                  <c:v>0.66077768883509502</c:v>
                </c:pt>
                <c:pt idx="4086">
                  <c:v>0.66085924425687104</c:v>
                </c:pt>
                <c:pt idx="4087">
                  <c:v>0.66092376898762994</c:v>
                </c:pt>
                <c:pt idx="4088">
                  <c:v>0.66096016682966408</c:v>
                </c:pt>
                <c:pt idx="4089">
                  <c:v>0.661049460284721</c:v>
                </c:pt>
                <c:pt idx="4090">
                  <c:v>0.661147086921966</c:v>
                </c:pt>
                <c:pt idx="4091">
                  <c:v>0.66124351421477201</c:v>
                </c:pt>
                <c:pt idx="4092">
                  <c:v>0.66133460778506192</c:v>
                </c:pt>
                <c:pt idx="4093">
                  <c:v>0.66143444984928401</c:v>
                </c:pt>
                <c:pt idx="4094">
                  <c:v>0.66148742627717305</c:v>
                </c:pt>
                <c:pt idx="4095">
                  <c:v>0.66155306501419198</c:v>
                </c:pt>
                <c:pt idx="4096">
                  <c:v>0.66165297040586901</c:v>
                </c:pt>
                <c:pt idx="4097">
                  <c:v>0.661722052645491</c:v>
                </c:pt>
                <c:pt idx="4098">
                  <c:v>0.661777222489634</c:v>
                </c:pt>
                <c:pt idx="4099">
                  <c:v>0.661848795666372</c:v>
                </c:pt>
                <c:pt idx="4100">
                  <c:v>0.66189415857232903</c:v>
                </c:pt>
                <c:pt idx="4101">
                  <c:v>0.66194872874425292</c:v>
                </c:pt>
                <c:pt idx="4102">
                  <c:v>0.66202008973830706</c:v>
                </c:pt>
                <c:pt idx="4103">
                  <c:v>0.66207717853355108</c:v>
                </c:pt>
                <c:pt idx="4104">
                  <c:v>0.66210644253783602</c:v>
                </c:pt>
                <c:pt idx="4105">
                  <c:v>0.66215441631535099</c:v>
                </c:pt>
                <c:pt idx="4106">
                  <c:v>0.662185151546414</c:v>
                </c:pt>
                <c:pt idx="4107">
                  <c:v>0.66202443312497405</c:v>
                </c:pt>
                <c:pt idx="4108">
                  <c:v>0.66200943177121707</c:v>
                </c:pt>
                <c:pt idx="4109">
                  <c:v>0.66202860204889202</c:v>
                </c:pt>
                <c:pt idx="4110">
                  <c:v>0.66204064337955693</c:v>
                </c:pt>
                <c:pt idx="4111">
                  <c:v>0.66206131133517498</c:v>
                </c:pt>
                <c:pt idx="4112">
                  <c:v>0.66210138919693895</c:v>
                </c:pt>
                <c:pt idx="4113">
                  <c:v>0.66212954554227499</c:v>
                </c:pt>
                <c:pt idx="4114">
                  <c:v>0.66216339306379501</c:v>
                </c:pt>
                <c:pt idx="4115">
                  <c:v>0.66222998787516008</c:v>
                </c:pt>
                <c:pt idx="4116">
                  <c:v>0.662294521958815</c:v>
                </c:pt>
                <c:pt idx="4117">
                  <c:v>0.66235903016478992</c:v>
                </c:pt>
                <c:pt idx="4118">
                  <c:v>0.66244403990631695</c:v>
                </c:pt>
                <c:pt idx="4119">
                  <c:v>0.66256502665287897</c:v>
                </c:pt>
                <c:pt idx="4120">
                  <c:v>0.66269619897540299</c:v>
                </c:pt>
                <c:pt idx="4121">
                  <c:v>0.66278428851420701</c:v>
                </c:pt>
                <c:pt idx="4122">
                  <c:v>0.66284697140623305</c:v>
                </c:pt>
                <c:pt idx="4123">
                  <c:v>0.66293912222352802</c:v>
                </c:pt>
                <c:pt idx="4124">
                  <c:v>0.66300070986189508</c:v>
                </c:pt>
                <c:pt idx="4125">
                  <c:v>0.66307065918480201</c:v>
                </c:pt>
                <c:pt idx="4126">
                  <c:v>0.66311038630199004</c:v>
                </c:pt>
                <c:pt idx="4127">
                  <c:v>0.66318376092476305</c:v>
                </c:pt>
                <c:pt idx="4128">
                  <c:v>0.66327042840630701</c:v>
                </c:pt>
                <c:pt idx="4129">
                  <c:v>0.66331950397689399</c:v>
                </c:pt>
                <c:pt idx="4130">
                  <c:v>0.663383025436038</c:v>
                </c:pt>
                <c:pt idx="4131">
                  <c:v>0.66342097059810101</c:v>
                </c:pt>
                <c:pt idx="4132">
                  <c:v>0.663465938759772</c:v>
                </c:pt>
                <c:pt idx="4133">
                  <c:v>0.66350556105606895</c:v>
                </c:pt>
                <c:pt idx="4134">
                  <c:v>0.66358962740959004</c:v>
                </c:pt>
                <c:pt idx="4135">
                  <c:v>0.66363994143663407</c:v>
                </c:pt>
                <c:pt idx="4136">
                  <c:v>0.66367075877819892</c:v>
                </c:pt>
                <c:pt idx="4137">
                  <c:v>0.66369801220951508</c:v>
                </c:pt>
                <c:pt idx="4138">
                  <c:v>0.66373732004314401</c:v>
                </c:pt>
                <c:pt idx="4139">
                  <c:v>0.66375534923616808</c:v>
                </c:pt>
                <c:pt idx="4140">
                  <c:v>0.66377839660065696</c:v>
                </c:pt>
                <c:pt idx="4141">
                  <c:v>0.66380650183033008</c:v>
                </c:pt>
                <c:pt idx="4142">
                  <c:v>0.66383993969413702</c:v>
                </c:pt>
                <c:pt idx="4143">
                  <c:v>0.66391361937494398</c:v>
                </c:pt>
                <c:pt idx="4144">
                  <c:v>0.66394570397181996</c:v>
                </c:pt>
                <c:pt idx="4145">
                  <c:v>0.66399884816288601</c:v>
                </c:pt>
                <c:pt idx="4146">
                  <c:v>0.66407316617366696</c:v>
                </c:pt>
                <c:pt idx="4147">
                  <c:v>0.66412243199181498</c:v>
                </c:pt>
                <c:pt idx="4148">
                  <c:v>0.66419926570394705</c:v>
                </c:pt>
                <c:pt idx="4149">
                  <c:v>0.66428388461267107</c:v>
                </c:pt>
                <c:pt idx="4150">
                  <c:v>0.66439919021874605</c:v>
                </c:pt>
                <c:pt idx="4151">
                  <c:v>0.66441362165446605</c:v>
                </c:pt>
                <c:pt idx="4152">
                  <c:v>0.66442057925489695</c:v>
                </c:pt>
                <c:pt idx="4153">
                  <c:v>0.66442556507785</c:v>
                </c:pt>
                <c:pt idx="4154">
                  <c:v>0.66442897132356493</c:v>
                </c:pt>
                <c:pt idx="4155">
                  <c:v>0.66443704557591698</c:v>
                </c:pt>
                <c:pt idx="4156">
                  <c:v>0.66443987156424</c:v>
                </c:pt>
                <c:pt idx="4157">
                  <c:v>0.66444388292152501</c:v>
                </c:pt>
                <c:pt idx="4158">
                  <c:v>0.66448031828132903</c:v>
                </c:pt>
                <c:pt idx="4159">
                  <c:v>0.664572462418072</c:v>
                </c:pt>
                <c:pt idx="4160">
                  <c:v>0.66462439518785899</c:v>
                </c:pt>
                <c:pt idx="4161">
                  <c:v>0.66468433680185701</c:v>
                </c:pt>
                <c:pt idx="4162">
                  <c:v>0.66478007878485501</c:v>
                </c:pt>
                <c:pt idx="4163">
                  <c:v>0.66486375014535604</c:v>
                </c:pt>
                <c:pt idx="4164">
                  <c:v>0.66491436446015006</c:v>
                </c:pt>
                <c:pt idx="4165">
                  <c:v>0.66497965555457395</c:v>
                </c:pt>
                <c:pt idx="4166">
                  <c:v>0.66503795117459497</c:v>
                </c:pt>
                <c:pt idx="4167">
                  <c:v>0.66509940161640502</c:v>
                </c:pt>
                <c:pt idx="4168">
                  <c:v>0.66516757320028796</c:v>
                </c:pt>
                <c:pt idx="4169">
                  <c:v>0.66520995754519707</c:v>
                </c:pt>
                <c:pt idx="4170">
                  <c:v>0.66525069589612906</c:v>
                </c:pt>
                <c:pt idx="4171">
                  <c:v>0.66531859314768305</c:v>
                </c:pt>
                <c:pt idx="4172">
                  <c:v>0.66537688876770407</c:v>
                </c:pt>
                <c:pt idx="4173">
                  <c:v>0.66543696754786597</c:v>
                </c:pt>
                <c:pt idx="4174">
                  <c:v>0.66546481227931098</c:v>
                </c:pt>
                <c:pt idx="4175">
                  <c:v>0.66553847050978499</c:v>
                </c:pt>
                <c:pt idx="4176">
                  <c:v>0.66561734105451897</c:v>
                </c:pt>
                <c:pt idx="4177">
                  <c:v>0.66566589787684194</c:v>
                </c:pt>
                <c:pt idx="4178">
                  <c:v>0.66571418036683605</c:v>
                </c:pt>
                <c:pt idx="4179">
                  <c:v>0.66578879876046204</c:v>
                </c:pt>
                <c:pt idx="4180">
                  <c:v>0.66583941307525696</c:v>
                </c:pt>
                <c:pt idx="4181">
                  <c:v>0.66588604957127306</c:v>
                </c:pt>
                <c:pt idx="4182">
                  <c:v>0.66597232708890397</c:v>
                </c:pt>
                <c:pt idx="4183">
                  <c:v>0.66604735698102502</c:v>
                </c:pt>
                <c:pt idx="4184">
                  <c:v>0.666077122038777</c:v>
                </c:pt>
                <c:pt idx="4185">
                  <c:v>0.66615366075870996</c:v>
                </c:pt>
                <c:pt idx="4186">
                  <c:v>0.66623884094702301</c:v>
                </c:pt>
                <c:pt idx="4187">
                  <c:v>0.66634432172771896</c:v>
                </c:pt>
                <c:pt idx="4188">
                  <c:v>0.66639411304552498</c:v>
                </c:pt>
                <c:pt idx="4189">
                  <c:v>0.66651166444872001</c:v>
                </c:pt>
                <c:pt idx="4190">
                  <c:v>0.66664691028716794</c:v>
                </c:pt>
                <c:pt idx="4191">
                  <c:v>0.66664821447007894</c:v>
                </c:pt>
                <c:pt idx="4192">
                  <c:v>0.66659550014572899</c:v>
                </c:pt>
                <c:pt idx="4193">
                  <c:v>0.66654554381047904</c:v>
                </c:pt>
                <c:pt idx="4194">
                  <c:v>0.66641943849526997</c:v>
                </c:pt>
                <c:pt idx="4195">
                  <c:v>0.66645444479220894</c:v>
                </c:pt>
                <c:pt idx="4196">
                  <c:v>0.66652959198175998</c:v>
                </c:pt>
                <c:pt idx="4197">
                  <c:v>0.66659817665989407</c:v>
                </c:pt>
                <c:pt idx="4198">
                  <c:v>0.66666393045075101</c:v>
                </c:pt>
                <c:pt idx="4199">
                  <c:v>0.66672653467807308</c:v>
                </c:pt>
                <c:pt idx="4200">
                  <c:v>0.66678398580665998</c:v>
                </c:pt>
                <c:pt idx="4201">
                  <c:v>0.66683069544674101</c:v>
                </c:pt>
                <c:pt idx="4202">
                  <c:v>0.66690185365876398</c:v>
                </c:pt>
                <c:pt idx="4203">
                  <c:v>0.66694071402048305</c:v>
                </c:pt>
                <c:pt idx="4204">
                  <c:v>0.66698137585592498</c:v>
                </c:pt>
                <c:pt idx="4205">
                  <c:v>0.667025125932033</c:v>
                </c:pt>
                <c:pt idx="4206">
                  <c:v>0.66704412308404692</c:v>
                </c:pt>
                <c:pt idx="4207">
                  <c:v>0.66708264441444598</c:v>
                </c:pt>
                <c:pt idx="4208">
                  <c:v>0.66713527318247101</c:v>
                </c:pt>
                <c:pt idx="4209">
                  <c:v>0.66718790195049493</c:v>
                </c:pt>
                <c:pt idx="4210">
                  <c:v>0.66729238742637698</c:v>
                </c:pt>
                <c:pt idx="4211">
                  <c:v>0.66734372942745701</c:v>
                </c:pt>
                <c:pt idx="4212">
                  <c:v>0.66740536556409202</c:v>
                </c:pt>
                <c:pt idx="4213">
                  <c:v>0.66745825168550499</c:v>
                </c:pt>
                <c:pt idx="4214">
                  <c:v>0.6675462665445</c:v>
                </c:pt>
                <c:pt idx="4215">
                  <c:v>0.66761402279288107</c:v>
                </c:pt>
                <c:pt idx="4216">
                  <c:v>0.66766979617115907</c:v>
                </c:pt>
                <c:pt idx="4217">
                  <c:v>0.66776370115041295</c:v>
                </c:pt>
                <c:pt idx="4218">
                  <c:v>0.66784042146798095</c:v>
                </c:pt>
                <c:pt idx="4219">
                  <c:v>0.66789369361947704</c:v>
                </c:pt>
                <c:pt idx="4220">
                  <c:v>0.66796330771116708</c:v>
                </c:pt>
                <c:pt idx="4221">
                  <c:v>0.66808362042046499</c:v>
                </c:pt>
                <c:pt idx="4222">
                  <c:v>0.66816700291845998</c:v>
                </c:pt>
                <c:pt idx="4223">
                  <c:v>0.668277536198981</c:v>
                </c:pt>
                <c:pt idx="4224">
                  <c:v>0.66832283039542206</c:v>
                </c:pt>
                <c:pt idx="4225">
                  <c:v>0.66842654423458092</c:v>
                </c:pt>
                <c:pt idx="4226">
                  <c:v>0.66849886011341098</c:v>
                </c:pt>
                <c:pt idx="4227">
                  <c:v>0.66855136020474104</c:v>
                </c:pt>
                <c:pt idx="4228">
                  <c:v>0.66860267486957103</c:v>
                </c:pt>
                <c:pt idx="4229">
                  <c:v>0.66865212274298702</c:v>
                </c:pt>
                <c:pt idx="4230">
                  <c:v>0.66869953152883899</c:v>
                </c:pt>
                <c:pt idx="4231">
                  <c:v>0.66872928946296906</c:v>
                </c:pt>
                <c:pt idx="4232">
                  <c:v>0.66874445517672299</c:v>
                </c:pt>
                <c:pt idx="4233">
                  <c:v>0.66877395822490793</c:v>
                </c:pt>
                <c:pt idx="4234">
                  <c:v>0.668796515631079</c:v>
                </c:pt>
                <c:pt idx="4235">
                  <c:v>0.66882818520979992</c:v>
                </c:pt>
                <c:pt idx="4236">
                  <c:v>0.668849828313413</c:v>
                </c:pt>
                <c:pt idx="4237">
                  <c:v>0.66885923913237399</c:v>
                </c:pt>
                <c:pt idx="4238">
                  <c:v>0.66860165025360607</c:v>
                </c:pt>
                <c:pt idx="4239">
                  <c:v>0.66862795389816898</c:v>
                </c:pt>
                <c:pt idx="4240">
                  <c:v>0.66871931209223401</c:v>
                </c:pt>
                <c:pt idx="4241">
                  <c:v>0.66874502860187401</c:v>
                </c:pt>
                <c:pt idx="4242">
                  <c:v>0.66878413178776497</c:v>
                </c:pt>
                <c:pt idx="4243">
                  <c:v>0.66884448925787998</c:v>
                </c:pt>
                <c:pt idx="4244">
                  <c:v>0.66893549517099005</c:v>
                </c:pt>
                <c:pt idx="4245">
                  <c:v>0.669009709025295</c:v>
                </c:pt>
                <c:pt idx="4246">
                  <c:v>0.66908098720498299</c:v>
                </c:pt>
                <c:pt idx="4247">
                  <c:v>0.66915333549641298</c:v>
                </c:pt>
                <c:pt idx="4248">
                  <c:v>0.66923552111679396</c:v>
                </c:pt>
                <c:pt idx="4249">
                  <c:v>0.66930842738145302</c:v>
                </c:pt>
                <c:pt idx="4250">
                  <c:v>0.669379369173001</c:v>
                </c:pt>
                <c:pt idx="4251">
                  <c:v>0.66945135191459704</c:v>
                </c:pt>
                <c:pt idx="4252">
                  <c:v>0.66949902727036803</c:v>
                </c:pt>
                <c:pt idx="4253">
                  <c:v>0.66953942215309104</c:v>
                </c:pt>
                <c:pt idx="4254">
                  <c:v>0.669591677161264</c:v>
                </c:pt>
                <c:pt idx="4255">
                  <c:v>0.66964475415833002</c:v>
                </c:pt>
                <c:pt idx="4256">
                  <c:v>0.66975962492847607</c:v>
                </c:pt>
                <c:pt idx="4257">
                  <c:v>0.66981490585909997</c:v>
                </c:pt>
                <c:pt idx="4258">
                  <c:v>0.66991072627858195</c:v>
                </c:pt>
                <c:pt idx="4259">
                  <c:v>0.66999668283135194</c:v>
                </c:pt>
                <c:pt idx="4260">
                  <c:v>0.67008745389049307</c:v>
                </c:pt>
                <c:pt idx="4261">
                  <c:v>0.67013333470698</c:v>
                </c:pt>
                <c:pt idx="4262">
                  <c:v>0.67017882677528506</c:v>
                </c:pt>
                <c:pt idx="4263">
                  <c:v>0.67025302593886193</c:v>
                </c:pt>
                <c:pt idx="4264">
                  <c:v>0.67029083742792195</c:v>
                </c:pt>
                <c:pt idx="4265">
                  <c:v>0.67031056516134502</c:v>
                </c:pt>
                <c:pt idx="4266">
                  <c:v>0.67037479772195296</c:v>
                </c:pt>
                <c:pt idx="4267">
                  <c:v>0.67040791213162698</c:v>
                </c:pt>
                <c:pt idx="4268">
                  <c:v>0.67045382608262893</c:v>
                </c:pt>
                <c:pt idx="4269">
                  <c:v>0.67047695919860706</c:v>
                </c:pt>
                <c:pt idx="4270">
                  <c:v>0.67051723665434393</c:v>
                </c:pt>
                <c:pt idx="4271">
                  <c:v>0.67056420744820799</c:v>
                </c:pt>
                <c:pt idx="4272">
                  <c:v>0.67064131007838401</c:v>
                </c:pt>
                <c:pt idx="4273">
                  <c:v>0.67072942721562301</c:v>
                </c:pt>
                <c:pt idx="4274">
                  <c:v>0.67076735613166805</c:v>
                </c:pt>
                <c:pt idx="4275">
                  <c:v>0.67081399162915001</c:v>
                </c:pt>
                <c:pt idx="4276">
                  <c:v>0.67085810050308292</c:v>
                </c:pt>
                <c:pt idx="4277">
                  <c:v>0.67089114840486808</c:v>
                </c:pt>
                <c:pt idx="4278">
                  <c:v>0.67092919434320897</c:v>
                </c:pt>
                <c:pt idx="4279">
                  <c:v>0.67100460855686594</c:v>
                </c:pt>
                <c:pt idx="4280">
                  <c:v>0.67105959255110093</c:v>
                </c:pt>
                <c:pt idx="4281">
                  <c:v>0.67108592507749998</c:v>
                </c:pt>
                <c:pt idx="4282">
                  <c:v>0.67113235876909094</c:v>
                </c:pt>
                <c:pt idx="4283">
                  <c:v>0.67122914587948501</c:v>
                </c:pt>
                <c:pt idx="4284">
                  <c:v>0.671277288170117</c:v>
                </c:pt>
                <c:pt idx="4285">
                  <c:v>0.67136040648817996</c:v>
                </c:pt>
                <c:pt idx="4286">
                  <c:v>0.67144211772467999</c:v>
                </c:pt>
                <c:pt idx="4287">
                  <c:v>0.67149015950948598</c:v>
                </c:pt>
                <c:pt idx="4288">
                  <c:v>0.67156624241973306</c:v>
                </c:pt>
                <c:pt idx="4289">
                  <c:v>0.67163719953285694</c:v>
                </c:pt>
                <c:pt idx="4290">
                  <c:v>0.67169327284271496</c:v>
                </c:pt>
                <c:pt idx="4291">
                  <c:v>0.67173670030055099</c:v>
                </c:pt>
                <c:pt idx="4292">
                  <c:v>0.67178140319857893</c:v>
                </c:pt>
                <c:pt idx="4293">
                  <c:v>0.67185157845961596</c:v>
                </c:pt>
                <c:pt idx="4294">
                  <c:v>0.67191389207170693</c:v>
                </c:pt>
                <c:pt idx="4295">
                  <c:v>0.67197118039250103</c:v>
                </c:pt>
                <c:pt idx="4296">
                  <c:v>0.67201620700252795</c:v>
                </c:pt>
                <c:pt idx="4297">
                  <c:v>0.67204394661049105</c:v>
                </c:pt>
                <c:pt idx="4298">
                  <c:v>0.67207259077088799</c:v>
                </c:pt>
                <c:pt idx="4299">
                  <c:v>0.67213681250940294</c:v>
                </c:pt>
                <c:pt idx="4300">
                  <c:v>0.67218545881343394</c:v>
                </c:pt>
                <c:pt idx="4301">
                  <c:v>0.67221701764278396</c:v>
                </c:pt>
                <c:pt idx="4302">
                  <c:v>0.67228244693548</c:v>
                </c:pt>
                <c:pt idx="4303">
                  <c:v>0.67234862411044594</c:v>
                </c:pt>
                <c:pt idx="4304">
                  <c:v>0.67237089206231904</c:v>
                </c:pt>
                <c:pt idx="4305">
                  <c:v>0.67241209945095992</c:v>
                </c:pt>
                <c:pt idx="4306">
                  <c:v>0.67246235236393703</c:v>
                </c:pt>
                <c:pt idx="4307">
                  <c:v>0.67251119819534999</c:v>
                </c:pt>
                <c:pt idx="4308">
                  <c:v>0.67254959142086501</c:v>
                </c:pt>
                <c:pt idx="4309">
                  <c:v>0.67260798530574406</c:v>
                </c:pt>
                <c:pt idx="4310">
                  <c:v>0.67265753467793898</c:v>
                </c:pt>
                <c:pt idx="4311">
                  <c:v>0.67269311374032603</c:v>
                </c:pt>
                <c:pt idx="4312">
                  <c:v>0.67274336665330292</c:v>
                </c:pt>
                <c:pt idx="4313">
                  <c:v>0.672807991899391</c:v>
                </c:pt>
                <c:pt idx="4314">
                  <c:v>0.67287780457492308</c:v>
                </c:pt>
                <c:pt idx="4315">
                  <c:v>0.67293945351973905</c:v>
                </c:pt>
                <c:pt idx="4316">
                  <c:v>0.67297852126319102</c:v>
                </c:pt>
                <c:pt idx="4317">
                  <c:v>0.67299696601566006</c:v>
                </c:pt>
                <c:pt idx="4318">
                  <c:v>0.67301094057896793</c:v>
                </c:pt>
                <c:pt idx="4319">
                  <c:v>0.67304939190646307</c:v>
                </c:pt>
                <c:pt idx="4320">
                  <c:v>0.67308911239934299</c:v>
                </c:pt>
                <c:pt idx="4321">
                  <c:v>0.67311718277075605</c:v>
                </c:pt>
                <c:pt idx="4322">
                  <c:v>0.67318570750096707</c:v>
                </c:pt>
                <c:pt idx="4323">
                  <c:v>0.67320939082899001</c:v>
                </c:pt>
                <c:pt idx="4324">
                  <c:v>0.67323145518194405</c:v>
                </c:pt>
                <c:pt idx="4325">
                  <c:v>0.67326569874076392</c:v>
                </c:pt>
                <c:pt idx="4326">
                  <c:v>0.67329824827193807</c:v>
                </c:pt>
                <c:pt idx="4327">
                  <c:v>0.67333817892356507</c:v>
                </c:pt>
                <c:pt idx="4328">
                  <c:v>0.67335913361605804</c:v>
                </c:pt>
                <c:pt idx="4329">
                  <c:v>0.67337696005643199</c:v>
                </c:pt>
                <c:pt idx="4330">
                  <c:v>0.67340382249479902</c:v>
                </c:pt>
                <c:pt idx="4331">
                  <c:v>0.67343352847957005</c:v>
                </c:pt>
                <c:pt idx="4332">
                  <c:v>0.67346722752950305</c:v>
                </c:pt>
                <c:pt idx="4333">
                  <c:v>0.67349149233257</c:v>
                </c:pt>
                <c:pt idx="4334">
                  <c:v>0.67353020905729599</c:v>
                </c:pt>
                <c:pt idx="4335">
                  <c:v>0.67355277592556395</c:v>
                </c:pt>
                <c:pt idx="4336">
                  <c:v>0.673578912352083</c:v>
                </c:pt>
                <c:pt idx="4337">
                  <c:v>0.67362773664884501</c:v>
                </c:pt>
                <c:pt idx="4338">
                  <c:v>0.67364994051118898</c:v>
                </c:pt>
                <c:pt idx="4339">
                  <c:v>0.67368073551373098</c:v>
                </c:pt>
                <c:pt idx="4340">
                  <c:v>0.67372677676507697</c:v>
                </c:pt>
                <c:pt idx="4341">
                  <c:v>0.67375212667876094</c:v>
                </c:pt>
                <c:pt idx="4342">
                  <c:v>0.67378104615069701</c:v>
                </c:pt>
                <c:pt idx="4343">
                  <c:v>0.67383458952446906</c:v>
                </c:pt>
                <c:pt idx="4344">
                  <c:v>0.67388607586467197</c:v>
                </c:pt>
                <c:pt idx="4345">
                  <c:v>0.673928124050855</c:v>
                </c:pt>
                <c:pt idx="4346">
                  <c:v>0.673964969152128</c:v>
                </c:pt>
                <c:pt idx="4347">
                  <c:v>0.67399546164973401</c:v>
                </c:pt>
                <c:pt idx="4348">
                  <c:v>0.674029402703617</c:v>
                </c:pt>
                <c:pt idx="4349">
                  <c:v>0.67407169289374902</c:v>
                </c:pt>
                <c:pt idx="4350">
                  <c:v>0.67411973067767494</c:v>
                </c:pt>
                <c:pt idx="4351">
                  <c:v>0.67415476074933001</c:v>
                </c:pt>
                <c:pt idx="4352">
                  <c:v>0.67420225402436995</c:v>
                </c:pt>
                <c:pt idx="4353">
                  <c:v>0.67424508872338795</c:v>
                </c:pt>
                <c:pt idx="4354">
                  <c:v>0.67471859951581403</c:v>
                </c:pt>
                <c:pt idx="4355">
                  <c:v>0.67509274610952996</c:v>
                </c:pt>
                <c:pt idx="4356">
                  <c:v>0.67513446551791501</c:v>
                </c:pt>
                <c:pt idx="4357">
                  <c:v>0.67515180708296696</c:v>
                </c:pt>
                <c:pt idx="4358">
                  <c:v>0.67516744662620398</c:v>
                </c:pt>
                <c:pt idx="4359">
                  <c:v>0.67496425932045101</c:v>
                </c:pt>
                <c:pt idx="4360">
                  <c:v>0.67476679023155794</c:v>
                </c:pt>
                <c:pt idx="4361">
                  <c:v>0.67461179174562302</c:v>
                </c:pt>
                <c:pt idx="4362">
                  <c:v>0.67485172461153997</c:v>
                </c:pt>
                <c:pt idx="4363">
                  <c:v>0.67516932766958204</c:v>
                </c:pt>
                <c:pt idx="4364">
                  <c:v>0.67532154093992502</c:v>
                </c:pt>
                <c:pt idx="4365">
                  <c:v>0.67536604329281502</c:v>
                </c:pt>
                <c:pt idx="4366">
                  <c:v>0.675386620578321</c:v>
                </c:pt>
                <c:pt idx="4367">
                  <c:v>0.67541971900809794</c:v>
                </c:pt>
                <c:pt idx="4368">
                  <c:v>0.67545423050503595</c:v>
                </c:pt>
                <c:pt idx="4369">
                  <c:v>0.67549446741160402</c:v>
                </c:pt>
                <c:pt idx="4370">
                  <c:v>0.67553088737841893</c:v>
                </c:pt>
                <c:pt idx="4371">
                  <c:v>0.67558504021117205</c:v>
                </c:pt>
                <c:pt idx="4372">
                  <c:v>0.67560881656505301</c:v>
                </c:pt>
                <c:pt idx="4373">
                  <c:v>0.67562750366593005</c:v>
                </c:pt>
                <c:pt idx="4374">
                  <c:v>0.67567609012820906</c:v>
                </c:pt>
                <c:pt idx="4375">
                  <c:v>0.67569668569896202</c:v>
                </c:pt>
                <c:pt idx="4376">
                  <c:v>0.67574243128897105</c:v>
                </c:pt>
                <c:pt idx="4377">
                  <c:v>0.67577222929824998</c:v>
                </c:pt>
                <c:pt idx="4378">
                  <c:v>0.67582176999546695</c:v>
                </c:pt>
                <c:pt idx="4379">
                  <c:v>0.67585803092312602</c:v>
                </c:pt>
                <c:pt idx="4380">
                  <c:v>0.67591687541099199</c:v>
                </c:pt>
                <c:pt idx="4381">
                  <c:v>0.67594065176487295</c:v>
                </c:pt>
                <c:pt idx="4382">
                  <c:v>0.67597253911573096</c:v>
                </c:pt>
                <c:pt idx="4383">
                  <c:v>0.676038699404792</c:v>
                </c:pt>
                <c:pt idx="4384">
                  <c:v>0.67611368636703206</c:v>
                </c:pt>
                <c:pt idx="4385">
                  <c:v>0.67617531404013598</c:v>
                </c:pt>
                <c:pt idx="4386">
                  <c:v>0.67625745776441404</c:v>
                </c:pt>
                <c:pt idx="4387">
                  <c:v>0.67628513057762696</c:v>
                </c:pt>
                <c:pt idx="4388">
                  <c:v>0.67632632171913398</c:v>
                </c:pt>
                <c:pt idx="4389">
                  <c:v>0.67635335837572108</c:v>
                </c:pt>
                <c:pt idx="4390">
                  <c:v>0.67638794939223701</c:v>
                </c:pt>
                <c:pt idx="4391">
                  <c:v>0.67642490081413797</c:v>
                </c:pt>
                <c:pt idx="4392">
                  <c:v>0.676475500447833</c:v>
                </c:pt>
                <c:pt idx="4393">
                  <c:v>0.67650581702313595</c:v>
                </c:pt>
                <c:pt idx="4394">
                  <c:v>0.67653466301401299</c:v>
                </c:pt>
                <c:pt idx="4395">
                  <c:v>0.67604351361086301</c:v>
                </c:pt>
                <c:pt idx="4396">
                  <c:v>0.67607287509960401</c:v>
                </c:pt>
                <c:pt idx="4397">
                  <c:v>0.67611182401323999</c:v>
                </c:pt>
                <c:pt idx="4398">
                  <c:v>0.67615364915434406</c:v>
                </c:pt>
                <c:pt idx="4399">
                  <c:v>0.67620901653311205</c:v>
                </c:pt>
                <c:pt idx="4400">
                  <c:v>0.67625084167421701</c:v>
                </c:pt>
                <c:pt idx="4401">
                  <c:v>0.67628787310287408</c:v>
                </c:pt>
                <c:pt idx="4402">
                  <c:v>0.67675351748034096</c:v>
                </c:pt>
                <c:pt idx="4403">
                  <c:v>0.67715457357334996</c:v>
                </c:pt>
                <c:pt idx="4404">
                  <c:v>0.67720401795402507</c:v>
                </c:pt>
                <c:pt idx="4405">
                  <c:v>0.67709534509184299</c:v>
                </c:pt>
                <c:pt idx="4406">
                  <c:v>0.67733735571342601</c:v>
                </c:pt>
                <c:pt idx="4407">
                  <c:v>0.67735310027530393</c:v>
                </c:pt>
                <c:pt idx="4408">
                  <c:v>0.67737370426985999</c:v>
                </c:pt>
                <c:pt idx="4409">
                  <c:v>0.67741640248499402</c:v>
                </c:pt>
                <c:pt idx="4410">
                  <c:v>0.67745884153038394</c:v>
                </c:pt>
                <c:pt idx="4411">
                  <c:v>0.67748119492070502</c:v>
                </c:pt>
                <c:pt idx="4412">
                  <c:v>0.67752630921075907</c:v>
                </c:pt>
                <c:pt idx="4413">
                  <c:v>0.67756127837124303</c:v>
                </c:pt>
                <c:pt idx="4414">
                  <c:v>0.67759989466292703</c:v>
                </c:pt>
                <c:pt idx="4415">
                  <c:v>0.67766235457095192</c:v>
                </c:pt>
                <c:pt idx="4416">
                  <c:v>0.67767647932193698</c:v>
                </c:pt>
                <c:pt idx="4417">
                  <c:v>0.67772423134705595</c:v>
                </c:pt>
                <c:pt idx="4418">
                  <c:v>0.67775761131553602</c:v>
                </c:pt>
                <c:pt idx="4419">
                  <c:v>0.67779725242210198</c:v>
                </c:pt>
                <c:pt idx="4420">
                  <c:v>0.67782103124600801</c:v>
                </c:pt>
                <c:pt idx="4421">
                  <c:v>0.67786068421666301</c:v>
                </c:pt>
                <c:pt idx="4422">
                  <c:v>0.67790176262090407</c:v>
                </c:pt>
                <c:pt idx="4423">
                  <c:v>0.67792307933225304</c:v>
                </c:pt>
                <c:pt idx="4424">
                  <c:v>0.67794679336372299</c:v>
                </c:pt>
                <c:pt idx="4425">
                  <c:v>0.67799013950321396</c:v>
                </c:pt>
                <c:pt idx="4426">
                  <c:v>0.67801061391289807</c:v>
                </c:pt>
                <c:pt idx="4427">
                  <c:v>0.67806594665299502</c:v>
                </c:pt>
                <c:pt idx="4428">
                  <c:v>0.67808991985420897</c:v>
                </c:pt>
                <c:pt idx="4429">
                  <c:v>0.678130467997343</c:v>
                </c:pt>
                <c:pt idx="4430">
                  <c:v>0.67814706678250603</c:v>
                </c:pt>
                <c:pt idx="4431">
                  <c:v>0.67818438722547503</c:v>
                </c:pt>
                <c:pt idx="4432">
                  <c:v>0.67821723699038006</c:v>
                </c:pt>
                <c:pt idx="4433">
                  <c:v>0.67824704151080706</c:v>
                </c:pt>
                <c:pt idx="4434">
                  <c:v>0.67827917855891995</c:v>
                </c:pt>
                <c:pt idx="4435">
                  <c:v>0.67831513836073998</c:v>
                </c:pt>
                <c:pt idx="4436">
                  <c:v>0.67834273993835192</c:v>
                </c:pt>
                <c:pt idx="4437">
                  <c:v>0.67838186379037901</c:v>
                </c:pt>
                <c:pt idx="4438">
                  <c:v>0.67824118189608495</c:v>
                </c:pt>
                <c:pt idx="4439">
                  <c:v>0.67805827032768695</c:v>
                </c:pt>
                <c:pt idx="4440">
                  <c:v>0.67826946464413407</c:v>
                </c:pt>
                <c:pt idx="4441">
                  <c:v>0.678717871290621</c:v>
                </c:pt>
                <c:pt idx="4442">
                  <c:v>0.67890309827856199</c:v>
                </c:pt>
                <c:pt idx="4443">
                  <c:v>0.67906816735767705</c:v>
                </c:pt>
                <c:pt idx="4444">
                  <c:v>0.67914324581026397</c:v>
                </c:pt>
                <c:pt idx="4445">
                  <c:v>0.67918105506086701</c:v>
                </c:pt>
                <c:pt idx="4446">
                  <c:v>0.67930783010464502</c:v>
                </c:pt>
                <c:pt idx="4447">
                  <c:v>0.67936543272025807</c:v>
                </c:pt>
                <c:pt idx="4448">
                  <c:v>0.67942730554855701</c:v>
                </c:pt>
                <c:pt idx="4449">
                  <c:v>0.67947837761783103</c:v>
                </c:pt>
                <c:pt idx="4450">
                  <c:v>0.67952016079568001</c:v>
                </c:pt>
                <c:pt idx="4451">
                  <c:v>0.67956218592886808</c:v>
                </c:pt>
                <c:pt idx="4452">
                  <c:v>0.67962288311008701</c:v>
                </c:pt>
                <c:pt idx="4453">
                  <c:v>0.67965163268613105</c:v>
                </c:pt>
                <c:pt idx="4454">
                  <c:v>0.67969875664686508</c:v>
                </c:pt>
                <c:pt idx="4455">
                  <c:v>0.67974390060924805</c:v>
                </c:pt>
                <c:pt idx="4456">
                  <c:v>0.67980019211554898</c:v>
                </c:pt>
                <c:pt idx="4457">
                  <c:v>0.67985470131692405</c:v>
                </c:pt>
                <c:pt idx="4458">
                  <c:v>0.67989541008300303</c:v>
                </c:pt>
                <c:pt idx="4459">
                  <c:v>0.67991531083492296</c:v>
                </c:pt>
                <c:pt idx="4460">
                  <c:v>0.67997666921529398</c:v>
                </c:pt>
                <c:pt idx="4461">
                  <c:v>0.68001708928006799</c:v>
                </c:pt>
                <c:pt idx="4462">
                  <c:v>0.68006125474481305</c:v>
                </c:pt>
                <c:pt idx="4463">
                  <c:v>0.68009166751947103</c:v>
                </c:pt>
                <c:pt idx="4464">
                  <c:v>0.68013403948416506</c:v>
                </c:pt>
                <c:pt idx="4465">
                  <c:v>0.680151067469976</c:v>
                </c:pt>
                <c:pt idx="4466">
                  <c:v>0.68019454823374592</c:v>
                </c:pt>
                <c:pt idx="4467">
                  <c:v>0.68023311860160707</c:v>
                </c:pt>
                <c:pt idx="4468">
                  <c:v>0.68025291858510895</c:v>
                </c:pt>
                <c:pt idx="4469">
                  <c:v>0.68028008416247299</c:v>
                </c:pt>
                <c:pt idx="4470">
                  <c:v>0.68032324812650602</c:v>
                </c:pt>
                <c:pt idx="4471">
                  <c:v>0.680356828898525</c:v>
                </c:pt>
                <c:pt idx="4472">
                  <c:v>0.68038082647852893</c:v>
                </c:pt>
                <c:pt idx="4473">
                  <c:v>0.68041519924988803</c:v>
                </c:pt>
                <c:pt idx="4474">
                  <c:v>0.68044688152683697</c:v>
                </c:pt>
                <c:pt idx="4475">
                  <c:v>0.68048172719445299</c:v>
                </c:pt>
                <c:pt idx="4476">
                  <c:v>0.68051855516376603</c:v>
                </c:pt>
                <c:pt idx="4477">
                  <c:v>0.680570510320475</c:v>
                </c:pt>
                <c:pt idx="4478">
                  <c:v>0.68060892662261607</c:v>
                </c:pt>
                <c:pt idx="4479">
                  <c:v>0.68064044386220302</c:v>
                </c:pt>
                <c:pt idx="4480">
                  <c:v>0.680679943964833</c:v>
                </c:pt>
                <c:pt idx="4481">
                  <c:v>0.68078253074210004</c:v>
                </c:pt>
                <c:pt idx="4482">
                  <c:v>0.68082152973232901</c:v>
                </c:pt>
                <c:pt idx="4483">
                  <c:v>0.68070133829252299</c:v>
                </c:pt>
                <c:pt idx="4484">
                  <c:v>0.67961713435961102</c:v>
                </c:pt>
                <c:pt idx="4485">
                  <c:v>0.67987054667677893</c:v>
                </c:pt>
                <c:pt idx="4486">
                  <c:v>0.68013470840910095</c:v>
                </c:pt>
                <c:pt idx="4487">
                  <c:v>0.68051551298426394</c:v>
                </c:pt>
                <c:pt idx="4488">
                  <c:v>0.68090798184371204</c:v>
                </c:pt>
                <c:pt idx="4489">
                  <c:v>0.68122606474763803</c:v>
                </c:pt>
                <c:pt idx="4490">
                  <c:v>0.68132657004209096</c:v>
                </c:pt>
                <c:pt idx="4491">
                  <c:v>0.68147639237536795</c:v>
                </c:pt>
                <c:pt idx="4492">
                  <c:v>0.68152306375010596</c:v>
                </c:pt>
                <c:pt idx="4493">
                  <c:v>0.68159523395177302</c:v>
                </c:pt>
                <c:pt idx="4494">
                  <c:v>0.68163738239834104</c:v>
                </c:pt>
                <c:pt idx="4495">
                  <c:v>0.68169414842435594</c:v>
                </c:pt>
                <c:pt idx="4496">
                  <c:v>0.68172548117312703</c:v>
                </c:pt>
                <c:pt idx="4497">
                  <c:v>0.68173603467219002</c:v>
                </c:pt>
                <c:pt idx="4498">
                  <c:v>0.68175052115226997</c:v>
                </c:pt>
                <c:pt idx="4499">
                  <c:v>0.68177621662824905</c:v>
                </c:pt>
                <c:pt idx="4500">
                  <c:v>0.681826099937485</c:v>
                </c:pt>
                <c:pt idx="4501">
                  <c:v>0.68185408965239103</c:v>
                </c:pt>
                <c:pt idx="4502">
                  <c:v>0.68189636919832597</c:v>
                </c:pt>
                <c:pt idx="4503">
                  <c:v>0.68193353586893901</c:v>
                </c:pt>
                <c:pt idx="4504">
                  <c:v>0.68197247238101</c:v>
                </c:pt>
                <c:pt idx="4505">
                  <c:v>0.68200819695858295</c:v>
                </c:pt>
                <c:pt idx="4506">
                  <c:v>0.682017570563341</c:v>
                </c:pt>
                <c:pt idx="4507">
                  <c:v>0.68204025075387398</c:v>
                </c:pt>
                <c:pt idx="4508">
                  <c:v>0.68207643417923203</c:v>
                </c:pt>
                <c:pt idx="4509">
                  <c:v>0.682117337181812</c:v>
                </c:pt>
                <c:pt idx="4510">
                  <c:v>0.68217783953979394</c:v>
                </c:pt>
                <c:pt idx="4511">
                  <c:v>0.68222444536484805</c:v>
                </c:pt>
                <c:pt idx="4512">
                  <c:v>0.68226665936109998</c:v>
                </c:pt>
                <c:pt idx="4513">
                  <c:v>0.68229753326208498</c:v>
                </c:pt>
                <c:pt idx="4514">
                  <c:v>0.68232270434059505</c:v>
                </c:pt>
                <c:pt idx="4515">
                  <c:v>0.682359936560892</c:v>
                </c:pt>
                <c:pt idx="4516">
                  <c:v>0.68238699976192296</c:v>
                </c:pt>
                <c:pt idx="4517">
                  <c:v>0.68244467309578294</c:v>
                </c:pt>
                <c:pt idx="4518">
                  <c:v>0.68250541174463197</c:v>
                </c:pt>
                <c:pt idx="4519">
                  <c:v>0.68256217683701403</c:v>
                </c:pt>
                <c:pt idx="4520">
                  <c:v>0.68264596211337003</c:v>
                </c:pt>
                <c:pt idx="4521">
                  <c:v>0.68273848921395297</c:v>
                </c:pt>
                <c:pt idx="4522">
                  <c:v>0.68281715320111902</c:v>
                </c:pt>
                <c:pt idx="4523">
                  <c:v>0.682912794260079</c:v>
                </c:pt>
                <c:pt idx="4524">
                  <c:v>0.68298424266938307</c:v>
                </c:pt>
                <c:pt idx="4525">
                  <c:v>0.68304546587270298</c:v>
                </c:pt>
                <c:pt idx="4526">
                  <c:v>0.68310324449017901</c:v>
                </c:pt>
                <c:pt idx="4527">
                  <c:v>0.68316582099435408</c:v>
                </c:pt>
                <c:pt idx="4528">
                  <c:v>0.68320323014647899</c:v>
                </c:pt>
                <c:pt idx="4529">
                  <c:v>0.68324871829966005</c:v>
                </c:pt>
                <c:pt idx="4530">
                  <c:v>0.68326991860796804</c:v>
                </c:pt>
                <c:pt idx="4531">
                  <c:v>0.68330056955233498</c:v>
                </c:pt>
                <c:pt idx="4532">
                  <c:v>0.68334809986728695</c:v>
                </c:pt>
                <c:pt idx="4533">
                  <c:v>0.68337601977257401</c:v>
                </c:pt>
                <c:pt idx="4534">
                  <c:v>0.68340881173702095</c:v>
                </c:pt>
                <c:pt idx="4535">
                  <c:v>0.68342389811960802</c:v>
                </c:pt>
                <c:pt idx="4536">
                  <c:v>0.68344202517707597</c:v>
                </c:pt>
                <c:pt idx="4537">
                  <c:v>0.68345671939687103</c:v>
                </c:pt>
                <c:pt idx="4538">
                  <c:v>0.68346823196223694</c:v>
                </c:pt>
                <c:pt idx="4539">
                  <c:v>0.68349385265316198</c:v>
                </c:pt>
                <c:pt idx="4540">
                  <c:v>0.68351532882055399</c:v>
                </c:pt>
                <c:pt idx="4541">
                  <c:v>0.68353588398271792</c:v>
                </c:pt>
                <c:pt idx="4542">
                  <c:v>0.68355191784648195</c:v>
                </c:pt>
                <c:pt idx="4543">
                  <c:v>0.68357498484108903</c:v>
                </c:pt>
                <c:pt idx="4544">
                  <c:v>0.68359671219172602</c:v>
                </c:pt>
                <c:pt idx="4545">
                  <c:v>0.68361203436963203</c:v>
                </c:pt>
                <c:pt idx="4546">
                  <c:v>0.68362651927005702</c:v>
                </c:pt>
                <c:pt idx="4547">
                  <c:v>0.683648372212316</c:v>
                </c:pt>
                <c:pt idx="4548">
                  <c:v>0.68366315015985901</c:v>
                </c:pt>
                <c:pt idx="4549">
                  <c:v>0.68368579851572497</c:v>
                </c:pt>
                <c:pt idx="4550">
                  <c:v>0.68369643193973606</c:v>
                </c:pt>
                <c:pt idx="4551">
                  <c:v>0.68371476831657407</c:v>
                </c:pt>
                <c:pt idx="4552">
                  <c:v>0.68373055099709501</c:v>
                </c:pt>
                <c:pt idx="4553">
                  <c:v>0.68375223648385708</c:v>
                </c:pt>
                <c:pt idx="4554">
                  <c:v>0.68379297003331696</c:v>
                </c:pt>
                <c:pt idx="4555">
                  <c:v>0.68380912948870398</c:v>
                </c:pt>
                <c:pt idx="4556">
                  <c:v>0.68383927147802703</c:v>
                </c:pt>
                <c:pt idx="4557">
                  <c:v>0.68388712188607692</c:v>
                </c:pt>
                <c:pt idx="4558">
                  <c:v>0.68390939346707702</c:v>
                </c:pt>
                <c:pt idx="4559">
                  <c:v>0.68392564264007794</c:v>
                </c:pt>
                <c:pt idx="4560">
                  <c:v>0.68394908041968505</c:v>
                </c:pt>
                <c:pt idx="4561">
                  <c:v>0.68399019074401202</c:v>
                </c:pt>
                <c:pt idx="4562">
                  <c:v>0.68385044821248697</c:v>
                </c:pt>
                <c:pt idx="4563">
                  <c:v>0.68455672064598394</c:v>
                </c:pt>
                <c:pt idx="4564">
                  <c:v>0.68461369967082608</c:v>
                </c:pt>
                <c:pt idx="4565">
                  <c:v>0.68469297349973501</c:v>
                </c:pt>
                <c:pt idx="4566">
                  <c:v>0.68482580035107898</c:v>
                </c:pt>
                <c:pt idx="4567">
                  <c:v>0.68487705001770993</c:v>
                </c:pt>
                <c:pt idx="4568">
                  <c:v>0.68491090916255293</c:v>
                </c:pt>
                <c:pt idx="4569">
                  <c:v>0.68491014671698303</c:v>
                </c:pt>
                <c:pt idx="4570">
                  <c:v>0.68490978667324098</c:v>
                </c:pt>
                <c:pt idx="4571">
                  <c:v>0.685039477987614</c:v>
                </c:pt>
                <c:pt idx="4572">
                  <c:v>0.68510898004151799</c:v>
                </c:pt>
                <c:pt idx="4573">
                  <c:v>0.68518190726593908</c:v>
                </c:pt>
                <c:pt idx="4574">
                  <c:v>0.68519707729448398</c:v>
                </c:pt>
                <c:pt idx="4575">
                  <c:v>0.68520931431348397</c:v>
                </c:pt>
                <c:pt idx="4576">
                  <c:v>0.68522925475709595</c:v>
                </c:pt>
                <c:pt idx="4577">
                  <c:v>0.68524753656861392</c:v>
                </c:pt>
                <c:pt idx="4578">
                  <c:v>0.68525855725741203</c:v>
                </c:pt>
                <c:pt idx="4579">
                  <c:v>0.68528026690859001</c:v>
                </c:pt>
                <c:pt idx="4580">
                  <c:v>0.68530179226731203</c:v>
                </c:pt>
                <c:pt idx="4581">
                  <c:v>0.68532774064495094</c:v>
                </c:pt>
                <c:pt idx="4582">
                  <c:v>0.68535110892822204</c:v>
                </c:pt>
                <c:pt idx="4583">
                  <c:v>0.68536902215483098</c:v>
                </c:pt>
                <c:pt idx="4584">
                  <c:v>0.68538586648520106</c:v>
                </c:pt>
                <c:pt idx="4585">
                  <c:v>0.68541137256094797</c:v>
                </c:pt>
                <c:pt idx="4586">
                  <c:v>0.68544259170279398</c:v>
                </c:pt>
                <c:pt idx="4587">
                  <c:v>0.68546529653322796</c:v>
                </c:pt>
                <c:pt idx="4588">
                  <c:v>0.68549201893917699</c:v>
                </c:pt>
                <c:pt idx="4589">
                  <c:v>0.68551927731530893</c:v>
                </c:pt>
                <c:pt idx="4590">
                  <c:v>0.68554064140698201</c:v>
                </c:pt>
                <c:pt idx="4591">
                  <c:v>0.68555637386439994</c:v>
                </c:pt>
                <c:pt idx="4592">
                  <c:v>0.68559334293083696</c:v>
                </c:pt>
                <c:pt idx="4593">
                  <c:v>0.68560922894044207</c:v>
                </c:pt>
                <c:pt idx="4594">
                  <c:v>0.68563421899731603</c:v>
                </c:pt>
                <c:pt idx="4595">
                  <c:v>0.68565253766732503</c:v>
                </c:pt>
                <c:pt idx="4596">
                  <c:v>0.68566304233724895</c:v>
                </c:pt>
                <c:pt idx="4597">
                  <c:v>0.68567398930906598</c:v>
                </c:pt>
                <c:pt idx="4598">
                  <c:v>0.68568736894128601</c:v>
                </c:pt>
                <c:pt idx="4599">
                  <c:v>0.68570542960185799</c:v>
                </c:pt>
                <c:pt idx="4600">
                  <c:v>0.68572776584738193</c:v>
                </c:pt>
                <c:pt idx="4601">
                  <c:v>0.68580096161396897</c:v>
                </c:pt>
                <c:pt idx="4602">
                  <c:v>0.68592534079910505</c:v>
                </c:pt>
                <c:pt idx="4603">
                  <c:v>0.686070924578147</c:v>
                </c:pt>
                <c:pt idx="4604">
                  <c:v>0.686190239979665</c:v>
                </c:pt>
                <c:pt idx="4605">
                  <c:v>0.68631303673242194</c:v>
                </c:pt>
                <c:pt idx="4606">
                  <c:v>0.68641352457141103</c:v>
                </c:pt>
                <c:pt idx="4607">
                  <c:v>0.686606103209361</c:v>
                </c:pt>
                <c:pt idx="4608">
                  <c:v>0.68668318144749008</c:v>
                </c:pt>
                <c:pt idx="4609">
                  <c:v>0.68672914313925904</c:v>
                </c:pt>
                <c:pt idx="4610">
                  <c:v>0.68676768450970704</c:v>
                </c:pt>
                <c:pt idx="4611">
                  <c:v>0.68681840849724907</c:v>
                </c:pt>
                <c:pt idx="4612">
                  <c:v>0.68687821407208105</c:v>
                </c:pt>
                <c:pt idx="4613">
                  <c:v>0.68695004681894001</c:v>
                </c:pt>
                <c:pt idx="4614">
                  <c:v>0.68702238808915306</c:v>
                </c:pt>
                <c:pt idx="4615">
                  <c:v>0.68703013782016498</c:v>
                </c:pt>
                <c:pt idx="4616">
                  <c:v>0.68703594171476001</c:v>
                </c:pt>
                <c:pt idx="4617">
                  <c:v>0.68704252613311001</c:v>
                </c:pt>
                <c:pt idx="4618">
                  <c:v>0.68705187240475007</c:v>
                </c:pt>
                <c:pt idx="4619">
                  <c:v>0.68706113862267193</c:v>
                </c:pt>
                <c:pt idx="4620">
                  <c:v>0.68707476776825405</c:v>
                </c:pt>
                <c:pt idx="4621">
                  <c:v>0.68708523479195405</c:v>
                </c:pt>
                <c:pt idx="4622">
                  <c:v>0.68709249966691199</c:v>
                </c:pt>
                <c:pt idx="4623">
                  <c:v>0.68710042498504798</c:v>
                </c:pt>
                <c:pt idx="4624">
                  <c:v>0.68711203277423705</c:v>
                </c:pt>
                <c:pt idx="4625">
                  <c:v>0.68712578200039698</c:v>
                </c:pt>
                <c:pt idx="4626">
                  <c:v>0.68713859059536497</c:v>
                </c:pt>
                <c:pt idx="4627">
                  <c:v>0.68715340053329599</c:v>
                </c:pt>
                <c:pt idx="4628">
                  <c:v>0.68716672947743396</c:v>
                </c:pt>
                <c:pt idx="4629">
                  <c:v>0.687187423363678</c:v>
                </c:pt>
                <c:pt idx="4630">
                  <c:v>0.68719500845351</c:v>
                </c:pt>
                <c:pt idx="4631">
                  <c:v>0.68720381436255007</c:v>
                </c:pt>
                <c:pt idx="4632">
                  <c:v>0.68721203988212998</c:v>
                </c:pt>
                <c:pt idx="4633">
                  <c:v>0.687223247402727</c:v>
                </c:pt>
                <c:pt idx="4634">
                  <c:v>0.68722817070641695</c:v>
                </c:pt>
                <c:pt idx="4635">
                  <c:v>0.687237777152643</c:v>
                </c:pt>
                <c:pt idx="4636">
                  <c:v>0.68724576251106795</c:v>
                </c:pt>
                <c:pt idx="4637">
                  <c:v>0.68726031227441298</c:v>
                </c:pt>
                <c:pt idx="4638">
                  <c:v>0.687266736585327</c:v>
                </c:pt>
                <c:pt idx="4639">
                  <c:v>0.68727298077537302</c:v>
                </c:pt>
                <c:pt idx="4640">
                  <c:v>0.687283788027377</c:v>
                </c:pt>
                <c:pt idx="4641">
                  <c:v>0.687292093600676</c:v>
                </c:pt>
                <c:pt idx="4642">
                  <c:v>0.687304902195643</c:v>
                </c:pt>
                <c:pt idx="4643">
                  <c:v>0.68731216707060105</c:v>
                </c:pt>
                <c:pt idx="4644">
                  <c:v>0.68731989225444101</c:v>
                </c:pt>
                <c:pt idx="4645">
                  <c:v>0.68740303509036993</c:v>
                </c:pt>
                <c:pt idx="4646">
                  <c:v>0.68754478700349397</c:v>
                </c:pt>
                <c:pt idx="4647">
                  <c:v>0.68764186709892594</c:v>
                </c:pt>
                <c:pt idx="4648">
                  <c:v>0.68778037469009401</c:v>
                </c:pt>
                <c:pt idx="4649">
                  <c:v>0.68788993294689194</c:v>
                </c:pt>
                <c:pt idx="4650">
                  <c:v>0.68794689204059101</c:v>
                </c:pt>
                <c:pt idx="4651">
                  <c:v>0.68801945076215199</c:v>
                </c:pt>
                <c:pt idx="4652">
                  <c:v>0.68812003320707293</c:v>
                </c:pt>
                <c:pt idx="4653">
                  <c:v>0.68817456585793302</c:v>
                </c:pt>
                <c:pt idx="4654">
                  <c:v>0.68843977717816696</c:v>
                </c:pt>
                <c:pt idx="4655">
                  <c:v>0.688743740060073</c:v>
                </c:pt>
                <c:pt idx="4656">
                  <c:v>0.68876136590716897</c:v>
                </c:pt>
                <c:pt idx="4657">
                  <c:v>0.68878929430908098</c:v>
                </c:pt>
                <c:pt idx="4658">
                  <c:v>0.688807490086084</c:v>
                </c:pt>
                <c:pt idx="4659">
                  <c:v>0.68882686720631603</c:v>
                </c:pt>
                <c:pt idx="4660">
                  <c:v>0.68885100168977498</c:v>
                </c:pt>
                <c:pt idx="4661">
                  <c:v>0.68889499603886395</c:v>
                </c:pt>
                <c:pt idx="4662">
                  <c:v>0.68893205107309607</c:v>
                </c:pt>
                <c:pt idx="4663">
                  <c:v>0.688952052627682</c:v>
                </c:pt>
                <c:pt idx="4664">
                  <c:v>0.68897364160723495</c:v>
                </c:pt>
                <c:pt idx="4665">
                  <c:v>0.68899935789170197</c:v>
                </c:pt>
                <c:pt idx="4666">
                  <c:v>0.68901731847132996</c:v>
                </c:pt>
                <c:pt idx="4667">
                  <c:v>0.68904611889573397</c:v>
                </c:pt>
                <c:pt idx="4668">
                  <c:v>0.68907478325514004</c:v>
                </c:pt>
                <c:pt idx="4669">
                  <c:v>0.68909410448474007</c:v>
                </c:pt>
                <c:pt idx="4670">
                  <c:v>0.68912490052910202</c:v>
                </c:pt>
                <c:pt idx="4671">
                  <c:v>0.68914422175870094</c:v>
                </c:pt>
                <c:pt idx="4672">
                  <c:v>0.68915832716340897</c:v>
                </c:pt>
                <c:pt idx="4673">
                  <c:v>0.68917324895809995</c:v>
                </c:pt>
                <c:pt idx="4674">
                  <c:v>0.68921184606230101</c:v>
                </c:pt>
                <c:pt idx="4675">
                  <c:v>0.68922622359700303</c:v>
                </c:pt>
                <c:pt idx="4676">
                  <c:v>0.68925701964136499</c:v>
                </c:pt>
                <c:pt idx="4677">
                  <c:v>0.68927067149608201</c:v>
                </c:pt>
                <c:pt idx="4678">
                  <c:v>0.68928941663747001</c:v>
                </c:pt>
                <c:pt idx="4679">
                  <c:v>0.68931035786305306</c:v>
                </c:pt>
                <c:pt idx="4680">
                  <c:v>0.68932414503997497</c:v>
                </c:pt>
                <c:pt idx="4681">
                  <c:v>0.68935362578936399</c:v>
                </c:pt>
                <c:pt idx="4682">
                  <c:v>0.68937194920898492</c:v>
                </c:pt>
                <c:pt idx="4683">
                  <c:v>0.689405103713298</c:v>
                </c:pt>
                <c:pt idx="4684">
                  <c:v>0.68941897361891602</c:v>
                </c:pt>
                <c:pt idx="4685">
                  <c:v>0.68944247623252397</c:v>
                </c:pt>
                <c:pt idx="4686">
                  <c:v>0.68949753720138296</c:v>
                </c:pt>
                <c:pt idx="4687">
                  <c:v>0.68952434200582802</c:v>
                </c:pt>
                <c:pt idx="4688">
                  <c:v>0.68996145857055102</c:v>
                </c:pt>
                <c:pt idx="4689">
                  <c:v>0.69046850092126799</c:v>
                </c:pt>
                <c:pt idx="4690">
                  <c:v>0.69048525579548103</c:v>
                </c:pt>
                <c:pt idx="4691">
                  <c:v>0.69049644513160702</c:v>
                </c:pt>
                <c:pt idx="4692">
                  <c:v>0.690505726777639</c:v>
                </c:pt>
                <c:pt idx="4693">
                  <c:v>0.69051359599927598</c:v>
                </c:pt>
                <c:pt idx="4694">
                  <c:v>0.69052529894427295</c:v>
                </c:pt>
                <c:pt idx="4695">
                  <c:v>0.69053287467512492</c:v>
                </c:pt>
                <c:pt idx="4696">
                  <c:v>0.69054210129163596</c:v>
                </c:pt>
                <c:pt idx="4697">
                  <c:v>0.69056019126400003</c:v>
                </c:pt>
                <c:pt idx="4698">
                  <c:v>0.690599291480266</c:v>
                </c:pt>
                <c:pt idx="4699">
                  <c:v>0.69063241700197597</c:v>
                </c:pt>
                <c:pt idx="4700">
                  <c:v>0.69066100478098702</c:v>
                </c:pt>
                <c:pt idx="4701">
                  <c:v>0.69072831463103901</c:v>
                </c:pt>
                <c:pt idx="4702">
                  <c:v>0.690762651043068</c:v>
                </c:pt>
                <c:pt idx="4703">
                  <c:v>0.69078543608366694</c:v>
                </c:pt>
                <c:pt idx="4704">
                  <c:v>0.69085615933253097</c:v>
                </c:pt>
                <c:pt idx="4705">
                  <c:v>0.69089141347482208</c:v>
                </c:pt>
                <c:pt idx="4706">
                  <c:v>0.69092292531968402</c:v>
                </c:pt>
                <c:pt idx="4707">
                  <c:v>0.69098556783045306</c:v>
                </c:pt>
                <c:pt idx="4708">
                  <c:v>0.69102340154413</c:v>
                </c:pt>
                <c:pt idx="4709">
                  <c:v>0.69107821743610698</c:v>
                </c:pt>
                <c:pt idx="4710">
                  <c:v>0.69113271088166006</c:v>
                </c:pt>
                <c:pt idx="4711">
                  <c:v>0.69115474472059202</c:v>
                </c:pt>
                <c:pt idx="4712">
                  <c:v>0.69121428982677802</c:v>
                </c:pt>
                <c:pt idx="4713">
                  <c:v>0.69125728268322995</c:v>
                </c:pt>
                <c:pt idx="4714">
                  <c:v>0.69130898159311394</c:v>
                </c:pt>
                <c:pt idx="4715">
                  <c:v>0.691388840823974</c:v>
                </c:pt>
                <c:pt idx="4716">
                  <c:v>0.69142925410903899</c:v>
                </c:pt>
                <c:pt idx="4717">
                  <c:v>0.69149696785795201</c:v>
                </c:pt>
                <c:pt idx="4718">
                  <c:v>0.69164357349845296</c:v>
                </c:pt>
                <c:pt idx="4719">
                  <c:v>0.69168473915850592</c:v>
                </c:pt>
                <c:pt idx="4720">
                  <c:v>0.69175105563958406</c:v>
                </c:pt>
                <c:pt idx="4721">
                  <c:v>0.69180339944231495</c:v>
                </c:pt>
                <c:pt idx="4722">
                  <c:v>0.69190969927989299</c:v>
                </c:pt>
                <c:pt idx="4723">
                  <c:v>0.69194559831503</c:v>
                </c:pt>
                <c:pt idx="4724">
                  <c:v>0.69198819016285995</c:v>
                </c:pt>
                <c:pt idx="4725">
                  <c:v>0.69210477936604398</c:v>
                </c:pt>
                <c:pt idx="4726">
                  <c:v>0.692042717749075</c:v>
                </c:pt>
                <c:pt idx="4727">
                  <c:v>0.69173233057039707</c:v>
                </c:pt>
                <c:pt idx="4728">
                  <c:v>0.69164414103342997</c:v>
                </c:pt>
                <c:pt idx="4729">
                  <c:v>0.69195400753022196</c:v>
                </c:pt>
                <c:pt idx="4730">
                  <c:v>0.69211101115610196</c:v>
                </c:pt>
                <c:pt idx="4731">
                  <c:v>0.69227595310713008</c:v>
                </c:pt>
                <c:pt idx="4732">
                  <c:v>0.69229094762071508</c:v>
                </c:pt>
                <c:pt idx="4733">
                  <c:v>0.69231240620022794</c:v>
                </c:pt>
                <c:pt idx="4734">
                  <c:v>0.69233285808095002</c:v>
                </c:pt>
                <c:pt idx="4735">
                  <c:v>0.69234611985105399</c:v>
                </c:pt>
                <c:pt idx="4736">
                  <c:v>0.69238515343398499</c:v>
                </c:pt>
                <c:pt idx="4737">
                  <c:v>0.69239622712069693</c:v>
                </c:pt>
                <c:pt idx="4738">
                  <c:v>0.69241694392215303</c:v>
                </c:pt>
                <c:pt idx="4739">
                  <c:v>0.69244115767730707</c:v>
                </c:pt>
                <c:pt idx="4740">
                  <c:v>0.69247014000568696</c:v>
                </c:pt>
                <c:pt idx="4741">
                  <c:v>0.69249782481353805</c:v>
                </c:pt>
                <c:pt idx="4742">
                  <c:v>0.69253414523323797</c:v>
                </c:pt>
                <c:pt idx="4743">
                  <c:v>0.69258721078150098</c:v>
                </c:pt>
                <c:pt idx="4744">
                  <c:v>0.692622209524695</c:v>
                </c:pt>
                <c:pt idx="4745">
                  <c:v>0.69265191957426997</c:v>
                </c:pt>
                <c:pt idx="4746">
                  <c:v>0.69269984171638099</c:v>
                </c:pt>
                <c:pt idx="4747">
                  <c:v>0.69272376082408993</c:v>
                </c:pt>
                <c:pt idx="4748">
                  <c:v>0.69279442710019701</c:v>
                </c:pt>
                <c:pt idx="4749">
                  <c:v>0.69282170327565407</c:v>
                </c:pt>
                <c:pt idx="4750">
                  <c:v>0.69286333091573704</c:v>
                </c:pt>
                <c:pt idx="4751">
                  <c:v>0.69292451347545492</c:v>
                </c:pt>
                <c:pt idx="4752">
                  <c:v>0.69299282980413801</c:v>
                </c:pt>
                <c:pt idx="4753">
                  <c:v>0.693080840460926</c:v>
                </c:pt>
                <c:pt idx="4754">
                  <c:v>0.69311527885026702</c:v>
                </c:pt>
                <c:pt idx="4755">
                  <c:v>0.69316068319156698</c:v>
                </c:pt>
                <c:pt idx="4756">
                  <c:v>0.69324032962390203</c:v>
                </c:pt>
                <c:pt idx="4757">
                  <c:v>0.69328153763051592</c:v>
                </c:pt>
                <c:pt idx="4758">
                  <c:v>0.69339886714832799</c:v>
                </c:pt>
                <c:pt idx="4759">
                  <c:v>0.69343310923936397</c:v>
                </c:pt>
                <c:pt idx="4760">
                  <c:v>0.69348187064841205</c:v>
                </c:pt>
                <c:pt idx="4761">
                  <c:v>0.69351518954581692</c:v>
                </c:pt>
                <c:pt idx="4762">
                  <c:v>0.69356898655648802</c:v>
                </c:pt>
                <c:pt idx="4763">
                  <c:v>0.69359693414549395</c:v>
                </c:pt>
                <c:pt idx="4764">
                  <c:v>0.69364796116856298</c:v>
                </c:pt>
                <c:pt idx="4765">
                  <c:v>0.69367473724889406</c:v>
                </c:pt>
                <c:pt idx="4766">
                  <c:v>0.69369213448540201</c:v>
                </c:pt>
                <c:pt idx="4767">
                  <c:v>0.69371948732941802</c:v>
                </c:pt>
                <c:pt idx="4768">
                  <c:v>0.69373709910274894</c:v>
                </c:pt>
                <c:pt idx="4769">
                  <c:v>0.69375550429418298</c:v>
                </c:pt>
                <c:pt idx="4770">
                  <c:v>0.69377175847112404</c:v>
                </c:pt>
                <c:pt idx="4771">
                  <c:v>0.69394035413018407</c:v>
                </c:pt>
                <c:pt idx="4772">
                  <c:v>0.69398222503726803</c:v>
                </c:pt>
                <c:pt idx="4773">
                  <c:v>0.694014827757375</c:v>
                </c:pt>
                <c:pt idx="4774">
                  <c:v>0.69404424602574999</c:v>
                </c:pt>
                <c:pt idx="4775">
                  <c:v>0.69408132214233698</c:v>
                </c:pt>
                <c:pt idx="4776">
                  <c:v>0.69412241673372699</c:v>
                </c:pt>
                <c:pt idx="4777">
                  <c:v>0.69415706660137499</c:v>
                </c:pt>
                <c:pt idx="4778">
                  <c:v>0.69419421853824104</c:v>
                </c:pt>
                <c:pt idx="4779">
                  <c:v>0.69421359343600897</c:v>
                </c:pt>
                <c:pt idx="4780">
                  <c:v>0.69424034721860606</c:v>
                </c:pt>
                <c:pt idx="4781">
                  <c:v>0.69425638365221998</c:v>
                </c:pt>
                <c:pt idx="4782">
                  <c:v>0.69428526624750897</c:v>
                </c:pt>
                <c:pt idx="4783">
                  <c:v>0.69431206453179795</c:v>
                </c:pt>
                <c:pt idx="4784">
                  <c:v>0.69435992064163399</c:v>
                </c:pt>
                <c:pt idx="4785">
                  <c:v>0.69444288941136501</c:v>
                </c:pt>
                <c:pt idx="4786">
                  <c:v>0.69453158615055399</c:v>
                </c:pt>
                <c:pt idx="4787">
                  <c:v>0.69457784384330101</c:v>
                </c:pt>
                <c:pt idx="4788">
                  <c:v>0.69464171938150399</c:v>
                </c:pt>
                <c:pt idx="4789">
                  <c:v>0.69471352849749002</c:v>
                </c:pt>
                <c:pt idx="4790">
                  <c:v>0.69476686683542799</c:v>
                </c:pt>
                <c:pt idx="4791">
                  <c:v>0.69483759857949801</c:v>
                </c:pt>
                <c:pt idx="4792">
                  <c:v>0.69487135888433604</c:v>
                </c:pt>
                <c:pt idx="4793">
                  <c:v>0.69491293922726793</c:v>
                </c:pt>
                <c:pt idx="4794">
                  <c:v>0.69494669036145496</c:v>
                </c:pt>
                <c:pt idx="4795">
                  <c:v>0.69499303484161901</c:v>
                </c:pt>
                <c:pt idx="4796">
                  <c:v>0.69502592727229695</c:v>
                </c:pt>
                <c:pt idx="4797">
                  <c:v>0.69505638965532501</c:v>
                </c:pt>
                <c:pt idx="4798">
                  <c:v>0.69508294660463199</c:v>
                </c:pt>
                <c:pt idx="4799">
                  <c:v>0.69514265634686501</c:v>
                </c:pt>
                <c:pt idx="4800">
                  <c:v>0.695164353200874</c:v>
                </c:pt>
                <c:pt idx="4801">
                  <c:v>0.69521720673723997</c:v>
                </c:pt>
                <c:pt idx="4802">
                  <c:v>0.69525070667983002</c:v>
                </c:pt>
                <c:pt idx="4803">
                  <c:v>0.69527769756621804</c:v>
                </c:pt>
                <c:pt idx="4804">
                  <c:v>0.69532861472004504</c:v>
                </c:pt>
                <c:pt idx="4805">
                  <c:v>0.69535493836648998</c:v>
                </c:pt>
                <c:pt idx="4806">
                  <c:v>0.69538149854877096</c:v>
                </c:pt>
                <c:pt idx="4807">
                  <c:v>0.69540631651678297</c:v>
                </c:pt>
                <c:pt idx="4808">
                  <c:v>0.695439729671957</c:v>
                </c:pt>
                <c:pt idx="4809">
                  <c:v>0.69547973867075008</c:v>
                </c:pt>
                <c:pt idx="4810">
                  <c:v>0.69551633081452902</c:v>
                </c:pt>
                <c:pt idx="4811">
                  <c:v>0.69554170981127994</c:v>
                </c:pt>
                <c:pt idx="4812">
                  <c:v>0.69561645175890496</c:v>
                </c:pt>
                <c:pt idx="4813">
                  <c:v>0.69565151737108499</c:v>
                </c:pt>
                <c:pt idx="4814">
                  <c:v>0.69572027249604007</c:v>
                </c:pt>
                <c:pt idx="4815">
                  <c:v>0.69577335869961798</c:v>
                </c:pt>
                <c:pt idx="4816">
                  <c:v>0.69582494347521506</c:v>
                </c:pt>
                <c:pt idx="4817">
                  <c:v>0.69590165207129995</c:v>
                </c:pt>
                <c:pt idx="4818">
                  <c:v>0.695953846917992</c:v>
                </c:pt>
                <c:pt idx="4819">
                  <c:v>0.69601116644211003</c:v>
                </c:pt>
                <c:pt idx="4820">
                  <c:v>0.69607801736567598</c:v>
                </c:pt>
                <c:pt idx="4821">
                  <c:v>0.69613275568329203</c:v>
                </c:pt>
                <c:pt idx="4822">
                  <c:v>0.69618124199379205</c:v>
                </c:pt>
                <c:pt idx="4823">
                  <c:v>0.696236778439976</c:v>
                </c:pt>
                <c:pt idx="4824">
                  <c:v>0.69627315980053006</c:v>
                </c:pt>
                <c:pt idx="4825">
                  <c:v>0.69630295660039898</c:v>
                </c:pt>
                <c:pt idx="4826">
                  <c:v>0.69635310567874897</c:v>
                </c:pt>
                <c:pt idx="4827">
                  <c:v>0.696391149807153</c:v>
                </c:pt>
                <c:pt idx="4828">
                  <c:v>0.69642507027128908</c:v>
                </c:pt>
                <c:pt idx="4829">
                  <c:v>0.69645147502474403</c:v>
                </c:pt>
                <c:pt idx="4830">
                  <c:v>0.696473091006791</c:v>
                </c:pt>
                <c:pt idx="4831">
                  <c:v>0.69650501614950799</c:v>
                </c:pt>
                <c:pt idx="4832">
                  <c:v>0.69652703119583892</c:v>
                </c:pt>
                <c:pt idx="4833">
                  <c:v>0.696562813959967</c:v>
                </c:pt>
                <c:pt idx="4834">
                  <c:v>0.69659688765461003</c:v>
                </c:pt>
                <c:pt idx="4835">
                  <c:v>0.69661695368115706</c:v>
                </c:pt>
                <c:pt idx="4836">
                  <c:v>0.69665227087028703</c:v>
                </c:pt>
                <c:pt idx="4837">
                  <c:v>0.69666909808092692</c:v>
                </c:pt>
                <c:pt idx="4838">
                  <c:v>0.69669995905222004</c:v>
                </c:pt>
                <c:pt idx="4839">
                  <c:v>0.69671312817358999</c:v>
                </c:pt>
                <c:pt idx="4840">
                  <c:v>0.69674944302343</c:v>
                </c:pt>
                <c:pt idx="4841">
                  <c:v>0.69676806602334795</c:v>
                </c:pt>
                <c:pt idx="4842">
                  <c:v>0.69679952559106706</c:v>
                </c:pt>
                <c:pt idx="4843">
                  <c:v>0.69682333642667604</c:v>
                </c:pt>
                <c:pt idx="4844">
                  <c:v>0.69684914258370501</c:v>
                </c:pt>
                <c:pt idx="4845">
                  <c:v>0.69688066866213694</c:v>
                </c:pt>
                <c:pt idx="4846">
                  <c:v>0.69691365797627802</c:v>
                </c:pt>
                <c:pt idx="4847">
                  <c:v>0.69693474187261306</c:v>
                </c:pt>
                <c:pt idx="4848">
                  <c:v>0.69698688627238403</c:v>
                </c:pt>
                <c:pt idx="4849">
                  <c:v>0.69703973281125198</c:v>
                </c:pt>
                <c:pt idx="4850">
                  <c:v>0.69706776330059794</c:v>
                </c:pt>
                <c:pt idx="4851">
                  <c:v>0.69709756010046697</c:v>
                </c:pt>
                <c:pt idx="4852">
                  <c:v>0.69713658375438392</c:v>
                </c:pt>
                <c:pt idx="4853">
                  <c:v>0.69725175587700994</c:v>
                </c:pt>
                <c:pt idx="4854">
                  <c:v>0.697297092020707</c:v>
                </c:pt>
                <c:pt idx="4855">
                  <c:v>0.69740129410547202</c:v>
                </c:pt>
                <c:pt idx="4856">
                  <c:v>0.69754288627901695</c:v>
                </c:pt>
                <c:pt idx="4857">
                  <c:v>0.69773147414549097</c:v>
                </c:pt>
                <c:pt idx="4858">
                  <c:v>0.69772305335624107</c:v>
                </c:pt>
                <c:pt idx="4859">
                  <c:v>0.69753311413964603</c:v>
                </c:pt>
                <c:pt idx="4860">
                  <c:v>0.69754202172566493</c:v>
                </c:pt>
                <c:pt idx="4861">
                  <c:v>0.69756946776722795</c:v>
                </c:pt>
                <c:pt idx="4862">
                  <c:v>0.69758971053734697</c:v>
                </c:pt>
                <c:pt idx="4863">
                  <c:v>0.69761473796222107</c:v>
                </c:pt>
                <c:pt idx="4864">
                  <c:v>0.69763030123483105</c:v>
                </c:pt>
                <c:pt idx="4865">
                  <c:v>0.69765096463393905</c:v>
                </c:pt>
                <c:pt idx="4866">
                  <c:v>0.69768251180815</c:v>
                </c:pt>
                <c:pt idx="4867">
                  <c:v>0.69770144011267599</c:v>
                </c:pt>
                <c:pt idx="4868">
                  <c:v>0.69770901143448705</c:v>
                </c:pt>
                <c:pt idx="4869">
                  <c:v>0.697731672821295</c:v>
                </c:pt>
                <c:pt idx="4870">
                  <c:v>0.69774655257179696</c:v>
                </c:pt>
                <c:pt idx="4871">
                  <c:v>0.69776316741688205</c:v>
                </c:pt>
                <c:pt idx="4872">
                  <c:v>0.69778856289212099</c:v>
                </c:pt>
                <c:pt idx="4873">
                  <c:v>0.69779802704438398</c:v>
                </c:pt>
                <c:pt idx="4874">
                  <c:v>0.697834778247587</c:v>
                </c:pt>
                <c:pt idx="4875">
                  <c:v>0.69789563759825002</c:v>
                </c:pt>
                <c:pt idx="4876">
                  <c:v>0.697939284203271</c:v>
                </c:pt>
                <c:pt idx="4877">
                  <c:v>0.69797889108227507</c:v>
                </c:pt>
                <c:pt idx="4878">
                  <c:v>0.69803658890822806</c:v>
                </c:pt>
                <c:pt idx="4879">
                  <c:v>0.69809165213025692</c:v>
                </c:pt>
                <c:pt idx="4880">
                  <c:v>0.69815470698419102</c:v>
                </c:pt>
                <c:pt idx="4881">
                  <c:v>0.69820052912693698</c:v>
                </c:pt>
                <c:pt idx="4882">
                  <c:v>0.69828319165843</c:v>
                </c:pt>
                <c:pt idx="4883">
                  <c:v>0.69833626970496698</c:v>
                </c:pt>
                <c:pt idx="4884">
                  <c:v>0.69838707905036101</c:v>
                </c:pt>
                <c:pt idx="4885">
                  <c:v>0.69843388718009192</c:v>
                </c:pt>
                <c:pt idx="4886">
                  <c:v>0.69848447157544902</c:v>
                </c:pt>
                <c:pt idx="4887">
                  <c:v>0.69853821749551503</c:v>
                </c:pt>
                <c:pt idx="4888">
                  <c:v>0.69859758390395399</c:v>
                </c:pt>
                <c:pt idx="4889">
                  <c:v>0.69866757654822398</c:v>
                </c:pt>
                <c:pt idx="4890">
                  <c:v>0.69874582428479104</c:v>
                </c:pt>
                <c:pt idx="4891">
                  <c:v>0.69881572910892997</c:v>
                </c:pt>
                <c:pt idx="4892">
                  <c:v>0.69885410650610102</c:v>
                </c:pt>
                <c:pt idx="4893">
                  <c:v>0.69890996010930806</c:v>
                </c:pt>
                <c:pt idx="4894">
                  <c:v>0.69902577287842393</c:v>
                </c:pt>
                <c:pt idx="4895">
                  <c:v>0.699190858611072</c:v>
                </c:pt>
                <c:pt idx="4896">
                  <c:v>0.69936504355732998</c:v>
                </c:pt>
                <c:pt idx="4897">
                  <c:v>0.69933658238251595</c:v>
                </c:pt>
                <c:pt idx="4898">
                  <c:v>0.69926419152993702</c:v>
                </c:pt>
                <c:pt idx="4899">
                  <c:v>0.69927031751070201</c:v>
                </c:pt>
                <c:pt idx="4900">
                  <c:v>0.69928441627525806</c:v>
                </c:pt>
                <c:pt idx="4901">
                  <c:v>0.69929387551026301</c:v>
                </c:pt>
                <c:pt idx="4902">
                  <c:v>0.69931373990377399</c:v>
                </c:pt>
                <c:pt idx="4903">
                  <c:v>0.69932540629361406</c:v>
                </c:pt>
                <c:pt idx="4904">
                  <c:v>0.69934896429317495</c:v>
                </c:pt>
                <c:pt idx="4905">
                  <c:v>0.69937261238068893</c:v>
                </c:pt>
                <c:pt idx="4906">
                  <c:v>0.69939761178748894</c:v>
                </c:pt>
                <c:pt idx="4907">
                  <c:v>0.69942171031476397</c:v>
                </c:pt>
                <c:pt idx="4908">
                  <c:v>0.69944017834501304</c:v>
                </c:pt>
                <c:pt idx="4909">
                  <c:v>0.69945508790114008</c:v>
                </c:pt>
                <c:pt idx="4910">
                  <c:v>0.69947783510912898</c:v>
                </c:pt>
                <c:pt idx="4911">
                  <c:v>0.69949783463456905</c:v>
                </c:pt>
                <c:pt idx="4912">
                  <c:v>0.69952504675347993</c:v>
                </c:pt>
                <c:pt idx="4913">
                  <c:v>0.69955711909304208</c:v>
                </c:pt>
                <c:pt idx="4914">
                  <c:v>0.69960853727909</c:v>
                </c:pt>
                <c:pt idx="4915">
                  <c:v>0.69964190348967104</c:v>
                </c:pt>
                <c:pt idx="4916">
                  <c:v>0.69966774091427397</c:v>
                </c:pt>
                <c:pt idx="4917">
                  <c:v>0.69973404556350394</c:v>
                </c:pt>
                <c:pt idx="4918">
                  <c:v>0.69975979743372108</c:v>
                </c:pt>
                <c:pt idx="4919">
                  <c:v>0.69979727025483407</c:v>
                </c:pt>
                <c:pt idx="4920">
                  <c:v>0.69982918204085098</c:v>
                </c:pt>
                <c:pt idx="4921">
                  <c:v>0.699882396869007</c:v>
                </c:pt>
                <c:pt idx="4922">
                  <c:v>0.69991071537080707</c:v>
                </c:pt>
                <c:pt idx="4923">
                  <c:v>0.69997941554284804</c:v>
                </c:pt>
                <c:pt idx="4924">
                  <c:v>0.70003605254644796</c:v>
                </c:pt>
                <c:pt idx="4925">
                  <c:v>0.700116901441316</c:v>
                </c:pt>
                <c:pt idx="4926">
                  <c:v>0.70015206429400401</c:v>
                </c:pt>
                <c:pt idx="4927">
                  <c:v>0.70018063945896292</c:v>
                </c:pt>
                <c:pt idx="4928">
                  <c:v>0.70020861574321902</c:v>
                </c:pt>
                <c:pt idx="4929">
                  <c:v>0.70024035642046301</c:v>
                </c:pt>
                <c:pt idx="4930">
                  <c:v>0.70029032018194703</c:v>
                </c:pt>
                <c:pt idx="4931">
                  <c:v>0.70035816481012703</c:v>
                </c:pt>
                <c:pt idx="4932">
                  <c:v>0.70039854648036792</c:v>
                </c:pt>
                <c:pt idx="4933">
                  <c:v>0.70042968827690899</c:v>
                </c:pt>
                <c:pt idx="4934">
                  <c:v>0.70047888204891895</c:v>
                </c:pt>
                <c:pt idx="4935">
                  <c:v>0.70049607848052498</c:v>
                </c:pt>
                <c:pt idx="4936">
                  <c:v>0.70051661153319</c:v>
                </c:pt>
                <c:pt idx="4937">
                  <c:v>0.70057555850521502</c:v>
                </c:pt>
                <c:pt idx="4938">
                  <c:v>0.70061576906668399</c:v>
                </c:pt>
                <c:pt idx="4939">
                  <c:v>0.70064648309129507</c:v>
                </c:pt>
                <c:pt idx="4940">
                  <c:v>0.70069422243874002</c:v>
                </c:pt>
                <c:pt idx="4941">
                  <c:v>0.70071920431948298</c:v>
                </c:pt>
                <c:pt idx="4942">
                  <c:v>0.70076788476517504</c:v>
                </c:pt>
                <c:pt idx="4943">
                  <c:v>0.70083641382844397</c:v>
                </c:pt>
                <c:pt idx="4944">
                  <c:v>0.70085251778702506</c:v>
                </c:pt>
                <c:pt idx="4945">
                  <c:v>0.70110621153572694</c:v>
                </c:pt>
                <c:pt idx="4946">
                  <c:v>0.70113403354288995</c:v>
                </c:pt>
                <c:pt idx="4947">
                  <c:v>0.70116734253789303</c:v>
                </c:pt>
                <c:pt idx="4948">
                  <c:v>0.70120018694259201</c:v>
                </c:pt>
                <c:pt idx="4949">
                  <c:v>0.70121480011836002</c:v>
                </c:pt>
                <c:pt idx="4950">
                  <c:v>0.70125182010779197</c:v>
                </c:pt>
                <c:pt idx="4951">
                  <c:v>0.70128521710573399</c:v>
                </c:pt>
                <c:pt idx="4952">
                  <c:v>0.70131015774880501</c:v>
                </c:pt>
                <c:pt idx="4953">
                  <c:v>0.70134661390920905</c:v>
                </c:pt>
                <c:pt idx="4954">
                  <c:v>0.70139151864012006</c:v>
                </c:pt>
                <c:pt idx="4955">
                  <c:v>0.70143428229494398</c:v>
                </c:pt>
                <c:pt idx="4956">
                  <c:v>0.701476000771459</c:v>
                </c:pt>
                <c:pt idx="4957">
                  <c:v>0.70150644234577597</c:v>
                </c:pt>
                <c:pt idx="4958">
                  <c:v>0.70152530696211202</c:v>
                </c:pt>
                <c:pt idx="4959">
                  <c:v>0.70156847568538505</c:v>
                </c:pt>
                <c:pt idx="4960">
                  <c:v>0.701600013157481</c:v>
                </c:pt>
                <c:pt idx="4961">
                  <c:v>0.70162379646212603</c:v>
                </c:pt>
                <c:pt idx="4962">
                  <c:v>0.70164619096065994</c:v>
                </c:pt>
                <c:pt idx="4963">
                  <c:v>0.70167495082053499</c:v>
                </c:pt>
                <c:pt idx="4964">
                  <c:v>0.70170174320508605</c:v>
                </c:pt>
                <c:pt idx="4965">
                  <c:v>0.70171482112929495</c:v>
                </c:pt>
                <c:pt idx="4966">
                  <c:v>0.70172541077588801</c:v>
                </c:pt>
                <c:pt idx="4967">
                  <c:v>0.70176030452941807</c:v>
                </c:pt>
                <c:pt idx="4968">
                  <c:v>0.70179074253001006</c:v>
                </c:pt>
                <c:pt idx="4969">
                  <c:v>0.70180491992572303</c:v>
                </c:pt>
                <c:pt idx="4970">
                  <c:v>0.70181510450386808</c:v>
                </c:pt>
                <c:pt idx="4971">
                  <c:v>0.70183599446244904</c:v>
                </c:pt>
                <c:pt idx="4972">
                  <c:v>0.70186706899917395</c:v>
                </c:pt>
                <c:pt idx="4973">
                  <c:v>0.70188685948625107</c:v>
                </c:pt>
                <c:pt idx="4974">
                  <c:v>0.70191394120540895</c:v>
                </c:pt>
                <c:pt idx="4975">
                  <c:v>0.70196353315694293</c:v>
                </c:pt>
                <c:pt idx="4976">
                  <c:v>0.70199165648068407</c:v>
                </c:pt>
                <c:pt idx="4977">
                  <c:v>0.70203291559555403</c:v>
                </c:pt>
                <c:pt idx="4978">
                  <c:v>0.70205646743251404</c:v>
                </c:pt>
                <c:pt idx="4979">
                  <c:v>0.70209437026595001</c:v>
                </c:pt>
                <c:pt idx="4980">
                  <c:v>0.70213186803093808</c:v>
                </c:pt>
                <c:pt idx="4981">
                  <c:v>0.70216901859439806</c:v>
                </c:pt>
                <c:pt idx="4982">
                  <c:v>0.702189272016845</c:v>
                </c:pt>
                <c:pt idx="4983">
                  <c:v>0.70254698691536599</c:v>
                </c:pt>
                <c:pt idx="4984">
                  <c:v>0.70280188422868695</c:v>
                </c:pt>
                <c:pt idx="4985">
                  <c:v>0.70285451024361001</c:v>
                </c:pt>
                <c:pt idx="4986">
                  <c:v>0.70288738616901703</c:v>
                </c:pt>
                <c:pt idx="4987">
                  <c:v>0.70293602536462907</c:v>
                </c:pt>
                <c:pt idx="4988">
                  <c:v>0.70296692162536401</c:v>
                </c:pt>
                <c:pt idx="4989">
                  <c:v>0.703017173473516</c:v>
                </c:pt>
                <c:pt idx="4990">
                  <c:v>0.70304554022239696</c:v>
                </c:pt>
                <c:pt idx="4991">
                  <c:v>0.70307520330119999</c:v>
                </c:pt>
                <c:pt idx="4992">
                  <c:v>0.70310852660566603</c:v>
                </c:pt>
                <c:pt idx="4993">
                  <c:v>0.70313391942119607</c:v>
                </c:pt>
                <c:pt idx="4994">
                  <c:v>0.70315046669137704</c:v>
                </c:pt>
                <c:pt idx="4995">
                  <c:v>0.70321589322508693</c:v>
                </c:pt>
                <c:pt idx="4996">
                  <c:v>0.70325409683043505</c:v>
                </c:pt>
                <c:pt idx="4997">
                  <c:v>0.70332539497614399</c:v>
                </c:pt>
                <c:pt idx="4998">
                  <c:v>0.70335330419681807</c:v>
                </c:pt>
                <c:pt idx="4999">
                  <c:v>0.70338876263291894</c:v>
                </c:pt>
                <c:pt idx="5000">
                  <c:v>0.70342620369125397</c:v>
                </c:pt>
                <c:pt idx="5001">
                  <c:v>0.70344770751701902</c:v>
                </c:pt>
                <c:pt idx="5002">
                  <c:v>0.70345815441109605</c:v>
                </c:pt>
                <c:pt idx="5003">
                  <c:v>0.70349002887623702</c:v>
                </c:pt>
                <c:pt idx="5004">
                  <c:v>0.70353730679103899</c:v>
                </c:pt>
                <c:pt idx="5005">
                  <c:v>0.70356071698433598</c:v>
                </c:pt>
                <c:pt idx="5006">
                  <c:v>0.703598539316178</c:v>
                </c:pt>
                <c:pt idx="5007">
                  <c:v>0.70363369273347398</c:v>
                </c:pt>
                <c:pt idx="5008">
                  <c:v>0.70366053438832898</c:v>
                </c:pt>
                <c:pt idx="5009">
                  <c:v>0.70370155941762502</c:v>
                </c:pt>
                <c:pt idx="5010">
                  <c:v>0.70371658159378003</c:v>
                </c:pt>
                <c:pt idx="5011">
                  <c:v>0.70376980737528294</c:v>
                </c:pt>
                <c:pt idx="5012">
                  <c:v>0.70383683525772001</c:v>
                </c:pt>
                <c:pt idx="5013">
                  <c:v>0.70387862283402902</c:v>
                </c:pt>
                <c:pt idx="5014">
                  <c:v>0.70392132546675301</c:v>
                </c:pt>
                <c:pt idx="5015">
                  <c:v>0.70398232922778803</c:v>
                </c:pt>
                <c:pt idx="5016">
                  <c:v>0.70403799515973198</c:v>
                </c:pt>
                <c:pt idx="5017">
                  <c:v>0.70409899892076699</c:v>
                </c:pt>
                <c:pt idx="5018">
                  <c:v>0.70413483863037496</c:v>
                </c:pt>
                <c:pt idx="5019">
                  <c:v>0.70418168186155206</c:v>
                </c:pt>
                <c:pt idx="5020">
                  <c:v>0.70423320719504301</c:v>
                </c:pt>
                <c:pt idx="5021">
                  <c:v>0.704272346698817</c:v>
                </c:pt>
                <c:pt idx="5022">
                  <c:v>0.70431012371434498</c:v>
                </c:pt>
                <c:pt idx="5023">
                  <c:v>0.70433656762521402</c:v>
                </c:pt>
                <c:pt idx="5024">
                  <c:v>0.704369811398878</c:v>
                </c:pt>
                <c:pt idx="5025">
                  <c:v>0.704271165539058</c:v>
                </c:pt>
                <c:pt idx="5026">
                  <c:v>0.70415493516620797</c:v>
                </c:pt>
                <c:pt idx="5027">
                  <c:v>0.70437636723736996</c:v>
                </c:pt>
                <c:pt idx="5028">
                  <c:v>0.70442827555327003</c:v>
                </c:pt>
                <c:pt idx="5029">
                  <c:v>0.704472448048447</c:v>
                </c:pt>
                <c:pt idx="5030">
                  <c:v>0.70452409588896203</c:v>
                </c:pt>
                <c:pt idx="5031">
                  <c:v>0.70455807473140597</c:v>
                </c:pt>
                <c:pt idx="5032">
                  <c:v>0.70456816236590403</c:v>
                </c:pt>
                <c:pt idx="5033">
                  <c:v>0.704576504499562</c:v>
                </c:pt>
                <c:pt idx="5034">
                  <c:v>0.70458648526661705</c:v>
                </c:pt>
                <c:pt idx="5035">
                  <c:v>0.70459318876687793</c:v>
                </c:pt>
                <c:pt idx="5036">
                  <c:v>0.70460153090053601</c:v>
                </c:pt>
                <c:pt idx="5037">
                  <c:v>0.70461151166759106</c:v>
                </c:pt>
                <c:pt idx="5038">
                  <c:v>0.70461612963443698</c:v>
                </c:pt>
                <c:pt idx="5039">
                  <c:v>0.70462685523485402</c:v>
                </c:pt>
                <c:pt idx="5040">
                  <c:v>0.70464138060117398</c:v>
                </c:pt>
                <c:pt idx="5041">
                  <c:v>0.70470067731929598</c:v>
                </c:pt>
                <c:pt idx="5042">
                  <c:v>0.70478292760572292</c:v>
                </c:pt>
                <c:pt idx="5043">
                  <c:v>0.70480492477534895</c:v>
                </c:pt>
                <c:pt idx="5044">
                  <c:v>0.70486422149347105</c:v>
                </c:pt>
                <c:pt idx="5045">
                  <c:v>0.704935951394425</c:v>
                </c:pt>
                <c:pt idx="5046">
                  <c:v>0.70500768129537894</c:v>
                </c:pt>
                <c:pt idx="5047">
                  <c:v>0.70505263203330992</c:v>
                </c:pt>
                <c:pt idx="5048">
                  <c:v>0.70510236476463795</c:v>
                </c:pt>
                <c:pt idx="5049">
                  <c:v>0.70518044900427101</c:v>
                </c:pt>
                <c:pt idx="5050">
                  <c:v>0.70522860939031706</c:v>
                </c:pt>
                <c:pt idx="5051">
                  <c:v>0.70532711845429397</c:v>
                </c:pt>
                <c:pt idx="5052">
                  <c:v>0.70536919999618708</c:v>
                </c:pt>
                <c:pt idx="5053">
                  <c:v>0.70538737157109499</c:v>
                </c:pt>
                <c:pt idx="5054">
                  <c:v>0.70541893272751499</c:v>
                </c:pt>
                <c:pt idx="5055">
                  <c:v>0.70547918584431601</c:v>
                </c:pt>
                <c:pt idx="5056">
                  <c:v>0.70555378494130805</c:v>
                </c:pt>
                <c:pt idx="5057">
                  <c:v>0.70567237837755203</c:v>
                </c:pt>
                <c:pt idx="5058">
                  <c:v>0.70572498030491793</c:v>
                </c:pt>
                <c:pt idx="5059">
                  <c:v>0.70575185829315601</c:v>
                </c:pt>
                <c:pt idx="5060">
                  <c:v>0.70580340499662797</c:v>
                </c:pt>
                <c:pt idx="5061">
                  <c:v>0.70582157657153599</c:v>
                </c:pt>
                <c:pt idx="5062">
                  <c:v>0.70586461451210802</c:v>
                </c:pt>
                <c:pt idx="5063">
                  <c:v>0.70591243444607699</c:v>
                </c:pt>
                <c:pt idx="5064">
                  <c:v>0.70594877759589392</c:v>
                </c:pt>
                <c:pt idx="5065">
                  <c:v>0.70599065620492896</c:v>
                </c:pt>
                <c:pt idx="5066">
                  <c:v>0.70606470636115692</c:v>
                </c:pt>
                <c:pt idx="5067">
                  <c:v>0.70627567890135401</c:v>
                </c:pt>
                <c:pt idx="5068">
                  <c:v>0.70630560195452796</c:v>
                </c:pt>
                <c:pt idx="5069">
                  <c:v>0.70630937274931305</c:v>
                </c:pt>
                <c:pt idx="5070">
                  <c:v>0.70631399197292399</c:v>
                </c:pt>
                <c:pt idx="5071">
                  <c:v>0.70631870546640396</c:v>
                </c:pt>
                <c:pt idx="5072">
                  <c:v>0.70632313615027598</c:v>
                </c:pt>
                <c:pt idx="5073">
                  <c:v>0.70632766110401801</c:v>
                </c:pt>
                <c:pt idx="5074">
                  <c:v>0.70633303448658502</c:v>
                </c:pt>
                <c:pt idx="5075">
                  <c:v>0.70633727663071799</c:v>
                </c:pt>
                <c:pt idx="5076">
                  <c:v>0.70634161304471998</c:v>
                </c:pt>
                <c:pt idx="5077">
                  <c:v>0.70634638957203899</c:v>
                </c:pt>
                <c:pt idx="5078">
                  <c:v>0.70641228828928204</c:v>
                </c:pt>
                <c:pt idx="5079">
                  <c:v>0.70645471623052103</c:v>
                </c:pt>
                <c:pt idx="5080">
                  <c:v>0.70648901967237399</c:v>
                </c:pt>
                <c:pt idx="5081">
                  <c:v>0.706517906781302</c:v>
                </c:pt>
                <c:pt idx="5082">
                  <c:v>0.70655687775396392</c:v>
                </c:pt>
                <c:pt idx="5083">
                  <c:v>0.70660637355239597</c:v>
                </c:pt>
                <c:pt idx="5084">
                  <c:v>0.706674980436102</c:v>
                </c:pt>
                <c:pt idx="5085">
                  <c:v>0.70670115937856792</c:v>
                </c:pt>
                <c:pt idx="5086">
                  <c:v>0.70677066898442797</c:v>
                </c:pt>
                <c:pt idx="5087">
                  <c:v>0.70682073385028199</c:v>
                </c:pt>
                <c:pt idx="5088">
                  <c:v>0.70687448203213998</c:v>
                </c:pt>
                <c:pt idx="5089">
                  <c:v>0.706921423584149</c:v>
                </c:pt>
                <c:pt idx="5090">
                  <c:v>0.70698190596846799</c:v>
                </c:pt>
                <c:pt idx="5091">
                  <c:v>0.70703516657555499</c:v>
                </c:pt>
                <c:pt idx="5092">
                  <c:v>0.707078497238948</c:v>
                </c:pt>
                <c:pt idx="5093">
                  <c:v>0.70715974223280997</c:v>
                </c:pt>
                <c:pt idx="5094">
                  <c:v>0.707221127339283</c:v>
                </c:pt>
                <c:pt idx="5095">
                  <c:v>0.70724820900390406</c:v>
                </c:pt>
                <c:pt idx="5096">
                  <c:v>0.70728070700144796</c:v>
                </c:pt>
                <c:pt idx="5097">
                  <c:v>0.70732674583130306</c:v>
                </c:pt>
                <c:pt idx="5098">
                  <c:v>0.70738722821562194</c:v>
                </c:pt>
                <c:pt idx="5099">
                  <c:v>0.70742423982393698</c:v>
                </c:pt>
                <c:pt idx="5100">
                  <c:v>0.707499604281147</c:v>
                </c:pt>
                <c:pt idx="5101">
                  <c:v>0.70756506447996403</c:v>
                </c:pt>
                <c:pt idx="5102">
                  <c:v>0.70765262852890398</c:v>
                </c:pt>
                <c:pt idx="5103">
                  <c:v>0.70770641616850094</c:v>
                </c:pt>
                <c:pt idx="5104">
                  <c:v>0.70779218213339701</c:v>
                </c:pt>
                <c:pt idx="5105">
                  <c:v>0.70783771221352698</c:v>
                </c:pt>
                <c:pt idx="5106">
                  <c:v>0.70789996912596898</c:v>
                </c:pt>
                <c:pt idx="5107">
                  <c:v>0.70791307325961905</c:v>
                </c:pt>
                <c:pt idx="5108">
                  <c:v>0.70792982936494198</c:v>
                </c:pt>
                <c:pt idx="5109">
                  <c:v>0.70795367459174807</c:v>
                </c:pt>
                <c:pt idx="5110">
                  <c:v>0.70796312675372497</c:v>
                </c:pt>
                <c:pt idx="5111">
                  <c:v>0.70797623088737405</c:v>
                </c:pt>
                <c:pt idx="5112">
                  <c:v>0.70798181625581502</c:v>
                </c:pt>
                <c:pt idx="5113">
                  <c:v>0.70799749825182301</c:v>
                </c:pt>
                <c:pt idx="5114">
                  <c:v>0.70800329844212695</c:v>
                </c:pt>
                <c:pt idx="5115">
                  <c:v>0.70799305452244499</c:v>
                </c:pt>
                <c:pt idx="5116">
                  <c:v>0.70799192274196399</c:v>
                </c:pt>
                <c:pt idx="5117">
                  <c:v>0.70800149433042403</c:v>
                </c:pt>
                <c:pt idx="5118">
                  <c:v>0.70801763465606293</c:v>
                </c:pt>
                <c:pt idx="5119">
                  <c:v>0.70802851999195893</c:v>
                </c:pt>
                <c:pt idx="5120">
                  <c:v>0.70806199389394298</c:v>
                </c:pt>
                <c:pt idx="5121">
                  <c:v>0.70811213082705904</c:v>
                </c:pt>
                <c:pt idx="5122">
                  <c:v>0.70814587683973307</c:v>
                </c:pt>
                <c:pt idx="5123">
                  <c:v>0.70821047634971002</c:v>
                </c:pt>
                <c:pt idx="5124">
                  <c:v>0.70825000739312793</c:v>
                </c:pt>
                <c:pt idx="5125">
                  <c:v>0.70833871119787206</c:v>
                </c:pt>
                <c:pt idx="5126">
                  <c:v>0.70837824224129098</c:v>
                </c:pt>
                <c:pt idx="5127">
                  <c:v>0.70841295242575608</c:v>
                </c:pt>
                <c:pt idx="5128">
                  <c:v>0.70848912199722003</c:v>
                </c:pt>
                <c:pt idx="5129">
                  <c:v>0.70852286800989495</c:v>
                </c:pt>
                <c:pt idx="5130">
                  <c:v>0.70855468567898705</c:v>
                </c:pt>
                <c:pt idx="5131">
                  <c:v>0.70862024936075407</c:v>
                </c:pt>
                <c:pt idx="5132">
                  <c:v>0.70868292052714998</c:v>
                </c:pt>
                <c:pt idx="5133">
                  <c:v>0.70870140658379599</c:v>
                </c:pt>
                <c:pt idx="5134">
                  <c:v>0.70876391095756808</c:v>
                </c:pt>
                <c:pt idx="5135">
                  <c:v>0.70880151365740507</c:v>
                </c:pt>
                <c:pt idx="5136">
                  <c:v>0.70883043881112595</c:v>
                </c:pt>
                <c:pt idx="5137">
                  <c:v>0.70891142924154393</c:v>
                </c:pt>
                <c:pt idx="5138">
                  <c:v>0.70898759881300799</c:v>
                </c:pt>
                <c:pt idx="5139">
                  <c:v>0.70905219832298494</c:v>
                </c:pt>
                <c:pt idx="5140">
                  <c:v>0.70910715611505504</c:v>
                </c:pt>
                <c:pt idx="5141">
                  <c:v>0.70917175562503099</c:v>
                </c:pt>
                <c:pt idx="5142">
                  <c:v>0.70920742998128694</c:v>
                </c:pt>
                <c:pt idx="5143">
                  <c:v>0.70924406850933308</c:v>
                </c:pt>
                <c:pt idx="5144">
                  <c:v>0.70927974286558904</c:v>
                </c:pt>
                <c:pt idx="5145">
                  <c:v>0.70931541722184399</c:v>
                </c:pt>
                <c:pt idx="5146">
                  <c:v>0.70933952151661206</c:v>
                </c:pt>
                <c:pt idx="5147">
                  <c:v>0.70941761943165793</c:v>
                </c:pt>
                <c:pt idx="5148">
                  <c:v>0.70949378900312299</c:v>
                </c:pt>
                <c:pt idx="5149">
                  <c:v>0.70959020618219193</c:v>
                </c:pt>
                <c:pt idx="5150">
                  <c:v>0.70963937894351692</c:v>
                </c:pt>
                <c:pt idx="5151">
                  <c:v>0.70968469501768006</c:v>
                </c:pt>
                <c:pt idx="5152">
                  <c:v>0.709675828092034</c:v>
                </c:pt>
                <c:pt idx="5153">
                  <c:v>0.709647097962948</c:v>
                </c:pt>
                <c:pt idx="5154">
                  <c:v>0.70959224953469302</c:v>
                </c:pt>
                <c:pt idx="5155">
                  <c:v>0.709625637135334</c:v>
                </c:pt>
                <c:pt idx="5156">
                  <c:v>0.70969081578835003</c:v>
                </c:pt>
                <c:pt idx="5157">
                  <c:v>0.709766021926444</c:v>
                </c:pt>
                <c:pt idx="5158">
                  <c:v>0.709786460475059</c:v>
                </c:pt>
                <c:pt idx="5159">
                  <c:v>0.70980813736377701</c:v>
                </c:pt>
                <c:pt idx="5160">
                  <c:v>0.70987933250784008</c:v>
                </c:pt>
                <c:pt idx="5161">
                  <c:v>0.70991242320860204</c:v>
                </c:pt>
                <c:pt idx="5162">
                  <c:v>0.70997760186161707</c:v>
                </c:pt>
                <c:pt idx="5163">
                  <c:v>0.71002673653850501</c:v>
                </c:pt>
                <c:pt idx="5164">
                  <c:v>0.71010194267659998</c:v>
                </c:pt>
                <c:pt idx="5165">
                  <c:v>0.71017714881469507</c:v>
                </c:pt>
                <c:pt idx="5166">
                  <c:v>0.71022227249755099</c:v>
                </c:pt>
                <c:pt idx="5167">
                  <c:v>0.71027942916250297</c:v>
                </c:pt>
                <c:pt idx="5168">
                  <c:v>0.71032956658789903</c:v>
                </c:pt>
                <c:pt idx="5169">
                  <c:v>0.71046192939094599</c:v>
                </c:pt>
                <c:pt idx="5170">
                  <c:v>0.71051708055888207</c:v>
                </c:pt>
                <c:pt idx="5171">
                  <c:v>0.71056922348129392</c:v>
                </c:pt>
                <c:pt idx="5172">
                  <c:v>0.71062938839177003</c:v>
                </c:pt>
                <c:pt idx="5173">
                  <c:v>0.71067852306865797</c:v>
                </c:pt>
                <c:pt idx="5174">
                  <c:v>0.71071361926643606</c:v>
                </c:pt>
                <c:pt idx="5175">
                  <c:v>0.71076475944034001</c:v>
                </c:pt>
                <c:pt idx="5176">
                  <c:v>0.71080386663214901</c:v>
                </c:pt>
                <c:pt idx="5177">
                  <c:v>0.71085901780008498</c:v>
                </c:pt>
                <c:pt idx="5178">
                  <c:v>0.71093823493221098</c:v>
                </c:pt>
                <c:pt idx="5179">
                  <c:v>0.71102346855538501</c:v>
                </c:pt>
                <c:pt idx="5180">
                  <c:v>0.71111371592109807</c:v>
                </c:pt>
                <c:pt idx="5181">
                  <c:v>0.71115382586141607</c:v>
                </c:pt>
                <c:pt idx="5182">
                  <c:v>0.71120125389037292</c:v>
                </c:pt>
                <c:pt idx="5183">
                  <c:v>0.71121085911995507</c:v>
                </c:pt>
                <c:pt idx="5184">
                  <c:v>0.71122876218592901</c:v>
                </c:pt>
                <c:pt idx="5185">
                  <c:v>0.71124448785198602</c:v>
                </c:pt>
                <c:pt idx="5186">
                  <c:v>0.71125566813010499</c:v>
                </c:pt>
                <c:pt idx="5187">
                  <c:v>0.71126674571779103</c:v>
                </c:pt>
                <c:pt idx="5188">
                  <c:v>0.71127714885072102</c:v>
                </c:pt>
                <c:pt idx="5189">
                  <c:v>0.71128319718382005</c:v>
                </c:pt>
                <c:pt idx="5190">
                  <c:v>0.71129456805004598</c:v>
                </c:pt>
                <c:pt idx="5191">
                  <c:v>0.71131261140103796</c:v>
                </c:pt>
                <c:pt idx="5192">
                  <c:v>0.711326668933569</c:v>
                </c:pt>
                <c:pt idx="5193">
                  <c:v>0.71133732545016493</c:v>
                </c:pt>
                <c:pt idx="5194">
                  <c:v>0.71134503441961794</c:v>
                </c:pt>
                <c:pt idx="5195">
                  <c:v>0.71136453357764506</c:v>
                </c:pt>
                <c:pt idx="5196">
                  <c:v>0.71138108518852894</c:v>
                </c:pt>
                <c:pt idx="5197">
                  <c:v>0.71139433994279899</c:v>
                </c:pt>
                <c:pt idx="5198">
                  <c:v>0.71143905666421792</c:v>
                </c:pt>
                <c:pt idx="5199">
                  <c:v>0.71148047754086496</c:v>
                </c:pt>
                <c:pt idx="5200">
                  <c:v>0.71152155130545702</c:v>
                </c:pt>
                <c:pt idx="5201">
                  <c:v>0.71158322954189701</c:v>
                </c:pt>
                <c:pt idx="5202">
                  <c:v>0.71161792354989495</c:v>
                </c:pt>
                <c:pt idx="5203">
                  <c:v>0.71165464532383704</c:v>
                </c:pt>
                <c:pt idx="5204">
                  <c:v>0.71166957907291306</c:v>
                </c:pt>
                <c:pt idx="5205">
                  <c:v>0.71169502134544493</c:v>
                </c:pt>
                <c:pt idx="5206">
                  <c:v>0.71173665415504206</c:v>
                </c:pt>
                <c:pt idx="5207">
                  <c:v>0.71178599674419396</c:v>
                </c:pt>
                <c:pt idx="5208">
                  <c:v>0.71182840053174701</c:v>
                </c:pt>
                <c:pt idx="5209">
                  <c:v>0.71189084974614292</c:v>
                </c:pt>
                <c:pt idx="5210">
                  <c:v>0.71193556646756195</c:v>
                </c:pt>
                <c:pt idx="5211">
                  <c:v>0.71199955763786904</c:v>
                </c:pt>
                <c:pt idx="5212">
                  <c:v>0.71204728672930906</c:v>
                </c:pt>
                <c:pt idx="5213">
                  <c:v>0.71207125858773002</c:v>
                </c:pt>
                <c:pt idx="5214">
                  <c:v>0.71212060117688192</c:v>
                </c:pt>
                <c:pt idx="5215">
                  <c:v>0.71218767625901103</c:v>
                </c:pt>
                <c:pt idx="5216">
                  <c:v>0.71226400307660598</c:v>
                </c:pt>
                <c:pt idx="5217">
                  <c:v>0.71228559045936002</c:v>
                </c:pt>
                <c:pt idx="5218">
                  <c:v>0.71232259740122394</c:v>
                </c:pt>
                <c:pt idx="5219">
                  <c:v>0.71239429835108603</c:v>
                </c:pt>
                <c:pt idx="5220">
                  <c:v>0.71242513746930602</c:v>
                </c:pt>
                <c:pt idx="5221">
                  <c:v>0.71246908321277003</c:v>
                </c:pt>
                <c:pt idx="5222">
                  <c:v>0.71249221255143502</c:v>
                </c:pt>
                <c:pt idx="5223">
                  <c:v>0.71254541003036498</c:v>
                </c:pt>
                <c:pt idx="5224">
                  <c:v>0.71258087501631806</c:v>
                </c:pt>
                <c:pt idx="5225">
                  <c:v>0.71264101129684698</c:v>
                </c:pt>
                <c:pt idx="5226">
                  <c:v>0.712667224547334</c:v>
                </c:pt>
                <c:pt idx="5227">
                  <c:v>0.71271965104830803</c:v>
                </c:pt>
                <c:pt idx="5228">
                  <c:v>0.71277670341701604</c:v>
                </c:pt>
                <c:pt idx="5229">
                  <c:v>0.71281910720456798</c:v>
                </c:pt>
                <c:pt idx="5230">
                  <c:v>0.712873846639409</c:v>
                </c:pt>
                <c:pt idx="5231">
                  <c:v>0.71306413757143305</c:v>
                </c:pt>
                <c:pt idx="5232">
                  <c:v>0.71322664300767302</c:v>
                </c:pt>
                <c:pt idx="5233">
                  <c:v>0.71310385138105703</c:v>
                </c:pt>
                <c:pt idx="5234">
                  <c:v>0.71299305362419507</c:v>
                </c:pt>
                <c:pt idx="5235">
                  <c:v>0.71302966031384907</c:v>
                </c:pt>
                <c:pt idx="5236">
                  <c:v>0.71307182933789504</c:v>
                </c:pt>
                <c:pt idx="5237">
                  <c:v>0.71310502622916605</c:v>
                </c:pt>
                <c:pt idx="5238">
                  <c:v>0.71320910296936502</c:v>
                </c:pt>
                <c:pt idx="5239">
                  <c:v>0.71328088003157097</c:v>
                </c:pt>
                <c:pt idx="5240">
                  <c:v>0.713347273814112</c:v>
                </c:pt>
                <c:pt idx="5241">
                  <c:v>0.713393928904546</c:v>
                </c:pt>
                <c:pt idx="5242">
                  <c:v>0.71347916416591595</c:v>
                </c:pt>
                <c:pt idx="5243">
                  <c:v>0.71353479138912601</c:v>
                </c:pt>
                <c:pt idx="5244">
                  <c:v>0.71359759631855602</c:v>
                </c:pt>
                <c:pt idx="5245">
                  <c:v>0.71363527927621506</c:v>
                </c:pt>
                <c:pt idx="5246">
                  <c:v>0.71370346748531099</c:v>
                </c:pt>
                <c:pt idx="5247">
                  <c:v>0.71376447798818599</c:v>
                </c:pt>
                <c:pt idx="5248">
                  <c:v>0.713813824718453</c:v>
                </c:pt>
                <c:pt idx="5249">
                  <c:v>0.71385056391611001</c:v>
                </c:pt>
                <c:pt idx="5250">
                  <c:v>0.71387034915494008</c:v>
                </c:pt>
                <c:pt idx="5251">
                  <c:v>0.71392777080470493</c:v>
                </c:pt>
                <c:pt idx="5252">
                  <c:v>0.71398608966774801</c:v>
                </c:pt>
                <c:pt idx="5253">
                  <c:v>0.71403992246440295</c:v>
                </c:pt>
                <c:pt idx="5254">
                  <c:v>0.71413502707182608</c:v>
                </c:pt>
                <c:pt idx="5255">
                  <c:v>0.71418437380209299</c:v>
                </c:pt>
                <c:pt idx="5256">
                  <c:v>0.71426691742363002</c:v>
                </c:pt>
                <c:pt idx="5257">
                  <c:v>0.71429293660867998</c:v>
                </c:pt>
                <c:pt idx="5258">
                  <c:v>0.71434587219205703</c:v>
                </c:pt>
                <c:pt idx="5259">
                  <c:v>0.71439252728249092</c:v>
                </c:pt>
                <c:pt idx="5260">
                  <c:v>0.71443649073309201</c:v>
                </c:pt>
                <c:pt idx="5261">
                  <c:v>0.71447865975713898</c:v>
                </c:pt>
                <c:pt idx="5262">
                  <c:v>0.71452710927412799</c:v>
                </c:pt>
                <c:pt idx="5263">
                  <c:v>0.71456838108489706</c:v>
                </c:pt>
                <c:pt idx="5264">
                  <c:v>0.714599595545653</c:v>
                </c:pt>
                <c:pt idx="5265">
                  <c:v>0.71461356939860299</c:v>
                </c:pt>
                <c:pt idx="5266">
                  <c:v>0.714625866389199</c:v>
                </c:pt>
                <c:pt idx="5267">
                  <c:v>0.71463359730250398</c:v>
                </c:pt>
                <c:pt idx="5268">
                  <c:v>0.71464542978332901</c:v>
                </c:pt>
                <c:pt idx="5269">
                  <c:v>0.71465064668842992</c:v>
                </c:pt>
                <c:pt idx="5270">
                  <c:v>0.71465977627235699</c:v>
                </c:pt>
                <c:pt idx="5271">
                  <c:v>0.71467561330570106</c:v>
                </c:pt>
                <c:pt idx="5272">
                  <c:v>0.71469471704926701</c:v>
                </c:pt>
                <c:pt idx="5273">
                  <c:v>0.71474447430181398</c:v>
                </c:pt>
                <c:pt idx="5274">
                  <c:v>0.71480045121093005</c:v>
                </c:pt>
                <c:pt idx="5275">
                  <c:v>0.71485145239479098</c:v>
                </c:pt>
                <c:pt idx="5276">
                  <c:v>0.71488871215691008</c:v>
                </c:pt>
                <c:pt idx="5277">
                  <c:v>0.71493642848871608</c:v>
                </c:pt>
                <c:pt idx="5278">
                  <c:v>0.71496813357392908</c:v>
                </c:pt>
                <c:pt idx="5279">
                  <c:v>0.71500776493044604</c:v>
                </c:pt>
                <c:pt idx="5280">
                  <c:v>0.71504660365983308</c:v>
                </c:pt>
                <c:pt idx="5281">
                  <c:v>0.71510208755895699</c:v>
                </c:pt>
                <c:pt idx="5282">
                  <c:v>0.71514013366121298</c:v>
                </c:pt>
                <c:pt idx="5283">
                  <c:v>0.71521305535720403</c:v>
                </c:pt>
                <c:pt idx="5284">
                  <c:v>0.71523683417111394</c:v>
                </c:pt>
                <c:pt idx="5285">
                  <c:v>0.71531046820247302</c:v>
                </c:pt>
                <c:pt idx="5286">
                  <c:v>0.71535731349492604</c:v>
                </c:pt>
                <c:pt idx="5287">
                  <c:v>0.71539615222431197</c:v>
                </c:pt>
                <c:pt idx="5288">
                  <c:v>0.71542944256378704</c:v>
                </c:pt>
                <c:pt idx="5289">
                  <c:v>0.71548968222569298</c:v>
                </c:pt>
                <c:pt idx="5290">
                  <c:v>0.71552852095507902</c:v>
                </c:pt>
                <c:pt idx="5291">
                  <c:v>0.71556181129455398</c:v>
                </c:pt>
                <c:pt idx="5292">
                  <c:v>0.71561491731228599</c:v>
                </c:pt>
                <c:pt idx="5293">
                  <c:v>0.71566723070288907</c:v>
                </c:pt>
                <c:pt idx="5294">
                  <c:v>0.71574253028027102</c:v>
                </c:pt>
                <c:pt idx="5295">
                  <c:v>0.71578533214530893</c:v>
                </c:pt>
                <c:pt idx="5296">
                  <c:v>0.715831304518869</c:v>
                </c:pt>
                <c:pt idx="5297">
                  <c:v>0.71586380223121293</c:v>
                </c:pt>
                <c:pt idx="5298">
                  <c:v>0.71589947045207802</c:v>
                </c:pt>
                <c:pt idx="5299">
                  <c:v>0.71592800502876996</c:v>
                </c:pt>
                <c:pt idx="5300">
                  <c:v>0.71600885299606498</c:v>
                </c:pt>
                <c:pt idx="5301">
                  <c:v>0.71606037375953702</c:v>
                </c:pt>
                <c:pt idx="5302">
                  <c:v>0.71612853969274592</c:v>
                </c:pt>
                <c:pt idx="5303">
                  <c:v>0.716168171049263</c:v>
                </c:pt>
                <c:pt idx="5304">
                  <c:v>0.71622603282977804</c:v>
                </c:pt>
                <c:pt idx="5305">
                  <c:v>0.71628785774594395</c:v>
                </c:pt>
                <c:pt idx="5306">
                  <c:v>0.71636255802721904</c:v>
                </c:pt>
                <c:pt idx="5307">
                  <c:v>0.71643090091004502</c:v>
                </c:pt>
                <c:pt idx="5308">
                  <c:v>0.71652036795665297</c:v>
                </c:pt>
                <c:pt idx="5309">
                  <c:v>0.71656385888208796</c:v>
                </c:pt>
                <c:pt idx="5310">
                  <c:v>0.71664513464147106</c:v>
                </c:pt>
                <c:pt idx="5311">
                  <c:v>0.71669528374243008</c:v>
                </c:pt>
                <c:pt idx="5312">
                  <c:v>0.71671617920116293</c:v>
                </c:pt>
                <c:pt idx="5313">
                  <c:v>0.71674602985649605</c:v>
                </c:pt>
                <c:pt idx="5314">
                  <c:v>0.716790208826388</c:v>
                </c:pt>
                <c:pt idx="5315">
                  <c:v>0.71685050715016008</c:v>
                </c:pt>
                <c:pt idx="5316">
                  <c:v>0.71689767118558601</c:v>
                </c:pt>
                <c:pt idx="5317">
                  <c:v>0.71694185015547807</c:v>
                </c:pt>
                <c:pt idx="5318">
                  <c:v>0.71698662613847697</c:v>
                </c:pt>
                <c:pt idx="5319">
                  <c:v>0.71702483497730296</c:v>
                </c:pt>
                <c:pt idx="5320">
                  <c:v>0.71710483473359499</c:v>
                </c:pt>
                <c:pt idx="5321">
                  <c:v>0.71716334201804699</c:v>
                </c:pt>
                <c:pt idx="5322">
                  <c:v>0.71720747211333002</c:v>
                </c:pt>
                <c:pt idx="5323">
                  <c:v>0.71725826710200502</c:v>
                </c:pt>
                <c:pt idx="5324">
                  <c:v>0.71729826698015098</c:v>
                </c:pt>
                <c:pt idx="5325">
                  <c:v>0.71732393854373699</c:v>
                </c:pt>
                <c:pt idx="5326">
                  <c:v>0.717368959099281</c:v>
                </c:pt>
                <c:pt idx="5327">
                  <c:v>0.71740214726070906</c:v>
                </c:pt>
                <c:pt idx="5328">
                  <c:v>0.71742125168012105</c:v>
                </c:pt>
                <c:pt idx="5329">
                  <c:v>0.71746184857137396</c:v>
                </c:pt>
                <c:pt idx="5330">
                  <c:v>0.71749199680286202</c:v>
                </c:pt>
                <c:pt idx="5331">
                  <c:v>0.71751737079029299</c:v>
                </c:pt>
                <c:pt idx="5332">
                  <c:v>0.71755737066843905</c:v>
                </c:pt>
                <c:pt idx="5333">
                  <c:v>0.71759140041551794</c:v>
                </c:pt>
                <c:pt idx="5334">
                  <c:v>0.717645131595117</c:v>
                </c:pt>
                <c:pt idx="5335">
                  <c:v>0.71767438523734306</c:v>
                </c:pt>
                <c:pt idx="5336">
                  <c:v>0.71770901199752901</c:v>
                </c:pt>
                <c:pt idx="5337">
                  <c:v>0.71775199694120806</c:v>
                </c:pt>
                <c:pt idx="5338">
                  <c:v>0.71777408642615392</c:v>
                </c:pt>
                <c:pt idx="5339">
                  <c:v>0.71781707136983308</c:v>
                </c:pt>
                <c:pt idx="5340">
                  <c:v>0.71785050410380602</c:v>
                </c:pt>
                <c:pt idx="5341">
                  <c:v>0.71788393683777807</c:v>
                </c:pt>
                <c:pt idx="5342">
                  <c:v>0.71793069552153199</c:v>
                </c:pt>
                <c:pt idx="5343">
                  <c:v>0.71796255288163802</c:v>
                </c:pt>
                <c:pt idx="5344">
                  <c:v>0.71799947845812495</c:v>
                </c:pt>
                <c:pt idx="5345">
                  <c:v>0.71801975132364793</c:v>
                </c:pt>
                <c:pt idx="5346">
                  <c:v>0.718062469147427</c:v>
                </c:pt>
                <c:pt idx="5347">
                  <c:v>0.71810961713321597</c:v>
                </c:pt>
                <c:pt idx="5348">
                  <c:v>0.71825764690024996</c:v>
                </c:pt>
                <c:pt idx="5349">
                  <c:v>0.71831908301071701</c:v>
                </c:pt>
                <c:pt idx="5350">
                  <c:v>0.71836469088842403</c:v>
                </c:pt>
                <c:pt idx="5351">
                  <c:v>0.71843154354835193</c:v>
                </c:pt>
                <c:pt idx="5352">
                  <c:v>0.71848338846829596</c:v>
                </c:pt>
                <c:pt idx="5353">
                  <c:v>0.71853455121824195</c:v>
                </c:pt>
                <c:pt idx="5354">
                  <c:v>0.71858639613818598</c:v>
                </c:pt>
                <c:pt idx="5355">
                  <c:v>0.71863210152813695</c:v>
                </c:pt>
                <c:pt idx="5356">
                  <c:v>0.71867985342808605</c:v>
                </c:pt>
                <c:pt idx="5357">
                  <c:v>0.71871921690307405</c:v>
                </c:pt>
                <c:pt idx="5358">
                  <c:v>0.71875693863800305</c:v>
                </c:pt>
                <c:pt idx="5359">
                  <c:v>0.71881424091794199</c:v>
                </c:pt>
                <c:pt idx="5360">
                  <c:v>0.71883276841306698</c:v>
                </c:pt>
                <c:pt idx="5361">
                  <c:v>0.71888109357787</c:v>
                </c:pt>
                <c:pt idx="5362">
                  <c:v>0.71889541914785493</c:v>
                </c:pt>
                <c:pt idx="5363">
                  <c:v>0.71894044236780696</c:v>
                </c:pt>
                <c:pt idx="5364">
                  <c:v>0.71901411672772797</c:v>
                </c:pt>
                <c:pt idx="5365">
                  <c:v>0.71905572909768301</c:v>
                </c:pt>
                <c:pt idx="5366">
                  <c:v>0.71912599260760801</c:v>
                </c:pt>
                <c:pt idx="5367">
                  <c:v>0.71917510884755498</c:v>
                </c:pt>
                <c:pt idx="5368">
                  <c:v>0.71921331036751401</c:v>
                </c:pt>
                <c:pt idx="5369">
                  <c:v>0.719264473117459</c:v>
                </c:pt>
                <c:pt idx="5370">
                  <c:v>0.71930131029741995</c:v>
                </c:pt>
                <c:pt idx="5371">
                  <c:v>0.719368845127347</c:v>
                </c:pt>
                <c:pt idx="5372">
                  <c:v>0.71944524816726507</c:v>
                </c:pt>
                <c:pt idx="5373">
                  <c:v>0.71948140317722697</c:v>
                </c:pt>
                <c:pt idx="5374">
                  <c:v>0.719543817154214</c:v>
                </c:pt>
                <c:pt idx="5375">
                  <c:v>0.71958182606832</c:v>
                </c:pt>
                <c:pt idx="5376">
                  <c:v>0.71966098938937306</c:v>
                </c:pt>
                <c:pt idx="5377">
                  <c:v>0.71968895255253096</c:v>
                </c:pt>
                <c:pt idx="5378">
                  <c:v>0.71972951883147895</c:v>
                </c:pt>
                <c:pt idx="5379">
                  <c:v>0.71974330348937399</c:v>
                </c:pt>
                <c:pt idx="5380">
                  <c:v>0.71977903673850507</c:v>
                </c:pt>
                <c:pt idx="5381">
                  <c:v>0.71983321373319897</c:v>
                </c:pt>
                <c:pt idx="5382">
                  <c:v>0.71985629940017493</c:v>
                </c:pt>
                <c:pt idx="5383">
                  <c:v>0.71990976646293392</c:v>
                </c:pt>
                <c:pt idx="5384">
                  <c:v>0.71992481534542896</c:v>
                </c:pt>
                <c:pt idx="5385">
                  <c:v>0.720003535793168</c:v>
                </c:pt>
                <c:pt idx="5386">
                  <c:v>0.72007278063145708</c:v>
                </c:pt>
                <c:pt idx="5387">
                  <c:v>0.72008662959911507</c:v>
                </c:pt>
                <c:pt idx="5388">
                  <c:v>0.72014566993491902</c:v>
                </c:pt>
                <c:pt idx="5389">
                  <c:v>0.720195234661273</c:v>
                </c:pt>
                <c:pt idx="5390">
                  <c:v>0.72024844385280096</c:v>
                </c:pt>
                <c:pt idx="5391">
                  <c:v>0.72030165304432803</c:v>
                </c:pt>
                <c:pt idx="5392">
                  <c:v>0.72036069338013198</c:v>
                </c:pt>
                <c:pt idx="5393">
                  <c:v>0.72042410707414395</c:v>
                </c:pt>
                <c:pt idx="5394">
                  <c:v>0.72049189412636405</c:v>
                </c:pt>
                <c:pt idx="5395">
                  <c:v>0.72053781438754494</c:v>
                </c:pt>
                <c:pt idx="5396">
                  <c:v>0.720596854723349</c:v>
                </c:pt>
                <c:pt idx="5397">
                  <c:v>0.72067120181288102</c:v>
                </c:pt>
                <c:pt idx="5398">
                  <c:v>0.72073607329296197</c:v>
                </c:pt>
                <c:pt idx="5399">
                  <c:v>0.72078795626819703</c:v>
                </c:pt>
                <c:pt idx="5400">
                  <c:v>0.72083447385263599</c:v>
                </c:pt>
                <c:pt idx="5401">
                  <c:v>0.72086290068098602</c:v>
                </c:pt>
                <c:pt idx="5402">
                  <c:v>0.72089424308147498</c:v>
                </c:pt>
                <c:pt idx="5403">
                  <c:v>0.72093287441230902</c:v>
                </c:pt>
                <c:pt idx="5404">
                  <c:v>0.72097879467349102</c:v>
                </c:pt>
                <c:pt idx="5405">
                  <c:v>0.72102544382770595</c:v>
                </c:pt>
                <c:pt idx="5406">
                  <c:v>0.72105824401426399</c:v>
                </c:pt>
                <c:pt idx="5407">
                  <c:v>0.72108667084261402</c:v>
                </c:pt>
                <c:pt idx="5408">
                  <c:v>0.72114935564359195</c:v>
                </c:pt>
                <c:pt idx="5409">
                  <c:v>0.721197441152723</c:v>
                </c:pt>
                <c:pt idx="5410">
                  <c:v>0.72124575837863802</c:v>
                </c:pt>
                <c:pt idx="5411">
                  <c:v>0.721312263760161</c:v>
                </c:pt>
                <c:pt idx="5412">
                  <c:v>0.72135858334802005</c:v>
                </c:pt>
                <c:pt idx="5413">
                  <c:v>0.72150912200856399</c:v>
                </c:pt>
                <c:pt idx="5414">
                  <c:v>0.72152949865372995</c:v>
                </c:pt>
                <c:pt idx="5415">
                  <c:v>0.72136738046148996</c:v>
                </c:pt>
                <c:pt idx="5416">
                  <c:v>0.72136812801734096</c:v>
                </c:pt>
                <c:pt idx="5417">
                  <c:v>0.72140153540269902</c:v>
                </c:pt>
                <c:pt idx="5418">
                  <c:v>0.72143781251765904</c:v>
                </c:pt>
                <c:pt idx="5419">
                  <c:v>0.72148831595221097</c:v>
                </c:pt>
                <c:pt idx="5420">
                  <c:v>0.72152601569913</c:v>
                </c:pt>
                <c:pt idx="5421">
                  <c:v>0.72159856992904903</c:v>
                </c:pt>
                <c:pt idx="5422">
                  <c:v>0.72163484704400904</c:v>
                </c:pt>
                <c:pt idx="5423">
                  <c:v>0.72171522574970504</c:v>
                </c:pt>
                <c:pt idx="5424">
                  <c:v>0.72180698551107403</c:v>
                </c:pt>
                <c:pt idx="5425">
                  <c:v>0.72192648659564806</c:v>
                </c:pt>
                <c:pt idx="5426">
                  <c:v>0.72200686530134295</c:v>
                </c:pt>
                <c:pt idx="5427">
                  <c:v>0.72208013084724199</c:v>
                </c:pt>
                <c:pt idx="5428">
                  <c:v>0.72211661342205402</c:v>
                </c:pt>
                <c:pt idx="5429">
                  <c:v>0.72218356752359192</c:v>
                </c:pt>
                <c:pt idx="5430">
                  <c:v>0.72223804299471506</c:v>
                </c:pt>
                <c:pt idx="5431">
                  <c:v>0.72230704064473605</c:v>
                </c:pt>
                <c:pt idx="5432">
                  <c:v>0.722371059082901</c:v>
                </c:pt>
                <c:pt idx="5433">
                  <c:v>0.72242654172930998</c:v>
                </c:pt>
                <c:pt idx="5434">
                  <c:v>0.72247917911180104</c:v>
                </c:pt>
                <c:pt idx="5435">
                  <c:v>0.72251118833088301</c:v>
                </c:pt>
                <c:pt idx="5436">
                  <c:v>0.72257236150512894</c:v>
                </c:pt>
                <c:pt idx="5437">
                  <c:v>0.72264562705102908</c:v>
                </c:pt>
                <c:pt idx="5438">
                  <c:v>0.722736819836307</c:v>
                </c:pt>
                <c:pt idx="5439">
                  <c:v>0.72278433366705208</c:v>
                </c:pt>
                <c:pt idx="5440">
                  <c:v>0.72284621815727801</c:v>
                </c:pt>
                <c:pt idx="5441">
                  <c:v>0.72287680474440008</c:v>
                </c:pt>
                <c:pt idx="5442">
                  <c:v>0.72294082318256492</c:v>
                </c:pt>
                <c:pt idx="5443">
                  <c:v>0.72319242836213293</c:v>
                </c:pt>
                <c:pt idx="5444">
                  <c:v>0.72329309583186796</c:v>
                </c:pt>
                <c:pt idx="5445">
                  <c:v>0.72337370618171293</c:v>
                </c:pt>
                <c:pt idx="5446">
                  <c:v>0.72340258153091197</c:v>
                </c:pt>
                <c:pt idx="5447">
                  <c:v>0.72345551967110899</c:v>
                </c:pt>
                <c:pt idx="5448">
                  <c:v>0.72349101228783197</c:v>
                </c:pt>
                <c:pt idx="5449">
                  <c:v>0.72354695827690407</c:v>
                </c:pt>
                <c:pt idx="5450">
                  <c:v>0.72359027130070097</c:v>
                </c:pt>
                <c:pt idx="5451">
                  <c:v>0.72360049798687498</c:v>
                </c:pt>
                <c:pt idx="5452">
                  <c:v>0.72363978920761096</c:v>
                </c:pt>
                <c:pt idx="5453">
                  <c:v>0.72367689734829599</c:v>
                </c:pt>
                <c:pt idx="5454">
                  <c:v>0.72371178839524397</c:v>
                </c:pt>
                <c:pt idx="5455">
                  <c:v>0.72376352339589101</c:v>
                </c:pt>
                <c:pt idx="5456">
                  <c:v>0.72378457833801502</c:v>
                </c:pt>
                <c:pt idx="5457">
                  <c:v>0.72385195415281101</c:v>
                </c:pt>
                <c:pt idx="5458">
                  <c:v>0.72388022793223494</c:v>
                </c:pt>
                <c:pt idx="5459">
                  <c:v>0.72393436921198195</c:v>
                </c:pt>
                <c:pt idx="5460">
                  <c:v>0.72397587752645398</c:v>
                </c:pt>
                <c:pt idx="5461">
                  <c:v>0.72406130043450001</c:v>
                </c:pt>
                <c:pt idx="5462">
                  <c:v>0.72411905113289599</c:v>
                </c:pt>
                <c:pt idx="5463">
                  <c:v>0.724183419098818</c:v>
                </c:pt>
                <c:pt idx="5464">
                  <c:v>0.72429170165831203</c:v>
                </c:pt>
                <c:pt idx="5465">
                  <c:v>0.72438374183388099</c:v>
                </c:pt>
                <c:pt idx="5466">
                  <c:v>0.72442164072970394</c:v>
                </c:pt>
                <c:pt idx="5467">
                  <c:v>0.72449563381202498</c:v>
                </c:pt>
                <c:pt idx="5468">
                  <c:v>0.72454100504454499</c:v>
                </c:pt>
                <c:pt idx="5469">
                  <c:v>0.72461491027885994</c:v>
                </c:pt>
                <c:pt idx="5470">
                  <c:v>0.724673989160878</c:v>
                </c:pt>
                <c:pt idx="5471">
                  <c:v>0.72469557294262499</c:v>
                </c:pt>
                <c:pt idx="5472">
                  <c:v>0.72470293791889806</c:v>
                </c:pt>
                <c:pt idx="5473">
                  <c:v>0.72471456224251107</c:v>
                </c:pt>
                <c:pt idx="5474">
                  <c:v>0.72474790928750099</c:v>
                </c:pt>
                <c:pt idx="5475">
                  <c:v>0.72482567967654699</c:v>
                </c:pt>
                <c:pt idx="5476">
                  <c:v>0.72493263013339404</c:v>
                </c:pt>
                <c:pt idx="5477">
                  <c:v>0.72502880002262593</c:v>
                </c:pt>
                <c:pt idx="5478">
                  <c:v>0.72516573049717792</c:v>
                </c:pt>
                <c:pt idx="5479">
                  <c:v>0.72526569814424302</c:v>
                </c:pt>
                <c:pt idx="5480">
                  <c:v>0.72546479337411296</c:v>
                </c:pt>
                <c:pt idx="5481">
                  <c:v>0.72557064147100592</c:v>
                </c:pt>
                <c:pt idx="5482">
                  <c:v>0.72563448635484606</c:v>
                </c:pt>
                <c:pt idx="5483">
                  <c:v>0.72568489021050908</c:v>
                </c:pt>
                <c:pt idx="5484">
                  <c:v>0.72576301618678696</c:v>
                </c:pt>
                <c:pt idx="5485">
                  <c:v>0.72579493862870703</c:v>
                </c:pt>
                <c:pt idx="5486">
                  <c:v>0.72592178833212606</c:v>
                </c:pt>
                <c:pt idx="5487">
                  <c:v>0.72594809138408101</c:v>
                </c:pt>
                <c:pt idx="5488">
                  <c:v>0.72601587552936397</c:v>
                </c:pt>
                <c:pt idx="5489">
                  <c:v>0.72608392073451</c:v>
                </c:pt>
                <c:pt idx="5490">
                  <c:v>0.72614356529704405</c:v>
                </c:pt>
                <c:pt idx="5491">
                  <c:v>0.726190608895663</c:v>
                </c:pt>
                <c:pt idx="5492">
                  <c:v>0.72620723639290308</c:v>
                </c:pt>
                <c:pt idx="5493">
                  <c:v>0.72624260938667295</c:v>
                </c:pt>
                <c:pt idx="5494">
                  <c:v>0.72626604463332101</c:v>
                </c:pt>
                <c:pt idx="5495">
                  <c:v>0.726284380456236</c:v>
                </c:pt>
                <c:pt idx="5496">
                  <c:v>0.72629740448878</c:v>
                </c:pt>
                <c:pt idx="5497">
                  <c:v>0.72630823192370297</c:v>
                </c:pt>
                <c:pt idx="5498">
                  <c:v>0.72633466872101793</c:v>
                </c:pt>
                <c:pt idx="5499">
                  <c:v>0.72639762191284496</c:v>
                </c:pt>
                <c:pt idx="5500">
                  <c:v>0.72653627199270199</c:v>
                </c:pt>
                <c:pt idx="5501">
                  <c:v>0.72667255147370002</c:v>
                </c:pt>
                <c:pt idx="5502">
                  <c:v>0.72673643248041708</c:v>
                </c:pt>
                <c:pt idx="5503">
                  <c:v>0.72682501414306599</c:v>
                </c:pt>
                <c:pt idx="5504">
                  <c:v>0.72689741261734597</c:v>
                </c:pt>
                <c:pt idx="5505">
                  <c:v>0.72699195650728798</c:v>
                </c:pt>
                <c:pt idx="5506">
                  <c:v>0.72712227376099192</c:v>
                </c:pt>
                <c:pt idx="5507">
                  <c:v>0.72720148620932201</c:v>
                </c:pt>
                <c:pt idx="5508">
                  <c:v>0.72731221328763307</c:v>
                </c:pt>
                <c:pt idx="5509">
                  <c:v>0.72743365520199998</c:v>
                </c:pt>
                <c:pt idx="5510">
                  <c:v>0.72754814713910998</c:v>
                </c:pt>
                <c:pt idx="5511">
                  <c:v>0.72769805456820802</c:v>
                </c:pt>
                <c:pt idx="5512">
                  <c:v>0.72789646410370401</c:v>
                </c:pt>
                <c:pt idx="5513">
                  <c:v>0.72794399940819199</c:v>
                </c:pt>
                <c:pt idx="5514">
                  <c:v>0.72798047630608298</c:v>
                </c:pt>
                <c:pt idx="5515">
                  <c:v>0.72798627985295306</c:v>
                </c:pt>
                <c:pt idx="5516">
                  <c:v>0.72803441515346301</c:v>
                </c:pt>
                <c:pt idx="5517">
                  <c:v>0.72805762934094298</c:v>
                </c:pt>
                <c:pt idx="5518">
                  <c:v>0.72808698846040198</c:v>
                </c:pt>
                <c:pt idx="5519">
                  <c:v>0.72809723001370297</c:v>
                </c:pt>
                <c:pt idx="5520">
                  <c:v>0.72814502392910208</c:v>
                </c:pt>
                <c:pt idx="5521">
                  <c:v>0.728189745378512</c:v>
                </c:pt>
                <c:pt idx="5522">
                  <c:v>0.72822285973418199</c:v>
                </c:pt>
                <c:pt idx="5523">
                  <c:v>0.72824368422589192</c:v>
                </c:pt>
                <c:pt idx="5524">
                  <c:v>0.72829045398596204</c:v>
                </c:pt>
                <c:pt idx="5525">
                  <c:v>0.72834575837378102</c:v>
                </c:pt>
                <c:pt idx="5526">
                  <c:v>0.72840181504758106</c:v>
                </c:pt>
                <c:pt idx="5527">
                  <c:v>0.72850889464417401</c:v>
                </c:pt>
                <c:pt idx="5528">
                  <c:v>0.72875250072642395</c:v>
                </c:pt>
                <c:pt idx="5529">
                  <c:v>0.72890241216165497</c:v>
                </c:pt>
                <c:pt idx="5530">
                  <c:v>0.72897022923949706</c:v>
                </c:pt>
                <c:pt idx="5531">
                  <c:v>0.72905143126691407</c:v>
                </c:pt>
                <c:pt idx="5532">
                  <c:v>0.72913263329432998</c:v>
                </c:pt>
                <c:pt idx="5533">
                  <c:v>0.72922275862146302</c:v>
                </c:pt>
                <c:pt idx="5534">
                  <c:v>0.72930574530882297</c:v>
                </c:pt>
                <c:pt idx="5535">
                  <c:v>0.72941178806187201</c:v>
                </c:pt>
                <c:pt idx="5536">
                  <c:v>0.72953775110144203</c:v>
                </c:pt>
                <c:pt idx="5537">
                  <c:v>0.72963750690024898</c:v>
                </c:pt>
                <c:pt idx="5538">
                  <c:v>0.729673607951426</c:v>
                </c:pt>
                <c:pt idx="5539">
                  <c:v>0.72971140123937706</c:v>
                </c:pt>
                <c:pt idx="5540">
                  <c:v>0.72976528852006806</c:v>
                </c:pt>
                <c:pt idx="5541">
                  <c:v>0.72979620110438193</c:v>
                </c:pt>
                <c:pt idx="5542">
                  <c:v>0.72980838781453605</c:v>
                </c:pt>
                <c:pt idx="5543">
                  <c:v>0.72982282720508995</c:v>
                </c:pt>
                <c:pt idx="5544">
                  <c:v>0.72983154210352996</c:v>
                </c:pt>
                <c:pt idx="5545">
                  <c:v>0.72991289085469102</c:v>
                </c:pt>
                <c:pt idx="5546">
                  <c:v>0.73000750459048203</c:v>
                </c:pt>
                <c:pt idx="5547">
                  <c:v>0.73022649818119101</c:v>
                </c:pt>
                <c:pt idx="5548">
                  <c:v>0.73042316718255607</c:v>
                </c:pt>
                <c:pt idx="5549">
                  <c:v>0.73049226710195403</c:v>
                </c:pt>
                <c:pt idx="5550">
                  <c:v>0.73067405304375599</c:v>
                </c:pt>
                <c:pt idx="5551">
                  <c:v>0.73083351439621402</c:v>
                </c:pt>
                <c:pt idx="5552">
                  <c:v>0.73099510190003802</c:v>
                </c:pt>
                <c:pt idx="5553">
                  <c:v>0.73112962359663602</c:v>
                </c:pt>
                <c:pt idx="5554">
                  <c:v>0.73120701888848494</c:v>
                </c:pt>
                <c:pt idx="5555">
                  <c:v>0.731270290951894</c:v>
                </c:pt>
                <c:pt idx="5556">
                  <c:v>0.73133143789833199</c:v>
                </c:pt>
                <c:pt idx="5557">
                  <c:v>0.73135423692853707</c:v>
                </c:pt>
                <c:pt idx="5558">
                  <c:v>0.73136887850756804</c:v>
                </c:pt>
                <c:pt idx="5559">
                  <c:v>0.73139105004152993</c:v>
                </c:pt>
                <c:pt idx="5560">
                  <c:v>0.73141255177461106</c:v>
                </c:pt>
                <c:pt idx="5561">
                  <c:v>0.731461877861314</c:v>
                </c:pt>
                <c:pt idx="5562">
                  <c:v>0.73148490578576908</c:v>
                </c:pt>
                <c:pt idx="5563">
                  <c:v>0.73152978197150997</c:v>
                </c:pt>
                <c:pt idx="5564">
                  <c:v>0.73155583849174299</c:v>
                </c:pt>
                <c:pt idx="5565">
                  <c:v>0.73146019909287907</c:v>
                </c:pt>
                <c:pt idx="5566">
                  <c:v>0.73139363654435807</c:v>
                </c:pt>
                <c:pt idx="5567">
                  <c:v>0.73190270282662695</c:v>
                </c:pt>
                <c:pt idx="5568">
                  <c:v>0.73232643561620703</c:v>
                </c:pt>
                <c:pt idx="5569">
                  <c:v>0.73270592534743995</c:v>
                </c:pt>
                <c:pt idx="5570">
                  <c:v>0.73288141178256705</c:v>
                </c:pt>
                <c:pt idx="5571">
                  <c:v>0.732923672867277</c:v>
                </c:pt>
                <c:pt idx="5572">
                  <c:v>0.73297405677821192</c:v>
                </c:pt>
                <c:pt idx="5573">
                  <c:v>0.73297608757060306</c:v>
                </c:pt>
                <c:pt idx="5574">
                  <c:v>0.73297936245202799</c:v>
                </c:pt>
                <c:pt idx="5575">
                  <c:v>0.73298302153741901</c:v>
                </c:pt>
                <c:pt idx="5576">
                  <c:v>0.73298461323956399</c:v>
                </c:pt>
                <c:pt idx="5577">
                  <c:v>0.73298673550909099</c:v>
                </c:pt>
                <c:pt idx="5578">
                  <c:v>0.73298937005057208</c:v>
                </c:pt>
                <c:pt idx="5579">
                  <c:v>0.73299110811613299</c:v>
                </c:pt>
                <c:pt idx="5580">
                  <c:v>0.73299387072560296</c:v>
                </c:pt>
                <c:pt idx="5581">
                  <c:v>0.73300027948574598</c:v>
                </c:pt>
                <c:pt idx="5582">
                  <c:v>0.73349603005353203</c:v>
                </c:pt>
                <c:pt idx="5583">
                  <c:v>0.734040427967803</c:v>
                </c:pt>
                <c:pt idx="5584">
                  <c:v>0.73435839489118093</c:v>
                </c:pt>
                <c:pt idx="5585">
                  <c:v>0.73438194931686396</c:v>
                </c:pt>
                <c:pt idx="5586">
                  <c:v>0.73441704890608706</c:v>
                </c:pt>
                <c:pt idx="5587">
                  <c:v>0.73444503039679498</c:v>
                </c:pt>
                <c:pt idx="5588">
                  <c:v>0.73474188973769694</c:v>
                </c:pt>
                <c:pt idx="5589">
                  <c:v>0.73448272472911302</c:v>
                </c:pt>
                <c:pt idx="5590">
                  <c:v>0.73480274928696199</c:v>
                </c:pt>
                <c:pt idx="5591">
                  <c:v>0.73513496525653999</c:v>
                </c:pt>
                <c:pt idx="5592">
                  <c:v>0.73524227607151693</c:v>
                </c:pt>
                <c:pt idx="5593">
                  <c:v>0.73536203029996594</c:v>
                </c:pt>
                <c:pt idx="5594">
                  <c:v>0.73542755913800195</c:v>
                </c:pt>
                <c:pt idx="5595">
                  <c:v>0.73554109165971604</c:v>
                </c:pt>
                <c:pt idx="5596">
                  <c:v>0.73563938491676995</c:v>
                </c:pt>
                <c:pt idx="5597">
                  <c:v>0.73582758983531504</c:v>
                </c:pt>
                <c:pt idx="5598">
                  <c:v>0.73607035873692594</c:v>
                </c:pt>
                <c:pt idx="5599">
                  <c:v>0.73622558255510606</c:v>
                </c:pt>
                <c:pt idx="5600">
                  <c:v>0.73624731910075703</c:v>
                </c:pt>
                <c:pt idx="5601">
                  <c:v>0.73625514342884102</c:v>
                </c:pt>
                <c:pt idx="5602">
                  <c:v>0.73626889777399995</c:v>
                </c:pt>
                <c:pt idx="5603">
                  <c:v>0.73628182850567603</c:v>
                </c:pt>
                <c:pt idx="5604">
                  <c:v>0.736642098160595</c:v>
                </c:pt>
                <c:pt idx="5605">
                  <c:v>0.73733931867667002</c:v>
                </c:pt>
                <c:pt idx="5606">
                  <c:v>0.73745644545634192</c:v>
                </c:pt>
                <c:pt idx="5607">
                  <c:v>0.73755697159007694</c:v>
                </c:pt>
                <c:pt idx="5608">
                  <c:v>0.73772482256567007</c:v>
                </c:pt>
                <c:pt idx="5609">
                  <c:v>0.73776571838832394</c:v>
                </c:pt>
                <c:pt idx="5610">
                  <c:v>0.73781077229370196</c:v>
                </c:pt>
                <c:pt idx="5611">
                  <c:v>0.73799436197889701</c:v>
                </c:pt>
                <c:pt idx="5612">
                  <c:v>0.73809476729794798</c:v>
                </c:pt>
                <c:pt idx="5613">
                  <c:v>0.73818050205813301</c:v>
                </c:pt>
                <c:pt idx="5614">
                  <c:v>0.73832457180978506</c:v>
                </c:pt>
                <c:pt idx="5615">
                  <c:v>0.73873203288654099</c:v>
                </c:pt>
                <c:pt idx="5616">
                  <c:v>0.739365810246991</c:v>
                </c:pt>
                <c:pt idx="5617">
                  <c:v>0.73940042760023594</c:v>
                </c:pt>
                <c:pt idx="5618">
                  <c:v>0.73942946150941002</c:v>
                </c:pt>
                <c:pt idx="5619">
                  <c:v>0.73957824545310202</c:v>
                </c:pt>
                <c:pt idx="5620">
                  <c:v>0.73979842711295296</c:v>
                </c:pt>
                <c:pt idx="5621">
                  <c:v>0.74022164595287798</c:v>
                </c:pt>
                <c:pt idx="5622">
                  <c:v>0.74035518332597294</c:v>
                </c:pt>
                <c:pt idx="5623">
                  <c:v>0.74042458070096706</c:v>
                </c:pt>
                <c:pt idx="5624">
                  <c:v>0.74063592725208505</c:v>
                </c:pt>
                <c:pt idx="5625">
                  <c:v>0.74069691282404904</c:v>
                </c:pt>
                <c:pt idx="5626">
                  <c:v>0.74088427213435604</c:v>
                </c:pt>
                <c:pt idx="5627">
                  <c:v>0.74116539688785699</c:v>
                </c:pt>
                <c:pt idx="5628">
                  <c:v>0.74138451380368497</c:v>
                </c:pt>
                <c:pt idx="5629">
                  <c:v>0.74142252767327899</c:v>
                </c:pt>
                <c:pt idx="5630">
                  <c:v>0.741602456625577</c:v>
                </c:pt>
                <c:pt idx="5631">
                  <c:v>0.74174140230811703</c:v>
                </c:pt>
                <c:pt idx="5632">
                  <c:v>0.74207189549595198</c:v>
                </c:pt>
                <c:pt idx="5633">
                  <c:v>0.74236892447192493</c:v>
                </c:pt>
                <c:pt idx="5634">
                  <c:v>0.74245647268285597</c:v>
                </c:pt>
                <c:pt idx="5635">
                  <c:v>0.74252498694498792</c:v>
                </c:pt>
                <c:pt idx="5636">
                  <c:v>0.74255454087705908</c:v>
                </c:pt>
                <c:pt idx="5637">
                  <c:v>0.74264446927035899</c:v>
                </c:pt>
                <c:pt idx="5638">
                  <c:v>0.74286540743033003</c:v>
                </c:pt>
                <c:pt idx="5639">
                  <c:v>0.742911751700432</c:v>
                </c:pt>
                <c:pt idx="5640">
                  <c:v>0.74321521432763005</c:v>
                </c:pt>
                <c:pt idx="5641">
                  <c:v>0.74330365415733202</c:v>
                </c:pt>
                <c:pt idx="5642">
                  <c:v>0.74332505089032508</c:v>
                </c:pt>
                <c:pt idx="5643">
                  <c:v>0.74335643276538099</c:v>
                </c:pt>
                <c:pt idx="5644">
                  <c:v>0.74340826040751806</c:v>
                </c:pt>
                <c:pt idx="5645">
                  <c:v>0.74369117276597607</c:v>
                </c:pt>
                <c:pt idx="5646">
                  <c:v>0.74373111333422903</c:v>
                </c:pt>
                <c:pt idx="5647">
                  <c:v>0.74375203458426598</c:v>
                </c:pt>
                <c:pt idx="5648">
                  <c:v>0.74404098234741201</c:v>
                </c:pt>
                <c:pt idx="5649">
                  <c:v>0.74412792760472801</c:v>
                </c:pt>
                <c:pt idx="5650">
                  <c:v>0.74425610622689597</c:v>
                </c:pt>
                <c:pt idx="5651">
                  <c:v>0.74429540457258003</c:v>
                </c:pt>
                <c:pt idx="5652">
                  <c:v>0.74441652961064797</c:v>
                </c:pt>
                <c:pt idx="5653">
                  <c:v>0.74461757033724596</c:v>
                </c:pt>
                <c:pt idx="5654">
                  <c:v>0.74463785461288601</c:v>
                </c:pt>
                <c:pt idx="5655">
                  <c:v>0.74465301430313002</c:v>
                </c:pt>
                <c:pt idx="5656">
                  <c:v>0.744676742513947</c:v>
                </c:pt>
                <c:pt idx="5657">
                  <c:v>0.74489754669793906</c:v>
                </c:pt>
                <c:pt idx="5658">
                  <c:v>0.74491601904837301</c:v>
                </c:pt>
                <c:pt idx="5659">
                  <c:v>0.74493643459900105</c:v>
                </c:pt>
                <c:pt idx="5660">
                  <c:v>0.74495225340621207</c:v>
                </c:pt>
                <c:pt idx="5661">
                  <c:v>0.74498356146215094</c:v>
                </c:pt>
                <c:pt idx="5662">
                  <c:v>0.74515559099057493</c:v>
                </c:pt>
                <c:pt idx="5663">
                  <c:v>0.74517250568535398</c:v>
                </c:pt>
                <c:pt idx="5664">
                  <c:v>0.74526000691555105</c:v>
                </c:pt>
                <c:pt idx="5665">
                  <c:v>0.74531802403557301</c:v>
                </c:pt>
                <c:pt idx="5666">
                  <c:v>0.74591158121436396</c:v>
                </c:pt>
                <c:pt idx="5667">
                  <c:v>0.74593398009433198</c:v>
                </c:pt>
                <c:pt idx="5668">
                  <c:v>0.74599651030090897</c:v>
                </c:pt>
                <c:pt idx="5669">
                  <c:v>0.74607025406096894</c:v>
                </c:pt>
                <c:pt idx="5670">
                  <c:v>0.74612170353248297</c:v>
                </c:pt>
                <c:pt idx="5671">
                  <c:v>0.74623296301463093</c:v>
                </c:pt>
                <c:pt idx="5672">
                  <c:v>0.74633068486874199</c:v>
                </c:pt>
                <c:pt idx="5673">
                  <c:v>0.74636715979991197</c:v>
                </c:pt>
                <c:pt idx="5674">
                  <c:v>0.746382994507232</c:v>
                </c:pt>
                <c:pt idx="5675">
                  <c:v>0.74640399973122706</c:v>
                </c:pt>
                <c:pt idx="5676">
                  <c:v>0.74646216804382903</c:v>
                </c:pt>
                <c:pt idx="5677">
                  <c:v>0.74662342353265299</c:v>
                </c:pt>
                <c:pt idx="5678">
                  <c:v>0.74663958139726505</c:v>
                </c:pt>
                <c:pt idx="5679">
                  <c:v>0.74665380031812301</c:v>
                </c:pt>
                <c:pt idx="5680">
                  <c:v>0.74668676236193099</c:v>
                </c:pt>
                <c:pt idx="5681">
                  <c:v>0.74676658221311198</c:v>
                </c:pt>
                <c:pt idx="5682">
                  <c:v>0.74687710200705593</c:v>
                </c:pt>
                <c:pt idx="5683">
                  <c:v>0.74688873566957592</c:v>
                </c:pt>
                <c:pt idx="5684">
                  <c:v>0.74689552197271292</c:v>
                </c:pt>
                <c:pt idx="5685">
                  <c:v>0.74693139243215101</c:v>
                </c:pt>
                <c:pt idx="5686">
                  <c:v>0.746948842925931</c:v>
                </c:pt>
                <c:pt idx="5687">
                  <c:v>0.74742726469715492</c:v>
                </c:pt>
                <c:pt idx="5688">
                  <c:v>0.747774341497633</c:v>
                </c:pt>
                <c:pt idx="5689">
                  <c:v>0.747796134900233</c:v>
                </c:pt>
                <c:pt idx="5690">
                  <c:v>0.74781502251581999</c:v>
                </c:pt>
                <c:pt idx="5691">
                  <c:v>0.74787846553227799</c:v>
                </c:pt>
                <c:pt idx="5692">
                  <c:v>0.74806540449680403</c:v>
                </c:pt>
                <c:pt idx="5693">
                  <c:v>0.74814870372452003</c:v>
                </c:pt>
                <c:pt idx="5694">
                  <c:v>0.74816807563794296</c:v>
                </c:pt>
                <c:pt idx="5695">
                  <c:v>0.74819132193405002</c:v>
                </c:pt>
                <c:pt idx="5696">
                  <c:v>0.74821456823015597</c:v>
                </c:pt>
                <c:pt idx="5697">
                  <c:v>0.74824265750461905</c:v>
                </c:pt>
                <c:pt idx="5698">
                  <c:v>0.74827994843795698</c:v>
                </c:pt>
                <c:pt idx="5699">
                  <c:v>0.74855163952370596</c:v>
                </c:pt>
                <c:pt idx="5700">
                  <c:v>0.74857876020249692</c:v>
                </c:pt>
                <c:pt idx="5701">
                  <c:v>0.74861023956180794</c:v>
                </c:pt>
                <c:pt idx="5702">
                  <c:v>0.74862379990120398</c:v>
                </c:pt>
                <c:pt idx="5703">
                  <c:v>0.74867222968475999</c:v>
                </c:pt>
                <c:pt idx="5704">
                  <c:v>0.74889306949777501</c:v>
                </c:pt>
                <c:pt idx="5705">
                  <c:v>0.74894149928133102</c:v>
                </c:pt>
                <c:pt idx="5706">
                  <c:v>0.74897685302332695</c:v>
                </c:pt>
                <c:pt idx="5707">
                  <c:v>0.74900252080861107</c:v>
                </c:pt>
                <c:pt idx="5708">
                  <c:v>0.74902431421121207</c:v>
                </c:pt>
                <c:pt idx="5709">
                  <c:v>0.74904417042246907</c:v>
                </c:pt>
                <c:pt idx="5710">
                  <c:v>0.74902478303772102</c:v>
                </c:pt>
                <c:pt idx="5711">
                  <c:v>0.74906067940621401</c:v>
                </c:pt>
                <c:pt idx="5712">
                  <c:v>0.74910458544133007</c:v>
                </c:pt>
                <c:pt idx="5713">
                  <c:v>0.74913561237281201</c:v>
                </c:pt>
                <c:pt idx="5714">
                  <c:v>0.74915727268346899</c:v>
                </c:pt>
                <c:pt idx="5715">
                  <c:v>0.74918888502875203</c:v>
                </c:pt>
                <c:pt idx="5716">
                  <c:v>0.74928572011837702</c:v>
                </c:pt>
                <c:pt idx="5717">
                  <c:v>0.74953054787866402</c:v>
                </c:pt>
                <c:pt idx="5718">
                  <c:v>0.74956364813530008</c:v>
                </c:pt>
                <c:pt idx="5719">
                  <c:v>0.74959617769785503</c:v>
                </c:pt>
                <c:pt idx="5720">
                  <c:v>0.74961843476697199</c:v>
                </c:pt>
                <c:pt idx="5721">
                  <c:v>0.74964126253016894</c:v>
                </c:pt>
                <c:pt idx="5722">
                  <c:v>0.749682923198004</c:v>
                </c:pt>
                <c:pt idx="5723">
                  <c:v>0.74999052730708193</c:v>
                </c:pt>
                <c:pt idx="5724">
                  <c:v>0.75004987949139401</c:v>
                </c:pt>
                <c:pt idx="5725">
                  <c:v>0.75007955558355</c:v>
                </c:pt>
                <c:pt idx="5726">
                  <c:v>0.75011436792242503</c:v>
                </c:pt>
                <c:pt idx="5727">
                  <c:v>0.750145185402741</c:v>
                </c:pt>
                <c:pt idx="5728">
                  <c:v>0.75040292528414398</c:v>
                </c:pt>
                <c:pt idx="5729">
                  <c:v>0.75045570331585199</c:v>
                </c:pt>
                <c:pt idx="5730">
                  <c:v>0.75048775649119703</c:v>
                </c:pt>
                <c:pt idx="5731">
                  <c:v>0.75050986212936599</c:v>
                </c:pt>
                <c:pt idx="5732">
                  <c:v>0.75052146758940497</c:v>
                </c:pt>
                <c:pt idx="5733">
                  <c:v>0.75054191530471104</c:v>
                </c:pt>
                <c:pt idx="5734">
                  <c:v>0.75058723186295695</c:v>
                </c:pt>
                <c:pt idx="5735">
                  <c:v>0.75071531391433399</c:v>
                </c:pt>
                <c:pt idx="5736">
                  <c:v>0.750748932278545</c:v>
                </c:pt>
                <c:pt idx="5737">
                  <c:v>0.75075637123573202</c:v>
                </c:pt>
                <c:pt idx="5738">
                  <c:v>0.75076094905553903</c:v>
                </c:pt>
                <c:pt idx="5739">
                  <c:v>0.75076624215969101</c:v>
                </c:pt>
                <c:pt idx="5740">
                  <c:v>0.75077682836799597</c:v>
                </c:pt>
                <c:pt idx="5741">
                  <c:v>0.75084191924338195</c:v>
                </c:pt>
                <c:pt idx="5742">
                  <c:v>0.75092858493759795</c:v>
                </c:pt>
                <c:pt idx="5743">
                  <c:v>0.75097099800018097</c:v>
                </c:pt>
                <c:pt idx="5744">
                  <c:v>0.75099573895335403</c:v>
                </c:pt>
                <c:pt idx="5745">
                  <c:v>0.75103108317217293</c:v>
                </c:pt>
                <c:pt idx="5746">
                  <c:v>0.75107066869725003</c:v>
                </c:pt>
                <c:pt idx="5747">
                  <c:v>0.75114913286302698</c:v>
                </c:pt>
                <c:pt idx="5748">
                  <c:v>0.75146228264176096</c:v>
                </c:pt>
                <c:pt idx="5749">
                  <c:v>0.75153791927003299</c:v>
                </c:pt>
                <c:pt idx="5750">
                  <c:v>0.75157326348885201</c:v>
                </c:pt>
                <c:pt idx="5751">
                  <c:v>0.75160578017016499</c:v>
                </c:pt>
                <c:pt idx="5752">
                  <c:v>0.75164112438898401</c:v>
                </c:pt>
                <c:pt idx="5753">
                  <c:v>0.75162998522039304</c:v>
                </c:pt>
                <c:pt idx="5754">
                  <c:v>0.75206771330561994</c:v>
                </c:pt>
                <c:pt idx="5755">
                  <c:v>0.75208301273498102</c:v>
                </c:pt>
                <c:pt idx="5756">
                  <c:v>0.75210147756351997</c:v>
                </c:pt>
                <c:pt idx="5757">
                  <c:v>0.75210807214513997</c:v>
                </c:pt>
                <c:pt idx="5758">
                  <c:v>0.75212970237285703</c:v>
                </c:pt>
                <c:pt idx="5759">
                  <c:v>0.75216900607931803</c:v>
                </c:pt>
                <c:pt idx="5760">
                  <c:v>0.75221147518495701</c:v>
                </c:pt>
                <c:pt idx="5761">
                  <c:v>0.75226344048812999</c:v>
                </c:pt>
                <c:pt idx="5762">
                  <c:v>0.75228876368155495</c:v>
                </c:pt>
                <c:pt idx="5763">
                  <c:v>0.75230251306734697</c:v>
                </c:pt>
                <c:pt idx="5764">
                  <c:v>0.75231478231889404</c:v>
                </c:pt>
                <c:pt idx="5765">
                  <c:v>0.752344121833464</c:v>
                </c:pt>
                <c:pt idx="5766">
                  <c:v>0.752378262359508</c:v>
                </c:pt>
                <c:pt idx="5767">
                  <c:v>0.75260871091030801</c:v>
                </c:pt>
                <c:pt idx="5768">
                  <c:v>0.75268125952815301</c:v>
                </c:pt>
                <c:pt idx="5769">
                  <c:v>0.75272233484855</c:v>
                </c:pt>
                <c:pt idx="5770">
                  <c:v>0.75274633990592499</c:v>
                </c:pt>
                <c:pt idx="5771">
                  <c:v>0.75276714428898406</c:v>
                </c:pt>
                <c:pt idx="5772">
                  <c:v>0.75280555238078395</c:v>
                </c:pt>
                <c:pt idx="5773">
                  <c:v>0.75285249560409495</c:v>
                </c:pt>
                <c:pt idx="5774">
                  <c:v>0.75290263950172198</c:v>
                </c:pt>
                <c:pt idx="5775">
                  <c:v>0.75301412965708603</c:v>
                </c:pt>
                <c:pt idx="5776">
                  <c:v>0.75309948097219803</c:v>
                </c:pt>
                <c:pt idx="5777">
                  <c:v>0.75313575528111998</c:v>
                </c:pt>
                <c:pt idx="5778">
                  <c:v>0.75318803296162495</c:v>
                </c:pt>
                <c:pt idx="5779">
                  <c:v>0.75320883734468402</c:v>
                </c:pt>
                <c:pt idx="5780">
                  <c:v>0.75324884577364204</c:v>
                </c:pt>
                <c:pt idx="5781">
                  <c:v>0.75340804829441599</c:v>
                </c:pt>
                <c:pt idx="5782">
                  <c:v>0.75350625542712601</c:v>
                </c:pt>
                <c:pt idx="5783">
                  <c:v>0.75353149880982895</c:v>
                </c:pt>
                <c:pt idx="5784">
                  <c:v>0.75354775139869301</c:v>
                </c:pt>
                <c:pt idx="5785">
                  <c:v>0.75356365818779403</c:v>
                </c:pt>
                <c:pt idx="5786">
                  <c:v>0.753608266357229</c:v>
                </c:pt>
                <c:pt idx="5787">
                  <c:v>0.75366076312937103</c:v>
                </c:pt>
                <c:pt idx="5788">
                  <c:v>0.75365836387969798</c:v>
                </c:pt>
                <c:pt idx="5789">
                  <c:v>0.75365487720031599</c:v>
                </c:pt>
                <c:pt idx="5790">
                  <c:v>0.75365391059613096</c:v>
                </c:pt>
                <c:pt idx="5791">
                  <c:v>0.75365273686247802</c:v>
                </c:pt>
                <c:pt idx="5792">
                  <c:v>0.75365189108381603</c:v>
                </c:pt>
                <c:pt idx="5793">
                  <c:v>0.75365125243462305</c:v>
                </c:pt>
                <c:pt idx="5794">
                  <c:v>0.75365181822487903</c:v>
                </c:pt>
                <c:pt idx="5795">
                  <c:v>0.75366851392895895</c:v>
                </c:pt>
                <c:pt idx="5796">
                  <c:v>0.75369575898353602</c:v>
                </c:pt>
                <c:pt idx="5797">
                  <c:v>0.75370106970436701</c:v>
                </c:pt>
                <c:pt idx="5798">
                  <c:v>0.75370492543319001</c:v>
                </c:pt>
                <c:pt idx="5799">
                  <c:v>0.753708708412412</c:v>
                </c:pt>
                <c:pt idx="5800">
                  <c:v>0.75371370880184907</c:v>
                </c:pt>
                <c:pt idx="5801">
                  <c:v>0.753906827686041</c:v>
                </c:pt>
                <c:pt idx="5802">
                  <c:v>0.75440212340270196</c:v>
                </c:pt>
                <c:pt idx="5803">
                  <c:v>0.75454789605509698</c:v>
                </c:pt>
                <c:pt idx="5804">
                  <c:v>0.75459627987810807</c:v>
                </c:pt>
                <c:pt idx="5805">
                  <c:v>0.75464391246379703</c:v>
                </c:pt>
                <c:pt idx="5806">
                  <c:v>0.75468897031512494</c:v>
                </c:pt>
                <c:pt idx="5807">
                  <c:v>0.75471922344387299</c:v>
                </c:pt>
                <c:pt idx="5808">
                  <c:v>0.75478423548650297</c:v>
                </c:pt>
                <c:pt idx="5809">
                  <c:v>0.75489735199960406</c:v>
                </c:pt>
                <c:pt idx="5810">
                  <c:v>0.75497373237180299</c:v>
                </c:pt>
                <c:pt idx="5811">
                  <c:v>0.75499654204813504</c:v>
                </c:pt>
                <c:pt idx="5812">
                  <c:v>0.75500354047155493</c:v>
                </c:pt>
                <c:pt idx="5813">
                  <c:v>0.75500676509239395</c:v>
                </c:pt>
                <c:pt idx="5814">
                  <c:v>0.75500817112749996</c:v>
                </c:pt>
                <c:pt idx="5815">
                  <c:v>0.75501409127531094</c:v>
                </c:pt>
                <c:pt idx="5816">
                  <c:v>0.75502533353729606</c:v>
                </c:pt>
                <c:pt idx="5817">
                  <c:v>0.755055733524854</c:v>
                </c:pt>
                <c:pt idx="5818">
                  <c:v>0.75507478703818198</c:v>
                </c:pt>
                <c:pt idx="5819">
                  <c:v>0.75508613351241105</c:v>
                </c:pt>
                <c:pt idx="5820">
                  <c:v>0.75509341238267103</c:v>
                </c:pt>
                <c:pt idx="5821">
                  <c:v>0.75510433068806204</c:v>
                </c:pt>
                <c:pt idx="5822">
                  <c:v>0.75511139547390305</c:v>
                </c:pt>
                <c:pt idx="5823">
                  <c:v>0.75513280391584503</c:v>
                </c:pt>
                <c:pt idx="5824">
                  <c:v>0.75523739632256104</c:v>
                </c:pt>
                <c:pt idx="5825">
                  <c:v>0.75545723946365606</c:v>
                </c:pt>
                <c:pt idx="5826">
                  <c:v>0.75551479839514302</c:v>
                </c:pt>
                <c:pt idx="5827">
                  <c:v>0.75556276417138202</c:v>
                </c:pt>
                <c:pt idx="5828">
                  <c:v>0.755606732799601</c:v>
                </c:pt>
                <c:pt idx="5829">
                  <c:v>0.75562511968049306</c:v>
                </c:pt>
                <c:pt idx="5830">
                  <c:v>0.75568827461920707</c:v>
                </c:pt>
                <c:pt idx="5831">
                  <c:v>0.75577541244604096</c:v>
                </c:pt>
                <c:pt idx="5832">
                  <c:v>0.75611676888694201</c:v>
                </c:pt>
                <c:pt idx="5833">
                  <c:v>0.75615354264872503</c:v>
                </c:pt>
                <c:pt idx="5834">
                  <c:v>0.75621270043942002</c:v>
                </c:pt>
                <c:pt idx="5835">
                  <c:v>0.75625187249001502</c:v>
                </c:pt>
                <c:pt idx="5836">
                  <c:v>0.75626492084396002</c:v>
                </c:pt>
                <c:pt idx="5837">
                  <c:v>0.75627869660118197</c:v>
                </c:pt>
                <c:pt idx="5838">
                  <c:v>0.75631650665823902</c:v>
                </c:pt>
                <c:pt idx="5839">
                  <c:v>0.75640121291009499</c:v>
                </c:pt>
                <c:pt idx="5840">
                  <c:v>0.75645426423046103</c:v>
                </c:pt>
                <c:pt idx="5841">
                  <c:v>0.75645137126981898</c:v>
                </c:pt>
                <c:pt idx="5842">
                  <c:v>0.75642823812385607</c:v>
                </c:pt>
                <c:pt idx="5843">
                  <c:v>0.75641791082655097</c:v>
                </c:pt>
                <c:pt idx="5844">
                  <c:v>0.75639725623193999</c:v>
                </c:pt>
                <c:pt idx="5845">
                  <c:v>0.75636992114686696</c:v>
                </c:pt>
                <c:pt idx="5846">
                  <c:v>0.75647176748420697</c:v>
                </c:pt>
                <c:pt idx="5847">
                  <c:v>0.756522159894785</c:v>
                </c:pt>
                <c:pt idx="5848">
                  <c:v>0.75651840414898996</c:v>
                </c:pt>
                <c:pt idx="5849">
                  <c:v>0.75651163105575603</c:v>
                </c:pt>
                <c:pt idx="5850">
                  <c:v>0.75650777415544201</c:v>
                </c:pt>
                <c:pt idx="5851">
                  <c:v>0.75650297654773502</c:v>
                </c:pt>
                <c:pt idx="5852">
                  <c:v>0.75649968407185797</c:v>
                </c:pt>
                <c:pt idx="5853">
                  <c:v>0.75648604381465101</c:v>
                </c:pt>
                <c:pt idx="5854">
                  <c:v>0.75647120634057496</c:v>
                </c:pt>
                <c:pt idx="5855">
                  <c:v>0.75662088342426803</c:v>
                </c:pt>
                <c:pt idx="5856">
                  <c:v>0.75662151468225403</c:v>
                </c:pt>
                <c:pt idx="5857">
                  <c:v>0.75662225641038794</c:v>
                </c:pt>
                <c:pt idx="5858">
                  <c:v>0.75662290344982297</c:v>
                </c:pt>
                <c:pt idx="5859">
                  <c:v>0.75662446581333898</c:v>
                </c:pt>
                <c:pt idx="5860">
                  <c:v>0.75662738538152396</c:v>
                </c:pt>
                <c:pt idx="5861">
                  <c:v>0.75663330342514201</c:v>
                </c:pt>
                <c:pt idx="5862">
                  <c:v>0.75663413984197403</c:v>
                </c:pt>
                <c:pt idx="5863">
                  <c:v>0.75668419660788799</c:v>
                </c:pt>
                <c:pt idx="5864">
                  <c:v>0.75674538675087499</c:v>
                </c:pt>
                <c:pt idx="5865">
                  <c:v>0.75691082676709998</c:v>
                </c:pt>
                <c:pt idx="5866">
                  <c:v>0.757064935275364</c:v>
                </c:pt>
                <c:pt idx="5867">
                  <c:v>0.75719411446611495</c:v>
                </c:pt>
                <c:pt idx="5868">
                  <c:v>0.75749779887945901</c:v>
                </c:pt>
                <c:pt idx="5869">
                  <c:v>0.75787264025828005</c:v>
                </c:pt>
                <c:pt idx="5870">
                  <c:v>0.75791265767153504</c:v>
                </c:pt>
                <c:pt idx="5871">
                  <c:v>0.75792323506175896</c:v>
                </c:pt>
                <c:pt idx="5872">
                  <c:v>0.75793094989587995</c:v>
                </c:pt>
                <c:pt idx="5873">
                  <c:v>0.75793981374785002</c:v>
                </c:pt>
                <c:pt idx="5874">
                  <c:v>0.75795015490848106</c:v>
                </c:pt>
                <c:pt idx="5875">
                  <c:v>0.75802725885432098</c:v>
                </c:pt>
                <c:pt idx="5876">
                  <c:v>0.75804913458880896</c:v>
                </c:pt>
                <c:pt idx="5877">
                  <c:v>0.75805438724182794</c:v>
                </c:pt>
                <c:pt idx="5878">
                  <c:v>0.75806226622135697</c:v>
                </c:pt>
                <c:pt idx="5879">
                  <c:v>0.75807244323658096</c:v>
                </c:pt>
                <c:pt idx="5880">
                  <c:v>0.75807769588960006</c:v>
                </c:pt>
                <c:pt idx="5881">
                  <c:v>0.75809608017516705</c:v>
                </c:pt>
                <c:pt idx="5882">
                  <c:v>0.75811003253474807</c:v>
                </c:pt>
                <c:pt idx="5883">
                  <c:v>0.75815336692215607</c:v>
                </c:pt>
                <c:pt idx="5884">
                  <c:v>0.75818028676887805</c:v>
                </c:pt>
                <c:pt idx="5885">
                  <c:v>0.75818964305706804</c:v>
                </c:pt>
                <c:pt idx="5886">
                  <c:v>0.75819801447281798</c:v>
                </c:pt>
                <c:pt idx="5887">
                  <c:v>0.75820293883502299</c:v>
                </c:pt>
                <c:pt idx="5888">
                  <c:v>0.75822378530169199</c:v>
                </c:pt>
                <c:pt idx="5889">
                  <c:v>0.75823803659857603</c:v>
                </c:pt>
                <c:pt idx="5890">
                  <c:v>0.75853944252273098</c:v>
                </c:pt>
                <c:pt idx="5891">
                  <c:v>0.75859968612014206</c:v>
                </c:pt>
                <c:pt idx="5892">
                  <c:v>0.75864324687519302</c:v>
                </c:pt>
                <c:pt idx="5893">
                  <c:v>0.75868958810397003</c:v>
                </c:pt>
                <c:pt idx="5894">
                  <c:v>0.75874983170138099</c:v>
                </c:pt>
                <c:pt idx="5895">
                  <c:v>0.75882675814115097</c:v>
                </c:pt>
                <c:pt idx="5896">
                  <c:v>0.75893426979191503</c:v>
                </c:pt>
                <c:pt idx="5897">
                  <c:v>0.75912334200532694</c:v>
                </c:pt>
                <c:pt idx="5898">
                  <c:v>0.75923326024682902</c:v>
                </c:pt>
                <c:pt idx="5899">
                  <c:v>0.75929877108662702</c:v>
                </c:pt>
                <c:pt idx="5900">
                  <c:v>0.75932486890085604</c:v>
                </c:pt>
                <c:pt idx="5901">
                  <c:v>0.75934670584745501</c:v>
                </c:pt>
                <c:pt idx="5902">
                  <c:v>0.75938558626457098</c:v>
                </c:pt>
                <c:pt idx="5903">
                  <c:v>0.75942766233240899</c:v>
                </c:pt>
                <c:pt idx="5904">
                  <c:v>0.75951899122897804</c:v>
                </c:pt>
                <c:pt idx="5905">
                  <c:v>0.75957319723147798</c:v>
                </c:pt>
                <c:pt idx="5906">
                  <c:v>0.75957771923344097</c:v>
                </c:pt>
                <c:pt idx="5907">
                  <c:v>0.75958566329094301</c:v>
                </c:pt>
                <c:pt idx="5908">
                  <c:v>0.75959544059248496</c:v>
                </c:pt>
                <c:pt idx="5909">
                  <c:v>0.75960485124521904</c:v>
                </c:pt>
                <c:pt idx="5910">
                  <c:v>0.75962095176973099</c:v>
                </c:pt>
                <c:pt idx="5911">
                  <c:v>0.759729109222124</c:v>
                </c:pt>
                <c:pt idx="5912">
                  <c:v>0.75982600836102399</c:v>
                </c:pt>
                <c:pt idx="5913">
                  <c:v>0.75985248353558699</c:v>
                </c:pt>
                <c:pt idx="5914">
                  <c:v>0.759875781689203</c:v>
                </c:pt>
                <c:pt idx="5915">
                  <c:v>0.75990437487773099</c:v>
                </c:pt>
                <c:pt idx="5916">
                  <c:v>0.75997903486999796</c:v>
                </c:pt>
                <c:pt idx="5917">
                  <c:v>0.76006587344256404</c:v>
                </c:pt>
                <c:pt idx="5918">
                  <c:v>0.76026761427273304</c:v>
                </c:pt>
                <c:pt idx="5919">
                  <c:v>0.76029408944729604</c:v>
                </c:pt>
                <c:pt idx="5920">
                  <c:v>0.76032427114629797</c:v>
                </c:pt>
                <c:pt idx="5921">
                  <c:v>0.760357629866247</c:v>
                </c:pt>
                <c:pt idx="5922">
                  <c:v>0.76039846546540102</c:v>
                </c:pt>
                <c:pt idx="5923">
                  <c:v>0.76044605694928702</c:v>
                </c:pt>
                <c:pt idx="5924">
                  <c:v>0.76049318276000899</c:v>
                </c:pt>
                <c:pt idx="5925">
                  <c:v>0.76056890175925895</c:v>
                </c:pt>
                <c:pt idx="5926">
                  <c:v>0.76069492359017798</c:v>
                </c:pt>
                <c:pt idx="5927">
                  <c:v>0.760717162736811</c:v>
                </c:pt>
                <c:pt idx="5928">
                  <c:v>0.76073848416890599</c:v>
                </c:pt>
                <c:pt idx="5929">
                  <c:v>0.76075130620849807</c:v>
                </c:pt>
                <c:pt idx="5930">
                  <c:v>0.76078207910351903</c:v>
                </c:pt>
                <c:pt idx="5931">
                  <c:v>0.760834649465847</c:v>
                </c:pt>
                <c:pt idx="5932">
                  <c:v>0.76095994832565594</c:v>
                </c:pt>
                <c:pt idx="5933">
                  <c:v>0.76097345617422696</c:v>
                </c:pt>
                <c:pt idx="5934">
                  <c:v>0.76100167256901796</c:v>
                </c:pt>
                <c:pt idx="5935">
                  <c:v>0.76102928861498398</c:v>
                </c:pt>
                <c:pt idx="5936">
                  <c:v>0.76105300239358498</c:v>
                </c:pt>
                <c:pt idx="5937">
                  <c:v>0.761080318265138</c:v>
                </c:pt>
                <c:pt idx="5938">
                  <c:v>0.761130188807559</c:v>
                </c:pt>
                <c:pt idx="5939">
                  <c:v>0.76117937582132</c:v>
                </c:pt>
                <c:pt idx="5940">
                  <c:v>0.76122019954144293</c:v>
                </c:pt>
                <c:pt idx="5941">
                  <c:v>0.76123096016307501</c:v>
                </c:pt>
                <c:pt idx="5942">
                  <c:v>0.76124494648768704</c:v>
                </c:pt>
                <c:pt idx="5943">
                  <c:v>0.76126698479735599</c:v>
                </c:pt>
                <c:pt idx="5944">
                  <c:v>0.76131456563224098</c:v>
                </c:pt>
                <c:pt idx="5945">
                  <c:v>0.76145725967838507</c:v>
                </c:pt>
                <c:pt idx="5946">
                  <c:v>0.76156670544188598</c:v>
                </c:pt>
                <c:pt idx="5947">
                  <c:v>0.76160145096500298</c:v>
                </c:pt>
                <c:pt idx="5948">
                  <c:v>0.76166953340894805</c:v>
                </c:pt>
                <c:pt idx="5949">
                  <c:v>0.76171132194350699</c:v>
                </c:pt>
                <c:pt idx="5950">
                  <c:v>0.76177001370552899</c:v>
                </c:pt>
                <c:pt idx="5951">
                  <c:v>0.76184889543368595</c:v>
                </c:pt>
                <c:pt idx="5952">
                  <c:v>0.76193716784376697</c:v>
                </c:pt>
                <c:pt idx="5953">
                  <c:v>0.761970035230499</c:v>
                </c:pt>
                <c:pt idx="5954">
                  <c:v>0.76202215351517399</c:v>
                </c:pt>
                <c:pt idx="5955">
                  <c:v>0.76210079158623001</c:v>
                </c:pt>
                <c:pt idx="5956">
                  <c:v>0.76223313344914101</c:v>
                </c:pt>
                <c:pt idx="5957">
                  <c:v>0.76240229852125896</c:v>
                </c:pt>
                <c:pt idx="5958">
                  <c:v>0.76241776308586995</c:v>
                </c:pt>
                <c:pt idx="5959">
                  <c:v>0.762436357383796</c:v>
                </c:pt>
                <c:pt idx="5960">
                  <c:v>0.76245587219152</c:v>
                </c:pt>
                <c:pt idx="5961">
                  <c:v>0.76246636600322004</c:v>
                </c:pt>
                <c:pt idx="5962">
                  <c:v>0.76248532850506501</c:v>
                </c:pt>
                <c:pt idx="5963">
                  <c:v>0.76251515302253003</c:v>
                </c:pt>
                <c:pt idx="5964">
                  <c:v>0.762549764190946</c:v>
                </c:pt>
                <c:pt idx="5965">
                  <c:v>0.76255528724973598</c:v>
                </c:pt>
                <c:pt idx="5966">
                  <c:v>0.76256670157123496</c:v>
                </c:pt>
                <c:pt idx="5967">
                  <c:v>0.76258360297867001</c:v>
                </c:pt>
                <c:pt idx="5968">
                  <c:v>0.76264912412166497</c:v>
                </c:pt>
                <c:pt idx="5969">
                  <c:v>0.76272740159338404</c:v>
                </c:pt>
                <c:pt idx="5970">
                  <c:v>0.76286842087102902</c:v>
                </c:pt>
                <c:pt idx="5971">
                  <c:v>0.762947366012242</c:v>
                </c:pt>
                <c:pt idx="5972">
                  <c:v>0.762964929541879</c:v>
                </c:pt>
                <c:pt idx="5973">
                  <c:v>0.76300313021884003</c:v>
                </c:pt>
                <c:pt idx="5974">
                  <c:v>0.76305186901358402</c:v>
                </c:pt>
                <c:pt idx="5975">
                  <c:v>0.76313705213232497</c:v>
                </c:pt>
                <c:pt idx="5976">
                  <c:v>0.76320686716263297</c:v>
                </c:pt>
                <c:pt idx="5977">
                  <c:v>0.76330302748739698</c:v>
                </c:pt>
                <c:pt idx="5978">
                  <c:v>0.76332805551713001</c:v>
                </c:pt>
                <c:pt idx="5979">
                  <c:v>0.76334869266445393</c:v>
                </c:pt>
                <c:pt idx="5980">
                  <c:v>0.76338425881197003</c:v>
                </c:pt>
                <c:pt idx="5981">
                  <c:v>0.76342948490078599</c:v>
                </c:pt>
                <c:pt idx="5982">
                  <c:v>0.76344836569514596</c:v>
                </c:pt>
                <c:pt idx="5983">
                  <c:v>0.76356560225547498</c:v>
                </c:pt>
                <c:pt idx="5984">
                  <c:v>0.76368239972756302</c:v>
                </c:pt>
                <c:pt idx="5985">
                  <c:v>0.76370186019007902</c:v>
                </c:pt>
                <c:pt idx="5986">
                  <c:v>0.76374026524357996</c:v>
                </c:pt>
                <c:pt idx="5987">
                  <c:v>0.76378151511585801</c:v>
                </c:pt>
                <c:pt idx="5988">
                  <c:v>0.76382987703508098</c:v>
                </c:pt>
                <c:pt idx="5989">
                  <c:v>0.76390241991391594</c:v>
                </c:pt>
                <c:pt idx="5990">
                  <c:v>0.76395647147069401</c:v>
                </c:pt>
                <c:pt idx="5991">
                  <c:v>0.76398171923734803</c:v>
                </c:pt>
                <c:pt idx="5992">
                  <c:v>0.76401087862981998</c:v>
                </c:pt>
                <c:pt idx="5993">
                  <c:v>0.76403434838473694</c:v>
                </c:pt>
                <c:pt idx="5994">
                  <c:v>0.76406137416312703</c:v>
                </c:pt>
                <c:pt idx="5995">
                  <c:v>0.76408861562572805</c:v>
                </c:pt>
                <c:pt idx="5996">
                  <c:v>0.76414655365766504</c:v>
                </c:pt>
                <c:pt idx="5997">
                  <c:v>0.76425898497322897</c:v>
                </c:pt>
                <c:pt idx="5998">
                  <c:v>0.76428953866876204</c:v>
                </c:pt>
                <c:pt idx="5999">
                  <c:v>0.76431019070370598</c:v>
                </c:pt>
                <c:pt idx="6000">
                  <c:v>0.76435602124700597</c:v>
                </c:pt>
                <c:pt idx="6001">
                  <c:v>0.76441882606560196</c:v>
                </c:pt>
                <c:pt idx="6002">
                  <c:v>0.76446211046760804</c:v>
                </c:pt>
                <c:pt idx="6003">
                  <c:v>0.76449888806408306</c:v>
                </c:pt>
                <c:pt idx="6004">
                  <c:v>0.76451275038890898</c:v>
                </c:pt>
                <c:pt idx="6005">
                  <c:v>0.76452491528620403</c:v>
                </c:pt>
                <c:pt idx="6006">
                  <c:v>0.76454698184408998</c:v>
                </c:pt>
                <c:pt idx="6007">
                  <c:v>0.76457781844421102</c:v>
                </c:pt>
                <c:pt idx="6008">
                  <c:v>0.76463326774351303</c:v>
                </c:pt>
                <c:pt idx="6009">
                  <c:v>0.76471898783375902</c:v>
                </c:pt>
                <c:pt idx="6010">
                  <c:v>0.76473935696411499</c:v>
                </c:pt>
                <c:pt idx="6011">
                  <c:v>0.76475746285776403</c:v>
                </c:pt>
                <c:pt idx="6012">
                  <c:v>0.76477896360647302</c:v>
                </c:pt>
                <c:pt idx="6013">
                  <c:v>0.76483950518836297</c:v>
                </c:pt>
                <c:pt idx="6014">
                  <c:v>0.76489014510966402</c:v>
                </c:pt>
                <c:pt idx="6015">
                  <c:v>0.76493200829117702</c:v>
                </c:pt>
                <c:pt idx="6016">
                  <c:v>0.76505315274264196</c:v>
                </c:pt>
                <c:pt idx="6017">
                  <c:v>0.76508007373185705</c:v>
                </c:pt>
                <c:pt idx="6018">
                  <c:v>0.76511624881111406</c:v>
                </c:pt>
                <c:pt idx="6019">
                  <c:v>0.76518691640780101</c:v>
                </c:pt>
                <c:pt idx="6020">
                  <c:v>0.76525085375718604</c:v>
                </c:pt>
                <c:pt idx="6021">
                  <c:v>0.76541677660722196</c:v>
                </c:pt>
                <c:pt idx="6022">
                  <c:v>0.76558173297130505</c:v>
                </c:pt>
                <c:pt idx="6023">
                  <c:v>0.76570582176770896</c:v>
                </c:pt>
                <c:pt idx="6024">
                  <c:v>0.76573158156684995</c:v>
                </c:pt>
                <c:pt idx="6025">
                  <c:v>0.76575931560107102</c:v>
                </c:pt>
                <c:pt idx="6026">
                  <c:v>0.76577607158007899</c:v>
                </c:pt>
                <c:pt idx="6027">
                  <c:v>0.76585522913608495</c:v>
                </c:pt>
                <c:pt idx="6028">
                  <c:v>0.76590405259216099</c:v>
                </c:pt>
                <c:pt idx="6029">
                  <c:v>0.76596183183012101</c:v>
                </c:pt>
                <c:pt idx="6030">
                  <c:v>0.76597020981962594</c:v>
                </c:pt>
                <c:pt idx="6031">
                  <c:v>0.76598407683673597</c:v>
                </c:pt>
                <c:pt idx="6032">
                  <c:v>0.76600718853191996</c:v>
                </c:pt>
                <c:pt idx="6033">
                  <c:v>0.766039544905178</c:v>
                </c:pt>
                <c:pt idx="6034">
                  <c:v>0.76612736934687697</c:v>
                </c:pt>
                <c:pt idx="6035">
                  <c:v>0.76620219346003504</c:v>
                </c:pt>
                <c:pt idx="6036">
                  <c:v>0.76621201593048904</c:v>
                </c:pt>
                <c:pt idx="6037">
                  <c:v>0.76622963859806703</c:v>
                </c:pt>
                <c:pt idx="6038">
                  <c:v>0.76626257276370402</c:v>
                </c:pt>
                <c:pt idx="6039">
                  <c:v>0.766363397533944</c:v>
                </c:pt>
                <c:pt idx="6040">
                  <c:v>0.76641395436715898</c:v>
                </c:pt>
                <c:pt idx="6041">
                  <c:v>0.76645006639088498</c:v>
                </c:pt>
                <c:pt idx="6042">
                  <c:v>0.76645699989943994</c:v>
                </c:pt>
                <c:pt idx="6043">
                  <c:v>0.76648040049081401</c:v>
                </c:pt>
                <c:pt idx="6044">
                  <c:v>0.76649311192316505</c:v>
                </c:pt>
                <c:pt idx="6045">
                  <c:v>0.766517668099298</c:v>
                </c:pt>
                <c:pt idx="6046">
                  <c:v>0.76658299346486403</c:v>
                </c:pt>
                <c:pt idx="6047">
                  <c:v>0.76684842669826003</c:v>
                </c:pt>
                <c:pt idx="6048">
                  <c:v>0.76692603343744103</c:v>
                </c:pt>
                <c:pt idx="6049">
                  <c:v>0.76696436929655498</c:v>
                </c:pt>
                <c:pt idx="6050">
                  <c:v>0.76703879676210596</c:v>
                </c:pt>
                <c:pt idx="6051">
                  <c:v>0.76704653118883304</c:v>
                </c:pt>
                <c:pt idx="6052">
                  <c:v>0.76710214931289</c:v>
                </c:pt>
                <c:pt idx="6053">
                  <c:v>0.76712416482032997</c:v>
                </c:pt>
                <c:pt idx="6054">
                  <c:v>0.767135751929508</c:v>
                </c:pt>
                <c:pt idx="6055">
                  <c:v>0.76714589065004002</c:v>
                </c:pt>
                <c:pt idx="6056">
                  <c:v>0.76715631904829995</c:v>
                </c:pt>
                <c:pt idx="6057">
                  <c:v>0.76717442390639201</c:v>
                </c:pt>
                <c:pt idx="6058">
                  <c:v>0.76720223296842005</c:v>
                </c:pt>
                <c:pt idx="6059">
                  <c:v>0.76725394044313</c:v>
                </c:pt>
                <c:pt idx="6060">
                  <c:v>0.76726132722523099</c:v>
                </c:pt>
                <c:pt idx="6061">
                  <c:v>0.76727465240078696</c:v>
                </c:pt>
                <c:pt idx="6062">
                  <c:v>0.76729072951477195</c:v>
                </c:pt>
                <c:pt idx="6063">
                  <c:v>0.76737125992356303</c:v>
                </c:pt>
                <c:pt idx="6064">
                  <c:v>0.76738342638820101</c:v>
                </c:pt>
                <c:pt idx="6065">
                  <c:v>0.76738733703754802</c:v>
                </c:pt>
                <c:pt idx="6066">
                  <c:v>0.76739805511353898</c:v>
                </c:pt>
                <c:pt idx="6067">
                  <c:v>0.76741065609476999</c:v>
                </c:pt>
                <c:pt idx="6068">
                  <c:v>0.76743832031793402</c:v>
                </c:pt>
                <c:pt idx="6069">
                  <c:v>0.76745941872589096</c:v>
                </c:pt>
                <c:pt idx="6070">
                  <c:v>0.76748252351475799</c:v>
                </c:pt>
                <c:pt idx="6071">
                  <c:v>0.76771546732612794</c:v>
                </c:pt>
                <c:pt idx="6072">
                  <c:v>0.76786486957432698</c:v>
                </c:pt>
                <c:pt idx="6073">
                  <c:v>0.76800268920582404</c:v>
                </c:pt>
                <c:pt idx="6074">
                  <c:v>0.76835436538699697</c:v>
                </c:pt>
                <c:pt idx="6075">
                  <c:v>0.76832147480452595</c:v>
                </c:pt>
                <c:pt idx="6076">
                  <c:v>0.76829025662455397</c:v>
                </c:pt>
                <c:pt idx="6077">
                  <c:v>0.76831003968737399</c:v>
                </c:pt>
                <c:pt idx="6078">
                  <c:v>0.76839454583667099</c:v>
                </c:pt>
                <c:pt idx="6079">
                  <c:v>0.76849199436919302</c:v>
                </c:pt>
                <c:pt idx="6080">
                  <c:v>0.76864089027601501</c:v>
                </c:pt>
                <c:pt idx="6081">
                  <c:v>0.76864892118994699</c:v>
                </c:pt>
                <c:pt idx="6082">
                  <c:v>0.76865081381717604</c:v>
                </c:pt>
                <c:pt idx="6083">
                  <c:v>0.76865547528794498</c:v>
                </c:pt>
                <c:pt idx="6084">
                  <c:v>0.76867615399285794</c:v>
                </c:pt>
                <c:pt idx="6085">
                  <c:v>0.768678047744492</c:v>
                </c:pt>
                <c:pt idx="6086">
                  <c:v>0.768680009344622</c:v>
                </c:pt>
                <c:pt idx="6087">
                  <c:v>0.76868200711780799</c:v>
                </c:pt>
                <c:pt idx="6088">
                  <c:v>0.76868530169113303</c:v>
                </c:pt>
                <c:pt idx="6089">
                  <c:v>0.768687124221058</c:v>
                </c:pt>
                <c:pt idx="6090">
                  <c:v>0.76869953144400593</c:v>
                </c:pt>
                <c:pt idx="6091">
                  <c:v>0.76870584020143706</c:v>
                </c:pt>
                <c:pt idx="6092">
                  <c:v>0.76870825855845304</c:v>
                </c:pt>
                <c:pt idx="6093">
                  <c:v>0.76871281488326404</c:v>
                </c:pt>
                <c:pt idx="6094">
                  <c:v>0.76871726606211799</c:v>
                </c:pt>
                <c:pt idx="6095">
                  <c:v>0.76914287587382402</c:v>
                </c:pt>
                <c:pt idx="6096">
                  <c:v>0.76983729706440496</c:v>
                </c:pt>
                <c:pt idx="6097">
                  <c:v>0.76984924969679902</c:v>
                </c:pt>
                <c:pt idx="6098">
                  <c:v>0.76985962961440402</c:v>
                </c:pt>
                <c:pt idx="6099">
                  <c:v>0.76987126770383996</c:v>
                </c:pt>
                <c:pt idx="6100">
                  <c:v>0.76991027103059895</c:v>
                </c:pt>
                <c:pt idx="6101">
                  <c:v>0.769983525126129</c:v>
                </c:pt>
                <c:pt idx="6102">
                  <c:v>0.77002504773654301</c:v>
                </c:pt>
                <c:pt idx="6103">
                  <c:v>0.770071760673259</c:v>
                </c:pt>
                <c:pt idx="6104">
                  <c:v>0.77017643225367705</c:v>
                </c:pt>
                <c:pt idx="6105">
                  <c:v>0.77037972003383004</c:v>
                </c:pt>
                <c:pt idx="6106">
                  <c:v>0.770417782426709</c:v>
                </c:pt>
                <c:pt idx="6107">
                  <c:v>0.77047011821691902</c:v>
                </c:pt>
                <c:pt idx="6108">
                  <c:v>0.77050731555541396</c:v>
                </c:pt>
                <c:pt idx="6109">
                  <c:v>0.77062150273405305</c:v>
                </c:pt>
                <c:pt idx="6110">
                  <c:v>0.770730067059198</c:v>
                </c:pt>
                <c:pt idx="6111">
                  <c:v>0.77077158966961201</c:v>
                </c:pt>
                <c:pt idx="6112">
                  <c:v>0.77081008458968403</c:v>
                </c:pt>
                <c:pt idx="6113">
                  <c:v>0.77094852201739994</c:v>
                </c:pt>
                <c:pt idx="6114">
                  <c:v>0.77064093240049203</c:v>
                </c:pt>
                <c:pt idx="6115">
                  <c:v>0.77052116505549706</c:v>
                </c:pt>
                <c:pt idx="6116">
                  <c:v>0.77038732864347004</c:v>
                </c:pt>
                <c:pt idx="6117">
                  <c:v>0.77093717621065294</c:v>
                </c:pt>
                <c:pt idx="6118">
                  <c:v>0.77114808077713204</c:v>
                </c:pt>
                <c:pt idx="6119">
                  <c:v>0.77114793805418602</c:v>
                </c:pt>
                <c:pt idx="6120">
                  <c:v>0.77123737804609593</c:v>
                </c:pt>
                <c:pt idx="6121">
                  <c:v>0.77131876274786304</c:v>
                </c:pt>
                <c:pt idx="6122">
                  <c:v>0.77136424243414503</c:v>
                </c:pt>
                <c:pt idx="6123">
                  <c:v>0.77148469345218507</c:v>
                </c:pt>
                <c:pt idx="6124">
                  <c:v>0.77166796364680501</c:v>
                </c:pt>
                <c:pt idx="6125">
                  <c:v>0.77168658866658402</c:v>
                </c:pt>
                <c:pt idx="6126">
                  <c:v>0.77173352371642601</c:v>
                </c:pt>
                <c:pt idx="6127">
                  <c:v>0.77177785126349896</c:v>
                </c:pt>
                <c:pt idx="6128">
                  <c:v>0.77183372632283398</c:v>
                </c:pt>
                <c:pt idx="6129">
                  <c:v>0.77193057642568197</c:v>
                </c:pt>
                <c:pt idx="6130">
                  <c:v>0.77198347148185298</c:v>
                </c:pt>
                <c:pt idx="6131">
                  <c:v>0.77201364401389405</c:v>
                </c:pt>
                <c:pt idx="6132">
                  <c:v>0.77209671160210602</c:v>
                </c:pt>
                <c:pt idx="6133">
                  <c:v>0.77227625679277101</c:v>
                </c:pt>
                <c:pt idx="6134">
                  <c:v>0.77233809185843505</c:v>
                </c:pt>
                <c:pt idx="6135">
                  <c:v>0.77241259193754896</c:v>
                </c:pt>
                <c:pt idx="6136">
                  <c:v>0.77245555831590895</c:v>
                </c:pt>
                <c:pt idx="6137">
                  <c:v>0.77249954537630305</c:v>
                </c:pt>
                <c:pt idx="6138">
                  <c:v>0.77259541870496995</c:v>
                </c:pt>
                <c:pt idx="6139">
                  <c:v>0.77262791133937203</c:v>
                </c:pt>
                <c:pt idx="6140">
                  <c:v>0.77269562277015202</c:v>
                </c:pt>
                <c:pt idx="6141">
                  <c:v>0.77291181369695305</c:v>
                </c:pt>
                <c:pt idx="6142">
                  <c:v>0.77297297955085698</c:v>
                </c:pt>
                <c:pt idx="6143">
                  <c:v>0.77302827369025895</c:v>
                </c:pt>
                <c:pt idx="6144">
                  <c:v>0.77306519326489298</c:v>
                </c:pt>
                <c:pt idx="6145">
                  <c:v>0.77316942073744699</c:v>
                </c:pt>
                <c:pt idx="6146">
                  <c:v>0.77319344825448399</c:v>
                </c:pt>
                <c:pt idx="6147">
                  <c:v>0.77330676721997094</c:v>
                </c:pt>
                <c:pt idx="6148">
                  <c:v>0.77340937121164399</c:v>
                </c:pt>
                <c:pt idx="6149">
                  <c:v>0.77352658653124595</c:v>
                </c:pt>
                <c:pt idx="6150">
                  <c:v>0.77357074521120595</c:v>
                </c:pt>
                <c:pt idx="6151">
                  <c:v>0.77362951521909507</c:v>
                </c:pt>
                <c:pt idx="6152">
                  <c:v>0.77370298289589801</c:v>
                </c:pt>
                <c:pt idx="6153">
                  <c:v>0.77388706015499398</c:v>
                </c:pt>
                <c:pt idx="6154">
                  <c:v>0.77398251146603003</c:v>
                </c:pt>
                <c:pt idx="6155">
                  <c:v>0.77416247903835</c:v>
                </c:pt>
                <c:pt idx="6156">
                  <c:v>0.77421344141686299</c:v>
                </c:pt>
                <c:pt idx="6157">
                  <c:v>0.77427119877917794</c:v>
                </c:pt>
                <c:pt idx="6158">
                  <c:v>0.77430064370898499</c:v>
                </c:pt>
                <c:pt idx="6159">
                  <c:v>0.77440445596151197</c:v>
                </c:pt>
                <c:pt idx="6160">
                  <c:v>0.77454073313664695</c:v>
                </c:pt>
                <c:pt idx="6161">
                  <c:v>0.77465247287027506</c:v>
                </c:pt>
                <c:pt idx="6162">
                  <c:v>0.77476906346343399</c:v>
                </c:pt>
                <c:pt idx="6163">
                  <c:v>0.77488123732493397</c:v>
                </c:pt>
                <c:pt idx="6164">
                  <c:v>0.77493786218994798</c:v>
                </c:pt>
                <c:pt idx="6165">
                  <c:v>0.77499939454326405</c:v>
                </c:pt>
                <c:pt idx="6166">
                  <c:v>0.77509980930389</c:v>
                </c:pt>
                <c:pt idx="6167">
                  <c:v>0.775180971610411</c:v>
                </c:pt>
                <c:pt idx="6168">
                  <c:v>0.77488639421982097</c:v>
                </c:pt>
                <c:pt idx="6169">
                  <c:v>0.77502180299560097</c:v>
                </c:pt>
                <c:pt idx="6170">
                  <c:v>0.77505682713743806</c:v>
                </c:pt>
                <c:pt idx="6171">
                  <c:v>0.77511202823055203</c:v>
                </c:pt>
                <c:pt idx="6172">
                  <c:v>0.77518588348616702</c:v>
                </c:pt>
                <c:pt idx="6173">
                  <c:v>0.775333213300202</c:v>
                </c:pt>
                <c:pt idx="6174">
                  <c:v>0.77543295596500106</c:v>
                </c:pt>
                <c:pt idx="6175">
                  <c:v>0.77556696137725101</c:v>
                </c:pt>
                <c:pt idx="6176">
                  <c:v>0.77570477376143898</c:v>
                </c:pt>
                <c:pt idx="6177">
                  <c:v>0.77576492391807306</c:v>
                </c:pt>
                <c:pt idx="6178">
                  <c:v>0.77581403385608505</c:v>
                </c:pt>
                <c:pt idx="6179">
                  <c:v>0.77594385159920098</c:v>
                </c:pt>
                <c:pt idx="6180">
                  <c:v>0.77602227522114298</c:v>
                </c:pt>
                <c:pt idx="6181">
                  <c:v>0.77616122969691204</c:v>
                </c:pt>
                <c:pt idx="6182">
                  <c:v>0.77656757272830501</c:v>
                </c:pt>
                <c:pt idx="6183">
                  <c:v>0.776611361054242</c:v>
                </c:pt>
                <c:pt idx="6184">
                  <c:v>0.77664365490882203</c:v>
                </c:pt>
                <c:pt idx="6185">
                  <c:v>0.77651397957326806</c:v>
                </c:pt>
                <c:pt idx="6186">
                  <c:v>0.77661956906321294</c:v>
                </c:pt>
                <c:pt idx="6187">
                  <c:v>0.77672116719786899</c:v>
                </c:pt>
                <c:pt idx="6188">
                  <c:v>0.77678938308827994</c:v>
                </c:pt>
                <c:pt idx="6189">
                  <c:v>0.776833287996471</c:v>
                </c:pt>
                <c:pt idx="6190">
                  <c:v>0.77700092491865302</c:v>
                </c:pt>
                <c:pt idx="6191">
                  <c:v>0.77707313216435403</c:v>
                </c:pt>
                <c:pt idx="6192">
                  <c:v>0.77711921417542995</c:v>
                </c:pt>
                <c:pt idx="6193">
                  <c:v>0.777188155766803</c:v>
                </c:pt>
                <c:pt idx="6194">
                  <c:v>0.77730499362165695</c:v>
                </c:pt>
                <c:pt idx="6195">
                  <c:v>0.77738004757344403</c:v>
                </c:pt>
                <c:pt idx="6196">
                  <c:v>0.77754229783617401</c:v>
                </c:pt>
                <c:pt idx="6197">
                  <c:v>0.77765768428910398</c:v>
                </c:pt>
                <c:pt idx="6198">
                  <c:v>0.77768695367930196</c:v>
                </c:pt>
                <c:pt idx="6199">
                  <c:v>0.77786785198474306</c:v>
                </c:pt>
                <c:pt idx="6200">
                  <c:v>0.77787435523572701</c:v>
                </c:pt>
                <c:pt idx="6201">
                  <c:v>0.77780985609592901</c:v>
                </c:pt>
                <c:pt idx="6202">
                  <c:v>0.77780996553349402</c:v>
                </c:pt>
                <c:pt idx="6203">
                  <c:v>0.77785220420054701</c:v>
                </c:pt>
                <c:pt idx="6204">
                  <c:v>0.778056961167501</c:v>
                </c:pt>
                <c:pt idx="6205">
                  <c:v>0.77819091808301299</c:v>
                </c:pt>
                <c:pt idx="6206">
                  <c:v>0.77825005221688703</c:v>
                </c:pt>
                <c:pt idx="6207">
                  <c:v>0.77830797953170294</c:v>
                </c:pt>
                <c:pt idx="6208">
                  <c:v>0.77840170914525997</c:v>
                </c:pt>
                <c:pt idx="6209">
                  <c:v>0.77851555240979398</c:v>
                </c:pt>
                <c:pt idx="6210">
                  <c:v>0.77861370702656496</c:v>
                </c:pt>
                <c:pt idx="6211">
                  <c:v>0.77867364570647901</c:v>
                </c:pt>
                <c:pt idx="6212">
                  <c:v>0.77886995494002198</c:v>
                </c:pt>
                <c:pt idx="6213">
                  <c:v>0.77890052768950802</c:v>
                </c:pt>
                <c:pt idx="6214">
                  <c:v>0.77899023457286898</c:v>
                </c:pt>
                <c:pt idx="6215">
                  <c:v>0.77905419598297798</c:v>
                </c:pt>
                <c:pt idx="6216">
                  <c:v>0.77912258239630194</c:v>
                </c:pt>
                <c:pt idx="6217">
                  <c:v>0.77914803428358503</c:v>
                </c:pt>
                <c:pt idx="6218">
                  <c:v>0.77909620461557805</c:v>
                </c:pt>
                <c:pt idx="6219">
                  <c:v>0.77913228974008097</c:v>
                </c:pt>
                <c:pt idx="6220">
                  <c:v>0.77918109057512197</c:v>
                </c:pt>
                <c:pt idx="6221">
                  <c:v>0.77920669383012597</c:v>
                </c:pt>
                <c:pt idx="6222">
                  <c:v>0.77937815511278896</c:v>
                </c:pt>
                <c:pt idx="6223">
                  <c:v>0.77945579127951203</c:v>
                </c:pt>
                <c:pt idx="6224">
                  <c:v>0.77957037727959599</c:v>
                </c:pt>
                <c:pt idx="6225">
                  <c:v>0.779648428612986</c:v>
                </c:pt>
                <c:pt idx="6226">
                  <c:v>0.77973478327971601</c:v>
                </c:pt>
                <c:pt idx="6227">
                  <c:v>0.77996021877988098</c:v>
                </c:pt>
                <c:pt idx="6228">
                  <c:v>0.78006234977995603</c:v>
                </c:pt>
                <c:pt idx="6229">
                  <c:v>0.78015534711335699</c:v>
                </c:pt>
                <c:pt idx="6230">
                  <c:v>0.78019063628005003</c:v>
                </c:pt>
                <c:pt idx="6231">
                  <c:v>0.78022800128007697</c:v>
                </c:pt>
                <c:pt idx="6232">
                  <c:v>0.780326488926536</c:v>
                </c:pt>
                <c:pt idx="6233">
                  <c:v>0.78035215498654298</c:v>
                </c:pt>
                <c:pt idx="6234">
                  <c:v>0.78038665645336003</c:v>
                </c:pt>
                <c:pt idx="6235">
                  <c:v>0.78053730593848003</c:v>
                </c:pt>
                <c:pt idx="6236">
                  <c:v>0.78057551484505794</c:v>
                </c:pt>
                <c:pt idx="6237">
                  <c:v>0.78059358662519696</c:v>
                </c:pt>
                <c:pt idx="6238">
                  <c:v>0.78064814618999601</c:v>
                </c:pt>
                <c:pt idx="6239">
                  <c:v>0.78069979258450806</c:v>
                </c:pt>
                <c:pt idx="6240">
                  <c:v>0.78073442604911603</c:v>
                </c:pt>
                <c:pt idx="6241">
                  <c:v>0.78091343516136802</c:v>
                </c:pt>
                <c:pt idx="6242">
                  <c:v>0.78111998413704298</c:v>
                </c:pt>
                <c:pt idx="6243">
                  <c:v>0.781180071111785</c:v>
                </c:pt>
                <c:pt idx="6244">
                  <c:v>0.78120302099797101</c:v>
                </c:pt>
                <c:pt idx="6245">
                  <c:v>0.78124307898113199</c:v>
                </c:pt>
                <c:pt idx="6246">
                  <c:v>0.78133946850311298</c:v>
                </c:pt>
                <c:pt idx="6247">
                  <c:v>0.78146381515917596</c:v>
                </c:pt>
                <c:pt idx="6248">
                  <c:v>0.78153642025365599</c:v>
                </c:pt>
                <c:pt idx="6249">
                  <c:v>0.78164598127100504</c:v>
                </c:pt>
                <c:pt idx="6250">
                  <c:v>0.78167389150131306</c:v>
                </c:pt>
                <c:pt idx="6251">
                  <c:v>0.78168523503712906</c:v>
                </c:pt>
                <c:pt idx="6252">
                  <c:v>0.78183277415355501</c:v>
                </c:pt>
                <c:pt idx="6253">
                  <c:v>0.78188912428462798</c:v>
                </c:pt>
                <c:pt idx="6254">
                  <c:v>0.78193893052951102</c:v>
                </c:pt>
                <c:pt idx="6255">
                  <c:v>0.78195710799114704</c:v>
                </c:pt>
                <c:pt idx="6256">
                  <c:v>0.78198832409371499</c:v>
                </c:pt>
                <c:pt idx="6257">
                  <c:v>0.782011094323666</c:v>
                </c:pt>
                <c:pt idx="6258">
                  <c:v>0.78204703875808801</c:v>
                </c:pt>
                <c:pt idx="6259">
                  <c:v>0.78205386982707403</c:v>
                </c:pt>
                <c:pt idx="6260">
                  <c:v>0.782059399740062</c:v>
                </c:pt>
                <c:pt idx="6261">
                  <c:v>0.78206874659268899</c:v>
                </c:pt>
                <c:pt idx="6262">
                  <c:v>0.78214175720794499</c:v>
                </c:pt>
                <c:pt idx="6263">
                  <c:v>0.78227520131263706</c:v>
                </c:pt>
                <c:pt idx="6264">
                  <c:v>0.78237997578546203</c:v>
                </c:pt>
                <c:pt idx="6265">
                  <c:v>0.78242532593041503</c:v>
                </c:pt>
                <c:pt idx="6266">
                  <c:v>0.78272296883580306</c:v>
                </c:pt>
                <c:pt idx="6267">
                  <c:v>0.78287048712341201</c:v>
                </c:pt>
                <c:pt idx="6268">
                  <c:v>0.78299071438012102</c:v>
                </c:pt>
                <c:pt idx="6269">
                  <c:v>0.78305150261512302</c:v>
                </c:pt>
                <c:pt idx="6270">
                  <c:v>0.78308380801222399</c:v>
                </c:pt>
                <c:pt idx="6271">
                  <c:v>0.78309901933552006</c:v>
                </c:pt>
                <c:pt idx="6272">
                  <c:v>0.78314489864933101</c:v>
                </c:pt>
                <c:pt idx="6273">
                  <c:v>0.78321604838732806</c:v>
                </c:pt>
                <c:pt idx="6274">
                  <c:v>0.78327268858326393</c:v>
                </c:pt>
                <c:pt idx="6275">
                  <c:v>0.78331777005742298</c:v>
                </c:pt>
                <c:pt idx="6276">
                  <c:v>0.78332636330029703</c:v>
                </c:pt>
                <c:pt idx="6277">
                  <c:v>0.78333931926647804</c:v>
                </c:pt>
                <c:pt idx="6278">
                  <c:v>0.78335134980650201</c:v>
                </c:pt>
                <c:pt idx="6279">
                  <c:v>0.78337034207479905</c:v>
                </c:pt>
                <c:pt idx="6280">
                  <c:v>0.78338306480349296</c:v>
                </c:pt>
                <c:pt idx="6281">
                  <c:v>0.78340514782544002</c:v>
                </c:pt>
                <c:pt idx="6282">
                  <c:v>0.783408146754347</c:v>
                </c:pt>
                <c:pt idx="6283">
                  <c:v>0.78341559863829602</c:v>
                </c:pt>
                <c:pt idx="6284">
                  <c:v>0.78348021192473505</c:v>
                </c:pt>
                <c:pt idx="6285">
                  <c:v>0.78350913331815097</c:v>
                </c:pt>
                <c:pt idx="6286">
                  <c:v>0.78401692395400702</c:v>
                </c:pt>
                <c:pt idx="6287">
                  <c:v>0.78404262268210501</c:v>
                </c:pt>
                <c:pt idx="6288">
                  <c:v>0.78407094372939701</c:v>
                </c:pt>
                <c:pt idx="6289">
                  <c:v>0.784167445075724</c:v>
                </c:pt>
                <c:pt idx="6290">
                  <c:v>0.784287547294795</c:v>
                </c:pt>
                <c:pt idx="6291">
                  <c:v>0.78431521289426598</c:v>
                </c:pt>
                <c:pt idx="6292">
                  <c:v>0.78453175369334893</c:v>
                </c:pt>
                <c:pt idx="6293">
                  <c:v>0.78453963033920704</c:v>
                </c:pt>
                <c:pt idx="6294">
                  <c:v>0.78456978312413406</c:v>
                </c:pt>
                <c:pt idx="6295">
                  <c:v>0.78458836708545698</c:v>
                </c:pt>
                <c:pt idx="6296">
                  <c:v>0.78460621261122998</c:v>
                </c:pt>
                <c:pt idx="6297">
                  <c:v>0.78462528886291794</c:v>
                </c:pt>
                <c:pt idx="6298">
                  <c:v>0.78463821148502999</c:v>
                </c:pt>
                <c:pt idx="6299">
                  <c:v>0.784646334276071</c:v>
                </c:pt>
                <c:pt idx="6300">
                  <c:v>0.78466490454259497</c:v>
                </c:pt>
                <c:pt idx="6301">
                  <c:v>0.78468644993134107</c:v>
                </c:pt>
                <c:pt idx="6302">
                  <c:v>0.78474218411061103</c:v>
                </c:pt>
                <c:pt idx="6303">
                  <c:v>0.78479534376196702</c:v>
                </c:pt>
                <c:pt idx="6304">
                  <c:v>0.78481285224735897</c:v>
                </c:pt>
                <c:pt idx="6305">
                  <c:v>0.78483591334929903</c:v>
                </c:pt>
                <c:pt idx="6306">
                  <c:v>0.78493025422087004</c:v>
                </c:pt>
                <c:pt idx="6307">
                  <c:v>0.78501987804886297</c:v>
                </c:pt>
                <c:pt idx="6308">
                  <c:v>0.78511002599280899</c:v>
                </c:pt>
                <c:pt idx="6309">
                  <c:v>0.78517501637100295</c:v>
                </c:pt>
                <c:pt idx="6310">
                  <c:v>0.78535373991103596</c:v>
                </c:pt>
                <c:pt idx="6311">
                  <c:v>0.78540719973826001</c:v>
                </c:pt>
                <c:pt idx="6312">
                  <c:v>0.78543872328763997</c:v>
                </c:pt>
                <c:pt idx="6313">
                  <c:v>0.785574900986308</c:v>
                </c:pt>
                <c:pt idx="6314">
                  <c:v>0.785771249463043</c:v>
                </c:pt>
                <c:pt idx="6315">
                  <c:v>0.78579791651031594</c:v>
                </c:pt>
                <c:pt idx="6316">
                  <c:v>0.78582763122013399</c:v>
                </c:pt>
                <c:pt idx="6317">
                  <c:v>0.78584191713831597</c:v>
                </c:pt>
                <c:pt idx="6318">
                  <c:v>0.78588001292013498</c:v>
                </c:pt>
                <c:pt idx="6319">
                  <c:v>0.78592407608506998</c:v>
                </c:pt>
                <c:pt idx="6320">
                  <c:v>0.785958271992099</c:v>
                </c:pt>
                <c:pt idx="6321">
                  <c:v>0.78601854535340898</c:v>
                </c:pt>
                <c:pt idx="6322">
                  <c:v>0.78602285059350196</c:v>
                </c:pt>
                <c:pt idx="6323">
                  <c:v>0.78604326973223193</c:v>
                </c:pt>
                <c:pt idx="6324">
                  <c:v>0.78605778454169006</c:v>
                </c:pt>
                <c:pt idx="6325">
                  <c:v>0.78607734263240103</c:v>
                </c:pt>
                <c:pt idx="6326">
                  <c:v>0.78614581555903507</c:v>
                </c:pt>
                <c:pt idx="6327">
                  <c:v>0.78622436776237503</c:v>
                </c:pt>
                <c:pt idx="6328">
                  <c:v>0.78638108577856303</c:v>
                </c:pt>
                <c:pt idx="6329">
                  <c:v>0.78641337776947906</c:v>
                </c:pt>
                <c:pt idx="6330">
                  <c:v>0.78647071252885903</c:v>
                </c:pt>
                <c:pt idx="6331">
                  <c:v>0.78655704417804206</c:v>
                </c:pt>
                <c:pt idx="6332">
                  <c:v>0.786739710829094</c:v>
                </c:pt>
                <c:pt idx="6333">
                  <c:v>0.786784919757475</c:v>
                </c:pt>
                <c:pt idx="6334">
                  <c:v>0.78679844379587993</c:v>
                </c:pt>
                <c:pt idx="6335">
                  <c:v>0.786824719070495</c:v>
                </c:pt>
                <c:pt idx="6336">
                  <c:v>0.78686094087593794</c:v>
                </c:pt>
                <c:pt idx="6337">
                  <c:v>0.78696260431799403</c:v>
                </c:pt>
                <c:pt idx="6338">
                  <c:v>0.78699866736331703</c:v>
                </c:pt>
                <c:pt idx="6339">
                  <c:v>0.78708517911478804</c:v>
                </c:pt>
                <c:pt idx="6340">
                  <c:v>0.78717213500804295</c:v>
                </c:pt>
                <c:pt idx="6341">
                  <c:v>0.78719921742982901</c:v>
                </c:pt>
                <c:pt idx="6342">
                  <c:v>0.78720886554258995</c:v>
                </c:pt>
                <c:pt idx="6343">
                  <c:v>0.78725896802289497</c:v>
                </c:pt>
                <c:pt idx="6344">
                  <c:v>0.78729315958040003</c:v>
                </c:pt>
                <c:pt idx="6345">
                  <c:v>0.78733818410661893</c:v>
                </c:pt>
                <c:pt idx="6346">
                  <c:v>0.787364011711847</c:v>
                </c:pt>
                <c:pt idx="6347">
                  <c:v>0.78738526633373307</c:v>
                </c:pt>
                <c:pt idx="6348">
                  <c:v>0.78739943608165597</c:v>
                </c:pt>
                <c:pt idx="6349">
                  <c:v>0.78740268331555596</c:v>
                </c:pt>
                <c:pt idx="6350">
                  <c:v>0.78743781248228295</c:v>
                </c:pt>
                <c:pt idx="6351">
                  <c:v>0.78762491798392098</c:v>
                </c:pt>
                <c:pt idx="6352">
                  <c:v>0.78767573804092006</c:v>
                </c:pt>
                <c:pt idx="6353">
                  <c:v>0.78773926311217002</c:v>
                </c:pt>
                <c:pt idx="6354">
                  <c:v>0.78783113013828499</c:v>
                </c:pt>
                <c:pt idx="6355">
                  <c:v>0.78796111220715004</c:v>
                </c:pt>
                <c:pt idx="6356">
                  <c:v>0.78791092617840697</c:v>
                </c:pt>
                <c:pt idx="6357">
                  <c:v>0.78793984091151503</c:v>
                </c:pt>
                <c:pt idx="6358">
                  <c:v>0.78808221188646099</c:v>
                </c:pt>
                <c:pt idx="6359">
                  <c:v>0.788174334282014</c:v>
                </c:pt>
                <c:pt idx="6360">
                  <c:v>0.78831072624485099</c:v>
                </c:pt>
                <c:pt idx="6361">
                  <c:v>0.78831700764161394</c:v>
                </c:pt>
                <c:pt idx="6362">
                  <c:v>0.78833306010000803</c:v>
                </c:pt>
                <c:pt idx="6363">
                  <c:v>0.78836342018436201</c:v>
                </c:pt>
                <c:pt idx="6364">
                  <c:v>0.78840861134440499</c:v>
                </c:pt>
                <c:pt idx="6365">
                  <c:v>0.78842536173577304</c:v>
                </c:pt>
                <c:pt idx="6366">
                  <c:v>0.78845589630336999</c:v>
                </c:pt>
                <c:pt idx="6367">
                  <c:v>0.78849832082242499</c:v>
                </c:pt>
                <c:pt idx="6368">
                  <c:v>0.78851553000968</c:v>
                </c:pt>
                <c:pt idx="6369">
                  <c:v>0.78852225543918197</c:v>
                </c:pt>
                <c:pt idx="6370">
                  <c:v>0.78852878306193397</c:v>
                </c:pt>
                <c:pt idx="6371">
                  <c:v>0.78854065146693797</c:v>
                </c:pt>
                <c:pt idx="6372">
                  <c:v>0.78858832289370207</c:v>
                </c:pt>
                <c:pt idx="6373">
                  <c:v>0.78866365489345902</c:v>
                </c:pt>
                <c:pt idx="6374">
                  <c:v>0.78872236208978497</c:v>
                </c:pt>
                <c:pt idx="6375">
                  <c:v>0.78874122277276804</c:v>
                </c:pt>
                <c:pt idx="6376">
                  <c:v>0.78881631638094096</c:v>
                </c:pt>
                <c:pt idx="6377">
                  <c:v>0.78890412564343304</c:v>
                </c:pt>
                <c:pt idx="6378">
                  <c:v>0.78894600835087203</c:v>
                </c:pt>
                <c:pt idx="6379">
                  <c:v>0.78904825690095404</c:v>
                </c:pt>
                <c:pt idx="6380">
                  <c:v>0.78929160718514002</c:v>
                </c:pt>
                <c:pt idx="6381">
                  <c:v>0.78934442740186306</c:v>
                </c:pt>
                <c:pt idx="6382">
                  <c:v>0.78938026969178199</c:v>
                </c:pt>
                <c:pt idx="6383">
                  <c:v>0.78943497634481596</c:v>
                </c:pt>
                <c:pt idx="6384">
                  <c:v>0.78938930041403998</c:v>
                </c:pt>
                <c:pt idx="6385">
                  <c:v>0.78950872377855397</c:v>
                </c:pt>
                <c:pt idx="6386">
                  <c:v>0.78959258116839004</c:v>
                </c:pt>
                <c:pt idx="6387">
                  <c:v>0.78962912602310498</c:v>
                </c:pt>
                <c:pt idx="6388">
                  <c:v>0.78965294543733899</c:v>
                </c:pt>
                <c:pt idx="6389">
                  <c:v>0.78966436570443699</c:v>
                </c:pt>
                <c:pt idx="6390">
                  <c:v>0.789672523038079</c:v>
                </c:pt>
                <c:pt idx="6391">
                  <c:v>0.78969957007501301</c:v>
                </c:pt>
                <c:pt idx="6392">
                  <c:v>0.78974010669509798</c:v>
                </c:pt>
                <c:pt idx="6393">
                  <c:v>0.789796104641311</c:v>
                </c:pt>
                <c:pt idx="6394">
                  <c:v>0.78982834588306905</c:v>
                </c:pt>
                <c:pt idx="6395">
                  <c:v>0.78984637552484194</c:v>
                </c:pt>
                <c:pt idx="6396">
                  <c:v>0.78986034585436493</c:v>
                </c:pt>
                <c:pt idx="6397">
                  <c:v>0.78993694796057201</c:v>
                </c:pt>
                <c:pt idx="6398">
                  <c:v>0.78996091677845903</c:v>
                </c:pt>
                <c:pt idx="6399">
                  <c:v>0.78995057829524407</c:v>
                </c:pt>
                <c:pt idx="6400">
                  <c:v>0.790002808418794</c:v>
                </c:pt>
                <c:pt idx="6401">
                  <c:v>0.79005305825329897</c:v>
                </c:pt>
                <c:pt idx="6402">
                  <c:v>0.79006642520435</c:v>
                </c:pt>
                <c:pt idx="6403">
                  <c:v>0.79008127737218403</c:v>
                </c:pt>
                <c:pt idx="6404">
                  <c:v>0.79010306055167401</c:v>
                </c:pt>
                <c:pt idx="6405">
                  <c:v>0.79040415019080901</c:v>
                </c:pt>
                <c:pt idx="6406">
                  <c:v>0.790591389810687</c:v>
                </c:pt>
                <c:pt idx="6407">
                  <c:v>0.79067697411029103</c:v>
                </c:pt>
                <c:pt idx="6408">
                  <c:v>0.79071254830711402</c:v>
                </c:pt>
                <c:pt idx="6409">
                  <c:v>0.79073110875762997</c:v>
                </c:pt>
                <c:pt idx="6410">
                  <c:v>0.790764105114103</c:v>
                </c:pt>
                <c:pt idx="6411">
                  <c:v>0.79077705663554398</c:v>
                </c:pt>
                <c:pt idx="6412">
                  <c:v>0.79081781718877797</c:v>
                </c:pt>
                <c:pt idx="6413">
                  <c:v>0.790874119833614</c:v>
                </c:pt>
                <c:pt idx="6414">
                  <c:v>0.79091032860167099</c:v>
                </c:pt>
                <c:pt idx="6415">
                  <c:v>0.79092564769584905</c:v>
                </c:pt>
                <c:pt idx="6416">
                  <c:v>0.79093499831177594</c:v>
                </c:pt>
                <c:pt idx="6417">
                  <c:v>0.79103467189857102</c:v>
                </c:pt>
                <c:pt idx="6418">
                  <c:v>0.79105317418114995</c:v>
                </c:pt>
                <c:pt idx="6419">
                  <c:v>0.79111803164481298</c:v>
                </c:pt>
                <c:pt idx="6420">
                  <c:v>0.791139956800475</c:v>
                </c:pt>
                <c:pt idx="6421">
                  <c:v>0.79117435262291103</c:v>
                </c:pt>
                <c:pt idx="6422">
                  <c:v>0.79118364295805099</c:v>
                </c:pt>
                <c:pt idx="6423">
                  <c:v>0.79119633219629204</c:v>
                </c:pt>
                <c:pt idx="6424">
                  <c:v>0.79120743527975301</c:v>
                </c:pt>
                <c:pt idx="6425">
                  <c:v>0.79123761929150693</c:v>
                </c:pt>
                <c:pt idx="6426">
                  <c:v>0.79129232667347904</c:v>
                </c:pt>
                <c:pt idx="6427">
                  <c:v>0.79136527061811202</c:v>
                </c:pt>
                <c:pt idx="6428">
                  <c:v>0.79150661739305495</c:v>
                </c:pt>
                <c:pt idx="6429">
                  <c:v>0.79154827655281601</c:v>
                </c:pt>
                <c:pt idx="6430">
                  <c:v>0.79157423805817495</c:v>
                </c:pt>
                <c:pt idx="6431">
                  <c:v>0.79161891599762901</c:v>
                </c:pt>
                <c:pt idx="6432">
                  <c:v>0.79165333008612804</c:v>
                </c:pt>
                <c:pt idx="6433">
                  <c:v>0.79172396953094104</c:v>
                </c:pt>
                <c:pt idx="6434">
                  <c:v>0.79186118529559901</c:v>
                </c:pt>
                <c:pt idx="6435">
                  <c:v>0.79191967691912302</c:v>
                </c:pt>
                <c:pt idx="6436">
                  <c:v>0.79195095754356803</c:v>
                </c:pt>
                <c:pt idx="6437">
                  <c:v>0.79197242463877604</c:v>
                </c:pt>
                <c:pt idx="6438">
                  <c:v>0.79200953204620594</c:v>
                </c:pt>
                <c:pt idx="6439">
                  <c:v>0.79212821441542403</c:v>
                </c:pt>
                <c:pt idx="6440">
                  <c:v>0.79220809876459597</c:v>
                </c:pt>
                <c:pt idx="6441">
                  <c:v>0.79223522401454494</c:v>
                </c:pt>
                <c:pt idx="6442">
                  <c:v>0.79227415889712405</c:v>
                </c:pt>
                <c:pt idx="6443">
                  <c:v>0.792286891157303</c:v>
                </c:pt>
                <c:pt idx="6444">
                  <c:v>0.79229719794213405</c:v>
                </c:pt>
                <c:pt idx="6445">
                  <c:v>0.79231176803676506</c:v>
                </c:pt>
                <c:pt idx="6446">
                  <c:v>0.79233145044530207</c:v>
                </c:pt>
                <c:pt idx="6447">
                  <c:v>0.79239279821217101</c:v>
                </c:pt>
                <c:pt idx="6448">
                  <c:v>0.79251089266339303</c:v>
                </c:pt>
                <c:pt idx="6449">
                  <c:v>0.79255103676074501</c:v>
                </c:pt>
                <c:pt idx="6450">
                  <c:v>0.79256891676338903</c:v>
                </c:pt>
                <c:pt idx="6451">
                  <c:v>0.79257933380840706</c:v>
                </c:pt>
                <c:pt idx="6452">
                  <c:v>0.79260856372577204</c:v>
                </c:pt>
                <c:pt idx="6453">
                  <c:v>0.79263686077343298</c:v>
                </c:pt>
                <c:pt idx="6454">
                  <c:v>0.792658783211457</c:v>
                </c:pt>
                <c:pt idx="6455">
                  <c:v>0.792679508692821</c:v>
                </c:pt>
                <c:pt idx="6456">
                  <c:v>0.79272148362660699</c:v>
                </c:pt>
                <c:pt idx="6457">
                  <c:v>0.79276905521823093</c:v>
                </c:pt>
                <c:pt idx="6458">
                  <c:v>0.79287119422377605</c:v>
                </c:pt>
                <c:pt idx="6459">
                  <c:v>0.79315472610208604</c:v>
                </c:pt>
                <c:pt idx="6460">
                  <c:v>0.79326375410870598</c:v>
                </c:pt>
                <c:pt idx="6461">
                  <c:v>0.79328200619071298</c:v>
                </c:pt>
                <c:pt idx="6462">
                  <c:v>0.79332155236839597</c:v>
                </c:pt>
                <c:pt idx="6463">
                  <c:v>0.79333950024903699</c:v>
                </c:pt>
                <c:pt idx="6464">
                  <c:v>0.79335592712284397</c:v>
                </c:pt>
                <c:pt idx="6465">
                  <c:v>0.79337874222535298</c:v>
                </c:pt>
                <c:pt idx="6466">
                  <c:v>0.79339638590462702</c:v>
                </c:pt>
                <c:pt idx="6467">
                  <c:v>0.79345965978891997</c:v>
                </c:pt>
                <c:pt idx="6468">
                  <c:v>0.79356673867003102</c:v>
                </c:pt>
                <c:pt idx="6469">
                  <c:v>0.79365404446230103</c:v>
                </c:pt>
                <c:pt idx="6470">
                  <c:v>0.79361662832817503</c:v>
                </c:pt>
                <c:pt idx="6471">
                  <c:v>0.79363415917586</c:v>
                </c:pt>
                <c:pt idx="6472">
                  <c:v>0.793671622357213</c:v>
                </c:pt>
                <c:pt idx="6473">
                  <c:v>0.79373478143859799</c:v>
                </c:pt>
                <c:pt idx="6474">
                  <c:v>0.79378689368445499</c:v>
                </c:pt>
                <c:pt idx="6475">
                  <c:v>0.79380154274895898</c:v>
                </c:pt>
                <c:pt idx="6476">
                  <c:v>0.79381691225925799</c:v>
                </c:pt>
                <c:pt idx="6477">
                  <c:v>0.79383516355273798</c:v>
                </c:pt>
                <c:pt idx="6478">
                  <c:v>0.79385317469761896</c:v>
                </c:pt>
                <c:pt idx="6479">
                  <c:v>0.79394906438750701</c:v>
                </c:pt>
                <c:pt idx="6480">
                  <c:v>0.79408545822755894</c:v>
                </c:pt>
                <c:pt idx="6481">
                  <c:v>0.79420688276588203</c:v>
                </c:pt>
                <c:pt idx="6482">
                  <c:v>0.79421651406828198</c:v>
                </c:pt>
                <c:pt idx="6483">
                  <c:v>0.794229155152682</c:v>
                </c:pt>
                <c:pt idx="6484">
                  <c:v>0.79424119428068196</c:v>
                </c:pt>
                <c:pt idx="6485">
                  <c:v>0.79425664449494804</c:v>
                </c:pt>
                <c:pt idx="6486">
                  <c:v>0.79429095600974797</c:v>
                </c:pt>
                <c:pt idx="6487">
                  <c:v>0.79433590208761395</c:v>
                </c:pt>
                <c:pt idx="6488">
                  <c:v>0.79438285004058806</c:v>
                </c:pt>
                <c:pt idx="6489">
                  <c:v>0.794504476529176</c:v>
                </c:pt>
                <c:pt idx="6490">
                  <c:v>0.79454749554443294</c:v>
                </c:pt>
                <c:pt idx="6491">
                  <c:v>0.79458816806794796</c:v>
                </c:pt>
                <c:pt idx="6492">
                  <c:v>0.79461789029666996</c:v>
                </c:pt>
                <c:pt idx="6493">
                  <c:v>0.79478179388390502</c:v>
                </c:pt>
                <c:pt idx="6494">
                  <c:v>0.79485026681635307</c:v>
                </c:pt>
                <c:pt idx="6495">
                  <c:v>0.794877737992844</c:v>
                </c:pt>
                <c:pt idx="6496">
                  <c:v>0.79493308420288</c:v>
                </c:pt>
                <c:pt idx="6497">
                  <c:v>0.794953591241364</c:v>
                </c:pt>
                <c:pt idx="6498">
                  <c:v>0.79505562854992107</c:v>
                </c:pt>
                <c:pt idx="6499">
                  <c:v>0.79517640823564895</c:v>
                </c:pt>
                <c:pt idx="6500">
                  <c:v>0.79525346194243696</c:v>
                </c:pt>
                <c:pt idx="6501">
                  <c:v>0.79528225709930001</c:v>
                </c:pt>
                <c:pt idx="6502">
                  <c:v>0.79529612143408501</c:v>
                </c:pt>
                <c:pt idx="6503">
                  <c:v>0.79530811941611101</c:v>
                </c:pt>
                <c:pt idx="6504">
                  <c:v>0.79533051564922597</c:v>
                </c:pt>
                <c:pt idx="6505">
                  <c:v>0.79540516975961006</c:v>
                </c:pt>
                <c:pt idx="6506">
                  <c:v>0.79548089035728498</c:v>
                </c:pt>
                <c:pt idx="6507">
                  <c:v>0.79555047865303596</c:v>
                </c:pt>
                <c:pt idx="6508">
                  <c:v>0.79557541319376501</c:v>
                </c:pt>
                <c:pt idx="6509">
                  <c:v>0.79558625780968706</c:v>
                </c:pt>
                <c:pt idx="6510">
                  <c:v>0.79560474699093298</c:v>
                </c:pt>
                <c:pt idx="6511">
                  <c:v>0.79568545937829205</c:v>
                </c:pt>
                <c:pt idx="6512">
                  <c:v>0.79570181519246996</c:v>
                </c:pt>
                <c:pt idx="6513">
                  <c:v>0.79571070422191503</c:v>
                </c:pt>
                <c:pt idx="6514">
                  <c:v>0.79571994881253794</c:v>
                </c:pt>
                <c:pt idx="6515">
                  <c:v>0.79573417125964896</c:v>
                </c:pt>
                <c:pt idx="6516">
                  <c:v>0.79575723720667002</c:v>
                </c:pt>
                <c:pt idx="6517">
                  <c:v>0.79579563726200597</c:v>
                </c:pt>
                <c:pt idx="6518">
                  <c:v>0.79608288273972705</c:v>
                </c:pt>
                <c:pt idx="6519">
                  <c:v>0.79622884248576498</c:v>
                </c:pt>
                <c:pt idx="6520">
                  <c:v>0.79625538062140799</c:v>
                </c:pt>
                <c:pt idx="6521">
                  <c:v>0.79627994251290801</c:v>
                </c:pt>
                <c:pt idx="6522">
                  <c:v>0.796316079548677</c:v>
                </c:pt>
                <c:pt idx="6523">
                  <c:v>0.79634939337852706</c:v>
                </c:pt>
                <c:pt idx="6524">
                  <c:v>0.79637479383613197</c:v>
                </c:pt>
                <c:pt idx="6525">
                  <c:v>0.79638961414470399</c:v>
                </c:pt>
                <c:pt idx="6526">
                  <c:v>0.79640374882234999</c:v>
                </c:pt>
                <c:pt idx="6527">
                  <c:v>0.79641150009718797</c:v>
                </c:pt>
                <c:pt idx="6528">
                  <c:v>0.796415660707947</c:v>
                </c:pt>
                <c:pt idx="6529">
                  <c:v>0.79641936536136204</c:v>
                </c:pt>
                <c:pt idx="6530">
                  <c:v>0.79642238607876203</c:v>
                </c:pt>
                <c:pt idx="6531">
                  <c:v>0.796428085545555</c:v>
                </c:pt>
                <c:pt idx="6532">
                  <c:v>0.79644216370273802</c:v>
                </c:pt>
                <c:pt idx="6533">
                  <c:v>0.79657387219128806</c:v>
                </c:pt>
                <c:pt idx="6534">
                  <c:v>0.79658946967602895</c:v>
                </c:pt>
                <c:pt idx="6535">
                  <c:v>0.79661026632235099</c:v>
                </c:pt>
                <c:pt idx="6536">
                  <c:v>0.79665445919578504</c:v>
                </c:pt>
                <c:pt idx="6537">
                  <c:v>0.79669605248842801</c:v>
                </c:pt>
                <c:pt idx="6538">
                  <c:v>0.79672594766751603</c:v>
                </c:pt>
                <c:pt idx="6539">
                  <c:v>0.79687758988027801</c:v>
                </c:pt>
                <c:pt idx="6540">
                  <c:v>0.79702294968518905</c:v>
                </c:pt>
                <c:pt idx="6541">
                  <c:v>0.79709588887654503</c:v>
                </c:pt>
                <c:pt idx="6542">
                  <c:v>0.79711344831150099</c:v>
                </c:pt>
                <c:pt idx="6543">
                  <c:v>0.79713424948829503</c:v>
                </c:pt>
                <c:pt idx="6544">
                  <c:v>0.79715829240692804</c:v>
                </c:pt>
                <c:pt idx="6545">
                  <c:v>0.79717801668984101</c:v>
                </c:pt>
                <c:pt idx="6546">
                  <c:v>0.79733576512099003</c:v>
                </c:pt>
                <c:pt idx="6547">
                  <c:v>0.79741231190069395</c:v>
                </c:pt>
                <c:pt idx="6548">
                  <c:v>0.79746906835606601</c:v>
                </c:pt>
                <c:pt idx="6549">
                  <c:v>0.79749164137728201</c:v>
                </c:pt>
                <c:pt idx="6550">
                  <c:v>0.79750973425688299</c:v>
                </c:pt>
                <c:pt idx="6551">
                  <c:v>0.79752420856056294</c:v>
                </c:pt>
                <c:pt idx="6552">
                  <c:v>0.79753919980366095</c:v>
                </c:pt>
                <c:pt idx="6553">
                  <c:v>0.79754678158177894</c:v>
                </c:pt>
                <c:pt idx="6554">
                  <c:v>0.79755987738034695</c:v>
                </c:pt>
                <c:pt idx="6555">
                  <c:v>0.79764327693964898</c:v>
                </c:pt>
                <c:pt idx="6556">
                  <c:v>0.79765637273821699</c:v>
                </c:pt>
                <c:pt idx="6557">
                  <c:v>0.79766447145575203</c:v>
                </c:pt>
                <c:pt idx="6558">
                  <c:v>0.79767670568862503</c:v>
                </c:pt>
                <c:pt idx="6559">
                  <c:v>0.79769876177042398</c:v>
                </c:pt>
                <c:pt idx="6560">
                  <c:v>0.797717371589441</c:v>
                </c:pt>
                <c:pt idx="6561">
                  <c:v>0.79775166190411295</c:v>
                </c:pt>
                <c:pt idx="6562">
                  <c:v>0.79779853107793497</c:v>
                </c:pt>
                <c:pt idx="6563">
                  <c:v>0.79794328567842399</c:v>
                </c:pt>
                <c:pt idx="6564">
                  <c:v>0.79799911904260401</c:v>
                </c:pt>
                <c:pt idx="6565">
                  <c:v>0.79802893297493394</c:v>
                </c:pt>
                <c:pt idx="6566">
                  <c:v>0.79806145726474798</c:v>
                </c:pt>
                <c:pt idx="6567">
                  <c:v>0.79810590712749396</c:v>
                </c:pt>
                <c:pt idx="6568">
                  <c:v>0.798354175873075</c:v>
                </c:pt>
                <c:pt idx="6569">
                  <c:v>0.79839892418749903</c:v>
                </c:pt>
                <c:pt idx="6570">
                  <c:v>0.79841555512046802</c:v>
                </c:pt>
                <c:pt idx="6571">
                  <c:v>0.79845855216668005</c:v>
                </c:pt>
                <c:pt idx="6572">
                  <c:v>0.79846950424448904</c:v>
                </c:pt>
                <c:pt idx="6573">
                  <c:v>0.79848025350604201</c:v>
                </c:pt>
                <c:pt idx="6574">
                  <c:v>0.79848958305380502</c:v>
                </c:pt>
                <c:pt idx="6575">
                  <c:v>0.79851378059825096</c:v>
                </c:pt>
                <c:pt idx="6576">
                  <c:v>0.79854140752156599</c:v>
                </c:pt>
                <c:pt idx="6577">
                  <c:v>0.79861871443856203</c:v>
                </c:pt>
                <c:pt idx="6578">
                  <c:v>0.79863737301391902</c:v>
                </c:pt>
                <c:pt idx="6579">
                  <c:v>0.79864531259337801</c:v>
                </c:pt>
                <c:pt idx="6580">
                  <c:v>0.79865339652882694</c:v>
                </c:pt>
                <c:pt idx="6581">
                  <c:v>0.79866422322808894</c:v>
                </c:pt>
                <c:pt idx="6582">
                  <c:v>0.79867750397918402</c:v>
                </c:pt>
                <c:pt idx="6583">
                  <c:v>0.798722976116086</c:v>
                </c:pt>
                <c:pt idx="6584">
                  <c:v>0.79874953761827605</c:v>
                </c:pt>
                <c:pt idx="6585">
                  <c:v>0.79878562661581698</c:v>
                </c:pt>
                <c:pt idx="6586">
                  <c:v>0.79883081004073797</c:v>
                </c:pt>
                <c:pt idx="6587">
                  <c:v>0.79883831655222703</c:v>
                </c:pt>
                <c:pt idx="6588">
                  <c:v>0.798843946435843</c:v>
                </c:pt>
                <c:pt idx="6589">
                  <c:v>0.79885260779525302</c:v>
                </c:pt>
                <c:pt idx="6590">
                  <c:v>0.79886574419035794</c:v>
                </c:pt>
                <c:pt idx="6591">
                  <c:v>0.79887718089196003</c:v>
                </c:pt>
                <c:pt idx="6592">
                  <c:v>0.79903807920658199</c:v>
                </c:pt>
                <c:pt idx="6593">
                  <c:v>0.79908834204577794</c:v>
                </c:pt>
                <c:pt idx="6594">
                  <c:v>0.79914644731378504</c:v>
                </c:pt>
                <c:pt idx="6595">
                  <c:v>0.79916819223003299</c:v>
                </c:pt>
                <c:pt idx="6596">
                  <c:v>0.79919777957509197</c:v>
                </c:pt>
                <c:pt idx="6597">
                  <c:v>0.79922059391345002</c:v>
                </c:pt>
                <c:pt idx="6598">
                  <c:v>0.79924697299217695</c:v>
                </c:pt>
                <c:pt idx="6599">
                  <c:v>0.799323323934228</c:v>
                </c:pt>
                <c:pt idx="6600">
                  <c:v>0.79943848777894899</c:v>
                </c:pt>
                <c:pt idx="6601">
                  <c:v>0.79950810955780294</c:v>
                </c:pt>
                <c:pt idx="6602">
                  <c:v>0.79953690051898296</c:v>
                </c:pt>
                <c:pt idx="6603">
                  <c:v>0.79958111538436594</c:v>
                </c:pt>
                <c:pt idx="6604">
                  <c:v>0.79967143544129504</c:v>
                </c:pt>
                <c:pt idx="6605">
                  <c:v>0.79976522039327802</c:v>
                </c:pt>
                <c:pt idx="6606">
                  <c:v>0.79973697965010804</c:v>
                </c:pt>
                <c:pt idx="6607">
                  <c:v>0.79976644847068001</c:v>
                </c:pt>
                <c:pt idx="6608">
                  <c:v>0.799794005800187</c:v>
                </c:pt>
                <c:pt idx="6609">
                  <c:v>0.79981630652926894</c:v>
                </c:pt>
                <c:pt idx="6610">
                  <c:v>0.79983574002175395</c:v>
                </c:pt>
                <c:pt idx="6611">
                  <c:v>0.79984179307679004</c:v>
                </c:pt>
                <c:pt idx="6612">
                  <c:v>0.79985007620473503</c:v>
                </c:pt>
                <c:pt idx="6613">
                  <c:v>0.79987014686090796</c:v>
                </c:pt>
                <c:pt idx="6614">
                  <c:v>0.79988066006176006</c:v>
                </c:pt>
                <c:pt idx="6615">
                  <c:v>0.79992135680121801</c:v>
                </c:pt>
                <c:pt idx="6616">
                  <c:v>0.80000885592951199</c:v>
                </c:pt>
                <c:pt idx="6617">
                  <c:v>0.80004039847705299</c:v>
                </c:pt>
                <c:pt idx="6618">
                  <c:v>0.80006711018397902</c:v>
                </c:pt>
                <c:pt idx="6619">
                  <c:v>0.80008671771353101</c:v>
                </c:pt>
                <c:pt idx="6620">
                  <c:v>0.80009865273151903</c:v>
                </c:pt>
                <c:pt idx="6621">
                  <c:v>0.80011428192174194</c:v>
                </c:pt>
                <c:pt idx="6622">
                  <c:v>0.80013531028676899</c:v>
                </c:pt>
                <c:pt idx="6623">
                  <c:v>0.80018987036900102</c:v>
                </c:pt>
                <c:pt idx="6624">
                  <c:v>0.800229085428106</c:v>
                </c:pt>
                <c:pt idx="6625">
                  <c:v>0.80027398382910897</c:v>
                </c:pt>
                <c:pt idx="6626">
                  <c:v>0.80029643302961095</c:v>
                </c:pt>
                <c:pt idx="6627">
                  <c:v>0.800310925551454</c:v>
                </c:pt>
                <c:pt idx="6628">
                  <c:v>0.80036484103051397</c:v>
                </c:pt>
                <c:pt idx="6629">
                  <c:v>0.80053663939697994</c:v>
                </c:pt>
                <c:pt idx="6630">
                  <c:v>0.80080625666110405</c:v>
                </c:pt>
                <c:pt idx="6631">
                  <c:v>0.80083634839472206</c:v>
                </c:pt>
                <c:pt idx="6632">
                  <c:v>0.80089526656648602</c:v>
                </c:pt>
                <c:pt idx="6633">
                  <c:v>0.80090398539907903</c:v>
                </c:pt>
                <c:pt idx="6634">
                  <c:v>0.80091085478233404</c:v>
                </c:pt>
                <c:pt idx="6635">
                  <c:v>0.80092591458408502</c:v>
                </c:pt>
                <c:pt idx="6636">
                  <c:v>0.80094176700698094</c:v>
                </c:pt>
                <c:pt idx="6637">
                  <c:v>0.80095436897929195</c:v>
                </c:pt>
                <c:pt idx="6638">
                  <c:v>0.80097699809193101</c:v>
                </c:pt>
                <c:pt idx="6639">
                  <c:v>0.80102127776098697</c:v>
                </c:pt>
                <c:pt idx="6640">
                  <c:v>0.80106237712232098</c:v>
                </c:pt>
                <c:pt idx="6641">
                  <c:v>0.80107460907509898</c:v>
                </c:pt>
                <c:pt idx="6642">
                  <c:v>0.80108414999826594</c:v>
                </c:pt>
                <c:pt idx="6643">
                  <c:v>0.80109002133560003</c:v>
                </c:pt>
                <c:pt idx="6644">
                  <c:v>0.80109491411671097</c:v>
                </c:pt>
                <c:pt idx="6645">
                  <c:v>0.80109931761971098</c:v>
                </c:pt>
                <c:pt idx="6646">
                  <c:v>0.80110861390382193</c:v>
                </c:pt>
                <c:pt idx="6647">
                  <c:v>0.80112035657848901</c:v>
                </c:pt>
                <c:pt idx="6648">
                  <c:v>0.801148375615088</c:v>
                </c:pt>
                <c:pt idx="6649">
                  <c:v>0.80120121703178804</c:v>
                </c:pt>
                <c:pt idx="6650">
                  <c:v>0.80121536582642294</c:v>
                </c:pt>
                <c:pt idx="6651">
                  <c:v>0.80124048715567397</c:v>
                </c:pt>
                <c:pt idx="6652">
                  <c:v>0.80127253850678704</c:v>
                </c:pt>
                <c:pt idx="6653">
                  <c:v>0.80129679358330497</c:v>
                </c:pt>
                <c:pt idx="6654">
                  <c:v>0.801398722654863</c:v>
                </c:pt>
                <c:pt idx="6655">
                  <c:v>0.80164505526098995</c:v>
                </c:pt>
                <c:pt idx="6656">
                  <c:v>0.80171443802662401</c:v>
                </c:pt>
                <c:pt idx="6657">
                  <c:v>0.80177305089302797</c:v>
                </c:pt>
                <c:pt idx="6658">
                  <c:v>0.80183147186626003</c:v>
                </c:pt>
                <c:pt idx="6659">
                  <c:v>0.80188015601062002</c:v>
                </c:pt>
                <c:pt idx="6660">
                  <c:v>0.80196021438134601</c:v>
                </c:pt>
                <c:pt idx="6661">
                  <c:v>0.80200781665583198</c:v>
                </c:pt>
                <c:pt idx="6662">
                  <c:v>0.80202366336044206</c:v>
                </c:pt>
                <c:pt idx="6663">
                  <c:v>0.80203792339533697</c:v>
                </c:pt>
                <c:pt idx="6664">
                  <c:v>0.80205597948313401</c:v>
                </c:pt>
                <c:pt idx="6665">
                  <c:v>0.80205957387593796</c:v>
                </c:pt>
                <c:pt idx="6666">
                  <c:v>0.80206487087585798</c:v>
                </c:pt>
                <c:pt idx="6667">
                  <c:v>0.80206827609009301</c:v>
                </c:pt>
                <c:pt idx="6668">
                  <c:v>0.802070451643632</c:v>
                </c:pt>
                <c:pt idx="6669">
                  <c:v>0.80208099834883106</c:v>
                </c:pt>
                <c:pt idx="6670">
                  <c:v>0.80208714665231096</c:v>
                </c:pt>
                <c:pt idx="6671">
                  <c:v>0.80209499756290803</c:v>
                </c:pt>
                <c:pt idx="6672">
                  <c:v>0.80209632181288804</c:v>
                </c:pt>
                <c:pt idx="6673">
                  <c:v>0.80209783524143696</c:v>
                </c:pt>
                <c:pt idx="6674">
                  <c:v>0.80210043644675499</c:v>
                </c:pt>
                <c:pt idx="6675">
                  <c:v>0.80210478755383297</c:v>
                </c:pt>
                <c:pt idx="6676">
                  <c:v>0.80211423952526206</c:v>
                </c:pt>
                <c:pt idx="6677">
                  <c:v>0.80215915807958804</c:v>
                </c:pt>
                <c:pt idx="6678">
                  <c:v>0.80236914319127495</c:v>
                </c:pt>
                <c:pt idx="6679">
                  <c:v>0.802516680556704</c:v>
                </c:pt>
                <c:pt idx="6680">
                  <c:v>0.802529462259154</c:v>
                </c:pt>
                <c:pt idx="6681">
                  <c:v>0.80255429528105804</c:v>
                </c:pt>
                <c:pt idx="6682">
                  <c:v>0.80258894832180294</c:v>
                </c:pt>
                <c:pt idx="6683">
                  <c:v>0.80261361115191698</c:v>
                </c:pt>
                <c:pt idx="6684">
                  <c:v>0.80265385050631399</c:v>
                </c:pt>
                <c:pt idx="6685">
                  <c:v>0.80270058007916101</c:v>
                </c:pt>
                <c:pt idx="6686">
                  <c:v>0.80282391739081294</c:v>
                </c:pt>
                <c:pt idx="6687">
                  <c:v>0.80295120056876401</c:v>
                </c:pt>
                <c:pt idx="6688">
                  <c:v>0.80311816381315193</c:v>
                </c:pt>
                <c:pt idx="6689">
                  <c:v>0.80313494710410405</c:v>
                </c:pt>
                <c:pt idx="6690">
                  <c:v>0.80314442039880196</c:v>
                </c:pt>
                <c:pt idx="6691">
                  <c:v>0.80315025011861696</c:v>
                </c:pt>
                <c:pt idx="6692">
                  <c:v>0.803163075502209</c:v>
                </c:pt>
                <c:pt idx="6693">
                  <c:v>0.80317079988096296</c:v>
                </c:pt>
                <c:pt idx="6694">
                  <c:v>0.80320419114159702</c:v>
                </c:pt>
                <c:pt idx="6695">
                  <c:v>0.80323278140219601</c:v>
                </c:pt>
                <c:pt idx="6696">
                  <c:v>0.80324880402613297</c:v>
                </c:pt>
                <c:pt idx="6697">
                  <c:v>0.80325452191285907</c:v>
                </c:pt>
                <c:pt idx="6698">
                  <c:v>0.80326077603236501</c:v>
                </c:pt>
                <c:pt idx="6699">
                  <c:v>0.803268072505122</c:v>
                </c:pt>
                <c:pt idx="6700">
                  <c:v>0.80327387990180599</c:v>
                </c:pt>
                <c:pt idx="6701">
                  <c:v>0.80328415452670898</c:v>
                </c:pt>
                <c:pt idx="6702">
                  <c:v>0.80329085536903699</c:v>
                </c:pt>
                <c:pt idx="6703">
                  <c:v>0.80330366142326304</c:v>
                </c:pt>
                <c:pt idx="6704">
                  <c:v>0.80335131185759401</c:v>
                </c:pt>
                <c:pt idx="6705">
                  <c:v>0.80344125205239403</c:v>
                </c:pt>
                <c:pt idx="6706">
                  <c:v>0.80345644062833699</c:v>
                </c:pt>
                <c:pt idx="6707">
                  <c:v>0.80346909777495601</c:v>
                </c:pt>
                <c:pt idx="6708">
                  <c:v>0.80347177811188697</c:v>
                </c:pt>
                <c:pt idx="6709">
                  <c:v>0.80348190382918294</c:v>
                </c:pt>
                <c:pt idx="6710">
                  <c:v>0.80349322080733598</c:v>
                </c:pt>
                <c:pt idx="6711">
                  <c:v>0.803501410725737</c:v>
                </c:pt>
                <c:pt idx="6712">
                  <c:v>0.80352776737222598</c:v>
                </c:pt>
                <c:pt idx="6713">
                  <c:v>0.80355359703670504</c:v>
                </c:pt>
                <c:pt idx="6714">
                  <c:v>0.80368674980624799</c:v>
                </c:pt>
                <c:pt idx="6715">
                  <c:v>0.80388146064010102</c:v>
                </c:pt>
                <c:pt idx="6716">
                  <c:v>0.80391826165680902</c:v>
                </c:pt>
                <c:pt idx="6717">
                  <c:v>0.80394653155089402</c:v>
                </c:pt>
                <c:pt idx="6718">
                  <c:v>0.80395811552726804</c:v>
                </c:pt>
                <c:pt idx="6719">
                  <c:v>0.803977876428142</c:v>
                </c:pt>
                <c:pt idx="6720">
                  <c:v>0.80399423027714201</c:v>
                </c:pt>
                <c:pt idx="6721">
                  <c:v>0.804017738935078</c:v>
                </c:pt>
                <c:pt idx="6722">
                  <c:v>0.804135622929948</c:v>
                </c:pt>
                <c:pt idx="6723">
                  <c:v>0.80417821107838394</c:v>
                </c:pt>
                <c:pt idx="6724">
                  <c:v>0.80418741011844597</c:v>
                </c:pt>
                <c:pt idx="6725">
                  <c:v>0.80421515773854502</c:v>
                </c:pt>
                <c:pt idx="6726">
                  <c:v>0.80424062308023503</c:v>
                </c:pt>
                <c:pt idx="6727">
                  <c:v>0.80426163198712897</c:v>
                </c:pt>
                <c:pt idx="6728">
                  <c:v>0.80428924380146194</c:v>
                </c:pt>
                <c:pt idx="6729">
                  <c:v>0.80429091503936101</c:v>
                </c:pt>
                <c:pt idx="6730">
                  <c:v>0.804293421896209</c:v>
                </c:pt>
                <c:pt idx="6731">
                  <c:v>0.80431675485296994</c:v>
                </c:pt>
                <c:pt idx="6732">
                  <c:v>0.80435002228880204</c:v>
                </c:pt>
                <c:pt idx="6733">
                  <c:v>0.80441133334822901</c:v>
                </c:pt>
                <c:pt idx="6734">
                  <c:v>0.80443167872221</c:v>
                </c:pt>
                <c:pt idx="6735">
                  <c:v>0.804436902534448</c:v>
                </c:pt>
                <c:pt idx="6736">
                  <c:v>0.80444308862788794</c:v>
                </c:pt>
                <c:pt idx="6737">
                  <c:v>0.80445381118985004</c:v>
                </c:pt>
                <c:pt idx="6738">
                  <c:v>0.80446027222077698</c:v>
                </c:pt>
                <c:pt idx="6739">
                  <c:v>0.80448941559431597</c:v>
                </c:pt>
                <c:pt idx="6740">
                  <c:v>0.80450384981234302</c:v>
                </c:pt>
                <c:pt idx="6741">
                  <c:v>0.80454110384172495</c:v>
                </c:pt>
                <c:pt idx="6742">
                  <c:v>0.80458468143329098</c:v>
                </c:pt>
                <c:pt idx="6743">
                  <c:v>0.80458990524552998</c:v>
                </c:pt>
                <c:pt idx="6744">
                  <c:v>0.80459512905776798</c:v>
                </c:pt>
                <c:pt idx="6745">
                  <c:v>0.80459884071383203</c:v>
                </c:pt>
                <c:pt idx="6746">
                  <c:v>0.80460406452607003</c:v>
                </c:pt>
                <c:pt idx="6747">
                  <c:v>0.80463270854978097</c:v>
                </c:pt>
                <c:pt idx="6748">
                  <c:v>0.80466009291905793</c:v>
                </c:pt>
                <c:pt idx="6749">
                  <c:v>0.80474446638115693</c:v>
                </c:pt>
                <c:pt idx="6750">
                  <c:v>0.80500305341074796</c:v>
                </c:pt>
                <c:pt idx="6751">
                  <c:v>0.80501247565242995</c:v>
                </c:pt>
                <c:pt idx="6752">
                  <c:v>0.80504688731770602</c:v>
                </c:pt>
                <c:pt idx="6753">
                  <c:v>0.80506982842788999</c:v>
                </c:pt>
                <c:pt idx="6754">
                  <c:v>0.80509440818880096</c:v>
                </c:pt>
                <c:pt idx="6755">
                  <c:v>0.80510710773193805</c:v>
                </c:pt>
                <c:pt idx="6756">
                  <c:v>0.80514520636135001</c:v>
                </c:pt>
                <c:pt idx="6757">
                  <c:v>0.80518084701467196</c:v>
                </c:pt>
                <c:pt idx="6758">
                  <c:v>0.80524926068254099</c:v>
                </c:pt>
                <c:pt idx="6759">
                  <c:v>0.80531685502504702</c:v>
                </c:pt>
                <c:pt idx="6760">
                  <c:v>0.80539363779701201</c:v>
                </c:pt>
                <c:pt idx="6761">
                  <c:v>0.80545481470301894</c:v>
                </c:pt>
                <c:pt idx="6762">
                  <c:v>0.80546047098828999</c:v>
                </c:pt>
                <c:pt idx="6763">
                  <c:v>0.80546635352497098</c:v>
                </c:pt>
                <c:pt idx="6764">
                  <c:v>0.80547653483845805</c:v>
                </c:pt>
                <c:pt idx="6765">
                  <c:v>0.80548366175789898</c:v>
                </c:pt>
                <c:pt idx="6766">
                  <c:v>0.80551194318425101</c:v>
                </c:pt>
                <c:pt idx="6767">
                  <c:v>0.80553898022784398</c:v>
                </c:pt>
                <c:pt idx="6768">
                  <c:v>0.80555142405544</c:v>
                </c:pt>
                <c:pt idx="6769">
                  <c:v>0.80557008979683198</c:v>
                </c:pt>
                <c:pt idx="6770">
                  <c:v>0.80558490926424098</c:v>
                </c:pt>
                <c:pt idx="6771">
                  <c:v>0.80559158368086003</c:v>
                </c:pt>
                <c:pt idx="6772">
                  <c:v>0.805594411823496</c:v>
                </c:pt>
                <c:pt idx="6773">
                  <c:v>0.80559904997741705</c:v>
                </c:pt>
                <c:pt idx="6774">
                  <c:v>0.80560391438275003</c:v>
                </c:pt>
                <c:pt idx="6775">
                  <c:v>0.80560606377115307</c:v>
                </c:pt>
                <c:pt idx="6776">
                  <c:v>0.80561567945611301</c:v>
                </c:pt>
                <c:pt idx="6777">
                  <c:v>0.80565790148989902</c:v>
                </c:pt>
                <c:pt idx="6778">
                  <c:v>0.80577676891388195</c:v>
                </c:pt>
                <c:pt idx="6779">
                  <c:v>0.80580158738702101</c:v>
                </c:pt>
                <c:pt idx="6780">
                  <c:v>0.80582031009482802</c:v>
                </c:pt>
                <c:pt idx="6781">
                  <c:v>0.80583647185898399</c:v>
                </c:pt>
                <c:pt idx="6782">
                  <c:v>0.80585775551044103</c:v>
                </c:pt>
                <c:pt idx="6783">
                  <c:v>0.80587647821824804</c:v>
                </c:pt>
                <c:pt idx="6784">
                  <c:v>0.80589520092605493</c:v>
                </c:pt>
                <c:pt idx="6785">
                  <c:v>0.805951804461285</c:v>
                </c:pt>
                <c:pt idx="6786">
                  <c:v>0.80598439890792895</c:v>
                </c:pt>
                <c:pt idx="6787">
                  <c:v>0.80604656466365898</c:v>
                </c:pt>
                <c:pt idx="6788">
                  <c:v>0.80613939325836403</c:v>
                </c:pt>
                <c:pt idx="6789">
                  <c:v>0.80621668041413697</c:v>
                </c:pt>
                <c:pt idx="6790">
                  <c:v>0.80631025333140105</c:v>
                </c:pt>
                <c:pt idx="6791">
                  <c:v>0.80644351322201102</c:v>
                </c:pt>
                <c:pt idx="6792">
                  <c:v>0.80645670618757204</c:v>
                </c:pt>
                <c:pt idx="6793">
                  <c:v>0.80646720671118299</c:v>
                </c:pt>
                <c:pt idx="6794">
                  <c:v>0.80647689950220802</c:v>
                </c:pt>
                <c:pt idx="6795">
                  <c:v>0.80649332339811097</c:v>
                </c:pt>
                <c:pt idx="6796">
                  <c:v>0.80651243973596598</c:v>
                </c:pt>
                <c:pt idx="6797">
                  <c:v>0.80653615381256905</c:v>
                </c:pt>
                <c:pt idx="6798">
                  <c:v>0.80654742246559896</c:v>
                </c:pt>
                <c:pt idx="6799">
                  <c:v>0.80656679046299606</c:v>
                </c:pt>
                <c:pt idx="6800">
                  <c:v>0.80657219002590597</c:v>
                </c:pt>
                <c:pt idx="6801">
                  <c:v>0.80657406813474497</c:v>
                </c:pt>
                <c:pt idx="6802">
                  <c:v>0.80657618100718798</c:v>
                </c:pt>
                <c:pt idx="6803">
                  <c:v>0.80657846995233506</c:v>
                </c:pt>
                <c:pt idx="6804">
                  <c:v>0.80658070020658101</c:v>
                </c:pt>
                <c:pt idx="6805">
                  <c:v>0.80658381082434394</c:v>
                </c:pt>
                <c:pt idx="6806">
                  <c:v>0.80658715620571297</c:v>
                </c:pt>
                <c:pt idx="6807">
                  <c:v>0.80659730973162103</c:v>
                </c:pt>
                <c:pt idx="6808">
                  <c:v>0.80661532783829004</c:v>
                </c:pt>
                <c:pt idx="6809">
                  <c:v>0.80661761678343602</c:v>
                </c:pt>
                <c:pt idx="6810">
                  <c:v>0.80662072740120005</c:v>
                </c:pt>
                <c:pt idx="6811">
                  <c:v>0.80662372063716103</c:v>
                </c:pt>
                <c:pt idx="6812">
                  <c:v>0.80662812245475102</c:v>
                </c:pt>
                <c:pt idx="6813">
                  <c:v>0.80662894412736796</c:v>
                </c:pt>
                <c:pt idx="6814">
                  <c:v>0.80663258296324303</c:v>
                </c:pt>
                <c:pt idx="6815">
                  <c:v>0.80663968456228796</c:v>
                </c:pt>
                <c:pt idx="6816">
                  <c:v>0.80690413984946896</c:v>
                </c:pt>
                <c:pt idx="6817">
                  <c:v>0.80700896769696806</c:v>
                </c:pt>
                <c:pt idx="6818">
                  <c:v>0.80711161873447101</c:v>
                </c:pt>
                <c:pt idx="6819">
                  <c:v>0.80719298480690393</c:v>
                </c:pt>
                <c:pt idx="6820">
                  <c:v>0.80727768897461694</c:v>
                </c:pt>
                <c:pt idx="6821">
                  <c:v>0.807296048498653</c:v>
                </c:pt>
                <c:pt idx="6822">
                  <c:v>0.80731691159414898</c:v>
                </c:pt>
                <c:pt idx="6823">
                  <c:v>0.80733568838009506</c:v>
                </c:pt>
                <c:pt idx="6824">
                  <c:v>0.80736406218996903</c:v>
                </c:pt>
                <c:pt idx="6825">
                  <c:v>0.80737783183299605</c:v>
                </c:pt>
                <c:pt idx="6826">
                  <c:v>0.80744793183386099</c:v>
                </c:pt>
                <c:pt idx="6827">
                  <c:v>0.80757949816781593</c:v>
                </c:pt>
                <c:pt idx="6828">
                  <c:v>0.80758207352581202</c:v>
                </c:pt>
                <c:pt idx="6829">
                  <c:v>0.80760951832847305</c:v>
                </c:pt>
                <c:pt idx="6830">
                  <c:v>0.80761746287661096</c:v>
                </c:pt>
                <c:pt idx="6831">
                  <c:v>0.807623962961452</c:v>
                </c:pt>
                <c:pt idx="6832">
                  <c:v>0.80763046304629293</c:v>
                </c:pt>
                <c:pt idx="6833">
                  <c:v>0.80763894926816804</c:v>
                </c:pt>
                <c:pt idx="6834">
                  <c:v>0.807656463385655</c:v>
                </c:pt>
                <c:pt idx="6835">
                  <c:v>0.80767361638731794</c:v>
                </c:pt>
                <c:pt idx="6836">
                  <c:v>0.80774060337275899</c:v>
                </c:pt>
                <c:pt idx="6837">
                  <c:v>0.80775450633200196</c:v>
                </c:pt>
                <c:pt idx="6838">
                  <c:v>0.80776208976431596</c:v>
                </c:pt>
                <c:pt idx="6839">
                  <c:v>0.80777545104982207</c:v>
                </c:pt>
                <c:pt idx="6840">
                  <c:v>0.80778267336631093</c:v>
                </c:pt>
                <c:pt idx="6841">
                  <c:v>0.80779495130434398</c:v>
                </c:pt>
                <c:pt idx="6842">
                  <c:v>0.80780632645281503</c:v>
                </c:pt>
                <c:pt idx="6843">
                  <c:v>0.80786229940560905</c:v>
                </c:pt>
                <c:pt idx="6844">
                  <c:v>0.80791736956884297</c:v>
                </c:pt>
                <c:pt idx="6845">
                  <c:v>0.80795510617250099</c:v>
                </c:pt>
                <c:pt idx="6846">
                  <c:v>0.80797948149065302</c:v>
                </c:pt>
                <c:pt idx="6847">
                  <c:v>0.80799681505022802</c:v>
                </c:pt>
                <c:pt idx="6848">
                  <c:v>0.80800385680880593</c:v>
                </c:pt>
                <c:pt idx="6849">
                  <c:v>0.80800837075661203</c:v>
                </c:pt>
                <c:pt idx="6850">
                  <c:v>0.80801450972562794</c:v>
                </c:pt>
                <c:pt idx="6851">
                  <c:v>0.808029965177682</c:v>
                </c:pt>
                <c:pt idx="6852">
                  <c:v>0.80805310286969101</c:v>
                </c:pt>
                <c:pt idx="6853">
                  <c:v>0.80808573294816599</c:v>
                </c:pt>
                <c:pt idx="6854">
                  <c:v>0.80830227801440502</c:v>
                </c:pt>
                <c:pt idx="6855">
                  <c:v>0.80848808502331804</c:v>
                </c:pt>
                <c:pt idx="6856">
                  <c:v>0.80854324151356294</c:v>
                </c:pt>
                <c:pt idx="6857">
                  <c:v>0.80855890593406898</c:v>
                </c:pt>
                <c:pt idx="6858">
                  <c:v>0.80854001427496203</c:v>
                </c:pt>
                <c:pt idx="6859">
                  <c:v>0.80851722508437396</c:v>
                </c:pt>
                <c:pt idx="6860">
                  <c:v>0.80849813143820504</c:v>
                </c:pt>
                <c:pt idx="6861">
                  <c:v>0.80849646109812201</c:v>
                </c:pt>
                <c:pt idx="6862">
                  <c:v>0.80860364301517995</c:v>
                </c:pt>
                <c:pt idx="6863">
                  <c:v>0.80867009706082693</c:v>
                </c:pt>
                <c:pt idx="6864">
                  <c:v>0.808648203995459</c:v>
                </c:pt>
                <c:pt idx="6865">
                  <c:v>0.80863697882375996</c:v>
                </c:pt>
                <c:pt idx="6866">
                  <c:v>0.80863283904412697</c:v>
                </c:pt>
                <c:pt idx="6867">
                  <c:v>0.80862949537596096</c:v>
                </c:pt>
                <c:pt idx="6868">
                  <c:v>0.80862567404091501</c:v>
                </c:pt>
                <c:pt idx="6869">
                  <c:v>0.80863114361160293</c:v>
                </c:pt>
                <c:pt idx="6870">
                  <c:v>0.80864303888116296</c:v>
                </c:pt>
                <c:pt idx="6871">
                  <c:v>0.80869656759418396</c:v>
                </c:pt>
                <c:pt idx="6872">
                  <c:v>0.808794017302505</c:v>
                </c:pt>
                <c:pt idx="6873">
                  <c:v>0.80882489925232504</c:v>
                </c:pt>
                <c:pt idx="6874">
                  <c:v>0.80885417991585795</c:v>
                </c:pt>
                <c:pt idx="6875">
                  <c:v>0.80888643439678098</c:v>
                </c:pt>
                <c:pt idx="6876">
                  <c:v>0.80890130348373102</c:v>
                </c:pt>
                <c:pt idx="6877">
                  <c:v>0.80890633609777596</c:v>
                </c:pt>
                <c:pt idx="6878">
                  <c:v>0.80891960389843898</c:v>
                </c:pt>
                <c:pt idx="6879">
                  <c:v>0.80892669530913797</c:v>
                </c:pt>
                <c:pt idx="6880">
                  <c:v>0.80894087813053694</c:v>
                </c:pt>
                <c:pt idx="6881">
                  <c:v>0.808958949790061</c:v>
                </c:pt>
                <c:pt idx="6882">
                  <c:v>0.80897159908067606</c:v>
                </c:pt>
                <c:pt idx="6883">
                  <c:v>0.80923715775041694</c:v>
                </c:pt>
                <c:pt idx="6884">
                  <c:v>0.80939363857884405</c:v>
                </c:pt>
                <c:pt idx="6885">
                  <c:v>0.80940485218869895</c:v>
                </c:pt>
                <c:pt idx="6886">
                  <c:v>0.80942575027979202</c:v>
                </c:pt>
                <c:pt idx="6887">
                  <c:v>0.80942688352411596</c:v>
                </c:pt>
                <c:pt idx="6888">
                  <c:v>0.80941931618223695</c:v>
                </c:pt>
                <c:pt idx="6889">
                  <c:v>0.80941117772021598</c:v>
                </c:pt>
                <c:pt idx="6890">
                  <c:v>0.80942382193849105</c:v>
                </c:pt>
                <c:pt idx="6891">
                  <c:v>0.80961620741292806</c:v>
                </c:pt>
                <c:pt idx="6892">
                  <c:v>0.80965350270084002</c:v>
                </c:pt>
                <c:pt idx="6893">
                  <c:v>0.80968465249515198</c:v>
                </c:pt>
                <c:pt idx="6894">
                  <c:v>0.80970426574375298</c:v>
                </c:pt>
                <c:pt idx="6895">
                  <c:v>0.80973116391326405</c:v>
                </c:pt>
                <c:pt idx="6896">
                  <c:v>0.80974629413361299</c:v>
                </c:pt>
                <c:pt idx="6897">
                  <c:v>0.80979953009410299</c:v>
                </c:pt>
                <c:pt idx="6898">
                  <c:v>0.80979640142851794</c:v>
                </c:pt>
                <c:pt idx="6899">
                  <c:v>0.80971221904637902</c:v>
                </c:pt>
                <c:pt idx="6900">
                  <c:v>0.80973636903159907</c:v>
                </c:pt>
                <c:pt idx="6901">
                  <c:v>0.80982533478021101</c:v>
                </c:pt>
                <c:pt idx="6902">
                  <c:v>0.80985269743055499</c:v>
                </c:pt>
                <c:pt idx="6903">
                  <c:v>0.80986144711525798</c:v>
                </c:pt>
                <c:pt idx="6904">
                  <c:v>0.80986590150019699</c:v>
                </c:pt>
                <c:pt idx="6905">
                  <c:v>0.80986987862960802</c:v>
                </c:pt>
                <c:pt idx="6906">
                  <c:v>0.80987560569595907</c:v>
                </c:pt>
                <c:pt idx="6907">
                  <c:v>0.809887377999013</c:v>
                </c:pt>
                <c:pt idx="6908">
                  <c:v>0.809892309639482</c:v>
                </c:pt>
                <c:pt idx="6909">
                  <c:v>0.80990010481312702</c:v>
                </c:pt>
                <c:pt idx="6910">
                  <c:v>0.80991410430865096</c:v>
                </c:pt>
                <c:pt idx="6911">
                  <c:v>0.80996851143898496</c:v>
                </c:pt>
                <c:pt idx="6912">
                  <c:v>0.81010741791508301</c:v>
                </c:pt>
                <c:pt idx="6913">
                  <c:v>0.81013318021145897</c:v>
                </c:pt>
                <c:pt idx="6914">
                  <c:v>0.81015317482954197</c:v>
                </c:pt>
                <c:pt idx="6915">
                  <c:v>0.81017778359025994</c:v>
                </c:pt>
                <c:pt idx="6916">
                  <c:v>0.81019662467268394</c:v>
                </c:pt>
                <c:pt idx="6917">
                  <c:v>0.810224694040378</c:v>
                </c:pt>
                <c:pt idx="6918">
                  <c:v>0.81025891559825103</c:v>
                </c:pt>
                <c:pt idx="6919">
                  <c:v>0.81035589576906897</c:v>
                </c:pt>
                <c:pt idx="6920">
                  <c:v>0.81047486153177095</c:v>
                </c:pt>
                <c:pt idx="6921">
                  <c:v>0.81051169942266998</c:v>
                </c:pt>
                <c:pt idx="6922">
                  <c:v>0.81054069946444096</c:v>
                </c:pt>
                <c:pt idx="6923">
                  <c:v>0.81057440221568799</c:v>
                </c:pt>
                <c:pt idx="6924">
                  <c:v>0.81063240229923106</c:v>
                </c:pt>
                <c:pt idx="6925">
                  <c:v>0.81065233657235203</c:v>
                </c:pt>
                <c:pt idx="6926">
                  <c:v>0.81066052399511701</c:v>
                </c:pt>
                <c:pt idx="6927">
                  <c:v>0.81067886988686799</c:v>
                </c:pt>
                <c:pt idx="6928">
                  <c:v>0.81076657149195397</c:v>
                </c:pt>
                <c:pt idx="6929">
                  <c:v>0.81083579797738803</c:v>
                </c:pt>
                <c:pt idx="6930">
                  <c:v>0.81077233340332899</c:v>
                </c:pt>
                <c:pt idx="6931">
                  <c:v>0.81077559401811206</c:v>
                </c:pt>
                <c:pt idx="6932">
                  <c:v>0.81077784271796305</c:v>
                </c:pt>
                <c:pt idx="6933">
                  <c:v>0.81078245255265702</c:v>
                </c:pt>
                <c:pt idx="6934">
                  <c:v>0.81078638777739598</c:v>
                </c:pt>
                <c:pt idx="6935">
                  <c:v>0.81079077274210498</c:v>
                </c:pt>
                <c:pt idx="6936">
                  <c:v>0.81079628205673904</c:v>
                </c:pt>
                <c:pt idx="6937">
                  <c:v>0.81080156650138802</c:v>
                </c:pt>
                <c:pt idx="6938">
                  <c:v>0.81081089860576894</c:v>
                </c:pt>
                <c:pt idx="6939">
                  <c:v>0.81082990011950806</c:v>
                </c:pt>
                <c:pt idx="6940">
                  <c:v>0.81084529974984798</c:v>
                </c:pt>
                <c:pt idx="6941">
                  <c:v>0.81089623676510503</c:v>
                </c:pt>
                <c:pt idx="6942">
                  <c:v>0.81090388234459698</c:v>
                </c:pt>
                <c:pt idx="6943">
                  <c:v>0.81090927922423894</c:v>
                </c:pt>
                <c:pt idx="6944">
                  <c:v>0.81091883619860505</c:v>
                </c:pt>
                <c:pt idx="6945">
                  <c:v>0.81092524499317897</c:v>
                </c:pt>
                <c:pt idx="6946">
                  <c:v>0.81093120404778396</c:v>
                </c:pt>
                <c:pt idx="6947">
                  <c:v>0.81095722619674704</c:v>
                </c:pt>
                <c:pt idx="6948">
                  <c:v>0.81119073315543699</c:v>
                </c:pt>
                <c:pt idx="6949">
                  <c:v>0.81121112390394301</c:v>
                </c:pt>
                <c:pt idx="6950">
                  <c:v>0.81124598550622595</c:v>
                </c:pt>
                <c:pt idx="6951">
                  <c:v>0.81127229614945895</c:v>
                </c:pt>
                <c:pt idx="6952">
                  <c:v>0.81130518445349997</c:v>
                </c:pt>
                <c:pt idx="6953">
                  <c:v>0.81134136158794501</c:v>
                </c:pt>
                <c:pt idx="6954">
                  <c:v>0.81136898776333899</c:v>
                </c:pt>
                <c:pt idx="6955">
                  <c:v>0.81139171825076395</c:v>
                </c:pt>
                <c:pt idx="6956">
                  <c:v>0.81139954891330002</c:v>
                </c:pt>
                <c:pt idx="6957">
                  <c:v>0.81146022498705705</c:v>
                </c:pt>
                <c:pt idx="6958">
                  <c:v>0.81172835544632704</c:v>
                </c:pt>
                <c:pt idx="6959">
                  <c:v>0.81182868665336705</c:v>
                </c:pt>
                <c:pt idx="6960">
                  <c:v>0.81184104214730102</c:v>
                </c:pt>
                <c:pt idx="6961">
                  <c:v>0.81184868008900601</c:v>
                </c:pt>
                <c:pt idx="6962">
                  <c:v>0.81185197985934399</c:v>
                </c:pt>
                <c:pt idx="6963">
                  <c:v>0.811856121327731</c:v>
                </c:pt>
                <c:pt idx="6964">
                  <c:v>0.81186349516168899</c:v>
                </c:pt>
                <c:pt idx="6965">
                  <c:v>0.81187460641833897</c:v>
                </c:pt>
                <c:pt idx="6966">
                  <c:v>0.81188418248694005</c:v>
                </c:pt>
                <c:pt idx="6967">
                  <c:v>0.81190392323569305</c:v>
                </c:pt>
                <c:pt idx="6968">
                  <c:v>0.81191997435046603</c:v>
                </c:pt>
                <c:pt idx="6969">
                  <c:v>0.81192619257672294</c:v>
                </c:pt>
                <c:pt idx="6970">
                  <c:v>0.81192719726830098</c:v>
                </c:pt>
                <c:pt idx="6971">
                  <c:v>0.81192828342135903</c:v>
                </c:pt>
                <c:pt idx="6972">
                  <c:v>0.81193053718895403</c:v>
                </c:pt>
                <c:pt idx="6973">
                  <c:v>0.81193325257159898</c:v>
                </c:pt>
                <c:pt idx="6974">
                  <c:v>0.81193477318588003</c:v>
                </c:pt>
                <c:pt idx="6975">
                  <c:v>0.81195794541796196</c:v>
                </c:pt>
                <c:pt idx="6976">
                  <c:v>0.81199981704609303</c:v>
                </c:pt>
                <c:pt idx="6977">
                  <c:v>0.81203066982471594</c:v>
                </c:pt>
                <c:pt idx="6978">
                  <c:v>0.81204995281135606</c:v>
                </c:pt>
                <c:pt idx="6979">
                  <c:v>0.81209237538196299</c:v>
                </c:pt>
                <c:pt idx="6980">
                  <c:v>0.81212983947029094</c:v>
                </c:pt>
                <c:pt idx="6981">
                  <c:v>0.812157386594061</c:v>
                </c:pt>
                <c:pt idx="6982">
                  <c:v>0.81220752235932403</c:v>
                </c:pt>
                <c:pt idx="6983">
                  <c:v>0.812333688186194</c:v>
                </c:pt>
                <c:pt idx="6984">
                  <c:v>0.81234985199543597</c:v>
                </c:pt>
                <c:pt idx="6985">
                  <c:v>0.81263352018819102</c:v>
                </c:pt>
                <c:pt idx="6986">
                  <c:v>0.81270206071418105</c:v>
                </c:pt>
                <c:pt idx="6987">
                  <c:v>0.81273091988301904</c:v>
                </c:pt>
                <c:pt idx="6988">
                  <c:v>0.81277214726707403</c:v>
                </c:pt>
                <c:pt idx="6989">
                  <c:v>0.81278503082459097</c:v>
                </c:pt>
                <c:pt idx="6990">
                  <c:v>0.81280512917431702</c:v>
                </c:pt>
                <c:pt idx="6991">
                  <c:v>0.81283089628935101</c:v>
                </c:pt>
                <c:pt idx="6992">
                  <c:v>0.81281057600962803</c:v>
                </c:pt>
                <c:pt idx="6993">
                  <c:v>0.81280134999590103</c:v>
                </c:pt>
                <c:pt idx="6994">
                  <c:v>0.81286136007273702</c:v>
                </c:pt>
                <c:pt idx="6995">
                  <c:v>0.81301382374831699</c:v>
                </c:pt>
                <c:pt idx="6996">
                  <c:v>0.81303004168689497</c:v>
                </c:pt>
                <c:pt idx="6997">
                  <c:v>0.813037659302981</c:v>
                </c:pt>
                <c:pt idx="6998">
                  <c:v>0.81304541798603203</c:v>
                </c:pt>
                <c:pt idx="6999">
                  <c:v>0.81305444627176504</c:v>
                </c:pt>
                <c:pt idx="7000">
                  <c:v>0.81306234602178007</c:v>
                </c:pt>
                <c:pt idx="7001">
                  <c:v>0.81307109217358298</c:v>
                </c:pt>
                <c:pt idx="7002">
                  <c:v>0.81308167219592598</c:v>
                </c:pt>
                <c:pt idx="7003">
                  <c:v>0.81313302057102799</c:v>
                </c:pt>
                <c:pt idx="7004">
                  <c:v>0.813142189923724</c:v>
                </c:pt>
                <c:pt idx="7005">
                  <c:v>0.81315051287463402</c:v>
                </c:pt>
                <c:pt idx="7006">
                  <c:v>0.81315615555321596</c:v>
                </c:pt>
                <c:pt idx="7007">
                  <c:v>0.81316603024073597</c:v>
                </c:pt>
                <c:pt idx="7008">
                  <c:v>0.81317943160236905</c:v>
                </c:pt>
                <c:pt idx="7009">
                  <c:v>0.813194384700613</c:v>
                </c:pt>
                <c:pt idx="7010">
                  <c:v>0.81321625008012099</c:v>
                </c:pt>
                <c:pt idx="7011">
                  <c:v>0.81326618778557702</c:v>
                </c:pt>
                <c:pt idx="7012">
                  <c:v>0.81332811618302103</c:v>
                </c:pt>
                <c:pt idx="7013">
                  <c:v>0.81333716768242204</c:v>
                </c:pt>
                <c:pt idx="7014">
                  <c:v>0.81334932114710001</c:v>
                </c:pt>
                <c:pt idx="7015">
                  <c:v>0.813364076765418</c:v>
                </c:pt>
                <c:pt idx="7016">
                  <c:v>0.81339993232284302</c:v>
                </c:pt>
                <c:pt idx="7017">
                  <c:v>0.81344002135144999</c:v>
                </c:pt>
                <c:pt idx="7018">
                  <c:v>0.81349707112293002</c:v>
                </c:pt>
                <c:pt idx="7019">
                  <c:v>0.81359266803730002</c:v>
                </c:pt>
                <c:pt idx="7020">
                  <c:v>0.81380073280681997</c:v>
                </c:pt>
                <c:pt idx="7021">
                  <c:v>0.81386286065781099</c:v>
                </c:pt>
                <c:pt idx="7022">
                  <c:v>0.813904642545904</c:v>
                </c:pt>
                <c:pt idx="7023">
                  <c:v>0.81388838904586802</c:v>
                </c:pt>
                <c:pt idx="7024">
                  <c:v>0.81389998361148197</c:v>
                </c:pt>
                <c:pt idx="7025">
                  <c:v>0.81391252467224806</c:v>
                </c:pt>
                <c:pt idx="7026">
                  <c:v>0.81392885171362206</c:v>
                </c:pt>
                <c:pt idx="7027">
                  <c:v>0.81394801824045304</c:v>
                </c:pt>
                <c:pt idx="7028">
                  <c:v>0.81396079592500703</c:v>
                </c:pt>
                <c:pt idx="7029">
                  <c:v>0.81400551782094599</c:v>
                </c:pt>
                <c:pt idx="7030">
                  <c:v>0.81395979108799699</c:v>
                </c:pt>
                <c:pt idx="7031">
                  <c:v>0.81397440710390601</c:v>
                </c:pt>
                <c:pt idx="7032">
                  <c:v>0.81399057330332003</c:v>
                </c:pt>
                <c:pt idx="7033">
                  <c:v>0.81399921003999398</c:v>
                </c:pt>
                <c:pt idx="7034">
                  <c:v>0.814012275872397</c:v>
                </c:pt>
                <c:pt idx="7035">
                  <c:v>0.81402954934574401</c:v>
                </c:pt>
                <c:pt idx="7036">
                  <c:v>0.81404416536165203</c:v>
                </c:pt>
                <c:pt idx="7037">
                  <c:v>0.81406963266209897</c:v>
                </c:pt>
                <c:pt idx="7038">
                  <c:v>0.81413828364591301</c:v>
                </c:pt>
                <c:pt idx="7039">
                  <c:v>0.81420161971485094</c:v>
                </c:pt>
                <c:pt idx="7040">
                  <c:v>0.814263848509857</c:v>
                </c:pt>
                <c:pt idx="7041">
                  <c:v>0.81427425688482202</c:v>
                </c:pt>
                <c:pt idx="7042">
                  <c:v>0.81428178634756299</c:v>
                </c:pt>
                <c:pt idx="7043">
                  <c:v>0.81429595945389799</c:v>
                </c:pt>
                <c:pt idx="7044">
                  <c:v>0.814309025286302</c:v>
                </c:pt>
                <c:pt idx="7045">
                  <c:v>0.81432873476230005</c:v>
                </c:pt>
                <c:pt idx="7046">
                  <c:v>0.81435752388454397</c:v>
                </c:pt>
                <c:pt idx="7047">
                  <c:v>0.81444764670191994</c:v>
                </c:pt>
                <c:pt idx="7048">
                  <c:v>0.81471889254635699</c:v>
                </c:pt>
                <c:pt idx="7049">
                  <c:v>0.81475791188417301</c:v>
                </c:pt>
                <c:pt idx="7050">
                  <c:v>0.81477140339749399</c:v>
                </c:pt>
                <c:pt idx="7051">
                  <c:v>0.81479879525787302</c:v>
                </c:pt>
                <c:pt idx="7052">
                  <c:v>0.81481473977361496</c:v>
                </c:pt>
                <c:pt idx="7053">
                  <c:v>0.81483068428935801</c:v>
                </c:pt>
                <c:pt idx="7054">
                  <c:v>0.81484820832863303</c:v>
                </c:pt>
                <c:pt idx="7055">
                  <c:v>0.81485533402791799</c:v>
                </c:pt>
                <c:pt idx="7056">
                  <c:v>0.81486889023631404</c:v>
                </c:pt>
                <c:pt idx="7057">
                  <c:v>0.81489113632188703</c:v>
                </c:pt>
                <c:pt idx="7058">
                  <c:v>0.81493510710040207</c:v>
                </c:pt>
                <c:pt idx="7059">
                  <c:v>0.81494501356038396</c:v>
                </c:pt>
                <c:pt idx="7060">
                  <c:v>0.81495405103264806</c:v>
                </c:pt>
                <c:pt idx="7061">
                  <c:v>0.81497021420419702</c:v>
                </c:pt>
                <c:pt idx="7062">
                  <c:v>0.81497968643723895</c:v>
                </c:pt>
                <c:pt idx="7063">
                  <c:v>0.81500648343089699</c:v>
                </c:pt>
                <c:pt idx="7064">
                  <c:v>0.81506424953632606</c:v>
                </c:pt>
                <c:pt idx="7065">
                  <c:v>0.81508570889573595</c:v>
                </c:pt>
                <c:pt idx="7066">
                  <c:v>0.81511397824149601</c:v>
                </c:pt>
                <c:pt idx="7067">
                  <c:v>0.81514455576247502</c:v>
                </c:pt>
                <c:pt idx="7068">
                  <c:v>0.81515067126667007</c:v>
                </c:pt>
                <c:pt idx="7069">
                  <c:v>0.81515557976345898</c:v>
                </c:pt>
                <c:pt idx="7070">
                  <c:v>0.81515823517975394</c:v>
                </c:pt>
                <c:pt idx="7071">
                  <c:v>0.81516274134074096</c:v>
                </c:pt>
                <c:pt idx="7072">
                  <c:v>0.815167488903208</c:v>
                </c:pt>
                <c:pt idx="7073">
                  <c:v>0.81517199506419502</c:v>
                </c:pt>
                <c:pt idx="7074">
                  <c:v>0.81517931757579698</c:v>
                </c:pt>
                <c:pt idx="7075">
                  <c:v>0.81521890741874803</c:v>
                </c:pt>
                <c:pt idx="7076">
                  <c:v>0.81523886327454498</c:v>
                </c:pt>
                <c:pt idx="7077">
                  <c:v>0.81524248429676605</c:v>
                </c:pt>
                <c:pt idx="7078">
                  <c:v>0.815246105318987</c:v>
                </c:pt>
                <c:pt idx="7079">
                  <c:v>0.81524851933380105</c:v>
                </c:pt>
                <c:pt idx="7080">
                  <c:v>0.81528134837550403</c:v>
                </c:pt>
                <c:pt idx="7081">
                  <c:v>0.81532293739547501</c:v>
                </c:pt>
                <c:pt idx="7082">
                  <c:v>0.81537808805239298</c:v>
                </c:pt>
                <c:pt idx="7083">
                  <c:v>0.81543775925495898</c:v>
                </c:pt>
                <c:pt idx="7084">
                  <c:v>0.81555529344183297</c:v>
                </c:pt>
                <c:pt idx="7085">
                  <c:v>0.81585991848032002</c:v>
                </c:pt>
                <c:pt idx="7086">
                  <c:v>0.815862989650468</c:v>
                </c:pt>
                <c:pt idx="7087">
                  <c:v>0.81586599939721305</c:v>
                </c:pt>
                <c:pt idx="7088">
                  <c:v>0.81586845633333094</c:v>
                </c:pt>
                <c:pt idx="7089">
                  <c:v>0.81587195746729901</c:v>
                </c:pt>
                <c:pt idx="7090">
                  <c:v>0.81587509006085002</c:v>
                </c:pt>
                <c:pt idx="7091">
                  <c:v>0.81590466225205605</c:v>
                </c:pt>
                <c:pt idx="7092">
                  <c:v>0.81593715350054297</c:v>
                </c:pt>
                <c:pt idx="7093">
                  <c:v>0.81601890567415503</c:v>
                </c:pt>
                <c:pt idx="7094">
                  <c:v>0.81598848242690203</c:v>
                </c:pt>
                <c:pt idx="7095">
                  <c:v>0.81607834812476499</c:v>
                </c:pt>
                <c:pt idx="7096">
                  <c:v>0.81609829928648103</c:v>
                </c:pt>
                <c:pt idx="7097">
                  <c:v>0.816104338557054</c:v>
                </c:pt>
                <c:pt idx="7098">
                  <c:v>0.81611447590408903</c:v>
                </c:pt>
                <c:pt idx="7099">
                  <c:v>0.81611943673348797</c:v>
                </c:pt>
                <c:pt idx="7100">
                  <c:v>0.81612439756288802</c:v>
                </c:pt>
                <c:pt idx="7101">
                  <c:v>0.81612817210699595</c:v>
                </c:pt>
                <c:pt idx="7102">
                  <c:v>0.81613636825991798</c:v>
                </c:pt>
                <c:pt idx="7103">
                  <c:v>0.81616149593926801</c:v>
                </c:pt>
                <c:pt idx="7104">
                  <c:v>0.81621983960677302</c:v>
                </c:pt>
                <c:pt idx="7105">
                  <c:v>0.81622555534499397</c:v>
                </c:pt>
                <c:pt idx="7106">
                  <c:v>0.81623073186262896</c:v>
                </c:pt>
                <c:pt idx="7107">
                  <c:v>0.81623849663907999</c:v>
                </c:pt>
                <c:pt idx="7108">
                  <c:v>0.81624259471554095</c:v>
                </c:pt>
                <c:pt idx="7109">
                  <c:v>0.81625057518022703</c:v>
                </c:pt>
                <c:pt idx="7110">
                  <c:v>0.81625877133314906</c:v>
                </c:pt>
                <c:pt idx="7111">
                  <c:v>0.816276349924282</c:v>
                </c:pt>
                <c:pt idx="7112">
                  <c:v>0.81630764129100497</c:v>
                </c:pt>
                <c:pt idx="7113">
                  <c:v>0.81639611781236299</c:v>
                </c:pt>
                <c:pt idx="7114">
                  <c:v>0.81644667582456798</c:v>
                </c:pt>
                <c:pt idx="7115">
                  <c:v>0.81650987333982306</c:v>
                </c:pt>
                <c:pt idx="7116">
                  <c:v>0.81659676992329999</c:v>
                </c:pt>
                <c:pt idx="7117">
                  <c:v>0.81667572407510902</c:v>
                </c:pt>
                <c:pt idx="7118">
                  <c:v>0.81668738938124397</c:v>
                </c:pt>
                <c:pt idx="7119">
                  <c:v>0.81669904660111603</c:v>
                </c:pt>
                <c:pt idx="7120">
                  <c:v>0.81671877420397598</c:v>
                </c:pt>
                <c:pt idx="7121">
                  <c:v>0.81672923581155399</c:v>
                </c:pt>
                <c:pt idx="7122">
                  <c:v>0.81682372711323703</c:v>
                </c:pt>
                <c:pt idx="7123">
                  <c:v>0.81693951031336898</c:v>
                </c:pt>
                <c:pt idx="7124">
                  <c:v>0.81709339279378401</c:v>
                </c:pt>
                <c:pt idx="7125">
                  <c:v>0.81709138690840799</c:v>
                </c:pt>
                <c:pt idx="7126">
                  <c:v>0.81708915814687799</c:v>
                </c:pt>
                <c:pt idx="7127">
                  <c:v>0.81708697396057994</c:v>
                </c:pt>
                <c:pt idx="7128">
                  <c:v>0.81708496807520403</c:v>
                </c:pt>
                <c:pt idx="7129">
                  <c:v>0.81708278388890498</c:v>
                </c:pt>
                <c:pt idx="7130">
                  <c:v>0.81709745880665896</c:v>
                </c:pt>
                <c:pt idx="7131">
                  <c:v>0.81716698065682603</c:v>
                </c:pt>
                <c:pt idx="7132">
                  <c:v>0.81720142722163003</c:v>
                </c:pt>
                <c:pt idx="7133">
                  <c:v>0.81726919811760801</c:v>
                </c:pt>
                <c:pt idx="7134">
                  <c:v>0.81727851473745394</c:v>
                </c:pt>
                <c:pt idx="7135">
                  <c:v>0.81728647894474205</c:v>
                </c:pt>
                <c:pt idx="7136">
                  <c:v>0.81729669717296094</c:v>
                </c:pt>
                <c:pt idx="7137">
                  <c:v>0.81730526245249702</c:v>
                </c:pt>
                <c:pt idx="7138">
                  <c:v>0.81731653255714898</c:v>
                </c:pt>
                <c:pt idx="7139">
                  <c:v>0.81732795292986404</c:v>
                </c:pt>
                <c:pt idx="7140">
                  <c:v>0.81737348415266098</c:v>
                </c:pt>
                <c:pt idx="7141">
                  <c:v>0.81738520506150003</c:v>
                </c:pt>
                <c:pt idx="7142">
                  <c:v>0.81738926229917497</c:v>
                </c:pt>
                <c:pt idx="7143">
                  <c:v>0.81739256819653905</c:v>
                </c:pt>
                <c:pt idx="7144">
                  <c:v>0.81740323722894404</c:v>
                </c:pt>
                <c:pt idx="7145">
                  <c:v>0.81740939821948699</c:v>
                </c:pt>
                <c:pt idx="7146">
                  <c:v>0.817416911622589</c:v>
                </c:pt>
                <c:pt idx="7147">
                  <c:v>0.81742773092305598</c:v>
                </c:pt>
                <c:pt idx="7148">
                  <c:v>0.81743614593453007</c:v>
                </c:pt>
                <c:pt idx="7149">
                  <c:v>0.81745012086429902</c:v>
                </c:pt>
                <c:pt idx="7150">
                  <c:v>0.81761163823944405</c:v>
                </c:pt>
                <c:pt idx="7151">
                  <c:v>0.81793796194372204</c:v>
                </c:pt>
                <c:pt idx="7152">
                  <c:v>0.81798590685677797</c:v>
                </c:pt>
                <c:pt idx="7153">
                  <c:v>0.81800579511700899</c:v>
                </c:pt>
                <c:pt idx="7154">
                  <c:v>0.81802035616467794</c:v>
                </c:pt>
                <c:pt idx="7155">
                  <c:v>0.81803704809737099</c:v>
                </c:pt>
                <c:pt idx="7156">
                  <c:v>0.81804067722984897</c:v>
                </c:pt>
                <c:pt idx="7157">
                  <c:v>0.81795988744270898</c:v>
                </c:pt>
                <c:pt idx="7158">
                  <c:v>0.81797448301921394</c:v>
                </c:pt>
                <c:pt idx="7159">
                  <c:v>0.818014755998828</c:v>
                </c:pt>
                <c:pt idx="7160">
                  <c:v>0.81810274034049002</c:v>
                </c:pt>
                <c:pt idx="7161">
                  <c:v>0.81814119860741696</c:v>
                </c:pt>
                <c:pt idx="7162">
                  <c:v>0.81814886447004198</c:v>
                </c:pt>
                <c:pt idx="7163">
                  <c:v>0.81815405801565</c:v>
                </c:pt>
                <c:pt idx="7164">
                  <c:v>0.81816381315170195</c:v>
                </c:pt>
                <c:pt idx="7165">
                  <c:v>0.81817484119893902</c:v>
                </c:pt>
                <c:pt idx="7166">
                  <c:v>0.81818723296513496</c:v>
                </c:pt>
                <c:pt idx="7167">
                  <c:v>0.81820372232623506</c:v>
                </c:pt>
                <c:pt idx="7168">
                  <c:v>0.818221242272404</c:v>
                </c:pt>
                <c:pt idx="7169">
                  <c:v>0.81828926088694298</c:v>
                </c:pt>
                <c:pt idx="7170">
                  <c:v>0.818295032163328</c:v>
                </c:pt>
                <c:pt idx="7171">
                  <c:v>0.81830410131193398</c:v>
                </c:pt>
                <c:pt idx="7172">
                  <c:v>0.81831646833275906</c:v>
                </c:pt>
                <c:pt idx="7173">
                  <c:v>0.81832698030046003</c:v>
                </c:pt>
                <c:pt idx="7174">
                  <c:v>0.81833914120427198</c:v>
                </c:pt>
                <c:pt idx="7175">
                  <c:v>0.81834656141676698</c:v>
                </c:pt>
                <c:pt idx="7176">
                  <c:v>0.818359752905647</c:v>
                </c:pt>
                <c:pt idx="7177">
                  <c:v>0.81837150157543104</c:v>
                </c:pt>
                <c:pt idx="7178">
                  <c:v>0.81842117577574602</c:v>
                </c:pt>
                <c:pt idx="7179">
                  <c:v>0.818498469655904</c:v>
                </c:pt>
                <c:pt idx="7180">
                  <c:v>0.81857658800411703</c:v>
                </c:pt>
                <c:pt idx="7181">
                  <c:v>0.818587099971818</c:v>
                </c:pt>
                <c:pt idx="7182">
                  <c:v>0.81860674400335698</c:v>
                </c:pt>
                <c:pt idx="7183">
                  <c:v>0.81863059964773099</c:v>
                </c:pt>
                <c:pt idx="7184">
                  <c:v>0.818648320983553</c:v>
                </c:pt>
                <c:pt idx="7185">
                  <c:v>0.81869535068246302</c:v>
                </c:pt>
                <c:pt idx="7186">
                  <c:v>0.81878054941237299</c:v>
                </c:pt>
                <c:pt idx="7187">
                  <c:v>0.81885382032009502</c:v>
                </c:pt>
                <c:pt idx="7188">
                  <c:v>0.81911071292875404</c:v>
                </c:pt>
                <c:pt idx="7189">
                  <c:v>0.81913895776869894</c:v>
                </c:pt>
                <c:pt idx="7190">
                  <c:v>0.81914653891868094</c:v>
                </c:pt>
                <c:pt idx="7191">
                  <c:v>0.81915477929909597</c:v>
                </c:pt>
                <c:pt idx="7192">
                  <c:v>0.81916120679581894</c:v>
                </c:pt>
                <c:pt idx="7193">
                  <c:v>0.81917257852079106</c:v>
                </c:pt>
                <c:pt idx="7194">
                  <c:v>0.81918774082075396</c:v>
                </c:pt>
                <c:pt idx="7195">
                  <c:v>0.81921274879748496</c:v>
                </c:pt>
                <c:pt idx="7196">
                  <c:v>0.81923497314219795</c:v>
                </c:pt>
                <c:pt idx="7197">
                  <c:v>0.81923809557079397</c:v>
                </c:pt>
                <c:pt idx="7198">
                  <c:v>0.81924241186914804</c:v>
                </c:pt>
                <c:pt idx="7199">
                  <c:v>0.819247095512042</c:v>
                </c:pt>
                <c:pt idx="7200">
                  <c:v>0.81925334036923403</c:v>
                </c:pt>
                <c:pt idx="7201">
                  <c:v>0.81925811584826302</c:v>
                </c:pt>
                <c:pt idx="7202">
                  <c:v>0.81926509539453707</c:v>
                </c:pt>
                <c:pt idx="7203">
                  <c:v>0.81927932999548903</c:v>
                </c:pt>
                <c:pt idx="7204">
                  <c:v>0.81929448295779395</c:v>
                </c:pt>
                <c:pt idx="7205">
                  <c:v>0.81932102360086001</c:v>
                </c:pt>
                <c:pt idx="7206">
                  <c:v>0.819341265519407</c:v>
                </c:pt>
                <c:pt idx="7207">
                  <c:v>0.819364094748259</c:v>
                </c:pt>
                <c:pt idx="7208">
                  <c:v>0.819369237571829</c:v>
                </c:pt>
                <c:pt idx="7209">
                  <c:v>0.81937520692061505</c:v>
                </c:pt>
                <c:pt idx="7210">
                  <c:v>0.81937989056350902</c:v>
                </c:pt>
                <c:pt idx="7211">
                  <c:v>0.81938411502572794</c:v>
                </c:pt>
                <c:pt idx="7212">
                  <c:v>0.81940876759311698</c:v>
                </c:pt>
                <c:pt idx="7213">
                  <c:v>0.819669433633055</c:v>
                </c:pt>
                <c:pt idx="7214">
                  <c:v>0.819741113340691</c:v>
                </c:pt>
                <c:pt idx="7215">
                  <c:v>0.81979962767572701</c:v>
                </c:pt>
                <c:pt idx="7216">
                  <c:v>0.81985150595663503</c:v>
                </c:pt>
                <c:pt idx="7217">
                  <c:v>0.81986597119596594</c:v>
                </c:pt>
                <c:pt idx="7218">
                  <c:v>0.81989033370431197</c:v>
                </c:pt>
                <c:pt idx="7219">
                  <c:v>0.819912412227501</c:v>
                </c:pt>
                <c:pt idx="7220">
                  <c:v>0.82007794546922597</c:v>
                </c:pt>
                <c:pt idx="7221">
                  <c:v>0.82009942725894303</c:v>
                </c:pt>
                <c:pt idx="7222">
                  <c:v>0.82013793289287507</c:v>
                </c:pt>
                <c:pt idx="7223">
                  <c:v>0.82018042059696294</c:v>
                </c:pt>
                <c:pt idx="7224">
                  <c:v>0.82014059312967602</c:v>
                </c:pt>
                <c:pt idx="7225">
                  <c:v>0.82014532072357405</c:v>
                </c:pt>
                <c:pt idx="7226">
                  <c:v>0.82014990505704999</c:v>
                </c:pt>
                <c:pt idx="7227">
                  <c:v>0.82015563547389603</c:v>
                </c:pt>
                <c:pt idx="7228">
                  <c:v>0.82016566370337696</c:v>
                </c:pt>
                <c:pt idx="7229">
                  <c:v>0.82017511889117301</c:v>
                </c:pt>
                <c:pt idx="7230">
                  <c:v>0.82018614994360095</c:v>
                </c:pt>
                <c:pt idx="7231">
                  <c:v>0.82020219511076997</c:v>
                </c:pt>
                <c:pt idx="7232">
                  <c:v>0.82024560301837801</c:v>
                </c:pt>
                <c:pt idx="7233">
                  <c:v>0.82027038707123601</c:v>
                </c:pt>
                <c:pt idx="7234">
                  <c:v>0.82029961219715097</c:v>
                </c:pt>
                <c:pt idx="7235">
                  <c:v>0.82033728968791297</c:v>
                </c:pt>
                <c:pt idx="7236">
                  <c:v>0.82034588531318198</c:v>
                </c:pt>
                <c:pt idx="7237">
                  <c:v>0.82035104268834302</c:v>
                </c:pt>
                <c:pt idx="7238">
                  <c:v>0.82036207374077097</c:v>
                </c:pt>
                <c:pt idx="7239">
                  <c:v>0.82037281827235697</c:v>
                </c:pt>
                <c:pt idx="7240">
                  <c:v>0.82038127063720501</c:v>
                </c:pt>
                <c:pt idx="7241">
                  <c:v>0.82043785850355899</c:v>
                </c:pt>
                <c:pt idx="7242">
                  <c:v>0.820544343591184</c:v>
                </c:pt>
                <c:pt idx="7243">
                  <c:v>0.82057682181456204</c:v>
                </c:pt>
                <c:pt idx="7244">
                  <c:v>0.82059414353369597</c:v>
                </c:pt>
                <c:pt idx="7245">
                  <c:v>0.820610743514534</c:v>
                </c:pt>
                <c:pt idx="7246">
                  <c:v>0.82065982171874896</c:v>
                </c:pt>
                <c:pt idx="7247">
                  <c:v>0.82068869125064003</c:v>
                </c:pt>
                <c:pt idx="7248">
                  <c:v>0.82072777540007602</c:v>
                </c:pt>
                <c:pt idx="7249">
                  <c:v>0.82076694316176102</c:v>
                </c:pt>
                <c:pt idx="7250">
                  <c:v>0.82081447258043494</c:v>
                </c:pt>
                <c:pt idx="7251">
                  <c:v>0.82092801508059998</c:v>
                </c:pt>
                <c:pt idx="7252">
                  <c:v>0.82096014144692597</c:v>
                </c:pt>
                <c:pt idx="7253">
                  <c:v>0.82097642467369403</c:v>
                </c:pt>
                <c:pt idx="7254">
                  <c:v>0.820987866941152</c:v>
                </c:pt>
                <c:pt idx="7255">
                  <c:v>0.82102923513888704</c:v>
                </c:pt>
                <c:pt idx="7256">
                  <c:v>0.82109857562529198</c:v>
                </c:pt>
                <c:pt idx="7257">
                  <c:v>0.82113243396370095</c:v>
                </c:pt>
                <c:pt idx="7258">
                  <c:v>0.82115362983408602</c:v>
                </c:pt>
                <c:pt idx="7259">
                  <c:v>0.82124255784655598</c:v>
                </c:pt>
                <c:pt idx="7260">
                  <c:v>0.82124362080059199</c:v>
                </c:pt>
                <c:pt idx="7261">
                  <c:v>0.82124495708566603</c:v>
                </c:pt>
                <c:pt idx="7262">
                  <c:v>0.82124617863624794</c:v>
                </c:pt>
                <c:pt idx="7263">
                  <c:v>0.82127045946033306</c:v>
                </c:pt>
                <c:pt idx="7264">
                  <c:v>0.82127859610057896</c:v>
                </c:pt>
                <c:pt idx="7265">
                  <c:v>0.82129060733141901</c:v>
                </c:pt>
                <c:pt idx="7266">
                  <c:v>0.82130261856225895</c:v>
                </c:pt>
                <c:pt idx="7267">
                  <c:v>0.82131385487498099</c:v>
                </c:pt>
                <c:pt idx="7268">
                  <c:v>0.82132819086017705</c:v>
                </c:pt>
                <c:pt idx="7269">
                  <c:v>0.82134620770643696</c:v>
                </c:pt>
                <c:pt idx="7270">
                  <c:v>0.82144442857798405</c:v>
                </c:pt>
                <c:pt idx="7271">
                  <c:v>0.82149867284629396</c:v>
                </c:pt>
                <c:pt idx="7272">
                  <c:v>0.82151823952879099</c:v>
                </c:pt>
                <c:pt idx="7273">
                  <c:v>0.82153044448916102</c:v>
                </c:pt>
                <c:pt idx="7274">
                  <c:v>0.82155717916425597</c:v>
                </c:pt>
                <c:pt idx="7275">
                  <c:v>0.82156938412462599</c:v>
                </c:pt>
                <c:pt idx="7276">
                  <c:v>0.82162374317675202</c:v>
                </c:pt>
                <c:pt idx="7277">
                  <c:v>0.82159707776113799</c:v>
                </c:pt>
                <c:pt idx="7278">
                  <c:v>0.82161678149343798</c:v>
                </c:pt>
                <c:pt idx="7279">
                  <c:v>0.82164909561440802</c:v>
                </c:pt>
                <c:pt idx="7280">
                  <c:v>0.82172002905068497</c:v>
                </c:pt>
                <c:pt idx="7281">
                  <c:v>0.82177519950112299</c:v>
                </c:pt>
                <c:pt idx="7282">
                  <c:v>0.82185007368385998</c:v>
                </c:pt>
                <c:pt idx="7283">
                  <c:v>0.82193519380739199</c:v>
                </c:pt>
                <c:pt idx="7284">
                  <c:v>0.82217959312512601</c:v>
                </c:pt>
                <c:pt idx="7285">
                  <c:v>0.82223878652255999</c:v>
                </c:pt>
                <c:pt idx="7286">
                  <c:v>0.82225469387195194</c:v>
                </c:pt>
                <c:pt idx="7287">
                  <c:v>0.82225937250412606</c:v>
                </c:pt>
                <c:pt idx="7288">
                  <c:v>0.82226217968342996</c:v>
                </c:pt>
                <c:pt idx="7289">
                  <c:v>0.82226806139244901</c:v>
                </c:pt>
                <c:pt idx="7290">
                  <c:v>0.82227245458662401</c:v>
                </c:pt>
                <c:pt idx="7291">
                  <c:v>0.82227262477567897</c:v>
                </c:pt>
                <c:pt idx="7292">
                  <c:v>0.82227335871597407</c:v>
                </c:pt>
                <c:pt idx="7293">
                  <c:v>0.82227443835278702</c:v>
                </c:pt>
                <c:pt idx="7294">
                  <c:v>0.82227706564630998</c:v>
                </c:pt>
                <c:pt idx="7295">
                  <c:v>0.82227803359655494</c:v>
                </c:pt>
                <c:pt idx="7296">
                  <c:v>0.82227843779555898</c:v>
                </c:pt>
                <c:pt idx="7297">
                  <c:v>0.82227858139257304</c:v>
                </c:pt>
                <c:pt idx="7298">
                  <c:v>0.82227907068610406</c:v>
                </c:pt>
                <c:pt idx="7299">
                  <c:v>0.82227970889505697</c:v>
                </c:pt>
                <c:pt idx="7300">
                  <c:v>0.82228038433286499</c:v>
                </c:pt>
                <c:pt idx="7301">
                  <c:v>0.82228171925325899</c:v>
                </c:pt>
                <c:pt idx="7302">
                  <c:v>0.82228195858161601</c:v>
                </c:pt>
                <c:pt idx="7303">
                  <c:v>0.82228211813385399</c:v>
                </c:pt>
                <c:pt idx="7304">
                  <c:v>0.82228233618858004</c:v>
                </c:pt>
                <c:pt idx="7305">
                  <c:v>0.82228256488012197</c:v>
                </c:pt>
                <c:pt idx="7306">
                  <c:v>0.82229921215736701</c:v>
                </c:pt>
                <c:pt idx="7307">
                  <c:v>0.82234513179575197</c:v>
                </c:pt>
                <c:pt idx="7308">
                  <c:v>0.82238629070658098</c:v>
                </c:pt>
                <c:pt idx="7309">
                  <c:v>0.82276247019083204</c:v>
                </c:pt>
                <c:pt idx="7310">
                  <c:v>0.82306335355291904</c:v>
                </c:pt>
                <c:pt idx="7311">
                  <c:v>0.82321152010224996</c:v>
                </c:pt>
                <c:pt idx="7312">
                  <c:v>0.82321622574914999</c:v>
                </c:pt>
                <c:pt idx="7313">
                  <c:v>0.82322134058273799</c:v>
                </c:pt>
                <c:pt idx="7314">
                  <c:v>0.82322604622963802</c:v>
                </c:pt>
                <c:pt idx="7315">
                  <c:v>0.82323525293009503</c:v>
                </c:pt>
                <c:pt idx="7316">
                  <c:v>0.82324231140044601</c:v>
                </c:pt>
                <c:pt idx="7317">
                  <c:v>0.82325110891421605</c:v>
                </c:pt>
                <c:pt idx="7318">
                  <c:v>0.82328620131660701</c:v>
                </c:pt>
                <c:pt idx="7319">
                  <c:v>0.82330120046257194</c:v>
                </c:pt>
                <c:pt idx="7320">
                  <c:v>0.82330497413305403</c:v>
                </c:pt>
                <c:pt idx="7321">
                  <c:v>0.82330769690795902</c:v>
                </c:pt>
                <c:pt idx="7322">
                  <c:v>0.82331151834642102</c:v>
                </c:pt>
                <c:pt idx="7323">
                  <c:v>0.82331811032776903</c:v>
                </c:pt>
                <c:pt idx="7324">
                  <c:v>0.82333525903286897</c:v>
                </c:pt>
                <c:pt idx="7325">
                  <c:v>0.82333716975210103</c:v>
                </c:pt>
                <c:pt idx="7326">
                  <c:v>0.82333903270335096</c:v>
                </c:pt>
                <c:pt idx="7327">
                  <c:v>0.82334099119056303</c:v>
                </c:pt>
                <c:pt idx="7328">
                  <c:v>0.823344000573352</c:v>
                </c:pt>
                <c:pt idx="7329">
                  <c:v>0.823345385844795</c:v>
                </c:pt>
                <c:pt idx="7330">
                  <c:v>0.82334791754777603</c:v>
                </c:pt>
                <c:pt idx="7331">
                  <c:v>0.82335302872172</c:v>
                </c:pt>
                <c:pt idx="7332">
                  <c:v>0.82335489167297005</c:v>
                </c:pt>
                <c:pt idx="7333">
                  <c:v>0.82336974751499303</c:v>
                </c:pt>
                <c:pt idx="7334">
                  <c:v>0.82359114693147406</c:v>
                </c:pt>
                <c:pt idx="7335">
                  <c:v>0.82360615766158496</c:v>
                </c:pt>
                <c:pt idx="7336">
                  <c:v>0.82362558331231805</c:v>
                </c:pt>
                <c:pt idx="7337">
                  <c:v>0.82364191851861501</c:v>
                </c:pt>
                <c:pt idx="7338">
                  <c:v>0.82366001969316094</c:v>
                </c:pt>
                <c:pt idx="7339">
                  <c:v>0.82369489756606695</c:v>
                </c:pt>
                <c:pt idx="7340">
                  <c:v>0.82372454436922493</c:v>
                </c:pt>
                <c:pt idx="7341">
                  <c:v>0.82403090527762302</c:v>
                </c:pt>
                <c:pt idx="7342">
                  <c:v>0.82398076319205393</c:v>
                </c:pt>
                <c:pt idx="7343">
                  <c:v>0.82402261882819205</c:v>
                </c:pt>
                <c:pt idx="7344">
                  <c:v>0.82413595101219594</c:v>
                </c:pt>
                <c:pt idx="7345">
                  <c:v>0.82418740430576398</c:v>
                </c:pt>
                <c:pt idx="7346">
                  <c:v>0.82423910309298198</c:v>
                </c:pt>
                <c:pt idx="7347">
                  <c:v>0.82425267604517294</c:v>
                </c:pt>
                <c:pt idx="7348">
                  <c:v>0.824259311710689</c:v>
                </c:pt>
                <c:pt idx="7349">
                  <c:v>0.82427077331476095</c:v>
                </c:pt>
                <c:pt idx="7350">
                  <c:v>0.82428920908984304</c:v>
                </c:pt>
                <c:pt idx="7351">
                  <c:v>0.82428855715031102</c:v>
                </c:pt>
                <c:pt idx="7352">
                  <c:v>0.82428480948717398</c:v>
                </c:pt>
                <c:pt idx="7353">
                  <c:v>0.82428441888566395</c:v>
                </c:pt>
                <c:pt idx="7354">
                  <c:v>0.82428397550016597</c:v>
                </c:pt>
                <c:pt idx="7355">
                  <c:v>0.82428358489865605</c:v>
                </c:pt>
                <c:pt idx="7356">
                  <c:v>0.82428300427478995</c:v>
                </c:pt>
                <c:pt idx="7357">
                  <c:v>0.82428229696935307</c:v>
                </c:pt>
                <c:pt idx="7358">
                  <c:v>0.824280692336122</c:v>
                </c:pt>
                <c:pt idx="7359">
                  <c:v>0.82427991113310206</c:v>
                </c:pt>
                <c:pt idx="7360">
                  <c:v>0.82427751474005406</c:v>
                </c:pt>
                <c:pt idx="7361">
                  <c:v>0.82439408955942395</c:v>
                </c:pt>
                <c:pt idx="7362">
                  <c:v>0.82443193229612</c:v>
                </c:pt>
                <c:pt idx="7363">
                  <c:v>0.82444944628996297</c:v>
                </c:pt>
                <c:pt idx="7364">
                  <c:v>0.82446039253611503</c:v>
                </c:pt>
                <c:pt idx="7365">
                  <c:v>0.82448197227852804</c:v>
                </c:pt>
                <c:pt idx="7366">
                  <c:v>0.82452847417874298</c:v>
                </c:pt>
                <c:pt idx="7367">
                  <c:v>0.82456490736676702</c:v>
                </c:pt>
                <c:pt idx="7368">
                  <c:v>0.82478654259391304</c:v>
                </c:pt>
                <c:pt idx="7369">
                  <c:v>0.82483731169216501</c:v>
                </c:pt>
                <c:pt idx="7370">
                  <c:v>0.82495946624611705</c:v>
                </c:pt>
                <c:pt idx="7371">
                  <c:v>0.82515977316744005</c:v>
                </c:pt>
                <c:pt idx="7372">
                  <c:v>0.824837189966941</c:v>
                </c:pt>
                <c:pt idx="7373">
                  <c:v>0.82489396860935904</c:v>
                </c:pt>
                <c:pt idx="7374">
                  <c:v>0.82494016140319104</c:v>
                </c:pt>
                <c:pt idx="7375">
                  <c:v>0.82499597769573796</c:v>
                </c:pt>
                <c:pt idx="7376">
                  <c:v>0.82511049733044595</c:v>
                </c:pt>
                <c:pt idx="7377">
                  <c:v>0.82525170969367001</c:v>
                </c:pt>
                <c:pt idx="7378">
                  <c:v>0.825277288530468</c:v>
                </c:pt>
                <c:pt idx="7379">
                  <c:v>0.82528029052263197</c:v>
                </c:pt>
                <c:pt idx="7380">
                  <c:v>0.82528515861803198</c:v>
                </c:pt>
                <c:pt idx="7381">
                  <c:v>0.82528889082450596</c:v>
                </c:pt>
                <c:pt idx="7382">
                  <c:v>0.82529302870559706</c:v>
                </c:pt>
                <c:pt idx="7383">
                  <c:v>0.82530341397578499</c:v>
                </c:pt>
                <c:pt idx="7384">
                  <c:v>0.82530876888072602</c:v>
                </c:pt>
                <c:pt idx="7385">
                  <c:v>0.82532639145642794</c:v>
                </c:pt>
                <c:pt idx="7386">
                  <c:v>0.82533708496897296</c:v>
                </c:pt>
                <c:pt idx="7387">
                  <c:v>0.82535404216795194</c:v>
                </c:pt>
                <c:pt idx="7388">
                  <c:v>0.82539095855807398</c:v>
                </c:pt>
                <c:pt idx="7389">
                  <c:v>0.82539347374069805</c:v>
                </c:pt>
                <c:pt idx="7390">
                  <c:v>0.82539509643916498</c:v>
                </c:pt>
                <c:pt idx="7391">
                  <c:v>0.825400451344105</c:v>
                </c:pt>
                <c:pt idx="7392">
                  <c:v>0.82540434582042599</c:v>
                </c:pt>
                <c:pt idx="7393">
                  <c:v>0.82541621727062497</c:v>
                </c:pt>
                <c:pt idx="7394">
                  <c:v>0.82543602533721794</c:v>
                </c:pt>
                <c:pt idx="7395">
                  <c:v>0.82561551067533101</c:v>
                </c:pt>
                <c:pt idx="7396">
                  <c:v>0.82569029623287704</c:v>
                </c:pt>
                <c:pt idx="7397">
                  <c:v>0.82575133741768603</c:v>
                </c:pt>
                <c:pt idx="7398">
                  <c:v>0.82577478370059298</c:v>
                </c:pt>
                <c:pt idx="7399">
                  <c:v>0.82578691108830293</c:v>
                </c:pt>
                <c:pt idx="7400">
                  <c:v>0.82581359134126497</c:v>
                </c:pt>
                <c:pt idx="7401">
                  <c:v>0.82583016543780297</c:v>
                </c:pt>
                <c:pt idx="7402">
                  <c:v>0.82586062387426207</c:v>
                </c:pt>
                <c:pt idx="7403">
                  <c:v>0.82589666712711496</c:v>
                </c:pt>
                <c:pt idx="7404">
                  <c:v>0.82595569448323702</c:v>
                </c:pt>
                <c:pt idx="7405">
                  <c:v>0.82605988930984298</c:v>
                </c:pt>
                <c:pt idx="7406">
                  <c:v>0.82614059143351604</c:v>
                </c:pt>
                <c:pt idx="7407">
                  <c:v>0.82616354681333504</c:v>
                </c:pt>
                <c:pt idx="7408">
                  <c:v>0.82618548195405195</c:v>
                </c:pt>
                <c:pt idx="7409">
                  <c:v>0.82621506888804097</c:v>
                </c:pt>
                <c:pt idx="7410">
                  <c:v>0.82623343319189702</c:v>
                </c:pt>
                <c:pt idx="7411">
                  <c:v>0.82624767230863494</c:v>
                </c:pt>
                <c:pt idx="7412">
                  <c:v>0.826219389509535</c:v>
                </c:pt>
                <c:pt idx="7413">
                  <c:v>0.82621253635123404</c:v>
                </c:pt>
                <c:pt idx="7414">
                  <c:v>0.82623300072529404</c:v>
                </c:pt>
                <c:pt idx="7415">
                  <c:v>0.82624858728964601</c:v>
                </c:pt>
                <c:pt idx="7416">
                  <c:v>0.82626142658186397</c:v>
                </c:pt>
                <c:pt idx="7417">
                  <c:v>0.82626495878889394</c:v>
                </c:pt>
                <c:pt idx="7418">
                  <c:v>0.826266472591906</c:v>
                </c:pt>
                <c:pt idx="7419">
                  <c:v>0.82627011693249197</c:v>
                </c:pt>
                <c:pt idx="7420">
                  <c:v>0.82627420980730404</c:v>
                </c:pt>
                <c:pt idx="7421">
                  <c:v>0.82627740561366403</c:v>
                </c:pt>
                <c:pt idx="7422">
                  <c:v>0.82627987255190694</c:v>
                </c:pt>
                <c:pt idx="7423">
                  <c:v>0.82631272768395903</c:v>
                </c:pt>
                <c:pt idx="7424">
                  <c:v>0.82633741485517698</c:v>
                </c:pt>
                <c:pt idx="7425">
                  <c:v>0.82635122619776402</c:v>
                </c:pt>
                <c:pt idx="7426">
                  <c:v>0.82635813186905693</c:v>
                </c:pt>
                <c:pt idx="7427">
                  <c:v>0.826371342718488</c:v>
                </c:pt>
                <c:pt idx="7428">
                  <c:v>0.82638815652685493</c:v>
                </c:pt>
                <c:pt idx="7429">
                  <c:v>0.82640406959548707</c:v>
                </c:pt>
                <c:pt idx="7430">
                  <c:v>0.82641758069149596</c:v>
                </c:pt>
                <c:pt idx="7431">
                  <c:v>0.82643649622590798</c:v>
                </c:pt>
                <c:pt idx="7432">
                  <c:v>0.82645811397952196</c:v>
                </c:pt>
                <c:pt idx="7433">
                  <c:v>0.82649984825386102</c:v>
                </c:pt>
                <c:pt idx="7434">
                  <c:v>0.82657430940519805</c:v>
                </c:pt>
                <c:pt idx="7435">
                  <c:v>0.82658992222725303</c:v>
                </c:pt>
                <c:pt idx="7436">
                  <c:v>0.82660763677535298</c:v>
                </c:pt>
                <c:pt idx="7437">
                  <c:v>0.82674215614417002</c:v>
                </c:pt>
                <c:pt idx="7438">
                  <c:v>0.82698486814810201</c:v>
                </c:pt>
                <c:pt idx="7439">
                  <c:v>0.82704055173162505</c:v>
                </c:pt>
                <c:pt idx="7440">
                  <c:v>0.82708648186102995</c:v>
                </c:pt>
                <c:pt idx="7441">
                  <c:v>0.82721259549096304</c:v>
                </c:pt>
                <c:pt idx="7442">
                  <c:v>0.82722764213904898</c:v>
                </c:pt>
                <c:pt idx="7443">
                  <c:v>0.82723557845792994</c:v>
                </c:pt>
                <c:pt idx="7444">
                  <c:v>0.82724338779570994</c:v>
                </c:pt>
                <c:pt idx="7445">
                  <c:v>0.82724529251224099</c:v>
                </c:pt>
                <c:pt idx="7446">
                  <c:v>0.82724834005869197</c:v>
                </c:pt>
                <c:pt idx="7447">
                  <c:v>0.82725284788781694</c:v>
                </c:pt>
                <c:pt idx="7448">
                  <c:v>0.82725507005710397</c:v>
                </c:pt>
                <c:pt idx="7449">
                  <c:v>0.827260212791739</c:v>
                </c:pt>
                <c:pt idx="7450">
                  <c:v>0.82728548203105801</c:v>
                </c:pt>
                <c:pt idx="7451">
                  <c:v>0.82731589400501204</c:v>
                </c:pt>
                <c:pt idx="7452">
                  <c:v>0.82731843362705404</c:v>
                </c:pt>
                <c:pt idx="7453">
                  <c:v>0.82732198909791299</c:v>
                </c:pt>
                <c:pt idx="7454">
                  <c:v>0.82732802070026301</c:v>
                </c:pt>
                <c:pt idx="7455">
                  <c:v>0.82733227456718406</c:v>
                </c:pt>
                <c:pt idx="7456">
                  <c:v>0.82734497267739404</c:v>
                </c:pt>
                <c:pt idx="7457">
                  <c:v>0.82735898046360101</c:v>
                </c:pt>
                <c:pt idx="7458">
                  <c:v>0.82741422378514407</c:v>
                </c:pt>
                <c:pt idx="7459">
                  <c:v>0.82746492735287902</c:v>
                </c:pt>
                <c:pt idx="7460">
                  <c:v>0.827492814315133</c:v>
                </c:pt>
                <c:pt idx="7461">
                  <c:v>0.82753022682616906</c:v>
                </c:pt>
                <c:pt idx="7462">
                  <c:v>0.82759307094998602</c:v>
                </c:pt>
                <c:pt idx="7463">
                  <c:v>0.82768662299794205</c:v>
                </c:pt>
                <c:pt idx="7464">
                  <c:v>0.828021982761595</c:v>
                </c:pt>
                <c:pt idx="7465">
                  <c:v>0.828183941360221</c:v>
                </c:pt>
                <c:pt idx="7466">
                  <c:v>0.82820072610137097</c:v>
                </c:pt>
                <c:pt idx="7467">
                  <c:v>0.82819811785606301</c:v>
                </c:pt>
                <c:pt idx="7468">
                  <c:v>0.82820116197613303</c:v>
                </c:pt>
                <c:pt idx="7469">
                  <c:v>0.828203645337242</c:v>
                </c:pt>
                <c:pt idx="7470">
                  <c:v>0.82820596848150596</c:v>
                </c:pt>
                <c:pt idx="7471">
                  <c:v>0.82821181639637798</c:v>
                </c:pt>
                <c:pt idx="7472">
                  <c:v>0.82821598203436797</c:v>
                </c:pt>
                <c:pt idx="7473">
                  <c:v>0.82821894604601498</c:v>
                </c:pt>
                <c:pt idx="7474">
                  <c:v>0.82825723787215799</c:v>
                </c:pt>
                <c:pt idx="7475">
                  <c:v>0.82828920113289195</c:v>
                </c:pt>
                <c:pt idx="7476">
                  <c:v>0.82829152427715602</c:v>
                </c:pt>
                <c:pt idx="7477">
                  <c:v>0.82829504904776396</c:v>
                </c:pt>
                <c:pt idx="7478">
                  <c:v>0.82830434162481903</c:v>
                </c:pt>
                <c:pt idx="7479">
                  <c:v>0.82831034975653606</c:v>
                </c:pt>
                <c:pt idx="7480">
                  <c:v>0.82833318065706096</c:v>
                </c:pt>
                <c:pt idx="7481">
                  <c:v>0.82834856147425606</c:v>
                </c:pt>
                <c:pt idx="7482">
                  <c:v>0.828350564184828</c:v>
                </c:pt>
                <c:pt idx="7483">
                  <c:v>0.82835328787120699</c:v>
                </c:pt>
                <c:pt idx="7484">
                  <c:v>0.82835633199127701</c:v>
                </c:pt>
                <c:pt idx="7485">
                  <c:v>0.82836025730399898</c:v>
                </c:pt>
                <c:pt idx="7486">
                  <c:v>0.82836610521887</c:v>
                </c:pt>
                <c:pt idx="7487">
                  <c:v>0.828368909013671</c:v>
                </c:pt>
                <c:pt idx="7488">
                  <c:v>0.82837595855488599</c:v>
                </c:pt>
                <c:pt idx="7489">
                  <c:v>0.82839972665189399</c:v>
                </c:pt>
                <c:pt idx="7490">
                  <c:v>0.82842266525888697</c:v>
                </c:pt>
                <c:pt idx="7491">
                  <c:v>0.82898029052628897</c:v>
                </c:pt>
                <c:pt idx="7492">
                  <c:v>0.82891246230906401</c:v>
                </c:pt>
                <c:pt idx="7493">
                  <c:v>0.82902270087844598</c:v>
                </c:pt>
                <c:pt idx="7494">
                  <c:v>0.82915217481315895</c:v>
                </c:pt>
                <c:pt idx="7495">
                  <c:v>0.82915670163531796</c:v>
                </c:pt>
                <c:pt idx="7496">
                  <c:v>0.82916096108980297</c:v>
                </c:pt>
                <c:pt idx="7497">
                  <c:v>0.82917166728621106</c:v>
                </c:pt>
                <c:pt idx="7498">
                  <c:v>0.82918997142845696</c:v>
                </c:pt>
                <c:pt idx="7499">
                  <c:v>0.82913623706724904</c:v>
                </c:pt>
                <c:pt idx="7500">
                  <c:v>0.829233322036936</c:v>
                </c:pt>
                <c:pt idx="7501">
                  <c:v>0.82924581609421699</c:v>
                </c:pt>
                <c:pt idx="7502">
                  <c:v>0.82926158728127497</c:v>
                </c:pt>
                <c:pt idx="7503">
                  <c:v>0.82927428615916698</c:v>
                </c:pt>
                <c:pt idx="7504">
                  <c:v>0.82929722606761602</c:v>
                </c:pt>
                <c:pt idx="7505">
                  <c:v>0.82934412998757101</c:v>
                </c:pt>
                <c:pt idx="7506">
                  <c:v>0.82939082908691397</c:v>
                </c:pt>
                <c:pt idx="7507">
                  <c:v>0.82940434724724998</c:v>
                </c:pt>
                <c:pt idx="7508">
                  <c:v>0.82941499791902995</c:v>
                </c:pt>
                <c:pt idx="7509">
                  <c:v>0.82942974500303301</c:v>
                </c:pt>
                <c:pt idx="7510">
                  <c:v>0.82944551619009199</c:v>
                </c:pt>
                <c:pt idx="7511">
                  <c:v>0.82945882952981698</c:v>
                </c:pt>
                <c:pt idx="7512">
                  <c:v>0.82947111876648694</c:v>
                </c:pt>
                <c:pt idx="7513">
                  <c:v>0.82959032436217894</c:v>
                </c:pt>
                <c:pt idx="7514">
                  <c:v>0.82953551884286003</c:v>
                </c:pt>
                <c:pt idx="7515">
                  <c:v>0.829412441286414</c:v>
                </c:pt>
                <c:pt idx="7516">
                  <c:v>0.82929889684097702</c:v>
                </c:pt>
                <c:pt idx="7517">
                  <c:v>0.82932256594660203</c:v>
                </c:pt>
                <c:pt idx="7518">
                  <c:v>0.82940265213604503</c:v>
                </c:pt>
                <c:pt idx="7519">
                  <c:v>0.82947597047849297</c:v>
                </c:pt>
                <c:pt idx="7520">
                  <c:v>0.82977566955813697</c:v>
                </c:pt>
                <c:pt idx="7521">
                  <c:v>0.83004577694685899</c:v>
                </c:pt>
                <c:pt idx="7522">
                  <c:v>0.83011916692474197</c:v>
                </c:pt>
                <c:pt idx="7523">
                  <c:v>0.83011941722510896</c:v>
                </c:pt>
                <c:pt idx="7524">
                  <c:v>0.83011977091041</c:v>
                </c:pt>
                <c:pt idx="7525">
                  <c:v>0.83011997768027901</c:v>
                </c:pt>
                <c:pt idx="7526">
                  <c:v>0.83012037489607904</c:v>
                </c:pt>
                <c:pt idx="7527">
                  <c:v>0.830120766670566</c:v>
                </c:pt>
                <c:pt idx="7528">
                  <c:v>0.83012169169366201</c:v>
                </c:pt>
                <c:pt idx="7529">
                  <c:v>0.83012337850048301</c:v>
                </c:pt>
                <c:pt idx="7530">
                  <c:v>0.830123601594289</c:v>
                </c:pt>
                <c:pt idx="7531">
                  <c:v>0.83012401513402501</c:v>
                </c:pt>
                <c:pt idx="7532">
                  <c:v>0.83012459191313204</c:v>
                </c:pt>
                <c:pt idx="7533">
                  <c:v>0.83012504898336703</c:v>
                </c:pt>
                <c:pt idx="7534">
                  <c:v>0.83012525575323604</c:v>
                </c:pt>
                <c:pt idx="7535">
                  <c:v>0.830126033860899</c:v>
                </c:pt>
                <c:pt idx="7536">
                  <c:v>0.83012749757391502</c:v>
                </c:pt>
                <c:pt idx="7537">
                  <c:v>0.83012916805679904</c:v>
                </c:pt>
                <c:pt idx="7538">
                  <c:v>0.83016017402716002</c:v>
                </c:pt>
                <c:pt idx="7539">
                  <c:v>0.83019756926423405</c:v>
                </c:pt>
                <c:pt idx="7540">
                  <c:v>0.83023318377573196</c:v>
                </c:pt>
                <c:pt idx="7541">
                  <c:v>0.83028304409183007</c:v>
                </c:pt>
                <c:pt idx="7542">
                  <c:v>0.83032518793043697</c:v>
                </c:pt>
                <c:pt idx="7543">
                  <c:v>0.83035011808848602</c:v>
                </c:pt>
                <c:pt idx="7544">
                  <c:v>0.83038691975036794</c:v>
                </c:pt>
                <c:pt idx="7545">
                  <c:v>0.83066884895495297</c:v>
                </c:pt>
                <c:pt idx="7546">
                  <c:v>0.83038795143039001</c:v>
                </c:pt>
                <c:pt idx="7547">
                  <c:v>0.83018688739844304</c:v>
                </c:pt>
                <c:pt idx="7548">
                  <c:v>0.83040325898770395</c:v>
                </c:pt>
                <c:pt idx="7549">
                  <c:v>0.83066649774229706</c:v>
                </c:pt>
                <c:pt idx="7550">
                  <c:v>0.83094416053823794</c:v>
                </c:pt>
                <c:pt idx="7551">
                  <c:v>0.83106658331639394</c:v>
                </c:pt>
                <c:pt idx="7552">
                  <c:v>0.831125090132523</c:v>
                </c:pt>
                <c:pt idx="7553">
                  <c:v>0.83112657852136596</c:v>
                </c:pt>
                <c:pt idx="7554">
                  <c:v>0.83112714111810604</c:v>
                </c:pt>
                <c:pt idx="7555">
                  <c:v>0.83112762537858997</c:v>
                </c:pt>
                <c:pt idx="7556">
                  <c:v>0.83112858677808199</c:v>
                </c:pt>
                <c:pt idx="7557">
                  <c:v>0.83112910664595596</c:v>
                </c:pt>
                <c:pt idx="7558">
                  <c:v>0.83113129293961496</c:v>
                </c:pt>
                <c:pt idx="7559">
                  <c:v>0.83113382818568304</c:v>
                </c:pt>
                <c:pt idx="7560">
                  <c:v>0.83113559808774906</c:v>
                </c:pt>
                <c:pt idx="7561">
                  <c:v>0.83113649161834902</c:v>
                </c:pt>
                <c:pt idx="7562">
                  <c:v>0.83113679072041302</c:v>
                </c:pt>
                <c:pt idx="7563">
                  <c:v>0.83113729634533096</c:v>
                </c:pt>
                <c:pt idx="7564">
                  <c:v>0.83113794439980304</c:v>
                </c:pt>
                <c:pt idx="7565">
                  <c:v>0.83113822925891201</c:v>
                </c:pt>
                <c:pt idx="7566">
                  <c:v>0.83113862806166394</c:v>
                </c:pt>
                <c:pt idx="7567">
                  <c:v>0.83114144049023897</c:v>
                </c:pt>
                <c:pt idx="7568">
                  <c:v>0.83150054505404503</c:v>
                </c:pt>
                <c:pt idx="7569">
                  <c:v>0.83141289925314699</c:v>
                </c:pt>
                <c:pt idx="7570">
                  <c:v>0.83137884223654002</c:v>
                </c:pt>
                <c:pt idx="7571">
                  <c:v>0.83131945614715197</c:v>
                </c:pt>
                <c:pt idx="7572">
                  <c:v>0.83128410728442104</c:v>
                </c:pt>
                <c:pt idx="7573">
                  <c:v>0.831220479331506</c:v>
                </c:pt>
                <c:pt idx="7574">
                  <c:v>0.83155269269993104</c:v>
                </c:pt>
                <c:pt idx="7575">
                  <c:v>0.83202286378655399</c:v>
                </c:pt>
                <c:pt idx="7576">
                  <c:v>0.83206168201914799</c:v>
                </c:pt>
                <c:pt idx="7577">
                  <c:v>0.83205942880276806</c:v>
                </c:pt>
                <c:pt idx="7578">
                  <c:v>0.83205460048195401</c:v>
                </c:pt>
                <c:pt idx="7579">
                  <c:v>0.83205311979690399</c:v>
                </c:pt>
                <c:pt idx="7580">
                  <c:v>0.83204994168754198</c:v>
                </c:pt>
                <c:pt idx="7581">
                  <c:v>0.83206269878289096</c:v>
                </c:pt>
                <c:pt idx="7582">
                  <c:v>0.83206943423244395</c:v>
                </c:pt>
                <c:pt idx="7583">
                  <c:v>0.83207210518657704</c:v>
                </c:pt>
                <c:pt idx="7584">
                  <c:v>0.83207373098474502</c:v>
                </c:pt>
                <c:pt idx="7585">
                  <c:v>0.83207514775171998</c:v>
                </c:pt>
                <c:pt idx="7586">
                  <c:v>0.83207630903612606</c:v>
                </c:pt>
                <c:pt idx="7587">
                  <c:v>0.83207730774071398</c:v>
                </c:pt>
                <c:pt idx="7588">
                  <c:v>0.83207867805631297</c:v>
                </c:pt>
                <c:pt idx="7589">
                  <c:v>0.83208462383246995</c:v>
                </c:pt>
                <c:pt idx="7590">
                  <c:v>0.83218620562180401</c:v>
                </c:pt>
                <c:pt idx="7591">
                  <c:v>0.83225240458126404</c:v>
                </c:pt>
                <c:pt idx="7592">
                  <c:v>0.83234549686800396</c:v>
                </c:pt>
                <c:pt idx="7593">
                  <c:v>0.83238790557640796</c:v>
                </c:pt>
                <c:pt idx="7594">
                  <c:v>0.83250737401105901</c:v>
                </c:pt>
                <c:pt idx="7595">
                  <c:v>0.83253120213776699</c:v>
                </c:pt>
                <c:pt idx="7596">
                  <c:v>0.83249974719051101</c:v>
                </c:pt>
                <c:pt idx="7597">
                  <c:v>0.83241200444290098</c:v>
                </c:pt>
                <c:pt idx="7598">
                  <c:v>0.83235075007192805</c:v>
                </c:pt>
                <c:pt idx="7599">
                  <c:v>0.83274763833370702</c:v>
                </c:pt>
                <c:pt idx="7600">
                  <c:v>0.83275658543265907</c:v>
                </c:pt>
                <c:pt idx="7601">
                  <c:v>0.832462273335692</c:v>
                </c:pt>
                <c:pt idx="7602">
                  <c:v>0.83305822223831894</c:v>
                </c:pt>
                <c:pt idx="7603">
                  <c:v>0.83306656047467298</c:v>
                </c:pt>
                <c:pt idx="7604">
                  <c:v>0.83306855306791894</c:v>
                </c:pt>
                <c:pt idx="7605">
                  <c:v>0.83307014714251704</c:v>
                </c:pt>
                <c:pt idx="7606">
                  <c:v>0.83307250759913198</c:v>
                </c:pt>
                <c:pt idx="7607">
                  <c:v>0.83307459215822</c:v>
                </c:pt>
                <c:pt idx="7608">
                  <c:v>0.833077044580677</c:v>
                </c:pt>
                <c:pt idx="7609">
                  <c:v>0.83308047797211804</c:v>
                </c:pt>
                <c:pt idx="7610">
                  <c:v>0.83308584264624297</c:v>
                </c:pt>
                <c:pt idx="7611">
                  <c:v>0.83309362908754403</c:v>
                </c:pt>
                <c:pt idx="7612">
                  <c:v>0.83310359205377704</c:v>
                </c:pt>
                <c:pt idx="7613">
                  <c:v>0.833105063507251</c:v>
                </c:pt>
                <c:pt idx="7614">
                  <c:v>0.83310613644207598</c:v>
                </c:pt>
                <c:pt idx="7615">
                  <c:v>0.83310819034588401</c:v>
                </c:pt>
                <c:pt idx="7616">
                  <c:v>0.83311285146330993</c:v>
                </c:pt>
                <c:pt idx="7617">
                  <c:v>0.83313958321633297</c:v>
                </c:pt>
                <c:pt idx="7618">
                  <c:v>0.83319390903699198</c:v>
                </c:pt>
                <c:pt idx="7619">
                  <c:v>0.83324507303740103</c:v>
                </c:pt>
                <c:pt idx="7620">
                  <c:v>0.83327410429605997</c:v>
                </c:pt>
                <c:pt idx="7621">
                  <c:v>0.83330141092549204</c:v>
                </c:pt>
                <c:pt idx="7622">
                  <c:v>0.83331348333008304</c:v>
                </c:pt>
                <c:pt idx="7623">
                  <c:v>0.83334883822924199</c:v>
                </c:pt>
                <c:pt idx="7624">
                  <c:v>0.83337758204969703</c:v>
                </c:pt>
                <c:pt idx="7625">
                  <c:v>0.83341752410133296</c:v>
                </c:pt>
                <c:pt idx="7626">
                  <c:v>0.83383261049871593</c:v>
                </c:pt>
                <c:pt idx="7627">
                  <c:v>0.83393165898727206</c:v>
                </c:pt>
                <c:pt idx="7628">
                  <c:v>0.83391389031720098</c:v>
                </c:pt>
                <c:pt idx="7629">
                  <c:v>0.83392226037418493</c:v>
                </c:pt>
                <c:pt idx="7630">
                  <c:v>0.83392614647206997</c:v>
                </c:pt>
                <c:pt idx="7631">
                  <c:v>0.83393070516382006</c:v>
                </c:pt>
                <c:pt idx="7632">
                  <c:v>0.83393474072700802</c:v>
                </c:pt>
                <c:pt idx="7633">
                  <c:v>0.83394169086361003</c:v>
                </c:pt>
                <c:pt idx="7634">
                  <c:v>0.83395753418575702</c:v>
                </c:pt>
                <c:pt idx="7635">
                  <c:v>0.83399153754225197</c:v>
                </c:pt>
                <c:pt idx="7636">
                  <c:v>0.83399908554006796</c:v>
                </c:pt>
                <c:pt idx="7637">
                  <c:v>0.83400439155833395</c:v>
                </c:pt>
                <c:pt idx="7638">
                  <c:v>0.83400865131947699</c:v>
                </c:pt>
                <c:pt idx="7639">
                  <c:v>0.83401657298055099</c:v>
                </c:pt>
                <c:pt idx="7640">
                  <c:v>0.834037273925054</c:v>
                </c:pt>
                <c:pt idx="7641">
                  <c:v>0.83405491083084105</c:v>
                </c:pt>
                <c:pt idx="7642">
                  <c:v>0.83405902112668096</c:v>
                </c:pt>
                <c:pt idx="7643">
                  <c:v>0.83406238409600397</c:v>
                </c:pt>
                <c:pt idx="7644">
                  <c:v>0.83407023178064299</c:v>
                </c:pt>
                <c:pt idx="7645">
                  <c:v>0.83408262941192302</c:v>
                </c:pt>
                <c:pt idx="7646">
                  <c:v>0.83409864502033304</c:v>
                </c:pt>
                <c:pt idx="7647">
                  <c:v>0.83412854656481294</c:v>
                </c:pt>
                <c:pt idx="7648">
                  <c:v>0.83419441978812203</c:v>
                </c:pt>
                <c:pt idx="7649">
                  <c:v>0.83456857174422594</c:v>
                </c:pt>
                <c:pt idx="7650">
                  <c:v>0.83436504593439198</c:v>
                </c:pt>
                <c:pt idx="7651">
                  <c:v>0.83440575167355302</c:v>
                </c:pt>
                <c:pt idx="7652">
                  <c:v>0.83450438447418995</c:v>
                </c:pt>
                <c:pt idx="7653">
                  <c:v>0.83456616545920403</c:v>
                </c:pt>
                <c:pt idx="7654">
                  <c:v>0.83467346927528097</c:v>
                </c:pt>
                <c:pt idx="7655">
                  <c:v>0.83489566404594506</c:v>
                </c:pt>
                <c:pt idx="7656">
                  <c:v>0.83492412382731396</c:v>
                </c:pt>
                <c:pt idx="7657">
                  <c:v>0.83494496224274406</c:v>
                </c:pt>
                <c:pt idx="7658">
                  <c:v>0.83496744147828506</c:v>
                </c:pt>
                <c:pt idx="7659">
                  <c:v>0.83497400475873595</c:v>
                </c:pt>
                <c:pt idx="7660">
                  <c:v>0.83498261906432603</c:v>
                </c:pt>
                <c:pt idx="7661">
                  <c:v>0.83499147949293406</c:v>
                </c:pt>
                <c:pt idx="7662">
                  <c:v>0.83501715832769496</c:v>
                </c:pt>
                <c:pt idx="7663">
                  <c:v>0.83503028488859599</c:v>
                </c:pt>
                <c:pt idx="7664">
                  <c:v>0.83503397673384905</c:v>
                </c:pt>
                <c:pt idx="7665">
                  <c:v>0.83504603676167599</c:v>
                </c:pt>
                <c:pt idx="7666">
                  <c:v>0.835056784133413</c:v>
                </c:pt>
                <c:pt idx="7667">
                  <c:v>0.83506531639799897</c:v>
                </c:pt>
                <c:pt idx="7668">
                  <c:v>0.83508255603355697</c:v>
                </c:pt>
                <c:pt idx="7669">
                  <c:v>0.83510616586606501</c:v>
                </c:pt>
                <c:pt idx="7670">
                  <c:v>0.83512406782697701</c:v>
                </c:pt>
                <c:pt idx="7671">
                  <c:v>0.83512847845502802</c:v>
                </c:pt>
                <c:pt idx="7672">
                  <c:v>0.83513749429766193</c:v>
                </c:pt>
                <c:pt idx="7673">
                  <c:v>0.83514307244490293</c:v>
                </c:pt>
                <c:pt idx="7674">
                  <c:v>0.83523611006757303</c:v>
                </c:pt>
                <c:pt idx="7675">
                  <c:v>0.835717674540574</c:v>
                </c:pt>
                <c:pt idx="7676">
                  <c:v>0.83574474917398001</c:v>
                </c:pt>
                <c:pt idx="7677">
                  <c:v>0.83576724456573503</c:v>
                </c:pt>
                <c:pt idx="7678">
                  <c:v>0.83577618313199498</c:v>
                </c:pt>
                <c:pt idx="7679">
                  <c:v>0.83578839917254999</c:v>
                </c:pt>
                <c:pt idx="7680">
                  <c:v>0.83580553142454894</c:v>
                </c:pt>
                <c:pt idx="7681">
                  <c:v>0.83582087596329602</c:v>
                </c:pt>
                <c:pt idx="7682">
                  <c:v>0.83587659302631701</c:v>
                </c:pt>
                <c:pt idx="7683">
                  <c:v>0.83588806418635098</c:v>
                </c:pt>
                <c:pt idx="7684">
                  <c:v>0.83591264524356601</c:v>
                </c:pt>
                <c:pt idx="7685">
                  <c:v>0.83592068995320001</c:v>
                </c:pt>
                <c:pt idx="7686">
                  <c:v>0.835942480351483</c:v>
                </c:pt>
                <c:pt idx="7687">
                  <c:v>0.835994284148742</c:v>
                </c:pt>
                <c:pt idx="7688">
                  <c:v>0.83601484285114003</c:v>
                </c:pt>
                <c:pt idx="7689">
                  <c:v>0.83605599031116107</c:v>
                </c:pt>
                <c:pt idx="7690">
                  <c:v>0.83607745882812501</c:v>
                </c:pt>
                <c:pt idx="7691">
                  <c:v>0.83608925118898803</c:v>
                </c:pt>
                <c:pt idx="7692">
                  <c:v>0.83609972104208996</c:v>
                </c:pt>
                <c:pt idx="7693">
                  <c:v>0.83610897859641198</c:v>
                </c:pt>
                <c:pt idx="7694">
                  <c:v>0.83611955865849397</c:v>
                </c:pt>
                <c:pt idx="7695">
                  <c:v>0.83659381225838503</c:v>
                </c:pt>
                <c:pt idx="7696">
                  <c:v>0.83664446697761896</c:v>
                </c:pt>
                <c:pt idx="7697">
                  <c:v>0.83667497928738599</c:v>
                </c:pt>
                <c:pt idx="7698">
                  <c:v>0.83669216918898004</c:v>
                </c:pt>
                <c:pt idx="7699">
                  <c:v>0.83672347818285997</c:v>
                </c:pt>
                <c:pt idx="7700">
                  <c:v>0.83673834646252998</c:v>
                </c:pt>
                <c:pt idx="7701">
                  <c:v>0.83675112906541704</c:v>
                </c:pt>
                <c:pt idx="7702">
                  <c:v>0.83674626609380698</c:v>
                </c:pt>
                <c:pt idx="7703">
                  <c:v>0.83657277297294097</c:v>
                </c:pt>
                <c:pt idx="7704">
                  <c:v>0.836524356288049</c:v>
                </c:pt>
                <c:pt idx="7705">
                  <c:v>0.83641541874704006</c:v>
                </c:pt>
                <c:pt idx="7706">
                  <c:v>0.836333715591284</c:v>
                </c:pt>
                <c:pt idx="7707">
                  <c:v>0.83629384923364203</c:v>
                </c:pt>
                <c:pt idx="7708">
                  <c:v>0.83630423640037699</c:v>
                </c:pt>
                <c:pt idx="7709">
                  <c:v>0.83643375161428102</c:v>
                </c:pt>
                <c:pt idx="7710">
                  <c:v>0.83658681726871098</c:v>
                </c:pt>
                <c:pt idx="7711">
                  <c:v>0.83665449936080605</c:v>
                </c:pt>
                <c:pt idx="7712">
                  <c:v>0.83673884166018597</c:v>
                </c:pt>
                <c:pt idx="7713">
                  <c:v>0.83679090480795104</c:v>
                </c:pt>
                <c:pt idx="7714">
                  <c:v>0.83687316458142003</c:v>
                </c:pt>
                <c:pt idx="7715">
                  <c:v>0.83700836213152696</c:v>
                </c:pt>
                <c:pt idx="7716">
                  <c:v>0.83710949754351005</c:v>
                </c:pt>
                <c:pt idx="7717">
                  <c:v>0.83711859189063398</c:v>
                </c:pt>
                <c:pt idx="7718">
                  <c:v>0.83713839375056098</c:v>
                </c:pt>
                <c:pt idx="7719">
                  <c:v>0.837273471329261</c:v>
                </c:pt>
                <c:pt idx="7720">
                  <c:v>0.837500247814846</c:v>
                </c:pt>
                <c:pt idx="7721">
                  <c:v>0.837674561011862</c:v>
                </c:pt>
                <c:pt idx="7722">
                  <c:v>0.837625401052431</c:v>
                </c:pt>
                <c:pt idx="7723">
                  <c:v>0.83760921423652102</c:v>
                </c:pt>
                <c:pt idx="7724">
                  <c:v>0.837574142802049</c:v>
                </c:pt>
                <c:pt idx="7725">
                  <c:v>0.83755615745103795</c:v>
                </c:pt>
                <c:pt idx="7726">
                  <c:v>0.83750669773575703</c:v>
                </c:pt>
                <c:pt idx="7727">
                  <c:v>0.83774297281548704</c:v>
                </c:pt>
                <c:pt idx="7728">
                  <c:v>0.83780603036378098</c:v>
                </c:pt>
                <c:pt idx="7729">
                  <c:v>0.83782405780396296</c:v>
                </c:pt>
                <c:pt idx="7730">
                  <c:v>0.83783038658615494</c:v>
                </c:pt>
                <c:pt idx="7731">
                  <c:v>0.83783652358706795</c:v>
                </c:pt>
                <c:pt idx="7732">
                  <c:v>0.83786816749802795</c:v>
                </c:pt>
                <c:pt idx="7733">
                  <c:v>0.83790537306606394</c:v>
                </c:pt>
                <c:pt idx="7734">
                  <c:v>0.83815514681412506</c:v>
                </c:pt>
                <c:pt idx="7735">
                  <c:v>0.83821450798292996</c:v>
                </c:pt>
                <c:pt idx="7736">
                  <c:v>0.83827132510164204</c:v>
                </c:pt>
                <c:pt idx="7737">
                  <c:v>0.83836545495503201</c:v>
                </c:pt>
                <c:pt idx="7738">
                  <c:v>0.83843923240768903</c:v>
                </c:pt>
                <c:pt idx="7739">
                  <c:v>0.83856465513023803</c:v>
                </c:pt>
                <c:pt idx="7740">
                  <c:v>0.83811927323922097</c:v>
                </c:pt>
                <c:pt idx="7741">
                  <c:v>0.83807903660766903</c:v>
                </c:pt>
                <c:pt idx="7742">
                  <c:v>0.83811694725089703</c:v>
                </c:pt>
                <c:pt idx="7743">
                  <c:v>0.83818812641777296</c:v>
                </c:pt>
                <c:pt idx="7744">
                  <c:v>0.83827555300317502</c:v>
                </c:pt>
                <c:pt idx="7745">
                  <c:v>0.83850688529552297</c:v>
                </c:pt>
                <c:pt idx="7746">
                  <c:v>0.83834687741981107</c:v>
                </c:pt>
                <c:pt idx="7747">
                  <c:v>0.83842911082929206</c:v>
                </c:pt>
                <c:pt idx="7748">
                  <c:v>0.83851453776923901</c:v>
                </c:pt>
                <c:pt idx="7749">
                  <c:v>0.83858878735255704</c:v>
                </c:pt>
                <c:pt idx="7750">
                  <c:v>0.83867501267511901</c:v>
                </c:pt>
                <c:pt idx="7751">
                  <c:v>0.83879453082524202</c:v>
                </c:pt>
                <c:pt idx="7752">
                  <c:v>0.83883206450868097</c:v>
                </c:pt>
                <c:pt idx="7753">
                  <c:v>0.83885811629475904</c:v>
                </c:pt>
                <c:pt idx="7754">
                  <c:v>0.83886566421020503</c:v>
                </c:pt>
                <c:pt idx="7755">
                  <c:v>0.83887218286445397</c:v>
                </c:pt>
                <c:pt idx="7756">
                  <c:v>0.83895609988671005</c:v>
                </c:pt>
                <c:pt idx="7757">
                  <c:v>0.83921236155766599</c:v>
                </c:pt>
                <c:pt idx="7758">
                  <c:v>0.83923539631460597</c:v>
                </c:pt>
                <c:pt idx="7759">
                  <c:v>0.83926534149862797</c:v>
                </c:pt>
                <c:pt idx="7760">
                  <c:v>0.83931832143959006</c:v>
                </c:pt>
                <c:pt idx="7761">
                  <c:v>0.83934365967222402</c:v>
                </c:pt>
                <c:pt idx="7762">
                  <c:v>0.83938627397256305</c:v>
                </c:pt>
                <c:pt idx="7763">
                  <c:v>0.83945768171907598</c:v>
                </c:pt>
                <c:pt idx="7764">
                  <c:v>0.83923696089942801</c:v>
                </c:pt>
                <c:pt idx="7765">
                  <c:v>0.83956146616152205</c:v>
                </c:pt>
                <c:pt idx="7766">
                  <c:v>0.83942263744277601</c:v>
                </c:pt>
                <c:pt idx="7767">
                  <c:v>0.83938994551038304</c:v>
                </c:pt>
                <c:pt idx="7768">
                  <c:v>0.83935441080126005</c:v>
                </c:pt>
                <c:pt idx="7769">
                  <c:v>0.83931555951928494</c:v>
                </c:pt>
                <c:pt idx="7770">
                  <c:v>0.839288553140352</c:v>
                </c:pt>
                <c:pt idx="7771">
                  <c:v>0.83919171256714198</c:v>
                </c:pt>
                <c:pt idx="7772">
                  <c:v>0.83964910737083298</c:v>
                </c:pt>
                <c:pt idx="7773">
                  <c:v>0.83967907458690605</c:v>
                </c:pt>
                <c:pt idx="7774">
                  <c:v>0.83969499431211403</c:v>
                </c:pt>
                <c:pt idx="7775">
                  <c:v>0.83973155993095094</c:v>
                </c:pt>
                <c:pt idx="7776">
                  <c:v>0.83976290188995395</c:v>
                </c:pt>
                <c:pt idx="7777">
                  <c:v>0.83986687759521694</c:v>
                </c:pt>
                <c:pt idx="7778">
                  <c:v>0.83987732491488498</c:v>
                </c:pt>
                <c:pt idx="7779">
                  <c:v>0.83990789046919101</c:v>
                </c:pt>
                <c:pt idx="7780">
                  <c:v>0.83991656743973697</c:v>
                </c:pt>
                <c:pt idx="7781">
                  <c:v>0.83993489795682297</c:v>
                </c:pt>
                <c:pt idx="7782">
                  <c:v>0.83995918423758298</c:v>
                </c:pt>
                <c:pt idx="7783">
                  <c:v>0.84034851182466197</c:v>
                </c:pt>
                <c:pt idx="7784">
                  <c:v>0.84041648136288805</c:v>
                </c:pt>
                <c:pt idx="7785">
                  <c:v>0.84042959289821195</c:v>
                </c:pt>
                <c:pt idx="7786">
                  <c:v>0.84044567308304297</c:v>
                </c:pt>
                <c:pt idx="7787">
                  <c:v>0.84046569478772004</c:v>
                </c:pt>
                <c:pt idx="7788">
                  <c:v>0.84049976883306399</c:v>
                </c:pt>
                <c:pt idx="7789">
                  <c:v>0.84057390483130301</c:v>
                </c:pt>
                <c:pt idx="7790">
                  <c:v>0.84060327409214397</c:v>
                </c:pt>
                <c:pt idx="7791">
                  <c:v>0.84061738844565503</c:v>
                </c:pt>
                <c:pt idx="7792">
                  <c:v>0.84063093252225607</c:v>
                </c:pt>
                <c:pt idx="7793">
                  <c:v>0.84064266194646298</c:v>
                </c:pt>
                <c:pt idx="7794">
                  <c:v>0.84068791924222697</c:v>
                </c:pt>
                <c:pt idx="7795">
                  <c:v>0.84069763944659504</c:v>
                </c:pt>
                <c:pt idx="7796">
                  <c:v>0.84071199883941206</c:v>
                </c:pt>
                <c:pt idx="7797">
                  <c:v>0.84071995173389502</c:v>
                </c:pt>
                <c:pt idx="7798">
                  <c:v>0.84077330240105297</c:v>
                </c:pt>
                <c:pt idx="7799">
                  <c:v>0.84081216050570995</c:v>
                </c:pt>
                <c:pt idx="7800">
                  <c:v>0.84091110226728394</c:v>
                </c:pt>
                <c:pt idx="7801">
                  <c:v>0.84092404586802205</c:v>
                </c:pt>
                <c:pt idx="7802">
                  <c:v>0.84093742823488704</c:v>
                </c:pt>
                <c:pt idx="7803">
                  <c:v>0.84094488725904104</c:v>
                </c:pt>
                <c:pt idx="7804">
                  <c:v>0.84096331543636293</c:v>
                </c:pt>
                <c:pt idx="7805">
                  <c:v>0.84124971679995197</c:v>
                </c:pt>
                <c:pt idx="7806">
                  <c:v>0.84143665844162896</c:v>
                </c:pt>
                <c:pt idx="7807">
                  <c:v>0.841459789480559</c:v>
                </c:pt>
                <c:pt idx="7808">
                  <c:v>0.84147862475511503</c:v>
                </c:pt>
                <c:pt idx="7809">
                  <c:v>0.84150307756769793</c:v>
                </c:pt>
                <c:pt idx="7810">
                  <c:v>0.84153116525782701</c:v>
                </c:pt>
                <c:pt idx="7811">
                  <c:v>0.84118579197738397</c:v>
                </c:pt>
                <c:pt idx="7812">
                  <c:v>0.84122566411090993</c:v>
                </c:pt>
                <c:pt idx="7813">
                  <c:v>0.84125338010616602</c:v>
                </c:pt>
                <c:pt idx="7814">
                  <c:v>0.84131124332433305</c:v>
                </c:pt>
                <c:pt idx="7815">
                  <c:v>0.84133555560087303</c:v>
                </c:pt>
                <c:pt idx="7816">
                  <c:v>0.84142307979641906</c:v>
                </c:pt>
                <c:pt idx="7817">
                  <c:v>0.84177442372750599</c:v>
                </c:pt>
                <c:pt idx="7818">
                  <c:v>0.84178734466118499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6680"/>
        <c:axId val="328616288"/>
      </c:scatterChart>
      <c:valAx>
        <c:axId val="328616680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6288"/>
        <c:crosses val="autoZero"/>
        <c:crossBetween val="midCat"/>
      </c:valAx>
      <c:valAx>
        <c:axId val="32861628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668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564941989829735E-2"/>
          <c:y val="2.5986074657334483E-2"/>
          <c:w val="0.96639165079268208"/>
          <c:h val="0.15919911052785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80369641294839"/>
          <c:y val="0.1265048118985127"/>
          <c:w val="0.81976560221638961"/>
          <c:h val="0.70835493219597545"/>
        </c:manualLayout>
      </c:layout>
      <c:scatterChart>
        <c:scatterStyle val="lineMarker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Sheet1!$A$2:$A$7475</c:f>
              <c:numCache>
                <c:formatCode>0%</c:formatCode>
                <c:ptCount val="7474"/>
                <c:pt idx="0">
                  <c:v>-1.8021516000500393E-3</c:v>
                </c:pt>
                <c:pt idx="1">
                  <c:v>-1.6832259868959643E-3</c:v>
                </c:pt>
                <c:pt idx="2">
                  <c:v>-1.5316226151730339E-3</c:v>
                </c:pt>
                <c:pt idx="3">
                  <c:v>-1.2959141927060269E-3</c:v>
                </c:pt>
                <c:pt idx="4">
                  <c:v>-1.1491321296239754E-3</c:v>
                </c:pt>
                <c:pt idx="5">
                  <c:v>-9.0753099659501846E-4</c:v>
                </c:pt>
                <c:pt idx="6">
                  <c:v>-7.5271341911098411E-4</c:v>
                </c:pt>
                <c:pt idx="7">
                  <c:v>-4.4522106798294825E-4</c:v>
                </c:pt>
                <c:pt idx="8">
                  <c:v>-3.2468835194898737E-4</c:v>
                </c:pt>
                <c:pt idx="9">
                  <c:v>-1.2915750149300464E-4</c:v>
                </c:pt>
                <c:pt idx="10">
                  <c:v>6.851615280001333E-5</c:v>
                </c:pt>
                <c:pt idx="11">
                  <c:v>4.0654345865998032E-4</c:v>
                </c:pt>
                <c:pt idx="12">
                  <c:v>5.9843697432993004E-4</c:v>
                </c:pt>
                <c:pt idx="13">
                  <c:v>6.7867954641998018E-4</c:v>
                </c:pt>
                <c:pt idx="14">
                  <c:v>7.7457001828995509E-4</c:v>
                </c:pt>
                <c:pt idx="15">
                  <c:v>9.3773735104996092E-4</c:v>
                </c:pt>
                <c:pt idx="16">
                  <c:v>9.941067427099437E-4</c:v>
                </c:pt>
                <c:pt idx="17">
                  <c:v>1.1329539606299566E-3</c:v>
                </c:pt>
                <c:pt idx="18">
                  <c:v>1.2342186706399971E-3</c:v>
                </c:pt>
                <c:pt idx="19">
                  <c:v>1.35562966805991E-3</c:v>
                </c:pt>
                <c:pt idx="20">
                  <c:v>1.4356250031100082E-3</c:v>
                </c:pt>
                <c:pt idx="21">
                  <c:v>1.600085197879908E-3</c:v>
                </c:pt>
                <c:pt idx="22">
                  <c:v>1.6775856165700542E-3</c:v>
                </c:pt>
                <c:pt idx="23">
                  <c:v>1.7768665147299689E-3</c:v>
                </c:pt>
                <c:pt idx="24">
                  <c:v>1.9036051965899414E-3</c:v>
                </c:pt>
                <c:pt idx="25">
                  <c:v>1.9496763339998946E-3</c:v>
                </c:pt>
                <c:pt idx="26">
                  <c:v>2.1247466561700179E-3</c:v>
                </c:pt>
                <c:pt idx="27">
                  <c:v>2.1973764492699832E-3</c:v>
                </c:pt>
                <c:pt idx="28">
                  <c:v>2.2943968445299223E-3</c:v>
                </c:pt>
                <c:pt idx="29">
                  <c:v>2.3923869179500734E-3</c:v>
                </c:pt>
                <c:pt idx="30">
                  <c:v>2.4532067652600631E-3</c:v>
                </c:pt>
                <c:pt idx="31">
                  <c:v>2.5442650133200573E-3</c:v>
                </c:pt>
                <c:pt idx="32">
                  <c:v>2.606596552179985E-3</c:v>
                </c:pt>
                <c:pt idx="33">
                  <c:v>2.6504996360698918E-3</c:v>
                </c:pt>
                <c:pt idx="34">
                  <c:v>2.7807701140600827E-3</c:v>
                </c:pt>
                <c:pt idx="35">
                  <c:v>2.8819393498999979E-3</c:v>
                </c:pt>
                <c:pt idx="36">
                  <c:v>2.9677297491499388E-3</c:v>
                </c:pt>
                <c:pt idx="37">
                  <c:v>3.0841103411300974E-3</c:v>
                </c:pt>
                <c:pt idx="38">
                  <c:v>3.1410217461700363E-3</c:v>
                </c:pt>
                <c:pt idx="39">
                  <c:v>3.2441514445900044E-3</c:v>
                </c:pt>
                <c:pt idx="40">
                  <c:v>3.3046856530900559E-3</c:v>
                </c:pt>
                <c:pt idx="41">
                  <c:v>3.4272048115200349E-3</c:v>
                </c:pt>
                <c:pt idx="42">
                  <c:v>3.4771813622600511E-3</c:v>
                </c:pt>
                <c:pt idx="43">
                  <c:v>3.575716477999924E-3</c:v>
                </c:pt>
                <c:pt idx="44">
                  <c:v>3.6593196887100277E-3</c:v>
                </c:pt>
                <c:pt idx="45">
                  <c:v>3.7139298902399975E-3</c:v>
                </c:pt>
                <c:pt idx="46">
                  <c:v>3.8022780713999893E-3</c:v>
                </c:pt>
                <c:pt idx="47">
                  <c:v>3.8800284842899213E-3</c:v>
                </c:pt>
                <c:pt idx="48">
                  <c:v>3.9177269216299493E-3</c:v>
                </c:pt>
                <c:pt idx="49">
                  <c:v>4.0169153704099347E-3</c:v>
                </c:pt>
                <c:pt idx="50">
                  <c:v>4.121523953009909E-3</c:v>
                </c:pt>
                <c:pt idx="51">
                  <c:v>4.1675950904200842E-3</c:v>
                </c:pt>
                <c:pt idx="52">
                  <c:v>4.19555634981994E-3</c:v>
                </c:pt>
                <c:pt idx="53">
                  <c:v>4.2839470082500775E-3</c:v>
                </c:pt>
                <c:pt idx="54">
                  <c:v>4.3372452787799887E-3</c:v>
                </c:pt>
                <c:pt idx="55">
                  <c:v>4.3860264830999363E-3</c:v>
                </c:pt>
                <c:pt idx="56">
                  <c:v>4.4705805705900215E-3</c:v>
                </c:pt>
                <c:pt idx="57">
                  <c:v>4.6466165582699226E-3</c:v>
                </c:pt>
                <c:pt idx="58">
                  <c:v>4.7237008196701069E-3</c:v>
                </c:pt>
                <c:pt idx="59">
                  <c:v>4.8120490008300987E-3</c:v>
                </c:pt>
                <c:pt idx="60">
                  <c:v>4.844290212570046E-3</c:v>
                </c:pt>
                <c:pt idx="61">
                  <c:v>4.8857628206899761E-3</c:v>
                </c:pt>
                <c:pt idx="62">
                  <c:v>4.9112374496100841E-3</c:v>
                </c:pt>
                <c:pt idx="63">
                  <c:v>4.9443002658700053E-3</c:v>
                </c:pt>
                <c:pt idx="64">
                  <c:v>5.0960640126500589E-3</c:v>
                </c:pt>
                <c:pt idx="65">
                  <c:v>5.1546014578300881E-3</c:v>
                </c:pt>
                <c:pt idx="66">
                  <c:v>5.2535657461199037E-3</c:v>
                </c:pt>
                <c:pt idx="67">
                  <c:v>5.2819746024499459E-3</c:v>
                </c:pt>
                <c:pt idx="68">
                  <c:v>5.3589405025900039E-3</c:v>
                </c:pt>
                <c:pt idx="69">
                  <c:v>5.3827890913700216E-3</c:v>
                </c:pt>
                <c:pt idx="70">
                  <c:v>5.4548768710900308E-3</c:v>
                </c:pt>
                <c:pt idx="71">
                  <c:v>5.5258806240499059E-3</c:v>
                </c:pt>
                <c:pt idx="72">
                  <c:v>5.5979684037599231E-3</c:v>
                </c:pt>
                <c:pt idx="73">
                  <c:v>5.6288631665000199E-3</c:v>
                </c:pt>
                <c:pt idx="74">
                  <c:v>5.6949887990200843E-3</c:v>
                </c:pt>
                <c:pt idx="75">
                  <c:v>5.7540682575900615E-3</c:v>
                </c:pt>
                <c:pt idx="76">
                  <c:v>5.8245299971599884E-3</c:v>
                </c:pt>
                <c:pt idx="77">
                  <c:v>5.885777509250012E-3</c:v>
                </c:pt>
                <c:pt idx="78">
                  <c:v>5.9464830079600794E-3</c:v>
                </c:pt>
                <c:pt idx="79">
                  <c:v>5.9844239446600334E-3</c:v>
                </c:pt>
                <c:pt idx="80">
                  <c:v>6.1351036646699608E-3</c:v>
                </c:pt>
                <c:pt idx="81">
                  <c:v>6.1958091633800283E-3</c:v>
                </c:pt>
                <c:pt idx="82">
                  <c:v>6.2803632508598994E-3</c:v>
                </c:pt>
                <c:pt idx="83">
                  <c:v>6.3589551911600317E-3</c:v>
                </c:pt>
                <c:pt idx="84">
                  <c:v>6.3947280743299473E-3</c:v>
                </c:pt>
                <c:pt idx="85">
                  <c:v>6.4527235061300203E-3</c:v>
                </c:pt>
                <c:pt idx="86">
                  <c:v>6.4901224294400262E-3</c:v>
                </c:pt>
                <c:pt idx="87">
                  <c:v>6.6066553064298983E-3</c:v>
                </c:pt>
                <c:pt idx="88">
                  <c:v>6.6565205375099801E-3</c:v>
                </c:pt>
                <c:pt idx="89">
                  <c:v>6.7172260362200475E-3</c:v>
                </c:pt>
                <c:pt idx="90">
                  <c:v>6.7849777088899721E-3</c:v>
                </c:pt>
                <c:pt idx="91">
                  <c:v>6.8473092477399078E-3</c:v>
                </c:pt>
                <c:pt idx="92">
                  <c:v>6.880372064000051E-3</c:v>
                </c:pt>
                <c:pt idx="93">
                  <c:v>6.9730563522099054E-3</c:v>
                </c:pt>
                <c:pt idx="94">
                  <c:v>7.0411998501500594E-3</c:v>
                </c:pt>
                <c:pt idx="95">
                  <c:v>7.0998874834400372E-3</c:v>
                </c:pt>
                <c:pt idx="96">
                  <c:v>7.137286406750043E-3</c:v>
                </c:pt>
                <c:pt idx="97">
                  <c:v>7.1941978117899819E-3</c:v>
                </c:pt>
                <c:pt idx="98">
                  <c:v>7.2370168689199765E-3</c:v>
                </c:pt>
                <c:pt idx="99">
                  <c:v>7.2711637119400319E-3</c:v>
                </c:pt>
                <c:pt idx="100">
                  <c:v>7.3221129697900178E-3</c:v>
                </c:pt>
                <c:pt idx="101">
                  <c:v>7.368184107199971E-3</c:v>
                </c:pt>
                <c:pt idx="102">
                  <c:v>7.4093771241801054E-3</c:v>
                </c:pt>
                <c:pt idx="103">
                  <c:v>7.4657465158400882E-3</c:v>
                </c:pt>
                <c:pt idx="104">
                  <c:v>7.5519266434800336E-3</c:v>
                </c:pt>
                <c:pt idx="105">
                  <c:v>7.6160069804001029E-3</c:v>
                </c:pt>
                <c:pt idx="106">
                  <c:v>7.6917660958599754E-3</c:v>
                </c:pt>
                <c:pt idx="107">
                  <c:v>7.7475934741400021E-3</c:v>
                </c:pt>
                <c:pt idx="108">
                  <c:v>7.791181194370056E-3</c:v>
                </c:pt>
                <c:pt idx="109">
                  <c:v>7.8245593742900521E-3</c:v>
                </c:pt>
                <c:pt idx="110">
                  <c:v>7.9351301040799793E-3</c:v>
                </c:pt>
                <c:pt idx="111">
                  <c:v>7.9969196295499589E-3</c:v>
                </c:pt>
                <c:pt idx="112">
                  <c:v>8.0240202986199272E-3</c:v>
                </c:pt>
                <c:pt idx="113">
                  <c:v>8.0830997571799124E-3</c:v>
                </c:pt>
                <c:pt idx="114">
                  <c:v>8.163859751000091E-3</c:v>
                </c:pt>
                <c:pt idx="115">
                  <c:v>8.2554600124500332E-3</c:v>
                </c:pt>
                <c:pt idx="116">
                  <c:v>8.298821082949992E-3</c:v>
                </c:pt>
                <c:pt idx="117">
                  <c:v>8.3145394710100184E-3</c:v>
                </c:pt>
                <c:pt idx="118">
                  <c:v>8.3741609429599517E-3</c:v>
                </c:pt>
                <c:pt idx="119">
                  <c:v>8.4356294494301043E-3</c:v>
                </c:pt>
                <c:pt idx="120">
                  <c:v>8.4440806691499226E-3</c:v>
                </c:pt>
                <c:pt idx="121">
                  <c:v>8.5025920694499213E-3</c:v>
                </c:pt>
                <c:pt idx="122">
                  <c:v>8.542727104559944E-3</c:v>
                </c:pt>
                <c:pt idx="123">
                  <c:v>8.658175954779912E-3</c:v>
                </c:pt>
                <c:pt idx="124">
                  <c:v>8.6890707175200088E-3</c:v>
                </c:pt>
                <c:pt idx="125">
                  <c:v>8.7470661493200819E-3</c:v>
                </c:pt>
                <c:pt idx="126">
                  <c:v>8.7839230592499096E-3</c:v>
                </c:pt>
                <c:pt idx="127">
                  <c:v>8.8565528523500969E-3</c:v>
                </c:pt>
                <c:pt idx="128">
                  <c:v>8.925260127010004E-3</c:v>
                </c:pt>
                <c:pt idx="129">
                  <c:v>8.9421909666000943E-3</c:v>
                </c:pt>
                <c:pt idx="130">
                  <c:v>8.9931402244400882E-3</c:v>
                </c:pt>
                <c:pt idx="131">
                  <c:v>9.0099426392700188E-3</c:v>
                </c:pt>
                <c:pt idx="132">
                  <c:v>9.0766102851700392E-3</c:v>
                </c:pt>
                <c:pt idx="133">
                  <c:v>9.1112991415800426E-3</c:v>
                </c:pt>
                <c:pt idx="134">
                  <c:v>9.2278320185599227E-3</c:v>
                </c:pt>
                <c:pt idx="135">
                  <c:v>9.2554747010100691E-3</c:v>
                </c:pt>
                <c:pt idx="136">
                  <c:v>9.3470749624600113E-3</c:v>
                </c:pt>
                <c:pt idx="137">
                  <c:v>9.4132005949800757E-3</c:v>
                </c:pt>
                <c:pt idx="138">
                  <c:v>9.5113050169999269E-3</c:v>
                </c:pt>
                <c:pt idx="139">
                  <c:v>9.569842462179956E-3</c:v>
                </c:pt>
                <c:pt idx="140">
                  <c:v>9.5986362339199882E-3</c:v>
                </c:pt>
                <c:pt idx="141">
                  <c:v>9.6538545362900852E-3</c:v>
                </c:pt>
                <c:pt idx="142">
                  <c:v>9.6896274194600007E-3</c:v>
                </c:pt>
                <c:pt idx="143">
                  <c:v>9.7052407249900163E-3</c:v>
                </c:pt>
                <c:pt idx="144">
                  <c:v>9.7665933196100507E-3</c:v>
                </c:pt>
                <c:pt idx="145">
                  <c:v>9.81320647039996E-3</c:v>
                </c:pt>
                <c:pt idx="146">
                  <c:v>9.8852942501199692E-3</c:v>
                </c:pt>
                <c:pt idx="147">
                  <c:v>9.9459997488300367E-3</c:v>
                </c:pt>
                <c:pt idx="148">
                  <c:v>1.0050608331430011E-2</c:v>
                </c:pt>
                <c:pt idx="149">
                  <c:v>1.0077709000499979E-2</c:v>
                </c:pt>
                <c:pt idx="150">
                  <c:v>1.01443766464E-2</c:v>
                </c:pt>
                <c:pt idx="151">
                  <c:v>1.0188821743670085E-2</c:v>
                </c:pt>
                <c:pt idx="152">
                  <c:v>1.0213085235220021E-2</c:v>
                </c:pt>
                <c:pt idx="153">
                  <c:v>1.0244691591869914E-2</c:v>
                </c:pt>
                <c:pt idx="154">
                  <c:v>1.0310047109010068E-2</c:v>
                </c:pt>
                <c:pt idx="155">
                  <c:v>1.0337367857969904E-2</c:v>
                </c:pt>
                <c:pt idx="156">
                  <c:v>1.0375274346849928E-2</c:v>
                </c:pt>
                <c:pt idx="157">
                  <c:v>1.0415925350450106E-2</c:v>
                </c:pt>
                <c:pt idx="158">
                  <c:v>1.046540038745003E-2</c:v>
                </c:pt>
                <c:pt idx="159">
                  <c:v>1.0508067625280004E-2</c:v>
                </c:pt>
                <c:pt idx="160">
                  <c:v>1.0589369632479917E-2</c:v>
                </c:pt>
                <c:pt idx="161">
                  <c:v>1.0660915398809978E-2</c:v>
                </c:pt>
                <c:pt idx="162">
                  <c:v>1.0675007746729914E-2</c:v>
                </c:pt>
                <c:pt idx="163">
                  <c:v>1.0763897941270084E-2</c:v>
                </c:pt>
                <c:pt idx="164">
                  <c:v>1.0799670824430008E-2</c:v>
                </c:pt>
                <c:pt idx="165">
                  <c:v>1.0862002363289935E-2</c:v>
                </c:pt>
                <c:pt idx="166">
                  <c:v>1.0886934978830087E-2</c:v>
                </c:pt>
                <c:pt idx="167">
                  <c:v>1.092975403595009E-2</c:v>
                </c:pt>
                <c:pt idx="168">
                  <c:v>1.0986123427610073E-2</c:v>
                </c:pt>
                <c:pt idx="169">
                  <c:v>1.1070742472419903E-2</c:v>
                </c:pt>
                <c:pt idx="170">
                  <c:v>1.1154689589210065E-2</c:v>
                </c:pt>
                <c:pt idx="171">
                  <c:v>1.1208348913960053E-2</c:v>
                </c:pt>
                <c:pt idx="172">
                  <c:v>1.1244845284470006E-2</c:v>
                </c:pt>
                <c:pt idx="173">
                  <c:v>1.1291276961300056E-2</c:v>
                </c:pt>
                <c:pt idx="174">
                  <c:v>1.1376373062170098E-2</c:v>
                </c:pt>
                <c:pt idx="175">
                  <c:v>1.1446834801750017E-2</c:v>
                </c:pt>
                <c:pt idx="176">
                  <c:v>1.1485375015579891E-2</c:v>
                </c:pt>
                <c:pt idx="177">
                  <c:v>1.1518052774150078E-2</c:v>
                </c:pt>
                <c:pt idx="178">
                  <c:v>1.1581796133699918E-2</c:v>
                </c:pt>
                <c:pt idx="179">
                  <c:v>1.1620279083770058E-2</c:v>
                </c:pt>
                <c:pt idx="180">
                  <c:v>1.1673938408530038E-2</c:v>
                </c:pt>
                <c:pt idx="181">
                  <c:v>1.171513142550995E-2</c:v>
                </c:pt>
                <c:pt idx="182">
                  <c:v>1.1761744576300082E-2</c:v>
                </c:pt>
                <c:pt idx="183">
                  <c:v>1.1805105646810032E-2</c:v>
                </c:pt>
                <c:pt idx="184">
                  <c:v>1.1861475038470015E-2</c:v>
                </c:pt>
                <c:pt idx="185">
                  <c:v>1.1908630202640103E-2</c:v>
                </c:pt>
                <c:pt idx="186">
                  <c:v>1.197096174150003E-2</c:v>
                </c:pt>
                <c:pt idx="187">
                  <c:v>1.2050637708550083E-2</c:v>
                </c:pt>
                <c:pt idx="188">
                  <c:v>1.2114595287550101E-2</c:v>
                </c:pt>
                <c:pt idx="189">
                  <c:v>1.2130855688990083E-2</c:v>
                </c:pt>
                <c:pt idx="190">
                  <c:v>1.2176926826400036E-2</c:v>
                </c:pt>
                <c:pt idx="191">
                  <c:v>1.2223539977199938E-2</c:v>
                </c:pt>
                <c:pt idx="192">
                  <c:v>1.2264190980799894E-2</c:v>
                </c:pt>
                <c:pt idx="193">
                  <c:v>1.2327606546419956E-2</c:v>
                </c:pt>
                <c:pt idx="194">
                  <c:v>1.238343392468999E-2</c:v>
                </c:pt>
                <c:pt idx="195">
                  <c:v>1.2449017543830099E-2</c:v>
                </c:pt>
                <c:pt idx="196">
                  <c:v>1.2505386935490082E-2</c:v>
                </c:pt>
                <c:pt idx="197">
                  <c:v>1.2594811704059961E-2</c:v>
                </c:pt>
                <c:pt idx="198">
                  <c:v>1.2697801685870092E-2</c:v>
                </c:pt>
                <c:pt idx="199">
                  <c:v>1.274278879651991E-2</c:v>
                </c:pt>
                <c:pt idx="200">
                  <c:v>1.2799158188179893E-2</c:v>
                </c:pt>
                <c:pt idx="201">
                  <c:v>1.284337694956994E-2</c:v>
                </c:pt>
                <c:pt idx="202">
                  <c:v>1.2861055081250017E-2</c:v>
                </c:pt>
                <c:pt idx="203">
                  <c:v>1.2890758449620066E-2</c:v>
                </c:pt>
                <c:pt idx="204">
                  <c:v>1.2973144483590104E-2</c:v>
                </c:pt>
                <c:pt idx="205">
                  <c:v>1.3040354142870081E-2</c:v>
                </c:pt>
                <c:pt idx="206">
                  <c:v>1.3083906680680046E-2</c:v>
                </c:pt>
                <c:pt idx="207">
                  <c:v>1.3119488096549947E-2</c:v>
                </c:pt>
                <c:pt idx="208">
                  <c:v>1.3162849167049906E-2</c:v>
                </c:pt>
                <c:pt idx="209">
                  <c:v>1.3211630371370076E-2</c:v>
                </c:pt>
                <c:pt idx="210">
                  <c:v>1.3278366129209962E-2</c:v>
                </c:pt>
                <c:pt idx="211">
                  <c:v>1.3330331301889986E-2</c:v>
                </c:pt>
                <c:pt idx="212">
                  <c:v>1.3344793048269965E-2</c:v>
                </c:pt>
                <c:pt idx="213">
                  <c:v>1.3417595456280074E-2</c:v>
                </c:pt>
                <c:pt idx="214">
                  <c:v>1.3481011021899914E-2</c:v>
                </c:pt>
                <c:pt idx="215">
                  <c:v>1.353846444032003E-2</c:v>
                </c:pt>
                <c:pt idx="216">
                  <c:v>1.3587245644639978E-2</c:v>
                </c:pt>
                <c:pt idx="217">
                  <c:v>1.3620850474280077E-2</c:v>
                </c:pt>
                <c:pt idx="218">
                  <c:v>1.3672106334930101E-2</c:v>
                </c:pt>
                <c:pt idx="219">
                  <c:v>1.3703236508239902E-2</c:v>
                </c:pt>
                <c:pt idx="220">
                  <c:v>1.3768278114000054E-2</c:v>
                </c:pt>
                <c:pt idx="221">
                  <c:v>1.3812181197889961E-2</c:v>
                </c:pt>
                <c:pt idx="222">
                  <c:v>1.3852101857539934E-2</c:v>
                </c:pt>
                <c:pt idx="223">
                  <c:v>1.3887521057899921E-2</c:v>
                </c:pt>
                <c:pt idx="224">
                  <c:v>1.393142414179005E-2</c:v>
                </c:pt>
                <c:pt idx="225">
                  <c:v>1.4013268162369918E-2</c:v>
                </c:pt>
                <c:pt idx="226">
                  <c:v>1.4065843460359995E-2</c:v>
                </c:pt>
                <c:pt idx="227">
                  <c:v>1.4159069761950027E-2</c:v>
                </c:pt>
                <c:pt idx="228">
                  <c:v>1.4185086404250091E-2</c:v>
                </c:pt>
                <c:pt idx="229">
                  <c:v>1.4237119688859989E-2</c:v>
                </c:pt>
                <c:pt idx="230">
                  <c:v>1.430703941504996E-2</c:v>
                </c:pt>
                <c:pt idx="231">
                  <c:v>1.4335304123600068E-2</c:v>
                </c:pt>
                <c:pt idx="232">
                  <c:v>1.4393219542679914E-2</c:v>
                </c:pt>
                <c:pt idx="233">
                  <c:v>1.447083646651004E-2</c:v>
                </c:pt>
                <c:pt idx="234">
                  <c:v>1.4499764318359976E-2</c:v>
                </c:pt>
                <c:pt idx="235">
                  <c:v>1.4561785704279906E-2</c:v>
                </c:pt>
                <c:pt idx="236">
                  <c:v>1.4616529055790028E-2</c:v>
                </c:pt>
                <c:pt idx="237">
                  <c:v>1.4737940053209941E-2</c:v>
                </c:pt>
                <c:pt idx="238">
                  <c:v>1.4800828257969911E-2</c:v>
                </c:pt>
                <c:pt idx="239">
                  <c:v>1.4853326952060097E-2</c:v>
                </c:pt>
                <c:pt idx="240">
                  <c:v>1.4898918027469898E-2</c:v>
                </c:pt>
                <c:pt idx="241">
                  <c:v>1.4922432375920058E-2</c:v>
                </c:pt>
                <c:pt idx="242">
                  <c:v>1.498296658442011E-2</c:v>
                </c:pt>
                <c:pt idx="243">
                  <c:v>1.5002442583299969E-2</c:v>
                </c:pt>
                <c:pt idx="244">
                  <c:v>1.5033879359420022E-2</c:v>
                </c:pt>
                <c:pt idx="245">
                  <c:v>1.5113677618699972E-2</c:v>
                </c:pt>
                <c:pt idx="246">
                  <c:v>1.515258028992994E-2</c:v>
                </c:pt>
                <c:pt idx="247">
                  <c:v>1.5200277467489975E-2</c:v>
                </c:pt>
                <c:pt idx="248">
                  <c:v>1.52279201499399E-2</c:v>
                </c:pt>
                <c:pt idx="249">
                  <c:v>1.5277785381019982E-2</c:v>
                </c:pt>
                <c:pt idx="250">
                  <c:v>1.5339574906489961E-2</c:v>
                </c:pt>
                <c:pt idx="251">
                  <c:v>1.5360713428369976E-2</c:v>
                </c:pt>
                <c:pt idx="252">
                  <c:v>1.5443099462330023E-2</c:v>
                </c:pt>
                <c:pt idx="253">
                  <c:v>1.5541702685859971E-2</c:v>
                </c:pt>
                <c:pt idx="254">
                  <c:v>1.5567220526649939E-2</c:v>
                </c:pt>
                <c:pt idx="255">
                  <c:v>1.5602772595320058E-2</c:v>
                </c:pt>
                <c:pt idx="256">
                  <c:v>1.5676165216299998E-2</c:v>
                </c:pt>
                <c:pt idx="257">
                  <c:v>1.5734702661490019E-2</c:v>
                </c:pt>
                <c:pt idx="258">
                  <c:v>1.5770475544649942E-2</c:v>
                </c:pt>
                <c:pt idx="259">
                  <c:v>1.5851777551850077E-2</c:v>
                </c:pt>
                <c:pt idx="260">
                  <c:v>1.5880265692679973E-2</c:v>
                </c:pt>
                <c:pt idx="261">
                  <c:v>1.5930911505529943E-2</c:v>
                </c:pt>
                <c:pt idx="262">
                  <c:v>1.6011129485969944E-2</c:v>
                </c:pt>
                <c:pt idx="263">
                  <c:v>1.6080082150810027E-2</c:v>
                </c:pt>
                <c:pt idx="264">
                  <c:v>1.6098393640360031E-2</c:v>
                </c:pt>
                <c:pt idx="265">
                  <c:v>1.6166145313029956E-2</c:v>
                </c:pt>
                <c:pt idx="266">
                  <c:v>1.6260997654760079E-2</c:v>
                </c:pt>
                <c:pt idx="267">
                  <c:v>1.6299719544480062E-2</c:v>
                </c:pt>
                <c:pt idx="268">
                  <c:v>1.6351513889450109E-2</c:v>
                </c:pt>
                <c:pt idx="269">
                  <c:v>1.6377931884659969E-2</c:v>
                </c:pt>
                <c:pt idx="270">
                  <c:v>1.6387828785989988E-2</c:v>
                </c:pt>
                <c:pt idx="271">
                  <c:v>1.647292488686003E-2</c:v>
                </c:pt>
                <c:pt idx="272">
                  <c:v>1.6526856751579944E-2</c:v>
                </c:pt>
                <c:pt idx="273">
                  <c:v>1.6571029308890095E-2</c:v>
                </c:pt>
                <c:pt idx="274">
                  <c:v>1.6619268499820095E-2</c:v>
                </c:pt>
                <c:pt idx="275">
                  <c:v>1.6694608359830054E-2</c:v>
                </c:pt>
                <c:pt idx="276">
                  <c:v>1.6725503122569929E-2</c:v>
                </c:pt>
                <c:pt idx="277">
                  <c:v>1.6744473590909914E-2</c:v>
                </c:pt>
                <c:pt idx="278">
                  <c:v>1.6806263116390108E-2</c:v>
                </c:pt>
                <c:pt idx="279">
                  <c:v>1.6855586334090011E-2</c:v>
                </c:pt>
                <c:pt idx="280">
                  <c:v>1.6922795993369988E-2</c:v>
                </c:pt>
                <c:pt idx="281">
                  <c:v>1.6963453034110065E-2</c:v>
                </c:pt>
                <c:pt idx="282">
                  <c:v>1.7048001084460029E-2</c:v>
                </c:pt>
                <c:pt idx="283">
                  <c:v>1.7105996516260102E-2</c:v>
                </c:pt>
                <c:pt idx="284">
                  <c:v>1.7167019398959926E-2</c:v>
                </c:pt>
                <c:pt idx="285">
                  <c:v>1.7232827647500004E-2</c:v>
                </c:pt>
                <c:pt idx="286">
                  <c:v>1.7299495293400025E-2</c:v>
                </c:pt>
                <c:pt idx="287">
                  <c:v>1.7344872117730059E-2</c:v>
                </c:pt>
                <c:pt idx="288">
                  <c:v>1.7394692307030057E-2</c:v>
                </c:pt>
                <c:pt idx="289">
                  <c:v>1.7476654553929993E-2</c:v>
                </c:pt>
                <c:pt idx="290">
                  <c:v>1.7517384672699921E-2</c:v>
                </c:pt>
                <c:pt idx="291">
                  <c:v>1.7565081850249964E-2</c:v>
                </c:pt>
                <c:pt idx="292">
                  <c:v>1.7611695001050087E-2</c:v>
                </c:pt>
                <c:pt idx="293">
                  <c:v>1.765614009831995E-2</c:v>
                </c:pt>
                <c:pt idx="294">
                  <c:v>1.7715219556879935E-2</c:v>
                </c:pt>
                <c:pt idx="295">
                  <c:v>1.7786765323219988E-2</c:v>
                </c:pt>
                <c:pt idx="296">
                  <c:v>1.781007189862005E-2</c:v>
                </c:pt>
                <c:pt idx="297">
                  <c:v>1.7862647196609904E-2</c:v>
                </c:pt>
                <c:pt idx="298">
                  <c:v>1.7931464669100006E-2</c:v>
                </c:pt>
                <c:pt idx="299">
                  <c:v>1.7956957524960071E-2</c:v>
                </c:pt>
                <c:pt idx="300">
                  <c:v>1.7988248970880027E-2</c:v>
                </c:pt>
                <c:pt idx="301">
                  <c:v>1.8046104674569907E-2</c:v>
                </c:pt>
                <c:pt idx="302">
                  <c:v>1.8116851472449902E-2</c:v>
                </c:pt>
                <c:pt idx="303">
                  <c:v>1.8153166368999996E-2</c:v>
                </c:pt>
                <c:pt idx="304">
                  <c:v>1.8227964215629999E-2</c:v>
                </c:pt>
                <c:pt idx="305">
                  <c:v>1.8280205994160026E-2</c:v>
                </c:pt>
                <c:pt idx="306">
                  <c:v>1.8367261654629985E-2</c:v>
                </c:pt>
                <c:pt idx="307">
                  <c:v>1.8393820310310005E-2</c:v>
                </c:pt>
                <c:pt idx="308">
                  <c:v>1.8423089032910012E-2</c:v>
                </c:pt>
                <c:pt idx="309">
                  <c:v>1.8489756678810032E-2</c:v>
                </c:pt>
                <c:pt idx="310">
                  <c:v>1.8561844458530041E-2</c:v>
                </c:pt>
                <c:pt idx="311">
                  <c:v>1.8619840402900101E-2</c:v>
                </c:pt>
                <c:pt idx="312">
                  <c:v>1.8671873174940012E-2</c:v>
                </c:pt>
                <c:pt idx="313">
                  <c:v>1.8735551810290074E-2</c:v>
                </c:pt>
                <c:pt idx="314">
                  <c:v>1.8789657607269916E-2</c:v>
                </c:pt>
                <c:pt idx="315">
                  <c:v>1.8849111550639952E-2</c:v>
                </c:pt>
                <c:pt idx="316">
                  <c:v>1.8885426447190046E-2</c:v>
                </c:pt>
                <c:pt idx="317">
                  <c:v>1.8943963892370075E-2</c:v>
                </c:pt>
                <c:pt idx="318">
                  <c:v>1.8978760046199916E-2</c:v>
                </c:pt>
                <c:pt idx="319">
                  <c:v>1.8992203083310066E-2</c:v>
                </c:pt>
                <c:pt idx="320">
                  <c:v>1.9067542943310034E-2</c:v>
                </c:pt>
                <c:pt idx="321">
                  <c:v>1.9111078183360108E-2</c:v>
                </c:pt>
                <c:pt idx="322">
                  <c:v>1.9164563338569973E-2</c:v>
                </c:pt>
                <c:pt idx="323">
                  <c:v>1.919839743985996E-2</c:v>
                </c:pt>
                <c:pt idx="324">
                  <c:v>1.9235025078149892E-2</c:v>
                </c:pt>
                <c:pt idx="325">
                  <c:v>1.930060869729E-2</c:v>
                </c:pt>
                <c:pt idx="326">
                  <c:v>1.9315785071960079E-2</c:v>
                </c:pt>
                <c:pt idx="327">
                  <c:v>1.9374107354789949E-2</c:v>
                </c:pt>
                <c:pt idx="328">
                  <c:v>1.9423391843129911E-2</c:v>
                </c:pt>
                <c:pt idx="329">
                  <c:v>1.9457792577870059E-2</c:v>
                </c:pt>
                <c:pt idx="330">
                  <c:v>1.9512535929389951E-2</c:v>
                </c:pt>
                <c:pt idx="331">
                  <c:v>1.9573241428100019E-2</c:v>
                </c:pt>
                <c:pt idx="332">
                  <c:v>1.9611958581100097E-2</c:v>
                </c:pt>
                <c:pt idx="333">
                  <c:v>1.965508544868011E-2</c:v>
                </c:pt>
                <c:pt idx="334">
                  <c:v>1.972337913472999E-2</c:v>
                </c:pt>
                <c:pt idx="335">
                  <c:v>1.9744517656600014E-2</c:v>
                </c:pt>
                <c:pt idx="336">
                  <c:v>1.9784454290270093E-2</c:v>
                </c:pt>
                <c:pt idx="337">
                  <c:v>1.9869722747690055E-2</c:v>
                </c:pt>
                <c:pt idx="338">
                  <c:v>1.9910373751290011E-2</c:v>
                </c:pt>
                <c:pt idx="339">
                  <c:v>1.9953734821799962E-2</c:v>
                </c:pt>
                <c:pt idx="340">
                  <c:v>2.0001974012729962E-2</c:v>
                </c:pt>
                <c:pt idx="341">
                  <c:v>2.0042126452100018E-2</c:v>
                </c:pt>
                <c:pt idx="342">
                  <c:v>2.0102246488280073E-2</c:v>
                </c:pt>
                <c:pt idx="343">
                  <c:v>2.0214622161270013E-2</c:v>
                </c:pt>
                <c:pt idx="344">
                  <c:v>2.0261598422389948E-2</c:v>
                </c:pt>
                <c:pt idx="345">
                  <c:v>2.0359702844420013E-2</c:v>
                </c:pt>
                <c:pt idx="346">
                  <c:v>2.0413362169170002E-2</c:v>
                </c:pt>
                <c:pt idx="347">
                  <c:v>2.0442630891760016E-2</c:v>
                </c:pt>
                <c:pt idx="348">
                  <c:v>2.046864753406008E-2</c:v>
                </c:pt>
                <c:pt idx="349">
                  <c:v>2.0538025246870095E-2</c:v>
                </c:pt>
                <c:pt idx="350">
                  <c:v>2.060577691954002E-2</c:v>
                </c:pt>
                <c:pt idx="351">
                  <c:v>2.0657268190769962E-2</c:v>
                </c:pt>
                <c:pt idx="352">
                  <c:v>2.0686536913359976E-2</c:v>
                </c:pt>
                <c:pt idx="353">
                  <c:v>2.0703881341560093E-2</c:v>
                </c:pt>
                <c:pt idx="354">
                  <c:v>2.0741822278260047E-2</c:v>
                </c:pt>
                <c:pt idx="355">
                  <c:v>2.0767296907179933E-2</c:v>
                </c:pt>
                <c:pt idx="356">
                  <c:v>2.0803611803730027E-2</c:v>
                </c:pt>
                <c:pt idx="357">
                  <c:v>2.0869195422869913E-2</c:v>
                </c:pt>
                <c:pt idx="358">
                  <c:v>2.0928816894820068E-2</c:v>
                </c:pt>
                <c:pt idx="359">
                  <c:v>2.0966215818130074E-2</c:v>
                </c:pt>
                <c:pt idx="360">
                  <c:v>2.1019875142880062E-2</c:v>
                </c:pt>
                <c:pt idx="361">
                  <c:v>2.1075702521160089E-2</c:v>
                </c:pt>
                <c:pt idx="362">
                  <c:v>2.1088168828929943E-2</c:v>
                </c:pt>
                <c:pt idx="363">
                  <c:v>2.1143454193830014E-2</c:v>
                </c:pt>
                <c:pt idx="364">
                  <c:v>2.1211205866489946E-2</c:v>
                </c:pt>
                <c:pt idx="365">
                  <c:v>2.1243184655989955E-2</c:v>
                </c:pt>
                <c:pt idx="366">
                  <c:v>2.1302095110379948E-2</c:v>
                </c:pt>
                <c:pt idx="367">
                  <c:v>2.1354297399170052E-2</c:v>
                </c:pt>
                <c:pt idx="368">
                  <c:v>2.1417170951399944E-2</c:v>
                </c:pt>
                <c:pt idx="369">
                  <c:v>2.1461733996509968E-2</c:v>
                </c:pt>
                <c:pt idx="370">
                  <c:v>2.1498472958600079E-2</c:v>
                </c:pt>
                <c:pt idx="371">
                  <c:v>2.1527741681190093E-2</c:v>
                </c:pt>
                <c:pt idx="372">
                  <c:v>2.1606333621490004E-2</c:v>
                </c:pt>
                <c:pt idx="373">
                  <c:v>2.1652404758899957E-2</c:v>
                </c:pt>
                <c:pt idx="374">
                  <c:v>2.1691971735740001E-2</c:v>
                </c:pt>
                <c:pt idx="375">
                  <c:v>2.1761891461929972E-2</c:v>
                </c:pt>
                <c:pt idx="376">
                  <c:v>2.1838315348700066E-2</c:v>
                </c:pt>
                <c:pt idx="377">
                  <c:v>2.1912571181939899E-2</c:v>
                </c:pt>
                <c:pt idx="378">
                  <c:v>2.1989537082089949E-2</c:v>
                </c:pt>
                <c:pt idx="379">
                  <c:v>2.2026898509470039E-2</c:v>
                </c:pt>
                <c:pt idx="380">
                  <c:v>2.2057288754760096E-2</c:v>
                </c:pt>
                <c:pt idx="381">
                  <c:v>2.2116368213320081E-2</c:v>
                </c:pt>
                <c:pt idx="382">
                  <c:v>2.2140758815480055E-2</c:v>
                </c:pt>
                <c:pt idx="383">
                  <c:v>2.2175447671890058E-2</c:v>
                </c:pt>
                <c:pt idx="384">
                  <c:v>2.2192792100089953E-2</c:v>
                </c:pt>
                <c:pt idx="385">
                  <c:v>2.2248678706970004E-2</c:v>
                </c:pt>
                <c:pt idx="386">
                  <c:v>2.2269758000240003E-2</c:v>
                </c:pt>
                <c:pt idx="387">
                  <c:v>2.231203504398005E-2</c:v>
                </c:pt>
                <c:pt idx="388">
                  <c:v>2.2384122823700059E-2</c:v>
                </c:pt>
                <c:pt idx="389">
                  <c:v>2.2451332482990027E-2</c:v>
                </c:pt>
                <c:pt idx="390">
                  <c:v>2.2502600962089891E-2</c:v>
                </c:pt>
                <c:pt idx="391">
                  <c:v>2.2537512610619981E-2</c:v>
                </c:pt>
                <c:pt idx="392">
                  <c:v>2.2595508042420054E-2</c:v>
                </c:pt>
                <c:pt idx="393">
                  <c:v>2.2652419447459993E-2</c:v>
                </c:pt>
                <c:pt idx="394">
                  <c:v>2.2707162798980107E-2</c:v>
                </c:pt>
                <c:pt idx="395">
                  <c:v>2.2760822123730096E-2</c:v>
                </c:pt>
                <c:pt idx="396">
                  <c:v>2.2806351247760093E-2</c:v>
                </c:pt>
                <c:pt idx="397">
                  <c:v>2.2862720639420075E-2</c:v>
                </c:pt>
                <c:pt idx="398">
                  <c:v>2.2939732945570057E-2</c:v>
                </c:pt>
                <c:pt idx="399">
                  <c:v>2.2964619155110055E-2</c:v>
                </c:pt>
                <c:pt idx="400">
                  <c:v>2.3003102105189965E-2</c:v>
                </c:pt>
                <c:pt idx="401">
                  <c:v>2.3042127068640061E-2</c:v>
                </c:pt>
                <c:pt idx="402">
                  <c:v>2.3104728841299993E-2</c:v>
                </c:pt>
                <c:pt idx="403">
                  <c:v>2.3147277664619992E-2</c:v>
                </c:pt>
                <c:pt idx="404">
                  <c:v>2.3195516855559983E-2</c:v>
                </c:pt>
                <c:pt idx="405">
                  <c:v>2.3249176180309972E-2</c:v>
                </c:pt>
                <c:pt idx="406">
                  <c:v>2.3298116887910059E-2</c:v>
                </c:pt>
                <c:pt idx="407">
                  <c:v>2.3355410803050036E-2</c:v>
                </c:pt>
                <c:pt idx="408">
                  <c:v>2.3464897506080051E-2</c:v>
                </c:pt>
                <c:pt idx="409">
                  <c:v>2.3498502335729921E-2</c:v>
                </c:pt>
                <c:pt idx="410">
                  <c:v>2.3597690784509906E-2</c:v>
                </c:pt>
                <c:pt idx="411">
                  <c:v>2.3648098028969944E-2</c:v>
                </c:pt>
                <c:pt idx="412">
                  <c:v>2.3690375072719982E-2</c:v>
                </c:pt>
                <c:pt idx="413">
                  <c:v>2.3709345541059967E-2</c:v>
                </c:pt>
                <c:pt idx="414">
                  <c:v>2.3719643795309997E-2</c:v>
                </c:pt>
                <c:pt idx="415">
                  <c:v>2.3770051039770035E-2</c:v>
                </c:pt>
                <c:pt idx="416">
                  <c:v>2.3795783079900046E-2</c:v>
                </c:pt>
                <c:pt idx="417">
                  <c:v>2.3837567754789957E-2</c:v>
                </c:pt>
                <c:pt idx="418">
                  <c:v>2.387791170265996E-2</c:v>
                </c:pt>
                <c:pt idx="419">
                  <c:v>2.3904470358349972E-2</c:v>
                </c:pt>
                <c:pt idx="420">
                  <c:v>2.3934281094319942E-2</c:v>
                </c:pt>
                <c:pt idx="421">
                  <c:v>2.3985772365550106E-2</c:v>
                </c:pt>
                <c:pt idx="422">
                  <c:v>2.4025881355759893E-2</c:v>
                </c:pt>
                <c:pt idx="423">
                  <c:v>2.4070868466419926E-2</c:v>
                </c:pt>
                <c:pt idx="424">
                  <c:v>2.4114229536920107E-2</c:v>
                </c:pt>
                <c:pt idx="425">
                  <c:v>2.4146208326419893E-2</c:v>
                </c:pt>
                <c:pt idx="426">
                  <c:v>2.4197157584270101E-2</c:v>
                </c:pt>
                <c:pt idx="427">
                  <c:v>2.4238350601250014E-2</c:v>
                </c:pt>
                <c:pt idx="428">
                  <c:v>2.4300140126719993E-2</c:v>
                </c:pt>
                <c:pt idx="429">
                  <c:v>2.4348921331039941E-2</c:v>
                </c:pt>
                <c:pt idx="430">
                  <c:v>2.4424261191049901E-2</c:v>
                </c:pt>
                <c:pt idx="431">
                  <c:v>2.4493096890469968E-2</c:v>
                </c:pt>
                <c:pt idx="432">
                  <c:v>2.4534289907460094E-2</c:v>
                </c:pt>
                <c:pt idx="433">
                  <c:v>2.4551092322280033E-2</c:v>
                </c:pt>
                <c:pt idx="434">
                  <c:v>2.4598798819170042E-2</c:v>
                </c:pt>
                <c:pt idx="435">
                  <c:v>2.4629869474849908E-2</c:v>
                </c:pt>
                <c:pt idx="436">
                  <c:v>2.4686053654229934E-2</c:v>
                </c:pt>
                <c:pt idx="437">
                  <c:v>2.4742902377449916E-2</c:v>
                </c:pt>
                <c:pt idx="438">
                  <c:v>2.4770607741720019E-2</c:v>
                </c:pt>
                <c:pt idx="439">
                  <c:v>2.4823183039710095E-2</c:v>
                </c:pt>
                <c:pt idx="440">
                  <c:v>2.4918035381439996E-2</c:v>
                </c:pt>
                <c:pt idx="441">
                  <c:v>2.497277873296011E-2</c:v>
                </c:pt>
                <c:pt idx="442">
                  <c:v>2.506112691411011E-2</c:v>
                </c:pt>
                <c:pt idx="443">
                  <c:v>2.5096899797280026E-2</c:v>
                </c:pt>
                <c:pt idx="444">
                  <c:v>2.5135382747359936E-2</c:v>
                </c:pt>
                <c:pt idx="445">
                  <c:v>2.5170071603759947E-2</c:v>
                </c:pt>
                <c:pt idx="446">
                  <c:v>2.5242159383479956E-2</c:v>
                </c:pt>
                <c:pt idx="447">
                  <c:v>2.5277932266650094E-2</c:v>
                </c:pt>
                <c:pt idx="448">
                  <c:v>2.5297444748380027E-2</c:v>
                </c:pt>
                <c:pt idx="449">
                  <c:v>2.5354898166799922E-2</c:v>
                </c:pt>
                <c:pt idx="450">
                  <c:v>2.5379288768959896E-2</c:v>
                </c:pt>
                <c:pt idx="451">
                  <c:v>2.541018353169E-2</c:v>
                </c:pt>
                <c:pt idx="452">
                  <c:v>2.5455170642340041E-2</c:v>
                </c:pt>
                <c:pt idx="453">
                  <c:v>2.5479561244500015E-2</c:v>
                </c:pt>
                <c:pt idx="454">
                  <c:v>2.5510026152389953E-2</c:v>
                </c:pt>
                <c:pt idx="455">
                  <c:v>2.5590673987679891E-2</c:v>
                </c:pt>
                <c:pt idx="456">
                  <c:v>2.5605850362349969E-2</c:v>
                </c:pt>
                <c:pt idx="457">
                  <c:v>2.5612896536310048E-2</c:v>
                </c:pt>
                <c:pt idx="458">
                  <c:v>2.5705580824519902E-2</c:v>
                </c:pt>
                <c:pt idx="459">
                  <c:v>2.57511099485499E-2</c:v>
                </c:pt>
                <c:pt idx="460">
                  <c:v>2.5817777594459912E-2</c:v>
                </c:pt>
                <c:pt idx="461">
                  <c:v>2.5865731589929997E-2</c:v>
                </c:pt>
                <c:pt idx="462">
                  <c:v>2.5922928190440064E-2</c:v>
                </c:pt>
                <c:pt idx="463">
                  <c:v>2.5976045501810097E-2</c:v>
                </c:pt>
                <c:pt idx="464">
                  <c:v>2.602536871951E-2</c:v>
                </c:pt>
                <c:pt idx="465">
                  <c:v>2.6120763074620079E-2</c:v>
                </c:pt>
                <c:pt idx="466">
                  <c:v>2.6197728974769907E-2</c:v>
                </c:pt>
                <c:pt idx="467">
                  <c:v>2.6254650487000042E-2</c:v>
                </c:pt>
                <c:pt idx="468">
                  <c:v>2.629583339678998E-2</c:v>
                </c:pt>
                <c:pt idx="469">
                  <c:v>2.636232637998992E-2</c:v>
                </c:pt>
                <c:pt idx="470">
                  <c:v>2.6402610032919993E-2</c:v>
                </c:pt>
                <c:pt idx="471">
                  <c:v>2.6467323768180062E-2</c:v>
                </c:pt>
                <c:pt idx="472">
                  <c:v>2.6505592575370107E-2</c:v>
                </c:pt>
                <c:pt idx="473">
                  <c:v>2.6557625859980005E-2</c:v>
                </c:pt>
                <c:pt idx="474">
                  <c:v>2.66150792783999E-2</c:v>
                </c:pt>
                <c:pt idx="475">
                  <c:v>2.6670364643299971E-2</c:v>
                </c:pt>
                <c:pt idx="476">
                  <c:v>2.6713183700419973E-2</c:v>
                </c:pt>
                <c:pt idx="477">
                  <c:v>2.6751666650500106E-2</c:v>
                </c:pt>
                <c:pt idx="478">
                  <c:v>2.6809662082299957E-2</c:v>
                </c:pt>
                <c:pt idx="479">
                  <c:v>2.6834594697840108E-2</c:v>
                </c:pt>
                <c:pt idx="480">
                  <c:v>2.6876871741589925E-2</c:v>
                </c:pt>
                <c:pt idx="481">
                  <c:v>2.6914812678280109E-2</c:v>
                </c:pt>
                <c:pt idx="482">
                  <c:v>2.695763173539989E-2</c:v>
                </c:pt>
                <c:pt idx="483">
                  <c:v>2.698798448476003E-2</c:v>
                </c:pt>
                <c:pt idx="484">
                  <c:v>2.7037307702459934E-2</c:v>
                </c:pt>
                <c:pt idx="485">
                  <c:v>2.7057904210950001E-2</c:v>
                </c:pt>
                <c:pt idx="486">
                  <c:v>2.7143000311820042E-2</c:v>
                </c:pt>
                <c:pt idx="487">
                  <c:v>2.7189613462619944E-2</c:v>
                </c:pt>
                <c:pt idx="488">
                  <c:v>2.7228096412690084E-2</c:v>
                </c:pt>
                <c:pt idx="489">
                  <c:v>2.7306688352980002E-2</c:v>
                </c:pt>
                <c:pt idx="490">
                  <c:v>2.7331620968519932E-2</c:v>
                </c:pt>
                <c:pt idx="491">
                  <c:v>2.7437855591269988E-2</c:v>
                </c:pt>
                <c:pt idx="492">
                  <c:v>2.7481216661769947E-2</c:v>
                </c:pt>
                <c:pt idx="493">
                  <c:v>2.7554388468250091E-2</c:v>
                </c:pt>
                <c:pt idx="494">
                  <c:v>2.7614009940200024E-2</c:v>
                </c:pt>
                <c:pt idx="495">
                  <c:v>2.7693685907260068E-2</c:v>
                </c:pt>
                <c:pt idx="496">
                  <c:v>2.7764255792710024E-2</c:v>
                </c:pt>
                <c:pt idx="497">
                  <c:v>2.7812928851149943E-2</c:v>
                </c:pt>
                <c:pt idx="498">
                  <c:v>2.7879596497049963E-2</c:v>
                </c:pt>
                <c:pt idx="499">
                  <c:v>2.7963608571160092E-2</c:v>
                </c:pt>
                <c:pt idx="500">
                  <c:v>2.8042200511450011E-2</c:v>
                </c:pt>
                <c:pt idx="501">
                  <c:v>2.807743138123997E-2</c:v>
                </c:pt>
                <c:pt idx="502">
                  <c:v>2.8120792451749921E-2</c:v>
                </c:pt>
                <c:pt idx="503">
                  <c:v>2.8167947615920008E-2</c:v>
                </c:pt>
                <c:pt idx="504">
                  <c:v>2.8197216338520015E-2</c:v>
                </c:pt>
                <c:pt idx="505">
                  <c:v>2.8237279740519927E-2</c:v>
                </c:pt>
                <c:pt idx="506">
                  <c:v>2.8267136064709986E-2</c:v>
                </c:pt>
                <c:pt idx="507">
                  <c:v>2.8310135071099918E-2</c:v>
                </c:pt>
                <c:pt idx="508">
                  <c:v>2.8354598250800001E-2</c:v>
                </c:pt>
                <c:pt idx="509">
                  <c:v>2.8380847597839987E-2</c:v>
                </c:pt>
                <c:pt idx="510">
                  <c:v>2.8437870279830024E-2</c:v>
                </c:pt>
                <c:pt idx="511">
                  <c:v>2.848556745739006E-2</c:v>
                </c:pt>
                <c:pt idx="512">
                  <c:v>2.8537807979170049E-2</c:v>
                </c:pt>
                <c:pt idx="513">
                  <c:v>2.8579335772360048E-2</c:v>
                </c:pt>
                <c:pt idx="514">
                  <c:v>2.8634079123869949E-2</c:v>
                </c:pt>
                <c:pt idx="515">
                  <c:v>2.8647087445019981E-2</c:v>
                </c:pt>
                <c:pt idx="516">
                  <c:v>2.8685570395099891E-2</c:v>
                </c:pt>
                <c:pt idx="517">
                  <c:v>2.8737061666330055E-2</c:v>
                </c:pt>
                <c:pt idx="518">
                  <c:v>2.8776628643160107E-2</c:v>
                </c:pt>
                <c:pt idx="519">
                  <c:v>2.8815653606619973E-2</c:v>
                </c:pt>
                <c:pt idx="520">
                  <c:v>2.8876359105330041E-2</c:v>
                </c:pt>
                <c:pt idx="521">
                  <c:v>2.8931548184879974E-2</c:v>
                </c:pt>
                <c:pt idx="522">
                  <c:v>2.8989097888650006E-2</c:v>
                </c:pt>
                <c:pt idx="523">
                  <c:v>2.9029748892249962E-2</c:v>
                </c:pt>
                <c:pt idx="524">
                  <c:v>2.9098584591680021E-2</c:v>
                </c:pt>
                <c:pt idx="525">
                  <c:v>2.918205465239998E-2</c:v>
                </c:pt>
                <c:pt idx="526">
                  <c:v>2.9254142432119989E-2</c:v>
                </c:pt>
                <c:pt idx="527">
                  <c:v>2.9285037194860086E-2</c:v>
                </c:pt>
                <c:pt idx="528">
                  <c:v>2.937609544292008E-2</c:v>
                </c:pt>
                <c:pt idx="529">
                  <c:v>2.9438968995149972E-2</c:v>
                </c:pt>
                <c:pt idx="530">
                  <c:v>2.9480162012140099E-2</c:v>
                </c:pt>
                <c:pt idx="531">
                  <c:v>2.9583686567969947E-2</c:v>
                </c:pt>
                <c:pt idx="532">
                  <c:v>2.9642224013149976E-2</c:v>
                </c:pt>
                <c:pt idx="533">
                  <c:v>2.968179098999002E-2</c:v>
                </c:pt>
                <c:pt idx="534">
                  <c:v>2.9722984006969932E-2</c:v>
                </c:pt>
                <c:pt idx="535">
                  <c:v>2.9744122528849948E-2</c:v>
                </c:pt>
                <c:pt idx="536">
                  <c:v>2.9792419627850064E-2</c:v>
                </c:pt>
                <c:pt idx="537">
                  <c:v>2.9826508562809995E-2</c:v>
                </c:pt>
                <c:pt idx="538">
                  <c:v>2.9864449499499957E-2</c:v>
                </c:pt>
                <c:pt idx="539">
                  <c:v>2.9916166549639911E-2</c:v>
                </c:pt>
                <c:pt idx="540">
                  <c:v>2.9943583453180045E-2</c:v>
                </c:pt>
                <c:pt idx="541">
                  <c:v>2.9986944523680004E-2</c:v>
                </c:pt>
                <c:pt idx="542">
                  <c:v>3.0046565995629937E-2</c:v>
                </c:pt>
                <c:pt idx="543">
                  <c:v>3.0074750691460039E-2</c:v>
                </c:pt>
                <c:pt idx="544">
                  <c:v>3.011919721353995E-2</c:v>
                </c:pt>
                <c:pt idx="545">
                  <c:v>3.0179359274060014E-2</c:v>
                </c:pt>
                <c:pt idx="546">
                  <c:v>3.0255783160830108E-2</c:v>
                </c:pt>
                <c:pt idx="547">
                  <c:v>3.027150154887992E-2</c:v>
                </c:pt>
                <c:pt idx="548">
                  <c:v>3.0325702887020078E-2</c:v>
                </c:pt>
                <c:pt idx="549">
                  <c:v>3.0353345569470003E-2</c:v>
                </c:pt>
                <c:pt idx="550">
                  <c:v>3.0417303148460029E-2</c:v>
                </c:pt>
                <c:pt idx="551">
                  <c:v>3.0466331435720084E-2</c:v>
                </c:pt>
                <c:pt idx="552">
                  <c:v>3.054088219940998E-2</c:v>
                </c:pt>
                <c:pt idx="553">
                  <c:v>3.0582075216389892E-2</c:v>
                </c:pt>
                <c:pt idx="554">
                  <c:v>3.0651148266970019E-2</c:v>
                </c:pt>
                <c:pt idx="555">
                  <c:v>3.06812636651701E-2</c:v>
                </c:pt>
                <c:pt idx="556">
                  <c:v>3.0728289205230075E-2</c:v>
                </c:pt>
                <c:pt idx="557">
                  <c:v>3.0802674662590013E-2</c:v>
                </c:pt>
                <c:pt idx="558">
                  <c:v>3.0854165933819955E-2</c:v>
                </c:pt>
                <c:pt idx="559">
                  <c:v>3.0957148476270069E-2</c:v>
                </c:pt>
                <c:pt idx="560">
                  <c:v>3.100050954678002E-2</c:v>
                </c:pt>
                <c:pt idx="561">
                  <c:v>3.1071673520689957E-2</c:v>
                </c:pt>
                <c:pt idx="562">
                  <c:v>3.1147937186499997E-2</c:v>
                </c:pt>
                <c:pt idx="563">
                  <c:v>3.1187504163340041E-2</c:v>
                </c:pt>
                <c:pt idx="564">
                  <c:v>3.1223819059889912E-2</c:v>
                </c:pt>
                <c:pt idx="565">
                  <c:v>3.1247125635289974E-2</c:v>
                </c:pt>
                <c:pt idx="566">
                  <c:v>3.1306747107229915E-2</c:v>
                </c:pt>
                <c:pt idx="567">
                  <c:v>3.13365578432101E-2</c:v>
                </c:pt>
                <c:pt idx="568">
                  <c:v>3.1366910592560027E-2</c:v>
                </c:pt>
                <c:pt idx="569">
                  <c:v>3.139834736868008E-2</c:v>
                </c:pt>
                <c:pt idx="570">
                  <c:v>3.1441166425800082E-2</c:v>
                </c:pt>
                <c:pt idx="571">
                  <c:v>3.1488448867690089E-2</c:v>
                </c:pt>
                <c:pt idx="572">
                  <c:v>3.1562375600189929E-2</c:v>
                </c:pt>
                <c:pt idx="573">
                  <c:v>3.1581547891569972E-2</c:v>
                </c:pt>
                <c:pt idx="574">
                  <c:v>3.1636833256470043E-2</c:v>
                </c:pt>
                <c:pt idx="575">
                  <c:v>3.1685072447410034E-2</c:v>
                </c:pt>
                <c:pt idx="576">
                  <c:v>3.1757702240500008E-2</c:v>
                </c:pt>
                <c:pt idx="577">
                  <c:v>3.1804857404680087E-2</c:v>
                </c:pt>
                <c:pt idx="578">
                  <c:v>3.1835752167419962E-2</c:v>
                </c:pt>
                <c:pt idx="579">
                  <c:v>3.1882724774360049E-2</c:v>
                </c:pt>
                <c:pt idx="580">
                  <c:v>3.1926810415479956E-2</c:v>
                </c:pt>
                <c:pt idx="581">
                  <c:v>3.2003776315630006E-2</c:v>
                </c:pt>
                <c:pt idx="582">
                  <c:v>3.2075864095350015E-2</c:v>
                </c:pt>
                <c:pt idx="583">
                  <c:v>3.2100796710889945E-2</c:v>
                </c:pt>
                <c:pt idx="584">
                  <c:v>3.2197275092769928E-2</c:v>
                </c:pt>
                <c:pt idx="585">
                  <c:v>3.2266822362789993E-2</c:v>
                </c:pt>
                <c:pt idx="586">
                  <c:v>3.2327900317669966E-2</c:v>
                </c:pt>
                <c:pt idx="587">
                  <c:v>3.2403782191060104E-2</c:v>
                </c:pt>
                <c:pt idx="588">
                  <c:v>3.2480748091209932E-2</c:v>
                </c:pt>
                <c:pt idx="589">
                  <c:v>3.2554461911070032E-2</c:v>
                </c:pt>
                <c:pt idx="590">
                  <c:v>3.2599449021720073E-2</c:v>
                </c:pt>
                <c:pt idx="591">
                  <c:v>3.2639015998549903E-2</c:v>
                </c:pt>
                <c:pt idx="592">
                  <c:v>3.2698637470500058E-2</c:v>
                </c:pt>
                <c:pt idx="593">
                  <c:v>3.2720860019139986E-2</c:v>
                </c:pt>
                <c:pt idx="594">
                  <c:v>3.2763137062880032E-2</c:v>
                </c:pt>
                <c:pt idx="595">
                  <c:v>3.2802162026339898E-2</c:v>
                </c:pt>
                <c:pt idx="596">
                  <c:v>3.2841186989789994E-2</c:v>
                </c:pt>
                <c:pt idx="597">
                  <c:v>3.2863409538429922E-2</c:v>
                </c:pt>
                <c:pt idx="598">
                  <c:v>3.2912190742750091E-2</c:v>
                </c:pt>
                <c:pt idx="599">
                  <c:v>3.296422402735999E-2</c:v>
                </c:pt>
                <c:pt idx="600">
                  <c:v>3.2991866709799922E-2</c:v>
                </c:pt>
                <c:pt idx="601">
                  <c:v>3.3037937847220089E-2</c:v>
                </c:pt>
                <c:pt idx="602">
                  <c:v>3.30726267036201E-2</c:v>
                </c:pt>
                <c:pt idx="603">
                  <c:v>3.3112193680459923E-2</c:v>
                </c:pt>
                <c:pt idx="604">
                  <c:v>3.3150134617150107E-2</c:v>
                </c:pt>
                <c:pt idx="605">
                  <c:v>3.3205419982049955E-2</c:v>
                </c:pt>
                <c:pt idx="606">
                  <c:v>3.3248781052559906E-2</c:v>
                </c:pt>
                <c:pt idx="607">
                  <c:v>3.3297020243499897E-2</c:v>
                </c:pt>
                <c:pt idx="608">
                  <c:v>3.3330083059760041E-2</c:v>
                </c:pt>
                <c:pt idx="609">
                  <c:v>3.3372902116880043E-2</c:v>
                </c:pt>
                <c:pt idx="610">
                  <c:v>3.3469380498760026E-2</c:v>
                </c:pt>
                <c:pt idx="611">
                  <c:v>3.3506434384589889E-2</c:v>
                </c:pt>
                <c:pt idx="612">
                  <c:v>3.3557186666540062E-2</c:v>
                </c:pt>
                <c:pt idx="613">
                  <c:v>3.3577682612289994E-2</c:v>
                </c:pt>
                <c:pt idx="614">
                  <c:v>3.3624396325820038E-2</c:v>
                </c:pt>
                <c:pt idx="615">
                  <c:v>3.3698110145679916E-2</c:v>
                </c:pt>
                <c:pt idx="616">
                  <c:v>3.3794046514179943E-2</c:v>
                </c:pt>
                <c:pt idx="617">
                  <c:v>3.3886730802390019E-2</c:v>
                </c:pt>
                <c:pt idx="618">
                  <c:v>3.3940352162310061E-2</c:v>
                </c:pt>
                <c:pt idx="619">
                  <c:v>3.4005431732899938E-2</c:v>
                </c:pt>
                <c:pt idx="620">
                  <c:v>3.4044456696360026E-2</c:v>
                </c:pt>
                <c:pt idx="621">
                  <c:v>3.4101910114779921E-2</c:v>
                </c:pt>
                <c:pt idx="622">
                  <c:v>3.4150149305719912E-2</c:v>
                </c:pt>
                <c:pt idx="623">
                  <c:v>3.4192131613580035E-2</c:v>
                </c:pt>
                <c:pt idx="624">
                  <c:v>3.4211938831189892E-2</c:v>
                </c:pt>
                <c:pt idx="625">
                  <c:v>3.4267224196079971E-2</c:v>
                </c:pt>
                <c:pt idx="626">
                  <c:v>3.4309501239830009E-2</c:v>
                </c:pt>
                <c:pt idx="627">
                  <c:v>3.433931197579998E-2</c:v>
                </c:pt>
                <c:pt idx="628">
                  <c:v>3.438104700616007E-2</c:v>
                </c:pt>
                <c:pt idx="629">
                  <c:v>3.4420071969619936E-2</c:v>
                </c:pt>
                <c:pt idx="630">
                  <c:v>3.4462349013359983E-2</c:v>
                </c:pt>
                <c:pt idx="631">
                  <c:v>3.4509504177540062E-2</c:v>
                </c:pt>
                <c:pt idx="632">
                  <c:v>3.4530642699410086E-2</c:v>
                </c:pt>
                <c:pt idx="633">
                  <c:v>3.4564247529059955E-2</c:v>
                </c:pt>
                <c:pt idx="634">
                  <c:v>3.4611944706609998E-2</c:v>
                </c:pt>
                <c:pt idx="635">
                  <c:v>3.4663977991219896E-2</c:v>
                </c:pt>
                <c:pt idx="636">
                  <c:v>3.4720332760290074E-2</c:v>
                </c:pt>
                <c:pt idx="637">
                  <c:v>3.4737691811079996E-2</c:v>
                </c:pt>
                <c:pt idx="638">
                  <c:v>3.479243516260011E-2</c:v>
                </c:pt>
                <c:pt idx="639">
                  <c:v>3.4873543234900106E-2</c:v>
                </c:pt>
                <c:pt idx="640">
                  <c:v>3.4897043745200085E-2</c:v>
                </c:pt>
                <c:pt idx="641">
                  <c:v>3.4982139846069904E-2</c:v>
                </c:pt>
                <c:pt idx="642">
                  <c:v>3.5037425210959983E-2</c:v>
                </c:pt>
                <c:pt idx="643">
                  <c:v>3.5088916482189925E-2</c:v>
                </c:pt>
                <c:pt idx="644">
                  <c:v>3.5117643191399983E-2</c:v>
                </c:pt>
                <c:pt idx="645">
                  <c:v>3.5169134462629925E-2</c:v>
                </c:pt>
                <c:pt idx="646">
                  <c:v>3.5227129894429998E-2</c:v>
                </c:pt>
                <c:pt idx="647">
                  <c:v>3.5311141968539905E-2</c:v>
                </c:pt>
                <c:pt idx="648">
                  <c:v>3.5403284243360034E-2</c:v>
                </c:pt>
                <c:pt idx="649">
                  <c:v>3.545585954135011E-2</c:v>
                </c:pt>
                <c:pt idx="650">
                  <c:v>3.5508434839339964E-2</c:v>
                </c:pt>
                <c:pt idx="651">
                  <c:v>3.556101013733004E-2</c:v>
                </c:pt>
                <c:pt idx="652">
                  <c:v>3.5619005569129891E-2</c:v>
                </c:pt>
                <c:pt idx="653">
                  <c:v>3.5645564224819903E-2</c:v>
                </c:pt>
                <c:pt idx="654">
                  <c:v>3.5704101669999933E-2</c:v>
                </c:pt>
                <c:pt idx="655">
                  <c:v>3.576318112856991E-2</c:v>
                </c:pt>
                <c:pt idx="656">
                  <c:v>3.5789197770869974E-2</c:v>
                </c:pt>
                <c:pt idx="657">
                  <c:v>3.5830390787850108E-2</c:v>
                </c:pt>
                <c:pt idx="658">
                  <c:v>3.5848277229439951E-2</c:v>
                </c:pt>
                <c:pt idx="659">
                  <c:v>3.5888386219659951E-2</c:v>
                </c:pt>
                <c:pt idx="660">
                  <c:v>3.5923617089439919E-2</c:v>
                </c:pt>
                <c:pt idx="661">
                  <c:v>3.5959389972610056E-2</c:v>
                </c:pt>
                <c:pt idx="662">
                  <c:v>3.5979765717609968E-2</c:v>
                </c:pt>
                <c:pt idx="663">
                  <c:v>3.602063748470008E-2</c:v>
                </c:pt>
                <c:pt idx="664">
                  <c:v>3.6069418689020027E-2</c:v>
                </c:pt>
                <c:pt idx="665">
                  <c:v>3.6104584041330101E-2</c:v>
                </c:pt>
                <c:pt idx="666">
                  <c:v>3.6168065124430049E-2</c:v>
                </c:pt>
                <c:pt idx="667">
                  <c:v>3.6222808475939949E-2</c:v>
                </c:pt>
                <c:pt idx="668">
                  <c:v>3.624286297105006E-2</c:v>
                </c:pt>
                <c:pt idx="669">
                  <c:v>3.6295980282420093E-2</c:v>
                </c:pt>
                <c:pt idx="670">
                  <c:v>3.635505974099007E-2</c:v>
                </c:pt>
                <c:pt idx="671">
                  <c:v>3.6414139199550055E-2</c:v>
                </c:pt>
                <c:pt idx="672">
                  <c:v>3.6457500270060006E-2</c:v>
                </c:pt>
                <c:pt idx="673">
                  <c:v>3.6501403353949913E-2</c:v>
                </c:pt>
                <c:pt idx="674">
                  <c:v>3.6571323080140106E-2</c:v>
                </c:pt>
                <c:pt idx="675">
                  <c:v>3.662635677651993E-2</c:v>
                </c:pt>
                <c:pt idx="676">
                  <c:v>3.6659129247909927E-2</c:v>
                </c:pt>
                <c:pt idx="677">
                  <c:v>3.6734568370470067E-2</c:v>
                </c:pt>
                <c:pt idx="678">
                  <c:v>3.676617472711996E-2</c:v>
                </c:pt>
                <c:pt idx="679">
                  <c:v>3.6808724941159943E-2</c:v>
                </c:pt>
                <c:pt idx="680">
                  <c:v>3.6863672301870043E-2</c:v>
                </c:pt>
                <c:pt idx="681">
                  <c:v>3.6923670809400067E-2</c:v>
                </c:pt>
                <c:pt idx="682">
                  <c:v>3.6979459156279981E-2</c:v>
                </c:pt>
                <c:pt idx="683">
                  <c:v>3.7027698347219973E-2</c:v>
                </c:pt>
                <c:pt idx="684">
                  <c:v>3.7107916327659973E-2</c:v>
                </c:pt>
                <c:pt idx="685">
                  <c:v>3.7171873906659991E-2</c:v>
                </c:pt>
                <c:pt idx="686">
                  <c:v>3.7204936722919912E-2</c:v>
                </c:pt>
                <c:pt idx="687">
                  <c:v>3.7251007860330088E-2</c:v>
                </c:pt>
                <c:pt idx="688">
                  <c:v>3.7291116850550088E-2</c:v>
                </c:pt>
                <c:pt idx="689">
                  <c:v>3.7326347720340047E-2</c:v>
                </c:pt>
                <c:pt idx="690">
                  <c:v>3.7388123541860052E-2</c:v>
                </c:pt>
                <c:pt idx="691">
                  <c:v>3.7429908216749963E-2</c:v>
                </c:pt>
                <c:pt idx="692">
                  <c:v>3.7456430931859908E-2</c:v>
                </c:pt>
                <c:pt idx="693">
                  <c:v>3.7488409721359917E-2</c:v>
                </c:pt>
                <c:pt idx="694">
                  <c:v>3.753935897919991E-2</c:v>
                </c:pt>
                <c:pt idx="695">
                  <c:v>3.7593832710550057E-2</c:v>
                </c:pt>
                <c:pt idx="696">
                  <c:v>3.7612530785680054E-2</c:v>
                </c:pt>
                <c:pt idx="697">
                  <c:v>3.7662938030150084E-2</c:v>
                </c:pt>
                <c:pt idx="698">
                  <c:v>3.7690258883380068E-2</c:v>
                </c:pt>
                <c:pt idx="699">
                  <c:v>3.7718765408419896E-2</c:v>
                </c:pt>
                <c:pt idx="700">
                  <c:v>3.7774592786699923E-2</c:v>
                </c:pt>
                <c:pt idx="701">
                  <c:v>3.7862940967859915E-2</c:v>
                </c:pt>
                <c:pt idx="702">
                  <c:v>3.7941532908150055E-2</c:v>
                </c:pt>
                <c:pt idx="703">
                  <c:v>3.8002780420240079E-2</c:v>
                </c:pt>
                <c:pt idx="704">
                  <c:v>3.8087876521109898E-2</c:v>
                </c:pt>
                <c:pt idx="705">
                  <c:v>3.8145871952919963E-2</c:v>
                </c:pt>
                <c:pt idx="706">
                  <c:v>3.820657745163003E-2</c:v>
                </c:pt>
                <c:pt idx="707">
                  <c:v>3.8246686441840039E-2</c:v>
                </c:pt>
                <c:pt idx="708">
                  <c:v>3.8348635363409933E-2</c:v>
                </c:pt>
                <c:pt idx="709">
                  <c:v>3.8427383404550097E-2</c:v>
                </c:pt>
                <c:pt idx="710">
                  <c:v>3.8482560603450011E-2</c:v>
                </c:pt>
                <c:pt idx="711">
                  <c:v>3.8512559857220019E-2</c:v>
                </c:pt>
                <c:pt idx="712">
                  <c:v>3.8552201728270008E-2</c:v>
                </c:pt>
                <c:pt idx="713">
                  <c:v>3.8600079166470014E-2</c:v>
                </c:pt>
                <c:pt idx="714">
                  <c:v>3.8639646143310058E-2</c:v>
                </c:pt>
                <c:pt idx="715">
                  <c:v>3.8685175267340055E-2</c:v>
                </c:pt>
                <c:pt idx="716">
                  <c:v>3.873124640476E-2</c:v>
                </c:pt>
                <c:pt idx="717">
                  <c:v>3.8766477274539968E-2</c:v>
                </c:pt>
                <c:pt idx="718">
                  <c:v>3.8790867876699942E-2</c:v>
                </c:pt>
                <c:pt idx="719">
                  <c:v>3.8822846666199951E-2</c:v>
                </c:pt>
                <c:pt idx="720">
                  <c:v>3.8879758071239889E-2</c:v>
                </c:pt>
                <c:pt idx="721">
                  <c:v>3.8904690686780041E-2</c:v>
                </c:pt>
                <c:pt idx="722">
                  <c:v>3.8945341690379998E-2</c:v>
                </c:pt>
                <c:pt idx="723">
                  <c:v>3.8987618734130036E-2</c:v>
                </c:pt>
                <c:pt idx="724">
                  <c:v>3.9023391617299952E-2</c:v>
                </c:pt>
                <c:pt idx="725">
                  <c:v>3.9059164500460097E-2</c:v>
                </c:pt>
                <c:pt idx="726">
                  <c:v>3.9087349196289978E-2</c:v>
                </c:pt>
                <c:pt idx="727">
                  <c:v>3.9132878320329967E-2</c:v>
                </c:pt>
                <c:pt idx="728">
                  <c:v>3.9205756899650002E-2</c:v>
                </c:pt>
                <c:pt idx="729">
                  <c:v>3.9250495224079973E-2</c:v>
                </c:pt>
                <c:pt idx="730">
                  <c:v>3.927914793120002E-2</c:v>
                </c:pt>
                <c:pt idx="731">
                  <c:v>3.933218232625002E-2</c:v>
                </c:pt>
                <c:pt idx="732">
                  <c:v>3.9365931486740058E-2</c:v>
                </c:pt>
                <c:pt idx="733">
                  <c:v>3.9425023532869918E-2</c:v>
                </c:pt>
                <c:pt idx="734">
                  <c:v>3.9531258155609983E-2</c:v>
                </c:pt>
                <c:pt idx="735">
                  <c:v>3.9604429962089904E-2</c:v>
                </c:pt>
                <c:pt idx="736">
                  <c:v>3.9652669153029896E-2</c:v>
                </c:pt>
                <c:pt idx="737">
                  <c:v>3.9696572236910033E-2</c:v>
                </c:pt>
                <c:pt idx="738">
                  <c:v>3.9732887133459904E-2</c:v>
                </c:pt>
                <c:pt idx="739">
                  <c:v>3.9775207020299908E-2</c:v>
                </c:pt>
                <c:pt idx="740">
                  <c:v>3.9868390478799975E-2</c:v>
                </c:pt>
                <c:pt idx="741">
                  <c:v>3.993776819160999E-2</c:v>
                </c:pt>
                <c:pt idx="742">
                  <c:v>4.0000641743840104E-2</c:v>
                </c:pt>
                <c:pt idx="743">
                  <c:v>4.0063515296079988E-2</c:v>
                </c:pt>
                <c:pt idx="744">
                  <c:v>4.0109586433489941E-2</c:v>
                </c:pt>
                <c:pt idx="745">
                  <c:v>4.0159840309690109E-2</c:v>
                </c:pt>
                <c:pt idx="746">
                  <c:v>4.0194682534359982E-2</c:v>
                </c:pt>
                <c:pt idx="747">
                  <c:v>4.022251732202009E-2</c:v>
                </c:pt>
                <c:pt idx="748">
                  <c:v>4.0282488702140018E-2</c:v>
                </c:pt>
                <c:pt idx="749">
                  <c:v>4.0320971652209936E-2</c:v>
                </c:pt>
                <c:pt idx="750">
                  <c:v>4.0368126816390015E-2</c:v>
                </c:pt>
                <c:pt idx="751">
                  <c:v>4.03955487321499E-2</c:v>
                </c:pt>
                <c:pt idx="752">
                  <c:v>4.042558023480991E-2</c:v>
                </c:pt>
                <c:pt idx="753">
                  <c:v>4.0470025332079995E-2</c:v>
                </c:pt>
                <c:pt idx="754">
                  <c:v>4.0505798215249911E-2</c:v>
                </c:pt>
                <c:pt idx="755">
                  <c:v>4.0551869352660086E-2</c:v>
                </c:pt>
                <c:pt idx="756">
                  <c:v>4.0581680088630057E-2</c:v>
                </c:pt>
                <c:pt idx="757">
                  <c:v>4.0621789078850057E-2</c:v>
                </c:pt>
                <c:pt idx="758">
                  <c:v>4.069333484519011E-2</c:v>
                </c:pt>
                <c:pt idx="759">
                  <c:v>4.0742116049510058E-2</c:v>
                </c:pt>
                <c:pt idx="760">
                  <c:v>4.0769758731959982E-2</c:v>
                </c:pt>
                <c:pt idx="761">
                  <c:v>4.0827212150380099E-2</c:v>
                </c:pt>
                <c:pt idx="762">
                  <c:v>4.0911766237869962E-2</c:v>
                </c:pt>
                <c:pt idx="763">
                  <c:v>4.0973013749959986E-2</c:v>
                </c:pt>
                <c:pt idx="764">
                  <c:v>4.1013122740179986E-2</c:v>
                </c:pt>
                <c:pt idx="765">
                  <c:v>4.1048568202580071E-2</c:v>
                </c:pt>
                <c:pt idx="766">
                  <c:v>4.1126403536879907E-2</c:v>
                </c:pt>
                <c:pt idx="767">
                  <c:v>4.1187850452220065E-2</c:v>
                </c:pt>
                <c:pt idx="768">
                  <c:v>4.1237134940550035E-2</c:v>
                </c:pt>
                <c:pt idx="769">
                  <c:v>4.1281598120249896E-2</c:v>
                </c:pt>
                <c:pt idx="770">
                  <c:v>4.1349632142190007E-2</c:v>
                </c:pt>
                <c:pt idx="771">
                  <c:v>4.1422884856469944E-2</c:v>
                </c:pt>
                <c:pt idx="772">
                  <c:v>4.147708619460011E-2</c:v>
                </c:pt>
                <c:pt idx="773">
                  <c:v>4.156706041589997E-2</c:v>
                </c:pt>
                <c:pt idx="774">
                  <c:v>4.1620177727270002E-2</c:v>
                </c:pt>
                <c:pt idx="775">
                  <c:v>4.1681425239360026E-2</c:v>
                </c:pt>
                <c:pt idx="776">
                  <c:v>4.1716656109149985E-2</c:v>
                </c:pt>
                <c:pt idx="777">
                  <c:v>4.1763811273330065E-2</c:v>
                </c:pt>
                <c:pt idx="778">
                  <c:v>4.1799042143110032E-2</c:v>
                </c:pt>
                <c:pt idx="779">
                  <c:v>4.1814218517790103E-2</c:v>
                </c:pt>
                <c:pt idx="780">
                  <c:v>4.1870045896069907E-2</c:v>
                </c:pt>
                <c:pt idx="781">
                  <c:v>4.1907444819379913E-2</c:v>
                </c:pt>
                <c:pt idx="782">
                  <c:v>4.196164615751008E-2</c:v>
                </c:pt>
                <c:pt idx="783">
                  <c:v>4.2004258715490073E-2</c:v>
                </c:pt>
                <c:pt idx="784">
                  <c:v>4.2043490178089948E-2</c:v>
                </c:pt>
                <c:pt idx="785">
                  <c:v>4.2086309235219943E-2</c:v>
                </c:pt>
                <c:pt idx="786">
                  <c:v>4.2133464399400022E-2</c:v>
                </c:pt>
                <c:pt idx="787">
                  <c:v>4.2177909496670107E-2</c:v>
                </c:pt>
                <c:pt idx="788">
                  <c:v>4.2236446941849914E-2</c:v>
                </c:pt>
                <c:pt idx="789">
                  <c:v>4.2286312172929996E-2</c:v>
                </c:pt>
                <c:pt idx="790">
                  <c:v>4.2351895792070104E-2</c:v>
                </c:pt>
                <c:pt idx="791">
                  <c:v>4.2419647464740029E-2</c:v>
                </c:pt>
                <c:pt idx="792">
                  <c:v>4.2447290147189953E-2</c:v>
                </c:pt>
                <c:pt idx="793">
                  <c:v>4.2497697391649991E-2</c:v>
                </c:pt>
                <c:pt idx="794">
                  <c:v>4.2548646649499977E-2</c:v>
                </c:pt>
                <c:pt idx="795">
                  <c:v>4.2592007720009928E-2</c:v>
                </c:pt>
                <c:pt idx="796">
                  <c:v>4.2677645834259925E-2</c:v>
                </c:pt>
                <c:pt idx="797">
                  <c:v>4.2716128784330065E-2</c:v>
                </c:pt>
                <c:pt idx="798">
                  <c:v>4.2783338443620034E-2</c:v>
                </c:pt>
                <c:pt idx="799">
                  <c:v>4.2872228638159982E-2</c:v>
                </c:pt>
                <c:pt idx="800">
                  <c:v>4.2932934136860057E-2</c:v>
                </c:pt>
                <c:pt idx="801">
                  <c:v>4.2971417086939967E-2</c:v>
                </c:pt>
                <c:pt idx="802">
                  <c:v>4.3023450371550087E-2</c:v>
                </c:pt>
                <c:pt idx="803">
                  <c:v>4.3073857616009903E-2</c:v>
                </c:pt>
                <c:pt idx="804">
                  <c:v>4.3125890900620023E-2</c:v>
                </c:pt>
                <c:pt idx="805">
                  <c:v>4.3191372043190013E-2</c:v>
                </c:pt>
                <c:pt idx="806">
                  <c:v>4.3215865121920105E-2</c:v>
                </c:pt>
                <c:pt idx="807">
                  <c:v>4.3263691672809967E-2</c:v>
                </c:pt>
                <c:pt idx="808">
                  <c:v>4.3306381356599921E-2</c:v>
                </c:pt>
                <c:pt idx="809">
                  <c:v>4.3330771958759895E-2</c:v>
                </c:pt>
                <c:pt idx="810">
                  <c:v>4.3370880948979895E-2</c:v>
                </c:pt>
                <c:pt idx="811">
                  <c:v>4.3417494099780019E-2</c:v>
                </c:pt>
                <c:pt idx="812">
                  <c:v>4.3450014902659984E-2</c:v>
                </c:pt>
                <c:pt idx="813">
                  <c:v>4.3467901344240056E-2</c:v>
                </c:pt>
                <c:pt idx="814">
                  <c:v>4.3501542899119894E-2</c:v>
                </c:pt>
                <c:pt idx="815">
                  <c:v>4.3523186709139905E-2</c:v>
                </c:pt>
                <c:pt idx="816">
                  <c:v>4.3555707512020092E-2</c:v>
                </c:pt>
                <c:pt idx="817">
                  <c:v>4.3596358515620048E-2</c:v>
                </c:pt>
                <c:pt idx="818">
                  <c:v>4.3682538643250002E-2</c:v>
                </c:pt>
                <c:pt idx="819">
                  <c:v>4.3704219178499981E-2</c:v>
                </c:pt>
                <c:pt idx="820">
                  <c:v>4.3748664275770066E-2</c:v>
                </c:pt>
                <c:pt idx="821">
                  <c:v>4.3791483332900061E-2</c:v>
                </c:pt>
                <c:pt idx="822">
                  <c:v>4.381153782800995E-2</c:v>
                </c:pt>
                <c:pt idx="823">
                  <c:v>4.3861945072469988E-2</c:v>
                </c:pt>
                <c:pt idx="824">
                  <c:v>4.3957339427590059E-2</c:v>
                </c:pt>
                <c:pt idx="825">
                  <c:v>4.3997990431190015E-2</c:v>
                </c:pt>
                <c:pt idx="826">
                  <c:v>4.4032958251589926E-2</c:v>
                </c:pt>
                <c:pt idx="827">
                  <c:v>4.409717887997E-2</c:v>
                </c:pt>
                <c:pt idx="828">
                  <c:v>4.4195283301990074E-2</c:v>
                </c:pt>
                <c:pt idx="829">
                  <c:v>4.4243522492930065E-2</c:v>
                </c:pt>
                <c:pt idx="830">
                  <c:v>4.4290630413430065E-2</c:v>
                </c:pt>
                <c:pt idx="831">
                  <c:v>4.4398538319990077E-2</c:v>
                </c:pt>
                <c:pt idx="832">
                  <c:v>4.4451113617979932E-2</c:v>
                </c:pt>
                <c:pt idx="833">
                  <c:v>4.4504230929349964E-2</c:v>
                </c:pt>
                <c:pt idx="834">
                  <c:v>4.4541629852669962E-2</c:v>
                </c:pt>
                <c:pt idx="835">
                  <c:v>4.4587700990079915E-2</c:v>
                </c:pt>
                <c:pt idx="836">
                  <c:v>4.4616969712669929E-2</c:v>
                </c:pt>
                <c:pt idx="837">
                  <c:v>4.4667918970519915E-2</c:v>
                </c:pt>
                <c:pt idx="838">
                  <c:v>4.4742174803759971E-2</c:v>
                </c:pt>
                <c:pt idx="839">
                  <c:v>4.4778489700310065E-2</c:v>
                </c:pt>
                <c:pt idx="840">
                  <c:v>4.4806674396139945E-2</c:v>
                </c:pt>
                <c:pt idx="841">
                  <c:v>4.4861417747650068E-2</c:v>
                </c:pt>
                <c:pt idx="842">
                  <c:v>4.4883651376310008E-2</c:v>
                </c:pt>
                <c:pt idx="843">
                  <c:v>4.4919543340649959E-2</c:v>
                </c:pt>
                <c:pt idx="844">
                  <c:v>4.4944887808380019E-2</c:v>
                </c:pt>
                <c:pt idx="845">
                  <c:v>4.4964942303489908E-2</c:v>
                </c:pt>
                <c:pt idx="846">
                  <c:v>4.4987164852120065E-2</c:v>
                </c:pt>
                <c:pt idx="847">
                  <c:v>4.5008845387380036E-2</c:v>
                </c:pt>
                <c:pt idx="848">
                  <c:v>4.5053832498030078E-2</c:v>
                </c:pt>
                <c:pt idx="849">
                  <c:v>4.5081325030609909E-2</c:v>
                </c:pt>
                <c:pt idx="850">
                  <c:v>4.5120966901659898E-2</c:v>
                </c:pt>
                <c:pt idx="851">
                  <c:v>4.5143264705949981E-2</c:v>
                </c:pt>
                <c:pt idx="852">
                  <c:v>4.5195297990560102E-2</c:v>
                </c:pt>
                <c:pt idx="853">
                  <c:v>4.5229444833579935E-2</c:v>
                </c:pt>
                <c:pt idx="854">
                  <c:v>4.5278768051280061E-2</c:v>
                </c:pt>
                <c:pt idx="855">
                  <c:v>4.529882254638995E-2</c:v>
                </c:pt>
                <c:pt idx="856">
                  <c:v>4.5370368312730003E-2</c:v>
                </c:pt>
                <c:pt idx="857">
                  <c:v>4.5426737704389986E-2</c:v>
                </c:pt>
                <c:pt idx="858">
                  <c:v>4.5463052600940079E-2</c:v>
                </c:pt>
                <c:pt idx="859">
                  <c:v>4.5480397029139974E-2</c:v>
                </c:pt>
                <c:pt idx="860">
                  <c:v>4.555953098281007E-2</c:v>
                </c:pt>
                <c:pt idx="861">
                  <c:v>4.5628366682239907E-2</c:v>
                </c:pt>
                <c:pt idx="862">
                  <c:v>4.5698828421820048E-2</c:v>
                </c:pt>
                <c:pt idx="863">
                  <c:v>4.5748151639519952E-2</c:v>
                </c:pt>
                <c:pt idx="864">
                  <c:v>4.5806689084699981E-2</c:v>
                </c:pt>
                <c:pt idx="865">
                  <c:v>4.5850050155209932E-2</c:v>
                </c:pt>
                <c:pt idx="866">
                  <c:v>4.5891840583319965E-2</c:v>
                </c:pt>
                <c:pt idx="867">
                  <c:v>4.5934062229320061E-2</c:v>
                </c:pt>
                <c:pt idx="868">
                  <c:v>4.5992057661119912E-2</c:v>
                </c:pt>
                <c:pt idx="869">
                  <c:v>4.6033792691480002E-2</c:v>
                </c:pt>
                <c:pt idx="870">
                  <c:v>4.6080947855660082E-2</c:v>
                </c:pt>
                <c:pt idx="871">
                  <c:v>4.612430892616004E-2</c:v>
                </c:pt>
                <c:pt idx="872">
                  <c:v>4.6192602612209921E-2</c:v>
                </c:pt>
                <c:pt idx="873">
                  <c:v>4.6245177910199997E-2</c:v>
                </c:pt>
                <c:pt idx="874">
                  <c:v>4.6295043141280079E-2</c:v>
                </c:pt>
                <c:pt idx="875">
                  <c:v>4.6320517770209957E-2</c:v>
                </c:pt>
                <c:pt idx="876">
                  <c:v>4.6360626760429957E-2</c:v>
                </c:pt>
                <c:pt idx="877">
                  <c:v>4.6395857630209925E-2</c:v>
                </c:pt>
                <c:pt idx="878">
                  <c:v>4.644355480776996E-2</c:v>
                </c:pt>
                <c:pt idx="879">
                  <c:v>4.6487999905040045E-2</c:v>
                </c:pt>
                <c:pt idx="880">
                  <c:v>4.6525940841730007E-2</c:v>
                </c:pt>
                <c:pt idx="881">
                  <c:v>4.6581226206630078E-2</c:v>
                </c:pt>
                <c:pt idx="882">
                  <c:v>4.6607784862310098E-2</c:v>
                </c:pt>
                <c:pt idx="883">
                  <c:v>4.6652771972969909E-2</c:v>
                </c:pt>
                <c:pt idx="884">
                  <c:v>4.6681999499549987E-2</c:v>
                </c:pt>
                <c:pt idx="885">
                  <c:v>4.6720523645630063E-2</c:v>
                </c:pt>
                <c:pt idx="886">
                  <c:v>4.6793695452109985E-2</c:v>
                </c:pt>
                <c:pt idx="887">
                  <c:v>4.6832178402189895E-2</c:v>
                </c:pt>
                <c:pt idx="888">
                  <c:v>4.6853316924059918E-2</c:v>
                </c:pt>
                <c:pt idx="889">
                  <c:v>4.6897220007950047E-2</c:v>
                </c:pt>
                <c:pt idx="890">
                  <c:v>4.6953064185389914E-2</c:v>
                </c:pt>
                <c:pt idx="891">
                  <c:v>4.7014294898320097E-2</c:v>
                </c:pt>
                <c:pt idx="892">
                  <c:v>4.7059824022350094E-2</c:v>
                </c:pt>
                <c:pt idx="893">
                  <c:v>4.7163890591559898E-2</c:v>
                </c:pt>
                <c:pt idx="894">
                  <c:v>4.7186113140200048E-2</c:v>
                </c:pt>
                <c:pt idx="895">
                  <c:v>4.725223877271989E-2</c:v>
                </c:pt>
                <c:pt idx="896">
                  <c:v>4.730984102485003E-2</c:v>
                </c:pt>
                <c:pt idx="897">
                  <c:v>4.7361725475749905E-2</c:v>
                </c:pt>
                <c:pt idx="898">
                  <c:v>4.7400750439209993E-2</c:v>
                </c:pt>
                <c:pt idx="899">
                  <c:v>4.748313647317004E-2</c:v>
                </c:pt>
                <c:pt idx="900">
                  <c:v>4.7504274995040063E-2</c:v>
                </c:pt>
                <c:pt idx="901">
                  <c:v>4.7548763653080028E-2</c:v>
                </c:pt>
                <c:pt idx="902">
                  <c:v>4.7584492975480064E-2</c:v>
                </c:pt>
                <c:pt idx="903">
                  <c:v>4.763876141438006E-2</c:v>
                </c:pt>
                <c:pt idx="904">
                  <c:v>4.7710782093330018E-2</c:v>
                </c:pt>
                <c:pt idx="905">
                  <c:v>4.7775365159220096E-2</c:v>
                </c:pt>
                <c:pt idx="906">
                  <c:v>4.780400839492005E-2</c:v>
                </c:pt>
                <c:pt idx="907">
                  <c:v>4.7823520876649983E-2</c:v>
                </c:pt>
                <c:pt idx="908">
                  <c:v>4.7861461813339945E-2</c:v>
                </c:pt>
                <c:pt idx="909">
                  <c:v>4.7895897875249949E-2</c:v>
                </c:pt>
                <c:pt idx="910">
                  <c:v>4.7917831204999928E-2</c:v>
                </c:pt>
                <c:pt idx="911">
                  <c:v>4.7974200596659911E-2</c:v>
                </c:pt>
                <c:pt idx="912">
                  <c:v>4.8018645693929995E-2</c:v>
                </c:pt>
                <c:pt idx="913">
                  <c:v>4.8066342871490031E-2</c:v>
                </c:pt>
                <c:pt idx="914">
                  <c:v>4.812162823638011E-2</c:v>
                </c:pt>
                <c:pt idx="915">
                  <c:v>4.8150354945589946E-2</c:v>
                </c:pt>
                <c:pt idx="916">
                  <c:v>4.8216480578120002E-2</c:v>
                </c:pt>
                <c:pt idx="917">
                  <c:v>4.8255505541570098E-2</c:v>
                </c:pt>
                <c:pt idx="918">
                  <c:v>4.8309459016490086E-2</c:v>
                </c:pt>
                <c:pt idx="919">
                  <c:v>4.8356320030499944E-2</c:v>
                </c:pt>
                <c:pt idx="920">
                  <c:v>4.840564324820007E-2</c:v>
                </c:pt>
                <c:pt idx="921">
                  <c:v>4.8460928613099918E-2</c:v>
                </c:pt>
                <c:pt idx="922">
                  <c:v>4.8495347249670084E-2</c:v>
                </c:pt>
                <c:pt idx="923">
                  <c:v>4.8566621222460027E-2</c:v>
                </c:pt>
                <c:pt idx="924">
                  <c:v>4.8622308377219925E-2</c:v>
                </c:pt>
                <c:pt idx="925">
                  <c:v>4.8647381216279983E-2</c:v>
                </c:pt>
                <c:pt idx="926">
                  <c:v>4.8705376648080057E-2</c:v>
                </c:pt>
                <c:pt idx="927">
                  <c:v>4.8758912122059961E-2</c:v>
                </c:pt>
                <c:pt idx="928">
                  <c:v>4.8844132073700086E-2</c:v>
                </c:pt>
                <c:pt idx="929">
                  <c:v>4.8884241063920086E-2</c:v>
                </c:pt>
                <c:pt idx="930">
                  <c:v>4.8936816361909941E-2</c:v>
                </c:pt>
                <c:pt idx="931">
                  <c:v>4.8955514374440012E-2</c:v>
                </c:pt>
                <c:pt idx="932">
                  <c:v>4.9026790583210023E-2</c:v>
                </c:pt>
                <c:pt idx="933">
                  <c:v>4.9091832188969953E-2</c:v>
                </c:pt>
                <c:pt idx="934">
                  <c:v>4.9121045971119992E-2</c:v>
                </c:pt>
                <c:pt idx="935">
                  <c:v>4.919264667790002E-2</c:v>
                </c:pt>
                <c:pt idx="936">
                  <c:v>4.9260398350569945E-2</c:v>
                </c:pt>
                <c:pt idx="937">
                  <c:v>4.9343868411289904E-2</c:v>
                </c:pt>
                <c:pt idx="938">
                  <c:v>4.9368539814719892E-2</c:v>
                </c:pt>
                <c:pt idx="939">
                  <c:v>4.938126733459991E-2</c:v>
                </c:pt>
                <c:pt idx="940">
                  <c:v>4.9418666257919908E-2</c:v>
                </c:pt>
                <c:pt idx="941">
                  <c:v>4.9457149207990048E-2</c:v>
                </c:pt>
                <c:pt idx="942">
                  <c:v>4.9477745716479893E-2</c:v>
                </c:pt>
                <c:pt idx="943">
                  <c:v>4.9499250848989984E-2</c:v>
                </c:pt>
                <c:pt idx="944">
                  <c:v>4.952327484050989E-2</c:v>
                </c:pt>
                <c:pt idx="945">
                  <c:v>4.9583355899740056E-2</c:v>
                </c:pt>
                <c:pt idx="946">
                  <c:v>4.9625173356200092E-2</c:v>
                </c:pt>
                <c:pt idx="947">
                  <c:v>4.9679374694340028E-2</c:v>
                </c:pt>
                <c:pt idx="948">
                  <c:v>4.9715138335929998E-2</c:v>
                </c:pt>
                <c:pt idx="949">
                  <c:v>4.9749294420529999E-2</c:v>
                </c:pt>
                <c:pt idx="950">
                  <c:v>4.9862575217229921E-2</c:v>
                </c:pt>
                <c:pt idx="951">
                  <c:v>4.9899974140539927E-2</c:v>
                </c:pt>
                <c:pt idx="952">
                  <c:v>4.9944954047840051E-2</c:v>
                </c:pt>
                <c:pt idx="953">
                  <c:v>4.9987238294940006E-2</c:v>
                </c:pt>
                <c:pt idx="954">
                  <c:v>5.0094950316680098E-2</c:v>
                </c:pt>
                <c:pt idx="955">
                  <c:v>5.0121199663730076E-2</c:v>
                </c:pt>
                <c:pt idx="956">
                  <c:v>5.0187783246030016E-2</c:v>
                </c:pt>
                <c:pt idx="957">
                  <c:v>5.022735022287006E-2</c:v>
                </c:pt>
                <c:pt idx="958">
                  <c:v>5.0251198811650077E-2</c:v>
                </c:pt>
                <c:pt idx="959">
                  <c:v>5.0339004979419899E-2</c:v>
                </c:pt>
                <c:pt idx="960">
                  <c:v>5.0393748330940014E-2</c:v>
                </c:pt>
                <c:pt idx="961">
                  <c:v>5.0436567388060016E-2</c:v>
                </c:pt>
                <c:pt idx="962">
                  <c:v>5.0464210070509941E-2</c:v>
                </c:pt>
                <c:pt idx="963">
                  <c:v>5.0514939869440001E-2</c:v>
                </c:pt>
                <c:pt idx="964">
                  <c:v>5.0584537041169941E-2</c:v>
                </c:pt>
                <c:pt idx="965">
                  <c:v>5.0666381061750032E-2</c:v>
                </c:pt>
                <c:pt idx="966">
                  <c:v>5.0715827729499896E-2</c:v>
                </c:pt>
                <c:pt idx="967">
                  <c:v>5.0752255394789891E-2</c:v>
                </c:pt>
                <c:pt idx="968">
                  <c:v>5.0823022928949912E-2</c:v>
                </c:pt>
                <c:pt idx="969">
                  <c:v>5.0862047892410001E-2</c:v>
                </c:pt>
                <c:pt idx="970">
                  <c:v>5.0887522521330109E-2</c:v>
                </c:pt>
                <c:pt idx="971">
                  <c:v>5.0909745069970036E-2</c:v>
                </c:pt>
                <c:pt idx="972">
                  <c:v>5.09357617122701E-2</c:v>
                </c:pt>
                <c:pt idx="973">
                  <c:v>5.0968824528530021E-2</c:v>
                </c:pt>
                <c:pt idx="974">
                  <c:v>5.0991047077169949E-2</c:v>
                </c:pt>
                <c:pt idx="975">
                  <c:v>5.1026819960340086E-2</c:v>
                </c:pt>
                <c:pt idx="976">
                  <c:v>5.1072349084370083E-2</c:v>
                </c:pt>
                <c:pt idx="977">
                  <c:v>5.1108663980919955E-2</c:v>
                </c:pt>
                <c:pt idx="978">
                  <c:v>5.1146604917609917E-2</c:v>
                </c:pt>
                <c:pt idx="979">
                  <c:v>5.1192134041639914E-2</c:v>
                </c:pt>
                <c:pt idx="980">
                  <c:v>5.1212730550129981E-2</c:v>
                </c:pt>
                <c:pt idx="981">
                  <c:v>5.1280482222799906E-2</c:v>
                </c:pt>
                <c:pt idx="982">
                  <c:v>5.1326526824069907E-2</c:v>
                </c:pt>
                <c:pt idx="983">
                  <c:v>5.1413817514609939E-2</c:v>
                </c:pt>
                <c:pt idx="984">
                  <c:v>5.1443628250579909E-2</c:v>
                </c:pt>
                <c:pt idx="985">
                  <c:v>5.1554199732140038E-2</c:v>
                </c:pt>
                <c:pt idx="986">
                  <c:v>5.1600270117790004E-2</c:v>
                </c:pt>
                <c:pt idx="987">
                  <c:v>5.1630080853759974E-2</c:v>
                </c:pt>
                <c:pt idx="988">
                  <c:v>5.1690267776020038E-2</c:v>
                </c:pt>
                <c:pt idx="989">
                  <c:v>5.1720055075060056E-2</c:v>
                </c:pt>
                <c:pt idx="990">
                  <c:v>5.1766873013320058E-2</c:v>
                </c:pt>
                <c:pt idx="991">
                  <c:v>5.1850138286579917E-2</c:v>
                </c:pt>
                <c:pt idx="992">
                  <c:v>5.1920058012780101E-2</c:v>
                </c:pt>
                <c:pt idx="993">
                  <c:v>5.1953662842419979E-2</c:v>
                </c:pt>
                <c:pt idx="994">
                  <c:v>5.2000438631949919E-2</c:v>
                </c:pt>
                <c:pt idx="995">
                  <c:v>5.2027918675660034E-2</c:v>
                </c:pt>
                <c:pt idx="996">
                  <c:v>5.210380054904995E-2</c:v>
                </c:pt>
                <c:pt idx="997">
                  <c:v>5.2151506302710038E-2</c:v>
                </c:pt>
                <c:pt idx="998">
                  <c:v>5.2208409131649924E-2</c:v>
                </c:pt>
                <c:pt idx="999">
                  <c:v>5.227236671063995E-2</c:v>
                </c:pt>
                <c:pt idx="1000">
                  <c:v>5.2335240262880056E-2</c:v>
                </c:pt>
                <c:pt idx="1001">
                  <c:v>5.2394714538620102E-2</c:v>
                </c:pt>
                <c:pt idx="1002">
                  <c:v>5.2419794350369919E-2</c:v>
                </c:pt>
                <c:pt idx="1003">
                  <c:v>5.2450147099720068E-2</c:v>
                </c:pt>
                <c:pt idx="1004">
                  <c:v>5.2490798103320024E-2</c:v>
                </c:pt>
                <c:pt idx="1005">
                  <c:v>5.2517390058490099E-2</c:v>
                </c:pt>
                <c:pt idx="1006">
                  <c:v>5.2543639405540077E-2</c:v>
                </c:pt>
                <c:pt idx="1007">
                  <c:v>5.2594530996759925E-2</c:v>
                </c:pt>
                <c:pt idx="1008">
                  <c:v>5.2623049368369923E-2</c:v>
                </c:pt>
                <c:pt idx="1009">
                  <c:v>5.2650150037429899E-2</c:v>
                </c:pt>
                <c:pt idx="1010">
                  <c:v>5.2696221174850066E-2</c:v>
                </c:pt>
                <c:pt idx="1011">
                  <c:v>5.2735788151690111E-2</c:v>
                </c:pt>
                <c:pt idx="1012">
                  <c:v>5.2755241284800025E-2</c:v>
                </c:pt>
                <c:pt idx="1013">
                  <c:v>5.2844190827949999E-2</c:v>
                </c:pt>
                <c:pt idx="1014">
                  <c:v>5.2879963711119915E-2</c:v>
                </c:pt>
                <c:pt idx="1015">
                  <c:v>5.2902728273140021E-2</c:v>
                </c:pt>
                <c:pt idx="1016">
                  <c:v>5.2954219544359971E-2</c:v>
                </c:pt>
                <c:pt idx="1017">
                  <c:v>5.3037689605089922E-2</c:v>
                </c:pt>
                <c:pt idx="1018">
                  <c:v>5.3104899264369898E-2</c:v>
                </c:pt>
                <c:pt idx="1019">
                  <c:v>5.3122196442509928E-2</c:v>
                </c:pt>
                <c:pt idx="1020">
                  <c:v>5.3163978722940097E-2</c:v>
                </c:pt>
                <c:pt idx="1021">
                  <c:v>5.3216012007549995E-2</c:v>
                </c:pt>
                <c:pt idx="1022">
                  <c:v>5.3262083144959949E-2</c:v>
                </c:pt>
                <c:pt idx="1023">
                  <c:v>5.3302192135179949E-2</c:v>
                </c:pt>
                <c:pt idx="1024">
                  <c:v>5.3365065687410063E-2</c:v>
                </c:pt>
                <c:pt idx="1025">
                  <c:v>5.338728823604999E-2</c:v>
                </c:pt>
                <c:pt idx="1026">
                  <c:v>5.3401832343709987E-2</c:v>
                </c:pt>
                <c:pt idx="1027">
                  <c:v>5.3459918029149955E-2</c:v>
                </c:pt>
                <c:pt idx="1028">
                  <c:v>5.3536341915920049E-2</c:v>
                </c:pt>
                <c:pt idx="1029">
                  <c:v>5.3573256650959911E-2</c:v>
                </c:pt>
                <c:pt idx="1030">
                  <c:v>5.3601925535059936E-2</c:v>
                </c:pt>
                <c:pt idx="1031">
                  <c:v>5.3652874792899929E-2</c:v>
                </c:pt>
                <c:pt idx="1032">
                  <c:v>5.370978619794009E-2</c:v>
                </c:pt>
                <c:pt idx="1033">
                  <c:v>5.3788378138240001E-2</c:v>
                </c:pt>
                <c:pt idx="1034">
                  <c:v>5.3832823235510086E-2</c:v>
                </c:pt>
                <c:pt idx="1035">
                  <c:v>5.3863175984860012E-2</c:v>
                </c:pt>
                <c:pt idx="1036">
                  <c:v>5.3916105265449987E-2</c:v>
                </c:pt>
                <c:pt idx="1037">
                  <c:v>5.3966158527319896E-2</c:v>
                </c:pt>
                <c:pt idx="1038">
                  <c:v>5.4020359865450063E-2</c:v>
                </c:pt>
                <c:pt idx="1039">
                  <c:v>5.4054506708469896E-2</c:v>
                </c:pt>
                <c:pt idx="1040">
                  <c:v>5.4095157712070074E-2</c:v>
                </c:pt>
                <c:pt idx="1041">
                  <c:v>5.4127707144709936E-2</c:v>
                </c:pt>
                <c:pt idx="1042">
                  <c:v>5.4163993411499911E-2</c:v>
                </c:pt>
                <c:pt idx="1043">
                  <c:v>5.4192178107330014E-2</c:v>
                </c:pt>
                <c:pt idx="1044">
                  <c:v>5.4216568709489987E-2</c:v>
                </c:pt>
                <c:pt idx="1045">
                  <c:v>5.4281453320280004E-2</c:v>
                </c:pt>
                <c:pt idx="1046">
                  <c:v>5.4338521720290078E-2</c:v>
                </c:pt>
                <c:pt idx="1047">
                  <c:v>5.4372126549929956E-2</c:v>
                </c:pt>
                <c:pt idx="1048">
                  <c:v>5.4430121981740021E-2</c:v>
                </c:pt>
                <c:pt idx="1049">
                  <c:v>5.4486491373400003E-2</c:v>
                </c:pt>
                <c:pt idx="1050">
                  <c:v>5.4545028818580032E-2</c:v>
                </c:pt>
                <c:pt idx="1051">
                  <c:v>5.4566446231079979E-2</c:v>
                </c:pt>
                <c:pt idx="1052">
                  <c:v>5.4649095387800051E-2</c:v>
                </c:pt>
                <c:pt idx="1053">
                  <c:v>5.4686494311110057E-2</c:v>
                </c:pt>
                <c:pt idx="1054">
                  <c:v>5.4716305047080027E-2</c:v>
                </c:pt>
                <c:pt idx="1055">
                  <c:v>5.4773758465499922E-2</c:v>
                </c:pt>
                <c:pt idx="1056">
                  <c:v>5.4841510138170069E-2</c:v>
                </c:pt>
                <c:pt idx="1057">
                  <c:v>5.4867526780469911E-2</c:v>
                </c:pt>
                <c:pt idx="1058">
                  <c:v>5.4891616713889979E-2</c:v>
                </c:pt>
                <c:pt idx="1059">
                  <c:v>5.492985831933006E-2</c:v>
                </c:pt>
                <c:pt idx="1060">
                  <c:v>5.4974845429980101E-2</c:v>
                </c:pt>
                <c:pt idx="1061">
                  <c:v>5.5049101263219935E-2</c:v>
                </c:pt>
                <c:pt idx="1062">
                  <c:v>5.507836998580995E-2</c:v>
                </c:pt>
                <c:pt idx="1063">
                  <c:v>5.5123899109849939E-2</c:v>
                </c:pt>
                <c:pt idx="1064">
                  <c:v>5.5140159511289921E-2</c:v>
                </c:pt>
                <c:pt idx="1065">
                  <c:v>5.5204117090279947E-2</c:v>
                </c:pt>
                <c:pt idx="1066">
                  <c:v>5.5264822588990015E-2</c:v>
                </c:pt>
                <c:pt idx="1067">
                  <c:v>5.5361842984249954E-2</c:v>
                </c:pt>
                <c:pt idx="1068">
                  <c:v>5.5400532626040055E-2</c:v>
                </c:pt>
                <c:pt idx="1069">
                  <c:v>5.5433388750590007E-2</c:v>
                </c:pt>
                <c:pt idx="1070">
                  <c:v>5.5457237339370025E-2</c:v>
                </c:pt>
                <c:pt idx="1071">
                  <c:v>5.554124941346994E-2</c:v>
                </c:pt>
                <c:pt idx="1072">
                  <c:v>5.5588946591029975E-2</c:v>
                </c:pt>
                <c:pt idx="1073">
                  <c:v>5.5648026469629963E-2</c:v>
                </c:pt>
                <c:pt idx="1074">
                  <c:v>5.5679462825710013E-2</c:v>
                </c:pt>
                <c:pt idx="1075">
                  <c:v>5.5719571815930014E-2</c:v>
                </c:pt>
                <c:pt idx="1076">
                  <c:v>5.5758916568380057E-2</c:v>
                </c:pt>
                <c:pt idx="1077">
                  <c:v>5.5795995702700107E-2</c:v>
                </c:pt>
                <c:pt idx="1078">
                  <c:v>5.5851057133530002E-2</c:v>
                </c:pt>
                <c:pt idx="1079">
                  <c:v>5.5908192472639895E-2</c:v>
                </c:pt>
                <c:pt idx="1080">
                  <c:v>5.5935835155090041E-2</c:v>
                </c:pt>
                <c:pt idx="1081">
                  <c:v>5.5984616359409989E-2</c:v>
                </c:pt>
                <c:pt idx="1082">
                  <c:v>5.6044779844730108E-2</c:v>
                </c:pt>
                <c:pt idx="1083">
                  <c:v>5.6109821450490038E-2</c:v>
                </c:pt>
                <c:pt idx="1084">
                  <c:v>5.6140335652010043E-2</c:v>
                </c:pt>
                <c:pt idx="1085">
                  <c:v>5.6177031109780007E-2</c:v>
                </c:pt>
                <c:pt idx="1086">
                  <c:v>5.6221762197949943E-2</c:v>
                </c:pt>
                <c:pt idx="1087">
                  <c:v>5.6272967478280034E-2</c:v>
                </c:pt>
                <c:pt idx="1088">
                  <c:v>5.6328794856550068E-2</c:v>
                </c:pt>
                <c:pt idx="1089">
                  <c:v>5.6396546529219993E-2</c:v>
                </c:pt>
                <c:pt idx="1090">
                  <c:v>5.6439365586349988E-2</c:v>
                </c:pt>
                <c:pt idx="1091">
                  <c:v>5.6484894710379985E-2</c:v>
                </c:pt>
                <c:pt idx="1092">
                  <c:v>5.6522293633689991E-2</c:v>
                </c:pt>
                <c:pt idx="1093">
                  <c:v>5.6598717520460085E-2</c:v>
                </c:pt>
                <c:pt idx="1094">
                  <c:v>5.6637466143030002E-2</c:v>
                </c:pt>
                <c:pt idx="1095">
                  <c:v>5.6687065701620076E-2</c:v>
                </c:pt>
                <c:pt idx="1096">
                  <c:v>5.6718356988010088E-2</c:v>
                </c:pt>
                <c:pt idx="1097">
                  <c:v>5.6765115628530038E-2</c:v>
                </c:pt>
                <c:pt idx="1098">
                  <c:v>5.6821485020190021E-2</c:v>
                </c:pt>
                <c:pt idx="1099">
                  <c:v>5.6879480451990094E-2</c:v>
                </c:pt>
                <c:pt idx="1100">
                  <c:v>5.6946690111270071E-2</c:v>
                </c:pt>
                <c:pt idx="1101">
                  <c:v>5.7009563663509955E-2</c:v>
                </c:pt>
                <c:pt idx="1102">
                  <c:v>5.7054008760780039E-2</c:v>
                </c:pt>
                <c:pt idx="1103">
                  <c:v>5.7107668085530028E-2</c:v>
                </c:pt>
                <c:pt idx="1104">
                  <c:v>5.7179755865250037E-2</c:v>
                </c:pt>
                <c:pt idx="1105">
                  <c:v>5.7220406868849993E-2</c:v>
                </c:pt>
                <c:pt idx="1106">
                  <c:v>5.7263225925969996E-2</c:v>
                </c:pt>
                <c:pt idx="1107">
                  <c:v>5.7308699446100064E-2</c:v>
                </c:pt>
                <c:pt idx="1108">
                  <c:v>5.7377269168999989E-2</c:v>
                </c:pt>
                <c:pt idx="1109">
                  <c:v>5.7406859472030058E-2</c:v>
                </c:pt>
                <c:pt idx="1110">
                  <c:v>5.7464854903829909E-2</c:v>
                </c:pt>
                <c:pt idx="1111">
                  <c:v>5.7536400670169963E-2</c:v>
                </c:pt>
                <c:pt idx="1112">
                  <c:v>5.7594228057860075E-2</c:v>
                </c:pt>
                <c:pt idx="1113">
                  <c:v>5.7672988042259954E-2</c:v>
                </c:pt>
                <c:pt idx="1114">
                  <c:v>5.7719601193060077E-2</c:v>
                </c:pt>
                <c:pt idx="1115">
                  <c:v>5.7761902458389969E-2</c:v>
                </c:pt>
                <c:pt idx="1116">
                  <c:v>5.781282749465011E-2</c:v>
                </c:pt>
                <c:pt idx="1117">
                  <c:v>5.7881663194079946E-2</c:v>
                </c:pt>
                <c:pt idx="1118">
                  <c:v>5.7917255736839923E-2</c:v>
                </c:pt>
                <c:pt idx="1119">
                  <c:v>5.7971095402000072E-2</c:v>
                </c:pt>
                <c:pt idx="1120">
                  <c:v>5.8019334592940064E-2</c:v>
                </c:pt>
                <c:pt idx="1121">
                  <c:v>5.8067031770490107E-2</c:v>
                </c:pt>
                <c:pt idx="1122">
                  <c:v>5.8103346667039979E-2</c:v>
                </c:pt>
                <c:pt idx="1123">
                  <c:v>5.8153499860259972E-2</c:v>
                </c:pt>
                <c:pt idx="1124">
                  <c:v>5.8185106216910087E-2</c:v>
                </c:pt>
                <c:pt idx="1125">
                  <c:v>5.8211207329929904E-2</c:v>
                </c:pt>
                <c:pt idx="1126">
                  <c:v>5.8280585042739919E-2</c:v>
                </c:pt>
                <c:pt idx="1127">
                  <c:v>5.8336954434399901E-2</c:v>
                </c:pt>
                <c:pt idx="1128">
                  <c:v>5.8389529732389978E-2</c:v>
                </c:pt>
                <c:pt idx="1129">
                  <c:v>5.8443849780670076E-2</c:v>
                </c:pt>
                <c:pt idx="1130">
                  <c:v>5.8471915766350024E-2</c:v>
                </c:pt>
                <c:pt idx="1131">
                  <c:v>5.8516902877000065E-2</c:v>
                </c:pt>
                <c:pt idx="1132">
                  <c:v>5.856947817498992E-2</c:v>
                </c:pt>
                <c:pt idx="1133">
                  <c:v>5.8617175352549955E-2</c:v>
                </c:pt>
                <c:pt idx="1134">
                  <c:v>5.868817910550006E-2</c:v>
                </c:pt>
                <c:pt idx="1135">
                  <c:v>5.874116381354999E-2</c:v>
                </c:pt>
                <c:pt idx="1136">
                  <c:v>5.8811758156450011E-2</c:v>
                </c:pt>
                <c:pt idx="1137">
                  <c:v>5.8873005668540035E-2</c:v>
                </c:pt>
                <c:pt idx="1138">
                  <c:v>5.8910946605229997E-2</c:v>
                </c:pt>
                <c:pt idx="1139">
                  <c:v>5.8945801580329915E-2</c:v>
                </c:pt>
                <c:pt idx="1140">
                  <c:v>5.8993332639190044E-2</c:v>
                </c:pt>
                <c:pt idx="1141">
                  <c:v>5.904062065028004E-2</c:v>
                </c:pt>
                <c:pt idx="1142">
                  <c:v>5.9063794378769963E-2</c:v>
                </c:pt>
                <c:pt idx="1143">
                  <c:v>5.9104987395750097E-2</c:v>
                </c:pt>
                <c:pt idx="1144">
                  <c:v>5.9131546051440109E-2</c:v>
                </c:pt>
                <c:pt idx="1145">
                  <c:v>5.9191688321039937E-2</c:v>
                </c:pt>
                <c:pt idx="1146">
                  <c:v>5.9240490741079954E-2</c:v>
                </c:pt>
                <c:pt idx="1147">
                  <c:v>5.9316372614470092E-2</c:v>
                </c:pt>
                <c:pt idx="1148">
                  <c:v>5.9350519457489925E-2</c:v>
                </c:pt>
                <c:pt idx="1149">
                  <c:v>5.9385750327280107E-2</c:v>
                </c:pt>
                <c:pt idx="1150">
                  <c:v>5.9432363478080008E-2</c:v>
                </c:pt>
                <c:pt idx="1151">
                  <c:v>5.9474640521820055E-2</c:v>
                </c:pt>
                <c:pt idx="1152">
                  <c:v>5.951203944513006E-2</c:v>
                </c:pt>
                <c:pt idx="1153">
                  <c:v>5.9578165077659895E-2</c:v>
                </c:pt>
                <c:pt idx="1154">
                  <c:v>5.964167712757007E-2</c:v>
                </c:pt>
                <c:pt idx="1155">
                  <c:v>5.9709332315939889E-2</c:v>
                </c:pt>
                <c:pt idx="1156">
                  <c:v>5.9768953787880053E-2</c:v>
                </c:pt>
                <c:pt idx="1157">
                  <c:v>5.9824239152779901E-2</c:v>
                </c:pt>
                <c:pt idx="1158">
                  <c:v>5.9869885736590023E-2</c:v>
                </c:pt>
                <c:pt idx="1159">
                  <c:v>5.9896670784600037E-2</c:v>
                </c:pt>
                <c:pt idx="1160">
                  <c:v>5.9923427601570101E-2</c:v>
                </c:pt>
                <c:pt idx="1161">
                  <c:v>5.9957574444589934E-2</c:v>
                </c:pt>
                <c:pt idx="1162">
                  <c:v>6.0000596770870107E-2</c:v>
                </c:pt>
                <c:pt idx="1163">
                  <c:v>6.0040502491929937E-2</c:v>
                </c:pt>
                <c:pt idx="1164">
                  <c:v>6.0110964231510078E-2</c:v>
                </c:pt>
                <c:pt idx="1165">
                  <c:v>6.017383778373997E-2</c:v>
                </c:pt>
                <c:pt idx="1166">
                  <c:v>6.0200938452809938E-2</c:v>
                </c:pt>
                <c:pt idx="1167">
                  <c:v>6.02789883797199E-2</c:v>
                </c:pt>
                <c:pt idx="1168">
                  <c:v>6.0296332807920017E-2</c:v>
                </c:pt>
                <c:pt idx="1169">
                  <c:v>6.0355412266489994E-2</c:v>
                </c:pt>
                <c:pt idx="1170">
                  <c:v>6.0414491725049979E-2</c:v>
                </c:pt>
                <c:pt idx="1171">
                  <c:v>6.0488205544920071E-2</c:v>
                </c:pt>
                <c:pt idx="1172">
                  <c:v>6.0532650642189934E-2</c:v>
                </c:pt>
                <c:pt idx="1173">
                  <c:v>6.0584510817440096E-2</c:v>
                </c:pt>
                <c:pt idx="1174">
                  <c:v>6.0656229693129893E-2</c:v>
                </c:pt>
                <c:pt idx="1175">
                  <c:v>6.067845224176005E-2</c:v>
                </c:pt>
                <c:pt idx="1176">
                  <c:v>6.0712057071409919E-2</c:v>
                </c:pt>
                <c:pt idx="1177">
                  <c:v>6.0734279620040077E-2</c:v>
                </c:pt>
                <c:pt idx="1178">
                  <c:v>6.0765042041009965E-2</c:v>
                </c:pt>
                <c:pt idx="1179">
                  <c:v>6.0839504474470063E-2</c:v>
                </c:pt>
                <c:pt idx="1180">
                  <c:v>6.0869503728240071E-2</c:v>
                </c:pt>
                <c:pt idx="1181">
                  <c:v>6.0914770076029967E-2</c:v>
                </c:pt>
                <c:pt idx="1182">
                  <c:v>6.1004202283950093E-2</c:v>
                </c:pt>
                <c:pt idx="1183">
                  <c:v>6.1065570279650094E-2</c:v>
                </c:pt>
                <c:pt idx="1184">
                  <c:v>6.1098512612300038E-2</c:v>
                </c:pt>
                <c:pt idx="1185">
                  <c:v>6.1159760124390061E-2</c:v>
                </c:pt>
                <c:pt idx="1186">
                  <c:v>6.1198243074459979E-2</c:v>
                </c:pt>
                <c:pt idx="1187">
                  <c:v>6.1277377028140068E-2</c:v>
                </c:pt>
                <c:pt idx="1188">
                  <c:v>6.1311523871159901E-2</c:v>
                </c:pt>
                <c:pt idx="1189">
                  <c:v>6.1363955714460072E-2</c:v>
                </c:pt>
                <c:pt idx="1190">
                  <c:v>6.1398246012180024E-2</c:v>
                </c:pt>
                <c:pt idx="1191">
                  <c:v>6.1441607082679983E-2</c:v>
                </c:pt>
                <c:pt idx="1192">
                  <c:v>6.149743446096001E-2</c:v>
                </c:pt>
                <c:pt idx="1193">
                  <c:v>6.1528951610190008E-2</c:v>
                </c:pt>
                <c:pt idx="1194">
                  <c:v>6.1586324655499958E-2</c:v>
                </c:pt>
                <c:pt idx="1195">
                  <c:v>6.1632395792909911E-2</c:v>
                </c:pt>
                <c:pt idx="1196">
                  <c:v>6.1663290555650008E-2</c:v>
                </c:pt>
                <c:pt idx="1197">
                  <c:v>6.1732126255080066E-2</c:v>
                </c:pt>
                <c:pt idx="1198">
                  <c:v>6.1771624145140036E-2</c:v>
                </c:pt>
                <c:pt idx="1199">
                  <c:v>6.1832398730629956E-2</c:v>
                </c:pt>
                <c:pt idx="1200">
                  <c:v>6.1904486510339973E-2</c:v>
                </c:pt>
                <c:pt idx="1201">
                  <c:v>6.1934839259699892E-2</c:v>
                </c:pt>
                <c:pt idx="1202">
                  <c:v>6.1990190136880008E-2</c:v>
                </c:pt>
                <c:pt idx="1203">
                  <c:v>6.2078580795299931E-2</c:v>
                </c:pt>
                <c:pt idx="1204">
                  <c:v>6.2101237367770068E-2</c:v>
                </c:pt>
                <c:pt idx="1205">
                  <c:v>6.2145140451659975E-2</c:v>
                </c:pt>
                <c:pt idx="1206">
                  <c:v>6.2191077996939903E-2</c:v>
                </c:pt>
                <c:pt idx="1207">
                  <c:v>6.2276307689939969E-2</c:v>
                </c:pt>
                <c:pt idx="1208">
                  <c:v>6.2305576412529984E-2</c:v>
                </c:pt>
                <c:pt idx="1209">
                  <c:v>6.2326074638890061E-2</c:v>
                </c:pt>
                <c:pt idx="1210">
                  <c:v>6.2374287725309951E-2</c:v>
                </c:pt>
                <c:pt idx="1211">
                  <c:v>6.2405306874699917E-2</c:v>
                </c:pt>
                <c:pt idx="1212">
                  <c:v>6.2471249599090006E-2</c:v>
                </c:pt>
                <c:pt idx="1213">
                  <c:v>6.2520534087429969E-2</c:v>
                </c:pt>
                <c:pt idx="1214">
                  <c:v>6.2566604369999945E-2</c:v>
                </c:pt>
                <c:pt idx="1215">
                  <c:v>6.2619944173710085E-2</c:v>
                </c:pt>
                <c:pt idx="1216">
                  <c:v>6.268064967241993E-2</c:v>
                </c:pt>
                <c:pt idx="1217">
                  <c:v>6.2733224970400014E-2</c:v>
                </c:pt>
                <c:pt idx="1218">
                  <c:v>6.2808741203989937E-2</c:v>
                </c:pt>
                <c:pt idx="1219">
                  <c:v>6.2860598115020094E-2</c:v>
                </c:pt>
                <c:pt idx="1220">
                  <c:v>6.2919135560199901E-2</c:v>
                </c:pt>
                <c:pt idx="1221">
                  <c:v>6.2961954617329896E-2</c:v>
                </c:pt>
                <c:pt idx="1222">
                  <c:v>6.3005315687830077E-2</c:v>
                </c:pt>
                <c:pt idx="1223">
                  <c:v>6.3064395146400054E-2</c:v>
                </c:pt>
                <c:pt idx="1224">
                  <c:v>6.3085533668270077E-2</c:v>
                </c:pt>
                <c:pt idx="1225">
                  <c:v>6.3135398899359929E-2</c:v>
                </c:pt>
                <c:pt idx="1226">
                  <c:v>6.3187432183960057E-2</c:v>
                </c:pt>
                <c:pt idx="1227">
                  <c:v>6.3271586833560045E-2</c:v>
                </c:pt>
                <c:pt idx="1228">
                  <c:v>6.3312095261669921E-2</c:v>
                </c:pt>
                <c:pt idx="1229">
                  <c:v>6.3368548707350092E-2</c:v>
                </c:pt>
                <c:pt idx="1230">
                  <c:v>6.339610733578005E-2</c:v>
                </c:pt>
                <c:pt idx="1231">
                  <c:v>6.3443262499949915E-2</c:v>
                </c:pt>
                <c:pt idx="1232">
                  <c:v>6.3487165583840044E-2</c:v>
                </c:pt>
                <c:pt idx="1233">
                  <c:v>6.3556543296650059E-2</c:v>
                </c:pt>
                <c:pt idx="1234">
                  <c:v>6.359285819319993E-2</c:v>
                </c:pt>
                <c:pt idx="1235">
                  <c:v>6.3621042889030033E-2</c:v>
                </c:pt>
                <c:pt idx="1236">
                  <c:v>6.3651395638389952E-2</c:v>
                </c:pt>
                <c:pt idx="1237">
                  <c:v>6.3684458454650095E-2</c:v>
                </c:pt>
                <c:pt idx="1238">
                  <c:v>6.3754920194220022E-2</c:v>
                </c:pt>
                <c:pt idx="1239">
                  <c:v>6.3780936836520086E-2</c:v>
                </c:pt>
                <c:pt idx="1240">
                  <c:v>6.3812644803320051E-2</c:v>
                </c:pt>
                <c:pt idx="1241">
                  <c:v>6.3921860315669932E-2</c:v>
                </c:pt>
                <c:pt idx="1242">
                  <c:v>6.3933784610060052E-2</c:v>
                </c:pt>
                <c:pt idx="1243">
                  <c:v>6.4003162322870066E-2</c:v>
                </c:pt>
                <c:pt idx="1244">
                  <c:v>6.4048691446900063E-2</c:v>
                </c:pt>
                <c:pt idx="1245">
                  <c:v>6.4086090370220061E-2</c:v>
                </c:pt>
                <c:pt idx="1246">
                  <c:v>6.4113733052659994E-2</c:v>
                </c:pt>
                <c:pt idx="1247">
                  <c:v>6.4149505935829909E-2</c:v>
                </c:pt>
                <c:pt idx="1248">
                  <c:v>6.420804338101993E-2</c:v>
                </c:pt>
                <c:pt idx="1249">
                  <c:v>6.4267454918490063E-2</c:v>
                </c:pt>
                <c:pt idx="1250">
                  <c:v>6.4295311368419927E-2</c:v>
                </c:pt>
                <c:pt idx="1251">
                  <c:v>6.4337042565770108E-2</c:v>
                </c:pt>
                <c:pt idx="1252">
                  <c:v>6.4405878265199945E-2</c:v>
                </c:pt>
                <c:pt idx="1253">
                  <c:v>6.4440025108229992E-2</c:v>
                </c:pt>
                <c:pt idx="1254">
                  <c:v>6.4489348325929896E-2</c:v>
                </c:pt>
                <c:pt idx="1255">
                  <c:v>6.4564688185930086E-2</c:v>
                </c:pt>
                <c:pt idx="1256">
                  <c:v>6.458040657398989E-2</c:v>
                </c:pt>
                <c:pt idx="1257">
                  <c:v>6.4640028045940046E-2</c:v>
                </c:pt>
                <c:pt idx="1258">
                  <c:v>6.4657980918439995E-2</c:v>
                </c:pt>
                <c:pt idx="1259">
                  <c:v>6.4722265033660076E-2</c:v>
                </c:pt>
                <c:pt idx="1260">
                  <c:v>6.4754407091270005E-2</c:v>
                </c:pt>
                <c:pt idx="1261">
                  <c:v>6.4780951525089892E-2</c:v>
                </c:pt>
                <c:pt idx="1262">
                  <c:v>6.4827564675880023E-2</c:v>
                </c:pt>
                <c:pt idx="1263">
                  <c:v>6.4880139973870099E-2</c:v>
                </c:pt>
                <c:pt idx="1264">
                  <c:v>6.4916724482189991E-2</c:v>
                </c:pt>
                <c:pt idx="1265">
                  <c:v>6.4961983994449968E-2</c:v>
                </c:pt>
                <c:pt idx="1266">
                  <c:v>6.5016185332589904E-2</c:v>
                </c:pt>
                <c:pt idx="1267">
                  <c:v>6.505195821575005E-2</c:v>
                </c:pt>
                <c:pt idx="1268">
                  <c:v>6.5112255332649971E-2</c:v>
                </c:pt>
                <c:pt idx="1269">
                  <c:v>6.5160902905400109E-2</c:v>
                </c:pt>
                <c:pt idx="1270">
                  <c:v>6.5232990685119896E-2</c:v>
                </c:pt>
                <c:pt idx="1271">
                  <c:v>6.5266053501380039E-2</c:v>
                </c:pt>
                <c:pt idx="1272">
                  <c:v>6.5317002759230025E-2</c:v>
                </c:pt>
                <c:pt idx="1273">
                  <c:v>6.5328385040239967E-2</c:v>
                </c:pt>
                <c:pt idx="1274">
                  <c:v>6.5374998191030098E-2</c:v>
                </c:pt>
                <c:pt idx="1275">
                  <c:v>6.5436787716500078E-2</c:v>
                </c:pt>
                <c:pt idx="1276">
                  <c:v>6.5469850532759999E-2</c:v>
                </c:pt>
                <c:pt idx="1277">
                  <c:v>6.5506707442690049E-2</c:v>
                </c:pt>
                <c:pt idx="1278">
                  <c:v>6.555494663363004E-2</c:v>
                </c:pt>
                <c:pt idx="1279">
                  <c:v>6.561998823938997E-2</c:v>
                </c:pt>
                <c:pt idx="1280">
                  <c:v>6.5657929176089924E-2</c:v>
                </c:pt>
                <c:pt idx="1281">
                  <c:v>6.569616937921996E-2</c:v>
                </c:pt>
                <c:pt idx="1282">
                  <c:v>6.5727775735860083E-2</c:v>
                </c:pt>
                <c:pt idx="1283">
                  <c:v>6.5800478695380082E-2</c:v>
                </c:pt>
                <c:pt idx="1284">
                  <c:v>6.5864978287760056E-2</c:v>
                </c:pt>
                <c:pt idx="1285">
                  <c:v>6.592622579985008E-2</c:v>
                </c:pt>
                <c:pt idx="1286">
                  <c:v>6.5941402174529928E-2</c:v>
                </c:pt>
                <c:pt idx="1287">
                  <c:v>6.5980626589059899E-2</c:v>
                </c:pt>
                <c:pt idx="1288">
                  <c:v>6.6073111426190101E-2</c:v>
                </c:pt>
                <c:pt idx="1289">
                  <c:v>6.6111052362880063E-2</c:v>
                </c:pt>
                <c:pt idx="1290">
                  <c:v>6.6125801549260066E-2</c:v>
                </c:pt>
                <c:pt idx="1291">
                  <c:v>6.6177720008790075E-2</c:v>
                </c:pt>
                <c:pt idx="1292">
                  <c:v>6.6219549217279905E-2</c:v>
                </c:pt>
                <c:pt idx="1293">
                  <c:v>6.6276908457570061E-2</c:v>
                </c:pt>
                <c:pt idx="1294">
                  <c:v>6.6319727514700055E-2</c:v>
                </c:pt>
                <c:pt idx="1295">
                  <c:v>6.6404281602189918E-2</c:v>
                </c:pt>
                <c:pt idx="1296">
                  <c:v>6.6440054485350064E-2</c:v>
                </c:pt>
                <c:pt idx="1297">
                  <c:v>6.6490613903120055E-2</c:v>
                </c:pt>
                <c:pt idx="1298">
                  <c:v>6.6554419308809898E-2</c:v>
                </c:pt>
                <c:pt idx="1299">
                  <c:v>6.6589718580750024E-2</c:v>
                </c:pt>
                <c:pt idx="1300">
                  <c:v>6.6626507088529907E-2</c:v>
                </c:pt>
                <c:pt idx="1301">
                  <c:v>6.6655775811119922E-2</c:v>
                </c:pt>
                <c:pt idx="1302">
                  <c:v>6.6697510841490004E-2</c:v>
                </c:pt>
                <c:pt idx="1303">
                  <c:v>6.6732750737110047E-2</c:v>
                </c:pt>
                <c:pt idx="1304">
                  <c:v>6.6827594053010086E-2</c:v>
                </c:pt>
                <c:pt idx="1305">
                  <c:v>6.6854152708690107E-2</c:v>
                </c:pt>
                <c:pt idx="1306">
                  <c:v>6.6920278341219941E-2</c:v>
                </c:pt>
                <c:pt idx="1307">
                  <c:v>6.6941416863089964E-2</c:v>
                </c:pt>
                <c:pt idx="1308">
                  <c:v>6.6974479679350107E-2</c:v>
                </c:pt>
                <c:pt idx="1309">
                  <c:v>6.701567269633002E-2</c:v>
                </c:pt>
                <c:pt idx="1310">
                  <c:v>6.7059033766839971E-2</c:v>
                </c:pt>
                <c:pt idx="1311">
                  <c:v>6.7091554569719936E-2</c:v>
                </c:pt>
                <c:pt idx="1312">
                  <c:v>6.7120281278929994E-2</c:v>
                </c:pt>
                <c:pt idx="1313">
                  <c:v>6.716797845649003E-2</c:v>
                </c:pt>
                <c:pt idx="1314">
                  <c:v>6.7210255500230076E-2</c:v>
                </c:pt>
                <c:pt idx="1315">
                  <c:v>6.7267708918649971E-2</c:v>
                </c:pt>
                <c:pt idx="1316">
                  <c:v>6.7313450577920042E-2</c:v>
                </c:pt>
                <c:pt idx="1317">
                  <c:v>6.7409341049780025E-2</c:v>
                </c:pt>
                <c:pt idx="1318">
                  <c:v>6.7441153200680004E-2</c:v>
                </c:pt>
                <c:pt idx="1319">
                  <c:v>6.7482346217659916E-2</c:v>
                </c:pt>
                <c:pt idx="1320">
                  <c:v>6.7509446886730107E-2</c:v>
                </c:pt>
                <c:pt idx="1321">
                  <c:v>6.756581627839009E-2</c:v>
                </c:pt>
                <c:pt idx="1322">
                  <c:v>6.7601047148170057E-2</c:v>
                </c:pt>
                <c:pt idx="1323">
                  <c:v>6.7644950232059964E-2</c:v>
                </c:pt>
                <c:pt idx="1324">
                  <c:v>6.7679870034659917E-2</c:v>
                </c:pt>
                <c:pt idx="1325">
                  <c:v>6.7692647409619999E-2</c:v>
                </c:pt>
                <c:pt idx="1326">
                  <c:v>6.7715953985020061E-2</c:v>
                </c:pt>
                <c:pt idx="1327">
                  <c:v>6.7790751831640073E-2</c:v>
                </c:pt>
                <c:pt idx="1328">
                  <c:v>6.7838449009200108E-2</c:v>
                </c:pt>
                <c:pt idx="1329">
                  <c:v>6.7898436026400111E-2</c:v>
                </c:pt>
                <c:pt idx="1330">
                  <c:v>6.7930049270640058E-2</c:v>
                </c:pt>
                <c:pt idx="1331">
                  <c:v>6.7982624568629912E-2</c:v>
                </c:pt>
                <c:pt idx="1332">
                  <c:v>6.7991647993469906E-2</c:v>
                </c:pt>
                <c:pt idx="1333">
                  <c:v>6.807039603461007E-2</c:v>
                </c:pt>
                <c:pt idx="1334">
                  <c:v>6.8101325499140053E-2</c:v>
                </c:pt>
                <c:pt idx="1335">
                  <c:v>6.8139266435840007E-2</c:v>
                </c:pt>
                <c:pt idx="1336">
                  <c:v>6.8176123345770057E-2</c:v>
                </c:pt>
                <c:pt idx="1337">
                  <c:v>6.8217316362749969E-2</c:v>
                </c:pt>
                <c:pt idx="1338">
                  <c:v>6.8265391184110014E-2</c:v>
                </c:pt>
                <c:pt idx="1339">
                  <c:v>6.831896128012005E-2</c:v>
                </c:pt>
                <c:pt idx="1340">
                  <c:v>6.837612628348011E-2</c:v>
                </c:pt>
                <c:pt idx="1341">
                  <c:v>6.8413525206789894E-2</c:v>
                </c:pt>
                <c:pt idx="1342">
                  <c:v>6.8452886520159906E-2</c:v>
                </c:pt>
                <c:pt idx="1343">
                  <c:v>6.8493599793129967E-2</c:v>
                </c:pt>
                <c:pt idx="1344">
                  <c:v>6.8525721976729903E-2</c:v>
                </c:pt>
                <c:pt idx="1345">
                  <c:v>6.8596454377479965E-2</c:v>
                </c:pt>
                <c:pt idx="1346">
                  <c:v>6.8641170826950093E-2</c:v>
                </c:pt>
                <c:pt idx="1347">
                  <c:v>6.8671988212859914E-2</c:v>
                </c:pt>
                <c:pt idx="1348">
                  <c:v>6.8715426660199919E-2</c:v>
                </c:pt>
                <c:pt idx="1349">
                  <c:v>6.8769627998330085E-2</c:v>
                </c:pt>
                <c:pt idx="1350">
                  <c:v>6.8828165443509892E-2</c:v>
                </c:pt>
                <c:pt idx="1351">
                  <c:v>6.8915732149730013E-2</c:v>
                </c:pt>
                <c:pt idx="1352">
                  <c:v>6.8943072280359896E-2</c:v>
                </c:pt>
                <c:pt idx="1353">
                  <c:v>6.8975051069859905E-2</c:v>
                </c:pt>
                <c:pt idx="1354">
                  <c:v>6.9013534019930045E-2</c:v>
                </c:pt>
                <c:pt idx="1355">
                  <c:v>6.9080728045459949E-2</c:v>
                </c:pt>
                <c:pt idx="1356">
                  <c:v>6.9119226629289932E-2</c:v>
                </c:pt>
                <c:pt idx="1357">
                  <c:v>6.9168549846990057E-2</c:v>
                </c:pt>
                <c:pt idx="1358">
                  <c:v>6.9208116823830101E-2</c:v>
                </c:pt>
                <c:pt idx="1359">
                  <c:v>6.9246057760520063E-2</c:v>
                </c:pt>
                <c:pt idx="1360">
                  <c:v>6.9296465004990093E-2</c:v>
                </c:pt>
                <c:pt idx="1361">
                  <c:v>6.9343221515939968E-2</c:v>
                </c:pt>
                <c:pt idx="1362">
                  <c:v>6.9369636811470015E-2</c:v>
                </c:pt>
                <c:pt idx="1363">
                  <c:v>6.9419826753239988E-2</c:v>
                </c:pt>
                <c:pt idx="1364">
                  <c:v>6.9489963782120023E-2</c:v>
                </c:pt>
                <c:pt idx="1365">
                  <c:v>6.9516252926069999E-2</c:v>
                </c:pt>
                <c:pt idx="1366">
                  <c:v>6.9537118946300103E-2</c:v>
                </c:pt>
                <c:pt idx="1367">
                  <c:v>6.9555005387879953E-2</c:v>
                </c:pt>
                <c:pt idx="1368">
                  <c:v>6.9635178539219966E-2</c:v>
                </c:pt>
                <c:pt idx="1369">
                  <c:v>6.9688882693069942E-2</c:v>
                </c:pt>
                <c:pt idx="1370">
                  <c:v>6.9742854432210066E-2</c:v>
                </c:pt>
                <c:pt idx="1371">
                  <c:v>6.9768016646750031E-2</c:v>
                </c:pt>
                <c:pt idx="1372">
                  <c:v>6.978969718200001E-2</c:v>
                </c:pt>
                <c:pt idx="1373">
                  <c:v>6.9850530325199944E-2</c:v>
                </c:pt>
                <c:pt idx="1374">
                  <c:v>6.9896473818120031E-2</c:v>
                </c:pt>
                <c:pt idx="1375">
                  <c:v>6.9944277993229997E-2</c:v>
                </c:pt>
                <c:pt idx="1376">
                  <c:v>6.997885985209007E-2</c:v>
                </c:pt>
                <c:pt idx="1377">
                  <c:v>7.0027641056410017E-2</c:v>
                </c:pt>
                <c:pt idx="1378">
                  <c:v>7.0054741725469993E-2</c:v>
                </c:pt>
                <c:pt idx="1379">
                  <c:v>7.0093766688930081E-2</c:v>
                </c:pt>
                <c:pt idx="1380">
                  <c:v>7.0129539572099997E-2</c:v>
                </c:pt>
                <c:pt idx="1381">
                  <c:v>7.0159892321449924E-2</c:v>
                </c:pt>
                <c:pt idx="1382">
                  <c:v>7.0203253391960097E-2</c:v>
                </c:pt>
                <c:pt idx="1383">
                  <c:v>7.0247698489229959E-2</c:v>
                </c:pt>
                <c:pt idx="1384">
                  <c:v>7.0294853653410039E-2</c:v>
                </c:pt>
                <c:pt idx="1385">
                  <c:v>7.0360437272549925E-2</c:v>
                </c:pt>
                <c:pt idx="1386">
                  <c:v>7.0393500088810068E-2</c:v>
                </c:pt>
                <c:pt idx="1387">
                  <c:v>7.04435512880901E-2</c:v>
                </c:pt>
                <c:pt idx="1388">
                  <c:v>7.0497024644639916E-2</c:v>
                </c:pt>
                <c:pt idx="1389">
                  <c:v>7.0523583300329928E-2</c:v>
                </c:pt>
                <c:pt idx="1390">
                  <c:v>7.0538217661630043E-2</c:v>
                </c:pt>
                <c:pt idx="1391">
                  <c:v>7.0604885307530063E-2</c:v>
                </c:pt>
                <c:pt idx="1392">
                  <c:v>7.065041443156006E-2</c:v>
                </c:pt>
                <c:pt idx="1393">
                  <c:v>7.0689973729759936E-2</c:v>
                </c:pt>
                <c:pt idx="1394">
                  <c:v>7.071545603731999E-2</c:v>
                </c:pt>
                <c:pt idx="1395">
                  <c:v>7.0763153214880026E-2</c:v>
                </c:pt>
                <c:pt idx="1396">
                  <c:v>7.0808140325530067E-2</c:v>
                </c:pt>
                <c:pt idx="1397">
                  <c:v>7.0843719905320013E-2</c:v>
                </c:pt>
                <c:pt idx="1398">
                  <c:v>7.0910038841220047E-2</c:v>
                </c:pt>
                <c:pt idx="1399">
                  <c:v>7.0990798835040003E-2</c:v>
                </c:pt>
                <c:pt idx="1400">
                  <c:v>7.100651722310003E-2</c:v>
                </c:pt>
                <c:pt idx="1401">
                  <c:v>7.1029823798500091E-2</c:v>
                </c:pt>
                <c:pt idx="1402">
                  <c:v>7.1055840440799933E-2</c:v>
                </c:pt>
                <c:pt idx="1403">
                  <c:v>7.1133890367709895E-2</c:v>
                </c:pt>
                <c:pt idx="1404">
                  <c:v>7.1221696535489931E-2</c:v>
                </c:pt>
                <c:pt idx="1405">
                  <c:v>7.1230368749590101E-2</c:v>
                </c:pt>
                <c:pt idx="1406">
                  <c:v>7.1297036395489899E-2</c:v>
                </c:pt>
                <c:pt idx="1407">
                  <c:v>7.1345817599810069E-2</c:v>
                </c:pt>
                <c:pt idx="1408">
                  <c:v>7.1368582161829952E-2</c:v>
                </c:pt>
                <c:pt idx="1409">
                  <c:v>7.1444776382620034E-2</c:v>
                </c:pt>
                <c:pt idx="1410">
                  <c:v>7.1483488998669964E-2</c:v>
                </c:pt>
                <c:pt idx="1411">
                  <c:v>7.1527392082560093E-2</c:v>
                </c:pt>
                <c:pt idx="1412">
                  <c:v>7.1562622952350052E-2</c:v>
                </c:pt>
                <c:pt idx="1413">
                  <c:v>7.1623700503310017E-2</c:v>
                </c:pt>
                <c:pt idx="1414">
                  <c:v>7.1669399588470073E-2</c:v>
                </c:pt>
                <c:pt idx="1415">
                  <c:v>7.171330267235998E-2</c:v>
                </c:pt>
                <c:pt idx="1416">
                  <c:v>7.1776375276950022E-2</c:v>
                </c:pt>
                <c:pt idx="1417">
                  <c:v>7.179512481055994E-2</c:v>
                </c:pt>
                <c:pt idx="1418">
                  <c:v>7.182007930848E-2</c:v>
                </c:pt>
                <c:pt idx="1419">
                  <c:v>7.1854768164890004E-2</c:v>
                </c:pt>
                <c:pt idx="1420">
                  <c:v>7.1906801449499902E-2</c:v>
                </c:pt>
                <c:pt idx="1421">
                  <c:v>7.1939322252380089E-2</c:v>
                </c:pt>
                <c:pt idx="1422">
                  <c:v>7.2018456206049963E-2</c:v>
                </c:pt>
                <c:pt idx="1423">
                  <c:v>7.2082796226160095E-2</c:v>
                </c:pt>
                <c:pt idx="1424">
                  <c:v>7.212029529336994E-2</c:v>
                </c:pt>
                <c:pt idx="1425">
                  <c:v>7.2169677939440069E-2</c:v>
                </c:pt>
                <c:pt idx="1426">
                  <c:v>7.2186480354260008E-2</c:v>
                </c:pt>
                <c:pt idx="1427">
                  <c:v>7.2265614307940096E-2</c:v>
                </c:pt>
                <c:pt idx="1428">
                  <c:v>7.230832633038009E-2</c:v>
                </c:pt>
                <c:pt idx="1429">
                  <c:v>7.2339870141179929E-2</c:v>
                </c:pt>
                <c:pt idx="1430">
                  <c:v>7.2382147184929968E-2</c:v>
                </c:pt>
                <c:pt idx="1431">
                  <c:v>7.2462365165359977E-2</c:v>
                </c:pt>
                <c:pt idx="1432">
                  <c:v>7.2511356994279907E-2</c:v>
                </c:pt>
                <c:pt idx="1433">
                  <c:v>7.2583234149399933E-2</c:v>
                </c:pt>
                <c:pt idx="1434">
                  <c:v>7.26374354875301E-2</c:v>
                </c:pt>
                <c:pt idx="1435">
                  <c:v>7.2698316629369986E-2</c:v>
                </c:pt>
                <c:pt idx="1436">
                  <c:v>7.2749090244089931E-2</c:v>
                </c:pt>
                <c:pt idx="1437">
                  <c:v>7.2821720037189897E-2</c:v>
                </c:pt>
                <c:pt idx="1438">
                  <c:v>7.2866165134459981E-2</c:v>
                </c:pt>
                <c:pt idx="1439">
                  <c:v>7.2907358151439894E-2</c:v>
                </c:pt>
                <c:pt idx="1440">
                  <c:v>7.293500083389004E-2</c:v>
                </c:pt>
                <c:pt idx="1441">
                  <c:v>7.3026701317949971E-2</c:v>
                </c:pt>
                <c:pt idx="1442">
                  <c:v>7.3070504179219897E-2</c:v>
                </c:pt>
                <c:pt idx="1443">
                  <c:v>7.3093810754619959E-2</c:v>
                </c:pt>
                <c:pt idx="1444">
                  <c:v>7.3141341323420095E-2</c:v>
                </c:pt>
                <c:pt idx="1445">
                  <c:v>7.3172944708290055E-2</c:v>
                </c:pt>
                <c:pt idx="1446">
                  <c:v>7.3198961350599889E-2</c:v>
                </c:pt>
                <c:pt idx="1447">
                  <c:v>7.3268339063409904E-2</c:v>
                </c:pt>
                <c:pt idx="1448">
                  <c:v>7.3309551424910024E-2</c:v>
                </c:pt>
                <c:pt idx="1449">
                  <c:v>7.3381077846730092E-2</c:v>
                </c:pt>
                <c:pt idx="1450">
                  <c:v>7.3428233010899957E-2</c:v>
                </c:pt>
                <c:pt idx="1451">
                  <c:v>7.3488938509610024E-2</c:v>
                </c:pt>
                <c:pt idx="1452">
                  <c:v>7.3530673539969893E-2</c:v>
                </c:pt>
                <c:pt idx="1453">
                  <c:v>7.3545307901270007E-2</c:v>
                </c:pt>
                <c:pt idx="1454">
                  <c:v>7.3582164811200057E-2</c:v>
                </c:pt>
                <c:pt idx="1455">
                  <c:v>7.3614685614080022E-2</c:v>
                </c:pt>
                <c:pt idx="1456">
                  <c:v>7.3686231380420075E-2</c:v>
                </c:pt>
                <c:pt idx="1457">
                  <c:v>7.3720920236820087E-2</c:v>
                </c:pt>
                <c:pt idx="1458">
                  <c:v>7.3766449360860076E-2</c:v>
                </c:pt>
                <c:pt idx="1459">
                  <c:v>7.3853287899459996E-2</c:v>
                </c:pt>
                <c:pt idx="1460">
                  <c:v>7.388081418431991E-2</c:v>
                </c:pt>
                <c:pt idx="1461">
                  <c:v>7.3910082906909924E-2</c:v>
                </c:pt>
                <c:pt idx="1462">
                  <c:v>7.3956696057700055E-2</c:v>
                </c:pt>
                <c:pt idx="1463">
                  <c:v>7.4015233502890077E-2</c:v>
                </c:pt>
                <c:pt idx="1464">
                  <c:v>7.403962410505005E-2</c:v>
                </c:pt>
                <c:pt idx="1465">
                  <c:v>7.411171188477006E-2</c:v>
                </c:pt>
                <c:pt idx="1466">
                  <c:v>7.4135018460159907E-2</c:v>
                </c:pt>
                <c:pt idx="1467">
                  <c:v>7.4184341677860033E-2</c:v>
                </c:pt>
                <c:pt idx="1468">
                  <c:v>7.421848852089008E-2</c:v>
                </c:pt>
                <c:pt idx="1469">
                  <c:v>7.4254803417439952E-2</c:v>
                </c:pt>
                <c:pt idx="1470">
                  <c:v>7.4313340862619981E-2</c:v>
                </c:pt>
                <c:pt idx="1471">
                  <c:v>7.4344777638740034E-2</c:v>
                </c:pt>
                <c:pt idx="1472">
                  <c:v>7.4392474816300069E-2</c:v>
                </c:pt>
                <c:pt idx="1473">
                  <c:v>7.4452638301629959E-2</c:v>
                </c:pt>
                <c:pt idx="1474">
                  <c:v>7.4495999372129917E-2</c:v>
                </c:pt>
                <c:pt idx="1475">
                  <c:v>7.458612681294996E-2</c:v>
                </c:pt>
                <c:pt idx="1476">
                  <c:v>7.4634754797749947E-2</c:v>
                </c:pt>
                <c:pt idx="1477">
                  <c:v>7.4717140831719986E-2</c:v>
                </c:pt>
                <c:pt idx="1478">
                  <c:v>7.4757015419240069E-2</c:v>
                </c:pt>
                <c:pt idx="1479">
                  <c:v>7.4797900825539942E-2</c:v>
                </c:pt>
                <c:pt idx="1480">
                  <c:v>7.4857522297480106E-2</c:v>
                </c:pt>
                <c:pt idx="1481">
                  <c:v>7.4906845515180009E-2</c:v>
                </c:pt>
                <c:pt idx="1482">
                  <c:v>7.4942076384969969E-2</c:v>
                </c:pt>
                <c:pt idx="1483">
                  <c:v>7.4981474121549985E-2</c:v>
                </c:pt>
                <c:pt idx="1484">
                  <c:v>7.5027714499219966E-2</c:v>
                </c:pt>
                <c:pt idx="1485">
                  <c:v>7.5107932479659967E-2</c:v>
                </c:pt>
                <c:pt idx="1486">
                  <c:v>7.512664908174993E-2</c:v>
                </c:pt>
                <c:pt idx="1487">
                  <c:v>7.5159423750889909E-2</c:v>
                </c:pt>
                <c:pt idx="1488">
                  <c:v>7.5200616767870043E-2</c:v>
                </c:pt>
                <c:pt idx="1489">
                  <c:v>7.5289506962409991E-2</c:v>
                </c:pt>
                <c:pt idx="1490">
                  <c:v>7.5323653805430046E-2</c:v>
                </c:pt>
                <c:pt idx="1491">
                  <c:v>7.5370266956219956E-2</c:v>
                </c:pt>
                <c:pt idx="1492">
                  <c:v>7.5439498442479991E-2</c:v>
                </c:pt>
                <c:pt idx="1493">
                  <c:v>7.5465212088559941E-2</c:v>
                </c:pt>
                <c:pt idx="1494">
                  <c:v>7.5510106408609889E-2</c:v>
                </c:pt>
                <c:pt idx="1495">
                  <c:v>7.555184143896998E-2</c:v>
                </c:pt>
                <c:pt idx="1496">
                  <c:v>7.5638563579990103E-2</c:v>
                </c:pt>
                <c:pt idx="1497">
                  <c:v>7.5690742192789928E-2</c:v>
                </c:pt>
                <c:pt idx="1498">
                  <c:v>7.5736125988629999E-2</c:v>
                </c:pt>
                <c:pt idx="1499">
                  <c:v>7.5770272831650054E-2</c:v>
                </c:pt>
                <c:pt idx="1500">
                  <c:v>7.5861095098120002E-2</c:v>
                </c:pt>
                <c:pt idx="1501">
                  <c:v>7.5885721681870022E-2</c:v>
                </c:pt>
                <c:pt idx="1502">
                  <c:v>7.5946807251739967E-2</c:v>
                </c:pt>
                <c:pt idx="1503">
                  <c:v>7.5976779929940008E-2</c:v>
                </c:pt>
                <c:pt idx="1504">
                  <c:v>7.6020141000449959E-2</c:v>
                </c:pt>
                <c:pt idx="1505">
                  <c:v>7.6102527034410006E-2</c:v>
                </c:pt>
                <c:pt idx="1506">
                  <c:v>7.6155644345780038E-2</c:v>
                </c:pt>
                <c:pt idx="1507">
                  <c:v>7.6190875215569998E-2</c:v>
                </c:pt>
                <c:pt idx="1508">
                  <c:v>7.6260192313430064E-2</c:v>
                </c:pt>
                <c:pt idx="1509">
                  <c:v>7.631066017284005E-2</c:v>
                </c:pt>
                <c:pt idx="1510">
                  <c:v>7.6367571577879989E-2</c:v>
                </c:pt>
                <c:pt idx="1511">
                  <c:v>7.6423398956160016E-2</c:v>
                </c:pt>
                <c:pt idx="1512">
                  <c:v>7.6473806200620054E-2</c:v>
                </c:pt>
                <c:pt idx="1513">
                  <c:v>7.6505242976740107E-2</c:v>
                </c:pt>
                <c:pt idx="1514">
                  <c:v>7.6592507131129972E-2</c:v>
                </c:pt>
                <c:pt idx="1515">
                  <c:v>7.6640746322069964E-2</c:v>
                </c:pt>
                <c:pt idx="1516">
                  <c:v>7.6690069539770089E-2</c:v>
                </c:pt>
                <c:pt idx="1517">
                  <c:v>7.6725716447799908E-2</c:v>
                </c:pt>
                <c:pt idx="1518">
                  <c:v>7.6793750469740019E-2</c:v>
                </c:pt>
                <c:pt idx="1519">
                  <c:v>7.6820152751299942E-2</c:v>
                </c:pt>
                <c:pt idx="1520">
                  <c:v>7.6859641687839986E-2</c:v>
                </c:pt>
                <c:pt idx="1521">
                  <c:v>7.6894950597919953E-2</c:v>
                </c:pt>
                <c:pt idx="1522">
                  <c:v>7.6951319989579936E-2</c:v>
                </c:pt>
                <c:pt idx="1523">
                  <c:v>7.7007147367859963E-2</c:v>
                </c:pt>
                <c:pt idx="1524">
                  <c:v>7.703912615734998E-2</c:v>
                </c:pt>
                <c:pt idx="1525">
                  <c:v>7.7079777160949936E-2</c:v>
                </c:pt>
                <c:pt idx="1526">
                  <c:v>7.7140482659660004E-2</c:v>
                </c:pt>
                <c:pt idx="1527">
                  <c:v>7.7199562118229981E-2</c:v>
                </c:pt>
                <c:pt idx="1528">
                  <c:v>7.7251595402840101E-2</c:v>
                </c:pt>
                <c:pt idx="1529">
                  <c:v>7.7333981436799926E-2</c:v>
                </c:pt>
                <c:pt idx="1530">
                  <c:v>7.7379510560829923E-2</c:v>
                </c:pt>
                <c:pt idx="1531">
                  <c:v>7.7403901162989897E-2</c:v>
                </c:pt>
                <c:pt idx="1532">
                  <c:v>7.7496054428499939E-2</c:v>
                </c:pt>
                <c:pt idx="1533">
                  <c:v>7.7532482093789934E-2</c:v>
                </c:pt>
                <c:pt idx="1534">
                  <c:v>7.7606408826289996E-2</c:v>
                </c:pt>
                <c:pt idx="1535">
                  <c:v>7.7629979668540017E-2</c:v>
                </c:pt>
                <c:pt idx="1536">
                  <c:v>7.7710680736829962E-2</c:v>
                </c:pt>
                <c:pt idx="1537">
                  <c:v>7.7781684489780067E-2</c:v>
                </c:pt>
                <c:pt idx="1538">
                  <c:v>7.7823367715160074E-2</c:v>
                </c:pt>
                <c:pt idx="1539">
                  <c:v>7.787816287166005E-2</c:v>
                </c:pt>
                <c:pt idx="1540">
                  <c:v>7.7917187835119917E-2</c:v>
                </c:pt>
                <c:pt idx="1541">
                  <c:v>7.7958380852100051E-2</c:v>
                </c:pt>
                <c:pt idx="1542">
                  <c:v>7.8016755761769918E-2</c:v>
                </c:pt>
                <c:pt idx="1543">
                  <c:v>7.8065699501600028E-2</c:v>
                </c:pt>
                <c:pt idx="1544">
                  <c:v>7.8091174130529906E-2</c:v>
                </c:pt>
                <c:pt idx="1545">
                  <c:v>7.8125320973549961E-2</c:v>
                </c:pt>
                <c:pt idx="1546">
                  <c:v>7.8149711575709935E-2</c:v>
                </c:pt>
                <c:pt idx="1547">
                  <c:v>7.8204454927220057E-2</c:v>
                </c:pt>
                <c:pt idx="1548">
                  <c:v>7.8243479890679923E-2</c:v>
                </c:pt>
                <c:pt idx="1549">
                  <c:v>7.8321529817590108E-2</c:v>
                </c:pt>
                <c:pt idx="1550">
                  <c:v>7.8343210352850079E-2</c:v>
                </c:pt>
                <c:pt idx="1551">
                  <c:v>7.8415317276129937E-2</c:v>
                </c:pt>
                <c:pt idx="1552">
                  <c:v>7.8470041484079989E-2</c:v>
                </c:pt>
                <c:pt idx="1553">
                  <c:v>7.8493890072860006E-2</c:v>
                </c:pt>
                <c:pt idx="1554">
                  <c:v>7.8543755303940088E-2</c:v>
                </c:pt>
                <c:pt idx="1555">
                  <c:v>7.8603376775890021E-2</c:v>
                </c:pt>
                <c:pt idx="1556">
                  <c:v>7.8622889257609962E-2</c:v>
                </c:pt>
                <c:pt idx="1557">
                  <c:v>7.8716657572589943E-2</c:v>
                </c:pt>
                <c:pt idx="1558">
                  <c:v>7.8754056495899949E-2</c:v>
                </c:pt>
                <c:pt idx="1559">
                  <c:v>7.8818014074899967E-2</c:v>
                </c:pt>
                <c:pt idx="1560">
                  <c:v>7.8902026149000104E-2</c:v>
                </c:pt>
                <c:pt idx="1561">
                  <c:v>7.8951349366700008E-2</c:v>
                </c:pt>
                <c:pt idx="1562">
                  <c:v>7.9022266463979918E-2</c:v>
                </c:pt>
                <c:pt idx="1563">
                  <c:v>7.9080348551459956E-2</c:v>
                </c:pt>
                <c:pt idx="1564">
                  <c:v>7.9149184250890015E-2</c:v>
                </c:pt>
                <c:pt idx="1565">
                  <c:v>7.9221272030610024E-2</c:v>
                </c:pt>
                <c:pt idx="1566">
                  <c:v>7.9276557395500102E-2</c:v>
                </c:pt>
                <c:pt idx="1567">
                  <c:v>7.9324937506469961E-2</c:v>
                </c:pt>
                <c:pt idx="1568">
                  <c:v>7.9344851081549983E-2</c:v>
                </c:pt>
                <c:pt idx="1569">
                  <c:v>7.9437535369760059E-2</c:v>
                </c:pt>
                <c:pt idx="1570">
                  <c:v>7.94825224804101E-2</c:v>
                </c:pt>
                <c:pt idx="1571">
                  <c:v>7.9561114420710011E-2</c:v>
                </c:pt>
                <c:pt idx="1572">
                  <c:v>7.9645126494809926E-2</c:v>
                </c:pt>
                <c:pt idx="1573">
                  <c:v>7.9702579913230043E-2</c:v>
                </c:pt>
                <c:pt idx="1574">
                  <c:v>7.9733474675969918E-2</c:v>
                </c:pt>
                <c:pt idx="1575">
                  <c:v>7.9772499639430006E-2</c:v>
                </c:pt>
                <c:pt idx="1576">
                  <c:v>7.9847839499429973E-2</c:v>
                </c:pt>
                <c:pt idx="1577">
                  <c:v>7.9879388000219986E-2</c:v>
                </c:pt>
                <c:pt idx="1578">
                  <c:v>7.9904208891089956E-2</c:v>
                </c:pt>
                <c:pt idx="1579">
                  <c:v>7.9948111974980085E-2</c:v>
                </c:pt>
                <c:pt idx="1580">
                  <c:v>8.0028871968800042E-2</c:v>
                </c:pt>
                <c:pt idx="1581">
                  <c:v>8.0123724310529942E-2</c:v>
                </c:pt>
                <c:pt idx="1582">
                  <c:v>8.015949719370008E-2</c:v>
                </c:pt>
                <c:pt idx="1583">
                  <c:v>8.0175215581760106E-2</c:v>
                </c:pt>
                <c:pt idx="1584">
                  <c:v>8.0219118665650013E-2</c:v>
                </c:pt>
                <c:pt idx="1585">
                  <c:v>8.0291748458739987E-2</c:v>
                </c:pt>
                <c:pt idx="1586">
                  <c:v>8.0331315435580031E-2</c:v>
                </c:pt>
                <c:pt idx="1587">
                  <c:v>8.0410449389259897E-2</c:v>
                </c:pt>
                <c:pt idx="1588">
                  <c:v>8.0474406968249923E-2</c:v>
                </c:pt>
                <c:pt idx="1589">
                  <c:v>8.0518310052140052E-2</c:v>
                </c:pt>
                <c:pt idx="1590">
                  <c:v>8.0541074614159935E-2</c:v>
                </c:pt>
                <c:pt idx="1591">
                  <c:v>8.0620750581209988E-2</c:v>
                </c:pt>
                <c:pt idx="1592">
                  <c:v>8.068416614683005E-2</c:v>
                </c:pt>
                <c:pt idx="1593">
                  <c:v>8.0731863324390085E-2</c:v>
                </c:pt>
                <c:pt idx="1594">
                  <c:v>8.0778476475179994E-2</c:v>
                </c:pt>
                <c:pt idx="1595">
                  <c:v>8.0838639960510106E-2</c:v>
                </c:pt>
                <c:pt idx="1596">
                  <c:v>8.0865740629580074E-2</c:v>
                </c:pt>
                <c:pt idx="1597">
                  <c:v>8.0950789920529953E-2</c:v>
                </c:pt>
                <c:pt idx="1598">
                  <c:v>8.1068995647580078E-2</c:v>
                </c:pt>
                <c:pt idx="1599">
                  <c:v>8.1097571983610006E-2</c:v>
                </c:pt>
                <c:pt idx="1600">
                  <c:v>8.1183360471039911E-2</c:v>
                </c:pt>
                <c:pt idx="1601">
                  <c:v>8.1232683688740037E-2</c:v>
                </c:pt>
                <c:pt idx="1602">
                  <c:v>8.1307481535370041E-2</c:v>
                </c:pt>
                <c:pt idx="1603">
                  <c:v>8.1361682873499985E-2</c:v>
                </c:pt>
                <c:pt idx="1604">
                  <c:v>8.1402385829939972E-2</c:v>
                </c:pt>
                <c:pt idx="1605">
                  <c:v>8.1438648773650035E-2</c:v>
                </c:pt>
                <c:pt idx="1606">
                  <c:v>8.1485803937819901E-2</c:v>
                </c:pt>
                <c:pt idx="1607">
                  <c:v>8.157144205207989E-2</c:v>
                </c:pt>
                <c:pt idx="1608">
                  <c:v>8.1616971176110109E-2</c:v>
                </c:pt>
                <c:pt idx="1609">
                  <c:v>8.1653093879290095E-2</c:v>
                </c:pt>
                <c:pt idx="1610">
                  <c:v>8.1680414628259923E-2</c:v>
                </c:pt>
                <c:pt idx="1611">
                  <c:v>8.1751390494680054E-2</c:v>
                </c:pt>
                <c:pt idx="1612">
                  <c:v>8.1796919618710051E-2</c:v>
                </c:pt>
                <c:pt idx="1613">
                  <c:v>8.1887730899840028E-2</c:v>
                </c:pt>
                <c:pt idx="1614">
                  <c:v>8.1941637191530026E-2</c:v>
                </c:pt>
                <c:pt idx="1615">
                  <c:v>8.1974700007789947E-2</c:v>
                </c:pt>
                <c:pt idx="1616">
                  <c:v>8.2045703760740052E-2</c:v>
                </c:pt>
                <c:pt idx="1617">
                  <c:v>8.2104241205930073E-2</c:v>
                </c:pt>
                <c:pt idx="1618">
                  <c:v>8.2156274490539971E-2</c:v>
                </c:pt>
                <c:pt idx="1619">
                  <c:v>8.2187711266650032E-2</c:v>
                </c:pt>
                <c:pt idx="1620">
                  <c:v>8.2265219180180038E-2</c:v>
                </c:pt>
                <c:pt idx="1621">
                  <c:v>8.2321046558460065E-2</c:v>
                </c:pt>
                <c:pt idx="1622">
                  <c:v>8.2355397838050015E-2</c:v>
                </c:pt>
                <c:pt idx="1623">
                  <c:v>8.2402890579039934E-2</c:v>
                </c:pt>
                <c:pt idx="1624">
                  <c:v>8.2454381850270098E-2</c:v>
                </c:pt>
                <c:pt idx="1625">
                  <c:v>8.2517255402499989E-2</c:v>
                </c:pt>
                <c:pt idx="1626">
                  <c:v>8.2562242513160022E-2</c:v>
                </c:pt>
                <c:pt idx="1627">
                  <c:v>8.261102371747997E-2</c:v>
                </c:pt>
                <c:pt idx="1628">
                  <c:v>8.2651132707689978E-2</c:v>
                </c:pt>
                <c:pt idx="1629">
                  <c:v>8.272972464799011E-2</c:v>
                </c:pt>
                <c:pt idx="1630">
                  <c:v>8.2758451357199947E-2</c:v>
                </c:pt>
                <c:pt idx="1631">
                  <c:v>8.2836501284109909E-2</c:v>
                </c:pt>
                <c:pt idx="1632">
                  <c:v>8.2906098425090002E-2</c:v>
                </c:pt>
                <c:pt idx="1633">
                  <c:v>8.2953034161100003E-2</c:v>
                </c:pt>
                <c:pt idx="1634">
                  <c:v>8.3019701807000024E-2</c:v>
                </c:pt>
                <c:pt idx="1635">
                  <c:v>8.307055861984991E-2</c:v>
                </c:pt>
                <c:pt idx="1636">
                  <c:v>8.3169839513629995E-2</c:v>
                </c:pt>
                <c:pt idx="1637">
                  <c:v>8.3194772129169925E-2</c:v>
                </c:pt>
                <c:pt idx="1638">
                  <c:v>8.3250057494069996E-2</c:v>
                </c:pt>
                <c:pt idx="1639">
                  <c:v>8.3301445733680035E-2</c:v>
                </c:pt>
                <c:pt idx="1640">
                  <c:v>8.3343283795660028E-2</c:v>
                </c:pt>
                <c:pt idx="1641">
                  <c:v>8.3402905267609961E-2</c:v>
                </c:pt>
                <c:pt idx="1642">
                  <c:v>8.3436978076599999E-2</c:v>
                </c:pt>
                <c:pt idx="1643">
                  <c:v>8.3512933984019933E-2</c:v>
                </c:pt>
                <c:pt idx="1644">
                  <c:v>8.3580685656680087E-2</c:v>
                </c:pt>
                <c:pt idx="1645">
                  <c:v>8.3618626593380041E-2</c:v>
                </c:pt>
                <c:pt idx="1646">
                  <c:v>8.3665781757549906E-2</c:v>
                </c:pt>
                <c:pt idx="1647">
                  <c:v>8.3722151149209889E-2</c:v>
                </c:pt>
                <c:pt idx="1648">
                  <c:v>8.3745457724609951E-2</c:v>
                </c:pt>
                <c:pt idx="1649">
                  <c:v>8.3859822548070007E-2</c:v>
                </c:pt>
                <c:pt idx="1650">
                  <c:v>8.3937330461600013E-2</c:v>
                </c:pt>
                <c:pt idx="1651">
                  <c:v>8.4012128308230016E-2</c:v>
                </c:pt>
                <c:pt idx="1652">
                  <c:v>8.4091804275280069E-2</c:v>
                </c:pt>
                <c:pt idx="1653">
                  <c:v>8.4157387894419955E-2</c:v>
                </c:pt>
                <c:pt idx="1654">
                  <c:v>8.4196066337139941E-2</c:v>
                </c:pt>
                <c:pt idx="1655">
                  <c:v>8.4233565404350008E-2</c:v>
                </c:pt>
                <c:pt idx="1656">
                  <c:v>8.4289639159470076E-2</c:v>
                </c:pt>
                <c:pt idx="1657">
                  <c:v>8.4333741483890057E-2</c:v>
                </c:pt>
                <c:pt idx="1658">
                  <c:v>8.4406596814480039E-2</c:v>
                </c:pt>
                <c:pt idx="1659">
                  <c:v>8.4438692839339913E-2</c:v>
                </c:pt>
                <c:pt idx="1660">
                  <c:v>8.4492308968100005E-2</c:v>
                </c:pt>
                <c:pt idx="1661">
                  <c:v>8.45595618233701E-2</c:v>
                </c:pt>
                <c:pt idx="1662">
                  <c:v>8.4651162084820042E-2</c:v>
                </c:pt>
                <c:pt idx="1663">
                  <c:v>8.4705905436329942E-2</c:v>
                </c:pt>
                <c:pt idx="1664">
                  <c:v>8.4807803952029914E-2</c:v>
                </c:pt>
                <c:pt idx="1665">
                  <c:v>8.483219455419011E-2</c:v>
                </c:pt>
                <c:pt idx="1666">
                  <c:v>8.489723615995004E-2</c:v>
                </c:pt>
                <c:pt idx="1667">
                  <c:v>8.496227776570997E-2</c:v>
                </c:pt>
                <c:pt idx="1668">
                  <c:v>8.5041953732760023E-2</c:v>
                </c:pt>
                <c:pt idx="1669">
                  <c:v>8.5090192923700014E-2</c:v>
                </c:pt>
                <c:pt idx="1670">
                  <c:v>8.516282271679998E-2</c:v>
                </c:pt>
                <c:pt idx="1671">
                  <c:v>8.5239246603570074E-2</c:v>
                </c:pt>
                <c:pt idx="1672">
                  <c:v>8.5326395363060081E-2</c:v>
                </c:pt>
                <c:pt idx="1673">
                  <c:v>8.5367161761559895E-2</c:v>
                </c:pt>
                <c:pt idx="1674">
                  <c:v>8.544683772861994E-2</c:v>
                </c:pt>
                <c:pt idx="1675">
                  <c:v>8.5482820043419894E-2</c:v>
                </c:pt>
                <c:pt idx="1676">
                  <c:v>8.5522719602010078E-2</c:v>
                </c:pt>
                <c:pt idx="1677">
                  <c:v>8.5595349395100051E-2</c:v>
                </c:pt>
                <c:pt idx="1678">
                  <c:v>8.5690136314999998E-2</c:v>
                </c:pt>
                <c:pt idx="1679">
                  <c:v>8.572922670029004E-2</c:v>
                </c:pt>
                <c:pt idx="1680">
                  <c:v>8.5805650587059912E-2</c:v>
                </c:pt>
                <c:pt idx="1681">
                  <c:v>8.5840339443469915E-2</c:v>
                </c:pt>
                <c:pt idx="1682">
                  <c:v>8.5897792861890032E-2</c:v>
                </c:pt>
                <c:pt idx="1683">
                  <c:v>8.5925977557719913E-2</c:v>
                </c:pt>
                <c:pt idx="1684">
                  <c:v>8.5976736328680081E-2</c:v>
                </c:pt>
                <c:pt idx="1685">
                  <c:v>8.6044136474850097E-2</c:v>
                </c:pt>
                <c:pt idx="1686">
                  <c:v>8.6107010027089981E-2</c:v>
                </c:pt>
                <c:pt idx="1687">
                  <c:v>8.6219206797019998E-2</c:v>
                </c:pt>
                <c:pt idx="1688">
                  <c:v>8.6259315787239998E-2</c:v>
                </c:pt>
                <c:pt idx="1689">
                  <c:v>8.6347121955020034E-2</c:v>
                </c:pt>
                <c:pt idx="1690">
                  <c:v>8.6405297096810108E-2</c:v>
                </c:pt>
                <c:pt idx="1691">
                  <c:v>8.6462028791860046E-2</c:v>
                </c:pt>
                <c:pt idx="1692">
                  <c:v>8.6497973362910097E-2</c:v>
                </c:pt>
                <c:pt idx="1693">
                  <c:v>8.6620838712589965E-2</c:v>
                </c:pt>
                <c:pt idx="1694">
                  <c:v>8.6684254278210027E-2</c:v>
                </c:pt>
                <c:pt idx="1695">
                  <c:v>8.6734661522670065E-2</c:v>
                </c:pt>
                <c:pt idx="1696">
                  <c:v>8.6761220178360077E-2</c:v>
                </c:pt>
                <c:pt idx="1697">
                  <c:v>8.6854446479950109E-2</c:v>
                </c:pt>
                <c:pt idx="1698">
                  <c:v>8.6886425269439904E-2</c:v>
                </c:pt>
                <c:pt idx="1699">
                  <c:v>8.6954926281920031E-2</c:v>
                </c:pt>
                <c:pt idx="1700">
                  <c:v>8.701434042743994E-2</c:v>
                </c:pt>
                <c:pt idx="1701">
                  <c:v>8.7088596260679996E-2</c:v>
                </c:pt>
                <c:pt idx="1702">
                  <c:v>8.7138461491760077E-2</c:v>
                </c:pt>
                <c:pt idx="1703">
                  <c:v>8.7192120816520058E-2</c:v>
                </c:pt>
                <c:pt idx="1704">
                  <c:v>8.7239275980689923E-2</c:v>
                </c:pt>
                <c:pt idx="1705">
                  <c:v>8.729510335896995E-2</c:v>
                </c:pt>
                <c:pt idx="1706">
                  <c:v>8.7371527245740044E-2</c:v>
                </c:pt>
                <c:pt idx="1707">
                  <c:v>8.7426812610639892E-2</c:v>
                </c:pt>
                <c:pt idx="1708">
                  <c:v>8.7518412872080065E-2</c:v>
                </c:pt>
                <c:pt idx="1709">
                  <c:v>8.757911837078991E-2</c:v>
                </c:pt>
                <c:pt idx="1710">
                  <c:v>8.7660962391370001E-2</c:v>
                </c:pt>
                <c:pt idx="1711">
                  <c:v>8.7723835943610107E-2</c:v>
                </c:pt>
                <c:pt idx="1712">
                  <c:v>8.7801885870520069E-2</c:v>
                </c:pt>
                <c:pt idx="1713">
                  <c:v>8.7899448279159964E-2</c:v>
                </c:pt>
                <c:pt idx="1714">
                  <c:v>8.7989422500460046E-2</c:v>
                </c:pt>
                <c:pt idx="1715">
                  <c:v>8.8053380079460064E-2</c:v>
                </c:pt>
                <c:pt idx="1716">
                  <c:v>8.8120611571220087E-2</c:v>
                </c:pt>
                <c:pt idx="1717">
                  <c:v>8.8174791076879977E-2</c:v>
                </c:pt>
                <c:pt idx="1718">
                  <c:v>8.8239832682639907E-2</c:v>
                </c:pt>
                <c:pt idx="1719">
                  <c:v>8.8275964849660049E-2</c:v>
                </c:pt>
                <c:pt idx="1720">
                  <c:v>8.8371319620569988E-2</c:v>
                </c:pt>
                <c:pt idx="1721">
                  <c:v>8.841490300481003E-2</c:v>
                </c:pt>
                <c:pt idx="1722">
                  <c:v>8.8464226222509934E-2</c:v>
                </c:pt>
                <c:pt idx="1723">
                  <c:v>8.8553116417050104E-2</c:v>
                </c:pt>
                <c:pt idx="1724">
                  <c:v>8.8602439634750008E-2</c:v>
                </c:pt>
                <c:pt idx="1725">
                  <c:v>8.8645258691880002E-2</c:v>
                </c:pt>
                <c:pt idx="1726">
                  <c:v>8.8703796137060031E-2</c:v>
                </c:pt>
                <c:pt idx="1727">
                  <c:v>8.8827375187999991E-2</c:v>
                </c:pt>
                <c:pt idx="1728">
                  <c:v>8.8910845248729942E-2</c:v>
                </c:pt>
                <c:pt idx="1729">
                  <c:v>8.898672712212008E-2</c:v>
                </c:pt>
                <c:pt idx="1730">
                  <c:v>8.9037676379960073E-2</c:v>
                </c:pt>
                <c:pt idx="1731">
                  <c:v>8.9102551431180066E-2</c:v>
                </c:pt>
                <c:pt idx="1732">
                  <c:v>8.9139032882270097E-2</c:v>
                </c:pt>
                <c:pt idx="1733">
                  <c:v>8.9194860260549902E-2</c:v>
                </c:pt>
                <c:pt idx="1734">
                  <c:v>8.923551126415008E-2</c:v>
                </c:pt>
                <c:pt idx="1735">
                  <c:v>8.9268574080410001E-2</c:v>
                </c:pt>
                <c:pt idx="1736">
                  <c:v>8.9384564944019917E-2</c:v>
                </c:pt>
                <c:pt idx="1737">
                  <c:v>8.9442018362440034E-2</c:v>
                </c:pt>
                <c:pt idx="1738">
                  <c:v>8.9498387754100017E-2</c:v>
                </c:pt>
                <c:pt idx="1739">
                  <c:v>8.9552047078850006E-2</c:v>
                </c:pt>
                <c:pt idx="1740">
                  <c:v>8.961979875151993E-2</c:v>
                </c:pt>
                <c:pt idx="1741">
                  <c:v>8.9677794183320003E-2</c:v>
                </c:pt>
                <c:pt idx="1742">
                  <c:v>8.9780234712389939E-2</c:v>
                </c:pt>
                <c:pt idx="1743">
                  <c:v>8.9838230144190012E-2</c:v>
                </c:pt>
                <c:pt idx="1744">
                  <c:v>8.990381376333989E-2</c:v>
                </c:pt>
                <c:pt idx="1745">
                  <c:v>9.0017094560030042E-2</c:v>
                </c:pt>
                <c:pt idx="1746">
                  <c:v>9.0119311853549933E-2</c:v>
                </c:pt>
                <c:pt idx="1747">
                  <c:v>9.0167232266660013E-2</c:v>
                </c:pt>
                <c:pt idx="1748">
                  <c:v>9.0256664474579917E-2</c:v>
                </c:pt>
                <c:pt idx="1749">
                  <c:v>9.0321164066959891E-2</c:v>
                </c:pt>
                <c:pt idx="1750">
                  <c:v>9.0418726475600009E-2</c:v>
                </c:pt>
                <c:pt idx="1751">
                  <c:v>9.048198140357E-2</c:v>
                </c:pt>
                <c:pt idx="1752">
                  <c:v>9.0554771834320036E-2</c:v>
                </c:pt>
                <c:pt idx="1753">
                  <c:v>9.0616561359790015E-2</c:v>
                </c:pt>
                <c:pt idx="1754">
                  <c:v>9.0664800550730007E-2</c:v>
                </c:pt>
                <c:pt idx="1755">
                  <c:v>9.072279598253008E-2</c:v>
                </c:pt>
                <c:pt idx="1756">
                  <c:v>9.0812228190449984E-2</c:v>
                </c:pt>
                <c:pt idx="1757">
                  <c:v>9.0858299327869929E-2</c:v>
                </c:pt>
                <c:pt idx="1758">
                  <c:v>9.0952326846579945E-2</c:v>
                </c:pt>
                <c:pt idx="1759">
                  <c:v>9.0996254325319992E-2</c:v>
                </c:pt>
                <c:pt idx="1760">
                  <c:v>9.1044209917660046E-2</c:v>
                </c:pt>
                <c:pt idx="1761">
                  <c:v>9.1134726152350076E-2</c:v>
                </c:pt>
                <c:pt idx="1762">
                  <c:v>9.1181606857529962E-2</c:v>
                </c:pt>
                <c:pt idx="1763">
                  <c:v>9.1270771511059889E-2</c:v>
                </c:pt>
                <c:pt idx="1764">
                  <c:v>9.1334729090059907E-2</c:v>
                </c:pt>
                <c:pt idx="1765">
                  <c:v>9.1410068950060097E-2</c:v>
                </c:pt>
                <c:pt idx="1766">
                  <c:v>9.1497875117839911E-2</c:v>
                </c:pt>
                <c:pt idx="1767">
                  <c:v>9.1526059813670013E-2</c:v>
                </c:pt>
                <c:pt idx="1768">
                  <c:v>9.1610613901160098E-2</c:v>
                </c:pt>
                <c:pt idx="1769">
                  <c:v>9.1726604764760022E-2</c:v>
                </c:pt>
                <c:pt idx="1770">
                  <c:v>9.1758021090649899E-2</c:v>
                </c:pt>
                <c:pt idx="1771">
                  <c:v>9.1816036972679926E-2</c:v>
                </c:pt>
                <c:pt idx="1772">
                  <c:v>9.1884872672109985E-2</c:v>
                </c:pt>
                <c:pt idx="1773">
                  <c:v>9.1958373249749981E-2</c:v>
                </c:pt>
                <c:pt idx="1774">
                  <c:v>9.2000321522339945E-2</c:v>
                </c:pt>
                <c:pt idx="1775">
                  <c:v>9.2042598566079992E-2</c:v>
                </c:pt>
                <c:pt idx="1776">
                  <c:v>9.2120648492989954E-2</c:v>
                </c:pt>
                <c:pt idx="1777">
                  <c:v>9.2158189707890026E-2</c:v>
                </c:pt>
                <c:pt idx="1778">
                  <c:v>9.2223089022070104E-2</c:v>
                </c:pt>
                <c:pt idx="1779">
                  <c:v>9.231461438825006E-2</c:v>
                </c:pt>
                <c:pt idx="1780">
                  <c:v>9.2381041307310063E-2</c:v>
                </c:pt>
                <c:pt idx="1781">
                  <c:v>9.2436642294309923E-2</c:v>
                </c:pt>
                <c:pt idx="1782">
                  <c:v>9.245723880279999E-2</c:v>
                </c:pt>
                <c:pt idx="1783">
                  <c:v>9.2563473425540055E-2</c:v>
                </c:pt>
                <c:pt idx="1784">
                  <c:v>9.2645317446129916E-2</c:v>
                </c:pt>
                <c:pt idx="1785">
                  <c:v>9.2694098650450085E-2</c:v>
                </c:pt>
                <c:pt idx="1786">
                  <c:v>9.2755346162540109E-2</c:v>
                </c:pt>
                <c:pt idx="1787">
                  <c:v>9.2829059982399986E-2</c:v>
                </c:pt>
                <c:pt idx="1788">
                  <c:v>9.2858870718369957E-2</c:v>
                </c:pt>
                <c:pt idx="1789">
                  <c:v>9.2926622391040103E-2</c:v>
                </c:pt>
                <c:pt idx="1790">
                  <c:v>9.3011176478529967E-2</c:v>
                </c:pt>
                <c:pt idx="1791">
                  <c:v>9.3052911508890057E-2</c:v>
                </c:pt>
                <c:pt idx="1792">
                  <c:v>9.3106570833640045E-2</c:v>
                </c:pt>
                <c:pt idx="1793">
                  <c:v>9.3168360359110025E-2</c:v>
                </c:pt>
                <c:pt idx="1794">
                  <c:v>9.3222561697249962E-2</c:v>
                </c:pt>
                <c:pt idx="1795">
                  <c:v>9.3278340415569927E-2</c:v>
                </c:pt>
                <c:pt idx="1796">
                  <c:v>9.3341262627760102E-2</c:v>
                </c:pt>
                <c:pt idx="1797">
                  <c:v>9.3419312554670064E-2</c:v>
                </c:pt>
                <c:pt idx="1798">
                  <c:v>9.3437741009640085E-2</c:v>
                </c:pt>
                <c:pt idx="1799">
                  <c:v>9.3535476876440038E-2</c:v>
                </c:pt>
                <c:pt idx="1800">
                  <c:v>9.3607933211379946E-2</c:v>
                </c:pt>
                <c:pt idx="1801">
                  <c:v>9.3685441124909952E-2</c:v>
                </c:pt>
                <c:pt idx="1802">
                  <c:v>9.3769453199010089E-2</c:v>
                </c:pt>
                <c:pt idx="1803">
                  <c:v>9.383124272449006E-2</c:v>
                </c:pt>
                <c:pt idx="1804">
                  <c:v>9.3888696142909955E-2</c:v>
                </c:pt>
                <c:pt idx="1805">
                  <c:v>9.3911460704920069E-2</c:v>
                </c:pt>
                <c:pt idx="1806">
                  <c:v>9.3976502310679999E-2</c:v>
                </c:pt>
                <c:pt idx="1807">
                  <c:v>9.4048590090400008E-2</c:v>
                </c:pt>
                <c:pt idx="1808">
                  <c:v>9.4101712791319958E-2</c:v>
                </c:pt>
                <c:pt idx="1809">
                  <c:v>9.4164580954009924E-2</c:v>
                </c:pt>
                <c:pt idx="1810">
                  <c:v>9.427569369718003E-2</c:v>
                </c:pt>
                <c:pt idx="1811">
                  <c:v>9.4353201610710036E-2</c:v>
                </c:pt>
                <c:pt idx="1812">
                  <c:v>9.4385722413590001E-2</c:v>
                </c:pt>
                <c:pt idx="1813">
                  <c:v>9.4429625497479908E-2</c:v>
                </c:pt>
                <c:pt idx="1814">
                  <c:v>9.4499202903759905E-2</c:v>
                </c:pt>
                <c:pt idx="1815">
                  <c:v>9.4590603471740087E-2</c:v>
                </c:pt>
                <c:pt idx="1816">
                  <c:v>9.4654019037349935E-2</c:v>
                </c:pt>
                <c:pt idx="1817">
                  <c:v>9.4742909231890104E-2</c:v>
                </c:pt>
                <c:pt idx="1818">
                  <c:v>9.4817707078520108E-2</c:v>
                </c:pt>
                <c:pt idx="1819">
                  <c:v>9.4883290697659994E-2</c:v>
                </c:pt>
                <c:pt idx="1820">
                  <c:v>9.4930445861830082E-2</c:v>
                </c:pt>
                <c:pt idx="1821">
                  <c:v>9.4973806932340032E-2</c:v>
                </c:pt>
                <c:pt idx="1822">
                  <c:v>9.5053482899400077E-2</c:v>
                </c:pt>
                <c:pt idx="1823">
                  <c:v>9.5130448799549905E-2</c:v>
                </c:pt>
                <c:pt idx="1824">
                  <c:v>9.5219338994080083E-2</c:v>
                </c:pt>
                <c:pt idx="1825">
                  <c:v>9.527679241250997E-2</c:v>
                </c:pt>
                <c:pt idx="1826">
                  <c:v>9.5305519121720028E-2</c:v>
                </c:pt>
                <c:pt idx="1827">
                  <c:v>9.5382573787049951E-2</c:v>
                </c:pt>
                <c:pt idx="1828">
                  <c:v>9.5429640186039943E-2</c:v>
                </c:pt>
                <c:pt idx="1829">
                  <c:v>9.5509858166479944E-2</c:v>
                </c:pt>
                <c:pt idx="1830">
                  <c:v>9.556080742432993E-2</c:v>
                </c:pt>
                <c:pt idx="1831">
                  <c:v>9.5639941378000026E-2</c:v>
                </c:pt>
                <c:pt idx="1832">
                  <c:v>9.5712571171099992E-2</c:v>
                </c:pt>
                <c:pt idx="1833">
                  <c:v>9.5738587813400056E-2</c:v>
                </c:pt>
                <c:pt idx="1834">
                  <c:v>9.5791705124770088E-2</c:v>
                </c:pt>
                <c:pt idx="1835">
                  <c:v>9.5888811194390078E-2</c:v>
                </c:pt>
                <c:pt idx="1836">
                  <c:v>9.597002752722994E-2</c:v>
                </c:pt>
                <c:pt idx="1837">
                  <c:v>9.6026486341149964E-2</c:v>
                </c:pt>
                <c:pt idx="1838">
                  <c:v>9.6059459735150066E-2</c:v>
                </c:pt>
                <c:pt idx="1839">
                  <c:v>9.6129921474729985E-2</c:v>
                </c:pt>
                <c:pt idx="1840">
                  <c:v>9.6218811669269932E-2</c:v>
                </c:pt>
                <c:pt idx="1841">
                  <c:v>9.6254159249220095E-2</c:v>
                </c:pt>
                <c:pt idx="1842">
                  <c:v>9.6339138639919941E-2</c:v>
                </c:pt>
                <c:pt idx="1843">
                  <c:v>9.641122641963995E-2</c:v>
                </c:pt>
                <c:pt idx="1844">
                  <c:v>9.6458923597199986E-2</c:v>
                </c:pt>
                <c:pt idx="1845">
                  <c:v>9.6515835002239925E-2</c:v>
                </c:pt>
                <c:pt idx="1846">
                  <c:v>9.6596594996060103E-2</c:v>
                </c:pt>
                <c:pt idx="1847">
                  <c:v>9.6663970483729988E-2</c:v>
                </c:pt>
                <c:pt idx="1848">
                  <c:v>9.6721290486470046E-2</c:v>
                </c:pt>
                <c:pt idx="1849">
                  <c:v>9.6809681144899962E-2</c:v>
                </c:pt>
                <c:pt idx="1850">
                  <c:v>9.6877357927589891E-2</c:v>
                </c:pt>
                <c:pt idx="1851">
                  <c:v>9.6893618329030096E-2</c:v>
                </c:pt>
                <c:pt idx="1852">
                  <c:v>9.6966248122130061E-2</c:v>
                </c:pt>
                <c:pt idx="1853">
                  <c:v>9.7016655366590099E-2</c:v>
                </c:pt>
                <c:pt idx="1854">
                  <c:v>9.7040503955369894E-2</c:v>
                </c:pt>
                <c:pt idx="1855">
                  <c:v>9.7116927842139988E-2</c:v>
                </c:pt>
                <c:pt idx="1856">
                  <c:v>9.7232918705739912E-2</c:v>
                </c:pt>
                <c:pt idx="1857">
                  <c:v>9.730717453898996E-2</c:v>
                </c:pt>
                <c:pt idx="1858">
                  <c:v>9.737059010460003E-2</c:v>
                </c:pt>
                <c:pt idx="1859">
                  <c:v>9.7412867148350069E-2</c:v>
                </c:pt>
                <c:pt idx="1860">
                  <c:v>9.7514223650660092E-2</c:v>
                </c:pt>
                <c:pt idx="1861">
                  <c:v>9.7580891296559891E-2</c:v>
                </c:pt>
                <c:pt idx="1862">
                  <c:v>9.7604125668800057E-2</c:v>
                </c:pt>
                <c:pt idx="1863">
                  <c:v>9.7689837822430015E-2</c:v>
                </c:pt>
                <c:pt idx="1864">
                  <c:v>9.7738617190529897E-2</c:v>
                </c:pt>
                <c:pt idx="1865">
                  <c:v>9.7783062287799982E-2</c:v>
                </c:pt>
                <c:pt idx="1866">
                  <c:v>9.7850012409510079E-2</c:v>
                </c:pt>
                <c:pt idx="1867">
                  <c:v>9.7906796711290101E-2</c:v>
                </c:pt>
                <c:pt idx="1868">
                  <c:v>9.7980355158600041E-2</c:v>
                </c:pt>
                <c:pt idx="1869">
                  <c:v>9.8037808577029928E-2</c:v>
                </c:pt>
                <c:pt idx="1870">
                  <c:v>9.8093635955299963E-2</c:v>
                </c:pt>
                <c:pt idx="1871">
                  <c:v>9.8142959173000088E-2</c:v>
                </c:pt>
                <c:pt idx="1872">
                  <c:v>9.8198786551279893E-2</c:v>
                </c:pt>
                <c:pt idx="1873">
                  <c:v>9.8231849367540036E-2</c:v>
                </c:pt>
                <c:pt idx="1874">
                  <c:v>9.8351092311439903E-2</c:v>
                </c:pt>
                <c:pt idx="1875">
                  <c:v>9.8395537408709988E-2</c:v>
                </c:pt>
                <c:pt idx="1876">
                  <c:v>9.8525078606849892E-2</c:v>
                </c:pt>
                <c:pt idx="1877">
                  <c:v>9.8585784105559959E-2</c:v>
                </c:pt>
                <c:pt idx="1878">
                  <c:v>9.8649813943020082E-2</c:v>
                </c:pt>
                <c:pt idx="1879">
                  <c:v>9.8711531210019965E-2</c:v>
                </c:pt>
                <c:pt idx="1880">
                  <c:v>9.8789581136939919E-2</c:v>
                </c:pt>
                <c:pt idx="1881">
                  <c:v>9.8843782475070086E-2</c:v>
                </c:pt>
                <c:pt idx="1882">
                  <c:v>9.8927794549179993E-2</c:v>
                </c:pt>
                <c:pt idx="1883">
                  <c:v>9.8981453873929981E-2</c:v>
                </c:pt>
                <c:pt idx="1884">
                  <c:v>9.9045696952569928E-2</c:v>
                </c:pt>
                <c:pt idx="1885">
                  <c:v>9.906817601493989E-2</c:v>
                </c:pt>
                <c:pt idx="1886">
                  <c:v>9.912980200332E-2</c:v>
                </c:pt>
                <c:pt idx="1887">
                  <c:v>9.9204763387040096E-2</c:v>
                </c:pt>
                <c:pt idx="1888">
                  <c:v>9.9245956404020008E-2</c:v>
                </c:pt>
                <c:pt idx="1889">
                  <c:v>9.9333762571800044E-2</c:v>
                </c:pt>
                <c:pt idx="1890">
                  <c:v>9.9380917735969909E-2</c:v>
                </c:pt>
                <c:pt idx="1891">
                  <c:v>9.9462472299570059E-2</c:v>
                </c:pt>
                <c:pt idx="1892">
                  <c:v>9.9506122827059951E-2</c:v>
                </c:pt>
                <c:pt idx="1893">
                  <c:v>9.9542437723610044E-2</c:v>
                </c:pt>
                <c:pt idx="1894">
                  <c:v>9.9632411944909904E-2</c:v>
                </c:pt>
                <c:pt idx="1895">
                  <c:v>9.968336120275989E-2</c:v>
                </c:pt>
                <c:pt idx="1896">
                  <c:v>9.9720144461409976E-2</c:v>
                </c:pt>
                <c:pt idx="1897">
                  <c:v>9.9780381598020051E-2</c:v>
                </c:pt>
                <c:pt idx="1898">
                  <c:v>9.9813444414279973E-2</c:v>
                </c:pt>
                <c:pt idx="1899">
                  <c:v>9.9894204408099929E-2</c:v>
                </c:pt>
                <c:pt idx="1900">
                  <c:v>9.9934855411700108E-2</c:v>
                </c:pt>
                <c:pt idx="1901">
                  <c:v>9.9970086281480075E-2</c:v>
                </c:pt>
                <c:pt idx="1902">
                  <c:v>0.10007306882393996</c:v>
                </c:pt>
                <c:pt idx="1903">
                  <c:v>0.10010558962681992</c:v>
                </c:pt>
                <c:pt idx="1904">
                  <c:v>0.10015545485790001</c:v>
                </c:pt>
                <c:pt idx="1905">
                  <c:v>0.10024109297215</c:v>
                </c:pt>
                <c:pt idx="1906">
                  <c:v>0.10029908840395008</c:v>
                </c:pt>
                <c:pt idx="1907">
                  <c:v>0.10036358799633005</c:v>
                </c:pt>
                <c:pt idx="1908">
                  <c:v>0.10038923496063989</c:v>
                </c:pt>
                <c:pt idx="1909">
                  <c:v>0.10047144865921998</c:v>
                </c:pt>
                <c:pt idx="1910">
                  <c:v>0.10051566038722992</c:v>
                </c:pt>
                <c:pt idx="1911">
                  <c:v>0.10059936381721002</c:v>
                </c:pt>
                <c:pt idx="1912">
                  <c:v>0.1006519391152001</c:v>
                </c:pt>
                <c:pt idx="1913">
                  <c:v>0.1007077664934799</c:v>
                </c:pt>
                <c:pt idx="1914">
                  <c:v>0.1007424553498899</c:v>
                </c:pt>
                <c:pt idx="1915">
                  <c:v>0.10078243946539001</c:v>
                </c:pt>
                <c:pt idx="1916">
                  <c:v>0.10083513963808999</c:v>
                </c:pt>
                <c:pt idx="1917">
                  <c:v>0.1009164416452899</c:v>
                </c:pt>
                <c:pt idx="1918">
                  <c:v>0.10097768915738992</c:v>
                </c:pt>
                <c:pt idx="1919">
                  <c:v>0.1010210502278901</c:v>
                </c:pt>
                <c:pt idx="1920">
                  <c:v>0.10108554982027007</c:v>
                </c:pt>
                <c:pt idx="1921">
                  <c:v>0.10112620082387003</c:v>
                </c:pt>
                <c:pt idx="1922">
                  <c:v>0.10117931813524006</c:v>
                </c:pt>
                <c:pt idx="1923">
                  <c:v>0.10123677155365995</c:v>
                </c:pt>
                <c:pt idx="1924">
                  <c:v>0.10129476698547002</c:v>
                </c:pt>
                <c:pt idx="1925">
                  <c:v>0.10141834603640998</c:v>
                </c:pt>
                <c:pt idx="1926">
                  <c:v>0.10147363140131005</c:v>
                </c:pt>
                <c:pt idx="1927">
                  <c:v>0.10152458065915004</c:v>
                </c:pt>
                <c:pt idx="1928">
                  <c:v>0.10156956776980008</c:v>
                </c:pt>
                <c:pt idx="1929">
                  <c:v>0.10164544964319</c:v>
                </c:pt>
                <c:pt idx="1930">
                  <c:v>0.10171295203318009</c:v>
                </c:pt>
                <c:pt idx="1931">
                  <c:v>0.10176902869412996</c:v>
                </c:pt>
                <c:pt idx="1932">
                  <c:v>0.10181618385831004</c:v>
                </c:pt>
                <c:pt idx="1933">
                  <c:v>0.10186884101258009</c:v>
                </c:pt>
                <c:pt idx="1934">
                  <c:v>0.10194193096278004</c:v>
                </c:pt>
                <c:pt idx="1935">
                  <c:v>0.10197065767199009</c:v>
                </c:pt>
                <c:pt idx="1936">
                  <c:v>0.10205683779962005</c:v>
                </c:pt>
                <c:pt idx="1937">
                  <c:v>0.10209748880322</c:v>
                </c:pt>
                <c:pt idx="1938">
                  <c:v>0.10214030786035</c:v>
                </c:pt>
                <c:pt idx="1939">
                  <c:v>0.10218597598099</c:v>
                </c:pt>
                <c:pt idx="1940">
                  <c:v>0.10225358865704992</c:v>
                </c:pt>
                <c:pt idx="1941">
                  <c:v>0.10231700422265999</c:v>
                </c:pt>
                <c:pt idx="1942">
                  <c:v>0.10239234408266995</c:v>
                </c:pt>
                <c:pt idx="1943">
                  <c:v>0.10248231830397003</c:v>
                </c:pt>
                <c:pt idx="1944">
                  <c:v>0.10255494809707</c:v>
                </c:pt>
                <c:pt idx="1945">
                  <c:v>0.10258746889994996</c:v>
                </c:pt>
                <c:pt idx="1946">
                  <c:v>0.10264112822469995</c:v>
                </c:pt>
                <c:pt idx="1947">
                  <c:v>0.10270237573678997</c:v>
                </c:pt>
                <c:pt idx="1948">
                  <c:v>0.10281542460916993</c:v>
                </c:pt>
                <c:pt idx="1949">
                  <c:v>0.10284926136313</c:v>
                </c:pt>
                <c:pt idx="1950">
                  <c:v>0.10289641652731008</c:v>
                </c:pt>
                <c:pt idx="1951">
                  <c:v>0.10294667134441005</c:v>
                </c:pt>
                <c:pt idx="1952">
                  <c:v>0.10306823476919003</c:v>
                </c:pt>
                <c:pt idx="1953">
                  <c:v>0.10311593194675006</c:v>
                </c:pt>
                <c:pt idx="1954">
                  <c:v>0.10318585167294003</c:v>
                </c:pt>
                <c:pt idx="1955">
                  <c:v>0.10324130687249</c:v>
                </c:pt>
                <c:pt idx="1956">
                  <c:v>0.10326823770691007</c:v>
                </c:pt>
                <c:pt idx="1957">
                  <c:v>0.10332081300489993</c:v>
                </c:pt>
                <c:pt idx="1958">
                  <c:v>0.10341620736001</c:v>
                </c:pt>
                <c:pt idx="1959">
                  <c:v>0.10345685836360996</c:v>
                </c:pt>
                <c:pt idx="1960">
                  <c:v>0.1035484586250599</c:v>
                </c:pt>
                <c:pt idx="1961">
                  <c:v>0.10356754875722007</c:v>
                </c:pt>
                <c:pt idx="1962">
                  <c:v>0.10364005888650007</c:v>
                </c:pt>
                <c:pt idx="1963">
                  <c:v>0.10368613002392002</c:v>
                </c:pt>
                <c:pt idx="1964">
                  <c:v>0.10374861568175997</c:v>
                </c:pt>
                <c:pt idx="1965">
                  <c:v>0.10380320491428008</c:v>
                </c:pt>
                <c:pt idx="1966">
                  <c:v>0.10383193162348991</c:v>
                </c:pt>
                <c:pt idx="1967">
                  <c:v>0.10387529269400009</c:v>
                </c:pt>
                <c:pt idx="1968">
                  <c:v>0.10398532141041006</c:v>
                </c:pt>
                <c:pt idx="1969">
                  <c:v>0.10403681268164</c:v>
                </c:pt>
                <c:pt idx="1970">
                  <c:v>0.10409480811344007</c:v>
                </c:pt>
                <c:pt idx="1971">
                  <c:v>0.10414629938467002</c:v>
                </c:pt>
                <c:pt idx="1972">
                  <c:v>0.10418478233473993</c:v>
                </c:pt>
                <c:pt idx="1973">
                  <c:v>0.10422597535172007</c:v>
                </c:pt>
                <c:pt idx="1974">
                  <c:v>0.10426074579966005</c:v>
                </c:pt>
                <c:pt idx="1975">
                  <c:v>0.10428830689058</c:v>
                </c:pt>
                <c:pt idx="1976">
                  <c:v>0.10439306393682002</c:v>
                </c:pt>
                <c:pt idx="1977">
                  <c:v>0.10443356647677993</c:v>
                </c:pt>
                <c:pt idx="1978">
                  <c:v>0.10453383895232005</c:v>
                </c:pt>
                <c:pt idx="1979">
                  <c:v>0.1045864142503099</c:v>
                </c:pt>
                <c:pt idx="1980">
                  <c:v>0.1046265232405299</c:v>
                </c:pt>
                <c:pt idx="1981">
                  <c:v>0.10466880028427994</c:v>
                </c:pt>
                <c:pt idx="1982">
                  <c:v>0.10472408564917002</c:v>
                </c:pt>
                <c:pt idx="1983">
                  <c:v>0.10480180376942005</c:v>
                </c:pt>
                <c:pt idx="1984">
                  <c:v>0.1048780174494699</c:v>
                </c:pt>
                <c:pt idx="1985">
                  <c:v>0.10495715140314998</c:v>
                </c:pt>
                <c:pt idx="1986">
                  <c:v>0.10501135274127993</c:v>
                </c:pt>
                <c:pt idx="1987">
                  <c:v>0.10509102870833997</c:v>
                </c:pt>
                <c:pt idx="1988">
                  <c:v>0.10515161649639992</c:v>
                </c:pt>
                <c:pt idx="1989">
                  <c:v>0.10518697275977007</c:v>
                </c:pt>
                <c:pt idx="1990">
                  <c:v>0.10524054285578011</c:v>
                </c:pt>
                <c:pt idx="1991">
                  <c:v>0.10529265768618989</c:v>
                </c:pt>
                <c:pt idx="1992">
                  <c:v>0.10533981285036997</c:v>
                </c:pt>
                <c:pt idx="1993">
                  <c:v>0.10539672425540991</c:v>
                </c:pt>
                <c:pt idx="1994">
                  <c:v>0.10544929955339999</c:v>
                </c:pt>
                <c:pt idx="1995">
                  <c:v>0.10552178585986005</c:v>
                </c:pt>
                <c:pt idx="1996">
                  <c:v>0.10558534491211002</c:v>
                </c:pt>
                <c:pt idx="1997">
                  <c:v>0.10562111779527994</c:v>
                </c:pt>
                <c:pt idx="1998">
                  <c:v>0.10571976423067997</c:v>
                </c:pt>
                <c:pt idx="1999">
                  <c:v>0.10579022597026011</c:v>
                </c:pt>
                <c:pt idx="2000">
                  <c:v>0.10585418354924991</c:v>
                </c:pt>
                <c:pt idx="2001">
                  <c:v>0.10592302587902003</c:v>
                </c:pt>
                <c:pt idx="2002">
                  <c:v>0.10597505253329009</c:v>
                </c:pt>
                <c:pt idx="2003">
                  <c:v>0.10604551427287001</c:v>
                </c:pt>
                <c:pt idx="2004">
                  <c:v>0.10611922809272989</c:v>
                </c:pt>
                <c:pt idx="2005">
                  <c:v>0.10617993359143996</c:v>
                </c:pt>
                <c:pt idx="2006">
                  <c:v>0.10625798351834992</c:v>
                </c:pt>
                <c:pt idx="2007">
                  <c:v>0.10628616821418002</c:v>
                </c:pt>
                <c:pt idx="2008">
                  <c:v>0.10634676533849996</c:v>
                </c:pt>
                <c:pt idx="2009">
                  <c:v>0.10643305384052004</c:v>
                </c:pt>
                <c:pt idx="2010">
                  <c:v>0.10647966699130995</c:v>
                </c:pt>
                <c:pt idx="2011">
                  <c:v>0.10652357007520008</c:v>
                </c:pt>
                <c:pt idx="2012">
                  <c:v>0.10658644362743996</c:v>
                </c:pt>
                <c:pt idx="2013">
                  <c:v>0.10665148523319989</c:v>
                </c:pt>
                <c:pt idx="2014">
                  <c:v>0.10674687958830997</c:v>
                </c:pt>
                <c:pt idx="2015">
                  <c:v>0.10678102643134002</c:v>
                </c:pt>
                <c:pt idx="2016">
                  <c:v>0.10686070239839007</c:v>
                </c:pt>
                <c:pt idx="2017">
                  <c:v>0.10688780306746004</c:v>
                </c:pt>
                <c:pt idx="2018">
                  <c:v>0.10693978630138989</c:v>
                </c:pt>
                <c:pt idx="2019">
                  <c:v>0.1070086720515</c:v>
                </c:pt>
                <c:pt idx="2020">
                  <c:v>0.10705420117552999</c:v>
                </c:pt>
                <c:pt idx="2021">
                  <c:v>0.10711174630960008</c:v>
                </c:pt>
                <c:pt idx="2022">
                  <c:v>0.10714817397489007</c:v>
                </c:pt>
                <c:pt idx="2023">
                  <c:v>0.10722799341795008</c:v>
                </c:pt>
                <c:pt idx="2024">
                  <c:v>0.10726829646115998</c:v>
                </c:pt>
                <c:pt idx="2025">
                  <c:v>0.1073244195907801</c:v>
                </c:pt>
                <c:pt idx="2026">
                  <c:v>0.10736043873597989</c:v>
                </c:pt>
                <c:pt idx="2027">
                  <c:v>0.10742602235512999</c:v>
                </c:pt>
                <c:pt idx="2028">
                  <c:v>0.10749106396088992</c:v>
                </c:pt>
                <c:pt idx="2029">
                  <c:v>0.10755068543283008</c:v>
                </c:pt>
                <c:pt idx="2030">
                  <c:v>0.10760000865052999</c:v>
                </c:pt>
                <c:pt idx="2031">
                  <c:v>0.10763794958722994</c:v>
                </c:pt>
                <c:pt idx="2032">
                  <c:v>0.10769757105917011</c:v>
                </c:pt>
                <c:pt idx="2033">
                  <c:v>0.10776478071846007</c:v>
                </c:pt>
                <c:pt idx="2034">
                  <c:v>0.10781139386924998</c:v>
                </c:pt>
                <c:pt idx="2035">
                  <c:v>0.10788890178278998</c:v>
                </c:pt>
                <c:pt idx="2036">
                  <c:v>0.10792088057228</c:v>
                </c:pt>
                <c:pt idx="2037">
                  <c:v>0.10798158607099007</c:v>
                </c:pt>
                <c:pt idx="2038">
                  <c:v>0.10804975869082001</c:v>
                </c:pt>
                <c:pt idx="2039">
                  <c:v>0.10811004324237006</c:v>
                </c:pt>
                <c:pt idx="2040">
                  <c:v>0.10816600579918001</c:v>
                </c:pt>
                <c:pt idx="2041">
                  <c:v>0.10820760565100995</c:v>
                </c:pt>
                <c:pt idx="2042">
                  <c:v>0.10826451705604989</c:v>
                </c:pt>
                <c:pt idx="2043">
                  <c:v>0.10833768886253003</c:v>
                </c:pt>
                <c:pt idx="2044">
                  <c:v>0.10838647006684998</c:v>
                </c:pt>
                <c:pt idx="2045">
                  <c:v>0.10845422173951991</c:v>
                </c:pt>
                <c:pt idx="2046">
                  <c:v>0.1085024609304599</c:v>
                </c:pt>
                <c:pt idx="2047">
                  <c:v>0.10859297716513994</c:v>
                </c:pt>
                <c:pt idx="2048">
                  <c:v>0.10863146011521008</c:v>
                </c:pt>
                <c:pt idx="2049">
                  <c:v>0.1086872874934901</c:v>
                </c:pt>
                <c:pt idx="2050">
                  <c:v>0.10873715272456996</c:v>
                </c:pt>
                <c:pt idx="2051">
                  <c:v>0.10879081204932994</c:v>
                </c:pt>
                <c:pt idx="2052">
                  <c:v>0.10885422761494001</c:v>
                </c:pt>
                <c:pt idx="2053">
                  <c:v>0.10888384508578008</c:v>
                </c:pt>
                <c:pt idx="2054">
                  <c:v>0.1089272368635501</c:v>
                </c:pt>
                <c:pt idx="2055">
                  <c:v>0.10898214277294005</c:v>
                </c:pt>
                <c:pt idx="2056">
                  <c:v>0.10903797015121008</c:v>
                </c:pt>
                <c:pt idx="2057">
                  <c:v>0.10908187323509999</c:v>
                </c:pt>
                <c:pt idx="2058">
                  <c:v>0.10915992316201995</c:v>
                </c:pt>
                <c:pt idx="2059">
                  <c:v>0.1092059942994299</c:v>
                </c:pt>
                <c:pt idx="2060">
                  <c:v>0.10924664530303008</c:v>
                </c:pt>
                <c:pt idx="2061">
                  <c:v>0.10931006086863992</c:v>
                </c:pt>
                <c:pt idx="2062">
                  <c:v>0.10936101012648991</c:v>
                </c:pt>
                <c:pt idx="2063">
                  <c:v>0.10944285414707</c:v>
                </c:pt>
                <c:pt idx="2064">
                  <c:v>0.10946941280276001</c:v>
                </c:pt>
                <c:pt idx="2065">
                  <c:v>0.1095111478331201</c:v>
                </c:pt>
                <c:pt idx="2066">
                  <c:v>0.10957998353254994</c:v>
                </c:pt>
                <c:pt idx="2067">
                  <c:v>0.10962822272348993</c:v>
                </c:pt>
                <c:pt idx="2068">
                  <c:v>0.1097008525165899</c:v>
                </c:pt>
                <c:pt idx="2069">
                  <c:v>0.10980329304566006</c:v>
                </c:pt>
                <c:pt idx="2070">
                  <c:v>0.10989651934725009</c:v>
                </c:pt>
                <c:pt idx="2071">
                  <c:v>0.10995722484595993</c:v>
                </c:pt>
                <c:pt idx="2072">
                  <c:v>0.11003310671935007</c:v>
                </c:pt>
                <c:pt idx="2073">
                  <c:v>0.11006183342855991</c:v>
                </c:pt>
                <c:pt idx="2074">
                  <c:v>0.11012145490050007</c:v>
                </c:pt>
                <c:pt idx="2075">
                  <c:v>0.11017782429216005</c:v>
                </c:pt>
                <c:pt idx="2076">
                  <c:v>0.11022577599096994</c:v>
                </c:pt>
                <c:pt idx="2077">
                  <c:v>0.11028134884799989</c:v>
                </c:pt>
                <c:pt idx="2078">
                  <c:v>0.11034259636008992</c:v>
                </c:pt>
                <c:pt idx="2079">
                  <c:v>0.11038704145736</c:v>
                </c:pt>
                <c:pt idx="2080">
                  <c:v>0.11044341084901999</c:v>
                </c:pt>
                <c:pt idx="2081">
                  <c:v>0.11047538963851</c:v>
                </c:pt>
                <c:pt idx="2082">
                  <c:v>0.11056433899777995</c:v>
                </c:pt>
                <c:pt idx="2083">
                  <c:v>0.11060438882326995</c:v>
                </c:pt>
                <c:pt idx="2084">
                  <c:v>0.11065696412126003</c:v>
                </c:pt>
                <c:pt idx="2085">
                  <c:v>0.1107122494861601</c:v>
                </c:pt>
                <c:pt idx="2086">
                  <c:v>0.11073501404816999</c:v>
                </c:pt>
                <c:pt idx="2087">
                  <c:v>0.11079629751352993</c:v>
                </c:pt>
                <c:pt idx="2088">
                  <c:v>0.1108455820018599</c:v>
                </c:pt>
                <c:pt idx="2089">
                  <c:v>0.11090520624991007</c:v>
                </c:pt>
                <c:pt idx="2090">
                  <c:v>0.11094531524013007</c:v>
                </c:pt>
                <c:pt idx="2091">
                  <c:v>0.1110450457023</c:v>
                </c:pt>
                <c:pt idx="2092">
                  <c:v>0.11110737724114994</c:v>
                </c:pt>
                <c:pt idx="2093">
                  <c:v>0.11115670045885007</c:v>
                </c:pt>
                <c:pt idx="2094">
                  <c:v>0.11120656568993992</c:v>
                </c:pt>
                <c:pt idx="2095">
                  <c:v>0.11126998125554999</c:v>
                </c:pt>
                <c:pt idx="2096">
                  <c:v>0.11131930447324989</c:v>
                </c:pt>
                <c:pt idx="2097">
                  <c:v>0.11135724540995007</c:v>
                </c:pt>
                <c:pt idx="2098">
                  <c:v>0.11136645963742997</c:v>
                </c:pt>
                <c:pt idx="2099">
                  <c:v>0.11144663847914993</c:v>
                </c:pt>
                <c:pt idx="2100">
                  <c:v>0.11146967362043991</c:v>
                </c:pt>
                <c:pt idx="2101">
                  <c:v>0.11154749210679005</c:v>
                </c:pt>
                <c:pt idx="2102">
                  <c:v>0.11159031116392004</c:v>
                </c:pt>
                <c:pt idx="2103">
                  <c:v>0.11163909236823999</c:v>
                </c:pt>
                <c:pt idx="2104">
                  <c:v>0.11168733155917998</c:v>
                </c:pt>
                <c:pt idx="2105">
                  <c:v>0.11175454121845996</c:v>
                </c:pt>
                <c:pt idx="2106">
                  <c:v>0.11182933906508996</c:v>
                </c:pt>
                <c:pt idx="2107">
                  <c:v>0.11187215812220996</c:v>
                </c:pt>
                <c:pt idx="2108">
                  <c:v>0.11192039731314996</c:v>
                </c:pt>
                <c:pt idx="2109">
                  <c:v>0.11195996428999</c:v>
                </c:pt>
                <c:pt idx="2110">
                  <c:v>0.11200386737387991</c:v>
                </c:pt>
                <c:pt idx="2111">
                  <c:v>0.11208625340783995</c:v>
                </c:pt>
                <c:pt idx="2112">
                  <c:v>0.11214695890655002</c:v>
                </c:pt>
                <c:pt idx="2113">
                  <c:v>0.11219574011086997</c:v>
                </c:pt>
                <c:pt idx="2114">
                  <c:v>0.11224614735534</c:v>
                </c:pt>
                <c:pt idx="2115">
                  <c:v>0.11232365526887</c:v>
                </c:pt>
                <c:pt idx="2116">
                  <c:v>0.11238465086038008</c:v>
                </c:pt>
                <c:pt idx="2117">
                  <c:v>0.11242934787822989</c:v>
                </c:pt>
                <c:pt idx="2118">
                  <c:v>0.11248083914945006</c:v>
                </c:pt>
                <c:pt idx="2119">
                  <c:v>0.11252474223333997</c:v>
                </c:pt>
                <c:pt idx="2120">
                  <c:v>0.11255071815803008</c:v>
                </c:pt>
                <c:pt idx="2121">
                  <c:v>0.11259411994614998</c:v>
                </c:pt>
                <c:pt idx="2122">
                  <c:v>0.11265916155190991</c:v>
                </c:pt>
                <c:pt idx="2123">
                  <c:v>0.1126916823547901</c:v>
                </c:pt>
                <c:pt idx="2124">
                  <c:v>0.11273775349221005</c:v>
                </c:pt>
                <c:pt idx="2125">
                  <c:v>0.11278599268314005</c:v>
                </c:pt>
                <c:pt idx="2126">
                  <c:v>0.11285049227552002</c:v>
                </c:pt>
                <c:pt idx="2127">
                  <c:v>0.1129030675735101</c:v>
                </c:pt>
                <c:pt idx="2128">
                  <c:v>0.11297190327293993</c:v>
                </c:pt>
                <c:pt idx="2129">
                  <c:v>0.11299737790187003</c:v>
                </c:pt>
                <c:pt idx="2130">
                  <c:v>0.11305862541396006</c:v>
                </c:pt>
                <c:pt idx="2131">
                  <c:v>0.11308301601612003</c:v>
                </c:pt>
                <c:pt idx="2132">
                  <c:v>0.11314859963525992</c:v>
                </c:pt>
                <c:pt idx="2133">
                  <c:v>0.11318274647827997</c:v>
                </c:pt>
                <c:pt idx="2134">
                  <c:v>0.11319738083958009</c:v>
                </c:pt>
                <c:pt idx="2135">
                  <c:v>0.11323857385656</c:v>
                </c:pt>
                <c:pt idx="2136">
                  <c:v>0.11330469948908006</c:v>
                </c:pt>
                <c:pt idx="2137">
                  <c:v>0.11335564874693005</c:v>
                </c:pt>
                <c:pt idx="2138">
                  <c:v>0.11340226189771996</c:v>
                </c:pt>
                <c:pt idx="2139">
                  <c:v>0.11346350940980998</c:v>
                </c:pt>
                <c:pt idx="2140">
                  <c:v>0.11350524444018006</c:v>
                </c:pt>
                <c:pt idx="2141">
                  <c:v>0.11352622960647007</c:v>
                </c:pt>
                <c:pt idx="2142">
                  <c:v>0.11359319222648989</c:v>
                </c:pt>
                <c:pt idx="2143">
                  <c:v>0.1136412897988901</c:v>
                </c:pt>
                <c:pt idx="2144">
                  <c:v>0.11368194080249006</c:v>
                </c:pt>
                <c:pt idx="2145">
                  <c:v>0.11372801193990001</c:v>
                </c:pt>
                <c:pt idx="2146">
                  <c:v>0.11377679314421996</c:v>
                </c:pt>
                <c:pt idx="2147">
                  <c:v>0.11382461504127006</c:v>
                </c:pt>
                <c:pt idx="2148">
                  <c:v>0.11386961392192996</c:v>
                </c:pt>
                <c:pt idx="2149">
                  <c:v>0.1139247627973301</c:v>
                </c:pt>
                <c:pt idx="2150">
                  <c:v>0.11393614507834005</c:v>
                </c:pt>
                <c:pt idx="2151">
                  <c:v>0.11402937137993008</c:v>
                </c:pt>
                <c:pt idx="2152">
                  <c:v>0.11408953486524998</c:v>
                </c:pt>
                <c:pt idx="2153">
                  <c:v>0.11415078237734999</c:v>
                </c:pt>
                <c:pt idx="2154">
                  <c:v>0.11423100035778</c:v>
                </c:pt>
                <c:pt idx="2155">
                  <c:v>0.11428357565577008</c:v>
                </c:pt>
                <c:pt idx="2156">
                  <c:v>0.1143163885226901</c:v>
                </c:pt>
                <c:pt idx="2157">
                  <c:v>0.11435837350240008</c:v>
                </c:pt>
                <c:pt idx="2158">
                  <c:v>0.11439414638556</c:v>
                </c:pt>
                <c:pt idx="2159">
                  <c:v>0.11448303658009995</c:v>
                </c:pt>
                <c:pt idx="2160">
                  <c:v>0.11451989349003</c:v>
                </c:pt>
                <c:pt idx="2161">
                  <c:v>0.11457030073450003</c:v>
                </c:pt>
                <c:pt idx="2162">
                  <c:v>0.11461853992544002</c:v>
                </c:pt>
                <c:pt idx="2163">
                  <c:v>0.11467924542415009</c:v>
                </c:pt>
                <c:pt idx="2164">
                  <c:v>0.11470038394601989</c:v>
                </c:pt>
                <c:pt idx="2165">
                  <c:v>0.11473048536489006</c:v>
                </c:pt>
                <c:pt idx="2166">
                  <c:v>0.11476217347149009</c:v>
                </c:pt>
                <c:pt idx="2167">
                  <c:v>0.11480878662228999</c:v>
                </c:pt>
                <c:pt idx="2168">
                  <c:v>0.11485214769278995</c:v>
                </c:pt>
                <c:pt idx="2169">
                  <c:v>0.11493670178028004</c:v>
                </c:pt>
                <c:pt idx="2170">
                  <c:v>0.11499036110503003</c:v>
                </c:pt>
                <c:pt idx="2171">
                  <c:v>0.11504781452344992</c:v>
                </c:pt>
                <c:pt idx="2172">
                  <c:v>0.11511448216935993</c:v>
                </c:pt>
                <c:pt idx="2173">
                  <c:v>0.11516272136029992</c:v>
                </c:pt>
                <c:pt idx="2174">
                  <c:v>0.11519849424347006</c:v>
                </c:pt>
                <c:pt idx="2175">
                  <c:v>0.11526516188937008</c:v>
                </c:pt>
                <c:pt idx="2176">
                  <c:v>0.11531719517397998</c:v>
                </c:pt>
                <c:pt idx="2177">
                  <c:v>0.11534700590994995</c:v>
                </c:pt>
                <c:pt idx="2178">
                  <c:v>0.11537139651210992</c:v>
                </c:pt>
                <c:pt idx="2179">
                  <c:v>0.11543535409110994</c:v>
                </c:pt>
                <c:pt idx="2180">
                  <c:v>0.11549605958982001</c:v>
                </c:pt>
                <c:pt idx="2181">
                  <c:v>0.11556814736954002</c:v>
                </c:pt>
                <c:pt idx="2182">
                  <c:v>0.11560554629285003</c:v>
                </c:pt>
                <c:pt idx="2183">
                  <c:v>0.11563102092176991</c:v>
                </c:pt>
                <c:pt idx="2184">
                  <c:v>0.11566137367113005</c:v>
                </c:pt>
                <c:pt idx="2185">
                  <c:v>0.11573183541069998</c:v>
                </c:pt>
                <c:pt idx="2186">
                  <c:v>0.11577357044106007</c:v>
                </c:pt>
                <c:pt idx="2187">
                  <c:v>0.1158067085938399</c:v>
                </c:pt>
                <c:pt idx="2188">
                  <c:v>0.11586896479617992</c:v>
                </c:pt>
                <c:pt idx="2189">
                  <c:v>0.11591286788006006</c:v>
                </c:pt>
                <c:pt idx="2190">
                  <c:v>0.11594484666956006</c:v>
                </c:pt>
                <c:pt idx="2191">
                  <c:v>0.11600663619504004</c:v>
                </c:pt>
                <c:pt idx="2192">
                  <c:v>0.11606083753316998</c:v>
                </c:pt>
                <c:pt idx="2193">
                  <c:v>0.11611937497835001</c:v>
                </c:pt>
                <c:pt idx="2194">
                  <c:v>0.11616327806223992</c:v>
                </c:pt>
                <c:pt idx="2195">
                  <c:v>0.11621910544051994</c:v>
                </c:pt>
                <c:pt idx="2196">
                  <c:v>0.1162543363103099</c:v>
                </c:pt>
                <c:pt idx="2197">
                  <c:v>0.11628562525220998</c:v>
                </c:pt>
                <c:pt idx="2198">
                  <c:v>0.11633726435764991</c:v>
                </c:pt>
                <c:pt idx="2199">
                  <c:v>0.11641477227117991</c:v>
                </c:pt>
                <c:pt idx="2200">
                  <c:v>0.11650257843895995</c:v>
                </c:pt>
                <c:pt idx="2201">
                  <c:v>0.11651992286716006</c:v>
                </c:pt>
                <c:pt idx="2202">
                  <c:v>0.11657222526590005</c:v>
                </c:pt>
                <c:pt idx="2203">
                  <c:v>0.1166077290349401</c:v>
                </c:pt>
                <c:pt idx="2204">
                  <c:v>0.11663808178429003</c:v>
                </c:pt>
                <c:pt idx="2205">
                  <c:v>0.11668198486817993</c:v>
                </c:pt>
                <c:pt idx="2206">
                  <c:v>0.11672263587177989</c:v>
                </c:pt>
                <c:pt idx="2207">
                  <c:v>0.11676220284861993</c:v>
                </c:pt>
                <c:pt idx="2208">
                  <c:v>0.11682887049451995</c:v>
                </c:pt>
                <c:pt idx="2209">
                  <c:v>0.11686247532416005</c:v>
                </c:pt>
                <c:pt idx="2210">
                  <c:v>0.11693402109050011</c:v>
                </c:pt>
                <c:pt idx="2211">
                  <c:v>0.11698388632157997</c:v>
                </c:pt>
                <c:pt idx="2212">
                  <c:v>0.11706573034216006</c:v>
                </c:pt>
                <c:pt idx="2213">
                  <c:v>0.11711505355986995</c:v>
                </c:pt>
                <c:pt idx="2214">
                  <c:v>0.1171800951656301</c:v>
                </c:pt>
                <c:pt idx="2215">
                  <c:v>0.11721695207555993</c:v>
                </c:pt>
                <c:pt idx="2216">
                  <c:v>0.1172364645572801</c:v>
                </c:pt>
                <c:pt idx="2217">
                  <c:v>0.11726193918620997</c:v>
                </c:pt>
                <c:pt idx="2218">
                  <c:v>0.11728741381513008</c:v>
                </c:pt>
                <c:pt idx="2219">
                  <c:v>0.11734269918002993</c:v>
                </c:pt>
                <c:pt idx="2220">
                  <c:v>0.11739039635757997</c:v>
                </c:pt>
                <c:pt idx="2221">
                  <c:v>0.11745218588305995</c:v>
                </c:pt>
                <c:pt idx="2222">
                  <c:v>0.11752210560924992</c:v>
                </c:pt>
                <c:pt idx="2223">
                  <c:v>0.11756438265298996</c:v>
                </c:pt>
                <c:pt idx="2224">
                  <c:v>0.11764405862005001</c:v>
                </c:pt>
                <c:pt idx="2225">
                  <c:v>0.11767898344956995</c:v>
                </c:pt>
                <c:pt idx="2226">
                  <c:v>0.11771397834623998</c:v>
                </c:pt>
                <c:pt idx="2227">
                  <c:v>0.11777197377804005</c:v>
                </c:pt>
                <c:pt idx="2228">
                  <c:v>0.11781533484855</c:v>
                </c:pt>
                <c:pt idx="2229">
                  <c:v>0.11784839766480992</c:v>
                </c:pt>
                <c:pt idx="2230">
                  <c:v>0.11793078369876997</c:v>
                </c:pt>
                <c:pt idx="2231">
                  <c:v>0.11797143470236993</c:v>
                </c:pt>
                <c:pt idx="2232">
                  <c:v>0.11803647630813008</c:v>
                </c:pt>
                <c:pt idx="2233">
                  <c:v>0.11805273670957006</c:v>
                </c:pt>
                <c:pt idx="2234">
                  <c:v>0.11811127415476008</c:v>
                </c:pt>
                <c:pt idx="2235">
                  <c:v>0.11815355119849991</c:v>
                </c:pt>
                <c:pt idx="2236">
                  <c:v>0.11820558448311003</c:v>
                </c:pt>
                <c:pt idx="2237">
                  <c:v>0.11826466394168</c:v>
                </c:pt>
                <c:pt idx="2238">
                  <c:v>0.1183221173600999</c:v>
                </c:pt>
                <c:pt idx="2239">
                  <c:v>0.11834860964975991</c:v>
                </c:pt>
                <c:pt idx="2240">
                  <c:v>0.11839528916658004</c:v>
                </c:pt>
                <c:pt idx="2241">
                  <c:v>0.11843268808989005</c:v>
                </c:pt>
                <c:pt idx="2242">
                  <c:v>0.11850260781608002</c:v>
                </c:pt>
                <c:pt idx="2243">
                  <c:v>0.11853187653867003</c:v>
                </c:pt>
                <c:pt idx="2244">
                  <c:v>0.11858163956742995</c:v>
                </c:pt>
                <c:pt idx="2245">
                  <c:v>0.11864732538889999</c:v>
                </c:pt>
                <c:pt idx="2246">
                  <c:v>0.11872754336933999</c:v>
                </c:pt>
                <c:pt idx="2247">
                  <c:v>0.11876114819898009</c:v>
                </c:pt>
                <c:pt idx="2248">
                  <c:v>0.11880992940330004</c:v>
                </c:pt>
                <c:pt idx="2249">
                  <c:v>0.11887388698230006</c:v>
                </c:pt>
                <c:pt idx="2250">
                  <c:v>0.11888635329006991</c:v>
                </c:pt>
                <c:pt idx="2251">
                  <c:v>0.11894163865495999</c:v>
                </c:pt>
                <c:pt idx="2252">
                  <c:v>0.11896223516345006</c:v>
                </c:pt>
                <c:pt idx="2253">
                  <c:v>0.11903811703683997</c:v>
                </c:pt>
                <c:pt idx="2254">
                  <c:v>0.11911670897712989</c:v>
                </c:pt>
                <c:pt idx="2255">
                  <c:v>0.11913459541871996</c:v>
                </c:pt>
                <c:pt idx="2256">
                  <c:v>0.11919367487727994</c:v>
                </c:pt>
                <c:pt idx="2257">
                  <c:v>0.11926359460347991</c:v>
                </c:pt>
                <c:pt idx="2258">
                  <c:v>0.11929990950003</c:v>
                </c:pt>
                <c:pt idx="2259">
                  <c:v>0.11933134627614006</c:v>
                </c:pt>
                <c:pt idx="2260">
                  <c:v>0.11939313580162003</c:v>
                </c:pt>
                <c:pt idx="2261">
                  <c:v>0.11946522358133005</c:v>
                </c:pt>
                <c:pt idx="2262">
                  <c:v>0.11951021069198009</c:v>
                </c:pt>
                <c:pt idx="2263">
                  <c:v>0.11956495404349998</c:v>
                </c:pt>
                <c:pt idx="2264">
                  <c:v>0.11962186544853992</c:v>
                </c:pt>
                <c:pt idx="2265">
                  <c:v>0.11968202893387003</c:v>
                </c:pt>
                <c:pt idx="2266">
                  <c:v>0.11971839700487008</c:v>
                </c:pt>
                <c:pt idx="2267">
                  <c:v>0.11975682678049004</c:v>
                </c:pt>
                <c:pt idx="2268">
                  <c:v>0.11984896905531994</c:v>
                </c:pt>
                <c:pt idx="2269">
                  <c:v>0.11989937629977998</c:v>
                </c:pt>
                <c:pt idx="2270">
                  <c:v>0.11995953978511009</c:v>
                </c:pt>
                <c:pt idx="2271">
                  <c:v>0.12000874692527996</c:v>
                </c:pt>
                <c:pt idx="2272">
                  <c:v>0.12004734595288991</c:v>
                </c:pt>
                <c:pt idx="2273">
                  <c:v>0.12011292957203001</c:v>
                </c:pt>
                <c:pt idx="2274">
                  <c:v>0.12013352608052008</c:v>
                </c:pt>
                <c:pt idx="2275">
                  <c:v>0.12017797117778994</c:v>
                </c:pt>
                <c:pt idx="2276">
                  <c:v>0.12021211802081</c:v>
                </c:pt>
                <c:pt idx="2277">
                  <c:v>0.12027607559981002</c:v>
                </c:pt>
                <c:pt idx="2278">
                  <c:v>0.12034057519218999</c:v>
                </c:pt>
                <c:pt idx="2279">
                  <c:v>0.12038773035636008</c:v>
                </c:pt>
                <c:pt idx="2280">
                  <c:v>0.12046794833680008</c:v>
                </c:pt>
                <c:pt idx="2281">
                  <c:v>0.12049721705939009</c:v>
                </c:pt>
                <c:pt idx="2282">
                  <c:v>0.12058339718703004</c:v>
                </c:pt>
                <c:pt idx="2283">
                  <c:v>0.12063163637797003</c:v>
                </c:pt>
                <c:pt idx="2284">
                  <c:v>0.12066551630241995</c:v>
                </c:pt>
                <c:pt idx="2285">
                  <c:v>0.12073624496056001</c:v>
                </c:pt>
                <c:pt idx="2286">
                  <c:v>0.12077039180359006</c:v>
                </c:pt>
                <c:pt idx="2287">
                  <c:v>0.12082134106143005</c:v>
                </c:pt>
                <c:pt idx="2288">
                  <c:v>0.12087554239956999</c:v>
                </c:pt>
                <c:pt idx="2289">
                  <c:v>0.12092865971094002</c:v>
                </c:pt>
                <c:pt idx="2290">
                  <c:v>0.12096497460748989</c:v>
                </c:pt>
                <c:pt idx="2291">
                  <c:v>0.12101592386533011</c:v>
                </c:pt>
                <c:pt idx="2292">
                  <c:v>0.12106943482638011</c:v>
                </c:pt>
                <c:pt idx="2293">
                  <c:v>0.12111925501566989</c:v>
                </c:pt>
                <c:pt idx="2294">
                  <c:v>0.12119207821426992</c:v>
                </c:pt>
                <c:pt idx="2295">
                  <c:v>0.12128042639541992</c:v>
                </c:pt>
                <c:pt idx="2296">
                  <c:v>0.12134763605471011</c:v>
                </c:pt>
                <c:pt idx="2297">
                  <c:v>0.12136552249628996</c:v>
                </c:pt>
                <c:pt idx="2298">
                  <c:v>0.12146200087816994</c:v>
                </c:pt>
                <c:pt idx="2299">
                  <c:v>0.12151024006910993</c:v>
                </c:pt>
                <c:pt idx="2300">
                  <c:v>0.12156118932694993</c:v>
                </c:pt>
                <c:pt idx="2301">
                  <c:v>0.12161593267847004</c:v>
                </c:pt>
                <c:pt idx="2302">
                  <c:v>0.12166525589616994</c:v>
                </c:pt>
                <c:pt idx="2303">
                  <c:v>0.12171078502019994</c:v>
                </c:pt>
                <c:pt idx="2304">
                  <c:v>0.1217514360237999</c:v>
                </c:pt>
                <c:pt idx="2305">
                  <c:v>0.12183548719940007</c:v>
                </c:pt>
                <c:pt idx="2306">
                  <c:v>0.12187620047236991</c:v>
                </c:pt>
                <c:pt idx="2307">
                  <c:v>0.12195360701503999</c:v>
                </c:pt>
                <c:pt idx="2308">
                  <c:v>0.12199263197850008</c:v>
                </c:pt>
                <c:pt idx="2309">
                  <c:v>0.1221059127752</c:v>
                </c:pt>
                <c:pt idx="2310">
                  <c:v>0.12218287867535005</c:v>
                </c:pt>
                <c:pt idx="2311">
                  <c:v>0.12223653800010004</c:v>
                </c:pt>
                <c:pt idx="2312">
                  <c:v>0.12229778551219006</c:v>
                </c:pt>
                <c:pt idx="2313">
                  <c:v>0.12234060456931006</c:v>
                </c:pt>
                <c:pt idx="2314">
                  <c:v>0.12239263785391996</c:v>
                </c:pt>
                <c:pt idx="2315">
                  <c:v>0.12245117529910998</c:v>
                </c:pt>
                <c:pt idx="2316">
                  <c:v>0.12251946898515009</c:v>
                </c:pt>
                <c:pt idx="2317">
                  <c:v>0.12258386144072997</c:v>
                </c:pt>
                <c:pt idx="2318">
                  <c:v>0.12264792615653008</c:v>
                </c:pt>
                <c:pt idx="2319">
                  <c:v>0.1226956233340899</c:v>
                </c:pt>
                <c:pt idx="2320">
                  <c:v>0.12274223648488003</c:v>
                </c:pt>
                <c:pt idx="2321">
                  <c:v>0.12276771111380991</c:v>
                </c:pt>
                <c:pt idx="2322">
                  <c:v>0.12279914788991997</c:v>
                </c:pt>
                <c:pt idx="2323">
                  <c:v>0.12283004265266007</c:v>
                </c:pt>
                <c:pt idx="2324">
                  <c:v>0.1228614794287799</c:v>
                </c:pt>
                <c:pt idx="2325">
                  <c:v>0.12291242868661989</c:v>
                </c:pt>
                <c:pt idx="2326">
                  <c:v>0.12301324317554996</c:v>
                </c:pt>
                <c:pt idx="2327">
                  <c:v>0.12306852854045003</c:v>
                </c:pt>
                <c:pt idx="2328">
                  <c:v>0.12318331081513989</c:v>
                </c:pt>
                <c:pt idx="2329">
                  <c:v>0.12321975027383991</c:v>
                </c:pt>
                <c:pt idx="2330">
                  <c:v>0.12334712341845</c:v>
                </c:pt>
                <c:pt idx="2331">
                  <c:v>0.12339861468967994</c:v>
                </c:pt>
                <c:pt idx="2332">
                  <c:v>0.12345010596091011</c:v>
                </c:pt>
                <c:pt idx="2333">
                  <c:v>0.12349294597010996</c:v>
                </c:pt>
                <c:pt idx="2334">
                  <c:v>0.12358940339991009</c:v>
                </c:pt>
                <c:pt idx="2335">
                  <c:v>0.12364414675141999</c:v>
                </c:pt>
                <c:pt idx="2336">
                  <c:v>0.12369889010294011</c:v>
                </c:pt>
                <c:pt idx="2337">
                  <c:v>0.12372599077201007</c:v>
                </c:pt>
                <c:pt idx="2338">
                  <c:v>0.12379374244467001</c:v>
                </c:pt>
                <c:pt idx="2339">
                  <c:v>0.12381813304682998</c:v>
                </c:pt>
                <c:pt idx="2340">
                  <c:v>0.12387938055892</c:v>
                </c:pt>
                <c:pt idx="2341">
                  <c:v>0.12396068256611992</c:v>
                </c:pt>
                <c:pt idx="2342">
                  <c:v>0.12402084605145003</c:v>
                </c:pt>
                <c:pt idx="2343">
                  <c:v>0.12408534564383</c:v>
                </c:pt>
                <c:pt idx="2344">
                  <c:v>0.12412653866080992</c:v>
                </c:pt>
                <c:pt idx="2345">
                  <c:v>0.12419158026657007</c:v>
                </c:pt>
                <c:pt idx="2346">
                  <c:v>0.12425336979204005</c:v>
                </c:pt>
                <c:pt idx="2347">
                  <c:v>0.12428860066183001</c:v>
                </c:pt>
                <c:pt idx="2348">
                  <c:v>0.12435581032111998</c:v>
                </c:pt>
                <c:pt idx="2349">
                  <c:v>0.12440675957895997</c:v>
                </c:pt>
                <c:pt idx="2350">
                  <c:v>0.12450323796083995</c:v>
                </c:pt>
                <c:pt idx="2351">
                  <c:v>0.12457261567364997</c:v>
                </c:pt>
                <c:pt idx="2352">
                  <c:v>0.1246800592978099</c:v>
                </c:pt>
                <c:pt idx="2353">
                  <c:v>0.12473898640343006</c:v>
                </c:pt>
                <c:pt idx="2354">
                  <c:v>0.12482194182905992</c:v>
                </c:pt>
                <c:pt idx="2355">
                  <c:v>0.12486421887280996</c:v>
                </c:pt>
                <c:pt idx="2356">
                  <c:v>0.12491516813064996</c:v>
                </c:pt>
                <c:pt idx="2357">
                  <c:v>0.12499809617799995</c:v>
                </c:pt>
                <c:pt idx="2358">
                  <c:v>0.12509945268030997</c:v>
                </c:pt>
                <c:pt idx="2359">
                  <c:v>0.12516883039311999</c:v>
                </c:pt>
                <c:pt idx="2360">
                  <c:v>0.12524200219959991</c:v>
                </c:pt>
                <c:pt idx="2361">
                  <c:v>0.12531408997931992</c:v>
                </c:pt>
                <c:pt idx="2362">
                  <c:v>0.12533793856809994</c:v>
                </c:pt>
                <c:pt idx="2363">
                  <c:v>0.12538726178580006</c:v>
                </c:pt>
                <c:pt idx="2364">
                  <c:v>0.12547503952268002</c:v>
                </c:pt>
                <c:pt idx="2365">
                  <c:v>0.12552818526493992</c:v>
                </c:pt>
                <c:pt idx="2366">
                  <c:v>0.12561544941934</c:v>
                </c:pt>
                <c:pt idx="2367">
                  <c:v>0.12568862122581992</c:v>
                </c:pt>
                <c:pt idx="2368">
                  <c:v>0.12575637289849007</c:v>
                </c:pt>
                <c:pt idx="2369">
                  <c:v>0.12577696940697991</c:v>
                </c:pt>
                <c:pt idx="2370">
                  <c:v>0.12586531758812991</c:v>
                </c:pt>
                <c:pt idx="2371">
                  <c:v>0.12593306384361003</c:v>
                </c:pt>
                <c:pt idx="2372">
                  <c:v>0.12599269073274999</c:v>
                </c:pt>
                <c:pt idx="2373">
                  <c:v>0.12606315247231992</c:v>
                </c:pt>
                <c:pt idx="2374">
                  <c:v>0.12613795031894992</c:v>
                </c:pt>
                <c:pt idx="2375">
                  <c:v>0.12620895407190003</c:v>
                </c:pt>
                <c:pt idx="2376">
                  <c:v>0.12625448319593002</c:v>
                </c:pt>
                <c:pt idx="2377">
                  <c:v>0.12633849527003993</c:v>
                </c:pt>
                <c:pt idx="2378">
                  <c:v>0.12638998654127009</c:v>
                </c:pt>
                <c:pt idx="2379">
                  <c:v>0.1265103135119201</c:v>
                </c:pt>
                <c:pt idx="2380">
                  <c:v>0.12659378357265005</c:v>
                </c:pt>
                <c:pt idx="2381">
                  <c:v>0.12668267376719</c:v>
                </c:pt>
                <c:pt idx="2382">
                  <c:v>0.12674121121237003</c:v>
                </c:pt>
                <c:pt idx="2383">
                  <c:v>0.12678782436316993</c:v>
                </c:pt>
                <c:pt idx="2384">
                  <c:v>0.12684907187525996</c:v>
                </c:pt>
                <c:pt idx="2385">
                  <c:v>0.12690218918662999</c:v>
                </c:pt>
                <c:pt idx="2386">
                  <c:v>0.12695530649800002</c:v>
                </c:pt>
                <c:pt idx="2387">
                  <c:v>0.12700896582275001</c:v>
                </c:pt>
                <c:pt idx="2388">
                  <c:v>0.12704419669253997</c:v>
                </c:pt>
                <c:pt idx="2389">
                  <c:v>0.12711482016171005</c:v>
                </c:pt>
                <c:pt idx="2390">
                  <c:v>0.12716072956952007</c:v>
                </c:pt>
                <c:pt idx="2391">
                  <c:v>0.12720951077384002</c:v>
                </c:pt>
                <c:pt idx="2392">
                  <c:v>0.12726642353342998</c:v>
                </c:pt>
                <c:pt idx="2393">
                  <c:v>0.12732279157053994</c:v>
                </c:pt>
                <c:pt idx="2394">
                  <c:v>0.12735856409857993</c:v>
                </c:pt>
                <c:pt idx="2395">
                  <c:v>0.12743444632709999</c:v>
                </c:pt>
                <c:pt idx="2396">
                  <c:v>0.12747347129055009</c:v>
                </c:pt>
                <c:pt idx="2397">
                  <c:v>0.12752984068221007</c:v>
                </c:pt>
                <c:pt idx="2398">
                  <c:v>0.12757820149223997</c:v>
                </c:pt>
                <c:pt idx="2399">
                  <c:v>0.12771520925863</c:v>
                </c:pt>
                <c:pt idx="2400">
                  <c:v>0.12779922133273991</c:v>
                </c:pt>
                <c:pt idx="2401">
                  <c:v>0.1278799813265501</c:v>
                </c:pt>
                <c:pt idx="2402">
                  <c:v>0.12795152709288993</c:v>
                </c:pt>
                <c:pt idx="2403">
                  <c:v>0.12804854748815009</c:v>
                </c:pt>
                <c:pt idx="2404">
                  <c:v>0.12810372413415005</c:v>
                </c:pt>
                <c:pt idx="2405">
                  <c:v>0.12816508036513996</c:v>
                </c:pt>
                <c:pt idx="2406">
                  <c:v>0.12824204626529001</c:v>
                </c:pt>
                <c:pt idx="2407">
                  <c:v>0.12830166773722995</c:v>
                </c:pt>
                <c:pt idx="2408">
                  <c:v>0.12836246769790005</c:v>
                </c:pt>
                <c:pt idx="2409">
                  <c:v>0.12842633081494004</c:v>
                </c:pt>
                <c:pt idx="2410">
                  <c:v>0.12850763282213995</c:v>
                </c:pt>
                <c:pt idx="2411">
                  <c:v>0.12852822933063002</c:v>
                </c:pt>
                <c:pt idx="2412">
                  <c:v>0.12863500596675004</c:v>
                </c:pt>
                <c:pt idx="2413">
                  <c:v>0.12869950555913001</c:v>
                </c:pt>
                <c:pt idx="2414">
                  <c:v>0.12878568568676996</c:v>
                </c:pt>
                <c:pt idx="2415">
                  <c:v>0.12884422313194999</c:v>
                </c:pt>
                <c:pt idx="2416">
                  <c:v>0.12899490285195991</c:v>
                </c:pt>
                <c:pt idx="2417">
                  <c:v>0.12901280866353004</c:v>
                </c:pt>
                <c:pt idx="2418">
                  <c:v>0.12913040619728999</c:v>
                </c:pt>
                <c:pt idx="2419">
                  <c:v>0.1291986998833401</c:v>
                </c:pt>
                <c:pt idx="2420">
                  <c:v>0.12926536752925011</c:v>
                </c:pt>
                <c:pt idx="2421">
                  <c:v>0.12937864832595003</c:v>
                </c:pt>
                <c:pt idx="2422">
                  <c:v>0.12945561422610008</c:v>
                </c:pt>
                <c:pt idx="2423">
                  <c:v>0.12951902979170993</c:v>
                </c:pt>
                <c:pt idx="2424">
                  <c:v>0.1296010083177801</c:v>
                </c:pt>
                <c:pt idx="2425">
                  <c:v>0.12963556266870002</c:v>
                </c:pt>
                <c:pt idx="2426">
                  <c:v>0.12969572615402991</c:v>
                </c:pt>
                <c:pt idx="2427">
                  <c:v>0.12974233930482004</c:v>
                </c:pt>
                <c:pt idx="2428">
                  <c:v>0.12982814552487998</c:v>
                </c:pt>
                <c:pt idx="2429">
                  <c:v>0.12985291003460997</c:v>
                </c:pt>
                <c:pt idx="2430">
                  <c:v>0.12994071620239001</c:v>
                </c:pt>
                <c:pt idx="2431">
                  <c:v>0.1300144300222501</c:v>
                </c:pt>
                <c:pt idx="2432">
                  <c:v>0.13007947162801003</c:v>
                </c:pt>
                <c:pt idx="2433">
                  <c:v>0.13013313095276002</c:v>
                </c:pt>
                <c:pt idx="2434">
                  <c:v>0.13021118087967998</c:v>
                </c:pt>
                <c:pt idx="2435">
                  <c:v>0.13029031483335007</c:v>
                </c:pt>
                <c:pt idx="2436">
                  <c:v>0.13038570918846992</c:v>
                </c:pt>
                <c:pt idx="2437">
                  <c:v>0.13045779696817994</c:v>
                </c:pt>
                <c:pt idx="2438">
                  <c:v>0.13050580723947003</c:v>
                </c:pt>
                <c:pt idx="2439">
                  <c:v>0.13062044724494992</c:v>
                </c:pt>
                <c:pt idx="2440">
                  <c:v>0.13066866033136004</c:v>
                </c:pt>
                <c:pt idx="2441">
                  <c:v>0.13070441305668989</c:v>
                </c:pt>
                <c:pt idx="2442">
                  <c:v>0.13080685358576005</c:v>
                </c:pt>
                <c:pt idx="2443">
                  <c:v>0.13091525626202993</c:v>
                </c:pt>
                <c:pt idx="2444">
                  <c:v>0.13097487773398009</c:v>
                </c:pt>
                <c:pt idx="2445">
                  <c:v>0.13104100336649993</c:v>
                </c:pt>
                <c:pt idx="2446">
                  <c:v>0.13106268390174991</c:v>
                </c:pt>
                <c:pt idx="2447">
                  <c:v>0.13116686222430007</c:v>
                </c:pt>
                <c:pt idx="2448">
                  <c:v>0.13126596690193004</c:v>
                </c:pt>
                <c:pt idx="2449">
                  <c:v>0.13131851421773999</c:v>
                </c:pt>
                <c:pt idx="2450">
                  <c:v>0.13134073676637992</c:v>
                </c:pt>
                <c:pt idx="2451">
                  <c:v>0.13139935644101008</c:v>
                </c:pt>
                <c:pt idx="2452">
                  <c:v>0.13145184950955002</c:v>
                </c:pt>
                <c:pt idx="2453">
                  <c:v>0.13155266399848009</c:v>
                </c:pt>
                <c:pt idx="2454">
                  <c:v>0.13158417327226002</c:v>
                </c:pt>
                <c:pt idx="2455">
                  <c:v>0.13171093190583005</c:v>
                </c:pt>
                <c:pt idx="2456">
                  <c:v>0.13177976760525989</c:v>
                </c:pt>
                <c:pt idx="2457">
                  <c:v>0.13183776303705996</c:v>
                </c:pt>
                <c:pt idx="2458">
                  <c:v>0.13188708625476009</c:v>
                </c:pt>
                <c:pt idx="2459">
                  <c:v>0.13195863202109992</c:v>
                </c:pt>
                <c:pt idx="2460">
                  <c:v>0.13209250932628991</c:v>
                </c:pt>
                <c:pt idx="2461">
                  <c:v>0.1321678491862901</c:v>
                </c:pt>
                <c:pt idx="2462">
                  <c:v>0.13226324354140995</c:v>
                </c:pt>
                <c:pt idx="2463">
                  <c:v>0.13230714662530008</c:v>
                </c:pt>
                <c:pt idx="2464">
                  <c:v>0.13239386876630999</c:v>
                </c:pt>
                <c:pt idx="2465">
                  <c:v>0.13246968695938999</c:v>
                </c:pt>
                <c:pt idx="2466">
                  <c:v>0.13251907385740003</c:v>
                </c:pt>
                <c:pt idx="2467">
                  <c:v>0.13261663626603992</c:v>
                </c:pt>
                <c:pt idx="2468">
                  <c:v>0.13264427894849007</c:v>
                </c:pt>
                <c:pt idx="2469">
                  <c:v>0.13272774900921003</c:v>
                </c:pt>
                <c:pt idx="2470">
                  <c:v>0.13276785799943003</c:v>
                </c:pt>
                <c:pt idx="2471">
                  <c:v>0.13281663920374998</c:v>
                </c:pt>
                <c:pt idx="2472">
                  <c:v>0.1328659624214501</c:v>
                </c:pt>
                <c:pt idx="2473">
                  <c:v>0.13292558389340003</c:v>
                </c:pt>
                <c:pt idx="2474">
                  <c:v>0.1329889994590201</c:v>
                </c:pt>
                <c:pt idx="2475">
                  <c:v>0.13311691461700992</c:v>
                </c:pt>
                <c:pt idx="2476">
                  <c:v>0.13315322951356001</c:v>
                </c:pt>
                <c:pt idx="2477">
                  <c:v>0.13322477527990007</c:v>
                </c:pt>
                <c:pt idx="2478">
                  <c:v>0.13327572453774006</c:v>
                </c:pt>
                <c:pt idx="2479">
                  <c:v>0.13340526573587996</c:v>
                </c:pt>
                <c:pt idx="2480">
                  <c:v>0.13349415593041991</c:v>
                </c:pt>
                <c:pt idx="2481">
                  <c:v>0.13364483565043006</c:v>
                </c:pt>
                <c:pt idx="2482">
                  <c:v>0.13373968799216995</c:v>
                </c:pt>
                <c:pt idx="2483">
                  <c:v>0.13381231778525993</c:v>
                </c:pt>
                <c:pt idx="2484">
                  <c:v>0.13393481280944997</c:v>
                </c:pt>
                <c:pt idx="2485">
                  <c:v>0.13400744260253994</c:v>
                </c:pt>
                <c:pt idx="2486">
                  <c:v>0.13409339656962005</c:v>
                </c:pt>
                <c:pt idx="2487">
                  <c:v>0.13416733655003998</c:v>
                </c:pt>
                <c:pt idx="2488">
                  <c:v>0.1342486385572399</c:v>
                </c:pt>
                <c:pt idx="2489">
                  <c:v>0.13433265063135003</c:v>
                </c:pt>
                <c:pt idx="2490">
                  <c:v>0.13438749639673997</c:v>
                </c:pt>
                <c:pt idx="2491">
                  <c:v>0.13442533491955011</c:v>
                </c:pt>
                <c:pt idx="2492">
                  <c:v>0.13453319558244003</c:v>
                </c:pt>
                <c:pt idx="2493">
                  <c:v>0.1346340100713701</c:v>
                </c:pt>
                <c:pt idx="2494">
                  <c:v>0.13469905167713003</c:v>
                </c:pt>
                <c:pt idx="2495">
                  <c:v>0.13477926965757003</c:v>
                </c:pt>
                <c:pt idx="2496">
                  <c:v>0.13487629005281998</c:v>
                </c:pt>
                <c:pt idx="2497">
                  <c:v>0.13496084414031007</c:v>
                </c:pt>
                <c:pt idx="2498">
                  <c:v>0.13504485621441997</c:v>
                </c:pt>
                <c:pt idx="2499">
                  <c:v>0.13519770398795994</c:v>
                </c:pt>
                <c:pt idx="2500">
                  <c:v>0.13522317861688005</c:v>
                </c:pt>
                <c:pt idx="2501">
                  <c:v>0.13533103927975998</c:v>
                </c:pt>
                <c:pt idx="2502">
                  <c:v>0.1354388999426499</c:v>
                </c:pt>
                <c:pt idx="2503">
                  <c:v>0.13549093322726002</c:v>
                </c:pt>
                <c:pt idx="2504">
                  <c:v>0.13558907365035999</c:v>
                </c:pt>
                <c:pt idx="2505">
                  <c:v>0.13572020488756009</c:v>
                </c:pt>
                <c:pt idx="2506">
                  <c:v>0.13578253642642002</c:v>
                </c:pt>
                <c:pt idx="2507">
                  <c:v>0.13594351440066998</c:v>
                </c:pt>
                <c:pt idx="2508">
                  <c:v>0.136010670306</c:v>
                </c:pt>
                <c:pt idx="2509">
                  <c:v>0.13609798821435004</c:v>
                </c:pt>
                <c:pt idx="2510">
                  <c:v>0.13620855894414996</c:v>
                </c:pt>
                <c:pt idx="2511">
                  <c:v>0.13627847867033993</c:v>
                </c:pt>
                <c:pt idx="2512">
                  <c:v>0.13638959141351004</c:v>
                </c:pt>
                <c:pt idx="2513">
                  <c:v>0.1364714354340899</c:v>
                </c:pt>
                <c:pt idx="2514">
                  <c:v>0.13659880857870998</c:v>
                </c:pt>
                <c:pt idx="2515">
                  <c:v>0.13667118958987001</c:v>
                </c:pt>
                <c:pt idx="2516">
                  <c:v>0.13678959728893991</c:v>
                </c:pt>
                <c:pt idx="2517">
                  <c:v>0.13683783647986991</c:v>
                </c:pt>
                <c:pt idx="2518">
                  <c:v>0.13695816345052991</c:v>
                </c:pt>
                <c:pt idx="2519">
                  <c:v>0.13704542760492999</c:v>
                </c:pt>
                <c:pt idx="2520">
                  <c:v>0.13713702786636994</c:v>
                </c:pt>
                <c:pt idx="2521">
                  <c:v>0.13715492755688996</c:v>
                </c:pt>
                <c:pt idx="2522">
                  <c:v>0.13727307322508997</c:v>
                </c:pt>
                <c:pt idx="2523">
                  <c:v>0.13738310194149994</c:v>
                </c:pt>
                <c:pt idx="2524">
                  <c:v>0.13750505495230003</c:v>
                </c:pt>
                <c:pt idx="2525">
                  <c:v>0.13761399964195009</c:v>
                </c:pt>
                <c:pt idx="2526">
                  <c:v>0.13774299882670005</c:v>
                </c:pt>
                <c:pt idx="2527">
                  <c:v>0.13778744392396991</c:v>
                </c:pt>
                <c:pt idx="2528">
                  <c:v>0.13786820391779009</c:v>
                </c:pt>
                <c:pt idx="2529">
                  <c:v>0.13790885492139004</c:v>
                </c:pt>
                <c:pt idx="2530">
                  <c:v>0.1380259298117601</c:v>
                </c:pt>
                <c:pt idx="2531">
                  <c:v>0.13813595852817007</c:v>
                </c:pt>
                <c:pt idx="2532">
                  <c:v>0.13830018858271997</c:v>
                </c:pt>
                <c:pt idx="2533">
                  <c:v>0.13836902428215003</c:v>
                </c:pt>
                <c:pt idx="2534">
                  <c:v>0.13842539367380002</c:v>
                </c:pt>
                <c:pt idx="2535">
                  <c:v>0.13849206131971004</c:v>
                </c:pt>
                <c:pt idx="2536">
                  <c:v>0.1386167243974199</c:v>
                </c:pt>
                <c:pt idx="2537">
                  <c:v>0.1386838180971699</c:v>
                </c:pt>
                <c:pt idx="2538">
                  <c:v>0.13877445029137991</c:v>
                </c:pt>
                <c:pt idx="2539">
                  <c:v>0.13883678183024006</c:v>
                </c:pt>
                <c:pt idx="2540">
                  <c:v>0.13893163417196996</c:v>
                </c:pt>
                <c:pt idx="2541">
                  <c:v>0.13902052436650991</c:v>
                </c:pt>
                <c:pt idx="2542">
                  <c:v>0.13908610798565002</c:v>
                </c:pt>
                <c:pt idx="2543">
                  <c:v>0.13919342663515999</c:v>
                </c:pt>
                <c:pt idx="2544">
                  <c:v>0.13925701812453006</c:v>
                </c:pt>
                <c:pt idx="2545">
                  <c:v>0.13931971575300994</c:v>
                </c:pt>
                <c:pt idx="2546">
                  <c:v>0.13942378232221997</c:v>
                </c:pt>
                <c:pt idx="2547">
                  <c:v>0.13945467708496007</c:v>
                </c:pt>
                <c:pt idx="2548">
                  <c:v>0.13954040393244993</c:v>
                </c:pt>
                <c:pt idx="2549">
                  <c:v>0.13960589881834995</c:v>
                </c:pt>
                <c:pt idx="2550">
                  <c:v>0.1396546800226699</c:v>
                </c:pt>
                <c:pt idx="2551">
                  <c:v>0.13972730981577008</c:v>
                </c:pt>
                <c:pt idx="2552">
                  <c:v>0.13987365342872993</c:v>
                </c:pt>
                <c:pt idx="2553">
                  <c:v>0.13992514469996009</c:v>
                </c:pt>
                <c:pt idx="2554">
                  <c:v>0.1400584799917699</c:v>
                </c:pt>
                <c:pt idx="2555">
                  <c:v>0.14017338682860991</c:v>
                </c:pt>
                <c:pt idx="2556">
                  <c:v>0.14023463434069994</c:v>
                </c:pt>
                <c:pt idx="2557">
                  <c:v>0.14026413592961995</c:v>
                </c:pt>
                <c:pt idx="2558">
                  <c:v>0.1403874821142399</c:v>
                </c:pt>
                <c:pt idx="2559">
                  <c:v>0.14046986814819995</c:v>
                </c:pt>
                <c:pt idx="2560">
                  <c:v>0.14054683404835</c:v>
                </c:pt>
                <c:pt idx="2561">
                  <c:v>0.1406205478682101</c:v>
                </c:pt>
                <c:pt idx="2562">
                  <c:v>0.14070998007613</c:v>
                </c:pt>
                <c:pt idx="2563">
                  <c:v>0.14072786651771008</c:v>
                </c:pt>
                <c:pt idx="2564">
                  <c:v>0.14081025255167989</c:v>
                </c:pt>
                <c:pt idx="2565">
                  <c:v>0.14087054941650989</c:v>
                </c:pt>
                <c:pt idx="2566">
                  <c:v>0.14097014649916995</c:v>
                </c:pt>
                <c:pt idx="2567">
                  <c:v>0.1410070034091</c:v>
                </c:pt>
                <c:pt idx="2568">
                  <c:v>0.14118153171788994</c:v>
                </c:pt>
                <c:pt idx="2569">
                  <c:v>0.1412969805681199</c:v>
                </c:pt>
                <c:pt idx="2570">
                  <c:v>0.14136744230769005</c:v>
                </c:pt>
                <c:pt idx="2571">
                  <c:v>0.14147584498395993</c:v>
                </c:pt>
                <c:pt idx="2572">
                  <c:v>0.14152625222841997</c:v>
                </c:pt>
                <c:pt idx="2573">
                  <c:v>0.14163736497159007</c:v>
                </c:pt>
                <c:pt idx="2574">
                  <c:v>0.14167677936154011</c:v>
                </c:pt>
                <c:pt idx="2575">
                  <c:v>0.14177015825001993</c:v>
                </c:pt>
                <c:pt idx="2576">
                  <c:v>0.14184231095823008</c:v>
                </c:pt>
                <c:pt idx="2577">
                  <c:v>0.14190240951507005</c:v>
                </c:pt>
                <c:pt idx="2578">
                  <c:v>0.14204159171541009</c:v>
                </c:pt>
                <c:pt idx="2579">
                  <c:v>0.14212246694788999</c:v>
                </c:pt>
                <c:pt idx="2580">
                  <c:v>0.14218479848673993</c:v>
                </c:pt>
                <c:pt idx="2581">
                  <c:v>0.1422242657428201</c:v>
                </c:pt>
                <c:pt idx="2582">
                  <c:v>0.14228158574554994</c:v>
                </c:pt>
                <c:pt idx="2583">
                  <c:v>0.14232301189898</c:v>
                </c:pt>
                <c:pt idx="2584">
                  <c:v>0.14240431390617991</c:v>
                </c:pt>
                <c:pt idx="2585">
                  <c:v>0.14249591416763008</c:v>
                </c:pt>
                <c:pt idx="2586">
                  <c:v>0.14256691792057996</c:v>
                </c:pt>
                <c:pt idx="2587">
                  <c:v>0.14268399281095001</c:v>
                </c:pt>
                <c:pt idx="2588">
                  <c:v>0.14273060596174991</c:v>
                </c:pt>
                <c:pt idx="2589">
                  <c:v>0.14284782166044008</c:v>
                </c:pt>
                <c:pt idx="2590">
                  <c:v>0.14292031064520994</c:v>
                </c:pt>
                <c:pt idx="2591">
                  <c:v>0.14301841506723001</c:v>
                </c:pt>
                <c:pt idx="2592">
                  <c:v>0.1431186875427799</c:v>
                </c:pt>
                <c:pt idx="2593">
                  <c:v>0.14317397290767997</c:v>
                </c:pt>
                <c:pt idx="2594">
                  <c:v>0.14328887974451998</c:v>
                </c:pt>
                <c:pt idx="2595">
                  <c:v>0.14335012725661</c:v>
                </c:pt>
                <c:pt idx="2596">
                  <c:v>0.14351002120411005</c:v>
                </c:pt>
                <c:pt idx="2597">
                  <c:v>0.14364227246914996</c:v>
                </c:pt>
                <c:pt idx="2598">
                  <c:v>0.14372140642283004</c:v>
                </c:pt>
                <c:pt idx="2599">
                  <c:v>0.14377560776095999</c:v>
                </c:pt>
                <c:pt idx="2600">
                  <c:v>0.14388563647736996</c:v>
                </c:pt>
                <c:pt idx="2601">
                  <c:v>0.14395555620355993</c:v>
                </c:pt>
                <c:pt idx="2602">
                  <c:v>0.14398699297967998</c:v>
                </c:pt>
                <c:pt idx="2603">
                  <c:v>0.14402927002342003</c:v>
                </c:pt>
                <c:pt idx="2604">
                  <c:v>0.14406721096011998</c:v>
                </c:pt>
                <c:pt idx="2605">
                  <c:v>0.14418157578358004</c:v>
                </c:pt>
                <c:pt idx="2606">
                  <c:v>0.1442749290182801</c:v>
                </c:pt>
                <c:pt idx="2607">
                  <c:v>0.14434038570430996</c:v>
                </c:pt>
                <c:pt idx="2608">
                  <c:v>0.14446721683554009</c:v>
                </c:pt>
                <c:pt idx="2609">
                  <c:v>0.14452456566570993</c:v>
                </c:pt>
                <c:pt idx="2610">
                  <c:v>0.14459784206043991</c:v>
                </c:pt>
                <c:pt idx="2611">
                  <c:v>0.14466830380002005</c:v>
                </c:pt>
                <c:pt idx="2612">
                  <c:v>0.14472196312477004</c:v>
                </c:pt>
                <c:pt idx="2613">
                  <c:v>0.14481844150665002</c:v>
                </c:pt>
                <c:pt idx="2614">
                  <c:v>0.14486180257714998</c:v>
                </c:pt>
                <c:pt idx="2615">
                  <c:v>0.14496207505270009</c:v>
                </c:pt>
                <c:pt idx="2616">
                  <c:v>0.14504717115356991</c:v>
                </c:pt>
                <c:pt idx="2617">
                  <c:v>0.14513335128120008</c:v>
                </c:pt>
                <c:pt idx="2618">
                  <c:v>0.14520218698062992</c:v>
                </c:pt>
                <c:pt idx="2619">
                  <c:v>0.14526560254624998</c:v>
                </c:pt>
                <c:pt idx="2620">
                  <c:v>0.1453372240222699</c:v>
                </c:pt>
                <c:pt idx="2621">
                  <c:v>0.14536912710208005</c:v>
                </c:pt>
                <c:pt idx="2622">
                  <c:v>0.14551601272843007</c:v>
                </c:pt>
                <c:pt idx="2623">
                  <c:v>0.14557292413347001</c:v>
                </c:pt>
                <c:pt idx="2624">
                  <c:v>0.14565693620756992</c:v>
                </c:pt>
                <c:pt idx="2625">
                  <c:v>0.14570203637613011</c:v>
                </c:pt>
                <c:pt idx="2626">
                  <c:v>0.14573578553661992</c:v>
                </c:pt>
                <c:pt idx="2627">
                  <c:v>0.14581737216844992</c:v>
                </c:pt>
                <c:pt idx="2628">
                  <c:v>0.14591222451018004</c:v>
                </c:pt>
                <c:pt idx="2629">
                  <c:v>0.14595016544687001</c:v>
                </c:pt>
                <c:pt idx="2630">
                  <c:v>0.14602442128012005</c:v>
                </c:pt>
                <c:pt idx="2631">
                  <c:v>0.14611602154156</c:v>
                </c:pt>
                <c:pt idx="2632">
                  <c:v>0.1462081638163899</c:v>
                </c:pt>
                <c:pt idx="2633">
                  <c:v>0.14628434331981999</c:v>
                </c:pt>
                <c:pt idx="2634">
                  <c:v>0.14639353239281006</c:v>
                </c:pt>
                <c:pt idx="2635">
                  <c:v>0.14645803198519003</c:v>
                </c:pt>
                <c:pt idx="2636">
                  <c:v>0.14658377908966003</c:v>
                </c:pt>
                <c:pt idx="2637">
                  <c:v>0.14667111941305011</c:v>
                </c:pt>
                <c:pt idx="2638">
                  <c:v>0.14673445880966995</c:v>
                </c:pt>
                <c:pt idx="2639">
                  <c:v>0.14684448752607993</c:v>
                </c:pt>
                <c:pt idx="2640">
                  <c:v>0.14691711731917989</c:v>
                </c:pt>
                <c:pt idx="2641">
                  <c:v>0.14702823006235</c:v>
                </c:pt>
                <c:pt idx="2642">
                  <c:v>0.14708243140047994</c:v>
                </c:pt>
                <c:pt idx="2643">
                  <c:v>0.14715451918019995</c:v>
                </c:pt>
                <c:pt idx="2644">
                  <c:v>0.1472222708528701</c:v>
                </c:pt>
                <c:pt idx="2645">
                  <c:v>0.14735127003762005</c:v>
                </c:pt>
                <c:pt idx="2646">
                  <c:v>0.1474011352687099</c:v>
                </c:pt>
                <c:pt idx="2647">
                  <c:v>0.14749110949000999</c:v>
                </c:pt>
                <c:pt idx="2648">
                  <c:v>0.14761902464800003</c:v>
                </c:pt>
                <c:pt idx="2649">
                  <c:v>0.14766672182556007</c:v>
                </c:pt>
                <c:pt idx="2650">
                  <c:v>0.14777891859550008</c:v>
                </c:pt>
                <c:pt idx="2651">
                  <c:v>0.14786564073650998</c:v>
                </c:pt>
                <c:pt idx="2652">
                  <c:v>0.14790791778026002</c:v>
                </c:pt>
                <c:pt idx="2653">
                  <c:v>0.14800006005507993</c:v>
                </c:pt>
                <c:pt idx="2654">
                  <c:v>0.14802824475091003</c:v>
                </c:pt>
                <c:pt idx="2655">
                  <c:v>0.14814206756098991</c:v>
                </c:pt>
                <c:pt idx="2656">
                  <c:v>0.14821686540761991</c:v>
                </c:pt>
                <c:pt idx="2657">
                  <c:v>0.14829599936129001</c:v>
                </c:pt>
                <c:pt idx="2658">
                  <c:v>0.14833014620432006</c:v>
                </c:pt>
                <c:pt idx="2659">
                  <c:v>0.1483935617699299</c:v>
                </c:pt>
                <c:pt idx="2660">
                  <c:v>0.14848353599122999</c:v>
                </c:pt>
                <c:pt idx="2661">
                  <c:v>0.14853375165149996</c:v>
                </c:pt>
                <c:pt idx="2662">
                  <c:v>0.14864126188519999</c:v>
                </c:pt>
                <c:pt idx="2663">
                  <c:v>0.14879031556507005</c:v>
                </c:pt>
                <c:pt idx="2664">
                  <c:v>0.14887757971945992</c:v>
                </c:pt>
                <c:pt idx="2665">
                  <c:v>0.14896538588723995</c:v>
                </c:pt>
                <c:pt idx="2666">
                  <c:v>0.14903964172048001</c:v>
                </c:pt>
                <c:pt idx="2667">
                  <c:v>0.14914045620941008</c:v>
                </c:pt>
                <c:pt idx="2668">
                  <c:v>0.14920603982854996</c:v>
                </c:pt>
                <c:pt idx="2669">
                  <c:v>0.14927921163503011</c:v>
                </c:pt>
                <c:pt idx="2670">
                  <c:v>0.14932907686611996</c:v>
                </c:pt>
                <c:pt idx="2671">
                  <c:v>0.14941634102051005</c:v>
                </c:pt>
                <c:pt idx="2672">
                  <c:v>0.14951769752282007</c:v>
                </c:pt>
                <c:pt idx="2673">
                  <c:v>0.14961471791808001</c:v>
                </c:pt>
                <c:pt idx="2674">
                  <c:v>0.14970035603233001</c:v>
                </c:pt>
                <c:pt idx="2675">
                  <c:v>0.14983369132414004</c:v>
                </c:pt>
                <c:pt idx="2676">
                  <c:v>0.14989168675593989</c:v>
                </c:pt>
                <c:pt idx="2677">
                  <c:v>0.14995998044198999</c:v>
                </c:pt>
                <c:pt idx="2678">
                  <c:v>0.15009331573380003</c:v>
                </c:pt>
                <c:pt idx="2679">
                  <c:v>0.15018317490780997</c:v>
                </c:pt>
                <c:pt idx="2680">
                  <c:v>0.15026513397567998</c:v>
                </c:pt>
                <c:pt idx="2681">
                  <c:v>0.15036865853152004</c:v>
                </c:pt>
                <c:pt idx="2682">
                  <c:v>0.15044074631123006</c:v>
                </c:pt>
                <c:pt idx="2683">
                  <c:v>0.15052150630505001</c:v>
                </c:pt>
                <c:pt idx="2684">
                  <c:v>0.15061364857987991</c:v>
                </c:pt>
                <c:pt idx="2685">
                  <c:v>0.15069549260046</c:v>
                </c:pt>
                <c:pt idx="2686">
                  <c:v>0.15079387400237998</c:v>
                </c:pt>
                <c:pt idx="2687">
                  <c:v>0.15086460077543995</c:v>
                </c:pt>
                <c:pt idx="2688">
                  <c:v>0.15092639030090993</c:v>
                </c:pt>
                <c:pt idx="2689">
                  <c:v>0.15099359996018991</c:v>
                </c:pt>
                <c:pt idx="2690">
                  <c:v>0.15106065308054006</c:v>
                </c:pt>
                <c:pt idx="2691">
                  <c:v>0.15117690018889007</c:v>
                </c:pt>
                <c:pt idx="2692">
                  <c:v>0.15129224933330998</c:v>
                </c:pt>
                <c:pt idx="2693">
                  <c:v>0.15142558462512001</c:v>
                </c:pt>
                <c:pt idx="2694">
                  <c:v>0.15152189160723006</c:v>
                </c:pt>
                <c:pt idx="2695">
                  <c:v>0.15160282300080996</c:v>
                </c:pt>
                <c:pt idx="2696">
                  <c:v>0.1517242339982301</c:v>
                </c:pt>
                <c:pt idx="2697">
                  <c:v>0.15180282593853001</c:v>
                </c:pt>
                <c:pt idx="2698">
                  <c:v>0.15189984633378995</c:v>
                </c:pt>
                <c:pt idx="2699">
                  <c:v>0.15197356015365004</c:v>
                </c:pt>
                <c:pt idx="2700">
                  <c:v>0.15205377813409005</c:v>
                </c:pt>
                <c:pt idx="2701">
                  <c:v>0.15213237007437996</c:v>
                </c:pt>
                <c:pt idx="2702">
                  <c:v>0.15220987798790997</c:v>
                </c:pt>
                <c:pt idx="2703">
                  <c:v>0.15229063798172993</c:v>
                </c:pt>
                <c:pt idx="2704">
                  <c:v>0.15236829912427008</c:v>
                </c:pt>
                <c:pt idx="2705">
                  <c:v>0.15244456978203003</c:v>
                </c:pt>
                <c:pt idx="2706">
                  <c:v>0.15254863635124005</c:v>
                </c:pt>
                <c:pt idx="2707">
                  <c:v>0.15265974909441993</c:v>
                </c:pt>
                <c:pt idx="2708">
                  <c:v>0.15275514344953001</c:v>
                </c:pt>
                <c:pt idx="2709">
                  <c:v>0.15286029404550994</c:v>
                </c:pt>
                <c:pt idx="2710">
                  <c:v>0.15292154155759996</c:v>
                </c:pt>
                <c:pt idx="2711">
                  <c:v>0.15298971223804991</c:v>
                </c:pt>
                <c:pt idx="2712">
                  <c:v>0.15311287228121007</c:v>
                </c:pt>
                <c:pt idx="2713">
                  <c:v>0.15317032569963995</c:v>
                </c:pt>
                <c:pt idx="2714">
                  <c:v>0.1532479201008401</c:v>
                </c:pt>
                <c:pt idx="2715">
                  <c:v>0.15335081615562007</c:v>
                </c:pt>
                <c:pt idx="2716">
                  <c:v>0.15340772756066001</c:v>
                </c:pt>
                <c:pt idx="2717">
                  <c:v>0.15347927332700007</c:v>
                </c:pt>
                <c:pt idx="2718">
                  <c:v>0.15357575170887006</c:v>
                </c:pt>
                <c:pt idx="2719">
                  <c:v>0.15364648161519989</c:v>
                </c:pt>
                <c:pt idx="2720">
                  <c:v>0.15379147303463991</c:v>
                </c:pt>
                <c:pt idx="2721">
                  <c:v>0.15389391356372006</c:v>
                </c:pt>
                <c:pt idx="2722">
                  <c:v>0.15399310201250005</c:v>
                </c:pt>
                <c:pt idx="2723">
                  <c:v>0.15408958039438003</c:v>
                </c:pt>
                <c:pt idx="2724">
                  <c:v>0.15414920186632997</c:v>
                </c:pt>
                <c:pt idx="2725">
                  <c:v>0.15427982709123</c:v>
                </c:pt>
                <c:pt idx="2726">
                  <c:v>0.15437793151325008</c:v>
                </c:pt>
                <c:pt idx="2727">
                  <c:v>0.15450638868463007</c:v>
                </c:pt>
                <c:pt idx="2728">
                  <c:v>0.1545405355276499</c:v>
                </c:pt>
                <c:pt idx="2729">
                  <c:v>0.15463376182923994</c:v>
                </c:pt>
                <c:pt idx="2730">
                  <c:v>0.15473511833154996</c:v>
                </c:pt>
                <c:pt idx="2731">
                  <c:v>0.15484805886881992</c:v>
                </c:pt>
                <c:pt idx="2732">
                  <c:v>0.15498948392230005</c:v>
                </c:pt>
                <c:pt idx="2733">
                  <c:v>0.15516330890279995</c:v>
                </c:pt>
                <c:pt idx="2734">
                  <c:v>0.15530260634180992</c:v>
                </c:pt>
                <c:pt idx="2735">
                  <c:v>0.15536222781375009</c:v>
                </c:pt>
                <c:pt idx="2736">
                  <c:v>0.15541155103144999</c:v>
                </c:pt>
                <c:pt idx="2737">
                  <c:v>0.15551561760067001</c:v>
                </c:pt>
                <c:pt idx="2738">
                  <c:v>0.15561101195579008</c:v>
                </c:pt>
                <c:pt idx="2739">
                  <c:v>0.15574160807035997</c:v>
                </c:pt>
                <c:pt idx="2740">
                  <c:v>0.15582131314773995</c:v>
                </c:pt>
                <c:pt idx="2741">
                  <c:v>0.15592053219104995</c:v>
                </c:pt>
                <c:pt idx="2742">
                  <c:v>0.15601752199179009</c:v>
                </c:pt>
                <c:pt idx="2743">
                  <c:v>0.15610478614617995</c:v>
                </c:pt>
                <c:pt idx="2744">
                  <c:v>0.15618500412661995</c:v>
                </c:pt>
                <c:pt idx="2745">
                  <c:v>0.15630641512404009</c:v>
                </c:pt>
                <c:pt idx="2746">
                  <c:v>0.15640831363973007</c:v>
                </c:pt>
                <c:pt idx="2747">
                  <c:v>0.15656712356045999</c:v>
                </c:pt>
                <c:pt idx="2748">
                  <c:v>0.15670154287902993</c:v>
                </c:pt>
                <c:pt idx="2749">
                  <c:v>0.15677200461860008</c:v>
                </c:pt>
                <c:pt idx="2750">
                  <c:v>0.15685059655889999</c:v>
                </c:pt>
                <c:pt idx="2751">
                  <c:v>0.15692647843227991</c:v>
                </c:pt>
                <c:pt idx="2752">
                  <c:v>0.15709992271430995</c:v>
                </c:pt>
                <c:pt idx="2753">
                  <c:v>0.15713406955733999</c:v>
                </c:pt>
                <c:pt idx="2754">
                  <c:v>0.15725493854136996</c:v>
                </c:pt>
                <c:pt idx="2755">
                  <c:v>0.15731130793302994</c:v>
                </c:pt>
                <c:pt idx="2756">
                  <c:v>0.15739423598037994</c:v>
                </c:pt>
                <c:pt idx="2757">
                  <c:v>0.15744626926498007</c:v>
                </c:pt>
                <c:pt idx="2758">
                  <c:v>0.15751835704470007</c:v>
                </c:pt>
                <c:pt idx="2759">
                  <c:v>0.15768150307248008</c:v>
                </c:pt>
                <c:pt idx="2760">
                  <c:v>0.15783760292630999</c:v>
                </c:pt>
                <c:pt idx="2761">
                  <c:v>0.15796335003077999</c:v>
                </c:pt>
                <c:pt idx="2762">
                  <c:v>0.15808313498805004</c:v>
                </c:pt>
                <c:pt idx="2763">
                  <c:v>0.15816660504878</c:v>
                </c:pt>
                <c:pt idx="2764">
                  <c:v>0.15822405846719989</c:v>
                </c:pt>
                <c:pt idx="2765">
                  <c:v>0.1584246034182899</c:v>
                </c:pt>
                <c:pt idx="2766">
                  <c:v>0.15850915750577999</c:v>
                </c:pt>
                <c:pt idx="2767">
                  <c:v>0.15864466085112006</c:v>
                </c:pt>
                <c:pt idx="2768">
                  <c:v>0.1587399263443301</c:v>
                </c:pt>
                <c:pt idx="2769">
                  <c:v>0.15879263050421999</c:v>
                </c:pt>
                <c:pt idx="2770">
                  <c:v>0.15895144042494991</c:v>
                </c:pt>
                <c:pt idx="2771">
                  <c:v>0.15899263344193004</c:v>
                </c:pt>
                <c:pt idx="2772">
                  <c:v>0.1590798975963299</c:v>
                </c:pt>
                <c:pt idx="2773">
                  <c:v>0.15910591423862996</c:v>
                </c:pt>
                <c:pt idx="2774">
                  <c:v>0.15923545543677009</c:v>
                </c:pt>
                <c:pt idx="2775">
                  <c:v>0.15935632442081005</c:v>
                </c:pt>
                <c:pt idx="2776">
                  <c:v>0.15951567635491992</c:v>
                </c:pt>
                <c:pt idx="2777">
                  <c:v>0.15954277702398989</c:v>
                </c:pt>
                <c:pt idx="2778">
                  <c:v>0.15963762936572001</c:v>
                </c:pt>
                <c:pt idx="2779">
                  <c:v>0.15968597423995989</c:v>
                </c:pt>
                <c:pt idx="2780">
                  <c:v>0.15980727955407992</c:v>
                </c:pt>
                <c:pt idx="2781">
                  <c:v>0.15989671176200004</c:v>
                </c:pt>
                <c:pt idx="2782">
                  <c:v>0.16009400463281009</c:v>
                </c:pt>
                <c:pt idx="2783">
                  <c:v>0.16014983201107991</c:v>
                </c:pt>
                <c:pt idx="2784">
                  <c:v>0.16024034824576994</c:v>
                </c:pt>
                <c:pt idx="2785">
                  <c:v>0.16031006585853991</c:v>
                </c:pt>
                <c:pt idx="2786">
                  <c:v>0.1603612172297999</c:v>
                </c:pt>
                <c:pt idx="2787">
                  <c:v>0.16043655708981008</c:v>
                </c:pt>
                <c:pt idx="2788">
                  <c:v>0.16053520352520989</c:v>
                </c:pt>
                <c:pt idx="2789">
                  <c:v>0.16064794230853008</c:v>
                </c:pt>
                <c:pt idx="2790">
                  <c:v>0.16088859624984009</c:v>
                </c:pt>
                <c:pt idx="2791">
                  <c:v>0.16099428885919997</c:v>
                </c:pt>
                <c:pt idx="2792">
                  <c:v>0.16104144402338005</c:v>
                </c:pt>
                <c:pt idx="2793">
                  <c:v>0.16117098522151996</c:v>
                </c:pt>
                <c:pt idx="2794">
                  <c:v>0.16122030843922008</c:v>
                </c:pt>
                <c:pt idx="2795">
                  <c:v>0.16134664721643999</c:v>
                </c:pt>
                <c:pt idx="2796">
                  <c:v>0.16146258842067995</c:v>
                </c:pt>
                <c:pt idx="2797">
                  <c:v>0.1615942976723399</c:v>
                </c:pt>
                <c:pt idx="2798">
                  <c:v>0.16171896075004999</c:v>
                </c:pt>
                <c:pt idx="2799">
                  <c:v>0.16178020826214001</c:v>
                </c:pt>
                <c:pt idx="2800">
                  <c:v>0.16185175402847007</c:v>
                </c:pt>
                <c:pt idx="2801">
                  <c:v>0.1619314299955299</c:v>
                </c:pt>
                <c:pt idx="2802">
                  <c:v>0.16202899240417001</c:v>
                </c:pt>
                <c:pt idx="2803">
                  <c:v>0.16205826112676003</c:v>
                </c:pt>
                <c:pt idx="2804">
                  <c:v>0.16216341172273996</c:v>
                </c:pt>
                <c:pt idx="2805">
                  <c:v>0.16223216090356996</c:v>
                </c:pt>
                <c:pt idx="2806">
                  <c:v>0.16239268338305002</c:v>
                </c:pt>
                <c:pt idx="2807">
                  <c:v>0.16247181733671989</c:v>
                </c:pt>
                <c:pt idx="2808">
                  <c:v>0.16256233357139993</c:v>
                </c:pt>
                <c:pt idx="2809">
                  <c:v>0.16277263476336001</c:v>
                </c:pt>
                <c:pt idx="2810">
                  <c:v>0.16290607271143998</c:v>
                </c:pt>
                <c:pt idx="2811">
                  <c:v>0.16294571458248996</c:v>
                </c:pt>
                <c:pt idx="2812">
                  <c:v>0.16304906158783994</c:v>
                </c:pt>
                <c:pt idx="2813">
                  <c:v>0.16317318265217007</c:v>
                </c:pt>
                <c:pt idx="2814">
                  <c:v>0.16327724922138009</c:v>
                </c:pt>
                <c:pt idx="2815">
                  <c:v>0.16333470263980998</c:v>
                </c:pt>
                <c:pt idx="2816">
                  <c:v>0.16345719766399003</c:v>
                </c:pt>
                <c:pt idx="2817">
                  <c:v>0.16352874343032009</c:v>
                </c:pt>
                <c:pt idx="2818">
                  <c:v>0.16358587722987994</c:v>
                </c:pt>
                <c:pt idx="2819">
                  <c:v>0.16374554878286007</c:v>
                </c:pt>
                <c:pt idx="2820">
                  <c:v>0.16384744729855005</c:v>
                </c:pt>
                <c:pt idx="2821">
                  <c:v>0.16394013158675991</c:v>
                </c:pt>
                <c:pt idx="2822">
                  <c:v>0.16403877802215994</c:v>
                </c:pt>
                <c:pt idx="2823">
                  <c:v>0.16410110956101009</c:v>
                </c:pt>
                <c:pt idx="2824">
                  <c:v>0.16424693221469999</c:v>
                </c:pt>
                <c:pt idx="2825">
                  <c:v>0.16432333504736008</c:v>
                </c:pt>
                <c:pt idx="2826">
                  <c:v>0.16444691409830003</c:v>
                </c:pt>
                <c:pt idx="2827">
                  <c:v>0.16453309422593998</c:v>
                </c:pt>
                <c:pt idx="2828">
                  <c:v>0.16458295945702006</c:v>
                </c:pt>
                <c:pt idx="2829">
                  <c:v>0.1647293030699799</c:v>
                </c:pt>
                <c:pt idx="2830">
                  <c:v>0.16483553769271997</c:v>
                </c:pt>
                <c:pt idx="2831">
                  <c:v>0.16491521365978001</c:v>
                </c:pt>
                <c:pt idx="2832">
                  <c:v>0.16501440210856</c:v>
                </c:pt>
                <c:pt idx="2833">
                  <c:v>0.16514014921303</c:v>
                </c:pt>
                <c:pt idx="2834">
                  <c:v>0.16528486678584997</c:v>
                </c:pt>
                <c:pt idx="2835">
                  <c:v>0.16534340423103</c:v>
                </c:pt>
                <c:pt idx="2836">
                  <c:v>0.16545939509463992</c:v>
                </c:pt>
                <c:pt idx="2837">
                  <c:v>0.16552660475391989</c:v>
                </c:pt>
                <c:pt idx="2838">
                  <c:v>0.16558514219910991</c:v>
                </c:pt>
                <c:pt idx="2839">
                  <c:v>0.16573853198603006</c:v>
                </c:pt>
                <c:pt idx="2840">
                  <c:v>0.16587653453549001</c:v>
                </c:pt>
                <c:pt idx="2841">
                  <c:v>0.1659575053920801</c:v>
                </c:pt>
                <c:pt idx="2842">
                  <c:v>0.16602850914503997</c:v>
                </c:pt>
                <c:pt idx="2843">
                  <c:v>0.16613420175440008</c:v>
                </c:pt>
                <c:pt idx="2844">
                  <c:v>0.16628921758146009</c:v>
                </c:pt>
                <c:pt idx="2845">
                  <c:v>0.16639220012391998</c:v>
                </c:pt>
                <c:pt idx="2846">
                  <c:v>0.16659653916867989</c:v>
                </c:pt>
                <c:pt idx="2847">
                  <c:v>0.16673637862106006</c:v>
                </c:pt>
                <c:pt idx="2848">
                  <c:v>0.16686917189948991</c:v>
                </c:pt>
                <c:pt idx="2849">
                  <c:v>0.16702507739406003</c:v>
                </c:pt>
                <c:pt idx="2850">
                  <c:v>0.16708561160255009</c:v>
                </c:pt>
                <c:pt idx="2851">
                  <c:v>0.16725129133332994</c:v>
                </c:pt>
                <c:pt idx="2852">
                  <c:v>0.16738950474557002</c:v>
                </c:pt>
                <c:pt idx="2853">
                  <c:v>0.16750495359579998</c:v>
                </c:pt>
                <c:pt idx="2854">
                  <c:v>0.16767189371725011</c:v>
                </c:pt>
                <c:pt idx="2855">
                  <c:v>0.1678914091366901</c:v>
                </c:pt>
                <c:pt idx="2856">
                  <c:v>0.16800219594537991</c:v>
                </c:pt>
                <c:pt idx="2857">
                  <c:v>0.16813802522519006</c:v>
                </c:pt>
                <c:pt idx="2858">
                  <c:v>0.16831309554736995</c:v>
                </c:pt>
                <c:pt idx="2859">
                  <c:v>0.1684664853342801</c:v>
                </c:pt>
                <c:pt idx="2860">
                  <c:v>0.16862583726839997</c:v>
                </c:pt>
                <c:pt idx="2861">
                  <c:v>0.1688139159117199</c:v>
                </c:pt>
                <c:pt idx="2862">
                  <c:v>0.16895050328382011</c:v>
                </c:pt>
                <c:pt idx="2863">
                  <c:v>0.16919766138570003</c:v>
                </c:pt>
                <c:pt idx="2864">
                  <c:v>0.16933424875780001</c:v>
                </c:pt>
                <c:pt idx="2865">
                  <c:v>0.16953533572227997</c:v>
                </c:pt>
                <c:pt idx="2866">
                  <c:v>0.16973465285050993</c:v>
                </c:pt>
                <c:pt idx="2867">
                  <c:v>0.16982090070509992</c:v>
                </c:pt>
                <c:pt idx="2868">
                  <c:v>0.17003785959396001</c:v>
                </c:pt>
                <c:pt idx="2869">
                  <c:v>0.17019267717143993</c:v>
                </c:pt>
                <c:pt idx="2870">
                  <c:v>0.17033534747312995</c:v>
                </c:pt>
                <c:pt idx="2871">
                  <c:v>0.17048819524665992</c:v>
                </c:pt>
                <c:pt idx="2872">
                  <c:v>0.1707586599239499</c:v>
                </c:pt>
                <c:pt idx="2873">
                  <c:v>0.17088603306855998</c:v>
                </c:pt>
                <c:pt idx="2874">
                  <c:v>0.17102858258784992</c:v>
                </c:pt>
                <c:pt idx="2875">
                  <c:v>0.17126140058694994</c:v>
                </c:pt>
                <c:pt idx="2876">
                  <c:v>0.17134349236240998</c:v>
                </c:pt>
                <c:pt idx="2877">
                  <c:v>0.1714941720824199</c:v>
                </c:pt>
                <c:pt idx="2878">
                  <c:v>0.17183509849928003</c:v>
                </c:pt>
                <c:pt idx="2879">
                  <c:v>0.17194350117554991</c:v>
                </c:pt>
                <c:pt idx="2880">
                  <c:v>0.17211209371167002</c:v>
                </c:pt>
                <c:pt idx="2881">
                  <c:v>0.17222263806693006</c:v>
                </c:pt>
                <c:pt idx="2882">
                  <c:v>0.17243944341947004</c:v>
                </c:pt>
                <c:pt idx="2883">
                  <c:v>0.17263565226350996</c:v>
                </c:pt>
                <c:pt idx="2884">
                  <c:v>0.17279082682817992</c:v>
                </c:pt>
                <c:pt idx="2885">
                  <c:v>0.17300638941634006</c:v>
                </c:pt>
                <c:pt idx="2886">
                  <c:v>0.17310153338507006</c:v>
                </c:pt>
                <c:pt idx="2887">
                  <c:v>0.17327468604009999</c:v>
                </c:pt>
                <c:pt idx="2888">
                  <c:v>0.1734840238706199</c:v>
                </c:pt>
                <c:pt idx="2889">
                  <c:v>0.17366818775494997</c:v>
                </c:pt>
                <c:pt idx="2890">
                  <c:v>0.17384705217079</c:v>
                </c:pt>
                <c:pt idx="2891">
                  <c:v>0.17403258165381996</c:v>
                </c:pt>
                <c:pt idx="2892">
                  <c:v>0.17424055388563997</c:v>
                </c:pt>
                <c:pt idx="2893">
                  <c:v>0.17447524567976003</c:v>
                </c:pt>
                <c:pt idx="2894">
                  <c:v>0.17470776942035005</c:v>
                </c:pt>
                <c:pt idx="2895">
                  <c:v>0.17494702319280009</c:v>
                </c:pt>
                <c:pt idx="2896">
                  <c:v>0.17508469833955997</c:v>
                </c:pt>
                <c:pt idx="2897">
                  <c:v>0.17525032481507008</c:v>
                </c:pt>
                <c:pt idx="2898">
                  <c:v>0.17545303781968991</c:v>
                </c:pt>
                <c:pt idx="2899">
                  <c:v>0.17576985986759008</c:v>
                </c:pt>
                <c:pt idx="2900">
                  <c:v>0.17587646435865989</c:v>
                </c:pt>
                <c:pt idx="2901">
                  <c:v>0.17615074325026003</c:v>
                </c:pt>
                <c:pt idx="2902">
                  <c:v>0.17628198998549993</c:v>
                </c:pt>
                <c:pt idx="2903">
                  <c:v>0.17648719935127</c:v>
                </c:pt>
                <c:pt idx="2904">
                  <c:v>0.17663191692408997</c:v>
                </c:pt>
                <c:pt idx="2905">
                  <c:v>0.17676200013561005</c:v>
                </c:pt>
                <c:pt idx="2906">
                  <c:v>0.17688947487430995</c:v>
                </c:pt>
                <c:pt idx="2907">
                  <c:v>0.17706250628443998</c:v>
                </c:pt>
                <c:pt idx="2908">
                  <c:v>0.17729100519579011</c:v>
                </c:pt>
                <c:pt idx="2909">
                  <c:v>0.1774112476095</c:v>
                </c:pt>
                <c:pt idx="2910">
                  <c:v>0.17769409771646005</c:v>
                </c:pt>
                <c:pt idx="2911">
                  <c:v>0.17788534295923997</c:v>
                </c:pt>
                <c:pt idx="2912">
                  <c:v>0.17792927043797002</c:v>
                </c:pt>
                <c:pt idx="2913">
                  <c:v>0.1780774666121101</c:v>
                </c:pt>
                <c:pt idx="2914">
                  <c:v>0.17835461700033006</c:v>
                </c:pt>
                <c:pt idx="2915">
                  <c:v>0.17855227033415999</c:v>
                </c:pt>
                <c:pt idx="2916">
                  <c:v>0.1787381809239601</c:v>
                </c:pt>
                <c:pt idx="2917">
                  <c:v>0.17894089392857992</c:v>
                </c:pt>
                <c:pt idx="2918">
                  <c:v>0.17919509820441992</c:v>
                </c:pt>
                <c:pt idx="2919">
                  <c:v>0.17924929954256008</c:v>
                </c:pt>
                <c:pt idx="2920">
                  <c:v>0.17948995348387009</c:v>
                </c:pt>
                <c:pt idx="2921">
                  <c:v>0.17979672398505997</c:v>
                </c:pt>
                <c:pt idx="2922">
                  <c:v>0.1800032401559899</c:v>
                </c:pt>
                <c:pt idx="2923">
                  <c:v>0.1800807480695199</c:v>
                </c:pt>
                <c:pt idx="2924">
                  <c:v>0.18027641490019009</c:v>
                </c:pt>
                <c:pt idx="2925">
                  <c:v>0.18041625435257003</c:v>
                </c:pt>
                <c:pt idx="2926">
                  <c:v>0.18065528225373995</c:v>
                </c:pt>
                <c:pt idx="2927">
                  <c:v>0.18083956680338997</c:v>
                </c:pt>
                <c:pt idx="2928">
                  <c:v>0.18096508777915998</c:v>
                </c:pt>
                <c:pt idx="2929">
                  <c:v>0.1812151820766601</c:v>
                </c:pt>
                <c:pt idx="2930">
                  <c:v>0.18140007695880001</c:v>
                </c:pt>
                <c:pt idx="2931">
                  <c:v>0.18170082606632998</c:v>
                </c:pt>
                <c:pt idx="2932">
                  <c:v>0.18176113940593996</c:v>
                </c:pt>
                <c:pt idx="2933">
                  <c:v>0.18192024259110995</c:v>
                </c:pt>
                <c:pt idx="2934">
                  <c:v>0.18213130876941008</c:v>
                </c:pt>
                <c:pt idx="2935">
                  <c:v>0.18232468346824993</c:v>
                </c:pt>
                <c:pt idx="2936">
                  <c:v>0.18266073176468001</c:v>
                </c:pt>
                <c:pt idx="2937">
                  <c:v>0.18280629197919995</c:v>
                </c:pt>
                <c:pt idx="2938">
                  <c:v>0.18297780959276011</c:v>
                </c:pt>
                <c:pt idx="2939">
                  <c:v>0.18304881334570999</c:v>
                </c:pt>
                <c:pt idx="2940">
                  <c:v>0.18325467368284998</c:v>
                </c:pt>
                <c:pt idx="2941">
                  <c:v>0.18341056266224998</c:v>
                </c:pt>
                <c:pt idx="2942">
                  <c:v>0.18357673437912991</c:v>
                </c:pt>
                <c:pt idx="2943">
                  <c:v>0.18392162137823997</c:v>
                </c:pt>
                <c:pt idx="2944">
                  <c:v>0.18407592870334</c:v>
                </c:pt>
                <c:pt idx="2945">
                  <c:v>0.18417179372663006</c:v>
                </c:pt>
                <c:pt idx="2946">
                  <c:v>0.18434910344753996</c:v>
                </c:pt>
                <c:pt idx="2947">
                  <c:v>0.18462124683219994</c:v>
                </c:pt>
                <c:pt idx="2948">
                  <c:v>0.18481523495547991</c:v>
                </c:pt>
                <c:pt idx="2949">
                  <c:v>0.18498542715721999</c:v>
                </c:pt>
                <c:pt idx="2950">
                  <c:v>0.18527161022256999</c:v>
                </c:pt>
                <c:pt idx="2951">
                  <c:v>0.18538543303265009</c:v>
                </c:pt>
                <c:pt idx="2952">
                  <c:v>0.18557134362244998</c:v>
                </c:pt>
                <c:pt idx="2953">
                  <c:v>0.18584939648707</c:v>
                </c:pt>
                <c:pt idx="2954">
                  <c:v>0.18597189151125004</c:v>
                </c:pt>
                <c:pt idx="2955">
                  <c:v>0.18607192503228998</c:v>
                </c:pt>
                <c:pt idx="2956">
                  <c:v>0.18631498598163998</c:v>
                </c:pt>
                <c:pt idx="2957">
                  <c:v>0.18646674972841004</c:v>
                </c:pt>
                <c:pt idx="2958">
                  <c:v>0.18662851832988991</c:v>
                </c:pt>
                <c:pt idx="2959">
                  <c:v>0.1869074066074401</c:v>
                </c:pt>
                <c:pt idx="2960">
                  <c:v>0.18703423773867001</c:v>
                </c:pt>
                <c:pt idx="2961">
                  <c:v>0.18734860549983989</c:v>
                </c:pt>
                <c:pt idx="2962">
                  <c:v>0.18746784844373998</c:v>
                </c:pt>
                <c:pt idx="2963">
                  <c:v>0.18773668708088009</c:v>
                </c:pt>
                <c:pt idx="2964">
                  <c:v>0.18781202694088006</c:v>
                </c:pt>
                <c:pt idx="2965">
                  <c:v>0.18796270666088999</c:v>
                </c:pt>
                <c:pt idx="2966">
                  <c:v>0.18819848248177995</c:v>
                </c:pt>
                <c:pt idx="2967">
                  <c:v>0.18847382527948997</c:v>
                </c:pt>
                <c:pt idx="2968">
                  <c:v>0.18855275617876011</c:v>
                </c:pt>
                <c:pt idx="2969">
                  <c:v>0.18878114686670999</c:v>
                </c:pt>
                <c:pt idx="2970">
                  <c:v>0.18894375088111004</c:v>
                </c:pt>
                <c:pt idx="2971">
                  <c:v>0.18914321180543991</c:v>
                </c:pt>
                <c:pt idx="2972">
                  <c:v>0.18935255771227011</c:v>
                </c:pt>
                <c:pt idx="2973">
                  <c:v>0.18948594725134993</c:v>
                </c:pt>
                <c:pt idx="2974">
                  <c:v>0.18965094314708009</c:v>
                </c:pt>
                <c:pt idx="2975">
                  <c:v>0.18980446813067009</c:v>
                </c:pt>
                <c:pt idx="2976">
                  <c:v>0.1900635505269499</c:v>
                </c:pt>
                <c:pt idx="2977">
                  <c:v>0.19031125064221999</c:v>
                </c:pt>
                <c:pt idx="2978">
                  <c:v>0.19047602271014008</c:v>
                </c:pt>
                <c:pt idx="2979">
                  <c:v>0.19064091852143994</c:v>
                </c:pt>
                <c:pt idx="2980">
                  <c:v>0.19070841684242001</c:v>
                </c:pt>
                <c:pt idx="2981">
                  <c:v>0.19082182724744001</c:v>
                </c:pt>
                <c:pt idx="2982">
                  <c:v>0.19109500199162999</c:v>
                </c:pt>
                <c:pt idx="2983">
                  <c:v>0.19118551822631003</c:v>
                </c:pt>
                <c:pt idx="2984">
                  <c:v>0.19150151202762999</c:v>
                </c:pt>
                <c:pt idx="2985">
                  <c:v>0.19164243550678006</c:v>
                </c:pt>
                <c:pt idx="2986">
                  <c:v>0.19181208569512997</c:v>
                </c:pt>
                <c:pt idx="2987">
                  <c:v>0.19196142138820993</c:v>
                </c:pt>
                <c:pt idx="2988">
                  <c:v>0.19223160405229001</c:v>
                </c:pt>
                <c:pt idx="2989">
                  <c:v>0.19236266140736991</c:v>
                </c:pt>
                <c:pt idx="2990">
                  <c:v>0.19245274551187008</c:v>
                </c:pt>
                <c:pt idx="2991">
                  <c:v>0.19270098764051991</c:v>
                </c:pt>
                <c:pt idx="2992">
                  <c:v>0.19289502843104001</c:v>
                </c:pt>
                <c:pt idx="2993">
                  <c:v>0.19303389471043997</c:v>
                </c:pt>
                <c:pt idx="2994">
                  <c:v>0.19317253928228006</c:v>
                </c:pt>
                <c:pt idx="2995">
                  <c:v>0.19344679805323994</c:v>
                </c:pt>
                <c:pt idx="2996">
                  <c:v>0.19358609549223993</c:v>
                </c:pt>
                <c:pt idx="2997">
                  <c:v>0.19372539293124991</c:v>
                </c:pt>
                <c:pt idx="2998">
                  <c:v>0.19399965170220002</c:v>
                </c:pt>
                <c:pt idx="2999">
                  <c:v>0.19420019665329002</c:v>
                </c:pt>
                <c:pt idx="3000">
                  <c:v>0.19438386113002992</c:v>
                </c:pt>
                <c:pt idx="3001">
                  <c:v>0.19447933354467994</c:v>
                </c:pt>
                <c:pt idx="3002">
                  <c:v>0.1946858406429699</c:v>
                </c:pt>
                <c:pt idx="3003">
                  <c:v>0.19492324250399995</c:v>
                </c:pt>
                <c:pt idx="3004">
                  <c:v>0.19510264893321994</c:v>
                </c:pt>
                <c:pt idx="3005">
                  <c:v>0.19534115874582003</c:v>
                </c:pt>
                <c:pt idx="3006">
                  <c:v>0.19545151314361009</c:v>
                </c:pt>
                <c:pt idx="3007">
                  <c:v>0.19571675009427003</c:v>
                </c:pt>
                <c:pt idx="3008">
                  <c:v>0.19579100592751009</c:v>
                </c:pt>
                <c:pt idx="3009">
                  <c:v>0.19592813531299003</c:v>
                </c:pt>
                <c:pt idx="3010">
                  <c:v>0.19620417299263004</c:v>
                </c:pt>
                <c:pt idx="3011">
                  <c:v>0.1963675617854701</c:v>
                </c:pt>
                <c:pt idx="3012">
                  <c:v>0.19669129015390996</c:v>
                </c:pt>
                <c:pt idx="3013">
                  <c:v>0.19676337793362997</c:v>
                </c:pt>
                <c:pt idx="3014">
                  <c:v>0.19698722946012004</c:v>
                </c:pt>
                <c:pt idx="3015">
                  <c:v>0.19718343830415996</c:v>
                </c:pt>
                <c:pt idx="3016">
                  <c:v>0.19725715212402006</c:v>
                </c:pt>
                <c:pt idx="3017">
                  <c:v>0.1973850672820201</c:v>
                </c:pt>
                <c:pt idx="3018">
                  <c:v>0.19758236015281994</c:v>
                </c:pt>
                <c:pt idx="3019">
                  <c:v>0.19777966951643999</c:v>
                </c:pt>
                <c:pt idx="3020">
                  <c:v>0.19789455986047</c:v>
                </c:pt>
                <c:pt idx="3021">
                  <c:v>0.19803168924594994</c:v>
                </c:pt>
                <c:pt idx="3022">
                  <c:v>0.1982945657359001</c:v>
                </c:pt>
                <c:pt idx="3023">
                  <c:v>0.19853901377088001</c:v>
                </c:pt>
                <c:pt idx="3024">
                  <c:v>0.19861536301426996</c:v>
                </c:pt>
                <c:pt idx="3025">
                  <c:v>0.19870215979866002</c:v>
                </c:pt>
                <c:pt idx="3026">
                  <c:v>0.19882519683622002</c:v>
                </c:pt>
                <c:pt idx="3027">
                  <c:v>0.19915203090516997</c:v>
                </c:pt>
                <c:pt idx="3028">
                  <c:v>0.19927398391597007</c:v>
                </c:pt>
                <c:pt idx="3029">
                  <c:v>0.19935962203022006</c:v>
                </c:pt>
                <c:pt idx="3030">
                  <c:v>0.19948591114807002</c:v>
                </c:pt>
                <c:pt idx="3031">
                  <c:v>0.19961165825254001</c:v>
                </c:pt>
                <c:pt idx="3032">
                  <c:v>0.19984092991285007</c:v>
                </c:pt>
                <c:pt idx="3033">
                  <c:v>0.19999702976667</c:v>
                </c:pt>
                <c:pt idx="3034">
                  <c:v>0.20018294035647011</c:v>
                </c:pt>
                <c:pt idx="3035">
                  <c:v>0.20038402732094007</c:v>
                </c:pt>
                <c:pt idx="3036">
                  <c:v>0.20048592583663005</c:v>
                </c:pt>
                <c:pt idx="3037">
                  <c:v>0.20067942461376997</c:v>
                </c:pt>
                <c:pt idx="3038">
                  <c:v>0.20082956232039995</c:v>
                </c:pt>
                <c:pt idx="3039">
                  <c:v>0.20102360311092005</c:v>
                </c:pt>
                <c:pt idx="3040">
                  <c:v>0.20120654855852993</c:v>
                </c:pt>
                <c:pt idx="3041">
                  <c:v>0.20128539557410008</c:v>
                </c:pt>
                <c:pt idx="3042">
                  <c:v>0.20139813435742004</c:v>
                </c:pt>
                <c:pt idx="3043">
                  <c:v>0.20156019635843991</c:v>
                </c:pt>
                <c:pt idx="3044">
                  <c:v>0.20168214936924</c:v>
                </c:pt>
                <c:pt idx="3045">
                  <c:v>0.20189949673515994</c:v>
                </c:pt>
                <c:pt idx="3046">
                  <c:v>0.20203066397343994</c:v>
                </c:pt>
                <c:pt idx="3047">
                  <c:v>0.20210275175315995</c:v>
                </c:pt>
                <c:pt idx="3048">
                  <c:v>0.20236725428324998</c:v>
                </c:pt>
                <c:pt idx="3049">
                  <c:v>0.20255276507140008</c:v>
                </c:pt>
                <c:pt idx="3050">
                  <c:v>0.20267436918935</c:v>
                </c:pt>
                <c:pt idx="3051">
                  <c:v>0.20289734337018994</c:v>
                </c:pt>
                <c:pt idx="3052">
                  <c:v>0.20303935087609992</c:v>
                </c:pt>
                <c:pt idx="3053">
                  <c:v>0.20316076187352006</c:v>
                </c:pt>
                <c:pt idx="3054">
                  <c:v>0.20326310454456009</c:v>
                </c:pt>
                <c:pt idx="3055">
                  <c:v>0.2034157793182001</c:v>
                </c:pt>
                <c:pt idx="3056">
                  <c:v>0.20351903271858007</c:v>
                </c:pt>
                <c:pt idx="3057">
                  <c:v>0.20368814089356002</c:v>
                </c:pt>
                <c:pt idx="3058">
                  <c:v>0.20394451322293006</c:v>
                </c:pt>
                <c:pt idx="3059">
                  <c:v>0.20403340341747001</c:v>
                </c:pt>
                <c:pt idx="3060">
                  <c:v>0.20418191508396011</c:v>
                </c:pt>
                <c:pt idx="3061">
                  <c:v>0.20431470836237997</c:v>
                </c:pt>
                <c:pt idx="3062">
                  <c:v>0.20444153949362009</c:v>
                </c:pt>
                <c:pt idx="3063">
                  <c:v>0.20457650082557</c:v>
                </c:pt>
                <c:pt idx="3064">
                  <c:v>0.20474073088010991</c:v>
                </c:pt>
                <c:pt idx="3065">
                  <c:v>0.20492826751005011</c:v>
                </c:pt>
                <c:pt idx="3066">
                  <c:v>0.20503938025322999</c:v>
                </c:pt>
                <c:pt idx="3067">
                  <c:v>0.20531960117138004</c:v>
                </c:pt>
                <c:pt idx="3068">
                  <c:v>0.20544805834275004</c:v>
                </c:pt>
                <c:pt idx="3069">
                  <c:v>0.20551894128776005</c:v>
                </c:pt>
                <c:pt idx="3070">
                  <c:v>0.20568112409673001</c:v>
                </c:pt>
                <c:pt idx="3071">
                  <c:v>0.20580524516104992</c:v>
                </c:pt>
                <c:pt idx="3072">
                  <c:v>0.2059445426000599</c:v>
                </c:pt>
                <c:pt idx="3073">
                  <c:v>0.20610497856092991</c:v>
                </c:pt>
                <c:pt idx="3074">
                  <c:v>0.20638411545232005</c:v>
                </c:pt>
                <c:pt idx="3075">
                  <c:v>0.20650606846311992</c:v>
                </c:pt>
                <c:pt idx="3076">
                  <c:v>0.20655755973435008</c:v>
                </c:pt>
                <c:pt idx="3077">
                  <c:v>0.20671853770860005</c:v>
                </c:pt>
                <c:pt idx="3078">
                  <c:v>0.20689848615120998</c:v>
                </c:pt>
                <c:pt idx="3079">
                  <c:v>0.20708060264732997</c:v>
                </c:pt>
                <c:pt idx="3080">
                  <c:v>0.20716298868130001</c:v>
                </c:pt>
                <c:pt idx="3081">
                  <c:v>0.20727464343785007</c:v>
                </c:pt>
                <c:pt idx="3082">
                  <c:v>0.20743616342548998</c:v>
                </c:pt>
                <c:pt idx="3083">
                  <c:v>0.2076751913266599</c:v>
                </c:pt>
                <c:pt idx="3084">
                  <c:v>0.2077797999092601</c:v>
                </c:pt>
                <c:pt idx="3085">
                  <c:v>0.20793752580321989</c:v>
                </c:pt>
                <c:pt idx="3086">
                  <c:v>0.20800727224767002</c:v>
                </c:pt>
                <c:pt idx="3087">
                  <c:v>0.20814078082123011</c:v>
                </c:pt>
                <c:pt idx="3088">
                  <c:v>0.20831637170168005</c:v>
                </c:pt>
                <c:pt idx="3089">
                  <c:v>0.20846273676974003</c:v>
                </c:pt>
                <c:pt idx="3090">
                  <c:v>0.20853374052268991</c:v>
                </c:pt>
                <c:pt idx="3091">
                  <c:v>0.20864485326587001</c:v>
                </c:pt>
                <c:pt idx="3092">
                  <c:v>0.20881504546761009</c:v>
                </c:pt>
                <c:pt idx="3093">
                  <c:v>0.20894404465236005</c:v>
                </c:pt>
                <c:pt idx="3094">
                  <c:v>0.20913867267552</c:v>
                </c:pt>
                <c:pt idx="3095">
                  <c:v>0.20931920389909009</c:v>
                </c:pt>
                <c:pt idx="3096">
                  <c:v>0.20949812801978007</c:v>
                </c:pt>
                <c:pt idx="3097">
                  <c:v>0.20959026858493002</c:v>
                </c:pt>
                <c:pt idx="3098">
                  <c:v>0.20968389291788991</c:v>
                </c:pt>
                <c:pt idx="3099">
                  <c:v>0.20987794000052995</c:v>
                </c:pt>
                <c:pt idx="3100">
                  <c:v>0.20998362631775991</c:v>
                </c:pt>
                <c:pt idx="3101">
                  <c:v>0.21011587758281003</c:v>
                </c:pt>
                <c:pt idx="3102">
                  <c:v>0.21023150263423007</c:v>
                </c:pt>
                <c:pt idx="3103">
                  <c:v>0.21038796830024009</c:v>
                </c:pt>
                <c:pt idx="3104">
                  <c:v>0.21050829527090009</c:v>
                </c:pt>
                <c:pt idx="3105">
                  <c:v>0.21064759270990008</c:v>
                </c:pt>
                <c:pt idx="3106">
                  <c:v>0.21080748665738991</c:v>
                </c:pt>
                <c:pt idx="3107">
                  <c:v>0.21091372128012997</c:v>
                </c:pt>
                <c:pt idx="3108">
                  <c:v>0.21106656905366994</c:v>
                </c:pt>
                <c:pt idx="3109">
                  <c:v>0.21122863105469003</c:v>
                </c:pt>
                <c:pt idx="3110">
                  <c:v>0.21135546218591994</c:v>
                </c:pt>
                <c:pt idx="3111">
                  <c:v>0.21143468699072998</c:v>
                </c:pt>
                <c:pt idx="3112">
                  <c:v>0.21162104874278009</c:v>
                </c:pt>
                <c:pt idx="3113">
                  <c:v>0.21177714859660002</c:v>
                </c:pt>
                <c:pt idx="3114">
                  <c:v>0.2119283703299899</c:v>
                </c:pt>
                <c:pt idx="3115">
                  <c:v>0.21202213864495989</c:v>
                </c:pt>
                <c:pt idx="3116">
                  <c:v>0.21227146480038006</c:v>
                </c:pt>
                <c:pt idx="3117">
                  <c:v>0.2123776994231199</c:v>
                </c:pt>
                <c:pt idx="3118">
                  <c:v>0.21253000518326992</c:v>
                </c:pt>
                <c:pt idx="3119">
                  <c:v>0.21273108331429991</c:v>
                </c:pt>
                <c:pt idx="3120">
                  <c:v>0.21283822350632997</c:v>
                </c:pt>
                <c:pt idx="3121">
                  <c:v>0.21294518743338009</c:v>
                </c:pt>
                <c:pt idx="3122">
                  <c:v>0.21298446986844999</c:v>
                </c:pt>
                <c:pt idx="3123">
                  <c:v>0.21309964557488992</c:v>
                </c:pt>
                <c:pt idx="3124">
                  <c:v>0.21320481184304008</c:v>
                </c:pt>
                <c:pt idx="3125">
                  <c:v>0.21338530229901997</c:v>
                </c:pt>
                <c:pt idx="3126">
                  <c:v>0.21352568376479009</c:v>
                </c:pt>
                <c:pt idx="3127">
                  <c:v>0.21372026656868992</c:v>
                </c:pt>
                <c:pt idx="3128">
                  <c:v>0.21391539138596993</c:v>
                </c:pt>
                <c:pt idx="3129">
                  <c:v>0.21407194281756992</c:v>
                </c:pt>
                <c:pt idx="3130">
                  <c:v>0.21421187270555997</c:v>
                </c:pt>
                <c:pt idx="3131">
                  <c:v>0.21427637229792995</c:v>
                </c:pt>
                <c:pt idx="3132">
                  <c:v>0.21440782731957997</c:v>
                </c:pt>
                <c:pt idx="3133">
                  <c:v>0.21450835402515001</c:v>
                </c:pt>
                <c:pt idx="3134">
                  <c:v>0.21463464314299996</c:v>
                </c:pt>
                <c:pt idx="3135">
                  <c:v>0.21477827668905003</c:v>
                </c:pt>
                <c:pt idx="3136">
                  <c:v>0.21490619184705007</c:v>
                </c:pt>
                <c:pt idx="3137">
                  <c:v>0.21508977464186008</c:v>
                </c:pt>
                <c:pt idx="3138">
                  <c:v>0.2151891228320999</c:v>
                </c:pt>
                <c:pt idx="3139">
                  <c:v>0.21529860953512991</c:v>
                </c:pt>
                <c:pt idx="3140">
                  <c:v>0.21551866696795008</c:v>
                </c:pt>
                <c:pt idx="3141">
                  <c:v>0.21558533461386009</c:v>
                </c:pt>
                <c:pt idx="3142">
                  <c:v>0.21569265326336007</c:v>
                </c:pt>
                <c:pt idx="3143">
                  <c:v>0.2158167208447801</c:v>
                </c:pt>
                <c:pt idx="3144">
                  <c:v>0.21594143740539007</c:v>
                </c:pt>
                <c:pt idx="3145">
                  <c:v>0.2160747726972001</c:v>
                </c:pt>
                <c:pt idx="3146">
                  <c:v>0.21618154933332989</c:v>
                </c:pt>
                <c:pt idx="3147">
                  <c:v>0.21632138878571006</c:v>
                </c:pt>
                <c:pt idx="3148">
                  <c:v>0.21644767790356001</c:v>
                </c:pt>
                <c:pt idx="3149">
                  <c:v>0.21664759303397996</c:v>
                </c:pt>
                <c:pt idx="3150">
                  <c:v>0.2167409071428601</c:v>
                </c:pt>
                <c:pt idx="3151">
                  <c:v>0.21686719626071005</c:v>
                </c:pt>
                <c:pt idx="3152">
                  <c:v>0.2169620494975899</c:v>
                </c:pt>
                <c:pt idx="3153">
                  <c:v>0.21704776165121009</c:v>
                </c:pt>
                <c:pt idx="3154">
                  <c:v>0.21712790469713994</c:v>
                </c:pt>
                <c:pt idx="3155">
                  <c:v>0.21737235273212008</c:v>
                </c:pt>
                <c:pt idx="3156">
                  <c:v>0.2174737092344301</c:v>
                </c:pt>
                <c:pt idx="3157">
                  <c:v>0.21763414519530011</c:v>
                </c:pt>
                <c:pt idx="3158">
                  <c:v>0.21775970822725998</c:v>
                </c:pt>
                <c:pt idx="3159">
                  <c:v>0.21780054330337006</c:v>
                </c:pt>
                <c:pt idx="3160">
                  <c:v>0.21795122302337999</c:v>
                </c:pt>
                <c:pt idx="3161">
                  <c:v>0.21800705040166002</c:v>
                </c:pt>
                <c:pt idx="3162">
                  <c:v>0.21812520931878998</c:v>
                </c:pt>
                <c:pt idx="3163">
                  <c:v>0.21824398189523997</c:v>
                </c:pt>
                <c:pt idx="3164">
                  <c:v>0.21831654004240009</c:v>
                </c:pt>
                <c:pt idx="3165">
                  <c:v>0.21839946808975008</c:v>
                </c:pt>
                <c:pt idx="3166">
                  <c:v>0.21859676096054992</c:v>
                </c:pt>
                <c:pt idx="3167">
                  <c:v>0.21867535290085005</c:v>
                </c:pt>
                <c:pt idx="3168">
                  <c:v>0.21871925598473996</c:v>
                </c:pt>
                <c:pt idx="3169">
                  <c:v>0.21889595234704995</c:v>
                </c:pt>
                <c:pt idx="3170">
                  <c:v>0.21901140119727991</c:v>
                </c:pt>
                <c:pt idx="3171">
                  <c:v>0.21909161917770992</c:v>
                </c:pt>
                <c:pt idx="3172">
                  <c:v>0.21925484960703989</c:v>
                </c:pt>
                <c:pt idx="3173">
                  <c:v>0.21932414291830993</c:v>
                </c:pt>
                <c:pt idx="3174">
                  <c:v>0.21947265458479004</c:v>
                </c:pt>
                <c:pt idx="3175">
                  <c:v>0.21968945993732003</c:v>
                </c:pt>
                <c:pt idx="3176">
                  <c:v>0.21982225321575011</c:v>
                </c:pt>
                <c:pt idx="3177">
                  <c:v>0.2200146679661299</c:v>
                </c:pt>
                <c:pt idx="3178">
                  <c:v>0.22012523869592004</c:v>
                </c:pt>
                <c:pt idx="3179">
                  <c:v>0.22018540218124993</c:v>
                </c:pt>
                <c:pt idx="3180">
                  <c:v>0.22032632566039001</c:v>
                </c:pt>
                <c:pt idx="3181">
                  <c:v>0.22059895839120003</c:v>
                </c:pt>
                <c:pt idx="3182">
                  <c:v>0.22065532778286001</c:v>
                </c:pt>
                <c:pt idx="3183">
                  <c:v>0.22072741556258002</c:v>
                </c:pt>
                <c:pt idx="3184">
                  <c:v>0.22085966682762992</c:v>
                </c:pt>
                <c:pt idx="3185">
                  <c:v>0.22094980744497006</c:v>
                </c:pt>
                <c:pt idx="3186">
                  <c:v>0.22111603915699996</c:v>
                </c:pt>
                <c:pt idx="3187">
                  <c:v>0.22122462203753002</c:v>
                </c:pt>
                <c:pt idx="3188">
                  <c:v>0.22132688236233999</c:v>
                </c:pt>
                <c:pt idx="3189">
                  <c:v>0.22160175551346994</c:v>
                </c:pt>
                <c:pt idx="3190">
                  <c:v>0.22165696851156991</c:v>
                </c:pt>
                <c:pt idx="3191">
                  <c:v>0.22171821602365993</c:v>
                </c:pt>
                <c:pt idx="3192">
                  <c:v>0.22178488366956994</c:v>
                </c:pt>
                <c:pt idx="3193">
                  <c:v>0.22196121085774001</c:v>
                </c:pt>
                <c:pt idx="3194">
                  <c:v>0.22201469734324997</c:v>
                </c:pt>
                <c:pt idx="3195">
                  <c:v>0.22218759961190004</c:v>
                </c:pt>
                <c:pt idx="3196">
                  <c:v>0.22230792658255005</c:v>
                </c:pt>
                <c:pt idx="3197">
                  <c:v>0.22251551770759992</c:v>
                </c:pt>
                <c:pt idx="3198">
                  <c:v>0.22266999152127998</c:v>
                </c:pt>
                <c:pt idx="3199">
                  <c:v>0.22271552064531996</c:v>
                </c:pt>
                <c:pt idx="3200">
                  <c:v>0.22293449405137999</c:v>
                </c:pt>
                <c:pt idx="3201">
                  <c:v>0.22303205646001989</c:v>
                </c:pt>
                <c:pt idx="3202">
                  <c:v>0.22318544624693004</c:v>
                </c:pt>
                <c:pt idx="3203">
                  <c:v>0.22325699201327009</c:v>
                </c:pt>
                <c:pt idx="3204">
                  <c:v>0.22347217132566</c:v>
                </c:pt>
                <c:pt idx="3205">
                  <c:v>0.22361146876465998</c:v>
                </c:pt>
                <c:pt idx="3206">
                  <c:v>0.22371174124021009</c:v>
                </c:pt>
                <c:pt idx="3207">
                  <c:v>0.22376540056496008</c:v>
                </c:pt>
                <c:pt idx="3208">
                  <c:v>0.22396323544915009</c:v>
                </c:pt>
                <c:pt idx="3209">
                  <c:v>0.22402936108166993</c:v>
                </c:pt>
                <c:pt idx="3210">
                  <c:v>0.22423424213982002</c:v>
                </c:pt>
                <c:pt idx="3211">
                  <c:v>0.22427272508988993</c:v>
                </c:pt>
                <c:pt idx="3212">
                  <c:v>0.22444847041572991</c:v>
                </c:pt>
                <c:pt idx="3213">
                  <c:v>0.22452638735235997</c:v>
                </c:pt>
                <c:pt idx="3214">
                  <c:v>0.22459096687112989</c:v>
                </c:pt>
                <c:pt idx="3215">
                  <c:v>0.22480335619022007</c:v>
                </c:pt>
                <c:pt idx="3216">
                  <c:v>0.22494807376303005</c:v>
                </c:pt>
                <c:pt idx="3217">
                  <c:v>0.22507738334295002</c:v>
                </c:pt>
                <c:pt idx="3218">
                  <c:v>0.2251692152226199</c:v>
                </c:pt>
                <c:pt idx="3219">
                  <c:v>0.22527436581860005</c:v>
                </c:pt>
                <c:pt idx="3220">
                  <c:v>0.22535078970536992</c:v>
                </c:pt>
                <c:pt idx="3221">
                  <c:v>0.22549415868994993</c:v>
                </c:pt>
                <c:pt idx="3222">
                  <c:v>0.22558981760654007</c:v>
                </c:pt>
                <c:pt idx="3223">
                  <c:v>0.22571111757881002</c:v>
                </c:pt>
                <c:pt idx="3224">
                  <c:v>0.22583589168166007</c:v>
                </c:pt>
                <c:pt idx="3225">
                  <c:v>0.22600012173620998</c:v>
                </c:pt>
                <c:pt idx="3226">
                  <c:v>0.22616218373722008</c:v>
                </c:pt>
                <c:pt idx="3227">
                  <c:v>0.22629497701564993</c:v>
                </c:pt>
                <c:pt idx="3228">
                  <c:v>0.22643699237980996</c:v>
                </c:pt>
                <c:pt idx="3229">
                  <c:v>0.22651734752384001</c:v>
                </c:pt>
                <c:pt idx="3230">
                  <c:v>0.22671394977621007</c:v>
                </c:pt>
                <c:pt idx="3231">
                  <c:v>0.22678983523280993</c:v>
                </c:pt>
                <c:pt idx="3232">
                  <c:v>0.22688035146748997</c:v>
                </c:pt>
                <c:pt idx="3233">
                  <c:v>0.22697303575570005</c:v>
                </c:pt>
                <c:pt idx="3234">
                  <c:v>0.22718215241539008</c:v>
                </c:pt>
                <c:pt idx="3235">
                  <c:v>0.22740068431357008</c:v>
                </c:pt>
                <c:pt idx="3236">
                  <c:v>0.22748686444121002</c:v>
                </c:pt>
                <c:pt idx="3237">
                  <c:v>0.22759364107733004</c:v>
                </c:pt>
                <c:pt idx="3238">
                  <c:v>0.22769716563315989</c:v>
                </c:pt>
                <c:pt idx="3239">
                  <c:v>0.22781911864395998</c:v>
                </c:pt>
                <c:pt idx="3240">
                  <c:v>0.22796383621677996</c:v>
                </c:pt>
                <c:pt idx="3241">
                  <c:v>0.22801370144786004</c:v>
                </c:pt>
                <c:pt idx="3242">
                  <c:v>0.2281881988185499</c:v>
                </c:pt>
                <c:pt idx="3243">
                  <c:v>0.22833186330271005</c:v>
                </c:pt>
                <c:pt idx="3244">
                  <c:v>0.22845926350439005</c:v>
                </c:pt>
                <c:pt idx="3245">
                  <c:v>0.22866086542518005</c:v>
                </c:pt>
                <c:pt idx="3246">
                  <c:v>0.22883050426978002</c:v>
                </c:pt>
                <c:pt idx="3247">
                  <c:v>0.22895692969637005</c:v>
                </c:pt>
                <c:pt idx="3248">
                  <c:v>0.22906781979512991</c:v>
                </c:pt>
                <c:pt idx="3249">
                  <c:v>0.22914271532118002</c:v>
                </c:pt>
                <c:pt idx="3250">
                  <c:v>0.22923656559757011</c:v>
                </c:pt>
                <c:pt idx="3251">
                  <c:v>0.22932699987084004</c:v>
                </c:pt>
                <c:pt idx="3252">
                  <c:v>0.2294990590680499</c:v>
                </c:pt>
                <c:pt idx="3253">
                  <c:v>0.22957030729575001</c:v>
                </c:pt>
                <c:pt idx="3254">
                  <c:v>0.22965491796654991</c:v>
                </c:pt>
                <c:pt idx="3255">
                  <c:v>0.22988906774728002</c:v>
                </c:pt>
                <c:pt idx="3256">
                  <c:v>0.23005886657141006</c:v>
                </c:pt>
                <c:pt idx="3257">
                  <c:v>0.23010912518009996</c:v>
                </c:pt>
                <c:pt idx="3258">
                  <c:v>0.23024154059882007</c:v>
                </c:pt>
                <c:pt idx="3259">
                  <c:v>0.23042024086099011</c:v>
                </c:pt>
                <c:pt idx="3260">
                  <c:v>0.23054652997884006</c:v>
                </c:pt>
                <c:pt idx="3261">
                  <c:v>0.23060669346416995</c:v>
                </c:pt>
                <c:pt idx="3262">
                  <c:v>0.23074563520232005</c:v>
                </c:pt>
                <c:pt idx="3263">
                  <c:v>0.23090480082390008</c:v>
                </c:pt>
                <c:pt idx="3264">
                  <c:v>0.23104789235657996</c:v>
                </c:pt>
                <c:pt idx="3265">
                  <c:v>0.23114708080535995</c:v>
                </c:pt>
                <c:pt idx="3266">
                  <c:v>0.23137418441213997</c:v>
                </c:pt>
                <c:pt idx="3267">
                  <c:v>0.2314793350081199</c:v>
                </c:pt>
                <c:pt idx="3268">
                  <c:v>0.2315649731223699</c:v>
                </c:pt>
                <c:pt idx="3269">
                  <c:v>0.23172918216516991</c:v>
                </c:pt>
                <c:pt idx="3270">
                  <c:v>0.23188747108426</c:v>
                </c:pt>
                <c:pt idx="3271">
                  <c:v>0.2320372102172501</c:v>
                </c:pt>
                <c:pt idx="3272">
                  <c:v>0.23217799025666008</c:v>
                </c:pt>
                <c:pt idx="3273">
                  <c:v>0.23221593119335004</c:v>
                </c:pt>
                <c:pt idx="3274">
                  <c:v>0.23233571615063009</c:v>
                </c:pt>
                <c:pt idx="3275">
                  <c:v>0.23239642164933993</c:v>
                </c:pt>
                <c:pt idx="3276">
                  <c:v>0.23249018996430992</c:v>
                </c:pt>
                <c:pt idx="3277">
                  <c:v>0.2326376176040299</c:v>
                </c:pt>
                <c:pt idx="3278">
                  <c:v>0.23275631853454004</c:v>
                </c:pt>
                <c:pt idx="3279">
                  <c:v>0.23291404442851005</c:v>
                </c:pt>
                <c:pt idx="3280">
                  <c:v>0.23303950671370011</c:v>
                </c:pt>
                <c:pt idx="3281">
                  <c:v>0.23317204279802994</c:v>
                </c:pt>
                <c:pt idx="3282">
                  <c:v>0.2333254325849401</c:v>
                </c:pt>
                <c:pt idx="3283">
                  <c:v>0.23341757485976999</c:v>
                </c:pt>
                <c:pt idx="3284">
                  <c:v>0.23350917512121994</c:v>
                </c:pt>
                <c:pt idx="3285">
                  <c:v>0.2336674430285699</c:v>
                </c:pt>
                <c:pt idx="3286">
                  <c:v>0.23374820302239008</c:v>
                </c:pt>
                <c:pt idx="3287">
                  <c:v>0.23394874797348009</c:v>
                </c:pt>
                <c:pt idx="3288">
                  <c:v>0.23403709615464008</c:v>
                </c:pt>
                <c:pt idx="3289">
                  <c:v>0.23420186822255995</c:v>
                </c:pt>
                <c:pt idx="3290">
                  <c:v>0.23427558204242005</c:v>
                </c:pt>
                <c:pt idx="3291">
                  <c:v>0.2344066155640101</c:v>
                </c:pt>
                <c:pt idx="3292">
                  <c:v>0.23461054631209</c:v>
                </c:pt>
                <c:pt idx="3293">
                  <c:v>0.23477206629972991</c:v>
                </c:pt>
                <c:pt idx="3294">
                  <c:v>0.23485878844074004</c:v>
                </c:pt>
                <c:pt idx="3295">
                  <c:v>0.23505802793155994</c:v>
                </c:pt>
                <c:pt idx="3296">
                  <c:v>0.23518887458996995</c:v>
                </c:pt>
                <c:pt idx="3297">
                  <c:v>0.23526963458378991</c:v>
                </c:pt>
                <c:pt idx="3298">
                  <c:v>0.23545066705315998</c:v>
                </c:pt>
                <c:pt idx="3299">
                  <c:v>0.23556265823601996</c:v>
                </c:pt>
                <c:pt idx="3300">
                  <c:v>0.23563122795892011</c:v>
                </c:pt>
                <c:pt idx="3301">
                  <c:v>0.23581490004541994</c:v>
                </c:pt>
                <c:pt idx="3302">
                  <c:v>0.23598997036759006</c:v>
                </c:pt>
                <c:pt idx="3303">
                  <c:v>0.23612926780659005</c:v>
                </c:pt>
                <c:pt idx="3304">
                  <c:v>0.23623228443620992</c:v>
                </c:pt>
                <c:pt idx="3305">
                  <c:v>0.23632222457034002</c:v>
                </c:pt>
                <c:pt idx="3306">
                  <c:v>0.23649295878547005</c:v>
                </c:pt>
                <c:pt idx="3307">
                  <c:v>0.23657642884619001</c:v>
                </c:pt>
                <c:pt idx="3308">
                  <c:v>0.23669729783022997</c:v>
                </c:pt>
                <c:pt idx="3309">
                  <c:v>0.23680082238606004</c:v>
                </c:pt>
                <c:pt idx="3310">
                  <c:v>0.23689404868765007</c:v>
                </c:pt>
                <c:pt idx="3311">
                  <c:v>0.23700787149772995</c:v>
                </c:pt>
                <c:pt idx="3312">
                  <c:v>0.23710380786622998</c:v>
                </c:pt>
                <c:pt idx="3313">
                  <c:v>0.23725922317682002</c:v>
                </c:pt>
                <c:pt idx="3314">
                  <c:v>0.2373733274813401</c:v>
                </c:pt>
                <c:pt idx="3315">
                  <c:v>0.2375249522635301</c:v>
                </c:pt>
                <c:pt idx="3316">
                  <c:v>0.2376078803108701</c:v>
                </c:pt>
                <c:pt idx="3317">
                  <c:v>0.23774067358929996</c:v>
                </c:pt>
                <c:pt idx="3318">
                  <c:v>0.2378750929078699</c:v>
                </c:pt>
                <c:pt idx="3319">
                  <c:v>0.23795639491507004</c:v>
                </c:pt>
                <c:pt idx="3320">
                  <c:v>0.23814098695723995</c:v>
                </c:pt>
                <c:pt idx="3321">
                  <c:v>0.23824637207407995</c:v>
                </c:pt>
                <c:pt idx="3322">
                  <c:v>0.23839108964689992</c:v>
                </c:pt>
                <c:pt idx="3323">
                  <c:v>0.23845222921507991</c:v>
                </c:pt>
                <c:pt idx="3324">
                  <c:v>0.23860222548392995</c:v>
                </c:pt>
                <c:pt idx="3325">
                  <c:v>0.23871141955526998</c:v>
                </c:pt>
                <c:pt idx="3326">
                  <c:v>0.23890166625211995</c:v>
                </c:pt>
                <c:pt idx="3327">
                  <c:v>0.23904150570449989</c:v>
                </c:pt>
                <c:pt idx="3328">
                  <c:v>0.23919597951817995</c:v>
                </c:pt>
                <c:pt idx="3329">
                  <c:v>0.23935220682813996</c:v>
                </c:pt>
                <c:pt idx="3330">
                  <c:v>0.23946048204826997</c:v>
                </c:pt>
                <c:pt idx="3331">
                  <c:v>0.23956129653720004</c:v>
                </c:pt>
                <c:pt idx="3332">
                  <c:v>0.23968324954799991</c:v>
                </c:pt>
                <c:pt idx="3333">
                  <c:v>0.23977647584958994</c:v>
                </c:pt>
                <c:pt idx="3334">
                  <c:v>0.23983772336167997</c:v>
                </c:pt>
                <c:pt idx="3335">
                  <c:v>0.23996943261334991</c:v>
                </c:pt>
                <c:pt idx="3336">
                  <c:v>0.24010111677042989</c:v>
                </c:pt>
                <c:pt idx="3337">
                  <c:v>0.24022417890257008</c:v>
                </c:pt>
                <c:pt idx="3338">
                  <c:v>0.24036510238171993</c:v>
                </c:pt>
                <c:pt idx="3339">
                  <c:v>0.24049626961999993</c:v>
                </c:pt>
                <c:pt idx="3340">
                  <c:v>0.24060738236318002</c:v>
                </c:pt>
                <c:pt idx="3341">
                  <c:v>0.24070873886549005</c:v>
                </c:pt>
                <c:pt idx="3342">
                  <c:v>0.24078191067196997</c:v>
                </c:pt>
                <c:pt idx="3343">
                  <c:v>0.24088651925455995</c:v>
                </c:pt>
                <c:pt idx="3344">
                  <c:v>0.24104587118868004</c:v>
                </c:pt>
                <c:pt idx="3345">
                  <c:v>0.24118571064105998</c:v>
                </c:pt>
                <c:pt idx="3346">
                  <c:v>0.24130483682790005</c:v>
                </c:pt>
                <c:pt idx="3347">
                  <c:v>0.24136186499000001</c:v>
                </c:pt>
                <c:pt idx="3348">
                  <c:v>0.24149194820152009</c:v>
                </c:pt>
                <c:pt idx="3349">
                  <c:v>0.24168165288497989</c:v>
                </c:pt>
                <c:pt idx="3350">
                  <c:v>0.24175157261117008</c:v>
                </c:pt>
                <c:pt idx="3351">
                  <c:v>0.24186268535434996</c:v>
                </c:pt>
                <c:pt idx="3352">
                  <c:v>0.24194886548197991</c:v>
                </c:pt>
                <c:pt idx="3353">
                  <c:v>0.24212447781752999</c:v>
                </c:pt>
                <c:pt idx="3354">
                  <c:v>0.24221770411912003</c:v>
                </c:pt>
                <c:pt idx="3355">
                  <c:v>0.24239440048144001</c:v>
                </c:pt>
                <c:pt idx="3356">
                  <c:v>0.24246161014071999</c:v>
                </c:pt>
                <c:pt idx="3357">
                  <c:v>0.24252891352185002</c:v>
                </c:pt>
                <c:pt idx="3358">
                  <c:v>0.24263722247628006</c:v>
                </c:pt>
                <c:pt idx="3359">
                  <c:v>0.24273355128862995</c:v>
                </c:pt>
                <c:pt idx="3360">
                  <c:v>0.24279928447729993</c:v>
                </c:pt>
                <c:pt idx="3361">
                  <c:v>0.24287896044434998</c:v>
                </c:pt>
                <c:pt idx="3362">
                  <c:v>0.24303568663014996</c:v>
                </c:pt>
                <c:pt idx="3363">
                  <c:v>0.24315647129559004</c:v>
                </c:pt>
                <c:pt idx="3364">
                  <c:v>0.2432757142394899</c:v>
                </c:pt>
                <c:pt idx="3365">
                  <c:v>0.24341772174540011</c:v>
                </c:pt>
                <c:pt idx="3366">
                  <c:v>0.24350552791316993</c:v>
                </c:pt>
                <c:pt idx="3367">
                  <c:v>0.2435821016095101</c:v>
                </c:pt>
                <c:pt idx="3368">
                  <c:v>0.24369848467692989</c:v>
                </c:pt>
                <c:pt idx="3369">
                  <c:v>0.24383073594198001</c:v>
                </c:pt>
                <c:pt idx="3370">
                  <c:v>0.24394510076544007</c:v>
                </c:pt>
                <c:pt idx="3371">
                  <c:v>0.24404645726775009</c:v>
                </c:pt>
                <c:pt idx="3372">
                  <c:v>0.24411962907423002</c:v>
                </c:pt>
                <c:pt idx="3373">
                  <c:v>0.24424646020545993</c:v>
                </c:pt>
                <c:pt idx="3374">
                  <c:v>0.24434239657395995</c:v>
                </c:pt>
                <c:pt idx="3375">
                  <c:v>0.24440093401913998</c:v>
                </c:pt>
                <c:pt idx="3376">
                  <c:v>0.24461665534491006</c:v>
                </c:pt>
                <c:pt idx="3377">
                  <c:v>0.24468332299081008</c:v>
                </c:pt>
                <c:pt idx="3378">
                  <c:v>0.24478260746121006</c:v>
                </c:pt>
                <c:pt idx="3379">
                  <c:v>0.2448565341937099</c:v>
                </c:pt>
                <c:pt idx="3380">
                  <c:v>0.24498724522798998</c:v>
                </c:pt>
                <c:pt idx="3381">
                  <c:v>0.24508603893314995</c:v>
                </c:pt>
                <c:pt idx="3382">
                  <c:v>0.24519877771645993</c:v>
                </c:pt>
                <c:pt idx="3383">
                  <c:v>0.24533753314208995</c:v>
                </c:pt>
                <c:pt idx="3384">
                  <c:v>0.24544741235275991</c:v>
                </c:pt>
                <c:pt idx="3385">
                  <c:v>0.24559607352498003</c:v>
                </c:pt>
                <c:pt idx="3386">
                  <c:v>0.24572290465620994</c:v>
                </c:pt>
                <c:pt idx="3387">
                  <c:v>0.24596735269120007</c:v>
                </c:pt>
                <c:pt idx="3388">
                  <c:v>0.24603456235048005</c:v>
                </c:pt>
                <c:pt idx="3389">
                  <c:v>0.24614675912042006</c:v>
                </c:pt>
                <c:pt idx="3390">
                  <c:v>0.2462692541446001</c:v>
                </c:pt>
                <c:pt idx="3391">
                  <c:v>0.24643673627942997</c:v>
                </c:pt>
                <c:pt idx="3392">
                  <c:v>0.24661126458821991</c:v>
                </c:pt>
                <c:pt idx="3393">
                  <c:v>0.24687130550484992</c:v>
                </c:pt>
                <c:pt idx="3394">
                  <c:v>0.24697874966077005</c:v>
                </c:pt>
                <c:pt idx="3395">
                  <c:v>0.24704326551306011</c:v>
                </c:pt>
                <c:pt idx="3396">
                  <c:v>0.2471733324646701</c:v>
                </c:pt>
                <c:pt idx="3397">
                  <c:v>0.24722915374622989</c:v>
                </c:pt>
                <c:pt idx="3398">
                  <c:v>0.24730124762265993</c:v>
                </c:pt>
                <c:pt idx="3399">
                  <c:v>0.24738363365661997</c:v>
                </c:pt>
                <c:pt idx="3400">
                  <c:v>0.24749379002054006</c:v>
                </c:pt>
                <c:pt idx="3401">
                  <c:v>0.24750504465404011</c:v>
                </c:pt>
                <c:pt idx="3402">
                  <c:v>0.2476280816916101</c:v>
                </c:pt>
                <c:pt idx="3403">
                  <c:v>0.24774624060874006</c:v>
                </c:pt>
                <c:pt idx="3404">
                  <c:v>0.24789041616817009</c:v>
                </c:pt>
                <c:pt idx="3405">
                  <c:v>0.24798147441624008</c:v>
                </c:pt>
                <c:pt idx="3406">
                  <c:v>0.24816901104618005</c:v>
                </c:pt>
                <c:pt idx="3407">
                  <c:v>0.24830055566653009</c:v>
                </c:pt>
                <c:pt idx="3408">
                  <c:v>0.24842213129525992</c:v>
                </c:pt>
                <c:pt idx="3409">
                  <c:v>0.24852890793137994</c:v>
                </c:pt>
                <c:pt idx="3410">
                  <c:v>0.24861020993859007</c:v>
                </c:pt>
                <c:pt idx="3411">
                  <c:v>0.24868229771830008</c:v>
                </c:pt>
                <c:pt idx="3412">
                  <c:v>0.24880316670234004</c:v>
                </c:pt>
                <c:pt idx="3413">
                  <c:v>0.24890127112435989</c:v>
                </c:pt>
                <c:pt idx="3414">
                  <c:v>0.24897823702450994</c:v>
                </c:pt>
                <c:pt idx="3415">
                  <c:v>0.24905520292465999</c:v>
                </c:pt>
                <c:pt idx="3416">
                  <c:v>0.24917281982841</c:v>
                </c:pt>
                <c:pt idx="3417">
                  <c:v>0.24929531485259004</c:v>
                </c:pt>
                <c:pt idx="3418">
                  <c:v>0.24943949041203006</c:v>
                </c:pt>
                <c:pt idx="3419">
                  <c:v>0.24956577952988002</c:v>
                </c:pt>
                <c:pt idx="3420">
                  <c:v>0.24966279992513996</c:v>
                </c:pt>
                <c:pt idx="3421">
                  <c:v>0.24979516134535995</c:v>
                </c:pt>
                <c:pt idx="3422">
                  <c:v>0.24990291185307001</c:v>
                </c:pt>
                <c:pt idx="3423">
                  <c:v>0.24997408546604993</c:v>
                </c:pt>
                <c:pt idx="3424">
                  <c:v>0.25003841519840009</c:v>
                </c:pt>
                <c:pt idx="3425">
                  <c:v>0.25013533145506006</c:v>
                </c:pt>
                <c:pt idx="3426">
                  <c:v>0.25016470431625004</c:v>
                </c:pt>
                <c:pt idx="3427">
                  <c:v>0.25023408202906006</c:v>
                </c:pt>
                <c:pt idx="3428">
                  <c:v>0.25033272846447008</c:v>
                </c:pt>
                <c:pt idx="3429">
                  <c:v>0.2504197886649</c:v>
                </c:pt>
                <c:pt idx="3430">
                  <c:v>0.25056633623182001</c:v>
                </c:pt>
                <c:pt idx="3431">
                  <c:v>0.25065739447988999</c:v>
                </c:pt>
                <c:pt idx="3432">
                  <c:v>0.25079669191888998</c:v>
                </c:pt>
                <c:pt idx="3433">
                  <c:v>0.25091701888954998</c:v>
                </c:pt>
                <c:pt idx="3434">
                  <c:v>0.25109642531876997</c:v>
                </c:pt>
                <c:pt idx="3435">
                  <c:v>0.25124602101201998</c:v>
                </c:pt>
                <c:pt idx="3436">
                  <c:v>0.25142976354829005</c:v>
                </c:pt>
                <c:pt idx="3437">
                  <c:v>0.25151323360901001</c:v>
                </c:pt>
                <c:pt idx="3438">
                  <c:v>0.25160158179017</c:v>
                </c:pt>
                <c:pt idx="3439">
                  <c:v>0.25168342581075009</c:v>
                </c:pt>
                <c:pt idx="3440">
                  <c:v>0.25176147573767005</c:v>
                </c:pt>
                <c:pt idx="3441">
                  <c:v>0.25189697908299991</c:v>
                </c:pt>
                <c:pt idx="3442">
                  <c:v>0.25205036886992005</c:v>
                </c:pt>
                <c:pt idx="3443">
                  <c:v>0.25220213261668989</c:v>
                </c:pt>
                <c:pt idx="3444">
                  <c:v>0.25224549368720006</c:v>
                </c:pt>
                <c:pt idx="3445">
                  <c:v>0.25239116819826002</c:v>
                </c:pt>
                <c:pt idx="3446">
                  <c:v>0.25260213849211999</c:v>
                </c:pt>
                <c:pt idx="3447">
                  <c:v>0.25271270922190991</c:v>
                </c:pt>
                <c:pt idx="3448">
                  <c:v>0.25284387646018991</c:v>
                </c:pt>
                <c:pt idx="3449">
                  <c:v>0.25291975833358005</c:v>
                </c:pt>
                <c:pt idx="3450">
                  <c:v>0.25305905577258003</c:v>
                </c:pt>
                <c:pt idx="3451">
                  <c:v>0.25310621093675989</c:v>
                </c:pt>
                <c:pt idx="3452">
                  <c:v>0.25322220180036004</c:v>
                </c:pt>
                <c:pt idx="3453">
                  <c:v>0.25333656662382009</c:v>
                </c:pt>
                <c:pt idx="3454">
                  <c:v>0.25351759909318994</c:v>
                </c:pt>
                <c:pt idx="3455">
                  <c:v>0.25365201841176011</c:v>
                </c:pt>
                <c:pt idx="3456">
                  <c:v>0.25380053007824999</c:v>
                </c:pt>
                <c:pt idx="3457">
                  <c:v>0.25387153383120009</c:v>
                </c:pt>
                <c:pt idx="3458">
                  <c:v>0.25408617113021004</c:v>
                </c:pt>
                <c:pt idx="3459">
                  <c:v>0.25417397729799007</c:v>
                </c:pt>
                <c:pt idx="3460">
                  <c:v>0.25426178346575989</c:v>
                </c:pt>
                <c:pt idx="3461">
                  <c:v>0.25445365620275995</c:v>
                </c:pt>
                <c:pt idx="3462">
                  <c:v>0.25458700643392995</c:v>
                </c:pt>
                <c:pt idx="3463">
                  <c:v>0.25466789727891004</c:v>
                </c:pt>
                <c:pt idx="3464">
                  <c:v>0.25476260383012006</c:v>
                </c:pt>
                <c:pt idx="3465">
                  <c:v>0.25485366207818005</c:v>
                </c:pt>
                <c:pt idx="3466">
                  <c:v>0.25491003146984004</c:v>
                </c:pt>
                <c:pt idx="3467">
                  <c:v>0.2550108459587701</c:v>
                </c:pt>
                <c:pt idx="3468">
                  <c:v>0.25504074514717989</c:v>
                </c:pt>
                <c:pt idx="3469">
                  <c:v>0.25517182393302007</c:v>
                </c:pt>
                <c:pt idx="3470">
                  <c:v>0.25534716609638997</c:v>
                </c:pt>
                <c:pt idx="3471">
                  <c:v>0.25543144834268006</c:v>
                </c:pt>
                <c:pt idx="3472">
                  <c:v>0.25555231732672001</c:v>
                </c:pt>
                <c:pt idx="3473">
                  <c:v>0.25567501508399992</c:v>
                </c:pt>
                <c:pt idx="3474">
                  <c:v>0.25579351328140998</c:v>
                </c:pt>
                <c:pt idx="3475">
                  <c:v>0.2558802354224301</c:v>
                </c:pt>
                <c:pt idx="3476">
                  <c:v>0.25595232320214989</c:v>
                </c:pt>
                <c:pt idx="3477">
                  <c:v>0.25605638977135992</c:v>
                </c:pt>
                <c:pt idx="3478">
                  <c:v>0.25623742224072998</c:v>
                </c:pt>
                <c:pt idx="3479">
                  <c:v>0.25636100129166994</c:v>
                </c:pt>
                <c:pt idx="3480">
                  <c:v>0.2564206227636201</c:v>
                </c:pt>
                <c:pt idx="3481">
                  <c:v>0.25663200798234009</c:v>
                </c:pt>
                <c:pt idx="3482">
                  <c:v>0.25675558703328005</c:v>
                </c:pt>
                <c:pt idx="3483">
                  <c:v>0.2569339094357399</c:v>
                </c:pt>
                <c:pt idx="3484">
                  <c:v>0.25709380338323995</c:v>
                </c:pt>
                <c:pt idx="3485">
                  <c:v>0.2572805108615801</c:v>
                </c:pt>
                <c:pt idx="3486">
                  <c:v>0.25738323852886991</c:v>
                </c:pt>
                <c:pt idx="3487">
                  <c:v>0.25746833462973995</c:v>
                </c:pt>
                <c:pt idx="3488">
                  <c:v>0.25752849811507006</c:v>
                </c:pt>
                <c:pt idx="3489">
                  <c:v>0.25757511126585997</c:v>
                </c:pt>
                <c:pt idx="3490">
                  <c:v>0.25763835910296007</c:v>
                </c:pt>
                <c:pt idx="3491">
                  <c:v>0.25770790454429005</c:v>
                </c:pt>
                <c:pt idx="3492">
                  <c:v>0.25780496210156989</c:v>
                </c:pt>
                <c:pt idx="3493">
                  <c:v>0.25796102479336991</c:v>
                </c:pt>
                <c:pt idx="3494">
                  <c:v>0.25805208304143989</c:v>
                </c:pt>
                <c:pt idx="3495">
                  <c:v>0.25815343954374992</c:v>
                </c:pt>
                <c:pt idx="3496">
                  <c:v>0.25824070369814001</c:v>
                </c:pt>
                <c:pt idx="3497">
                  <c:v>0.25829834268587004</c:v>
                </c:pt>
                <c:pt idx="3498">
                  <c:v>0.25846455522463008</c:v>
                </c:pt>
                <c:pt idx="3499">
                  <c:v>0.25864396165385006</c:v>
                </c:pt>
                <c:pt idx="3500">
                  <c:v>0.25878054902595005</c:v>
                </c:pt>
                <c:pt idx="3501">
                  <c:v>0.25887582832091005</c:v>
                </c:pt>
                <c:pt idx="3502">
                  <c:v>0.25896971169604011</c:v>
                </c:pt>
                <c:pt idx="3503">
                  <c:v>0.25906564806452992</c:v>
                </c:pt>
                <c:pt idx="3504">
                  <c:v>0.25924884858742003</c:v>
                </c:pt>
                <c:pt idx="3505">
                  <c:v>0.2594109105884399</c:v>
                </c:pt>
                <c:pt idx="3506">
                  <c:v>0.25952256534499996</c:v>
                </c:pt>
                <c:pt idx="3507">
                  <c:v>0.25963096802126007</c:v>
                </c:pt>
                <c:pt idx="3508">
                  <c:v>0.25976755539336005</c:v>
                </c:pt>
                <c:pt idx="3509">
                  <c:v>0.25988408827034992</c:v>
                </c:pt>
                <c:pt idx="3510">
                  <c:v>0.25997839859870009</c:v>
                </c:pt>
                <c:pt idx="3511">
                  <c:v>0.26012582623842007</c:v>
                </c:pt>
                <c:pt idx="3512">
                  <c:v>0.26030794273455005</c:v>
                </c:pt>
                <c:pt idx="3513">
                  <c:v>0.26042664366505996</c:v>
                </c:pt>
                <c:pt idx="3514">
                  <c:v>0.26049114325743994</c:v>
                </c:pt>
                <c:pt idx="3515">
                  <c:v>0.26057136123787994</c:v>
                </c:pt>
                <c:pt idx="3516">
                  <c:v>0.26065483129860989</c:v>
                </c:pt>
                <c:pt idx="3517">
                  <c:v>0.26084345195531</c:v>
                </c:pt>
                <c:pt idx="3518">
                  <c:v>0.26092150188221996</c:v>
                </c:pt>
                <c:pt idx="3519">
                  <c:v>0.26109548817762995</c:v>
                </c:pt>
                <c:pt idx="3520">
                  <c:v>0.26122611340252999</c:v>
                </c:pt>
                <c:pt idx="3521">
                  <c:v>0.26140931392542011</c:v>
                </c:pt>
                <c:pt idx="3522">
                  <c:v>0.2614705614375199</c:v>
                </c:pt>
                <c:pt idx="3523">
                  <c:v>0.26169766504428993</c:v>
                </c:pt>
                <c:pt idx="3524">
                  <c:v>0.26190200408906006</c:v>
                </c:pt>
                <c:pt idx="3525">
                  <c:v>0.26196433562790999</c:v>
                </c:pt>
                <c:pt idx="3526">
                  <c:v>0.26212639762893009</c:v>
                </c:pt>
                <c:pt idx="3527">
                  <c:v>0.26230688808490998</c:v>
                </c:pt>
                <c:pt idx="3528">
                  <c:v>0.26240127633967991</c:v>
                </c:pt>
                <c:pt idx="3529">
                  <c:v>0.26249234550291001</c:v>
                </c:pt>
                <c:pt idx="3530">
                  <c:v>0.26256055034738002</c:v>
                </c:pt>
                <c:pt idx="3531">
                  <c:v>0.26267383114407994</c:v>
                </c:pt>
                <c:pt idx="3532">
                  <c:v>0.26278644533002993</c:v>
                </c:pt>
                <c:pt idx="3533">
                  <c:v>0.26297627461085993</c:v>
                </c:pt>
                <c:pt idx="3534">
                  <c:v>0.26316272721403999</c:v>
                </c:pt>
                <c:pt idx="3535">
                  <c:v>0.26325486948886989</c:v>
                </c:pt>
                <c:pt idx="3536">
                  <c:v>0.26332262116154004</c:v>
                </c:pt>
                <c:pt idx="3537">
                  <c:v>0.26353671644716004</c:v>
                </c:pt>
                <c:pt idx="3538">
                  <c:v>0.2636559593910599</c:v>
                </c:pt>
                <c:pt idx="3539">
                  <c:v>0.26374864367925999</c:v>
                </c:pt>
                <c:pt idx="3540">
                  <c:v>0.26386571856963004</c:v>
                </c:pt>
                <c:pt idx="3541">
                  <c:v>0.26402181842345995</c:v>
                </c:pt>
                <c:pt idx="3542">
                  <c:v>0.26422832552174991</c:v>
                </c:pt>
                <c:pt idx="3543">
                  <c:v>0.26432914001066998</c:v>
                </c:pt>
                <c:pt idx="3544">
                  <c:v>0.26466952441414993</c:v>
                </c:pt>
                <c:pt idx="3545">
                  <c:v>0.26477196494322008</c:v>
                </c:pt>
                <c:pt idx="3546">
                  <c:v>0.26489771204769008</c:v>
                </c:pt>
                <c:pt idx="3547">
                  <c:v>0.26514460095662007</c:v>
                </c:pt>
                <c:pt idx="3548">
                  <c:v>0.26521207980886996</c:v>
                </c:pt>
                <c:pt idx="3549">
                  <c:v>0.26538769214442004</c:v>
                </c:pt>
                <c:pt idx="3550">
                  <c:v>0.26558986313565991</c:v>
                </c:pt>
                <c:pt idx="3551">
                  <c:v>0.26569905145038009</c:v>
                </c:pt>
                <c:pt idx="3552">
                  <c:v>0.26586141183971002</c:v>
                </c:pt>
                <c:pt idx="3553">
                  <c:v>0.26603323008158997</c:v>
                </c:pt>
                <c:pt idx="3554">
                  <c:v>0.26613189782617996</c:v>
                </c:pt>
                <c:pt idx="3555">
                  <c:v>0.26622347677843994</c:v>
                </c:pt>
                <c:pt idx="3556">
                  <c:v>0.26625028773838011</c:v>
                </c:pt>
                <c:pt idx="3557">
                  <c:v>0.26634000965543003</c:v>
                </c:pt>
                <c:pt idx="3558">
                  <c:v>0.26647768105428993</c:v>
                </c:pt>
                <c:pt idx="3559">
                  <c:v>0.26665474196329009</c:v>
                </c:pt>
                <c:pt idx="3560">
                  <c:v>0.26683920397963989</c:v>
                </c:pt>
                <c:pt idx="3561">
                  <c:v>0.2669734840345801</c:v>
                </c:pt>
                <c:pt idx="3562">
                  <c:v>0.26717633630283011</c:v>
                </c:pt>
                <c:pt idx="3563">
                  <c:v>0.26728040287203991</c:v>
                </c:pt>
                <c:pt idx="3564">
                  <c:v>0.26744951104702008</c:v>
                </c:pt>
                <c:pt idx="3565">
                  <c:v>0.26770425733625003</c:v>
                </c:pt>
                <c:pt idx="3566">
                  <c:v>0.26784951692243997</c:v>
                </c:pt>
                <c:pt idx="3567">
                  <c:v>0.26800128066922002</c:v>
                </c:pt>
                <c:pt idx="3568">
                  <c:v>0.26814816629556004</c:v>
                </c:pt>
                <c:pt idx="3569">
                  <c:v>0.26822621622247</c:v>
                </c:pt>
                <c:pt idx="3570">
                  <c:v>0.26840541270106999</c:v>
                </c:pt>
                <c:pt idx="3571">
                  <c:v>0.26853719513726992</c:v>
                </c:pt>
                <c:pt idx="3572">
                  <c:v>0.2686955998107099</c:v>
                </c:pt>
                <c:pt idx="3573">
                  <c:v>0.26878882611229993</c:v>
                </c:pt>
                <c:pt idx="3574">
                  <c:v>0.26899479119719993</c:v>
                </c:pt>
                <c:pt idx="3575">
                  <c:v>0.2692923565435601</c:v>
                </c:pt>
                <c:pt idx="3576">
                  <c:v>0.26947609907982994</c:v>
                </c:pt>
                <c:pt idx="3577">
                  <c:v>0.26967176591048991</c:v>
                </c:pt>
                <c:pt idx="3578">
                  <c:v>0.26978829878748001</c:v>
                </c:pt>
                <c:pt idx="3579">
                  <c:v>0.26994981877511992</c:v>
                </c:pt>
                <c:pt idx="3580">
                  <c:v>0.27022895566650007</c:v>
                </c:pt>
                <c:pt idx="3581">
                  <c:v>0.27032380800823996</c:v>
                </c:pt>
                <c:pt idx="3582">
                  <c:v>0.27043708880494011</c:v>
                </c:pt>
                <c:pt idx="3583">
                  <c:v>0.27052652101286001</c:v>
                </c:pt>
                <c:pt idx="3584">
                  <c:v>0.27070785542780995</c:v>
                </c:pt>
                <c:pt idx="3585">
                  <c:v>0.27077855723517996</c:v>
                </c:pt>
                <c:pt idx="3586">
                  <c:v>0.27093411507561993</c:v>
                </c:pt>
                <c:pt idx="3587">
                  <c:v>0.27109238298296989</c:v>
                </c:pt>
                <c:pt idx="3588">
                  <c:v>0.27130431021507007</c:v>
                </c:pt>
                <c:pt idx="3589">
                  <c:v>0.27150864925982998</c:v>
                </c:pt>
                <c:pt idx="3590">
                  <c:v>0.27162229696679008</c:v>
                </c:pt>
                <c:pt idx="3591">
                  <c:v>0.27177748789698009</c:v>
                </c:pt>
                <c:pt idx="3592">
                  <c:v>0.27198236895511996</c:v>
                </c:pt>
                <c:pt idx="3593">
                  <c:v>0.27216123337095999</c:v>
                </c:pt>
                <c:pt idx="3594">
                  <c:v>0.27243440811514996</c:v>
                </c:pt>
                <c:pt idx="3595">
                  <c:v>0.27256232327315</c:v>
                </c:pt>
                <c:pt idx="3596">
                  <c:v>0.27268915440437991</c:v>
                </c:pt>
                <c:pt idx="3597">
                  <c:v>0.27292655626540996</c:v>
                </c:pt>
                <c:pt idx="3598">
                  <c:v>0.27307506793189007</c:v>
                </c:pt>
                <c:pt idx="3599">
                  <c:v>0.27334778975944007</c:v>
                </c:pt>
                <c:pt idx="3600">
                  <c:v>0.27346423353968996</c:v>
                </c:pt>
                <c:pt idx="3601">
                  <c:v>0.27371518573525</c:v>
                </c:pt>
                <c:pt idx="3602">
                  <c:v>0.27379648774244991</c:v>
                </c:pt>
                <c:pt idx="3603">
                  <c:v>0.27398077229209994</c:v>
                </c:pt>
                <c:pt idx="3604">
                  <c:v>0.2742073338855</c:v>
                </c:pt>
                <c:pt idx="3605">
                  <c:v>0.27431898864206006</c:v>
                </c:pt>
                <c:pt idx="3606">
                  <c:v>0.27438008550966009</c:v>
                </c:pt>
                <c:pt idx="3607">
                  <c:v>0.27447834057616993</c:v>
                </c:pt>
                <c:pt idx="3608">
                  <c:v>0.27454880231574008</c:v>
                </c:pt>
                <c:pt idx="3609">
                  <c:v>0.27474392713302009</c:v>
                </c:pt>
                <c:pt idx="3610">
                  <c:v>0.2748452836353299</c:v>
                </c:pt>
                <c:pt idx="3611">
                  <c:v>0.2749656106059899</c:v>
                </c:pt>
                <c:pt idx="3612">
                  <c:v>0.27505287476037998</c:v>
                </c:pt>
                <c:pt idx="3613">
                  <c:v>0.27538133486947003</c:v>
                </c:pt>
                <c:pt idx="3614">
                  <c:v>0.27548630799236995</c:v>
                </c:pt>
                <c:pt idx="3615">
                  <c:v>0.27574344445325005</c:v>
                </c:pt>
                <c:pt idx="3616">
                  <c:v>0.27596291522763994</c:v>
                </c:pt>
                <c:pt idx="3617">
                  <c:v>0.27608703629197007</c:v>
                </c:pt>
                <c:pt idx="3618">
                  <c:v>0.27628270312263004</c:v>
                </c:pt>
                <c:pt idx="3619">
                  <c:v>0.27640289233519999</c:v>
                </c:pt>
                <c:pt idx="3620">
                  <c:v>0.27658894068308992</c:v>
                </c:pt>
                <c:pt idx="3621">
                  <c:v>0.27674829261720002</c:v>
                </c:pt>
                <c:pt idx="3622">
                  <c:v>0.27680683006238005</c:v>
                </c:pt>
                <c:pt idx="3623">
                  <c:v>0.27696021984929997</c:v>
                </c:pt>
                <c:pt idx="3624">
                  <c:v>0.27714125231867004</c:v>
                </c:pt>
                <c:pt idx="3625">
                  <c:v>0.27726483136961</c:v>
                </c:pt>
                <c:pt idx="3626">
                  <c:v>0.27747188048127991</c:v>
                </c:pt>
                <c:pt idx="3627">
                  <c:v>0.2777260847571299</c:v>
                </c:pt>
                <c:pt idx="3628">
                  <c:v>0.27794571110043997</c:v>
                </c:pt>
                <c:pt idx="3629">
                  <c:v>0.27801064178233004</c:v>
                </c:pt>
                <c:pt idx="3630">
                  <c:v>0.27825129572364005</c:v>
                </c:pt>
                <c:pt idx="3631">
                  <c:v>0.27848056738393989</c:v>
                </c:pt>
                <c:pt idx="3632">
                  <c:v>0.27852934858826006</c:v>
                </c:pt>
                <c:pt idx="3633">
                  <c:v>0.27854087486717005</c:v>
                </c:pt>
                <c:pt idx="3634">
                  <c:v>0.27869997805233004</c:v>
                </c:pt>
                <c:pt idx="3635">
                  <c:v>0.27899277002931</c:v>
                </c:pt>
                <c:pt idx="3636">
                  <c:v>0.2791732604852899</c:v>
                </c:pt>
                <c:pt idx="3637">
                  <c:v>0.27935320892789006</c:v>
                </c:pt>
                <c:pt idx="3638">
                  <c:v>0.27952656463385006</c:v>
                </c:pt>
                <c:pt idx="3639">
                  <c:v>0.27973478634834992</c:v>
                </c:pt>
                <c:pt idx="3640">
                  <c:v>0.27982259251612995</c:v>
                </c:pt>
                <c:pt idx="3641">
                  <c:v>0.28001988538693001</c:v>
                </c:pt>
                <c:pt idx="3642">
                  <c:v>0.28014888457168996</c:v>
                </c:pt>
                <c:pt idx="3643">
                  <c:v>0.2802914340909799</c:v>
                </c:pt>
                <c:pt idx="3644">
                  <c:v>0.28051799568437996</c:v>
                </c:pt>
                <c:pt idx="3645">
                  <c:v>0.28064103272193996</c:v>
                </c:pt>
                <c:pt idx="3646">
                  <c:v>0.2807971325757701</c:v>
                </c:pt>
                <c:pt idx="3647">
                  <c:v>0.28101122786140009</c:v>
                </c:pt>
                <c:pt idx="3648">
                  <c:v>0.28108652582981009</c:v>
                </c:pt>
                <c:pt idx="3649">
                  <c:v>0.281266516164</c:v>
                </c:pt>
                <c:pt idx="3650">
                  <c:v>0.28131794864460002</c:v>
                </c:pt>
                <c:pt idx="3651">
                  <c:v>0.28144375453969994</c:v>
                </c:pt>
                <c:pt idx="3652">
                  <c:v>0.28159822835338</c:v>
                </c:pt>
                <c:pt idx="3653">
                  <c:v>0.28177980283613002</c:v>
                </c:pt>
                <c:pt idx="3654">
                  <c:v>0.28189579369972995</c:v>
                </c:pt>
                <c:pt idx="3655">
                  <c:v>0.28207140603529002</c:v>
                </c:pt>
                <c:pt idx="3656">
                  <c:v>0.28223988999701999</c:v>
                </c:pt>
                <c:pt idx="3657">
                  <c:v>0.28231585407026993</c:v>
                </c:pt>
                <c:pt idx="3658">
                  <c:v>0.28245731956279996</c:v>
                </c:pt>
                <c:pt idx="3659">
                  <c:v>0.28258306666726996</c:v>
                </c:pt>
                <c:pt idx="3660">
                  <c:v>0.28264756625964993</c:v>
                </c:pt>
                <c:pt idx="3661">
                  <c:v>0.2827630151098699</c:v>
                </c:pt>
                <c:pt idx="3662">
                  <c:v>0.28297711039550011</c:v>
                </c:pt>
                <c:pt idx="3663">
                  <c:v>0.28315814286485996</c:v>
                </c:pt>
                <c:pt idx="3664">
                  <c:v>0.28340421693998996</c:v>
                </c:pt>
                <c:pt idx="3665">
                  <c:v>0.28350521566490006</c:v>
                </c:pt>
                <c:pt idx="3666">
                  <c:v>0.28357711920863005</c:v>
                </c:pt>
                <c:pt idx="3667">
                  <c:v>0.28385788214017005</c:v>
                </c:pt>
                <c:pt idx="3668">
                  <c:v>0.28392888589311993</c:v>
                </c:pt>
                <c:pt idx="3669">
                  <c:v>0.28410937634911004</c:v>
                </c:pt>
                <c:pt idx="3670">
                  <c:v>0.28426644672927992</c:v>
                </c:pt>
                <c:pt idx="3671">
                  <c:v>0.28458472208454011</c:v>
                </c:pt>
                <c:pt idx="3672">
                  <c:v>0.2846649400649699</c:v>
                </c:pt>
                <c:pt idx="3673">
                  <c:v>0.28475232750014001</c:v>
                </c:pt>
                <c:pt idx="3674">
                  <c:v>0.28490993011333998</c:v>
                </c:pt>
                <c:pt idx="3675">
                  <c:v>0.28504272339176007</c:v>
                </c:pt>
                <c:pt idx="3676">
                  <c:v>0.28514028580039996</c:v>
                </c:pt>
                <c:pt idx="3677">
                  <c:v>0.28529963773452005</c:v>
                </c:pt>
                <c:pt idx="3678">
                  <c:v>0.28545031745452998</c:v>
                </c:pt>
                <c:pt idx="3679">
                  <c:v>0.28575763904174001</c:v>
                </c:pt>
                <c:pt idx="3680">
                  <c:v>0.28589229914333991</c:v>
                </c:pt>
                <c:pt idx="3681">
                  <c:v>0.28595167983226011</c:v>
                </c:pt>
                <c:pt idx="3682">
                  <c:v>0.2861039855924199</c:v>
                </c:pt>
                <c:pt idx="3683">
                  <c:v>0.28627639673177008</c:v>
                </c:pt>
                <c:pt idx="3684">
                  <c:v>0.28634626557387</c:v>
                </c:pt>
                <c:pt idx="3685">
                  <c:v>0.2864360356179001</c:v>
                </c:pt>
                <c:pt idx="3686">
                  <c:v>0.2865961337426699</c:v>
                </c:pt>
                <c:pt idx="3687">
                  <c:v>0.28676334890455002</c:v>
                </c:pt>
                <c:pt idx="3688">
                  <c:v>0.28694388012812011</c:v>
                </c:pt>
                <c:pt idx="3689">
                  <c:v>0.28708286175910991</c:v>
                </c:pt>
                <c:pt idx="3690">
                  <c:v>0.28718655266306992</c:v>
                </c:pt>
                <c:pt idx="3691">
                  <c:v>0.28744113260416992</c:v>
                </c:pt>
                <c:pt idx="3692">
                  <c:v>0.28749912803597</c:v>
                </c:pt>
                <c:pt idx="3693">
                  <c:v>0.28760915675237997</c:v>
                </c:pt>
                <c:pt idx="3694">
                  <c:v>0.2878292141852099</c:v>
                </c:pt>
                <c:pt idx="3695">
                  <c:v>0.2879820619587401</c:v>
                </c:pt>
                <c:pt idx="3696">
                  <c:v>0.28814303993300006</c:v>
                </c:pt>
                <c:pt idx="3697">
                  <c:v>0.28841404662366998</c:v>
                </c:pt>
                <c:pt idx="3698">
                  <c:v>0.2885381676879899</c:v>
                </c:pt>
                <c:pt idx="3699">
                  <c:v>0.28862163774872007</c:v>
                </c:pt>
                <c:pt idx="3700">
                  <c:v>0.28881459451247005</c:v>
                </c:pt>
                <c:pt idx="3701">
                  <c:v>0.28905850053407001</c:v>
                </c:pt>
                <c:pt idx="3702">
                  <c:v>0.28917178133076993</c:v>
                </c:pt>
                <c:pt idx="3703">
                  <c:v>0.28941460332560998</c:v>
                </c:pt>
                <c:pt idx="3704">
                  <c:v>0.28949810230613005</c:v>
                </c:pt>
                <c:pt idx="3705">
                  <c:v>0.28968127390923004</c:v>
                </c:pt>
                <c:pt idx="3706">
                  <c:v>0.28981460920103008</c:v>
                </c:pt>
                <c:pt idx="3707">
                  <c:v>0.29001623817889</c:v>
                </c:pt>
                <c:pt idx="3708">
                  <c:v>0.29008127978464993</c:v>
                </c:pt>
                <c:pt idx="3709">
                  <c:v>0.29020594286236001</c:v>
                </c:pt>
                <c:pt idx="3710">
                  <c:v>0.29041244996064997</c:v>
                </c:pt>
                <c:pt idx="3711">
                  <c:v>0.29057125988138011</c:v>
                </c:pt>
                <c:pt idx="3712">
                  <c:v>0.29069110834438994</c:v>
                </c:pt>
                <c:pt idx="3713">
                  <c:v>0.29080974576917007</c:v>
                </c:pt>
                <c:pt idx="3714">
                  <c:v>0.29103088722874992</c:v>
                </c:pt>
                <c:pt idx="3715">
                  <c:v>0.29111923540990992</c:v>
                </c:pt>
                <c:pt idx="3716">
                  <c:v>0.29137614975265991</c:v>
                </c:pt>
                <c:pt idx="3717">
                  <c:v>0.29147100209439003</c:v>
                </c:pt>
                <c:pt idx="3718">
                  <c:v>0.29162818597498008</c:v>
                </c:pt>
                <c:pt idx="3719">
                  <c:v>0.29189648259874001</c:v>
                </c:pt>
                <c:pt idx="3720">
                  <c:v>0.29200163319471995</c:v>
                </c:pt>
                <c:pt idx="3721">
                  <c:v>0.2921067837907001</c:v>
                </c:pt>
                <c:pt idx="3722">
                  <c:v>0.29229606842101008</c:v>
                </c:pt>
                <c:pt idx="3723">
                  <c:v>0.29255286080353993</c:v>
                </c:pt>
                <c:pt idx="3724">
                  <c:v>0.29273320040450002</c:v>
                </c:pt>
                <c:pt idx="3725">
                  <c:v>0.29285212601764998</c:v>
                </c:pt>
                <c:pt idx="3726">
                  <c:v>0.29306939955594991</c:v>
                </c:pt>
                <c:pt idx="3727">
                  <c:v>0.29319460464703995</c:v>
                </c:pt>
                <c:pt idx="3728">
                  <c:v>0.29335139931251009</c:v>
                </c:pt>
                <c:pt idx="3729">
                  <c:v>0.29354040918433011</c:v>
                </c:pt>
                <c:pt idx="3730">
                  <c:v>0.29372198366707991</c:v>
                </c:pt>
                <c:pt idx="3731">
                  <c:v>0.29398269210350003</c:v>
                </c:pt>
                <c:pt idx="3732">
                  <c:v>0.29413030850858002</c:v>
                </c:pt>
                <c:pt idx="3733">
                  <c:v>0.29431115221259008</c:v>
                </c:pt>
                <c:pt idx="3734">
                  <c:v>0.2944125087149001</c:v>
                </c:pt>
                <c:pt idx="3735">
                  <c:v>0.29458595299691992</c:v>
                </c:pt>
                <c:pt idx="3736">
                  <c:v>0.29478107781420992</c:v>
                </c:pt>
                <c:pt idx="3737">
                  <c:v>0.29494313981522002</c:v>
                </c:pt>
                <c:pt idx="3738">
                  <c:v>0.29507647510703006</c:v>
                </c:pt>
                <c:pt idx="3739">
                  <c:v>0.29516536530157</c:v>
                </c:pt>
                <c:pt idx="3740">
                  <c:v>0.29529328045957004</c:v>
                </c:pt>
                <c:pt idx="3741">
                  <c:v>0.29540927132316996</c:v>
                </c:pt>
                <c:pt idx="3742">
                  <c:v>0.29557562969906992</c:v>
                </c:pt>
                <c:pt idx="3743">
                  <c:v>0.29583651606666006</c:v>
                </c:pt>
                <c:pt idx="3744">
                  <c:v>0.29592147396853008</c:v>
                </c:pt>
                <c:pt idx="3745">
                  <c:v>0.29597621732004997</c:v>
                </c:pt>
                <c:pt idx="3746">
                  <c:v>0.29615954374563991</c:v>
                </c:pt>
                <c:pt idx="3747">
                  <c:v>0.29644885298857004</c:v>
                </c:pt>
                <c:pt idx="3748">
                  <c:v>0.29653828519648995</c:v>
                </c:pt>
                <c:pt idx="3749">
                  <c:v>0.29664939793967005</c:v>
                </c:pt>
                <c:pt idx="3750">
                  <c:v>0.29683259846255994</c:v>
                </c:pt>
                <c:pt idx="3751">
                  <c:v>0.29695671952688008</c:v>
                </c:pt>
                <c:pt idx="3752">
                  <c:v>0.29717135682589002</c:v>
                </c:pt>
                <c:pt idx="3753">
                  <c:v>0.29740611987991006</c:v>
                </c:pt>
                <c:pt idx="3754">
                  <c:v>0.29757244672808003</c:v>
                </c:pt>
                <c:pt idx="3755">
                  <c:v>0.29770252993959989</c:v>
                </c:pt>
                <c:pt idx="3756">
                  <c:v>0.29784074335183996</c:v>
                </c:pt>
                <c:pt idx="3757">
                  <c:v>0.29802556991487994</c:v>
                </c:pt>
                <c:pt idx="3758">
                  <c:v>0.2981090399755999</c:v>
                </c:pt>
                <c:pt idx="3759">
                  <c:v>0.29828898841820006</c:v>
                </c:pt>
                <c:pt idx="3760">
                  <c:v>0.29845050840583998</c:v>
                </c:pt>
                <c:pt idx="3761">
                  <c:v>0.29858734049705005</c:v>
                </c:pt>
                <c:pt idx="3762">
                  <c:v>0.29870465900731991</c:v>
                </c:pt>
                <c:pt idx="3763">
                  <c:v>0.2990131182956699</c:v>
                </c:pt>
                <c:pt idx="3764">
                  <c:v>0.29919740284531993</c:v>
                </c:pt>
                <c:pt idx="3765">
                  <c:v>0.29936705303368005</c:v>
                </c:pt>
                <c:pt idx="3766">
                  <c:v>0.29958006429253992</c:v>
                </c:pt>
                <c:pt idx="3767">
                  <c:v>0.29976489085557989</c:v>
                </c:pt>
                <c:pt idx="3768">
                  <c:v>0.29991340252206</c:v>
                </c:pt>
                <c:pt idx="3769">
                  <c:v>0.30019579149374009</c:v>
                </c:pt>
                <c:pt idx="3770">
                  <c:v>0.30037411389619995</c:v>
                </c:pt>
                <c:pt idx="3771">
                  <c:v>0.30045595791678004</c:v>
                </c:pt>
                <c:pt idx="3772">
                  <c:v>0.30057682690081999</c:v>
                </c:pt>
                <c:pt idx="3773">
                  <c:v>0.30064078447982001</c:v>
                </c:pt>
                <c:pt idx="3774">
                  <c:v>0.30082657051049</c:v>
                </c:pt>
                <c:pt idx="3775">
                  <c:v>0.30090637103666995</c:v>
                </c:pt>
                <c:pt idx="3776">
                  <c:v>0.30098604700373</c:v>
                </c:pt>
                <c:pt idx="3777">
                  <c:v>0.30116491141957002</c:v>
                </c:pt>
                <c:pt idx="3778">
                  <c:v>0.30130095677828006</c:v>
                </c:pt>
                <c:pt idx="3779">
                  <c:v>0.30139334212632996</c:v>
                </c:pt>
                <c:pt idx="3780">
                  <c:v>0.30151342602375997</c:v>
                </c:pt>
                <c:pt idx="3781">
                  <c:v>0.3015519089738401</c:v>
                </c:pt>
                <c:pt idx="3782">
                  <c:v>0.30163700507470992</c:v>
                </c:pt>
                <c:pt idx="3783">
                  <c:v>0.30180828130320991</c:v>
                </c:pt>
                <c:pt idx="3784">
                  <c:v>0.30191017981889989</c:v>
                </c:pt>
                <c:pt idx="3785">
                  <c:v>0.3020440571240901</c:v>
                </c:pt>
                <c:pt idx="3786">
                  <c:v>0.30234758461764</c:v>
                </c:pt>
                <c:pt idx="3787">
                  <c:v>0.30249718031089001</c:v>
                </c:pt>
                <c:pt idx="3788">
                  <c:v>0.30261313321260008</c:v>
                </c:pt>
                <c:pt idx="3789">
                  <c:v>0.30282889250026002</c:v>
                </c:pt>
                <c:pt idx="3790">
                  <c:v>0.30298716040760998</c:v>
                </c:pt>
                <c:pt idx="3791">
                  <c:v>0.30308689086977991</c:v>
                </c:pt>
                <c:pt idx="3792">
                  <c:v>0.30332049863713006</c:v>
                </c:pt>
                <c:pt idx="3793">
                  <c:v>0.30343865755427002</c:v>
                </c:pt>
                <c:pt idx="3794">
                  <c:v>0.30364221475705011</c:v>
                </c:pt>
                <c:pt idx="3795">
                  <c:v>0.30381047873386002</c:v>
                </c:pt>
                <c:pt idx="3796">
                  <c:v>0.30389292280640001</c:v>
                </c:pt>
                <c:pt idx="3797">
                  <c:v>0.30401535979201011</c:v>
                </c:pt>
                <c:pt idx="3798">
                  <c:v>0.30415519924439005</c:v>
                </c:pt>
                <c:pt idx="3799">
                  <c:v>0.30428257238899992</c:v>
                </c:pt>
                <c:pt idx="3800">
                  <c:v>0.30437796674411999</c:v>
                </c:pt>
                <c:pt idx="3801">
                  <c:v>0.30441319761390995</c:v>
                </c:pt>
                <c:pt idx="3802">
                  <c:v>0.30461807867205004</c:v>
                </c:pt>
                <c:pt idx="3803">
                  <c:v>0.30483736359914992</c:v>
                </c:pt>
                <c:pt idx="3804">
                  <c:v>0.30497147139668002</c:v>
                </c:pt>
                <c:pt idx="3805">
                  <c:v>0.30516063406677008</c:v>
                </c:pt>
                <c:pt idx="3806">
                  <c:v>0.30538882170031001</c:v>
                </c:pt>
                <c:pt idx="3807">
                  <c:v>0.3054706657208901</c:v>
                </c:pt>
                <c:pt idx="3808">
                  <c:v>0.30565603429731003</c:v>
                </c:pt>
                <c:pt idx="3809">
                  <c:v>0.3058050879771701</c:v>
                </c:pt>
                <c:pt idx="3810">
                  <c:v>0.30597690621906004</c:v>
                </c:pt>
                <c:pt idx="3811">
                  <c:v>0.30606362836006995</c:v>
                </c:pt>
                <c:pt idx="3812">
                  <c:v>0.30620982945906006</c:v>
                </c:pt>
                <c:pt idx="3813">
                  <c:v>0.30637094994728997</c:v>
                </c:pt>
                <c:pt idx="3814">
                  <c:v>0.30643219745938</c:v>
                </c:pt>
                <c:pt idx="3815">
                  <c:v>0.30665930106616002</c:v>
                </c:pt>
                <c:pt idx="3816">
                  <c:v>0.30679642201043</c:v>
                </c:pt>
                <c:pt idx="3817">
                  <c:v>0.30695957647941996</c:v>
                </c:pt>
                <c:pt idx="3818">
                  <c:v>0.30706906318244998</c:v>
                </c:pt>
                <c:pt idx="3819">
                  <c:v>0.30734982611397998</c:v>
                </c:pt>
                <c:pt idx="3820">
                  <c:v>0.30748211923942992</c:v>
                </c:pt>
                <c:pt idx="3821">
                  <c:v>0.30754928703831008</c:v>
                </c:pt>
                <c:pt idx="3822">
                  <c:v>0.30767937024982994</c:v>
                </c:pt>
                <c:pt idx="3823">
                  <c:v>0.3077601302436499</c:v>
                </c:pt>
                <c:pt idx="3824">
                  <c:v>0.30792460823251</c:v>
                </c:pt>
                <c:pt idx="3825">
                  <c:v>0.30808750632597004</c:v>
                </c:pt>
                <c:pt idx="3826">
                  <c:v>0.30822463571144998</c:v>
                </c:pt>
                <c:pt idx="3827">
                  <c:v>0.30834984080254002</c:v>
                </c:pt>
                <c:pt idx="3828">
                  <c:v>0.30839320187304997</c:v>
                </c:pt>
                <c:pt idx="3829">
                  <c:v>0.30853846145923991</c:v>
                </c:pt>
                <c:pt idx="3830">
                  <c:v>0.30868480507219997</c:v>
                </c:pt>
                <c:pt idx="3831">
                  <c:v>0.30884815668782006</c:v>
                </c:pt>
                <c:pt idx="3832">
                  <c:v>0.30892058089308994</c:v>
                </c:pt>
                <c:pt idx="3833">
                  <c:v>0.30910703349626001</c:v>
                </c:pt>
                <c:pt idx="3834">
                  <c:v>0.30923928476130991</c:v>
                </c:pt>
                <c:pt idx="3835">
                  <c:v>0.30936990998620995</c:v>
                </c:pt>
                <c:pt idx="3836">
                  <c:v>0.30949294702376995</c:v>
                </c:pt>
                <c:pt idx="3837">
                  <c:v>0.30959117391955004</c:v>
                </c:pt>
                <c:pt idx="3838">
                  <c:v>0.30979376445042006</c:v>
                </c:pt>
                <c:pt idx="3839">
                  <c:v>0.3099506292638099</c:v>
                </c:pt>
                <c:pt idx="3840">
                  <c:v>0.31010650617145008</c:v>
                </c:pt>
                <c:pt idx="3841">
                  <c:v>0.31024634562383002</c:v>
                </c:pt>
                <c:pt idx="3842">
                  <c:v>0.31037534480858997</c:v>
                </c:pt>
                <c:pt idx="3843">
                  <c:v>0.31047128117708001</c:v>
                </c:pt>
                <c:pt idx="3844">
                  <c:v>0.31059811230831991</c:v>
                </c:pt>
                <c:pt idx="3845">
                  <c:v>0.31065556572674002</c:v>
                </c:pt>
                <c:pt idx="3846">
                  <c:v>0.31074879202833006</c:v>
                </c:pt>
                <c:pt idx="3847">
                  <c:v>0.31085177457077995</c:v>
                </c:pt>
                <c:pt idx="3848">
                  <c:v>0.31095042100617998</c:v>
                </c:pt>
                <c:pt idx="3849">
                  <c:v>0.31108429831136997</c:v>
                </c:pt>
                <c:pt idx="3850">
                  <c:v>0.31118619682705995</c:v>
                </c:pt>
                <c:pt idx="3851">
                  <c:v>0.31144961533039006</c:v>
                </c:pt>
                <c:pt idx="3852">
                  <c:v>0.31158403464896001</c:v>
                </c:pt>
                <c:pt idx="3853">
                  <c:v>0.31174447060984001</c:v>
                </c:pt>
                <c:pt idx="3854">
                  <c:v>0.31187834791503</c:v>
                </c:pt>
                <c:pt idx="3855">
                  <c:v>0.31209948937461007</c:v>
                </c:pt>
                <c:pt idx="3856">
                  <c:v>0.31220518198396996</c:v>
                </c:pt>
                <c:pt idx="3857">
                  <c:v>0.31231253479713006</c:v>
                </c:pt>
                <c:pt idx="3858">
                  <c:v>0.31250654142400003</c:v>
                </c:pt>
                <c:pt idx="3859">
                  <c:v>0.31267077147853994</c:v>
                </c:pt>
                <c:pt idx="3860">
                  <c:v>0.31278341594110004</c:v>
                </c:pt>
                <c:pt idx="3861">
                  <c:v>0.31291684555366994</c:v>
                </c:pt>
                <c:pt idx="3862">
                  <c:v>0.3130404246046099</c:v>
                </c:pt>
                <c:pt idx="3863">
                  <c:v>0.31318622620419001</c:v>
                </c:pt>
                <c:pt idx="3864">
                  <c:v>0.31332172954952009</c:v>
                </c:pt>
                <c:pt idx="3865">
                  <c:v>0.31351571915362997</c:v>
                </c:pt>
                <c:pt idx="3866">
                  <c:v>0.3135781018788899</c:v>
                </c:pt>
                <c:pt idx="3867">
                  <c:v>0.3137347437461</c:v>
                </c:pt>
                <c:pt idx="3868">
                  <c:v>0.31391794426898989</c:v>
                </c:pt>
                <c:pt idx="3869">
                  <c:v>0.31404260734669998</c:v>
                </c:pt>
                <c:pt idx="3870">
                  <c:v>0.31413962774195991</c:v>
                </c:pt>
                <c:pt idx="3871">
                  <c:v>0.31432716437189989</c:v>
                </c:pt>
                <c:pt idx="3872">
                  <c:v>0.31438678584385005</c:v>
                </c:pt>
                <c:pt idx="3873">
                  <c:v>0.31446320973060993</c:v>
                </c:pt>
                <c:pt idx="3874">
                  <c:v>0.31460901133019004</c:v>
                </c:pt>
                <c:pt idx="3875">
                  <c:v>0.31469573347120994</c:v>
                </c:pt>
                <c:pt idx="3876">
                  <c:v>0.31482852674963002</c:v>
                </c:pt>
                <c:pt idx="3877">
                  <c:v>0.31491416486389001</c:v>
                </c:pt>
                <c:pt idx="3878">
                  <c:v>0.31500978913150002</c:v>
                </c:pt>
                <c:pt idx="3879">
                  <c:v>0.31515915491225011</c:v>
                </c:pt>
                <c:pt idx="3880">
                  <c:v>0.31525509128073992</c:v>
                </c:pt>
                <c:pt idx="3881">
                  <c:v>0.31535319570276998</c:v>
                </c:pt>
                <c:pt idx="3882">
                  <c:v>0.31538192241198004</c:v>
                </c:pt>
                <c:pt idx="3883">
                  <c:v>0.31557433716235006</c:v>
                </c:pt>
                <c:pt idx="3884">
                  <c:v>0.31573477312323006</c:v>
                </c:pt>
                <c:pt idx="3885">
                  <c:v>0.31588057472279996</c:v>
                </c:pt>
                <c:pt idx="3886">
                  <c:v>0.31594236424827993</c:v>
                </c:pt>
                <c:pt idx="3887">
                  <c:v>0.31604155269705991</c:v>
                </c:pt>
                <c:pt idx="3888">
                  <c:v>0.31616404772123996</c:v>
                </c:pt>
                <c:pt idx="3889">
                  <c:v>0.31630280314685999</c:v>
                </c:pt>
                <c:pt idx="3890">
                  <c:v>0.31638921910388995</c:v>
                </c:pt>
                <c:pt idx="3891">
                  <c:v>0.31644968877321</c:v>
                </c:pt>
                <c:pt idx="3892">
                  <c:v>0.31658844419883003</c:v>
                </c:pt>
                <c:pt idx="3893">
                  <c:v>0.31672340553077993</c:v>
                </c:pt>
                <c:pt idx="3894">
                  <c:v>0.31682476203308996</c:v>
                </c:pt>
                <c:pt idx="3895">
                  <c:v>0.31700687852921994</c:v>
                </c:pt>
                <c:pt idx="3896">
                  <c:v>0.31718845301196996</c:v>
                </c:pt>
                <c:pt idx="3897">
                  <c:v>0.3173526830665101</c:v>
                </c:pt>
                <c:pt idx="3898">
                  <c:v>0.31746490663187998</c:v>
                </c:pt>
                <c:pt idx="3899">
                  <c:v>0.31756244224509</c:v>
                </c:pt>
                <c:pt idx="3900">
                  <c:v>0.31765295847977004</c:v>
                </c:pt>
                <c:pt idx="3901">
                  <c:v>0.31784428920337993</c:v>
                </c:pt>
                <c:pt idx="3902">
                  <c:v>0.31800526717764011</c:v>
                </c:pt>
                <c:pt idx="3903">
                  <c:v>0.3181017455595101</c:v>
                </c:pt>
                <c:pt idx="3904">
                  <c:v>0.31816292498296006</c:v>
                </c:pt>
                <c:pt idx="3905">
                  <c:v>0.31828548809578994</c:v>
                </c:pt>
                <c:pt idx="3906">
                  <c:v>0.31835524162765005</c:v>
                </c:pt>
                <c:pt idx="3907">
                  <c:v>0.31846652056515001</c:v>
                </c:pt>
                <c:pt idx="3908">
                  <c:v>0.31861991035206993</c:v>
                </c:pt>
                <c:pt idx="3909">
                  <c:v>0.31868061585078</c:v>
                </c:pt>
                <c:pt idx="3910">
                  <c:v>0.31877655221928003</c:v>
                </c:pt>
                <c:pt idx="3911">
                  <c:v>0.31885893825324008</c:v>
                </c:pt>
                <c:pt idx="3912">
                  <c:v>0.3190670713916699</c:v>
                </c:pt>
                <c:pt idx="3913">
                  <c:v>0.31916300776016993</c:v>
                </c:pt>
                <c:pt idx="3914">
                  <c:v>0.31927520453009994</c:v>
                </c:pt>
                <c:pt idx="3915">
                  <c:v>0.31938089713946005</c:v>
                </c:pt>
                <c:pt idx="3916">
                  <c:v>0.31951694249818008</c:v>
                </c:pt>
                <c:pt idx="3917">
                  <c:v>0.3196020385990499</c:v>
                </c:pt>
                <c:pt idx="3918">
                  <c:v>0.3196822565794899</c:v>
                </c:pt>
                <c:pt idx="3919">
                  <c:v>0.31977765093459998</c:v>
                </c:pt>
                <c:pt idx="3920">
                  <c:v>0.31986003696856002</c:v>
                </c:pt>
                <c:pt idx="3921">
                  <c:v>0.31999662434066001</c:v>
                </c:pt>
                <c:pt idx="3922">
                  <c:v>0.32015543426138993</c:v>
                </c:pt>
                <c:pt idx="3923">
                  <c:v>0.3203028619011199</c:v>
                </c:pt>
                <c:pt idx="3924">
                  <c:v>0.32038795800197994</c:v>
                </c:pt>
                <c:pt idx="3925">
                  <c:v>0.32055598215019998</c:v>
                </c:pt>
                <c:pt idx="3926">
                  <c:v>0.32061668764891005</c:v>
                </c:pt>
                <c:pt idx="3927">
                  <c:v>0.32078904790416995</c:v>
                </c:pt>
                <c:pt idx="3928">
                  <c:v>0.32088769433957998</c:v>
                </c:pt>
                <c:pt idx="3929">
                  <c:v>0.32101940359123993</c:v>
                </c:pt>
                <c:pt idx="3930">
                  <c:v>0.3211832069963001</c:v>
                </c:pt>
                <c:pt idx="3931">
                  <c:v>0.32124488115787009</c:v>
                </c:pt>
                <c:pt idx="3932">
                  <c:v>0.32142802233509005</c:v>
                </c:pt>
                <c:pt idx="3933">
                  <c:v>0.32149123504839006</c:v>
                </c:pt>
                <c:pt idx="3934">
                  <c:v>0.32160206797616997</c:v>
                </c:pt>
                <c:pt idx="3935">
                  <c:v>0.32181995735547009</c:v>
                </c:pt>
                <c:pt idx="3936">
                  <c:v>0.32189475520210009</c:v>
                </c:pt>
                <c:pt idx="3937">
                  <c:v>0.32202267036008991</c:v>
                </c:pt>
                <c:pt idx="3938">
                  <c:v>0.32205790122988009</c:v>
                </c:pt>
                <c:pt idx="3939">
                  <c:v>0.32214679142442004</c:v>
                </c:pt>
                <c:pt idx="3940">
                  <c:v>0.32228717289017994</c:v>
                </c:pt>
                <c:pt idx="3941">
                  <c:v>0.32237714711148002</c:v>
                </c:pt>
                <c:pt idx="3942">
                  <c:v>0.32252078065754008</c:v>
                </c:pt>
                <c:pt idx="3943">
                  <c:v>0.32259883058445005</c:v>
                </c:pt>
                <c:pt idx="3944">
                  <c:v>0.32271698950158001</c:v>
                </c:pt>
                <c:pt idx="3945">
                  <c:v>0.32281184184330991</c:v>
                </c:pt>
                <c:pt idx="3946">
                  <c:v>0.32295276532245998</c:v>
                </c:pt>
                <c:pt idx="3947">
                  <c:v>0.32313162973830001</c:v>
                </c:pt>
                <c:pt idx="3948">
                  <c:v>0.32321238973211996</c:v>
                </c:pt>
                <c:pt idx="3949">
                  <c:v>0.32330398999356991</c:v>
                </c:pt>
                <c:pt idx="3950">
                  <c:v>0.32344545548608994</c:v>
                </c:pt>
                <c:pt idx="3951">
                  <c:v>0.32352513145314998</c:v>
                </c:pt>
                <c:pt idx="3952">
                  <c:v>0.32361835775474002</c:v>
                </c:pt>
                <c:pt idx="3953">
                  <c:v>0.32367310110624992</c:v>
                </c:pt>
                <c:pt idx="3954">
                  <c:v>0.32377770968884989</c:v>
                </c:pt>
                <c:pt idx="3955">
                  <c:v>0.3239115869940401</c:v>
                </c:pt>
                <c:pt idx="3956">
                  <c:v>0.32400535530901009</c:v>
                </c:pt>
                <c:pt idx="3957">
                  <c:v>0.32410170582720998</c:v>
                </c:pt>
                <c:pt idx="3958">
                  <c:v>0.32416633328327005</c:v>
                </c:pt>
                <c:pt idx="3959">
                  <c:v>0.32430205798631007</c:v>
                </c:pt>
                <c:pt idx="3960">
                  <c:v>0.32440062696298</c:v>
                </c:pt>
                <c:pt idx="3961">
                  <c:v>0.32446064654933005</c:v>
                </c:pt>
                <c:pt idx="3962">
                  <c:v>0.32462487660387995</c:v>
                </c:pt>
                <c:pt idx="3963">
                  <c:v>0.32476796813655007</c:v>
                </c:pt>
                <c:pt idx="3964">
                  <c:v>0.32488721108043994</c:v>
                </c:pt>
                <c:pt idx="3965">
                  <c:v>0.32501024811800994</c:v>
                </c:pt>
                <c:pt idx="3966">
                  <c:v>0.3251099785801701</c:v>
                </c:pt>
                <c:pt idx="3967">
                  <c:v>0.32522922152406997</c:v>
                </c:pt>
                <c:pt idx="3968">
                  <c:v>0.32539328084214003</c:v>
                </c:pt>
                <c:pt idx="3969">
                  <c:v>0.32547692163934006</c:v>
                </c:pt>
                <c:pt idx="3970">
                  <c:v>0.32553220700422991</c:v>
                </c:pt>
                <c:pt idx="3971">
                  <c:v>0.32567452384621998</c:v>
                </c:pt>
                <c:pt idx="3972">
                  <c:v>0.32575063839690999</c:v>
                </c:pt>
                <c:pt idx="3973">
                  <c:v>0.32590890630425995</c:v>
                </c:pt>
                <c:pt idx="3974">
                  <c:v>0.32597719999031005</c:v>
                </c:pt>
                <c:pt idx="3975">
                  <c:v>0.3260324853552099</c:v>
                </c:pt>
                <c:pt idx="3976">
                  <c:v>0.32612516964340998</c:v>
                </c:pt>
                <c:pt idx="3977">
                  <c:v>0.32630620211278005</c:v>
                </c:pt>
                <c:pt idx="3978">
                  <c:v>0.32635218556081003</c:v>
                </c:pt>
                <c:pt idx="3979">
                  <c:v>0.32643254070484007</c:v>
                </c:pt>
                <c:pt idx="3980">
                  <c:v>0.32646501203350997</c:v>
                </c:pt>
                <c:pt idx="3981">
                  <c:v>0.32653167967940999</c:v>
                </c:pt>
                <c:pt idx="3982">
                  <c:v>0.32666013685078998</c:v>
                </c:pt>
                <c:pt idx="3983">
                  <c:v>0.32670620798819994</c:v>
                </c:pt>
                <c:pt idx="3984">
                  <c:v>0.32680699567598004</c:v>
                </c:pt>
                <c:pt idx="3985">
                  <c:v>0.3268991647519599</c:v>
                </c:pt>
                <c:pt idx="3986">
                  <c:v>0.32708561735513997</c:v>
                </c:pt>
                <c:pt idx="3987">
                  <c:v>0.32719402003141007</c:v>
                </c:pt>
                <c:pt idx="3988">
                  <c:v>0.32729646056048001</c:v>
                </c:pt>
                <c:pt idx="3989">
                  <c:v>0.32737234243385993</c:v>
                </c:pt>
                <c:pt idx="3990">
                  <c:v>0.32744388820019998</c:v>
                </c:pt>
                <c:pt idx="3991">
                  <c:v>0.32747749302984008</c:v>
                </c:pt>
                <c:pt idx="3992">
                  <c:v>0.32752410618063998</c:v>
                </c:pt>
                <c:pt idx="3993">
                  <c:v>0.32761516442869998</c:v>
                </c:pt>
                <c:pt idx="3994">
                  <c:v>0.32767749596755991</c:v>
                </c:pt>
                <c:pt idx="3995">
                  <c:v>0.32778915072410997</c:v>
                </c:pt>
                <c:pt idx="3996">
                  <c:v>0.32790839366800006</c:v>
                </c:pt>
                <c:pt idx="3997">
                  <c:v>0.32810351848528008</c:v>
                </c:pt>
                <c:pt idx="3998">
                  <c:v>0.32818644653263007</c:v>
                </c:pt>
                <c:pt idx="3999">
                  <c:v>0.32828292491451005</c:v>
                </c:pt>
                <c:pt idx="4000">
                  <c:v>0.32834579846673995</c:v>
                </c:pt>
                <c:pt idx="4001">
                  <c:v>0.32842547443379999</c:v>
                </c:pt>
                <c:pt idx="4002">
                  <c:v>0.32851436462833994</c:v>
                </c:pt>
                <c:pt idx="4003">
                  <c:v>0.32862493535813009</c:v>
                </c:pt>
                <c:pt idx="4004">
                  <c:v>0.32878320326548005</c:v>
                </c:pt>
                <c:pt idx="4005">
                  <c:v>0.3288628792325301</c:v>
                </c:pt>
                <c:pt idx="4006">
                  <c:v>0.32890407224952001</c:v>
                </c:pt>
                <c:pt idx="4007">
                  <c:v>0.32897073989542003</c:v>
                </c:pt>
                <c:pt idx="4008">
                  <c:v>0.32911545746824</c:v>
                </c:pt>
                <c:pt idx="4009">
                  <c:v>0.32914533036704996</c:v>
                </c:pt>
                <c:pt idx="4010">
                  <c:v>0.32923586382932002</c:v>
                </c:pt>
                <c:pt idx="4011">
                  <c:v>0.32928621971957006</c:v>
                </c:pt>
                <c:pt idx="4012">
                  <c:v>0.32936532563702992</c:v>
                </c:pt>
                <c:pt idx="4013">
                  <c:v>0.32948944670136004</c:v>
                </c:pt>
                <c:pt idx="4014">
                  <c:v>0.32963687434108002</c:v>
                </c:pt>
                <c:pt idx="4015">
                  <c:v>0.32971492426798998</c:v>
                </c:pt>
                <c:pt idx="4016">
                  <c:v>0.32980544050268001</c:v>
                </c:pt>
                <c:pt idx="4017">
                  <c:v>0.3298309151315999</c:v>
                </c:pt>
                <c:pt idx="4018">
                  <c:v>0.32994040183462992</c:v>
                </c:pt>
                <c:pt idx="4019">
                  <c:v>0.33008349336730003</c:v>
                </c:pt>
                <c:pt idx="4020">
                  <c:v>0.33019731617737991</c:v>
                </c:pt>
                <c:pt idx="4021">
                  <c:v>0.3302509755021299</c:v>
                </c:pt>
                <c:pt idx="4022">
                  <c:v>0.33031744406786001</c:v>
                </c:pt>
                <c:pt idx="4023">
                  <c:v>0.33041628958343994</c:v>
                </c:pt>
                <c:pt idx="4024">
                  <c:v>0.33051114192517006</c:v>
                </c:pt>
                <c:pt idx="4025">
                  <c:v>0.33058958015562001</c:v>
                </c:pt>
                <c:pt idx="4026">
                  <c:v>0.33064368595260007</c:v>
                </c:pt>
                <c:pt idx="4027">
                  <c:v>0.33075016982633998</c:v>
                </c:pt>
                <c:pt idx="4028">
                  <c:v>0.33085261035541991</c:v>
                </c:pt>
                <c:pt idx="4029">
                  <c:v>0.33100654215571002</c:v>
                </c:pt>
                <c:pt idx="4030">
                  <c:v>0.33111602885874003</c:v>
                </c:pt>
                <c:pt idx="4031">
                  <c:v>0.33115017570177008</c:v>
                </c:pt>
                <c:pt idx="4032">
                  <c:v>0.33122385009244004</c:v>
                </c:pt>
                <c:pt idx="4033">
                  <c:v>0.33131006964925991</c:v>
                </c:pt>
                <c:pt idx="4034">
                  <c:v>0.33137240118811007</c:v>
                </c:pt>
                <c:pt idx="4035">
                  <c:v>0.33143906883402008</c:v>
                </c:pt>
                <c:pt idx="4036">
                  <c:v>0.33153825728280006</c:v>
                </c:pt>
                <c:pt idx="4037">
                  <c:v>0.33159625271460991</c:v>
                </c:pt>
                <c:pt idx="4038">
                  <c:v>0.33167538666828</c:v>
                </c:pt>
                <c:pt idx="4039">
                  <c:v>0.33179029350512002</c:v>
                </c:pt>
                <c:pt idx="4040">
                  <c:v>0.33189815416800994</c:v>
                </c:pt>
                <c:pt idx="4041">
                  <c:v>0.33195614959981001</c:v>
                </c:pt>
                <c:pt idx="4042">
                  <c:v>0.33205154395493008</c:v>
                </c:pt>
                <c:pt idx="4043">
                  <c:v>0.3321236317346401</c:v>
                </c:pt>
                <c:pt idx="4044">
                  <c:v>0.33225479897293009</c:v>
                </c:pt>
                <c:pt idx="4045">
                  <c:v>0.3323268583693999</c:v>
                </c:pt>
                <c:pt idx="4046">
                  <c:v>0.33242489164511002</c:v>
                </c:pt>
                <c:pt idx="4047">
                  <c:v>0.33257621290806005</c:v>
                </c:pt>
                <c:pt idx="4048">
                  <c:v>0.33263529236663003</c:v>
                </c:pt>
                <c:pt idx="4049">
                  <c:v>0.3326932877984301</c:v>
                </c:pt>
                <c:pt idx="4050">
                  <c:v>0.33274911517670991</c:v>
                </c:pt>
                <c:pt idx="4051">
                  <c:v>0.33288516053541994</c:v>
                </c:pt>
                <c:pt idx="4052">
                  <c:v>0.33295887435528004</c:v>
                </c:pt>
                <c:pt idx="4053">
                  <c:v>0.33303584025543009</c:v>
                </c:pt>
                <c:pt idx="4054">
                  <c:v>0.33322120883185002</c:v>
                </c:pt>
                <c:pt idx="4055">
                  <c:v>0.33328299835732</c:v>
                </c:pt>
                <c:pt idx="4056">
                  <c:v>0.33342446384985003</c:v>
                </c:pt>
                <c:pt idx="4057">
                  <c:v>0.3335279884056801</c:v>
                </c:pt>
                <c:pt idx="4058">
                  <c:v>0.33358056370366995</c:v>
                </c:pt>
                <c:pt idx="4059">
                  <c:v>0.33364668933620001</c:v>
                </c:pt>
                <c:pt idx="4060">
                  <c:v>0.33376268019979993</c:v>
                </c:pt>
                <c:pt idx="4061">
                  <c:v>0.3338699988493099</c:v>
                </c:pt>
                <c:pt idx="4062">
                  <c:v>0.33392420018744007</c:v>
                </c:pt>
                <c:pt idx="4063">
                  <c:v>0.33401796850241006</c:v>
                </c:pt>
                <c:pt idx="4064">
                  <c:v>0.33404235910457003</c:v>
                </c:pt>
                <c:pt idx="4065">
                  <c:v>0.33409547641594006</c:v>
                </c:pt>
                <c:pt idx="4066">
                  <c:v>0.33422664365422006</c:v>
                </c:pt>
                <c:pt idx="4067">
                  <c:v>0.33428409707264994</c:v>
                </c:pt>
                <c:pt idx="4068">
                  <c:v>0.33435984351318004</c:v>
                </c:pt>
                <c:pt idx="4069">
                  <c:v>0.33447813786316005</c:v>
                </c:pt>
                <c:pt idx="4070">
                  <c:v>0.33453667530835007</c:v>
                </c:pt>
                <c:pt idx="4071">
                  <c:v>0.33462610751626998</c:v>
                </c:pt>
                <c:pt idx="4072">
                  <c:v>0.33474806052707007</c:v>
                </c:pt>
                <c:pt idx="4073">
                  <c:v>0.33482751045139003</c:v>
                </c:pt>
                <c:pt idx="4074">
                  <c:v>0.33488573192592996</c:v>
                </c:pt>
                <c:pt idx="4075">
                  <c:v>0.33501635715083</c:v>
                </c:pt>
                <c:pt idx="4076">
                  <c:v>0.33507706264954007</c:v>
                </c:pt>
                <c:pt idx="4077">
                  <c:v>0.33515728062998007</c:v>
                </c:pt>
                <c:pt idx="4078">
                  <c:v>0.33522503230264</c:v>
                </c:pt>
                <c:pt idx="4079">
                  <c:v>0.33533126692538007</c:v>
                </c:pt>
                <c:pt idx="4080">
                  <c:v>0.33538275819661001</c:v>
                </c:pt>
                <c:pt idx="4081">
                  <c:v>0.33551555147504009</c:v>
                </c:pt>
                <c:pt idx="4082">
                  <c:v>0.33561961804424989</c:v>
                </c:pt>
                <c:pt idx="4083">
                  <c:v>0.33582233104886994</c:v>
                </c:pt>
                <c:pt idx="4084">
                  <c:v>0.3359273045225899</c:v>
                </c:pt>
                <c:pt idx="4085">
                  <c:v>0.3360342582809801</c:v>
                </c:pt>
                <c:pt idx="4086">
                  <c:v>0.33608087143177001</c:v>
                </c:pt>
                <c:pt idx="4087">
                  <c:v>0.3361811439073199</c:v>
                </c:pt>
                <c:pt idx="4088">
                  <c:v>0.33628900457020006</c:v>
                </c:pt>
                <c:pt idx="4089">
                  <c:v>0.33637407912335004</c:v>
                </c:pt>
                <c:pt idx="4090">
                  <c:v>0.33643751623668994</c:v>
                </c:pt>
                <c:pt idx="4091">
                  <c:v>0.33651448213683999</c:v>
                </c:pt>
                <c:pt idx="4092">
                  <c:v>0.33658927998346</c:v>
                </c:pt>
                <c:pt idx="4093">
                  <c:v>0.33665377957583997</c:v>
                </c:pt>
                <c:pt idx="4094">
                  <c:v>0.33670906494074004</c:v>
                </c:pt>
                <c:pt idx="4095">
                  <c:v>0.33676868641267999</c:v>
                </c:pt>
                <c:pt idx="4096">
                  <c:v>0.33691394599887992</c:v>
                </c:pt>
                <c:pt idx="4097">
                  <c:v>0.33701313444766989</c:v>
                </c:pt>
                <c:pt idx="4098">
                  <c:v>0.33713129336480008</c:v>
                </c:pt>
                <c:pt idx="4099">
                  <c:v>0.33725053630868995</c:v>
                </c:pt>
                <c:pt idx="4100">
                  <c:v>0.33728197308481001</c:v>
                </c:pt>
                <c:pt idx="4101">
                  <c:v>0.33743698891187002</c:v>
                </c:pt>
                <c:pt idx="4102">
                  <c:v>0.33756002594943002</c:v>
                </c:pt>
                <c:pt idx="4103">
                  <c:v>0.33768902513418997</c:v>
                </c:pt>
                <c:pt idx="4104">
                  <c:v>0.33777520526181992</c:v>
                </c:pt>
                <c:pt idx="4105">
                  <c:v>0.33782019237246996</c:v>
                </c:pt>
                <c:pt idx="4106">
                  <c:v>0.33790203639305005</c:v>
                </c:pt>
                <c:pt idx="4107">
                  <c:v>0.3379936366545</c:v>
                </c:pt>
                <c:pt idx="4108">
                  <c:v>0.33810420738428992</c:v>
                </c:pt>
                <c:pt idx="4109">
                  <c:v>0.33818659341825996</c:v>
                </c:pt>
                <c:pt idx="4110">
                  <c:v>0.33824079475638991</c:v>
                </c:pt>
                <c:pt idx="4111">
                  <c:v>0.33836003770028</c:v>
                </c:pt>
                <c:pt idx="4112">
                  <c:v>0.33844133970747992</c:v>
                </c:pt>
                <c:pt idx="4113">
                  <c:v>0.33851451151396006</c:v>
                </c:pt>
                <c:pt idx="4114">
                  <c:v>0.33864351069872001</c:v>
                </c:pt>
                <c:pt idx="4115">
                  <c:v>0.3387253547193001</c:v>
                </c:pt>
                <c:pt idx="4116">
                  <c:v>0.33877847203066991</c:v>
                </c:pt>
                <c:pt idx="4117">
                  <c:v>0.33893077779082992</c:v>
                </c:pt>
                <c:pt idx="4118">
                  <c:v>0.33901587389169996</c:v>
                </c:pt>
                <c:pt idx="4119">
                  <c:v>0.33908365457980993</c:v>
                </c:pt>
                <c:pt idx="4120">
                  <c:v>0.33912373455457989</c:v>
                </c:pt>
                <c:pt idx="4121">
                  <c:v>0.33919528032091995</c:v>
                </c:pt>
                <c:pt idx="4122">
                  <c:v>0.3393847185194101</c:v>
                </c:pt>
                <c:pt idx="4123">
                  <c:v>0.33947333318553996</c:v>
                </c:pt>
                <c:pt idx="4124">
                  <c:v>0.33958173586181006</c:v>
                </c:pt>
                <c:pt idx="4125">
                  <c:v>0.33963160109288992</c:v>
                </c:pt>
                <c:pt idx="4126">
                  <c:v>0.33978282282629002</c:v>
                </c:pt>
                <c:pt idx="4127">
                  <c:v>0.3399129060378101</c:v>
                </c:pt>
                <c:pt idx="4128">
                  <c:v>0.33998738209958002</c:v>
                </c:pt>
                <c:pt idx="4129">
                  <c:v>0.34008906038673992</c:v>
                </c:pt>
                <c:pt idx="4130">
                  <c:v>0.34015681205941006</c:v>
                </c:pt>
                <c:pt idx="4131">
                  <c:v>0.34026629876244008</c:v>
                </c:pt>
                <c:pt idx="4132">
                  <c:v>0.34038499969295</c:v>
                </c:pt>
                <c:pt idx="4133">
                  <c:v>0.34051508290447008</c:v>
                </c:pt>
                <c:pt idx="4134">
                  <c:v>0.34063811994203008</c:v>
                </c:pt>
                <c:pt idx="4135">
                  <c:v>0.34072104798938008</c:v>
                </c:pt>
                <c:pt idx="4136">
                  <c:v>0.34078396942733002</c:v>
                </c:pt>
                <c:pt idx="4137">
                  <c:v>0.34091346273975009</c:v>
                </c:pt>
                <c:pt idx="4138">
                  <c:v>0.34096441199760008</c:v>
                </c:pt>
                <c:pt idx="4139">
                  <c:v>0.34102021355076007</c:v>
                </c:pt>
                <c:pt idx="4140">
                  <c:v>0.34112864205214</c:v>
                </c:pt>
                <c:pt idx="4141">
                  <c:v>0.34130588042783994</c:v>
                </c:pt>
                <c:pt idx="4142">
                  <c:v>0.3413785102209399</c:v>
                </c:pt>
                <c:pt idx="4143">
                  <c:v>0.34146306430841999</c:v>
                </c:pt>
                <c:pt idx="4144">
                  <c:v>0.34156008470367993</c:v>
                </c:pt>
                <c:pt idx="4145">
                  <c:v>0.34162621033620999</c:v>
                </c:pt>
                <c:pt idx="4146">
                  <c:v>0.34173001732296004</c:v>
                </c:pt>
                <c:pt idx="4147">
                  <c:v>0.34181916709995996</c:v>
                </c:pt>
                <c:pt idx="4148">
                  <c:v>0.34196496869954007</c:v>
                </c:pt>
                <c:pt idx="4149">
                  <c:v>0.34208529567020007</c:v>
                </c:pt>
                <c:pt idx="4150">
                  <c:v>0.34211185432588009</c:v>
                </c:pt>
                <c:pt idx="4151">
                  <c:v>0.34216442962386995</c:v>
                </c:pt>
                <c:pt idx="4152">
                  <c:v>0.34227662639380996</c:v>
                </c:pt>
                <c:pt idx="4153">
                  <c:v>0.34239695336445997</c:v>
                </c:pt>
                <c:pt idx="4154">
                  <c:v>0.34247879738505005</c:v>
                </c:pt>
                <c:pt idx="4155">
                  <c:v>0.34253303306223004</c:v>
                </c:pt>
                <c:pt idx="4156">
                  <c:v>0.34259966636908001</c:v>
                </c:pt>
                <c:pt idx="4157">
                  <c:v>0.34263435522549002</c:v>
                </c:pt>
                <c:pt idx="4158">
                  <c:v>0.34265332569383999</c:v>
                </c:pt>
                <c:pt idx="4159">
                  <c:v>0.34284845051112001</c:v>
                </c:pt>
                <c:pt idx="4160">
                  <c:v>0.34291240809011003</c:v>
                </c:pt>
                <c:pt idx="4161">
                  <c:v>0.34306417183689009</c:v>
                </c:pt>
                <c:pt idx="4162">
                  <c:v>0.3431742671115301</c:v>
                </c:pt>
                <c:pt idx="4163">
                  <c:v>0.34325983866755005</c:v>
                </c:pt>
                <c:pt idx="4164">
                  <c:v>0.34334547678180005</c:v>
                </c:pt>
                <c:pt idx="4165">
                  <c:v>0.34341702254814011</c:v>
                </c:pt>
                <c:pt idx="4166">
                  <c:v>0.34357583246887002</c:v>
                </c:pt>
                <c:pt idx="4167">
                  <c:v>0.34361865152599003</c:v>
                </c:pt>
                <c:pt idx="4168">
                  <c:v>0.34377583540658008</c:v>
                </c:pt>
                <c:pt idx="4169">
                  <c:v>0.34379751594183006</c:v>
                </c:pt>
                <c:pt idx="4170">
                  <c:v>0.34393518734068995</c:v>
                </c:pt>
                <c:pt idx="4171">
                  <c:v>0.34397909042458008</c:v>
                </c:pt>
                <c:pt idx="4172">
                  <c:v>0.34412406491388992</c:v>
                </c:pt>
                <c:pt idx="4173">
                  <c:v>0.34420239993768997</c:v>
                </c:pt>
                <c:pt idx="4174">
                  <c:v>0.34435548772867008</c:v>
                </c:pt>
                <c:pt idx="4175">
                  <c:v>0.34440023482187998</c:v>
                </c:pt>
                <c:pt idx="4176">
                  <c:v>0.344507011458</c:v>
                </c:pt>
                <c:pt idx="4177">
                  <c:v>0.3445590447426099</c:v>
                </c:pt>
                <c:pt idx="4178">
                  <c:v>0.34470430432881005</c:v>
                </c:pt>
                <c:pt idx="4179">
                  <c:v>0.34481812713888993</c:v>
                </c:pt>
                <c:pt idx="4180">
                  <c:v>0.34488479478478995</c:v>
                </c:pt>
                <c:pt idx="4181">
                  <c:v>0.34495146243068997</c:v>
                </c:pt>
                <c:pt idx="4182">
                  <c:v>0.34505444497315008</c:v>
                </c:pt>
                <c:pt idx="4183">
                  <c:v>0.34514658724797997</c:v>
                </c:pt>
                <c:pt idx="4184">
                  <c:v>0.34535309434625994</c:v>
                </c:pt>
                <c:pt idx="4185">
                  <c:v>0.34543873246050993</c:v>
                </c:pt>
                <c:pt idx="4186">
                  <c:v>0.34555472332412007</c:v>
                </c:pt>
                <c:pt idx="4187">
                  <c:v>0.34567613432153999</c:v>
                </c:pt>
                <c:pt idx="4188">
                  <c:v>0.34578345297103996</c:v>
                </c:pt>
                <c:pt idx="4189">
                  <c:v>0.34592817054385994</c:v>
                </c:pt>
                <c:pt idx="4190">
                  <c:v>0.34598725000242991</c:v>
                </c:pt>
                <c:pt idx="4191">
                  <c:v>0.34607993429063</c:v>
                </c:pt>
                <c:pt idx="4192">
                  <c:v>0.34612763146819003</c:v>
                </c:pt>
                <c:pt idx="4193">
                  <c:v>0.34624416434517991</c:v>
                </c:pt>
                <c:pt idx="4194">
                  <c:v>0.3463298024594299</c:v>
                </c:pt>
                <c:pt idx="4195">
                  <c:v>0.34638097305900994</c:v>
                </c:pt>
                <c:pt idx="4196">
                  <c:v>0.34653956163801003</c:v>
                </c:pt>
                <c:pt idx="4197">
                  <c:v>0.34664362820722006</c:v>
                </c:pt>
                <c:pt idx="4198">
                  <c:v>0.34673522846867</c:v>
                </c:pt>
                <c:pt idx="4199">
                  <c:v>0.34677696349903009</c:v>
                </c:pt>
                <c:pt idx="4200">
                  <c:v>0.34687289986752989</c:v>
                </c:pt>
                <c:pt idx="4201">
                  <c:v>0.34697696643673992</c:v>
                </c:pt>
                <c:pt idx="4202">
                  <c:v>0.34710416935521993</c:v>
                </c:pt>
                <c:pt idx="4203">
                  <c:v>0.34723442279288008</c:v>
                </c:pt>
                <c:pt idx="4204">
                  <c:v>0.34737697231217002</c:v>
                </c:pt>
                <c:pt idx="4205">
                  <c:v>0.34744309794469008</c:v>
                </c:pt>
                <c:pt idx="4206">
                  <c:v>0.34754608048713997</c:v>
                </c:pt>
                <c:pt idx="4207">
                  <c:v>0.34766183405473994</c:v>
                </c:pt>
                <c:pt idx="4208">
                  <c:v>0.34777486695732995</c:v>
                </c:pt>
                <c:pt idx="4209">
                  <c:v>0.34786207428845994</c:v>
                </c:pt>
                <c:pt idx="4210">
                  <c:v>0.34791519159982998</c:v>
                </c:pt>
                <c:pt idx="4211">
                  <c:v>0.34798131723236003</c:v>
                </c:pt>
                <c:pt idx="4212">
                  <c:v>0.34806695534661003</c:v>
                </c:pt>
                <c:pt idx="4213">
                  <c:v>0.34816126567495997</c:v>
                </c:pt>
                <c:pt idx="4214">
                  <c:v>0.34823985761524989</c:v>
                </c:pt>
                <c:pt idx="4215">
                  <c:v>0.34836038810677006</c:v>
                </c:pt>
                <c:pt idx="4216">
                  <c:v>0.34841709599095005</c:v>
                </c:pt>
                <c:pt idx="4217">
                  <c:v>0.3485179104798799</c:v>
                </c:pt>
                <c:pt idx="4218">
                  <c:v>0.34869298080205002</c:v>
                </c:pt>
                <c:pt idx="4219">
                  <c:v>0.34881547582623007</c:v>
                </c:pt>
                <c:pt idx="4220">
                  <c:v>0.34886967716436001</c:v>
                </c:pt>
                <c:pt idx="4221">
                  <c:v>0.34891845836867996</c:v>
                </c:pt>
                <c:pt idx="4222">
                  <c:v>0.34898024789415993</c:v>
                </c:pt>
                <c:pt idx="4223">
                  <c:v>0.34905775580768994</c:v>
                </c:pt>
                <c:pt idx="4224">
                  <c:v>0.34909786479790994</c:v>
                </c:pt>
                <c:pt idx="4225">
                  <c:v>0.34925017055805996</c:v>
                </c:pt>
                <c:pt idx="4226">
                  <c:v>0.34933906075259991</c:v>
                </c:pt>
                <c:pt idx="4227">
                  <c:v>0.34941114853231992</c:v>
                </c:pt>
                <c:pt idx="4228">
                  <c:v>0.34955152999808003</c:v>
                </c:pt>
                <c:pt idx="4229">
                  <c:v>0.34975586904284994</c:v>
                </c:pt>
                <c:pt idx="4230">
                  <c:v>0.34978784783233996</c:v>
                </c:pt>
                <c:pt idx="4231">
                  <c:v>0.34986698178602005</c:v>
                </c:pt>
                <c:pt idx="4232">
                  <c:v>0.35002741774689006</c:v>
                </c:pt>
                <c:pt idx="4233">
                  <c:v>0.35012389612877004</c:v>
                </c:pt>
                <c:pt idx="4234">
                  <c:v>0.350239344979</c:v>
                </c:pt>
                <c:pt idx="4235">
                  <c:v>0.35031089074533006</c:v>
                </c:pt>
                <c:pt idx="4236">
                  <c:v>0.35039002469900993</c:v>
                </c:pt>
                <c:pt idx="4237">
                  <c:v>0.35050818361613989</c:v>
                </c:pt>
                <c:pt idx="4238">
                  <c:v>0.35055913287398011</c:v>
                </c:pt>
                <c:pt idx="4239">
                  <c:v>0.35062634253327007</c:v>
                </c:pt>
                <c:pt idx="4240">
                  <c:v>0.35073582923630009</c:v>
                </c:pt>
                <c:pt idx="4241">
                  <c:v>0.35080845902940005</c:v>
                </c:pt>
                <c:pt idx="4242">
                  <c:v>0.35089734922394</c:v>
                </c:pt>
                <c:pt idx="4243">
                  <c:v>0.35093691620077005</c:v>
                </c:pt>
                <c:pt idx="4244">
                  <c:v>0.35105073901085992</c:v>
                </c:pt>
                <c:pt idx="4245">
                  <c:v>0.35111578061661008</c:v>
                </c:pt>
                <c:pt idx="4246">
                  <c:v>0.35119328853015008</c:v>
                </c:pt>
                <c:pt idx="4247">
                  <c:v>0.35128163671130008</c:v>
                </c:pt>
                <c:pt idx="4248">
                  <c:v>0.3514144192806099</c:v>
                </c:pt>
                <c:pt idx="4249">
                  <c:v>0.35159600447247996</c:v>
                </c:pt>
                <c:pt idx="4250">
                  <c:v>0.35168066265779996</c:v>
                </c:pt>
                <c:pt idx="4251">
                  <c:v>0.35177869593351008</c:v>
                </c:pt>
                <c:pt idx="4252">
                  <c:v>0.35188814968501991</c:v>
                </c:pt>
                <c:pt idx="4253">
                  <c:v>0.35193747290272004</c:v>
                </c:pt>
                <c:pt idx="4254">
                  <c:v>0.35197636958780998</c:v>
                </c:pt>
                <c:pt idx="4255">
                  <c:v>0.3520838165156801</c:v>
                </c:pt>
                <c:pt idx="4256">
                  <c:v>0.35217595879051</c:v>
                </c:pt>
                <c:pt idx="4257">
                  <c:v>0.35229243315430003</c:v>
                </c:pt>
                <c:pt idx="4258">
                  <c:v>0.35239818427684999</c:v>
                </c:pt>
                <c:pt idx="4259">
                  <c:v>0.35254994802363004</c:v>
                </c:pt>
                <c:pt idx="4260">
                  <c:v>0.35261227956247998</c:v>
                </c:pt>
                <c:pt idx="4261">
                  <c:v>0.35267461110132992</c:v>
                </c:pt>
                <c:pt idx="4262">
                  <c:v>0.35277000545644999</c:v>
                </c:pt>
                <c:pt idx="4263">
                  <c:v>0.35288328625314991</c:v>
                </c:pt>
                <c:pt idx="4264">
                  <c:v>0.35299223094279997</c:v>
                </c:pt>
                <c:pt idx="4265">
                  <c:v>0.35305564650841004</c:v>
                </c:pt>
                <c:pt idx="4266">
                  <c:v>0.35313723356845994</c:v>
                </c:pt>
                <c:pt idx="4267">
                  <c:v>0.35318247763963995</c:v>
                </c:pt>
                <c:pt idx="4268">
                  <c:v>0.35325944353979</c:v>
                </c:pt>
                <c:pt idx="4269">
                  <c:v>0.35336513614915011</c:v>
                </c:pt>
                <c:pt idx="4270">
                  <c:v>0.35344156003591998</c:v>
                </c:pt>
                <c:pt idx="4271">
                  <c:v>0.35353532835088997</c:v>
                </c:pt>
                <c:pt idx="4272">
                  <c:v>0.35360199599679998</c:v>
                </c:pt>
                <c:pt idx="4273">
                  <c:v>0.35364318901377989</c:v>
                </c:pt>
                <c:pt idx="4274">
                  <c:v>0.35378436032831995</c:v>
                </c:pt>
                <c:pt idx="4275">
                  <c:v>0.35390172939667996</c:v>
                </c:pt>
                <c:pt idx="4276">
                  <c:v>0.35398032133697011</c:v>
                </c:pt>
                <c:pt idx="4277">
                  <c:v>0.35406216535754997</c:v>
                </c:pt>
                <c:pt idx="4278">
                  <c:v>0.35417598816763007</c:v>
                </c:pt>
                <c:pt idx="4279">
                  <c:v>0.35424861796073004</c:v>
                </c:pt>
                <c:pt idx="4280">
                  <c:v>0.35434021822217998</c:v>
                </c:pt>
                <c:pt idx="4281">
                  <c:v>0.35447734760764993</c:v>
                </c:pt>
                <c:pt idx="4282">
                  <c:v>0.3545234187450701</c:v>
                </c:pt>
                <c:pt idx="4283">
                  <c:v>0.35462585927414003</c:v>
                </c:pt>
                <c:pt idx="4284">
                  <c:v>0.35467735054536997</c:v>
                </c:pt>
                <c:pt idx="4285">
                  <c:v>0.35479388342235008</c:v>
                </c:pt>
                <c:pt idx="4286">
                  <c:v>0.3548386198179001</c:v>
                </c:pt>
                <c:pt idx="4287">
                  <c:v>0.35487952153660007</c:v>
                </c:pt>
                <c:pt idx="4288">
                  <c:v>0.35503887347071994</c:v>
                </c:pt>
                <c:pt idx="4289">
                  <c:v>0.35508386058136998</c:v>
                </c:pt>
                <c:pt idx="4290">
                  <c:v>0.35517004070899993</c:v>
                </c:pt>
                <c:pt idx="4291">
                  <c:v>0.35524104446195004</c:v>
                </c:pt>
                <c:pt idx="4292">
                  <c:v>0.35531746834871991</c:v>
                </c:pt>
                <c:pt idx="4293">
                  <c:v>0.35547503255857005</c:v>
                </c:pt>
                <c:pt idx="4294">
                  <c:v>0.355603600789</c:v>
                </c:pt>
                <c:pt idx="4295">
                  <c:v>0.3556573107388199</c:v>
                </c:pt>
                <c:pt idx="4296">
                  <c:v>0.35571205409033002</c:v>
                </c:pt>
                <c:pt idx="4297">
                  <c:v>0.3558448473687601</c:v>
                </c:pt>
                <c:pt idx="4298">
                  <c:v>0.3559223552822901</c:v>
                </c:pt>
                <c:pt idx="4299">
                  <c:v>0.35603888815927998</c:v>
                </c:pt>
                <c:pt idx="4300">
                  <c:v>0.35611964815309993</c:v>
                </c:pt>
                <c:pt idx="4301">
                  <c:v>0.3562350970033199</c:v>
                </c:pt>
                <c:pt idx="4302">
                  <c:v>0.35632236115771998</c:v>
                </c:pt>
                <c:pt idx="4303">
                  <c:v>0.35638198262965992</c:v>
                </c:pt>
                <c:pt idx="4304">
                  <c:v>0.35650068356018005</c:v>
                </c:pt>
                <c:pt idx="4305">
                  <c:v>0.35659228382162</c:v>
                </c:pt>
                <c:pt idx="4306">
                  <c:v>0.35666762368162996</c:v>
                </c:pt>
                <c:pt idx="4307">
                  <c:v>0.35676030796984004</c:v>
                </c:pt>
                <c:pt idx="4308">
                  <c:v>0.35680421105371996</c:v>
                </c:pt>
                <c:pt idx="4309">
                  <c:v>0.35696735708150995</c:v>
                </c:pt>
                <c:pt idx="4310">
                  <c:v>0.35710611250712998</c:v>
                </c:pt>
                <c:pt idx="4311">
                  <c:v>0.35716139787202006</c:v>
                </c:pt>
                <c:pt idx="4312">
                  <c:v>0.35724269987921997</c:v>
                </c:pt>
                <c:pt idx="4313">
                  <c:v>0.35728822900325996</c:v>
                </c:pt>
                <c:pt idx="4314">
                  <c:v>0.35742156429506</c:v>
                </c:pt>
                <c:pt idx="4315">
                  <c:v>0.35750720240931</c:v>
                </c:pt>
                <c:pt idx="4316">
                  <c:v>0.35752569583403004</c:v>
                </c:pt>
                <c:pt idx="4317">
                  <c:v>0.35762427729968005</c:v>
                </c:pt>
                <c:pt idx="4318">
                  <c:v>0.35774568829709996</c:v>
                </c:pt>
                <c:pt idx="4319">
                  <c:v>0.35781994413034002</c:v>
                </c:pt>
                <c:pt idx="4320">
                  <c:v>0.35789907808402011</c:v>
                </c:pt>
                <c:pt idx="4321">
                  <c:v>0.35797062385035994</c:v>
                </c:pt>
                <c:pt idx="4322">
                  <c:v>0.35806059807166002</c:v>
                </c:pt>
                <c:pt idx="4323">
                  <c:v>0.35819284933669993</c:v>
                </c:pt>
                <c:pt idx="4324">
                  <c:v>0.35828499161153005</c:v>
                </c:pt>
                <c:pt idx="4325">
                  <c:v>0.35834461308347998</c:v>
                </c:pt>
                <c:pt idx="4326">
                  <c:v>0.35838255402016994</c:v>
                </c:pt>
                <c:pt idx="4327">
                  <c:v>0.35850288099082994</c:v>
                </c:pt>
                <c:pt idx="4328">
                  <c:v>0.35854678407471008</c:v>
                </c:pt>
                <c:pt idx="4329">
                  <c:v>0.35865301869745991</c:v>
                </c:pt>
                <c:pt idx="4330">
                  <c:v>0.35872077037012007</c:v>
                </c:pt>
                <c:pt idx="4331">
                  <c:v>0.35877171962797005</c:v>
                </c:pt>
                <c:pt idx="4332">
                  <c:v>0.35882537895272004</c:v>
                </c:pt>
                <c:pt idx="4333">
                  <c:v>0.35889313062538997</c:v>
                </c:pt>
                <c:pt idx="4334">
                  <c:v>0.35894841599028005</c:v>
                </c:pt>
                <c:pt idx="4335">
                  <c:v>0.35906874296094005</c:v>
                </c:pt>
                <c:pt idx="4336">
                  <c:v>0.35917985570410993</c:v>
                </c:pt>
                <c:pt idx="4337">
                  <c:v>0.35932132119663995</c:v>
                </c:pt>
                <c:pt idx="4338">
                  <c:v>0.3594037072306</c:v>
                </c:pt>
                <c:pt idx="4339">
                  <c:v>0.3594943968625901</c:v>
                </c:pt>
                <c:pt idx="4340">
                  <c:v>0.35954517272313002</c:v>
                </c:pt>
                <c:pt idx="4341">
                  <c:v>0.35964436117192</c:v>
                </c:pt>
                <c:pt idx="4342">
                  <c:v>0.35972186908545001</c:v>
                </c:pt>
                <c:pt idx="4343">
                  <c:v>0.35981238532013005</c:v>
                </c:pt>
                <c:pt idx="4344">
                  <c:v>0.35987851095265011</c:v>
                </c:pt>
                <c:pt idx="4345">
                  <c:v>0.35998402754017</c:v>
                </c:pt>
                <c:pt idx="4346">
                  <c:v>0.36004870315438997</c:v>
                </c:pt>
                <c:pt idx="4347">
                  <c:v>0.36020426099483993</c:v>
                </c:pt>
                <c:pt idx="4348">
                  <c:v>0.36025466823929997</c:v>
                </c:pt>
                <c:pt idx="4349">
                  <c:v>0.36034991129596006</c:v>
                </c:pt>
                <c:pt idx="4350">
                  <c:v>0.36039125561139995</c:v>
                </c:pt>
                <c:pt idx="4351">
                  <c:v>0.36042973856147009</c:v>
                </c:pt>
                <c:pt idx="4352">
                  <c:v>0.36057283009413998</c:v>
                </c:pt>
                <c:pt idx="4353">
                  <c:v>0.36063787169989991</c:v>
                </c:pt>
                <c:pt idx="4354">
                  <c:v>0.36080311430824996</c:v>
                </c:pt>
                <c:pt idx="4355">
                  <c:v>0.3609321849659699</c:v>
                </c:pt>
                <c:pt idx="4356">
                  <c:v>0.36103462549504006</c:v>
                </c:pt>
                <c:pt idx="4357">
                  <c:v>0.36113489797058995</c:v>
                </c:pt>
                <c:pt idx="4358">
                  <c:v>0.36123029232570003</c:v>
                </c:pt>
                <c:pt idx="4359">
                  <c:v>0.36127636346311998</c:v>
                </c:pt>
                <c:pt idx="4360">
                  <c:v>0.36136633768442006</c:v>
                </c:pt>
                <c:pt idx="4361">
                  <c:v>0.36150997123046991</c:v>
                </c:pt>
                <c:pt idx="4362">
                  <c:v>0.3616438485356599</c:v>
                </c:pt>
                <c:pt idx="4363">
                  <c:v>0.36175767134574</c:v>
                </c:pt>
                <c:pt idx="4364">
                  <c:v>0.36184547751352003</c:v>
                </c:pt>
                <c:pt idx="4365">
                  <c:v>0.36190835106574992</c:v>
                </c:pt>
                <c:pt idx="4366">
                  <c:v>0.36198260689899997</c:v>
                </c:pt>
                <c:pt idx="4367">
                  <c:v>0.36207149709352993</c:v>
                </c:pt>
                <c:pt idx="4368">
                  <c:v>0.36213653869929008</c:v>
                </c:pt>
                <c:pt idx="4369">
                  <c:v>0.3622752941249201</c:v>
                </c:pt>
                <c:pt idx="4370">
                  <c:v>0.36237014646665</c:v>
                </c:pt>
                <c:pt idx="4371">
                  <c:v>0.36243518807240993</c:v>
                </c:pt>
                <c:pt idx="4372">
                  <c:v>0.36250185571830995</c:v>
                </c:pt>
                <c:pt idx="4373">
                  <c:v>0.36263248094321998</c:v>
                </c:pt>
                <c:pt idx="4374">
                  <c:v>0.36268776630811006</c:v>
                </c:pt>
                <c:pt idx="4375">
                  <c:v>0.3627164930173199</c:v>
                </c:pt>
                <c:pt idx="4376">
                  <c:v>0.36284332414856002</c:v>
                </c:pt>
                <c:pt idx="4377">
                  <c:v>0.36290294562049996</c:v>
                </c:pt>
                <c:pt idx="4378">
                  <c:v>0.36305362534050989</c:v>
                </c:pt>
                <c:pt idx="4379">
                  <c:v>0.36311270479908009</c:v>
                </c:pt>
                <c:pt idx="4380">
                  <c:v>0.36324170398384004</c:v>
                </c:pt>
                <c:pt idx="4381">
                  <c:v>0.36335173270025001</c:v>
                </c:pt>
                <c:pt idx="4382">
                  <c:v>0.36342761457362993</c:v>
                </c:pt>
                <c:pt idx="4383">
                  <c:v>0.36363195361840006</c:v>
                </c:pt>
                <c:pt idx="4384">
                  <c:v>0.36376041078977006</c:v>
                </c:pt>
                <c:pt idx="4385">
                  <c:v>0.36380919199409001</c:v>
                </c:pt>
                <c:pt idx="4386">
                  <c:v>0.36393493909856001</c:v>
                </c:pt>
                <c:pt idx="4387">
                  <c:v>0.36401569909237996</c:v>
                </c:pt>
                <c:pt idx="4388">
                  <c:v>0.36406773237699008</c:v>
                </c:pt>
                <c:pt idx="4389">
                  <c:v>0.36418968538778995</c:v>
                </c:pt>
                <c:pt idx="4390">
                  <c:v>0.36421949612375992</c:v>
                </c:pt>
                <c:pt idx="4391">
                  <c:v>0.36426339920765005</c:v>
                </c:pt>
                <c:pt idx="4392">
                  <c:v>0.36436713279613997</c:v>
                </c:pt>
                <c:pt idx="4393">
                  <c:v>0.36439673449946008</c:v>
                </c:pt>
                <c:pt idx="4394">
                  <c:v>0.36444605771715999</c:v>
                </c:pt>
                <c:pt idx="4395">
                  <c:v>0.36462709018653006</c:v>
                </c:pt>
                <c:pt idx="4396">
                  <c:v>0.36466819673574991</c:v>
                </c:pt>
                <c:pt idx="4397">
                  <c:v>0.36475283729100005</c:v>
                </c:pt>
                <c:pt idx="4398">
                  <c:v>0.36483684936509997</c:v>
                </c:pt>
                <c:pt idx="4399">
                  <c:v>0.36500324747316992</c:v>
                </c:pt>
                <c:pt idx="4400">
                  <c:v>0.36508175787699004</c:v>
                </c:pt>
                <c:pt idx="4401">
                  <c:v>0.36517614974182</c:v>
                </c:pt>
                <c:pt idx="4402">
                  <c:v>0.36526395590960004</c:v>
                </c:pt>
                <c:pt idx="4403">
                  <c:v>0.36535880825132994</c:v>
                </c:pt>
                <c:pt idx="4404">
                  <c:v>0.36543902623176994</c:v>
                </c:pt>
                <c:pt idx="4405">
                  <c:v>0.36554255078760001</c:v>
                </c:pt>
                <c:pt idx="4406">
                  <c:v>0.36560488232645993</c:v>
                </c:pt>
                <c:pt idx="4407">
                  <c:v>0.36568817136387999</c:v>
                </c:pt>
                <c:pt idx="4408">
                  <c:v>0.36580488526416999</c:v>
                </c:pt>
                <c:pt idx="4409">
                  <c:v>0.36585095640157994</c:v>
                </c:pt>
                <c:pt idx="4410">
                  <c:v>0.36590082163266002</c:v>
                </c:pt>
                <c:pt idx="4411">
                  <c:v>0.36599513196101996</c:v>
                </c:pt>
                <c:pt idx="4412">
                  <c:v>0.36603524095123996</c:v>
                </c:pt>
                <c:pt idx="4413">
                  <c:v>0.36613063530635004</c:v>
                </c:pt>
                <c:pt idx="4414">
                  <c:v>0.36624066402276001</c:v>
                </c:pt>
                <c:pt idx="4415">
                  <c:v>0.36636099099342001</c:v>
                </c:pt>
                <c:pt idx="4416">
                  <c:v>0.36652630507472006</c:v>
                </c:pt>
                <c:pt idx="4417">
                  <c:v>0.36660814909530992</c:v>
                </c:pt>
                <c:pt idx="4418">
                  <c:v>0.36667319070107007</c:v>
                </c:pt>
                <c:pt idx="4419">
                  <c:v>0.36676370693574989</c:v>
                </c:pt>
                <c:pt idx="4420">
                  <c:v>0.36682007632741009</c:v>
                </c:pt>
                <c:pt idx="4421">
                  <c:v>0.36689108008035998</c:v>
                </c:pt>
                <c:pt idx="4422">
                  <c:v>0.36692360088323994</c:v>
                </c:pt>
                <c:pt idx="4423">
                  <c:v>0.36699406262282008</c:v>
                </c:pt>
                <c:pt idx="4424">
                  <c:v>0.3670791587236899</c:v>
                </c:pt>
                <c:pt idx="4425">
                  <c:v>0.36711547362024</c:v>
                </c:pt>
                <c:pt idx="4426">
                  <c:v>0.36720327978801004</c:v>
                </c:pt>
                <c:pt idx="4427">
                  <c:v>0.36725585508599989</c:v>
                </c:pt>
                <c:pt idx="4428">
                  <c:v>0.36734257722702002</c:v>
                </c:pt>
                <c:pt idx="4429">
                  <c:v>0.3674379715821301</c:v>
                </c:pt>
                <c:pt idx="4430">
                  <c:v>0.36749134079575008</c:v>
                </c:pt>
                <c:pt idx="4431">
                  <c:v>0.36752902983019009</c:v>
                </c:pt>
                <c:pt idx="4432">
                  <c:v>0.36764989881423005</c:v>
                </c:pt>
                <c:pt idx="4433">
                  <c:v>0.36770139008545999</c:v>
                </c:pt>
                <c:pt idx="4434">
                  <c:v>0.36779624242718989</c:v>
                </c:pt>
                <c:pt idx="4435">
                  <c:v>0.36788838470202001</c:v>
                </c:pt>
                <c:pt idx="4436">
                  <c:v>0.3680157578466301</c:v>
                </c:pt>
                <c:pt idx="4437">
                  <c:v>0.36803527032836003</c:v>
                </c:pt>
                <c:pt idx="4438">
                  <c:v>0.36817294172721993</c:v>
                </c:pt>
                <c:pt idx="4439">
                  <c:v>0.36822009689140001</c:v>
                </c:pt>
                <c:pt idx="4440">
                  <c:v>0.3682992308450701</c:v>
                </c:pt>
                <c:pt idx="4441">
                  <c:v>0.36833391970148011</c:v>
                </c:pt>
                <c:pt idx="4442">
                  <c:v>0.36842551996292006</c:v>
                </c:pt>
                <c:pt idx="4443">
                  <c:v>0.36852958653214007</c:v>
                </c:pt>
                <c:pt idx="4444">
                  <c:v>0.36860492639214004</c:v>
                </c:pt>
                <c:pt idx="4445">
                  <c:v>0.36866563189085011</c:v>
                </c:pt>
                <c:pt idx="4446">
                  <c:v>0.36870736692121997</c:v>
                </c:pt>
                <c:pt idx="4447">
                  <c:v>0.3687679161838</c:v>
                </c:pt>
                <c:pt idx="4448">
                  <c:v>0.36885371053418003</c:v>
                </c:pt>
                <c:pt idx="4449">
                  <c:v>0.36895398300971993</c:v>
                </c:pt>
                <c:pt idx="4450">
                  <c:v>0.36900655830771001</c:v>
                </c:pt>
                <c:pt idx="4451">
                  <c:v>0.36910086863606995</c:v>
                </c:pt>
                <c:pt idx="4452">
                  <c:v>0.3691509423703101</c:v>
                </c:pt>
                <c:pt idx="4453">
                  <c:v>0.36924629714122004</c:v>
                </c:pt>
                <c:pt idx="4454">
                  <c:v>0.36936200854861001</c:v>
                </c:pt>
                <c:pt idx="4455">
                  <c:v>0.36943908498602007</c:v>
                </c:pt>
                <c:pt idx="4456">
                  <c:v>0.36953664739465997</c:v>
                </c:pt>
                <c:pt idx="4457">
                  <c:v>0.36957513034473011</c:v>
                </c:pt>
                <c:pt idx="4458">
                  <c:v>0.36961090322790002</c:v>
                </c:pt>
                <c:pt idx="4459">
                  <c:v>0.36974478053309001</c:v>
                </c:pt>
                <c:pt idx="4460">
                  <c:v>0.36976646106833999</c:v>
                </c:pt>
                <c:pt idx="4461">
                  <c:v>0.36982913978585996</c:v>
                </c:pt>
                <c:pt idx="4462">
                  <c:v>0.36987919985165996</c:v>
                </c:pt>
                <c:pt idx="4463">
                  <c:v>0.3699252709890799</c:v>
                </c:pt>
                <c:pt idx="4464">
                  <c:v>0.37000006883569991</c:v>
                </c:pt>
                <c:pt idx="4465">
                  <c:v>0.37007757674922992</c:v>
                </c:pt>
                <c:pt idx="4466">
                  <c:v>0.3700992572844799</c:v>
                </c:pt>
                <c:pt idx="4467">
                  <c:v>0.37019302559945011</c:v>
                </c:pt>
                <c:pt idx="4468">
                  <c:v>0.37022823700118002</c:v>
                </c:pt>
                <c:pt idx="4469">
                  <c:v>0.37035671364062006</c:v>
                </c:pt>
                <c:pt idx="4470">
                  <c:v>0.37044614584853996</c:v>
                </c:pt>
                <c:pt idx="4471">
                  <c:v>0.37051931765502011</c:v>
                </c:pt>
                <c:pt idx="4472">
                  <c:v>0.37060278771574007</c:v>
                </c:pt>
                <c:pt idx="4473">
                  <c:v>0.37067108140178995</c:v>
                </c:pt>
                <c:pt idx="4474">
                  <c:v>0.37077135387734006</c:v>
                </c:pt>
                <c:pt idx="4475">
                  <c:v>0.37081579897460992</c:v>
                </c:pt>
                <c:pt idx="4476">
                  <c:v>0.37091878151706004</c:v>
                </c:pt>
                <c:pt idx="4477">
                  <c:v>0.37101580191231998</c:v>
                </c:pt>
                <c:pt idx="4478">
                  <c:v>0.37105696638652996</c:v>
                </c:pt>
                <c:pt idx="4479">
                  <c:v>0.37112420458859008</c:v>
                </c:pt>
                <c:pt idx="4480">
                  <c:v>0.37125049370644003</c:v>
                </c:pt>
                <c:pt idx="4481">
                  <c:v>0.37136973665032991</c:v>
                </c:pt>
                <c:pt idx="4482">
                  <c:v>0.37142448000185002</c:v>
                </c:pt>
                <c:pt idx="4483">
                  <c:v>0.37150320528634007</c:v>
                </c:pt>
                <c:pt idx="4484">
                  <c:v>0.37154805905278998</c:v>
                </c:pt>
                <c:pt idx="4485">
                  <c:v>0.37163478119379989</c:v>
                </c:pt>
                <c:pt idx="4486">
                  <c:v>0.37167837950031002</c:v>
                </c:pt>
                <c:pt idx="4487">
                  <c:v>0.37177105576642</c:v>
                </c:pt>
                <c:pt idx="4488">
                  <c:v>0.37180226332863997</c:v>
                </c:pt>
                <c:pt idx="4489">
                  <c:v>0.37187760318863994</c:v>
                </c:pt>
                <c:pt idx="4490">
                  <c:v>0.37193993472750009</c:v>
                </c:pt>
                <c:pt idx="4491">
                  <c:v>0.37206297176506009</c:v>
                </c:pt>
                <c:pt idx="4492">
                  <c:v>0.37216051036445008</c:v>
                </c:pt>
                <c:pt idx="4493">
                  <c:v>0.37218033129997008</c:v>
                </c:pt>
                <c:pt idx="4494">
                  <c:v>0.3722364160470899</c:v>
                </c:pt>
                <c:pt idx="4495">
                  <c:v>0.37230958785357005</c:v>
                </c:pt>
                <c:pt idx="4496">
                  <c:v>0.3723784235530001</c:v>
                </c:pt>
                <c:pt idx="4497">
                  <c:v>0.37243533495804004</c:v>
                </c:pt>
                <c:pt idx="4498">
                  <c:v>0.37247815401516005</c:v>
                </c:pt>
                <c:pt idx="4499">
                  <c:v>0.37256704420969999</c:v>
                </c:pt>
                <c:pt idx="4500">
                  <c:v>0.37262978440553995</c:v>
                </c:pt>
                <c:pt idx="4501">
                  <c:v>0.37273506835791004</c:v>
                </c:pt>
                <c:pt idx="4502">
                  <c:v>0.37277246728123004</c:v>
                </c:pt>
                <c:pt idx="4503">
                  <c:v>0.37279902593691006</c:v>
                </c:pt>
                <c:pt idx="4504">
                  <c:v>0.37284995750016003</c:v>
                </c:pt>
                <c:pt idx="4505">
                  <c:v>0.37294591156325008</c:v>
                </c:pt>
                <c:pt idx="4506">
                  <c:v>0.37298873062038007</c:v>
                </c:pt>
                <c:pt idx="4507">
                  <c:v>0.37306102367845995</c:v>
                </c:pt>
                <c:pt idx="4508">
                  <c:v>0.37313128013967001</c:v>
                </c:pt>
                <c:pt idx="4509">
                  <c:v>0.3731621749024101</c:v>
                </c:pt>
                <c:pt idx="4510">
                  <c:v>0.37323805677579003</c:v>
                </c:pt>
                <c:pt idx="4511">
                  <c:v>0.3733453754253</c:v>
                </c:pt>
                <c:pt idx="4512">
                  <c:v>0.37345323608817993</c:v>
                </c:pt>
                <c:pt idx="4513">
                  <c:v>0.37355079849682005</c:v>
                </c:pt>
                <c:pt idx="4514">
                  <c:v>0.37364023070473995</c:v>
                </c:pt>
                <c:pt idx="4515">
                  <c:v>0.37372695284576007</c:v>
                </c:pt>
                <c:pt idx="4516">
                  <c:v>0.37378223821064993</c:v>
                </c:pt>
                <c:pt idx="4517">
                  <c:v>0.37379578854518991</c:v>
                </c:pt>
                <c:pt idx="4518">
                  <c:v>0.37384294370936</c:v>
                </c:pt>
                <c:pt idx="4519">
                  <c:v>0.37393996410461994</c:v>
                </c:pt>
                <c:pt idx="4520">
                  <c:v>0.37406137510204007</c:v>
                </c:pt>
                <c:pt idx="4521">
                  <c:v>0.37416544167126009</c:v>
                </c:pt>
                <c:pt idx="4522">
                  <c:v>0.37421151280867004</c:v>
                </c:pt>
                <c:pt idx="4523">
                  <c:v>0.37432804568565992</c:v>
                </c:pt>
                <c:pt idx="4524">
                  <c:v>0.37438278903717004</c:v>
                </c:pt>
                <c:pt idx="4525">
                  <c:v>0.37447059520495007</c:v>
                </c:pt>
                <c:pt idx="4526">
                  <c:v>0.37455785935933994</c:v>
                </c:pt>
                <c:pt idx="4527">
                  <c:v>0.37465921586164996</c:v>
                </c:pt>
                <c:pt idx="4528">
                  <c:v>0.37473618176180001</c:v>
                </c:pt>
                <c:pt idx="4529">
                  <c:v>0.37477737477877993</c:v>
                </c:pt>
                <c:pt idx="4530">
                  <c:v>0.37486192886627001</c:v>
                </c:pt>
                <c:pt idx="4531">
                  <c:v>0.37493672671290001</c:v>
                </c:pt>
                <c:pt idx="4532">
                  <c:v>0.37499580617146</c:v>
                </c:pt>
                <c:pt idx="4533">
                  <c:v>0.37503266308139005</c:v>
                </c:pt>
                <c:pt idx="4534">
                  <c:v>0.37507168804484992</c:v>
                </c:pt>
                <c:pt idx="4535">
                  <c:v>0.37522670387190993</c:v>
                </c:pt>
                <c:pt idx="4536">
                  <c:v>0.37526518682199006</c:v>
                </c:pt>
                <c:pt idx="4537">
                  <c:v>0.37534161070874994</c:v>
                </c:pt>
                <c:pt idx="4538">
                  <c:v>0.37540882036803991</c:v>
                </c:pt>
                <c:pt idx="4539">
                  <c:v>0.37550584076330007</c:v>
                </c:pt>
                <c:pt idx="4540">
                  <c:v>0.37562237364028994</c:v>
                </c:pt>
                <c:pt idx="4541">
                  <c:v>0.37573348638346005</c:v>
                </c:pt>
                <c:pt idx="4542">
                  <c:v>0.37580557416318006</c:v>
                </c:pt>
                <c:pt idx="4543">
                  <c:v>0.37585001926044992</c:v>
                </c:pt>
                <c:pt idx="4544">
                  <c:v>0.3759334893211701</c:v>
                </c:pt>
                <c:pt idx="4545">
                  <c:v>0.37597414032477006</c:v>
                </c:pt>
                <c:pt idx="4546">
                  <c:v>0.37608416904118003</c:v>
                </c:pt>
                <c:pt idx="4547">
                  <c:v>0.37617034916880998</c:v>
                </c:pt>
                <c:pt idx="4548">
                  <c:v>0.37624948312249007</c:v>
                </c:pt>
                <c:pt idx="4549">
                  <c:v>0.37633728929027011</c:v>
                </c:pt>
                <c:pt idx="4550">
                  <c:v>0.37644076103607005</c:v>
                </c:pt>
                <c:pt idx="4551">
                  <c:v>0.37651452766596005</c:v>
                </c:pt>
                <c:pt idx="4552">
                  <c:v>0.3766034178605</c:v>
                </c:pt>
                <c:pt idx="4553">
                  <c:v>0.3766527410781999</c:v>
                </c:pt>
                <c:pt idx="4554">
                  <c:v>0.37671940872410992</c:v>
                </c:pt>
                <c:pt idx="4555">
                  <c:v>0.37681805515950995</c:v>
                </c:pt>
                <c:pt idx="4556">
                  <c:v>0.37688110722530999</c:v>
                </c:pt>
                <c:pt idx="4557">
                  <c:v>0.37692537380900992</c:v>
                </c:pt>
                <c:pt idx="4558">
                  <c:v>0.37698336924081999</c:v>
                </c:pt>
                <c:pt idx="4559">
                  <c:v>0.37709827607766</c:v>
                </c:pt>
                <c:pt idx="4560">
                  <c:v>0.3772359474765199</c:v>
                </c:pt>
                <c:pt idx="4561">
                  <c:v>0.37728418666746011</c:v>
                </c:pt>
                <c:pt idx="4562">
                  <c:v>0.37734109807250005</c:v>
                </c:pt>
                <c:pt idx="4563">
                  <c:v>0.37743107229379991</c:v>
                </c:pt>
                <c:pt idx="4564">
                  <c:v>0.37747497537769004</c:v>
                </c:pt>
                <c:pt idx="4565">
                  <c:v>0.37753730691653997</c:v>
                </c:pt>
                <c:pt idx="4566">
                  <c:v>0.37760831066950007</c:v>
                </c:pt>
                <c:pt idx="4567">
                  <c:v>0.37770207898447006</c:v>
                </c:pt>
                <c:pt idx="4568">
                  <c:v>0.37780018340648991</c:v>
                </c:pt>
                <c:pt idx="4569">
                  <c:v>0.37784625454390008</c:v>
                </c:pt>
                <c:pt idx="4570">
                  <c:v>0.37791725829685996</c:v>
                </c:pt>
                <c:pt idx="4571">
                  <c:v>0.37803270714707993</c:v>
                </c:pt>
                <c:pt idx="4572">
                  <c:v>0.37806848003025006</c:v>
                </c:pt>
                <c:pt idx="4573">
                  <c:v>0.37813623170291999</c:v>
                </c:pt>
                <c:pt idx="4574">
                  <c:v>0.3781801347867999</c:v>
                </c:pt>
                <c:pt idx="4575">
                  <c:v>0.37820615142910996</c:v>
                </c:pt>
                <c:pt idx="4576">
                  <c:v>0.37828094927572997</c:v>
                </c:pt>
                <c:pt idx="4577">
                  <c:v>0.37836333530969002</c:v>
                </c:pt>
                <c:pt idx="4578">
                  <c:v>0.37839965020623989</c:v>
                </c:pt>
                <c:pt idx="4579">
                  <c:v>0.37845981369157</c:v>
                </c:pt>
                <c:pt idx="4580">
                  <c:v>0.37858339274251995</c:v>
                </c:pt>
                <c:pt idx="4581">
                  <c:v>0.3786565645490001</c:v>
                </c:pt>
                <c:pt idx="4582">
                  <c:v>0.37872177572439991</c:v>
                </c:pt>
                <c:pt idx="4583">
                  <c:v>0.37875250091748991</c:v>
                </c:pt>
                <c:pt idx="4584">
                  <c:v>0.37878989984080991</c:v>
                </c:pt>
                <c:pt idx="4585">
                  <c:v>0.37893461741361989</c:v>
                </c:pt>
                <c:pt idx="4586">
                  <c:v>0.37898123056442001</c:v>
                </c:pt>
                <c:pt idx="4587">
                  <c:v>0.37905277633075007</c:v>
                </c:pt>
                <c:pt idx="4588">
                  <c:v>0.37918448558242002</c:v>
                </c:pt>
                <c:pt idx="4589">
                  <c:v>0.37930210248617002</c:v>
                </c:pt>
                <c:pt idx="4590">
                  <c:v>0.37937310623911991</c:v>
                </c:pt>
                <c:pt idx="4591">
                  <c:v>0.37948300678878</c:v>
                </c:pt>
                <c:pt idx="4592">
                  <c:v>0.37952161790561001</c:v>
                </c:pt>
                <c:pt idx="4593">
                  <c:v>0.37959121838272991</c:v>
                </c:pt>
                <c:pt idx="4594">
                  <c:v>0.37967338165238007</c:v>
                </c:pt>
                <c:pt idx="4595">
                  <c:v>0.37976443990045006</c:v>
                </c:pt>
                <c:pt idx="4596">
                  <c:v>0.37983110754635008</c:v>
                </c:pt>
                <c:pt idx="4597">
                  <c:v>0.37990373733945004</c:v>
                </c:pt>
                <c:pt idx="4598">
                  <c:v>0.38000509384176007</c:v>
                </c:pt>
                <c:pt idx="4599">
                  <c:v>0.38008097571513999</c:v>
                </c:pt>
                <c:pt idx="4600">
                  <c:v>0.38014330725399992</c:v>
                </c:pt>
                <c:pt idx="4601">
                  <c:v>0.38018937839141009</c:v>
                </c:pt>
                <c:pt idx="4602">
                  <c:v>0.38026255019789001</c:v>
                </c:pt>
                <c:pt idx="4603">
                  <c:v>0.38030049113458997</c:v>
                </c:pt>
                <c:pt idx="4604">
                  <c:v>0.38040564173055991</c:v>
                </c:pt>
                <c:pt idx="4605">
                  <c:v>0.38046797326942006</c:v>
                </c:pt>
                <c:pt idx="4606">
                  <c:v>0.38057047973788993</c:v>
                </c:pt>
                <c:pt idx="4607">
                  <c:v>0.38067333432223993</c:v>
                </c:pt>
                <c:pt idx="4608">
                  <c:v>0.38072000949174001</c:v>
                </c:pt>
                <c:pt idx="4609">
                  <c:v>0.38081431982008995</c:v>
                </c:pt>
                <c:pt idx="4610">
                  <c:v>0.38085442881030995</c:v>
                </c:pt>
                <c:pt idx="4611">
                  <c:v>0.3809086301484399</c:v>
                </c:pt>
                <c:pt idx="4612">
                  <c:v>0.3809677096070101</c:v>
                </c:pt>
                <c:pt idx="4613">
                  <c:v>0.38102787309233999</c:v>
                </c:pt>
                <c:pt idx="4614">
                  <c:v>0.38104359148040001</c:v>
                </c:pt>
                <c:pt idx="4615">
                  <c:v>0.38116608650458006</c:v>
                </c:pt>
                <c:pt idx="4616">
                  <c:v>0.38121540972227996</c:v>
                </c:pt>
                <c:pt idx="4617">
                  <c:v>0.38131730823796994</c:v>
                </c:pt>
                <c:pt idx="4618">
                  <c:v>0.38135903155123008</c:v>
                </c:pt>
                <c:pt idx="4619">
                  <c:v>0.38145118554315993</c:v>
                </c:pt>
                <c:pt idx="4620">
                  <c:v>0.38160240727655004</c:v>
                </c:pt>
                <c:pt idx="4621">
                  <c:v>0.38165010445411007</c:v>
                </c:pt>
                <c:pt idx="4622">
                  <c:v>0.38169129747108999</c:v>
                </c:pt>
                <c:pt idx="4623">
                  <c:v>0.3817514609564201</c:v>
                </c:pt>
                <c:pt idx="4624">
                  <c:v>0.38186690980664006</c:v>
                </c:pt>
                <c:pt idx="4625">
                  <c:v>0.38199211489773011</c:v>
                </c:pt>
                <c:pt idx="4626">
                  <c:v>0.38206582871758998</c:v>
                </c:pt>
                <c:pt idx="4627">
                  <c:v>0.38211731998881993</c:v>
                </c:pt>
                <c:pt idx="4628">
                  <c:v>0.38215146683183998</c:v>
                </c:pt>
                <c:pt idx="4629">
                  <c:v>0.38227992400321997</c:v>
                </c:pt>
                <c:pt idx="4630">
                  <c:v>0.3823292472209201</c:v>
                </c:pt>
                <c:pt idx="4631">
                  <c:v>0.38242626761618004</c:v>
                </c:pt>
                <c:pt idx="4632">
                  <c:v>0.38255472478756003</c:v>
                </c:pt>
                <c:pt idx="4633">
                  <c:v>0.38260567404540002</c:v>
                </c:pt>
                <c:pt idx="4634">
                  <c:v>0.38264253095533007</c:v>
                </c:pt>
                <c:pt idx="4635">
                  <c:v>0.38274768155131</c:v>
                </c:pt>
                <c:pt idx="4636">
                  <c:v>0.38283928181275995</c:v>
                </c:pt>
                <c:pt idx="4637">
                  <c:v>0.38293576019462994</c:v>
                </c:pt>
                <c:pt idx="4638">
                  <c:v>0.38296448690384999</c:v>
                </c:pt>
                <c:pt idx="4639">
                  <c:v>0.38313251105206003</c:v>
                </c:pt>
                <c:pt idx="4640">
                  <c:v>0.3831879146292001</c:v>
                </c:pt>
                <c:pt idx="4641">
                  <c:v>0.38323549359450992</c:v>
                </c:pt>
                <c:pt idx="4642">
                  <c:v>0.38334389627078003</c:v>
                </c:pt>
                <c:pt idx="4643">
                  <c:v>0.38341218995682991</c:v>
                </c:pt>
                <c:pt idx="4644">
                  <c:v>0.38346801733510993</c:v>
                </c:pt>
                <c:pt idx="4645">
                  <c:v>0.38354444122187004</c:v>
                </c:pt>
                <c:pt idx="4646">
                  <c:v>0.38362682725584007</c:v>
                </c:pt>
                <c:pt idx="4647">
                  <c:v>0.38367433110101001</c:v>
                </c:pt>
                <c:pt idx="4648">
                  <c:v>0.38377425489556005</c:v>
                </c:pt>
                <c:pt idx="4649">
                  <c:v>0.38381815797944996</c:v>
                </c:pt>
                <c:pt idx="4650">
                  <c:v>0.38390813220075004</c:v>
                </c:pt>
                <c:pt idx="4651">
                  <c:v>0.38395908145859003</c:v>
                </c:pt>
                <c:pt idx="4652">
                  <c:v>0.38403062722493009</c:v>
                </c:pt>
                <c:pt idx="4653">
                  <c:v>0.38410449897201993</c:v>
                </c:pt>
                <c:pt idx="4654">
                  <c:v>0.38417805486465006</c:v>
                </c:pt>
                <c:pt idx="4655">
                  <c:v>0.38427724331344004</c:v>
                </c:pt>
                <c:pt idx="4656">
                  <c:v>0.3843672175347399</c:v>
                </c:pt>
                <c:pt idx="4657">
                  <c:v>0.38446449001724003</c:v>
                </c:pt>
                <c:pt idx="4658">
                  <c:v>0.38455312812454001</c:v>
                </c:pt>
                <c:pt idx="4659">
                  <c:v>0.38463822422541005</c:v>
                </c:pt>
                <c:pt idx="4660">
                  <c:v>0.38475258904887011</c:v>
                </c:pt>
                <c:pt idx="4661">
                  <c:v>0.38486912192585998</c:v>
                </c:pt>
                <c:pt idx="4662">
                  <c:v>0.3850149235254301</c:v>
                </c:pt>
                <c:pt idx="4663">
                  <c:v>0.38509947761291996</c:v>
                </c:pt>
                <c:pt idx="4664">
                  <c:v>0.38520679626242993</c:v>
                </c:pt>
                <c:pt idx="4665">
                  <c:v>0.3852528673998401</c:v>
                </c:pt>
                <c:pt idx="4666">
                  <c:v>0.38531574095207999</c:v>
                </c:pt>
                <c:pt idx="4667">
                  <c:v>0.38535696781685003</c:v>
                </c:pt>
                <c:pt idx="4668">
                  <c:v>0.38544267997047998</c:v>
                </c:pt>
                <c:pt idx="4669">
                  <c:v>0.38551520187641009</c:v>
                </c:pt>
                <c:pt idx="4670">
                  <c:v>0.3855937938167</c:v>
                </c:pt>
                <c:pt idx="4671">
                  <c:v>0.38574826763038006</c:v>
                </c:pt>
                <c:pt idx="4672">
                  <c:v>0.38577856447249004</c:v>
                </c:pt>
                <c:pt idx="4673">
                  <c:v>0.38587238869470997</c:v>
                </c:pt>
                <c:pt idx="4674">
                  <c:v>0.38593688828708994</c:v>
                </c:pt>
                <c:pt idx="4675">
                  <c:v>0.38604745901688009</c:v>
                </c:pt>
                <c:pt idx="4676">
                  <c:v>0.3861677859875301</c:v>
                </c:pt>
                <c:pt idx="4677">
                  <c:v>0.38628540289128011</c:v>
                </c:pt>
                <c:pt idx="4678">
                  <c:v>0.38641548610279997</c:v>
                </c:pt>
                <c:pt idx="4679">
                  <c:v>0.38647402354798999</c:v>
                </c:pt>
                <c:pt idx="4680">
                  <c:v>0.38655207347489995</c:v>
                </c:pt>
                <c:pt idx="4681">
                  <c:v>0.38660844286655993</c:v>
                </c:pt>
                <c:pt idx="4682">
                  <c:v>0.38671142540901005</c:v>
                </c:pt>
                <c:pt idx="4683">
                  <c:v>0.38675587050627991</c:v>
                </c:pt>
                <c:pt idx="4684">
                  <c:v>0.3868387985536299</c:v>
                </c:pt>
                <c:pt idx="4685">
                  <c:v>0.3869488272700401</c:v>
                </c:pt>
                <c:pt idx="4686">
                  <c:v>0.38699056230039997</c:v>
                </c:pt>
                <c:pt idx="4687">
                  <c:v>0.38707620041464996</c:v>
                </c:pt>
                <c:pt idx="4688">
                  <c:v>0.38716671664933</c:v>
                </c:pt>
                <c:pt idx="4689">
                  <c:v>0.3871976114120701</c:v>
                </c:pt>
                <c:pt idx="4690">
                  <c:v>0.38735316925251007</c:v>
                </c:pt>
                <c:pt idx="4691">
                  <c:v>0.38750059689224003</c:v>
                </c:pt>
                <c:pt idx="4692">
                  <c:v>0.38753474373526009</c:v>
                </c:pt>
                <c:pt idx="4693">
                  <c:v>0.38756618051137992</c:v>
                </c:pt>
                <c:pt idx="4694">
                  <c:v>0.3877136081510999</c:v>
                </c:pt>
                <c:pt idx="4695">
                  <c:v>0.38779057405124995</c:v>
                </c:pt>
                <c:pt idx="4696">
                  <c:v>0.38792553538320007</c:v>
                </c:pt>
                <c:pt idx="4697">
                  <c:v>0.38802743389889005</c:v>
                </c:pt>
                <c:pt idx="4698">
                  <c:v>0.38809518557155998</c:v>
                </c:pt>
                <c:pt idx="4699">
                  <c:v>0.38814667684278992</c:v>
                </c:pt>
                <c:pt idx="4700">
                  <c:v>0.38817421916630002</c:v>
                </c:pt>
                <c:pt idx="4701">
                  <c:v>0.38822852086337001</c:v>
                </c:pt>
                <c:pt idx="4702">
                  <c:v>0.38836348219531991</c:v>
                </c:pt>
                <c:pt idx="4703">
                  <c:v>0.3884708008448301</c:v>
                </c:pt>
                <c:pt idx="4704">
                  <c:v>0.38854776674497993</c:v>
                </c:pt>
                <c:pt idx="4705">
                  <c:v>0.3886485812339</c:v>
                </c:pt>
                <c:pt idx="4706">
                  <c:v>0.3887407235087299</c:v>
                </c:pt>
                <c:pt idx="4707">
                  <c:v>0.38880793316802009</c:v>
                </c:pt>
                <c:pt idx="4708">
                  <c:v>0.38893530631262996</c:v>
                </c:pt>
                <c:pt idx="4709">
                  <c:v>0.38905671731005009</c:v>
                </c:pt>
                <c:pt idx="4710">
                  <c:v>0.38911146066155999</c:v>
                </c:pt>
                <c:pt idx="4711">
                  <c:v>0.38921661125753992</c:v>
                </c:pt>
                <c:pt idx="4712">
                  <c:v>0.38929520319784006</c:v>
                </c:pt>
                <c:pt idx="4713">
                  <c:v>0.38936508240071999</c:v>
                </c:pt>
                <c:pt idx="4714">
                  <c:v>0.38943070654316991</c:v>
                </c:pt>
                <c:pt idx="4715">
                  <c:v>0.38947490109755001</c:v>
                </c:pt>
                <c:pt idx="4716">
                  <c:v>0.38953910921944002</c:v>
                </c:pt>
                <c:pt idx="4717">
                  <c:v>0.38960577686534004</c:v>
                </c:pt>
                <c:pt idx="4718">
                  <c:v>0.3897304399430499</c:v>
                </c:pt>
                <c:pt idx="4719">
                  <c:v>0.38979602356219001</c:v>
                </c:pt>
                <c:pt idx="4720">
                  <c:v>0.38991743455960992</c:v>
                </c:pt>
                <c:pt idx="4721">
                  <c:v>0.38997705603155008</c:v>
                </c:pt>
                <c:pt idx="4722">
                  <c:v>0.39007570246696011</c:v>
                </c:pt>
                <c:pt idx="4723">
                  <c:v>0.39013586595229</c:v>
                </c:pt>
                <c:pt idx="4724">
                  <c:v>0.3902068697052401</c:v>
                </c:pt>
                <c:pt idx="4725">
                  <c:v>0.39031595160499011</c:v>
                </c:pt>
                <c:pt idx="4726">
                  <c:v>0.3903938643217999</c:v>
                </c:pt>
                <c:pt idx="4727">
                  <c:v>0.39047570834237999</c:v>
                </c:pt>
                <c:pt idx="4728">
                  <c:v>0.39052503156007989</c:v>
                </c:pt>
                <c:pt idx="4729">
                  <c:v>0.39064048041031008</c:v>
                </c:pt>
                <c:pt idx="4730">
                  <c:v>0.39068871960125007</c:v>
                </c:pt>
                <c:pt idx="4731">
                  <c:v>0.39075918134081999</c:v>
                </c:pt>
                <c:pt idx="4732">
                  <c:v>0.39085945381637011</c:v>
                </c:pt>
                <c:pt idx="4733">
                  <c:v>0.39092503743550999</c:v>
                </c:pt>
                <c:pt idx="4734">
                  <c:v>0.39097002454616003</c:v>
                </c:pt>
                <c:pt idx="4735">
                  <c:v>0.39102801997796011</c:v>
                </c:pt>
                <c:pt idx="4736">
                  <c:v>0.39109848171754003</c:v>
                </c:pt>
                <c:pt idx="4737">
                  <c:v>0.39120038023323001</c:v>
                </c:pt>
                <c:pt idx="4738">
                  <c:v>0.39127897217351992</c:v>
                </c:pt>
                <c:pt idx="4739">
                  <c:v>0.39135810612720001</c:v>
                </c:pt>
                <c:pt idx="4740">
                  <c:v>0.39151203792749989</c:v>
                </c:pt>
                <c:pt idx="4741">
                  <c:v>0.39161556248332996</c:v>
                </c:pt>
                <c:pt idx="4742">
                  <c:v>0.39174076757442</c:v>
                </c:pt>
                <c:pt idx="4743">
                  <c:v>0.3918171914611901</c:v>
                </c:pt>
                <c:pt idx="4744">
                  <c:v>0.39188019840863997</c:v>
                </c:pt>
                <c:pt idx="4745">
                  <c:v>0.3919402284987501</c:v>
                </c:pt>
                <c:pt idx="4746">
                  <c:v>0.39206868567013009</c:v>
                </c:pt>
                <c:pt idx="4747">
                  <c:v>0.39213318526250007</c:v>
                </c:pt>
                <c:pt idx="4748">
                  <c:v>0.39221828136336989</c:v>
                </c:pt>
                <c:pt idx="4749">
                  <c:v>0.39226814659445997</c:v>
                </c:pt>
                <c:pt idx="4750">
                  <c:v>0.39236733504323995</c:v>
                </c:pt>
                <c:pt idx="4751">
                  <c:v>0.39244267490324991</c:v>
                </c:pt>
                <c:pt idx="4752">
                  <c:v>0.39252777100411995</c:v>
                </c:pt>
                <c:pt idx="4753">
                  <c:v>0.3926502660283</c:v>
                </c:pt>
                <c:pt idx="4754">
                  <c:v>0.39280473984198006</c:v>
                </c:pt>
                <c:pt idx="4755">
                  <c:v>0.39288820990270001</c:v>
                </c:pt>
                <c:pt idx="4756">
                  <c:v>0.39298468828458</c:v>
                </c:pt>
                <c:pt idx="4757">
                  <c:v>0.39307249445236003</c:v>
                </c:pt>
                <c:pt idx="4758">
                  <c:v>0.39316788880746989</c:v>
                </c:pt>
                <c:pt idx="4759">
                  <c:v>0.39326761926964005</c:v>
                </c:pt>
                <c:pt idx="4760">
                  <c:v>0.3933993285213</c:v>
                </c:pt>
                <c:pt idx="4761">
                  <c:v>0.39352778569267999</c:v>
                </c:pt>
                <c:pt idx="4762">
                  <c:v>0.39359174327168001</c:v>
                </c:pt>
                <c:pt idx="4763">
                  <c:v>0.39369960393455994</c:v>
                </c:pt>
                <c:pt idx="4764">
                  <c:v>0.39384161144046992</c:v>
                </c:pt>
                <c:pt idx="4765">
                  <c:v>0.39387304821658997</c:v>
                </c:pt>
                <c:pt idx="4766">
                  <c:v>0.3939196613673801</c:v>
                </c:pt>
                <c:pt idx="4767">
                  <c:v>0.39402806404364998</c:v>
                </c:pt>
                <c:pt idx="4768">
                  <c:v>0.39413067814224001</c:v>
                </c:pt>
                <c:pt idx="4769">
                  <c:v>0.39423186107502994</c:v>
                </c:pt>
                <c:pt idx="4770">
                  <c:v>0.39432562938999993</c:v>
                </c:pt>
                <c:pt idx="4771">
                  <c:v>0.39438037274152005</c:v>
                </c:pt>
                <c:pt idx="4772">
                  <c:v>0.39447685112340003</c:v>
                </c:pt>
                <c:pt idx="4773">
                  <c:v>0.39457061943837002</c:v>
                </c:pt>
                <c:pt idx="4774">
                  <c:v>0.39466905760719007</c:v>
                </c:pt>
                <c:pt idx="4775">
                  <c:v>0.39478579875075992</c:v>
                </c:pt>
                <c:pt idx="4776">
                  <c:v>0.3949093778017001</c:v>
                </c:pt>
                <c:pt idx="4777">
                  <c:v>0.39502482665193006</c:v>
                </c:pt>
                <c:pt idx="4778">
                  <c:v>0.39509474637812003</c:v>
                </c:pt>
                <c:pt idx="4779">
                  <c:v>0.39520260704099996</c:v>
                </c:pt>
                <c:pt idx="4780">
                  <c:v>0.39523743632590991</c:v>
                </c:pt>
                <c:pt idx="4781">
                  <c:v>0.39530287951655008</c:v>
                </c:pt>
                <c:pt idx="4782">
                  <c:v>0.39542546736293005</c:v>
                </c:pt>
                <c:pt idx="4783">
                  <c:v>0.39555979385930007</c:v>
                </c:pt>
                <c:pt idx="4784">
                  <c:v>0.39560532298333007</c:v>
                </c:pt>
                <c:pt idx="4785">
                  <c:v>0.39575974476206</c:v>
                </c:pt>
                <c:pt idx="4786">
                  <c:v>0.39587416162047995</c:v>
                </c:pt>
                <c:pt idx="4787">
                  <c:v>0.39597134664131994</c:v>
                </c:pt>
                <c:pt idx="4788">
                  <c:v>0.39607850066524009</c:v>
                </c:pt>
                <c:pt idx="4789">
                  <c:v>0.39620262172956999</c:v>
                </c:pt>
                <c:pt idx="4790">
                  <c:v>0.39631265044597996</c:v>
                </c:pt>
                <c:pt idx="4791">
                  <c:v>0.39645079900066005</c:v>
                </c:pt>
                <c:pt idx="4792">
                  <c:v>0.39656329620229003</c:v>
                </c:pt>
                <c:pt idx="4793">
                  <c:v>0.39666983726428007</c:v>
                </c:pt>
                <c:pt idx="4794">
                  <c:v>0.39681509685047001</c:v>
                </c:pt>
                <c:pt idx="4795">
                  <c:v>0.39691374328588003</c:v>
                </c:pt>
                <c:pt idx="4796">
                  <c:v>0.39698637307897999</c:v>
                </c:pt>
                <c:pt idx="4797">
                  <c:v>0.39708230944747003</c:v>
                </c:pt>
                <c:pt idx="4798">
                  <c:v>0.39711988949988997</c:v>
                </c:pt>
                <c:pt idx="4799">
                  <c:v>0.39723515722100999</c:v>
                </c:pt>
                <c:pt idx="4800">
                  <c:v>0.39736632445928999</c:v>
                </c:pt>
                <c:pt idx="4801">
                  <c:v>0.39748665142994999</c:v>
                </c:pt>
                <c:pt idx="4802">
                  <c:v>0.39760752041398995</c:v>
                </c:pt>
                <c:pt idx="4803">
                  <c:v>0.39772676335788004</c:v>
                </c:pt>
                <c:pt idx="4804">
                  <c:v>0.39783028791370989</c:v>
                </c:pt>
                <c:pt idx="4805">
                  <c:v>0.39788719931875005</c:v>
                </c:pt>
                <c:pt idx="4806">
                  <c:v>0.39801457246336991</c:v>
                </c:pt>
                <c:pt idx="4807">
                  <c:v>0.3981300213135901</c:v>
                </c:pt>
                <c:pt idx="4808">
                  <c:v>0.39817609245101004</c:v>
                </c:pt>
                <c:pt idx="4809">
                  <c:v>0.39824818023072006</c:v>
                </c:pt>
                <c:pt idx="4810">
                  <c:v>0.39834086451892992</c:v>
                </c:pt>
                <c:pt idx="4811">
                  <c:v>0.39840536411130989</c:v>
                </c:pt>
                <c:pt idx="4812">
                  <c:v>0.39844467797435001</c:v>
                </c:pt>
                <c:pt idx="4813">
                  <c:v>0.39857122020600011</c:v>
                </c:pt>
                <c:pt idx="4814">
                  <c:v>0.39863951389204999</c:v>
                </c:pt>
                <c:pt idx="4815">
                  <c:v>0.39877718529091011</c:v>
                </c:pt>
                <c:pt idx="4816">
                  <c:v>0.39894341556825008</c:v>
                </c:pt>
                <c:pt idx="4817">
                  <c:v>0.39903518366042001</c:v>
                </c:pt>
                <c:pt idx="4818">
                  <c:v>0.39907204057035006</c:v>
                </c:pt>
                <c:pt idx="4819">
                  <c:v>0.3991864053938099</c:v>
                </c:pt>
                <c:pt idx="4820">
                  <c:v>0.39936201772936997</c:v>
                </c:pt>
                <c:pt idx="4821">
                  <c:v>0.39949155892751009</c:v>
                </c:pt>
                <c:pt idx="4822">
                  <c:v>0.39957502898823005</c:v>
                </c:pt>
                <c:pt idx="4823">
                  <c:v>0.3996339341058901</c:v>
                </c:pt>
                <c:pt idx="4824">
                  <c:v>0.39972733474839006</c:v>
                </c:pt>
                <c:pt idx="4825">
                  <c:v>0.39982001903658992</c:v>
                </c:pt>
                <c:pt idx="4826">
                  <c:v>0.39988993876279011</c:v>
                </c:pt>
                <c:pt idx="4827">
                  <c:v>0.40000267754610008</c:v>
                </c:pt>
                <c:pt idx="4828">
                  <c:v>0.40012463055689995</c:v>
                </c:pt>
                <c:pt idx="4829">
                  <c:v>0.4001978023633801</c:v>
                </c:pt>
                <c:pt idx="4830">
                  <c:v>0.40029861685230994</c:v>
                </c:pt>
                <c:pt idx="4831">
                  <c:v>0.40037449872570008</c:v>
                </c:pt>
                <c:pt idx="4832">
                  <c:v>0.40045905281318994</c:v>
                </c:pt>
                <c:pt idx="4833">
                  <c:v>0.4005371027400999</c:v>
                </c:pt>
                <c:pt idx="4834">
                  <c:v>0.40060648045290992</c:v>
                </c:pt>
                <c:pt idx="4835">
                  <c:v>0.40071337154059994</c:v>
                </c:pt>
                <c:pt idx="4836">
                  <c:v>0.4007674584271701</c:v>
                </c:pt>
                <c:pt idx="4837">
                  <c:v>0.40081894969839005</c:v>
                </c:pt>
                <c:pt idx="4838">
                  <c:v>0.40084033266815</c:v>
                </c:pt>
                <c:pt idx="4839">
                  <c:v>0.40096420928458998</c:v>
                </c:pt>
                <c:pt idx="4840">
                  <c:v>0.40105139884644991</c:v>
                </c:pt>
                <c:pt idx="4841">
                  <c:v>0.40113602752646993</c:v>
                </c:pt>
                <c:pt idx="4842">
                  <c:v>0.40120865731956989</c:v>
                </c:pt>
                <c:pt idx="4843">
                  <c:v>0.4013262742233199</c:v>
                </c:pt>
                <c:pt idx="4844">
                  <c:v>0.40140269811008999</c:v>
                </c:pt>
                <c:pt idx="4845">
                  <c:v>0.40147478588981</c:v>
                </c:pt>
                <c:pt idx="4846">
                  <c:v>0.4015723482984499</c:v>
                </c:pt>
                <c:pt idx="4847">
                  <c:v>0.40169701137615998</c:v>
                </c:pt>
                <c:pt idx="4848">
                  <c:v>0.4017794164513</c:v>
                </c:pt>
                <c:pt idx="4849">
                  <c:v>0.40184823310955009</c:v>
                </c:pt>
                <c:pt idx="4850">
                  <c:v>0.40200270692322992</c:v>
                </c:pt>
                <c:pt idx="4851">
                  <c:v>0.40209322315790996</c:v>
                </c:pt>
                <c:pt idx="4852">
                  <c:v>0.40217669321863991</c:v>
                </c:pt>
                <c:pt idx="4853">
                  <c:v>0.40232032676468998</c:v>
                </c:pt>
                <c:pt idx="4854">
                  <c:v>0.40248332751294003</c:v>
                </c:pt>
                <c:pt idx="4855">
                  <c:v>0.40257290500038989</c:v>
                </c:pt>
                <c:pt idx="4856">
                  <c:v>0.40260759385679989</c:v>
                </c:pt>
                <c:pt idx="4857">
                  <c:v>0.40270895035910992</c:v>
                </c:pt>
                <c:pt idx="4858">
                  <c:v>0.40276965585781999</c:v>
                </c:pt>
                <c:pt idx="4859">
                  <c:v>0.40289269289537999</c:v>
                </c:pt>
                <c:pt idx="4860">
                  <c:v>0.40293599482426989</c:v>
                </c:pt>
                <c:pt idx="4861">
                  <c:v>0.4030997420070499</c:v>
                </c:pt>
                <c:pt idx="4862">
                  <c:v>0.40319134226850006</c:v>
                </c:pt>
                <c:pt idx="4863">
                  <c:v>0.40324120749957992</c:v>
                </c:pt>
                <c:pt idx="4864">
                  <c:v>0.40330137098491003</c:v>
                </c:pt>
                <c:pt idx="4865">
                  <c:v>0.4033674966174301</c:v>
                </c:pt>
                <c:pt idx="4866">
                  <c:v>0.40341790386188991</c:v>
                </c:pt>
                <c:pt idx="4867">
                  <c:v>0.40351926036419994</c:v>
                </c:pt>
                <c:pt idx="4868">
                  <c:v>0.4036319991475199</c:v>
                </c:pt>
                <c:pt idx="4869">
                  <c:v>0.40373389766321011</c:v>
                </c:pt>
                <c:pt idx="4870">
                  <c:v>0.40377780074710001</c:v>
                </c:pt>
                <c:pt idx="4871">
                  <c:v>0.40390882776790993</c:v>
                </c:pt>
                <c:pt idx="4872">
                  <c:v>0.40399406408625005</c:v>
                </c:pt>
                <c:pt idx="4873">
                  <c:v>0.40409433656179994</c:v>
                </c:pt>
                <c:pt idx="4874">
                  <c:v>0.40423526004095001</c:v>
                </c:pt>
                <c:pt idx="4875">
                  <c:v>0.40430517976713998</c:v>
                </c:pt>
                <c:pt idx="4876">
                  <c:v>0.40440274217578009</c:v>
                </c:pt>
                <c:pt idx="4877">
                  <c:v>0.40458269061838004</c:v>
                </c:pt>
                <c:pt idx="4878">
                  <c:v>0.40466738032749006</c:v>
                </c:pt>
                <c:pt idx="4879">
                  <c:v>0.40472415611091006</c:v>
                </c:pt>
                <c:pt idx="4880">
                  <c:v>0.40488188200488007</c:v>
                </c:pt>
                <c:pt idx="4881">
                  <c:v>0.40499147940837998</c:v>
                </c:pt>
                <c:pt idx="4882">
                  <c:v>0.4050791748756899</c:v>
                </c:pt>
                <c:pt idx="4883">
                  <c:v>0.40521684627454002</c:v>
                </c:pt>
                <c:pt idx="4884">
                  <c:v>0.4052667115056301</c:v>
                </c:pt>
                <c:pt idx="4885">
                  <c:v>0.40536111307088007</c:v>
                </c:pt>
                <c:pt idx="4886">
                  <c:v>0.40543202558692992</c:v>
                </c:pt>
                <c:pt idx="4887">
                  <c:v>0.40554271569638001</c:v>
                </c:pt>
                <c:pt idx="4888">
                  <c:v>0.40560817993586995</c:v>
                </c:pt>
                <c:pt idx="4889">
                  <c:v>0.40571983469242001</c:v>
                </c:pt>
                <c:pt idx="4890">
                  <c:v>0.40584287172999001</c:v>
                </c:pt>
                <c:pt idx="4891">
                  <c:v>0.40593121991114001</c:v>
                </c:pt>
                <c:pt idx="4892">
                  <c:v>0.4060233621859699</c:v>
                </c:pt>
                <c:pt idx="4893">
                  <c:v>0.40609870204598009</c:v>
                </c:pt>
                <c:pt idx="4894">
                  <c:v>0.40615778150454007</c:v>
                </c:pt>
                <c:pt idx="4895">
                  <c:v>0.40621577693633992</c:v>
                </c:pt>
                <c:pt idx="4896">
                  <c:v>0.40631930149217999</c:v>
                </c:pt>
                <c:pt idx="4897">
                  <c:v>0.40638434309793992</c:v>
                </c:pt>
                <c:pt idx="4898">
                  <c:v>0.40648515758686998</c:v>
                </c:pt>
                <c:pt idx="4899">
                  <c:v>0.4065854300624101</c:v>
                </c:pt>
                <c:pt idx="4900">
                  <c:v>0.40660661780323992</c:v>
                </c:pt>
                <c:pt idx="4901">
                  <c:v>0.40667811435061996</c:v>
                </c:pt>
                <c:pt idx="4902">
                  <c:v>0.40674532400990993</c:v>
                </c:pt>
                <c:pt idx="4903">
                  <c:v>0.40682066386990989</c:v>
                </c:pt>
                <c:pt idx="4904">
                  <c:v>0.40687649124818992</c:v>
                </c:pt>
                <c:pt idx="4905">
                  <c:v>0.4069328606398499</c:v>
                </c:pt>
                <c:pt idx="4906">
                  <c:v>0.40710793096202003</c:v>
                </c:pt>
                <c:pt idx="4907">
                  <c:v>0.4071659263938201</c:v>
                </c:pt>
                <c:pt idx="4908">
                  <c:v>0.40722554786577003</c:v>
                </c:pt>
                <c:pt idx="4909">
                  <c:v>0.40736430329139006</c:v>
                </c:pt>
                <c:pt idx="4910">
                  <c:v>0.40745481952608009</c:v>
                </c:pt>
                <c:pt idx="4911">
                  <c:v>0.40754516588543011</c:v>
                </c:pt>
                <c:pt idx="4912">
                  <c:v>0.40759032287140995</c:v>
                </c:pt>
                <c:pt idx="4913">
                  <c:v>0.40770143561458005</c:v>
                </c:pt>
                <c:pt idx="4914">
                  <c:v>0.4077784015147301</c:v>
                </c:pt>
                <c:pt idx="4915">
                  <c:v>0.40783964902681991</c:v>
                </c:pt>
                <c:pt idx="4916">
                  <c:v>0.4079469676763301</c:v>
                </c:pt>
                <c:pt idx="4917">
                  <c:v>0.40800929921518003</c:v>
                </c:pt>
                <c:pt idx="4918">
                  <c:v>0.40816973517606003</c:v>
                </c:pt>
                <c:pt idx="4919">
                  <c:v>0.40828409999952009</c:v>
                </c:pt>
                <c:pt idx="4920">
                  <c:v>0.40834317945808007</c:v>
                </c:pt>
                <c:pt idx="4921">
                  <c:v>0.40844074186671997</c:v>
                </c:pt>
                <c:pt idx="4922">
                  <c:v>0.40850090535205008</c:v>
                </c:pt>
                <c:pt idx="4923">
                  <c:v>0.40857317602796006</c:v>
                </c:pt>
                <c:pt idx="4924">
                  <c:v>0.40862177433609004</c:v>
                </c:pt>
                <c:pt idx="4925">
                  <c:v>0.40871771070459006</c:v>
                </c:pt>
                <c:pt idx="4926">
                  <c:v>0.40878058425681996</c:v>
                </c:pt>
                <c:pt idx="4927">
                  <c:v>0.40888139874575002</c:v>
                </c:pt>
                <c:pt idx="4928">
                  <c:v>0.40895673860574999</c:v>
                </c:pt>
                <c:pt idx="4929">
                  <c:v>0.40903749859956995</c:v>
                </c:pt>
                <c:pt idx="4930">
                  <c:v>0.40909874611165997</c:v>
                </c:pt>
                <c:pt idx="4931">
                  <c:v>0.40921853106894002</c:v>
                </c:pt>
                <c:pt idx="4932">
                  <c:v>0.40930362716981006</c:v>
                </c:pt>
                <c:pt idx="4933">
                  <c:v>0.40939089132419992</c:v>
                </c:pt>
                <c:pt idx="4934">
                  <c:v>0.40946081105040011</c:v>
                </c:pt>
                <c:pt idx="4935">
                  <c:v>0.40951013426810001</c:v>
                </c:pt>
                <c:pt idx="4936">
                  <c:v>0.40958059600766994</c:v>
                </c:pt>
                <c:pt idx="4937">
                  <c:v>0.40963859143947001</c:v>
                </c:pt>
                <c:pt idx="4938">
                  <c:v>0.40970725496060001</c:v>
                </c:pt>
                <c:pt idx="4939">
                  <c:v>0.40979252323976989</c:v>
                </c:pt>
                <c:pt idx="4940">
                  <c:v>0.40987274122020989</c:v>
                </c:pt>
                <c:pt idx="4941">
                  <c:v>0.40992965262525005</c:v>
                </c:pt>
                <c:pt idx="4942">
                  <c:v>0.41004130738179989</c:v>
                </c:pt>
                <c:pt idx="4943">
                  <c:v>0.41014971005806999</c:v>
                </c:pt>
                <c:pt idx="4944">
                  <c:v>0.41020174334267989</c:v>
                </c:pt>
                <c:pt idx="4945">
                  <c:v>0.41032694843376993</c:v>
                </c:pt>
                <c:pt idx="4946">
                  <c:v>0.41042613688254992</c:v>
                </c:pt>
                <c:pt idx="4947">
                  <c:v>0.41053399754544007</c:v>
                </c:pt>
                <c:pt idx="4948">
                  <c:v>0.41073074840285995</c:v>
                </c:pt>
                <c:pt idx="4949">
                  <c:v>0.4107903698748101</c:v>
                </c:pt>
                <c:pt idx="4950">
                  <c:v>0.41087492396229996</c:v>
                </c:pt>
                <c:pt idx="4951">
                  <c:v>0.41099145683928007</c:v>
                </c:pt>
                <c:pt idx="4952">
                  <c:v>0.41107597091378989</c:v>
                </c:pt>
                <c:pt idx="4953">
                  <c:v>0.41113346434519005</c:v>
                </c:pt>
                <c:pt idx="4954">
                  <c:v>0.41121910245945004</c:v>
                </c:pt>
                <c:pt idx="4955">
                  <c:v>0.41131395480117994</c:v>
                </c:pt>
                <c:pt idx="4956">
                  <c:v>0.41142777761126004</c:v>
                </c:pt>
                <c:pt idx="4957">
                  <c:v>0.41149552928392996</c:v>
                </c:pt>
                <c:pt idx="4958">
                  <c:v>0.41160610001372011</c:v>
                </c:pt>
                <c:pt idx="4959">
                  <c:v>0.41165271316451002</c:v>
                </c:pt>
                <c:pt idx="4960">
                  <c:v>0.41172738328133995</c:v>
                </c:pt>
                <c:pt idx="4961">
                  <c:v>0.41179851476408991</c:v>
                </c:pt>
                <c:pt idx="4962">
                  <c:v>0.4119242618685599</c:v>
                </c:pt>
                <c:pt idx="4963">
                  <c:v>0.41197683716654998</c:v>
                </c:pt>
                <c:pt idx="4964">
                  <c:v>0.41207060548151997</c:v>
                </c:pt>
                <c:pt idx="4965">
                  <c:v>0.41215407554224992</c:v>
                </c:pt>
                <c:pt idx="4966">
                  <c:v>0.41225976815161003</c:v>
                </c:pt>
                <c:pt idx="4967">
                  <c:v>0.41234432223909989</c:v>
                </c:pt>
                <c:pt idx="4968">
                  <c:v>0.4123817211624099</c:v>
                </c:pt>
                <c:pt idx="4969">
                  <c:v>0.41246790129004007</c:v>
                </c:pt>
                <c:pt idx="4970">
                  <c:v>0.41256112759163011</c:v>
                </c:pt>
                <c:pt idx="4971">
                  <c:v>0.41265706396012991</c:v>
                </c:pt>
                <c:pt idx="4972">
                  <c:v>0.41272210556589006</c:v>
                </c:pt>
                <c:pt idx="4973">
                  <c:v>0.41281045374704006</c:v>
                </c:pt>
                <c:pt idx="4974">
                  <c:v>0.41293132273108002</c:v>
                </c:pt>
                <c:pt idx="4975">
                  <c:v>0.41303322124677</c:v>
                </c:pt>
                <c:pt idx="4976">
                  <c:v>0.41306194795598006</c:v>
                </c:pt>
                <c:pt idx="4977">
                  <c:v>0.4131668117612699</c:v>
                </c:pt>
                <c:pt idx="4978">
                  <c:v>0.41336005531571995</c:v>
                </c:pt>
                <c:pt idx="4979">
                  <c:v>0.41350910899558002</c:v>
                </c:pt>
                <c:pt idx="4980">
                  <c:v>0.41358499086896994</c:v>
                </c:pt>
                <c:pt idx="4981">
                  <c:v>0.41368038522409001</c:v>
                </c:pt>
                <c:pt idx="4982">
                  <c:v>0.41382036693266011</c:v>
                </c:pt>
                <c:pt idx="4983">
                  <c:v>0.41388364024209001</c:v>
                </c:pt>
                <c:pt idx="4984">
                  <c:v>0.41400613526627006</c:v>
                </c:pt>
                <c:pt idx="4985">
                  <c:v>0.41405925257764009</c:v>
                </c:pt>
                <c:pt idx="4986">
                  <c:v>0.41417795350815001</c:v>
                </c:pt>
                <c:pt idx="4987">
                  <c:v>0.41426660583246999</c:v>
                </c:pt>
                <c:pt idx="4988">
                  <c:v>0.41438066651277006</c:v>
                </c:pt>
                <c:pt idx="4989">
                  <c:v>0.41446251053334993</c:v>
                </c:pt>
                <c:pt idx="4990">
                  <c:v>0.41455953092861009</c:v>
                </c:pt>
                <c:pt idx="4991">
                  <c:v>0.41463107669494992</c:v>
                </c:pt>
                <c:pt idx="4992">
                  <c:v>0.41473893735783007</c:v>
                </c:pt>
                <c:pt idx="4993">
                  <c:v>0.41489557922503995</c:v>
                </c:pt>
                <c:pt idx="4994">
                  <c:v>0.4149308100948299</c:v>
                </c:pt>
                <c:pt idx="4995">
                  <c:v>0.41501265411541</c:v>
                </c:pt>
                <c:pt idx="4996">
                  <c:v>0.41511021652404989</c:v>
                </c:pt>
                <c:pt idx="4997">
                  <c:v>0.41518935047771999</c:v>
                </c:pt>
                <c:pt idx="4998">
                  <c:v>0.41526631637787004</c:v>
                </c:pt>
                <c:pt idx="4999">
                  <c:v>0.41541211797744992</c:v>
                </c:pt>
                <c:pt idx="5000">
                  <c:v>0.41551618454666994</c:v>
                </c:pt>
                <c:pt idx="5001">
                  <c:v>0.41558935635315009</c:v>
                </c:pt>
                <c:pt idx="5002">
                  <c:v>0.4156825826547399</c:v>
                </c:pt>
                <c:pt idx="5003">
                  <c:v>0.41579261137115009</c:v>
                </c:pt>
                <c:pt idx="5004">
                  <c:v>0.41589721995375006</c:v>
                </c:pt>
                <c:pt idx="5005">
                  <c:v>0.41596171954612005</c:v>
                </c:pt>
                <c:pt idx="5006">
                  <c:v>0.41608800866397999</c:v>
                </c:pt>
                <c:pt idx="5007">
                  <c:v>0.41621267174168008</c:v>
                </c:pt>
                <c:pt idx="5008">
                  <c:v>0.4163472683617</c:v>
                </c:pt>
                <c:pt idx="5009">
                  <c:v>0.41643869132169997</c:v>
                </c:pt>
                <c:pt idx="5010">
                  <c:v>0.41657690473394005</c:v>
                </c:pt>
                <c:pt idx="5011">
                  <c:v>0.41669777371798</c:v>
                </c:pt>
                <c:pt idx="5012">
                  <c:v>0.41681105451467992</c:v>
                </c:pt>
                <c:pt idx="5013">
                  <c:v>0.41690536484303009</c:v>
                </c:pt>
                <c:pt idx="5014">
                  <c:v>0.41698178872979996</c:v>
                </c:pt>
                <c:pt idx="5015">
                  <c:v>0.41712813234276003</c:v>
                </c:pt>
                <c:pt idx="5016">
                  <c:v>0.41719263193514</c:v>
                </c:pt>
                <c:pt idx="5017">
                  <c:v>0.41725875756766007</c:v>
                </c:pt>
                <c:pt idx="5018">
                  <c:v>0.41732488320017991</c:v>
                </c:pt>
                <c:pt idx="5019">
                  <c:v>0.41738224261671997</c:v>
                </c:pt>
                <c:pt idx="5020">
                  <c:v>0.41751350385689001</c:v>
                </c:pt>
                <c:pt idx="5021">
                  <c:v>0.41758017150279003</c:v>
                </c:pt>
                <c:pt idx="5022">
                  <c:v>0.41767393981776002</c:v>
                </c:pt>
                <c:pt idx="5023">
                  <c:v>0.41774819565100008</c:v>
                </c:pt>
                <c:pt idx="5024">
                  <c:v>0.41782841363144008</c:v>
                </c:pt>
                <c:pt idx="5025">
                  <c:v>0.41788532503648002</c:v>
                </c:pt>
                <c:pt idx="5026">
                  <c:v>0.41793302221404005</c:v>
                </c:pt>
                <c:pt idx="5027">
                  <c:v>0.41804972601307</c:v>
                </c:pt>
                <c:pt idx="5028">
                  <c:v>0.41812740265229009</c:v>
                </c:pt>
                <c:pt idx="5029">
                  <c:v>0.41821215910542997</c:v>
                </c:pt>
                <c:pt idx="5030">
                  <c:v>0.4182772007111899</c:v>
                </c:pt>
                <c:pt idx="5031">
                  <c:v>0.41840132177551004</c:v>
                </c:pt>
                <c:pt idx="5032">
                  <c:v>0.41845064499320994</c:v>
                </c:pt>
                <c:pt idx="5033">
                  <c:v>0.41855274921464991</c:v>
                </c:pt>
                <c:pt idx="5034">
                  <c:v>0.4186952456700499</c:v>
                </c:pt>
                <c:pt idx="5035">
                  <c:v>0.41876176067410009</c:v>
                </c:pt>
                <c:pt idx="5036">
                  <c:v>0.41886853731021989</c:v>
                </c:pt>
                <c:pt idx="5037">
                  <c:v>0.41897097783930004</c:v>
                </c:pt>
                <c:pt idx="5038">
                  <c:v>0.41908588467614005</c:v>
                </c:pt>
                <c:pt idx="5039">
                  <c:v>0.41918561513829999</c:v>
                </c:pt>
                <c:pt idx="5040">
                  <c:v>0.41936881566119011</c:v>
                </c:pt>
                <c:pt idx="5041">
                  <c:v>0.41941922290565992</c:v>
                </c:pt>
                <c:pt idx="5042">
                  <c:v>0.4195829109468201</c:v>
                </c:pt>
                <c:pt idx="5043">
                  <c:v>0.41973738476049993</c:v>
                </c:pt>
                <c:pt idx="5044">
                  <c:v>0.41978020381762993</c:v>
                </c:pt>
                <c:pt idx="5045">
                  <c:v>0.41985662770440002</c:v>
                </c:pt>
                <c:pt idx="5046">
                  <c:v>0.41996069427361005</c:v>
                </c:pt>
                <c:pt idx="5047">
                  <c:v>0.42003717657522999</c:v>
                </c:pt>
                <c:pt idx="5048">
                  <c:v>0.42018129371981994</c:v>
                </c:pt>
                <c:pt idx="5049">
                  <c:v>0.42025717559320008</c:v>
                </c:pt>
                <c:pt idx="5050">
                  <c:v>0.42037750256386008</c:v>
                </c:pt>
                <c:pt idx="5051">
                  <c:v>0.42045880457106</c:v>
                </c:pt>
                <c:pt idx="5052">
                  <c:v>0.42052547221696002</c:v>
                </c:pt>
                <c:pt idx="5053">
                  <c:v>0.42062791274603994</c:v>
                </c:pt>
                <c:pt idx="5054">
                  <c:v>0.42071951300747989</c:v>
                </c:pt>
                <c:pt idx="5055">
                  <c:v>0.42081002924215993</c:v>
                </c:pt>
                <c:pt idx="5056">
                  <c:v>0.42090488158390005</c:v>
                </c:pt>
                <c:pt idx="5057">
                  <c:v>0.42096504506922994</c:v>
                </c:pt>
                <c:pt idx="5058">
                  <c:v>0.42102575056794</c:v>
                </c:pt>
                <c:pt idx="5059">
                  <c:v>0.42110976264203992</c:v>
                </c:pt>
                <c:pt idx="5060">
                  <c:v>0.42118727055556993</c:v>
                </c:pt>
                <c:pt idx="5061">
                  <c:v>0.42132439994105009</c:v>
                </c:pt>
                <c:pt idx="5062">
                  <c:v>0.42142196234968998</c:v>
                </c:pt>
                <c:pt idx="5063">
                  <c:v>0.42155746569502006</c:v>
                </c:pt>
                <c:pt idx="5064">
                  <c:v>0.42161910151055992</c:v>
                </c:pt>
                <c:pt idx="5065">
                  <c:v>0.4216853808530201</c:v>
                </c:pt>
                <c:pt idx="5066">
                  <c:v>0.42185320283015004</c:v>
                </c:pt>
                <c:pt idx="5067">
                  <c:v>0.42193091291475993</c:v>
                </c:pt>
                <c:pt idx="5068">
                  <c:v>0.4220490718319001</c:v>
                </c:pt>
                <c:pt idx="5069">
                  <c:v>0.42217427692297993</c:v>
                </c:pt>
                <c:pt idx="5070">
                  <c:v>0.42231249033522</c:v>
                </c:pt>
                <c:pt idx="5071">
                  <c:v>0.42247780441653005</c:v>
                </c:pt>
                <c:pt idx="5072">
                  <c:v>0.42254121998215011</c:v>
                </c:pt>
                <c:pt idx="5073">
                  <c:v>0.42264203447107995</c:v>
                </c:pt>
                <c:pt idx="5074">
                  <c:v>0.42274881110719997</c:v>
                </c:pt>
                <c:pt idx="5075">
                  <c:v>0.42285179364965009</c:v>
                </c:pt>
                <c:pt idx="5076">
                  <c:v>0.42299759524922997</c:v>
                </c:pt>
                <c:pt idx="5077">
                  <c:v>0.42303607819931011</c:v>
                </c:pt>
                <c:pt idx="5078">
                  <c:v>0.42314448087556999</c:v>
                </c:pt>
                <c:pt idx="5079">
                  <c:v>0.42327673214061989</c:v>
                </c:pt>
                <c:pt idx="5080">
                  <c:v>0.42337266850910993</c:v>
                </c:pt>
                <c:pt idx="5081">
                  <c:v>0.4234799871586199</c:v>
                </c:pt>
                <c:pt idx="5082">
                  <c:v>0.42358134366092992</c:v>
                </c:pt>
                <c:pt idx="5083">
                  <c:v>0.42365397345403011</c:v>
                </c:pt>
                <c:pt idx="5084">
                  <c:v>0.42373256539432003</c:v>
                </c:pt>
                <c:pt idx="5085">
                  <c:v>0.42382687572266997</c:v>
                </c:pt>
                <c:pt idx="5086">
                  <c:v>0.4239965259110301</c:v>
                </c:pt>
                <c:pt idx="5087">
                  <c:v>0.42409354630629004</c:v>
                </c:pt>
                <c:pt idx="5088">
                  <c:v>0.42412444106902991</c:v>
                </c:pt>
                <c:pt idx="5089">
                  <c:v>0.42421604133047008</c:v>
                </c:pt>
                <c:pt idx="5090">
                  <c:v>0.42433365823422009</c:v>
                </c:pt>
                <c:pt idx="5091">
                  <c:v>0.42447024560632007</c:v>
                </c:pt>
                <c:pt idx="5092">
                  <c:v>0.42460242015765992</c:v>
                </c:pt>
                <c:pt idx="5093">
                  <c:v>0.42480973642924003</c:v>
                </c:pt>
                <c:pt idx="5094">
                  <c:v>0.42489626812405001</c:v>
                </c:pt>
                <c:pt idx="5095">
                  <c:v>0.42507838462017999</c:v>
                </c:pt>
                <c:pt idx="5096">
                  <c:v>0.42517269494852994</c:v>
                </c:pt>
                <c:pt idx="5097">
                  <c:v>0.4253098243340101</c:v>
                </c:pt>
                <c:pt idx="5098">
                  <c:v>0.4254193110370299</c:v>
                </c:pt>
                <c:pt idx="5099">
                  <c:v>0.42546971828149993</c:v>
                </c:pt>
                <c:pt idx="5100">
                  <c:v>0.42553692794077991</c:v>
                </c:pt>
                <c:pt idx="5101">
                  <c:v>0.42559004525215993</c:v>
                </c:pt>
                <c:pt idx="5102">
                  <c:v>0.42568381356712992</c:v>
                </c:pt>
                <c:pt idx="5103">
                  <c:v>0.4257510232264099</c:v>
                </c:pt>
                <c:pt idx="5104">
                  <c:v>0.42582907315332008</c:v>
                </c:pt>
                <c:pt idx="5105">
                  <c:v>0.42592880361549001</c:v>
                </c:pt>
                <c:pt idx="5106">
                  <c:v>0.42605726078687001</c:v>
                </c:pt>
                <c:pt idx="5107">
                  <c:v>0.42611092011162</c:v>
                </c:pt>
                <c:pt idx="5108">
                  <c:v>0.42625184359076007</c:v>
                </c:pt>
                <c:pt idx="5109">
                  <c:v>0.42637291183096004</c:v>
                </c:pt>
                <c:pt idx="5110">
                  <c:v>0.42647894719754009</c:v>
                </c:pt>
                <c:pt idx="5111">
                  <c:v>0.42659439604777005</c:v>
                </c:pt>
                <c:pt idx="5112">
                  <c:v>0.42667244597468001</c:v>
                </c:pt>
                <c:pt idx="5113">
                  <c:v>0.42674507576777998</c:v>
                </c:pt>
                <c:pt idx="5114">
                  <c:v>0.42682149965455007</c:v>
                </c:pt>
                <c:pt idx="5115">
                  <c:v>0.42689738152793</c:v>
                </c:pt>
                <c:pt idx="5116">
                  <c:v>0.42694833078577998</c:v>
                </c:pt>
                <c:pt idx="5117">
                  <c:v>0.42705727547543004</c:v>
                </c:pt>
                <c:pt idx="5118">
                  <c:v>0.42709932233293002</c:v>
                </c:pt>
                <c:pt idx="5119">
                  <c:v>0.42717597640593996</c:v>
                </c:pt>
                <c:pt idx="5120">
                  <c:v>0.42738217243989007</c:v>
                </c:pt>
                <c:pt idx="5121">
                  <c:v>0.42744644108322993</c:v>
                </c:pt>
                <c:pt idx="5122">
                  <c:v>0.42761609127158007</c:v>
                </c:pt>
                <c:pt idx="5123">
                  <c:v>0.42769073619294007</c:v>
                </c:pt>
                <c:pt idx="5124">
                  <c:v>0.42774238038944001</c:v>
                </c:pt>
                <c:pt idx="5125">
                  <c:v>0.42790227433693007</c:v>
                </c:pt>
                <c:pt idx="5126">
                  <c:v>0.42800634090615008</c:v>
                </c:pt>
                <c:pt idx="5127">
                  <c:v>0.42812233176975001</c:v>
                </c:pt>
                <c:pt idx="5128">
                  <c:v>0.42828493578415006</c:v>
                </c:pt>
                <c:pt idx="5129">
                  <c:v>0.42842802731681995</c:v>
                </c:pt>
                <c:pt idx="5130">
                  <c:v>0.42849144288244001</c:v>
                </c:pt>
                <c:pt idx="5131">
                  <c:v>0.42858792126431999</c:v>
                </c:pt>
                <c:pt idx="5132">
                  <c:v>0.42867247535181008</c:v>
                </c:pt>
                <c:pt idx="5133">
                  <c:v>0.42871071082106993</c:v>
                </c:pt>
                <c:pt idx="5134">
                  <c:v>0.42889820615712004</c:v>
                </c:pt>
                <c:pt idx="5135">
                  <c:v>0.42902153196938997</c:v>
                </c:pt>
                <c:pt idx="5136">
                  <c:v>0.42917871584997003</c:v>
                </c:pt>
                <c:pt idx="5137">
                  <c:v>0.42923725329516005</c:v>
                </c:pt>
                <c:pt idx="5138">
                  <c:v>0.42933427369041999</c:v>
                </c:pt>
                <c:pt idx="5139">
                  <c:v>0.42937384066725004</c:v>
                </c:pt>
                <c:pt idx="5140">
                  <c:v>0.42948332737028005</c:v>
                </c:pt>
                <c:pt idx="5141">
                  <c:v>0.42952343636050005</c:v>
                </c:pt>
                <c:pt idx="5142">
                  <c:v>0.4295895619930199</c:v>
                </c:pt>
                <c:pt idx="5143">
                  <c:v>0.42972506533835997</c:v>
                </c:pt>
                <c:pt idx="5144">
                  <c:v>0.4298329260012399</c:v>
                </c:pt>
                <c:pt idx="5145">
                  <c:v>0.42992181619578007</c:v>
                </c:pt>
                <c:pt idx="5146">
                  <c:v>0.43004593726010998</c:v>
                </c:pt>
                <c:pt idx="5147">
                  <c:v>0.43010246191555002</c:v>
                </c:pt>
                <c:pt idx="5148">
                  <c:v>0.4302475662379599</c:v>
                </c:pt>
                <c:pt idx="5149">
                  <c:v>0.43031674229960992</c:v>
                </c:pt>
                <c:pt idx="5150">
                  <c:v>0.43042534662704002</c:v>
                </c:pt>
                <c:pt idx="5151">
                  <c:v>0.43057066455472004</c:v>
                </c:pt>
                <c:pt idx="5152">
                  <c:v>0.43066437452820994</c:v>
                </c:pt>
                <c:pt idx="5153">
                  <c:v>0.43085678927858995</c:v>
                </c:pt>
                <c:pt idx="5154">
                  <c:v>0.43101722523945996</c:v>
                </c:pt>
                <c:pt idx="5155">
                  <c:v>0.43114297234392995</c:v>
                </c:pt>
                <c:pt idx="5156">
                  <c:v>0.43121560213702992</c:v>
                </c:pt>
                <c:pt idx="5157">
                  <c:v>0.43133484508092002</c:v>
                </c:pt>
                <c:pt idx="5158">
                  <c:v>0.43139880265992003</c:v>
                </c:pt>
                <c:pt idx="5159">
                  <c:v>0.43149473902842006</c:v>
                </c:pt>
                <c:pt idx="5160">
                  <c:v>0.43158362922296001</c:v>
                </c:pt>
                <c:pt idx="5161">
                  <c:v>0.43169474196612989</c:v>
                </c:pt>
                <c:pt idx="5162">
                  <c:v>0.43182265712411994</c:v>
                </c:pt>
                <c:pt idx="5163">
                  <c:v>0.43188098910325001</c:v>
                </c:pt>
                <c:pt idx="5164">
                  <c:v>0.43192834973348004</c:v>
                </c:pt>
                <c:pt idx="5165">
                  <c:v>0.43207848744011002</c:v>
                </c:pt>
                <c:pt idx="5166">
                  <c:v>0.43228120044473006</c:v>
                </c:pt>
                <c:pt idx="5167">
                  <c:v>0.4323847250005699</c:v>
                </c:pt>
                <c:pt idx="5168">
                  <c:v>0.43242151137204998</c:v>
                </c:pt>
                <c:pt idx="5169">
                  <c:v>0.43247632526201008</c:v>
                </c:pt>
                <c:pt idx="5170">
                  <c:v>0.43255708525583003</c:v>
                </c:pt>
                <c:pt idx="5171">
                  <c:v>0.43260532444677002</c:v>
                </c:pt>
                <c:pt idx="5172">
                  <c:v>0.4326736181328199</c:v>
                </c:pt>
                <c:pt idx="5173">
                  <c:v>0.43270505490893996</c:v>
                </c:pt>
                <c:pt idx="5174">
                  <c:v>0.43278960899642005</c:v>
                </c:pt>
                <c:pt idx="5175">
                  <c:v>0.43286874295009992</c:v>
                </c:pt>
                <c:pt idx="5176">
                  <c:v>0.43299828414824004</c:v>
                </c:pt>
                <c:pt idx="5177">
                  <c:v>0.4331436362663299</c:v>
                </c:pt>
                <c:pt idx="5178">
                  <c:v>0.43324598426350991</c:v>
                </c:pt>
                <c:pt idx="5179">
                  <c:v>0.43327525298609992</c:v>
                </c:pt>
                <c:pt idx="5180">
                  <c:v>0.43341400841171995</c:v>
                </c:pt>
                <c:pt idx="5181">
                  <c:v>0.43357273273541996</c:v>
                </c:pt>
                <c:pt idx="5182">
                  <c:v>0.43364002799174006</c:v>
                </c:pt>
                <c:pt idx="5183">
                  <c:v>0.4337733632835501</c:v>
                </c:pt>
                <c:pt idx="5184">
                  <c:v>0.43394518152543005</c:v>
                </c:pt>
                <c:pt idx="5185">
                  <c:v>0.43411266366025991</c:v>
                </c:pt>
                <c:pt idx="5186">
                  <c:v>0.4341636129181099</c:v>
                </c:pt>
                <c:pt idx="5187">
                  <c:v>0.43422865452387005</c:v>
                </c:pt>
                <c:pt idx="5188">
                  <c:v>0.43429315411625002</c:v>
                </c:pt>
                <c:pt idx="5189">
                  <c:v>0.43436632592272995</c:v>
                </c:pt>
                <c:pt idx="5190">
                  <c:v>0.43446443034475002</c:v>
                </c:pt>
                <c:pt idx="5191">
                  <c:v>0.43460318577037005</c:v>
                </c:pt>
                <c:pt idx="5192">
                  <c:v>0.43467527355009006</c:v>
                </c:pt>
                <c:pt idx="5193">
                  <c:v>0.43476849985168009</c:v>
                </c:pt>
                <c:pt idx="5194">
                  <c:v>0.43492947782593006</c:v>
                </c:pt>
                <c:pt idx="5195">
                  <c:v>0.43503466065567009</c:v>
                </c:pt>
                <c:pt idx="5196">
                  <c:v>0.43516145955315011</c:v>
                </c:pt>
                <c:pt idx="5197">
                  <c:v>0.43520644666379993</c:v>
                </c:pt>
                <c:pt idx="5198">
                  <c:v>0.43526823618926991</c:v>
                </c:pt>
                <c:pt idx="5199">
                  <c:v>0.43533598786194005</c:v>
                </c:pt>
                <c:pt idx="5200">
                  <c:v>0.43541349577547006</c:v>
                </c:pt>
                <c:pt idx="5201">
                  <c:v>0.43549589918236009</c:v>
                </c:pt>
                <c:pt idx="5202">
                  <c:v>0.43555929737504995</c:v>
                </c:pt>
                <c:pt idx="5203">
                  <c:v>0.43568450246613</c:v>
                </c:pt>
                <c:pt idx="5204">
                  <c:v>0.43574954407188993</c:v>
                </c:pt>
                <c:pt idx="5205">
                  <c:v>0.43580211936988</c:v>
                </c:pt>
                <c:pt idx="5206">
                  <c:v>0.43592786647435</c:v>
                </c:pt>
                <c:pt idx="5207">
                  <c:v>0.43604602539147996</c:v>
                </c:pt>
                <c:pt idx="5208">
                  <c:v>0.43609372256904</c:v>
                </c:pt>
                <c:pt idx="5209">
                  <c:v>0.43620537732560005</c:v>
                </c:pt>
                <c:pt idx="5210">
                  <c:v>0.43629372550675005</c:v>
                </c:pt>
                <c:pt idx="5211">
                  <c:v>0.43636743932661992</c:v>
                </c:pt>
                <c:pt idx="5212">
                  <c:v>0.43650033848265002</c:v>
                </c:pt>
                <c:pt idx="5213">
                  <c:v>0.43658261863901004</c:v>
                </c:pt>
                <c:pt idx="5214">
                  <c:v>0.43671215983713996</c:v>
                </c:pt>
                <c:pt idx="5215">
                  <c:v>0.43674793272031009</c:v>
                </c:pt>
                <c:pt idx="5216">
                  <c:v>0.43682122335777995</c:v>
                </c:pt>
                <c:pt idx="5217">
                  <c:v>0.4369063998104501</c:v>
                </c:pt>
                <c:pt idx="5218">
                  <c:v>0.43699238075529001</c:v>
                </c:pt>
                <c:pt idx="5219">
                  <c:v>0.43713384624782003</c:v>
                </c:pt>
                <c:pt idx="5220">
                  <c:v>0.43727693778049992</c:v>
                </c:pt>
                <c:pt idx="5221">
                  <c:v>0.4373696220687</c:v>
                </c:pt>
                <c:pt idx="5222">
                  <c:v>0.43741948729979008</c:v>
                </c:pt>
                <c:pt idx="5223">
                  <c:v>0.43749645319993991</c:v>
                </c:pt>
                <c:pt idx="5224">
                  <c:v>0.4376435243316199</c:v>
                </c:pt>
                <c:pt idx="5225">
                  <c:v>0.43780377478714994</c:v>
                </c:pt>
                <c:pt idx="5226">
                  <c:v>0.43787803062039998</c:v>
                </c:pt>
                <c:pt idx="5227">
                  <c:v>0.43797505101564993</c:v>
                </c:pt>
                <c:pt idx="5228">
                  <c:v>0.43803467248760009</c:v>
                </c:pt>
                <c:pt idx="5229">
                  <c:v>0.43810567624055996</c:v>
                </c:pt>
                <c:pt idx="5230">
                  <c:v>0.43825527193379998</c:v>
                </c:pt>
                <c:pt idx="5231">
                  <c:v>0.43833223783395003</c:v>
                </c:pt>
                <c:pt idx="5232">
                  <c:v>0.43842709017568993</c:v>
                </c:pt>
                <c:pt idx="5233">
                  <c:v>0.4385078501695101</c:v>
                </c:pt>
                <c:pt idx="5234">
                  <c:v>0.43862167297958998</c:v>
                </c:pt>
                <c:pt idx="5235">
                  <c:v>0.43865256774232009</c:v>
                </c:pt>
                <c:pt idx="5236">
                  <c:v>0.4387593443784501</c:v>
                </c:pt>
                <c:pt idx="5237">
                  <c:v>0.43887912933571993</c:v>
                </c:pt>
                <c:pt idx="5238">
                  <c:v>0.43905528368464997</c:v>
                </c:pt>
                <c:pt idx="5239">
                  <c:v>0.43914146381228991</c:v>
                </c:pt>
                <c:pt idx="5240">
                  <c:v>0.43929485359920006</c:v>
                </c:pt>
                <c:pt idx="5241">
                  <c:v>0.43943794513187995</c:v>
                </c:pt>
                <c:pt idx="5242">
                  <c:v>0.43951111693836009</c:v>
                </c:pt>
                <c:pt idx="5243">
                  <c:v>0.43959675505261009</c:v>
                </c:pt>
                <c:pt idx="5244">
                  <c:v>0.43972304417046004</c:v>
                </c:pt>
                <c:pt idx="5245">
                  <c:v>0.43986071556931994</c:v>
                </c:pt>
                <c:pt idx="5246">
                  <c:v>0.43995882388140006</c:v>
                </c:pt>
                <c:pt idx="5247">
                  <c:v>0.43998971475408011</c:v>
                </c:pt>
                <c:pt idx="5248">
                  <c:v>0.44009594937681995</c:v>
                </c:pt>
                <c:pt idx="5249">
                  <c:v>0.44015231876847993</c:v>
                </c:pt>
                <c:pt idx="5250">
                  <c:v>0.44023416278906002</c:v>
                </c:pt>
                <c:pt idx="5251">
                  <c:v>0.44032899324485997</c:v>
                </c:pt>
                <c:pt idx="5252">
                  <c:v>0.44047590075712995</c:v>
                </c:pt>
                <c:pt idx="5253">
                  <c:v>0.44061140410247002</c:v>
                </c:pt>
                <c:pt idx="5254">
                  <c:v>0.44065844933536003</c:v>
                </c:pt>
                <c:pt idx="5255">
                  <c:v>0.44073173107312003</c:v>
                </c:pt>
                <c:pt idx="5256">
                  <c:v>0.44089270904737998</c:v>
                </c:pt>
                <c:pt idx="5257">
                  <c:v>0.44097292702781998</c:v>
                </c:pt>
                <c:pt idx="5258">
                  <c:v>0.44104176272725004</c:v>
                </c:pt>
                <c:pt idx="5259">
                  <c:v>0.44118702231343998</c:v>
                </c:pt>
                <c:pt idx="5260">
                  <c:v>0.44125368995934999</c:v>
                </c:pt>
                <c:pt idx="5261">
                  <c:v>0.44135218207876004</c:v>
                </c:pt>
                <c:pt idx="5262">
                  <c:v>0.44144989880338992</c:v>
                </c:pt>
                <c:pt idx="5263">
                  <c:v>0.44154664152728995</c:v>
                </c:pt>
                <c:pt idx="5264">
                  <c:v>0.44166887220944995</c:v>
                </c:pt>
                <c:pt idx="5265">
                  <c:v>0.44180431368913009</c:v>
                </c:pt>
                <c:pt idx="5266">
                  <c:v>0.44194638306069001</c:v>
                </c:pt>
                <c:pt idx="5267">
                  <c:v>0.44203473124185</c:v>
                </c:pt>
                <c:pt idx="5268">
                  <c:v>0.44215722626603005</c:v>
                </c:pt>
                <c:pt idx="5269">
                  <c:v>0.44226019520621995</c:v>
                </c:pt>
                <c:pt idx="5270">
                  <c:v>0.44233717470863998</c:v>
                </c:pt>
                <c:pt idx="5271">
                  <c:v>0.44248243429482992</c:v>
                </c:pt>
                <c:pt idx="5272">
                  <c:v>0.44262715186764989</c:v>
                </c:pt>
                <c:pt idx="5273">
                  <c:v>0.44269436152694008</c:v>
                </c:pt>
                <c:pt idx="5274">
                  <c:v>0.44280168017644006</c:v>
                </c:pt>
                <c:pt idx="5275">
                  <c:v>0.44295181788307003</c:v>
                </c:pt>
                <c:pt idx="5276">
                  <c:v>0.44302946178499991</c:v>
                </c:pt>
                <c:pt idx="5277">
                  <c:v>0.44321523638639992</c:v>
                </c:pt>
                <c:pt idx="5278">
                  <c:v>0.4433198449689999</c:v>
                </c:pt>
                <c:pt idx="5279">
                  <c:v>0.4434428820065599</c:v>
                </c:pt>
                <c:pt idx="5280">
                  <c:v>0.44357350723145994</c:v>
                </c:pt>
                <c:pt idx="5281">
                  <c:v>0.4436759477605301</c:v>
                </c:pt>
                <c:pt idx="5282">
                  <c:v>0.44383529969464997</c:v>
                </c:pt>
                <c:pt idx="5283">
                  <c:v>0.44390250935392994</c:v>
                </c:pt>
                <c:pt idx="5284">
                  <c:v>0.44399519364214002</c:v>
                </c:pt>
                <c:pt idx="5285">
                  <c:v>0.44409384007754005</c:v>
                </c:pt>
                <c:pt idx="5286">
                  <c:v>0.44415818370803994</c:v>
                </c:pt>
                <c:pt idx="5287">
                  <c:v>0.44423422154330994</c:v>
                </c:pt>
                <c:pt idx="5288">
                  <c:v>0.44441746297274998</c:v>
                </c:pt>
                <c:pt idx="5289">
                  <c:v>0.44445807306980001</c:v>
                </c:pt>
                <c:pt idx="5290">
                  <c:v>0.4446201350708201</c:v>
                </c:pt>
                <c:pt idx="5291">
                  <c:v>0.44469059681039003</c:v>
                </c:pt>
                <c:pt idx="5292">
                  <c:v>0.44478924324580005</c:v>
                </c:pt>
                <c:pt idx="5293">
                  <c:v>0.44498316318667008</c:v>
                </c:pt>
                <c:pt idx="5294">
                  <c:v>0.44505862389631989</c:v>
                </c:pt>
                <c:pt idx="5295">
                  <c:v>0.44513396375632008</c:v>
                </c:pt>
                <c:pt idx="5296">
                  <c:v>0.44517840885358995</c:v>
                </c:pt>
                <c:pt idx="5297">
                  <c:v>0.44527380320871002</c:v>
                </c:pt>
                <c:pt idx="5298">
                  <c:v>0.44536648749692009</c:v>
                </c:pt>
                <c:pt idx="5299">
                  <c:v>0.44543911729002006</c:v>
                </c:pt>
                <c:pt idx="5300">
                  <c:v>0.44555100620442989</c:v>
                </c:pt>
                <c:pt idx="5301">
                  <c:v>0.44564128828124994</c:v>
                </c:pt>
                <c:pt idx="5302">
                  <c:v>0.44574589686384991</c:v>
                </c:pt>
                <c:pt idx="5303">
                  <c:v>0.4458158165900401</c:v>
                </c:pt>
                <c:pt idx="5304">
                  <c:v>0.44591663107896995</c:v>
                </c:pt>
                <c:pt idx="5305">
                  <c:v>0.44606080663840997</c:v>
                </c:pt>
                <c:pt idx="5306">
                  <c:v>0.44617300340833999</c:v>
                </c:pt>
                <c:pt idx="5307">
                  <c:v>0.44630417064662997</c:v>
                </c:pt>
                <c:pt idx="5308">
                  <c:v>0.44641853547009003</c:v>
                </c:pt>
                <c:pt idx="5309">
                  <c:v>0.44649333331671004</c:v>
                </c:pt>
                <c:pt idx="5310">
                  <c:v>0.4465621690161401</c:v>
                </c:pt>
                <c:pt idx="5311">
                  <c:v>0.44670038242837995</c:v>
                </c:pt>
                <c:pt idx="5312">
                  <c:v>0.44677897436868008</c:v>
                </c:pt>
                <c:pt idx="5313">
                  <c:v>0.44689775841826007</c:v>
                </c:pt>
                <c:pt idx="5314">
                  <c:v>0.44700661998884006</c:v>
                </c:pt>
                <c:pt idx="5315">
                  <c:v>0.44708683796927007</c:v>
                </c:pt>
                <c:pt idx="5316">
                  <c:v>0.44728846694712998</c:v>
                </c:pt>
                <c:pt idx="5317">
                  <c:v>0.44743968868052009</c:v>
                </c:pt>
                <c:pt idx="5318">
                  <c:v>0.44750093619261011</c:v>
                </c:pt>
                <c:pt idx="5319">
                  <c:v>0.44760717081534995</c:v>
                </c:pt>
                <c:pt idx="5320">
                  <c:v>0.44775622449522001</c:v>
                </c:pt>
                <c:pt idx="5321">
                  <c:v>0.44793292085754</c:v>
                </c:pt>
                <c:pt idx="5322">
                  <c:v>0.44800826071753996</c:v>
                </c:pt>
                <c:pt idx="5323">
                  <c:v>0.44809823493884005</c:v>
                </c:pt>
                <c:pt idx="5324">
                  <c:v>0.44818604110662008</c:v>
                </c:pt>
                <c:pt idx="5325">
                  <c:v>0.44834268297382995</c:v>
                </c:pt>
                <c:pt idx="5326">
                  <c:v>0.44844057718350006</c:v>
                </c:pt>
                <c:pt idx="5327">
                  <c:v>0.44854648000520991</c:v>
                </c:pt>
                <c:pt idx="5328">
                  <c:v>0.44858821503557</c:v>
                </c:pt>
                <c:pt idx="5329">
                  <c:v>0.44870691596607992</c:v>
                </c:pt>
                <c:pt idx="5330">
                  <c:v>0.44881857072263998</c:v>
                </c:pt>
                <c:pt idx="5331">
                  <c:v>0.44888361232839991</c:v>
                </c:pt>
                <c:pt idx="5332">
                  <c:v>0.4489719605095599</c:v>
                </c:pt>
                <c:pt idx="5333">
                  <c:v>0.44905055244985004</c:v>
                </c:pt>
                <c:pt idx="5334">
                  <c:v>0.44911288398869997</c:v>
                </c:pt>
                <c:pt idx="5335">
                  <c:v>0.44924296720022006</c:v>
                </c:pt>
                <c:pt idx="5336">
                  <c:v>0.44931830706023002</c:v>
                </c:pt>
                <c:pt idx="5337">
                  <c:v>0.44939744101389989</c:v>
                </c:pt>
                <c:pt idx="5338">
                  <c:v>0.44950584369016999</c:v>
                </c:pt>
                <c:pt idx="5339">
                  <c:v>0.44962075052701</c:v>
                </c:pt>
                <c:pt idx="5340">
                  <c:v>0.4496782039454299</c:v>
                </c:pt>
                <c:pt idx="5341">
                  <c:v>0.44977685038083992</c:v>
                </c:pt>
                <c:pt idx="5342">
                  <c:v>0.44985804192406009</c:v>
                </c:pt>
                <c:pt idx="5343">
                  <c:v>0.44999202969323004</c:v>
                </c:pt>
                <c:pt idx="5344">
                  <c:v>0.4500808935234899</c:v>
                </c:pt>
                <c:pt idx="5345">
                  <c:v>0.45020341491195004</c:v>
                </c:pt>
                <c:pt idx="5346">
                  <c:v>0.45030260336073002</c:v>
                </c:pt>
                <c:pt idx="5347">
                  <c:v>0.45039637167570001</c:v>
                </c:pt>
                <c:pt idx="5348">
                  <c:v>0.45055606027513995</c:v>
                </c:pt>
                <c:pt idx="5349">
                  <c:v>0.45067821863399993</c:v>
                </c:pt>
                <c:pt idx="5350">
                  <c:v>0.45080884385889997</c:v>
                </c:pt>
                <c:pt idx="5351">
                  <c:v>0.45090423821401004</c:v>
                </c:pt>
                <c:pt idx="5352">
                  <c:v>0.45100017458251007</c:v>
                </c:pt>
                <c:pt idx="5353">
                  <c:v>0.45109827900452992</c:v>
                </c:pt>
                <c:pt idx="5354">
                  <c:v>0.45122890422942996</c:v>
                </c:pt>
                <c:pt idx="5355">
                  <c:v>0.45131237429015991</c:v>
                </c:pt>
                <c:pt idx="5356">
                  <c:v>0.45137795790930002</c:v>
                </c:pt>
                <c:pt idx="5357">
                  <c:v>0.45147606233132009</c:v>
                </c:pt>
                <c:pt idx="5358">
                  <c:v>0.45167335520212992</c:v>
                </c:pt>
                <c:pt idx="5359">
                  <c:v>0.45173460271421995</c:v>
                </c:pt>
                <c:pt idx="5360">
                  <c:v>0.45186522793911998</c:v>
                </c:pt>
                <c:pt idx="5361">
                  <c:v>0.45191780323711006</c:v>
                </c:pt>
                <c:pt idx="5362">
                  <c:v>0.45205548726260991</c:v>
                </c:pt>
                <c:pt idx="5363">
                  <c:v>0.45213894469668992</c:v>
                </c:pt>
                <c:pt idx="5364">
                  <c:v>0.45221862066374996</c:v>
                </c:pt>
                <c:pt idx="5365">
                  <c:v>0.45238772883872991</c:v>
                </c:pt>
                <c:pt idx="5366">
                  <c:v>0.45246252668534992</c:v>
                </c:pt>
                <c:pt idx="5367">
                  <c:v>0.45254979083975</c:v>
                </c:pt>
                <c:pt idx="5368">
                  <c:v>0.45264735324838989</c:v>
                </c:pt>
                <c:pt idx="5369">
                  <c:v>0.45279803296840004</c:v>
                </c:pt>
                <c:pt idx="5370">
                  <c:v>0.45287716692206992</c:v>
                </c:pt>
                <c:pt idx="5371">
                  <c:v>0.45297743939762003</c:v>
                </c:pt>
                <c:pt idx="5372">
                  <c:v>0.45307283375273011</c:v>
                </c:pt>
                <c:pt idx="5373">
                  <c:v>0.45316822810784996</c:v>
                </c:pt>
                <c:pt idx="5374">
                  <c:v>0.45334004634972991</c:v>
                </c:pt>
                <c:pt idx="5375">
                  <c:v>0.45349994029722995</c:v>
                </c:pt>
                <c:pt idx="5376">
                  <c:v>0.45363490162918008</c:v>
                </c:pt>
                <c:pt idx="5377">
                  <c:v>0.45373138001106006</c:v>
                </c:pt>
                <c:pt idx="5378">
                  <c:v>0.45388919164921004</c:v>
                </c:pt>
                <c:pt idx="5379">
                  <c:v>0.45393029892200998</c:v>
                </c:pt>
                <c:pt idx="5380">
                  <c:v>0.45395794160444991</c:v>
                </c:pt>
                <c:pt idx="5381">
                  <c:v>0.45404845783913994</c:v>
                </c:pt>
                <c:pt idx="5382">
                  <c:v>0.45413507838992007</c:v>
                </c:pt>
                <c:pt idx="5383">
                  <c:v>0.45423057433526992</c:v>
                </c:pt>
                <c:pt idx="5384">
                  <c:v>0.45433030479743008</c:v>
                </c:pt>
                <c:pt idx="5385">
                  <c:v>0.45449941297241003</c:v>
                </c:pt>
                <c:pt idx="5386">
                  <c:v>0.45463274826422007</c:v>
                </c:pt>
                <c:pt idx="5387">
                  <c:v>0.45470212597703008</c:v>
                </c:pt>
                <c:pt idx="5388">
                  <c:v>0.45479481026522994</c:v>
                </c:pt>
                <c:pt idx="5389">
                  <c:v>0.45503763226006999</c:v>
                </c:pt>
                <c:pt idx="5390">
                  <c:v>0.45514166049404992</c:v>
                </c:pt>
                <c:pt idx="5391">
                  <c:v>0.45526852996051992</c:v>
                </c:pt>
                <c:pt idx="5392">
                  <c:v>0.45534007572685997</c:v>
                </c:pt>
                <c:pt idx="5393">
                  <c:v>0.45538777290441002</c:v>
                </c:pt>
                <c:pt idx="5394">
                  <c:v>0.45556988940054</c:v>
                </c:pt>
                <c:pt idx="5395">
                  <c:v>0.45563330496616006</c:v>
                </c:pt>
                <c:pt idx="5396">
                  <c:v>0.45580837528832996</c:v>
                </c:pt>
                <c:pt idx="5397">
                  <c:v>0.45594225259351995</c:v>
                </c:pt>
                <c:pt idx="5398">
                  <c:v>0.45609455835367996</c:v>
                </c:pt>
                <c:pt idx="5399">
                  <c:v>0.45623074054603996</c:v>
                </c:pt>
                <c:pt idx="5400">
                  <c:v>0.45637803135210997</c:v>
                </c:pt>
                <c:pt idx="5401">
                  <c:v>0.45649402221572011</c:v>
                </c:pt>
                <c:pt idx="5402">
                  <c:v>0.45662085334695002</c:v>
                </c:pt>
                <c:pt idx="5403">
                  <c:v>0.45668264287242</c:v>
                </c:pt>
                <c:pt idx="5404">
                  <c:v>0.45687451560942005</c:v>
                </c:pt>
                <c:pt idx="5405">
                  <c:v>0.45693250880384007</c:v>
                </c:pt>
                <c:pt idx="5406">
                  <c:v>0.45708464787653003</c:v>
                </c:pt>
                <c:pt idx="5407">
                  <c:v>0.45713034592540991</c:v>
                </c:pt>
                <c:pt idx="5408">
                  <c:v>0.45722790833405003</c:v>
                </c:pt>
                <c:pt idx="5409">
                  <c:v>0.45743495744571994</c:v>
                </c:pt>
                <c:pt idx="5410">
                  <c:v>0.45751680146630003</c:v>
                </c:pt>
                <c:pt idx="5411">
                  <c:v>0.45764417461090989</c:v>
                </c:pt>
                <c:pt idx="5412">
                  <c:v>0.4577780519161001</c:v>
                </c:pt>
                <c:pt idx="5413">
                  <c:v>0.45792276948892008</c:v>
                </c:pt>
                <c:pt idx="5414">
                  <c:v>0.45797805485380993</c:v>
                </c:pt>
                <c:pt idx="5415">
                  <c:v>0.45814824705555002</c:v>
                </c:pt>
                <c:pt idx="5416">
                  <c:v>0.4582138306746899</c:v>
                </c:pt>
                <c:pt idx="5417">
                  <c:v>0.45838890099687002</c:v>
                </c:pt>
                <c:pt idx="5418">
                  <c:v>0.45853145051615996</c:v>
                </c:pt>
                <c:pt idx="5419">
                  <c:v>0.45865264458688992</c:v>
                </c:pt>
                <c:pt idx="5420">
                  <c:v>0.45869893265099004</c:v>
                </c:pt>
                <c:pt idx="5421">
                  <c:v>0.45876993640393993</c:v>
                </c:pt>
                <c:pt idx="5422">
                  <c:v>0.45886533075906</c:v>
                </c:pt>
                <c:pt idx="5423">
                  <c:v>0.45914988778425991</c:v>
                </c:pt>
                <c:pt idx="5424">
                  <c:v>0.45926371059434001</c:v>
                </c:pt>
                <c:pt idx="5425">
                  <c:v>0.45940083997981995</c:v>
                </c:pt>
                <c:pt idx="5426">
                  <c:v>0.4595141207765201</c:v>
                </c:pt>
                <c:pt idx="5427">
                  <c:v>0.4597011153930799</c:v>
                </c:pt>
                <c:pt idx="5428">
                  <c:v>0.45976453095868997</c:v>
                </c:pt>
                <c:pt idx="5429">
                  <c:v>0.45991087457165003</c:v>
                </c:pt>
                <c:pt idx="5430">
                  <c:v>0.45996778597668997</c:v>
                </c:pt>
                <c:pt idx="5431">
                  <c:v>0.4600864869072101</c:v>
                </c:pt>
                <c:pt idx="5432">
                  <c:v>0.46017971320879991</c:v>
                </c:pt>
                <c:pt idx="5433">
                  <c:v>0.46033093494219002</c:v>
                </c:pt>
                <c:pt idx="5434">
                  <c:v>0.46047185842134009</c:v>
                </c:pt>
                <c:pt idx="5435">
                  <c:v>0.46059923156594995</c:v>
                </c:pt>
                <c:pt idx="5436">
                  <c:v>0.46067348739919001</c:v>
                </c:pt>
                <c:pt idx="5437">
                  <c:v>0.46076075155359009</c:v>
                </c:pt>
                <c:pt idx="5438">
                  <c:v>0.46091468335388996</c:v>
                </c:pt>
                <c:pt idx="5439">
                  <c:v>0.46100953569562009</c:v>
                </c:pt>
                <c:pt idx="5440">
                  <c:v>0.46111365479784006</c:v>
                </c:pt>
                <c:pt idx="5441">
                  <c:v>0.46124043339607002</c:v>
                </c:pt>
                <c:pt idx="5442">
                  <c:v>0.46138840304916995</c:v>
                </c:pt>
                <c:pt idx="5443">
                  <c:v>0.46148596545781007</c:v>
                </c:pt>
                <c:pt idx="5444">
                  <c:v>0.4615791917594001</c:v>
                </c:pt>
                <c:pt idx="5445">
                  <c:v>0.46166266182013005</c:v>
                </c:pt>
                <c:pt idx="5446">
                  <c:v>0.46182147174085997</c:v>
                </c:pt>
                <c:pt idx="5447">
                  <c:v>0.46191252998891996</c:v>
                </c:pt>
                <c:pt idx="5448">
                  <c:v>0.46205562152160007</c:v>
                </c:pt>
                <c:pt idx="5449">
                  <c:v>0.46213800755555989</c:v>
                </c:pt>
                <c:pt idx="5450">
                  <c:v>0.46228977130232995</c:v>
                </c:pt>
                <c:pt idx="5451">
                  <c:v>0.46243232082161989</c:v>
                </c:pt>
                <c:pt idx="5452">
                  <c:v>0.46251958497601997</c:v>
                </c:pt>
                <c:pt idx="5453">
                  <c:v>0.46268706711085006</c:v>
                </c:pt>
                <c:pt idx="5454">
                  <c:v>0.4628068520681301</c:v>
                </c:pt>
                <c:pt idx="5455">
                  <c:v>0.46290278843661992</c:v>
                </c:pt>
                <c:pt idx="5456">
                  <c:v>0.46300685500583993</c:v>
                </c:pt>
                <c:pt idx="5457">
                  <c:v>0.46307406466511991</c:v>
                </c:pt>
                <c:pt idx="5458">
                  <c:v>0.46322908049218992</c:v>
                </c:pt>
                <c:pt idx="5459">
                  <c:v>0.46338951645305992</c:v>
                </c:pt>
                <c:pt idx="5460">
                  <c:v>0.46352447778501005</c:v>
                </c:pt>
                <c:pt idx="5461">
                  <c:v>0.46359331348444011</c:v>
                </c:pt>
                <c:pt idx="5462">
                  <c:v>0.46365662725567991</c:v>
                </c:pt>
                <c:pt idx="5463">
                  <c:v>0.46375591749883993</c:v>
                </c:pt>
                <c:pt idx="5464">
                  <c:v>0.46383667749266011</c:v>
                </c:pt>
                <c:pt idx="5465">
                  <c:v>0.46393749198158996</c:v>
                </c:pt>
                <c:pt idx="5466">
                  <c:v>0.46403613841698998</c:v>
                </c:pt>
                <c:pt idx="5467">
                  <c:v>0.46413695290592005</c:v>
                </c:pt>
                <c:pt idx="5468">
                  <c:v>0.46425821943392998</c:v>
                </c:pt>
                <c:pt idx="5469">
                  <c:v>0.46434129195067997</c:v>
                </c:pt>
                <c:pt idx="5470">
                  <c:v>0.46439386724867004</c:v>
                </c:pt>
                <c:pt idx="5471">
                  <c:v>0.46451256817918996</c:v>
                </c:pt>
                <c:pt idx="5472">
                  <c:v>0.46464102535055996</c:v>
                </c:pt>
                <c:pt idx="5473">
                  <c:v>0.46478374207584006</c:v>
                </c:pt>
                <c:pt idx="5474">
                  <c:v>0.46491907821518996</c:v>
                </c:pt>
                <c:pt idx="5475">
                  <c:v>0.4650030902892901</c:v>
                </c:pt>
                <c:pt idx="5476">
                  <c:v>0.46509685860426009</c:v>
                </c:pt>
                <c:pt idx="5477">
                  <c:v>0.46512124920642006</c:v>
                </c:pt>
                <c:pt idx="5478">
                  <c:v>0.46529252543493005</c:v>
                </c:pt>
                <c:pt idx="5479">
                  <c:v>0.46546163360990001</c:v>
                </c:pt>
                <c:pt idx="5480">
                  <c:v>0.46553588944315005</c:v>
                </c:pt>
                <c:pt idx="5481">
                  <c:v>0.46557599843336006</c:v>
                </c:pt>
                <c:pt idx="5482">
                  <c:v>0.46568006500258008</c:v>
                </c:pt>
                <c:pt idx="5483">
                  <c:v>0.46582261452187002</c:v>
                </c:pt>
                <c:pt idx="5484">
                  <c:v>0.46597492028203003</c:v>
                </c:pt>
                <c:pt idx="5485">
                  <c:v>0.46605568027584998</c:v>
                </c:pt>
                <c:pt idx="5486">
                  <c:v>0.46612835148583009</c:v>
                </c:pt>
                <c:pt idx="5487">
                  <c:v>0.46621611623671999</c:v>
                </c:pt>
                <c:pt idx="5488">
                  <c:v>0.46626056133399008</c:v>
                </c:pt>
                <c:pt idx="5489">
                  <c:v>0.46633969528766994</c:v>
                </c:pt>
                <c:pt idx="5490">
                  <c:v>0.46644863997731001</c:v>
                </c:pt>
                <c:pt idx="5491">
                  <c:v>0.46660202976422993</c:v>
                </c:pt>
                <c:pt idx="5492">
                  <c:v>0.46671910465459998</c:v>
                </c:pt>
                <c:pt idx="5493">
                  <c:v>0.46677981015331005</c:v>
                </c:pt>
                <c:pt idx="5494">
                  <c:v>0.46688821282957993</c:v>
                </c:pt>
                <c:pt idx="5495">
                  <c:v>0.46710122408844001</c:v>
                </c:pt>
                <c:pt idx="5496">
                  <c:v>0.46720203857737008</c:v>
                </c:pt>
                <c:pt idx="5497">
                  <c:v>0.46731098326701992</c:v>
                </c:pt>
                <c:pt idx="5498">
                  <c:v>0.46737599902202009</c:v>
                </c:pt>
                <c:pt idx="5499">
                  <c:v>0.46743781439825005</c:v>
                </c:pt>
                <c:pt idx="5500">
                  <c:v>0.46748796052270003</c:v>
                </c:pt>
                <c:pt idx="5501">
                  <c:v>0.46766654404516994</c:v>
                </c:pt>
                <c:pt idx="5502">
                  <c:v>0.46773158565093009</c:v>
                </c:pt>
                <c:pt idx="5503">
                  <c:v>0.46777711477497008</c:v>
                </c:pt>
                <c:pt idx="5504">
                  <c:v>0.46787413517022003</c:v>
                </c:pt>
                <c:pt idx="5505">
                  <c:v>0.46795706321757002</c:v>
                </c:pt>
                <c:pt idx="5506">
                  <c:v>0.46802427287685</c:v>
                </c:pt>
                <c:pt idx="5507">
                  <c:v>0.46811740915087996</c:v>
                </c:pt>
                <c:pt idx="5508">
                  <c:v>0.46824270426953007</c:v>
                </c:pt>
                <c:pt idx="5509">
                  <c:v>0.4683413507049301</c:v>
                </c:pt>
                <c:pt idx="5510">
                  <c:v>0.46841777459169998</c:v>
                </c:pt>
                <c:pt idx="5511">
                  <c:v>0.46845679955516006</c:v>
                </c:pt>
                <c:pt idx="5512">
                  <c:v>0.4685684543117099</c:v>
                </c:pt>
                <c:pt idx="5513">
                  <c:v>0.46876791523604</c:v>
                </c:pt>
                <c:pt idx="5514">
                  <c:v>0.46895599387936993</c:v>
                </c:pt>
                <c:pt idx="5515">
                  <c:v>0.46904000595347006</c:v>
                </c:pt>
                <c:pt idx="5516">
                  <c:v>0.4690768628634101</c:v>
                </c:pt>
                <c:pt idx="5517">
                  <c:v>0.46914407252269008</c:v>
                </c:pt>
                <c:pt idx="5518">
                  <c:v>0.46923296271723003</c:v>
                </c:pt>
                <c:pt idx="5519">
                  <c:v>0.46941182713307006</c:v>
                </c:pt>
                <c:pt idx="5520">
                  <c:v>0.46954787249179009</c:v>
                </c:pt>
                <c:pt idx="5521">
                  <c:v>0.46963405261942004</c:v>
                </c:pt>
                <c:pt idx="5522">
                  <c:v>0.46975221153655</c:v>
                </c:pt>
                <c:pt idx="5523">
                  <c:v>0.46986218717808992</c:v>
                </c:pt>
                <c:pt idx="5524">
                  <c:v>0.46998310923699993</c:v>
                </c:pt>
                <c:pt idx="5525">
                  <c:v>0.47011807056895005</c:v>
                </c:pt>
                <c:pt idx="5526">
                  <c:v>0.47025953606148008</c:v>
                </c:pt>
                <c:pt idx="5527">
                  <c:v>0.47032240961370997</c:v>
                </c:pt>
                <c:pt idx="5528">
                  <c:v>0.47043894249070006</c:v>
                </c:pt>
                <c:pt idx="5529">
                  <c:v>0.47055913412724992</c:v>
                </c:pt>
                <c:pt idx="5530">
                  <c:v>0.47070127696727004</c:v>
                </c:pt>
                <c:pt idx="5531">
                  <c:v>0.47076631857302997</c:v>
                </c:pt>
                <c:pt idx="5532">
                  <c:v>0.4708422004464099</c:v>
                </c:pt>
                <c:pt idx="5533">
                  <c:v>0.47095548124311004</c:v>
                </c:pt>
                <c:pt idx="5534">
                  <c:v>0.47110832901665001</c:v>
                </c:pt>
                <c:pt idx="5535">
                  <c:v>0.47133651665018994</c:v>
                </c:pt>
                <c:pt idx="5536">
                  <c:v>0.47144220925955005</c:v>
                </c:pt>
                <c:pt idx="5537">
                  <c:v>0.4715647042837301</c:v>
                </c:pt>
                <c:pt idx="5538">
                  <c:v>0.47168678464837011</c:v>
                </c:pt>
                <c:pt idx="5539">
                  <c:v>0.4718080682919501</c:v>
                </c:pt>
                <c:pt idx="5540">
                  <c:v>0.47190454667383008</c:v>
                </c:pt>
                <c:pt idx="5541">
                  <c:v>0.47198639069440995</c:v>
                </c:pt>
                <c:pt idx="5542">
                  <c:v>0.47217501135112006</c:v>
                </c:pt>
                <c:pt idx="5543">
                  <c:v>0.47231301907079004</c:v>
                </c:pt>
                <c:pt idx="5544">
                  <c:v>0.47240482502480008</c:v>
                </c:pt>
                <c:pt idx="5545">
                  <c:v>0.47252027387503004</c:v>
                </c:pt>
                <c:pt idx="5546">
                  <c:v>0.47271810875921005</c:v>
                </c:pt>
                <c:pt idx="5547">
                  <c:v>0.47281241908756999</c:v>
                </c:pt>
                <c:pt idx="5548">
                  <c:v>0.47298423732944994</c:v>
                </c:pt>
                <c:pt idx="5549">
                  <c:v>0.47310998443391994</c:v>
                </c:pt>
                <c:pt idx="5550">
                  <c:v>0.47326987838140999</c:v>
                </c:pt>
                <c:pt idx="5551">
                  <c:v>0.47339345743235994</c:v>
                </c:pt>
                <c:pt idx="5552">
                  <c:v>0.4734677132656</c:v>
                </c:pt>
                <c:pt idx="5553">
                  <c:v>0.47359173726267989</c:v>
                </c:pt>
                <c:pt idx="5554">
                  <c:v>0.47367530439065009</c:v>
                </c:pt>
                <c:pt idx="5555">
                  <c:v>0.4738650090741201</c:v>
                </c:pt>
                <c:pt idx="5556">
                  <c:v>0.47402273496809011</c:v>
                </c:pt>
                <c:pt idx="5557">
                  <c:v>0.47411325120276993</c:v>
                </c:pt>
                <c:pt idx="5558">
                  <c:v>0.47423725691966001</c:v>
                </c:pt>
                <c:pt idx="5559">
                  <c:v>0.47431325414047998</c:v>
                </c:pt>
                <c:pt idx="5560">
                  <c:v>0.47452760684006989</c:v>
                </c:pt>
                <c:pt idx="5561">
                  <c:v>0.47462456871384995</c:v>
                </c:pt>
                <c:pt idx="5562">
                  <c:v>0.47482166269216997</c:v>
                </c:pt>
                <c:pt idx="5563">
                  <c:v>0.47503304791088996</c:v>
                </c:pt>
                <c:pt idx="5564">
                  <c:v>0.47517939152385003</c:v>
                </c:pt>
                <c:pt idx="5565">
                  <c:v>0.47536421808689</c:v>
                </c:pt>
                <c:pt idx="5566">
                  <c:v>0.47542871767926997</c:v>
                </c:pt>
                <c:pt idx="5567">
                  <c:v>0.4755338682752499</c:v>
                </c:pt>
                <c:pt idx="5568">
                  <c:v>0.47576313993554997</c:v>
                </c:pt>
                <c:pt idx="5569">
                  <c:v>0.47591923978938011</c:v>
                </c:pt>
                <c:pt idx="5570">
                  <c:v>0.47604607092061002</c:v>
                </c:pt>
                <c:pt idx="5571">
                  <c:v>0.47616260379759989</c:v>
                </c:pt>
                <c:pt idx="5572">
                  <c:v>0.47633171197257007</c:v>
                </c:pt>
                <c:pt idx="5573">
                  <c:v>0.47650678229473997</c:v>
                </c:pt>
                <c:pt idx="5574">
                  <c:v>0.47663144537245006</c:v>
                </c:pt>
                <c:pt idx="5575">
                  <c:v>0.47676040844198009</c:v>
                </c:pt>
                <c:pt idx="5576">
                  <c:v>0.47687426736729011</c:v>
                </c:pt>
                <c:pt idx="5577">
                  <c:v>0.47697468882603999</c:v>
                </c:pt>
                <c:pt idx="5578">
                  <c:v>0.47708077446558006</c:v>
                </c:pt>
                <c:pt idx="5579">
                  <c:v>0.47732305444702994</c:v>
                </c:pt>
                <c:pt idx="5580">
                  <c:v>0.47740489846761003</c:v>
                </c:pt>
                <c:pt idx="5581">
                  <c:v>0.47750074716890989</c:v>
                </c:pt>
                <c:pt idx="5582">
                  <c:v>0.47767373710475991</c:v>
                </c:pt>
                <c:pt idx="5583">
                  <c:v>0.4777702154866299</c:v>
                </c:pt>
                <c:pt idx="5584">
                  <c:v>0.47785747964102998</c:v>
                </c:pt>
                <c:pt idx="5585">
                  <c:v>0.47802279372234002</c:v>
                </c:pt>
                <c:pt idx="5586">
                  <c:v>0.47813553250565</c:v>
                </c:pt>
                <c:pt idx="5587">
                  <c:v>0.47821683451284991</c:v>
                </c:pt>
                <c:pt idx="5588">
                  <c:v>0.47828729625243005</c:v>
                </c:pt>
                <c:pt idx="5589">
                  <c:v>0.47838052255402008</c:v>
                </c:pt>
                <c:pt idx="5590">
                  <c:v>0.4784764589225099</c:v>
                </c:pt>
                <c:pt idx="5591">
                  <c:v>0.47870302051590996</c:v>
                </c:pt>
                <c:pt idx="5592">
                  <c:v>0.47883798184786008</c:v>
                </c:pt>
                <c:pt idx="5593">
                  <c:v>0.47899353968831004</c:v>
                </c:pt>
                <c:pt idx="5594">
                  <c:v>0.47915397564918005</c:v>
                </c:pt>
                <c:pt idx="5595">
                  <c:v>0.4792493700042999</c:v>
                </c:pt>
                <c:pt idx="5596">
                  <c:v>0.4794396167011401</c:v>
                </c:pt>
                <c:pt idx="5597">
                  <c:v>0.47951278850763002</c:v>
                </c:pt>
                <c:pt idx="5598">
                  <c:v>0.47970194241417996</c:v>
                </c:pt>
                <c:pt idx="5599">
                  <c:v>0.47981414794765009</c:v>
                </c:pt>
                <c:pt idx="5600">
                  <c:v>0.47997892001556997</c:v>
                </c:pt>
                <c:pt idx="5601">
                  <c:v>0.48015782393127004</c:v>
                </c:pt>
                <c:pt idx="5602">
                  <c:v>0.48037025367689989</c:v>
                </c:pt>
                <c:pt idx="5603">
                  <c:v>0.48043529528266005</c:v>
                </c:pt>
                <c:pt idx="5604">
                  <c:v>0.48067531105878003</c:v>
                </c:pt>
                <c:pt idx="5605">
                  <c:v>0.48081416263620991</c:v>
                </c:pt>
                <c:pt idx="5606">
                  <c:v>0.48098110275766004</c:v>
                </c:pt>
                <c:pt idx="5607">
                  <c:v>0.48115315631524003</c:v>
                </c:pt>
                <c:pt idx="5608">
                  <c:v>0.48128029414416007</c:v>
                </c:pt>
                <c:pt idx="5609">
                  <c:v>0.48153395640661989</c:v>
                </c:pt>
                <c:pt idx="5610">
                  <c:v>0.4817133628358401</c:v>
                </c:pt>
                <c:pt idx="5611">
                  <c:v>0.48187271476995996</c:v>
                </c:pt>
                <c:pt idx="5612">
                  <c:v>0.48196865113845</c:v>
                </c:pt>
                <c:pt idx="5613">
                  <c:v>0.48202420607644991</c:v>
                </c:pt>
                <c:pt idx="5614">
                  <c:v>0.48212746105917992</c:v>
                </c:pt>
                <c:pt idx="5615">
                  <c:v>0.48232955562372992</c:v>
                </c:pt>
                <c:pt idx="5616">
                  <c:v>0.48248952599792005</c:v>
                </c:pt>
                <c:pt idx="5617">
                  <c:v>0.48272801188570003</c:v>
                </c:pt>
                <c:pt idx="5618">
                  <c:v>0.48294590126499992</c:v>
                </c:pt>
                <c:pt idx="5619">
                  <c:v>0.48318926527321993</c:v>
                </c:pt>
                <c:pt idx="5620">
                  <c:v>0.48338981022430993</c:v>
                </c:pt>
                <c:pt idx="5621">
                  <c:v>0.48364130443324993</c:v>
                </c:pt>
                <c:pt idx="5622">
                  <c:v>0.48382884106318991</c:v>
                </c:pt>
                <c:pt idx="5623">
                  <c:v>0.48396488642190993</c:v>
                </c:pt>
                <c:pt idx="5624">
                  <c:v>0.48419903620265003</c:v>
                </c:pt>
                <c:pt idx="5625">
                  <c:v>0.48436977041777007</c:v>
                </c:pt>
                <c:pt idx="5626">
                  <c:v>0.48457573550267008</c:v>
                </c:pt>
                <c:pt idx="5627">
                  <c:v>0.48477519642699995</c:v>
                </c:pt>
                <c:pt idx="5628">
                  <c:v>0.48490365359837995</c:v>
                </c:pt>
                <c:pt idx="5629">
                  <c:v>0.48506679962615995</c:v>
                </c:pt>
                <c:pt idx="5630">
                  <c:v>0.48511720687062998</c:v>
                </c:pt>
                <c:pt idx="5631">
                  <c:v>0.48525867236316</c:v>
                </c:pt>
                <c:pt idx="5632">
                  <c:v>0.48548794402346007</c:v>
                </c:pt>
                <c:pt idx="5633">
                  <c:v>0.48564621193081003</c:v>
                </c:pt>
                <c:pt idx="5634">
                  <c:v>0.48576762292822995</c:v>
                </c:pt>
                <c:pt idx="5635">
                  <c:v>0.48597900814694994</c:v>
                </c:pt>
                <c:pt idx="5636">
                  <c:v>0.48619635551285989</c:v>
                </c:pt>
                <c:pt idx="5637">
                  <c:v>0.48629481413077991</c:v>
                </c:pt>
                <c:pt idx="5638">
                  <c:v>0.48640998983722006</c:v>
                </c:pt>
                <c:pt idx="5639">
                  <c:v>0.48651072327403999</c:v>
                </c:pt>
                <c:pt idx="5640">
                  <c:v>0.48661045373619993</c:v>
                </c:pt>
                <c:pt idx="5641">
                  <c:v>0.48670096997088996</c:v>
                </c:pt>
                <c:pt idx="5642">
                  <c:v>0.48690964512269996</c:v>
                </c:pt>
                <c:pt idx="5643">
                  <c:v>0.4871085640336501</c:v>
                </c:pt>
                <c:pt idx="5644">
                  <c:v>0.48726899999453011</c:v>
                </c:pt>
                <c:pt idx="5645">
                  <c:v>0.48743853568071005</c:v>
                </c:pt>
                <c:pt idx="5646">
                  <c:v>0.48759637607685002</c:v>
                </c:pt>
                <c:pt idx="5647">
                  <c:v>0.48775410197082003</c:v>
                </c:pt>
                <c:pt idx="5648">
                  <c:v>0.48793676048032997</c:v>
                </c:pt>
                <c:pt idx="5649">
                  <c:v>0.48809015026724989</c:v>
                </c:pt>
                <c:pt idx="5650">
                  <c:v>0.4882879851514399</c:v>
                </c:pt>
                <c:pt idx="5651">
                  <c:v>0.48844083292497009</c:v>
                </c:pt>
                <c:pt idx="5652">
                  <c:v>0.48854327345404003</c:v>
                </c:pt>
                <c:pt idx="5653">
                  <c:v>0.48863207741992998</c:v>
                </c:pt>
                <c:pt idx="5654">
                  <c:v>0.4887682090073</c:v>
                </c:pt>
                <c:pt idx="5655">
                  <c:v>0.48894761543651999</c:v>
                </c:pt>
                <c:pt idx="5656">
                  <c:v>0.48922024816733001</c:v>
                </c:pt>
                <c:pt idx="5657">
                  <c:v>0.48936171365986003</c:v>
                </c:pt>
                <c:pt idx="5658">
                  <c:v>0.48963223111254006</c:v>
                </c:pt>
                <c:pt idx="5659">
                  <c:v>0.48978827819096993</c:v>
                </c:pt>
                <c:pt idx="5660">
                  <c:v>0.48989776489399994</c:v>
                </c:pt>
                <c:pt idx="5661">
                  <c:v>0.4900430244802001</c:v>
                </c:pt>
                <c:pt idx="5662">
                  <c:v>0.49019749829387993</c:v>
                </c:pt>
                <c:pt idx="5663">
                  <c:v>0.49030806902367008</c:v>
                </c:pt>
                <c:pt idx="5664">
                  <c:v>0.49046200082396996</c:v>
                </c:pt>
                <c:pt idx="5665">
                  <c:v>0.4907010287251401</c:v>
                </c:pt>
                <c:pt idx="5666">
                  <c:v>0.49088964938183999</c:v>
                </c:pt>
                <c:pt idx="5667">
                  <c:v>0.49105062735609994</c:v>
                </c:pt>
                <c:pt idx="5668">
                  <c:v>0.49110320265409002</c:v>
                </c:pt>
                <c:pt idx="5669">
                  <c:v>0.49125876049452999</c:v>
                </c:pt>
                <c:pt idx="5670">
                  <c:v>0.49145713739209995</c:v>
                </c:pt>
                <c:pt idx="5671">
                  <c:v>0.4916717746911099</c:v>
                </c:pt>
                <c:pt idx="5672">
                  <c:v>0.49188695400350002</c:v>
                </c:pt>
                <c:pt idx="5673">
                  <c:v>0.49199373063962004</c:v>
                </c:pt>
                <c:pt idx="5674">
                  <c:v>0.49225663011633003</c:v>
                </c:pt>
                <c:pt idx="5675">
                  <c:v>0.49240403476928996</c:v>
                </c:pt>
                <c:pt idx="5676">
                  <c:v>0.49252327771318005</c:v>
                </c:pt>
                <c:pt idx="5677">
                  <c:v>0.49266697705179996</c:v>
                </c:pt>
                <c:pt idx="5678">
                  <c:v>0.49300187552890007</c:v>
                </c:pt>
                <c:pt idx="5679">
                  <c:v>0.49322464302863001</c:v>
                </c:pt>
                <c:pt idx="5680">
                  <c:v>0.49340195876913007</c:v>
                </c:pt>
                <c:pt idx="5681">
                  <c:v>0.49350865804044997</c:v>
                </c:pt>
                <c:pt idx="5682">
                  <c:v>0.49362193883715011</c:v>
                </c:pt>
                <c:pt idx="5683">
                  <c:v>0.49384850043054995</c:v>
                </c:pt>
                <c:pt idx="5684">
                  <c:v>0.49398400377588003</c:v>
                </c:pt>
                <c:pt idx="5685">
                  <c:v>0.49420243516856011</c:v>
                </c:pt>
                <c:pt idx="5686">
                  <c:v>0.49429604367162994</c:v>
                </c:pt>
                <c:pt idx="5687">
                  <c:v>0.49452710118398002</c:v>
                </c:pt>
                <c:pt idx="5688">
                  <c:v>0.49473089821535998</c:v>
                </c:pt>
                <c:pt idx="5689">
                  <c:v>0.49493686330026998</c:v>
                </c:pt>
                <c:pt idx="5690">
                  <c:v>0.49512638015986998</c:v>
                </c:pt>
                <c:pt idx="5691">
                  <c:v>0.49532137530935993</c:v>
                </c:pt>
                <c:pt idx="5692">
                  <c:v>0.49557372902333996</c:v>
                </c:pt>
                <c:pt idx="5693">
                  <c:v>0.49573850109126005</c:v>
                </c:pt>
                <c:pt idx="5694">
                  <c:v>0.4959357939620701</c:v>
                </c:pt>
                <c:pt idx="5695">
                  <c:v>0.49612171254382997</c:v>
                </c:pt>
                <c:pt idx="5696">
                  <c:v>0.49617211179633003</c:v>
                </c:pt>
                <c:pt idx="5697">
                  <c:v>0.49638295500167007</c:v>
                </c:pt>
                <c:pt idx="5698">
                  <c:v>0.49660301243449001</c:v>
                </c:pt>
                <c:pt idx="5699">
                  <c:v>0.4967972314545801</c:v>
                </c:pt>
                <c:pt idx="5700">
                  <c:v>0.49697862770775991</c:v>
                </c:pt>
                <c:pt idx="5701">
                  <c:v>0.4971515299764</c:v>
                </c:pt>
                <c:pt idx="5702">
                  <c:v>0.49727293390719995</c:v>
                </c:pt>
                <c:pt idx="5703">
                  <c:v>0.49745288941642007</c:v>
                </c:pt>
                <c:pt idx="5704">
                  <c:v>0.49767890899643996</c:v>
                </c:pt>
                <c:pt idx="5705">
                  <c:v>0.49784151301084001</c:v>
                </c:pt>
                <c:pt idx="5706">
                  <c:v>0.4980154154379699</c:v>
                </c:pt>
                <c:pt idx="5707">
                  <c:v>0.4982252584848299</c:v>
                </c:pt>
                <c:pt idx="5708">
                  <c:v>0.49840791699434006</c:v>
                </c:pt>
                <c:pt idx="5709">
                  <c:v>0.49854450436643005</c:v>
                </c:pt>
                <c:pt idx="5710">
                  <c:v>0.49873111192073005</c:v>
                </c:pt>
                <c:pt idx="5711">
                  <c:v>0.4989716109109199</c:v>
                </c:pt>
                <c:pt idx="5712">
                  <c:v>0.49908976982806008</c:v>
                </c:pt>
                <c:pt idx="5713">
                  <c:v>0.49930386511368008</c:v>
                </c:pt>
                <c:pt idx="5714">
                  <c:v>0.4995282586535601</c:v>
                </c:pt>
                <c:pt idx="5715">
                  <c:v>0.49974289595256005</c:v>
                </c:pt>
                <c:pt idx="5716">
                  <c:v>0.49996457942553008</c:v>
                </c:pt>
                <c:pt idx="5717">
                  <c:v>0.50019518264483009</c:v>
                </c:pt>
                <c:pt idx="5718">
                  <c:v>0.50039927415735996</c:v>
                </c:pt>
                <c:pt idx="5719">
                  <c:v>0.50054507575694007</c:v>
                </c:pt>
                <c:pt idx="5720">
                  <c:v>0.50077326339048001</c:v>
                </c:pt>
                <c:pt idx="5721">
                  <c:v>0.50094941773941004</c:v>
                </c:pt>
                <c:pt idx="5722">
                  <c:v>0.50122638657727991</c:v>
                </c:pt>
                <c:pt idx="5723">
                  <c:v>0.5013533681206801</c:v>
                </c:pt>
                <c:pt idx="5724">
                  <c:v>0.50151853178982009</c:v>
                </c:pt>
                <c:pt idx="5725">
                  <c:v>0.50162693446607998</c:v>
                </c:pt>
                <c:pt idx="5726">
                  <c:v>0.50181284505588009</c:v>
                </c:pt>
                <c:pt idx="5727">
                  <c:v>0.5020025497393501</c:v>
                </c:pt>
                <c:pt idx="5728">
                  <c:v>0.50230336716599</c:v>
                </c:pt>
                <c:pt idx="5729">
                  <c:v>0.50258173042230991</c:v>
                </c:pt>
                <c:pt idx="5730">
                  <c:v>0.50282586806559992</c:v>
                </c:pt>
                <c:pt idx="5731">
                  <c:v>0.50304538348503991</c:v>
                </c:pt>
                <c:pt idx="5732">
                  <c:v>0.50327465514533998</c:v>
                </c:pt>
                <c:pt idx="5733">
                  <c:v>0.50347953620349006</c:v>
                </c:pt>
                <c:pt idx="5734">
                  <c:v>0.50379661403156994</c:v>
                </c:pt>
                <c:pt idx="5735">
                  <c:v>0.50394620972481996</c:v>
                </c:pt>
                <c:pt idx="5736">
                  <c:v>0.50422101050915002</c:v>
                </c:pt>
                <c:pt idx="5737">
                  <c:v>0.50438307251016989</c:v>
                </c:pt>
                <c:pt idx="5738">
                  <c:v>0.50453050014989009</c:v>
                </c:pt>
                <c:pt idx="5739">
                  <c:v>0.50478470442574008</c:v>
                </c:pt>
                <c:pt idx="5740">
                  <c:v>0.50499771568459995</c:v>
                </c:pt>
                <c:pt idx="5741">
                  <c:v>0.50513321902994002</c:v>
                </c:pt>
                <c:pt idx="5742">
                  <c:v>0.50550178812925006</c:v>
                </c:pt>
                <c:pt idx="5743">
                  <c:v>0.50567902650494001</c:v>
                </c:pt>
                <c:pt idx="5744">
                  <c:v>0.50590992420538994</c:v>
                </c:pt>
                <c:pt idx="5745">
                  <c:v>0.50610396499591004</c:v>
                </c:pt>
                <c:pt idx="5746">
                  <c:v>0.50633377866959006</c:v>
                </c:pt>
                <c:pt idx="5747">
                  <c:v>0.50650342885794997</c:v>
                </c:pt>
                <c:pt idx="5748">
                  <c:v>0.50672023421048995</c:v>
                </c:pt>
                <c:pt idx="5749">
                  <c:v>0.50684001916776</c:v>
                </c:pt>
                <c:pt idx="5750">
                  <c:v>0.50705303042663008</c:v>
                </c:pt>
                <c:pt idx="5751">
                  <c:v>0.5072237646417499</c:v>
                </c:pt>
                <c:pt idx="5752">
                  <c:v>0.50739232504449006</c:v>
                </c:pt>
                <c:pt idx="5753">
                  <c:v>0.50759803421318006</c:v>
                </c:pt>
                <c:pt idx="5754">
                  <c:v>0.50784284955197001</c:v>
                </c:pt>
                <c:pt idx="5755">
                  <c:v>0.50809749021245998</c:v>
                </c:pt>
                <c:pt idx="5756">
                  <c:v>0.50837229099679004</c:v>
                </c:pt>
                <c:pt idx="5757">
                  <c:v>0.5084649752849999</c:v>
                </c:pt>
                <c:pt idx="5758">
                  <c:v>0.50860318869723997</c:v>
                </c:pt>
                <c:pt idx="5759">
                  <c:v>0.5087885572736599</c:v>
                </c:pt>
                <c:pt idx="5760">
                  <c:v>0.50903354732202</c:v>
                </c:pt>
                <c:pt idx="5761">
                  <c:v>0.50925143670131989</c:v>
                </c:pt>
                <c:pt idx="5762">
                  <c:v>0.50945848581299003</c:v>
                </c:pt>
                <c:pt idx="5763">
                  <c:v>0.50975767719949006</c:v>
                </c:pt>
                <c:pt idx="5764">
                  <c:v>0.5101771955566401</c:v>
                </c:pt>
                <c:pt idx="5765">
                  <c:v>0.5104151394310501</c:v>
                </c:pt>
                <c:pt idx="5766">
                  <c:v>0.51056313902762995</c:v>
                </c:pt>
                <c:pt idx="5767">
                  <c:v>0.51083303174805006</c:v>
                </c:pt>
                <c:pt idx="5768">
                  <c:v>0.51110187038519994</c:v>
                </c:pt>
                <c:pt idx="5769">
                  <c:v>0.5112655584263599</c:v>
                </c:pt>
                <c:pt idx="5770">
                  <c:v>0.51150458632753004</c:v>
                </c:pt>
                <c:pt idx="5771">
                  <c:v>0.51174415624207992</c:v>
                </c:pt>
                <c:pt idx="5772">
                  <c:v>0.51202238844308989</c:v>
                </c:pt>
                <c:pt idx="5773">
                  <c:v>0.51218631293688999</c:v>
                </c:pt>
                <c:pt idx="5774">
                  <c:v>0.51240324451378005</c:v>
                </c:pt>
                <c:pt idx="5775">
                  <c:v>0.51263631026776002</c:v>
                </c:pt>
                <c:pt idx="5776">
                  <c:v>0.5129560981627399</c:v>
                </c:pt>
                <c:pt idx="5777">
                  <c:v>0.51317236150189993</c:v>
                </c:pt>
                <c:pt idx="5778">
                  <c:v>0.51344681729612995</c:v>
                </c:pt>
                <c:pt idx="5779">
                  <c:v>0.51370395375701006</c:v>
                </c:pt>
                <c:pt idx="5780">
                  <c:v>0.51392847016886001</c:v>
                </c:pt>
                <c:pt idx="5781">
                  <c:v>0.51411275471851003</c:v>
                </c:pt>
                <c:pt idx="5782">
                  <c:v>0.51436447304088007</c:v>
                </c:pt>
                <c:pt idx="5783">
                  <c:v>0.51466615038085006</c:v>
                </c:pt>
                <c:pt idx="5784">
                  <c:v>0.51490626230879011</c:v>
                </c:pt>
                <c:pt idx="5785">
                  <c:v>0.51506832430979999</c:v>
                </c:pt>
                <c:pt idx="5786">
                  <c:v>0.5153718518033501</c:v>
                </c:pt>
                <c:pt idx="5787">
                  <c:v>0.51569597580539006</c:v>
                </c:pt>
                <c:pt idx="5788">
                  <c:v>0.5159122391445401</c:v>
                </c:pt>
                <c:pt idx="5789">
                  <c:v>0.51625641764168995</c:v>
                </c:pt>
                <c:pt idx="5790">
                  <c:v>0.51655235694790003</c:v>
                </c:pt>
                <c:pt idx="5791">
                  <c:v>0.51677727016540009</c:v>
                </c:pt>
                <c:pt idx="5792">
                  <c:v>0.51698780064273997</c:v>
                </c:pt>
                <c:pt idx="5793">
                  <c:v>0.51725480629010989</c:v>
                </c:pt>
                <c:pt idx="5794">
                  <c:v>0.51750196439200002</c:v>
                </c:pt>
                <c:pt idx="5795">
                  <c:v>0.51768956890055007</c:v>
                </c:pt>
                <c:pt idx="5796">
                  <c:v>0.5178743857318</c:v>
                </c:pt>
                <c:pt idx="5797">
                  <c:v>0.51813828810168006</c:v>
                </c:pt>
                <c:pt idx="5798">
                  <c:v>0.51841758650538994</c:v>
                </c:pt>
                <c:pt idx="5799">
                  <c:v>0.51855618041869</c:v>
                </c:pt>
                <c:pt idx="5800">
                  <c:v>0.51878293456021995</c:v>
                </c:pt>
                <c:pt idx="5801">
                  <c:v>0.51919033607485998</c:v>
                </c:pt>
                <c:pt idx="5802">
                  <c:v>0.51944616639085006</c:v>
                </c:pt>
                <c:pt idx="5803">
                  <c:v>0.51982178166410997</c:v>
                </c:pt>
                <c:pt idx="5804">
                  <c:v>0.52019522888385006</c:v>
                </c:pt>
                <c:pt idx="5805">
                  <c:v>0.52031555585451006</c:v>
                </c:pt>
                <c:pt idx="5806">
                  <c:v>0.52052965114013006</c:v>
                </c:pt>
                <c:pt idx="5807">
                  <c:v>0.52089605218592006</c:v>
                </c:pt>
                <c:pt idx="5808">
                  <c:v>0.52118873941183996</c:v>
                </c:pt>
                <c:pt idx="5809">
                  <c:v>0.52138603228264002</c:v>
                </c:pt>
                <c:pt idx="5810">
                  <c:v>0.52150093911949003</c:v>
                </c:pt>
                <c:pt idx="5811">
                  <c:v>0.52177682393058</c:v>
                </c:pt>
                <c:pt idx="5812">
                  <c:v>0.52203915840714998</c:v>
                </c:pt>
                <c:pt idx="5813">
                  <c:v>0.52211883437421003</c:v>
                </c:pt>
                <c:pt idx="5814">
                  <c:v>0.52224195565992004</c:v>
                </c:pt>
                <c:pt idx="5815">
                  <c:v>0.52234105986055002</c:v>
                </c:pt>
                <c:pt idx="5816">
                  <c:v>0.52280935942203</c:v>
                </c:pt>
                <c:pt idx="5817">
                  <c:v>0.52301261444003</c:v>
                </c:pt>
                <c:pt idx="5818">
                  <c:v>0.52318009657486009</c:v>
                </c:pt>
                <c:pt idx="5819">
                  <c:v>0.52349446433602997</c:v>
                </c:pt>
                <c:pt idx="5820">
                  <c:v>0.5237790213612401</c:v>
                </c:pt>
                <c:pt idx="5821">
                  <c:v>0.52402238536944989</c:v>
                </c:pt>
                <c:pt idx="5822">
                  <c:v>0.52407298154172999</c:v>
                </c:pt>
                <c:pt idx="5823">
                  <c:v>0.52416872898241995</c:v>
                </c:pt>
                <c:pt idx="5824">
                  <c:v>0.52448689083725997</c:v>
                </c:pt>
                <c:pt idx="5825">
                  <c:v>0.52480993081253002</c:v>
                </c:pt>
                <c:pt idx="5826">
                  <c:v>0.52493947201066993</c:v>
                </c:pt>
                <c:pt idx="5827">
                  <c:v>0.52504353857988995</c:v>
                </c:pt>
                <c:pt idx="5828">
                  <c:v>0.5252261970894001</c:v>
                </c:pt>
                <c:pt idx="5829">
                  <c:v>0.52549069961948991</c:v>
                </c:pt>
                <c:pt idx="5830">
                  <c:v>0.5257470470422001</c:v>
                </c:pt>
                <c:pt idx="5831">
                  <c:v>0.52585059650470001</c:v>
                </c:pt>
                <c:pt idx="5832">
                  <c:v>0.52597688562254996</c:v>
                </c:pt>
                <c:pt idx="5833">
                  <c:v>0.52632431619997999</c:v>
                </c:pt>
                <c:pt idx="5834">
                  <c:v>0.52658990275683992</c:v>
                </c:pt>
                <c:pt idx="5835">
                  <c:v>0.52681700636361994</c:v>
                </c:pt>
                <c:pt idx="5836">
                  <c:v>0.5269714801773</c:v>
                </c:pt>
                <c:pt idx="5837">
                  <c:v>0.52723164660033994</c:v>
                </c:pt>
                <c:pt idx="5838">
                  <c:v>0.52740825571964001</c:v>
                </c:pt>
                <c:pt idx="5839">
                  <c:v>0.52775631555346991</c:v>
                </c:pt>
                <c:pt idx="5840">
                  <c:v>0.52784954185505994</c:v>
                </c:pt>
                <c:pt idx="5841">
                  <c:v>0.52800997781592995</c:v>
                </c:pt>
                <c:pt idx="5842">
                  <c:v>0.52831350530948007</c:v>
                </c:pt>
                <c:pt idx="5843">
                  <c:v>0.52857150367899997</c:v>
                </c:pt>
                <c:pt idx="5844">
                  <c:v>0.5287021289039</c:v>
                </c:pt>
                <c:pt idx="5845">
                  <c:v>0.52890538392190001</c:v>
                </c:pt>
                <c:pt idx="5846">
                  <c:v>0.5292305919507001</c:v>
                </c:pt>
                <c:pt idx="5847">
                  <c:v>0.52950864481533011</c:v>
                </c:pt>
                <c:pt idx="5848">
                  <c:v>0.5297091897664199</c:v>
                </c:pt>
                <c:pt idx="5849">
                  <c:v>0.52990648263721996</c:v>
                </c:pt>
                <c:pt idx="5850">
                  <c:v>0.53023568538733001</c:v>
                </c:pt>
                <c:pt idx="5851">
                  <c:v>0.53058399936388989</c:v>
                </c:pt>
                <c:pt idx="5852">
                  <c:v>0.53077966619456007</c:v>
                </c:pt>
                <c:pt idx="5853">
                  <c:v>0.53097602411426004</c:v>
                </c:pt>
                <c:pt idx="5854">
                  <c:v>0.5313330618569001</c:v>
                </c:pt>
                <c:pt idx="5855">
                  <c:v>0.53163387928354</c:v>
                </c:pt>
                <c:pt idx="5856">
                  <c:v>0.53178076490988002</c:v>
                </c:pt>
                <c:pt idx="5857">
                  <c:v>0.53194282691089989</c:v>
                </c:pt>
                <c:pt idx="5858">
                  <c:v>0.53227074500660998</c:v>
                </c:pt>
                <c:pt idx="5859">
                  <c:v>0.53263009987842991</c:v>
                </c:pt>
                <c:pt idx="5860">
                  <c:v>0.53288322012751999</c:v>
                </c:pt>
                <c:pt idx="5861">
                  <c:v>0.53303498387429005</c:v>
                </c:pt>
                <c:pt idx="5862">
                  <c:v>0.53339054465244007</c:v>
                </c:pt>
                <c:pt idx="5863">
                  <c:v>0.53363824476770993</c:v>
                </c:pt>
                <c:pt idx="5864">
                  <c:v>0.53399976769306989</c:v>
                </c:pt>
                <c:pt idx="5865">
                  <c:v>0.5343616541824201</c:v>
                </c:pt>
                <c:pt idx="5866">
                  <c:v>0.53455533140892997</c:v>
                </c:pt>
                <c:pt idx="5867">
                  <c:v>0.53477213676146995</c:v>
                </c:pt>
                <c:pt idx="5868">
                  <c:v>0.5349802698999</c:v>
                </c:pt>
                <c:pt idx="5869">
                  <c:v>0.53526591095186005</c:v>
                </c:pt>
                <c:pt idx="5870">
                  <c:v>0.53557160649893998</c:v>
                </c:pt>
                <c:pt idx="5871">
                  <c:v>0.53580087815924005</c:v>
                </c:pt>
                <c:pt idx="5872">
                  <c:v>0.53616294309796997</c:v>
                </c:pt>
                <c:pt idx="5873">
                  <c:v>0.53651362575569994</c:v>
                </c:pt>
                <c:pt idx="5874">
                  <c:v>0.5368485900253599</c:v>
                </c:pt>
                <c:pt idx="5875">
                  <c:v>0.53705455511026989</c:v>
                </c:pt>
                <c:pt idx="5876">
                  <c:v>0.53741607803562008</c:v>
                </c:pt>
                <c:pt idx="5877">
                  <c:v>0.53777760096097005</c:v>
                </c:pt>
                <c:pt idx="5878">
                  <c:v>0.53799657436703008</c:v>
                </c:pt>
                <c:pt idx="5879">
                  <c:v>0.5383922441354001</c:v>
                </c:pt>
                <c:pt idx="5880">
                  <c:v>0.53870010773600008</c:v>
                </c:pt>
                <c:pt idx="5881">
                  <c:v>0.53901068140350006</c:v>
                </c:pt>
                <c:pt idx="5882">
                  <c:v>0.53927952004064994</c:v>
                </c:pt>
                <c:pt idx="5883">
                  <c:v>0.53954727465102992</c:v>
                </c:pt>
                <c:pt idx="5884">
                  <c:v>0.53975703382960005</c:v>
                </c:pt>
                <c:pt idx="5885">
                  <c:v>0.53988223892069009</c:v>
                </c:pt>
                <c:pt idx="5886">
                  <c:v>0.5402085309762501</c:v>
                </c:pt>
                <c:pt idx="5887">
                  <c:v>0.54046327726548005</c:v>
                </c:pt>
                <c:pt idx="5888">
                  <c:v>0.54063346946721991</c:v>
                </c:pt>
                <c:pt idx="5889">
                  <c:v>0.54083509844508004</c:v>
                </c:pt>
                <c:pt idx="5890">
                  <c:v>0.54108063050682009</c:v>
                </c:pt>
                <c:pt idx="5891">
                  <c:v>0.54128984767202004</c:v>
                </c:pt>
                <c:pt idx="5892">
                  <c:v>0.54152887557318996</c:v>
                </c:pt>
                <c:pt idx="5893">
                  <c:v>0.5415962956492899</c:v>
                </c:pt>
                <c:pt idx="5894">
                  <c:v>0.54179121004974995</c:v>
                </c:pt>
                <c:pt idx="5895">
                  <c:v>0.54205788063337002</c:v>
                </c:pt>
                <c:pt idx="5896">
                  <c:v>0.54224053914287995</c:v>
                </c:pt>
                <c:pt idx="5897">
                  <c:v>0.54252401214131996</c:v>
                </c:pt>
                <c:pt idx="5898">
                  <c:v>0.54277442232349005</c:v>
                </c:pt>
                <c:pt idx="5899">
                  <c:v>0.54283350178206002</c:v>
                </c:pt>
                <c:pt idx="5900">
                  <c:v>0.54303675680006003</c:v>
                </c:pt>
                <c:pt idx="5901">
                  <c:v>0.54329963329000996</c:v>
                </c:pt>
                <c:pt idx="5902">
                  <c:v>0.54360261877016991</c:v>
                </c:pt>
                <c:pt idx="5903">
                  <c:v>0.54380641580155009</c:v>
                </c:pt>
                <c:pt idx="5904">
                  <c:v>0.54394462921379994</c:v>
                </c:pt>
                <c:pt idx="5905">
                  <c:v>0.54407091833165011</c:v>
                </c:pt>
                <c:pt idx="5906">
                  <c:v>0.5444188909224601</c:v>
                </c:pt>
                <c:pt idx="5907">
                  <c:v>0.54474782439787006</c:v>
                </c:pt>
                <c:pt idx="5908">
                  <c:v>0.54485521169444007</c:v>
                </c:pt>
                <c:pt idx="5909">
                  <c:v>0.54502540389617993</c:v>
                </c:pt>
                <c:pt idx="5910">
                  <c:v>0.54521334853223991</c:v>
                </c:pt>
                <c:pt idx="5911">
                  <c:v>0.54548665728369006</c:v>
                </c:pt>
                <c:pt idx="5912">
                  <c:v>0.54567148384673003</c:v>
                </c:pt>
                <c:pt idx="5913">
                  <c:v>0.54583733994142003</c:v>
                </c:pt>
                <c:pt idx="5914">
                  <c:v>0.54593002422961989</c:v>
                </c:pt>
                <c:pt idx="5915">
                  <c:v>0.54627582876692005</c:v>
                </c:pt>
                <c:pt idx="5916">
                  <c:v>0.54659995276895001</c:v>
                </c:pt>
                <c:pt idx="5917">
                  <c:v>0.54681730013486995</c:v>
                </c:pt>
                <c:pt idx="5918">
                  <c:v>0.54688396778076998</c:v>
                </c:pt>
                <c:pt idx="5919">
                  <c:v>0.5470481978353201</c:v>
                </c:pt>
                <c:pt idx="5920">
                  <c:v>0.54760863967161999</c:v>
                </c:pt>
                <c:pt idx="5921">
                  <c:v>0.54768831563867004</c:v>
                </c:pt>
                <c:pt idx="5922">
                  <c:v>0.54780593254242005</c:v>
                </c:pt>
                <c:pt idx="5923">
                  <c:v>0.54791541924545006</c:v>
                </c:pt>
                <c:pt idx="5924">
                  <c:v>0.54805796876474</c:v>
                </c:pt>
                <c:pt idx="5925">
                  <c:v>0.54835824417799994</c:v>
                </c:pt>
                <c:pt idx="5926">
                  <c:v>0.54866231368493001</c:v>
                </c:pt>
                <c:pt idx="5927">
                  <c:v>0.54871976710334991</c:v>
                </c:pt>
                <c:pt idx="5928">
                  <c:v>0.54894036654956002</c:v>
                </c:pt>
                <c:pt idx="5929">
                  <c:v>0.5490514792927299</c:v>
                </c:pt>
                <c:pt idx="5930">
                  <c:v>0.54937451926800995</c:v>
                </c:pt>
                <c:pt idx="5931">
                  <c:v>0.54980921399984006</c:v>
                </c:pt>
                <c:pt idx="5932">
                  <c:v>0.54995772566631995</c:v>
                </c:pt>
                <c:pt idx="5933">
                  <c:v>0.55024607678519</c:v>
                </c:pt>
                <c:pt idx="5934">
                  <c:v>0.55049973904766003</c:v>
                </c:pt>
                <c:pt idx="5935">
                  <c:v>0.55071871245372006</c:v>
                </c:pt>
                <c:pt idx="5936">
                  <c:v>0.55077670788551991</c:v>
                </c:pt>
                <c:pt idx="5937">
                  <c:v>0.55090787512379991</c:v>
                </c:pt>
                <c:pt idx="5938">
                  <c:v>0.55110391629007993</c:v>
                </c:pt>
                <c:pt idx="5939">
                  <c:v>0.55147211105376992</c:v>
                </c:pt>
                <c:pt idx="5940">
                  <c:v>0.55179135693538006</c:v>
                </c:pt>
                <c:pt idx="5941">
                  <c:v>0.55188871819671004</c:v>
                </c:pt>
                <c:pt idx="5942">
                  <c:v>0.5520028225012199</c:v>
                </c:pt>
                <c:pt idx="5943">
                  <c:v>0.55209705248245</c:v>
                </c:pt>
                <c:pt idx="5944">
                  <c:v>0.55242063447111001</c:v>
                </c:pt>
                <c:pt idx="5945">
                  <c:v>0.55255559580305991</c:v>
                </c:pt>
                <c:pt idx="5946">
                  <c:v>0.55283961081488009</c:v>
                </c:pt>
                <c:pt idx="5947">
                  <c:v>0.55298541241445998</c:v>
                </c:pt>
                <c:pt idx="5948">
                  <c:v>0.55329978017563008</c:v>
                </c:pt>
                <c:pt idx="5949">
                  <c:v>0.55363257639176999</c:v>
                </c:pt>
                <c:pt idx="5950">
                  <c:v>0.5538585959717901</c:v>
                </c:pt>
                <c:pt idx="5951">
                  <c:v>0.55402824616015001</c:v>
                </c:pt>
                <c:pt idx="5952">
                  <c:v>0.55412689259555004</c:v>
                </c:pt>
                <c:pt idx="5953">
                  <c:v>0.55443204612924002</c:v>
                </c:pt>
                <c:pt idx="5954">
                  <c:v>0.55455887726046993</c:v>
                </c:pt>
                <c:pt idx="5955">
                  <c:v>0.55482121173703991</c:v>
                </c:pt>
                <c:pt idx="5956">
                  <c:v>0.55496538729646994</c:v>
                </c:pt>
                <c:pt idx="5957">
                  <c:v>0.55502934487546995</c:v>
                </c:pt>
                <c:pt idx="5958">
                  <c:v>0.5551286376037099</c:v>
                </c:pt>
                <c:pt idx="5959">
                  <c:v>0.5554007736914699</c:v>
                </c:pt>
                <c:pt idx="5960">
                  <c:v>0.55562013946112998</c:v>
                </c:pt>
                <c:pt idx="5961">
                  <c:v>0.55582556253265003</c:v>
                </c:pt>
                <c:pt idx="5962">
                  <c:v>0.55600605298863992</c:v>
                </c:pt>
                <c:pt idx="5963">
                  <c:v>0.55617570317700005</c:v>
                </c:pt>
                <c:pt idx="5964">
                  <c:v>0.55625971525109996</c:v>
                </c:pt>
                <c:pt idx="5965">
                  <c:v>0.55640822691759007</c:v>
                </c:pt>
                <c:pt idx="5966">
                  <c:v>0.5566884478357399</c:v>
                </c:pt>
                <c:pt idx="5967">
                  <c:v>0.55685050983675999</c:v>
                </c:pt>
                <c:pt idx="5968">
                  <c:v>0.55706135304210003</c:v>
                </c:pt>
                <c:pt idx="5969">
                  <c:v>0.55723913343116993</c:v>
                </c:pt>
                <c:pt idx="5970">
                  <c:v>0.55741203569982001</c:v>
                </c:pt>
                <c:pt idx="5971">
                  <c:v>0.55759252615579991</c:v>
                </c:pt>
                <c:pt idx="5972">
                  <c:v>0.55776380238430989</c:v>
                </c:pt>
                <c:pt idx="5973">
                  <c:v>0.55805919967713002</c:v>
                </c:pt>
                <c:pt idx="5974">
                  <c:v>0.55823426999929993</c:v>
                </c:pt>
                <c:pt idx="5975">
                  <c:v>0.55838494971932007</c:v>
                </c:pt>
                <c:pt idx="5976">
                  <c:v>0.55851774299773993</c:v>
                </c:pt>
                <c:pt idx="5977">
                  <c:v>0.55864186406207006</c:v>
                </c:pt>
                <c:pt idx="5978">
                  <c:v>0.55879471183560003</c:v>
                </c:pt>
                <c:pt idx="5979">
                  <c:v>0.55904566403116007</c:v>
                </c:pt>
                <c:pt idx="5980">
                  <c:v>0.55925162911607007</c:v>
                </c:pt>
                <c:pt idx="5981">
                  <c:v>0.55937954427405989</c:v>
                </c:pt>
                <c:pt idx="5982">
                  <c:v>0.55954485835536993</c:v>
                </c:pt>
                <c:pt idx="5983">
                  <c:v>0.55976328974805001</c:v>
                </c:pt>
                <c:pt idx="5984">
                  <c:v>0.55990746530749003</c:v>
                </c:pt>
                <c:pt idx="5985">
                  <c:v>0.56012481267339997</c:v>
                </c:pt>
                <c:pt idx="5986">
                  <c:v>0.56026627816593</c:v>
                </c:pt>
                <c:pt idx="5987">
                  <c:v>0.56037251278867006</c:v>
                </c:pt>
                <c:pt idx="5988">
                  <c:v>0.56052102445515994</c:v>
                </c:pt>
                <c:pt idx="5989">
                  <c:v>0.56064622954623999</c:v>
                </c:pt>
                <c:pt idx="5990">
                  <c:v>0.56095897126727001</c:v>
                </c:pt>
                <c:pt idx="5991">
                  <c:v>0.56119528910153993</c:v>
                </c:pt>
                <c:pt idx="5992">
                  <c:v>0.56126683486786999</c:v>
                </c:pt>
                <c:pt idx="5993">
                  <c:v>0.56139258197233999</c:v>
                </c:pt>
                <c:pt idx="5994">
                  <c:v>0.5615448877325</c:v>
                </c:pt>
                <c:pt idx="5995">
                  <c:v>0.56170965980042009</c:v>
                </c:pt>
                <c:pt idx="5996">
                  <c:v>0.56185329334647993</c:v>
                </c:pt>
                <c:pt idx="5997">
                  <c:v>0.56209503131455008</c:v>
                </c:pt>
                <c:pt idx="5998">
                  <c:v>0.5622766057973001</c:v>
                </c:pt>
                <c:pt idx="5999">
                  <c:v>0.56238609250032989</c:v>
                </c:pt>
                <c:pt idx="6000">
                  <c:v>0.56253297812666991</c:v>
                </c:pt>
                <c:pt idx="6001">
                  <c:v>0.56265005301703996</c:v>
                </c:pt>
                <c:pt idx="6002">
                  <c:v>0.5627871824025199</c:v>
                </c:pt>
                <c:pt idx="6003">
                  <c:v>0.5630842057354899</c:v>
                </c:pt>
                <c:pt idx="6004">
                  <c:v>0.56321320492025007</c:v>
                </c:pt>
                <c:pt idx="6005">
                  <c:v>0.56341374987134007</c:v>
                </c:pt>
                <c:pt idx="6006">
                  <c:v>0.56347282932990006</c:v>
                </c:pt>
                <c:pt idx="6007">
                  <c:v>0.56350589214616997</c:v>
                </c:pt>
                <c:pt idx="6008">
                  <c:v>0.56360453858157</c:v>
                </c:pt>
                <c:pt idx="6009">
                  <c:v>0.56382351198763003</c:v>
                </c:pt>
                <c:pt idx="6010">
                  <c:v>0.56403923331339989</c:v>
                </c:pt>
                <c:pt idx="6011">
                  <c:v>0.56426958900047008</c:v>
                </c:pt>
                <c:pt idx="6012">
                  <c:v>0.5645048228079701</c:v>
                </c:pt>
                <c:pt idx="6013">
                  <c:v>0.56459425501589</c:v>
                </c:pt>
                <c:pt idx="6014">
                  <c:v>0.56469127541114994</c:v>
                </c:pt>
                <c:pt idx="6015">
                  <c:v>0.56487772801432001</c:v>
                </c:pt>
                <c:pt idx="6016">
                  <c:v>0.56507122679145994</c:v>
                </c:pt>
                <c:pt idx="6017">
                  <c:v>0.56526635160873995</c:v>
                </c:pt>
                <c:pt idx="6018">
                  <c:v>0.56538409678488</c:v>
                </c:pt>
                <c:pt idx="6019">
                  <c:v>0.56551784581767994</c:v>
                </c:pt>
                <c:pt idx="6020">
                  <c:v>0.56562950057424</c:v>
                </c:pt>
                <c:pt idx="6021">
                  <c:v>0.56569158913600992</c:v>
                </c:pt>
                <c:pt idx="6022">
                  <c:v>0.56579047854848996</c:v>
                </c:pt>
                <c:pt idx="6023">
                  <c:v>0.56599752766016009</c:v>
                </c:pt>
                <c:pt idx="6024">
                  <c:v>0.56617747610277003</c:v>
                </c:pt>
                <c:pt idx="6025">
                  <c:v>0.56640620574968992</c:v>
                </c:pt>
                <c:pt idx="6026">
                  <c:v>0.56657639795143</c:v>
                </c:pt>
                <c:pt idx="6027">
                  <c:v>0.5666311413029399</c:v>
                </c:pt>
                <c:pt idx="6028">
                  <c:v>0.56676501860812989</c:v>
                </c:pt>
                <c:pt idx="6029">
                  <c:v>0.56691136222108995</c:v>
                </c:pt>
                <c:pt idx="6030">
                  <c:v>0.56710648703836997</c:v>
                </c:pt>
                <c:pt idx="6031">
                  <c:v>0.56728101534715991</c:v>
                </c:pt>
                <c:pt idx="6032">
                  <c:v>0.56738724996989998</c:v>
                </c:pt>
                <c:pt idx="6033">
                  <c:v>0.56757749666674995</c:v>
                </c:pt>
                <c:pt idx="6034">
                  <c:v>0.56766313478099995</c:v>
                </c:pt>
                <c:pt idx="6035">
                  <c:v>0.56777912564461008</c:v>
                </c:pt>
                <c:pt idx="6036">
                  <c:v>0.56800677126477006</c:v>
                </c:pt>
                <c:pt idx="6037">
                  <c:v>0.56814227461009992</c:v>
                </c:pt>
                <c:pt idx="6038">
                  <c:v>0.56835203378868004</c:v>
                </c:pt>
                <c:pt idx="6039">
                  <c:v>0.56850991188736999</c:v>
                </c:pt>
                <c:pt idx="6040">
                  <c:v>0.56869296020553994</c:v>
                </c:pt>
                <c:pt idx="6041">
                  <c:v>0.56884743401922</c:v>
                </c:pt>
                <c:pt idx="6042">
                  <c:v>0.56899865575261011</c:v>
                </c:pt>
                <c:pt idx="6043">
                  <c:v>0.56908754594715005</c:v>
                </c:pt>
                <c:pt idx="6044">
                  <c:v>0.56920299479738001</c:v>
                </c:pt>
                <c:pt idx="6045">
                  <c:v>0.56935096445047995</c:v>
                </c:pt>
                <c:pt idx="6046">
                  <c:v>0.56941817410976991</c:v>
                </c:pt>
                <c:pt idx="6047">
                  <c:v>0.56955801356215008</c:v>
                </c:pt>
                <c:pt idx="6048">
                  <c:v>0.56961709302072006</c:v>
                </c:pt>
                <c:pt idx="6049">
                  <c:v>0.56975855851324009</c:v>
                </c:pt>
                <c:pt idx="6050">
                  <c:v>0.56986370910922002</c:v>
                </c:pt>
                <c:pt idx="6051">
                  <c:v>0.57003281728419997</c:v>
                </c:pt>
                <c:pt idx="6052">
                  <c:v>0.57025070666350008</c:v>
                </c:pt>
                <c:pt idx="6053">
                  <c:v>0.57039759228984011</c:v>
                </c:pt>
                <c:pt idx="6054">
                  <c:v>0.57057591469229996</c:v>
                </c:pt>
                <c:pt idx="6055">
                  <c:v>0.57078946796454</c:v>
                </c:pt>
                <c:pt idx="6056">
                  <c:v>0.57086697587807</c:v>
                </c:pt>
                <c:pt idx="6057">
                  <c:v>0.57097917264801001</c:v>
                </c:pt>
                <c:pt idx="6058">
                  <c:v>0.57110166767219006</c:v>
                </c:pt>
                <c:pt idx="6059">
                  <c:v>0.57116020511738008</c:v>
                </c:pt>
                <c:pt idx="6060">
                  <c:v>0.57125288940557994</c:v>
                </c:pt>
                <c:pt idx="6061">
                  <c:v>0.57141440939322008</c:v>
                </c:pt>
                <c:pt idx="6062">
                  <c:v>0.57162200051826995</c:v>
                </c:pt>
                <c:pt idx="6063">
                  <c:v>0.57176671809108992</c:v>
                </c:pt>
                <c:pt idx="6064">
                  <c:v>0.5718686166067799</c:v>
                </c:pt>
                <c:pt idx="6065">
                  <c:v>0.57189625928923005</c:v>
                </c:pt>
                <c:pt idx="6066">
                  <c:v>0.57200466196549993</c:v>
                </c:pt>
                <c:pt idx="6067">
                  <c:v>0.5720908420931301</c:v>
                </c:pt>
                <c:pt idx="6068">
                  <c:v>0.57228379885688008</c:v>
                </c:pt>
                <c:pt idx="6069">
                  <c:v>0.57240737790783003</c:v>
                </c:pt>
                <c:pt idx="6070">
                  <c:v>0.57261876312655002</c:v>
                </c:pt>
                <c:pt idx="6071">
                  <c:v>0.57280409078396</c:v>
                </c:pt>
                <c:pt idx="6072">
                  <c:v>0.57292229062009992</c:v>
                </c:pt>
                <c:pt idx="6073">
                  <c:v>0.57304153356399001</c:v>
                </c:pt>
                <c:pt idx="6074">
                  <c:v>0.57312283557118993</c:v>
                </c:pt>
                <c:pt idx="6075">
                  <c:v>0.5732838135454501</c:v>
                </c:pt>
                <c:pt idx="6076">
                  <c:v>0.57338245998084991</c:v>
                </c:pt>
                <c:pt idx="6077">
                  <c:v>0.57357324869108006</c:v>
                </c:pt>
                <c:pt idx="6078">
                  <c:v>0.57374018881252997</c:v>
                </c:pt>
                <c:pt idx="6079">
                  <c:v>0.57388978450577999</c:v>
                </c:pt>
                <c:pt idx="6080">
                  <c:v>0.57399114100809001</c:v>
                </c:pt>
                <c:pt idx="6081">
                  <c:v>0.57405889268074994</c:v>
                </c:pt>
                <c:pt idx="6082">
                  <c:v>0.57412556032665996</c:v>
                </c:pt>
                <c:pt idx="6083">
                  <c:v>0.57421607656133999</c:v>
                </c:pt>
                <c:pt idx="6084">
                  <c:v>0.57440957533847992</c:v>
                </c:pt>
                <c:pt idx="6085">
                  <c:v>0.57453694848309</c:v>
                </c:pt>
                <c:pt idx="6086">
                  <c:v>0.57474399759475991</c:v>
                </c:pt>
                <c:pt idx="6087">
                  <c:v>0.57494887865291</c:v>
                </c:pt>
                <c:pt idx="6088">
                  <c:v>0.57506053340946006</c:v>
                </c:pt>
                <c:pt idx="6089">
                  <c:v>0.57517164615262995</c:v>
                </c:pt>
                <c:pt idx="6090">
                  <c:v>0.5752551162133599</c:v>
                </c:pt>
                <c:pt idx="6091">
                  <c:v>0.57534183835437003</c:v>
                </c:pt>
                <c:pt idx="6092">
                  <c:v>0.57550173230187007</c:v>
                </c:pt>
                <c:pt idx="6093">
                  <c:v>0.57566000020922004</c:v>
                </c:pt>
                <c:pt idx="6094">
                  <c:v>0.57572720986850001</c:v>
                </c:pt>
                <c:pt idx="6095">
                  <c:v>0.57598358219787005</c:v>
                </c:pt>
                <c:pt idx="6096">
                  <c:v>0.57610011507485992</c:v>
                </c:pt>
                <c:pt idx="6097">
                  <c:v>0.57612125359672994</c:v>
                </c:pt>
                <c:pt idx="6098">
                  <c:v>0.57619713547012008</c:v>
                </c:pt>
                <c:pt idx="6099">
                  <c:v>0.5763678696852399</c:v>
                </c:pt>
                <c:pt idx="6100">
                  <c:v>0.57653914591373989</c:v>
                </c:pt>
                <c:pt idx="6101">
                  <c:v>0.57668332147317991</c:v>
                </c:pt>
                <c:pt idx="6102">
                  <c:v>0.57688766051794005</c:v>
                </c:pt>
                <c:pt idx="6103">
                  <c:v>0.57709633566975005</c:v>
                </c:pt>
                <c:pt idx="6104">
                  <c:v>0.57720528035940011</c:v>
                </c:pt>
                <c:pt idx="6105">
                  <c:v>0.57728549833984011</c:v>
                </c:pt>
                <c:pt idx="6106">
                  <c:v>0.57741449752460006</c:v>
                </c:pt>
                <c:pt idx="6107">
                  <c:v>0.57752127416072008</c:v>
                </c:pt>
                <c:pt idx="6108">
                  <c:v>0.57764322717151995</c:v>
                </c:pt>
                <c:pt idx="6109">
                  <c:v>0.57785352836348003</c:v>
                </c:pt>
                <c:pt idx="6110">
                  <c:v>0.57793320433054007</c:v>
                </c:pt>
                <c:pt idx="6111">
                  <c:v>0.57813916941544008</c:v>
                </c:pt>
                <c:pt idx="6112">
                  <c:v>0.5781722322317</c:v>
                </c:pt>
                <c:pt idx="6113">
                  <c:v>0.57828822309530992</c:v>
                </c:pt>
                <c:pt idx="6114">
                  <c:v>0.57840800805257997</c:v>
                </c:pt>
                <c:pt idx="6115">
                  <c:v>0.57844703301604006</c:v>
                </c:pt>
                <c:pt idx="6116">
                  <c:v>0.57862535541849991</c:v>
                </c:pt>
                <c:pt idx="6117">
                  <c:v>0.57877332507160006</c:v>
                </c:pt>
                <c:pt idx="6118">
                  <c:v>0.57895381552758995</c:v>
                </c:pt>
                <c:pt idx="6119">
                  <c:v>0.57921669201753989</c:v>
                </c:pt>
                <c:pt idx="6120">
                  <c:v>0.57934731724243993</c:v>
                </c:pt>
                <c:pt idx="6121">
                  <c:v>0.57941832099539003</c:v>
                </c:pt>
                <c:pt idx="6122">
                  <c:v>0.57954081601957008</c:v>
                </c:pt>
                <c:pt idx="6123">
                  <c:v>0.5796503027226001</c:v>
                </c:pt>
                <c:pt idx="6124">
                  <c:v>0.57979285224189003</c:v>
                </c:pt>
                <c:pt idx="6125">
                  <c:v>0.57995545625630007</c:v>
                </c:pt>
                <c:pt idx="6126">
                  <c:v>0.58009583772205997</c:v>
                </c:pt>
                <c:pt idx="6127">
                  <c:v>0.58017442966235011</c:v>
                </c:pt>
                <c:pt idx="6128">
                  <c:v>0.58027958025833004</c:v>
                </c:pt>
                <c:pt idx="6129">
                  <c:v>0.58038202078740997</c:v>
                </c:pt>
                <c:pt idx="6130">
                  <c:v>0.58044489433964008</c:v>
                </c:pt>
                <c:pt idx="6131">
                  <c:v>0.58049421755733999</c:v>
                </c:pt>
                <c:pt idx="6132">
                  <c:v>0.58060262023361009</c:v>
                </c:pt>
                <c:pt idx="6133">
                  <c:v>0.58077281243534995</c:v>
                </c:pt>
                <c:pt idx="6134">
                  <c:v>0.58093758450327004</c:v>
                </c:pt>
                <c:pt idx="6135">
                  <c:v>0.58110723469162995</c:v>
                </c:pt>
                <c:pt idx="6136">
                  <c:v>0.58134138447237005</c:v>
                </c:pt>
                <c:pt idx="6137">
                  <c:v>0.5814237705063301</c:v>
                </c:pt>
                <c:pt idx="6138">
                  <c:v>0.5815224169417299</c:v>
                </c:pt>
                <c:pt idx="6139">
                  <c:v>0.58167147062159996</c:v>
                </c:pt>
                <c:pt idx="6140">
                  <c:v>0.58185575517124999</c:v>
                </c:pt>
                <c:pt idx="6141">
                  <c:v>0.58208448481818009</c:v>
                </c:pt>
                <c:pt idx="6142">
                  <c:v>0.58216524481200005</c:v>
                </c:pt>
                <c:pt idx="6143">
                  <c:v>0.5823706678835201</c:v>
                </c:pt>
                <c:pt idx="6144">
                  <c:v>0.58241890707446009</c:v>
                </c:pt>
                <c:pt idx="6145">
                  <c:v>0.58253598196482992</c:v>
                </c:pt>
                <c:pt idx="6146">
                  <c:v>0.58261836799878997</c:v>
                </c:pt>
                <c:pt idx="6147">
                  <c:v>0.58269533389894002</c:v>
                </c:pt>
                <c:pt idx="6148">
                  <c:v>0.58278801818715009</c:v>
                </c:pt>
                <c:pt idx="6149">
                  <c:v>0.58302487803478997</c:v>
                </c:pt>
                <c:pt idx="6150">
                  <c:v>0.58319507023653006</c:v>
                </c:pt>
                <c:pt idx="6151">
                  <c:v>0.58335117009035997</c:v>
                </c:pt>
                <c:pt idx="6152">
                  <c:v>0.58346561129291996</c:v>
                </c:pt>
                <c:pt idx="6153">
                  <c:v>0.58354250081397008</c:v>
                </c:pt>
                <c:pt idx="6154">
                  <c:v>0.58361675664720991</c:v>
                </c:pt>
                <c:pt idx="6155">
                  <c:v>0.58368125623959011</c:v>
                </c:pt>
                <c:pt idx="6156">
                  <c:v>0.58382976790607999</c:v>
                </c:pt>
                <c:pt idx="6157">
                  <c:v>0.58400050212120003</c:v>
                </c:pt>
                <c:pt idx="6158">
                  <c:v>0.58420646720610003</c:v>
                </c:pt>
                <c:pt idx="6159">
                  <c:v>0.58430565565489001</c:v>
                </c:pt>
                <c:pt idx="6160">
                  <c:v>0.58445308329460999</c:v>
                </c:pt>
                <c:pt idx="6161">
                  <c:v>0.58454143147576998</c:v>
                </c:pt>
                <c:pt idx="6162">
                  <c:v>0.58463411576398006</c:v>
                </c:pt>
                <c:pt idx="6163">
                  <c:v>0.58470457750354998</c:v>
                </c:pt>
                <c:pt idx="6164">
                  <c:v>0.58485363118342004</c:v>
                </c:pt>
                <c:pt idx="6165">
                  <c:v>0.58508181881695998</c:v>
                </c:pt>
                <c:pt idx="6166">
                  <c:v>0.58538046819007006</c:v>
                </c:pt>
                <c:pt idx="6167">
                  <c:v>0.5855615006594399</c:v>
                </c:pt>
                <c:pt idx="6168">
                  <c:v>0.58565418494764998</c:v>
                </c:pt>
                <c:pt idx="6169">
                  <c:v>0.58573765500836994</c:v>
                </c:pt>
                <c:pt idx="6170">
                  <c:v>0.58586665419313011</c:v>
                </c:pt>
                <c:pt idx="6171">
                  <c:v>0.58608833766609991</c:v>
                </c:pt>
                <c:pt idx="6172">
                  <c:v>0.58626015590798009</c:v>
                </c:pt>
                <c:pt idx="6173">
                  <c:v>0.58643847831043994</c:v>
                </c:pt>
                <c:pt idx="6174">
                  <c:v>0.58657614970930005</c:v>
                </c:pt>
                <c:pt idx="6175">
                  <c:v>0.58667606714712006</c:v>
                </c:pt>
                <c:pt idx="6176">
                  <c:v>0.58669701869334001</c:v>
                </c:pt>
                <c:pt idx="6177">
                  <c:v>0.58679566512874004</c:v>
                </c:pt>
                <c:pt idx="6178">
                  <c:v>0.58697073545090994</c:v>
                </c:pt>
                <c:pt idx="6179">
                  <c:v>0.58711978913078</c:v>
                </c:pt>
                <c:pt idx="6180">
                  <c:v>0.5873311743495</c:v>
                </c:pt>
                <c:pt idx="6181">
                  <c:v>0.58748673218993996</c:v>
                </c:pt>
                <c:pt idx="6182">
                  <c:v>0.5876428320437701</c:v>
                </c:pt>
                <c:pt idx="6183">
                  <c:v>0.58781898639269992</c:v>
                </c:pt>
                <c:pt idx="6184">
                  <c:v>0.58791112866753004</c:v>
                </c:pt>
                <c:pt idx="6185">
                  <c:v>0.58807481670869</c:v>
                </c:pt>
                <c:pt idx="6186">
                  <c:v>0.58826723145906001</c:v>
                </c:pt>
                <c:pt idx="6187">
                  <c:v>0.5884959611059899</c:v>
                </c:pt>
                <c:pt idx="6188">
                  <c:v>0.58853281801591995</c:v>
                </c:pt>
                <c:pt idx="6189">
                  <c:v>0.58868187169578001</c:v>
                </c:pt>
                <c:pt idx="6190">
                  <c:v>0.5887848542382399</c:v>
                </c:pt>
                <c:pt idx="6191">
                  <c:v>0.58885531597781005</c:v>
                </c:pt>
                <c:pt idx="6192">
                  <c:v>0.58902388213941004</c:v>
                </c:pt>
                <c:pt idx="6193">
                  <c:v>0.58930085097726992</c:v>
                </c:pt>
                <c:pt idx="6194">
                  <c:v>0.58959191216304996</c:v>
                </c:pt>
                <c:pt idx="6195">
                  <c:v>0.58981142758248994</c:v>
                </c:pt>
                <c:pt idx="6196">
                  <c:v>0.58991278408479997</c:v>
                </c:pt>
                <c:pt idx="6197">
                  <c:v>0.59002172877444004</c:v>
                </c:pt>
                <c:pt idx="6198">
                  <c:v>0.5901518119859599</c:v>
                </c:pt>
                <c:pt idx="6199">
                  <c:v>0.5903924659272799</c:v>
                </c:pt>
                <c:pt idx="6200">
                  <c:v>0.59050683075073995</c:v>
                </c:pt>
                <c:pt idx="6201">
                  <c:v>0.59068150322618007</c:v>
                </c:pt>
                <c:pt idx="6202">
                  <c:v>0.5908071061639999</c:v>
                </c:pt>
                <c:pt idx="6203">
                  <c:v>0.59097133621854003</c:v>
                </c:pt>
                <c:pt idx="6204">
                  <c:v>0.59112201593854996</c:v>
                </c:pt>
                <c:pt idx="6205">
                  <c:v>0.59135887578620006</c:v>
                </c:pt>
                <c:pt idx="6206">
                  <c:v>0.59157622315211</c:v>
                </c:pt>
                <c:pt idx="6207">
                  <c:v>0.5917512934742799</c:v>
                </c:pt>
                <c:pt idx="6208">
                  <c:v>0.59196972486695998</c:v>
                </c:pt>
                <c:pt idx="6209">
                  <c:v>0.59214045908208002</c:v>
                </c:pt>
                <c:pt idx="6210">
                  <c:v>0.59226837424008005</c:v>
                </c:pt>
                <c:pt idx="6211">
                  <c:v>0.59245699489677994</c:v>
                </c:pt>
                <c:pt idx="6212">
                  <c:v>0.59252366254268996</c:v>
                </c:pt>
                <c:pt idx="6213">
                  <c:v>0.59265049367392009</c:v>
                </c:pt>
                <c:pt idx="6214">
                  <c:v>0.59283965634399993</c:v>
                </c:pt>
                <c:pt idx="6215">
                  <c:v>0.59296269338156993</c:v>
                </c:pt>
                <c:pt idx="6216">
                  <c:v>0.59311445712833999</c:v>
                </c:pt>
                <c:pt idx="6217">
                  <c:v>0.59326351080821005</c:v>
                </c:pt>
                <c:pt idx="6218">
                  <c:v>0.59342774086274996</c:v>
                </c:pt>
                <c:pt idx="6219">
                  <c:v>0.59360877333212003</c:v>
                </c:pt>
                <c:pt idx="6220">
                  <c:v>0.59394644766868998</c:v>
                </c:pt>
                <c:pt idx="6221">
                  <c:v>0.59408574510768997</c:v>
                </c:pt>
                <c:pt idx="6222">
                  <c:v>0.59420065194453997</c:v>
                </c:pt>
                <c:pt idx="6223">
                  <c:v>0.59428791609893006</c:v>
                </c:pt>
                <c:pt idx="6224">
                  <c:v>0.59436054589203002</c:v>
                </c:pt>
                <c:pt idx="6225">
                  <c:v>0.59454537245506001</c:v>
                </c:pt>
                <c:pt idx="6226">
                  <c:v>0.59465865325175993</c:v>
                </c:pt>
                <c:pt idx="6227">
                  <c:v>0.59476705592803003</c:v>
                </c:pt>
                <c:pt idx="6228">
                  <c:v>0.59492857591566994</c:v>
                </c:pt>
                <c:pt idx="6229">
                  <c:v>0.59501096194962999</c:v>
                </c:pt>
                <c:pt idx="6230">
                  <c:v>0.59507762959553001</c:v>
                </c:pt>
                <c:pt idx="6231">
                  <c:v>0.59522126314159007</c:v>
                </c:pt>
                <c:pt idx="6232">
                  <c:v>0.59536706474116996</c:v>
                </c:pt>
                <c:pt idx="6233">
                  <c:v>0.59547384137728998</c:v>
                </c:pt>
                <c:pt idx="6234">
                  <c:v>0.59556489962534997</c:v>
                </c:pt>
                <c:pt idx="6235">
                  <c:v>0.59578712511169996</c:v>
                </c:pt>
                <c:pt idx="6236">
                  <c:v>0.59592588053731999</c:v>
                </c:pt>
                <c:pt idx="6237">
                  <c:v>0.59614051783632993</c:v>
                </c:pt>
                <c:pt idx="6238">
                  <c:v>0.59624458440554995</c:v>
                </c:pt>
                <c:pt idx="6239">
                  <c:v>0.5963898439917501</c:v>
                </c:pt>
                <c:pt idx="6240">
                  <c:v>0.59641531862066999</c:v>
                </c:pt>
                <c:pt idx="6241">
                  <c:v>0.59651125498917001</c:v>
                </c:pt>
                <c:pt idx="6242">
                  <c:v>0.59668307323104997</c:v>
                </c:pt>
                <c:pt idx="6243">
                  <c:v>0.59683321093767994</c:v>
                </c:pt>
                <c:pt idx="6244">
                  <c:v>0.59698831063005997</c:v>
                </c:pt>
                <c:pt idx="6245">
                  <c:v>0.59708199507970994</c:v>
                </c:pt>
                <c:pt idx="6246">
                  <c:v>0.59716275507352989</c:v>
                </c:pt>
                <c:pt idx="6247">
                  <c:v>0.59722129251870992</c:v>
                </c:pt>
                <c:pt idx="6248">
                  <c:v>0.59737251425211002</c:v>
                </c:pt>
                <c:pt idx="6249">
                  <c:v>0.59746303048679006</c:v>
                </c:pt>
                <c:pt idx="6250">
                  <c:v>0.59754053840032006</c:v>
                </c:pt>
                <c:pt idx="6251">
                  <c:v>0.59772861704364</c:v>
                </c:pt>
                <c:pt idx="6252">
                  <c:v>0.59791344360667997</c:v>
                </c:pt>
                <c:pt idx="6253">
                  <c:v>0.59813079097258992</c:v>
                </c:pt>
                <c:pt idx="6254">
                  <c:v>0.59829989914757009</c:v>
                </c:pt>
                <c:pt idx="6255">
                  <c:v>0.59840830182383997</c:v>
                </c:pt>
                <c:pt idx="6256">
                  <c:v>0.59848960383104011</c:v>
                </c:pt>
                <c:pt idx="6257">
                  <c:v>0.59853730100858993</c:v>
                </c:pt>
                <c:pt idx="6258">
                  <c:v>0.59868310260817004</c:v>
                </c:pt>
                <c:pt idx="6259">
                  <c:v>0.59881643789998007</c:v>
                </c:pt>
                <c:pt idx="6260">
                  <c:v>0.5989709117136599</c:v>
                </c:pt>
                <c:pt idx="6261">
                  <c:v>0.59914435599568994</c:v>
                </c:pt>
                <c:pt idx="6262">
                  <c:v>0.59927714927412001</c:v>
                </c:pt>
                <c:pt idx="6263">
                  <c:v>0.59936061933483997</c:v>
                </c:pt>
                <c:pt idx="6264">
                  <c:v>0.59952322334924002</c:v>
                </c:pt>
                <c:pt idx="6265">
                  <c:v>0.59961157153040001</c:v>
                </c:pt>
                <c:pt idx="6266">
                  <c:v>0.5998403011773199</c:v>
                </c:pt>
                <c:pt idx="6267">
                  <c:v>0.60004572424884994</c:v>
                </c:pt>
                <c:pt idx="6268">
                  <c:v>0.60039640690656992</c:v>
                </c:pt>
                <c:pt idx="6269">
                  <c:v>0.60046875976816994</c:v>
                </c:pt>
                <c:pt idx="6270">
                  <c:v>0.60052703213146996</c:v>
                </c:pt>
                <c:pt idx="6271">
                  <c:v>0.6006213424598299</c:v>
                </c:pt>
                <c:pt idx="6272">
                  <c:v>0.60068530003881992</c:v>
                </c:pt>
                <c:pt idx="6273">
                  <c:v>0.60077256419322</c:v>
                </c:pt>
                <c:pt idx="6274">
                  <c:v>0.60095684874287003</c:v>
                </c:pt>
                <c:pt idx="6275">
                  <c:v>0.60110644443612005</c:v>
                </c:pt>
                <c:pt idx="6276">
                  <c:v>0.60127772066462004</c:v>
                </c:pt>
                <c:pt idx="6277">
                  <c:v>0.60135143448448991</c:v>
                </c:pt>
                <c:pt idx="6278">
                  <c:v>0.60149018991010994</c:v>
                </c:pt>
                <c:pt idx="6279">
                  <c:v>0.60152542077988991</c:v>
                </c:pt>
                <c:pt idx="6280">
                  <c:v>0.60156119366306005</c:v>
                </c:pt>
                <c:pt idx="6281">
                  <c:v>0.60168097862034009</c:v>
                </c:pt>
                <c:pt idx="6282">
                  <c:v>0.60180780975157</c:v>
                </c:pt>
                <c:pt idx="6283">
                  <c:v>0.60211187925850007</c:v>
                </c:pt>
                <c:pt idx="6284">
                  <c:v>0.60235849534700003</c:v>
                </c:pt>
                <c:pt idx="6285">
                  <c:v>0.60253464969594006</c:v>
                </c:pt>
                <c:pt idx="6286">
                  <c:v>0.60263546418486991</c:v>
                </c:pt>
                <c:pt idx="6287">
                  <c:v>0.60274495088789992</c:v>
                </c:pt>
                <c:pt idx="6288">
                  <c:v>0.60279861021264991</c:v>
                </c:pt>
                <c:pt idx="6289">
                  <c:v>0.60293844966503007</c:v>
                </c:pt>
                <c:pt idx="6290">
                  <c:v>0.60307015891670002</c:v>
                </c:pt>
                <c:pt idx="6291">
                  <c:v>0.60323601501139001</c:v>
                </c:pt>
                <c:pt idx="6292">
                  <c:v>0.60333466144679004</c:v>
                </c:pt>
                <c:pt idx="6293">
                  <c:v>0.60344469016320001</c:v>
                </c:pt>
                <c:pt idx="6294">
                  <c:v>0.60360350008392993</c:v>
                </c:pt>
                <c:pt idx="6295">
                  <c:v>0.60371678088063008</c:v>
                </c:pt>
                <c:pt idx="6296">
                  <c:v>0.60383710785129008</c:v>
                </c:pt>
                <c:pt idx="6297">
                  <c:v>0.60399754381216009</c:v>
                </c:pt>
                <c:pt idx="6298">
                  <c:v>0.60416882004066008</c:v>
                </c:pt>
                <c:pt idx="6299">
                  <c:v>0.60448535585536001</c:v>
                </c:pt>
                <c:pt idx="6300">
                  <c:v>0.60468156469940992</c:v>
                </c:pt>
                <c:pt idx="6301">
                  <c:v>0.60473630805092005</c:v>
                </c:pt>
                <c:pt idx="6302">
                  <c:v>0.60483820656661003</c:v>
                </c:pt>
                <c:pt idx="6303">
                  <c:v>0.60490108011884991</c:v>
                </c:pt>
                <c:pt idx="6304">
                  <c:v>0.60498184011267009</c:v>
                </c:pt>
                <c:pt idx="6305">
                  <c:v>0.60509457889598006</c:v>
                </c:pt>
                <c:pt idx="6306">
                  <c:v>0.60526693915124996</c:v>
                </c:pt>
                <c:pt idx="6307">
                  <c:v>0.60541219873744989</c:v>
                </c:pt>
                <c:pt idx="6308">
                  <c:v>0.60553686181514998</c:v>
                </c:pt>
                <c:pt idx="6309">
                  <c:v>0.60562249992939998</c:v>
                </c:pt>
                <c:pt idx="6310">
                  <c:v>0.60573903280639008</c:v>
                </c:pt>
                <c:pt idx="6311">
                  <c:v>0.6058349691748901</c:v>
                </c:pt>
                <c:pt idx="6312">
                  <c:v>0.60597480862727005</c:v>
                </c:pt>
                <c:pt idx="6313">
                  <c:v>0.60608863143734992</c:v>
                </c:pt>
                <c:pt idx="6314">
                  <c:v>0.60630597880327008</c:v>
                </c:pt>
                <c:pt idx="6315">
                  <c:v>0.60654717475796005</c:v>
                </c:pt>
                <c:pt idx="6316">
                  <c:v>0.60679379084647</c:v>
                </c:pt>
                <c:pt idx="6317">
                  <c:v>0.60686425258603993</c:v>
                </c:pt>
                <c:pt idx="6318">
                  <c:v>0.60694121848618998</c:v>
                </c:pt>
                <c:pt idx="6319">
                  <c:v>0.60705287324275004</c:v>
                </c:pt>
                <c:pt idx="6320">
                  <c:v>0.60715693981196006</c:v>
                </c:pt>
                <c:pt idx="6321">
                  <c:v>0.60733743026794995</c:v>
                </c:pt>
                <c:pt idx="6322">
                  <c:v>0.60750057629572995</c:v>
                </c:pt>
                <c:pt idx="6323">
                  <c:v>0.6076805247383299</c:v>
                </c:pt>
                <c:pt idx="6324">
                  <c:v>0.60774665037084996</c:v>
                </c:pt>
                <c:pt idx="6325">
                  <c:v>0.60785559506050002</c:v>
                </c:pt>
                <c:pt idx="6326">
                  <c:v>0.60792551478668999</c:v>
                </c:pt>
                <c:pt idx="6327">
                  <c:v>0.60805885007850002</c:v>
                </c:pt>
                <c:pt idx="6328">
                  <c:v>0.60827673945779992</c:v>
                </c:pt>
                <c:pt idx="6329">
                  <c:v>0.60841278481650996</c:v>
                </c:pt>
                <c:pt idx="6330">
                  <c:v>0.60858297701825004</c:v>
                </c:pt>
                <c:pt idx="6331">
                  <c:v>0.60882037887928009</c:v>
                </c:pt>
                <c:pt idx="6332">
                  <c:v>0.60897756275985993</c:v>
                </c:pt>
                <c:pt idx="6333">
                  <c:v>0.6090155036965601</c:v>
                </c:pt>
                <c:pt idx="6334">
                  <c:v>0.60911089805166996</c:v>
                </c:pt>
                <c:pt idx="6335">
                  <c:v>0.60930114474851993</c:v>
                </c:pt>
                <c:pt idx="6336">
                  <c:v>0.60937919467542989</c:v>
                </c:pt>
                <c:pt idx="6337">
                  <c:v>0.60955805909126992</c:v>
                </c:pt>
                <c:pt idx="6338">
                  <c:v>0.60971686901201005</c:v>
                </c:pt>
                <c:pt idx="6339">
                  <c:v>0.60985454041085996</c:v>
                </c:pt>
                <c:pt idx="6340">
                  <c:v>0.60994451463217003</c:v>
                </c:pt>
                <c:pt idx="6341">
                  <c:v>0.61007242979016008</c:v>
                </c:pt>
                <c:pt idx="6342">
                  <c:v>0.61018516857348004</c:v>
                </c:pt>
                <c:pt idx="6343">
                  <c:v>0.61028923514270006</c:v>
                </c:pt>
                <c:pt idx="6344">
                  <c:v>0.61039167567177</c:v>
                </c:pt>
                <c:pt idx="6345">
                  <c:v>0.61058625847567005</c:v>
                </c:pt>
                <c:pt idx="6346">
                  <c:v>0.61077867322604007</c:v>
                </c:pt>
                <c:pt idx="6347">
                  <c:v>0.6109732560299399</c:v>
                </c:pt>
                <c:pt idx="6348">
                  <c:v>0.61111959964289997</c:v>
                </c:pt>
                <c:pt idx="6349">
                  <c:v>0.61125081299316997</c:v>
                </c:pt>
                <c:pt idx="6350">
                  <c:v>0.61138139210608</c:v>
                </c:pt>
                <c:pt idx="6351">
                  <c:v>0.61143776149773998</c:v>
                </c:pt>
                <c:pt idx="6352">
                  <c:v>0.61162421410092005</c:v>
                </c:pt>
                <c:pt idx="6353">
                  <c:v>0.61170985221517005</c:v>
                </c:pt>
                <c:pt idx="6354">
                  <c:v>0.61192936763461003</c:v>
                </c:pt>
                <c:pt idx="6355">
                  <c:v>0.61208926158211008</c:v>
                </c:pt>
                <c:pt idx="6356">
                  <c:v>0.61223668922183005</c:v>
                </c:pt>
                <c:pt idx="6357">
                  <c:v>0.6123564741791101</c:v>
                </c:pt>
                <c:pt idx="6358">
                  <c:v>0.61243669215954011</c:v>
                </c:pt>
                <c:pt idx="6359">
                  <c:v>0.6125434687956699</c:v>
                </c:pt>
                <c:pt idx="6360">
                  <c:v>0.61267680408746994</c:v>
                </c:pt>
                <c:pt idx="6361">
                  <c:v>0.61289252541325001</c:v>
                </c:pt>
                <c:pt idx="6362">
                  <c:v>0.61307301586922991</c:v>
                </c:pt>
                <c:pt idx="6363">
                  <c:v>0.61316786821096003</c:v>
                </c:pt>
                <c:pt idx="6364">
                  <c:v>0.61335161074724009</c:v>
                </c:pt>
                <c:pt idx="6365">
                  <c:v>0.61343995892839009</c:v>
                </c:pt>
                <c:pt idx="6366">
                  <c:v>0.6135602858990501</c:v>
                </c:pt>
                <c:pt idx="6367">
                  <c:v>0.61367844481618006</c:v>
                </c:pt>
                <c:pt idx="6368">
                  <c:v>0.61382316238900003</c:v>
                </c:pt>
                <c:pt idx="6369">
                  <c:v>0.61395703969419002</c:v>
                </c:pt>
                <c:pt idx="6370">
                  <c:v>0.61413482008326992</c:v>
                </c:pt>
                <c:pt idx="6371">
                  <c:v>0.61428712584341993</c:v>
                </c:pt>
                <c:pt idx="6372">
                  <c:v>0.6143998646267399</c:v>
                </c:pt>
                <c:pt idx="6373">
                  <c:v>0.61449254891494998</c:v>
                </c:pt>
                <c:pt idx="6374">
                  <c:v>0.61462425816660993</c:v>
                </c:pt>
                <c:pt idx="6375">
                  <c:v>0.61470285010690007</c:v>
                </c:pt>
                <c:pt idx="6376">
                  <c:v>0.61481536718203</c:v>
                </c:pt>
                <c:pt idx="6377">
                  <c:v>0.61501667585469999</c:v>
                </c:pt>
                <c:pt idx="6378">
                  <c:v>0.61529743878623</c:v>
                </c:pt>
                <c:pt idx="6379">
                  <c:v>0.61540638347588006</c:v>
                </c:pt>
                <c:pt idx="6380">
                  <c:v>0.61548334937603011</c:v>
                </c:pt>
                <c:pt idx="6381">
                  <c:v>0.61559963338769008</c:v>
                </c:pt>
                <c:pt idx="6382">
                  <c:v>0.61571424707647004</c:v>
                </c:pt>
                <c:pt idx="6383">
                  <c:v>0.61583023794007996</c:v>
                </c:pt>
                <c:pt idx="6384">
                  <c:v>0.61599229994110005</c:v>
                </c:pt>
                <c:pt idx="6385">
                  <c:v>0.61619555495910006</c:v>
                </c:pt>
                <c:pt idx="6386">
                  <c:v>0.61633864649176995</c:v>
                </c:pt>
                <c:pt idx="6387">
                  <c:v>0.61644704916804005</c:v>
                </c:pt>
                <c:pt idx="6388">
                  <c:v>0.61662699761063999</c:v>
                </c:pt>
                <c:pt idx="6389">
                  <c:v>0.61670938364461003</c:v>
                </c:pt>
                <c:pt idx="6390">
                  <c:v>0.61678960162504004</c:v>
                </c:pt>
                <c:pt idx="6391">
                  <c:v>0.61690450846189004</c:v>
                </c:pt>
                <c:pt idx="6392">
                  <c:v>0.61705356214174989</c:v>
                </c:pt>
                <c:pt idx="6393">
                  <c:v>0.61727361957457005</c:v>
                </c:pt>
                <c:pt idx="6394">
                  <c:v>0.61736413580926008</c:v>
                </c:pt>
                <c:pt idx="6395">
                  <c:v>0.61748663083343991</c:v>
                </c:pt>
                <c:pt idx="6396">
                  <c:v>0.61758852934913011</c:v>
                </c:pt>
                <c:pt idx="6397">
                  <c:v>0.61767145739646989</c:v>
                </c:pt>
                <c:pt idx="6398">
                  <c:v>0.6177408351092899</c:v>
                </c:pt>
                <c:pt idx="6399">
                  <c:v>0.61786495617361004</c:v>
                </c:pt>
                <c:pt idx="6400">
                  <c:v>0.6180167199203801</c:v>
                </c:pt>
                <c:pt idx="6401">
                  <c:v>0.61815059722557009</c:v>
                </c:pt>
                <c:pt idx="6402">
                  <c:v>0.61832206566718995</c:v>
                </c:pt>
                <c:pt idx="6403">
                  <c:v>0.61843515425077999</c:v>
                </c:pt>
                <c:pt idx="6404">
                  <c:v>0.61854409894042006</c:v>
                </c:pt>
                <c:pt idx="6405">
                  <c:v>0.61863461517511009</c:v>
                </c:pt>
                <c:pt idx="6406">
                  <c:v>0.61874247583799002</c:v>
                </c:pt>
                <c:pt idx="6407">
                  <c:v>0.61890941595943993</c:v>
                </c:pt>
                <c:pt idx="6408">
                  <c:v>0.61898746588636011</c:v>
                </c:pt>
                <c:pt idx="6409">
                  <c:v>0.61917771258320009</c:v>
                </c:pt>
                <c:pt idx="6410">
                  <c:v>0.61929114870409996</c:v>
                </c:pt>
                <c:pt idx="6411">
                  <c:v>0.61935603498565994</c:v>
                </c:pt>
                <c:pt idx="6412">
                  <c:v>0.61954790772266</c:v>
                </c:pt>
                <c:pt idx="6413">
                  <c:v>0.61967257080036009</c:v>
                </c:pt>
                <c:pt idx="6414">
                  <c:v>0.61985197722958008</c:v>
                </c:pt>
                <c:pt idx="6415">
                  <c:v>0.61990021642052007</c:v>
                </c:pt>
                <c:pt idx="6416">
                  <c:v>0.61997772433405007</c:v>
                </c:pt>
                <c:pt idx="6417">
                  <c:v>0.6201294880808299</c:v>
                </c:pt>
                <c:pt idx="6418">
                  <c:v>0.62031594068400997</c:v>
                </c:pt>
                <c:pt idx="6419">
                  <c:v>0.62043084752084998</c:v>
                </c:pt>
                <c:pt idx="6420">
                  <c:v>0.62052136375553002</c:v>
                </c:pt>
                <c:pt idx="6421">
                  <c:v>0.62068071568965011</c:v>
                </c:pt>
                <c:pt idx="6422">
                  <c:v>0.62073816910807</c:v>
                </c:pt>
                <c:pt idx="6423">
                  <c:v>0.62093708801901992</c:v>
                </c:pt>
                <c:pt idx="6424">
                  <c:v>0.62106500317700997</c:v>
                </c:pt>
                <c:pt idx="6425">
                  <c:v>0.62114793122435996</c:v>
                </c:pt>
                <c:pt idx="6426">
                  <c:v>0.62131703939932992</c:v>
                </c:pt>
                <c:pt idx="6427">
                  <c:v>0.6214768086215301</c:v>
                </c:pt>
                <c:pt idx="6428">
                  <c:v>0.62159617629072006</c:v>
                </c:pt>
                <c:pt idx="6429">
                  <c:v>0.62182653197779003</c:v>
                </c:pt>
                <c:pt idx="6430">
                  <c:v>0.62189319962369005</c:v>
                </c:pt>
                <c:pt idx="6431">
                  <c:v>0.62197450163088996</c:v>
                </c:pt>
                <c:pt idx="6432">
                  <c:v>0.62209428658817001</c:v>
                </c:pt>
                <c:pt idx="6433">
                  <c:v>0.62217287852845993</c:v>
                </c:pt>
                <c:pt idx="6434">
                  <c:v>0.62228128120473003</c:v>
                </c:pt>
                <c:pt idx="6435">
                  <c:v>0.62242599877754001</c:v>
                </c:pt>
                <c:pt idx="6436">
                  <c:v>0.6225078427981201</c:v>
                </c:pt>
                <c:pt idx="6437">
                  <c:v>0.62269592144145003</c:v>
                </c:pt>
                <c:pt idx="6438">
                  <c:v>0.62283738693398005</c:v>
                </c:pt>
                <c:pt idx="6439">
                  <c:v>0.62294470558348003</c:v>
                </c:pt>
                <c:pt idx="6440">
                  <c:v>0.62310839362463999</c:v>
                </c:pt>
                <c:pt idx="6441">
                  <c:v>0.62323468274248994</c:v>
                </c:pt>
                <c:pt idx="6442">
                  <c:v>0.62330948058911995</c:v>
                </c:pt>
                <c:pt idx="6443">
                  <c:v>0.6234704585633799</c:v>
                </c:pt>
                <c:pt idx="6444">
                  <c:v>0.62360758794885007</c:v>
                </c:pt>
                <c:pt idx="6445">
                  <c:v>0.62388401477333</c:v>
                </c:pt>
                <c:pt idx="6446">
                  <c:v>0.62393875812484989</c:v>
                </c:pt>
                <c:pt idx="6447">
                  <c:v>0.62404119865392005</c:v>
                </c:pt>
                <c:pt idx="6448">
                  <c:v>0.62409973609910008</c:v>
                </c:pt>
                <c:pt idx="6449">
                  <c:v>0.62422548320357008</c:v>
                </c:pt>
                <c:pt idx="6450">
                  <c:v>0.62433659594674995</c:v>
                </c:pt>
                <c:pt idx="6451">
                  <c:v>0.6244417465427301</c:v>
                </c:pt>
                <c:pt idx="6452">
                  <c:v>0.62453063673727005</c:v>
                </c:pt>
                <c:pt idx="6453">
                  <c:v>0.62464662760086997</c:v>
                </c:pt>
                <c:pt idx="6454">
                  <c:v>0.62480923161527002</c:v>
                </c:pt>
                <c:pt idx="6455">
                  <c:v>0.62494256690708005</c:v>
                </c:pt>
                <c:pt idx="6456">
                  <c:v>0.62507807025240991</c:v>
                </c:pt>
                <c:pt idx="6457">
                  <c:v>0.62515449413918001</c:v>
                </c:pt>
                <c:pt idx="6458">
                  <c:v>0.62526018674853989</c:v>
                </c:pt>
                <c:pt idx="6459">
                  <c:v>0.62533661063530999</c:v>
                </c:pt>
                <c:pt idx="6460">
                  <c:v>0.62545747961934994</c:v>
                </c:pt>
                <c:pt idx="6461">
                  <c:v>0.62565314645000991</c:v>
                </c:pt>
                <c:pt idx="6462">
                  <c:v>0.62580545221016992</c:v>
                </c:pt>
                <c:pt idx="6463">
                  <c:v>0.62603363984371008</c:v>
                </c:pt>
                <c:pt idx="6464">
                  <c:v>0.62611765191780999</c:v>
                </c:pt>
                <c:pt idx="6465">
                  <c:v>0.62619190775106004</c:v>
                </c:pt>
                <c:pt idx="6466">
                  <c:v>0.6262417729821399</c:v>
                </c:pt>
                <c:pt idx="6467">
                  <c:v>0.62637510827394993</c:v>
                </c:pt>
                <c:pt idx="6468">
                  <c:v>0.62643906585294995</c:v>
                </c:pt>
                <c:pt idx="6469">
                  <c:v>0.62661525223131997</c:v>
                </c:pt>
                <c:pt idx="6470">
                  <c:v>0.62677565616274999</c:v>
                </c:pt>
                <c:pt idx="6471">
                  <c:v>0.62684232380866001</c:v>
                </c:pt>
                <c:pt idx="6472">
                  <c:v>0.62696536084622001</c:v>
                </c:pt>
                <c:pt idx="6473">
                  <c:v>0.62712146070004993</c:v>
                </c:pt>
                <c:pt idx="6474">
                  <c:v>0.62725588001862009</c:v>
                </c:pt>
                <c:pt idx="6475">
                  <c:v>0.62736807678855011</c:v>
                </c:pt>
                <c:pt idx="6476">
                  <c:v>0.62744450067531998</c:v>
                </c:pt>
                <c:pt idx="6477">
                  <c:v>0.62754423113748992</c:v>
                </c:pt>
                <c:pt idx="6478">
                  <c:v>0.6276461296531799</c:v>
                </c:pt>
                <c:pt idx="6479">
                  <c:v>0.62784884265779994</c:v>
                </c:pt>
                <c:pt idx="6480">
                  <c:v>0.62798651405666006</c:v>
                </c:pt>
                <c:pt idx="6481">
                  <c:v>0.62813773579004994</c:v>
                </c:pt>
                <c:pt idx="6482">
                  <c:v>0.62823421417192993</c:v>
                </c:pt>
                <c:pt idx="6483">
                  <c:v>0.62834207483481008</c:v>
                </c:pt>
                <c:pt idx="6484">
                  <c:v>0.62841958274834009</c:v>
                </c:pt>
                <c:pt idx="6485">
                  <c:v>0.62851606113022007</c:v>
                </c:pt>
                <c:pt idx="6486">
                  <c:v>0.62864451830160006</c:v>
                </c:pt>
                <c:pt idx="6487">
                  <c:v>0.62884668929282994</c:v>
                </c:pt>
                <c:pt idx="6488">
                  <c:v>0.62897135237054003</c:v>
                </c:pt>
                <c:pt idx="6489">
                  <c:v>0.62911444390320992</c:v>
                </c:pt>
                <c:pt idx="6490">
                  <c:v>0.62923314483373005</c:v>
                </c:pt>
                <c:pt idx="6491">
                  <c:v>0.62932691314870004</c:v>
                </c:pt>
                <c:pt idx="6492">
                  <c:v>0.62948843313633995</c:v>
                </c:pt>
                <c:pt idx="6493">
                  <c:v>0.62956214695620005</c:v>
                </c:pt>
                <c:pt idx="6494">
                  <c:v>0.62959954587951006</c:v>
                </c:pt>
                <c:pt idx="6495">
                  <c:v>0.62972149889030993</c:v>
                </c:pt>
                <c:pt idx="6496">
                  <c:v>0.62992963202873997</c:v>
                </c:pt>
                <c:pt idx="6497">
                  <c:v>0.63015239952846991</c:v>
                </c:pt>
                <c:pt idx="6498">
                  <c:v>0.63034318823870006</c:v>
                </c:pt>
                <c:pt idx="6499">
                  <c:v>0.6304120239381299</c:v>
                </c:pt>
                <c:pt idx="6500">
                  <c:v>0.63052909882849995</c:v>
                </c:pt>
                <c:pt idx="6501">
                  <c:v>0.63066785425411998</c:v>
                </c:pt>
                <c:pt idx="6502">
                  <c:v>0.63089549987427995</c:v>
                </c:pt>
                <c:pt idx="6503">
                  <c:v>0.63098710013572989</c:v>
                </c:pt>
                <c:pt idx="6504">
                  <c:v>0.63112314549443993</c:v>
                </c:pt>
                <c:pt idx="6505">
                  <c:v>0.63127274118768995</c:v>
                </c:pt>
                <c:pt idx="6506">
                  <c:v>0.6313751817167601</c:v>
                </c:pt>
                <c:pt idx="6507">
                  <c:v>0.63151122707547991</c:v>
                </c:pt>
                <c:pt idx="6508">
                  <c:v>0.63156542841361007</c:v>
                </c:pt>
                <c:pt idx="6509">
                  <c:v>0.63168629739765003</c:v>
                </c:pt>
                <c:pt idx="6510">
                  <c:v>0.63176001121750991</c:v>
                </c:pt>
                <c:pt idx="6511">
                  <c:v>0.63184185523809</c:v>
                </c:pt>
                <c:pt idx="6512">
                  <c:v>0.63197790059681003</c:v>
                </c:pt>
                <c:pt idx="6513">
                  <c:v>0.63207058488500989</c:v>
                </c:pt>
                <c:pt idx="6514">
                  <c:v>0.63226462567552999</c:v>
                </c:pt>
                <c:pt idx="6515">
                  <c:v>0.63242777170330999</c:v>
                </c:pt>
                <c:pt idx="6516">
                  <c:v>0.63254213652677005</c:v>
                </c:pt>
                <c:pt idx="6517">
                  <c:v>0.63264349302908007</c:v>
                </c:pt>
                <c:pt idx="6518">
                  <c:v>0.63272587906304989</c:v>
                </c:pt>
                <c:pt idx="6519">
                  <c:v>0.63290582750565005</c:v>
                </c:pt>
                <c:pt idx="6520">
                  <c:v>0.63304512494465004</c:v>
                </c:pt>
                <c:pt idx="6521">
                  <c:v>0.63326138828381007</c:v>
                </c:pt>
                <c:pt idx="6522">
                  <c:v>0.63339133367628997</c:v>
                </c:pt>
                <c:pt idx="6523">
                  <c:v>0.63351288249275006</c:v>
                </c:pt>
                <c:pt idx="6524">
                  <c:v>0.63363212543663994</c:v>
                </c:pt>
                <c:pt idx="6525">
                  <c:v>0.63379743951794998</c:v>
                </c:pt>
                <c:pt idx="6526">
                  <c:v>0.63396979977321011</c:v>
                </c:pt>
                <c:pt idx="6527">
                  <c:v>0.63402942124516004</c:v>
                </c:pt>
                <c:pt idx="6528">
                  <c:v>0.63419148324617991</c:v>
                </c:pt>
                <c:pt idx="6529">
                  <c:v>0.6343280706182699</c:v>
                </c:pt>
                <c:pt idx="6530">
                  <c:v>0.63456709851944004</c:v>
                </c:pt>
                <c:pt idx="6531">
                  <c:v>0.63469121958376995</c:v>
                </c:pt>
                <c:pt idx="6532">
                  <c:v>0.63478390387198003</c:v>
                </c:pt>
                <c:pt idx="6533">
                  <c:v>0.63489447460176995</c:v>
                </c:pt>
                <c:pt idx="6534">
                  <c:v>0.6350261838534299</c:v>
                </c:pt>
                <c:pt idx="6535">
                  <c:v>0.63519583404179003</c:v>
                </c:pt>
                <c:pt idx="6536">
                  <c:v>0.63534163564136992</c:v>
                </c:pt>
                <c:pt idx="6537">
                  <c:v>0.63548689522757007</c:v>
                </c:pt>
                <c:pt idx="6538">
                  <c:v>0.63559949303404006</c:v>
                </c:pt>
                <c:pt idx="6539">
                  <c:v>0.63571020474067996</c:v>
                </c:pt>
                <c:pt idx="6540">
                  <c:v>0.63597687532429004</c:v>
                </c:pt>
                <c:pt idx="6541">
                  <c:v>0.6361416473922199</c:v>
                </c:pt>
                <c:pt idx="6542">
                  <c:v>0.63639929456755007</c:v>
                </c:pt>
                <c:pt idx="6543">
                  <c:v>0.63672593781730003</c:v>
                </c:pt>
                <c:pt idx="6544">
                  <c:v>0.63682241619918001</c:v>
                </c:pt>
                <c:pt idx="6545">
                  <c:v>0.63690317619298997</c:v>
                </c:pt>
                <c:pt idx="6546">
                  <c:v>0.63702512920379006</c:v>
                </c:pt>
                <c:pt idx="6547">
                  <c:v>0.63721808596755003</c:v>
                </c:pt>
                <c:pt idx="6548">
                  <c:v>0.63737526984814008</c:v>
                </c:pt>
                <c:pt idx="6549">
                  <c:v>0.63764573452542006</c:v>
                </c:pt>
                <c:pt idx="6550">
                  <c:v>0.63783110310183999</c:v>
                </c:pt>
                <c:pt idx="6551">
                  <c:v>0.63797311060774997</c:v>
                </c:pt>
                <c:pt idx="6552">
                  <c:v>0.63813463059539011</c:v>
                </c:pt>
                <c:pt idx="6553">
                  <c:v>0.63827989018158005</c:v>
                </c:pt>
                <c:pt idx="6554">
                  <c:v>0.63853897257786008</c:v>
                </c:pt>
                <c:pt idx="6555">
                  <c:v>0.6386961564584499</c:v>
                </c:pt>
                <c:pt idx="6556">
                  <c:v>0.63889615939615996</c:v>
                </c:pt>
                <c:pt idx="6557">
                  <c:v>0.63902353254078004</c:v>
                </c:pt>
                <c:pt idx="6558">
                  <c:v>0.6391640472229001</c:v>
                </c:pt>
                <c:pt idx="6559">
                  <c:v>0.63931350969978995</c:v>
                </c:pt>
                <c:pt idx="6560">
                  <c:v>0.63950917653044992</c:v>
                </c:pt>
                <c:pt idx="6561">
                  <c:v>0.63963980175534996</c:v>
                </c:pt>
                <c:pt idx="6562">
                  <c:v>0.63976717489997004</c:v>
                </c:pt>
                <c:pt idx="6563">
                  <c:v>0.63983546858601992</c:v>
                </c:pt>
                <c:pt idx="6564">
                  <c:v>0.63992923690098991</c:v>
                </c:pt>
                <c:pt idx="6565">
                  <c:v>0.64009075688862005</c:v>
                </c:pt>
                <c:pt idx="6566">
                  <c:v>0.64024143660863997</c:v>
                </c:pt>
                <c:pt idx="6567">
                  <c:v>0.64048209054994998</c:v>
                </c:pt>
                <c:pt idx="6568">
                  <c:v>0.64060512758750998</c:v>
                </c:pt>
                <c:pt idx="6569">
                  <c:v>0.64081813884638006</c:v>
                </c:pt>
                <c:pt idx="6570">
                  <c:v>0.64096610849947999</c:v>
                </c:pt>
                <c:pt idx="6571">
                  <c:v>0.64107776325603005</c:v>
                </c:pt>
                <c:pt idx="6572">
                  <c:v>0.64114443090194007</c:v>
                </c:pt>
                <c:pt idx="6573">
                  <c:v>0.64135419008051997</c:v>
                </c:pt>
                <c:pt idx="6574">
                  <c:v>0.64158833986125008</c:v>
                </c:pt>
                <c:pt idx="6575">
                  <c:v>0.64177804454472009</c:v>
                </c:pt>
                <c:pt idx="6576">
                  <c:v>0.6419411905725001</c:v>
                </c:pt>
                <c:pt idx="6577">
                  <c:v>0.64201111029869007</c:v>
                </c:pt>
                <c:pt idx="6578">
                  <c:v>0.64214336156373997</c:v>
                </c:pt>
                <c:pt idx="6579">
                  <c:v>0.64234282248807006</c:v>
                </c:pt>
                <c:pt idx="6580">
                  <c:v>0.64242249845513011</c:v>
                </c:pt>
                <c:pt idx="6581">
                  <c:v>0.64259106461672011</c:v>
                </c:pt>
                <c:pt idx="6582">
                  <c:v>0.64275150057760011</c:v>
                </c:pt>
                <c:pt idx="6583">
                  <c:v>0.64291770385068991</c:v>
                </c:pt>
                <c:pt idx="6584">
                  <c:v>0.64318619530943</c:v>
                </c:pt>
                <c:pt idx="6585">
                  <c:v>0.64325232094195006</c:v>
                </c:pt>
                <c:pt idx="6586">
                  <c:v>0.64333072929097002</c:v>
                </c:pt>
                <c:pt idx="6587">
                  <c:v>0.6434631641472901</c:v>
                </c:pt>
                <c:pt idx="6588">
                  <c:v>0.64365828896456989</c:v>
                </c:pt>
                <c:pt idx="6589">
                  <c:v>0.64378728814933006</c:v>
                </c:pt>
                <c:pt idx="6590">
                  <c:v>0.64400192544834001</c:v>
                </c:pt>
                <c:pt idx="6591">
                  <c:v>0.64408268544214997</c:v>
                </c:pt>
                <c:pt idx="6592">
                  <c:v>0.64426696999180999</c:v>
                </c:pt>
                <c:pt idx="6593">
                  <c:v>0.64435531817296998</c:v>
                </c:pt>
                <c:pt idx="6594">
                  <c:v>0.64454719090996004</c:v>
                </c:pt>
                <c:pt idx="6595">
                  <c:v>0.64470762687083005</c:v>
                </c:pt>
                <c:pt idx="6596">
                  <c:v>0.64491250792897992</c:v>
                </c:pt>
                <c:pt idx="6597">
                  <c:v>0.64521115730209</c:v>
                </c:pt>
                <c:pt idx="6598">
                  <c:v>0.64533853044671008</c:v>
                </c:pt>
                <c:pt idx="6599">
                  <c:v>0.6455255250632701</c:v>
                </c:pt>
                <c:pt idx="6600">
                  <c:v>0.64594504342041992</c:v>
                </c:pt>
                <c:pt idx="6601">
                  <c:v>0.64611523562216</c:v>
                </c:pt>
                <c:pt idx="6602">
                  <c:v>0.6463331250014599</c:v>
                </c:pt>
                <c:pt idx="6603">
                  <c:v>0.64646808633341002</c:v>
                </c:pt>
                <c:pt idx="6604">
                  <c:v>0.64664207262882001</c:v>
                </c:pt>
                <c:pt idx="6605">
                  <c:v>0.64682581516509008</c:v>
                </c:pt>
                <c:pt idx="6606">
                  <c:v>0.64698299904567991</c:v>
                </c:pt>
                <c:pt idx="6607">
                  <c:v>0.64707474330147008</c:v>
                </c:pt>
                <c:pt idx="6608">
                  <c:v>0.6474057694831199</c:v>
                </c:pt>
                <c:pt idx="6609">
                  <c:v>0.64765563765191003</c:v>
                </c:pt>
                <c:pt idx="6610">
                  <c:v>0.64786160273682003</c:v>
                </c:pt>
                <c:pt idx="6611">
                  <c:v>0.64805239144704996</c:v>
                </c:pt>
                <c:pt idx="6612">
                  <c:v>0.64833640645886992</c:v>
                </c:pt>
                <c:pt idx="6613">
                  <c:v>0.64859061073471991</c:v>
                </c:pt>
                <c:pt idx="6614">
                  <c:v>0.64874996266883</c:v>
                </c:pt>
                <c:pt idx="6615">
                  <c:v>0.64898086036927993</c:v>
                </c:pt>
                <c:pt idx="6616">
                  <c:v>0.64929577014383</c:v>
                </c:pt>
                <c:pt idx="6617">
                  <c:v>0.64959170945004008</c:v>
                </c:pt>
                <c:pt idx="6618">
                  <c:v>0.64973371695595006</c:v>
                </c:pt>
                <c:pt idx="6619">
                  <c:v>0.64995594244230004</c:v>
                </c:pt>
                <c:pt idx="6620">
                  <c:v>0.65029361677886999</c:v>
                </c:pt>
                <c:pt idx="6621">
                  <c:v>0.6505214432791</c:v>
                </c:pt>
                <c:pt idx="6622">
                  <c:v>0.65060039635271005</c:v>
                </c:pt>
                <c:pt idx="6623">
                  <c:v>0.65082641593271995</c:v>
                </c:pt>
                <c:pt idx="6624">
                  <c:v>0.65110772087762991</c:v>
                </c:pt>
                <c:pt idx="6625">
                  <c:v>0.65130284569491992</c:v>
                </c:pt>
                <c:pt idx="6626">
                  <c:v>0.65161992352300002</c:v>
                </c:pt>
                <c:pt idx="6627">
                  <c:v>0.65180420807265005</c:v>
                </c:pt>
                <c:pt idx="6628">
                  <c:v>0.6521055675126699</c:v>
                </c:pt>
                <c:pt idx="6629">
                  <c:v>0.65243511164852008</c:v>
                </c:pt>
                <c:pt idx="6630">
                  <c:v>0.65255110251213</c:v>
                </c:pt>
                <c:pt idx="6631">
                  <c:v>0.65277007591819003</c:v>
                </c:pt>
                <c:pt idx="6632">
                  <c:v>0.65303999858209005</c:v>
                </c:pt>
                <c:pt idx="6633">
                  <c:v>0.65341669788212009</c:v>
                </c:pt>
                <c:pt idx="6634">
                  <c:v>0.65352886846940006</c:v>
                </c:pt>
                <c:pt idx="6635">
                  <c:v>0.65373973785739992</c:v>
                </c:pt>
                <c:pt idx="6636">
                  <c:v>0.65393161059438998</c:v>
                </c:pt>
                <c:pt idx="6637">
                  <c:v>0.6540877104482099</c:v>
                </c:pt>
                <c:pt idx="6638">
                  <c:v>0.65431373002823001</c:v>
                </c:pt>
                <c:pt idx="6639">
                  <c:v>0.65458798879918989</c:v>
                </c:pt>
                <c:pt idx="6640">
                  <c:v>0.65484056703489002</c:v>
                </c:pt>
                <c:pt idx="6641">
                  <c:v>0.65498040648726996</c:v>
                </c:pt>
                <c:pt idx="6642">
                  <c:v>0.65522864861592001</c:v>
                </c:pt>
                <c:pt idx="6643">
                  <c:v>0.65544165987479008</c:v>
                </c:pt>
                <c:pt idx="6644">
                  <c:v>0.65565358710689003</c:v>
                </c:pt>
                <c:pt idx="6645">
                  <c:v>0.65600426976461002</c:v>
                </c:pt>
                <c:pt idx="6646">
                  <c:v>0.65626226813412991</c:v>
                </c:pt>
                <c:pt idx="6647">
                  <c:v>0.65650129603530005</c:v>
                </c:pt>
                <c:pt idx="6648">
                  <c:v>0.65668361142373999</c:v>
                </c:pt>
                <c:pt idx="6649">
                  <c:v>0.65687311721489006</c:v>
                </c:pt>
                <c:pt idx="6650">
                  <c:v>0.65703680525606001</c:v>
                </c:pt>
                <c:pt idx="6651">
                  <c:v>0.65727095503678989</c:v>
                </c:pt>
                <c:pt idx="6652">
                  <c:v>0.65749589059005009</c:v>
                </c:pt>
                <c:pt idx="6653">
                  <c:v>0.65774001371716007</c:v>
                </c:pt>
                <c:pt idx="6654">
                  <c:v>0.65800429914174008</c:v>
                </c:pt>
                <c:pt idx="6655">
                  <c:v>0.65831378878247993</c:v>
                </c:pt>
                <c:pt idx="6656">
                  <c:v>0.65851595977372002</c:v>
                </c:pt>
                <c:pt idx="6657">
                  <c:v>0.65876203384884002</c:v>
                </c:pt>
                <c:pt idx="6658">
                  <c:v>0.65909374603822002</c:v>
                </c:pt>
                <c:pt idx="6659">
                  <c:v>0.65926827434700996</c:v>
                </c:pt>
                <c:pt idx="6660">
                  <c:v>0.65956692372013004</c:v>
                </c:pt>
                <c:pt idx="6661">
                  <c:v>0.6598655730932399</c:v>
                </c:pt>
                <c:pt idx="6662">
                  <c:v>0.66011110515498994</c:v>
                </c:pt>
                <c:pt idx="6663">
                  <c:v>0.66049159854867989</c:v>
                </c:pt>
                <c:pt idx="6664">
                  <c:v>0.66075068094495992</c:v>
                </c:pt>
                <c:pt idx="6665">
                  <c:v>0.66094526374885998</c:v>
                </c:pt>
                <c:pt idx="6666">
                  <c:v>0.66110569970973998</c:v>
                </c:pt>
                <c:pt idx="6667">
                  <c:v>0.66123578292126006</c:v>
                </c:pt>
                <c:pt idx="6668">
                  <c:v>0.66143524384558994</c:v>
                </c:pt>
                <c:pt idx="6669">
                  <c:v>0.66161085618114002</c:v>
                </c:pt>
                <c:pt idx="6670">
                  <c:v>0.66185476220273998</c:v>
                </c:pt>
                <c:pt idx="6671">
                  <c:v>0.66207915574261</c:v>
                </c:pt>
                <c:pt idx="6672">
                  <c:v>0.66231980968393001</c:v>
                </c:pt>
                <c:pt idx="6673">
                  <c:v>0.66262767328451999</c:v>
                </c:pt>
                <c:pt idx="6674">
                  <c:v>0.6627062652248199</c:v>
                </c:pt>
                <c:pt idx="6675">
                  <c:v>0.6629604695006599</c:v>
                </c:pt>
                <c:pt idx="6676">
                  <c:v>0.66319516129477996</c:v>
                </c:pt>
                <c:pt idx="6677">
                  <c:v>0.66329218169003989</c:v>
                </c:pt>
                <c:pt idx="6678">
                  <c:v>0.66350844502918993</c:v>
                </c:pt>
                <c:pt idx="6679">
                  <c:v>0.66374530487684003</c:v>
                </c:pt>
                <c:pt idx="6680">
                  <c:v>0.66398324875124004</c:v>
                </c:pt>
                <c:pt idx="6681">
                  <c:v>0.66425046134824006</c:v>
                </c:pt>
                <c:pt idx="6682">
                  <c:v>0.6645626610558899</c:v>
                </c:pt>
                <c:pt idx="6683">
                  <c:v>0.66467594185259005</c:v>
                </c:pt>
                <c:pt idx="6684">
                  <c:v>0.66493876321968992</c:v>
                </c:pt>
                <c:pt idx="6685">
                  <c:v>0.66524722395650993</c:v>
                </c:pt>
                <c:pt idx="6686">
                  <c:v>0.66542392031882991</c:v>
                </c:pt>
                <c:pt idx="6687">
                  <c:v>0.66552039870070989</c:v>
                </c:pt>
                <c:pt idx="6688">
                  <c:v>0.66570847734403005</c:v>
                </c:pt>
                <c:pt idx="6689">
                  <c:v>0.66594479517828997</c:v>
                </c:pt>
                <c:pt idx="6690">
                  <c:v>0.66618328106607994</c:v>
                </c:pt>
                <c:pt idx="6691">
                  <c:v>0.66643098118135002</c:v>
                </c:pt>
                <c:pt idx="6692">
                  <c:v>0.66667705525648002</c:v>
                </c:pt>
                <c:pt idx="6693">
                  <c:v>0.66694589389361991</c:v>
                </c:pt>
                <c:pt idx="6694">
                  <c:v>0.66718763186169006</c:v>
                </c:pt>
                <c:pt idx="6695">
                  <c:v>0.66735565600991009</c:v>
                </c:pt>
                <c:pt idx="6696">
                  <c:v>0.6675990200181301</c:v>
                </c:pt>
                <c:pt idx="6697">
                  <c:v>0.6677778844339699</c:v>
                </c:pt>
                <c:pt idx="6698">
                  <c:v>0.66796922355127997</c:v>
                </c:pt>
                <c:pt idx="6699">
                  <c:v>0.6681551257473799</c:v>
                </c:pt>
                <c:pt idx="6700">
                  <c:v>0.66840282586264999</c:v>
                </c:pt>
                <c:pt idx="6701">
                  <c:v>0.66863643362999992</c:v>
                </c:pt>
                <c:pt idx="6702">
                  <c:v>0.66894375521721994</c:v>
                </c:pt>
                <c:pt idx="6703">
                  <c:v>0.66912803976686996</c:v>
                </c:pt>
                <c:pt idx="6704">
                  <c:v>0.66924023653680997</c:v>
                </c:pt>
                <c:pt idx="6705">
                  <c:v>0.66950853316056991</c:v>
                </c:pt>
                <c:pt idx="6706">
                  <c:v>0.66979038011886005</c:v>
                </c:pt>
                <c:pt idx="6707">
                  <c:v>0.67007114305039006</c:v>
                </c:pt>
                <c:pt idx="6708">
                  <c:v>0.67027548209515997</c:v>
                </c:pt>
                <c:pt idx="6709">
                  <c:v>0.6705735894548901</c:v>
                </c:pt>
                <c:pt idx="6710">
                  <c:v>0.67080629583624996</c:v>
                </c:pt>
                <c:pt idx="6711">
                  <c:v>0.67101804042759006</c:v>
                </c:pt>
                <c:pt idx="6712">
                  <c:v>0.67132265194790008</c:v>
                </c:pt>
                <c:pt idx="6713">
                  <c:v>0.67153186911309004</c:v>
                </c:pt>
                <c:pt idx="6714">
                  <c:v>0.67172753594375001</c:v>
                </c:pt>
                <c:pt idx="6715">
                  <c:v>0.67189501807859009</c:v>
                </c:pt>
                <c:pt idx="6716">
                  <c:v>0.6721356720199001</c:v>
                </c:pt>
                <c:pt idx="6717">
                  <c:v>0.67236765374710994</c:v>
                </c:pt>
                <c:pt idx="6718">
                  <c:v>0.67252917373475007</c:v>
                </c:pt>
                <c:pt idx="6719">
                  <c:v>0.67277633183663998</c:v>
                </c:pt>
                <c:pt idx="6720">
                  <c:v>0.67307172912945989</c:v>
                </c:pt>
                <c:pt idx="6721">
                  <c:v>0.67325167757207005</c:v>
                </c:pt>
                <c:pt idx="6722">
                  <c:v>0.67346306279079005</c:v>
                </c:pt>
                <c:pt idx="6723">
                  <c:v>0.67371184693282005</c:v>
                </c:pt>
                <c:pt idx="6724">
                  <c:v>0.67391130785714992</c:v>
                </c:pt>
                <c:pt idx="6725">
                  <c:v>0.6740934243532799</c:v>
                </c:pt>
                <c:pt idx="6726">
                  <c:v>0.67428041896983992</c:v>
                </c:pt>
                <c:pt idx="6727">
                  <c:v>0.67452811908511001</c:v>
                </c:pt>
                <c:pt idx="6728">
                  <c:v>0.67466145437692004</c:v>
                </c:pt>
                <c:pt idx="6729">
                  <c:v>0.6749790742183801</c:v>
                </c:pt>
                <c:pt idx="6730">
                  <c:v>0.67518937541033996</c:v>
                </c:pt>
                <c:pt idx="6731">
                  <c:v>0.67536932385293991</c:v>
                </c:pt>
                <c:pt idx="6732">
                  <c:v>0.67555740249626006</c:v>
                </c:pt>
                <c:pt idx="6733">
                  <c:v>0.67582515710664004</c:v>
                </c:pt>
                <c:pt idx="6734">
                  <c:v>0.67592217750189998</c:v>
                </c:pt>
                <c:pt idx="6735">
                  <c:v>0.67617312969746002</c:v>
                </c:pt>
                <c:pt idx="6736">
                  <c:v>0.67627177613286005</c:v>
                </c:pt>
                <c:pt idx="6737">
                  <c:v>0.67647286309734</c:v>
                </c:pt>
                <c:pt idx="6738">
                  <c:v>0.67671893717246001</c:v>
                </c:pt>
                <c:pt idx="6739">
                  <c:v>0.67693249044471004</c:v>
                </c:pt>
                <c:pt idx="6740">
                  <c:v>0.67712327915493997</c:v>
                </c:pt>
                <c:pt idx="6741">
                  <c:v>0.67741379832734006</c:v>
                </c:pt>
                <c:pt idx="6742">
                  <c:v>0.67753520932474998</c:v>
                </c:pt>
                <c:pt idx="6743">
                  <c:v>0.67774171642303993</c:v>
                </c:pt>
                <c:pt idx="6744">
                  <c:v>0.67799321063197993</c:v>
                </c:pt>
                <c:pt idx="6745">
                  <c:v>0.67818670940912007</c:v>
                </c:pt>
                <c:pt idx="6746">
                  <c:v>0.67843735601363009</c:v>
                </c:pt>
                <c:pt idx="6747">
                  <c:v>0.67854335421404</c:v>
                </c:pt>
                <c:pt idx="6748">
                  <c:v>0.67884525566744003</c:v>
                </c:pt>
                <c:pt idx="6749">
                  <c:v>0.67908428356860995</c:v>
                </c:pt>
                <c:pt idx="6750">
                  <c:v>0.67935203817898993</c:v>
                </c:pt>
                <c:pt idx="6751">
                  <c:v>0.67954011682231008</c:v>
                </c:pt>
                <c:pt idx="6752">
                  <c:v>0.67974282982692991</c:v>
                </c:pt>
                <c:pt idx="6753">
                  <c:v>0.67989730364060996</c:v>
                </c:pt>
                <c:pt idx="6754">
                  <c:v>0.6800588236282501</c:v>
                </c:pt>
                <c:pt idx="6755">
                  <c:v>0.68024473421804998</c:v>
                </c:pt>
                <c:pt idx="6756">
                  <c:v>0.6803970399782</c:v>
                </c:pt>
                <c:pt idx="6757">
                  <c:v>0.68058620264829006</c:v>
                </c:pt>
                <c:pt idx="6758">
                  <c:v>0.6808236045093099</c:v>
                </c:pt>
                <c:pt idx="6759">
                  <c:v>0.68115531669868989</c:v>
                </c:pt>
                <c:pt idx="6760">
                  <c:v>0.68140301681395998</c:v>
                </c:pt>
                <c:pt idx="6761">
                  <c:v>0.68157049894879007</c:v>
                </c:pt>
                <c:pt idx="6762">
                  <c:v>0.68178622027455993</c:v>
                </c:pt>
                <c:pt idx="6763">
                  <c:v>0.68194828227558002</c:v>
                </c:pt>
                <c:pt idx="6764">
                  <c:v>0.68214069702596003</c:v>
                </c:pt>
                <c:pt idx="6765">
                  <c:v>0.68231522533474998</c:v>
                </c:pt>
                <c:pt idx="6766">
                  <c:v>0.68252661055346997</c:v>
                </c:pt>
                <c:pt idx="6767">
                  <c:v>0.68273528570527997</c:v>
                </c:pt>
                <c:pt idx="6768">
                  <c:v>0.68291740220140995</c:v>
                </c:pt>
                <c:pt idx="6769">
                  <c:v>0.6831293294335099</c:v>
                </c:pt>
                <c:pt idx="6770">
                  <c:v>0.6835011506131099</c:v>
                </c:pt>
                <c:pt idx="6771">
                  <c:v>0.68372283408606993</c:v>
                </c:pt>
                <c:pt idx="6772">
                  <c:v>0.68395373178652008</c:v>
                </c:pt>
                <c:pt idx="6773">
                  <c:v>0.68409248721214011</c:v>
                </c:pt>
                <c:pt idx="6774">
                  <c:v>0.68431688075201991</c:v>
                </c:pt>
                <c:pt idx="6775">
                  <c:v>0.68443341362900001</c:v>
                </c:pt>
                <c:pt idx="6776">
                  <c:v>0.68465095145043997</c:v>
                </c:pt>
                <c:pt idx="6777">
                  <c:v>0.68480469279522005</c:v>
                </c:pt>
                <c:pt idx="6778">
                  <c:v>0.68517163585438001</c:v>
                </c:pt>
                <c:pt idx="6779">
                  <c:v>0.68559386427844005</c:v>
                </c:pt>
                <c:pt idx="6780">
                  <c:v>0.68585890882191003</c:v>
                </c:pt>
                <c:pt idx="6781">
                  <c:v>0.68609793672307995</c:v>
                </c:pt>
                <c:pt idx="6782">
                  <c:v>0.68622639389445994</c:v>
                </c:pt>
                <c:pt idx="6783">
                  <c:v>0.6864730099829699</c:v>
                </c:pt>
                <c:pt idx="6784">
                  <c:v>0.68664428621146989</c:v>
                </c:pt>
                <c:pt idx="6785">
                  <c:v>0.6867993020385299</c:v>
                </c:pt>
                <c:pt idx="6786">
                  <c:v>0.68700743517695995</c:v>
                </c:pt>
                <c:pt idx="6787">
                  <c:v>0.68731638280432006</c:v>
                </c:pt>
                <c:pt idx="6788">
                  <c:v>0.68757438117383995</c:v>
                </c:pt>
                <c:pt idx="6789">
                  <c:v>0.68766489740851999</c:v>
                </c:pt>
                <c:pt idx="6790">
                  <c:v>0.68793698812595006</c:v>
                </c:pt>
                <c:pt idx="6791">
                  <c:v>0.6880995921403501</c:v>
                </c:pt>
                <c:pt idx="6792">
                  <c:v>0.68823292743215991</c:v>
                </c:pt>
                <c:pt idx="6793">
                  <c:v>0.68836138460353991</c:v>
                </c:pt>
                <c:pt idx="6794">
                  <c:v>0.68851067686834</c:v>
                </c:pt>
                <c:pt idx="6795">
                  <c:v>0.68860800069204009</c:v>
                </c:pt>
                <c:pt idx="6796">
                  <c:v>0.68883998241924993</c:v>
                </c:pt>
                <c:pt idx="6797">
                  <c:v>0.68909689676200991</c:v>
                </c:pt>
                <c:pt idx="6798">
                  <c:v>0.6894822682761399</c:v>
                </c:pt>
                <c:pt idx="6799">
                  <c:v>0.68962644383556992</c:v>
                </c:pt>
                <c:pt idx="6800">
                  <c:v>0.68979121590350001</c:v>
                </c:pt>
                <c:pt idx="6801">
                  <c:v>0.69001010385580996</c:v>
                </c:pt>
                <c:pt idx="6802">
                  <c:v>0.6901830915781999</c:v>
                </c:pt>
                <c:pt idx="6803">
                  <c:v>0.69025246929100992</c:v>
                </c:pt>
                <c:pt idx="6804">
                  <c:v>0.6903679181412401</c:v>
                </c:pt>
                <c:pt idx="6805">
                  <c:v>0.6905120937006699</c:v>
                </c:pt>
                <c:pt idx="6806">
                  <c:v>0.69063242067132991</c:v>
                </c:pt>
                <c:pt idx="6807">
                  <c:v>0.69084705797034007</c:v>
                </c:pt>
                <c:pt idx="6808">
                  <c:v>0.69103405258690009</c:v>
                </c:pt>
                <c:pt idx="6809">
                  <c:v>0.69147850355959006</c:v>
                </c:pt>
                <c:pt idx="6810">
                  <c:v>0.6916465277078101</c:v>
                </c:pt>
                <c:pt idx="6811">
                  <c:v>0.69180913172220992</c:v>
                </c:pt>
                <c:pt idx="6812">
                  <c:v>0.6920237690212101</c:v>
                </c:pt>
                <c:pt idx="6813">
                  <c:v>0.69210778109532001</c:v>
                </c:pt>
                <c:pt idx="6814">
                  <c:v>0.69233542671547998</c:v>
                </c:pt>
                <c:pt idx="6815">
                  <c:v>0.69244491341851</c:v>
                </c:pt>
                <c:pt idx="6816">
                  <c:v>0.69263570212873993</c:v>
                </c:pt>
                <c:pt idx="6817">
                  <c:v>0.69279397003608989</c:v>
                </c:pt>
                <c:pt idx="6818">
                  <c:v>0.69298584277307995</c:v>
                </c:pt>
                <c:pt idx="6819">
                  <c:v>0.69330454664130992</c:v>
                </c:pt>
                <c:pt idx="6820">
                  <c:v>0.69362812862996992</c:v>
                </c:pt>
                <c:pt idx="6821">
                  <c:v>0.69385469022335999</c:v>
                </c:pt>
                <c:pt idx="6822">
                  <c:v>0.69396092484610006</c:v>
                </c:pt>
                <c:pt idx="6823">
                  <c:v>0.69408884000410009</c:v>
                </c:pt>
                <c:pt idx="6824">
                  <c:v>0.69427258254036994</c:v>
                </c:pt>
                <c:pt idx="6825">
                  <c:v>0.69443139246110008</c:v>
                </c:pt>
                <c:pt idx="6826">
                  <c:v>0.69460700479665993</c:v>
                </c:pt>
                <c:pt idx="6827">
                  <c:v>0.69473112586098007</c:v>
                </c:pt>
                <c:pt idx="6828">
                  <c:v>0.69491541041064009</c:v>
                </c:pt>
                <c:pt idx="6829">
                  <c:v>0.69508722865252004</c:v>
                </c:pt>
                <c:pt idx="6830">
                  <c:v>0.69536636554390996</c:v>
                </c:pt>
                <c:pt idx="6831">
                  <c:v>0.69564387639515002</c:v>
                </c:pt>
                <c:pt idx="6832">
                  <c:v>0.69579184604824995</c:v>
                </c:pt>
                <c:pt idx="6833">
                  <c:v>0.69597995535574997</c:v>
                </c:pt>
                <c:pt idx="6834">
                  <c:v>0.69613656655877998</c:v>
                </c:pt>
                <c:pt idx="6835">
                  <c:v>0.69629808654641989</c:v>
                </c:pt>
                <c:pt idx="6836">
                  <c:v>0.69641245136987995</c:v>
                </c:pt>
                <c:pt idx="6837">
                  <c:v>0.69653061028700991</c:v>
                </c:pt>
                <c:pt idx="6838">
                  <c:v>0.69667966396687997</c:v>
                </c:pt>
                <c:pt idx="6839">
                  <c:v>0.69687478878415998</c:v>
                </c:pt>
                <c:pt idx="6840">
                  <c:v>0.69709376219022001</c:v>
                </c:pt>
                <c:pt idx="6841">
                  <c:v>0.69723197560246009</c:v>
                </c:pt>
                <c:pt idx="6842">
                  <c:v>0.69765962416032989</c:v>
                </c:pt>
                <c:pt idx="6843">
                  <c:v>0.69778591327818007</c:v>
                </c:pt>
                <c:pt idx="6844">
                  <c:v>0.69799675648352011</c:v>
                </c:pt>
                <c:pt idx="6845">
                  <c:v>0.69816098653807002</c:v>
                </c:pt>
                <c:pt idx="6846">
                  <c:v>0.69834743914125008</c:v>
                </c:pt>
                <c:pt idx="6847">
                  <c:v>0.69844283349635994</c:v>
                </c:pt>
                <c:pt idx="6848">
                  <c:v>0.69857562677479002</c:v>
                </c:pt>
                <c:pt idx="6849">
                  <c:v>0.69868890757148994</c:v>
                </c:pt>
                <c:pt idx="6850">
                  <c:v>0.69888945252257995</c:v>
                </c:pt>
                <c:pt idx="6851">
                  <c:v>0.69923363101973002</c:v>
                </c:pt>
                <c:pt idx="6852">
                  <c:v>0.69948024710823997</c:v>
                </c:pt>
                <c:pt idx="6853">
                  <c:v>0.69978106453488009</c:v>
                </c:pt>
                <c:pt idx="6854">
                  <c:v>0.70002822263677</c:v>
                </c:pt>
                <c:pt idx="6855">
                  <c:v>0.7002087130927499</c:v>
                </c:pt>
                <c:pt idx="6856">
                  <c:v>0.70045803924816008</c:v>
                </c:pt>
                <c:pt idx="6857">
                  <c:v>0.70055722769695006</c:v>
                </c:pt>
                <c:pt idx="6858">
                  <c:v>0.70070194526977003</c:v>
                </c:pt>
                <c:pt idx="6859">
                  <c:v>0.70085858713696991</c:v>
                </c:pt>
                <c:pt idx="6860">
                  <c:v>0.7009924644421599</c:v>
                </c:pt>
                <c:pt idx="6861">
                  <c:v>0.70114639624246</c:v>
                </c:pt>
                <c:pt idx="6862">
                  <c:v>0.70149382681990002</c:v>
                </c:pt>
                <c:pt idx="6863">
                  <c:v>0.70179085015287002</c:v>
                </c:pt>
                <c:pt idx="6864">
                  <c:v>0.70192960557849005</c:v>
                </c:pt>
                <c:pt idx="6865">
                  <c:v>0.7021507470380699</c:v>
                </c:pt>
                <c:pt idx="6866">
                  <c:v>0.70241958567522</c:v>
                </c:pt>
                <c:pt idx="6867">
                  <c:v>0.7025816476762301</c:v>
                </c:pt>
                <c:pt idx="6868">
                  <c:v>0.70273395343638989</c:v>
                </c:pt>
                <c:pt idx="6869">
                  <c:v>0.70287596094230009</c:v>
                </c:pt>
                <c:pt idx="6870">
                  <c:v>0.70306295555885989</c:v>
                </c:pt>
                <c:pt idx="6871">
                  <c:v>0.70335618479815998</c:v>
                </c:pt>
                <c:pt idx="6872">
                  <c:v>0.70372529591084998</c:v>
                </c:pt>
                <c:pt idx="6873">
                  <c:v>0.70391012247388995</c:v>
                </c:pt>
                <c:pt idx="6874">
                  <c:v>0.70410036917072993</c:v>
                </c:pt>
                <c:pt idx="6875">
                  <c:v>0.70422178016815007</c:v>
                </c:pt>
                <c:pt idx="6876">
                  <c:v>0.70451880350112006</c:v>
                </c:pt>
                <c:pt idx="6877">
                  <c:v>0.70468736966272005</c:v>
                </c:pt>
                <c:pt idx="6878">
                  <c:v>0.7048846625335301</c:v>
                </c:pt>
                <c:pt idx="6879">
                  <c:v>0.70506461097613005</c:v>
                </c:pt>
                <c:pt idx="6880">
                  <c:v>0.70521854277642992</c:v>
                </c:pt>
                <c:pt idx="6881">
                  <c:v>0.70549496960091007</c:v>
                </c:pt>
                <c:pt idx="6882">
                  <c:v>0.70574631956029998</c:v>
                </c:pt>
                <c:pt idx="6883">
                  <c:v>0.7058554084994999</c:v>
                </c:pt>
                <c:pt idx="6884">
                  <c:v>0.70598765976454003</c:v>
                </c:pt>
                <c:pt idx="6885">
                  <c:v>0.70624674216082006</c:v>
                </c:pt>
                <c:pt idx="6886">
                  <c:v>0.70654159744027001</c:v>
                </c:pt>
                <c:pt idx="6887">
                  <c:v>0.70665271018343989</c:v>
                </c:pt>
                <c:pt idx="6888">
                  <c:v>0.70680609997036004</c:v>
                </c:pt>
                <c:pt idx="6889">
                  <c:v>0.70698062827914998</c:v>
                </c:pt>
                <c:pt idx="6890">
                  <c:v>0.70711342155757007</c:v>
                </c:pt>
                <c:pt idx="6891">
                  <c:v>0.70724729886276005</c:v>
                </c:pt>
                <c:pt idx="6892">
                  <c:v>0.70773727895949001</c:v>
                </c:pt>
                <c:pt idx="6893">
                  <c:v>0.70787332431821004</c:v>
                </c:pt>
                <c:pt idx="6894">
                  <c:v>0.70812861262080995</c:v>
                </c:pt>
                <c:pt idx="6895">
                  <c:v>0.70836764052198009</c:v>
                </c:pt>
                <c:pt idx="6896">
                  <c:v>0.70852607184252991</c:v>
                </c:pt>
                <c:pt idx="6897">
                  <c:v>0.70865599164084991</c:v>
                </c:pt>
                <c:pt idx="6898">
                  <c:v>0.70876276827697993</c:v>
                </c:pt>
                <c:pt idx="6899">
                  <c:v>0.70895247296043995</c:v>
                </c:pt>
                <c:pt idx="6900">
                  <c:v>0.70913621549672001</c:v>
                </c:pt>
                <c:pt idx="6901">
                  <c:v>0.70924841226665003</c:v>
                </c:pt>
                <c:pt idx="6902">
                  <c:v>0.70959479525803992</c:v>
                </c:pt>
                <c:pt idx="6903">
                  <c:v>0.70987226966856998</c:v>
                </c:pt>
                <c:pt idx="6904">
                  <c:v>0.71000831502728001</c:v>
                </c:pt>
                <c:pt idx="6905">
                  <c:v>0.71028365782500003</c:v>
                </c:pt>
                <c:pt idx="6906">
                  <c:v>0.71055141243538</c:v>
                </c:pt>
                <c:pt idx="6907">
                  <c:v>0.71076333966747995</c:v>
                </c:pt>
                <c:pt idx="6908">
                  <c:v>0.71098502314044998</c:v>
                </c:pt>
                <c:pt idx="6909">
                  <c:v>0.71106686716103007</c:v>
                </c:pt>
                <c:pt idx="6910">
                  <c:v>0.71117743789082</c:v>
                </c:pt>
                <c:pt idx="6911">
                  <c:v>0.71149559974567</c:v>
                </c:pt>
                <c:pt idx="6912">
                  <c:v>0.71188530736685007</c:v>
                </c:pt>
                <c:pt idx="6913">
                  <c:v>0.71209181446513004</c:v>
                </c:pt>
                <c:pt idx="6914">
                  <c:v>0.71239154786501002</c:v>
                </c:pt>
                <c:pt idx="6915">
                  <c:v>0.71274385656288008</c:v>
                </c:pt>
                <c:pt idx="6916">
                  <c:v>0.71293193520620002</c:v>
                </c:pt>
                <c:pt idx="6917">
                  <c:v>0.71314657250520996</c:v>
                </c:pt>
                <c:pt idx="6918">
                  <c:v>0.71321559804770995</c:v>
                </c:pt>
                <c:pt idx="6919">
                  <c:v>0.71363059045473998</c:v>
                </c:pt>
                <c:pt idx="6920">
                  <c:v>0.71393086586799992</c:v>
                </c:pt>
                <c:pt idx="6921">
                  <c:v>0.71421325483968001</c:v>
                </c:pt>
                <c:pt idx="6922">
                  <c:v>0.71468534849481991</c:v>
                </c:pt>
                <c:pt idx="6923">
                  <c:v>0.71488209935225</c:v>
                </c:pt>
                <c:pt idx="6924">
                  <c:v>0.71509023249068004</c:v>
                </c:pt>
                <c:pt idx="6925">
                  <c:v>0.71525988267903995</c:v>
                </c:pt>
                <c:pt idx="6926">
                  <c:v>0.71537587354264009</c:v>
                </c:pt>
                <c:pt idx="6927">
                  <c:v>0.71596450007477008</c:v>
                </c:pt>
                <c:pt idx="6928">
                  <c:v>0.71607832288484996</c:v>
                </c:pt>
                <c:pt idx="6929">
                  <c:v>0.71667833169798989</c:v>
                </c:pt>
                <c:pt idx="6930">
                  <c:v>0.71708429972060994</c:v>
                </c:pt>
                <c:pt idx="6931">
                  <c:v>0.7174192639902699</c:v>
                </c:pt>
                <c:pt idx="6932">
                  <c:v>0.71805721374010001</c:v>
                </c:pt>
                <c:pt idx="6933">
                  <c:v>0.7185243945628299</c:v>
                </c:pt>
                <c:pt idx="6934">
                  <c:v>0.7193320292130001</c:v>
                </c:pt>
                <c:pt idx="6935">
                  <c:v>0.7202388175999801</c:v>
                </c:pt>
                <c:pt idx="6936">
                  <c:v>0.72147027200237002</c:v>
                </c:pt>
                <c:pt idx="6937">
                  <c:v>0.72214091174482009</c:v>
                </c:pt>
                <c:pt idx="6938">
                  <c:v>0.72280850304087996</c:v>
                </c:pt>
                <c:pt idx="6939">
                  <c:v>0.72340363373359007</c:v>
                </c:pt>
                <c:pt idx="6940">
                  <c:v>0.72379008927447996</c:v>
                </c:pt>
                <c:pt idx="6941">
                  <c:v>0.72401177274744999</c:v>
                </c:pt>
                <c:pt idx="6942">
                  <c:v>0.72472452034389989</c:v>
                </c:pt>
                <c:pt idx="6943">
                  <c:v>0.72514078662076997</c:v>
                </c:pt>
                <c:pt idx="6944">
                  <c:v>0.72588605502010006</c:v>
                </c:pt>
                <c:pt idx="6945">
                  <c:v>0.7267977215275101</c:v>
                </c:pt>
                <c:pt idx="6946">
                  <c:v>0.72714918002128992</c:v>
                </c:pt>
                <c:pt idx="6947">
                  <c:v>0.72805844465249003</c:v>
                </c:pt>
                <c:pt idx="6948">
                  <c:v>0.72996362168788997</c:v>
                </c:pt>
                <c:pt idx="6949">
                  <c:v>0.73087819440491009</c:v>
                </c:pt>
                <c:pt idx="6950">
                  <c:v>0.73148559526266999</c:v>
                </c:pt>
                <c:pt idx="6951">
                  <c:v>0.73204820515249991</c:v>
                </c:pt>
                <c:pt idx="6952">
                  <c:v>0.73245363116174</c:v>
                </c:pt>
                <c:pt idx="6953">
                  <c:v>0.73276799892290989</c:v>
                </c:pt>
                <c:pt idx="6954">
                  <c:v>0.73338968827130002</c:v>
                </c:pt>
                <c:pt idx="6955">
                  <c:v>0.73372519455434992</c:v>
                </c:pt>
                <c:pt idx="6956">
                  <c:v>0.73519755124663</c:v>
                </c:pt>
                <c:pt idx="6957">
                  <c:v>0.73653770199009005</c:v>
                </c:pt>
                <c:pt idx="6958">
                  <c:v>0.73873881833169008</c:v>
                </c:pt>
                <c:pt idx="6959">
                  <c:v>0.74109883302367008</c:v>
                </c:pt>
                <c:pt idx="6960">
                  <c:v>0.74440303654589002</c:v>
                </c:pt>
                <c:pt idx="6961">
                  <c:v>0.74645058472133008</c:v>
                </c:pt>
                <c:pt idx="6962">
                  <c:v>0.7470332491062599</c:v>
                </c:pt>
                <c:pt idx="6963">
                  <c:v>0.74775466891681996</c:v>
                </c:pt>
                <c:pt idx="6964">
                  <c:v>0.74818177546131004</c:v>
                </c:pt>
                <c:pt idx="6965">
                  <c:v>0.74967231225997999</c:v>
                </c:pt>
                <c:pt idx="6966">
                  <c:v>0.75103818598094008</c:v>
                </c:pt>
                <c:pt idx="6967">
                  <c:v>0.75323620967785998</c:v>
                </c:pt>
                <c:pt idx="6968">
                  <c:v>0.7561255235781501</c:v>
                </c:pt>
                <c:pt idx="6969">
                  <c:v>0.7581662039588799</c:v>
                </c:pt>
                <c:pt idx="6970">
                  <c:v>0.76041447546465002</c:v>
                </c:pt>
                <c:pt idx="6971">
                  <c:v>0.76212884561638994</c:v>
                </c:pt>
                <c:pt idx="6972">
                  <c:v>0.76276464548612011</c:v>
                </c:pt>
                <c:pt idx="6973">
                  <c:v>0.76451426468107009</c:v>
                </c:pt>
                <c:pt idx="6974">
                  <c:v>0.76525844905364004</c:v>
                </c:pt>
                <c:pt idx="6975">
                  <c:v>0.76621785104523998</c:v>
                </c:pt>
                <c:pt idx="6976">
                  <c:v>0.76812244776062011</c:v>
                </c:pt>
                <c:pt idx="6977">
                  <c:v>0.77132628885767995</c:v>
                </c:pt>
                <c:pt idx="6978">
                  <c:v>0.77525480184560003</c:v>
                </c:pt>
                <c:pt idx="6979">
                  <c:v>0.77731391068129008</c:v>
                </c:pt>
                <c:pt idx="6980">
                  <c:v>0.7793974101191401</c:v>
                </c:pt>
                <c:pt idx="6981">
                  <c:v>0.77985270135946005</c:v>
                </c:pt>
                <c:pt idx="6982">
                  <c:v>0.78145164083440011</c:v>
                </c:pt>
                <c:pt idx="6983">
                  <c:v>0.78235246707417994</c:v>
                </c:pt>
                <c:pt idx="6984">
                  <c:v>0.78389720521098005</c:v>
                </c:pt>
                <c:pt idx="6985">
                  <c:v>0.78456442368340995</c:v>
                </c:pt>
                <c:pt idx="6986">
                  <c:v>0.78586850787890006</c:v>
                </c:pt>
                <c:pt idx="6987">
                  <c:v>0.78670646056644</c:v>
                </c:pt>
                <c:pt idx="6988">
                  <c:v>0.78819103521792</c:v>
                </c:pt>
                <c:pt idx="6989">
                  <c:v>0.78862356189622007</c:v>
                </c:pt>
                <c:pt idx="6990">
                  <c:v>0.78919031531947992</c:v>
                </c:pt>
                <c:pt idx="6991">
                  <c:v>0.79024526593317002</c:v>
                </c:pt>
                <c:pt idx="6992">
                  <c:v>0.79071573354817004</c:v>
                </c:pt>
                <c:pt idx="6993">
                  <c:v>0.79229136644771003</c:v>
                </c:pt>
                <c:pt idx="6994">
                  <c:v>0.79261169635608009</c:v>
                </c:pt>
                <c:pt idx="6995">
                  <c:v>0.7932160412762701</c:v>
                </c:pt>
                <c:pt idx="6996">
                  <c:v>0.79360737493759004</c:v>
                </c:pt>
                <c:pt idx="6997">
                  <c:v>0.79456944868945989</c:v>
                </c:pt>
                <c:pt idx="6998">
                  <c:v>0.79487948034358991</c:v>
                </c:pt>
                <c:pt idx="6999">
                  <c:v>0.79517054152935995</c:v>
                </c:pt>
                <c:pt idx="7000">
                  <c:v>0.79553802660191009</c:v>
                </c:pt>
                <c:pt idx="7001">
                  <c:v>0.79681501012833</c:v>
                </c:pt>
                <c:pt idx="7002">
                  <c:v>0.79721176392346993</c:v>
                </c:pt>
                <c:pt idx="7003">
                  <c:v>0.79734780928218996</c:v>
                </c:pt>
                <c:pt idx="7004">
                  <c:v>0.79809849781533004</c:v>
                </c:pt>
                <c:pt idx="7005">
                  <c:v>0.7986833302537899</c:v>
                </c:pt>
                <c:pt idx="7006">
                  <c:v>0.79913103330678004</c:v>
                </c:pt>
                <c:pt idx="7007">
                  <c:v>0.79939716187700993</c:v>
                </c:pt>
                <c:pt idx="7008">
                  <c:v>0.79959120266753003</c:v>
                </c:pt>
                <c:pt idx="7009">
                  <c:v>0.80038200019089989</c:v>
                </c:pt>
                <c:pt idx="7010">
                  <c:v>0.80119014214247009</c:v>
                </c:pt>
                <c:pt idx="7011">
                  <c:v>0.80155708520163005</c:v>
                </c:pt>
                <c:pt idx="7012">
                  <c:v>0.80184977242754996</c:v>
                </c:pt>
                <c:pt idx="7013">
                  <c:v>0.80259666686702991</c:v>
                </c:pt>
                <c:pt idx="7014">
                  <c:v>0.80339978328752992</c:v>
                </c:pt>
                <c:pt idx="7015">
                  <c:v>0.80382270113561005</c:v>
                </c:pt>
                <c:pt idx="7016">
                  <c:v>0.80402655341090989</c:v>
                </c:pt>
                <c:pt idx="7017">
                  <c:v>0.80440157142687996</c:v>
                </c:pt>
                <c:pt idx="7018">
                  <c:v>0.80514629781283009</c:v>
                </c:pt>
                <c:pt idx="7019">
                  <c:v>0.8058818099713001</c:v>
                </c:pt>
                <c:pt idx="7020">
                  <c:v>0.8060931951900201</c:v>
                </c:pt>
                <c:pt idx="7021">
                  <c:v>0.80640268483075994</c:v>
                </c:pt>
                <c:pt idx="7022">
                  <c:v>0.80675390950187009</c:v>
                </c:pt>
                <c:pt idx="7023">
                  <c:v>0.80762438299229</c:v>
                </c:pt>
                <c:pt idx="7024">
                  <c:v>0.80799674618526995</c:v>
                </c:pt>
                <c:pt idx="7025">
                  <c:v>0.80838823062847998</c:v>
                </c:pt>
                <c:pt idx="7026">
                  <c:v>0.80852629325882996</c:v>
                </c:pt>
                <c:pt idx="7027">
                  <c:v>0.80873984653108</c:v>
                </c:pt>
                <c:pt idx="7028">
                  <c:v>0.80938375842810006</c:v>
                </c:pt>
                <c:pt idx="7029">
                  <c:v>0.81003525851246994</c:v>
                </c:pt>
                <c:pt idx="7030">
                  <c:v>0.81039786546458004</c:v>
                </c:pt>
                <c:pt idx="7031">
                  <c:v>0.8106482756467599</c:v>
                </c:pt>
                <c:pt idx="7032">
                  <c:v>0.81094204689943994</c:v>
                </c:pt>
                <c:pt idx="7033">
                  <c:v>0.81108080232505997</c:v>
                </c:pt>
                <c:pt idx="7034">
                  <c:v>0.81170475527278008</c:v>
                </c:pt>
                <c:pt idx="7035">
                  <c:v>0.81245318020659996</c:v>
                </c:pt>
                <c:pt idx="7036">
                  <c:v>0.81270413240216</c:v>
                </c:pt>
                <c:pt idx="7037">
                  <c:v>0.81289221104547993</c:v>
                </c:pt>
                <c:pt idx="7038">
                  <c:v>0.81302771439082</c:v>
                </c:pt>
                <c:pt idx="7039">
                  <c:v>0.81326023813141002</c:v>
                </c:pt>
                <c:pt idx="7040">
                  <c:v>0.81366729018078998</c:v>
                </c:pt>
                <c:pt idx="7041">
                  <c:v>0.81418437094658991</c:v>
                </c:pt>
                <c:pt idx="7042">
                  <c:v>0.81482069465626994</c:v>
                </c:pt>
                <c:pt idx="7043">
                  <c:v>0.81503424792851997</c:v>
                </c:pt>
                <c:pt idx="7044">
                  <c:v>0.81533018723473005</c:v>
                </c:pt>
                <c:pt idx="7045">
                  <c:v>0.81552802211892006</c:v>
                </c:pt>
                <c:pt idx="7046">
                  <c:v>0.81583696974627995</c:v>
                </c:pt>
                <c:pt idx="7047">
                  <c:v>0.81669551894230996</c:v>
                </c:pt>
                <c:pt idx="7048">
                  <c:v>0.81710744911212996</c:v>
                </c:pt>
                <c:pt idx="7049">
                  <c:v>0.81733657946687011</c:v>
                </c:pt>
                <c:pt idx="7050">
                  <c:v>0.81758713095461011</c:v>
                </c:pt>
                <c:pt idx="7051">
                  <c:v>0.81781531858815004</c:v>
                </c:pt>
                <c:pt idx="7052">
                  <c:v>0.81812480822889011</c:v>
                </c:pt>
                <c:pt idx="7053">
                  <c:v>0.81871506080115997</c:v>
                </c:pt>
                <c:pt idx="7054">
                  <c:v>0.81940992195604001</c:v>
                </c:pt>
                <c:pt idx="7055">
                  <c:v>0.81958553429159009</c:v>
                </c:pt>
                <c:pt idx="7056">
                  <c:v>0.81981805803218011</c:v>
                </c:pt>
                <c:pt idx="7057">
                  <c:v>0.82002077103679993</c:v>
                </c:pt>
                <c:pt idx="7058">
                  <c:v>0.82023974444285996</c:v>
                </c:pt>
                <c:pt idx="7059">
                  <c:v>0.82122675081026997</c:v>
                </c:pt>
                <c:pt idx="7060">
                  <c:v>0.82164572715404005</c:v>
                </c:pt>
                <c:pt idx="7061">
                  <c:v>0.82179044472686003</c:v>
                </c:pt>
                <c:pt idx="7062">
                  <c:v>0.8219899056511899</c:v>
                </c:pt>
                <c:pt idx="7063">
                  <c:v>0.82219749677623999</c:v>
                </c:pt>
                <c:pt idx="7064">
                  <c:v>0.82236931501811994</c:v>
                </c:pt>
                <c:pt idx="7065">
                  <c:v>0.82258774641080001</c:v>
                </c:pt>
                <c:pt idx="7066">
                  <c:v>0.82318016703659991</c:v>
                </c:pt>
                <c:pt idx="7067">
                  <c:v>0.82355524029648008</c:v>
                </c:pt>
                <c:pt idx="7068">
                  <c:v>0.82404359435306995</c:v>
                </c:pt>
                <c:pt idx="7069">
                  <c:v>0.82419102199278993</c:v>
                </c:pt>
                <c:pt idx="7070">
                  <c:v>0.82443872210806002</c:v>
                </c:pt>
                <c:pt idx="7071">
                  <c:v>0.82467124584865004</c:v>
                </c:pt>
                <c:pt idx="7072">
                  <c:v>0.8249807354893901</c:v>
                </c:pt>
                <c:pt idx="7073">
                  <c:v>0.82576502885219005</c:v>
                </c:pt>
                <c:pt idx="7074">
                  <c:v>0.82624525270804994</c:v>
                </c:pt>
                <c:pt idx="7075">
                  <c:v>0.82646856222116005</c:v>
                </c:pt>
                <c:pt idx="7076">
                  <c:v>0.82673035468434009</c:v>
                </c:pt>
                <c:pt idx="7077">
                  <c:v>0.8269384878227799</c:v>
                </c:pt>
                <c:pt idx="7078">
                  <c:v>0.82705231063286</c:v>
                </c:pt>
                <c:pt idx="7079">
                  <c:v>0.82758456777333</c:v>
                </c:pt>
                <c:pt idx="7080">
                  <c:v>0.82816723215826005</c:v>
                </c:pt>
                <c:pt idx="7081">
                  <c:v>0.82855206165901008</c:v>
                </c:pt>
                <c:pt idx="7082">
                  <c:v>0.82876669895802002</c:v>
                </c:pt>
                <c:pt idx="7083">
                  <c:v>0.82893182674937993</c:v>
                </c:pt>
                <c:pt idx="7084">
                  <c:v>0.82910762537487992</c:v>
                </c:pt>
                <c:pt idx="7085">
                  <c:v>0.82935044736970998</c:v>
                </c:pt>
                <c:pt idx="7086">
                  <c:v>0.82989625484471996</c:v>
                </c:pt>
                <c:pt idx="7087">
                  <c:v>0.83070385478290998</c:v>
                </c:pt>
                <c:pt idx="7088">
                  <c:v>0.83089301745299005</c:v>
                </c:pt>
                <c:pt idx="7089">
                  <c:v>0.83116727622394992</c:v>
                </c:pt>
                <c:pt idx="7090">
                  <c:v>0.83141768640613001</c:v>
                </c:pt>
                <c:pt idx="7091">
                  <c:v>0.83164587403966994</c:v>
                </c:pt>
                <c:pt idx="7092">
                  <c:v>0.83196620394804</c:v>
                </c:pt>
                <c:pt idx="7093">
                  <c:v>0.83259222940347999</c:v>
                </c:pt>
                <c:pt idx="7094">
                  <c:v>0.83300741165357994</c:v>
                </c:pt>
                <c:pt idx="7095">
                  <c:v>0.83322259096597007</c:v>
                </c:pt>
                <c:pt idx="7096">
                  <c:v>0.83347679524182006</c:v>
                </c:pt>
                <c:pt idx="7097">
                  <c:v>0.83371582314298998</c:v>
                </c:pt>
                <c:pt idx="7098">
                  <c:v>0.83393588057580992</c:v>
                </c:pt>
                <c:pt idx="7099">
                  <c:v>0.83420797129323998</c:v>
                </c:pt>
                <c:pt idx="7100">
                  <c:v>0.83474022843370999</c:v>
                </c:pt>
                <c:pt idx="7101">
                  <c:v>0.83513481417532009</c:v>
                </c:pt>
                <c:pt idx="7102">
                  <c:v>0.83550175723448006</c:v>
                </c:pt>
                <c:pt idx="7103">
                  <c:v>0.83568604178414008</c:v>
                </c:pt>
                <c:pt idx="7104">
                  <c:v>0.83590122109652998</c:v>
                </c:pt>
                <c:pt idx="7105">
                  <c:v>0.83622110971418007</c:v>
                </c:pt>
                <c:pt idx="7106">
                  <c:v>0.83636301649742006</c:v>
                </c:pt>
                <c:pt idx="7107">
                  <c:v>0.83681017753703002</c:v>
                </c:pt>
                <c:pt idx="7108">
                  <c:v>0.83731858608872001</c:v>
                </c:pt>
                <c:pt idx="7109">
                  <c:v>0.83773973048600991</c:v>
                </c:pt>
                <c:pt idx="7110">
                  <c:v>0.83796358201250998</c:v>
                </c:pt>
                <c:pt idx="7111">
                  <c:v>0.83828662198778003</c:v>
                </c:pt>
                <c:pt idx="7112">
                  <c:v>0.83837623467687994</c:v>
                </c:pt>
                <c:pt idx="7113">
                  <c:v>0.83857172102635991</c:v>
                </c:pt>
                <c:pt idx="7114">
                  <c:v>0.83881074892753005</c:v>
                </c:pt>
                <c:pt idx="7115">
                  <c:v>0.83946333303866005</c:v>
                </c:pt>
                <c:pt idx="7116">
                  <c:v>0.83983840629854001</c:v>
                </c:pt>
                <c:pt idx="7117">
                  <c:v>0.84016686640763005</c:v>
                </c:pt>
                <c:pt idx="7118">
                  <c:v>0.84035711310448002</c:v>
                </c:pt>
                <c:pt idx="7119">
                  <c:v>0.84054844382808991</c:v>
                </c:pt>
                <c:pt idx="7120">
                  <c:v>0.84064167012967994</c:v>
                </c:pt>
                <c:pt idx="7121">
                  <c:v>0.84086497964279006</c:v>
                </c:pt>
                <c:pt idx="7122">
                  <c:v>0.84120319599273996</c:v>
                </c:pt>
                <c:pt idx="7123">
                  <c:v>0.84186553634473005</c:v>
                </c:pt>
                <c:pt idx="7124">
                  <c:v>0.84224602973842999</c:v>
                </c:pt>
                <c:pt idx="7125">
                  <c:v>0.84254720235262992</c:v>
                </c:pt>
                <c:pt idx="7126">
                  <c:v>0.84270565708580003</c:v>
                </c:pt>
                <c:pt idx="7127">
                  <c:v>0.84295281518768994</c:v>
                </c:pt>
                <c:pt idx="7128">
                  <c:v>0.84310754555695011</c:v>
                </c:pt>
                <c:pt idx="7129">
                  <c:v>0.84331271207290004</c:v>
                </c:pt>
                <c:pt idx="7130">
                  <c:v>0.84388995632402009</c:v>
                </c:pt>
                <c:pt idx="7131">
                  <c:v>0.8444997213780201</c:v>
                </c:pt>
                <c:pt idx="7132">
                  <c:v>0.84476747598840007</c:v>
                </c:pt>
                <c:pt idx="7133">
                  <c:v>0.84500704590294995</c:v>
                </c:pt>
                <c:pt idx="7134">
                  <c:v>0.84521788910828999</c:v>
                </c:pt>
                <c:pt idx="7135">
                  <c:v>0.84534255218600007</c:v>
                </c:pt>
                <c:pt idx="7136">
                  <c:v>0.84558700022097999</c:v>
                </c:pt>
                <c:pt idx="7137">
                  <c:v>0.8458959478483401</c:v>
                </c:pt>
                <c:pt idx="7138">
                  <c:v>0.84639731022607001</c:v>
                </c:pt>
                <c:pt idx="7139">
                  <c:v>0.84693986562079004</c:v>
                </c:pt>
                <c:pt idx="7140">
                  <c:v>0.84710409567532996</c:v>
                </c:pt>
                <c:pt idx="7141">
                  <c:v>0.8473561318976599</c:v>
                </c:pt>
                <c:pt idx="7142">
                  <c:v>0.8475436685276001</c:v>
                </c:pt>
                <c:pt idx="7143">
                  <c:v>0.84766562153839997</c:v>
                </c:pt>
                <c:pt idx="7144">
                  <c:v>0.84794367440301999</c:v>
                </c:pt>
                <c:pt idx="7145">
                  <c:v>0.84841143195111002</c:v>
                </c:pt>
                <c:pt idx="7146">
                  <c:v>0.84911713337361006</c:v>
                </c:pt>
                <c:pt idx="7147">
                  <c:v>0.84941524073334995</c:v>
                </c:pt>
                <c:pt idx="7148">
                  <c:v>0.84965752071480005</c:v>
                </c:pt>
                <c:pt idx="7149">
                  <c:v>0.84986782190675991</c:v>
                </c:pt>
                <c:pt idx="7150">
                  <c:v>0.85002663182749005</c:v>
                </c:pt>
                <c:pt idx="7151">
                  <c:v>0.85030631073225993</c:v>
                </c:pt>
                <c:pt idx="7152">
                  <c:v>0.85080931826107009</c:v>
                </c:pt>
                <c:pt idx="7153">
                  <c:v>0.85137516112025002</c:v>
                </c:pt>
                <c:pt idx="7154">
                  <c:v>0.8517166295504901</c:v>
                </c:pt>
                <c:pt idx="7155">
                  <c:v>0.85185213289582995</c:v>
                </c:pt>
                <c:pt idx="7156">
                  <c:v>0.85211338334563003</c:v>
                </c:pt>
                <c:pt idx="7157">
                  <c:v>0.85238439003629995</c:v>
                </c:pt>
                <c:pt idx="7158">
                  <c:v>0.85262721203114</c:v>
                </c:pt>
                <c:pt idx="7159">
                  <c:v>0.85313399454267991</c:v>
                </c:pt>
                <c:pt idx="7160">
                  <c:v>0.85359307987666999</c:v>
                </c:pt>
                <c:pt idx="7161">
                  <c:v>0.85405812735786002</c:v>
                </c:pt>
                <c:pt idx="7162">
                  <c:v>0.85437683122607999</c:v>
                </c:pt>
                <c:pt idx="7163">
                  <c:v>0.85461911120754008</c:v>
                </c:pt>
                <c:pt idx="7164">
                  <c:v>0.85478636218923998</c:v>
                </c:pt>
                <c:pt idx="7165">
                  <c:v>0.85502074312311005</c:v>
                </c:pt>
                <c:pt idx="7166">
                  <c:v>0.8556538147525099</c:v>
                </c:pt>
                <c:pt idx="7167">
                  <c:v>0.85623322705715998</c:v>
                </c:pt>
                <c:pt idx="7168">
                  <c:v>0.85643106194134</c:v>
                </c:pt>
                <c:pt idx="7169">
                  <c:v>0.85662239266495011</c:v>
                </c:pt>
                <c:pt idx="7170">
                  <c:v>0.85675464393</c:v>
                </c:pt>
                <c:pt idx="7171">
                  <c:v>0.85693892847965003</c:v>
                </c:pt>
                <c:pt idx="7172">
                  <c:v>0.85726130062514994</c:v>
                </c:pt>
                <c:pt idx="7173">
                  <c:v>0.85747118562012004</c:v>
                </c:pt>
                <c:pt idx="7174">
                  <c:v>0.85806469027269006</c:v>
                </c:pt>
                <c:pt idx="7175">
                  <c:v>0.85866361505906008</c:v>
                </c:pt>
                <c:pt idx="7176">
                  <c:v>0.85895250819131008</c:v>
                </c:pt>
                <c:pt idx="7177">
                  <c:v>0.85919045206572009</c:v>
                </c:pt>
                <c:pt idx="7178">
                  <c:v>0.85965712558704999</c:v>
                </c:pt>
                <c:pt idx="7179">
                  <c:v>0.86012108904147011</c:v>
                </c:pt>
                <c:pt idx="7180">
                  <c:v>0.86042570056177992</c:v>
                </c:pt>
                <c:pt idx="7181">
                  <c:v>0.86086256334714006</c:v>
                </c:pt>
                <c:pt idx="7182">
                  <c:v>0.86113411205118995</c:v>
                </c:pt>
                <c:pt idx="7183">
                  <c:v>0.86143221941092007</c:v>
                </c:pt>
                <c:pt idx="7184">
                  <c:v>0.86168859174029011</c:v>
                </c:pt>
                <c:pt idx="7185">
                  <c:v>0.86244686846078</c:v>
                </c:pt>
                <c:pt idx="7186">
                  <c:v>0.86295473499909003</c:v>
                </c:pt>
                <c:pt idx="7187">
                  <c:v>0.86329240933565998</c:v>
                </c:pt>
                <c:pt idx="7188">
                  <c:v>0.86370650755900003</c:v>
                </c:pt>
                <c:pt idx="7189">
                  <c:v>0.86396287988837006</c:v>
                </c:pt>
                <c:pt idx="7190">
                  <c:v>0.86433361704119993</c:v>
                </c:pt>
                <c:pt idx="7191">
                  <c:v>0.86471356842151992</c:v>
                </c:pt>
                <c:pt idx="7192">
                  <c:v>0.86526588005710003</c:v>
                </c:pt>
                <c:pt idx="7193">
                  <c:v>0.86557428567107997</c:v>
                </c:pt>
                <c:pt idx="7194">
                  <c:v>0.86577212055526998</c:v>
                </c:pt>
                <c:pt idx="7195">
                  <c:v>0.86608215220939</c:v>
                </c:pt>
                <c:pt idx="7196">
                  <c:v>0.86628649125414992</c:v>
                </c:pt>
                <c:pt idx="7197">
                  <c:v>0.86648595217848001</c:v>
                </c:pt>
                <c:pt idx="7198">
                  <c:v>0.86693582328498997</c:v>
                </c:pt>
                <c:pt idx="7199">
                  <c:v>0.86767675557727997</c:v>
                </c:pt>
                <c:pt idx="7200">
                  <c:v>0.86796456468277006</c:v>
                </c:pt>
                <c:pt idx="7201">
                  <c:v>0.86821985298536997</c:v>
                </c:pt>
                <c:pt idx="7202">
                  <c:v>0.86848977564927998</c:v>
                </c:pt>
                <c:pt idx="7203">
                  <c:v>0.86872175737649004</c:v>
                </c:pt>
                <c:pt idx="7204">
                  <c:v>0.86902149077637003</c:v>
                </c:pt>
                <c:pt idx="7205">
                  <c:v>0.86977434736303993</c:v>
                </c:pt>
                <c:pt idx="7206">
                  <c:v>0.87009467727140999</c:v>
                </c:pt>
                <c:pt idx="7207">
                  <c:v>0.87037258162488995</c:v>
                </c:pt>
                <c:pt idx="7208">
                  <c:v>0.87060471186325006</c:v>
                </c:pt>
                <c:pt idx="7209">
                  <c:v>0.87079224849319004</c:v>
                </c:pt>
                <c:pt idx="7210">
                  <c:v>0.87093588203924011</c:v>
                </c:pt>
                <c:pt idx="7211">
                  <c:v>0.87111257840156009</c:v>
                </c:pt>
                <c:pt idx="7212">
                  <c:v>0.87134239207523989</c:v>
                </c:pt>
                <c:pt idx="7213">
                  <c:v>0.87184971660016997</c:v>
                </c:pt>
                <c:pt idx="7214">
                  <c:v>0.87241991467733992</c:v>
                </c:pt>
                <c:pt idx="7215">
                  <c:v>0.87253482151417994</c:v>
                </c:pt>
                <c:pt idx="7216">
                  <c:v>0.87279173585692993</c:v>
                </c:pt>
                <c:pt idx="7217">
                  <c:v>0.87303401583839002</c:v>
                </c:pt>
                <c:pt idx="7218">
                  <c:v>0.87321017018732006</c:v>
                </c:pt>
                <c:pt idx="7219">
                  <c:v>0.87338578252287991</c:v>
                </c:pt>
                <c:pt idx="7220">
                  <c:v>0.87366600344102996</c:v>
                </c:pt>
                <c:pt idx="7221">
                  <c:v>0.87417820608639007</c:v>
                </c:pt>
                <c:pt idx="7222">
                  <c:v>0.87473593785577997</c:v>
                </c:pt>
                <c:pt idx="7223">
                  <c:v>0.87491046616456991</c:v>
                </c:pt>
                <c:pt idx="7224">
                  <c:v>0.87514567717985003</c:v>
                </c:pt>
                <c:pt idx="7225">
                  <c:v>0.87537442961899004</c:v>
                </c:pt>
                <c:pt idx="7226">
                  <c:v>0.87550566822506992</c:v>
                </c:pt>
                <c:pt idx="7227">
                  <c:v>0.87573649455772995</c:v>
                </c:pt>
                <c:pt idx="7228">
                  <c:v>0.87615926499516994</c:v>
                </c:pt>
                <c:pt idx="7229">
                  <c:v>0.87693759621075995</c:v>
                </c:pt>
                <c:pt idx="7230">
                  <c:v>0.87720535082113993</c:v>
                </c:pt>
                <c:pt idx="7231">
                  <c:v>0.87736687080878006</c:v>
                </c:pt>
                <c:pt idx="7232">
                  <c:v>0.87762812125857992</c:v>
                </c:pt>
                <c:pt idx="7233">
                  <c:v>0.87781240580823994</c:v>
                </c:pt>
                <c:pt idx="7234">
                  <c:v>0.87828829355704996</c:v>
                </c:pt>
                <c:pt idx="7235">
                  <c:v>0.87868558936557006</c:v>
                </c:pt>
                <c:pt idx="7236">
                  <c:v>0.87947476084879006</c:v>
                </c:pt>
                <c:pt idx="7237">
                  <c:v>0.87957882741801008</c:v>
                </c:pt>
                <c:pt idx="7238">
                  <c:v>0.87981514525227</c:v>
                </c:pt>
                <c:pt idx="7239">
                  <c:v>0.87998100134696</c:v>
                </c:pt>
                <c:pt idx="7240">
                  <c:v>0.88034686037936005</c:v>
                </c:pt>
                <c:pt idx="7241">
                  <c:v>0.88052735083533995</c:v>
                </c:pt>
                <c:pt idx="7242">
                  <c:v>0.88078751725837989</c:v>
                </c:pt>
                <c:pt idx="7243">
                  <c:v>0.88110784716674995</c:v>
                </c:pt>
                <c:pt idx="7244">
                  <c:v>0.88179241006737996</c:v>
                </c:pt>
                <c:pt idx="7245">
                  <c:v>0.88200867340653</c:v>
                </c:pt>
                <c:pt idx="7246">
                  <c:v>0.88224119714712002</c:v>
                </c:pt>
                <c:pt idx="7247">
                  <c:v>0.8824699267940499</c:v>
                </c:pt>
                <c:pt idx="7248">
                  <c:v>0.88268564811981998</c:v>
                </c:pt>
                <c:pt idx="7249">
                  <c:v>0.8831279310389899</c:v>
                </c:pt>
                <c:pt idx="7250">
                  <c:v>0.88371601555773993</c:v>
                </c:pt>
                <c:pt idx="7251">
                  <c:v>0.8843425830265601</c:v>
                </c:pt>
                <c:pt idx="7252">
                  <c:v>0.88446128395707002</c:v>
                </c:pt>
                <c:pt idx="7253">
                  <c:v>0.88458974112845001</c:v>
                </c:pt>
                <c:pt idx="7254">
                  <c:v>0.88494313385307999</c:v>
                </c:pt>
                <c:pt idx="7255">
                  <c:v>0.88518053571410005</c:v>
                </c:pt>
                <c:pt idx="7256">
                  <c:v>0.88560845263260002</c:v>
                </c:pt>
                <c:pt idx="7257">
                  <c:v>0.88593718639445007</c:v>
                </c:pt>
                <c:pt idx="7258">
                  <c:v>0.88666023224515</c:v>
                </c:pt>
                <c:pt idx="7259">
                  <c:v>0.88682012619264006</c:v>
                </c:pt>
                <c:pt idx="7260">
                  <c:v>0.88713557798058007</c:v>
                </c:pt>
                <c:pt idx="7261">
                  <c:v>0.88730306011540994</c:v>
                </c:pt>
                <c:pt idx="7262">
                  <c:v>0.88758978519413989</c:v>
                </c:pt>
                <c:pt idx="7263">
                  <c:v>0.88795727026668003</c:v>
                </c:pt>
                <c:pt idx="7264">
                  <c:v>0.88837733063721003</c:v>
                </c:pt>
                <c:pt idx="7265">
                  <c:v>0.88908791018014011</c:v>
                </c:pt>
                <c:pt idx="7266">
                  <c:v>0.88924888815440006</c:v>
                </c:pt>
                <c:pt idx="7267">
                  <c:v>0.88940498800822998</c:v>
                </c:pt>
                <c:pt idx="7268">
                  <c:v>0.88967870852783992</c:v>
                </c:pt>
                <c:pt idx="7269">
                  <c:v>0.89000066071431005</c:v>
                </c:pt>
                <c:pt idx="7270">
                  <c:v>0.89028413371275006</c:v>
                </c:pt>
                <c:pt idx="7271">
                  <c:v>0.89067113126701991</c:v>
                </c:pt>
                <c:pt idx="7272">
                  <c:v>0.89115785928345992</c:v>
                </c:pt>
                <c:pt idx="7273">
                  <c:v>0.89157249952017992</c:v>
                </c:pt>
                <c:pt idx="7274">
                  <c:v>0.89175570004307003</c:v>
                </c:pt>
                <c:pt idx="7275">
                  <c:v>0.89189011936164997</c:v>
                </c:pt>
                <c:pt idx="7276">
                  <c:v>0.89213185732971989</c:v>
                </c:pt>
                <c:pt idx="7277">
                  <c:v>0.89243050670283997</c:v>
                </c:pt>
                <c:pt idx="7278">
                  <c:v>0.89289663821077991</c:v>
                </c:pt>
                <c:pt idx="7279">
                  <c:v>0.89348147064923999</c:v>
                </c:pt>
                <c:pt idx="7280">
                  <c:v>0.89397687087977995</c:v>
                </c:pt>
                <c:pt idx="7281">
                  <c:v>0.89411020617158998</c:v>
                </c:pt>
                <c:pt idx="7282">
                  <c:v>0.89423053314224998</c:v>
                </c:pt>
                <c:pt idx="7283">
                  <c:v>0.89442511594615004</c:v>
                </c:pt>
                <c:pt idx="7284">
                  <c:v>0.89472554727343989</c:v>
                </c:pt>
                <c:pt idx="7285">
                  <c:v>0.89503921710719991</c:v>
                </c:pt>
                <c:pt idx="7286">
                  <c:v>0.89551293680248989</c:v>
                </c:pt>
                <c:pt idx="7287">
                  <c:v>0.89612920601706003</c:v>
                </c:pt>
                <c:pt idx="7288">
                  <c:v>0.89639099848025006</c:v>
                </c:pt>
                <c:pt idx="7289">
                  <c:v>0.89652433377206009</c:v>
                </c:pt>
                <c:pt idx="7290">
                  <c:v>0.8966565850371</c:v>
                </c:pt>
                <c:pt idx="7291">
                  <c:v>0.89697149481166005</c:v>
                </c:pt>
                <c:pt idx="7292">
                  <c:v>0.89715252728101991</c:v>
                </c:pt>
                <c:pt idx="7293">
                  <c:v>0.89756662550435995</c:v>
                </c:pt>
                <c:pt idx="7294">
                  <c:v>0.89834333067982008</c:v>
                </c:pt>
                <c:pt idx="7295">
                  <c:v>0.8986268036782501</c:v>
                </c:pt>
                <c:pt idx="7296">
                  <c:v>0.8988831760076299</c:v>
                </c:pt>
                <c:pt idx="7297">
                  <c:v>0.89900946512548008</c:v>
                </c:pt>
                <c:pt idx="7298">
                  <c:v>0.89920621598289996</c:v>
                </c:pt>
                <c:pt idx="7299">
                  <c:v>0.89944470187068992</c:v>
                </c:pt>
                <c:pt idx="7300">
                  <c:v>0.89970107420005996</c:v>
                </c:pt>
                <c:pt idx="7301">
                  <c:v>0.90010758423605997</c:v>
                </c:pt>
                <c:pt idx="7302">
                  <c:v>0.90083442418043003</c:v>
                </c:pt>
                <c:pt idx="7303">
                  <c:v>0.90114391382117009</c:v>
                </c:pt>
                <c:pt idx="7304">
                  <c:v>0.90134012266522001</c:v>
                </c:pt>
                <c:pt idx="7305">
                  <c:v>0.90146044963587002</c:v>
                </c:pt>
                <c:pt idx="7306">
                  <c:v>0.90169405740322994</c:v>
                </c:pt>
                <c:pt idx="7307">
                  <c:v>0.90213037817519992</c:v>
                </c:pt>
                <c:pt idx="7308">
                  <c:v>0.90258458538875996</c:v>
                </c:pt>
                <c:pt idx="7309">
                  <c:v>0.9032192830582999</c:v>
                </c:pt>
                <c:pt idx="7310">
                  <c:v>0.90354340706034009</c:v>
                </c:pt>
                <c:pt idx="7311">
                  <c:v>0.90374015791776996</c:v>
                </c:pt>
                <c:pt idx="7312">
                  <c:v>0.90385994287504001</c:v>
                </c:pt>
                <c:pt idx="7313">
                  <c:v>0.90408162634801004</c:v>
                </c:pt>
                <c:pt idx="7314">
                  <c:v>0.90427133103147006</c:v>
                </c:pt>
                <c:pt idx="7315">
                  <c:v>0.90456889637783</c:v>
                </c:pt>
                <c:pt idx="7316">
                  <c:v>0.90502798171182008</c:v>
                </c:pt>
                <c:pt idx="7317">
                  <c:v>0.90543991188163009</c:v>
                </c:pt>
                <c:pt idx="7318">
                  <c:v>0.90596945895520009</c:v>
                </c:pt>
                <c:pt idx="7319">
                  <c:v>0.9061700039062901</c:v>
                </c:pt>
                <c:pt idx="7320">
                  <c:v>0.90637542697781992</c:v>
                </c:pt>
                <c:pt idx="7321">
                  <c:v>0.90655537542042008</c:v>
                </c:pt>
                <c:pt idx="7322">
                  <c:v>0.90686269700764011</c:v>
                </c:pt>
                <c:pt idx="7323">
                  <c:v>0.90719657725053993</c:v>
                </c:pt>
                <c:pt idx="7324">
                  <c:v>0.90757808470942991</c:v>
                </c:pt>
                <c:pt idx="7325">
                  <c:v>0.90821881448773989</c:v>
                </c:pt>
                <c:pt idx="7326">
                  <c:v>0.9083982209169601</c:v>
                </c:pt>
                <c:pt idx="7327">
                  <c:v>0.90861394224272996</c:v>
                </c:pt>
                <c:pt idx="7328">
                  <c:v>0.90871855082532993</c:v>
                </c:pt>
                <c:pt idx="7329">
                  <c:v>0.90884321390303002</c:v>
                </c:pt>
                <c:pt idx="7330">
                  <c:v>0.90921197263789</c:v>
                </c:pt>
                <c:pt idx="7331">
                  <c:v>0.90948929385357991</c:v>
                </c:pt>
                <c:pt idx="7332">
                  <c:v>0.91006328602441999</c:v>
                </c:pt>
                <c:pt idx="7333">
                  <c:v>0.91060150531207995</c:v>
                </c:pt>
                <c:pt idx="7334">
                  <c:v>0.91084974744073</c:v>
                </c:pt>
                <c:pt idx="7335">
                  <c:v>0.91105029239183</c:v>
                </c:pt>
                <c:pt idx="7336">
                  <c:v>0.91117170338924991</c:v>
                </c:pt>
                <c:pt idx="7337">
                  <c:v>0.91148227705674989</c:v>
                </c:pt>
                <c:pt idx="7338">
                  <c:v>0.91178309448339001</c:v>
                </c:pt>
                <c:pt idx="7339">
                  <c:v>0.91223188156314006</c:v>
                </c:pt>
                <c:pt idx="7340">
                  <c:v>0.91309910297327002</c:v>
                </c:pt>
                <c:pt idx="7341">
                  <c:v>0.91334246698149002</c:v>
                </c:pt>
                <c:pt idx="7342">
                  <c:v>0.91352295743747991</c:v>
                </c:pt>
                <c:pt idx="7343">
                  <c:v>0.91385703566337995</c:v>
                </c:pt>
                <c:pt idx="7344">
                  <c:v>0.91406226075190999</c:v>
                </c:pt>
                <c:pt idx="7345">
                  <c:v>0.91436362019193007</c:v>
                </c:pt>
                <c:pt idx="7346">
                  <c:v>0.91541295809819001</c:v>
                </c:pt>
                <c:pt idx="7347">
                  <c:v>0.91563030546410995</c:v>
                </c:pt>
                <c:pt idx="7348">
                  <c:v>0.9157647247826799</c:v>
                </c:pt>
                <c:pt idx="7349">
                  <c:v>0.91606933630298992</c:v>
                </c:pt>
                <c:pt idx="7350">
                  <c:v>0.91641026271985004</c:v>
                </c:pt>
                <c:pt idx="7351">
                  <c:v>0.91695444415470995</c:v>
                </c:pt>
                <c:pt idx="7352">
                  <c:v>0.91774036355763999</c:v>
                </c:pt>
                <c:pt idx="7353">
                  <c:v>0.91791218179952994</c:v>
                </c:pt>
                <c:pt idx="7354">
                  <c:v>0.91819402875782008</c:v>
                </c:pt>
                <c:pt idx="7355">
                  <c:v>0.9186428158375699</c:v>
                </c:pt>
                <c:pt idx="7356">
                  <c:v>0.91920172414283008</c:v>
                </c:pt>
                <c:pt idx="7357">
                  <c:v>0.91984337547721995</c:v>
                </c:pt>
                <c:pt idx="7358">
                  <c:v>0.92036370832330006</c:v>
                </c:pt>
                <c:pt idx="7359">
                  <c:v>0.92095721297587008</c:v>
                </c:pt>
                <c:pt idx="7360">
                  <c:v>0.92139407576122001</c:v>
                </c:pt>
                <c:pt idx="7361">
                  <c:v>0.92247701849713004</c:v>
                </c:pt>
                <c:pt idx="7362">
                  <c:v>0.9226928873001401</c:v>
                </c:pt>
                <c:pt idx="7363">
                  <c:v>0.9227946383385901</c:v>
                </c:pt>
                <c:pt idx="7364">
                  <c:v>0.92339573117848994</c:v>
                </c:pt>
                <c:pt idx="7365">
                  <c:v>0.92408625622630991</c:v>
                </c:pt>
                <c:pt idx="7366">
                  <c:v>0.92475401671211999</c:v>
                </c:pt>
                <c:pt idx="7367">
                  <c:v>0.92501580917530002</c:v>
                </c:pt>
                <c:pt idx="7368">
                  <c:v>0.92534752136468001</c:v>
                </c:pt>
                <c:pt idx="7369">
                  <c:v>0.92561473396167004</c:v>
                </c:pt>
                <c:pt idx="7370">
                  <c:v>0.9261995664001399</c:v>
                </c:pt>
                <c:pt idx="7371">
                  <c:v>0.92681637762808999</c:v>
                </c:pt>
                <c:pt idx="7372">
                  <c:v>0.92722342967747995</c:v>
                </c:pt>
                <c:pt idx="7373">
                  <c:v>0.92748847422094993</c:v>
                </c:pt>
                <c:pt idx="7374">
                  <c:v>0.92796490398313991</c:v>
                </c:pt>
                <c:pt idx="7375">
                  <c:v>0.92888090659760003</c:v>
                </c:pt>
                <c:pt idx="7376">
                  <c:v>0.92913998899388006</c:v>
                </c:pt>
                <c:pt idx="7377">
                  <c:v>0.9295004278924599</c:v>
                </c:pt>
                <c:pt idx="7378">
                  <c:v>0.92990449362571992</c:v>
                </c:pt>
                <c:pt idx="7379">
                  <c:v>0.93061751747138999</c:v>
                </c:pt>
                <c:pt idx="7380">
                  <c:v>0.93128094185014998</c:v>
                </c:pt>
                <c:pt idx="7381">
                  <c:v>0.93182295523148007</c:v>
                </c:pt>
                <c:pt idx="7382">
                  <c:v>0.93263922738377003</c:v>
                </c:pt>
                <c:pt idx="7383">
                  <c:v>0.93336010518094992</c:v>
                </c:pt>
                <c:pt idx="7384">
                  <c:v>0.93381106031422001</c:v>
                </c:pt>
                <c:pt idx="7385">
                  <c:v>0.9343476535617401</c:v>
                </c:pt>
                <c:pt idx="7386">
                  <c:v>0.93478018024004994</c:v>
                </c:pt>
                <c:pt idx="7387">
                  <c:v>0.93540346398168994</c:v>
                </c:pt>
                <c:pt idx="7388">
                  <c:v>0.93576285050041008</c:v>
                </c:pt>
                <c:pt idx="7389">
                  <c:v>0.93687451994551996</c:v>
                </c:pt>
                <c:pt idx="7390">
                  <c:v>0.93732764313232009</c:v>
                </c:pt>
                <c:pt idx="7391">
                  <c:v>0.93784743396502002</c:v>
                </c:pt>
                <c:pt idx="7392">
                  <c:v>0.93833199392792999</c:v>
                </c:pt>
                <c:pt idx="7393">
                  <c:v>0.93938295787434001</c:v>
                </c:pt>
                <c:pt idx="7394">
                  <c:v>0.93995911809869992</c:v>
                </c:pt>
                <c:pt idx="7395">
                  <c:v>0.94051142973428004</c:v>
                </c:pt>
                <c:pt idx="7396">
                  <c:v>0.94131252551188993</c:v>
                </c:pt>
                <c:pt idx="7397">
                  <c:v>0.94207134424576</c:v>
                </c:pt>
                <c:pt idx="7398">
                  <c:v>0.94228454281485008</c:v>
                </c:pt>
                <c:pt idx="7399">
                  <c:v>0.94257704273054999</c:v>
                </c:pt>
                <c:pt idx="7400">
                  <c:v>0.94308057316180993</c:v>
                </c:pt>
                <c:pt idx="7401">
                  <c:v>0.94406378543555003</c:v>
                </c:pt>
                <c:pt idx="7402">
                  <c:v>0.94433425011283001</c:v>
                </c:pt>
                <c:pt idx="7403">
                  <c:v>0.94475647853689004</c:v>
                </c:pt>
                <c:pt idx="7404">
                  <c:v>0.9454860285481701</c:v>
                </c:pt>
                <c:pt idx="7405">
                  <c:v>0.94624647332218004</c:v>
                </c:pt>
                <c:pt idx="7406">
                  <c:v>0.94648983733040004</c:v>
                </c:pt>
                <c:pt idx="7407">
                  <c:v>0.94688388105862997</c:v>
                </c:pt>
                <c:pt idx="7408">
                  <c:v>0.94754134329019002</c:v>
                </c:pt>
                <c:pt idx="7409">
                  <c:v>0.94784216071682992</c:v>
                </c:pt>
                <c:pt idx="7410">
                  <c:v>0.94843566536938995</c:v>
                </c:pt>
                <c:pt idx="7411">
                  <c:v>0.94900315337964991</c:v>
                </c:pt>
                <c:pt idx="7412">
                  <c:v>0.94937985267967995</c:v>
                </c:pt>
                <c:pt idx="7413">
                  <c:v>0.94973053533739993</c:v>
                </c:pt>
                <c:pt idx="7414">
                  <c:v>0.95046496346911002</c:v>
                </c:pt>
                <c:pt idx="7415">
                  <c:v>0.95072241982524996</c:v>
                </c:pt>
                <c:pt idx="7416">
                  <c:v>0.95158584714171002</c:v>
                </c:pt>
                <c:pt idx="7417">
                  <c:v>0.95208666750605997</c:v>
                </c:pt>
                <c:pt idx="7418">
                  <c:v>0.95271486101503</c:v>
                </c:pt>
                <c:pt idx="7419">
                  <c:v>0.95331703788168998</c:v>
                </c:pt>
                <c:pt idx="7420">
                  <c:v>0.95383050560902993</c:v>
                </c:pt>
                <c:pt idx="7421">
                  <c:v>0.95443477629207996</c:v>
                </c:pt>
                <c:pt idx="7422">
                  <c:v>0.95479781843950007</c:v>
                </c:pt>
                <c:pt idx="7423">
                  <c:v>0.95533712175392993</c:v>
                </c:pt>
                <c:pt idx="7424">
                  <c:v>0.95597723955729008</c:v>
                </c:pt>
                <c:pt idx="7425">
                  <c:v>0.95680652003073008</c:v>
                </c:pt>
                <c:pt idx="7426">
                  <c:v>0.95718647141104007</c:v>
                </c:pt>
                <c:pt idx="7427">
                  <c:v>0.95748186870386998</c:v>
                </c:pt>
                <c:pt idx="7428">
                  <c:v>0.95801575188449006</c:v>
                </c:pt>
                <c:pt idx="7429">
                  <c:v>0.95865099156740996</c:v>
                </c:pt>
                <c:pt idx="7430">
                  <c:v>0.95901143046600001</c:v>
                </c:pt>
                <c:pt idx="7431">
                  <c:v>0.9595252591515</c:v>
                </c:pt>
                <c:pt idx="7432">
                  <c:v>0.96023421265428999</c:v>
                </c:pt>
                <c:pt idx="7433">
                  <c:v>0.96106132507420994</c:v>
                </c:pt>
                <c:pt idx="7434">
                  <c:v>0.96145482678904992</c:v>
                </c:pt>
                <c:pt idx="7435">
                  <c:v>0.96235727906898005</c:v>
                </c:pt>
                <c:pt idx="7436">
                  <c:v>0.96308520304011003</c:v>
                </c:pt>
                <c:pt idx="7437">
                  <c:v>0.96351989777193991</c:v>
                </c:pt>
                <c:pt idx="7438">
                  <c:v>0.9641139444378799</c:v>
                </c:pt>
                <c:pt idx="7439">
                  <c:v>0.9652055593878901</c:v>
                </c:pt>
                <c:pt idx="7440">
                  <c:v>0.96564892633381993</c:v>
                </c:pt>
                <c:pt idx="7441">
                  <c:v>0.9662475181644099</c:v>
                </c:pt>
                <c:pt idx="7442">
                  <c:v>0.96665923927663</c:v>
                </c:pt>
                <c:pt idx="7443">
                  <c:v>0.96738011707381011</c:v>
                </c:pt>
                <c:pt idx="7444">
                  <c:v>0.9678803954247801</c:v>
                </c:pt>
                <c:pt idx="7445">
                  <c:v>0.96892214514370001</c:v>
                </c:pt>
                <c:pt idx="7446">
                  <c:v>0.96976660199182008</c:v>
                </c:pt>
                <c:pt idx="7447">
                  <c:v>0.97039642154092998</c:v>
                </c:pt>
                <c:pt idx="7448">
                  <c:v>0.97072759171693002</c:v>
                </c:pt>
                <c:pt idx="7449">
                  <c:v>0.9720370960462299</c:v>
                </c:pt>
                <c:pt idx="7450">
                  <c:v>0.97257585734728003</c:v>
                </c:pt>
                <c:pt idx="7451">
                  <c:v>0.97292762403176991</c:v>
                </c:pt>
                <c:pt idx="7452">
                  <c:v>0.97369782504663993</c:v>
                </c:pt>
                <c:pt idx="7453">
                  <c:v>0.97417804890251003</c:v>
                </c:pt>
                <c:pt idx="7454">
                  <c:v>0.97496776239910998</c:v>
                </c:pt>
                <c:pt idx="7455">
                  <c:v>0.97577265227039001</c:v>
                </c:pt>
                <c:pt idx="7456">
                  <c:v>0.9762420358586299</c:v>
                </c:pt>
                <c:pt idx="7457">
                  <c:v>0.97693798104026008</c:v>
                </c:pt>
                <c:pt idx="7458">
                  <c:v>0.97794233183587997</c:v>
                </c:pt>
                <c:pt idx="7459">
                  <c:v>0.97845616052137996</c:v>
                </c:pt>
                <c:pt idx="7460">
                  <c:v>0.97907893389653999</c:v>
                </c:pt>
                <c:pt idx="7461">
                  <c:v>0.98008328469214989</c:v>
                </c:pt>
                <c:pt idx="7462">
                  <c:v>0.98077304969895995</c:v>
                </c:pt>
                <c:pt idx="7463">
                  <c:v>0.98118519789639991</c:v>
                </c:pt>
                <c:pt idx="7464">
                  <c:v>0.98218358654482008</c:v>
                </c:pt>
                <c:pt idx="7465">
                  <c:v>0.98291422058286004</c:v>
                </c:pt>
                <c:pt idx="7466">
                  <c:v>0.98413646075777006</c:v>
                </c:pt>
                <c:pt idx="7467">
                  <c:v>0.98495869505725997</c:v>
                </c:pt>
                <c:pt idx="7468">
                  <c:v>0.98643297145448994</c:v>
                </c:pt>
                <c:pt idx="7469">
                  <c:v>0.98741184762117995</c:v>
                </c:pt>
                <c:pt idx="7470">
                  <c:v>0.98951408226577997</c:v>
                </c:pt>
                <c:pt idx="7471">
                  <c:v>0.99132193215413</c:v>
                </c:pt>
                <c:pt idx="7472">
                  <c:v>0.9947987722376801</c:v>
                </c:pt>
                <c:pt idx="7473">
                  <c:v>0.99718163881974009</c:v>
                </c:pt>
              </c:numCache>
            </c:numRef>
          </c:xVal>
          <c:yVal>
            <c:numRef>
              <c:f>Sheet1!$E$2:$E$7475</c:f>
              <c:numCache>
                <c:formatCode>0%</c:formatCode>
                <c:ptCount val="7474"/>
                <c:pt idx="0">
                  <c:v>1.6650021081933031E-2</c:v>
                </c:pt>
                <c:pt idx="1">
                  <c:v>1.7720002579853955E-2</c:v>
                </c:pt>
                <c:pt idx="2">
                  <c:v>1.9083988002877028E-2</c:v>
                </c:pt>
                <c:pt idx="3">
                  <c:v>2.1204672052808959E-2</c:v>
                </c:pt>
                <c:pt idx="4">
                  <c:v>2.2525279847540047E-2</c:v>
                </c:pt>
                <c:pt idx="5">
                  <c:v>2.4698980998720033E-2</c:v>
                </c:pt>
                <c:pt idx="6">
                  <c:v>2.6091884840607982E-2</c:v>
                </c:pt>
                <c:pt idx="7">
                  <c:v>2.8090414379667972E-2</c:v>
                </c:pt>
                <c:pt idx="8">
                  <c:v>2.8779432158572038E-2</c:v>
                </c:pt>
                <c:pt idx="9">
                  <c:v>2.9897172111016945E-2</c:v>
                </c:pt>
                <c:pt idx="10">
                  <c:v>3.1027161268419978E-2</c:v>
                </c:pt>
                <c:pt idx="11">
                  <c:v>3.2959473350594015E-2</c:v>
                </c:pt>
                <c:pt idx="12">
                  <c:v>3.4056420704841051E-2</c:v>
                </c:pt>
                <c:pt idx="13">
                  <c:v>3.4515122380297969E-2</c:v>
                </c:pt>
                <c:pt idx="14">
                  <c:v>3.5063274302181036E-2</c:v>
                </c:pt>
                <c:pt idx="15">
                  <c:v>3.5996010217445029E-2</c:v>
                </c:pt>
                <c:pt idx="16">
                  <c:v>3.631824234094605E-2</c:v>
                </c:pt>
                <c:pt idx="17">
                  <c:v>3.7111953831457045E-2</c:v>
                </c:pt>
                <c:pt idx="18">
                  <c:v>3.7690827251622983E-2</c:v>
                </c:pt>
                <c:pt idx="19">
                  <c:v>3.8384865671468038E-2</c:v>
                </c:pt>
                <c:pt idx="20">
                  <c:v>3.905694771206103E-2</c:v>
                </c:pt>
                <c:pt idx="21">
                  <c:v>4.0508249850245037E-2</c:v>
                </c:pt>
                <c:pt idx="22">
                  <c:v>4.1192163203942034E-2</c:v>
                </c:pt>
                <c:pt idx="23">
                  <c:v>4.2068281464577972E-2</c:v>
                </c:pt>
                <c:pt idx="24">
                  <c:v>4.3186704802373965E-2</c:v>
                </c:pt>
                <c:pt idx="25">
                  <c:v>4.3593266039467005E-2</c:v>
                </c:pt>
                <c:pt idx="26">
                  <c:v>4.5138198740411029E-2</c:v>
                </c:pt>
                <c:pt idx="27">
                  <c:v>4.5779130573000981E-2</c:v>
                </c:pt>
                <c:pt idx="28">
                  <c:v>4.6615362733174015E-2</c:v>
                </c:pt>
                <c:pt idx="29">
                  <c:v>4.723825404725801E-2</c:v>
                </c:pt>
                <c:pt idx="30">
                  <c:v>4.7624866214113992E-2</c:v>
                </c:pt>
                <c:pt idx="31">
                  <c:v>4.8203694148576948E-2</c:v>
                </c:pt>
                <c:pt idx="32">
                  <c:v>4.8599915651334036E-2</c:v>
                </c:pt>
                <c:pt idx="33">
                  <c:v>4.8878993405450988E-2</c:v>
                </c:pt>
                <c:pt idx="34">
                  <c:v>4.970708084729103E-2</c:v>
                </c:pt>
                <c:pt idx="35">
                  <c:v>5.0350181072211009E-2</c:v>
                </c:pt>
                <c:pt idx="36">
                  <c:v>5.0895522989651054E-2</c:v>
                </c:pt>
                <c:pt idx="37">
                  <c:v>5.1635316902894024E-2</c:v>
                </c:pt>
                <c:pt idx="38">
                  <c:v>5.1997084361932955E-2</c:v>
                </c:pt>
                <c:pt idx="39">
                  <c:v>5.265264661560598E-2</c:v>
                </c:pt>
                <c:pt idx="40">
                  <c:v>5.3083323018938033E-2</c:v>
                </c:pt>
                <c:pt idx="41">
                  <c:v>5.3957529794276038E-2</c:v>
                </c:pt>
                <c:pt idx="42">
                  <c:v>5.431412577341399E-2</c:v>
                </c:pt>
                <c:pt idx="43">
                  <c:v>5.5017200026436952E-2</c:v>
                </c:pt>
                <c:pt idx="44">
                  <c:v>5.5613731166337055E-2</c:v>
                </c:pt>
                <c:pt idx="45">
                  <c:v>5.6003389476077969E-2</c:v>
                </c:pt>
                <c:pt idx="46">
                  <c:v>5.6633777241925976E-2</c:v>
                </c:pt>
                <c:pt idx="47">
                  <c:v>5.7188547113056987E-2</c:v>
                </c:pt>
                <c:pt idx="48">
                  <c:v>5.7457535488093958E-2</c:v>
                </c:pt>
                <c:pt idx="49">
                  <c:v>5.8165271446071976E-2</c:v>
                </c:pt>
                <c:pt idx="50">
                  <c:v>5.8911681500112945E-2</c:v>
                </c:pt>
                <c:pt idx="51">
                  <c:v>5.9225950609669953E-2</c:v>
                </c:pt>
                <c:pt idx="52">
                  <c:v>5.9403775089605038E-2</c:v>
                </c:pt>
                <c:pt idx="53">
                  <c:v>5.9965910816057955E-2</c:v>
                </c:pt>
                <c:pt idx="54">
                  <c:v>6.0304870413803946E-2</c:v>
                </c:pt>
                <c:pt idx="55">
                  <c:v>6.0615102945344002E-2</c:v>
                </c:pt>
                <c:pt idx="56">
                  <c:v>6.115283933334803E-2</c:v>
                </c:pt>
                <c:pt idx="57">
                  <c:v>6.2272370736113025E-2</c:v>
                </c:pt>
                <c:pt idx="58">
                  <c:v>6.2762601469227963E-2</c:v>
                </c:pt>
                <c:pt idx="59">
                  <c:v>6.3324467054128974E-2</c:v>
                </c:pt>
                <c:pt idx="60">
                  <c:v>6.3529510633454023E-2</c:v>
                </c:pt>
                <c:pt idx="61">
                  <c:v>6.3793262879567991E-2</c:v>
                </c:pt>
                <c:pt idx="62">
                  <c:v>6.3955273201594998E-2</c:v>
                </c:pt>
                <c:pt idx="63">
                  <c:v>6.4165541917416968E-2</c:v>
                </c:pt>
                <c:pt idx="64">
                  <c:v>6.513070979331903E-2</c:v>
                </c:pt>
                <c:pt idx="65">
                  <c:v>6.5271146444892958E-2</c:v>
                </c:pt>
                <c:pt idx="66">
                  <c:v>6.5409705678051044E-2</c:v>
                </c:pt>
                <c:pt idx="67">
                  <c:v>6.5449480726352038E-2</c:v>
                </c:pt>
                <c:pt idx="68">
                  <c:v>6.5557240164509034E-2</c:v>
                </c:pt>
                <c:pt idx="69">
                  <c:v>6.5590630412952988E-2</c:v>
                </c:pt>
                <c:pt idx="70">
                  <c:v>6.583484832016695E-2</c:v>
                </c:pt>
                <c:pt idx="71">
                  <c:v>6.6227390583709966E-2</c:v>
                </c:pt>
                <c:pt idx="72">
                  <c:v>6.662592585890903E-2</c:v>
                </c:pt>
                <c:pt idx="73">
                  <c:v>6.6796726691138009E-2</c:v>
                </c:pt>
                <c:pt idx="74">
                  <c:v>6.7162300402223041E-2</c:v>
                </c:pt>
                <c:pt idx="75">
                  <c:v>6.7488919537536995E-2</c:v>
                </c:pt>
                <c:pt idx="76">
                  <c:v>6.787846529524999E-2</c:v>
                </c:pt>
                <c:pt idx="77">
                  <c:v>6.8217070453878037E-2</c:v>
                </c:pt>
                <c:pt idx="78">
                  <c:v>6.855267910667795E-2</c:v>
                </c:pt>
                <c:pt idx="79">
                  <c:v>6.8762434514678006E-2</c:v>
                </c:pt>
                <c:pt idx="80">
                  <c:v>6.9595463135019964E-2</c:v>
                </c:pt>
                <c:pt idx="81">
                  <c:v>6.9931071787818988E-2</c:v>
                </c:pt>
                <c:pt idx="82">
                  <c:v>7.0398526697076025E-2</c:v>
                </c:pt>
                <c:pt idx="83">
                  <c:v>7.0833020042218031E-2</c:v>
                </c:pt>
                <c:pt idx="84">
                  <c:v>7.1030789426903995E-2</c:v>
                </c:pt>
                <c:pt idx="85">
                  <c:v>7.1289778198514009E-2</c:v>
                </c:pt>
                <c:pt idx="86">
                  <c:v>7.1384720550490055E-2</c:v>
                </c:pt>
                <c:pt idx="87">
                  <c:v>7.1680555415343017E-2</c:v>
                </c:pt>
                <c:pt idx="88">
                  <c:v>7.1807145217977042E-2</c:v>
                </c:pt>
                <c:pt idx="89">
                  <c:v>7.1961254542924014E-2</c:v>
                </c:pt>
                <c:pt idx="90">
                  <c:v>7.2133251557373046E-2</c:v>
                </c:pt>
                <c:pt idx="91">
                  <c:v>7.2399757366261031E-2</c:v>
                </c:pt>
                <c:pt idx="92">
                  <c:v>7.2607294814252987E-2</c:v>
                </c:pt>
                <c:pt idx="93">
                  <c:v>7.3189080119285044E-2</c:v>
                </c:pt>
                <c:pt idx="94">
                  <c:v>7.3616821287755041E-2</c:v>
                </c:pt>
                <c:pt idx="95">
                  <c:v>7.3985207378800988E-2</c:v>
                </c:pt>
                <c:pt idx="96">
                  <c:v>7.4219962852761001E-2</c:v>
                </c:pt>
                <c:pt idx="97">
                  <c:v>7.4577199443568998E-2</c:v>
                </c:pt>
                <c:pt idx="98">
                  <c:v>7.4845977449987999E-2</c:v>
                </c:pt>
                <c:pt idx="99">
                  <c:v>7.5060319404472997E-2</c:v>
                </c:pt>
                <c:pt idx="100">
                  <c:v>7.5380131209575985E-2</c:v>
                </c:pt>
                <c:pt idx="101">
                  <c:v>7.5669322735469002E-2</c:v>
                </c:pt>
                <c:pt idx="102">
                  <c:v>7.5927893982150052E-2</c:v>
                </c:pt>
                <c:pt idx="103">
                  <c:v>7.6281728319713027E-2</c:v>
                </c:pt>
                <c:pt idx="104">
                  <c:v>7.6822686585794053E-2</c:v>
                </c:pt>
                <c:pt idx="105">
                  <c:v>7.7224923028276993E-2</c:v>
                </c:pt>
                <c:pt idx="106">
                  <c:v>7.7700467923209948E-2</c:v>
                </c:pt>
                <c:pt idx="107">
                  <c:v>7.7835665186937963E-2</c:v>
                </c:pt>
                <c:pt idx="108">
                  <c:v>7.7897337248073018E-2</c:v>
                </c:pt>
                <c:pt idx="109">
                  <c:v>7.7944563878455053E-2</c:v>
                </c:pt>
                <c:pt idx="110">
                  <c:v>7.8101009885986006E-2</c:v>
                </c:pt>
                <c:pt idx="111">
                  <c:v>7.8188435596077022E-2</c:v>
                </c:pt>
                <c:pt idx="112">
                  <c:v>7.8226780205766011E-2</c:v>
                </c:pt>
                <c:pt idx="113">
                  <c:v>7.831037145488895E-2</c:v>
                </c:pt>
                <c:pt idx="114">
                  <c:v>7.8424638391761947E-2</c:v>
                </c:pt>
                <c:pt idx="115">
                  <c:v>7.8937569058838974E-2</c:v>
                </c:pt>
                <c:pt idx="116">
                  <c:v>7.9186198889394044E-2</c:v>
                </c:pt>
                <c:pt idx="117">
                  <c:v>7.9276327202970953E-2</c:v>
                </c:pt>
                <c:pt idx="118">
                  <c:v>7.961819321998298E-2</c:v>
                </c:pt>
                <c:pt idx="119">
                  <c:v>7.997065002443704E-2</c:v>
                </c:pt>
                <c:pt idx="120">
                  <c:v>8.0019108821752005E-2</c:v>
                </c:pt>
                <c:pt idx="121">
                  <c:v>8.0354609753157002E-2</c:v>
                </c:pt>
                <c:pt idx="122">
                  <c:v>8.0584741686265948E-2</c:v>
                </c:pt>
                <c:pt idx="123">
                  <c:v>8.1246718610118007E-2</c:v>
                </c:pt>
                <c:pt idx="124">
                  <c:v>8.1423867364388003E-2</c:v>
                </c:pt>
                <c:pt idx="125">
                  <c:v>8.1756409762755E-2</c:v>
                </c:pt>
                <c:pt idx="126">
                  <c:v>8.1967745118725954E-2</c:v>
                </c:pt>
                <c:pt idx="127">
                  <c:v>8.238420008490499E-2</c:v>
                </c:pt>
                <c:pt idx="128">
                  <c:v>8.2778163560847995E-2</c:v>
                </c:pt>
                <c:pt idx="129">
                  <c:v>8.2925495717518949E-2</c:v>
                </c:pt>
                <c:pt idx="130">
                  <c:v>8.3379071990426046E-2</c:v>
                </c:pt>
                <c:pt idx="131">
                  <c:v>8.3528655654896977E-2</c:v>
                </c:pt>
                <c:pt idx="132">
                  <c:v>8.4122165033274965E-2</c:v>
                </c:pt>
                <c:pt idx="133">
                  <c:v>8.4353682121575013E-2</c:v>
                </c:pt>
                <c:pt idx="134">
                  <c:v>8.4418079979976968E-2</c:v>
                </c:pt>
                <c:pt idx="135">
                  <c:v>8.4433355751040051E-2</c:v>
                </c:pt>
                <c:pt idx="136">
                  <c:v>8.4483975462993022E-2</c:v>
                </c:pt>
                <c:pt idx="137">
                  <c:v>8.4520517503574033E-2</c:v>
                </c:pt>
                <c:pt idx="138">
                  <c:v>8.4574731514601043E-2</c:v>
                </c:pt>
                <c:pt idx="139">
                  <c:v>8.4664008612947983E-2</c:v>
                </c:pt>
                <c:pt idx="140">
                  <c:v>8.473245045441602E-2</c:v>
                </c:pt>
                <c:pt idx="141">
                  <c:v>8.4863702529729967E-2</c:v>
                </c:pt>
                <c:pt idx="142">
                  <c:v>8.4948733487843042E-2</c:v>
                </c:pt>
                <c:pt idx="143">
                  <c:v>8.498584579782098E-2</c:v>
                </c:pt>
                <c:pt idx="144">
                  <c:v>8.5131678882573003E-2</c:v>
                </c:pt>
                <c:pt idx="145">
                  <c:v>8.5242476797691036E-2</c:v>
                </c:pt>
                <c:pt idx="146">
                  <c:v>8.5413827061768033E-2</c:v>
                </c:pt>
                <c:pt idx="147">
                  <c:v>8.5558122020992E-2</c:v>
                </c:pt>
                <c:pt idx="148">
                  <c:v>8.5806773156081984E-2</c:v>
                </c:pt>
                <c:pt idx="149">
                  <c:v>8.5871190548592047E-2</c:v>
                </c:pt>
                <c:pt idx="150">
                  <c:v>8.6029657334168008E-2</c:v>
                </c:pt>
                <c:pt idx="151">
                  <c:v>8.6135301857884983E-2</c:v>
                </c:pt>
                <c:pt idx="152">
                  <c:v>8.6192975373435954E-2</c:v>
                </c:pt>
                <c:pt idx="153">
                  <c:v>8.7091269105443958E-2</c:v>
                </c:pt>
                <c:pt idx="154">
                  <c:v>8.8948757839426018E-2</c:v>
                </c:pt>
                <c:pt idx="155">
                  <c:v>8.7829136232761007E-2</c:v>
                </c:pt>
                <c:pt idx="156">
                  <c:v>8.8744707318372029E-2</c:v>
                </c:pt>
                <c:pt idx="157">
                  <c:v>8.9726567801982959E-2</c:v>
                </c:pt>
                <c:pt idx="158">
                  <c:v>9.0590754619530034E-2</c:v>
                </c:pt>
                <c:pt idx="159">
                  <c:v>9.0680323897645021E-2</c:v>
                </c:pt>
                <c:pt idx="160">
                  <c:v>9.0850997287007962E-2</c:v>
                </c:pt>
                <c:pt idx="161">
                  <c:v>9.1001189869648003E-2</c:v>
                </c:pt>
                <c:pt idx="162">
                  <c:v>9.1030773257138042E-2</c:v>
                </c:pt>
                <c:pt idx="163">
                  <c:v>9.1217376162841979E-2</c:v>
                </c:pt>
                <c:pt idx="164">
                  <c:v>9.1292472454162055E-2</c:v>
                </c:pt>
                <c:pt idx="165">
                  <c:v>9.1423322052674005E-2</c:v>
                </c:pt>
                <c:pt idx="166">
                  <c:v>9.1475661892079008E-2</c:v>
                </c:pt>
                <c:pt idx="167">
                  <c:v>9.1565549877144048E-2</c:v>
                </c:pt>
                <c:pt idx="168">
                  <c:v>9.1683883427102986E-2</c:v>
                </c:pt>
                <c:pt idx="169">
                  <c:v>9.1861520113821982E-2</c:v>
                </c:pt>
                <c:pt idx="170">
                  <c:v>9.2037746254382991E-2</c:v>
                </c:pt>
                <c:pt idx="171">
                  <c:v>9.2150390691362993E-2</c:v>
                </c:pt>
                <c:pt idx="172">
                  <c:v>9.2227005764835002E-2</c:v>
                </c:pt>
                <c:pt idx="173">
                  <c:v>9.2324477548513029E-2</c:v>
                </c:pt>
                <c:pt idx="174">
                  <c:v>9.2503115696046967E-2</c:v>
                </c:pt>
                <c:pt idx="175">
                  <c:v>9.2651032633496055E-2</c:v>
                </c:pt>
                <c:pt idx="176">
                  <c:v>9.2752717316957001E-2</c:v>
                </c:pt>
                <c:pt idx="177">
                  <c:v>9.3243823880366006E-2</c:v>
                </c:pt>
                <c:pt idx="178">
                  <c:v>9.4201808259293029E-2</c:v>
                </c:pt>
                <c:pt idx="179">
                  <c:v>9.4780159718769963E-2</c:v>
                </c:pt>
                <c:pt idx="180">
                  <c:v>9.5550674661787016E-2</c:v>
                </c:pt>
                <c:pt idx="181">
                  <c:v>9.4784432819760012E-2</c:v>
                </c:pt>
                <c:pt idx="182">
                  <c:v>9.5108068684762959E-2</c:v>
                </c:pt>
                <c:pt idx="183">
                  <c:v>9.6272318071934038E-2</c:v>
                </c:pt>
                <c:pt idx="184">
                  <c:v>9.6817088484291047E-2</c:v>
                </c:pt>
                <c:pt idx="185">
                  <c:v>9.6931950837261027E-2</c:v>
                </c:pt>
                <c:pt idx="186">
                  <c:v>9.7083780384289997E-2</c:v>
                </c:pt>
                <c:pt idx="187">
                  <c:v>9.7277858153099972E-2</c:v>
                </c:pt>
                <c:pt idx="188">
                  <c:v>9.7433648470920953E-2</c:v>
                </c:pt>
                <c:pt idx="189">
                  <c:v>9.747325617884095E-2</c:v>
                </c:pt>
                <c:pt idx="190">
                  <c:v>9.7585478017949034E-2</c:v>
                </c:pt>
                <c:pt idx="191">
                  <c:v>9.7699020113988011E-2</c:v>
                </c:pt>
                <c:pt idx="192">
                  <c:v>9.7798039383788948E-2</c:v>
                </c:pt>
                <c:pt idx="193">
                  <c:v>9.7952509444679037E-2</c:v>
                </c:pt>
                <c:pt idx="194">
                  <c:v>9.8088495908539963E-2</c:v>
                </c:pt>
                <c:pt idx="195">
                  <c:v>9.8248246997152955E-2</c:v>
                </c:pt>
                <c:pt idx="196">
                  <c:v>9.8385553717943997E-2</c:v>
                </c:pt>
                <c:pt idx="197">
                  <c:v>9.8603377990441055E-2</c:v>
                </c:pt>
                <c:pt idx="198">
                  <c:v>9.8854244928337054E-2</c:v>
                </c:pt>
                <c:pt idx="199">
                  <c:v>9.896382625358302E-2</c:v>
                </c:pt>
                <c:pt idx="200">
                  <c:v>9.910113297437495E-2</c:v>
                </c:pt>
                <c:pt idx="201">
                  <c:v>9.9208842725101998E-2</c:v>
                </c:pt>
                <c:pt idx="202">
                  <c:v>9.9251903794594032E-2</c:v>
                </c:pt>
                <c:pt idx="203">
                  <c:v>9.9427864465955973E-2</c:v>
                </c:pt>
                <c:pt idx="204">
                  <c:v>0.10066002601466795</c:v>
                </c:pt>
                <c:pt idx="205">
                  <c:v>0.10166521043598797</c:v>
                </c:pt>
                <c:pt idx="206">
                  <c:v>0.10061537117736497</c:v>
                </c:pt>
                <c:pt idx="207">
                  <c:v>0.10091455846768504</c:v>
                </c:pt>
                <c:pt idx="208">
                  <c:v>0.10127916119283997</c:v>
                </c:pt>
                <c:pt idx="209">
                  <c:v>0.10168933925864199</c:v>
                </c:pt>
                <c:pt idx="210">
                  <c:v>0.10213083289001001</c:v>
                </c:pt>
                <c:pt idx="211">
                  <c:v>0.10231545523371499</c:v>
                </c:pt>
                <c:pt idx="212">
                  <c:v>0.10236683505937305</c:v>
                </c:pt>
                <c:pt idx="213">
                  <c:v>0.10262548812454697</c:v>
                </c:pt>
                <c:pt idx="214">
                  <c:v>0.10285079152968402</c:v>
                </c:pt>
                <c:pt idx="215">
                  <c:v>0.10305491256339905</c:v>
                </c:pt>
                <c:pt idx="216">
                  <c:v>0.10322822287504396</c:v>
                </c:pt>
                <c:pt idx="217">
                  <c:v>0.10334761442306595</c:v>
                </c:pt>
                <c:pt idx="218">
                  <c:v>0.10352971671647804</c:v>
                </c:pt>
                <c:pt idx="219">
                  <c:v>0.10364031628273296</c:v>
                </c:pt>
                <c:pt idx="220">
                  <c:v>0.10387139669825896</c:v>
                </c:pt>
                <c:pt idx="221">
                  <c:v>0.10402737597873801</c:v>
                </c:pt>
                <c:pt idx="222">
                  <c:v>0.10416920646572003</c:v>
                </c:pt>
                <c:pt idx="223">
                  <c:v>0.10429504412672397</c:v>
                </c:pt>
                <c:pt idx="224">
                  <c:v>0.10445102340720402</c:v>
                </c:pt>
                <c:pt idx="225">
                  <c:v>0.10474179959674101</c:v>
                </c:pt>
                <c:pt idx="226">
                  <c:v>0.10492858959929197</c:v>
                </c:pt>
                <c:pt idx="227">
                  <c:v>0.10525980486154596</c:v>
                </c:pt>
                <c:pt idx="228">
                  <c:v>0.10535223702775598</c:v>
                </c:pt>
                <c:pt idx="229">
                  <c:v>0.10555000151157001</c:v>
                </c:pt>
                <c:pt idx="230">
                  <c:v>0.10594210242340096</c:v>
                </c:pt>
                <c:pt idx="231">
                  <c:v>0.106100607306024</c:v>
                </c:pt>
                <c:pt idx="232">
                  <c:v>0.10642538959379599</c:v>
                </c:pt>
                <c:pt idx="233">
                  <c:v>0.10698139590243405</c:v>
                </c:pt>
                <c:pt idx="234">
                  <c:v>0.10718078618807503</c:v>
                </c:pt>
                <c:pt idx="235">
                  <c:v>0.10736048253623898</c:v>
                </c:pt>
                <c:pt idx="236">
                  <c:v>0.10751909202566301</c:v>
                </c:pt>
                <c:pt idx="237">
                  <c:v>0.10787085960616905</c:v>
                </c:pt>
                <c:pt idx="238">
                  <c:v>0.10805306741353404</c:v>
                </c:pt>
                <c:pt idx="239">
                  <c:v>0.10820517339235003</c:v>
                </c:pt>
                <c:pt idx="240">
                  <c:v>0.10833726572853597</c:v>
                </c:pt>
                <c:pt idx="241">
                  <c:v>0.10840539452773101</c:v>
                </c:pt>
                <c:pt idx="242">
                  <c:v>0.10858078203391697</c:v>
                </c:pt>
                <c:pt idx="243">
                  <c:v>0.10863721040655605</c:v>
                </c:pt>
                <c:pt idx="244">
                  <c:v>0.10872829308365195</c:v>
                </c:pt>
                <c:pt idx="245">
                  <c:v>0.10895949487913403</c:v>
                </c:pt>
                <c:pt idx="246">
                  <c:v>0.10907220870923595</c:v>
                </c:pt>
                <c:pt idx="247">
                  <c:v>0.10921040311586305</c:v>
                </c:pt>
                <c:pt idx="248">
                  <c:v>0.10929049305606697</c:v>
                </c:pt>
                <c:pt idx="249">
                  <c:v>0.10943496902663197</c:v>
                </c:pt>
                <c:pt idx="250">
                  <c:v>0.10961399359885404</c:v>
                </c:pt>
                <c:pt idx="251">
                  <c:v>0.10967523884724495</c:v>
                </c:pt>
                <c:pt idx="252">
                  <c:v>0.10991393827687401</c:v>
                </c:pt>
                <c:pt idx="253">
                  <c:v>0.110199624237037</c:v>
                </c:pt>
                <c:pt idx="254">
                  <c:v>0.11027355781230197</c:v>
                </c:pt>
                <c:pt idx="255">
                  <c:v>0.11167543511120204</c:v>
                </c:pt>
                <c:pt idx="256">
                  <c:v>0.11199283124452097</c:v>
                </c:pt>
                <c:pt idx="257">
                  <c:v>0.11224326120160699</c:v>
                </c:pt>
                <c:pt idx="258">
                  <c:v>0.11239015350062498</c:v>
                </c:pt>
                <c:pt idx="259">
                  <c:v>0.11272399963475799</c:v>
                </c:pt>
                <c:pt idx="260">
                  <c:v>0.11284097898138801</c:v>
                </c:pt>
                <c:pt idx="261">
                  <c:v>0.113048943205313</c:v>
                </c:pt>
                <c:pt idx="262">
                  <c:v>0.113327195796327</c:v>
                </c:pt>
                <c:pt idx="263">
                  <c:v>0.113557367440413</c:v>
                </c:pt>
                <c:pt idx="264">
                  <c:v>0.11361849322379403</c:v>
                </c:pt>
                <c:pt idx="265">
                  <c:v>0.11384465582276004</c:v>
                </c:pt>
                <c:pt idx="266">
                  <c:v>0.11416128346131105</c:v>
                </c:pt>
                <c:pt idx="267">
                  <c:v>0.11429054142454498</c:v>
                </c:pt>
                <c:pt idx="268">
                  <c:v>0.11446343669352799</c:v>
                </c:pt>
                <c:pt idx="269">
                  <c:v>0.114551622892064</c:v>
                </c:pt>
                <c:pt idx="270">
                  <c:v>0.11458465984657396</c:v>
                </c:pt>
                <c:pt idx="271">
                  <c:v>0.11486872007087401</c:v>
                </c:pt>
                <c:pt idx="272">
                  <c:v>0.11504875061788999</c:v>
                </c:pt>
                <c:pt idx="273">
                  <c:v>0.11519620351417603</c:v>
                </c:pt>
                <c:pt idx="274">
                  <c:v>0.11535723128463904</c:v>
                </c:pt>
                <c:pt idx="275">
                  <c:v>0.11560872409468903</c:v>
                </c:pt>
                <c:pt idx="276">
                  <c:v>0.115711854239817</c:v>
                </c:pt>
                <c:pt idx="277">
                  <c:v>0.11577517976752705</c:v>
                </c:pt>
                <c:pt idx="278">
                  <c:v>0.11598144005778299</c:v>
                </c:pt>
                <c:pt idx="279">
                  <c:v>0.11614608642983104</c:v>
                </c:pt>
                <c:pt idx="280">
                  <c:v>0.11637043972800398</c:v>
                </c:pt>
                <c:pt idx="281">
                  <c:v>0.11650615744000503</c:v>
                </c:pt>
                <c:pt idx="282">
                  <c:v>0.117031874245899</c:v>
                </c:pt>
                <c:pt idx="283">
                  <c:v>0.11717044472809701</c:v>
                </c:pt>
                <c:pt idx="284">
                  <c:v>0.118116220681457</c:v>
                </c:pt>
                <c:pt idx="285">
                  <c:v>0.118353845337973</c:v>
                </c:pt>
                <c:pt idx="286">
                  <c:v>0.118594573161797</c:v>
                </c:pt>
                <c:pt idx="287">
                  <c:v>0.11875842271769599</c:v>
                </c:pt>
                <c:pt idx="288">
                  <c:v>0.11893831666158206</c:v>
                </c:pt>
                <c:pt idx="289">
                  <c:v>0.11923427121442798</c:v>
                </c:pt>
                <c:pt idx="290">
                  <c:v>0.11938134214697904</c:v>
                </c:pt>
                <c:pt idx="291">
                  <c:v>0.11955357018353596</c:v>
                </c:pt>
                <c:pt idx="292">
                  <c:v>0.11972188394653505</c:v>
                </c:pt>
                <c:pt idx="293">
                  <c:v>0.11988236916241801</c:v>
                </c:pt>
                <c:pt idx="294">
                  <c:v>0.12009569707133605</c:v>
                </c:pt>
                <c:pt idx="295">
                  <c:v>0.12035403912617204</c:v>
                </c:pt>
                <c:pt idx="296">
                  <c:v>0.12043819600767203</c:v>
                </c:pt>
                <c:pt idx="297">
                  <c:v>0.12062803827524005</c:v>
                </c:pt>
                <c:pt idx="298">
                  <c:v>0.12087652883119504</c:v>
                </c:pt>
                <c:pt idx="299">
                  <c:v>0.12096858007479705</c:v>
                </c:pt>
                <c:pt idx="300">
                  <c:v>0.12108156924035696</c:v>
                </c:pt>
                <c:pt idx="301">
                  <c:v>0.12129047833648199</c:v>
                </c:pt>
                <c:pt idx="302">
                  <c:v>0.121545935424619</c:v>
                </c:pt>
                <c:pt idx="303">
                  <c:v>0.12167706358881603</c:v>
                </c:pt>
                <c:pt idx="304">
                  <c:v>0.12194714846432697</c:v>
                </c:pt>
                <c:pt idx="305">
                  <c:v>0.12213578643839995</c:v>
                </c:pt>
                <c:pt idx="306">
                  <c:v>0.12190430894945004</c:v>
                </c:pt>
                <c:pt idx="307">
                  <c:v>0.12183369055548299</c:v>
                </c:pt>
                <c:pt idx="308">
                  <c:v>0.12203149764668997</c:v>
                </c:pt>
                <c:pt idx="309">
                  <c:v>0.122517438165197</c:v>
                </c:pt>
                <c:pt idx="310">
                  <c:v>0.12304288604293101</c:v>
                </c:pt>
                <c:pt idx="311">
                  <c:v>0.12313151171461101</c:v>
                </c:pt>
                <c:pt idx="312">
                  <c:v>0.12309472888083395</c:v>
                </c:pt>
                <c:pt idx="313">
                  <c:v>0.12313283015596499</c:v>
                </c:pt>
                <c:pt idx="314">
                  <c:v>0.12336530647930599</c:v>
                </c:pt>
                <c:pt idx="315">
                  <c:v>0.12361667369428997</c:v>
                </c:pt>
                <c:pt idx="316">
                  <c:v>0.12377021059850202</c:v>
                </c:pt>
                <c:pt idx="317">
                  <c:v>0.12401770292170999</c:v>
                </c:pt>
                <c:pt idx="318">
                  <c:v>0.124164818685361</c:v>
                </c:pt>
                <c:pt idx="319">
                  <c:v>0.124221654928797</c:v>
                </c:pt>
                <c:pt idx="320">
                  <c:v>0.12454018671514799</c:v>
                </c:pt>
                <c:pt idx="321">
                  <c:v>0.12472425073888904</c:v>
                </c:pt>
                <c:pt idx="322">
                  <c:v>0.12495038232490796</c:v>
                </c:pt>
                <c:pt idx="323">
                  <c:v>0.12509343059607603</c:v>
                </c:pt>
                <c:pt idx="324">
                  <c:v>0.125248289750991</c:v>
                </c:pt>
                <c:pt idx="325">
                  <c:v>0.12552557281680798</c:v>
                </c:pt>
                <c:pt idx="326">
                  <c:v>0.12558973749319402</c:v>
                </c:pt>
                <c:pt idx="327">
                  <c:v>0.12583632012464896</c:v>
                </c:pt>
                <c:pt idx="328">
                  <c:v>0.12604469157778397</c:v>
                </c:pt>
                <c:pt idx="329">
                  <c:v>0.12619013553653102</c:v>
                </c:pt>
                <c:pt idx="330">
                  <c:v>0.12642158669064196</c:v>
                </c:pt>
                <c:pt idx="331">
                  <c:v>0.12667824539618999</c:v>
                </c:pt>
                <c:pt idx="332">
                  <c:v>0.12684193887674</c:v>
                </c:pt>
                <c:pt idx="333">
                  <c:v>0.12714536920007202</c:v>
                </c:pt>
                <c:pt idx="334">
                  <c:v>0.12803937175028002</c:v>
                </c:pt>
                <c:pt idx="335">
                  <c:v>0.12808170593344903</c:v>
                </c:pt>
                <c:pt idx="336">
                  <c:v>0.12812512254257702</c:v>
                </c:pt>
                <c:pt idx="337">
                  <c:v>0.12821782107388602</c:v>
                </c:pt>
                <c:pt idx="338">
                  <c:v>0.12826201430130102</c:v>
                </c:pt>
                <c:pt idx="339">
                  <c:v>0.12830915374387697</c:v>
                </c:pt>
                <c:pt idx="340">
                  <c:v>0.128361596373742</c:v>
                </c:pt>
                <c:pt idx="341">
                  <c:v>0.128500526453596</c:v>
                </c:pt>
                <c:pt idx="342">
                  <c:v>0.128753479005981</c:v>
                </c:pt>
                <c:pt idx="343">
                  <c:v>0.12922629497743998</c:v>
                </c:pt>
                <c:pt idx="344">
                  <c:v>0.12942394564280002</c:v>
                </c:pt>
                <c:pt idx="345">
                  <c:v>0.12983671591920898</c:v>
                </c:pt>
                <c:pt idx="346">
                  <c:v>0.130062485296914</c:v>
                </c:pt>
                <c:pt idx="347">
                  <c:v>0.13018563223020696</c:v>
                </c:pt>
                <c:pt idx="348">
                  <c:v>0.13029509617091195</c:v>
                </c:pt>
                <c:pt idx="349">
                  <c:v>0.130587000012793</c:v>
                </c:pt>
                <c:pt idx="350">
                  <c:v>0.130872062358379</c:v>
                </c:pt>
                <c:pt idx="351">
                  <c:v>0.13108870974102504</c:v>
                </c:pt>
                <c:pt idx="352">
                  <c:v>0.13121185667431801</c:v>
                </c:pt>
                <c:pt idx="353">
                  <c:v>0.13128483263478796</c:v>
                </c:pt>
                <c:pt idx="354">
                  <c:v>0.13144446754831596</c:v>
                </c:pt>
                <c:pt idx="355">
                  <c:v>0.13155165099025601</c:v>
                </c:pt>
                <c:pt idx="356">
                  <c:v>0.13170444440749096</c:v>
                </c:pt>
                <c:pt idx="357">
                  <c:v>0.13198038475801799</c:v>
                </c:pt>
                <c:pt idx="358">
                  <c:v>0.13223123962213501</c:v>
                </c:pt>
                <c:pt idx="359">
                  <c:v>0.13238859403689796</c:v>
                </c:pt>
                <c:pt idx="360">
                  <c:v>0.13261436341460298</c:v>
                </c:pt>
                <c:pt idx="361">
                  <c:v>0.13284925478736598</c:v>
                </c:pt>
                <c:pt idx="362">
                  <c:v>0.13287325203336597</c:v>
                </c:pt>
                <c:pt idx="363">
                  <c:v>0.13247584240895405</c:v>
                </c:pt>
                <c:pt idx="364">
                  <c:v>0.13198882081040997</c:v>
                </c:pt>
                <c:pt idx="365">
                  <c:v>0.13217490144223398</c:v>
                </c:pt>
                <c:pt idx="366">
                  <c:v>0.13258263829135897</c:v>
                </c:pt>
                <c:pt idx="367">
                  <c:v>0.132943945922815</c:v>
                </c:pt>
                <c:pt idx="368">
                  <c:v>0.13337911255572898</c:v>
                </c:pt>
                <c:pt idx="369">
                  <c:v>0.13358393318669903</c:v>
                </c:pt>
                <c:pt idx="370">
                  <c:v>0.133740873023802</c:v>
                </c:pt>
                <c:pt idx="371">
                  <c:v>0.13386590182958402</c:v>
                </c:pt>
                <c:pt idx="372">
                  <c:v>0.13420162732659202</c:v>
                </c:pt>
                <c:pt idx="373">
                  <c:v>0.13439843192828604</c:v>
                </c:pt>
                <c:pt idx="374">
                  <c:v>0.13456745235091705</c:v>
                </c:pt>
                <c:pt idx="375">
                  <c:v>0.13486613227584099</c:v>
                </c:pt>
                <c:pt idx="376">
                  <c:v>0.13519259637982695</c:v>
                </c:pt>
                <c:pt idx="377">
                  <c:v>0.13550979909079297</c:v>
                </c:pt>
                <c:pt idx="378">
                  <c:v>0.13583857854303505</c:v>
                </c:pt>
                <c:pt idx="379">
                  <c:v>0.13599817739922504</c:v>
                </c:pt>
                <c:pt idx="380">
                  <c:v>0.13612799707493795</c:v>
                </c:pt>
                <c:pt idx="381">
                  <c:v>0.136380370034758</c:v>
                </c:pt>
                <c:pt idx="382">
                  <c:v>0.13648456070624204</c:v>
                </c:pt>
                <c:pt idx="383">
                  <c:v>0.13663274299457695</c:v>
                </c:pt>
                <c:pt idx="384">
                  <c:v>0.13670683413874396</c:v>
                </c:pt>
                <c:pt idx="385">
                  <c:v>0.13694556801911695</c:v>
                </c:pt>
                <c:pt idx="386">
                  <c:v>0.13703561359098604</c:v>
                </c:pt>
                <c:pt idx="387">
                  <c:v>0.13721621075489299</c:v>
                </c:pt>
                <c:pt idx="388">
                  <c:v>0.13752415207283797</c:v>
                </c:pt>
                <c:pt idx="389">
                  <c:v>0.13781125525648596</c:v>
                </c:pt>
                <c:pt idx="390">
                  <c:v>0.13803026162739895</c:v>
                </c:pt>
                <c:pt idx="391">
                  <c:v>0.138179395629066</c:v>
                </c:pt>
                <c:pt idx="392">
                  <c:v>0.13774684647153101</c:v>
                </c:pt>
                <c:pt idx="393">
                  <c:v>0.13774895007928301</c:v>
                </c:pt>
                <c:pt idx="394">
                  <c:v>0.138096537822055</c:v>
                </c:pt>
                <c:pt idx="395">
                  <c:v>0.13831811435701902</c:v>
                </c:pt>
                <c:pt idx="396">
                  <c:v>0.13850611868971696</c:v>
                </c:pt>
                <c:pt idx="397">
                  <c:v>0.13873888595877104</c:v>
                </c:pt>
                <c:pt idx="398">
                  <c:v>0.13905689443214797</c:v>
                </c:pt>
                <c:pt idx="399">
                  <c:v>0.13915965756052395</c:v>
                </c:pt>
                <c:pt idx="400">
                  <c:v>0.13931856598459003</c:v>
                </c:pt>
                <c:pt idx="401">
                  <c:v>0.13947971255547398</c:v>
                </c:pt>
                <c:pt idx="402">
                  <c:v>0.13973821532143504</c:v>
                </c:pt>
                <c:pt idx="403">
                  <c:v>0.13991391303813205</c:v>
                </c:pt>
                <c:pt idx="404">
                  <c:v>0.14011310810491895</c:v>
                </c:pt>
                <c:pt idx="405">
                  <c:v>0.14033468463988397</c:v>
                </c:pt>
                <c:pt idx="406">
                  <c:v>0.14053677649361895</c:v>
                </c:pt>
                <c:pt idx="407">
                  <c:v>0.14077336141617902</c:v>
                </c:pt>
                <c:pt idx="408">
                  <c:v>0.14122546707338102</c:v>
                </c:pt>
                <c:pt idx="409">
                  <c:v>0.14136423217608596</c:v>
                </c:pt>
                <c:pt idx="410">
                  <c:v>0.14177381304374903</c:v>
                </c:pt>
                <c:pt idx="411">
                  <c:v>0.141981960697807</c:v>
                </c:pt>
                <c:pt idx="412">
                  <c:v>0.142156536149598</c:v>
                </c:pt>
                <c:pt idx="413">
                  <c:v>0.14223487128822199</c:v>
                </c:pt>
                <c:pt idx="414">
                  <c:v>0.14227739607776102</c:v>
                </c:pt>
                <c:pt idx="415">
                  <c:v>0.14248554373181899</c:v>
                </c:pt>
                <c:pt idx="416">
                  <c:v>0.14259179956552703</c:v>
                </c:pt>
                <c:pt idx="417">
                  <c:v>0.14276434186865905</c:v>
                </c:pt>
                <c:pt idx="418">
                  <c:v>0.14293093494856701</c:v>
                </c:pt>
                <c:pt idx="419">
                  <c:v>0.14304060414264097</c:v>
                </c:pt>
                <c:pt idx="420">
                  <c:v>0.14315987991264501</c:v>
                </c:pt>
                <c:pt idx="421">
                  <c:v>0.14332375187552204</c:v>
                </c:pt>
                <c:pt idx="422">
                  <c:v>0.14345139950976304</c:v>
                </c:pt>
                <c:pt idx="423">
                  <c:v>0.143594571856277</c:v>
                </c:pt>
                <c:pt idx="424">
                  <c:v>0.14373256929869904</c:v>
                </c:pt>
                <c:pt idx="425">
                  <c:v>0.14383434241248605</c:v>
                </c:pt>
                <c:pt idx="426">
                  <c:v>0.14399648940733301</c:v>
                </c:pt>
                <c:pt idx="427">
                  <c:v>0.14412758697763495</c:v>
                </c:pt>
                <c:pt idx="428">
                  <c:v>0.14432423333308697</c:v>
                </c:pt>
                <c:pt idx="429">
                  <c:v>0.14447948045581305</c:v>
                </c:pt>
                <c:pt idx="430">
                  <c:v>0.14471925101202299</c:v>
                </c:pt>
                <c:pt idx="431">
                  <c:v>0.14493832195186895</c:v>
                </c:pt>
                <c:pt idx="432">
                  <c:v>0.14506941952217001</c:v>
                </c:pt>
                <c:pt idx="433">
                  <c:v>0.14512289353110996</c:v>
                </c:pt>
                <c:pt idx="434">
                  <c:v>0.14527472037672196</c:v>
                </c:pt>
                <c:pt idx="435">
                  <c:v>0.14537360333715998</c:v>
                </c:pt>
                <c:pt idx="436">
                  <c:v>0.14555241057065105</c:v>
                </c:pt>
                <c:pt idx="437">
                  <c:v>0.14573333272771805</c:v>
                </c:pt>
                <c:pt idx="438">
                  <c:v>0.14582150558337503</c:v>
                </c:pt>
                <c:pt idx="439">
                  <c:v>0.14598882748231301</c:v>
                </c:pt>
                <c:pt idx="440">
                  <c:v>0.14629069688761298</c:v>
                </c:pt>
                <c:pt idx="441">
                  <c:v>0.14646491865867095</c:v>
                </c:pt>
                <c:pt idx="442">
                  <c:v>0.14674608844760895</c:v>
                </c:pt>
                <c:pt idx="443">
                  <c:v>0.14685993633760697</c:v>
                </c:pt>
                <c:pt idx="444">
                  <c:v>0.14698240906775695</c:v>
                </c:pt>
                <c:pt idx="445">
                  <c:v>0.14709280702169503</c:v>
                </c:pt>
                <c:pt idx="446">
                  <c:v>0.14732222776972304</c:v>
                </c:pt>
                <c:pt idx="447">
                  <c:v>0.14743607565972205</c:v>
                </c:pt>
                <c:pt idx="448">
                  <c:v>0.14749817450881197</c:v>
                </c:pt>
                <c:pt idx="449">
                  <c:v>0.14768102112002301</c:v>
                </c:pt>
                <c:pt idx="450">
                  <c:v>0.147758644681386</c:v>
                </c:pt>
                <c:pt idx="451">
                  <c:v>0.14785696785911195</c:v>
                </c:pt>
                <c:pt idx="452">
                  <c:v>0.14800014020562502</c:v>
                </c:pt>
                <c:pt idx="453">
                  <c:v>0.148077763766989</c:v>
                </c:pt>
                <c:pt idx="454">
                  <c:v>0.14817575545114903</c:v>
                </c:pt>
                <c:pt idx="455">
                  <c:v>0.14844356484793697</c:v>
                </c:pt>
                <c:pt idx="456">
                  <c:v>0.14849396143617799</c:v>
                </c:pt>
                <c:pt idx="457">
                  <c:v>0.14851735985214698</c:v>
                </c:pt>
                <c:pt idx="458">
                  <c:v>0.14882513901604899</c:v>
                </c:pt>
                <c:pt idx="459">
                  <c:v>0.14897632878077305</c:v>
                </c:pt>
                <c:pt idx="460">
                  <c:v>0.14919771379340396</c:v>
                </c:pt>
                <c:pt idx="461">
                  <c:v>0.14935695589275899</c:v>
                </c:pt>
                <c:pt idx="462">
                  <c:v>0.14954689015478995</c:v>
                </c:pt>
                <c:pt idx="463">
                  <c:v>0.14972327821363396</c:v>
                </c:pt>
                <c:pt idx="464">
                  <c:v>0.14988706712541799</c:v>
                </c:pt>
                <c:pt idx="465">
                  <c:v>0.15020384568007705</c:v>
                </c:pt>
                <c:pt idx="466">
                  <c:v>0.15045942837758697</c:v>
                </c:pt>
                <c:pt idx="467">
                  <c:v>0.15064844914668796</c:v>
                </c:pt>
                <c:pt idx="468">
                  <c:v>0.15078520632300296</c:v>
                </c:pt>
                <c:pt idx="469">
                  <c:v>0.15100601132855995</c:v>
                </c:pt>
                <c:pt idx="470">
                  <c:v>0.15113978231884295</c:v>
                </c:pt>
                <c:pt idx="471">
                  <c:v>0.15135467892879495</c:v>
                </c:pt>
                <c:pt idx="472">
                  <c:v>0.15148175916762296</c:v>
                </c:pt>
                <c:pt idx="473">
                  <c:v>0.15165454747016505</c:v>
                </c:pt>
                <c:pt idx="474">
                  <c:v>0.151845334554221</c:v>
                </c:pt>
                <c:pt idx="475">
                  <c:v>0.15202892212567098</c:v>
                </c:pt>
                <c:pt idx="476">
                  <c:v>0.152171112499637</c:v>
                </c:pt>
                <c:pt idx="477">
                  <c:v>0.15229890384839095</c:v>
                </c:pt>
                <c:pt idx="478">
                  <c:v>0.15249601879643904</c:v>
                </c:pt>
                <c:pt idx="479">
                  <c:v>0.15268174378258903</c:v>
                </c:pt>
                <c:pt idx="480">
                  <c:v>0.152996668759106</c:v>
                </c:pt>
                <c:pt idx="481">
                  <c:v>0.153274059321996</c:v>
                </c:pt>
                <c:pt idx="482">
                  <c:v>0.15327924631040202</c:v>
                </c:pt>
                <c:pt idx="483">
                  <c:v>0.15328292316294401</c:v>
                </c:pt>
                <c:pt idx="484">
                  <c:v>0.15328889804832302</c:v>
                </c:pt>
                <c:pt idx="485">
                  <c:v>0.15329139305540496</c:v>
                </c:pt>
                <c:pt idx="486">
                  <c:v>0.15330170137413701</c:v>
                </c:pt>
                <c:pt idx="487">
                  <c:v>0.15330734796911105</c:v>
                </c:pt>
                <c:pt idx="488">
                  <c:v>0.15331200969286896</c:v>
                </c:pt>
                <c:pt idx="489">
                  <c:v>0.15332153011462801</c:v>
                </c:pt>
                <c:pt idx="490">
                  <c:v>0.15332455038635895</c:v>
                </c:pt>
                <c:pt idx="491">
                  <c:v>0.15333741937025303</c:v>
                </c:pt>
                <c:pt idx="492">
                  <c:v>0.15334267201674101</c:v>
                </c:pt>
                <c:pt idx="493">
                  <c:v>0.15335153585768901</c:v>
                </c:pt>
                <c:pt idx="494">
                  <c:v>0.15335875824661005</c:v>
                </c:pt>
                <c:pt idx="495">
                  <c:v>0.15336840998453105</c:v>
                </c:pt>
                <c:pt idx="496">
                  <c:v>0.15337695863558198</c:v>
                </c:pt>
                <c:pt idx="497">
                  <c:v>0.15338285476237201</c:v>
                </c:pt>
                <c:pt idx="498">
                  <c:v>0.15352448098778404</c:v>
                </c:pt>
                <c:pt idx="499">
                  <c:v>0.15451758512587699</c:v>
                </c:pt>
                <c:pt idx="500">
                  <c:v>0.15544661802925197</c:v>
                </c:pt>
                <c:pt idx="501">
                  <c:v>0.15586308105490398</c:v>
                </c:pt>
                <c:pt idx="502">
                  <c:v>0.15637565093262695</c:v>
                </c:pt>
                <c:pt idx="503">
                  <c:v>0.15693307067465201</c:v>
                </c:pt>
                <c:pt idx="504">
                  <c:v>0.15727905534211795</c:v>
                </c:pt>
                <c:pt idx="505">
                  <c:v>0.15775264358217</c:v>
                </c:pt>
                <c:pt idx="506">
                  <c:v>0.15762211642690105</c:v>
                </c:pt>
                <c:pt idx="507">
                  <c:v>0.15743413153132302</c:v>
                </c:pt>
                <c:pt idx="508">
                  <c:v>0.15723974550029096</c:v>
                </c:pt>
                <c:pt idx="509">
                  <c:v>0.157492200007883</c:v>
                </c:pt>
                <c:pt idx="510">
                  <c:v>0.15760973061428996</c:v>
                </c:pt>
                <c:pt idx="511">
                  <c:v>0.15770804023437701</c:v>
                </c:pt>
                <c:pt idx="512">
                  <c:v>0.15781571423339802</c:v>
                </c:pt>
                <c:pt idx="513">
                  <c:v>0.15790130801023095</c:v>
                </c:pt>
                <c:pt idx="514">
                  <c:v>0.15801414064237596</c:v>
                </c:pt>
                <c:pt idx="515">
                  <c:v>0.15804095235694604</c:v>
                </c:pt>
                <c:pt idx="516">
                  <c:v>0.15812027034587905</c:v>
                </c:pt>
                <c:pt idx="517">
                  <c:v>0.15822640004938304</c:v>
                </c:pt>
                <c:pt idx="518">
                  <c:v>0.15832395398518295</c:v>
                </c:pt>
                <c:pt idx="519">
                  <c:v>0.15848880059688497</c:v>
                </c:pt>
                <c:pt idx="520">
                  <c:v>0.158745228659534</c:v>
                </c:pt>
                <c:pt idx="521">
                  <c:v>0.15897835463740895</c:v>
                </c:pt>
                <c:pt idx="522">
                  <c:v>0.15922145220445105</c:v>
                </c:pt>
                <c:pt idx="523">
                  <c:v>0.159393167424974</c:v>
                </c:pt>
                <c:pt idx="524">
                  <c:v>0.15968393853172702</c:v>
                </c:pt>
                <c:pt idx="525">
                  <c:v>0.16003652711786698</c:v>
                </c:pt>
                <c:pt idx="526">
                  <c:v>0.16034103544226197</c:v>
                </c:pt>
                <c:pt idx="527">
                  <c:v>0.160471539009859</c:v>
                </c:pt>
                <c:pt idx="528">
                  <c:v>0.16085618110383104</c:v>
                </c:pt>
                <c:pt idx="529">
                  <c:v>0.16112176731157302</c:v>
                </c:pt>
                <c:pt idx="530">
                  <c:v>0.16129577206836998</c:v>
                </c:pt>
                <c:pt idx="531">
                  <c:v>0.16173307349663502</c:v>
                </c:pt>
                <c:pt idx="532">
                  <c:v>0.16198034341418799</c:v>
                </c:pt>
                <c:pt idx="533">
                  <c:v>0.16214747956216302</c:v>
                </c:pt>
                <c:pt idx="534">
                  <c:v>0.16232148431895999</c:v>
                </c:pt>
                <c:pt idx="535">
                  <c:v>0.16241077623363298</c:v>
                </c:pt>
                <c:pt idx="536">
                  <c:v>0.16261478957330899</c:v>
                </c:pt>
                <c:pt idx="537">
                  <c:v>0.16262095173523605</c:v>
                </c:pt>
                <c:pt idx="538">
                  <c:v>0.16262781021279804</c:v>
                </c:pt>
                <c:pt idx="539">
                  <c:v>0.16263715896005804</c:v>
                </c:pt>
                <c:pt idx="540">
                  <c:v>0.16231306637130205</c:v>
                </c:pt>
                <c:pt idx="541">
                  <c:v>0.16249211275489905</c:v>
                </c:pt>
                <c:pt idx="542">
                  <c:v>0.16273830153234303</c:v>
                </c:pt>
                <c:pt idx="543">
                  <c:v>0.16285468168168105</c:v>
                </c:pt>
                <c:pt idx="544">
                  <c:v>0.16303821010819297</c:v>
                </c:pt>
                <c:pt idx="545">
                  <c:v>0.16309614543036199</c:v>
                </c:pt>
                <c:pt idx="546">
                  <c:v>0.16316974069061796</c:v>
                </c:pt>
                <c:pt idx="547">
                  <c:v>0.16318487730442999</c:v>
                </c:pt>
                <c:pt idx="548">
                  <c:v>0.16323707252446895</c:v>
                </c:pt>
                <c:pt idx="549">
                  <c:v>0.16326369208669</c:v>
                </c:pt>
                <c:pt idx="550">
                  <c:v>0.16332528244633704</c:v>
                </c:pt>
                <c:pt idx="551">
                  <c:v>0.16351141336520103</c:v>
                </c:pt>
                <c:pt idx="552">
                  <c:v>0.16384097027128797</c:v>
                </c:pt>
                <c:pt idx="553">
                  <c:v>0.16402306690661705</c:v>
                </c:pt>
                <c:pt idx="554">
                  <c:v>0.16432840919579095</c:v>
                </c:pt>
                <c:pt idx="555">
                  <c:v>0.16446153643642203</c:v>
                </c:pt>
                <c:pt idx="556">
                  <c:v>0.16466941615116804</c:v>
                </c:pt>
                <c:pt idx="557">
                  <c:v>0.16499824230897098</c:v>
                </c:pt>
                <c:pt idx="558">
                  <c:v>0.16522586310313203</c:v>
                </c:pt>
                <c:pt idx="559">
                  <c:v>0.16568110469145303</c:v>
                </c:pt>
                <c:pt idx="560">
                  <c:v>0.16587278536022099</c:v>
                </c:pt>
                <c:pt idx="561">
                  <c:v>0.16618737072336598</c:v>
                </c:pt>
                <c:pt idx="562">
                  <c:v>0.16652449963403004</c:v>
                </c:pt>
                <c:pt idx="563">
                  <c:v>0.16669940824427998</c:v>
                </c:pt>
                <c:pt idx="564">
                  <c:v>0.16685994080437205</c:v>
                </c:pt>
                <c:pt idx="565">
                  <c:v>0.16696296916383502</c:v>
                </c:pt>
                <c:pt idx="566">
                  <c:v>0.16722653008338995</c:v>
                </c:pt>
                <c:pt idx="567">
                  <c:v>0.16735831054316797</c:v>
                </c:pt>
                <c:pt idx="568">
                  <c:v>0.16741882731873303</c:v>
                </c:pt>
                <c:pt idx="569">
                  <c:v>0.16747642593305001</c:v>
                </c:pt>
                <c:pt idx="570">
                  <c:v>0.167554879218068</c:v>
                </c:pt>
                <c:pt idx="571">
                  <c:v>0.16764151033838504</c:v>
                </c:pt>
                <c:pt idx="572">
                  <c:v>0.16777085876877496</c:v>
                </c:pt>
                <c:pt idx="573">
                  <c:v>0.16780440422266996</c:v>
                </c:pt>
                <c:pt idx="574">
                  <c:v>0.16790113614806301</c:v>
                </c:pt>
                <c:pt idx="575">
                  <c:v>0.16798553949473005</c:v>
                </c:pt>
                <c:pt idx="576">
                  <c:v>0.16811261869083405</c:v>
                </c:pt>
                <c:pt idx="577">
                  <c:v>0.16818053790462195</c:v>
                </c:pt>
                <c:pt idx="578">
                  <c:v>0.16820882256174596</c:v>
                </c:pt>
                <c:pt idx="579">
                  <c:v>0.16825182674640504</c:v>
                </c:pt>
                <c:pt idx="580">
                  <c:v>0.16829218786695299</c:v>
                </c:pt>
                <c:pt idx="581">
                  <c:v>0.16836265139873596</c:v>
                </c:pt>
                <c:pt idx="582">
                  <c:v>0.16842864893202503</c:v>
                </c:pt>
                <c:pt idx="583">
                  <c:v>0.16845147514654601</c:v>
                </c:pt>
                <c:pt idx="584">
                  <c:v>0.16853980267230195</c:v>
                </c:pt>
                <c:pt idx="585">
                  <c:v>0.16860347432770295</c:v>
                </c:pt>
                <c:pt idx="586">
                  <c:v>0.16865939218751003</c:v>
                </c:pt>
                <c:pt idx="587">
                  <c:v>0.16872886327518299</c:v>
                </c:pt>
                <c:pt idx="588">
                  <c:v>0.16879932680696597</c:v>
                </c:pt>
                <c:pt idx="589">
                  <c:v>0.16886681300642004</c:v>
                </c:pt>
                <c:pt idx="590">
                  <c:v>0.16913468281112098</c:v>
                </c:pt>
                <c:pt idx="591">
                  <c:v>0.16961245559532701</c:v>
                </c:pt>
                <c:pt idx="592">
                  <c:v>0.17033238718796695</c:v>
                </c:pt>
                <c:pt idx="593">
                  <c:v>0.17060072532704396</c:v>
                </c:pt>
                <c:pt idx="594">
                  <c:v>0.171111222274551</c:v>
                </c:pt>
                <c:pt idx="595">
                  <c:v>0.17158245022609797</c:v>
                </c:pt>
                <c:pt idx="596">
                  <c:v>0.17205367817764405</c:v>
                </c:pt>
                <c:pt idx="597">
                  <c:v>0.17232201631671995</c:v>
                </c:pt>
                <c:pt idx="598">
                  <c:v>0.17274840146537995</c:v>
                </c:pt>
                <c:pt idx="599">
                  <c:v>0.17268128135733496</c:v>
                </c:pt>
                <c:pt idx="600">
                  <c:v>0.17264562379993598</c:v>
                </c:pt>
                <c:pt idx="601">
                  <c:v>0.17258619453760504</c:v>
                </c:pt>
                <c:pt idx="602">
                  <c:v>0.17254144779890901</c:v>
                </c:pt>
                <c:pt idx="603">
                  <c:v>0.17249040855008302</c:v>
                </c:pt>
                <c:pt idx="604">
                  <c:v>0.17244146680463401</c:v>
                </c:pt>
                <c:pt idx="605">
                  <c:v>0.17244125231312302</c:v>
                </c:pt>
                <c:pt idx="606">
                  <c:v>0.17264581825861602</c:v>
                </c:pt>
                <c:pt idx="607">
                  <c:v>0.17287339787297895</c:v>
                </c:pt>
                <c:pt idx="608">
                  <c:v>0.17302937940641805</c:v>
                </c:pt>
                <c:pt idx="609">
                  <c:v>0.17318145702275001</c:v>
                </c:pt>
                <c:pt idx="610">
                  <c:v>0.17327304183122205</c:v>
                </c:pt>
                <c:pt idx="611">
                  <c:v>0.17330821627103599</c:v>
                </c:pt>
                <c:pt idx="612">
                  <c:v>0.17335639429735905</c:v>
                </c:pt>
                <c:pt idx="613">
                  <c:v>0.17337585064840499</c:v>
                </c:pt>
                <c:pt idx="614">
                  <c:v>0.17342019495045202</c:v>
                </c:pt>
                <c:pt idx="615">
                  <c:v>0.17349016986029597</c:v>
                </c:pt>
                <c:pt idx="616">
                  <c:v>0.17358124014737197</c:v>
                </c:pt>
                <c:pt idx="617">
                  <c:v>0.17366922330607304</c:v>
                </c:pt>
                <c:pt idx="618">
                  <c:v>0.17372012488509103</c:v>
                </c:pt>
                <c:pt idx="619">
                  <c:v>0.17408844534352297</c:v>
                </c:pt>
                <c:pt idx="620">
                  <c:v>0.17430930870049499</c:v>
                </c:pt>
                <c:pt idx="621">
                  <c:v>0.17463446864270604</c:v>
                </c:pt>
                <c:pt idx="622">
                  <c:v>0.17490748029229597</c:v>
                </c:pt>
                <c:pt idx="623">
                  <c:v>0.17514508085941605</c:v>
                </c:pt>
                <c:pt idx="624">
                  <c:v>0.17525718060750195</c:v>
                </c:pt>
                <c:pt idx="625">
                  <c:v>0.17557007036321304</c:v>
                </c:pt>
                <c:pt idx="626">
                  <c:v>0.17580933899993401</c:v>
                </c:pt>
                <c:pt idx="627">
                  <c:v>0.17597805406428702</c:v>
                </c:pt>
                <c:pt idx="628">
                  <c:v>0.17621425515438205</c:v>
                </c:pt>
                <c:pt idx="629">
                  <c:v>0.17643511851135496</c:v>
                </c:pt>
                <c:pt idx="630">
                  <c:v>0.17667438714807404</c:v>
                </c:pt>
                <c:pt idx="631">
                  <c:v>0.17694126370441599</c:v>
                </c:pt>
                <c:pt idx="632">
                  <c:v>0.17706089802277702</c:v>
                </c:pt>
                <c:pt idx="633">
                  <c:v>0.17719616994654797</c:v>
                </c:pt>
                <c:pt idx="634">
                  <c:v>0.17734274540987305</c:v>
                </c:pt>
                <c:pt idx="635">
                  <c:v>0.17750264591531795</c:v>
                </c:pt>
                <c:pt idx="636">
                  <c:v>0.17767582652705205</c:v>
                </c:pt>
                <c:pt idx="637">
                  <c:v>0.17772917163136503</c:v>
                </c:pt>
                <c:pt idx="638">
                  <c:v>0.17830384140877098</c:v>
                </c:pt>
                <c:pt idx="639">
                  <c:v>0.17835115287219805</c:v>
                </c:pt>
                <c:pt idx="640">
                  <c:v>0.17836486104577398</c:v>
                </c:pt>
                <c:pt idx="641">
                  <c:v>0.178414498781574</c:v>
                </c:pt>
                <c:pt idx="642">
                  <c:v>0.17844674750164802</c:v>
                </c:pt>
                <c:pt idx="643">
                  <c:v>0.17847678307426595</c:v>
                </c:pt>
                <c:pt idx="644">
                  <c:v>0.17849353976214799</c:v>
                </c:pt>
                <c:pt idx="645">
                  <c:v>0.17852357533476504</c:v>
                </c:pt>
                <c:pt idx="646">
                  <c:v>0.17855740487445104</c:v>
                </c:pt>
                <c:pt idx="647">
                  <c:v>0.17860641028240698</c:v>
                </c:pt>
                <c:pt idx="648">
                  <c:v>0.178660158149197</c:v>
                </c:pt>
                <c:pt idx="649">
                  <c:v>0.17869082604965902</c:v>
                </c:pt>
                <c:pt idx="650">
                  <c:v>0.17872149395012205</c:v>
                </c:pt>
                <c:pt idx="651">
                  <c:v>0.17879081923567897</c:v>
                </c:pt>
                <c:pt idx="652">
                  <c:v>0.17887099340159596</c:v>
                </c:pt>
                <c:pt idx="653">
                  <c:v>0.17890770867383698</c:v>
                </c:pt>
                <c:pt idx="654">
                  <c:v>0.17898863213102401</c:v>
                </c:pt>
                <c:pt idx="655">
                  <c:v>0.17907030487947995</c:v>
                </c:pt>
                <c:pt idx="656">
                  <c:v>0.17910627086045205</c:v>
                </c:pt>
                <c:pt idx="657">
                  <c:v>0.17931370994328699</c:v>
                </c:pt>
                <c:pt idx="658">
                  <c:v>0.17952344438664503</c:v>
                </c:pt>
                <c:pt idx="659">
                  <c:v>0.17999375798690298</c:v>
                </c:pt>
                <c:pt idx="660">
                  <c:v>0.18040687128442401</c:v>
                </c:pt>
                <c:pt idx="661">
                  <c:v>0.18082634017113897</c:v>
                </c:pt>
                <c:pt idx="662">
                  <c:v>0.18106526391211297</c:v>
                </c:pt>
                <c:pt idx="663">
                  <c:v>0.18154452174990698</c:v>
                </c:pt>
                <c:pt idx="664">
                  <c:v>0.18211652477724904</c:v>
                </c:pt>
                <c:pt idx="665">
                  <c:v>0.18252886982401695</c:v>
                </c:pt>
                <c:pt idx="666">
                  <c:v>0.18179465709324605</c:v>
                </c:pt>
                <c:pt idx="667">
                  <c:v>0.18182834530875103</c:v>
                </c:pt>
                <c:pt idx="668">
                  <c:v>0.18190198670083002</c:v>
                </c:pt>
                <c:pt idx="669">
                  <c:v>0.18209703687444601</c:v>
                </c:pt>
                <c:pt idx="670">
                  <c:v>0.18231398043489699</c:v>
                </c:pt>
                <c:pt idx="671">
                  <c:v>0.18253092399534698</c:v>
                </c:pt>
                <c:pt idx="672">
                  <c:v>0.18269014862687005</c:v>
                </c:pt>
                <c:pt idx="673">
                  <c:v>0.18285136356628695</c:v>
                </c:pt>
                <c:pt idx="674">
                  <c:v>0.18310811328461796</c:v>
                </c:pt>
                <c:pt idx="675">
                  <c:v>0.18331020054687797</c:v>
                </c:pt>
                <c:pt idx="676">
                  <c:v>0.18336937838630396</c:v>
                </c:pt>
                <c:pt idx="677">
                  <c:v>0.18350560016301698</c:v>
                </c:pt>
                <c:pt idx="678">
                  <c:v>0.18356267232812695</c:v>
                </c:pt>
                <c:pt idx="679">
                  <c:v>0.18363950601283197</c:v>
                </c:pt>
                <c:pt idx="680">
                  <c:v>0.18373872544761904</c:v>
                </c:pt>
                <c:pt idx="681">
                  <c:v>0.18384706582884403</c:v>
                </c:pt>
                <c:pt idx="682">
                  <c:v>0.18388308346055404</c:v>
                </c:pt>
                <c:pt idx="683">
                  <c:v>0.18391422726585305</c:v>
                </c:pt>
                <c:pt idx="684">
                  <c:v>0.18396601696455195</c:v>
                </c:pt>
                <c:pt idx="685">
                  <c:v>0.18400730875135296</c:v>
                </c:pt>
                <c:pt idx="686">
                  <c:v>0.18402865450554695</c:v>
                </c:pt>
                <c:pt idx="687">
                  <c:v>0.18405839858925899</c:v>
                </c:pt>
                <c:pt idx="688">
                  <c:v>0.18408429343860899</c:v>
                </c:pt>
                <c:pt idx="689">
                  <c:v>0.18410703891438895</c:v>
                </c:pt>
                <c:pt idx="690">
                  <c:v>0.18414692213216499</c:v>
                </c:pt>
                <c:pt idx="691">
                  <c:v>0.18418438810011795</c:v>
                </c:pt>
                <c:pt idx="692">
                  <c:v>0.18420816952708696</c:v>
                </c:pt>
                <c:pt idx="693">
                  <c:v>0.18423684310910404</c:v>
                </c:pt>
                <c:pt idx="694">
                  <c:v>0.18428252644316401</c:v>
                </c:pt>
                <c:pt idx="695">
                  <c:v>0.18439643400019101</c:v>
                </c:pt>
                <c:pt idx="696">
                  <c:v>0.18473762679379702</c:v>
                </c:pt>
                <c:pt idx="697">
                  <c:v>0.18565743209133601</c:v>
                </c:pt>
                <c:pt idx="698">
                  <c:v>0.18615596887520602</c:v>
                </c:pt>
                <c:pt idx="699">
                  <c:v>0.18667614118430498</c:v>
                </c:pt>
                <c:pt idx="700">
                  <c:v>0.18721019542311501</c:v>
                </c:pt>
                <c:pt idx="701">
                  <c:v>0.187581708130096</c:v>
                </c:pt>
                <c:pt idx="702">
                  <c:v>0.18791219489397304</c:v>
                </c:pt>
                <c:pt idx="703">
                  <c:v>0.18791250421236105</c:v>
                </c:pt>
                <c:pt idx="704">
                  <c:v>0.18745937620717401</c:v>
                </c:pt>
                <c:pt idx="705">
                  <c:v>0.187150556483893</c:v>
                </c:pt>
                <c:pt idx="706">
                  <c:v>0.18682730593242303</c:v>
                </c:pt>
                <c:pt idx="707">
                  <c:v>0.18691095779925804</c:v>
                </c:pt>
                <c:pt idx="708">
                  <c:v>0.18728500937335402</c:v>
                </c:pt>
                <c:pt idx="709">
                  <c:v>0.18757393669395805</c:v>
                </c:pt>
                <c:pt idx="710">
                  <c:v>0.18777638236757799</c:v>
                </c:pt>
                <c:pt idx="711">
                  <c:v>0.18788644991828396</c:v>
                </c:pt>
                <c:pt idx="712">
                  <c:v>0.18803189632457495</c:v>
                </c:pt>
                <c:pt idx="713">
                  <c:v>0.18820755910599396</c:v>
                </c:pt>
                <c:pt idx="714">
                  <c:v>0.18835273072469305</c:v>
                </c:pt>
                <c:pt idx="715">
                  <c:v>0.18851977751881199</c:v>
                </c:pt>
                <c:pt idx="716">
                  <c:v>0.18868881296524298</c:v>
                </c:pt>
                <c:pt idx="717">
                  <c:v>0.18881807536545403</c:v>
                </c:pt>
                <c:pt idx="718">
                  <c:v>0.18910070677211699</c:v>
                </c:pt>
                <c:pt idx="719">
                  <c:v>0.18927407348478298</c:v>
                </c:pt>
                <c:pt idx="720">
                  <c:v>0.18928375425620803</c:v>
                </c:pt>
                <c:pt idx="721">
                  <c:v>0.18928799535607099</c:v>
                </c:pt>
                <c:pt idx="722">
                  <c:v>0.18929491019280398</c:v>
                </c:pt>
                <c:pt idx="723">
                  <c:v>0.18930210162300598</c:v>
                </c:pt>
                <c:pt idx="724">
                  <c:v>0.18930818667933103</c:v>
                </c:pt>
                <c:pt idx="725">
                  <c:v>0.18931427173565596</c:v>
                </c:pt>
                <c:pt idx="726">
                  <c:v>0.18931906602245796</c:v>
                </c:pt>
                <c:pt idx="727">
                  <c:v>0.189326810639598</c:v>
                </c:pt>
                <c:pt idx="728">
                  <c:v>0.18964661659432502</c:v>
                </c:pt>
                <c:pt idx="729">
                  <c:v>0.18997117543390696</c:v>
                </c:pt>
                <c:pt idx="730">
                  <c:v>0.19017903948544901</c:v>
                </c:pt>
                <c:pt idx="731">
                  <c:v>0.19056378303451005</c:v>
                </c:pt>
                <c:pt idx="732">
                  <c:v>0.19080861983845798</c:v>
                </c:pt>
                <c:pt idx="733">
                  <c:v>0.19123730924886895</c:v>
                </c:pt>
                <c:pt idx="734">
                  <c:v>0.192007999397109</c:v>
                </c:pt>
                <c:pt idx="735">
                  <c:v>0.19253883189717103</c:v>
                </c:pt>
                <c:pt idx="736">
                  <c:v>0.19217240951956005</c:v>
                </c:pt>
                <c:pt idx="737">
                  <c:v>0.19172100649877899</c:v>
                </c:pt>
                <c:pt idx="738">
                  <c:v>0.19164463388391095</c:v>
                </c:pt>
                <c:pt idx="739">
                  <c:v>0.192187118854943</c:v>
                </c:pt>
                <c:pt idx="740">
                  <c:v>0.19256247078697297</c:v>
                </c:pt>
                <c:pt idx="741">
                  <c:v>0.19284193088603296</c:v>
                </c:pt>
                <c:pt idx="742">
                  <c:v>0.19309519160080602</c:v>
                </c:pt>
                <c:pt idx="743">
                  <c:v>0.19334845231557796</c:v>
                </c:pt>
                <c:pt idx="744">
                  <c:v>0.19353403128760904</c:v>
                </c:pt>
                <c:pt idx="745">
                  <c:v>0.19367025668158999</c:v>
                </c:pt>
                <c:pt idx="746">
                  <c:v>0.19373636640266101</c:v>
                </c:pt>
                <c:pt idx="747">
                  <c:v>0.193789180195857</c:v>
                </c:pt>
                <c:pt idx="748">
                  <c:v>0.19390297003701995</c:v>
                </c:pt>
                <c:pt idx="749">
                  <c:v>0.19397598767923896</c:v>
                </c:pt>
                <c:pt idx="750">
                  <c:v>0.19406546000139402</c:v>
                </c:pt>
                <c:pt idx="751">
                  <c:v>0.19411749041045701</c:v>
                </c:pt>
                <c:pt idx="752">
                  <c:v>0.19417447225597495</c:v>
                </c:pt>
                <c:pt idx="753">
                  <c:v>0.19425880249065097</c:v>
                </c:pt>
                <c:pt idx="754">
                  <c:v>0.19432667804538895</c:v>
                </c:pt>
                <c:pt idx="755">
                  <c:v>0.19441409353255301</c:v>
                </c:pt>
                <c:pt idx="756">
                  <c:v>0.19443799966924602</c:v>
                </c:pt>
                <c:pt idx="757">
                  <c:v>0.19435588422609795</c:v>
                </c:pt>
                <c:pt idx="758">
                  <c:v>0.19444733579471996</c:v>
                </c:pt>
                <c:pt idx="759">
                  <c:v>0.19464887705679101</c:v>
                </c:pt>
                <c:pt idx="760">
                  <c:v>0.19476308377196505</c:v>
                </c:pt>
                <c:pt idx="761">
                  <c:v>0.19500045459173798</c:v>
                </c:pt>
                <c:pt idx="762">
                  <c:v>0.19534979277932996</c:v>
                </c:pt>
                <c:pt idx="763">
                  <c:v>0.19560283903059705</c:v>
                </c:pt>
                <c:pt idx="764">
                  <c:v>0.19576855073496802</c:v>
                </c:pt>
                <c:pt idx="765">
                  <c:v>0.19591499491007702</c:v>
                </c:pt>
                <c:pt idx="766">
                  <c:v>0.19623657433244601</c:v>
                </c:pt>
                <c:pt idx="767">
                  <c:v>0.19649044442527097</c:v>
                </c:pt>
                <c:pt idx="768">
                  <c:v>0.19669406502295494</c:v>
                </c:pt>
                <c:pt idx="769">
                  <c:v>0.19687776621434305</c:v>
                </c:pt>
                <c:pt idx="770">
                  <c:v>0.19703357800515198</c:v>
                </c:pt>
                <c:pt idx="771">
                  <c:v>0.19720134166615799</c:v>
                </c:pt>
                <c:pt idx="772">
                  <c:v>0.19732547378885301</c:v>
                </c:pt>
                <c:pt idx="773">
                  <c:v>0.19753153311252503</c:v>
                </c:pt>
                <c:pt idx="774">
                  <c:v>0.19765318259276599</c:v>
                </c:pt>
                <c:pt idx="775">
                  <c:v>0.19784174555684997</c:v>
                </c:pt>
                <c:pt idx="776">
                  <c:v>0.19797177813070499</c:v>
                </c:pt>
                <c:pt idx="777">
                  <c:v>0.19814582172955797</c:v>
                </c:pt>
                <c:pt idx="778">
                  <c:v>0.19827599914720495</c:v>
                </c:pt>
                <c:pt idx="779">
                  <c:v>0.198332076386735</c:v>
                </c:pt>
                <c:pt idx="780">
                  <c:v>0.198538360517865</c:v>
                </c:pt>
                <c:pt idx="781">
                  <c:v>0.19867655085813596</c:v>
                </c:pt>
                <c:pt idx="782">
                  <c:v>0.19887682671360196</c:v>
                </c:pt>
                <c:pt idx="783">
                  <c:v>0.19903428161779702</c:v>
                </c:pt>
                <c:pt idx="784">
                  <c:v>0.19907486027052801</c:v>
                </c:pt>
                <c:pt idx="785">
                  <c:v>0.19911914971410705</c:v>
                </c:pt>
                <c:pt idx="786">
                  <c:v>0.19916792416463103</c:v>
                </c:pt>
                <c:pt idx="787">
                  <c:v>0.19921389548581403</c:v>
                </c:pt>
                <c:pt idx="788">
                  <c:v>0.19927444307956799</c:v>
                </c:pt>
                <c:pt idx="789">
                  <c:v>0.19932602065943195</c:v>
                </c:pt>
                <c:pt idx="790">
                  <c:v>0.19939385638947005</c:v>
                </c:pt>
                <c:pt idx="791">
                  <c:v>0.19946393462298095</c:v>
                </c:pt>
                <c:pt idx="792">
                  <c:v>0.19954746875394402</c:v>
                </c:pt>
                <c:pt idx="793">
                  <c:v>0.19975160469911901</c:v>
                </c:pt>
                <c:pt idx="794">
                  <c:v>0.19995793565445497</c:v>
                </c:pt>
                <c:pt idx="795">
                  <c:v>0.20013353646750798</c:v>
                </c:pt>
                <c:pt idx="796">
                  <c:v>0.20048034807328696</c:v>
                </c:pt>
                <c:pt idx="797">
                  <c:v>0.20063619379487196</c:v>
                </c:pt>
                <c:pt idx="798">
                  <c:v>0.20090837505510395</c:v>
                </c:pt>
                <c:pt idx="799">
                  <c:v>0.20126835672186205</c:v>
                </c:pt>
                <c:pt idx="800">
                  <c:v>0.20151419786013602</c:v>
                </c:pt>
                <c:pt idx="801">
                  <c:v>0.20167004358172003</c:v>
                </c:pt>
                <c:pt idx="802">
                  <c:v>0.20188076455738302</c:v>
                </c:pt>
                <c:pt idx="803">
                  <c:v>0.20208490050255801</c:v>
                </c:pt>
                <c:pt idx="804">
                  <c:v>0.202295621478221</c:v>
                </c:pt>
                <c:pt idx="805">
                  <c:v>0.20249694878295199</c:v>
                </c:pt>
                <c:pt idx="806">
                  <c:v>0.202555590627161</c:v>
                </c:pt>
                <c:pt idx="807">
                  <c:v>0.20267009796114399</c:v>
                </c:pt>
                <c:pt idx="808">
                  <c:v>0.20277230649988498</c:v>
                </c:pt>
                <c:pt idx="809">
                  <c:v>0.20283070299253603</c:v>
                </c:pt>
                <c:pt idx="810">
                  <c:v>0.20292673278045004</c:v>
                </c:pt>
                <c:pt idx="811">
                  <c:v>0.203038334966404</c:v>
                </c:pt>
                <c:pt idx="812">
                  <c:v>0.20311619695660499</c:v>
                </c:pt>
                <c:pt idx="813">
                  <c:v>0.20315902105121497</c:v>
                </c:pt>
                <c:pt idx="814">
                  <c:v>0.20323956636942098</c:v>
                </c:pt>
                <c:pt idx="815">
                  <c:v>0.20329138643455602</c:v>
                </c:pt>
                <c:pt idx="816">
                  <c:v>0.20336924842475601</c:v>
                </c:pt>
                <c:pt idx="817">
                  <c:v>0.20346657591250705</c:v>
                </c:pt>
                <c:pt idx="818">
                  <c:v>0.20377051531193902</c:v>
                </c:pt>
                <c:pt idx="819">
                  <c:v>0.20387188308069304</c:v>
                </c:pt>
                <c:pt idx="820">
                  <c:v>0.20407968700663803</c:v>
                </c:pt>
                <c:pt idx="821">
                  <c:v>0.20362905901035899</c:v>
                </c:pt>
                <c:pt idx="822">
                  <c:v>0.20329821325172903</c:v>
                </c:pt>
                <c:pt idx="823">
                  <c:v>0.20341716777402796</c:v>
                </c:pt>
                <c:pt idx="824">
                  <c:v>0.20364228600977796</c:v>
                </c:pt>
                <c:pt idx="825">
                  <c:v>0.20373821707614803</c:v>
                </c:pt>
                <c:pt idx="826">
                  <c:v>0.20382073657143795</c:v>
                </c:pt>
                <c:pt idx="827">
                  <c:v>0.20397228887809304</c:v>
                </c:pt>
                <c:pt idx="828">
                  <c:v>0.20420380251826697</c:v>
                </c:pt>
                <c:pt idx="829">
                  <c:v>0.20431764071702696</c:v>
                </c:pt>
                <c:pt idx="830">
                  <c:v>0.204428809265089</c:v>
                </c:pt>
                <c:pt idx="831">
                  <c:v>0.20468345785012099</c:v>
                </c:pt>
                <c:pt idx="832">
                  <c:v>0.20480752869595997</c:v>
                </c:pt>
                <c:pt idx="833">
                  <c:v>0.20493287862268506</c:v>
                </c:pt>
                <c:pt idx="834">
                  <c:v>0.20502113520374599</c:v>
                </c:pt>
                <c:pt idx="835">
                  <c:v>0.20512985707896603</c:v>
                </c:pt>
                <c:pt idx="836">
                  <c:v>0.20519892744675305</c:v>
                </c:pt>
                <c:pt idx="837">
                  <c:v>0.20531916104993797</c:v>
                </c:pt>
                <c:pt idx="838">
                  <c:v>0.20549439513117396</c:v>
                </c:pt>
                <c:pt idx="839">
                  <c:v>0.20558009355046603</c:v>
                </c:pt>
                <c:pt idx="840">
                  <c:v>0.20564660575648297</c:v>
                </c:pt>
                <c:pt idx="841">
                  <c:v>0.20577579292586201</c:v>
                </c:pt>
                <c:pt idx="842">
                  <c:v>0.20582826138956201</c:v>
                </c:pt>
                <c:pt idx="843">
                  <c:v>0.20591296174397899</c:v>
                </c:pt>
                <c:pt idx="844">
                  <c:v>0.20597277138214298</c:v>
                </c:pt>
                <c:pt idx="845">
                  <c:v>0.20602009737488602</c:v>
                </c:pt>
                <c:pt idx="846">
                  <c:v>0.20607253969116901</c:v>
                </c:pt>
                <c:pt idx="847">
                  <c:v>0.20612370292656601</c:v>
                </c:pt>
                <c:pt idx="848">
                  <c:v>0.20622986664001697</c:v>
                </c:pt>
                <c:pt idx="849">
                  <c:v>0.20629474543105297</c:v>
                </c:pt>
                <c:pt idx="850">
                  <c:v>0.20658888291002098</c:v>
                </c:pt>
                <c:pt idx="851">
                  <c:v>0.20675432969053198</c:v>
                </c:pt>
                <c:pt idx="852">
                  <c:v>0.20714040983132898</c:v>
                </c:pt>
                <c:pt idx="853">
                  <c:v>0.20739377492372701</c:v>
                </c:pt>
                <c:pt idx="854">
                  <c:v>0.207759746723858</c:v>
                </c:pt>
                <c:pt idx="855">
                  <c:v>0.20790854844479101</c:v>
                </c:pt>
                <c:pt idx="856">
                  <c:v>0.20843479068961701</c:v>
                </c:pt>
                <c:pt idx="857">
                  <c:v>0.20875230834448399</c:v>
                </c:pt>
                <c:pt idx="858">
                  <c:v>0.20874356011392303</c:v>
                </c:pt>
                <c:pt idx="859">
                  <c:v>0.20873938185454999</c:v>
                </c:pt>
                <c:pt idx="860">
                  <c:v>0.20872031854616302</c:v>
                </c:pt>
                <c:pt idx="861">
                  <c:v>0.20870373607927895</c:v>
                </c:pt>
                <c:pt idx="862">
                  <c:v>0.208751163346931</c:v>
                </c:pt>
                <c:pt idx="863">
                  <c:v>0.20887192946646305</c:v>
                </c:pt>
                <c:pt idx="864">
                  <c:v>0.20901525628964401</c:v>
                </c:pt>
                <c:pt idx="865">
                  <c:v>0.20912142430681502</c:v>
                </c:pt>
                <c:pt idx="866">
                  <c:v>0.20922374666273802</c:v>
                </c:pt>
                <c:pt idx="867">
                  <c:v>0.20932712484008398</c:v>
                </c:pt>
                <c:pt idx="868">
                  <c:v>0.209469124563049</c:v>
                </c:pt>
                <c:pt idx="869">
                  <c:v>0.20957131127957696</c:v>
                </c:pt>
                <c:pt idx="870">
                  <c:v>0.20968676899825001</c:v>
                </c:pt>
                <c:pt idx="871">
                  <c:v>0.20979293701542101</c:v>
                </c:pt>
                <c:pt idx="872">
                  <c:v>0.20996015164246495</c:v>
                </c:pt>
                <c:pt idx="873">
                  <c:v>0.21008888036328499</c:v>
                </c:pt>
                <c:pt idx="874">
                  <c:v>0.21021097358303098</c:v>
                </c:pt>
                <c:pt idx="875">
                  <c:v>0.21027334729311897</c:v>
                </c:pt>
                <c:pt idx="876">
                  <c:v>0.21037155270900199</c:v>
                </c:pt>
                <c:pt idx="877">
                  <c:v>0.21045781422295295</c:v>
                </c:pt>
                <c:pt idx="878">
                  <c:v>0.21057459904184195</c:v>
                </c:pt>
                <c:pt idx="879">
                  <c:v>0.21068342125944195</c:v>
                </c:pt>
                <c:pt idx="880">
                  <c:v>0.21077631827446597</c:v>
                </c:pt>
                <c:pt idx="881">
                  <c:v>0.21091168249635905</c:v>
                </c:pt>
                <c:pt idx="882">
                  <c:v>0.21097671040687604</c:v>
                </c:pt>
                <c:pt idx="883">
                  <c:v>0.21108685972469099</c:v>
                </c:pt>
                <c:pt idx="884">
                  <c:v>0.21115842226933901</c:v>
                </c:pt>
                <c:pt idx="885">
                  <c:v>0.21125274725151999</c:v>
                </c:pt>
                <c:pt idx="886">
                  <c:v>0.21143190578049598</c:v>
                </c:pt>
                <c:pt idx="887">
                  <c:v>0.21152612989573505</c:v>
                </c:pt>
                <c:pt idx="888">
                  <c:v>0.21157788680410705</c:v>
                </c:pt>
                <c:pt idx="889">
                  <c:v>0.211685381921492</c:v>
                </c:pt>
                <c:pt idx="890">
                  <c:v>0.21182211437573994</c:v>
                </c:pt>
                <c:pt idx="891">
                  <c:v>0.21224096377650503</c:v>
                </c:pt>
                <c:pt idx="892">
                  <c:v>0.21255240627661098</c:v>
                </c:pt>
                <c:pt idx="893">
                  <c:v>0.21326427484828503</c:v>
                </c:pt>
                <c:pt idx="894">
                  <c:v>0.21339211938623903</c:v>
                </c:pt>
                <c:pt idx="895">
                  <c:v>0.21351427063522699</c:v>
                </c:pt>
                <c:pt idx="896">
                  <c:v>0.21362067698286002</c:v>
                </c:pt>
                <c:pt idx="897">
                  <c:v>0.21371652106387795</c:v>
                </c:pt>
                <c:pt idx="898">
                  <c:v>0.21378861032557595</c:v>
                </c:pt>
                <c:pt idx="899">
                  <c:v>0.21398386686670101</c:v>
                </c:pt>
                <c:pt idx="900">
                  <c:v>0.21404968117835899</c:v>
                </c:pt>
                <c:pt idx="901">
                  <c:v>0.214188195612943</c:v>
                </c:pt>
                <c:pt idx="902">
                  <c:v>0.21429943805336704</c:v>
                </c:pt>
                <c:pt idx="903">
                  <c:v>0.21446840161537195</c:v>
                </c:pt>
                <c:pt idx="904">
                  <c:v>0.21469263637685798</c:v>
                </c:pt>
                <c:pt idx="905">
                  <c:v>0.21489371429763204</c:v>
                </c:pt>
                <c:pt idx="906">
                  <c:v>0.21498289436673201</c:v>
                </c:pt>
                <c:pt idx="907">
                  <c:v>0.21504364603903103</c:v>
                </c:pt>
                <c:pt idx="908">
                  <c:v>0.21516177429072403</c:v>
                </c:pt>
                <c:pt idx="909">
                  <c:v>0.21526899019374302</c:v>
                </c:pt>
                <c:pt idx="910">
                  <c:v>0.21533727912181</c:v>
                </c:pt>
                <c:pt idx="911">
                  <c:v>0.21551278395289697</c:v>
                </c:pt>
                <c:pt idx="912">
                  <c:v>0.21565116276202301</c:v>
                </c:pt>
                <c:pt idx="913">
                  <c:v>0.21579966684986496</c:v>
                </c:pt>
                <c:pt idx="914">
                  <c:v>0.21597179658804599</c:v>
                </c:pt>
                <c:pt idx="915">
                  <c:v>0.21606123655004195</c:v>
                </c:pt>
                <c:pt idx="916">
                  <c:v>0.21626711721727798</c:v>
                </c:pt>
                <c:pt idx="917">
                  <c:v>0.21638862056187602</c:v>
                </c:pt>
                <c:pt idx="918">
                  <c:v>0.216556603490622</c:v>
                </c:pt>
                <c:pt idx="919">
                  <c:v>0.21670250420208803</c:v>
                </c:pt>
                <c:pt idx="920">
                  <c:v>0.21685607092928905</c:v>
                </c:pt>
                <c:pt idx="921">
                  <c:v>0.21702820066746997</c:v>
                </c:pt>
                <c:pt idx="922">
                  <c:v>0.21713536231706998</c:v>
                </c:pt>
                <c:pt idx="923">
                  <c:v>0.21735727222575696</c:v>
                </c:pt>
                <c:pt idx="924">
                  <c:v>0.21753065292763896</c:v>
                </c:pt>
                <c:pt idx="925">
                  <c:v>0.21760871664721704</c:v>
                </c:pt>
                <c:pt idx="926">
                  <c:v>0.21778928411766196</c:v>
                </c:pt>
                <c:pt idx="927">
                  <c:v>0.21795596560989905</c:v>
                </c:pt>
                <c:pt idx="928">
                  <c:v>0.21822129600956697</c:v>
                </c:pt>
                <c:pt idx="929">
                  <c:v>0.21834617444707105</c:v>
                </c:pt>
                <c:pt idx="930">
                  <c:v>0.21850986645298798</c:v>
                </c:pt>
                <c:pt idx="931">
                  <c:v>0.218568082293778</c:v>
                </c:pt>
                <c:pt idx="932">
                  <c:v>0.21800218095400303</c:v>
                </c:pt>
                <c:pt idx="933">
                  <c:v>0.21748577958426496</c:v>
                </c:pt>
                <c:pt idx="934">
                  <c:v>0.21746864745745798</c:v>
                </c:pt>
                <c:pt idx="935">
                  <c:v>0.21789021718872303</c:v>
                </c:pt>
                <c:pt idx="936">
                  <c:v>0.21818342330586904</c:v>
                </c:pt>
                <c:pt idx="937">
                  <c:v>0.21844333497153401</c:v>
                </c:pt>
                <c:pt idx="938">
                  <c:v>0.21852015755321397</c:v>
                </c:pt>
                <c:pt idx="939">
                  <c:v>0.21855978889965699</c:v>
                </c:pt>
                <c:pt idx="940">
                  <c:v>0.21867624282777898</c:v>
                </c:pt>
                <c:pt idx="941">
                  <c:v>0.21879607223207997</c:v>
                </c:pt>
                <c:pt idx="942">
                  <c:v>0.21886020627945202</c:v>
                </c:pt>
                <c:pt idx="943">
                  <c:v>0.21892716962849701</c:v>
                </c:pt>
                <c:pt idx="944">
                  <c:v>0.21900197627890505</c:v>
                </c:pt>
                <c:pt idx="945">
                  <c:v>0.21918905854578796</c:v>
                </c:pt>
                <c:pt idx="946">
                  <c:v>0.21931927103958804</c:v>
                </c:pt>
                <c:pt idx="947">
                  <c:v>0.21948804484846196</c:v>
                </c:pt>
                <c:pt idx="948">
                  <c:v>0.21959940678562295</c:v>
                </c:pt>
                <c:pt idx="949">
                  <c:v>0.21970576306190803</c:v>
                </c:pt>
                <c:pt idx="950">
                  <c:v>0.220058500322454</c:v>
                </c:pt>
                <c:pt idx="951">
                  <c:v>0.22017495425057598</c:v>
                </c:pt>
                <c:pt idx="952">
                  <c:v>0.220315014081918</c:v>
                </c:pt>
                <c:pt idx="953">
                  <c:v>0.22044668008286294</c:v>
                </c:pt>
                <c:pt idx="954">
                  <c:v>0.22078207711912701</c:v>
                </c:pt>
                <c:pt idx="955">
                  <c:v>0.22086381315063897</c:v>
                </c:pt>
                <c:pt idx="956">
                  <c:v>0.22107114317569498</c:v>
                </c:pt>
                <c:pt idx="957">
                  <c:v>0.221194348056173</c:v>
                </c:pt>
                <c:pt idx="958">
                  <c:v>0.22126860853207697</c:v>
                </c:pt>
                <c:pt idx="959">
                  <c:v>0.221542022102452</c:v>
                </c:pt>
                <c:pt idx="960">
                  <c:v>0.22171248364941398</c:v>
                </c:pt>
                <c:pt idx="961">
                  <c:v>0.22184581495842404</c:v>
                </c:pt>
                <c:pt idx="962">
                  <c:v>0.22193188960095001</c:v>
                </c:pt>
                <c:pt idx="963">
                  <c:v>0.22208985362331202</c:v>
                </c:pt>
                <c:pt idx="964">
                  <c:v>0.22230656745664901</c:v>
                </c:pt>
                <c:pt idx="965">
                  <c:v>0.22256141590804801</c:v>
                </c:pt>
                <c:pt idx="966">
                  <c:v>0.22271538447671702</c:v>
                </c:pt>
                <c:pt idx="967">
                  <c:v>0.22277182266828399</c:v>
                </c:pt>
                <c:pt idx="968">
                  <c:v>0.22282107360175696</c:v>
                </c:pt>
                <c:pt idx="969">
                  <c:v>0.22284823317290203</c:v>
                </c:pt>
                <c:pt idx="970">
                  <c:v>0.22286596233739997</c:v>
                </c:pt>
                <c:pt idx="971">
                  <c:v>0.22288142820430201</c:v>
                </c:pt>
                <c:pt idx="972">
                  <c:v>0.22289953458506595</c:v>
                </c:pt>
                <c:pt idx="973">
                  <c:v>0.22292254477728601</c:v>
                </c:pt>
                <c:pt idx="974">
                  <c:v>0.22293801064418906</c:v>
                </c:pt>
                <c:pt idx="975">
                  <c:v>0.22296290691773901</c:v>
                </c:pt>
                <c:pt idx="976">
                  <c:v>0.22299459308407499</c:v>
                </c:pt>
                <c:pt idx="977">
                  <c:v>0.22303384079885202</c:v>
                </c:pt>
                <c:pt idx="978">
                  <c:v>0.22316652396672298</c:v>
                </c:pt>
                <c:pt idx="979">
                  <c:v>0.22332574376816705</c:v>
                </c:pt>
                <c:pt idx="980">
                  <c:v>0.223397771773582</c:v>
                </c:pt>
                <c:pt idx="981">
                  <c:v>0.22363470600192203</c:v>
                </c:pt>
                <c:pt idx="982">
                  <c:v>0.22379572847771301</c:v>
                </c:pt>
                <c:pt idx="983">
                  <c:v>0.22410099256329497</c:v>
                </c:pt>
                <c:pt idx="984">
                  <c:v>0.22420524362376504</c:v>
                </c:pt>
                <c:pt idx="985">
                  <c:v>0.22459192291340702</c:v>
                </c:pt>
                <c:pt idx="986">
                  <c:v>0.22475303555968695</c:v>
                </c:pt>
                <c:pt idx="987">
                  <c:v>0.22485728662015703</c:v>
                </c:pt>
                <c:pt idx="988">
                  <c:v>0.22506776617614999</c:v>
                </c:pt>
                <c:pt idx="989">
                  <c:v>0.22517193527539203</c:v>
                </c:pt>
                <c:pt idx="990">
                  <c:v>0.22533566218627799</c:v>
                </c:pt>
                <c:pt idx="991">
                  <c:v>0.22562684899380503</c:v>
                </c:pt>
                <c:pt idx="992">
                  <c:v>0.22587136511745198</c:v>
                </c:pt>
                <c:pt idx="993">
                  <c:v>0.225988884494708</c:v>
                </c:pt>
                <c:pt idx="994">
                  <c:v>0.22615246400736699</c:v>
                </c:pt>
                <c:pt idx="995">
                  <c:v>0.22624856440896801</c:v>
                </c:pt>
                <c:pt idx="996">
                  <c:v>0.22651393074471005</c:v>
                </c:pt>
                <c:pt idx="997">
                  <c:v>0.226680762432933</c:v>
                </c:pt>
                <c:pt idx="998">
                  <c:v>0.22687975719326603</c:v>
                </c:pt>
                <c:pt idx="999">
                  <c:v>0.22710342310482001</c:v>
                </c:pt>
                <c:pt idx="1000">
                  <c:v>0.22732329806871898</c:v>
                </c:pt>
                <c:pt idx="1001">
                  <c:v>0.227497946946424</c:v>
                </c:pt>
                <c:pt idx="1002">
                  <c:v>0.22753183275849198</c:v>
                </c:pt>
                <c:pt idx="1003">
                  <c:v>0.22757284293714497</c:v>
                </c:pt>
                <c:pt idx="1004">
                  <c:v>0.22762776728355505</c:v>
                </c:pt>
                <c:pt idx="1005">
                  <c:v>0.227663696181447</c:v>
                </c:pt>
                <c:pt idx="1006">
                  <c:v>0.227699162174967</c:v>
                </c:pt>
                <c:pt idx="1007">
                  <c:v>0.22776792277464997</c:v>
                </c:pt>
                <c:pt idx="1008">
                  <c:v>0.22780645449054104</c:v>
                </c:pt>
                <c:pt idx="1009">
                  <c:v>0.22784307072148102</c:v>
                </c:pt>
                <c:pt idx="1010">
                  <c:v>0.22790531831407901</c:v>
                </c:pt>
                <c:pt idx="1011">
                  <c:v>0.22795877801125197</c:v>
                </c:pt>
                <c:pt idx="1012">
                  <c:v>0.22798506151048803</c:v>
                </c:pt>
                <c:pt idx="1013">
                  <c:v>0.22821057019857005</c:v>
                </c:pt>
                <c:pt idx="1014">
                  <c:v>0.22830126314275401</c:v>
                </c:pt>
                <c:pt idx="1015">
                  <c:v>0.22835897683450801</c:v>
                </c:pt>
                <c:pt idx="1016">
                  <c:v>0.22848951970871301</c:v>
                </c:pt>
                <c:pt idx="1017">
                  <c:v>0.22870113657847602</c:v>
                </c:pt>
                <c:pt idx="1018">
                  <c:v>0.22887152938270205</c:v>
                </c:pt>
                <c:pt idx="1019">
                  <c:v>0.22891538192887495</c:v>
                </c:pt>
                <c:pt idx="1020">
                  <c:v>0.22902131015415805</c:v>
                </c:pt>
                <c:pt idx="1021">
                  <c:v>0.22915322716388098</c:v>
                </c:pt>
                <c:pt idx="1022">
                  <c:v>0.22927002868290602</c:v>
                </c:pt>
                <c:pt idx="1023">
                  <c:v>0.22937171471123396</c:v>
                </c:pt>
                <c:pt idx="1024">
                  <c:v>0.22953111443131502</c:v>
                </c:pt>
                <c:pt idx="1025">
                  <c:v>0.22958745398755098</c:v>
                </c:pt>
                <c:pt idx="1026">
                  <c:v>0.22962432683164702</c:v>
                </c:pt>
                <c:pt idx="1027">
                  <c:v>0.22977158814695597</c:v>
                </c:pt>
                <c:pt idx="1028">
                  <c:v>0.22996534125498602</c:v>
                </c:pt>
                <c:pt idx="1029">
                  <c:v>0.23005892907089398</c:v>
                </c:pt>
                <c:pt idx="1030">
                  <c:v>0.23013161165265805</c:v>
                </c:pt>
                <c:pt idx="1031">
                  <c:v>0.23026078039134401</c:v>
                </c:pt>
                <c:pt idx="1032">
                  <c:v>0.23040506462072896</c:v>
                </c:pt>
                <c:pt idx="1033">
                  <c:v>0.23060431427082995</c:v>
                </c:pt>
                <c:pt idx="1034">
                  <c:v>0.23071699338330198</c:v>
                </c:pt>
                <c:pt idx="1035">
                  <c:v>0.23079394497230699</c:v>
                </c:pt>
                <c:pt idx="1036">
                  <c:v>0.23092813354938801</c:v>
                </c:pt>
                <c:pt idx="1037">
                  <c:v>0.23105503072071698</c:v>
                </c:pt>
                <c:pt idx="1038">
                  <c:v>0.23119244427251096</c:v>
                </c:pt>
                <c:pt idx="1039">
                  <c:v>0.23127901481014201</c:v>
                </c:pt>
                <c:pt idx="1040">
                  <c:v>0.23138207497398799</c:v>
                </c:pt>
                <c:pt idx="1041">
                  <c:v>0.23146459568845901</c:v>
                </c:pt>
                <c:pt idx="1042">
                  <c:v>0.23155659018476704</c:v>
                </c:pt>
                <c:pt idx="1043">
                  <c:v>0.2316280452317</c:v>
                </c:pt>
                <c:pt idx="1044">
                  <c:v>0.23168988133000701</c:v>
                </c:pt>
                <c:pt idx="1045">
                  <c:v>0.23185437957178401</c:v>
                </c:pt>
                <c:pt idx="1046">
                  <c:v>0.23192890107444097</c:v>
                </c:pt>
                <c:pt idx="1047">
                  <c:v>0.23197199272032898</c:v>
                </c:pt>
                <c:pt idx="1048">
                  <c:v>0.23204636056081396</c:v>
                </c:pt>
                <c:pt idx="1049">
                  <c:v>0.23211864332165999</c:v>
                </c:pt>
                <c:pt idx="1050">
                  <c:v>0.23219865292340103</c:v>
                </c:pt>
                <c:pt idx="1051">
                  <c:v>0.23223249222041498</c:v>
                </c:pt>
                <c:pt idx="1052">
                  <c:v>0.23236307705938197</c:v>
                </c:pt>
                <c:pt idx="1053">
                  <c:v>0.23242216698325002</c:v>
                </c:pt>
                <c:pt idx="1054">
                  <c:v>0.23246926764720199</c:v>
                </c:pt>
                <c:pt idx="1055">
                  <c:v>0.23256004347227499</c:v>
                </c:pt>
                <c:pt idx="1056">
                  <c:v>0.23266709043580402</c:v>
                </c:pt>
                <c:pt idx="1057">
                  <c:v>0.23270819646979901</c:v>
                </c:pt>
                <c:pt idx="1058">
                  <c:v>0.23274625832307005</c:v>
                </c:pt>
                <c:pt idx="1059">
                  <c:v>0.23280667967624602</c:v>
                </c:pt>
                <c:pt idx="1060">
                  <c:v>0.23289244092565398</c:v>
                </c:pt>
                <c:pt idx="1061">
                  <c:v>0.233109702098236</c:v>
                </c:pt>
                <c:pt idx="1062">
                  <c:v>0.23319533788888802</c:v>
                </c:pt>
                <c:pt idx="1063">
                  <c:v>0.23332854911879197</c:v>
                </c:pt>
                <c:pt idx="1064">
                  <c:v>0.23337612455804402</c:v>
                </c:pt>
                <c:pt idx="1065">
                  <c:v>0.23356325461909899</c:v>
                </c:pt>
                <c:pt idx="1066">
                  <c:v>0.233740869592305</c:v>
                </c:pt>
                <c:pt idx="1067">
                  <c:v>0.23402473637983801</c:v>
                </c:pt>
                <c:pt idx="1068">
                  <c:v>0.23413793633429103</c:v>
                </c:pt>
                <c:pt idx="1069">
                  <c:v>0.23423406831254501</c:v>
                </c:pt>
                <c:pt idx="1070">
                  <c:v>0.23430384562344697</c:v>
                </c:pt>
                <c:pt idx="1071">
                  <c:v>0.23454965205958</c:v>
                </c:pt>
                <c:pt idx="1072">
                  <c:v>0.23468920668138404</c:v>
                </c:pt>
                <c:pt idx="1073">
                  <c:v>0.23486206533960896</c:v>
                </c:pt>
                <c:pt idx="1074">
                  <c:v>0.23495404329321701</c:v>
                </c:pt>
                <c:pt idx="1075">
                  <c:v>0.23507139604337102</c:v>
                </c:pt>
                <c:pt idx="1076">
                  <c:v>0.23518651275108304</c:v>
                </c:pt>
                <c:pt idx="1077">
                  <c:v>0.23529500060785302</c:v>
                </c:pt>
                <c:pt idx="1078">
                  <c:v>0.235456101904579</c:v>
                </c:pt>
                <c:pt idx="1079">
                  <c:v>0.23562327113868797</c:v>
                </c:pt>
                <c:pt idx="1080">
                  <c:v>0.23570414938541495</c:v>
                </c:pt>
                <c:pt idx="1081">
                  <c:v>0.23584687570316998</c:v>
                </c:pt>
                <c:pt idx="1082">
                  <c:v>0.23602290482840005</c:v>
                </c:pt>
                <c:pt idx="1083">
                  <c:v>0.23638653112443897</c:v>
                </c:pt>
                <c:pt idx="1084">
                  <c:v>0.23660915718729902</c:v>
                </c:pt>
                <c:pt idx="1085">
                  <c:v>0.23687688057127498</c:v>
                </c:pt>
                <c:pt idx="1086">
                  <c:v>0.236906120436287</c:v>
                </c:pt>
                <c:pt idx="1087">
                  <c:v>0.23692021839581601</c:v>
                </c:pt>
                <c:pt idx="1088">
                  <c:v>0.23693558892234301</c:v>
                </c:pt>
                <c:pt idx="1089">
                  <c:v>0.23695424247395402</c:v>
                </c:pt>
                <c:pt idx="1090">
                  <c:v>0.23696603151857198</c:v>
                </c:pt>
                <c:pt idx="1091">
                  <c:v>0.23697856670525497</c:v>
                </c:pt>
                <c:pt idx="1092">
                  <c:v>0.23698886346574399</c:v>
                </c:pt>
                <c:pt idx="1093">
                  <c:v>0.23700990467196104</c:v>
                </c:pt>
                <c:pt idx="1094">
                  <c:v>0.23702057303486002</c:v>
                </c:pt>
                <c:pt idx="1095">
                  <c:v>0.23703422890326198</c:v>
                </c:pt>
                <c:pt idx="1096">
                  <c:v>0.23704284409463405</c:v>
                </c:pt>
                <c:pt idx="1097">
                  <c:v>0.23712213117050895</c:v>
                </c:pt>
                <c:pt idx="1098">
                  <c:v>0.23726880197780398</c:v>
                </c:pt>
                <c:pt idx="1099">
                  <c:v>0.23741970367377097</c:v>
                </c:pt>
                <c:pt idx="1100">
                  <c:v>0.23759458040554504</c:v>
                </c:pt>
                <c:pt idx="1101">
                  <c:v>0.23775817476752903</c:v>
                </c:pt>
                <c:pt idx="1102">
                  <c:v>0.23787381905789595</c:v>
                </c:pt>
                <c:pt idx="1103">
                  <c:v>0.23801343838406996</c:v>
                </c:pt>
                <c:pt idx="1104">
                  <c:v>0.23820100778186204</c:v>
                </c:pt>
                <c:pt idx="1105">
                  <c:v>0.23830677999866101</c:v>
                </c:pt>
                <c:pt idx="1106">
                  <c:v>0.23841819340035597</c:v>
                </c:pt>
                <c:pt idx="1107">
                  <c:v>0.23853651360412798</c:v>
                </c:pt>
                <c:pt idx="1108">
                  <c:v>0.23871492916473103</c:v>
                </c:pt>
                <c:pt idx="1109">
                  <c:v>0.23879192189971299</c:v>
                </c:pt>
                <c:pt idx="1110">
                  <c:v>0.23894282359567998</c:v>
                </c:pt>
                <c:pt idx="1111">
                  <c:v>0.23912898269724703</c:v>
                </c:pt>
                <c:pt idx="1112">
                  <c:v>0.23927944714945204</c:v>
                </c:pt>
                <c:pt idx="1113">
                  <c:v>0.23948437734569294</c:v>
                </c:pt>
                <c:pt idx="1114">
                  <c:v>0.23960566282095597</c:v>
                </c:pt>
                <c:pt idx="1115">
                  <c:v>0.23971572894999005</c:v>
                </c:pt>
                <c:pt idx="1116">
                  <c:v>0.23984823377148201</c:v>
                </c:pt>
                <c:pt idx="1117">
                  <c:v>0.24002734139192905</c:v>
                </c:pt>
                <c:pt idx="1118">
                  <c:v>0.24011995170448197</c:v>
                </c:pt>
                <c:pt idx="1119">
                  <c:v>0.24026004026888703</c:v>
                </c:pt>
                <c:pt idx="1120">
                  <c:v>0.24069712658567799</c:v>
                </c:pt>
                <c:pt idx="1121">
                  <c:v>0.24113450910759404</c:v>
                </c:pt>
                <c:pt idx="1122">
                  <c:v>0.24130829431894196</c:v>
                </c:pt>
                <c:pt idx="1123">
                  <c:v>0.24138965021735603</c:v>
                </c:pt>
                <c:pt idx="1124">
                  <c:v>0.24144092040327503</c:v>
                </c:pt>
                <c:pt idx="1125">
                  <c:v>0.24148326026964895</c:v>
                </c:pt>
                <c:pt idx="1126">
                  <c:v>0.24159580118266599</c:v>
                </c:pt>
                <c:pt idx="1127">
                  <c:v>0.24168724067449299</c:v>
                </c:pt>
                <c:pt idx="1128">
                  <c:v>0.24175037063111005</c:v>
                </c:pt>
                <c:pt idx="1129">
                  <c:v>0.24130342836924401</c:v>
                </c:pt>
                <c:pt idx="1130">
                  <c:v>0.24135946068449599</c:v>
                </c:pt>
                <c:pt idx="1131">
                  <c:v>0.24144927516649894</c:v>
                </c:pt>
                <c:pt idx="1132">
                  <c:v>0.24155423907920204</c:v>
                </c:pt>
                <c:pt idx="1133">
                  <c:v>0.24164946407216903</c:v>
                </c:pt>
                <c:pt idx="1134">
                  <c:v>0.24179121945942705</c:v>
                </c:pt>
                <c:pt idx="1135">
                  <c:v>0.24189700073852005</c:v>
                </c:pt>
                <c:pt idx="1136">
                  <c:v>0.24203793875938895</c:v>
                </c:pt>
                <c:pt idx="1137">
                  <c:v>0.24216021630717699</c:v>
                </c:pt>
                <c:pt idx="1138">
                  <c:v>0.242235963460673</c:v>
                </c:pt>
                <c:pt idx="1139">
                  <c:v>0.242305549648545</c:v>
                </c:pt>
                <c:pt idx="1140">
                  <c:v>0.24243831964309004</c:v>
                </c:pt>
                <c:pt idx="1141">
                  <c:v>0.24260428171480497</c:v>
                </c:pt>
                <c:pt idx="1142">
                  <c:v>0.24268561226565999</c:v>
                </c:pt>
                <c:pt idx="1143">
                  <c:v>0.24283018333731599</c:v>
                </c:pt>
                <c:pt idx="1144">
                  <c:v>0.242923393633516</c:v>
                </c:pt>
                <c:pt idx="1145">
                  <c:v>0.24313446902943403</c:v>
                </c:pt>
                <c:pt idx="1146">
                  <c:v>0.24330574607302802</c:v>
                </c:pt>
                <c:pt idx="1147">
                  <c:v>0.24357206120502695</c:v>
                </c:pt>
                <c:pt idx="1148">
                  <c:v>0.243691903014426</c:v>
                </c:pt>
                <c:pt idx="1149">
                  <c:v>0.24381554932571203</c:v>
                </c:pt>
                <c:pt idx="1150">
                  <c:v>0.24397914290679701</c:v>
                </c:pt>
                <c:pt idx="1151">
                  <c:v>0.24412751848033898</c:v>
                </c:pt>
                <c:pt idx="1152">
                  <c:v>0.24425877379539596</c:v>
                </c:pt>
                <c:pt idx="1153">
                  <c:v>0.24449084841042301</c:v>
                </c:pt>
                <c:pt idx="1154">
                  <c:v>0.24471375039216003</c:v>
                </c:pt>
                <c:pt idx="1155">
                  <c:v>0.24495119313859204</c:v>
                </c:pt>
                <c:pt idx="1156">
                  <c:v>0.24516044074230603</c:v>
                </c:pt>
                <c:pt idx="1157">
                  <c:v>0.24535447033847602</c:v>
                </c:pt>
                <c:pt idx="1158">
                  <c:v>0.24551467165468499</c:v>
                </c:pt>
                <c:pt idx="1159">
                  <c:v>0.24557573750931505</c:v>
                </c:pt>
                <c:pt idx="1160">
                  <c:v>0.24563673900144201</c:v>
                </c:pt>
                <c:pt idx="1161">
                  <c:v>0.245714588634251</c:v>
                </c:pt>
                <c:pt idx="1162">
                  <c:v>0.24581267302527798</c:v>
                </c:pt>
                <c:pt idx="1163">
                  <c:v>0.24590365202821696</c:v>
                </c:pt>
                <c:pt idx="1164">
                  <c:v>0.24602656947737001</c:v>
                </c:pt>
                <c:pt idx="1165">
                  <c:v>0.24606933956225696</c:v>
                </c:pt>
                <c:pt idx="1166">
                  <c:v>0.24608777494367395</c:v>
                </c:pt>
                <c:pt idx="1167">
                  <c:v>0.24614086884215303</c:v>
                </c:pt>
                <c:pt idx="1168">
                  <c:v>0.24615365175222503</c:v>
                </c:pt>
                <c:pt idx="1169">
                  <c:v>0.24620463714084095</c:v>
                </c:pt>
                <c:pt idx="1170">
                  <c:v>0.24625562252945798</c:v>
                </c:pt>
                <c:pt idx="1171">
                  <c:v>0.24631923732626304</c:v>
                </c:pt>
                <c:pt idx="1172">
                  <c:v>0.24635759330669005</c:v>
                </c:pt>
                <c:pt idx="1173">
                  <c:v>0.24640234847630504</c:v>
                </c:pt>
                <c:pt idx="1174">
                  <c:v>0.24646424164251202</c:v>
                </c:pt>
                <c:pt idx="1175">
                  <c:v>0.24648341963272502</c:v>
                </c:pt>
                <c:pt idx="1176">
                  <c:v>0.24651242049597499</c:v>
                </c:pt>
                <c:pt idx="1177">
                  <c:v>0.246531598486188</c:v>
                </c:pt>
                <c:pt idx="1178">
                  <c:v>0.24660968063869104</c:v>
                </c:pt>
                <c:pt idx="1179">
                  <c:v>0.24683674295925995</c:v>
                </c:pt>
                <c:pt idx="1180">
                  <c:v>0.24692822130423697</c:v>
                </c:pt>
                <c:pt idx="1181">
                  <c:v>0.24706625442368801</c:v>
                </c:pt>
                <c:pt idx="1182">
                  <c:v>0.24733896488613205</c:v>
                </c:pt>
                <c:pt idx="1183">
                  <c:v>0.24752609763033695</c:v>
                </c:pt>
                <c:pt idx="1184">
                  <c:v>0.24762655046470905</c:v>
                </c:pt>
                <c:pt idx="1185">
                  <c:v>0.24781331581171495</c:v>
                </c:pt>
                <c:pt idx="1186">
                  <c:v>0.24793066395009999</c:v>
                </c:pt>
                <c:pt idx="1187">
                  <c:v>0.24817197138959601</c:v>
                </c:pt>
                <c:pt idx="1188">
                  <c:v>0.24827609720252897</c:v>
                </c:pt>
                <c:pt idx="1189">
                  <c:v>0.24843598045448401</c:v>
                </c:pt>
                <c:pt idx="1190">
                  <c:v>0.24854054371156498</c:v>
                </c:pt>
                <c:pt idx="1191">
                  <c:v>0.24867276696608298</c:v>
                </c:pt>
                <c:pt idx="1192">
                  <c:v>0.24884300440627605</c:v>
                </c:pt>
                <c:pt idx="1193">
                  <c:v>0.24893911135185798</c:v>
                </c:pt>
                <c:pt idx="1194">
                  <c:v>0.24911406207803799</c:v>
                </c:pt>
                <c:pt idx="1195">
                  <c:v>0.24925454928596302</c:v>
                </c:pt>
                <c:pt idx="1196">
                  <c:v>0.24934875835480796</c:v>
                </c:pt>
                <c:pt idx="1197">
                  <c:v>0.24955866277135497</c:v>
                </c:pt>
                <c:pt idx="1198">
                  <c:v>0.24967910582104702</c:v>
                </c:pt>
                <c:pt idx="1199">
                  <c:v>0.24987681438018805</c:v>
                </c:pt>
                <c:pt idx="1200">
                  <c:v>0.25011132640432598</c:v>
                </c:pt>
                <c:pt idx="1201">
                  <c:v>0.25021006830922499</c:v>
                </c:pt>
                <c:pt idx="1202">
                  <c:v>0.25039013275698396</c:v>
                </c:pt>
                <c:pt idx="1203">
                  <c:v>0.25038960015253797</c:v>
                </c:pt>
                <c:pt idx="1204">
                  <c:v>0.25045241047292599</c:v>
                </c:pt>
                <c:pt idx="1205">
                  <c:v>0.250574122032307</c:v>
                </c:pt>
                <c:pt idx="1206">
                  <c:v>0.25070147368451101</c:v>
                </c:pt>
                <c:pt idx="1207">
                  <c:v>0.25093775409860697</c:v>
                </c:pt>
                <c:pt idx="1208">
                  <c:v>0.25101889513819398</c:v>
                </c:pt>
                <c:pt idx="1209">
                  <c:v>0.25107572192287797</c:v>
                </c:pt>
                <c:pt idx="1210">
                  <c:v>0.25120938200800902</c:v>
                </c:pt>
                <c:pt idx="1211">
                  <c:v>0.25125838682875301</c:v>
                </c:pt>
                <c:pt idx="1212">
                  <c:v>0.25125071907589802</c:v>
                </c:pt>
                <c:pt idx="1213">
                  <c:v>0.25124498832577102</c:v>
                </c:pt>
                <c:pt idx="1214">
                  <c:v>0.25123963132021798</c:v>
                </c:pt>
                <c:pt idx="1215">
                  <c:v>0.25123342902214996</c:v>
                </c:pt>
                <c:pt idx="1216">
                  <c:v>0.25122637024856498</c:v>
                </c:pt>
                <c:pt idx="1217">
                  <c:v>0.251220256846442</c:v>
                </c:pt>
                <c:pt idx="1218">
                  <c:v>0.25121147589568504</c:v>
                </c:pt>
                <c:pt idx="1219">
                  <c:v>0.25120544602686701</c:v>
                </c:pt>
                <c:pt idx="1220">
                  <c:v>0.25119863935233799</c:v>
                </c:pt>
                <c:pt idx="1221">
                  <c:v>0.25119366039597002</c:v>
                </c:pt>
                <c:pt idx="1222">
                  <c:v>0.25118861841483797</c:v>
                </c:pt>
                <c:pt idx="1223">
                  <c:v>0.25118174871554599</c:v>
                </c:pt>
                <c:pt idx="1224">
                  <c:v>0.25117929074974399</c:v>
                </c:pt>
                <c:pt idx="1225">
                  <c:v>0.25117349247144205</c:v>
                </c:pt>
                <c:pt idx="1226">
                  <c:v>0.25127179134230904</c:v>
                </c:pt>
                <c:pt idx="1227">
                  <c:v>0.25168332649136804</c:v>
                </c:pt>
                <c:pt idx="1228">
                  <c:v>0.25188142180848105</c:v>
                </c:pt>
                <c:pt idx="1229">
                  <c:v>0.25215749184493896</c:v>
                </c:pt>
                <c:pt idx="1230">
                  <c:v>0.25229225973133695</c:v>
                </c:pt>
                <c:pt idx="1231">
                  <c:v>0.252522859081585</c:v>
                </c:pt>
                <c:pt idx="1232">
                  <c:v>0.25273755502836803</c:v>
                </c:pt>
                <c:pt idx="1233">
                  <c:v>0.253076827635629</c:v>
                </c:pt>
                <c:pt idx="1234">
                  <c:v>0.25325441564099205</c:v>
                </c:pt>
                <c:pt idx="1235">
                  <c:v>0.25339224513769198</c:v>
                </c:pt>
                <c:pt idx="1236">
                  <c:v>0.25354067690336801</c:v>
                </c:pt>
                <c:pt idx="1237">
                  <c:v>0.25370236150526604</c:v>
                </c:pt>
                <c:pt idx="1238">
                  <c:v>0.25404693524701605</c:v>
                </c:pt>
                <c:pt idx="1239">
                  <c:v>0.25462955046246805</c:v>
                </c:pt>
                <c:pt idx="1240">
                  <c:v>0.25461754105860401</c:v>
                </c:pt>
                <c:pt idx="1241">
                  <c:v>0.25457617564389001</c:v>
                </c:pt>
                <c:pt idx="1242">
                  <c:v>0.25457165931308701</c:v>
                </c:pt>
                <c:pt idx="1243">
                  <c:v>0.25463275060931001</c:v>
                </c:pt>
                <c:pt idx="1244">
                  <c:v>0.25478964178276398</c:v>
                </c:pt>
                <c:pt idx="1245">
                  <c:v>0.25491851667524401</c:v>
                </c:pt>
                <c:pt idx="1246">
                  <c:v>0.25501377203055497</c:v>
                </c:pt>
                <c:pt idx="1247">
                  <c:v>0.25513704366684098</c:v>
                </c:pt>
                <c:pt idx="1248">
                  <c:v>0.25533876088985197</c:v>
                </c:pt>
                <c:pt idx="1249">
                  <c:v>0.25554349019287903</c:v>
                </c:pt>
                <c:pt idx="1250">
                  <c:v>0.25563948218065302</c:v>
                </c:pt>
                <c:pt idx="1251">
                  <c:v>0.25573461690280197</c:v>
                </c:pt>
                <c:pt idx="1252">
                  <c:v>0.25589154183075902</c:v>
                </c:pt>
                <c:pt idx="1253">
                  <c:v>0.25596938648006096</c:v>
                </c:pt>
                <c:pt idx="1254">
                  <c:v>0.25608182875127605</c:v>
                </c:pt>
                <c:pt idx="1255">
                  <c:v>0.25625358123148201</c:v>
                </c:pt>
                <c:pt idx="1256">
                  <c:v>0.256289414482748</c:v>
                </c:pt>
                <c:pt idx="1257">
                  <c:v>0.25642533371168796</c:v>
                </c:pt>
                <c:pt idx="1258">
                  <c:v>0.25646626092310298</c:v>
                </c:pt>
                <c:pt idx="1259">
                  <c:v>0.25661280959236998</c:v>
                </c:pt>
                <c:pt idx="1260">
                  <c:v>0.25668608392700398</c:v>
                </c:pt>
                <c:pt idx="1261">
                  <c:v>0.25674659734372796</c:v>
                </c:pt>
                <c:pt idx="1262">
                  <c:v>0.25685286146817199</c:v>
                </c:pt>
                <c:pt idx="1263">
                  <c:v>0.25697271751550899</c:v>
                </c:pt>
                <c:pt idx="1264">
                  <c:v>0.25705611931690397</c:v>
                </c:pt>
                <c:pt idx="1265">
                  <c:v>0.25715929754796396</c:v>
                </c:pt>
                <c:pt idx="1266">
                  <c:v>0.25728286048336402</c:v>
                </c:pt>
                <c:pt idx="1267">
                  <c:v>0.25736441202072802</c:v>
                </c:pt>
                <c:pt idx="1268">
                  <c:v>0.25750187151925896</c:v>
                </c:pt>
                <c:pt idx="1269">
                  <c:v>0.25761277352088197</c:v>
                </c:pt>
                <c:pt idx="1270">
                  <c:v>0.25777711222496302</c:v>
                </c:pt>
                <c:pt idx="1271">
                  <c:v>0.25785248561555696</c:v>
                </c:pt>
                <c:pt idx="1272">
                  <c:v>0.25796863477483301</c:v>
                </c:pt>
                <c:pt idx="1273">
                  <c:v>0.25799458299126798</c:v>
                </c:pt>
                <c:pt idx="1274">
                  <c:v>0.25810084711571102</c:v>
                </c:pt>
                <c:pt idx="1275">
                  <c:v>0.25824170886206699</c:v>
                </c:pt>
                <c:pt idx="1276">
                  <c:v>0.25831708225266103</c:v>
                </c:pt>
                <c:pt idx="1277">
                  <c:v>0.25840110504873304</c:v>
                </c:pt>
                <c:pt idx="1278">
                  <c:v>0.25851107606123902</c:v>
                </c:pt>
                <c:pt idx="1279">
                  <c:v>0.25865935158372</c:v>
                </c:pt>
                <c:pt idx="1280">
                  <c:v>0.25874584563849901</c:v>
                </c:pt>
                <c:pt idx="1281">
                  <c:v>0.25880688556183795</c:v>
                </c:pt>
                <c:pt idx="1282">
                  <c:v>0.25882919524381698</c:v>
                </c:pt>
                <c:pt idx="1283">
                  <c:v>0.258880513398698</c:v>
                </c:pt>
                <c:pt idx="1284">
                  <c:v>0.25892604111990203</c:v>
                </c:pt>
                <c:pt idx="1285">
                  <c:v>0.25896927332575104</c:v>
                </c:pt>
                <c:pt idx="1286">
                  <c:v>0.25897998573074099</c:v>
                </c:pt>
                <c:pt idx="1287">
                  <c:v>0.25900767269965497</c:v>
                </c:pt>
                <c:pt idx="1288">
                  <c:v>0.25979212324241496</c:v>
                </c:pt>
                <c:pt idx="1289">
                  <c:v>0.25989087562417101</c:v>
                </c:pt>
                <c:pt idx="1290">
                  <c:v>0.25989665138604101</c:v>
                </c:pt>
                <c:pt idx="1291">
                  <c:v>0.25991698258610096</c:v>
                </c:pt>
                <c:pt idx="1292">
                  <c:v>0.25993336284880597</c:v>
                </c:pt>
                <c:pt idx="1293">
                  <c:v>0.25995582465141198</c:v>
                </c:pt>
                <c:pt idx="1294">
                  <c:v>0.25997259253753002</c:v>
                </c:pt>
                <c:pt idx="1295">
                  <c:v>0.26000570380632004</c:v>
                </c:pt>
                <c:pt idx="1296">
                  <c:v>0.26001971242003796</c:v>
                </c:pt>
                <c:pt idx="1297">
                  <c:v>0.26003951142114301</c:v>
                </c:pt>
                <c:pt idx="1298">
                  <c:v>0.26006449753359395</c:v>
                </c:pt>
                <c:pt idx="1299">
                  <c:v>0.26007832068178105</c:v>
                </c:pt>
                <c:pt idx="1300">
                  <c:v>0.26018270452558501</c:v>
                </c:pt>
                <c:pt idx="1301">
                  <c:v>0.26026789904852299</c:v>
                </c:pt>
                <c:pt idx="1302">
                  <c:v>0.26038938012752899</c:v>
                </c:pt>
                <c:pt idx="1303">
                  <c:v>0.26049195536246095</c:v>
                </c:pt>
                <c:pt idx="1304">
                  <c:v>0.26076802245169795</c:v>
                </c:pt>
                <c:pt idx="1305">
                  <c:v>0.26084532859288301</c:v>
                </c:pt>
                <c:pt idx="1306">
                  <c:v>0.26103780510767005</c:v>
                </c:pt>
                <c:pt idx="1307">
                  <c:v>0.26109933448534695</c:v>
                </c:pt>
                <c:pt idx="1308">
                  <c:v>0.26119557274274097</c:v>
                </c:pt>
                <c:pt idx="1309">
                  <c:v>0.26131547614539496</c:v>
                </c:pt>
                <c:pt idx="1310">
                  <c:v>0.26144169025345199</c:v>
                </c:pt>
                <c:pt idx="1311">
                  <c:v>0.261536350834494</c:v>
                </c:pt>
                <c:pt idx="1312">
                  <c:v>0.26161996768108098</c:v>
                </c:pt>
                <c:pt idx="1313">
                  <c:v>0.26175880319994405</c:v>
                </c:pt>
                <c:pt idx="1314">
                  <c:v>0.26188186195529894</c:v>
                </c:pt>
                <c:pt idx="1315">
                  <c:v>0.26204909564847401</c:v>
                </c:pt>
                <c:pt idx="1316">
                  <c:v>0.26218223910313998</c:v>
                </c:pt>
                <c:pt idx="1317">
                  <c:v>0.26246135422267902</c:v>
                </c:pt>
                <c:pt idx="1318">
                  <c:v>0.26255395208070198</c:v>
                </c:pt>
                <c:pt idx="1319">
                  <c:v>0.26267385548335598</c:v>
                </c:pt>
                <c:pt idx="1320">
                  <c:v>0.26275273930089105</c:v>
                </c:pt>
                <c:pt idx="1321">
                  <c:v>0.26291681764136499</c:v>
                </c:pt>
                <c:pt idx="1322">
                  <c:v>0.26301936660416103</c:v>
                </c:pt>
                <c:pt idx="1323">
                  <c:v>0.26314715838856895</c:v>
                </c:pt>
                <c:pt idx="1324">
                  <c:v>0.26324880190629796</c:v>
                </c:pt>
                <c:pt idx="1325">
                  <c:v>0.26244629350286197</c:v>
                </c:pt>
                <c:pt idx="1326">
                  <c:v>0.26257384271564799</c:v>
                </c:pt>
                <c:pt idx="1327">
                  <c:v>0.26298318670086596</c:v>
                </c:pt>
                <c:pt idx="1328">
                  <c:v>0.26324421764796102</c:v>
                </c:pt>
                <c:pt idx="1329">
                  <c:v>0.26357250684067302</c:v>
                </c:pt>
                <c:pt idx="1330">
                  <c:v>0.26374551571681504</c:v>
                </c:pt>
                <c:pt idx="1331">
                  <c:v>0.26403324301077202</c:v>
                </c:pt>
                <c:pt idx="1332">
                  <c:v>0.26405017593606805</c:v>
                </c:pt>
                <c:pt idx="1333">
                  <c:v>0.26411421124897605</c:v>
                </c:pt>
                <c:pt idx="1334">
                  <c:v>0.26413936207064204</c:v>
                </c:pt>
                <c:pt idx="1335">
                  <c:v>0.26417021439049604</c:v>
                </c:pt>
                <c:pt idx="1336">
                  <c:v>0.26420018521549704</c:v>
                </c:pt>
                <c:pt idx="1337">
                  <c:v>0.26423368201991004</c:v>
                </c:pt>
                <c:pt idx="1338">
                  <c:v>0.26427277488093903</c:v>
                </c:pt>
                <c:pt idx="1339">
                  <c:v>0.26431633631829199</c:v>
                </c:pt>
                <c:pt idx="1340">
                  <c:v>0.26436282101587005</c:v>
                </c:pt>
                <c:pt idx="1341">
                  <c:v>0.26439323258829694</c:v>
                </c:pt>
                <c:pt idx="1342">
                  <c:v>0.26442523991167299</c:v>
                </c:pt>
                <c:pt idx="1343">
                  <c:v>0.26445834660406098</c:v>
                </c:pt>
                <c:pt idx="1344">
                  <c:v>0.26452407513316001</c:v>
                </c:pt>
                <c:pt idx="1345">
                  <c:v>0.26466880802926995</c:v>
                </c:pt>
                <c:pt idx="1346">
                  <c:v>0.26476030699108499</c:v>
                </c:pt>
                <c:pt idx="1347">
                  <c:v>0.26482336563840903</c:v>
                </c:pt>
                <c:pt idx="1348">
                  <c:v>0.26491224954759196</c:v>
                </c:pt>
                <c:pt idx="1349">
                  <c:v>0.26502315652314401</c:v>
                </c:pt>
                <c:pt idx="1350">
                  <c:v>0.265142936056739</c:v>
                </c:pt>
                <c:pt idx="1351">
                  <c:v>0.26532211537002504</c:v>
                </c:pt>
                <c:pt idx="1352">
                  <c:v>0.26537805884490895</c:v>
                </c:pt>
                <c:pt idx="1353">
                  <c:v>0.26544349396048506</c:v>
                </c:pt>
                <c:pt idx="1354">
                  <c:v>0.26552223791312701</c:v>
                </c:pt>
                <c:pt idx="1355">
                  <c:v>0.26565973057296599</c:v>
                </c:pt>
                <c:pt idx="1356">
                  <c:v>0.26573850651545305</c:v>
                </c:pt>
                <c:pt idx="1357">
                  <c:v>0.26583943186320602</c:v>
                </c:pt>
                <c:pt idx="1358">
                  <c:v>0.26592039395535805</c:v>
                </c:pt>
                <c:pt idx="1359">
                  <c:v>0.26599802883824497</c:v>
                </c:pt>
                <c:pt idx="1360">
                  <c:v>0.26610117232550801</c:v>
                </c:pt>
                <c:pt idx="1361">
                  <c:v>0.26619684566855195</c:v>
                </c:pt>
                <c:pt idx="1362">
                  <c:v>0.26625089674250302</c:v>
                </c:pt>
                <c:pt idx="1363">
                  <c:v>0.26635359558420302</c:v>
                </c:pt>
                <c:pt idx="1364">
                  <c:v>0.26649711022822797</c:v>
                </c:pt>
                <c:pt idx="1365">
                  <c:v>0.26655090317033703</c:v>
                </c:pt>
                <c:pt idx="1366">
                  <c:v>0.26659359929695903</c:v>
                </c:pt>
                <c:pt idx="1367">
                  <c:v>0.26663019859889103</c:v>
                </c:pt>
                <c:pt idx="1368">
                  <c:v>0.26679424919323502</c:v>
                </c:pt>
                <c:pt idx="1369">
                  <c:v>0.26690413882850395</c:v>
                </c:pt>
                <c:pt idx="1370">
                  <c:v>0.26701457599775202</c:v>
                </c:pt>
                <c:pt idx="1371">
                  <c:v>0.26748859712495898</c:v>
                </c:pt>
                <c:pt idx="1372">
                  <c:v>0.26785281018599005</c:v>
                </c:pt>
                <c:pt idx="1373">
                  <c:v>0.268053280866138</c:v>
                </c:pt>
                <c:pt idx="1374">
                  <c:v>0.26820468391372798</c:v>
                </c:pt>
                <c:pt idx="1375">
                  <c:v>0.26836221868824095</c:v>
                </c:pt>
                <c:pt idx="1376">
                  <c:v>0.268476180394013</c:v>
                </c:pt>
                <c:pt idx="1377">
                  <c:v>0.268526747775097</c:v>
                </c:pt>
                <c:pt idx="1378">
                  <c:v>0.26854514975908295</c:v>
                </c:pt>
                <c:pt idx="1379">
                  <c:v>0.26857164861602401</c:v>
                </c:pt>
                <c:pt idx="1380">
                  <c:v>0.26859593923488601</c:v>
                </c:pt>
                <c:pt idx="1381">
                  <c:v>0.26861654945695101</c:v>
                </c:pt>
                <c:pt idx="1382">
                  <c:v>0.26864599263132904</c:v>
                </c:pt>
                <c:pt idx="1383">
                  <c:v>0.26867617188506698</c:v>
                </c:pt>
                <c:pt idx="1384">
                  <c:v>0.26872828486678002</c:v>
                </c:pt>
                <c:pt idx="1385">
                  <c:v>0.26886957464132</c:v>
                </c:pt>
                <c:pt idx="1386">
                  <c:v>0.26894080337063397</c:v>
                </c:pt>
                <c:pt idx="1387">
                  <c:v>0.26904863094639797</c:v>
                </c:pt>
                <c:pt idx="1388">
                  <c:v>0.26916383103127095</c:v>
                </c:pt>
                <c:pt idx="1389">
                  <c:v>0.26922104755153897</c:v>
                </c:pt>
                <c:pt idx="1390">
                  <c:v>0.26925257502189104</c:v>
                </c:pt>
                <c:pt idx="1391">
                  <c:v>0.26939620016460397</c:v>
                </c:pt>
                <c:pt idx="1392">
                  <c:v>0.26949428562792099</c:v>
                </c:pt>
                <c:pt idx="1393">
                  <c:v>0.26957951002383995</c:v>
                </c:pt>
                <c:pt idx="1394">
                  <c:v>0.26963440771837399</c:v>
                </c:pt>
                <c:pt idx="1395">
                  <c:v>0.26973716391804003</c:v>
                </c:pt>
                <c:pt idx="1396">
                  <c:v>0.26983408169726897</c:v>
                </c:pt>
                <c:pt idx="1397">
                  <c:v>0.26991073240476504</c:v>
                </c:pt>
                <c:pt idx="1398">
                  <c:v>0.27005360630564501</c:v>
                </c:pt>
                <c:pt idx="1399">
                  <c:v>0.27022759123462303</c:v>
                </c:pt>
                <c:pt idx="1400">
                  <c:v>0.27026145407314905</c:v>
                </c:pt>
                <c:pt idx="1401">
                  <c:v>0.27031166448889499</c:v>
                </c:pt>
                <c:pt idx="1402">
                  <c:v>0.27036771332507603</c:v>
                </c:pt>
                <c:pt idx="1403">
                  <c:v>0.27053585983361905</c:v>
                </c:pt>
                <c:pt idx="1404">
                  <c:v>0.27072502465573001</c:v>
                </c:pt>
                <c:pt idx="1405">
                  <c:v>0.27074370760112398</c:v>
                </c:pt>
                <c:pt idx="1406">
                  <c:v>0.27088733274383803</c:v>
                </c:pt>
                <c:pt idx="1407">
                  <c:v>0.27099242431167703</c:v>
                </c:pt>
                <c:pt idx="1408">
                  <c:v>0.27104146704333598</c:v>
                </c:pt>
                <c:pt idx="1409">
                  <c:v>0.271205615719744</c:v>
                </c:pt>
                <c:pt idx="1410">
                  <c:v>0.27128901606980205</c:v>
                </c:pt>
                <c:pt idx="1411">
                  <c:v>0.27138359848085802</c:v>
                </c:pt>
                <c:pt idx="1412">
                  <c:v>0.27145949794652002</c:v>
                </c:pt>
                <c:pt idx="1413">
                  <c:v>0.27164632921809795</c:v>
                </c:pt>
                <c:pt idx="1414">
                  <c:v>0.27183047431923302</c:v>
                </c:pt>
                <c:pt idx="1415">
                  <c:v>0.27200738240817601</c:v>
                </c:pt>
                <c:pt idx="1416">
                  <c:v>0.272261534348193</c:v>
                </c:pt>
                <c:pt idx="1417">
                  <c:v>0.27228928732033497</c:v>
                </c:pt>
                <c:pt idx="1418">
                  <c:v>0.27232622485170499</c:v>
                </c:pt>
                <c:pt idx="1419">
                  <c:v>0.272377571135068</c:v>
                </c:pt>
                <c:pt idx="1420">
                  <c:v>0.27245459056011101</c:v>
                </c:pt>
                <c:pt idx="1421">
                  <c:v>0.272502727700764</c:v>
                </c:pt>
                <c:pt idx="1422">
                  <c:v>0.27261986140968497</c:v>
                </c:pt>
                <c:pt idx="1423">
                  <c:v>0.27271509720718101</c:v>
                </c:pt>
                <c:pt idx="1424">
                  <c:v>0.27277060315146295</c:v>
                </c:pt>
                <c:pt idx="1425">
                  <c:v>0.27284369911371897</c:v>
                </c:pt>
                <c:pt idx="1426">
                  <c:v>0.27287008109662603</c:v>
                </c:pt>
                <c:pt idx="1427">
                  <c:v>0.27302130254531698</c:v>
                </c:pt>
                <c:pt idx="1428">
                  <c:v>0.27310292331125197</c:v>
                </c:pt>
                <c:pt idx="1429">
                  <c:v>0.27316320212388301</c:v>
                </c:pt>
                <c:pt idx="1430">
                  <c:v>0.27324399166496505</c:v>
                </c:pt>
                <c:pt idx="1431">
                  <c:v>0.27339728464034996</c:v>
                </c:pt>
                <c:pt idx="1432">
                  <c:v>0.27349090583578906</c:v>
                </c:pt>
                <c:pt idx="1433">
                  <c:v>0.27362825986677597</c:v>
                </c:pt>
                <c:pt idx="1434">
                  <c:v>0.27373183620149599</c:v>
                </c:pt>
                <c:pt idx="1435">
                  <c:v>0.27384817734255196</c:v>
                </c:pt>
                <c:pt idx="1436">
                  <c:v>0.27394520345101803</c:v>
                </c:pt>
                <c:pt idx="1437">
                  <c:v>0.27408399573954301</c:v>
                </c:pt>
                <c:pt idx="1438">
                  <c:v>0.27416892833401396</c:v>
                </c:pt>
                <c:pt idx="1439">
                  <c:v>0.27424764634840004</c:v>
                </c:pt>
                <c:pt idx="1440">
                  <c:v>0.27430047027910798</c:v>
                </c:pt>
                <c:pt idx="1441">
                  <c:v>0.274475705805721</c:v>
                </c:pt>
                <c:pt idx="1442">
                  <c:v>0.27455941111590798</c:v>
                </c:pt>
                <c:pt idx="1443">
                  <c:v>0.27460394893983697</c:v>
                </c:pt>
                <c:pt idx="1444">
                  <c:v>0.27469477773250495</c:v>
                </c:pt>
                <c:pt idx="1445">
                  <c:v>0.27475517038852804</c:v>
                </c:pt>
                <c:pt idx="1446">
                  <c:v>0.27480488702919403</c:v>
                </c:pt>
                <c:pt idx="1447">
                  <c:v>0.27493746473763503</c:v>
                </c:pt>
                <c:pt idx="1448">
                  <c:v>0.27501621971853196</c:v>
                </c:pt>
                <c:pt idx="1449">
                  <c:v>0.27515290351385302</c:v>
                </c:pt>
                <c:pt idx="1450">
                  <c:v>0.27524301492505898</c:v>
                </c:pt>
                <c:pt idx="1451">
                  <c:v>0.27535902041994498</c:v>
                </c:pt>
                <c:pt idx="1452">
                  <c:v>0.27543877419768004</c:v>
                </c:pt>
                <c:pt idx="1453">
                  <c:v>0.27546673980805403</c:v>
                </c:pt>
                <c:pt idx="1454">
                  <c:v>0.27553717171566405</c:v>
                </c:pt>
                <c:pt idx="1455">
                  <c:v>0.27559931751649502</c:v>
                </c:pt>
                <c:pt idx="1456">
                  <c:v>0.27573603827832605</c:v>
                </c:pt>
                <c:pt idx="1457">
                  <c:v>0.27580232713254604</c:v>
                </c:pt>
                <c:pt idx="1458">
                  <c:v>0.27588933125371096</c:v>
                </c:pt>
                <c:pt idx="1459">
                  <c:v>0.276055275819865</c:v>
                </c:pt>
                <c:pt idx="1460">
                  <c:v>0.27648151170000301</c:v>
                </c:pt>
                <c:pt idx="1461">
                  <c:v>0.27679637251971001</c:v>
                </c:pt>
                <c:pt idx="1462">
                  <c:v>0.27688520526951299</c:v>
                </c:pt>
                <c:pt idx="1463">
                  <c:v>0.27699676267624396</c:v>
                </c:pt>
                <c:pt idx="1464">
                  <c:v>0.27704324492904797</c:v>
                </c:pt>
                <c:pt idx="1465">
                  <c:v>0.27718062580955904</c:v>
                </c:pt>
                <c:pt idx="1466">
                  <c:v>0.27722504218446098</c:v>
                </c:pt>
                <c:pt idx="1467">
                  <c:v>0.27731928616499701</c:v>
                </c:pt>
                <c:pt idx="1468">
                  <c:v>0.27739228837048802</c:v>
                </c:pt>
                <c:pt idx="1469">
                  <c:v>0.27746992563664497</c:v>
                </c:pt>
                <c:pt idx="1470">
                  <c:v>0.27759507227462998</c:v>
                </c:pt>
                <c:pt idx="1471">
                  <c:v>0.277662280654289</c:v>
                </c:pt>
                <c:pt idx="1472">
                  <c:v>0.27776425198894295</c:v>
                </c:pt>
                <c:pt idx="1473">
                  <c:v>0.27789287492242698</c:v>
                </c:pt>
                <c:pt idx="1474">
                  <c:v>0.27798557613574904</c:v>
                </c:pt>
                <c:pt idx="1475">
                  <c:v>0.27817825871992097</c:v>
                </c:pt>
                <c:pt idx="1476">
                  <c:v>0.27828222001837899</c:v>
                </c:pt>
                <c:pt idx="1477">
                  <c:v>0.27845835232369098</c:v>
                </c:pt>
                <c:pt idx="1478">
                  <c:v>0.27854359981876198</c:v>
                </c:pt>
                <c:pt idx="1479">
                  <c:v>0.27863100833350296</c:v>
                </c:pt>
                <c:pt idx="1480">
                  <c:v>0.27875847250182095</c:v>
                </c:pt>
                <c:pt idx="1481">
                  <c:v>0.27886392013197503</c:v>
                </c:pt>
                <c:pt idx="1482">
                  <c:v>0.27893923986779801</c:v>
                </c:pt>
                <c:pt idx="1483">
                  <c:v>0.27902346790783505</c:v>
                </c:pt>
                <c:pt idx="1484">
                  <c:v>0.27912232476411003</c:v>
                </c:pt>
                <c:pt idx="1485">
                  <c:v>0.27929382200875497</c:v>
                </c:pt>
                <c:pt idx="1486">
                  <c:v>0.27933383605136497</c:v>
                </c:pt>
                <c:pt idx="1487">
                  <c:v>0.27940390469957499</c:v>
                </c:pt>
                <c:pt idx="1488">
                  <c:v>0.27949197085223099</c:v>
                </c:pt>
                <c:pt idx="1489">
                  <c:v>0.27968200833954104</c:v>
                </c:pt>
                <c:pt idx="1490">
                  <c:v>0.27975501054503105</c:v>
                </c:pt>
                <c:pt idx="1491">
                  <c:v>0.27985466434935302</c:v>
                </c:pt>
                <c:pt idx="1492">
                  <c:v>0.28000267367432097</c:v>
                </c:pt>
                <c:pt idx="1493">
                  <c:v>0.28005764662963295</c:v>
                </c:pt>
                <c:pt idx="1494">
                  <c:v>0.28015362576231595</c:v>
                </c:pt>
                <c:pt idx="1495">
                  <c:v>0.28024285068013899</c:v>
                </c:pt>
                <c:pt idx="1496">
                  <c:v>0.28042825310678299</c:v>
                </c:pt>
                <c:pt idx="1497">
                  <c:v>0.28053980525850997</c:v>
                </c:pt>
                <c:pt idx="1498">
                  <c:v>0.28062667704217803</c:v>
                </c:pt>
                <c:pt idx="1499">
                  <c:v>0.28069203951583999</c:v>
                </c:pt>
                <c:pt idx="1500">
                  <c:v>0.28086588773939802</c:v>
                </c:pt>
                <c:pt idx="1501">
                  <c:v>0.28091302692679199</c:v>
                </c:pt>
                <c:pt idx="1502">
                  <c:v>0.28102995439644796</c:v>
                </c:pt>
                <c:pt idx="1503">
                  <c:v>0.28108732685655702</c:v>
                </c:pt>
                <c:pt idx="1504">
                  <c:v>0.28117032682311205</c:v>
                </c:pt>
                <c:pt idx="1505">
                  <c:v>0.28132802675956603</c:v>
                </c:pt>
                <c:pt idx="1506">
                  <c:v>0.28142970171859605</c:v>
                </c:pt>
                <c:pt idx="1507">
                  <c:v>0.28149713919142205</c:v>
                </c:pt>
                <c:pt idx="1508">
                  <c:v>0.28111128982949196</c:v>
                </c:pt>
                <c:pt idx="1509">
                  <c:v>0.28123446274435104</c:v>
                </c:pt>
                <c:pt idx="1510">
                  <c:v>0.28137336191165196</c:v>
                </c:pt>
                <c:pt idx="1511">
                  <c:v>0.28150961538052899</c:v>
                </c:pt>
                <c:pt idx="1512">
                  <c:v>0.28163264035728197</c:v>
                </c:pt>
                <c:pt idx="1513">
                  <c:v>0.28170936561160098</c:v>
                </c:pt>
                <c:pt idx="1514">
                  <c:v>0.28192234433479602</c:v>
                </c:pt>
                <c:pt idx="1515">
                  <c:v>0.28204007791469898</c:v>
                </c:pt>
                <c:pt idx="1516">
                  <c:v>0.28216045719302796</c:v>
                </c:pt>
                <c:pt idx="1517">
                  <c:v>0.28224745778348104</c:v>
                </c:pt>
                <c:pt idx="1518">
                  <c:v>0.28241350304257995</c:v>
                </c:pt>
                <c:pt idx="1519">
                  <c:v>0.28247794100400203</c:v>
                </c:pt>
                <c:pt idx="1520">
                  <c:v>0.28257431852973802</c:v>
                </c:pt>
                <c:pt idx="1521">
                  <c:v>0.28266049419531303</c:v>
                </c:pt>
                <c:pt idx="1522">
                  <c:v>0.282798070513401</c:v>
                </c:pt>
                <c:pt idx="1523">
                  <c:v>0.28293432398227802</c:v>
                </c:pt>
                <c:pt idx="1524">
                  <c:v>0.28301237208580898</c:v>
                </c:pt>
                <c:pt idx="1525">
                  <c:v>0.28311158577673901</c:v>
                </c:pt>
                <c:pt idx="1526">
                  <c:v>0.28325974488852701</c:v>
                </c:pt>
                <c:pt idx="1527">
                  <c:v>0.28340393545267795</c:v>
                </c:pt>
                <c:pt idx="1528">
                  <c:v>0.283530928977068</c:v>
                </c:pt>
                <c:pt idx="1529">
                  <c:v>0.28373200205735205</c:v>
                </c:pt>
                <c:pt idx="1530">
                  <c:v>0.28384312139119305</c:v>
                </c:pt>
                <c:pt idx="1531">
                  <c:v>0.28390264960575096</c:v>
                </c:pt>
                <c:pt idx="1532">
                  <c:v>0.28412756079595103</c:v>
                </c:pt>
                <c:pt idx="1533">
                  <c:v>0.28421646691893299</c:v>
                </c:pt>
                <c:pt idx="1534">
                  <c:v>0.28439689405086699</c:v>
                </c:pt>
                <c:pt idx="1535">
                  <c:v>0.28445442154220801</c:v>
                </c:pt>
                <c:pt idx="1536">
                  <c:v>0.284651382259967</c:v>
                </c:pt>
                <c:pt idx="1537">
                  <c:v>0.28482467550679003</c:v>
                </c:pt>
                <c:pt idx="1538">
                  <c:v>0.28492640845980299</c:v>
                </c:pt>
                <c:pt idx="1539">
                  <c:v>0.28506014266659696</c:v>
                </c:pt>
                <c:pt idx="1540">
                  <c:v>0.28515538780988903</c:v>
                </c:pt>
                <c:pt idx="1541">
                  <c:v>0.285255924350031</c:v>
                </c:pt>
                <c:pt idx="1542">
                  <c:v>0.28539839537739797</c:v>
                </c:pt>
                <c:pt idx="1543">
                  <c:v>0.28551784849408501</c:v>
                </c:pt>
                <c:pt idx="1544">
                  <c:v>0.28558002240706803</c:v>
                </c:pt>
                <c:pt idx="1545">
                  <c:v>0.28561558333968995</c:v>
                </c:pt>
                <c:pt idx="1546">
                  <c:v>0.28563300226059496</c:v>
                </c:pt>
                <c:pt idx="1547">
                  <c:v>0.28567209806084903</c:v>
                </c:pt>
                <c:pt idx="1548">
                  <c:v>0.285699968334298</c:v>
                </c:pt>
                <c:pt idx="1549">
                  <c:v>0.28575570888119395</c:v>
                </c:pt>
                <c:pt idx="1550">
                  <c:v>0.28577119236644299</c:v>
                </c:pt>
                <c:pt idx="1551">
                  <c:v>0.28582268862656401</c:v>
                </c:pt>
                <c:pt idx="1552">
                  <c:v>0.28586177075515096</c:v>
                </c:pt>
                <c:pt idx="1553">
                  <c:v>0.28587880258892495</c:v>
                </c:pt>
                <c:pt idx="1554">
                  <c:v>0.285914414604998</c:v>
                </c:pt>
                <c:pt idx="1555">
                  <c:v>0.28595699418943299</c:v>
                </c:pt>
                <c:pt idx="1556">
                  <c:v>0.28597092932615698</c:v>
                </c:pt>
                <c:pt idx="1557">
                  <c:v>0.28603789539985902</c:v>
                </c:pt>
                <c:pt idx="1558">
                  <c:v>0.28606460441191395</c:v>
                </c:pt>
                <c:pt idx="1559">
                  <c:v>0.28611028069339905</c:v>
                </c:pt>
                <c:pt idx="1560">
                  <c:v>0.28617027919873905</c:v>
                </c:pt>
                <c:pt idx="1561">
                  <c:v>0.28620550412768098</c:v>
                </c:pt>
                <c:pt idx="1562">
                  <c:v>0.286256150655396</c:v>
                </c:pt>
                <c:pt idx="1563">
                  <c:v>0.286297630864913</c:v>
                </c:pt>
                <c:pt idx="1564">
                  <c:v>0.28644019795588505</c:v>
                </c:pt>
                <c:pt idx="1565">
                  <c:v>0.28663969816093804</c:v>
                </c:pt>
                <c:pt idx="1566">
                  <c:v>0.28679269831819598</c:v>
                </c:pt>
                <c:pt idx="1567">
                  <c:v>0.28692658844624597</c:v>
                </c:pt>
                <c:pt idx="1568">
                  <c:v>0.28698169851245703</c:v>
                </c:pt>
                <c:pt idx="1569">
                  <c:v>0.28723819877609602</c:v>
                </c:pt>
                <c:pt idx="1570">
                  <c:v>0.28736269890406096</c:v>
                </c:pt>
                <c:pt idx="1571">
                  <c:v>0.28758019912761501</c:v>
                </c:pt>
                <c:pt idx="1572">
                  <c:v>0.28781269936658604</c:v>
                </c:pt>
                <c:pt idx="1573">
                  <c:v>0.287971699530011</c:v>
                </c:pt>
                <c:pt idx="1574">
                  <c:v>0.288057199617891</c:v>
                </c:pt>
                <c:pt idx="1575">
                  <c:v>0.28816519972889698</c:v>
                </c:pt>
                <c:pt idx="1576">
                  <c:v>0.28837369994320095</c:v>
                </c:pt>
                <c:pt idx="1577">
                  <c:v>0.28846100922643603</c:v>
                </c:pt>
                <c:pt idx="1578">
                  <c:v>0.28852970010354295</c:v>
                </c:pt>
                <c:pt idx="1579">
                  <c:v>0.28865120022842405</c:v>
                </c:pt>
                <c:pt idx="1580">
                  <c:v>0.28887470045814501</c:v>
                </c:pt>
                <c:pt idx="1581">
                  <c:v>0.28913720072795202</c:v>
                </c:pt>
                <c:pt idx="1582">
                  <c:v>0.28923620082970702</c:v>
                </c:pt>
                <c:pt idx="1583">
                  <c:v>0.28926549581484595</c:v>
                </c:pt>
                <c:pt idx="1584">
                  <c:v>0.28932311918553799</c:v>
                </c:pt>
                <c:pt idx="1585">
                  <c:v>0.28941844673705397</c:v>
                </c:pt>
                <c:pt idx="1586">
                  <c:v>0.28957229427044195</c:v>
                </c:pt>
                <c:pt idx="1587">
                  <c:v>0.29015229768985895</c:v>
                </c:pt>
                <c:pt idx="1588">
                  <c:v>0.29043574539283801</c:v>
                </c:pt>
                <c:pt idx="1589">
                  <c:v>0.29044585003643397</c:v>
                </c:pt>
                <c:pt idx="1590">
                  <c:v>0.29045108948126097</c:v>
                </c:pt>
                <c:pt idx="1591">
                  <c:v>0.29046942753815597</c:v>
                </c:pt>
                <c:pt idx="1592">
                  <c:v>0.29048402313446098</c:v>
                </c:pt>
                <c:pt idx="1593">
                  <c:v>0.29049500101886105</c:v>
                </c:pt>
                <c:pt idx="1594">
                  <c:v>0.29050572940588804</c:v>
                </c:pt>
                <c:pt idx="1595">
                  <c:v>0.29051957651007498</c:v>
                </c:pt>
                <c:pt idx="1596">
                  <c:v>0.29052581394439303</c:v>
                </c:pt>
                <c:pt idx="1597">
                  <c:v>0.29054538871447799</c:v>
                </c:pt>
                <c:pt idx="1598">
                  <c:v>0.29057259470177899</c:v>
                </c:pt>
                <c:pt idx="1599">
                  <c:v>0.29057917177257497</c:v>
                </c:pt>
                <c:pt idx="1600">
                  <c:v>0.29076105075061898</c:v>
                </c:pt>
                <c:pt idx="1601">
                  <c:v>0.29091855220889296</c:v>
                </c:pt>
                <c:pt idx="1602">
                  <c:v>0.29115740057418604</c:v>
                </c:pt>
                <c:pt idx="1603">
                  <c:v>0.29133047909976195</c:v>
                </c:pt>
                <c:pt idx="1604">
                  <c:v>0.29146045389244402</c:v>
                </c:pt>
                <c:pt idx="1605">
                  <c:v>0.29157625060607795</c:v>
                </c:pt>
                <c:pt idx="1606">
                  <c:v>0.29172682892332902</c:v>
                </c:pt>
                <c:pt idx="1607">
                  <c:v>0.29200029299373698</c:v>
                </c:pt>
                <c:pt idx="1608">
                  <c:v>0.29214567895522003</c:v>
                </c:pt>
                <c:pt idx="1609">
                  <c:v>0.29226102784552099</c:v>
                </c:pt>
                <c:pt idx="1610">
                  <c:v>0.29234826987886997</c:v>
                </c:pt>
                <c:pt idx="1611">
                  <c:v>0.29257491369864697</c:v>
                </c:pt>
                <c:pt idx="1612">
                  <c:v>0.29272029966012902</c:v>
                </c:pt>
                <c:pt idx="1613">
                  <c:v>0.29301028295545195</c:v>
                </c:pt>
                <c:pt idx="1614">
                  <c:v>0.29318241932341504</c:v>
                </c:pt>
                <c:pt idx="1615">
                  <c:v>0.29328799722401599</c:v>
                </c:pt>
                <c:pt idx="1616">
                  <c:v>0.29351473009251905</c:v>
                </c:pt>
                <c:pt idx="1617">
                  <c:v>0.29366992964669003</c:v>
                </c:pt>
                <c:pt idx="1618">
                  <c:v>0.29372263824837397</c:v>
                </c:pt>
                <c:pt idx="1619">
                  <c:v>0.293754483028558</c:v>
                </c:pt>
                <c:pt idx="1620">
                  <c:v>0.29383299688315001</c:v>
                </c:pt>
                <c:pt idx="1621">
                  <c:v>0.29388954882037299</c:v>
                </c:pt>
                <c:pt idx="1622">
                  <c:v>0.29392434593008498</c:v>
                </c:pt>
                <c:pt idx="1623">
                  <c:v>0.29397245505843905</c:v>
                </c:pt>
                <c:pt idx="1624">
                  <c:v>0.29402461461218898</c:v>
                </c:pt>
                <c:pt idx="1625">
                  <c:v>0.29408762097339503</c:v>
                </c:pt>
                <c:pt idx="1626">
                  <c:v>0.29411492958142504</c:v>
                </c:pt>
                <c:pt idx="1627">
                  <c:v>0.29414454132507095</c:v>
                </c:pt>
                <c:pt idx="1628">
                  <c:v>0.29416888875873604</c:v>
                </c:pt>
                <c:pt idx="1629">
                  <c:v>0.29421659656794397</c:v>
                </c:pt>
                <c:pt idx="1630">
                  <c:v>0.29423403459475805</c:v>
                </c:pt>
                <c:pt idx="1631">
                  <c:v>0.29428141338459202</c:v>
                </c:pt>
                <c:pt idx="1632">
                  <c:v>0.29440509681151095</c:v>
                </c:pt>
                <c:pt idx="1633">
                  <c:v>0.29449159673654901</c:v>
                </c:pt>
                <c:pt idx="1634">
                  <c:v>0.29461446146315995</c:v>
                </c:pt>
                <c:pt idx="1635">
                  <c:v>0.29470818771256602</c:v>
                </c:pt>
                <c:pt idx="1636">
                  <c:v>0.29489115682308698</c:v>
                </c:pt>
                <c:pt idx="1637">
                  <c:v>0.29493710623303904</c:v>
                </c:pt>
                <c:pt idx="1638">
                  <c:v>0.29503899405510703</c:v>
                </c:pt>
                <c:pt idx="1639">
                  <c:v>0.29513369969417802</c:v>
                </c:pt>
                <c:pt idx="1640">
                  <c:v>0.29525070259483999</c:v>
                </c:pt>
                <c:pt idx="1641">
                  <c:v>0.29541743797476805</c:v>
                </c:pt>
                <c:pt idx="1642">
                  <c:v>0.29551272483312896</c:v>
                </c:pt>
                <c:pt idx="1643">
                  <c:v>0.29572514053954402</c:v>
                </c:pt>
                <c:pt idx="1644">
                  <c:v>0.29591461256218898</c:v>
                </c:pt>
                <c:pt idx="1645">
                  <c:v>0.29602071689486997</c:v>
                </c:pt>
                <c:pt idx="1646">
                  <c:v>0.29615258942263101</c:v>
                </c:pt>
                <c:pt idx="1647">
                  <c:v>0.29631023014547198</c:v>
                </c:pt>
                <c:pt idx="1648">
                  <c:v>0.29637540852126198</c:v>
                </c:pt>
                <c:pt idx="1649">
                  <c:v>0.29669523729548797</c:v>
                </c:pt>
                <c:pt idx="1650">
                  <c:v>0.29691199328939399</c:v>
                </c:pt>
                <c:pt idx="1651">
                  <c:v>0.29712117040239405</c:v>
                </c:pt>
                <c:pt idx="1652">
                  <c:v>0.29734398950102503</c:v>
                </c:pt>
                <c:pt idx="1653">
                  <c:v>0.29752739841894504</c:v>
                </c:pt>
                <c:pt idx="1654">
                  <c:v>0.29763556523586598</c:v>
                </c:pt>
                <c:pt idx="1655">
                  <c:v>0.29774436042049102</c:v>
                </c:pt>
                <c:pt idx="1656">
                  <c:v>0.29794684195135901</c:v>
                </c:pt>
                <c:pt idx="1657">
                  <c:v>0.29810609481653605</c:v>
                </c:pt>
                <c:pt idx="1658">
                  <c:v>0.29836917437729604</c:v>
                </c:pt>
                <c:pt idx="1659">
                  <c:v>0.29848507266579805</c:v>
                </c:pt>
                <c:pt idx="1660">
                  <c:v>0.29854338444406203</c:v>
                </c:pt>
                <c:pt idx="1661">
                  <c:v>0.29861291504174903</c:v>
                </c:pt>
                <c:pt idx="1662">
                  <c:v>0.298707617651783</c:v>
                </c:pt>
                <c:pt idx="1663">
                  <c:v>0.29876421506961304</c:v>
                </c:pt>
                <c:pt idx="1664">
                  <c:v>0.29886956471864401</c:v>
                </c:pt>
                <c:pt idx="1665">
                  <c:v>0.29889478138995496</c:v>
                </c:pt>
                <c:pt idx="1666">
                  <c:v>0.298962025846783</c:v>
                </c:pt>
                <c:pt idx="1667">
                  <c:v>0.29902927030361204</c:v>
                </c:pt>
                <c:pt idx="1668">
                  <c:v>0.29911164476322605</c:v>
                </c:pt>
                <c:pt idx="1669">
                  <c:v>0.29916151773537403</c:v>
                </c:pt>
                <c:pt idx="1670">
                  <c:v>0.29923660737883295</c:v>
                </c:pt>
                <c:pt idx="1671">
                  <c:v>0.29931561961560604</c:v>
                </c:pt>
                <c:pt idx="1672">
                  <c:v>0.29940571995871301</c:v>
                </c:pt>
                <c:pt idx="1673">
                  <c:v>0.29882055716350697</c:v>
                </c:pt>
                <c:pt idx="1674">
                  <c:v>0.29903236052340898</c:v>
                </c:pt>
                <c:pt idx="1675">
                  <c:v>0.29914449988582703</c:v>
                </c:pt>
                <c:pt idx="1676">
                  <c:v>0.29926884739055704</c:v>
                </c:pt>
                <c:pt idx="1677">
                  <c:v>0.29949519910625699</c:v>
                </c:pt>
                <c:pt idx="1678">
                  <c:v>0.29979060380216904</c:v>
                </c:pt>
                <c:pt idx="1679">
                  <c:v>0.29991242950758301</c:v>
                </c:pt>
                <c:pt idx="1680">
                  <c:v>0.30015060556663997</c:v>
                </c:pt>
                <c:pt idx="1681">
                  <c:v>0.30025871384876601</c:v>
                </c:pt>
                <c:pt idx="1682">
                  <c:v>0.30043776819103496</c:v>
                </c:pt>
                <c:pt idx="1683">
                  <c:v>0.30052560617026203</c:v>
                </c:pt>
                <c:pt idx="1684">
                  <c:v>0.30068379655473698</c:v>
                </c:pt>
                <c:pt idx="1685">
                  <c:v>0.30089385000625002</c:v>
                </c:pt>
                <c:pt idx="1686">
                  <c:v>0.30108979626760202</c:v>
                </c:pt>
                <c:pt idx="1687">
                  <c:v>0.30143945899260105</c:v>
                </c:pt>
                <c:pt idx="1688">
                  <c:v>0.30156445919380803</c:v>
                </c:pt>
                <c:pt idx="1689">
                  <c:v>0.301838108282937</c:v>
                </c:pt>
                <c:pt idx="1690">
                  <c:v>0.30201941188567905</c:v>
                </c:pt>
                <c:pt idx="1691">
                  <c:v>0.302196216967477</c:v>
                </c:pt>
                <c:pt idx="1692">
                  <c:v>0.30230823870099399</c:v>
                </c:pt>
                <c:pt idx="1693">
                  <c:v>0.30256071895598802</c:v>
                </c:pt>
                <c:pt idx="1694">
                  <c:v>0.30256129738722204</c:v>
                </c:pt>
                <c:pt idx="1695">
                  <c:v>0.30256175716589495</c:v>
                </c:pt>
                <c:pt idx="1696">
                  <c:v>0.30257033628030305</c:v>
                </c:pt>
                <c:pt idx="1697">
                  <c:v>0.30267940738161903</c:v>
                </c:pt>
                <c:pt idx="1698">
                  <c:v>0.30271682130590705</c:v>
                </c:pt>
                <c:pt idx="1699">
                  <c:v>0.302796964792723</c:v>
                </c:pt>
                <c:pt idx="1700">
                  <c:v>0.30286647700306202</c:v>
                </c:pt>
                <c:pt idx="1701">
                  <c:v>0.30295335340352902</c:v>
                </c:pt>
                <c:pt idx="1702">
                  <c:v>0.303011693760047</c:v>
                </c:pt>
                <c:pt idx="1703">
                  <c:v>0.30307447305673496</c:v>
                </c:pt>
                <c:pt idx="1704">
                  <c:v>0.30312964274170295</c:v>
                </c:pt>
                <c:pt idx="1705">
                  <c:v>0.30319681552060196</c:v>
                </c:pt>
                <c:pt idx="1706">
                  <c:v>0.30337415211212404</c:v>
                </c:pt>
                <c:pt idx="1707">
                  <c:v>0.30350243815705502</c:v>
                </c:pt>
                <c:pt idx="1708">
                  <c:v>0.30371499052561701</c:v>
                </c:pt>
                <c:pt idx="1709">
                  <c:v>0.30385585363377599</c:v>
                </c:pt>
                <c:pt idx="1710">
                  <c:v>0.30404576728852695</c:v>
                </c:pt>
                <c:pt idx="1711">
                  <c:v>0.30419166122197705</c:v>
                </c:pt>
                <c:pt idx="1712">
                  <c:v>0.30437277093246895</c:v>
                </c:pt>
                <c:pt idx="1713">
                  <c:v>0.30459915807058102</c:v>
                </c:pt>
                <c:pt idx="1714">
                  <c:v>0.30480793732017497</c:v>
                </c:pt>
                <c:pt idx="1715">
                  <c:v>0.30495634666627203</c:v>
                </c:pt>
                <c:pt idx="1716">
                  <c:v>0.30511235291111805</c:v>
                </c:pt>
                <c:pt idx="1717">
                  <c:v>0.30523807288258997</c:v>
                </c:pt>
                <c:pt idx="1718">
                  <c:v>0.30538899764133198</c:v>
                </c:pt>
                <c:pt idx="1719">
                  <c:v>0.305472839953143</c:v>
                </c:pt>
                <c:pt idx="1720">
                  <c:v>0.30569410441342004</c:v>
                </c:pt>
                <c:pt idx="1721">
                  <c:v>0.30579523678361398</c:v>
                </c:pt>
                <c:pt idx="1722">
                  <c:v>0.30590968805899299</c:v>
                </c:pt>
                <c:pt idx="1723">
                  <c:v>0.30611595189594099</c:v>
                </c:pt>
                <c:pt idx="1724">
                  <c:v>0.30623040317132</c:v>
                </c:pt>
                <c:pt idx="1725">
                  <c:v>0.30632976197082595</c:v>
                </c:pt>
                <c:pt idx="1726">
                  <c:v>0.30646559425369402</c:v>
                </c:pt>
                <c:pt idx="1727">
                  <c:v>0.30675235129530398</c:v>
                </c:pt>
                <c:pt idx="1728">
                  <c:v>0.30694603806902299</c:v>
                </c:pt>
                <c:pt idx="1729">
                  <c:v>0.30712211695422298</c:v>
                </c:pt>
                <c:pt idx="1730">
                  <c:v>0.30724034134857003</c:v>
                </c:pt>
                <c:pt idx="1731">
                  <c:v>0.30739087962846701</c:v>
                </c:pt>
                <c:pt idx="1732">
                  <c:v>0.30738207307367604</c:v>
                </c:pt>
                <c:pt idx="1733">
                  <c:v>0.30735967167540101</c:v>
                </c:pt>
                <c:pt idx="1734">
                  <c:v>0.30734335997762796</c:v>
                </c:pt>
                <c:pt idx="1735">
                  <c:v>0.30733009313010595</c:v>
                </c:pt>
                <c:pt idx="1736">
                  <c:v>0.30728355041912603</c:v>
                </c:pt>
                <c:pt idx="1737">
                  <c:v>0.30726847770027998</c:v>
                </c:pt>
                <c:pt idx="1738">
                  <c:v>0.30729334016172805</c:v>
                </c:pt>
                <c:pt idx="1739">
                  <c:v>0.30731700731252898</c:v>
                </c:pt>
                <c:pt idx="1740">
                  <c:v>0.30734689007869198</c:v>
                </c:pt>
                <c:pt idx="1741">
                  <c:v>0.30737246972652799</c:v>
                </c:pt>
                <c:pt idx="1742">
                  <c:v>0.30741765246896702</c:v>
                </c:pt>
                <c:pt idx="1743">
                  <c:v>0.30744323211680202</c:v>
                </c:pt>
                <c:pt idx="1744">
                  <c:v>0.30754070179006499</c:v>
                </c:pt>
                <c:pt idx="1745">
                  <c:v>0.30781811016374605</c:v>
                </c:pt>
                <c:pt idx="1746">
                  <c:v>0.30806842560980296</c:v>
                </c:pt>
                <c:pt idx="1747">
                  <c:v>0.30818577580733297</c:v>
                </c:pt>
                <c:pt idx="1748">
                  <c:v>0.30840478241813496</c:v>
                </c:pt>
                <c:pt idx="1749">
                  <c:v>0.30856273264046996</c:v>
                </c:pt>
                <c:pt idx="1750">
                  <c:v>0.30880164894316198</c:v>
                </c:pt>
                <c:pt idx="1751">
                  <c:v>0.30895655116141896</c:v>
                </c:pt>
                <c:pt idx="1752">
                  <c:v>0.30913480445413799</c:v>
                </c:pt>
                <c:pt idx="1753">
                  <c:v>0.30928611811250994</c:v>
                </c:pt>
                <c:pt idx="1754">
                  <c:v>0.309404248951063</c:v>
                </c:pt>
                <c:pt idx="1755">
                  <c:v>0.309546271419886</c:v>
                </c:pt>
                <c:pt idx="1756">
                  <c:v>0.30976527803068699</c:v>
                </c:pt>
                <c:pt idx="1757">
                  <c:v>0.309878099618069</c:v>
                </c:pt>
                <c:pt idx="1758">
                  <c:v>0.31010835948389903</c:v>
                </c:pt>
                <c:pt idx="1759">
                  <c:v>0.31021593155957405</c:v>
                </c:pt>
                <c:pt idx="1760">
                  <c:v>0.31032588516479698</c:v>
                </c:pt>
                <c:pt idx="1761">
                  <c:v>0.31052824915600397</c:v>
                </c:pt>
                <c:pt idx="1762">
                  <c:v>0.31063305871469504</c:v>
                </c:pt>
                <c:pt idx="1763">
                  <c:v>0.310832401023029</c:v>
                </c:pt>
                <c:pt idx="1764">
                  <c:v>0.31097538875334396</c:v>
                </c:pt>
                <c:pt idx="1765">
                  <c:v>0.31114369876483305</c:v>
                </c:pt>
                <c:pt idx="1766">
                  <c:v>0.31129681236276696</c:v>
                </c:pt>
                <c:pt idx="1767">
                  <c:v>0.31134595993741299</c:v>
                </c:pt>
                <c:pt idx="1768">
                  <c:v>0.31149340266134895</c:v>
                </c:pt>
                <c:pt idx="1769">
                  <c:v>0.31169566383392799</c:v>
                </c:pt>
                <c:pt idx="1770">
                  <c:v>0.31175044662211604</c:v>
                </c:pt>
                <c:pt idx="1771">
                  <c:v>0.31185161286886098</c:v>
                </c:pt>
                <c:pt idx="1772">
                  <c:v>0.31197164636847496</c:v>
                </c:pt>
                <c:pt idx="1773">
                  <c:v>0.31209981433408995</c:v>
                </c:pt>
                <c:pt idx="1774">
                  <c:v>0.31216525378053395</c:v>
                </c:pt>
                <c:pt idx="1775">
                  <c:v>0.31223120611108901</c:v>
                </c:pt>
                <c:pt idx="1776">
                  <c:v>0.31235296425980796</c:v>
                </c:pt>
                <c:pt idx="1777">
                  <c:v>0.31241152868141497</c:v>
                </c:pt>
                <c:pt idx="1778">
                  <c:v>0.31251277183000004</c:v>
                </c:pt>
                <c:pt idx="1779">
                  <c:v>0.312655551709348</c:v>
                </c:pt>
                <c:pt idx="1780">
                  <c:v>0.31275917792668895</c:v>
                </c:pt>
                <c:pt idx="1781">
                  <c:v>0.312845915653576</c:v>
                </c:pt>
                <c:pt idx="1782">
                  <c:v>0.31287804627615501</c:v>
                </c:pt>
                <c:pt idx="1783">
                  <c:v>0.31304377264524397</c:v>
                </c:pt>
                <c:pt idx="1784">
                  <c:v>0.31317144959285803</c:v>
                </c:pt>
                <c:pt idx="1785">
                  <c:v>0.31324754843580704</c:v>
                </c:pt>
                <c:pt idx="1786">
                  <c:v>0.31334309476084299</c:v>
                </c:pt>
                <c:pt idx="1787">
                  <c:v>0.31345808856796498</c:v>
                </c:pt>
                <c:pt idx="1788">
                  <c:v>0.313504593416434</c:v>
                </c:pt>
                <c:pt idx="1789">
                  <c:v>0.313610286253863</c:v>
                </c:pt>
                <c:pt idx="1790">
                  <c:v>0.31374219091497502</c:v>
                </c:pt>
                <c:pt idx="1791">
                  <c:v>0.313807297702831</c:v>
                </c:pt>
                <c:pt idx="1792">
                  <c:v>0.31389100643007395</c:v>
                </c:pt>
                <c:pt idx="1793">
                  <c:v>0.31400024182401298</c:v>
                </c:pt>
                <c:pt idx="1794">
                  <c:v>0.31417320384387004</c:v>
                </c:pt>
                <c:pt idx="1795">
                  <c:v>0.31435119944541601</c:v>
                </c:pt>
                <c:pt idx="1796">
                  <c:v>0.31455199066735595</c:v>
                </c:pt>
                <c:pt idx="1797">
                  <c:v>0.31480105597594898</c:v>
                </c:pt>
                <c:pt idx="1798">
                  <c:v>0.31485986306269997</c:v>
                </c:pt>
                <c:pt idx="1799">
                  <c:v>0.31517174822120197</c:v>
                </c:pt>
                <c:pt idx="1800">
                  <c:v>0.31527159870783605</c:v>
                </c:pt>
                <c:pt idx="1801">
                  <c:v>0.31534654737217604</c:v>
                </c:pt>
                <c:pt idx="1802">
                  <c:v>0.315427785434922</c:v>
                </c:pt>
                <c:pt idx="1803">
                  <c:v>0.31548753471977997</c:v>
                </c:pt>
                <c:pt idx="1804">
                  <c:v>0.31570664507052704</c:v>
                </c:pt>
                <c:pt idx="1805">
                  <c:v>0.31586667117804801</c:v>
                </c:pt>
                <c:pt idx="1806">
                  <c:v>0.31632388862810601</c:v>
                </c:pt>
                <c:pt idx="1807">
                  <c:v>0.31643446928682994</c:v>
                </c:pt>
                <c:pt idx="1808">
                  <c:v>0.31648544930794698</c:v>
                </c:pt>
                <c:pt idx="1809">
                  <c:v>0.31654578171209002</c:v>
                </c:pt>
                <c:pt idx="1810">
                  <c:v>0.31665241277367195</c:v>
                </c:pt>
                <c:pt idx="1811">
                  <c:v>0.31672679444101803</c:v>
                </c:pt>
                <c:pt idx="1812">
                  <c:v>0.31675800353221295</c:v>
                </c:pt>
                <c:pt idx="1813">
                  <c:v>0.31680013580532496</c:v>
                </c:pt>
                <c:pt idx="1814">
                  <c:v>0.31686690683879404</c:v>
                </c:pt>
                <c:pt idx="1815">
                  <c:v>0.31695462080673698</c:v>
                </c:pt>
                <c:pt idx="1816">
                  <c:v>0.31701547853456702</c:v>
                </c:pt>
                <c:pt idx="1817">
                  <c:v>0.31710078338383096</c:v>
                </c:pt>
                <c:pt idx="1818">
                  <c:v>0.31717256429357898</c:v>
                </c:pt>
                <c:pt idx="1819">
                  <c:v>0.31723550262748801</c:v>
                </c:pt>
                <c:pt idx="1820">
                  <c:v>0.31728075580971904</c:v>
                </c:pt>
                <c:pt idx="1821">
                  <c:v>0.31732236793131197</c:v>
                </c:pt>
                <c:pt idx="1822">
                  <c:v>0.31739883020473802</c:v>
                </c:pt>
                <c:pt idx="1823">
                  <c:v>0.31747269172056503</c:v>
                </c:pt>
                <c:pt idx="1824">
                  <c:v>0.31755799656982997</c:v>
                </c:pt>
                <c:pt idx="1825">
                  <c:v>0.31761313263094004</c:v>
                </c:pt>
                <c:pt idx="1826">
                  <c:v>0.31764070066149497</c:v>
                </c:pt>
                <c:pt idx="1827">
                  <c:v>0.31795726488442999</c:v>
                </c:pt>
                <c:pt idx="1828">
                  <c:v>0.31826888594873803</c:v>
                </c:pt>
                <c:pt idx="1829">
                  <c:v>0.31879999971513595</c:v>
                </c:pt>
                <c:pt idx="1830">
                  <c:v>0.31891801552349297</c:v>
                </c:pt>
                <c:pt idx="1831">
                  <c:v>0.31909251124581395</c:v>
                </c:pt>
                <c:pt idx="1832">
                  <c:v>0.31925266485397197</c:v>
                </c:pt>
                <c:pt idx="1833">
                  <c:v>0.31931003331062602</c:v>
                </c:pt>
                <c:pt idx="1834">
                  <c:v>0.31942716057629394</c:v>
                </c:pt>
                <c:pt idx="1835">
                  <c:v>0.31964128603032504</c:v>
                </c:pt>
                <c:pt idx="1836">
                  <c:v>0.31982037353960702</c:v>
                </c:pt>
                <c:pt idx="1837">
                  <c:v>0.31994486904449104</c:v>
                </c:pt>
                <c:pt idx="1838">
                  <c:v>0.32001757760935501</c:v>
                </c:pt>
                <c:pt idx="1839">
                  <c:v>0.32009763101417299</c:v>
                </c:pt>
                <c:pt idx="1840">
                  <c:v>0.32017356395219498</c:v>
                </c:pt>
                <c:pt idx="1841">
                  <c:v>0.320203759021646</c:v>
                </c:pt>
                <c:pt idx="1842">
                  <c:v>0.32027635122195597</c:v>
                </c:pt>
                <c:pt idx="1843">
                  <c:v>0.32033793098266805</c:v>
                </c:pt>
                <c:pt idx="1844">
                  <c:v>0.32037867548599697</c:v>
                </c:pt>
                <c:pt idx="1845">
                  <c:v>0.32042729108655899</c:v>
                </c:pt>
                <c:pt idx="1846">
                  <c:v>0.32049627893878696</c:v>
                </c:pt>
                <c:pt idx="1847">
                  <c:v>0.32055383330410803</c:v>
                </c:pt>
                <c:pt idx="1848">
                  <c:v>0.32060279794230895</c:v>
                </c:pt>
                <c:pt idx="1849">
                  <c:v>0.32067830416009402</c:v>
                </c:pt>
                <c:pt idx="1850">
                  <c:v>0.32073611590156204</c:v>
                </c:pt>
                <c:pt idx="1851">
                  <c:v>0.32075000607315096</c:v>
                </c:pt>
                <c:pt idx="1852">
                  <c:v>0.32081204883958303</c:v>
                </c:pt>
                <c:pt idx="1853">
                  <c:v>0.32085510837150999</c:v>
                </c:pt>
                <c:pt idx="1854">
                  <c:v>0.32087548062317395</c:v>
                </c:pt>
                <c:pt idx="1855">
                  <c:v>0.32094076442964403</c:v>
                </c:pt>
                <c:pt idx="1856">
                  <c:v>0.32103984765364801</c:v>
                </c:pt>
                <c:pt idx="1857">
                  <c:v>0.32110327943723904</c:v>
                </c:pt>
                <c:pt idx="1858">
                  <c:v>0.32115745110643701</c:v>
                </c:pt>
                <c:pt idx="1859">
                  <c:v>0.32119356555256995</c:v>
                </c:pt>
                <c:pt idx="1860">
                  <c:v>0.32128014762214296</c:v>
                </c:pt>
                <c:pt idx="1861">
                  <c:v>0.32133709732565896</c:v>
                </c:pt>
                <c:pt idx="1862">
                  <c:v>0.321408243692203</c:v>
                </c:pt>
                <c:pt idx="1863">
                  <c:v>0.32250743782109403</c:v>
                </c:pt>
                <c:pt idx="1864">
                  <c:v>0.32258012615310205</c:v>
                </c:pt>
                <c:pt idx="1865">
                  <c:v>0.32264635579305401</c:v>
                </c:pt>
                <c:pt idx="1866">
                  <c:v>0.32274612118290003</c:v>
                </c:pt>
                <c:pt idx="1867">
                  <c:v>0.322830738026885</c:v>
                </c:pt>
                <c:pt idx="1868">
                  <c:v>0.32294035078015504</c:v>
                </c:pt>
                <c:pt idx="1869">
                  <c:v>0.32302596470497102</c:v>
                </c:pt>
                <c:pt idx="1870">
                  <c:v>0.32310915559417797</c:v>
                </c:pt>
                <c:pt idx="1871">
                  <c:v>0.32318265434095395</c:v>
                </c:pt>
                <c:pt idx="1872">
                  <c:v>0.323265845230161</c:v>
                </c:pt>
                <c:pt idx="1873">
                  <c:v>0.32331511362085696</c:v>
                </c:pt>
                <c:pt idx="1874">
                  <c:v>0.32349280289877502</c:v>
                </c:pt>
                <c:pt idx="1875">
                  <c:v>0.32368849955846302</c:v>
                </c:pt>
                <c:pt idx="1876">
                  <c:v>0.32441818106462394</c:v>
                </c:pt>
                <c:pt idx="1877">
                  <c:v>0.32445509783480597</c:v>
                </c:pt>
                <c:pt idx="1878">
                  <c:v>0.32448871108302602</c:v>
                </c:pt>
                <c:pt idx="1879">
                  <c:v>0.32452111031902797</c:v>
                </c:pt>
                <c:pt idx="1880">
                  <c:v>0.32456208358509597</c:v>
                </c:pt>
                <c:pt idx="1881">
                  <c:v>0.32459053724208797</c:v>
                </c:pt>
                <c:pt idx="1882">
                  <c:v>0.324634640410425</c:v>
                </c:pt>
                <c:pt idx="1883">
                  <c:v>0.32466280953084703</c:v>
                </c:pt>
                <c:pt idx="1884">
                  <c:v>0.32469653472263704</c:v>
                </c:pt>
                <c:pt idx="1885">
                  <c:v>0.32470833538203403</c:v>
                </c:pt>
                <c:pt idx="1886">
                  <c:v>0.32474068670019995</c:v>
                </c:pt>
                <c:pt idx="1887">
                  <c:v>0.32478003859765303</c:v>
                </c:pt>
                <c:pt idx="1888">
                  <c:v>0.32480166337696703</c:v>
                </c:pt>
                <c:pt idx="1889">
                  <c:v>0.32484775830129398</c:v>
                </c:pt>
                <c:pt idx="1890">
                  <c:v>0.324872512982877</c:v>
                </c:pt>
                <c:pt idx="1891">
                  <c:v>0.32491532605094298</c:v>
                </c:pt>
                <c:pt idx="1892">
                  <c:v>0.32493824093052803</c:v>
                </c:pt>
                <c:pt idx="1893">
                  <c:v>0.32495730488071295</c:v>
                </c:pt>
                <c:pt idx="1894">
                  <c:v>0.32500453795131901</c:v>
                </c:pt>
                <c:pt idx="1895">
                  <c:v>0.32503128438889095</c:v>
                </c:pt>
                <c:pt idx="1896">
                  <c:v>0.32505059421150195</c:v>
                </c:pt>
                <c:pt idx="1897">
                  <c:v>0.325344313280724</c:v>
                </c:pt>
                <c:pt idx="1898">
                  <c:v>0.32550813417527202</c:v>
                </c:pt>
                <c:pt idx="1899">
                  <c:v>0.32590828685211604</c:v>
                </c:pt>
                <c:pt idx="1900">
                  <c:v>0.32610970598475497</c:v>
                </c:pt>
                <c:pt idx="1901">
                  <c:v>0.32626728699001695</c:v>
                </c:pt>
                <c:pt idx="1902">
                  <c:v>0.32668827680644397</c:v>
                </c:pt>
                <c:pt idx="1903">
                  <c:v>0.32682122095900001</c:v>
                </c:pt>
                <c:pt idx="1904">
                  <c:v>0.32702506865958503</c:v>
                </c:pt>
                <c:pt idx="1905">
                  <c:v>0.32737515492798297</c:v>
                </c:pt>
                <c:pt idx="1906">
                  <c:v>0.32761223866670797</c:v>
                </c:pt>
                <c:pt idx="1907">
                  <c:v>0.32776353730122698</c:v>
                </c:pt>
                <c:pt idx="1908">
                  <c:v>0.32778448267597504</c:v>
                </c:pt>
                <c:pt idx="1909">
                  <c:v>0.32747909863821101</c:v>
                </c:pt>
                <c:pt idx="1910">
                  <c:v>0.32731487349993404</c:v>
                </c:pt>
                <c:pt idx="1911">
                  <c:v>0.32739197207350001</c:v>
                </c:pt>
                <c:pt idx="1912">
                  <c:v>0.32756196542372495</c:v>
                </c:pt>
                <c:pt idx="1913">
                  <c:v>0.32774247382653998</c:v>
                </c:pt>
                <c:pt idx="1914">
                  <c:v>0.32785463438751306</c:v>
                </c:pt>
                <c:pt idx="1915">
                  <c:v>0.32798391627482804</c:v>
                </c:pt>
                <c:pt idx="1916">
                  <c:v>0.32815431338636303</c:v>
                </c:pt>
                <c:pt idx="1917">
                  <c:v>0.32824560901889999</c:v>
                </c:pt>
                <c:pt idx="1918">
                  <c:v>0.32826390610677403</c:v>
                </c:pt>
                <c:pt idx="1919">
                  <c:v>0.32827685979730503</c:v>
                </c:pt>
                <c:pt idx="1920">
                  <c:v>0.32829612841196898</c:v>
                </c:pt>
                <c:pt idx="1921">
                  <c:v>0.32830827249684102</c:v>
                </c:pt>
                <c:pt idx="1922">
                  <c:v>0.32832414076774097</c:v>
                </c:pt>
                <c:pt idx="1923">
                  <c:v>0.32834130440769405</c:v>
                </c:pt>
                <c:pt idx="1924">
                  <c:v>0.32835862996877796</c:v>
                </c:pt>
                <c:pt idx="1925">
                  <c:v>0.32839554798679005</c:v>
                </c:pt>
                <c:pt idx="1926">
                  <c:v>0.328412063942216</c:v>
                </c:pt>
                <c:pt idx="1927">
                  <c:v>0.32842728452858905</c:v>
                </c:pt>
                <c:pt idx="1928">
                  <c:v>0.328440723982515</c:v>
                </c:pt>
                <c:pt idx="1929">
                  <c:v>0.32846339294094296</c:v>
                </c:pt>
                <c:pt idx="1930">
                  <c:v>0.32848355861166401</c:v>
                </c:pt>
                <c:pt idx="1931">
                  <c:v>0.32850031095895504</c:v>
                </c:pt>
                <c:pt idx="1932">
                  <c:v>0.32851439809740701</c:v>
                </c:pt>
                <c:pt idx="1933">
                  <c:v>0.32853012890092803</c:v>
                </c:pt>
                <c:pt idx="1934">
                  <c:v>0.32888048536298697</c:v>
                </c:pt>
                <c:pt idx="1935">
                  <c:v>0.32901818675938999</c:v>
                </c:pt>
                <c:pt idx="1936">
                  <c:v>0.32943129094860202</c:v>
                </c:pt>
                <c:pt idx="1937">
                  <c:v>0.32962615141521101</c:v>
                </c:pt>
                <c:pt idx="1938">
                  <c:v>0.329831404440039</c:v>
                </c:pt>
                <c:pt idx="1939">
                  <c:v>0.33005031444248301</c:v>
                </c:pt>
                <c:pt idx="1940">
                  <c:v>0.33037441560699099</c:v>
                </c:pt>
                <c:pt idx="1941">
                  <c:v>0.33067839793490095</c:v>
                </c:pt>
                <c:pt idx="1942">
                  <c:v>0.331039539333016</c:v>
                </c:pt>
                <c:pt idx="1943">
                  <c:v>0.331463052520798</c:v>
                </c:pt>
                <c:pt idx="1944">
                  <c:v>0.33148022440412195</c:v>
                </c:pt>
                <c:pt idx="1945">
                  <c:v>0.33153933692260995</c:v>
                </c:pt>
                <c:pt idx="1946">
                  <c:v>0.33169723430343701</c:v>
                </c:pt>
                <c:pt idx="1947">
                  <c:v>0.33187746060680601</c:v>
                </c:pt>
                <c:pt idx="1948">
                  <c:v>0.33211131772057401</c:v>
                </c:pt>
                <c:pt idx="1949">
                  <c:v>0.33211337738387703</c:v>
                </c:pt>
                <c:pt idx="1950">
                  <c:v>0.332116247746717</c:v>
                </c:pt>
                <c:pt idx="1951">
                  <c:v>0.33211930678726997</c:v>
                </c:pt>
                <c:pt idx="1952">
                  <c:v>0.33212670642511</c:v>
                </c:pt>
                <c:pt idx="1953">
                  <c:v>0.332129609780626</c:v>
                </c:pt>
                <c:pt idx="1954">
                  <c:v>0.33213386583587101</c:v>
                </c:pt>
                <c:pt idx="1955">
                  <c:v>0.33213724142679102</c:v>
                </c:pt>
                <c:pt idx="1956">
                  <c:v>0.33213888072267095</c:v>
                </c:pt>
                <c:pt idx="1957">
                  <c:v>0.33214208101227405</c:v>
                </c:pt>
                <c:pt idx="1958">
                  <c:v>0.33214788772330595</c:v>
                </c:pt>
                <c:pt idx="1959">
                  <c:v>0.33215036217403004</c:v>
                </c:pt>
                <c:pt idx="1960">
                  <c:v>0.33215593793632803</c:v>
                </c:pt>
                <c:pt idx="1961">
                  <c:v>0.332157099964007</c:v>
                </c:pt>
                <c:pt idx="1962">
                  <c:v>0.33216151369862601</c:v>
                </c:pt>
                <c:pt idx="1963">
                  <c:v>0.33216431807611302</c:v>
                </c:pt>
                <c:pt idx="1964">
                  <c:v>0.33216812161520404</c:v>
                </c:pt>
                <c:pt idx="1965">
                  <c:v>0.332171444494198</c:v>
                </c:pt>
                <c:pt idx="1966">
                  <c:v>0.33217319310604199</c:v>
                </c:pt>
                <c:pt idx="1967">
                  <c:v>0.33217583252014804</c:v>
                </c:pt>
                <c:pt idx="1968">
                  <c:v>0.332182530033441</c:v>
                </c:pt>
                <c:pt idx="1969">
                  <c:v>0.33218566433769103</c:v>
                </c:pt>
                <c:pt idx="1970">
                  <c:v>0.33218919455405704</c:v>
                </c:pt>
                <c:pt idx="1971">
                  <c:v>0.33219232885830696</c:v>
                </c:pt>
                <c:pt idx="1972">
                  <c:v>0.33219467133832603</c:v>
                </c:pt>
                <c:pt idx="1973">
                  <c:v>0.33219717878172605</c:v>
                </c:pt>
                <c:pt idx="1974">
                  <c:v>0.33219929527953596</c:v>
                </c:pt>
                <c:pt idx="1975">
                  <c:v>0.33220097293950301</c:v>
                </c:pt>
                <c:pt idx="1976">
                  <c:v>0.33220734956310205</c:v>
                </c:pt>
                <c:pt idx="1977">
                  <c:v>0.33250177697232097</c:v>
                </c:pt>
                <c:pt idx="1978">
                  <c:v>0.33368044854093404</c:v>
                </c:pt>
                <c:pt idx="1979">
                  <c:v>0.33429845471475195</c:v>
                </c:pt>
                <c:pt idx="1980">
                  <c:v>0.33476992334220002</c:v>
                </c:pt>
                <c:pt idx="1981">
                  <c:v>0.33518375436859804</c:v>
                </c:pt>
                <c:pt idx="1982">
                  <c:v>0.33532057493247203</c:v>
                </c:pt>
                <c:pt idx="1983">
                  <c:v>0.33551291221839297</c:v>
                </c:pt>
                <c:pt idx="1984">
                  <c:v>0.33570152630639705</c:v>
                </c:pt>
                <c:pt idx="1985">
                  <c:v>0.33584693574080204</c:v>
                </c:pt>
                <c:pt idx="1986">
                  <c:v>0.3358701219886</c:v>
                </c:pt>
                <c:pt idx="1987">
                  <c:v>0.33590420577286395</c:v>
                </c:pt>
                <c:pt idx="1988">
                  <c:v>0.33594007564181505</c:v>
                </c:pt>
                <c:pt idx="1989">
                  <c:v>0.33596432266728604</c:v>
                </c:pt>
                <c:pt idx="1990">
                  <c:v>0.33600106058466594</c:v>
                </c:pt>
                <c:pt idx="1991">
                  <c:v>0.33603680049323903</c:v>
                </c:pt>
                <c:pt idx="1992">
                  <c:v>0.33606913910478498</c:v>
                </c:pt>
                <c:pt idx="1993">
                  <c:v>0.33610816846354796</c:v>
                </c:pt>
                <c:pt idx="1994">
                  <c:v>0.33614422415688106</c:v>
                </c:pt>
                <c:pt idx="1995">
                  <c:v>0.33619393465090996</c:v>
                </c:pt>
                <c:pt idx="1996">
                  <c:v>0.33623752290973397</c:v>
                </c:pt>
                <c:pt idx="1997">
                  <c:v>0.33626205564952705</c:v>
                </c:pt>
                <c:pt idx="1998">
                  <c:v>0.33632970653804894</c:v>
                </c:pt>
                <c:pt idx="1999">
                  <c:v>0.33637802860127997</c:v>
                </c:pt>
                <c:pt idx="2000">
                  <c:v>0.33642189016636503</c:v>
                </c:pt>
                <c:pt idx="2001">
                  <c:v>0.33646910165208599</c:v>
                </c:pt>
                <c:pt idx="2002">
                  <c:v>0.33650478109021398</c:v>
                </c:pt>
                <c:pt idx="2003">
                  <c:v>0.336553103153444</c:v>
                </c:pt>
                <c:pt idx="2004">
                  <c:v>0.336603655465747</c:v>
                </c:pt>
                <c:pt idx="2005">
                  <c:v>0.33664528678175998</c:v>
                </c:pt>
                <c:pt idx="2006">
                  <c:v>0.33669881275949198</c:v>
                </c:pt>
                <c:pt idx="2007">
                  <c:v>0.33671814158478397</c:v>
                </c:pt>
                <c:pt idx="2008">
                  <c:v>0.33675969857856103</c:v>
                </c:pt>
                <c:pt idx="2009">
                  <c:v>0.33681887450120995</c:v>
                </c:pt>
                <c:pt idx="2010">
                  <c:v>0.33685084140457799</c:v>
                </c:pt>
                <c:pt idx="2011">
                  <c:v>0.33688094976705196</c:v>
                </c:pt>
                <c:pt idx="2012">
                  <c:v>0.33692406791578</c:v>
                </c:pt>
                <c:pt idx="2013">
                  <c:v>0.33696867289722399</c:v>
                </c:pt>
                <c:pt idx="2014">
                  <c:v>0.33703409353667402</c:v>
                </c:pt>
                <c:pt idx="2015">
                  <c:v>0.337291035380615</c:v>
                </c:pt>
                <c:pt idx="2016">
                  <c:v>0.33817977444804204</c:v>
                </c:pt>
                <c:pt idx="2017">
                  <c:v>0.33848206664784597</c:v>
                </c:pt>
                <c:pt idx="2018">
                  <c:v>0.33891254294004403</c:v>
                </c:pt>
                <c:pt idx="2019">
                  <c:v>0.33916181473671903</c:v>
                </c:pt>
                <c:pt idx="2020">
                  <c:v>0.33932656762872404</c:v>
                </c:pt>
                <c:pt idx="2021">
                  <c:v>0.33953480197234098</c:v>
                </c:pt>
                <c:pt idx="2022">
                  <c:v>0.33956009040521296</c:v>
                </c:pt>
                <c:pt idx="2023">
                  <c:v>0.339615501824301</c:v>
                </c:pt>
                <c:pt idx="2024">
                  <c:v>0.33964310264053799</c:v>
                </c:pt>
                <c:pt idx="2025">
                  <c:v>0.33967659052071297</c:v>
                </c:pt>
                <c:pt idx="2026">
                  <c:v>0.33969808263683099</c:v>
                </c:pt>
                <c:pt idx="2027">
                  <c:v>0.33973721545772195</c:v>
                </c:pt>
                <c:pt idx="2028">
                  <c:v>0.33977602486686898</c:v>
                </c:pt>
                <c:pt idx="2029">
                  <c:v>0.33981160015858802</c:v>
                </c:pt>
                <c:pt idx="2030">
                  <c:v>0.33984103062719195</c:v>
                </c:pt>
                <c:pt idx="2031">
                  <c:v>0.33986366944919499</c:v>
                </c:pt>
                <c:pt idx="2032">
                  <c:v>0.33989924474091304</c:v>
                </c:pt>
                <c:pt idx="2033">
                  <c:v>0.33993934779703305</c:v>
                </c:pt>
                <c:pt idx="2034">
                  <c:v>0.33996716120692205</c:v>
                </c:pt>
                <c:pt idx="2035">
                  <c:v>0.34001340908615696</c:v>
                </c:pt>
                <c:pt idx="2036">
                  <c:v>0.34003249037898797</c:v>
                </c:pt>
                <c:pt idx="2037">
                  <c:v>0.34006871249419202</c:v>
                </c:pt>
                <c:pt idx="2038">
                  <c:v>0.34010939013529196</c:v>
                </c:pt>
                <c:pt idx="2039">
                  <c:v>0.34014536107725901</c:v>
                </c:pt>
                <c:pt idx="2040">
                  <c:v>0.34017875314590096</c:v>
                </c:pt>
                <c:pt idx="2041">
                  <c:v>0.34020357519098099</c:v>
                </c:pt>
                <c:pt idx="2042">
                  <c:v>0.34023753342398499</c:v>
                </c:pt>
                <c:pt idx="2043">
                  <c:v>0.34028119400927603</c:v>
                </c:pt>
                <c:pt idx="2044">
                  <c:v>0.34031030106613702</c:v>
                </c:pt>
                <c:pt idx="2045">
                  <c:v>0.34035072753399898</c:v>
                </c:pt>
                <c:pt idx="2046">
                  <c:v>0.34037951117911702</c:v>
                </c:pt>
                <c:pt idx="2047">
                  <c:v>0.34043352094018098</c:v>
                </c:pt>
                <c:pt idx="2048">
                  <c:v>0.34045648317392696</c:v>
                </c:pt>
                <c:pt idx="2049">
                  <c:v>0.34067731633808096</c:v>
                </c:pt>
                <c:pt idx="2050">
                  <c:v>0.34093954900293599</c:v>
                </c:pt>
                <c:pt idx="2051">
                  <c:v>0.34122173415316004</c:v>
                </c:pt>
                <c:pt idx="2052">
                  <c:v>0.34155522569433505</c:v>
                </c:pt>
                <c:pt idx="2053">
                  <c:v>0.34171097887417501</c:v>
                </c:pt>
                <c:pt idx="2054">
                  <c:v>0.34193916876261998</c:v>
                </c:pt>
                <c:pt idx="2055">
                  <c:v>0.34222790948678805</c:v>
                </c:pt>
                <c:pt idx="2056">
                  <c:v>0.34252149605722404</c:v>
                </c:pt>
                <c:pt idx="2057">
                  <c:v>0.342622039836462</c:v>
                </c:pt>
                <c:pt idx="2058">
                  <c:v>0.34278151349338504</c:v>
                </c:pt>
                <c:pt idx="2059">
                  <c:v>0.34287564724920805</c:v>
                </c:pt>
                <c:pt idx="2060">
                  <c:v>0.34295870644552195</c:v>
                </c:pt>
                <c:pt idx="2061">
                  <c:v>0.34308827879177195</c:v>
                </c:pt>
                <c:pt idx="2062">
                  <c:v>0.34319237965115101</c:v>
                </c:pt>
                <c:pt idx="2063">
                  <c:v>0.34333926657903402</c:v>
                </c:pt>
                <c:pt idx="2064">
                  <c:v>0.34338005873698896</c:v>
                </c:pt>
                <c:pt idx="2065">
                  <c:v>0.34344406863457799</c:v>
                </c:pt>
                <c:pt idx="2066">
                  <c:v>0.34354964340073002</c:v>
                </c:pt>
                <c:pt idx="2067">
                  <c:v>0.343623628866774</c:v>
                </c:pt>
                <c:pt idx="2068">
                  <c:v>0.34373502271452605</c:v>
                </c:pt>
                <c:pt idx="2069">
                  <c:v>0.34389213791769702</c:v>
                </c:pt>
                <c:pt idx="2070">
                  <c:v>0.344035121065557</c:v>
                </c:pt>
                <c:pt idx="2071">
                  <c:v>0.34412822637114104</c:v>
                </c:pt>
                <c:pt idx="2072">
                  <c:v>0.34424460800311996</c:v>
                </c:pt>
                <c:pt idx="2073">
                  <c:v>0.34428866676379799</c:v>
                </c:pt>
                <c:pt idx="2074">
                  <c:v>0.34438010947463804</c:v>
                </c:pt>
                <c:pt idx="2075">
                  <c:v>0.34446656440125201</c:v>
                </c:pt>
                <c:pt idx="2076">
                  <c:v>0.34454010893453502</c:v>
                </c:pt>
                <c:pt idx="2077">
                  <c:v>0.34462534219916596</c:v>
                </c:pt>
                <c:pt idx="2078">
                  <c:v>0.34471927880212005</c:v>
                </c:pt>
                <c:pt idx="2079">
                  <c:v>0.34478744518656501</c:v>
                </c:pt>
                <c:pt idx="2080">
                  <c:v>0.34487390011317798</c:v>
                </c:pt>
                <c:pt idx="2081">
                  <c:v>0.34492294665808398</c:v>
                </c:pt>
                <c:pt idx="2082">
                  <c:v>0.34505937016916699</c:v>
                </c:pt>
                <c:pt idx="2083">
                  <c:v>0.345120795432448</c:v>
                </c:pt>
                <c:pt idx="2084">
                  <c:v>0.34520143127746294</c:v>
                </c:pt>
                <c:pt idx="2085">
                  <c:v>0.34528622360933303</c:v>
                </c:pt>
                <c:pt idx="2086">
                  <c:v>0.34532113809892695</c:v>
                </c:pt>
                <c:pt idx="2087">
                  <c:v>0.34541512984416101</c:v>
                </c:pt>
                <c:pt idx="2088">
                  <c:v>0.34549071850489799</c:v>
                </c:pt>
                <c:pt idx="2089">
                  <c:v>0.34558216547350895</c:v>
                </c:pt>
                <c:pt idx="2090">
                  <c:v>0.34564368147898294</c:v>
                </c:pt>
                <c:pt idx="2091">
                  <c:v>0.34579664019529899</c:v>
                </c:pt>
                <c:pt idx="2092">
                  <c:v>0.34589223939299596</c:v>
                </c:pt>
                <c:pt idx="2093">
                  <c:v>0.34596788745378204</c:v>
                </c:pt>
                <c:pt idx="2094">
                  <c:v>0.34605886721486301</c:v>
                </c:pt>
                <c:pt idx="2095">
                  <c:v>0.346210018420534</c:v>
                </c:pt>
                <c:pt idx="2096">
                  <c:v>0.34632758046938905</c:v>
                </c:pt>
                <c:pt idx="2097">
                  <c:v>0.346418012814662</c:v>
                </c:pt>
                <c:pt idx="2098">
                  <c:v>0.34643997495565704</c:v>
                </c:pt>
                <c:pt idx="2099">
                  <c:v>0.34663108148412902</c:v>
                </c:pt>
                <c:pt idx="2100">
                  <c:v>0.34668598581785903</c:v>
                </c:pt>
                <c:pt idx="2101">
                  <c:v>0.34687146643167399</c:v>
                </c:pt>
                <c:pt idx="2102">
                  <c:v>0.34692007520474</c:v>
                </c:pt>
                <c:pt idx="2103">
                  <c:v>0.34696281733558898</c:v>
                </c:pt>
                <c:pt idx="2104">
                  <c:v>0.34700508455387302</c:v>
                </c:pt>
                <c:pt idx="2105">
                  <c:v>0.347017071446732</c:v>
                </c:pt>
                <c:pt idx="2106">
                  <c:v>0.34701350468075398</c:v>
                </c:pt>
                <c:pt idx="2107">
                  <c:v>0.347011462836462</c:v>
                </c:pt>
                <c:pt idx="2108">
                  <c:v>0.347009162530868</c:v>
                </c:pt>
                <c:pt idx="2109">
                  <c:v>0.34700727576335799</c:v>
                </c:pt>
                <c:pt idx="2110">
                  <c:v>0.34700518222680599</c:v>
                </c:pt>
                <c:pt idx="2111">
                  <c:v>0.347001253615004</c:v>
                </c:pt>
                <c:pt idx="2112">
                  <c:v>0.34699835884841301</c:v>
                </c:pt>
                <c:pt idx="2113">
                  <c:v>0.34699603269668899</c:v>
                </c:pt>
                <c:pt idx="2114">
                  <c:v>0.34699362900657305</c:v>
                </c:pt>
                <c:pt idx="2115">
                  <c:v>0.34698993300994396</c:v>
                </c:pt>
                <c:pt idx="2116">
                  <c:v>0.34698702441015905</c:v>
                </c:pt>
                <c:pt idx="2117">
                  <c:v>0.34698489301454005</c:v>
                </c:pt>
                <c:pt idx="2118">
                  <c:v>0.34698243763216396</c:v>
                </c:pt>
                <c:pt idx="2119">
                  <c:v>0.34698034409561196</c:v>
                </c:pt>
                <c:pt idx="2120">
                  <c:v>0.34697910542299504</c:v>
                </c:pt>
                <c:pt idx="2121">
                  <c:v>0.34697703579093697</c:v>
                </c:pt>
                <c:pt idx="2122">
                  <c:v>0.34697393425530398</c:v>
                </c:pt>
                <c:pt idx="2123">
                  <c:v>0.34697238348748805</c:v>
                </c:pt>
                <c:pt idx="2124">
                  <c:v>0.34697018656641498</c:v>
                </c:pt>
                <c:pt idx="2125">
                  <c:v>0.34696788626081998</c:v>
                </c:pt>
                <c:pt idx="2126">
                  <c:v>0.34696481057131801</c:v>
                </c:pt>
                <c:pt idx="2127">
                  <c:v>0.346962303496681</c:v>
                </c:pt>
                <c:pt idx="2128">
                  <c:v>0.34698089221486295</c:v>
                </c:pt>
                <c:pt idx="2129">
                  <c:v>0.34707227709366595</c:v>
                </c:pt>
                <c:pt idx="2130">
                  <c:v>0.34729198967461405</c:v>
                </c:pt>
                <c:pt idx="2131">
                  <c:v>0.34737948583516798</c:v>
                </c:pt>
                <c:pt idx="2132">
                  <c:v>0.34761475328910496</c:v>
                </c:pt>
                <c:pt idx="2133">
                  <c:v>0.34773724791388105</c:v>
                </c:pt>
                <c:pt idx="2134">
                  <c:v>0.34778974561021403</c:v>
                </c:pt>
                <c:pt idx="2135">
                  <c:v>0.34793751690359498</c:v>
                </c:pt>
                <c:pt idx="2136">
                  <c:v>0.348174728716655</c:v>
                </c:pt>
                <c:pt idx="2137">
                  <c:v>0.34835749847425801</c:v>
                </c:pt>
                <c:pt idx="2138">
                  <c:v>0.34852471335887403</c:v>
                </c:pt>
                <c:pt idx="2139">
                  <c:v>0.34874442593982302</c:v>
                </c:pt>
                <c:pt idx="2140">
                  <c:v>0.34889414159232701</c:v>
                </c:pt>
                <c:pt idx="2141">
                  <c:v>0.34896942146721699</c:v>
                </c:pt>
                <c:pt idx="2142">
                  <c:v>0.34920963579705999</c:v>
                </c:pt>
                <c:pt idx="2143">
                  <c:v>0.34938217573231101</c:v>
                </c:pt>
                <c:pt idx="2144">
                  <c:v>0.34952800266656803</c:v>
                </c:pt>
                <c:pt idx="2145">
                  <c:v>0.349693273192061</c:v>
                </c:pt>
                <c:pt idx="2146">
                  <c:v>0.35020791121208605</c:v>
                </c:pt>
                <c:pt idx="2147">
                  <c:v>0.35071736492884897</c:v>
                </c:pt>
                <c:pt idx="2148">
                  <c:v>0.35065647983108295</c:v>
                </c:pt>
                <c:pt idx="2149">
                  <c:v>0.35058186142675796</c:v>
                </c:pt>
                <c:pt idx="2150">
                  <c:v>0.35056646079274401</c:v>
                </c:pt>
                <c:pt idx="2151">
                  <c:v>0.350622496765713</c:v>
                </c:pt>
                <c:pt idx="2152">
                  <c:v>0.35071713378328195</c:v>
                </c:pt>
                <c:pt idx="2153">
                  <c:v>0.35081347597233903</c:v>
                </c:pt>
                <c:pt idx="2154">
                  <c:v>0.35093965866243104</c:v>
                </c:pt>
                <c:pt idx="2155">
                  <c:v>0.35102235947958704</c:v>
                </c:pt>
                <c:pt idx="2156">
                  <c:v>0.35107397404025098</c:v>
                </c:pt>
                <c:pt idx="2157">
                  <c:v>0.35114001631224001</c:v>
                </c:pt>
                <c:pt idx="2158">
                  <c:v>0.35119628697133498</c:v>
                </c:pt>
                <c:pt idx="2159">
                  <c:v>0.35133611103332996</c:v>
                </c:pt>
                <c:pt idx="2160">
                  <c:v>0.35139408686391305</c:v>
                </c:pt>
                <c:pt idx="2161">
                  <c:v>0.35147337733809203</c:v>
                </c:pt>
                <c:pt idx="2162">
                  <c:v>0.35154925746929699</c:v>
                </c:pt>
                <c:pt idx="2163">
                  <c:v>0.35164474707260995</c:v>
                </c:pt>
                <c:pt idx="2164">
                  <c:v>0.35167799791662102</c:v>
                </c:pt>
                <c:pt idx="2165">
                  <c:v>0.351725347376033</c:v>
                </c:pt>
                <c:pt idx="2166">
                  <c:v>0.35177519269142199</c:v>
                </c:pt>
                <c:pt idx="2167">
                  <c:v>0.35184851506539405</c:v>
                </c:pt>
                <c:pt idx="2168">
                  <c:v>0.35191672192490298</c:v>
                </c:pt>
                <c:pt idx="2169">
                  <c:v>0.35204972530094703</c:v>
                </c:pt>
                <c:pt idx="2170">
                  <c:v>0.35213413128959004</c:v>
                </c:pt>
                <c:pt idx="2171">
                  <c:v>0.35222450537843997</c:v>
                </c:pt>
                <c:pt idx="2172">
                  <c:v>0.35232937342493498</c:v>
                </c:pt>
                <c:pt idx="2173">
                  <c:v>0.35240525355613905</c:v>
                </c:pt>
                <c:pt idx="2174">
                  <c:v>0.35246152421523502</c:v>
                </c:pt>
                <c:pt idx="2175">
                  <c:v>0.35256639226173103</c:v>
                </c:pt>
                <c:pt idx="2176">
                  <c:v>0.35264824049314103</c:v>
                </c:pt>
                <c:pt idx="2177">
                  <c:v>0.35269513270905395</c:v>
                </c:pt>
                <c:pt idx="2178">
                  <c:v>0.35273349906752904</c:v>
                </c:pt>
                <c:pt idx="2179">
                  <c:v>0.35283410418530503</c:v>
                </c:pt>
                <c:pt idx="2180">
                  <c:v>0.35292959378861799</c:v>
                </c:pt>
                <c:pt idx="2181">
                  <c:v>0.35304298769255205</c:v>
                </c:pt>
                <c:pt idx="2182">
                  <c:v>0.35310181610887903</c:v>
                </c:pt>
                <c:pt idx="2183">
                  <c:v>0.35317004718347</c:v>
                </c:pt>
                <c:pt idx="2184">
                  <c:v>0.35327906015266397</c:v>
                </c:pt>
                <c:pt idx="2185">
                  <c:v>0.35353212597401096</c:v>
                </c:pt>
                <c:pt idx="2186">
                  <c:v>0.35368201880665295</c:v>
                </c:pt>
                <c:pt idx="2187">
                  <c:v>0.35380103565041898</c:v>
                </c:pt>
                <c:pt idx="2188">
                  <c:v>0.35402463099555304</c:v>
                </c:pt>
                <c:pt idx="2189">
                  <c:v>0.35418231046885296</c:v>
                </c:pt>
                <c:pt idx="2190">
                  <c:v>0.35426480482751599</c:v>
                </c:pt>
                <c:pt idx="2191">
                  <c:v>0.354251454884845</c:v>
                </c:pt>
                <c:pt idx="2192">
                  <c:v>0.354239744408819</c:v>
                </c:pt>
                <c:pt idx="2193">
                  <c:v>0.35422709709471001</c:v>
                </c:pt>
                <c:pt idx="2194">
                  <c:v>0.35421761160912801</c:v>
                </c:pt>
                <c:pt idx="2195">
                  <c:v>0.35420554981882102</c:v>
                </c:pt>
                <c:pt idx="2196">
                  <c:v>0.35429784973734102</c:v>
                </c:pt>
                <c:pt idx="2197">
                  <c:v>0.35440127568978497</c:v>
                </c:pt>
                <c:pt idx="2198">
                  <c:v>0.354414719944801</c:v>
                </c:pt>
                <c:pt idx="2199">
                  <c:v>0.35443489915097504</c:v>
                </c:pt>
                <c:pt idx="2200">
                  <c:v>0.35445775951041802</c:v>
                </c:pt>
                <c:pt idx="2201">
                  <c:v>0.35446227513697404</c:v>
                </c:pt>
                <c:pt idx="2202">
                  <c:v>0.35447589208057995</c:v>
                </c:pt>
                <c:pt idx="2203">
                  <c:v>0.35448513549641703</c:v>
                </c:pt>
                <c:pt idx="2204">
                  <c:v>0.35449303784289099</c:v>
                </c:pt>
                <c:pt idx="2205">
                  <c:v>0.35450446802261204</c:v>
                </c:pt>
                <c:pt idx="2206">
                  <c:v>0.35451505152235396</c:v>
                </c:pt>
                <c:pt idx="2207">
                  <c:v>0.35452535279543596</c:v>
                </c:pt>
                <c:pt idx="2208">
                  <c:v>0.35454270973501301</c:v>
                </c:pt>
                <c:pt idx="2209">
                  <c:v>0.35455145876146599</c:v>
                </c:pt>
                <c:pt idx="2210">
                  <c:v>0.35457008572101201</c:v>
                </c:pt>
                <c:pt idx="2211">
                  <c:v>0.35458306814736196</c:v>
                </c:pt>
                <c:pt idx="2212">
                  <c:v>0.35460437626017505</c:v>
                </c:pt>
                <c:pt idx="2213">
                  <c:v>0.35461721757319598</c:v>
                </c:pt>
                <c:pt idx="2214">
                  <c:v>0.35463415117278296</c:v>
                </c:pt>
                <c:pt idx="2215">
                  <c:v>0.35464374687921496</c:v>
                </c:pt>
                <c:pt idx="2216">
                  <c:v>0.354688030896115</c:v>
                </c:pt>
                <c:pt idx="2217">
                  <c:v>0.35475907329286205</c:v>
                </c:pt>
                <c:pt idx="2218">
                  <c:v>0.35483011568960698</c:v>
                </c:pt>
                <c:pt idx="2219">
                  <c:v>0.35498429280595101</c:v>
                </c:pt>
                <c:pt idx="2220">
                  <c:v>0.35511730835730604</c:v>
                </c:pt>
                <c:pt idx="2221">
                  <c:v>0.35528962395792496</c:v>
                </c:pt>
                <c:pt idx="2222">
                  <c:v>0.35548461266388798</c:v>
                </c:pt>
                <c:pt idx="2223">
                  <c:v>0.35560251281167898</c:v>
                </c:pt>
                <c:pt idx="2224">
                  <c:v>0.35582470924405596</c:v>
                </c:pt>
                <c:pt idx="2225">
                  <c:v>0.35592210589713003</c:v>
                </c:pt>
                <c:pt idx="2226">
                  <c:v>0.35601969795001998</c:v>
                </c:pt>
                <c:pt idx="2227">
                  <c:v>0.35618143276814496</c:v>
                </c:pt>
                <c:pt idx="2228">
                  <c:v>0.35630235599665006</c:v>
                </c:pt>
                <c:pt idx="2229">
                  <c:v>0.35639455995838398</c:v>
                </c:pt>
                <c:pt idx="2230">
                  <c:v>0.35662431409254203</c:v>
                </c:pt>
                <c:pt idx="2231">
                  <c:v>0.35673767961926495</c:v>
                </c:pt>
                <c:pt idx="2232">
                  <c:v>0.35693727629122896</c:v>
                </c:pt>
                <c:pt idx="2233">
                  <c:v>0.35698754336321104</c:v>
                </c:pt>
                <c:pt idx="2234">
                  <c:v>0.35716850482234397</c:v>
                </c:pt>
                <c:pt idx="2235">
                  <c:v>0.35729919920949604</c:v>
                </c:pt>
                <c:pt idx="2236">
                  <c:v>0.35746005383983603</c:v>
                </c:pt>
                <c:pt idx="2237">
                  <c:v>0.35764269086803502</c:v>
                </c:pt>
                <c:pt idx="2238">
                  <c:v>0.35782030118903496</c:v>
                </c:pt>
                <c:pt idx="2239">
                  <c:v>0.35790219891071695</c:v>
                </c:pt>
                <c:pt idx="2240">
                  <c:v>0.35794467772997796</c:v>
                </c:pt>
                <c:pt idx="2241">
                  <c:v>0.35797871111790402</c:v>
                </c:pt>
                <c:pt idx="2242">
                  <c:v>0.35804233875619895</c:v>
                </c:pt>
                <c:pt idx="2243">
                  <c:v>0.358068973581532</c:v>
                </c:pt>
                <c:pt idx="2244">
                  <c:v>0.35809363246150205</c:v>
                </c:pt>
                <c:pt idx="2245">
                  <c:v>0.35811675379304297</c:v>
                </c:pt>
                <c:pt idx="2246">
                  <c:v>0.35814499042736803</c:v>
                </c:pt>
                <c:pt idx="2247">
                  <c:v>0.35815681928769405</c:v>
                </c:pt>
                <c:pt idx="2248">
                  <c:v>0.358173990213973</c:v>
                </c:pt>
                <c:pt idx="2249">
                  <c:v>0.358196503206205</c:v>
                </c:pt>
                <c:pt idx="2250">
                  <c:v>0.35820089133180999</c:v>
                </c:pt>
                <c:pt idx="2251">
                  <c:v>0.35822035171492606</c:v>
                </c:pt>
                <c:pt idx="2252">
                  <c:v>0.35822760166157697</c:v>
                </c:pt>
                <c:pt idx="2253">
                  <c:v>0.35825431199134405</c:v>
                </c:pt>
                <c:pt idx="2254">
                  <c:v>0.35828197626146097</c:v>
                </c:pt>
                <c:pt idx="2255">
                  <c:v>0.35828827226776305</c:v>
                </c:pt>
                <c:pt idx="2256">
                  <c:v>0.35830906816736796</c:v>
                </c:pt>
                <c:pt idx="2257">
                  <c:v>0.35833367982836695</c:v>
                </c:pt>
                <c:pt idx="2258">
                  <c:v>0.35834646262904202</c:v>
                </c:pt>
                <c:pt idx="2259">
                  <c:v>0.358357528337088</c:v>
                </c:pt>
                <c:pt idx="2260">
                  <c:v>0.35842762529496897</c:v>
                </c:pt>
                <c:pt idx="2261">
                  <c:v>0.35862054652481901</c:v>
                </c:pt>
                <c:pt idx="2262">
                  <c:v>0.35874094097652898</c:v>
                </c:pt>
                <c:pt idx="2263">
                  <c:v>0.358887445068371</c:v>
                </c:pt>
                <c:pt idx="2264">
                  <c:v>0.35903975130246202</c:v>
                </c:pt>
                <c:pt idx="2265">
                  <c:v>0.35920076074993001</c:v>
                </c:pt>
                <c:pt idx="2266">
                  <c:v>0.35929808893805903</c:v>
                </c:pt>
                <c:pt idx="2267">
                  <c:v>0.35940093465759304</c:v>
                </c:pt>
                <c:pt idx="2268">
                  <c:v>0.35964752570326597</c:v>
                </c:pt>
                <c:pt idx="2269">
                  <c:v>0.35978242551060402</c:v>
                </c:pt>
                <c:pt idx="2270">
                  <c:v>0.35994343495807302</c:v>
                </c:pt>
                <c:pt idx="2271">
                  <c:v>0.36007512304772704</c:v>
                </c:pt>
                <c:pt idx="2272">
                  <c:v>0.36017842171924297</c:v>
                </c:pt>
                <c:pt idx="2273">
                  <c:v>0.36035393652233805</c:v>
                </c:pt>
                <c:pt idx="2274">
                  <c:v>0.36040905687372404</c:v>
                </c:pt>
                <c:pt idx="2275">
                  <c:v>0.36052800078987202</c:v>
                </c:pt>
                <c:pt idx="2276">
                  <c:v>0.36061938453032705</c:v>
                </c:pt>
                <c:pt idx="2277">
                  <c:v>0.36079054772673502</c:v>
                </c:pt>
                <c:pt idx="2278">
                  <c:v>0.360963161458705</c:v>
                </c:pt>
                <c:pt idx="2279">
                  <c:v>0.36108935805266795</c:v>
                </c:pt>
                <c:pt idx="2280">
                  <c:v>0.36130403731595795</c:v>
                </c:pt>
                <c:pt idx="2281">
                  <c:v>0.36138131914729199</c:v>
                </c:pt>
                <c:pt idx="2282">
                  <c:v>0.36140987980742501</c:v>
                </c:pt>
                <c:pt idx="2283">
                  <c:v>0.36149045193241802</c:v>
                </c:pt>
                <c:pt idx="2284">
                  <c:v>0.36177849407158003</c:v>
                </c:pt>
                <c:pt idx="2285">
                  <c:v>0.36180179229657505</c:v>
                </c:pt>
                <c:pt idx="2286">
                  <c:v>0.36181304036564099</c:v>
                </c:pt>
                <c:pt idx="2287">
                  <c:v>0.36182982319885004</c:v>
                </c:pt>
                <c:pt idx="2288">
                  <c:v>0.36184767727673195</c:v>
                </c:pt>
                <c:pt idx="2289">
                  <c:v>0.36186517427305698</c:v>
                </c:pt>
                <c:pt idx="2290">
                  <c:v>0.36187713650523801</c:v>
                </c:pt>
                <c:pt idx="2291">
                  <c:v>0.36189391933844695</c:v>
                </c:pt>
                <c:pt idx="2292">
                  <c:v>0.36191154600411601</c:v>
                </c:pt>
                <c:pt idx="2293">
                  <c:v>0.36192795691887203</c:v>
                </c:pt>
                <c:pt idx="2294">
                  <c:v>0.36195194509156403</c:v>
                </c:pt>
                <c:pt idx="2295">
                  <c:v>0.36198104723851099</c:v>
                </c:pt>
                <c:pt idx="2296">
                  <c:v>0.36200318629508499</c:v>
                </c:pt>
                <c:pt idx="2297">
                  <c:v>0.36200907814078598</c:v>
                </c:pt>
                <c:pt idx="2298">
                  <c:v>0.36204085839941602</c:v>
                </c:pt>
                <c:pt idx="2299">
                  <c:v>0.36205674852873104</c:v>
                </c:pt>
                <c:pt idx="2300">
                  <c:v>0.36209466307615101</c:v>
                </c:pt>
                <c:pt idx="2301">
                  <c:v>0.362232901904465</c:v>
                </c:pt>
                <c:pt idx="2302">
                  <c:v>0.362357453720075</c:v>
                </c:pt>
                <c:pt idx="2303">
                  <c:v>0.36247242462679197</c:v>
                </c:pt>
                <c:pt idx="2304">
                  <c:v>0.36257507722207405</c:v>
                </c:pt>
                <c:pt idx="2305">
                  <c:v>0.36278732465872698</c:v>
                </c:pt>
                <c:pt idx="2306">
                  <c:v>0.36289013449767005</c:v>
                </c:pt>
                <c:pt idx="2307">
                  <c:v>0.36308560279594704</c:v>
                </c:pt>
                <c:pt idx="2308">
                  <c:v>0.36318414928741805</c:v>
                </c:pt>
                <c:pt idx="2309">
                  <c:v>0.36347020785293904</c:v>
                </c:pt>
                <c:pt idx="2310">
                  <c:v>0.36366456343334097</c:v>
                </c:pt>
                <c:pt idx="2311">
                  <c:v>0.36380006485911398</c:v>
                </c:pt>
                <c:pt idx="2312">
                  <c:v>0.36395472810267404</c:v>
                </c:pt>
                <c:pt idx="2313">
                  <c:v>0.36406285550303896</c:v>
                </c:pt>
                <c:pt idx="2314">
                  <c:v>0.36419425082500001</c:v>
                </c:pt>
                <c:pt idx="2315">
                  <c:v>0.36434207056220802</c:v>
                </c:pt>
                <c:pt idx="2316">
                  <c:v>0.36451452692228203</c:v>
                </c:pt>
                <c:pt idx="2317">
                  <c:v>0.36467713182981998</c:v>
                </c:pt>
                <c:pt idx="2318">
                  <c:v>0.36483890912337602</c:v>
                </c:pt>
                <c:pt idx="2319">
                  <c:v>0.36495935483517405</c:v>
                </c:pt>
                <c:pt idx="2320">
                  <c:v>0.365077063144432</c:v>
                </c:pt>
                <c:pt idx="2321">
                  <c:v>0.36514139210414198</c:v>
                </c:pt>
                <c:pt idx="2322">
                  <c:v>0.36522077677782805</c:v>
                </c:pt>
                <c:pt idx="2323">
                  <c:v>0.36524288131369498</c:v>
                </c:pt>
                <c:pt idx="2324">
                  <c:v>0.36521486472796905</c:v>
                </c:pt>
                <c:pt idx="2325">
                  <c:v>0.36516945853730998</c:v>
                </c:pt>
                <c:pt idx="2326">
                  <c:v>0.36507961224515595</c:v>
                </c:pt>
                <c:pt idx="2327">
                  <c:v>0.36508831163913602</c:v>
                </c:pt>
                <c:pt idx="2328">
                  <c:v>0.36519052992747703</c:v>
                </c:pt>
                <c:pt idx="2329">
                  <c:v>0.36522298074887505</c:v>
                </c:pt>
                <c:pt idx="2330">
                  <c:v>0.36533641171944298</c:v>
                </c:pt>
                <c:pt idx="2331">
                  <c:v>0.36538226679265096</c:v>
                </c:pt>
                <c:pt idx="2332">
                  <c:v>0.36542812186586004</c:v>
                </c:pt>
                <c:pt idx="2333">
                  <c:v>0.36546627263804998</c:v>
                </c:pt>
                <c:pt idx="2334">
                  <c:v>0.36555217190601297</c:v>
                </c:pt>
                <c:pt idx="2335">
                  <c:v>0.36560092308910797</c:v>
                </c:pt>
                <c:pt idx="2336">
                  <c:v>0.36564967427220296</c:v>
                </c:pt>
                <c:pt idx="2337">
                  <c:v>0.36567380852125997</c:v>
                </c:pt>
                <c:pt idx="2338">
                  <c:v>0.36573414414390304</c:v>
                </c:pt>
                <c:pt idx="2339">
                  <c:v>0.36576671305348496</c:v>
                </c:pt>
                <c:pt idx="2340">
                  <c:v>0.36592434686501896</c:v>
                </c:pt>
                <c:pt idx="2341">
                  <c:v>0.36613359528741096</c:v>
                </c:pt>
                <c:pt idx="2342">
                  <c:v>0.36628843911997999</c:v>
                </c:pt>
                <c:pt idx="2343">
                  <c:v>0.36645444286841</c:v>
                </c:pt>
                <c:pt idx="2344">
                  <c:v>0.36656046206908799</c:v>
                </c:pt>
                <c:pt idx="2345">
                  <c:v>0.36672786080700104</c:v>
                </c:pt>
                <c:pt idx="2346">
                  <c:v>0.36688688960801796</c:v>
                </c:pt>
                <c:pt idx="2347">
                  <c:v>0.36697756392438796</c:v>
                </c:pt>
                <c:pt idx="2348">
                  <c:v>0.36715054262023095</c:v>
                </c:pt>
                <c:pt idx="2349">
                  <c:v>0.36728167163159597</c:v>
                </c:pt>
                <c:pt idx="2350">
                  <c:v>0.36752997975949997</c:v>
                </c:pt>
                <c:pt idx="2351">
                  <c:v>0.367708538413274</c:v>
                </c:pt>
                <c:pt idx="2352">
                  <c:v>0.36798506798032504</c:v>
                </c:pt>
                <c:pt idx="2353">
                  <c:v>0.36813672972043598</c:v>
                </c:pt>
                <c:pt idx="2354">
                  <c:v>0.36835023357527297</c:v>
                </c:pt>
                <c:pt idx="2355">
                  <c:v>0.36845904275491603</c:v>
                </c:pt>
                <c:pt idx="2356">
                  <c:v>0.36848217453300702</c:v>
                </c:pt>
                <c:pt idx="2357">
                  <c:v>0.36856083292741104</c:v>
                </c:pt>
                <c:pt idx="2358">
                  <c:v>0.36866790172288599</c:v>
                </c:pt>
                <c:pt idx="2359">
                  <c:v>0.36874118945454903</c:v>
                </c:pt>
                <c:pt idx="2360">
                  <c:v>0.36881848510903703</c:v>
                </c:pt>
                <c:pt idx="2361">
                  <c:v>0.36889463564271696</c:v>
                </c:pt>
                <c:pt idx="2362">
                  <c:v>0.36891982830047598</c:v>
                </c:pt>
                <c:pt idx="2363">
                  <c:v>0.36896601065623302</c:v>
                </c:pt>
                <c:pt idx="2364">
                  <c:v>0.36904361116578899</c:v>
                </c:pt>
                <c:pt idx="2365">
                  <c:v>0.36909059502328001</c:v>
                </c:pt>
                <c:pt idx="2366">
                  <c:v>0.36916774149672105</c:v>
                </c:pt>
                <c:pt idx="2367">
                  <c:v>0.36923242953345703</c:v>
                </c:pt>
                <c:pt idx="2368">
                  <c:v>0.36929232586376803</c:v>
                </c:pt>
                <c:pt idx="2369">
                  <c:v>0.36931053434818295</c:v>
                </c:pt>
                <c:pt idx="2370">
                  <c:v>0.36938863916290898</c:v>
                </c:pt>
                <c:pt idx="2371">
                  <c:v>0.36944853070411399</c:v>
                </c:pt>
                <c:pt idx="2372">
                  <c:v>0.36958119957151303</c:v>
                </c:pt>
                <c:pt idx="2373">
                  <c:v>0.36973797580651702</c:v>
                </c:pt>
                <c:pt idx="2374">
                  <c:v>0.36990439980982903</c:v>
                </c:pt>
                <c:pt idx="2375">
                  <c:v>0.37006238201587105</c:v>
                </c:pt>
                <c:pt idx="2376">
                  <c:v>0.37016368358310403</c:v>
                </c:pt>
                <c:pt idx="2377">
                  <c:v>0.37035060909407003</c:v>
                </c:pt>
                <c:pt idx="2378">
                  <c:v>0.37046517634272702</c:v>
                </c:pt>
                <c:pt idx="2379">
                  <c:v>0.37073290191327202</c:v>
                </c:pt>
                <c:pt idx="2380">
                  <c:v>0.37091862145319998</c:v>
                </c:pt>
                <c:pt idx="2381">
                  <c:v>0.37111640070351204</c:v>
                </c:pt>
                <c:pt idx="2382">
                  <c:v>0.371246645575669</c:v>
                </c:pt>
                <c:pt idx="2383">
                  <c:v>0.37135035908497904</c:v>
                </c:pt>
                <c:pt idx="2384">
                  <c:v>0.37148663381232905</c:v>
                </c:pt>
                <c:pt idx="2385">
                  <c:v>0.37160481897410103</c:v>
                </c:pt>
                <c:pt idx="2386">
                  <c:v>0.371723004135873</c:v>
                </c:pt>
                <c:pt idx="2387">
                  <c:v>0.37184239526868401</c:v>
                </c:pt>
                <c:pt idx="2388">
                  <c:v>0.37192078338618495</c:v>
                </c:pt>
                <c:pt idx="2389">
                  <c:v>0.37207791946693303</c:v>
                </c:pt>
                <c:pt idx="2390">
                  <c:v>0.37218006715946095</c:v>
                </c:pt>
                <c:pt idx="2391">
                  <c:v>0.37228860455292501</c:v>
                </c:pt>
                <c:pt idx="2392">
                  <c:v>0.372215277652023</c:v>
                </c:pt>
                <c:pt idx="2393">
                  <c:v>0.37215371695917798</c:v>
                </c:pt>
                <c:pt idx="2394">
                  <c:v>0.372190239422719</c:v>
                </c:pt>
                <c:pt idx="2395">
                  <c:v>0.37226771244677204</c:v>
                </c:pt>
                <c:pt idx="2396">
                  <c:v>0.37230755552981498</c:v>
                </c:pt>
                <c:pt idx="2397">
                  <c:v>0.37236510664976497</c:v>
                </c:pt>
                <c:pt idx="2398">
                  <c:v>0.37241448129612498</c:v>
                </c:pt>
                <c:pt idx="2399">
                  <c:v>0.37255436129421804</c:v>
                </c:pt>
                <c:pt idx="2400">
                  <c:v>0.37264013459799095</c:v>
                </c:pt>
                <c:pt idx="2401">
                  <c:v>0.37272258764484301</c:v>
                </c:pt>
                <c:pt idx="2402">
                  <c:v>0.37279563329708798</c:v>
                </c:pt>
                <c:pt idx="2403">
                  <c:v>0.37289468762854205</c:v>
                </c:pt>
                <c:pt idx="2404">
                  <c:v>0.37251313668867003</c:v>
                </c:pt>
                <c:pt idx="2405">
                  <c:v>0.37264847548223001</c:v>
                </c:pt>
                <c:pt idx="2406">
                  <c:v>0.37281824588539203</c:v>
                </c:pt>
                <c:pt idx="2407">
                  <c:v>0.37294975816953102</c:v>
                </c:pt>
                <c:pt idx="2408">
                  <c:v>0.37308386994909604</c:v>
                </c:pt>
                <c:pt idx="2409">
                  <c:v>0.37322473840000403</c:v>
                </c:pt>
                <c:pt idx="2410">
                  <c:v>0.37340407333292203</c:v>
                </c:pt>
                <c:pt idx="2411">
                  <c:v>0.37344950484926098</c:v>
                </c:pt>
                <c:pt idx="2412">
                  <c:v>0.37368503139449205</c:v>
                </c:pt>
                <c:pt idx="2413">
                  <c:v>0.37382730377460605</c:v>
                </c:pt>
                <c:pt idx="2414">
                  <c:v>0.37401739880349805</c:v>
                </c:pt>
                <c:pt idx="2415">
                  <c:v>0.37414651995519899</c:v>
                </c:pt>
                <c:pt idx="2416">
                  <c:v>0.37447888736420598</c:v>
                </c:pt>
                <c:pt idx="2417">
                  <c:v>0.37451838377550895</c:v>
                </c:pt>
                <c:pt idx="2418">
                  <c:v>0.37477777891906805</c:v>
                </c:pt>
                <c:pt idx="2419">
                  <c:v>0.374928420262718</c:v>
                </c:pt>
                <c:pt idx="2420">
                  <c:v>0.37507547490770998</c:v>
                </c:pt>
                <c:pt idx="2421">
                  <c:v>0.37532534824757502</c:v>
                </c:pt>
                <c:pt idx="2422">
                  <c:v>0.37549511865073604</c:v>
                </c:pt>
                <c:pt idx="2423">
                  <c:v>0.37563499989841198</c:v>
                </c:pt>
                <c:pt idx="2424">
                  <c:v>0.37599051111918302</c:v>
                </c:pt>
                <c:pt idx="2425">
                  <c:v>0.37601134413401405</c:v>
                </c:pt>
                <c:pt idx="2426">
                  <c:v>0.37604761704172796</c:v>
                </c:pt>
                <c:pt idx="2427">
                  <c:v>0.37607572037563197</c:v>
                </c:pt>
                <c:pt idx="2428">
                  <c:v>0.37612745343405596</c:v>
                </c:pt>
                <c:pt idx="2429">
                  <c:v>0.376142384097917</c:v>
                </c:pt>
                <c:pt idx="2430">
                  <c:v>0.37619532293620195</c:v>
                </c:pt>
                <c:pt idx="2431">
                  <c:v>0.37623976541772497</c:v>
                </c:pt>
                <c:pt idx="2432">
                  <c:v>0.37627897937201005</c:v>
                </c:pt>
                <c:pt idx="2433">
                  <c:v>0.37631133088429503</c:v>
                </c:pt>
                <c:pt idx="2434">
                  <c:v>0.37635838762943696</c:v>
                </c:pt>
                <c:pt idx="2435">
                  <c:v>0.37640609794048396</c:v>
                </c:pt>
                <c:pt idx="2436">
                  <c:v>0.37646361174010201</c:v>
                </c:pt>
                <c:pt idx="2437">
                  <c:v>0.37650707387276805</c:v>
                </c:pt>
                <c:pt idx="2438">
                  <c:v>0.37653601953857097</c:v>
                </c:pt>
                <c:pt idx="2439">
                  <c:v>0.37660513665032302</c:v>
                </c:pt>
                <c:pt idx="2440">
                  <c:v>0.37670428124445798</c:v>
                </c:pt>
                <c:pt idx="2441">
                  <c:v>0.37677780255797999</c:v>
                </c:pt>
                <c:pt idx="2442">
                  <c:v>0.37698845956903804</c:v>
                </c:pt>
                <c:pt idx="2443">
                  <c:v>0.37721137704105701</c:v>
                </c:pt>
                <c:pt idx="2444">
                  <c:v>0.377333981650668</c:v>
                </c:pt>
                <c:pt idx="2445">
                  <c:v>0.3774699613086</c:v>
                </c:pt>
                <c:pt idx="2446">
                  <c:v>0.37751454480300395</c:v>
                </c:pt>
                <c:pt idx="2447">
                  <c:v>0.37772877538384997</c:v>
                </c:pt>
                <c:pt idx="2448">
                  <c:v>0.37793257260512703</c:v>
                </c:pt>
                <c:pt idx="2449">
                  <c:v>0.37804063003696897</c:v>
                </c:pt>
                <c:pt idx="2450">
                  <c:v>0.37808632811873299</c:v>
                </c:pt>
                <c:pt idx="2451">
                  <c:v>0.37820687264889896</c:v>
                </c:pt>
                <c:pt idx="2452">
                  <c:v>0.378314818527553</c:v>
                </c:pt>
                <c:pt idx="2453">
                  <c:v>0.37852213177653005</c:v>
                </c:pt>
                <c:pt idx="2454">
                  <c:v>0.37858692692641605</c:v>
                </c:pt>
                <c:pt idx="2455">
                  <c:v>0.37884759128567902</c:v>
                </c:pt>
                <c:pt idx="2456">
                  <c:v>0.37898914388041105</c:v>
                </c:pt>
                <c:pt idx="2457">
                  <c:v>0.37910840472794205</c:v>
                </c:pt>
                <c:pt idx="2458">
                  <c:v>0.379600207341803</c:v>
                </c:pt>
                <c:pt idx="2459">
                  <c:v>0.37964958146413796</c:v>
                </c:pt>
                <c:pt idx="2460">
                  <c:v>0.37974197092032402</c:v>
                </c:pt>
                <c:pt idx="2461">
                  <c:v>0.37979396336732796</c:v>
                </c:pt>
                <c:pt idx="2462">
                  <c:v>0.37985979553044003</c:v>
                </c:pt>
                <c:pt idx="2463">
                  <c:v>0.37989009328732803</c:v>
                </c:pt>
                <c:pt idx="2464">
                  <c:v>0.37994994070833898</c:v>
                </c:pt>
                <c:pt idx="2465">
                  <c:v>0.38000226325560005</c:v>
                </c:pt>
                <c:pt idx="2466">
                  <c:v>0.38004774554386</c:v>
                </c:pt>
                <c:pt idx="2467">
                  <c:v>0.38022325916064403</c:v>
                </c:pt>
                <c:pt idx="2468">
                  <c:v>0.38027298801873199</c:v>
                </c:pt>
                <c:pt idx="2469">
                  <c:v>0.38042314966864699</c:v>
                </c:pt>
                <c:pt idx="2470">
                  <c:v>0.38049530526665798</c:v>
                </c:pt>
                <c:pt idx="2471">
                  <c:v>0.38058306207504999</c:v>
                </c:pt>
                <c:pt idx="2472">
                  <c:v>0.38067179395909001</c:v>
                </c:pt>
                <c:pt idx="2473">
                  <c:v>0.38077905228045805</c:v>
                </c:pt>
                <c:pt idx="2474">
                  <c:v>0.38089313613136699</c:v>
                </c:pt>
                <c:pt idx="2475">
                  <c:v>0.38112325398448299</c:v>
                </c:pt>
                <c:pt idx="2476">
                  <c:v>0.38118858405295197</c:v>
                </c:pt>
                <c:pt idx="2477">
                  <c:v>0.38131729403859305</c:v>
                </c:pt>
                <c:pt idx="2478">
                  <c:v>0.38140895114957996</c:v>
                </c:pt>
                <c:pt idx="2479">
                  <c:v>0.38164199422964196</c:v>
                </c:pt>
                <c:pt idx="2480">
                  <c:v>0.38180190663604496</c:v>
                </c:pt>
                <c:pt idx="2481">
                  <c:v>0.38207297766641002</c:v>
                </c:pt>
                <c:pt idx="2482">
                  <c:v>0.38224361590495004</c:v>
                </c:pt>
                <c:pt idx="2483">
                  <c:v>0.38237427604188801</c:v>
                </c:pt>
                <c:pt idx="2484">
                  <c:v>0.38259464313851599</c:v>
                </c:pt>
                <c:pt idx="2485">
                  <c:v>0.38272530327545495</c:v>
                </c:pt>
                <c:pt idx="2486">
                  <c:v>0.38287993344344795</c:v>
                </c:pt>
                <c:pt idx="2487">
                  <c:v>0.38301295059185003</c:v>
                </c:pt>
                <c:pt idx="2488">
                  <c:v>0.38297414536320995</c:v>
                </c:pt>
                <c:pt idx="2489">
                  <c:v>0.38291154874448896</c:v>
                </c:pt>
                <c:pt idx="2490">
                  <c:v>0.38287068367239596</c:v>
                </c:pt>
                <c:pt idx="2491">
                  <c:v>0.38284249053931796</c:v>
                </c:pt>
                <c:pt idx="2492">
                  <c:v>0.38276212455786196</c:v>
                </c:pt>
                <c:pt idx="2493">
                  <c:v>0.38268700861539595</c:v>
                </c:pt>
                <c:pt idx="2494">
                  <c:v>0.38293652678949397</c:v>
                </c:pt>
                <c:pt idx="2495">
                  <c:v>0.38328025657320697</c:v>
                </c:pt>
                <c:pt idx="2496">
                  <c:v>0.38367034709133396</c:v>
                </c:pt>
                <c:pt idx="2497">
                  <c:v>0.38377053871852795</c:v>
                </c:pt>
                <c:pt idx="2498">
                  <c:v>0.38387008809170198</c:v>
                </c:pt>
                <c:pt idx="2499">
                  <c:v>0.38405120372547696</c:v>
                </c:pt>
                <c:pt idx="2500">
                  <c:v>0.38408138966443905</c:v>
                </c:pt>
                <c:pt idx="2501">
                  <c:v>0.38420919821451405</c:v>
                </c:pt>
                <c:pt idx="2502">
                  <c:v>0.38433700676458904</c:v>
                </c:pt>
                <c:pt idx="2503">
                  <c:v>0.38439866315055504</c:v>
                </c:pt>
                <c:pt idx="2504">
                  <c:v>0.38451495378743195</c:v>
                </c:pt>
                <c:pt idx="2505">
                  <c:v>0.38467033660121697</c:v>
                </c:pt>
                <c:pt idx="2506">
                  <c:v>0.384744195813571</c:v>
                </c:pt>
                <c:pt idx="2507">
                  <c:v>0.38493494525765304</c:v>
                </c:pt>
                <c:pt idx="2508">
                  <c:v>0.38501452106091505</c:v>
                </c:pt>
                <c:pt idx="2509">
                  <c:v>0.38511798765348904</c:v>
                </c:pt>
                <c:pt idx="2510">
                  <c:v>0.38524900747366697</c:v>
                </c:pt>
                <c:pt idx="2511">
                  <c:v>0.38533185824230798</c:v>
                </c:pt>
                <c:pt idx="2512">
                  <c:v>0.38546352031650599</c:v>
                </c:pt>
                <c:pt idx="2513">
                  <c:v>0.38556050067359804</c:v>
                </c:pt>
                <c:pt idx="2514">
                  <c:v>0.38571143036841005</c:v>
                </c:pt>
                <c:pt idx="2515">
                  <c:v>0.38579719761517794</c:v>
                </c:pt>
                <c:pt idx="2516">
                  <c:v>0.38593750378361802</c:v>
                </c:pt>
                <c:pt idx="2517">
                  <c:v>0.38599466439144003</c:v>
                </c:pt>
                <c:pt idx="2518">
                  <c:v>0.38656455494492603</c:v>
                </c:pt>
                <c:pt idx="2519">
                  <c:v>0.38690110084352403</c:v>
                </c:pt>
                <c:pt idx="2520">
                  <c:v>0.38725436951968994</c:v>
                </c:pt>
                <c:pt idx="2521">
                  <c:v>0.38382778554788499</c:v>
                </c:pt>
                <c:pt idx="2522">
                  <c:v>0.38417424677974199</c:v>
                </c:pt>
                <c:pt idx="2523">
                  <c:v>0.38449690511508205</c:v>
                </c:pt>
                <c:pt idx="2524">
                  <c:v>0.38485453134883496</c:v>
                </c:pt>
                <c:pt idx="2525">
                  <c:v>0.38517401078431901</c:v>
                </c:pt>
                <c:pt idx="2526">
                  <c:v>0.38555229986713202</c:v>
                </c:pt>
                <c:pt idx="2527">
                  <c:v>0.38568263476121001</c:v>
                </c:pt>
                <c:pt idx="2528">
                  <c:v>0.38591946280044997</c:v>
                </c:pt>
                <c:pt idx="2529">
                  <c:v>0.38603867154503402</c:v>
                </c:pt>
                <c:pt idx="2530">
                  <c:v>0.38638199272943496</c:v>
                </c:pt>
                <c:pt idx="2531">
                  <c:v>0.38670465106477603</c:v>
                </c:pt>
                <c:pt idx="2532">
                  <c:v>0.387186254392894</c:v>
                </c:pt>
                <c:pt idx="2533">
                  <c:v>0.38738811453372302</c:v>
                </c:pt>
                <c:pt idx="2534">
                  <c:v>0.38755341732621296</c:v>
                </c:pt>
                <c:pt idx="2535">
                  <c:v>0.38774891966733105</c:v>
                </c:pt>
                <c:pt idx="2536">
                  <c:v>0.388114493150721</c:v>
                </c:pt>
                <c:pt idx="2537">
                  <c:v>0.38831124489135804</c:v>
                </c:pt>
                <c:pt idx="2538">
                  <c:v>0.38857702307970698</c:v>
                </c:pt>
                <c:pt idx="2539">
                  <c:v>0.38875980982140101</c:v>
                </c:pt>
                <c:pt idx="2540">
                  <c:v>0.38903796355876397</c:v>
                </c:pt>
                <c:pt idx="2541">
                  <c:v>0.38929863334692105</c:v>
                </c:pt>
                <c:pt idx="2542">
                  <c:v>0.38949095678818302</c:v>
                </c:pt>
                <c:pt idx="2543">
                  <c:v>0.38980566787388404</c:v>
                </c:pt>
                <c:pt idx="2544">
                  <c:v>0.38999214941046001</c:v>
                </c:pt>
                <c:pt idx="2545">
                  <c:v>0.38771009458582495</c:v>
                </c:pt>
                <c:pt idx="2546">
                  <c:v>0.39023448282234396</c:v>
                </c:pt>
                <c:pt idx="2547">
                  <c:v>0.390665469093885</c:v>
                </c:pt>
                <c:pt idx="2548">
                  <c:v>0.39042575600538199</c:v>
                </c:pt>
                <c:pt idx="2549">
                  <c:v>0.39030861831075703</c:v>
                </c:pt>
                <c:pt idx="2550">
                  <c:v>0.390225752069561</c:v>
                </c:pt>
                <c:pt idx="2551">
                  <c:v>0.39016211195658101</c:v>
                </c:pt>
                <c:pt idx="2552">
                  <c:v>0.39035577905632302</c:v>
                </c:pt>
                <c:pt idx="2553">
                  <c:v>0.39042392118401004</c:v>
                </c:pt>
                <c:pt idx="2554">
                  <c:v>0.39060037343044196</c:v>
                </c:pt>
                <c:pt idx="2555">
                  <c:v>0.39075243796801695</c:v>
                </c:pt>
                <c:pt idx="2556">
                  <c:v>0.390833491235687</c:v>
                </c:pt>
                <c:pt idx="2557">
                  <c:v>0.39087253282450796</c:v>
                </c:pt>
                <c:pt idx="2558">
                  <c:v>0.39103576576208399</c:v>
                </c:pt>
                <c:pt idx="2559">
                  <c:v>0.39114479316638295</c:v>
                </c:pt>
                <c:pt idx="2560">
                  <c:v>0.39124664771513595</c:v>
                </c:pt>
                <c:pt idx="2561">
                  <c:v>0.39134419855056202</c:v>
                </c:pt>
                <c:pt idx="2562">
                  <c:v>0.39146255066707103</c:v>
                </c:pt>
                <c:pt idx="2563">
                  <c:v>0.39148622109037201</c:v>
                </c:pt>
                <c:pt idx="2564">
                  <c:v>0.39159524849467198</c:v>
                </c:pt>
                <c:pt idx="2565">
                  <c:v>0.39167504370199102</c:v>
                </c:pt>
                <c:pt idx="2566">
                  <c:v>0.39180684773327901</c:v>
                </c:pt>
                <c:pt idx="2567">
                  <c:v>0.39185562315099098</c:v>
                </c:pt>
                <c:pt idx="2568">
                  <c:v>0.39208658909957295</c:v>
                </c:pt>
                <c:pt idx="2569">
                  <c:v>0.392239370922702</c:v>
                </c:pt>
                <c:pt idx="2570">
                  <c:v>0.39233261804480002</c:v>
                </c:pt>
                <c:pt idx="2571">
                  <c:v>0.39247607515572003</c:v>
                </c:pt>
                <c:pt idx="2572">
                  <c:v>0.39254278271229803</c:v>
                </c:pt>
                <c:pt idx="2573">
                  <c:v>0.39268982625099103</c:v>
                </c:pt>
                <c:pt idx="2574">
                  <c:v>0.39274198616719702</c:v>
                </c:pt>
                <c:pt idx="2575">
                  <c:v>0.39175050031038605</c:v>
                </c:pt>
                <c:pt idx="2576">
                  <c:v>0.39098439149409403</c:v>
                </c:pt>
                <c:pt idx="2577">
                  <c:v>0.39375683848574305</c:v>
                </c:pt>
                <c:pt idx="2578">
                  <c:v>0.39367239208360805</c:v>
                </c:pt>
                <c:pt idx="2579">
                  <c:v>0.393918591058109</c:v>
                </c:pt>
                <c:pt idx="2580">
                  <c:v>0.39410833964335301</c:v>
                </c:pt>
                <c:pt idx="2581">
                  <c:v>0.39422848517708597</c:v>
                </c:pt>
                <c:pt idx="2582">
                  <c:v>0.39423533516727405</c:v>
                </c:pt>
                <c:pt idx="2583">
                  <c:v>0.39424028577318704</c:v>
                </c:pt>
                <c:pt idx="2584">
                  <c:v>0.39425000171744695</c:v>
                </c:pt>
                <c:pt idx="2585">
                  <c:v>0.39426094834797998</c:v>
                </c:pt>
                <c:pt idx="2586">
                  <c:v>0.394269433605967</c:v>
                </c:pt>
                <c:pt idx="2587">
                  <c:v>0.39428342456570198</c:v>
                </c:pt>
                <c:pt idx="2588">
                  <c:v>0.39428899504041104</c:v>
                </c:pt>
                <c:pt idx="2589">
                  <c:v>0.39430300282735398</c:v>
                </c:pt>
                <c:pt idx="2590">
                  <c:v>0.39431166557701802</c:v>
                </c:pt>
                <c:pt idx="2591">
                  <c:v>0.39432338948309198</c:v>
                </c:pt>
                <c:pt idx="2592">
                  <c:v>0.39433537248101302</c:v>
                </c:pt>
                <c:pt idx="2593">
                  <c:v>0.39434197932310999</c:v>
                </c:pt>
                <c:pt idx="2594">
                  <c:v>0.39435571119099699</c:v>
                </c:pt>
                <c:pt idx="2595">
                  <c:v>0.39436303053567301</c:v>
                </c:pt>
                <c:pt idx="2596">
                  <c:v>0.39438213855938498</c:v>
                </c:pt>
                <c:pt idx="2597">
                  <c:v>0.39439794316204801</c:v>
                </c:pt>
                <c:pt idx="2598">
                  <c:v>0.39440740001446095</c:v>
                </c:pt>
                <c:pt idx="2599">
                  <c:v>0.39467119201239598</c:v>
                </c:pt>
                <c:pt idx="2600">
                  <c:v>0.39531418359398396</c:v>
                </c:pt>
                <c:pt idx="2601">
                  <c:v>0.39572278415568396</c:v>
                </c:pt>
                <c:pt idx="2602">
                  <c:v>0.39640804768420201</c:v>
                </c:pt>
                <c:pt idx="2603">
                  <c:v>0.39668874948700505</c:v>
                </c:pt>
                <c:pt idx="2604">
                  <c:v>0.39676331726348502</c:v>
                </c:pt>
                <c:pt idx="2605">
                  <c:v>0.39698808584687495</c:v>
                </c:pt>
                <c:pt idx="2606">
                  <c:v>0.39717155899608403</c:v>
                </c:pt>
                <c:pt idx="2607">
                  <c:v>0.397300205254141</c:v>
                </c:pt>
                <c:pt idx="2608">
                  <c:v>0.39754947467837398</c:v>
                </c:pt>
                <c:pt idx="2609">
                  <c:v>0.39766218604299397</c:v>
                </c:pt>
                <c:pt idx="2610">
                  <c:v>0.39746815587947903</c:v>
                </c:pt>
                <c:pt idx="2611">
                  <c:v>0.39739670430572804</c:v>
                </c:pt>
                <c:pt idx="2612">
                  <c:v>0.39742097885816197</c:v>
                </c:pt>
                <c:pt idx="2613">
                  <c:v>0.39746462401304095</c:v>
                </c:pt>
                <c:pt idx="2614">
                  <c:v>0.39748423981298697</c:v>
                </c:pt>
                <c:pt idx="2615">
                  <c:v>0.39752960135036197</c:v>
                </c:pt>
                <c:pt idx="2616">
                  <c:v>0.397568097357756</c:v>
                </c:pt>
                <c:pt idx="2617">
                  <c:v>0.39760708376014897</c:v>
                </c:pt>
                <c:pt idx="2618">
                  <c:v>0.39763822384256298</c:v>
                </c:pt>
                <c:pt idx="2619">
                  <c:v>0.39766691194998405</c:v>
                </c:pt>
                <c:pt idx="2620">
                  <c:v>0.39769931226964805</c:v>
                </c:pt>
                <c:pt idx="2621">
                  <c:v>0.39771374467235499</c:v>
                </c:pt>
                <c:pt idx="2622">
                  <c:v>0.39778019319467195</c:v>
                </c:pt>
                <c:pt idx="2623">
                  <c:v>0.39780593893210103</c:v>
                </c:pt>
                <c:pt idx="2624">
                  <c:v>0.39784394454449601</c:v>
                </c:pt>
                <c:pt idx="2625">
                  <c:v>0.39786434708238605</c:v>
                </c:pt>
                <c:pt idx="2626">
                  <c:v>0.397879614620128</c:v>
                </c:pt>
                <c:pt idx="2627">
                  <c:v>0.39791652300429603</c:v>
                </c:pt>
                <c:pt idx="2628">
                  <c:v>0.39795943256667798</c:v>
                </c:pt>
                <c:pt idx="2629">
                  <c:v>0.39797659639163097</c:v>
                </c:pt>
                <c:pt idx="2630">
                  <c:v>0.39801018844903802</c:v>
                </c:pt>
                <c:pt idx="2631">
                  <c:v>0.39825871990106199</c:v>
                </c:pt>
                <c:pt idx="2632">
                  <c:v>0.39903046192387204</c:v>
                </c:pt>
                <c:pt idx="2633">
                  <c:v>0.39966850699256395</c:v>
                </c:pt>
                <c:pt idx="2634">
                  <c:v>0.39947381555287997</c:v>
                </c:pt>
                <c:pt idx="2635">
                  <c:v>0.39935880845413396</c:v>
                </c:pt>
                <c:pt idx="2636">
                  <c:v>0.39913459293388898</c:v>
                </c:pt>
                <c:pt idx="2637">
                  <c:v>0.398978859279979</c:v>
                </c:pt>
                <c:pt idx="2638">
                  <c:v>0.39961710379306503</c:v>
                </c:pt>
                <c:pt idx="2639">
                  <c:v>0.40083332791604598</c:v>
                </c:pt>
                <c:pt idx="2640">
                  <c:v>0.40090773233002497</c:v>
                </c:pt>
                <c:pt idx="2641">
                  <c:v>0.40086948013849799</c:v>
                </c:pt>
                <c:pt idx="2642">
                  <c:v>0.40090077844027705</c:v>
                </c:pt>
                <c:pt idx="2643">
                  <c:v>0.40094240518164104</c:v>
                </c:pt>
                <c:pt idx="2644">
                  <c:v>0.400981528058864</c:v>
                </c:pt>
                <c:pt idx="2645">
                  <c:v>0.40105601801709601</c:v>
                </c:pt>
                <c:pt idx="2646">
                  <c:v>0.40108481245473104</c:v>
                </c:pt>
                <c:pt idx="2647">
                  <c:v>0.40113676763568296</c:v>
                </c:pt>
                <c:pt idx="2648">
                  <c:v>0.40121063162787896</c:v>
                </c:pt>
                <c:pt idx="2649">
                  <c:v>0.40123817413344398</c:v>
                </c:pt>
                <c:pt idx="2650">
                  <c:v>0.40130296161812395</c:v>
                </c:pt>
                <c:pt idx="2651">
                  <c:v>0.40135303890096896</c:v>
                </c:pt>
                <c:pt idx="2652">
                  <c:v>0.40137745157635596</c:v>
                </c:pt>
                <c:pt idx="2653">
                  <c:v>0.40143065868937899</c:v>
                </c:pt>
                <c:pt idx="2654">
                  <c:v>0.40144693380630303</c:v>
                </c:pt>
                <c:pt idx="2655">
                  <c:v>0.40151266024003696</c:v>
                </c:pt>
                <c:pt idx="2656">
                  <c:v>0.40155585189649101</c:v>
                </c:pt>
                <c:pt idx="2657">
                  <c:v>0.40160154741708698</c:v>
                </c:pt>
                <c:pt idx="2658">
                  <c:v>0.40162126534720699</c:v>
                </c:pt>
                <c:pt idx="2659">
                  <c:v>0.40170236627965805</c:v>
                </c:pt>
                <c:pt idx="2660">
                  <c:v>0.40187423033604996</c:v>
                </c:pt>
                <c:pt idx="2661">
                  <c:v>0.40197014966653</c:v>
                </c:pt>
                <c:pt idx="2662">
                  <c:v>0.40217551009755803</c:v>
                </c:pt>
                <c:pt idx="2663">
                  <c:v>0.40246022464881104</c:v>
                </c:pt>
                <c:pt idx="2664">
                  <c:v>0.40262691207699997</c:v>
                </c:pt>
                <c:pt idx="2665">
                  <c:v>0.402794634830829</c:v>
                </c:pt>
                <c:pt idx="2666">
                  <c:v>0.40326910882429101</c:v>
                </c:pt>
                <c:pt idx="2667">
                  <c:v>0.403733927630058</c:v>
                </c:pt>
                <c:pt idx="2668">
                  <c:v>0.40403630975639204</c:v>
                </c:pt>
                <c:pt idx="2669">
                  <c:v>0.40387723353448102</c:v>
                </c:pt>
                <c:pt idx="2670">
                  <c:v>0.40277001398064005</c:v>
                </c:pt>
                <c:pt idx="2671">
                  <c:v>0.40241892573912197</c:v>
                </c:pt>
                <c:pt idx="2672">
                  <c:v>0.40267948431873501</c:v>
                </c:pt>
                <c:pt idx="2673">
                  <c:v>0.40292889600724202</c:v>
                </c:pt>
                <c:pt idx="2674">
                  <c:v>0.40314904710659605</c:v>
                </c:pt>
                <c:pt idx="2675">
                  <c:v>0.40349181400811895</c:v>
                </c:pt>
                <c:pt idx="2676">
                  <c:v>0.40364090367666805</c:v>
                </c:pt>
                <c:pt idx="2677">
                  <c:v>0.40381646721159503</c:v>
                </c:pt>
                <c:pt idx="2678">
                  <c:v>0.40415923411311905</c:v>
                </c:pt>
                <c:pt idx="2679">
                  <c:v>0.40439023634990101</c:v>
                </c:pt>
                <c:pt idx="2680">
                  <c:v>0.40452018089955499</c:v>
                </c:pt>
                <c:pt idx="2681">
                  <c:v>0.40466439514302099</c:v>
                </c:pt>
                <c:pt idx="2682">
                  <c:v>0.40476481657957097</c:v>
                </c:pt>
                <c:pt idx="2683">
                  <c:v>0.40487731879044198</c:v>
                </c:pt>
                <c:pt idx="2684">
                  <c:v>0.40500567701761103</c:v>
                </c:pt>
                <c:pt idx="2685">
                  <c:v>0.40509532287369698</c:v>
                </c:pt>
                <c:pt idx="2686">
                  <c:v>0.40515296017226099</c:v>
                </c:pt>
                <c:pt idx="2687">
                  <c:v>0.40519439585070405</c:v>
                </c:pt>
                <c:pt idx="2688">
                  <c:v>0.40523059559230301</c:v>
                </c:pt>
                <c:pt idx="2689">
                  <c:v>0.40526997074983195</c:v>
                </c:pt>
                <c:pt idx="2690">
                  <c:v>0.40530925419814001</c:v>
                </c:pt>
                <c:pt idx="2691">
                  <c:v>0.40537735822146503</c:v>
                </c:pt>
                <c:pt idx="2692">
                  <c:v>0.40544493616755795</c:v>
                </c:pt>
                <c:pt idx="2693">
                  <c:v>0.40552305139942901</c:v>
                </c:pt>
                <c:pt idx="2694">
                  <c:v>0.40673678503796096</c:v>
                </c:pt>
                <c:pt idx="2695">
                  <c:v>0.40709273642490595</c:v>
                </c:pt>
                <c:pt idx="2696">
                  <c:v>0.40651414146418996</c:v>
                </c:pt>
                <c:pt idx="2697">
                  <c:v>0.40653760566199104</c:v>
                </c:pt>
                <c:pt idx="2698">
                  <c:v>0.40672216089361002</c:v>
                </c:pt>
                <c:pt idx="2699">
                  <c:v>0.40686238162824795</c:v>
                </c:pt>
                <c:pt idx="2700">
                  <c:v>0.40701497478064796</c:v>
                </c:pt>
                <c:pt idx="2701">
                  <c:v>0.40716447482860696</c:v>
                </c:pt>
                <c:pt idx="2702">
                  <c:v>0.40731191280693901</c:v>
                </c:pt>
                <c:pt idx="2703">
                  <c:v>0.407465536994153</c:v>
                </c:pt>
                <c:pt idx="2704">
                  <c:v>0.40761326644951001</c:v>
                </c:pt>
                <c:pt idx="2705">
                  <c:v>0.40775835088119095</c:v>
                </c:pt>
                <c:pt idx="2706">
                  <c:v>0.40789872992225695</c:v>
                </c:pt>
                <c:pt idx="2707">
                  <c:v>0.407986507818897</c:v>
                </c:pt>
                <c:pt idx="2708">
                  <c:v>0.40806186835454905</c:v>
                </c:pt>
                <c:pt idx="2709">
                  <c:v>0.40814493621771097</c:v>
                </c:pt>
                <c:pt idx="2710">
                  <c:v>0.40819332110707796</c:v>
                </c:pt>
                <c:pt idx="2711">
                  <c:v>0.40824717522651899</c:v>
                </c:pt>
                <c:pt idx="2712">
                  <c:v>0.40834447036324295</c:v>
                </c:pt>
                <c:pt idx="2713">
                  <c:v>0.40838985795857896</c:v>
                </c:pt>
                <c:pt idx="2714">
                  <c:v>0.40845115671815102</c:v>
                </c:pt>
                <c:pt idx="2715">
                  <c:v>0.40853244351751095</c:v>
                </c:pt>
                <c:pt idx="2716">
                  <c:v>0.40857740292798495</c:v>
                </c:pt>
                <c:pt idx="2717">
                  <c:v>0.408646504194774</c:v>
                </c:pt>
                <c:pt idx="2718">
                  <c:v>0.40875934269774505</c:v>
                </c:pt>
                <c:pt idx="2719">
                  <c:v>0.40884206648093502</c:v>
                </c:pt>
                <c:pt idx="2720">
                  <c:v>0.40916887136241098</c:v>
                </c:pt>
                <c:pt idx="2721">
                  <c:v>0.40997736449503597</c:v>
                </c:pt>
                <c:pt idx="2722">
                  <c:v>0.41049252677933701</c:v>
                </c:pt>
                <c:pt idx="2723">
                  <c:v>0.41050123132753702</c:v>
                </c:pt>
                <c:pt idx="2724">
                  <c:v>0.41050661054271698</c:v>
                </c:pt>
                <c:pt idx="2725">
                  <c:v>0.41054672503506195</c:v>
                </c:pt>
                <c:pt idx="2726">
                  <c:v>0.41069476044381403</c:v>
                </c:pt>
                <c:pt idx="2727">
                  <c:v>0.41088699810171303</c:v>
                </c:pt>
                <c:pt idx="2728">
                  <c:v>0.41093578473877101</c:v>
                </c:pt>
                <c:pt idx="2729">
                  <c:v>0.41106898000184899</c:v>
                </c:pt>
                <c:pt idx="2730">
                  <c:v>0.41121379113089296</c:v>
                </c:pt>
                <c:pt idx="2731">
                  <c:v>0.41137515272432501</c:v>
                </c:pt>
                <c:pt idx="2732">
                  <c:v>0.41148004245293801</c:v>
                </c:pt>
                <c:pt idx="2733">
                  <c:v>0.411608962008436</c:v>
                </c:pt>
                <c:pt idx="2734">
                  <c:v>0.411712273764125</c:v>
                </c:pt>
                <c:pt idx="2735">
                  <c:v>0.411756492803525</c:v>
                </c:pt>
                <c:pt idx="2736">
                  <c:v>0.41179307400884702</c:v>
                </c:pt>
                <c:pt idx="2737">
                  <c:v>0.41187025633216401</c:v>
                </c:pt>
                <c:pt idx="2738">
                  <c:v>0.41194100679520396</c:v>
                </c:pt>
                <c:pt idx="2739">
                  <c:v>0.41203786510056195</c:v>
                </c:pt>
                <c:pt idx="2740">
                  <c:v>0.41208557467520601</c:v>
                </c:pt>
                <c:pt idx="2741">
                  <c:v>0.41214405079546301</c:v>
                </c:pt>
                <c:pt idx="2742">
                  <c:v>0.41220121308067403</c:v>
                </c:pt>
                <c:pt idx="2743">
                  <c:v>0.41225264342122803</c:v>
                </c:pt>
                <c:pt idx="2744">
                  <c:v>0.41229992100136403</c:v>
                </c:pt>
                <c:pt idx="2745">
                  <c:v>0.41237147625778703</c:v>
                </c:pt>
                <c:pt idx="2746">
                  <c:v>0.41243153156228396</c:v>
                </c:pt>
                <c:pt idx="2747">
                  <c:v>0.41269187685019904</c:v>
                </c:pt>
                <c:pt idx="2748">
                  <c:v>0.41368486845899699</c:v>
                </c:pt>
                <c:pt idx="2749">
                  <c:v>0.41371954750054096</c:v>
                </c:pt>
                <c:pt idx="2750">
                  <c:v>0.41375822796995498</c:v>
                </c:pt>
                <c:pt idx="2751">
                  <c:v>0.41379557463007899</c:v>
                </c:pt>
                <c:pt idx="2752">
                  <c:v>0.41417729501494804</c:v>
                </c:pt>
                <c:pt idx="2753">
                  <c:v>0.414256121618363</c:v>
                </c:pt>
                <c:pt idx="2754">
                  <c:v>0.41451174244070799</c:v>
                </c:pt>
                <c:pt idx="2755">
                  <c:v>0.41458174480499899</c:v>
                </c:pt>
                <c:pt idx="2756">
                  <c:v>0.41468472905246501</c:v>
                </c:pt>
                <c:pt idx="2757">
                  <c:v>0.41474934661950302</c:v>
                </c:pt>
                <c:pt idx="2758">
                  <c:v>0.41483886887383603</c:v>
                </c:pt>
                <c:pt idx="2759">
                  <c:v>0.41504147187048501</c:v>
                </c:pt>
                <c:pt idx="2760">
                  <c:v>0.41523532457159795</c:v>
                </c:pt>
                <c:pt idx="2761">
                  <c:v>0.41539148369193901</c:v>
                </c:pt>
                <c:pt idx="2762">
                  <c:v>0.41554023871605705</c:v>
                </c:pt>
                <c:pt idx="2763">
                  <c:v>0.41559401173658705</c:v>
                </c:pt>
                <c:pt idx="2764">
                  <c:v>0.41562381416455196</c:v>
                </c:pt>
                <c:pt idx="2765">
                  <c:v>0.41572784150744901</c:v>
                </c:pt>
                <c:pt idx="2766">
                  <c:v>0.41577170168445399</c:v>
                </c:pt>
                <c:pt idx="2767">
                  <c:v>0.41584199042965497</c:v>
                </c:pt>
                <c:pt idx="2768">
                  <c:v>0.41589140686260395</c:v>
                </c:pt>
                <c:pt idx="2769">
                  <c:v>0.41591874573941301</c:v>
                </c:pt>
                <c:pt idx="2770">
                  <c:v>0.41615566947188698</c:v>
                </c:pt>
                <c:pt idx="2771">
                  <c:v>0.41623930977873502</c:v>
                </c:pt>
                <c:pt idx="2772">
                  <c:v>0.41641649516560897</c:v>
                </c:pt>
                <c:pt idx="2773">
                  <c:v>0.41646932062256503</c:v>
                </c:pt>
                <c:pt idx="2774">
                  <c:v>0.41673234737699405</c:v>
                </c:pt>
                <c:pt idx="2775">
                  <c:v>0.41699300852051802</c:v>
                </c:pt>
                <c:pt idx="2776">
                  <c:v>0.41750838024381898</c:v>
                </c:pt>
                <c:pt idx="2777">
                  <c:v>0.41755678972952304</c:v>
                </c:pt>
                <c:pt idx="2778">
                  <c:v>0.41766890093257503</c:v>
                </c:pt>
                <c:pt idx="2779">
                  <c:v>0.41772604240018196</c:v>
                </c:pt>
                <c:pt idx="2780">
                  <c:v>0.41786941982717796</c:v>
                </c:pt>
                <c:pt idx="2781">
                  <c:v>0.41797512467577003</c:v>
                </c:pt>
                <c:pt idx="2782">
                  <c:v>0.41820831597811903</c:v>
                </c:pt>
                <c:pt idx="2783">
                  <c:v>0.41827430142905897</c:v>
                </c:pt>
                <c:pt idx="2784">
                  <c:v>0.41838128754854298</c:v>
                </c:pt>
                <c:pt idx="2785">
                  <c:v>0.41846369063210698</c:v>
                </c:pt>
                <c:pt idx="2786">
                  <c:v>0.41852414925300396</c:v>
                </c:pt>
                <c:pt idx="2787">
                  <c:v>0.41861319758000004</c:v>
                </c:pt>
                <c:pt idx="2788">
                  <c:v>0.41872599897405804</c:v>
                </c:pt>
                <c:pt idx="2789">
                  <c:v>0.41885112531049495</c:v>
                </c:pt>
                <c:pt idx="2790">
                  <c:v>0.41911822191327597</c:v>
                </c:pt>
                <c:pt idx="2791">
                  <c:v>0.41923552785368601</c:v>
                </c:pt>
                <c:pt idx="2792">
                  <c:v>0.41928786435017695</c:v>
                </c:pt>
                <c:pt idx="2793">
                  <c:v>0.41943163932329497</c:v>
                </c:pt>
                <c:pt idx="2794">
                  <c:v>0.41948832372078704</c:v>
                </c:pt>
                <c:pt idx="2795">
                  <c:v>0.41964120721036902</c:v>
                </c:pt>
                <c:pt idx="2796">
                  <c:v>0.41978150851991802</c:v>
                </c:pt>
                <c:pt idx="2797">
                  <c:v>0.419940890860385</c:v>
                </c:pt>
                <c:pt idx="2798">
                  <c:v>0.42009174657358395</c:v>
                </c:pt>
                <c:pt idx="2799">
                  <c:v>0.42016586264137301</c:v>
                </c:pt>
                <c:pt idx="2800">
                  <c:v>0.42025244070286105</c:v>
                </c:pt>
                <c:pt idx="2801">
                  <c:v>0.42034885718042803</c:v>
                </c:pt>
                <c:pt idx="2802">
                  <c:v>0.42046691817336601</c:v>
                </c:pt>
                <c:pt idx="2803">
                  <c:v>0.42050233647124802</c:v>
                </c:pt>
                <c:pt idx="2804">
                  <c:v>0.42062957998586004</c:v>
                </c:pt>
                <c:pt idx="2805">
                  <c:v>0.42071277387852102</c:v>
                </c:pt>
                <c:pt idx="2806">
                  <c:v>0.42101049438913696</c:v>
                </c:pt>
                <c:pt idx="2807">
                  <c:v>0.42115726387071994</c:v>
                </c:pt>
                <c:pt idx="2808">
                  <c:v>0.42132514403115995</c:v>
                </c:pt>
                <c:pt idx="2809">
                  <c:v>0.42171518895481797</c:v>
                </c:pt>
                <c:pt idx="2810">
                  <c:v>0.42185688938480503</c:v>
                </c:pt>
                <c:pt idx="2811">
                  <c:v>0.42189871991317796</c:v>
                </c:pt>
                <c:pt idx="2812">
                  <c:v>0.42200777278391699</c:v>
                </c:pt>
                <c:pt idx="2813">
                  <c:v>0.42213874666495199</c:v>
                </c:pt>
                <c:pt idx="2814">
                  <c:v>0.42224855882721601</c:v>
                </c:pt>
                <c:pt idx="2815">
                  <c:v>0.42230918429179898</c:v>
                </c:pt>
                <c:pt idx="2816">
                  <c:v>0.42243844235779804</c:v>
                </c:pt>
                <c:pt idx="2817">
                  <c:v>0.42251393821935501</c:v>
                </c:pt>
                <c:pt idx="2818">
                  <c:v>0.42257422641867204</c:v>
                </c:pt>
                <c:pt idx="2819">
                  <c:v>0.42260062585377001</c:v>
                </c:pt>
                <c:pt idx="2820">
                  <c:v>0.42261747333349597</c:v>
                </c:pt>
                <c:pt idx="2821">
                  <c:v>0.42263279737090598</c:v>
                </c:pt>
                <c:pt idx="2822">
                  <c:v>0.42264910716510795</c:v>
                </c:pt>
                <c:pt idx="2823">
                  <c:v>0.42265941280430197</c:v>
                </c:pt>
                <c:pt idx="2824">
                  <c:v>0.42268352251958996</c:v>
                </c:pt>
                <c:pt idx="2825">
                  <c:v>0.42272161281425902</c:v>
                </c:pt>
                <c:pt idx="2826">
                  <c:v>0.42299066126662199</c:v>
                </c:pt>
                <c:pt idx="2827">
                  <c:v>0.42317828716103301</c:v>
                </c:pt>
                <c:pt idx="2828">
                  <c:v>0.42328685057163495</c:v>
                </c:pt>
                <c:pt idx="2829">
                  <c:v>0.423605460581013</c:v>
                </c:pt>
                <c:pt idx="2830">
                  <c:v>0.42383674784707903</c:v>
                </c:pt>
                <c:pt idx="2831">
                  <c:v>0.42400647583476603</c:v>
                </c:pt>
                <c:pt idx="2832">
                  <c:v>0.42416219361293594</c:v>
                </c:pt>
                <c:pt idx="2833">
                  <c:v>0.424359606315316</c:v>
                </c:pt>
                <c:pt idx="2834">
                  <c:v>0.424586801106417</c:v>
                </c:pt>
                <c:pt idx="2835">
                  <c:v>0.42467870012304099</c:v>
                </c:pt>
                <c:pt idx="2836">
                  <c:v>0.42486079632264995</c:v>
                </c:pt>
                <c:pt idx="2837">
                  <c:v>0.42497867611648399</c:v>
                </c:pt>
                <c:pt idx="2838">
                  <c:v>0.42508670371871404</c:v>
                </c:pt>
                <c:pt idx="2839">
                  <c:v>0.42536977604677995</c:v>
                </c:pt>
                <c:pt idx="2840">
                  <c:v>0.42562445208317601</c:v>
                </c:pt>
                <c:pt idx="2841">
                  <c:v>0.42564214269645095</c:v>
                </c:pt>
                <c:pt idx="2842">
                  <c:v>0.42565765568454705</c:v>
                </c:pt>
                <c:pt idx="2843">
                  <c:v>0.42568074753705798</c:v>
                </c:pt>
                <c:pt idx="2844">
                  <c:v>0.42571461558740797</c:v>
                </c:pt>
                <c:pt idx="2845">
                  <c:v>0.42573711534113601</c:v>
                </c:pt>
                <c:pt idx="2846">
                  <c:v>0.42578175958932396</c:v>
                </c:pt>
                <c:pt idx="2847">
                  <c:v>0.42586860927752201</c:v>
                </c:pt>
                <c:pt idx="2848">
                  <c:v>0.42608104721991003</c:v>
                </c:pt>
                <c:pt idx="2849">
                  <c:v>0.42633045925992497</c:v>
                </c:pt>
                <c:pt idx="2850">
                  <c:v>0.42642729972391202</c:v>
                </c:pt>
                <c:pt idx="2851">
                  <c:v>0.426692348237801</c:v>
                </c:pt>
                <c:pt idx="2852">
                  <c:v>0.42691345711661299</c:v>
                </c:pt>
                <c:pt idx="2853">
                  <c:v>0.42710084643220303</c:v>
                </c:pt>
                <c:pt idx="2854">
                  <c:v>0.42737642307650203</c:v>
                </c:pt>
                <c:pt idx="2855">
                  <c:v>0.42773878846916802</c:v>
                </c:pt>
                <c:pt idx="2856">
                  <c:v>0.42792166995209602</c:v>
                </c:pt>
                <c:pt idx="2857">
                  <c:v>0.428145890330065</c:v>
                </c:pt>
                <c:pt idx="2858">
                  <c:v>0.42840543767609995</c:v>
                </c:pt>
                <c:pt idx="2859">
                  <c:v>0.42862940272563699</c:v>
                </c:pt>
                <c:pt idx="2860">
                  <c:v>0.42880764763553203</c:v>
                </c:pt>
                <c:pt idx="2861">
                  <c:v>0.428831364847445</c:v>
                </c:pt>
                <c:pt idx="2862">
                  <c:v>0.42884858887454003</c:v>
                </c:pt>
                <c:pt idx="2863">
                  <c:v>0.42892998837871199</c:v>
                </c:pt>
                <c:pt idx="2864">
                  <c:v>0.42897967052105102</c:v>
                </c:pt>
                <c:pt idx="2865">
                  <c:v>0.42905281367505099</c:v>
                </c:pt>
                <c:pt idx="2866">
                  <c:v>0.42912531307073898</c:v>
                </c:pt>
                <c:pt idx="2867">
                  <c:v>0.42915668477166702</c:v>
                </c:pt>
                <c:pt idx="2868">
                  <c:v>0.429570030424412</c:v>
                </c:pt>
                <c:pt idx="2869">
                  <c:v>0.42986498571735898</c:v>
                </c:pt>
                <c:pt idx="2870">
                  <c:v>0.43013679826805196</c:v>
                </c:pt>
                <c:pt idx="2871">
                  <c:v>0.43045152901092898</c:v>
                </c:pt>
                <c:pt idx="2872">
                  <c:v>0.43128776298108296</c:v>
                </c:pt>
                <c:pt idx="2873">
                  <c:v>0.43149013963666205</c:v>
                </c:pt>
                <c:pt idx="2874">
                  <c:v>0.43171662925545895</c:v>
                </c:pt>
                <c:pt idx="2875">
                  <c:v>0.43208654183128603</c:v>
                </c:pt>
                <c:pt idx="2876">
                  <c:v>0.43209810598968101</c:v>
                </c:pt>
                <c:pt idx="2877">
                  <c:v>0.43211933203990904</c:v>
                </c:pt>
                <c:pt idx="2878">
                  <c:v>0.43216735788736504</c:v>
                </c:pt>
                <c:pt idx="2879">
                  <c:v>0.43218262842709698</c:v>
                </c:pt>
                <c:pt idx="2880">
                  <c:v>0.432206377831725</c:v>
                </c:pt>
                <c:pt idx="2881">
                  <c:v>0.43226477303119304</c:v>
                </c:pt>
                <c:pt idx="2882">
                  <c:v>0.43237930074069697</c:v>
                </c:pt>
                <c:pt idx="2883">
                  <c:v>0.43248294831779799</c:v>
                </c:pt>
                <c:pt idx="2884">
                  <c:v>0.432564919483443</c:v>
                </c:pt>
                <c:pt idx="2885">
                  <c:v>0.43267879070104998</c:v>
                </c:pt>
                <c:pt idx="2886">
                  <c:v>0.43280914098282897</c:v>
                </c:pt>
                <c:pt idx="2887">
                  <c:v>0.43311107504903801</c:v>
                </c:pt>
                <c:pt idx="2888">
                  <c:v>0.43347610683193005</c:v>
                </c:pt>
                <c:pt idx="2889">
                  <c:v>0.43432961259914404</c:v>
                </c:pt>
                <c:pt idx="2890">
                  <c:v>0.43472348967369401</c:v>
                </c:pt>
                <c:pt idx="2891">
                  <c:v>0.43493292688785301</c:v>
                </c:pt>
                <c:pt idx="2892">
                  <c:v>0.43516769887204798</c:v>
                </c:pt>
                <c:pt idx="2893">
                  <c:v>0.43533171502502899</c:v>
                </c:pt>
                <c:pt idx="2894">
                  <c:v>0.43536762106897797</c:v>
                </c:pt>
                <c:pt idx="2895">
                  <c:v>0.43547498991813605</c:v>
                </c:pt>
                <c:pt idx="2896">
                  <c:v>0.43557261603135899</c:v>
                </c:pt>
                <c:pt idx="2897">
                  <c:v>0.43569006256714704</c:v>
                </c:pt>
                <c:pt idx="2898">
                  <c:v>0.43583305069923595</c:v>
                </c:pt>
                <c:pt idx="2899">
                  <c:v>0.43605581928706005</c:v>
                </c:pt>
                <c:pt idx="2900">
                  <c:v>0.43613077660801902</c:v>
                </c:pt>
                <c:pt idx="2901">
                  <c:v>0.43632363162475696</c:v>
                </c:pt>
                <c:pt idx="2902">
                  <c:v>0.43641591576362504</c:v>
                </c:pt>
                <c:pt idx="2903">
                  <c:v>0.43656020559738096</c:v>
                </c:pt>
                <c:pt idx="2904">
                  <c:v>0.43700400074732104</c:v>
                </c:pt>
                <c:pt idx="2905">
                  <c:v>0.43791392201836998</c:v>
                </c:pt>
                <c:pt idx="2906">
                  <c:v>0.43837768169163205</c:v>
                </c:pt>
                <c:pt idx="2907">
                  <c:v>0.43841825912448096</c:v>
                </c:pt>
                <c:pt idx="2908">
                  <c:v>0.43855013529076103</c:v>
                </c:pt>
                <c:pt idx="2909">
                  <c:v>0.43861953215768701</c:v>
                </c:pt>
                <c:pt idx="2910">
                  <c:v>0.438761728528136</c:v>
                </c:pt>
                <c:pt idx="2911">
                  <c:v>0.43885168510084205</c:v>
                </c:pt>
                <c:pt idx="2912">
                  <c:v>0.43887234739485304</c:v>
                </c:pt>
                <c:pt idx="2913">
                  <c:v>0.43893662005560197</c:v>
                </c:pt>
                <c:pt idx="2914">
                  <c:v>0.43903167822865696</c:v>
                </c:pt>
                <c:pt idx="2915">
                  <c:v>0.43923302367117201</c:v>
                </c:pt>
                <c:pt idx="2916">
                  <c:v>0.43946293477805198</c:v>
                </c:pt>
                <c:pt idx="2917">
                  <c:v>0.43971362502287104</c:v>
                </c:pt>
                <c:pt idx="2918">
                  <c:v>0.44002799327105302</c:v>
                </c:pt>
                <c:pt idx="2919">
                  <c:v>0.44009502274827805</c:v>
                </c:pt>
                <c:pt idx="2920">
                  <c:v>0.44039263362715397</c:v>
                </c:pt>
                <c:pt idx="2921">
                  <c:v>0.44077200924832705</c:v>
                </c:pt>
                <c:pt idx="2922">
                  <c:v>0.43974401591212398</c:v>
                </c:pt>
                <c:pt idx="2923">
                  <c:v>0.440013426016159</c:v>
                </c:pt>
                <c:pt idx="2924">
                  <c:v>0.44069354522983994</c:v>
                </c:pt>
                <c:pt idx="2925">
                  <c:v>0.44117961380914805</c:v>
                </c:pt>
                <c:pt idx="2926">
                  <c:v>0.44201045196214905</c:v>
                </c:pt>
                <c:pt idx="2927">
                  <c:v>0.44221286411782001</c:v>
                </c:pt>
                <c:pt idx="2928">
                  <c:v>0.44221905370331704</c:v>
                </c:pt>
                <c:pt idx="2929">
                  <c:v>0.44224897715702405</c:v>
                </c:pt>
                <c:pt idx="2930">
                  <c:v>0.44228941425850299</c:v>
                </c:pt>
                <c:pt idx="2931">
                  <c:v>0.44235518904924098</c:v>
                </c:pt>
                <c:pt idx="2932">
                  <c:v>0.44236837976931898</c:v>
                </c:pt>
                <c:pt idx="2933">
                  <c:v>0.44240317614426405</c:v>
                </c:pt>
                <c:pt idx="2934">
                  <c:v>0.44244933699183298</c:v>
                </c:pt>
                <c:pt idx="2935">
                  <c:v>0.44249162865631797</c:v>
                </c:pt>
                <c:pt idx="2936">
                  <c:v>0.44256512349245003</c:v>
                </c:pt>
                <c:pt idx="2937">
                  <c:v>0.44259695797644405</c:v>
                </c:pt>
                <c:pt idx="2938">
                  <c:v>0.44486995414963404</c:v>
                </c:pt>
                <c:pt idx="2939">
                  <c:v>0.44504069150534098</c:v>
                </c:pt>
                <c:pt idx="2940">
                  <c:v>0.44522323050161705</c:v>
                </c:pt>
                <c:pt idx="2941">
                  <c:v>0.44530734453448795</c:v>
                </c:pt>
                <c:pt idx="2942">
                  <c:v>0.44539700689105299</c:v>
                </c:pt>
                <c:pt idx="2943">
                  <c:v>0.44565554153146203</c:v>
                </c:pt>
                <c:pt idx="2944">
                  <c:v>0.44582226876071596</c:v>
                </c:pt>
                <c:pt idx="2945">
                  <c:v>0.44592584977804395</c:v>
                </c:pt>
                <c:pt idx="2946">
                  <c:v>0.44611743082234301</c:v>
                </c:pt>
                <c:pt idx="2947">
                  <c:v>0.44641147851226703</c:v>
                </c:pt>
                <c:pt idx="2948">
                  <c:v>0.44662108037194403</c:v>
                </c:pt>
                <c:pt idx="2949">
                  <c:v>0.446804971021449</c:v>
                </c:pt>
                <c:pt idx="2950">
                  <c:v>0.44711418841934403</c:v>
                </c:pt>
                <c:pt idx="2951">
                  <c:v>0.44723717261168805</c:v>
                </c:pt>
                <c:pt idx="2952">
                  <c:v>0.44743804679251697</c:v>
                </c:pt>
                <c:pt idx="2953">
                  <c:v>0.44773847960524404</c:v>
                </c:pt>
                <c:pt idx="2954">
                  <c:v>0.44787083402176797</c:v>
                </c:pt>
                <c:pt idx="2955">
                  <c:v>0.44814829412121904</c:v>
                </c:pt>
                <c:pt idx="2956">
                  <c:v>0.448609269420152</c:v>
                </c:pt>
                <c:pt idx="2957">
                  <c:v>0.448608256003318</c:v>
                </c:pt>
                <c:pt idx="2958">
                  <c:v>0.44860717577811604</c:v>
                </c:pt>
                <c:pt idx="2959">
                  <c:v>0.44860531347515398</c:v>
                </c:pt>
                <c:pt idx="2960">
                  <c:v>0.44865898807169002</c:v>
                </c:pt>
                <c:pt idx="2961">
                  <c:v>0.44908144259005001</c:v>
                </c:pt>
                <c:pt idx="2962">
                  <c:v>0.44924168395908304</c:v>
                </c:pt>
                <c:pt idx="2963">
                  <c:v>0.44960295540926698</c:v>
                </c:pt>
                <c:pt idx="2964">
                  <c:v>0.44970419881970203</c:v>
                </c:pt>
                <c:pt idx="2965">
                  <c:v>0.44990668564057101</c:v>
                </c:pt>
                <c:pt idx="2966">
                  <c:v>0.45022352652934094</c:v>
                </c:pt>
                <c:pt idx="2967">
                  <c:v>0.450593538417836</c:v>
                </c:pt>
                <c:pt idx="2968">
                  <c:v>0.45069960754817395</c:v>
                </c:pt>
                <c:pt idx="2969">
                  <c:v>0.451006524128025</c:v>
                </c:pt>
                <c:pt idx="2970">
                  <c:v>0.45122503508579803</c:v>
                </c:pt>
                <c:pt idx="2971">
                  <c:v>0.45149307519399895</c:v>
                </c:pt>
                <c:pt idx="2972">
                  <c:v>0.45191380755723098</c:v>
                </c:pt>
                <c:pt idx="2973">
                  <c:v>0.45096454190149005</c:v>
                </c:pt>
                <c:pt idx="2974">
                  <c:v>0.45113955102165304</c:v>
                </c:pt>
                <c:pt idx="2975">
                  <c:v>0.45130239308620101</c:v>
                </c:pt>
                <c:pt idx="2976">
                  <c:v>0.451577198601954</c:v>
                </c:pt>
                <c:pt idx="2977">
                  <c:v>0.45183993107203702</c:v>
                </c:pt>
                <c:pt idx="2978">
                  <c:v>0.45201470278080003</c:v>
                </c:pt>
                <c:pt idx="2979">
                  <c:v>0.452189605742634</c:v>
                </c:pt>
                <c:pt idx="2980">
                  <c:v>0.45226120038270101</c:v>
                </c:pt>
                <c:pt idx="2981">
                  <c:v>0.45238149340642897</c:v>
                </c:pt>
                <c:pt idx="2982">
                  <c:v>0.45267124650253698</c:v>
                </c:pt>
                <c:pt idx="2983">
                  <c:v>0.45276725596097001</c:v>
                </c:pt>
                <c:pt idx="2984">
                  <c:v>0.45310242670507905</c:v>
                </c:pt>
                <c:pt idx="2985">
                  <c:v>0.45325190250862701</c:v>
                </c:pt>
                <c:pt idx="2986">
                  <c:v>0.45343184837982098</c:v>
                </c:pt>
                <c:pt idx="2987">
                  <c:v>0.45359024691537098</c:v>
                </c:pt>
                <c:pt idx="2988">
                  <c:v>0.45387682634884396</c:v>
                </c:pt>
                <c:pt idx="2989">
                  <c:v>0.45499013083960804</c:v>
                </c:pt>
                <c:pt idx="2990">
                  <c:v>0.45490501534580197</c:v>
                </c:pt>
                <c:pt idx="2991">
                  <c:v>0.45516200484136804</c:v>
                </c:pt>
                <c:pt idx="2992">
                  <c:v>0.45537167630277997</c:v>
                </c:pt>
                <c:pt idx="2993">
                  <c:v>0.45552172875136498</c:v>
                </c:pt>
                <c:pt idx="2994">
                  <c:v>0.455671541633067</c:v>
                </c:pt>
                <c:pt idx="2995">
                  <c:v>0.45596789291651396</c:v>
                </c:pt>
                <c:pt idx="2996">
                  <c:v>0.45611841125613095</c:v>
                </c:pt>
                <c:pt idx="2997">
                  <c:v>0.45626892959574805</c:v>
                </c:pt>
                <c:pt idx="2998">
                  <c:v>0.45656528087919501</c:v>
                </c:pt>
                <c:pt idx="2999">
                  <c:v>0.45678198043428497</c:v>
                </c:pt>
                <c:pt idx="3000">
                  <c:v>0.45698043973319202</c:v>
                </c:pt>
                <c:pt idx="3001">
                  <c:v>0.45708360278799198</c:v>
                </c:pt>
                <c:pt idx="3002">
                  <c:v>0.45730674476228705</c:v>
                </c:pt>
                <c:pt idx="3003">
                  <c:v>0.45756327018155596</c:v>
                </c:pt>
                <c:pt idx="3004">
                  <c:v>0.45775712843219096</c:v>
                </c:pt>
                <c:pt idx="3005">
                  <c:v>0.45801485105244899</c:v>
                </c:pt>
                <c:pt idx="3006">
                  <c:v>0.458134094886678</c:v>
                </c:pt>
                <c:pt idx="3007">
                  <c:v>0.45784536713573898</c:v>
                </c:pt>
                <c:pt idx="3008">
                  <c:v>0.45781828779150102</c:v>
                </c:pt>
                <c:pt idx="3009">
                  <c:v>0.45796371364334798</c:v>
                </c:pt>
                <c:pt idx="3010">
                  <c:v>0.458256451881496</c:v>
                </c:pt>
                <c:pt idx="3011">
                  <c:v>0.45842972586138997</c:v>
                </c:pt>
                <c:pt idx="3012">
                  <c:v>0.45877304012319697</c:v>
                </c:pt>
                <c:pt idx="3013">
                  <c:v>0.458849489286422</c:v>
                </c:pt>
                <c:pt idx="3014">
                  <c:v>0.45908688405643405</c:v>
                </c:pt>
                <c:pt idx="3015">
                  <c:v>0.45929496373378198</c:v>
                </c:pt>
                <c:pt idx="3016">
                  <c:v>0.45937313731422202</c:v>
                </c:pt>
                <c:pt idx="3017">
                  <c:v>0.45950879146851498</c:v>
                </c:pt>
                <c:pt idx="3018">
                  <c:v>0.45971802075733903</c:v>
                </c:pt>
                <c:pt idx="3019">
                  <c:v>0.45992726753680102</c:v>
                </c:pt>
                <c:pt idx="3020">
                  <c:v>0.46004910886273198</c:v>
                </c:pt>
                <c:pt idx="3021">
                  <c:v>0.46019453471458005</c:v>
                </c:pt>
                <c:pt idx="3022">
                  <c:v>0.46047331549776604</c:v>
                </c:pt>
                <c:pt idx="3023">
                  <c:v>0.46073255288584303</c:v>
                </c:pt>
                <c:pt idx="3024">
                  <c:v>0.46086287601430198</c:v>
                </c:pt>
                <c:pt idx="3025">
                  <c:v>0.46126728676046203</c:v>
                </c:pt>
                <c:pt idx="3026">
                  <c:v>0.46137469009376497</c:v>
                </c:pt>
                <c:pt idx="3027">
                  <c:v>0.46165999498355303</c:v>
                </c:pt>
                <c:pt idx="3028">
                  <c:v>0.46176645203198197</c:v>
                </c:pt>
                <c:pt idx="3029">
                  <c:v>0.46184120853709998</c:v>
                </c:pt>
                <c:pt idx="3030">
                  <c:v>0.46195145072502797</c:v>
                </c:pt>
                <c:pt idx="3031">
                  <c:v>0.46206121977051895</c:v>
                </c:pt>
                <c:pt idx="3032">
                  <c:v>0.46226135902156396</c:v>
                </c:pt>
                <c:pt idx="3033">
                  <c:v>0.462397624043553</c:v>
                </c:pt>
                <c:pt idx="3034">
                  <c:v>0.462559911899601</c:v>
                </c:pt>
                <c:pt idx="3035">
                  <c:v>0.46273544774389896</c:v>
                </c:pt>
                <c:pt idx="3036">
                  <c:v>0.46282439852214097</c:v>
                </c:pt>
                <c:pt idx="3037">
                  <c:v>0.46299331037231395</c:v>
                </c:pt>
                <c:pt idx="3038">
                  <c:v>0.46312437082749103</c:v>
                </c:pt>
                <c:pt idx="3039">
                  <c:v>0.46329375582010102</c:v>
                </c:pt>
                <c:pt idx="3040">
                  <c:v>0.46345345529983295</c:v>
                </c:pt>
                <c:pt idx="3041">
                  <c:v>0.463522283617394</c:v>
                </c:pt>
                <c:pt idx="3042">
                  <c:v>0.46362069724438604</c:v>
                </c:pt>
                <c:pt idx="3043">
                  <c:v>0.46376216683318605</c:v>
                </c:pt>
                <c:pt idx="3044">
                  <c:v>0.46386862388161498</c:v>
                </c:pt>
                <c:pt idx="3045">
                  <c:v>0.46405835399903606</c:v>
                </c:pt>
                <c:pt idx="3046">
                  <c:v>0.464172854468901</c:v>
                </c:pt>
                <c:pt idx="3047">
                  <c:v>0.46424783533214897</c:v>
                </c:pt>
                <c:pt idx="3048">
                  <c:v>0.46452834053255099</c:v>
                </c:pt>
                <c:pt idx="3049">
                  <c:v>0.46472507491081505</c:v>
                </c:pt>
                <c:pt idx="3050">
                  <c:v>0.46485403620076904</c:v>
                </c:pt>
                <c:pt idx="3051">
                  <c:v>0.46509050054483303</c:v>
                </c:pt>
                <c:pt idx="3052">
                  <c:v>0.46524109964832705</c:v>
                </c:pt>
                <c:pt idx="3053">
                  <c:v>0.46536985613375803</c:v>
                </c:pt>
                <c:pt idx="3054">
                  <c:v>0.46547839063979701</c:v>
                </c:pt>
                <c:pt idx="3055">
                  <c:v>0.465640302391501</c:v>
                </c:pt>
                <c:pt idx="3056">
                  <c:v>0.46574980272692501</c:v>
                </c:pt>
                <c:pt idx="3057">
                  <c:v>0.46592914211734704</c:v>
                </c:pt>
                <c:pt idx="3058">
                  <c:v>0.46620102523167095</c:v>
                </c:pt>
                <c:pt idx="3059">
                  <c:v>0.46629529337278997</c:v>
                </c:pt>
                <c:pt idx="3060">
                  <c:v>0.46645279014514696</c:v>
                </c:pt>
                <c:pt idx="3061">
                  <c:v>0.46659361755108597</c:v>
                </c:pt>
                <c:pt idx="3062">
                  <c:v>0.46672812209390202</c:v>
                </c:pt>
                <c:pt idx="3063">
                  <c:v>0.46687124872279595</c:v>
                </c:pt>
                <c:pt idx="3064">
                  <c:v>0.46704541486157003</c:v>
                </c:pt>
                <c:pt idx="3065">
                  <c:v>0.46724200500415003</c:v>
                </c:pt>
                <c:pt idx="3066">
                  <c:v>0.46735298633914102</c:v>
                </c:pt>
                <c:pt idx="3067">
                  <c:v>0.46763287585226598</c:v>
                </c:pt>
                <c:pt idx="3068">
                  <c:v>0.46776118110296305</c:v>
                </c:pt>
                <c:pt idx="3069">
                  <c:v>0.46783198021781403</c:v>
                </c:pt>
                <c:pt idx="3070">
                  <c:v>0.46799397122026298</c:v>
                </c:pt>
                <c:pt idx="3071">
                  <c:v>0.468117945492034</c:v>
                </c:pt>
                <c:pt idx="3072">
                  <c:v>0.46825707819004703</c:v>
                </c:pt>
                <c:pt idx="3073">
                  <c:v>0.46841732441032802</c:v>
                </c:pt>
                <c:pt idx="3074">
                  <c:v>0.468696131178721</c:v>
                </c:pt>
                <c:pt idx="3075">
                  <c:v>0.46881793996102805</c:v>
                </c:pt>
                <c:pt idx="3076">
                  <c:v>0.46886937033578102</c:v>
                </c:pt>
                <c:pt idx="3077">
                  <c:v>0.46903015792842695</c:v>
                </c:pt>
                <c:pt idx="3078">
                  <c:v>0.46920989355387599</c:v>
                </c:pt>
                <c:pt idx="3079">
                  <c:v>0.469391794668789</c:v>
                </c:pt>
                <c:pt idx="3080">
                  <c:v>0.46947408326839302</c:v>
                </c:pt>
                <c:pt idx="3081">
                  <c:v>0.46958560597575005</c:v>
                </c:pt>
                <c:pt idx="3082">
                  <c:v>0.46974693494076203</c:v>
                </c:pt>
                <c:pt idx="3083">
                  <c:v>0.46998568015408504</c:v>
                </c:pt>
                <c:pt idx="3084">
                  <c:v>0.47009016502068701</c:v>
                </c:pt>
                <c:pt idx="3085">
                  <c:v>0.47024770437913799</c:v>
                </c:pt>
                <c:pt idx="3086">
                  <c:v>0.47031736833751803</c:v>
                </c:pt>
                <c:pt idx="3087">
                  <c:v>0.470329240991885</c:v>
                </c:pt>
                <c:pt idx="3088">
                  <c:v>0.470344855942882</c:v>
                </c:pt>
                <c:pt idx="3089">
                  <c:v>0.47035787189997202</c:v>
                </c:pt>
                <c:pt idx="3090">
                  <c:v>0.47039746812989802</c:v>
                </c:pt>
                <c:pt idx="3091">
                  <c:v>0.47051560892205102</c:v>
                </c:pt>
                <c:pt idx="3092">
                  <c:v>0.47069656603783605</c:v>
                </c:pt>
                <c:pt idx="3093">
                  <c:v>0.470833724616043</c:v>
                </c:pt>
                <c:pt idx="3094">
                  <c:v>0.471040663155888</c:v>
                </c:pt>
                <c:pt idx="3095">
                  <c:v>0.47123261325226595</c:v>
                </c:pt>
                <c:pt idx="3096">
                  <c:v>0.47142285459407696</c:v>
                </c:pt>
                <c:pt idx="3097">
                  <c:v>0.47152082318926103</c:v>
                </c:pt>
                <c:pt idx="3098">
                  <c:v>0.47162036940281604</c:v>
                </c:pt>
                <c:pt idx="3099">
                  <c:v>0.47182669025678403</c:v>
                </c:pt>
                <c:pt idx="3100">
                  <c:v>0.47193906139335395</c:v>
                </c:pt>
                <c:pt idx="3101">
                  <c:v>0.47207967775084303</c:v>
                </c:pt>
                <c:pt idx="3102">
                  <c:v>0.47220261626156101</c:v>
                </c:pt>
                <c:pt idx="3103">
                  <c:v>0.47236897861748095</c:v>
                </c:pt>
                <c:pt idx="3104">
                  <c:v>0.47249691645093395</c:v>
                </c:pt>
                <c:pt idx="3105">
                  <c:v>0.47264502466353497</c:v>
                </c:pt>
                <c:pt idx="3106">
                  <c:v>0.47281503214492504</c:v>
                </c:pt>
                <c:pt idx="3107">
                  <c:v>0.47292798626815402</c:v>
                </c:pt>
                <c:pt idx="3108">
                  <c:v>0.47309050189443302</c:v>
                </c:pt>
                <c:pt idx="3109">
                  <c:v>0.47326281456201202</c:v>
                </c:pt>
                <c:pt idx="3110">
                  <c:v>0.47331157749802499</c:v>
                </c:pt>
                <c:pt idx="3111">
                  <c:v>0.47331727465603102</c:v>
                </c:pt>
                <c:pt idx="3112">
                  <c:v>0.47333067617024205</c:v>
                </c:pt>
                <c:pt idx="3113">
                  <c:v>0.47334190151227995</c:v>
                </c:pt>
                <c:pt idx="3114">
                  <c:v>0.47335277606237902</c:v>
                </c:pt>
                <c:pt idx="3115">
                  <c:v>0.47339138256754199</c:v>
                </c:pt>
                <c:pt idx="3116">
                  <c:v>0.47366236635506498</c:v>
                </c:pt>
                <c:pt idx="3117">
                  <c:v>0.47377782901235799</c:v>
                </c:pt>
                <c:pt idx="3118">
                  <c:v>0.47394336476082299</c:v>
                </c:pt>
                <c:pt idx="3119">
                  <c:v>0.47416190947565195</c:v>
                </c:pt>
                <c:pt idx="3120">
                  <c:v>0.47427835636420401</c:v>
                </c:pt>
                <c:pt idx="3121">
                  <c:v>0.47439461167656904</c:v>
                </c:pt>
                <c:pt idx="3122">
                  <c:v>0.47443730636707604</c:v>
                </c:pt>
                <c:pt idx="3123">
                  <c:v>0.47456248677226898</c:v>
                </c:pt>
                <c:pt idx="3124">
                  <c:v>0.47467678827270798</c:v>
                </c:pt>
                <c:pt idx="3125">
                  <c:v>0.47487295697106802</c:v>
                </c:pt>
                <c:pt idx="3126">
                  <c:v>0.47502553262534697</c:v>
                </c:pt>
                <c:pt idx="3127">
                  <c:v>0.47523701779865402</c:v>
                </c:pt>
                <c:pt idx="3128">
                  <c:v>0.47544909206715102</c:v>
                </c:pt>
                <c:pt idx="3129">
                  <c:v>0.47561924228587404</c:v>
                </c:pt>
                <c:pt idx="3130">
                  <c:v>0.47577132713622805</c:v>
                </c:pt>
                <c:pt idx="3131">
                  <c:v>0.47584142946386998</c:v>
                </c:pt>
                <c:pt idx="3132">
                  <c:v>0.475984303281483</c:v>
                </c:pt>
                <c:pt idx="3133">
                  <c:v>0.47609356220530497</c:v>
                </c:pt>
                <c:pt idx="3134">
                  <c:v>0.47623082138463702</c:v>
                </c:pt>
                <c:pt idx="3135">
                  <c:v>0.47637670038403102</c:v>
                </c:pt>
                <c:pt idx="3136">
                  <c:v>0.47648647705651703</c:v>
                </c:pt>
                <c:pt idx="3137">
                  <c:v>0.47664402764438796</c:v>
                </c:pt>
                <c:pt idx="3138">
                  <c:v>0.47672928817108196</c:v>
                </c:pt>
                <c:pt idx="3139">
                  <c:v>0.47682324956024302</c:v>
                </c:pt>
                <c:pt idx="3140">
                  <c:v>0.47701210264934901</c:v>
                </c:pt>
                <c:pt idx="3141">
                  <c:v>0.47706931676255104</c:v>
                </c:pt>
                <c:pt idx="3142">
                  <c:v>0.47716141753014396</c:v>
                </c:pt>
                <c:pt idx="3143">
                  <c:v>0.47726789221590604</c:v>
                </c:pt>
                <c:pt idx="3144">
                  <c:v>0.47737492385502001</c:v>
                </c:pt>
                <c:pt idx="3145">
                  <c:v>0.47748935208142496</c:v>
                </c:pt>
                <c:pt idx="3146">
                  <c:v>0.477580987693626</c:v>
                </c:pt>
                <c:pt idx="3147">
                  <c:v>0.47770099778473296</c:v>
                </c:pt>
                <c:pt idx="3148">
                  <c:v>0.47780937899104303</c:v>
                </c:pt>
                <c:pt idx="3149">
                  <c:v>0.47798094597450902</c:v>
                </c:pt>
                <c:pt idx="3150">
                  <c:v>0.47806102805805295</c:v>
                </c:pt>
                <c:pt idx="3151">
                  <c:v>0.47816940926436302</c:v>
                </c:pt>
                <c:pt idx="3152">
                  <c:v>0.47825081222615295</c:v>
                </c:pt>
                <c:pt idx="3153">
                  <c:v>0.47832437031859398</c:v>
                </c:pt>
                <c:pt idx="3154">
                  <c:v>0.47839314900786101</c:v>
                </c:pt>
                <c:pt idx="3155">
                  <c:v>0.47860293408960097</c:v>
                </c:pt>
                <c:pt idx="3156">
                  <c:v>0.47868991814788397</c:v>
                </c:pt>
                <c:pt idx="3157">
                  <c:v>0.47882760414388303</c:v>
                </c:pt>
                <c:pt idx="3158">
                  <c:v>0.47893536222393496</c:v>
                </c:pt>
                <c:pt idx="3159">
                  <c:v>0.47897040684919201</c:v>
                </c:pt>
                <c:pt idx="3160">
                  <c:v>0.47909972004813695</c:v>
                </c:pt>
                <c:pt idx="3161">
                  <c:v>0.479147631053501</c:v>
                </c:pt>
                <c:pt idx="3162">
                  <c:v>0.47924903492893201</c:v>
                </c:pt>
                <c:pt idx="3163">
                  <c:v>0.47917989538160299</c:v>
                </c:pt>
                <c:pt idx="3164">
                  <c:v>0.47906664964153201</c:v>
                </c:pt>
                <c:pt idx="3165">
                  <c:v>0.479138301064302</c:v>
                </c:pt>
                <c:pt idx="3166">
                  <c:v>0.47930876588710203</c:v>
                </c:pt>
                <c:pt idx="3167">
                  <c:v>0.47937667083025004</c:v>
                </c:pt>
                <c:pt idx="3168">
                  <c:v>0.47941460393642299</c:v>
                </c:pt>
                <c:pt idx="3169">
                  <c:v>0.47956727298101798</c:v>
                </c:pt>
                <c:pt idx="3170">
                  <c:v>0.47966702300095299</c:v>
                </c:pt>
                <c:pt idx="3171">
                  <c:v>0.47973633287396</c:v>
                </c:pt>
                <c:pt idx="3172">
                  <c:v>0.47987736709429396</c:v>
                </c:pt>
                <c:pt idx="3173">
                  <c:v>0.47993723784368802</c:v>
                </c:pt>
                <c:pt idx="3174">
                  <c:v>0.48006555477074098</c:v>
                </c:pt>
                <c:pt idx="3175">
                  <c:v>0.48025287875183897</c:v>
                </c:pt>
                <c:pt idx="3176">
                  <c:v>0.48036761469026201</c:v>
                </c:pt>
                <c:pt idx="3177">
                  <c:v>0.48053386472348703</c:v>
                </c:pt>
                <c:pt idx="3178">
                  <c:v>0.48062939995384801</c:v>
                </c:pt>
                <c:pt idx="3179">
                  <c:v>0.48068138235860303</c:v>
                </c:pt>
                <c:pt idx="3180">
                  <c:v>0.48080314294631699</c:v>
                </c:pt>
                <c:pt idx="3181">
                  <c:v>0.48103870285254802</c:v>
                </c:pt>
                <c:pt idx="3182">
                  <c:v>0.48108740708763398</c:v>
                </c:pt>
                <c:pt idx="3183">
                  <c:v>0.48114969231134896</c:v>
                </c:pt>
                <c:pt idx="3184">
                  <c:v>0.48126395993981996</c:v>
                </c:pt>
                <c:pt idx="3185">
                  <c:v>0.48134184316134498</c:v>
                </c:pt>
                <c:pt idx="3186">
                  <c:v>0.48148547054746904</c:v>
                </c:pt>
                <c:pt idx="3187">
                  <c:v>0.48157928823795504</c:v>
                </c:pt>
                <c:pt idx="3188">
                  <c:v>0.48166764311908705</c:v>
                </c:pt>
                <c:pt idx="3189">
                  <c:v>0.48215199891774796</c:v>
                </c:pt>
                <c:pt idx="3190">
                  <c:v>0.48210958303934204</c:v>
                </c:pt>
                <c:pt idx="3191">
                  <c:v>0.48206253131030796</c:v>
                </c:pt>
                <c:pt idx="3192">
                  <c:v>0.48210724230128799</c:v>
                </c:pt>
                <c:pt idx="3193">
                  <c:v>0.48227582945153502</c:v>
                </c:pt>
                <c:pt idx="3194">
                  <c:v>0.48232166291891199</c:v>
                </c:pt>
                <c:pt idx="3195">
                  <c:v>0.48246982577563002</c:v>
                </c:pt>
                <c:pt idx="3196">
                  <c:v>0.48257293597685602</c:v>
                </c:pt>
                <c:pt idx="3197">
                  <c:v>0.48275082429699001</c:v>
                </c:pt>
                <c:pt idx="3198">
                  <c:v>0.48288319550126801</c:v>
                </c:pt>
                <c:pt idx="3199">
                  <c:v>0.48292221017200199</c:v>
                </c:pt>
                <c:pt idx="3200">
                  <c:v>0.48310985215982005</c:v>
                </c:pt>
                <c:pt idx="3201">
                  <c:v>0.48319345502568001</c:v>
                </c:pt>
                <c:pt idx="3202">
                  <c:v>0.48332489730922501</c:v>
                </c:pt>
                <c:pt idx="3203">
                  <c:v>0.48338620607752203</c:v>
                </c:pt>
                <c:pt idx="3204">
                  <c:v>0.48357059684277903</c:v>
                </c:pt>
                <c:pt idx="3205">
                  <c:v>0.48368996315681101</c:v>
                </c:pt>
                <c:pt idx="3206">
                  <c:v>0.48377588832450003</c:v>
                </c:pt>
                <c:pt idx="3207">
                  <c:v>0.48382186990072296</c:v>
                </c:pt>
                <c:pt idx="3208">
                  <c:v>0.48399139793427104</c:v>
                </c:pt>
                <c:pt idx="3209">
                  <c:v>0.48404806209890905</c:v>
                </c:pt>
                <c:pt idx="3210">
                  <c:v>0.48422362811721398</c:v>
                </c:pt>
                <c:pt idx="3211">
                  <c:v>0.48425660480319199</c:v>
                </c:pt>
                <c:pt idx="3212">
                  <c:v>0.48440720392334502</c:v>
                </c:pt>
                <c:pt idx="3213">
                  <c:v>0.48447397225442601</c:v>
                </c:pt>
                <c:pt idx="3214">
                  <c:v>0.48452931152823397</c:v>
                </c:pt>
                <c:pt idx="3215">
                  <c:v>0.48471131150139402</c:v>
                </c:pt>
                <c:pt idx="3216">
                  <c:v>0.484835322419085</c:v>
                </c:pt>
                <c:pt idx="3217">
                  <c:v>0.48493812632158195</c:v>
                </c:pt>
                <c:pt idx="3218">
                  <c:v>0.48501005990424495</c:v>
                </c:pt>
                <c:pt idx="3219">
                  <c:v>0.48506954261734703</c:v>
                </c:pt>
                <c:pt idx="3220">
                  <c:v>0.485096990748346</c:v>
                </c:pt>
                <c:pt idx="3221">
                  <c:v>0.48514848264226096</c:v>
                </c:pt>
                <c:pt idx="3222">
                  <c:v>0.48518283915806804</c:v>
                </c:pt>
                <c:pt idx="3223">
                  <c:v>0.48522640482411805</c:v>
                </c:pt>
                <c:pt idx="3224">
                  <c:v>0.48524036077207799</c:v>
                </c:pt>
                <c:pt idx="3225">
                  <c:v>0.485258729857027</c:v>
                </c:pt>
                <c:pt idx="3226">
                  <c:v>0.48527685644580498</c:v>
                </c:pt>
                <c:pt idx="3227">
                  <c:v>0.48529170933627497</c:v>
                </c:pt>
                <c:pt idx="3228">
                  <c:v>0.48536676043509397</c:v>
                </c:pt>
                <c:pt idx="3229">
                  <c:v>0.48546539468160899</c:v>
                </c:pt>
                <c:pt idx="3230">
                  <c:v>0.485706719804749</c:v>
                </c:pt>
                <c:pt idx="3231">
                  <c:v>0.48579986760410698</c:v>
                </c:pt>
                <c:pt idx="3232">
                  <c:v>0.48591097437535202</c:v>
                </c:pt>
                <c:pt idx="3233">
                  <c:v>0.48602474238662696</c:v>
                </c:pt>
                <c:pt idx="3234">
                  <c:v>0.48628142868111002</c:v>
                </c:pt>
                <c:pt idx="3235">
                  <c:v>0.48654967198250998</c:v>
                </c:pt>
                <c:pt idx="3236">
                  <c:v>0.486655456273696</c:v>
                </c:pt>
                <c:pt idx="3237">
                  <c:v>0.48678652234516495</c:v>
                </c:pt>
                <c:pt idx="3238">
                  <c:v>0.48691359655658895</c:v>
                </c:pt>
                <c:pt idx="3239">
                  <c:v>0.48706329130826598</c:v>
                </c:pt>
                <c:pt idx="3240">
                  <c:v>0.48724092908025696</c:v>
                </c:pt>
                <c:pt idx="3241">
                  <c:v>0.48730213760094299</c:v>
                </c:pt>
                <c:pt idx="3242">
                  <c:v>0.48751632944747902</c:v>
                </c:pt>
                <c:pt idx="3243">
                  <c:v>0.48769267457531995</c:v>
                </c:pt>
                <c:pt idx="3244">
                  <c:v>0.48784905563905601</c:v>
                </c:pt>
                <c:pt idx="3245">
                  <c:v>0.48790679173629103</c:v>
                </c:pt>
                <c:pt idx="3246">
                  <c:v>0.48795537403544997</c:v>
                </c:pt>
                <c:pt idx="3247">
                  <c:v>0.48799158058891101</c:v>
                </c:pt>
                <c:pt idx="3248">
                  <c:v>0.48812461875163604</c:v>
                </c:pt>
                <c:pt idx="3249">
                  <c:v>0.48821447315068001</c:v>
                </c:pt>
                <c:pt idx="3250">
                  <c:v>0.48832706812969595</c:v>
                </c:pt>
                <c:pt idx="3251">
                  <c:v>0.48840562893601802</c:v>
                </c:pt>
                <c:pt idx="3252">
                  <c:v>0.48855509781302697</c:v>
                </c:pt>
                <c:pt idx="3253">
                  <c:v>0.48861699158421701</c:v>
                </c:pt>
                <c:pt idx="3254">
                  <c:v>0.48869049339145498</c:v>
                </c:pt>
                <c:pt idx="3255">
                  <c:v>0.48889390073814698</c:v>
                </c:pt>
                <c:pt idx="3256">
                  <c:v>0.48904140601523305</c:v>
                </c:pt>
                <c:pt idx="3257">
                  <c:v>0.48908506597601098</c:v>
                </c:pt>
                <c:pt idx="3258">
                  <c:v>0.48920009606016301</c:v>
                </c:pt>
                <c:pt idx="3259">
                  <c:v>0.48935533407092202</c:v>
                </c:pt>
                <c:pt idx="3260">
                  <c:v>0.48946504220004095</c:v>
                </c:pt>
                <c:pt idx="3261">
                  <c:v>0.48951730658773296</c:v>
                </c:pt>
                <c:pt idx="3262">
                  <c:v>0.48963800612549901</c:v>
                </c:pt>
                <c:pt idx="3263">
                  <c:v>0.48977627427449399</c:v>
                </c:pt>
                <c:pt idx="3264">
                  <c:v>0.48990057876413995</c:v>
                </c:pt>
                <c:pt idx="3265">
                  <c:v>0.48998674437627998</c:v>
                </c:pt>
                <c:pt idx="3266">
                  <c:v>0.49018403066855798</c:v>
                </c:pt>
                <c:pt idx="3267">
                  <c:v>0.49027537563443402</c:v>
                </c:pt>
                <c:pt idx="3268">
                  <c:v>0.49034976998808599</c:v>
                </c:pt>
                <c:pt idx="3269">
                  <c:v>0.49049241938793897</c:v>
                </c:pt>
                <c:pt idx="3270">
                  <c:v>0.490629925940127</c:v>
                </c:pt>
                <c:pt idx="3271">
                  <c:v>0.49076000524082797</c:v>
                </c:pt>
                <c:pt idx="3272">
                  <c:v>0.490786961711138</c:v>
                </c:pt>
                <c:pt idx="3273">
                  <c:v>0.49080709896146602</c:v>
                </c:pt>
                <c:pt idx="3274">
                  <c:v>0.490908633006374</c:v>
                </c:pt>
                <c:pt idx="3275">
                  <c:v>0.49096008917392897</c:v>
                </c:pt>
                <c:pt idx="3276">
                  <c:v>0.49103957057559799</c:v>
                </c:pt>
                <c:pt idx="3277">
                  <c:v>0.49114406718069104</c:v>
                </c:pt>
                <c:pt idx="3278">
                  <c:v>0.49114110696948399</c:v>
                </c:pt>
                <c:pt idx="3279">
                  <c:v>0.491137173538153</c:v>
                </c:pt>
                <c:pt idx="3280">
                  <c:v>0.491134044709583</c:v>
                </c:pt>
                <c:pt idx="3281">
                  <c:v>0.49113073947178498</c:v>
                </c:pt>
                <c:pt idx="3282">
                  <c:v>0.49112691417602305</c:v>
                </c:pt>
                <c:pt idx="3283">
                  <c:v>0.491124667672168</c:v>
                </c:pt>
                <c:pt idx="3284">
                  <c:v>0.49113417907134005</c:v>
                </c:pt>
                <c:pt idx="3285">
                  <c:v>0.491150612968136</c:v>
                </c:pt>
                <c:pt idx="3286">
                  <c:v>0.491158998757939</c:v>
                </c:pt>
                <c:pt idx="3287">
                  <c:v>0.49117982253127501</c:v>
                </c:pt>
                <c:pt idx="3288">
                  <c:v>0.49118899624763701</c:v>
                </c:pt>
                <c:pt idx="3289">
                  <c:v>0.49120610551005395</c:v>
                </c:pt>
                <c:pt idx="3290">
                  <c:v>0.49121375965376701</c:v>
                </c:pt>
                <c:pt idx="3291">
                  <c:v>0.49122736564253899</c:v>
                </c:pt>
                <c:pt idx="3292">
                  <c:v>0.49159641871279103</c:v>
                </c:pt>
                <c:pt idx="3293">
                  <c:v>0.49188872111400295</c:v>
                </c:pt>
                <c:pt idx="3294">
                  <c:v>0.49204566200055899</c:v>
                </c:pt>
                <c:pt idx="3295">
                  <c:v>0.49240622531184297</c:v>
                </c:pt>
                <c:pt idx="3296">
                  <c:v>0.492643018250015</c:v>
                </c:pt>
                <c:pt idx="3297">
                  <c:v>0.49278916945062101</c:v>
                </c:pt>
                <c:pt idx="3298">
                  <c:v>0.49311678355130795</c:v>
                </c:pt>
                <c:pt idx="3299">
                  <c:v>0.49331945377276798</c:v>
                </c:pt>
                <c:pt idx="3300">
                  <c:v>0.49344354426427295</c:v>
                </c:pt>
                <c:pt idx="3301">
                  <c:v>0.493732075210217</c:v>
                </c:pt>
                <c:pt idx="3302">
                  <c:v>0.49386241564303202</c:v>
                </c:pt>
                <c:pt idx="3303">
                  <c:v>0.493966123046231</c:v>
                </c:pt>
                <c:pt idx="3304">
                  <c:v>0.49404281926707205</c:v>
                </c:pt>
                <c:pt idx="3305">
                  <c:v>0.49402670827774597</c:v>
                </c:pt>
                <c:pt idx="3306">
                  <c:v>0.49399612463292697</c:v>
                </c:pt>
                <c:pt idx="3307">
                  <c:v>0.49398117262879304</c:v>
                </c:pt>
                <c:pt idx="3308">
                  <c:v>0.49395952135007903</c:v>
                </c:pt>
                <c:pt idx="3309">
                  <c:v>0.49394655836394996</c:v>
                </c:pt>
                <c:pt idx="3310">
                  <c:v>0.494008844740908</c:v>
                </c:pt>
                <c:pt idx="3311">
                  <c:v>0.49408489206161299</c:v>
                </c:pt>
                <c:pt idx="3312">
                  <c:v>0.49414898908906402</c:v>
                </c:pt>
                <c:pt idx="3313">
                  <c:v>0.49425282520028602</c:v>
                </c:pt>
                <c:pt idx="3314">
                  <c:v>0.49426545847252501</c:v>
                </c:pt>
                <c:pt idx="3315">
                  <c:v>0.49428224589487302</c:v>
                </c:pt>
                <c:pt idx="3316">
                  <c:v>0.494291427429284</c:v>
                </c:pt>
                <c:pt idx="3317">
                  <c:v>0.49430612988634803</c:v>
                </c:pt>
                <c:pt idx="3318">
                  <c:v>0.49432101237349801</c:v>
                </c:pt>
                <c:pt idx="3319">
                  <c:v>0.49433001387782305</c:v>
                </c:pt>
                <c:pt idx="3320">
                  <c:v>0.49435045133223698</c:v>
                </c:pt>
                <c:pt idx="3321">
                  <c:v>0.49436211924324802</c:v>
                </c:pt>
                <c:pt idx="3322">
                  <c:v>0.49437814192094598</c:v>
                </c:pt>
                <c:pt idx="3323">
                  <c:v>0.49438491110299199</c:v>
                </c:pt>
                <c:pt idx="3324">
                  <c:v>0.49474639475054505</c:v>
                </c:pt>
                <c:pt idx="3325">
                  <c:v>0.49500954710429401</c:v>
                </c:pt>
                <c:pt idx="3326">
                  <c:v>0.49546803230824099</c:v>
                </c:pt>
                <c:pt idx="3327">
                  <c:v>0.49580503852652702</c:v>
                </c:pt>
                <c:pt idx="3328">
                  <c:v>0.49617731283742394</c:v>
                </c:pt>
                <c:pt idx="3329">
                  <c:v>0.49655381298830803</c:v>
                </c:pt>
                <c:pt idx="3330">
                  <c:v>0.49681475095573102</c:v>
                </c:pt>
                <c:pt idx="3331">
                  <c:v>0.49666635385886504</c:v>
                </c:pt>
                <c:pt idx="3332">
                  <c:v>0.49671219240359299</c:v>
                </c:pt>
                <c:pt idx="3333">
                  <c:v>0.49674723342445204</c:v>
                </c:pt>
                <c:pt idx="3334">
                  <c:v>0.49677025456024904</c:v>
                </c:pt>
                <c:pt idx="3335">
                  <c:v>0.496819760188556</c:v>
                </c:pt>
                <c:pt idx="3336">
                  <c:v>0.49686925638455104</c:v>
                </c:pt>
                <c:pt idx="3337">
                  <c:v>0.49691551181532301</c:v>
                </c:pt>
                <c:pt idx="3338">
                  <c:v>0.49696848080034195</c:v>
                </c:pt>
                <c:pt idx="3339">
                  <c:v>0.49701778270178398</c:v>
                </c:pt>
                <c:pt idx="3340">
                  <c:v>0.49705954670920305</c:v>
                </c:pt>
                <c:pt idx="3341">
                  <c:v>0.49710724791260197</c:v>
                </c:pt>
                <c:pt idx="3342">
                  <c:v>0.49714445008959596</c:v>
                </c:pt>
                <c:pt idx="3343">
                  <c:v>0.49719763542411399</c:v>
                </c:pt>
                <c:pt idx="3344">
                  <c:v>0.49727865349845601</c:v>
                </c:pt>
                <c:pt idx="3345">
                  <c:v>0.49734975099226697</c:v>
                </c:pt>
                <c:pt idx="3346">
                  <c:v>0.49741031740029396</c:v>
                </c:pt>
                <c:pt idx="3347">
                  <c:v>0.49748690045623201</c:v>
                </c:pt>
                <c:pt idx="3348">
                  <c:v>0.49766158905740898</c:v>
                </c:pt>
                <c:pt idx="3349">
                  <c:v>0.49791634326745804</c:v>
                </c:pt>
                <c:pt idx="3350">
                  <c:v>0.498010238390591</c:v>
                </c:pt>
                <c:pt idx="3351">
                  <c:v>0.49815945157076302</c:v>
                </c:pt>
                <c:pt idx="3352">
                  <c:v>0.49827518276904303</c:v>
                </c:pt>
                <c:pt idx="3353">
                  <c:v>0.498511012380632</c:v>
                </c:pt>
                <c:pt idx="3354">
                  <c:v>0.49863620587814195</c:v>
                </c:pt>
                <c:pt idx="3355">
                  <c:v>0.49887349122807401</c:v>
                </c:pt>
                <c:pt idx="3356">
                  <c:v>0.49896374700534896</c:v>
                </c:pt>
                <c:pt idx="3357">
                  <c:v>0.49905412864157705</c:v>
                </c:pt>
                <c:pt idx="3358">
                  <c:v>0.49919957661693803</c:v>
                </c:pt>
                <c:pt idx="3359">
                  <c:v>0.49932893647272403</c:v>
                </c:pt>
                <c:pt idx="3360">
                  <c:v>0.49941720949923796</c:v>
                </c:pt>
                <c:pt idx="3361">
                  <c:v>0.49952420626745897</c:v>
                </c:pt>
                <c:pt idx="3362">
                  <c:v>0.49973467368939095</c:v>
                </c:pt>
                <c:pt idx="3363">
                  <c:v>0.49977189632549501</c:v>
                </c:pt>
                <c:pt idx="3364">
                  <c:v>0.49979325706474798</c:v>
                </c:pt>
                <c:pt idx="3365">
                  <c:v>0.49981869576331395</c:v>
                </c:pt>
                <c:pt idx="3366">
                  <c:v>0.49983442503494602</c:v>
                </c:pt>
                <c:pt idx="3367">
                  <c:v>0.49984814216325202</c:v>
                </c:pt>
                <c:pt idx="3368">
                  <c:v>0.49986899059482803</c:v>
                </c:pt>
                <c:pt idx="3369">
                  <c:v>0.49989268159654598</c:v>
                </c:pt>
                <c:pt idx="3370">
                  <c:v>0.49991316848737499</c:v>
                </c:pt>
                <c:pt idx="3371">
                  <c:v>0.49993132511574001</c:v>
                </c:pt>
                <c:pt idx="3372">
                  <c:v>0.4999444328421</c:v>
                </c:pt>
                <c:pt idx="3373">
                  <c:v>0.49996715290112403</c:v>
                </c:pt>
                <c:pt idx="3374">
                  <c:v>0.50002195329875598</c:v>
                </c:pt>
                <c:pt idx="3375">
                  <c:v>0.50005746348992397</c:v>
                </c:pt>
                <c:pt idx="3376">
                  <c:v>0.50018832512033695</c:v>
                </c:pt>
                <c:pt idx="3377">
                  <c:v>0.50022796451193807</c:v>
                </c:pt>
                <c:pt idx="3378">
                  <c:v>0.50023235164865298</c:v>
                </c:pt>
                <c:pt idx="3379">
                  <c:v>0.500235618289258</c:v>
                </c:pt>
                <c:pt idx="3380">
                  <c:v>0.50024139408858792</c:v>
                </c:pt>
                <c:pt idx="3381">
                  <c:v>0.50024575953959305</c:v>
                </c:pt>
                <c:pt idx="3382">
                  <c:v>0.500250741189327</c:v>
                </c:pt>
                <c:pt idx="3383">
                  <c:v>0.50025687245053807</c:v>
                </c:pt>
                <c:pt idx="3384">
                  <c:v>0.50026172774278599</c:v>
                </c:pt>
                <c:pt idx="3385">
                  <c:v>0.50041618489751394</c:v>
                </c:pt>
                <c:pt idx="3386">
                  <c:v>0.50060180064409499</c:v>
                </c:pt>
                <c:pt idx="3387">
                  <c:v>0.50095954723258895</c:v>
                </c:pt>
                <c:pt idx="3388">
                  <c:v>0.50105790771368297</c:v>
                </c:pt>
                <c:pt idx="3389">
                  <c:v>0.50122210625873398</c:v>
                </c:pt>
                <c:pt idx="3390">
                  <c:v>0.50140137616782399</c:v>
                </c:pt>
                <c:pt idx="3391">
                  <c:v>0.50164648414087298</c:v>
                </c:pt>
                <c:pt idx="3392">
                  <c:v>0.50190190409984203</c:v>
                </c:pt>
                <c:pt idx="3393">
                  <c:v>0.502282470672195</c:v>
                </c:pt>
                <c:pt idx="3394">
                  <c:v>0.50243971382711305</c:v>
                </c:pt>
                <c:pt idx="3395">
                  <c:v>0.50253413195594698</c:v>
                </c:pt>
                <c:pt idx="3396">
                  <c:v>0.50254534920456395</c:v>
                </c:pt>
                <c:pt idx="3397">
                  <c:v>0.50255016334978397</c:v>
                </c:pt>
                <c:pt idx="3398">
                  <c:v>0.50260936229313402</c:v>
                </c:pt>
                <c:pt idx="3399">
                  <c:v>0.50267701250697594</c:v>
                </c:pt>
                <c:pt idx="3400">
                  <c:v>0.50276746596391297</c:v>
                </c:pt>
                <c:pt idx="3401">
                  <c:v>0.50277246858215707</c:v>
                </c:pt>
                <c:pt idx="3402">
                  <c:v>0.50282715782005005</c:v>
                </c:pt>
                <c:pt idx="3403">
                  <c:v>0.50287967876216799</c:v>
                </c:pt>
                <c:pt idx="3404">
                  <c:v>0.502943763948422</c:v>
                </c:pt>
                <c:pt idx="3405">
                  <c:v>0.502984238802898</c:v>
                </c:pt>
                <c:pt idx="3406">
                  <c:v>0.50306759772937792</c:v>
                </c:pt>
                <c:pt idx="3407">
                  <c:v>0.50312606853767106</c:v>
                </c:pt>
                <c:pt idx="3408">
                  <c:v>0.50324153120248094</c:v>
                </c:pt>
                <c:pt idx="3409">
                  <c:v>0.50334293898523508</c:v>
                </c:pt>
                <c:pt idx="3410">
                  <c:v>0.50342015303301801</c:v>
                </c:pt>
                <c:pt idx="3411">
                  <c:v>0.50348861615538498</c:v>
                </c:pt>
                <c:pt idx="3412">
                  <c:v>0.50360340770642298</c:v>
                </c:pt>
                <c:pt idx="3413">
                  <c:v>0.50369657932407996</c:v>
                </c:pt>
                <c:pt idx="3414">
                  <c:v>0.50376967528931504</c:v>
                </c:pt>
                <c:pt idx="3415">
                  <c:v>0.50384277125454902</c:v>
                </c:pt>
                <c:pt idx="3416">
                  <c:v>0.50395447424367501</c:v>
                </c:pt>
                <c:pt idx="3417">
                  <c:v>0.50407081007566801</c:v>
                </c:pt>
                <c:pt idx="3418">
                  <c:v>0.50420773632040206</c:v>
                </c:pt>
                <c:pt idx="3419">
                  <c:v>0.50432767547462498</c:v>
                </c:pt>
                <c:pt idx="3420">
                  <c:v>0.504419817571646</c:v>
                </c:pt>
                <c:pt idx="3421">
                  <c:v>0.50454552370582095</c:v>
                </c:pt>
                <c:pt idx="3422">
                  <c:v>0.50464785639276399</c:v>
                </c:pt>
                <c:pt idx="3423">
                  <c:v>0.50471545131376394</c:v>
                </c:pt>
                <c:pt idx="3424">
                  <c:v>0.504776546472402</c:v>
                </c:pt>
                <c:pt idx="3425">
                  <c:v>0.50486858966702997</c:v>
                </c:pt>
                <c:pt idx="3426">
                  <c:v>0.50489648562662492</c:v>
                </c:pt>
                <c:pt idx="3427">
                  <c:v>0.50496237494739904</c:v>
                </c:pt>
                <c:pt idx="3428">
                  <c:v>0.50505606132537606</c:v>
                </c:pt>
                <c:pt idx="3429">
                  <c:v>0.50513874403774306</c:v>
                </c:pt>
                <c:pt idx="3430">
                  <c:v>0.50527792302267094</c:v>
                </c:pt>
                <c:pt idx="3431">
                  <c:v>0.50536440275618799</c:v>
                </c:pt>
                <c:pt idx="3432">
                  <c:v>0.50547911655238897</c:v>
                </c:pt>
                <c:pt idx="3433">
                  <c:v>0.50556645295279501</c:v>
                </c:pt>
                <c:pt idx="3434">
                  <c:v>0.50569164758820206</c:v>
                </c:pt>
                <c:pt idx="3435">
                  <c:v>0.505770437572164</c:v>
                </c:pt>
                <c:pt idx="3436">
                  <c:v>0.50586721222637898</c:v>
                </c:pt>
                <c:pt idx="3437">
                  <c:v>0.50591117475366199</c:v>
                </c:pt>
                <c:pt idx="3438">
                  <c:v>0.50596794982239002</c:v>
                </c:pt>
                <c:pt idx="3439">
                  <c:v>0.50602453902551403</c:v>
                </c:pt>
                <c:pt idx="3440">
                  <c:v>0.50607850488809702</c:v>
                </c:pt>
                <c:pt idx="3441">
                  <c:v>0.50617219562174598</c:v>
                </c:pt>
                <c:pt idx="3442">
                  <c:v>0.50627825353223699</c:v>
                </c:pt>
                <c:pt idx="3443">
                  <c:v>0.50638318715392394</c:v>
                </c:pt>
                <c:pt idx="3444">
                  <c:v>0.50641316818869198</c:v>
                </c:pt>
                <c:pt idx="3445">
                  <c:v>0.50651389154561</c:v>
                </c:pt>
                <c:pt idx="3446">
                  <c:v>0.50665976219965603</c:v>
                </c:pt>
                <c:pt idx="3447">
                  <c:v>0.50673621383831402</c:v>
                </c:pt>
                <c:pt idx="3448">
                  <c:v>0.50682690646848605</c:v>
                </c:pt>
                <c:pt idx="3449">
                  <c:v>0.50687937327932997</c:v>
                </c:pt>
                <c:pt idx="3450">
                  <c:v>0.50697568735352094</c:v>
                </c:pt>
                <c:pt idx="3451">
                  <c:v>0.507008291728831</c:v>
                </c:pt>
                <c:pt idx="3452">
                  <c:v>0.50708849099683495</c:v>
                </c:pt>
                <c:pt idx="3453">
                  <c:v>0.50716756597603507</c:v>
                </c:pt>
                <c:pt idx="3454">
                  <c:v>0.50729273679619002</c:v>
                </c:pt>
                <c:pt idx="3455">
                  <c:v>0.50738567800397005</c:v>
                </c:pt>
                <c:pt idx="3456">
                  <c:v>0.50748836304805001</c:v>
                </c:pt>
                <c:pt idx="3457">
                  <c:v>0.50753745699248198</c:v>
                </c:pt>
                <c:pt idx="3458">
                  <c:v>0.50768586311458308</c:v>
                </c:pt>
                <c:pt idx="3459">
                  <c:v>0.50774657470998696</c:v>
                </c:pt>
                <c:pt idx="3460">
                  <c:v>0.50780728630539196</c:v>
                </c:pt>
                <c:pt idx="3461">
                  <c:v>0.50793995238423895</c:v>
                </c:pt>
                <c:pt idx="3462">
                  <c:v>0.50803215439563798</c:v>
                </c:pt>
                <c:pt idx="3463">
                  <c:v>0.50810448130411001</c:v>
                </c:pt>
                <c:pt idx="3464">
                  <c:v>0.50818916124610003</c:v>
                </c:pt>
                <c:pt idx="3465">
                  <c:v>0.50827057913182894</c:v>
                </c:pt>
                <c:pt idx="3466">
                  <c:v>0.50832098068013798</c:v>
                </c:pt>
                <c:pt idx="3467">
                  <c:v>0.50841112191076698</c:v>
                </c:pt>
                <c:pt idx="3468">
                  <c:v>0.50843785566369193</c:v>
                </c:pt>
                <c:pt idx="3469">
                  <c:v>0.50886790531829607</c:v>
                </c:pt>
                <c:pt idx="3470">
                  <c:v>0.50896989762225198</c:v>
                </c:pt>
                <c:pt idx="3471">
                  <c:v>0.50901892257048797</c:v>
                </c:pt>
                <c:pt idx="3472">
                  <c:v>0.50908922914092403</c:v>
                </c:pt>
                <c:pt idx="3473">
                  <c:v>0.50916059946461101</c:v>
                </c:pt>
                <c:pt idx="3474">
                  <c:v>0.50922952700569601</c:v>
                </c:pt>
                <c:pt idx="3475">
                  <c:v>0.50927997118179402</c:v>
                </c:pt>
                <c:pt idx="3476">
                  <c:v>0.50932190290317503</c:v>
                </c:pt>
                <c:pt idx="3477">
                  <c:v>0.50938243591449206</c:v>
                </c:pt>
                <c:pt idx="3478">
                  <c:v>0.50948773813209602</c:v>
                </c:pt>
                <c:pt idx="3479">
                  <c:v>0.50955962108303499</c:v>
                </c:pt>
                <c:pt idx="3480">
                  <c:v>0.509594301454103</c:v>
                </c:pt>
                <c:pt idx="3481">
                  <c:v>0.50971725913334098</c:v>
                </c:pt>
                <c:pt idx="3482">
                  <c:v>0.50978914208427994</c:v>
                </c:pt>
                <c:pt idx="3483">
                  <c:v>0.509892867921381</c:v>
                </c:pt>
                <c:pt idx="3484">
                  <c:v>0.50998587437106102</c:v>
                </c:pt>
                <c:pt idx="3485">
                  <c:v>0.51009447760440096</c:v>
                </c:pt>
                <c:pt idx="3486">
                  <c:v>0.51015423180878705</c:v>
                </c:pt>
                <c:pt idx="3487">
                  <c:v>0.51020373015658294</c:v>
                </c:pt>
                <c:pt idx="3488">
                  <c:v>0.51023872580375107</c:v>
                </c:pt>
                <c:pt idx="3489">
                  <c:v>0.51026583954840299</c:v>
                </c:pt>
                <c:pt idx="3490">
                  <c:v>0.51030262928854397</c:v>
                </c:pt>
                <c:pt idx="3491">
                  <c:v>0.51034308219305302</c:v>
                </c:pt>
                <c:pt idx="3492">
                  <c:v>0.51039953823131201</c:v>
                </c:pt>
                <c:pt idx="3493">
                  <c:v>0.51049031613203799</c:v>
                </c:pt>
                <c:pt idx="3494">
                  <c:v>0.51054328251694092</c:v>
                </c:pt>
                <c:pt idx="3495">
                  <c:v>0.51060223914775493</c:v>
                </c:pt>
                <c:pt idx="3496">
                  <c:v>0.51069536733492904</c:v>
                </c:pt>
                <c:pt idx="3497">
                  <c:v>0.51077056267629506</c:v>
                </c:pt>
                <c:pt idx="3498">
                  <c:v>0.510987402164362</c:v>
                </c:pt>
                <c:pt idx="3499">
                  <c:v>0.51122145429158405</c:v>
                </c:pt>
                <c:pt idx="3500">
                  <c:v>0.511376751620915</c:v>
                </c:pt>
                <c:pt idx="3501">
                  <c:v>0.51144613240247794</c:v>
                </c:pt>
                <c:pt idx="3502">
                  <c:v>0.511514496698669</c:v>
                </c:pt>
                <c:pt idx="3503">
                  <c:v>0.51158435595013807</c:v>
                </c:pt>
                <c:pt idx="3504">
                  <c:v>0.51169303471961403</c:v>
                </c:pt>
                <c:pt idx="3505">
                  <c:v>0.51178197759103394</c:v>
                </c:pt>
                <c:pt idx="3506">
                  <c:v>0.51184325595729696</c:v>
                </c:pt>
                <c:pt idx="3507">
                  <c:v>0.51190274951677495</c:v>
                </c:pt>
                <c:pt idx="3508">
                  <c:v>0.51197771140171799</c:v>
                </c:pt>
                <c:pt idx="3509">
                  <c:v>0.51204166697815701</c:v>
                </c:pt>
                <c:pt idx="3510">
                  <c:v>0.51209342637490307</c:v>
                </c:pt>
                <c:pt idx="3511">
                  <c:v>0.51217433761579401</c:v>
                </c:pt>
                <c:pt idx="3512">
                  <c:v>0.51227428679571707</c:v>
                </c:pt>
                <c:pt idx="3513">
                  <c:v>0.51233943224334599</c:v>
                </c:pt>
                <c:pt idx="3514">
                  <c:v>0.51237483091123504</c:v>
                </c:pt>
                <c:pt idx="3515">
                  <c:v>0.51241885614524896</c:v>
                </c:pt>
                <c:pt idx="3516">
                  <c:v>0.51246466618604802</c:v>
                </c:pt>
                <c:pt idx="3517">
                  <c:v>0.51256818497954004</c:v>
                </c:pt>
                <c:pt idx="3518">
                  <c:v>0.51261102034236394</c:v>
                </c:pt>
                <c:pt idx="3519">
                  <c:v>0.51270650750532698</c:v>
                </c:pt>
                <c:pt idx="3520">
                  <c:v>0.51277819724449802</c:v>
                </c:pt>
                <c:pt idx="3521">
                  <c:v>0.51287874136001599</c:v>
                </c:pt>
                <c:pt idx="3522">
                  <c:v>0.512912355221122</c:v>
                </c:pt>
                <c:pt idx="3523">
                  <c:v>0.51303699422822902</c:v>
                </c:pt>
                <c:pt idx="3524">
                  <c:v>0.51314913958784503</c:v>
                </c:pt>
                <c:pt idx="3525">
                  <c:v>0.51318334838454494</c:v>
                </c:pt>
                <c:pt idx="3526">
                  <c:v>0.51327229125596507</c:v>
                </c:pt>
                <c:pt idx="3527">
                  <c:v>0.51337600960067198</c:v>
                </c:pt>
                <c:pt idx="3528">
                  <c:v>0.51350215964633206</c:v>
                </c:pt>
                <c:pt idx="3529">
                  <c:v>0.51370184472205893</c:v>
                </c:pt>
                <c:pt idx="3530">
                  <c:v>0.51385139577810601</c:v>
                </c:pt>
                <c:pt idx="3531">
                  <c:v>0.51415768066336798</c:v>
                </c:pt>
                <c:pt idx="3532">
                  <c:v>0.51450537557667708</c:v>
                </c:pt>
                <c:pt idx="3533">
                  <c:v>0.514618638448199</c:v>
                </c:pt>
                <c:pt idx="3534">
                  <c:v>0.51472988660310004</c:v>
                </c:pt>
                <c:pt idx="3535">
                  <c:v>0.51478486388895206</c:v>
                </c:pt>
                <c:pt idx="3536">
                  <c:v>0.514825288363844</c:v>
                </c:pt>
                <c:pt idx="3537">
                  <c:v>0.51495302970449996</c:v>
                </c:pt>
                <c:pt idx="3538">
                  <c:v>0.51502417678030898</c:v>
                </c:pt>
                <c:pt idx="3539">
                  <c:v>0.51507947746196003</c:v>
                </c:pt>
                <c:pt idx="3540">
                  <c:v>0.51514933095457205</c:v>
                </c:pt>
                <c:pt idx="3541">
                  <c:v>0.51524246894472103</c:v>
                </c:pt>
                <c:pt idx="3542">
                  <c:v>0.51536568274418992</c:v>
                </c:pt>
                <c:pt idx="3543">
                  <c:v>0.51542583436282796</c:v>
                </c:pt>
                <c:pt idx="3544">
                  <c:v>0.51562892692468199</c:v>
                </c:pt>
                <c:pt idx="3545">
                  <c:v>0.515690048730718</c:v>
                </c:pt>
                <c:pt idx="3546">
                  <c:v>0.51576507655611592</c:v>
                </c:pt>
                <c:pt idx="3547">
                  <c:v>0.51591238442479304</c:v>
                </c:pt>
                <c:pt idx="3548">
                  <c:v>0.515952646119611</c:v>
                </c:pt>
                <c:pt idx="3549">
                  <c:v>0.51605742635852903</c:v>
                </c:pt>
                <c:pt idx="3550">
                  <c:v>0.51617805299160502</c:v>
                </c:pt>
                <c:pt idx="3551">
                  <c:v>0.51624320090771003</c:v>
                </c:pt>
                <c:pt idx="3552">
                  <c:v>0.51634007428696904</c:v>
                </c:pt>
                <c:pt idx="3553">
                  <c:v>0.51644259075529297</c:v>
                </c:pt>
                <c:pt idx="3554">
                  <c:v>0.51650146150500198</c:v>
                </c:pt>
                <c:pt idx="3555">
                  <c:v>0.51656901208670503</c:v>
                </c:pt>
                <c:pt idx="3556">
                  <c:v>0.51660298024194695</c:v>
                </c:pt>
                <c:pt idx="3557">
                  <c:v>0.51671665345670204</c:v>
                </c:pt>
                <c:pt idx="3558">
                  <c:v>0.51689107628451403</c:v>
                </c:pt>
                <c:pt idx="3559">
                  <c:v>0.51711540366623598</c:v>
                </c:pt>
                <c:pt idx="3560">
                  <c:v>0.51725623312392999</c:v>
                </c:pt>
                <c:pt idx="3561">
                  <c:v>0.51735875063779402</c:v>
                </c:pt>
                <c:pt idx="3562">
                  <c:v>0.51750384066446897</c:v>
                </c:pt>
                <c:pt idx="3563">
                  <c:v>0.51757827424825098</c:v>
                </c:pt>
                <c:pt idx="3564">
                  <c:v>0.51769922882189701</c:v>
                </c:pt>
                <c:pt idx="3565">
                  <c:v>0.51788143603219705</c:v>
                </c:pt>
                <c:pt idx="3566">
                  <c:v>0.51798533290955895</c:v>
                </c:pt>
                <c:pt idx="3567">
                  <c:v>0.51809388188590799</c:v>
                </c:pt>
                <c:pt idx="3568">
                  <c:v>0.51819894178801795</c:v>
                </c:pt>
                <c:pt idx="3569">
                  <c:v>0.51825476697585393</c:v>
                </c:pt>
                <c:pt idx="3570">
                  <c:v>0.518382937205775</c:v>
                </c:pt>
                <c:pt idx="3571">
                  <c:v>0.51847719455546604</c:v>
                </c:pt>
                <c:pt idx="3572">
                  <c:v>0.51859049345270503</c:v>
                </c:pt>
                <c:pt idx="3573">
                  <c:v>0.51865717353817697</c:v>
                </c:pt>
                <c:pt idx="3574">
                  <c:v>0.51880449000607898</c:v>
                </c:pt>
                <c:pt idx="3575">
                  <c:v>0.51901732353470598</c:v>
                </c:pt>
                <c:pt idx="3576">
                  <c:v>0.51914874533107103</c:v>
                </c:pt>
                <c:pt idx="3577">
                  <c:v>0.51928869597557803</c:v>
                </c:pt>
                <c:pt idx="3578">
                  <c:v>0.51937204608241805</c:v>
                </c:pt>
                <c:pt idx="3579">
                  <c:v>0.51948757320724592</c:v>
                </c:pt>
                <c:pt idx="3580">
                  <c:v>0.51968722578874593</c:v>
                </c:pt>
                <c:pt idx="3581">
                  <c:v>0.51930818180127902</c:v>
                </c:pt>
                <c:pt idx="3582">
                  <c:v>0.51944768886701798</c:v>
                </c:pt>
                <c:pt idx="3583">
                  <c:v>0.51955782602417899</c:v>
                </c:pt>
                <c:pt idx="3584">
                  <c:v>0.519781142180887</c:v>
                </c:pt>
                <c:pt idx="3585">
                  <c:v>0.51988019925899498</c:v>
                </c:pt>
                <c:pt idx="3586">
                  <c:v>0.52003384253431606</c:v>
                </c:pt>
                <c:pt idx="3587">
                  <c:v>0.52014536664348598</c:v>
                </c:pt>
                <c:pt idx="3588">
                  <c:v>0.52029470200884698</c:v>
                </c:pt>
                <c:pt idx="3589">
                  <c:v>0.52043869032787793</c:v>
                </c:pt>
                <c:pt idx="3590">
                  <c:v>0.520518772635717</c:v>
                </c:pt>
                <c:pt idx="3591">
                  <c:v>0.52062812854071394</c:v>
                </c:pt>
                <c:pt idx="3592">
                  <c:v>0.52077249879162602</c:v>
                </c:pt>
                <c:pt idx="3593">
                  <c:v>0.52089853631226202</c:v>
                </c:pt>
                <c:pt idx="3594">
                  <c:v>0.521091029980144</c:v>
                </c:pt>
                <c:pt idx="3595">
                  <c:v>0.52118116590399399</c:v>
                </c:pt>
                <c:pt idx="3596">
                  <c:v>0.52127053796408207</c:v>
                </c:pt>
                <c:pt idx="3597">
                  <c:v>0.52143782412783701</c:v>
                </c:pt>
                <c:pt idx="3598">
                  <c:v>0.52154247346315397</c:v>
                </c:pt>
                <c:pt idx="3599">
                  <c:v>0.52173464798152702</c:v>
                </c:pt>
                <c:pt idx="3600">
                  <c:v>0.52181670055350904</c:v>
                </c:pt>
                <c:pt idx="3601">
                  <c:v>0.52199353501428192</c:v>
                </c:pt>
                <c:pt idx="3602">
                  <c:v>0.52205082479638998</c:v>
                </c:pt>
                <c:pt idx="3603">
                  <c:v>0.52218068163583398</c:v>
                </c:pt>
                <c:pt idx="3604">
                  <c:v>0.52234032916197393</c:v>
                </c:pt>
                <c:pt idx="3605">
                  <c:v>0.52241900712940192</c:v>
                </c:pt>
                <c:pt idx="3606">
                  <c:v>0.52259146713789906</c:v>
                </c:pt>
                <c:pt idx="3607">
                  <c:v>0.52255602524282008</c:v>
                </c:pt>
                <c:pt idx="3608">
                  <c:v>0.52255686329256301</c:v>
                </c:pt>
                <c:pt idx="3609">
                  <c:v>0.52255918404569801</c:v>
                </c:pt>
                <c:pt idx="3610">
                  <c:v>0.52256038954801998</c:v>
                </c:pt>
                <c:pt idx="3611">
                  <c:v>0.52261481340870097</c:v>
                </c:pt>
                <c:pt idx="3612">
                  <c:v>0.52268435812140202</c:v>
                </c:pt>
                <c:pt idx="3613">
                  <c:v>0.52294612269218999</c:v>
                </c:pt>
                <c:pt idx="3614">
                  <c:v>0.52302978047497906</c:v>
                </c:pt>
                <c:pt idx="3615">
                  <c:v>0.52323470403632399</c:v>
                </c:pt>
                <c:pt idx="3616">
                  <c:v>0.52340961012528398</c:v>
                </c:pt>
                <c:pt idx="3617">
                  <c:v>0.52350852776012002</c:v>
                </c:pt>
                <c:pt idx="3618">
                  <c:v>0.52366446342027495</c:v>
                </c:pt>
                <c:pt idx="3619">
                  <c:v>0.52376024758635698</c:v>
                </c:pt>
                <c:pt idx="3620">
                  <c:v>0.52390851784683501</c:v>
                </c:pt>
                <c:pt idx="3621">
                  <c:v>0.52403551253959302</c:v>
                </c:pt>
                <c:pt idx="3622">
                  <c:v>0.52408216365121896</c:v>
                </c:pt>
                <c:pt idx="3623">
                  <c:v>0.52420440684186698</c:v>
                </c:pt>
                <c:pt idx="3624">
                  <c:v>0.52434867972411592</c:v>
                </c:pt>
                <c:pt idx="3625">
                  <c:v>0.52444716540421499</c:v>
                </c:pt>
                <c:pt idx="3626">
                  <c:v>0.52461217211385303</c:v>
                </c:pt>
                <c:pt idx="3627">
                  <c:v>0.524814758885634</c:v>
                </c:pt>
                <c:pt idx="3628">
                  <c:v>0.52498978895442905</c:v>
                </c:pt>
                <c:pt idx="3629">
                  <c:v>0.52504153512270302</c:v>
                </c:pt>
                <c:pt idx="3630">
                  <c:v>0.52523332302605197</c:v>
                </c:pt>
                <c:pt idx="3631">
                  <c:v>0.52486823481439493</c:v>
                </c:pt>
                <c:pt idx="3632">
                  <c:v>0.52523889942937196</c:v>
                </c:pt>
                <c:pt idx="3633">
                  <c:v>0.52529450298694202</c:v>
                </c:pt>
                <c:pt idx="3634">
                  <c:v>0.52531622939820199</c:v>
                </c:pt>
                <c:pt idx="3635">
                  <c:v>0.52542831003983492</c:v>
                </c:pt>
                <c:pt idx="3636">
                  <c:v>0.52558247191293495</c:v>
                </c:pt>
                <c:pt idx="3637">
                  <c:v>0.52573617083746704</c:v>
                </c:pt>
                <c:pt idx="3638">
                  <c:v>0.52588423872391998</c:v>
                </c:pt>
                <c:pt idx="3639">
                  <c:v>0.52606208662924603</c:v>
                </c:pt>
                <c:pt idx="3640">
                  <c:v>0.52613708429724104</c:v>
                </c:pt>
                <c:pt idx="3641">
                  <c:v>0.52630559757594497</c:v>
                </c:pt>
                <c:pt idx="3642">
                  <c:v>0.52641577933509698</c:v>
                </c:pt>
                <c:pt idx="3643">
                  <c:v>0.52653753480844601</c:v>
                </c:pt>
                <c:pt idx="3644">
                  <c:v>0.52673104730981501</c:v>
                </c:pt>
                <c:pt idx="3645">
                  <c:v>0.52683613663472095</c:v>
                </c:pt>
                <c:pt idx="3646">
                  <c:v>0.526969465822267</c:v>
                </c:pt>
                <c:pt idx="3647">
                  <c:v>0.52715233050657506</c:v>
                </c:pt>
                <c:pt idx="3648">
                  <c:v>0.52721664457674799</c:v>
                </c:pt>
                <c:pt idx="3649">
                  <c:v>0.527370379282041</c:v>
                </c:pt>
                <c:pt idx="3650">
                  <c:v>0.52741430918128906</c:v>
                </c:pt>
                <c:pt idx="3651">
                  <c:v>0.52752176346373303</c:v>
                </c:pt>
                <c:pt idx="3652">
                  <c:v>0.52765370380557597</c:v>
                </c:pt>
                <c:pt idx="3653">
                  <c:v>0.52780879157581206</c:v>
                </c:pt>
                <c:pt idx="3654">
                  <c:v>0.52786927731175592</c:v>
                </c:pt>
                <c:pt idx="3655">
                  <c:v>0.52788129067790401</c:v>
                </c:pt>
                <c:pt idx="3656">
                  <c:v>0.52789281640311003</c:v>
                </c:pt>
                <c:pt idx="3657">
                  <c:v>0.52800151316065802</c:v>
                </c:pt>
                <c:pt idx="3658">
                  <c:v>0.52813038447893201</c:v>
                </c:pt>
                <c:pt idx="3659">
                  <c:v>0.52807485850379698</c:v>
                </c:pt>
                <c:pt idx="3660">
                  <c:v>0.528065773903453</c:v>
                </c:pt>
                <c:pt idx="3661">
                  <c:v>0.52815491896143296</c:v>
                </c:pt>
                <c:pt idx="3662">
                  <c:v>0.52832023491402502</c:v>
                </c:pt>
                <c:pt idx="3663">
                  <c:v>0.52846002106127998</c:v>
                </c:pt>
                <c:pt idx="3664">
                  <c:v>0.52865002977641096</c:v>
                </c:pt>
                <c:pt idx="3665">
                  <c:v>0.52872801701639505</c:v>
                </c:pt>
                <c:pt idx="3666">
                  <c:v>0.52878353810268097</c:v>
                </c:pt>
                <c:pt idx="3667">
                  <c:v>0.52900033218734599</c:v>
                </c:pt>
                <c:pt idx="3668">
                  <c:v>0.52905515849061102</c:v>
                </c:pt>
                <c:pt idx="3669">
                  <c:v>0.529194526116467</c:v>
                </c:pt>
                <c:pt idx="3670">
                  <c:v>0.52931580968161707</c:v>
                </c:pt>
                <c:pt idx="3671">
                  <c:v>0.52956156938336107</c:v>
                </c:pt>
                <c:pt idx="3672">
                  <c:v>0.52962351055040802</c:v>
                </c:pt>
                <c:pt idx="3673">
                  <c:v>0.529690987688201</c:v>
                </c:pt>
                <c:pt idx="3674">
                  <c:v>0.52981268222274103</c:v>
                </c:pt>
                <c:pt idx="3675">
                  <c:v>0.52991521996548796</c:v>
                </c:pt>
                <c:pt idx="3676">
                  <c:v>0.52999055381730198</c:v>
                </c:pt>
                <c:pt idx="3677">
                  <c:v>0.53011359910859901</c:v>
                </c:pt>
                <c:pt idx="3678">
                  <c:v>0.530229948057512</c:v>
                </c:pt>
                <c:pt idx="3679">
                  <c:v>0.53046724969072601</c:v>
                </c:pt>
                <c:pt idx="3680">
                  <c:v>0.53057122892084796</c:v>
                </c:pt>
                <c:pt idx="3681">
                  <c:v>0.53060453817506592</c:v>
                </c:pt>
                <c:pt idx="3682">
                  <c:v>0.53061130958526892</c:v>
                </c:pt>
                <c:pt idx="3683">
                  <c:v>0.530618974866917</c:v>
                </c:pt>
                <c:pt idx="3684">
                  <c:v>0.53067539233490602</c:v>
                </c:pt>
                <c:pt idx="3685">
                  <c:v>0.53084056698938897</c:v>
                </c:pt>
                <c:pt idx="3686">
                  <c:v>0.53095174805949097</c:v>
                </c:pt>
                <c:pt idx="3687">
                  <c:v>0.531067871597241</c:v>
                </c:pt>
                <c:pt idx="3688">
                  <c:v>0.53119324255116207</c:v>
                </c:pt>
                <c:pt idx="3689">
                  <c:v>0.531289759149838</c:v>
                </c:pt>
                <c:pt idx="3690">
                  <c:v>0.53136176789871792</c:v>
                </c:pt>
                <c:pt idx="3691">
                  <c:v>0.53153856241344499</c:v>
                </c:pt>
                <c:pt idx="3692">
                  <c:v>0.53157883767699399</c:v>
                </c:pt>
                <c:pt idx="3693">
                  <c:v>0.53165524775643802</c:v>
                </c:pt>
                <c:pt idx="3694">
                  <c:v>0.53180806791532498</c:v>
                </c:pt>
                <c:pt idx="3695">
                  <c:v>0.53191421393701599</c:v>
                </c:pt>
                <c:pt idx="3696">
                  <c:v>0.53202600602368899</c:v>
                </c:pt>
                <c:pt idx="3697">
                  <c:v>0.53221420818980703</c:v>
                </c:pt>
                <c:pt idx="3698">
                  <c:v>0.532300404781889</c:v>
                </c:pt>
                <c:pt idx="3699">
                  <c:v>0.53235837104905293</c:v>
                </c:pt>
                <c:pt idx="3700">
                  <c:v>0.53249237099132896</c:v>
                </c:pt>
                <c:pt idx="3701">
                  <c:v>0.53266175294083395</c:v>
                </c:pt>
                <c:pt idx="3702">
                  <c:v>0.53274042144627098</c:v>
                </c:pt>
                <c:pt idx="3703">
                  <c:v>0.53290905058711302</c:v>
                </c:pt>
                <c:pt idx="3704">
                  <c:v>0.53296703693779901</c:v>
                </c:pt>
                <c:pt idx="3705">
                  <c:v>0.53309424151857299</c:v>
                </c:pt>
                <c:pt idx="3706">
                  <c:v>0.53318683698430203</c:v>
                </c:pt>
                <c:pt idx="3707">
                  <c:v>0.53338310541193101</c:v>
                </c:pt>
                <c:pt idx="3708">
                  <c:v>0.53343149663422706</c:v>
                </c:pt>
                <c:pt idx="3709">
                  <c:v>0.53344200961306598</c:v>
                </c:pt>
                <c:pt idx="3710">
                  <c:v>0.533459424591057</c:v>
                </c:pt>
                <c:pt idx="3711">
                  <c:v>0.53347281721192608</c:v>
                </c:pt>
                <c:pt idx="3712">
                  <c:v>0.53348292416884402</c:v>
                </c:pt>
                <c:pt idx="3713">
                  <c:v>0.53357327273131405</c:v>
                </c:pt>
                <c:pt idx="3714">
                  <c:v>0.53374168344163297</c:v>
                </c:pt>
                <c:pt idx="3715">
                  <c:v>0.53380896517149101</c:v>
                </c:pt>
                <c:pt idx="3716">
                  <c:v>0.53400461879083094</c:v>
                </c:pt>
                <c:pt idx="3717">
                  <c:v>0.53407685377687408</c:v>
                </c:pt>
                <c:pt idx="3718">
                  <c:v>0.53419655746803207</c:v>
                </c:pt>
                <c:pt idx="3719">
                  <c:v>0.53440087928569702</c:v>
                </c:pt>
                <c:pt idx="3720">
                  <c:v>0.53448095692736808</c:v>
                </c:pt>
                <c:pt idx="3721">
                  <c:v>0.53456103456903903</c:v>
                </c:pt>
                <c:pt idx="3722">
                  <c:v>0.53470518464882599</c:v>
                </c:pt>
                <c:pt idx="3723">
                  <c:v>0.53490074538911803</c:v>
                </c:pt>
                <c:pt idx="3724">
                  <c:v>0.535038083364335</c:v>
                </c:pt>
                <c:pt idx="3725">
                  <c:v>0.53512865139723098</c:v>
                </c:pt>
                <c:pt idx="3726">
                  <c:v>0.53529411648454195</c:v>
                </c:pt>
                <c:pt idx="3727">
                  <c:v>0.53538946666611997</c:v>
                </c:pt>
                <c:pt idx="3728">
                  <c:v>0.535508873949749</c:v>
                </c:pt>
                <c:pt idx="3729">
                  <c:v>0.53565281478666593</c:v>
                </c:pt>
                <c:pt idx="3730">
                  <c:v>0.53579109318852103</c:v>
                </c:pt>
                <c:pt idx="3731">
                  <c:v>0.535989636207303</c:v>
                </c:pt>
                <c:pt idx="3732">
                  <c:v>0.53616570602578006</c:v>
                </c:pt>
                <c:pt idx="3733">
                  <c:v>0.53628736523396103</c:v>
                </c:pt>
                <c:pt idx="3734">
                  <c:v>0.53635555091884501</c:v>
                </c:pt>
                <c:pt idx="3735">
                  <c:v>0.53647223230474306</c:v>
                </c:pt>
                <c:pt idx="3736">
                  <c:v>0.53660349886387704</c:v>
                </c:pt>
                <c:pt idx="3737">
                  <c:v>0.536712523033825</c:v>
                </c:pt>
                <c:pt idx="3738">
                  <c:v>0.53680222184923398</c:v>
                </c:pt>
                <c:pt idx="3739">
                  <c:v>0.53686202105950698</c:v>
                </c:pt>
                <c:pt idx="3740">
                  <c:v>0.53694807358160601</c:v>
                </c:pt>
                <c:pt idx="3741">
                  <c:v>0.53702610425842501</c:v>
                </c:pt>
                <c:pt idx="3742">
                  <c:v>0.53713801873394607</c:v>
                </c:pt>
                <c:pt idx="3743">
                  <c:v>0.53731352514198094</c:v>
                </c:pt>
                <c:pt idx="3744">
                  <c:v>0.53737067897615398</c:v>
                </c:pt>
                <c:pt idx="3745">
                  <c:v>0.53740750653857794</c:v>
                </c:pt>
                <c:pt idx="3746">
                  <c:v>0.53753083595110795</c:v>
                </c:pt>
                <c:pt idx="3747">
                  <c:v>0.53772546331514892</c:v>
                </c:pt>
                <c:pt idx="3748">
                  <c:v>0.53778562715475198</c:v>
                </c:pt>
                <c:pt idx="3749">
                  <c:v>0.53786037616759197</c:v>
                </c:pt>
                <c:pt idx="3750">
                  <c:v>0.53798362088144702</c:v>
                </c:pt>
                <c:pt idx="3751">
                  <c:v>0.53806712099822995</c:v>
                </c:pt>
                <c:pt idx="3752">
                  <c:v>0.53821151421327795</c:v>
                </c:pt>
                <c:pt idx="3753">
                  <c:v>0.538369446652332</c:v>
                </c:pt>
                <c:pt idx="3754">
                  <c:v>0.53848133991816605</c:v>
                </c:pt>
                <c:pt idx="3755">
                  <c:v>0.538568850957589</c:v>
                </c:pt>
                <c:pt idx="3756">
                  <c:v>0.53866183143697599</c:v>
                </c:pt>
                <c:pt idx="3757">
                  <c:v>0.53878617003882301</c:v>
                </c:pt>
                <c:pt idx="3758">
                  <c:v>0.53884232295578705</c:v>
                </c:pt>
                <c:pt idx="3759">
                  <c:v>0.53883173559252096</c:v>
                </c:pt>
                <c:pt idx="3760">
                  <c:v>0.53873999215658097</c:v>
                </c:pt>
                <c:pt idx="3761">
                  <c:v>0.53878244385753105</c:v>
                </c:pt>
                <c:pt idx="3762">
                  <c:v>0.53885654354327195</c:v>
                </c:pt>
                <c:pt idx="3763">
                  <c:v>0.53905136988633506</c:v>
                </c:pt>
                <c:pt idx="3764">
                  <c:v>0.53916776607295902</c:v>
                </c:pt>
                <c:pt idx="3765">
                  <c:v>0.53927491903299796</c:v>
                </c:pt>
                <c:pt idx="3766">
                  <c:v>0.53940945933106599</c:v>
                </c:pt>
                <c:pt idx="3767">
                  <c:v>0.53952619785941502</c:v>
                </c:pt>
                <c:pt idx="3768">
                  <c:v>0.53961999949216499</c:v>
                </c:pt>
                <c:pt idx="3769">
                  <c:v>0.53979835953108002</c:v>
                </c:pt>
                <c:pt idx="3770">
                  <c:v>0.539910989958725</c:v>
                </c:pt>
                <c:pt idx="3771">
                  <c:v>0.53996268355925503</c:v>
                </c:pt>
                <c:pt idx="3772">
                  <c:v>0.54003902576401108</c:v>
                </c:pt>
                <c:pt idx="3773">
                  <c:v>0.54007942208760396</c:v>
                </c:pt>
                <c:pt idx="3774">
                  <c:v>0.54019676662646399</c:v>
                </c:pt>
                <c:pt idx="3775">
                  <c:v>0.54024716953303298</c:v>
                </c:pt>
                <c:pt idx="3776">
                  <c:v>0.54029749376666092</c:v>
                </c:pt>
                <c:pt idx="3777">
                  <c:v>0.54041046653603098</c:v>
                </c:pt>
                <c:pt idx="3778">
                  <c:v>0.54049639430909802</c:v>
                </c:pt>
                <c:pt idx="3779">
                  <c:v>0.54055474593018005</c:v>
                </c:pt>
                <c:pt idx="3780">
                  <c:v>0.54063059226544108</c:v>
                </c:pt>
                <c:pt idx="3781">
                  <c:v>0.54065489852794102</c:v>
                </c:pt>
                <c:pt idx="3782">
                  <c:v>0.54070864617882397</c:v>
                </c:pt>
                <c:pt idx="3783">
                  <c:v>0.54081682616403892</c:v>
                </c:pt>
                <c:pt idx="3784">
                  <c:v>0.54088118640840699</c:v>
                </c:pt>
                <c:pt idx="3785">
                  <c:v>0.54106644001202198</c:v>
                </c:pt>
                <c:pt idx="3786">
                  <c:v>0.54142706033735</c:v>
                </c:pt>
                <c:pt idx="3787">
                  <c:v>0.54144143021069802</c:v>
                </c:pt>
                <c:pt idx="3788">
                  <c:v>0.54149181093960097</c:v>
                </c:pt>
                <c:pt idx="3789">
                  <c:v>0.54162706783268899</c:v>
                </c:pt>
                <c:pt idx="3790">
                  <c:v>0.54172628407341294</c:v>
                </c:pt>
                <c:pt idx="3791">
                  <c:v>0.54178880389633499</c:v>
                </c:pt>
                <c:pt idx="3792">
                  <c:v>0.54193524978589802</c:v>
                </c:pt>
                <c:pt idx="3793">
                  <c:v>0.54200932218479503</c:v>
                </c:pt>
                <c:pt idx="3794">
                  <c:v>0.54213692973815708</c:v>
                </c:pt>
                <c:pt idx="3795">
                  <c:v>0.54224241239416804</c:v>
                </c:pt>
                <c:pt idx="3796">
                  <c:v>0.54229409558809194</c:v>
                </c:pt>
                <c:pt idx="3797">
                  <c:v>0.54237084985647499</c:v>
                </c:pt>
                <c:pt idx="3798">
                  <c:v>0.54245851352122498</c:v>
                </c:pt>
                <c:pt idx="3799">
                  <c:v>0.54253836220810903</c:v>
                </c:pt>
                <c:pt idx="3800">
                  <c:v>0.54259816377786096</c:v>
                </c:pt>
                <c:pt idx="3801">
                  <c:v>0.54262024958487098</c:v>
                </c:pt>
                <c:pt idx="3802">
                  <c:v>0.54274868704717893</c:v>
                </c:pt>
                <c:pt idx="3803">
                  <c:v>0.542886154121072</c:v>
                </c:pt>
                <c:pt idx="3804">
                  <c:v>0.54297022468057698</c:v>
                </c:pt>
                <c:pt idx="3805">
                  <c:v>0.54308880847514196</c:v>
                </c:pt>
                <c:pt idx="3806">
                  <c:v>0.54323185654824102</c:v>
                </c:pt>
                <c:pt idx="3807">
                  <c:v>0.54328316357683404</c:v>
                </c:pt>
                <c:pt idx="3808">
                  <c:v>0.54339936889987506</c:v>
                </c:pt>
                <c:pt idx="3809">
                  <c:v>0.54349280885261098</c:v>
                </c:pt>
                <c:pt idx="3810">
                  <c:v>0.54360051963449396</c:v>
                </c:pt>
                <c:pt idx="3811">
                  <c:v>0.54368998107019095</c:v>
                </c:pt>
                <c:pt idx="3812">
                  <c:v>0.54399408596022703</c:v>
                </c:pt>
                <c:pt idx="3813">
                  <c:v>0.54411578072893296</c:v>
                </c:pt>
                <c:pt idx="3814">
                  <c:v>0.54408864819014802</c:v>
                </c:pt>
                <c:pt idx="3815">
                  <c:v>0.54398804169677506</c:v>
                </c:pt>
                <c:pt idx="3816">
                  <c:v>0.543927297362649</c:v>
                </c:pt>
                <c:pt idx="3817">
                  <c:v>0.54403675147942299</c:v>
                </c:pt>
                <c:pt idx="3818">
                  <c:v>0.544110201936852</c:v>
                </c:pt>
                <c:pt idx="3819">
                  <c:v>0.54429855509006198</c:v>
                </c:pt>
                <c:pt idx="3820">
                  <c:v>0.54438730550732894</c:v>
                </c:pt>
                <c:pt idx="3821">
                  <c:v>0.54443236582438903</c:v>
                </c:pt>
                <c:pt idx="3822">
                  <c:v>0.54451963369460199</c:v>
                </c:pt>
                <c:pt idx="3823">
                  <c:v>0.54457381249735892</c:v>
                </c:pt>
                <c:pt idx="3824">
                  <c:v>0.54468415451319308</c:v>
                </c:pt>
                <c:pt idx="3825">
                  <c:v>0.54479343663739599</c:v>
                </c:pt>
                <c:pt idx="3826">
                  <c:v>0.544885431517245</c:v>
                </c:pt>
                <c:pt idx="3827">
                  <c:v>0.54496942684232508</c:v>
                </c:pt>
                <c:pt idx="3828">
                  <c:v>0.54499851613239603</c:v>
                </c:pt>
                <c:pt idx="3829">
                  <c:v>0.54509596525413406</c:v>
                </c:pt>
                <c:pt idx="3830">
                  <c:v>0.54519414160812407</c:v>
                </c:pt>
                <c:pt idx="3831">
                  <c:v>0.54530372798305793</c:v>
                </c:pt>
                <c:pt idx="3832">
                  <c:v>0.54535231462288503</c:v>
                </c:pt>
                <c:pt idx="3833">
                  <c:v>0.54547739857019106</c:v>
                </c:pt>
                <c:pt idx="3834">
                  <c:v>0.54556612090490697</c:v>
                </c:pt>
                <c:pt idx="3835">
                  <c:v>0.54565375239124603</c:v>
                </c:pt>
                <c:pt idx="3836">
                  <c:v>0.54573629325182305</c:v>
                </c:pt>
                <c:pt idx="3837">
                  <c:v>0.54580218993358298</c:v>
                </c:pt>
                <c:pt idx="3838">
                  <c:v>0.54593810020169098</c:v>
                </c:pt>
                <c:pt idx="3839">
                  <c:v>0.54604333482817602</c:v>
                </c:pt>
                <c:pt idx="3840">
                  <c:v>0.54635306782249993</c:v>
                </c:pt>
                <c:pt idx="3841">
                  <c:v>0.54650481749136492</c:v>
                </c:pt>
                <c:pt idx="3842">
                  <c:v>0.54652204768979606</c:v>
                </c:pt>
                <c:pt idx="3843">
                  <c:v>0.54653486174493104</c:v>
                </c:pt>
                <c:pt idx="3844">
                  <c:v>0.54655942565212301</c:v>
                </c:pt>
                <c:pt idx="3845">
                  <c:v>0.54658103618963794</c:v>
                </c:pt>
                <c:pt idx="3846">
                  <c:v>0.54661610234485192</c:v>
                </c:pt>
                <c:pt idx="3847">
                  <c:v>0.54665549793012602</c:v>
                </c:pt>
                <c:pt idx="3848">
                  <c:v>0.54671226108145798</c:v>
                </c:pt>
                <c:pt idx="3849">
                  <c:v>0.54678929678683796</c:v>
                </c:pt>
                <c:pt idx="3850">
                  <c:v>0.54684793125085096</c:v>
                </c:pt>
                <c:pt idx="3851">
                  <c:v>0.54699950757803406</c:v>
                </c:pt>
                <c:pt idx="3852">
                  <c:v>0.54707685516886007</c:v>
                </c:pt>
                <c:pt idx="3853">
                  <c:v>0.54716917326113601</c:v>
                </c:pt>
                <c:pt idx="3854">
                  <c:v>0.54724620896651499</c:v>
                </c:pt>
                <c:pt idx="3855">
                  <c:v>0.54737345822884098</c:v>
                </c:pt>
                <c:pt idx="3856">
                  <c:v>0.54743427589098292</c:v>
                </c:pt>
                <c:pt idx="3857">
                  <c:v>0.54749604886791792</c:v>
                </c:pt>
                <c:pt idx="3858">
                  <c:v>0.54760768419944705</c:v>
                </c:pt>
                <c:pt idx="3859">
                  <c:v>0.54770218548985206</c:v>
                </c:pt>
                <c:pt idx="3860">
                  <c:v>0.54776700338873296</c:v>
                </c:pt>
                <c:pt idx="3861">
                  <c:v>0.54784378148273505</c:v>
                </c:pt>
                <c:pt idx="3862">
                  <c:v>0.54791489136462301</c:v>
                </c:pt>
                <c:pt idx="3863">
                  <c:v>0.54799878854983297</c:v>
                </c:pt>
                <c:pt idx="3864">
                  <c:v>0.54807675991155302</c:v>
                </c:pt>
                <c:pt idx="3865">
                  <c:v>0.54818838544783999</c:v>
                </c:pt>
                <c:pt idx="3866">
                  <c:v>0.54822428172792703</c:v>
                </c:pt>
                <c:pt idx="3867">
                  <c:v>0.54831441662207503</c:v>
                </c:pt>
                <c:pt idx="3868">
                  <c:v>0.54841983390311999</c:v>
                </c:pt>
                <c:pt idx="3869">
                  <c:v>0.548491567555902</c:v>
                </c:pt>
                <c:pt idx="3870">
                  <c:v>0.54859335064597792</c:v>
                </c:pt>
                <c:pt idx="3871">
                  <c:v>0.54880948432701304</c:v>
                </c:pt>
                <c:pt idx="3872">
                  <c:v>0.54887819734699494</c:v>
                </c:pt>
                <c:pt idx="3873">
                  <c:v>0.54896627494533601</c:v>
                </c:pt>
                <c:pt idx="3874">
                  <c:v>0.54914016638127094</c:v>
                </c:pt>
                <c:pt idx="3875">
                  <c:v>0.54924699001750399</c:v>
                </c:pt>
                <c:pt idx="3876">
                  <c:v>0.54936981389725603</c:v>
                </c:pt>
                <c:pt idx="3877">
                  <c:v>0.54926938127033897</c:v>
                </c:pt>
                <c:pt idx="3878">
                  <c:v>0.54927366018377199</c:v>
                </c:pt>
                <c:pt idx="3879">
                  <c:v>0.54933894520170801</c:v>
                </c:pt>
                <c:pt idx="3880">
                  <c:v>0.54938087721255002</c:v>
                </c:pt>
                <c:pt idx="3881">
                  <c:v>0.54942375683945599</c:v>
                </c:pt>
                <c:pt idx="3882">
                  <c:v>0.54943631275230698</c:v>
                </c:pt>
                <c:pt idx="3883">
                  <c:v>0.54952041367800697</c:v>
                </c:pt>
                <c:pt idx="3884">
                  <c:v>0.54959053726675999</c:v>
                </c:pt>
                <c:pt idx="3885">
                  <c:v>0.54965426444707899</c:v>
                </c:pt>
                <c:pt idx="3886">
                  <c:v>0.54968127150490897</c:v>
                </c:pt>
                <c:pt idx="3887">
                  <c:v>0.54972462493984797</c:v>
                </c:pt>
                <c:pt idx="3888">
                  <c:v>0.54977816524747603</c:v>
                </c:pt>
                <c:pt idx="3889">
                  <c:v>0.54983881267558699</c:v>
                </c:pt>
                <c:pt idx="3890">
                  <c:v>0.54987658349080193</c:v>
                </c:pt>
                <c:pt idx="3891">
                  <c:v>0.54990301366393801</c:v>
                </c:pt>
                <c:pt idx="3892">
                  <c:v>0.54996366109204797</c:v>
                </c:pt>
                <c:pt idx="3893">
                  <c:v>0.55002265019204699</c:v>
                </c:pt>
                <c:pt idx="3894">
                  <c:v>0.55006695124304894</c:v>
                </c:pt>
                <c:pt idx="3895">
                  <c:v>0.55014655099244392</c:v>
                </c:pt>
                <c:pt idx="3896">
                  <c:v>0.55022591383782293</c:v>
                </c:pt>
                <c:pt idx="3897">
                  <c:v>0.55029769575468801</c:v>
                </c:pt>
                <c:pt idx="3898">
                  <c:v>0.55034674659779803</c:v>
                </c:pt>
                <c:pt idx="3899">
                  <c:v>0.55038937760890194</c:v>
                </c:pt>
                <c:pt idx="3900">
                  <c:v>0.55042894057958303</c:v>
                </c:pt>
                <c:pt idx="3901">
                  <c:v>0.55052891806521997</c:v>
                </c:pt>
                <c:pt idx="3902">
                  <c:v>0.55063821153917103</c:v>
                </c:pt>
                <c:pt idx="3903">
                  <c:v>0.55070371402524299</c:v>
                </c:pt>
                <c:pt idx="3904">
                  <c:v>0.55088042086183098</c:v>
                </c:pt>
                <c:pt idx="3905">
                  <c:v>0.55168501070558196</c:v>
                </c:pt>
                <c:pt idx="3906">
                  <c:v>0.55163947765846499</c:v>
                </c:pt>
                <c:pt idx="3907">
                  <c:v>0.55146710164806401</c:v>
                </c:pt>
                <c:pt idx="3908">
                  <c:v>0.55157535793978707</c:v>
                </c:pt>
                <c:pt idx="3909">
                  <c:v>0.55161820141919704</c:v>
                </c:pt>
                <c:pt idx="3910">
                  <c:v>0.55168590941790807</c:v>
                </c:pt>
                <c:pt idx="3911">
                  <c:v>0.55174405413996408</c:v>
                </c:pt>
                <c:pt idx="3912">
                  <c:v>0.55204717124534808</c:v>
                </c:pt>
                <c:pt idx="3913">
                  <c:v>0.55208691571405299</c:v>
                </c:pt>
                <c:pt idx="3914">
                  <c:v>0.552133396533386</c:v>
                </c:pt>
                <c:pt idx="3915">
                  <c:v>0.55217718281246797</c:v>
                </c:pt>
                <c:pt idx="3916">
                  <c:v>0.55223354361272192</c:v>
                </c:pt>
                <c:pt idx="3917">
                  <c:v>0.55226879718100808</c:v>
                </c:pt>
                <c:pt idx="3918">
                  <c:v>0.55230202984410592</c:v>
                </c:pt>
                <c:pt idx="3919">
                  <c:v>0.55234154976778993</c:v>
                </c:pt>
                <c:pt idx="3920">
                  <c:v>0.55237568061097198</c:v>
                </c:pt>
                <c:pt idx="3921">
                  <c:v>0.55243226595624706</c:v>
                </c:pt>
                <c:pt idx="3922">
                  <c:v>0.55249805764738003</c:v>
                </c:pt>
                <c:pt idx="3923">
                  <c:v>0.55255913389307298</c:v>
                </c:pt>
                <c:pt idx="3924">
                  <c:v>0.55259438746136003</c:v>
                </c:pt>
                <c:pt idx="3925">
                  <c:v>0.55266399641784902</c:v>
                </c:pt>
                <c:pt idx="3926">
                  <c:v>0.55268914546019299</c:v>
                </c:pt>
                <c:pt idx="3927">
                  <c:v>0.55276055077685005</c:v>
                </c:pt>
                <c:pt idx="3928">
                  <c:v>0.55280141797065907</c:v>
                </c:pt>
                <c:pt idx="3929">
                  <c:v>0.55285598241074596</c:v>
                </c:pt>
                <c:pt idx="3930">
                  <c:v>0.55292384279996099</c:v>
                </c:pt>
                <c:pt idx="3931">
                  <c:v>0.55294939313945302</c:v>
                </c:pt>
                <c:pt idx="3932">
                  <c:v>0.55302526477083203</c:v>
                </c:pt>
                <c:pt idx="3933">
                  <c:v>0.55305145250072796</c:v>
                </c:pt>
                <c:pt idx="3934">
                  <c:v>0.55309736830824807</c:v>
                </c:pt>
                <c:pt idx="3935">
                  <c:v>0.55318763540666205</c:v>
                </c:pt>
                <c:pt idx="3936">
                  <c:v>0.55326026007490103</c:v>
                </c:pt>
                <c:pt idx="3937">
                  <c:v>0.55338621978427094</c:v>
                </c:pt>
                <c:pt idx="3938">
                  <c:v>0.55342091207710598</c:v>
                </c:pt>
                <c:pt idx="3939">
                  <c:v>0.55350844340056704</c:v>
                </c:pt>
                <c:pt idx="3940">
                  <c:v>0.55364667884432506</c:v>
                </c:pt>
                <c:pt idx="3941">
                  <c:v>0.55373527762295005</c:v>
                </c:pt>
                <c:pt idx="3942">
                  <c:v>0.55387671543220107</c:v>
                </c:pt>
                <c:pt idx="3943">
                  <c:v>0.55399968629659802</c:v>
                </c:pt>
                <c:pt idx="3944">
                  <c:v>0.55424229187658602</c:v>
                </c:pt>
                <c:pt idx="3945">
                  <c:v>0.55443704406235694</c:v>
                </c:pt>
                <c:pt idx="3946">
                  <c:v>0.55431944739199002</c:v>
                </c:pt>
                <c:pt idx="3947">
                  <c:v>0.55442200712811607</c:v>
                </c:pt>
                <c:pt idx="3948">
                  <c:v>0.554468314402913</c:v>
                </c:pt>
                <c:pt idx="3949">
                  <c:v>0.55452083741929292</c:v>
                </c:pt>
                <c:pt idx="3950">
                  <c:v>0.55460195284695601</c:v>
                </c:pt>
                <c:pt idx="3951">
                  <c:v>0.55464763854759502</c:v>
                </c:pt>
                <c:pt idx="3952">
                  <c:v>0.55470109392521194</c:v>
                </c:pt>
                <c:pt idx="3953">
                  <c:v>0.55473248342020798</c:v>
                </c:pt>
                <c:pt idx="3954">
                  <c:v>0.55479246532648796</c:v>
                </c:pt>
                <c:pt idx="3955">
                  <c:v>0.55486922973504393</c:v>
                </c:pt>
                <c:pt idx="3956">
                  <c:v>0.55492299589973992</c:v>
                </c:pt>
                <c:pt idx="3957">
                  <c:v>0.55497824268359897</c:v>
                </c:pt>
                <c:pt idx="3958">
                  <c:v>0.55501529966225394</c:v>
                </c:pt>
                <c:pt idx="3959">
                  <c:v>0.55509312335716898</c:v>
                </c:pt>
                <c:pt idx="3960">
                  <c:v>0.55514964219122498</c:v>
                </c:pt>
                <c:pt idx="3961">
                  <c:v>0.55518405704624496</c:v>
                </c:pt>
                <c:pt idx="3962">
                  <c:v>0.55527822553123407</c:v>
                </c:pt>
                <c:pt idx="3963">
                  <c:v>0.55536027332013504</c:v>
                </c:pt>
                <c:pt idx="3964">
                  <c:v>0.55542864647755197</c:v>
                </c:pt>
                <c:pt idx="3965">
                  <c:v>0.55549919514452406</c:v>
                </c:pt>
                <c:pt idx="3966">
                  <c:v>0.55555637996709195</c:v>
                </c:pt>
                <c:pt idx="3967">
                  <c:v>0.55562475312450998</c:v>
                </c:pt>
                <c:pt idx="3968">
                  <c:v>0.55571882371027392</c:v>
                </c:pt>
                <c:pt idx="3969">
                  <c:v>0.55576678281969105</c:v>
                </c:pt>
                <c:pt idx="3970">
                  <c:v>0.55579848310176594</c:v>
                </c:pt>
                <c:pt idx="3971">
                  <c:v>0.55588008668787903</c:v>
                </c:pt>
                <c:pt idx="3972">
                  <c:v>0.55592373029467201</c:v>
                </c:pt>
                <c:pt idx="3973">
                  <c:v>0.55601448012179</c:v>
                </c:pt>
                <c:pt idx="3974">
                  <c:v>0.55603245841905202</c:v>
                </c:pt>
                <c:pt idx="3975">
                  <c:v>0.555991318262681</c:v>
                </c:pt>
                <c:pt idx="3976">
                  <c:v>0.55592234800052998</c:v>
                </c:pt>
                <c:pt idx="3977">
                  <c:v>0.55578763415515997</c:v>
                </c:pt>
                <c:pt idx="3978">
                  <c:v>0.55575341594485894</c:v>
                </c:pt>
                <c:pt idx="3979">
                  <c:v>0.55569362031546499</c:v>
                </c:pt>
                <c:pt idx="3980">
                  <c:v>0.55572594757280802</c:v>
                </c:pt>
                <c:pt idx="3981">
                  <c:v>0.55594048551210395</c:v>
                </c:pt>
                <c:pt idx="3982">
                  <c:v>0.5563538634927</c:v>
                </c:pt>
                <c:pt idx="3983">
                  <c:v>0.55650212141823108</c:v>
                </c:pt>
                <c:pt idx="3984">
                  <c:v>0.55699346920427795</c:v>
                </c:pt>
                <c:pt idx="3985">
                  <c:v>0.55703559421918503</c:v>
                </c:pt>
                <c:pt idx="3986">
                  <c:v>0.55712081063917207</c:v>
                </c:pt>
                <c:pt idx="3987">
                  <c:v>0.55717035506939694</c:v>
                </c:pt>
                <c:pt idx="3988">
                  <c:v>0.55721717455595898</c:v>
                </c:pt>
                <c:pt idx="3989">
                  <c:v>0.55725185565711699</c:v>
                </c:pt>
                <c:pt idx="3990">
                  <c:v>0.55728455498106599</c:v>
                </c:pt>
                <c:pt idx="3991">
                  <c:v>0.55729991375443499</c:v>
                </c:pt>
                <c:pt idx="3992">
                  <c:v>0.55732121785943201</c:v>
                </c:pt>
                <c:pt idx="3993">
                  <c:v>0.55736283518082108</c:v>
                </c:pt>
                <c:pt idx="3994">
                  <c:v>0.55739132322820106</c:v>
                </c:pt>
                <c:pt idx="3995">
                  <c:v>0.55744235399133202</c:v>
                </c:pt>
                <c:pt idx="3996">
                  <c:v>0.55749685286458006</c:v>
                </c:pt>
                <c:pt idx="3997">
                  <c:v>0.557586032838985</c:v>
                </c:pt>
                <c:pt idx="3998">
                  <c:v>0.55762393432810697</c:v>
                </c:pt>
                <c:pt idx="3999">
                  <c:v>0.55766802887100697</c:v>
                </c:pt>
                <c:pt idx="4000">
                  <c:v>0.55769676464053797</c:v>
                </c:pt>
                <c:pt idx="4001">
                  <c:v>0.55773317979675308</c:v>
                </c:pt>
                <c:pt idx="4002">
                  <c:v>0.55777380622953798</c:v>
                </c:pt>
                <c:pt idx="4003">
                  <c:v>0.55782434154836702</c:v>
                </c:pt>
                <c:pt idx="4004">
                  <c:v>0.55789667641649598</c:v>
                </c:pt>
                <c:pt idx="4005">
                  <c:v>0.55793309157271098</c:v>
                </c:pt>
                <c:pt idx="4006">
                  <c:v>0.55795191845619696</c:v>
                </c:pt>
                <c:pt idx="4007">
                  <c:v>0.55798238828078506</c:v>
                </c:pt>
                <c:pt idx="4008">
                  <c:v>0.558048530095136</c:v>
                </c:pt>
                <c:pt idx="4009">
                  <c:v>0.55806218322439194</c:v>
                </c:pt>
                <c:pt idx="4010">
                  <c:v>0.55810356069733602</c:v>
                </c:pt>
                <c:pt idx="4011">
                  <c:v>0.55812657538642907</c:v>
                </c:pt>
                <c:pt idx="4012">
                  <c:v>0.55816273000680394</c:v>
                </c:pt>
                <c:pt idx="4013">
                  <c:v>0.558219458379412</c:v>
                </c:pt>
                <c:pt idx="4014">
                  <c:v>0.55828683880451802</c:v>
                </c:pt>
                <c:pt idx="4015">
                  <c:v>0.55832251079427997</c:v>
                </c:pt>
                <c:pt idx="4016">
                  <c:v>0.55836388039351803</c:v>
                </c:pt>
                <c:pt idx="4017">
                  <c:v>0.55837552333462104</c:v>
                </c:pt>
                <c:pt idx="4018">
                  <c:v>0.55842556320914793</c:v>
                </c:pt>
                <c:pt idx="4019">
                  <c:v>0.55849096185704505</c:v>
                </c:pt>
                <c:pt idx="4020">
                  <c:v>0.55854298350878206</c:v>
                </c:pt>
                <c:pt idx="4021">
                  <c:v>0.55856750800174293</c:v>
                </c:pt>
                <c:pt idx="4022">
                  <c:v>0.55859788683859901</c:v>
                </c:pt>
                <c:pt idx="4023">
                  <c:v>0.55857544628270595</c:v>
                </c:pt>
                <c:pt idx="4024">
                  <c:v>0.558553912283274</c:v>
                </c:pt>
                <c:pt idx="4025">
                  <c:v>0.55853610472281701</c:v>
                </c:pt>
                <c:pt idx="4026">
                  <c:v>0.55889842332218098</c:v>
                </c:pt>
                <c:pt idx="4027">
                  <c:v>0.55933644294160301</c:v>
                </c:pt>
                <c:pt idx="4028">
                  <c:v>0.55914252211678694</c:v>
                </c:pt>
                <c:pt idx="4029">
                  <c:v>0.55927627848778294</c:v>
                </c:pt>
                <c:pt idx="4030">
                  <c:v>0.55937244595279101</c:v>
                </c:pt>
                <c:pt idx="4031">
                  <c:v>0.55940243877603602</c:v>
                </c:pt>
                <c:pt idx="4032">
                  <c:v>0.55946715055555996</c:v>
                </c:pt>
                <c:pt idx="4033">
                  <c:v>0.55952229784910301</c:v>
                </c:pt>
                <c:pt idx="4034">
                  <c:v>0.55956216601587294</c:v>
                </c:pt>
                <c:pt idx="4035">
                  <c:v>0.55960480762033304</c:v>
                </c:pt>
                <c:pt idx="4036">
                  <c:v>0.55966825000745501</c:v>
                </c:pt>
                <c:pt idx="4037">
                  <c:v>0.55970534473653699</c:v>
                </c:pt>
                <c:pt idx="4038">
                  <c:v>0.55975595997435101</c:v>
                </c:pt>
                <c:pt idx="4039">
                  <c:v>0.55982945607309298</c:v>
                </c:pt>
                <c:pt idx="4040">
                  <c:v>0.55989844533559197</c:v>
                </c:pt>
                <c:pt idx="4041">
                  <c:v>0.55993554006467505</c:v>
                </c:pt>
                <c:pt idx="4042">
                  <c:v>0.55999655569382001</c:v>
                </c:pt>
                <c:pt idx="4043">
                  <c:v>0.56004266409538905</c:v>
                </c:pt>
                <c:pt idx="4044">
                  <c:v>0.56012656058546395</c:v>
                </c:pt>
                <c:pt idx="4045">
                  <c:v>0.56017265083269208</c:v>
                </c:pt>
                <c:pt idx="4046">
                  <c:v>0.56023535435416605</c:v>
                </c:pt>
                <c:pt idx="4047">
                  <c:v>0.56033214165411604</c:v>
                </c:pt>
                <c:pt idx="4048">
                  <c:v>0.56036992974262101</c:v>
                </c:pt>
                <c:pt idx="4049">
                  <c:v>0.56040702447170299</c:v>
                </c:pt>
                <c:pt idx="4050">
                  <c:v>0.56044273248194099</c:v>
                </c:pt>
                <c:pt idx="4051">
                  <c:v>0.560529749089415</c:v>
                </c:pt>
                <c:pt idx="4052">
                  <c:v>0.56057689753011797</c:v>
                </c:pt>
                <c:pt idx="4053">
                  <c:v>0.56062612604908701</c:v>
                </c:pt>
                <c:pt idx="4054">
                  <c:v>0.56074469051026599</c:v>
                </c:pt>
                <c:pt idx="4055">
                  <c:v>0.56078421199732598</c:v>
                </c:pt>
                <c:pt idx="4056">
                  <c:v>0.56087469540190993</c:v>
                </c:pt>
                <c:pt idx="4057">
                  <c:v>0.56094091122672096</c:v>
                </c:pt>
                <c:pt idx="4058">
                  <c:v>0.560974539158693</c:v>
                </c:pt>
                <c:pt idx="4059">
                  <c:v>0.56101683408344094</c:v>
                </c:pt>
                <c:pt idx="4060">
                  <c:v>0.561091023541606</c:v>
                </c:pt>
                <c:pt idx="4061">
                  <c:v>0.56115966612439405</c:v>
                </c:pt>
                <c:pt idx="4062">
                  <c:v>0.56119433409549901</c:v>
                </c:pt>
                <c:pt idx="4063">
                  <c:v>0.56125430968551004</c:v>
                </c:pt>
                <c:pt idx="4064">
                  <c:v>0.56126991027250805</c:v>
                </c:pt>
                <c:pt idx="4065">
                  <c:v>0.56130511460467802</c:v>
                </c:pt>
                <c:pt idx="4066">
                  <c:v>0.56140369707832405</c:v>
                </c:pt>
                <c:pt idx="4067">
                  <c:v>0.56144687783124292</c:v>
                </c:pt>
                <c:pt idx="4068">
                  <c:v>0.56150380722592597</c:v>
                </c:pt>
                <c:pt idx="4069">
                  <c:v>0.56159271471374494</c:v>
                </c:pt>
                <c:pt idx="4070">
                  <c:v>0.561636710197851</c:v>
                </c:pt>
                <c:pt idx="4071">
                  <c:v>0.56170392552079207</c:v>
                </c:pt>
                <c:pt idx="4072">
                  <c:v>0.56179558277934705</c:v>
                </c:pt>
                <c:pt idx="4073">
                  <c:v>0.56185529563275005</c:v>
                </c:pt>
                <c:pt idx="4074">
                  <c:v>0.56173664926846001</c:v>
                </c:pt>
                <c:pt idx="4075">
                  <c:v>0.56178398315772893</c:v>
                </c:pt>
                <c:pt idx="4076">
                  <c:v>0.56184773998883508</c:v>
                </c:pt>
                <c:pt idx="4077">
                  <c:v>0.56193199008708294</c:v>
                </c:pt>
                <c:pt idx="4078">
                  <c:v>0.56198629156751301</c:v>
                </c:pt>
                <c:pt idx="4079">
                  <c:v>0.56204312171922</c:v>
                </c:pt>
                <c:pt idx="4080">
                  <c:v>0.56207066694581198</c:v>
                </c:pt>
                <c:pt idx="4081">
                  <c:v>0.56214170463544599</c:v>
                </c:pt>
                <c:pt idx="4082">
                  <c:v>0.56219737498813793</c:v>
                </c:pt>
                <c:pt idx="4083">
                  <c:v>0.56230581619598707</c:v>
                </c:pt>
                <c:pt idx="4084">
                  <c:v>0.56236197169672897</c:v>
                </c:pt>
                <c:pt idx="4085">
                  <c:v>0.56241918654964596</c:v>
                </c:pt>
                <c:pt idx="4086">
                  <c:v>0.56244412222845597</c:v>
                </c:pt>
                <c:pt idx="4087">
                  <c:v>0.56249776293287401</c:v>
                </c:pt>
                <c:pt idx="4088">
                  <c:v>0.56255546293384096</c:v>
                </c:pt>
                <c:pt idx="4089">
                  <c:v>0.56260097351821692</c:v>
                </c:pt>
                <c:pt idx="4090">
                  <c:v>0.56263490916632897</c:v>
                </c:pt>
                <c:pt idx="4091">
                  <c:v>0.56267608203134101</c:v>
                </c:pt>
                <c:pt idx="4092">
                  <c:v>0.562716095097338</c:v>
                </c:pt>
                <c:pt idx="4093">
                  <c:v>0.56275059911801706</c:v>
                </c:pt>
                <c:pt idx="4094">
                  <c:v>0.56278017399288505</c:v>
                </c:pt>
                <c:pt idx="4095">
                  <c:v>0.56281206846578202</c:v>
                </c:pt>
                <c:pt idx="4096">
                  <c:v>0.56288977499974802</c:v>
                </c:pt>
                <c:pt idx="4097">
                  <c:v>0.56294283580465798</c:v>
                </c:pt>
                <c:pt idx="4098">
                  <c:v>0.56300604485094397</c:v>
                </c:pt>
                <c:pt idx="4099">
                  <c:v>0.56306983379673703</c:v>
                </c:pt>
                <c:pt idx="4100">
                  <c:v>0.56308665088244603</c:v>
                </c:pt>
                <c:pt idx="4101">
                  <c:v>0.56316957651197708</c:v>
                </c:pt>
                <c:pt idx="4102">
                  <c:v>0.56323539510604603</c:v>
                </c:pt>
                <c:pt idx="4103">
                  <c:v>0.56330440314740393</c:v>
                </c:pt>
                <c:pt idx="4104">
                  <c:v>0.56335050515822704</c:v>
                </c:pt>
                <c:pt idx="4105">
                  <c:v>0.56337457098777699</c:v>
                </c:pt>
                <c:pt idx="4106">
                  <c:v>0.563418353400571</c:v>
                </c:pt>
                <c:pt idx="4107">
                  <c:v>0.56346735490892996</c:v>
                </c:pt>
                <c:pt idx="4108">
                  <c:v>0.56352650465866594</c:v>
                </c:pt>
                <c:pt idx="4109">
                  <c:v>0.56357057702121405</c:v>
                </c:pt>
                <c:pt idx="4110">
                  <c:v>0.56359957199657407</c:v>
                </c:pt>
                <c:pt idx="4111">
                  <c:v>0.56366336094236802</c:v>
                </c:pt>
                <c:pt idx="4112">
                  <c:v>0.56370685340540794</c:v>
                </c:pt>
                <c:pt idx="4113">
                  <c:v>0.56374599662214497</c:v>
                </c:pt>
                <c:pt idx="4114">
                  <c:v>0.56381994975256</c:v>
                </c:pt>
                <c:pt idx="4115">
                  <c:v>0.56388781004371702</c:v>
                </c:pt>
                <c:pt idx="4116">
                  <c:v>0.56393185182208394</c:v>
                </c:pt>
                <c:pt idx="4117">
                  <c:v>0.56405813488046297</c:v>
                </c:pt>
                <c:pt idx="4118">
                  <c:v>0.56412869160703094</c:v>
                </c:pt>
                <c:pt idx="4119">
                  <c:v>0.56426506445046398</c:v>
                </c:pt>
                <c:pt idx="4120">
                  <c:v>0.56437559499200707</c:v>
                </c:pt>
                <c:pt idx="4121">
                  <c:v>0.56438724186692402</c:v>
                </c:pt>
                <c:pt idx="4122">
                  <c:v>0.56441808035137098</c:v>
                </c:pt>
                <c:pt idx="4123">
                  <c:v>0.56443250585808002</c:v>
                </c:pt>
                <c:pt idx="4124">
                  <c:v>0.56445015263825704</c:v>
                </c:pt>
                <c:pt idx="4125">
                  <c:v>0.56445827015713901</c:v>
                </c:pt>
                <c:pt idx="4126">
                  <c:v>0.56448288741548702</c:v>
                </c:pt>
                <c:pt idx="4127">
                  <c:v>0.56450406355170002</c:v>
                </c:pt>
                <c:pt idx="4128">
                  <c:v>0.56451618744693899</c:v>
                </c:pt>
                <c:pt idx="4129">
                  <c:v>0.56459534106085707</c:v>
                </c:pt>
                <c:pt idx="4130">
                  <c:v>0.56464808378391607</c:v>
                </c:pt>
                <c:pt idx="4131">
                  <c:v>0.56473331602437793</c:v>
                </c:pt>
                <c:pt idx="4132">
                  <c:v>0.56482572127517705</c:v>
                </c:pt>
                <c:pt idx="4133">
                  <c:v>0.56492698730344992</c:v>
                </c:pt>
                <c:pt idx="4134">
                  <c:v>0.56502276808852492</c:v>
                </c:pt>
                <c:pt idx="4135">
                  <c:v>0.56508732518154903</c:v>
                </c:pt>
                <c:pt idx="4136">
                  <c:v>0.56513630770619905</c:v>
                </c:pt>
                <c:pt idx="4137">
                  <c:v>0.565237114515035</c:v>
                </c:pt>
                <c:pt idx="4138">
                  <c:v>0.56527677704277501</c:v>
                </c:pt>
                <c:pt idx="4139">
                  <c:v>0.56532021694246892</c:v>
                </c:pt>
                <c:pt idx="4140">
                  <c:v>0.56540462540346992</c:v>
                </c:pt>
                <c:pt idx="4141">
                  <c:v>0.565542600366991</c:v>
                </c:pt>
                <c:pt idx="4142">
                  <c:v>0.56559914056611005</c:v>
                </c:pt>
                <c:pt idx="4143">
                  <c:v>0.56566496348448703</c:v>
                </c:pt>
                <c:pt idx="4144">
                  <c:v>0.565740491063908</c:v>
                </c:pt>
                <c:pt idx="4145">
                  <c:v>0.56579196796161302</c:v>
                </c:pt>
                <c:pt idx="4146">
                  <c:v>0.56587277870677299</c:v>
                </c:pt>
                <c:pt idx="4147">
                  <c:v>0.56594217923688395</c:v>
                </c:pt>
                <c:pt idx="4148">
                  <c:v>0.566055681576906</c:v>
                </c:pt>
                <c:pt idx="4149">
                  <c:v>0.56614935265305899</c:v>
                </c:pt>
                <c:pt idx="4150">
                  <c:v>0.56617002780049797</c:v>
                </c:pt>
                <c:pt idx="4151">
                  <c:v>0.56621095615359107</c:v>
                </c:pt>
                <c:pt idx="4152">
                  <c:v>0.56629829810297605</c:v>
                </c:pt>
                <c:pt idx="4153">
                  <c:v>0.56639196917912904</c:v>
                </c:pt>
                <c:pt idx="4154">
                  <c:v>0.56645568238858401</c:v>
                </c:pt>
                <c:pt idx="4155">
                  <c:v>0.56649790329899208</c:v>
                </c:pt>
                <c:pt idx="4156">
                  <c:v>0.56654518704462098</c:v>
                </c:pt>
                <c:pt idx="4157">
                  <c:v>0.56655603080049799</c:v>
                </c:pt>
                <c:pt idx="4158">
                  <c:v>0.56656196097949296</c:v>
                </c:pt>
                <c:pt idx="4159">
                  <c:v>0.56662295710630106</c:v>
                </c:pt>
                <c:pt idx="4160">
                  <c:v>0.56664295028119893</c:v>
                </c:pt>
                <c:pt idx="4161">
                  <c:v>0.56672021921156901</c:v>
                </c:pt>
                <c:pt idx="4162">
                  <c:v>0.56680197720358194</c:v>
                </c:pt>
                <c:pt idx="4163">
                  <c:v>0.56630250661554693</c:v>
                </c:pt>
                <c:pt idx="4164">
                  <c:v>0.56639052036595805</c:v>
                </c:pt>
                <c:pt idx="4165">
                  <c:v>0.56646405084098395</c:v>
                </c:pt>
                <c:pt idx="4166">
                  <c:v>0.56662726621358006</c:v>
                </c:pt>
                <c:pt idx="4167">
                  <c:v>0.56667127308878507</c:v>
                </c:pt>
                <c:pt idx="4168">
                  <c:v>0.56683281731422097</c:v>
                </c:pt>
                <c:pt idx="4169">
                  <c:v>0.56685509927635103</c:v>
                </c:pt>
                <c:pt idx="4170">
                  <c:v>0.56699658973587108</c:v>
                </c:pt>
                <c:pt idx="4171">
                  <c:v>0.567032646324931</c:v>
                </c:pt>
                <c:pt idx="4172">
                  <c:v>0.56712508684454199</c:v>
                </c:pt>
                <c:pt idx="4173">
                  <c:v>0.56717503584135498</c:v>
                </c:pt>
                <c:pt idx="4174">
                  <c:v>0.56727264966991398</c:v>
                </c:pt>
                <c:pt idx="4175">
                  <c:v>0.56730118189352696</c:v>
                </c:pt>
                <c:pt idx="4176">
                  <c:v>0.56736926620113803</c:v>
                </c:pt>
                <c:pt idx="4177">
                  <c:v>0.56740244434088694</c:v>
                </c:pt>
                <c:pt idx="4178">
                  <c:v>0.56749506664768701</c:v>
                </c:pt>
                <c:pt idx="4179">
                  <c:v>0.56756764382838898</c:v>
                </c:pt>
                <c:pt idx="4180">
                  <c:v>0.56761015331994302</c:v>
                </c:pt>
                <c:pt idx="4181">
                  <c:v>0.56765266281149596</c:v>
                </c:pt>
                <c:pt idx="4182">
                  <c:v>0.56771832787974996</c:v>
                </c:pt>
                <c:pt idx="4183">
                  <c:v>0.567777080835556</c:v>
                </c:pt>
                <c:pt idx="4184">
                  <c:v>0.56790875657768602</c:v>
                </c:pt>
                <c:pt idx="4185">
                  <c:v>0.56796336226602406</c:v>
                </c:pt>
                <c:pt idx="4186">
                  <c:v>0.56803732186921496</c:v>
                </c:pt>
                <c:pt idx="4187">
                  <c:v>0.56811473752862995</c:v>
                </c:pt>
                <c:pt idx="4188">
                  <c:v>0.56818316744186292</c:v>
                </c:pt>
                <c:pt idx="4189">
                  <c:v>0.56827544414304099</c:v>
                </c:pt>
                <c:pt idx="4190">
                  <c:v>0.56831311515588101</c:v>
                </c:pt>
                <c:pt idx="4191">
                  <c:v>0.56837221371730906</c:v>
                </c:pt>
                <c:pt idx="4192">
                  <c:v>0.56840262701208</c:v>
                </c:pt>
                <c:pt idx="4193">
                  <c:v>0.56847693222089302</c:v>
                </c:pt>
                <c:pt idx="4194">
                  <c:v>0.56853153790922994</c:v>
                </c:pt>
                <c:pt idx="4195">
                  <c:v>0.56856416597253101</c:v>
                </c:pt>
                <c:pt idx="4196">
                  <c:v>0.56866528728509502</c:v>
                </c:pt>
                <c:pt idx="4197">
                  <c:v>0.56873164356459394</c:v>
                </c:pt>
                <c:pt idx="4198">
                  <c:v>0.56879005091477697</c:v>
                </c:pt>
                <c:pt idx="4199">
                  <c:v>0.56881666254770102</c:v>
                </c:pt>
                <c:pt idx="4200">
                  <c:v>0.56890560490295394</c:v>
                </c:pt>
                <c:pt idx="4201">
                  <c:v>0.56900520306092095</c:v>
                </c:pt>
                <c:pt idx="4202">
                  <c:v>0.56912694413938003</c:v>
                </c:pt>
                <c:pt idx="4203">
                  <c:v>0.56901972636311293</c:v>
                </c:pt>
                <c:pt idx="4204">
                  <c:v>0.56889557134917101</c:v>
                </c:pt>
                <c:pt idx="4205">
                  <c:v>0.56883797852901496</c:v>
                </c:pt>
                <c:pt idx="4206">
                  <c:v>0.568748284792707</c:v>
                </c:pt>
                <c:pt idx="4207">
                  <c:v>0.56893601904077706</c:v>
                </c:pt>
                <c:pt idx="4208">
                  <c:v>0.56919783379119604</c:v>
                </c:pt>
                <c:pt idx="4209">
                  <c:v>0.56940950061180295</c:v>
                </c:pt>
                <c:pt idx="4210">
                  <c:v>0.569453967115499</c:v>
                </c:pt>
                <c:pt idx="4211">
                  <c:v>0.56949855864031607</c:v>
                </c:pt>
                <c:pt idx="4212">
                  <c:v>0.56955630831999704</c:v>
                </c:pt>
                <c:pt idx="4213">
                  <c:v>0.56961990606850599</c:v>
                </c:pt>
                <c:pt idx="4214">
                  <c:v>0.56967290419226302</c:v>
                </c:pt>
                <c:pt idx="4215">
                  <c:v>0.56975418339064399</c:v>
                </c:pt>
                <c:pt idx="4216">
                  <c:v>0.56979242409894404</c:v>
                </c:pt>
                <c:pt idx="4217">
                  <c:v>0.56986040789907499</c:v>
                </c:pt>
                <c:pt idx="4218">
                  <c:v>0.56997846578854805</c:v>
                </c:pt>
                <c:pt idx="4219">
                  <c:v>0.57006106976074999</c:v>
                </c:pt>
                <c:pt idx="4220">
                  <c:v>0.57009762019092702</c:v>
                </c:pt>
                <c:pt idx="4221">
                  <c:v>0.57013051557808703</c:v>
                </c:pt>
                <c:pt idx="4222">
                  <c:v>0.57017218306849005</c:v>
                </c:pt>
                <c:pt idx="4223">
                  <c:v>0.57022445018364398</c:v>
                </c:pt>
                <c:pt idx="4224">
                  <c:v>0.57025149750197501</c:v>
                </c:pt>
                <c:pt idx="4225">
                  <c:v>0.57035420421077399</c:v>
                </c:pt>
                <c:pt idx="4226">
                  <c:v>0.57041414691626602</c:v>
                </c:pt>
                <c:pt idx="4227">
                  <c:v>0.57046275898840193</c:v>
                </c:pt>
                <c:pt idx="4228">
                  <c:v>0.57055742460256198</c:v>
                </c:pt>
                <c:pt idx="4229">
                  <c:v>0.57069521972433201</c:v>
                </c:pt>
                <c:pt idx="4230">
                  <c:v>0.57071678447813701</c:v>
                </c:pt>
                <c:pt idx="4231">
                  <c:v>0.57077014810619597</c:v>
                </c:pt>
                <c:pt idx="4232">
                  <c:v>0.57087833737952198</c:v>
                </c:pt>
                <c:pt idx="4233">
                  <c:v>0.57094339714523801</c:v>
                </c:pt>
                <c:pt idx="4234">
                  <c:v>0.57102124956151601</c:v>
                </c:pt>
                <c:pt idx="4235">
                  <c:v>0.57106949612935098</c:v>
                </c:pt>
                <c:pt idx="4236">
                  <c:v>0.57112285975741006</c:v>
                </c:pt>
                <c:pt idx="4237">
                  <c:v>0.57120253969519696</c:v>
                </c:pt>
                <c:pt idx="4238">
                  <c:v>0.57123689709956404</c:v>
                </c:pt>
                <c:pt idx="4239">
                  <c:v>0.57128221963298398</c:v>
                </c:pt>
                <c:pt idx="4240">
                  <c:v>0.57135605150194302</c:v>
                </c:pt>
                <c:pt idx="4241">
                  <c:v>0.57140502907838098</c:v>
                </c:pt>
                <c:pt idx="4242">
                  <c:v>0.57146497178387301</c:v>
                </c:pt>
                <c:pt idx="4243">
                  <c:v>0.57149165359790199</c:v>
                </c:pt>
                <c:pt idx="4244">
                  <c:v>0.57148243858371206</c:v>
                </c:pt>
                <c:pt idx="4245">
                  <c:v>0.57145232962824399</c:v>
                </c:pt>
                <c:pt idx="4246">
                  <c:v>0.57141644978964401</c:v>
                </c:pt>
                <c:pt idx="4247">
                  <c:v>0.571375551791799</c:v>
                </c:pt>
                <c:pt idx="4248">
                  <c:v>0.57131408429850095</c:v>
                </c:pt>
                <c:pt idx="4249">
                  <c:v>0.57149685720612498</c:v>
                </c:pt>
                <c:pt idx="4250">
                  <c:v>0.57158206912525999</c:v>
                </c:pt>
                <c:pt idx="4251">
                  <c:v>0.57168074361881405</c:v>
                </c:pt>
                <c:pt idx="4252">
                  <c:v>0.57179091328742593</c:v>
                </c:pt>
                <c:pt idx="4253">
                  <c:v>0.57184055911933407</c:v>
                </c:pt>
                <c:pt idx="4254">
                  <c:v>0.57187971022057305</c:v>
                </c:pt>
                <c:pt idx="4255">
                  <c:v>0.57195162655663401</c:v>
                </c:pt>
                <c:pt idx="4256">
                  <c:v>0.57201329918825805</c:v>
                </c:pt>
                <c:pt idx="4257">
                  <c:v>0.57209125776422398</c:v>
                </c:pt>
                <c:pt idx="4258">
                  <c:v>0.572162039064529</c:v>
                </c:pt>
                <c:pt idx="4259">
                  <c:v>0.57226361751661603</c:v>
                </c:pt>
                <c:pt idx="4260">
                  <c:v>0.57230533723800903</c:v>
                </c:pt>
                <c:pt idx="4261">
                  <c:v>0.57234705695940202</c:v>
                </c:pt>
                <c:pt idx="4262">
                  <c:v>0.57241090627214297</c:v>
                </c:pt>
                <c:pt idx="4263">
                  <c:v>0.57248672733102202</c:v>
                </c:pt>
                <c:pt idx="4264">
                  <c:v>0.57255964614841393</c:v>
                </c:pt>
                <c:pt idx="4265">
                  <c:v>0.57260209143017904</c:v>
                </c:pt>
                <c:pt idx="4266">
                  <c:v>0.57265669924954199</c:v>
                </c:pt>
                <c:pt idx="4267">
                  <c:v>0.57268698199370904</c:v>
                </c:pt>
                <c:pt idx="4268">
                  <c:v>0.57273849678012401</c:v>
                </c:pt>
                <c:pt idx="4269">
                  <c:v>0.57280923891640001</c:v>
                </c:pt>
                <c:pt idx="4270">
                  <c:v>0.57286039092262908</c:v>
                </c:pt>
                <c:pt idx="4271">
                  <c:v>0.57292315189481202</c:v>
                </c:pt>
                <c:pt idx="4272">
                  <c:v>0.57296777385769304</c:v>
                </c:pt>
                <c:pt idx="4273">
                  <c:v>0.57299534515183104</c:v>
                </c:pt>
                <c:pt idx="4274">
                  <c:v>0.57308983388128898</c:v>
                </c:pt>
                <c:pt idx="4275">
                  <c:v>0.57316839130056607</c:v>
                </c:pt>
                <c:pt idx="4276">
                  <c:v>0.57322099442753993</c:v>
                </c:pt>
                <c:pt idx="4277">
                  <c:v>0.57327577423562892</c:v>
                </c:pt>
                <c:pt idx="4278">
                  <c:v>0.57335195807469508</c:v>
                </c:pt>
                <c:pt idx="4279">
                  <c:v>0.57340057061962202</c:v>
                </c:pt>
                <c:pt idx="4280">
                  <c:v>0.57346188047106095</c:v>
                </c:pt>
                <c:pt idx="4281">
                  <c:v>0.57355366385812601</c:v>
                </c:pt>
                <c:pt idx="4282">
                  <c:v>0.57358450017393792</c:v>
                </c:pt>
                <c:pt idx="4283">
                  <c:v>0.57365306562909701</c:v>
                </c:pt>
                <c:pt idx="4284">
                  <c:v>0.57368752974676895</c:v>
                </c:pt>
                <c:pt idx="4285">
                  <c:v>0.57376552748676501</c:v>
                </c:pt>
                <c:pt idx="4286">
                  <c:v>0.57379547043367207</c:v>
                </c:pt>
                <c:pt idx="4287">
                  <c:v>0.57381735348251195</c:v>
                </c:pt>
                <c:pt idx="4288">
                  <c:v>0.57385955568226599</c:v>
                </c:pt>
                <c:pt idx="4289">
                  <c:v>0.57387146990872706</c:v>
                </c:pt>
                <c:pt idx="4290">
                  <c:v>0.57389429354736898</c:v>
                </c:pt>
                <c:pt idx="4291">
                  <c:v>0.573913097928892</c:v>
                </c:pt>
                <c:pt idx="4292">
                  <c:v>0.57393333775938604</c:v>
                </c:pt>
                <c:pt idx="4293">
                  <c:v>0.57397506650459995</c:v>
                </c:pt>
                <c:pt idx="4294">
                  <c:v>0.57400911605770399</c:v>
                </c:pt>
                <c:pt idx="4295">
                  <c:v>0.57402033871568192</c:v>
                </c:pt>
                <c:pt idx="4296">
                  <c:v>0.57403177730225008</c:v>
                </c:pt>
                <c:pt idx="4297">
                  <c:v>0.57405952436867802</c:v>
                </c:pt>
                <c:pt idx="4298">
                  <c:v>0.57407571959520598</c:v>
                </c:pt>
                <c:pt idx="4299">
                  <c:v>0.574100069061663</c:v>
                </c:pt>
                <c:pt idx="4300">
                  <c:v>0.57411694380818501</c:v>
                </c:pt>
                <c:pt idx="4301">
                  <c:v>0.57414106676797805</c:v>
                </c:pt>
                <c:pt idx="4302">
                  <c:v>0.57415930055448805</c:v>
                </c:pt>
                <c:pt idx="4303">
                  <c:v>0.57417175842104795</c:v>
                </c:pt>
                <c:pt idx="4304">
                  <c:v>0.57422022445915399</c:v>
                </c:pt>
                <c:pt idx="4305">
                  <c:v>0.57428402692825298</c:v>
                </c:pt>
                <c:pt idx="4306">
                  <c:v>0.574336503515263</c:v>
                </c:pt>
                <c:pt idx="4307">
                  <c:v>0.57440106104316702</c:v>
                </c:pt>
                <c:pt idx="4308">
                  <c:v>0.57443164092480692</c:v>
                </c:pt>
                <c:pt idx="4309">
                  <c:v>0.57454527727509408</c:v>
                </c:pt>
                <c:pt idx="4310">
                  <c:v>0.57464192480225007</c:v>
                </c:pt>
                <c:pt idx="4311">
                  <c:v>0.57468043280135106</c:v>
                </c:pt>
                <c:pt idx="4312">
                  <c:v>0.57473706221179299</c:v>
                </c:pt>
                <c:pt idx="4313">
                  <c:v>0.574768774681641</c:v>
                </c:pt>
                <c:pt idx="4314">
                  <c:v>0.57486164691476693</c:v>
                </c:pt>
                <c:pt idx="4315">
                  <c:v>0.574921296560433</c:v>
                </c:pt>
                <c:pt idx="4316">
                  <c:v>0.574934177813612</c:v>
                </c:pt>
                <c:pt idx="4317">
                  <c:v>0.57500284291146997</c:v>
                </c:pt>
                <c:pt idx="4318">
                  <c:v>0.57508740949773096</c:v>
                </c:pt>
                <c:pt idx="4319">
                  <c:v>0.57513913102593506</c:v>
                </c:pt>
                <c:pt idx="4320">
                  <c:v>0.57519425031876592</c:v>
                </c:pt>
                <c:pt idx="4321">
                  <c:v>0.57524408419995499</c:v>
                </c:pt>
                <c:pt idx="4322">
                  <c:v>0.57530675408084497</c:v>
                </c:pt>
                <c:pt idx="4323">
                  <c:v>0.57539887125516498</c:v>
                </c:pt>
                <c:pt idx="4324">
                  <c:v>0.57546305125366692</c:v>
                </c:pt>
                <c:pt idx="4325">
                  <c:v>0.57550457948799094</c:v>
                </c:pt>
                <c:pt idx="4326">
                  <c:v>0.57553100654619804</c:v>
                </c:pt>
                <c:pt idx="4327">
                  <c:v>0.575614818073653</c:v>
                </c:pt>
                <c:pt idx="4328">
                  <c:v>0.57564539795529202</c:v>
                </c:pt>
                <c:pt idx="4329">
                  <c:v>0.57571939371827008</c:v>
                </c:pt>
                <c:pt idx="4330">
                  <c:v>0.57576658489363908</c:v>
                </c:pt>
                <c:pt idx="4331">
                  <c:v>0.57580207265751593</c:v>
                </c:pt>
                <c:pt idx="4332">
                  <c:v>0.57583944806840792</c:v>
                </c:pt>
                <c:pt idx="4333">
                  <c:v>0.57588663924377692</c:v>
                </c:pt>
                <c:pt idx="4334">
                  <c:v>0.57592514724287802</c:v>
                </c:pt>
                <c:pt idx="4335">
                  <c:v>0.57600895877033298</c:v>
                </c:pt>
                <c:pt idx="4336">
                  <c:v>0.57608635229793692</c:v>
                </c:pt>
                <c:pt idx="4337">
                  <c:v>0.57618488747210694</c:v>
                </c:pt>
                <c:pt idx="4338">
                  <c:v>0.57624227194135602</c:v>
                </c:pt>
                <c:pt idx="4339">
                  <c:v>0.57630544012833607</c:v>
                </c:pt>
                <c:pt idx="4340">
                  <c:v>0.57635970866608</c:v>
                </c:pt>
                <c:pt idx="4341">
                  <c:v>0.57646571990881101</c:v>
                </c:pt>
                <c:pt idx="4342">
                  <c:v>0.57654855929520599</c:v>
                </c:pt>
                <c:pt idx="4343">
                  <c:v>0.57657352190409994</c:v>
                </c:pt>
                <c:pt idx="4344">
                  <c:v>0.57657980091302607</c:v>
                </c:pt>
                <c:pt idx="4345">
                  <c:v>0.57658982031956496</c:v>
                </c:pt>
                <c:pt idx="4346">
                  <c:v>0.57659596164091897</c:v>
                </c:pt>
                <c:pt idx="4347">
                  <c:v>0.57661073275208108</c:v>
                </c:pt>
                <c:pt idx="4348">
                  <c:v>0.576615519209705</c:v>
                </c:pt>
                <c:pt idx="4349">
                  <c:v>0.57662456308543197</c:v>
                </c:pt>
                <c:pt idx="4350">
                  <c:v>0.57662848896584795</c:v>
                </c:pt>
                <c:pt idx="4351">
                  <c:v>0.57663214314317401</c:v>
                </c:pt>
                <c:pt idx="4352">
                  <c:v>0.57665193366595802</c:v>
                </c:pt>
                <c:pt idx="4353">
                  <c:v>0.57669376109013393</c:v>
                </c:pt>
                <c:pt idx="4354">
                  <c:v>0.57680002649656603</c:v>
                </c:pt>
                <c:pt idx="4355">
                  <c:v>0.57688303018453102</c:v>
                </c:pt>
                <c:pt idx="4356">
                  <c:v>0.57694890837760893</c:v>
                </c:pt>
                <c:pt idx="4357">
                  <c:v>0.57701339232321402</c:v>
                </c:pt>
                <c:pt idx="4358">
                  <c:v>0.57707473921200503</c:v>
                </c:pt>
                <c:pt idx="4359">
                  <c:v>0.57710436697079692</c:v>
                </c:pt>
                <c:pt idx="4360">
                  <c:v>0.57716222824090702</c:v>
                </c:pt>
                <c:pt idx="4361">
                  <c:v>0.57725459713596194</c:v>
                </c:pt>
                <c:pt idx="4362">
                  <c:v>0.57734069191739201</c:v>
                </c:pt>
                <c:pt idx="4363">
                  <c:v>0.5774138899097</c:v>
                </c:pt>
                <c:pt idx="4364">
                  <c:v>0.57747035693233806</c:v>
                </c:pt>
                <c:pt idx="4365">
                  <c:v>0.57751079010904105</c:v>
                </c:pt>
                <c:pt idx="4366">
                  <c:v>0.57755854308497501</c:v>
                </c:pt>
                <c:pt idx="4367">
                  <c:v>0.57761570723134903</c:v>
                </c:pt>
                <c:pt idx="4368">
                  <c:v>0.57765753465552505</c:v>
                </c:pt>
                <c:pt idx="4369">
                  <c:v>0.57774676649376799</c:v>
                </c:pt>
                <c:pt idx="4370">
                  <c:v>0.57780776482069207</c:v>
                </c:pt>
                <c:pt idx="4371">
                  <c:v>0.57784959224486798</c:v>
                </c:pt>
                <c:pt idx="4372">
                  <c:v>0.577892465354648</c:v>
                </c:pt>
                <c:pt idx="4373">
                  <c:v>0.57797646876486808</c:v>
                </c:pt>
                <c:pt idx="4374">
                  <c:v>0.57801202207541802</c:v>
                </c:pt>
                <c:pt idx="4375">
                  <c:v>0.57803049585442901</c:v>
                </c:pt>
                <c:pt idx="4376">
                  <c:v>0.57811205933157295</c:v>
                </c:pt>
                <c:pt idx="4377">
                  <c:v>0.57815040113706706</c:v>
                </c:pt>
                <c:pt idx="4378">
                  <c:v>0.578247301336409</c:v>
                </c:pt>
                <c:pt idx="4379">
                  <c:v>0.57828529458003497</c:v>
                </c:pt>
                <c:pt idx="4380">
                  <c:v>0.57836825230465094</c:v>
                </c:pt>
                <c:pt idx="4381">
                  <c:v>0.57843901036388201</c:v>
                </c:pt>
                <c:pt idx="4382">
                  <c:v>0.57848780902542107</c:v>
                </c:pt>
                <c:pt idx="4383">
                  <c:v>0.57861921684970796</c:v>
                </c:pt>
                <c:pt idx="4384">
                  <c:v>0.57870182601245601</c:v>
                </c:pt>
                <c:pt idx="4385">
                  <c:v>0.57873319658058797</c:v>
                </c:pt>
                <c:pt idx="4386">
                  <c:v>0.57867285120068301</c:v>
                </c:pt>
                <c:pt idx="4387">
                  <c:v>0.57864118273001597</c:v>
                </c:pt>
                <c:pt idx="4388">
                  <c:v>0.57870292723876893</c:v>
                </c:pt>
                <c:pt idx="4389">
                  <c:v>0.57884764093115693</c:v>
                </c:pt>
                <c:pt idx="4390">
                  <c:v>0.57888301538929698</c:v>
                </c:pt>
                <c:pt idx="4391">
                  <c:v>0.57893511231855599</c:v>
                </c:pt>
                <c:pt idx="4392">
                  <c:v>0.57905820620952908</c:v>
                </c:pt>
                <c:pt idx="4393">
                  <c:v>0.57907389747239602</c:v>
                </c:pt>
                <c:pt idx="4394">
                  <c:v>0.57910004271025994</c:v>
                </c:pt>
                <c:pt idx="4395">
                  <c:v>0.57919600435253105</c:v>
                </c:pt>
                <c:pt idx="4396">
                  <c:v>0.57921779410099594</c:v>
                </c:pt>
                <c:pt idx="4397">
                  <c:v>0.57926266034356999</c:v>
                </c:pt>
                <c:pt idx="4398">
                  <c:v>0.57930719344103099</c:v>
                </c:pt>
                <c:pt idx="4399">
                  <c:v>0.57939539770503401</c:v>
                </c:pt>
                <c:pt idx="4400">
                  <c:v>0.57943701447859808</c:v>
                </c:pt>
                <c:pt idx="4401">
                  <c:v>0.57948704969271203</c:v>
                </c:pt>
                <c:pt idx="4402">
                  <c:v>0.57953359396231696</c:v>
                </c:pt>
                <c:pt idx="4403">
                  <c:v>0.57958387326590199</c:v>
                </c:pt>
                <c:pt idx="4404">
                  <c:v>0.57962639519121995</c:v>
                </c:pt>
                <c:pt idx="4405">
                  <c:v>0.57968127145970394</c:v>
                </c:pt>
                <c:pt idx="4406">
                  <c:v>0.57971431214491698</c:v>
                </c:pt>
                <c:pt idx="4407">
                  <c:v>0.57975846197528902</c:v>
                </c:pt>
                <c:pt idx="4408">
                  <c:v>0.57982032964790498</c:v>
                </c:pt>
                <c:pt idx="4409">
                  <c:v>0.57984475102393196</c:v>
                </c:pt>
                <c:pt idx="4410">
                  <c:v>0.57987118357210199</c:v>
                </c:pt>
                <c:pt idx="4411">
                  <c:v>0.57992117556538103</c:v>
                </c:pt>
                <c:pt idx="4412">
                  <c:v>0.57994243652804001</c:v>
                </c:pt>
                <c:pt idx="4413">
                  <c:v>0.57999300314193092</c:v>
                </c:pt>
                <c:pt idx="4414">
                  <c:v>0.58005132713409002</c:v>
                </c:pt>
                <c:pt idx="4415">
                  <c:v>0.58011511002206695</c:v>
                </c:pt>
                <c:pt idx="4416">
                  <c:v>0.58020273966545799</c:v>
                </c:pt>
                <c:pt idx="4417">
                  <c:v>0.58024612352169402</c:v>
                </c:pt>
                <c:pt idx="4418">
                  <c:v>0.58028060075843801</c:v>
                </c:pt>
                <c:pt idx="4419">
                  <c:v>0.58032858157957301</c:v>
                </c:pt>
                <c:pt idx="4420">
                  <c:v>0.58035846185141793</c:v>
                </c:pt>
                <c:pt idx="4421">
                  <c:v>0.58039609950153004</c:v>
                </c:pt>
                <c:pt idx="4422">
                  <c:v>0.58041333811990192</c:v>
                </c:pt>
                <c:pt idx="4423">
                  <c:v>0.58045068845970804</c:v>
                </c:pt>
                <c:pt idx="4424">
                  <c:v>0.58049579617778202</c:v>
                </c:pt>
                <c:pt idx="4425">
                  <c:v>0.58051504596829795</c:v>
                </c:pt>
                <c:pt idx="4426">
                  <c:v>0.58056159023790199</c:v>
                </c:pt>
                <c:pt idx="4427">
                  <c:v>0.58058945933760298</c:v>
                </c:pt>
                <c:pt idx="4428">
                  <c:v>0.58063542898659493</c:v>
                </c:pt>
                <c:pt idx="4429">
                  <c:v>0.58068599560048706</c:v>
                </c:pt>
                <c:pt idx="4430">
                  <c:v>0.58071428553877302</c:v>
                </c:pt>
                <c:pt idx="4431">
                  <c:v>0.58073426373192794</c:v>
                </c:pt>
                <c:pt idx="4432">
                  <c:v>0.58079833393021096</c:v>
                </c:pt>
                <c:pt idx="4433">
                  <c:v>0.58082562840930008</c:v>
                </c:pt>
                <c:pt idx="4434">
                  <c:v>0.580875907712885</c:v>
                </c:pt>
                <c:pt idx="4435">
                  <c:v>0.58092475046493908</c:v>
                </c:pt>
                <c:pt idx="4436">
                  <c:v>0.58105465310397098</c:v>
                </c:pt>
                <c:pt idx="4437">
                  <c:v>0.58107566761207297</c:v>
                </c:pt>
                <c:pt idx="4438">
                  <c:v>0.58122393664145799</c:v>
                </c:pt>
                <c:pt idx="4439">
                  <c:v>0.58126125776428395</c:v>
                </c:pt>
                <c:pt idx="4440">
                  <c:v>0.58131510201824099</c:v>
                </c:pt>
                <c:pt idx="4441">
                  <c:v>0.58133605837208702</c:v>
                </c:pt>
                <c:pt idx="4442">
                  <c:v>0.58137559013957296</c:v>
                </c:pt>
                <c:pt idx="4443">
                  <c:v>0.58142050197008899</c:v>
                </c:pt>
                <c:pt idx="4444">
                  <c:v>0.58145301626405699</c:v>
                </c:pt>
                <c:pt idx="4445">
                  <c:v>0.58147921483185905</c:v>
                </c:pt>
                <c:pt idx="4446">
                  <c:v>0.58148652201489104</c:v>
                </c:pt>
                <c:pt idx="4447">
                  <c:v>0.58148574990304802</c:v>
                </c:pt>
                <c:pt idx="4448">
                  <c:v>0.58148465587099607</c:v>
                </c:pt>
                <c:pt idx="4449">
                  <c:v>0.58148337721684595</c:v>
                </c:pt>
                <c:pt idx="4450">
                  <c:v>0.58148270678737302</c:v>
                </c:pt>
                <c:pt idx="4451">
                  <c:v>0.58148150416130706</c:v>
                </c:pt>
                <c:pt idx="4452">
                  <c:v>0.581480865631265</c:v>
                </c:pt>
                <c:pt idx="4453">
                  <c:v>0.58147964968668098</c:v>
                </c:pt>
                <c:pt idx="4454">
                  <c:v>0.58147817415842207</c:v>
                </c:pt>
                <c:pt idx="4455">
                  <c:v>0.58147719129541697</c:v>
                </c:pt>
                <c:pt idx="4456">
                  <c:v>0.58147594719948703</c:v>
                </c:pt>
                <c:pt idx="4457">
                  <c:v>0.581475456472759</c:v>
                </c:pt>
                <c:pt idx="4458">
                  <c:v>0.58147500030425192</c:v>
                </c:pt>
                <c:pt idx="4459">
                  <c:v>0.58147329312816998</c:v>
                </c:pt>
                <c:pt idx="4460">
                  <c:v>0.58147301666240803</c:v>
                </c:pt>
                <c:pt idx="4461">
                  <c:v>0.58147221739618993</c:v>
                </c:pt>
                <c:pt idx="4462">
                  <c:v>0.581471579040445</c:v>
                </c:pt>
                <c:pt idx="4463">
                  <c:v>0.58147099155069992</c:v>
                </c:pt>
                <c:pt idx="4464">
                  <c:v>0.581470037743821</c:v>
                </c:pt>
                <c:pt idx="4465">
                  <c:v>0.58146904937872101</c:v>
                </c:pt>
                <c:pt idx="4466">
                  <c:v>0.58146877291295906</c:v>
                </c:pt>
                <c:pt idx="4467">
                  <c:v>0.58146757719853692</c:v>
                </c:pt>
                <c:pt idx="4468">
                  <c:v>0.58148825145232408</c:v>
                </c:pt>
                <c:pt idx="4469">
                  <c:v>0.58159674295844099</c:v>
                </c:pt>
                <c:pt idx="4470">
                  <c:v>0.58167226357428792</c:v>
                </c:pt>
                <c:pt idx="4471">
                  <c:v>0.58173405316907201</c:v>
                </c:pt>
                <c:pt idx="4472">
                  <c:v>0.58180453907719598</c:v>
                </c:pt>
                <c:pt idx="4473">
                  <c:v>0.58186220936566102</c:v>
                </c:pt>
                <c:pt idx="4474">
                  <c:v>0.58194688399554995</c:v>
                </c:pt>
                <c:pt idx="4475">
                  <c:v>0.58198441545312307</c:v>
                </c:pt>
                <c:pt idx="4476">
                  <c:v>0.58207137858652302</c:v>
                </c:pt>
                <c:pt idx="4477">
                  <c:v>0.58215330701219892</c:v>
                </c:pt>
                <c:pt idx="4478">
                  <c:v>0.58218806816274893</c:v>
                </c:pt>
                <c:pt idx="4479">
                  <c:v>0.58224484715262004</c:v>
                </c:pt>
                <c:pt idx="4480">
                  <c:v>0.58235149141621001</c:v>
                </c:pt>
                <c:pt idx="4481">
                  <c:v>0.58245218557067302</c:v>
                </c:pt>
                <c:pt idx="4482">
                  <c:v>0.58249841334158603</c:v>
                </c:pt>
                <c:pt idx="4483">
                  <c:v>0.58256489254528498</c:v>
                </c:pt>
                <c:pt idx="4484">
                  <c:v>0.58260276910166497</c:v>
                </c:pt>
                <c:pt idx="4485">
                  <c:v>0.58267600121400198</c:v>
                </c:pt>
                <c:pt idx="4486">
                  <c:v>0.58271281760301608</c:v>
                </c:pt>
                <c:pt idx="4487">
                  <c:v>0.58279107764884897</c:v>
                </c:pt>
                <c:pt idx="4488">
                  <c:v>0.58281743073095194</c:v>
                </c:pt>
                <c:pt idx="4489">
                  <c:v>0.58288105112854494</c:v>
                </c:pt>
                <c:pt idx="4490">
                  <c:v>0.58293368670928702</c:v>
                </c:pt>
                <c:pt idx="4491">
                  <c:v>0.58303758476866396</c:v>
                </c:pt>
                <c:pt idx="4492">
                  <c:v>0.58311995078943002</c:v>
                </c:pt>
                <c:pt idx="4493">
                  <c:v>0.58313668848709299</c:v>
                </c:pt>
                <c:pt idx="4494">
                  <c:v>0.58318404899333798</c:v>
                </c:pt>
                <c:pt idx="4495">
                  <c:v>0.58324583858812207</c:v>
                </c:pt>
                <c:pt idx="4496">
                  <c:v>0.58338555941761006</c:v>
                </c:pt>
                <c:pt idx="4497">
                  <c:v>0.58351479504954007</c:v>
                </c:pt>
                <c:pt idx="4498">
                  <c:v>0.58361202947737201</c:v>
                </c:pt>
                <c:pt idx="4499">
                  <c:v>0.583671061145421</c:v>
                </c:pt>
                <c:pt idx="4500">
                  <c:v>0.58367515813167792</c:v>
                </c:pt>
                <c:pt idx="4501">
                  <c:v>0.58368203326013801</c:v>
                </c:pt>
                <c:pt idx="4502">
                  <c:v>0.58368447544050994</c:v>
                </c:pt>
                <c:pt idx="4503">
                  <c:v>0.58370415583939406</c:v>
                </c:pt>
                <c:pt idx="4504">
                  <c:v>0.58374384195359608</c:v>
                </c:pt>
                <c:pt idx="4505">
                  <c:v>0.58381860981193001</c:v>
                </c:pt>
                <c:pt idx="4506">
                  <c:v>0.58384389033388806</c:v>
                </c:pt>
                <c:pt idx="4507">
                  <c:v>0.58388442150739306</c:v>
                </c:pt>
                <c:pt idx="4508">
                  <c:v>0.58392381086087097</c:v>
                </c:pt>
                <c:pt idx="4509">
                  <c:v>0.58394113203972298</c:v>
                </c:pt>
                <c:pt idx="4510">
                  <c:v>0.58398367528602602</c:v>
                </c:pt>
                <c:pt idx="4511">
                  <c:v>0.58404384359151207</c:v>
                </c:pt>
                <c:pt idx="4512">
                  <c:v>0.58410431577732802</c:v>
                </c:pt>
                <c:pt idx="4513">
                  <c:v>0.58415901423686001</c:v>
                </c:pt>
                <c:pt idx="4514">
                  <c:v>0.58420915449143207</c:v>
                </c:pt>
                <c:pt idx="4515">
                  <c:v>0.58425777534434897</c:v>
                </c:pt>
                <c:pt idx="4516">
                  <c:v>0.58428877113808397</c:v>
                </c:pt>
                <c:pt idx="4517">
                  <c:v>0.584296368146353</c:v>
                </c:pt>
                <c:pt idx="4518">
                  <c:v>0.58432280573512707</c:v>
                </c:pt>
                <c:pt idx="4519">
                  <c:v>0.58437720031432794</c:v>
                </c:pt>
                <c:pt idx="4520">
                  <c:v>0.58444526950841302</c:v>
                </c:pt>
                <c:pt idx="4521">
                  <c:v>0.58450361453191402</c:v>
                </c:pt>
                <c:pt idx="4522">
                  <c:v>0.58452944436002707</c:v>
                </c:pt>
                <c:pt idx="4523">
                  <c:v>0.58459477863113496</c:v>
                </c:pt>
                <c:pt idx="4524">
                  <c:v>0.58462547054453906</c:v>
                </c:pt>
                <c:pt idx="4525">
                  <c:v>0.58467469915811798</c:v>
                </c:pt>
                <c:pt idx="4526">
                  <c:v>0.58472362389136601</c:v>
                </c:pt>
                <c:pt idx="4527">
                  <c:v>0.58478044951321406</c:v>
                </c:pt>
                <c:pt idx="4528">
                  <c:v>0.58482360052017801</c:v>
                </c:pt>
                <c:pt idx="4529">
                  <c:v>0.58484669542531398</c:v>
                </c:pt>
                <c:pt idx="4530">
                  <c:v>0.58489410075690906</c:v>
                </c:pt>
                <c:pt idx="4531">
                  <c:v>0.58493603624254997</c:v>
                </c:pt>
                <c:pt idx="4532">
                  <c:v>0.58496915919860104</c:v>
                </c:pt>
                <c:pt idx="4533">
                  <c:v>0.58498982306109104</c:v>
                </c:pt>
                <c:pt idx="4534">
                  <c:v>0.58501170244490397</c:v>
                </c:pt>
                <c:pt idx="4535">
                  <c:v>0.585098612219494</c:v>
                </c:pt>
                <c:pt idx="4536">
                  <c:v>0.58512018772297603</c:v>
                </c:pt>
                <c:pt idx="4537">
                  <c:v>0.58516303484960996</c:v>
                </c:pt>
                <c:pt idx="4538">
                  <c:v>0.58520071601062096</c:v>
                </c:pt>
                <c:pt idx="4539">
                  <c:v>0.58525511058982205</c:v>
                </c:pt>
                <c:pt idx="4540">
                  <c:v>0.58532044486093104</c:v>
                </c:pt>
                <c:pt idx="4541">
                  <c:v>0.58538274032873105</c:v>
                </c:pt>
                <c:pt idx="4542">
                  <c:v>0.58542315641271903</c:v>
                </c:pt>
                <c:pt idx="4543">
                  <c:v>0.58544807459983894</c:v>
                </c:pt>
                <c:pt idx="4544">
                  <c:v>0.58549487217077301</c:v>
                </c:pt>
                <c:pt idx="4545">
                  <c:v>0.58551766319557808</c:v>
                </c:pt>
                <c:pt idx="4546">
                  <c:v>0.58557935090271696</c:v>
                </c:pt>
                <c:pt idx="4547">
                  <c:v>0.58562766787530407</c:v>
                </c:pt>
                <c:pt idx="4548">
                  <c:v>0.58567203440359106</c:v>
                </c:pt>
                <c:pt idx="4549">
                  <c:v>0.58572126301716998</c:v>
                </c:pt>
                <c:pt idx="4550">
                  <c:v>0.58577927455234502</c:v>
                </c:pt>
                <c:pt idx="4551">
                  <c:v>0.58582063188532096</c:v>
                </c:pt>
                <c:pt idx="4552">
                  <c:v>0.58586903152194303</c:v>
                </c:pt>
                <c:pt idx="4553">
                  <c:v>0.58588994702080799</c:v>
                </c:pt>
                <c:pt idx="4554">
                  <c:v>0.58591821742037298</c:v>
                </c:pt>
                <c:pt idx="4555">
                  <c:v>0.58596004841810401</c:v>
                </c:pt>
                <c:pt idx="4556">
                  <c:v>0.58598816582606306</c:v>
                </c:pt>
                <c:pt idx="4557">
                  <c:v>0.58601834202151104</c:v>
                </c:pt>
                <c:pt idx="4558">
                  <c:v>0.58605787706892198</c:v>
                </c:pt>
                <c:pt idx="4559">
                  <c:v>0.58613620819089407</c:v>
                </c:pt>
                <c:pt idx="4560">
                  <c:v>0.58623005774268999</c:v>
                </c:pt>
                <c:pt idx="4561">
                  <c:v>0.58625809329071799</c:v>
                </c:pt>
                <c:pt idx="4562">
                  <c:v>0.58627996346738098</c:v>
                </c:pt>
                <c:pt idx="4563">
                  <c:v>0.58631453917524801</c:v>
                </c:pt>
                <c:pt idx="4564">
                  <c:v>0.58633141045438708</c:v>
                </c:pt>
                <c:pt idx="4565">
                  <c:v>0.58635536350501805</c:v>
                </c:pt>
                <c:pt idx="4566">
                  <c:v>0.58638264915399696</c:v>
                </c:pt>
                <c:pt idx="4567">
                  <c:v>0.58641868287364196</c:v>
                </c:pt>
                <c:pt idx="4568">
                  <c:v>0.58645638289246005</c:v>
                </c:pt>
                <c:pt idx="4569">
                  <c:v>0.586474087321187</c:v>
                </c:pt>
                <c:pt idx="4570">
                  <c:v>0.58650137297016602</c:v>
                </c:pt>
                <c:pt idx="4571">
                  <c:v>0.58654573818568201</c:v>
                </c:pt>
                <c:pt idx="4572">
                  <c:v>0.58655948515387002</c:v>
                </c:pt>
                <c:pt idx="4573">
                  <c:v>0.58658552107846895</c:v>
                </c:pt>
                <c:pt idx="4574">
                  <c:v>0.58660239235760903</c:v>
                </c:pt>
                <c:pt idx="4575">
                  <c:v>0.58661239015265398</c:v>
                </c:pt>
                <c:pt idx="4576">
                  <c:v>0.58664113381341099</c:v>
                </c:pt>
                <c:pt idx="4577">
                  <c:v>0.58667279349772294</c:v>
                </c:pt>
                <c:pt idx="4578">
                  <c:v>0.58668674875330806</c:v>
                </c:pt>
                <c:pt idx="4579">
                  <c:v>0.58670986865435104</c:v>
                </c:pt>
                <c:pt idx="4580">
                  <c:v>0.58675735818081898</c:v>
                </c:pt>
                <c:pt idx="4581">
                  <c:v>0.58678547697938499</c:v>
                </c:pt>
                <c:pt idx="4582">
                  <c:v>0.58681053663000293</c:v>
                </c:pt>
                <c:pt idx="4583">
                  <c:v>0.58682234384861698</c:v>
                </c:pt>
                <c:pt idx="4584">
                  <c:v>0.58683671567899498</c:v>
                </c:pt>
                <c:pt idx="4585">
                  <c:v>0.58689232841393701</c:v>
                </c:pt>
                <c:pt idx="4586">
                  <c:v>0.58691024113006107</c:v>
                </c:pt>
                <c:pt idx="4587">
                  <c:v>0.58693773506643698</c:v>
                </c:pt>
                <c:pt idx="4588">
                  <c:v>0.58698834890385698</c:v>
                </c:pt>
                <c:pt idx="4589">
                  <c:v>0.58703354726896007</c:v>
                </c:pt>
                <c:pt idx="4590">
                  <c:v>0.58706083291793898</c:v>
                </c:pt>
                <c:pt idx="4591">
                  <c:v>0.58710306600697604</c:v>
                </c:pt>
                <c:pt idx="4592">
                  <c:v>0.58711790366465899</c:v>
                </c:pt>
                <c:pt idx="4593">
                  <c:v>0.58714465005634198</c:v>
                </c:pt>
                <c:pt idx="4594">
                  <c:v>0.58717622413575898</c:v>
                </c:pt>
                <c:pt idx="4595">
                  <c:v>0.58721121641842</c:v>
                </c:pt>
                <c:pt idx="4596">
                  <c:v>0.58723683576822494</c:v>
                </c:pt>
                <c:pt idx="4597">
                  <c:v>0.58726474627939407</c:v>
                </c:pt>
                <c:pt idx="4598">
                  <c:v>0.58730369602259402</c:v>
                </c:pt>
                <c:pt idx="4599">
                  <c:v>0.58733285625814402</c:v>
                </c:pt>
                <c:pt idx="4600">
                  <c:v>0.58735680930877499</c:v>
                </c:pt>
                <c:pt idx="4601">
                  <c:v>0.58737451373750194</c:v>
                </c:pt>
                <c:pt idx="4602">
                  <c:v>0.58740263253606795</c:v>
                </c:pt>
                <c:pt idx="4603">
                  <c:v>0.58741721265384306</c:v>
                </c:pt>
                <c:pt idx="4604">
                  <c:v>0.58745762040881999</c:v>
                </c:pt>
                <c:pt idx="4605">
                  <c:v>0.58748157345945096</c:v>
                </c:pt>
                <c:pt idx="4606">
                  <c:v>0.58752096511693908</c:v>
                </c:pt>
                <c:pt idx="4607">
                  <c:v>0.58756049054999893</c:v>
                </c:pt>
                <c:pt idx="4608">
                  <c:v>0.58764678697686901</c:v>
                </c:pt>
                <c:pt idx="4609">
                  <c:v>0.58782115472830199</c:v>
                </c:pt>
                <c:pt idx="4610">
                  <c:v>0.58789531112833804</c:v>
                </c:pt>
                <c:pt idx="4611">
                  <c:v>0.58799552247973597</c:v>
                </c:pt>
                <c:pt idx="4612">
                  <c:v>0.58810475285276098</c:v>
                </c:pt>
                <c:pt idx="4613">
                  <c:v>0.58820714916429706</c:v>
                </c:pt>
                <c:pt idx="4614">
                  <c:v>0.588226889449733</c:v>
                </c:pt>
                <c:pt idx="4615">
                  <c:v>0.58838072753623805</c:v>
                </c:pt>
                <c:pt idx="4616">
                  <c:v>0.58841826282881304</c:v>
                </c:pt>
                <c:pt idx="4617">
                  <c:v>0.58844047299093094</c:v>
                </c:pt>
                <c:pt idx="4618">
                  <c:v>0.58844956715236596</c:v>
                </c:pt>
                <c:pt idx="4619">
                  <c:v>0.58846421623235501</c:v>
                </c:pt>
                <c:pt idx="4620">
                  <c:v>0.58848825490091494</c:v>
                </c:pt>
                <c:pt idx="4621">
                  <c:v>0.58849583698992303</c:v>
                </c:pt>
                <c:pt idx="4622">
                  <c:v>0.58850238515770292</c:v>
                </c:pt>
                <c:pt idx="4623">
                  <c:v>0.588511948929066</c:v>
                </c:pt>
                <c:pt idx="4624">
                  <c:v>0.58853030103087001</c:v>
                </c:pt>
                <c:pt idx="4625">
                  <c:v>0.58855020401451696</c:v>
                </c:pt>
                <c:pt idx="4626">
                  <c:v>0.58856192178843902</c:v>
                </c:pt>
                <c:pt idx="4627">
                  <c:v>0.58857010699816392</c:v>
                </c:pt>
                <c:pt idx="4628">
                  <c:v>0.58857553508461302</c:v>
                </c:pt>
                <c:pt idx="4629">
                  <c:v>0.58859595502887396</c:v>
                </c:pt>
                <c:pt idx="4630">
                  <c:v>0.58860379559818898</c:v>
                </c:pt>
                <c:pt idx="4631">
                  <c:v>0.58861921825651298</c:v>
                </c:pt>
                <c:pt idx="4632">
                  <c:v>0.58863963820077392</c:v>
                </c:pt>
                <c:pt idx="4633">
                  <c:v>0.58865064042052206</c:v>
                </c:pt>
                <c:pt idx="4634">
                  <c:v>0.58866595504474195</c:v>
                </c:pt>
                <c:pt idx="4635">
                  <c:v>0.58870964676678295</c:v>
                </c:pt>
                <c:pt idx="4636">
                  <c:v>0.58874770811227206</c:v>
                </c:pt>
                <c:pt idx="4637">
                  <c:v>0.58878779639331902</c:v>
                </c:pt>
                <c:pt idx="4638">
                  <c:v>0.58879973279160902</c:v>
                </c:pt>
                <c:pt idx="4639">
                  <c:v>0.58886954946084902</c:v>
                </c:pt>
                <c:pt idx="4640">
                  <c:v>0.58889257051621902</c:v>
                </c:pt>
                <c:pt idx="4641">
                  <c:v>0.58891234032264106</c:v>
                </c:pt>
                <c:pt idx="4642">
                  <c:v>0.58895738333505399</c:v>
                </c:pt>
                <c:pt idx="4643">
                  <c:v>0.58898576043287398</c:v>
                </c:pt>
                <c:pt idx="4644">
                  <c:v>0.58900895758426697</c:v>
                </c:pt>
                <c:pt idx="4645">
                  <c:v>0.58904071290801796</c:v>
                </c:pt>
                <c:pt idx="4646">
                  <c:v>0.58907494559745199</c:v>
                </c:pt>
                <c:pt idx="4647">
                  <c:v>0.589094684190277</c:v>
                </c:pt>
                <c:pt idx="4648">
                  <c:v>0.58913620409433398</c:v>
                </c:pt>
                <c:pt idx="4649">
                  <c:v>0.589154446514361</c:v>
                </c:pt>
                <c:pt idx="4650">
                  <c:v>0.58919183221466298</c:v>
                </c:pt>
                <c:pt idx="4651">
                  <c:v>0.58921300243049801</c:v>
                </c:pt>
                <c:pt idx="4652">
                  <c:v>0.58924273081869005</c:v>
                </c:pt>
                <c:pt idx="4653">
                  <c:v>0.58927342568837004</c:v>
                </c:pt>
                <c:pt idx="4654">
                  <c:v>0.58930398931557204</c:v>
                </c:pt>
                <c:pt idx="4655">
                  <c:v>0.58934520367193</c:v>
                </c:pt>
                <c:pt idx="4656">
                  <c:v>0.58938258937223198</c:v>
                </c:pt>
                <c:pt idx="4657">
                  <c:v>0.58942300761454502</c:v>
                </c:pt>
                <c:pt idx="4658">
                  <c:v>0.58945983813852099</c:v>
                </c:pt>
                <c:pt idx="4659">
                  <c:v>0.58949519690326502</c:v>
                </c:pt>
                <c:pt idx="4660">
                  <c:v>0.58954271728135998</c:v>
                </c:pt>
                <c:pt idx="4661">
                  <c:v>0.58959113851970402</c:v>
                </c:pt>
                <c:pt idx="4662">
                  <c:v>0.58965172137139998</c:v>
                </c:pt>
                <c:pt idx="4663">
                  <c:v>0.58968685492108208</c:v>
                </c:pt>
                <c:pt idx="4664">
                  <c:v>0.58973144750337103</c:v>
                </c:pt>
                <c:pt idx="4665">
                  <c:v>0.59019021954465101</c:v>
                </c:pt>
                <c:pt idx="4666">
                  <c:v>0.59057430785895293</c:v>
                </c:pt>
                <c:pt idx="4667">
                  <c:v>0.59052820401390704</c:v>
                </c:pt>
                <c:pt idx="4668">
                  <c:v>0.59043235244065295</c:v>
                </c:pt>
                <c:pt idx="4669">
                  <c:v>0.59043194744564198</c:v>
                </c:pt>
                <c:pt idx="4670">
                  <c:v>0.59053385079545495</c:v>
                </c:pt>
                <c:pt idx="4671">
                  <c:v>0.59073414358646703</c:v>
                </c:pt>
                <c:pt idx="4672">
                  <c:v>0.59077342687287704</c:v>
                </c:pt>
                <c:pt idx="4673">
                  <c:v>0.59079839180836202</c:v>
                </c:pt>
                <c:pt idx="4674">
                  <c:v>0.59081555398807106</c:v>
                </c:pt>
                <c:pt idx="4675">
                  <c:v>0.59084497486756993</c:v>
                </c:pt>
                <c:pt idx="4676">
                  <c:v>0.59087699170702601</c:v>
                </c:pt>
                <c:pt idx="4677">
                  <c:v>0.59090828744649304</c:v>
                </c:pt>
                <c:pt idx="4678">
                  <c:v>0.59094290024590501</c:v>
                </c:pt>
                <c:pt idx="4679">
                  <c:v>0.59095847600564</c:v>
                </c:pt>
                <c:pt idx="4680">
                  <c:v>0.59097924368528598</c:v>
                </c:pt>
                <c:pt idx="4681">
                  <c:v>0.59099424256503097</c:v>
                </c:pt>
                <c:pt idx="4682">
                  <c:v>0.59102164436456506</c:v>
                </c:pt>
                <c:pt idx="4683">
                  <c:v>0.59103347040436405</c:v>
                </c:pt>
                <c:pt idx="4684">
                  <c:v>0.59105553606398897</c:v>
                </c:pt>
                <c:pt idx="4685">
                  <c:v>0.59109676589237092</c:v>
                </c:pt>
                <c:pt idx="4686">
                  <c:v>0.59112088698731802</c:v>
                </c:pt>
                <c:pt idx="4687">
                  <c:v>0.59117038222110496</c:v>
                </c:pt>
                <c:pt idx="4688">
                  <c:v>0.59122269680365203</c:v>
                </c:pt>
                <c:pt idx="4689">
                  <c:v>0.591240552679132</c:v>
                </c:pt>
                <c:pt idx="4690">
                  <c:v>0.59133045857847999</c:v>
                </c:pt>
                <c:pt idx="4691">
                  <c:v>0.591415665563227</c:v>
                </c:pt>
                <c:pt idx="4692">
                  <c:v>0.59143540100454706</c:v>
                </c:pt>
                <c:pt idx="4693">
                  <c:v>0.59145357014100097</c:v>
                </c:pt>
                <c:pt idx="4694">
                  <c:v>0.59153877712574798</c:v>
                </c:pt>
                <c:pt idx="4695">
                  <c:v>0.59158326018396201</c:v>
                </c:pt>
                <c:pt idx="4696">
                  <c:v>0.59166126216632198</c:v>
                </c:pt>
                <c:pt idx="4697">
                  <c:v>0.59172015522930899</c:v>
                </c:pt>
                <c:pt idx="4698">
                  <c:v>0.59175931285097705</c:v>
                </c:pt>
                <c:pt idx="4699">
                  <c:v>0.59178907264344294</c:v>
                </c:pt>
                <c:pt idx="4700">
                  <c:v>0.59180499094983197</c:v>
                </c:pt>
                <c:pt idx="4701">
                  <c:v>0.59183637505041697</c:v>
                </c:pt>
                <c:pt idx="4702">
                  <c:v>0.59191437703277794</c:v>
                </c:pt>
                <c:pt idx="4703">
                  <c:v>0.59197640270549801</c:v>
                </c:pt>
                <c:pt idx="4704">
                  <c:v>0.59202088576371192</c:v>
                </c:pt>
                <c:pt idx="4705">
                  <c:v>0.59207915230475194</c:v>
                </c:pt>
                <c:pt idx="4706">
                  <c:v>0.59213240667021894</c:v>
                </c:pt>
                <c:pt idx="4707">
                  <c:v>0.59217125103091295</c:v>
                </c:pt>
                <c:pt idx="4708">
                  <c:v>0.59224486735964699</c:v>
                </c:pt>
                <c:pt idx="4709">
                  <c:v>0.59231503781767403</c:v>
                </c:pt>
                <c:pt idx="4710">
                  <c:v>0.592346677175981</c:v>
                </c:pt>
                <c:pt idx="4711">
                  <c:v>0.59240744980480797</c:v>
                </c:pt>
                <c:pt idx="4712">
                  <c:v>0.59245287264594193</c:v>
                </c:pt>
                <c:pt idx="4713">
                  <c:v>0.59249325989073098</c:v>
                </c:pt>
                <c:pt idx="4714">
                  <c:v>0.59257896738230598</c:v>
                </c:pt>
                <c:pt idx="4715">
                  <c:v>0.59263668706070094</c:v>
                </c:pt>
                <c:pt idx="4716">
                  <c:v>0.59272054517846295</c:v>
                </c:pt>
                <c:pt idx="4717">
                  <c:v>0.59280761552310002</c:v>
                </c:pt>
                <c:pt idx="4718">
                  <c:v>0.59290351564990695</c:v>
                </c:pt>
                <c:pt idx="4719">
                  <c:v>0.59282859771244101</c:v>
                </c:pt>
                <c:pt idx="4720">
                  <c:v>0.59268990665465204</c:v>
                </c:pt>
                <c:pt idx="4721">
                  <c:v>0.59262179943877302</c:v>
                </c:pt>
                <c:pt idx="4722">
                  <c:v>0.59250911295431896</c:v>
                </c:pt>
                <c:pt idx="4723">
                  <c:v>0.59262469102280602</c:v>
                </c:pt>
                <c:pt idx="4724">
                  <c:v>0.59284579420012906</c:v>
                </c:pt>
                <c:pt idx="4725">
                  <c:v>0.59300059998383303</c:v>
                </c:pt>
                <c:pt idx="4726">
                  <c:v>0.593031502285713</c:v>
                </c:pt>
                <c:pt idx="4727">
                  <c:v>0.59306396384955806</c:v>
                </c:pt>
                <c:pt idx="4728">
                  <c:v>0.59308352677876308</c:v>
                </c:pt>
                <c:pt idx="4729">
                  <c:v>0.59312931693173498</c:v>
                </c:pt>
                <c:pt idx="4730">
                  <c:v>0.59314844990645199</c:v>
                </c:pt>
                <c:pt idx="4731">
                  <c:v>0.59317639694817204</c:v>
                </c:pt>
                <c:pt idx="4732">
                  <c:v>0.59321616773831298</c:v>
                </c:pt>
                <c:pt idx="4733">
                  <c:v>0.59324217998483708</c:v>
                </c:pt>
                <c:pt idx="4734">
                  <c:v>0.59326002309609005</c:v>
                </c:pt>
                <c:pt idx="4735">
                  <c:v>0.59327429028220502</c:v>
                </c:pt>
                <c:pt idx="4736">
                  <c:v>0.59327936173219098</c:v>
                </c:pt>
                <c:pt idx="4737">
                  <c:v>0.59328669582909299</c:v>
                </c:pt>
                <c:pt idx="4738">
                  <c:v>0.59329235244638501</c:v>
                </c:pt>
                <c:pt idx="4739">
                  <c:v>0.59329804807483</c:v>
                </c:pt>
                <c:pt idx="4740">
                  <c:v>0.59330912724249107</c:v>
                </c:pt>
                <c:pt idx="4741">
                  <c:v>0.59331657837285401</c:v>
                </c:pt>
                <c:pt idx="4742">
                  <c:v>0.59332558994936702</c:v>
                </c:pt>
                <c:pt idx="4743">
                  <c:v>0.59333109052204303</c:v>
                </c:pt>
                <c:pt idx="4744">
                  <c:v>0.59333562541693308</c:v>
                </c:pt>
                <c:pt idx="4745">
                  <c:v>0.59333994605394103</c:v>
                </c:pt>
                <c:pt idx="4746">
                  <c:v>0.59340539949016402</c:v>
                </c:pt>
                <c:pt idx="4747">
                  <c:v>0.59344965246336101</c:v>
                </c:pt>
                <c:pt idx="4748">
                  <c:v>0.59350803663808294</c:v>
                </c:pt>
                <c:pt idx="4749">
                  <c:v>0.59354224902072206</c:v>
                </c:pt>
                <c:pt idx="4750">
                  <c:v>0.59361030191227693</c:v>
                </c:pt>
                <c:pt idx="4751">
                  <c:v>0.59366199235995998</c:v>
                </c:pt>
                <c:pt idx="4752">
                  <c:v>0.59372037653468202</c:v>
                </c:pt>
                <c:pt idx="4753">
                  <c:v>0.593804419996384</c:v>
                </c:pt>
                <c:pt idx="4754">
                  <c:v>0.59391040400782102</c:v>
                </c:pt>
                <c:pt idx="4755">
                  <c:v>0.59396767256137006</c:v>
                </c:pt>
                <c:pt idx="4756">
                  <c:v>0.59403386608430297</c:v>
                </c:pt>
                <c:pt idx="4757">
                  <c:v>0.59409410962764597</c:v>
                </c:pt>
                <c:pt idx="4758">
                  <c:v>0.59415955940313103</c:v>
                </c:pt>
                <c:pt idx="4759">
                  <c:v>0.59422798416840994</c:v>
                </c:pt>
                <c:pt idx="4760">
                  <c:v>0.59431834948342499</c:v>
                </c:pt>
                <c:pt idx="4761">
                  <c:v>0.59440648355609405</c:v>
                </c:pt>
                <c:pt idx="4762">
                  <c:v>0.594450364655566</c:v>
                </c:pt>
                <c:pt idx="4763">
                  <c:v>0.59452436752671001</c:v>
                </c:pt>
                <c:pt idx="4764">
                  <c:v>0.59462179844248797</c:v>
                </c:pt>
                <c:pt idx="4765">
                  <c:v>0.59464336711850008</c:v>
                </c:pt>
                <c:pt idx="4766">
                  <c:v>0.59468487330877706</c:v>
                </c:pt>
                <c:pt idx="4767">
                  <c:v>0.59488696003900898</c:v>
                </c:pt>
                <c:pt idx="4768">
                  <c:v>0.595078255571309</c:v>
                </c:pt>
                <c:pt idx="4769">
                  <c:v>0.59515710607282002</c:v>
                </c:pt>
                <c:pt idx="4770">
                  <c:v>0.59519172613317695</c:v>
                </c:pt>
                <c:pt idx="4771">
                  <c:v>0.59521193784471405</c:v>
                </c:pt>
                <c:pt idx="4772">
                  <c:v>0.59524755848485</c:v>
                </c:pt>
                <c:pt idx="4773">
                  <c:v>0.59528217854520604</c:v>
                </c:pt>
                <c:pt idx="4774">
                  <c:v>0.595318522755372</c:v>
                </c:pt>
                <c:pt idx="4775">
                  <c:v>0.59536162457966602</c:v>
                </c:pt>
                <c:pt idx="4776">
                  <c:v>0.59540725101759295</c:v>
                </c:pt>
                <c:pt idx="4777">
                  <c:v>0.59544987571618202</c:v>
                </c:pt>
                <c:pt idx="4778">
                  <c:v>0.59547569067448303</c:v>
                </c:pt>
                <c:pt idx="4779">
                  <c:v>0.59551551374969103</c:v>
                </c:pt>
                <c:pt idx="4780">
                  <c:v>0.595528373018263</c:v>
                </c:pt>
                <c:pt idx="4781">
                  <c:v>0.59555253520151696</c:v>
                </c:pt>
                <c:pt idx="4782">
                  <c:v>0.59559707367592707</c:v>
                </c:pt>
                <c:pt idx="4783">
                  <c:v>0.59562403798855501</c:v>
                </c:pt>
                <c:pt idx="4784">
                  <c:v>0.595633177373317</c:v>
                </c:pt>
                <c:pt idx="4785">
                  <c:v>0.59566417555484308</c:v>
                </c:pt>
                <c:pt idx="4786">
                  <c:v>0.59568714326429295</c:v>
                </c:pt>
                <c:pt idx="4787">
                  <c:v>0.59570665190447702</c:v>
                </c:pt>
                <c:pt idx="4788">
                  <c:v>0.59572816169352194</c:v>
                </c:pt>
                <c:pt idx="4789">
                  <c:v>0.59575307739721906</c:v>
                </c:pt>
                <c:pt idx="4790">
                  <c:v>0.59578740360208804</c:v>
                </c:pt>
                <c:pt idx="4791">
                  <c:v>0.59590252872193195</c:v>
                </c:pt>
                <c:pt idx="4792">
                  <c:v>0.59599627746834205</c:v>
                </c:pt>
                <c:pt idx="4793">
                  <c:v>0.59608506270794992</c:v>
                </c:pt>
                <c:pt idx="4794">
                  <c:v>0.59620611375555399</c:v>
                </c:pt>
                <c:pt idx="4795">
                  <c:v>0.59628832006400201</c:v>
                </c:pt>
                <c:pt idx="4796">
                  <c:v>0.59634884558780399</c:v>
                </c:pt>
                <c:pt idx="4797">
                  <c:v>0.59642879348118405</c:v>
                </c:pt>
                <c:pt idx="4798">
                  <c:v>0.59646011055177106</c:v>
                </c:pt>
                <c:pt idx="4799">
                  <c:v>0.596556168090976</c:v>
                </c:pt>
                <c:pt idx="4800">
                  <c:v>0.59666547538023007</c:v>
                </c:pt>
                <c:pt idx="4801">
                  <c:v>0.59676574900921497</c:v>
                </c:pt>
                <c:pt idx="4802">
                  <c:v>0.59686647432121398</c:v>
                </c:pt>
                <c:pt idx="4803">
                  <c:v>0.59696584458417301</c:v>
                </c:pt>
                <c:pt idx="4804">
                  <c:v>0.59705211603974107</c:v>
                </c:pt>
                <c:pt idx="4805">
                  <c:v>0.59709954275615296</c:v>
                </c:pt>
                <c:pt idx="4806">
                  <c:v>0.59720568826431297</c:v>
                </c:pt>
                <c:pt idx="4807">
                  <c:v>0.59716873810204807</c:v>
                </c:pt>
                <c:pt idx="4808">
                  <c:v>0.59712511325214801</c:v>
                </c:pt>
                <c:pt idx="4809">
                  <c:v>0.59705685319289392</c:v>
                </c:pt>
                <c:pt idx="4810">
                  <c:v>0.59696909025956602</c:v>
                </c:pt>
                <c:pt idx="4811">
                  <c:v>0.59690801546970707</c:v>
                </c:pt>
                <c:pt idx="4812">
                  <c:v>0.59687078909609603</c:v>
                </c:pt>
                <c:pt idx="4813">
                  <c:v>0.59707931684742299</c:v>
                </c:pt>
                <c:pt idx="4814">
                  <c:v>0.59719185736923897</c:v>
                </c:pt>
                <c:pt idx="4815">
                  <c:v>0.597299239606226</c:v>
                </c:pt>
                <c:pt idx="4816">
                  <c:v>0.59737350494831098</c:v>
                </c:pt>
                <c:pt idx="4817">
                  <c:v>0.59741450342864999</c:v>
                </c:pt>
                <c:pt idx="4818">
                  <c:v>0.59743096968899601</c:v>
                </c:pt>
                <c:pt idx="4819">
                  <c:v>0.597482063526247</c:v>
                </c:pt>
                <c:pt idx="4820">
                  <c:v>0.59756052041377994</c:v>
                </c:pt>
                <c:pt idx="4821">
                  <c:v>0.59761839447587994</c:v>
                </c:pt>
                <c:pt idx="4822">
                  <c:v>0.59765568571254601</c:v>
                </c:pt>
                <c:pt idx="4823">
                  <c:v>0.59768200227041601</c:v>
                </c:pt>
                <c:pt idx="4824">
                  <c:v>0.59772373011191893</c:v>
                </c:pt>
                <c:pt idx="4825">
                  <c:v>0.59776513791367192</c:v>
                </c:pt>
                <c:pt idx="4826">
                  <c:v>0.597796375378153</c:v>
                </c:pt>
                <c:pt idx="4827">
                  <c:v>0.59783578194279396</c:v>
                </c:pt>
                <c:pt idx="4828">
                  <c:v>0.59787840288043093</c:v>
                </c:pt>
                <c:pt idx="4829">
                  <c:v>0.59790397544301299</c:v>
                </c:pt>
                <c:pt idx="4830">
                  <c:v>0.59793920875146001</c:v>
                </c:pt>
                <c:pt idx="4831">
                  <c:v>0.59796572844598894</c:v>
                </c:pt>
                <c:pt idx="4832">
                  <c:v>0.59798699378910092</c:v>
                </c:pt>
                <c:pt idx="4833">
                  <c:v>0.59800566485578299</c:v>
                </c:pt>
                <c:pt idx="4834">
                  <c:v>0.59802226135950198</c:v>
                </c:pt>
                <c:pt idx="4835">
                  <c:v>0.59804783179505394</c:v>
                </c:pt>
                <c:pt idx="4836">
                  <c:v>0.59806077043453498</c:v>
                </c:pt>
                <c:pt idx="4837">
                  <c:v>0.598073088152138</c:v>
                </c:pt>
                <c:pt idx="4838">
                  <c:v>0.59807820337607298</c:v>
                </c:pt>
                <c:pt idx="4839">
                  <c:v>0.59817230060026305</c:v>
                </c:pt>
                <c:pt idx="4840">
                  <c:v>0.59823853017599293</c:v>
                </c:pt>
                <c:pt idx="4841">
                  <c:v>0.598302814494582</c:v>
                </c:pt>
                <c:pt idx="4842">
                  <c:v>0.59835798440574495</c:v>
                </c:pt>
                <c:pt idx="4843">
                  <c:v>0.59844732672456902</c:v>
                </c:pt>
                <c:pt idx="4844">
                  <c:v>0.59850537864601705</c:v>
                </c:pt>
                <c:pt idx="4845">
                  <c:v>0.59856013684142595</c:v>
                </c:pt>
                <c:pt idx="4846">
                  <c:v>0.59863424567731593</c:v>
                </c:pt>
                <c:pt idx="4847">
                  <c:v>0.59872894030095503</c:v>
                </c:pt>
                <c:pt idx="4848">
                  <c:v>0.59879153555947306</c:v>
                </c:pt>
                <c:pt idx="4849">
                  <c:v>0.59884380899658596</c:v>
                </c:pt>
                <c:pt idx="4850">
                  <c:v>0.59896114798674605</c:v>
                </c:pt>
                <c:pt idx="4851">
                  <c:v>0.59902990451782301</c:v>
                </c:pt>
                <c:pt idx="4852">
                  <c:v>0.59909330874408506</c:v>
                </c:pt>
                <c:pt idx="4853">
                  <c:v>0.59920241341914693</c:v>
                </c:pt>
                <c:pt idx="4854">
                  <c:v>0.59932622950641401</c:v>
                </c:pt>
                <c:pt idx="4855">
                  <c:v>0.59939427296095293</c:v>
                </c:pt>
                <c:pt idx="4856">
                  <c:v>0.599416541309582</c:v>
                </c:pt>
                <c:pt idx="4857">
                  <c:v>0.59942313527171798</c:v>
                </c:pt>
                <c:pt idx="4858">
                  <c:v>0.59942708459663407</c:v>
                </c:pt>
                <c:pt idx="4859">
                  <c:v>0.59943508903195508</c:v>
                </c:pt>
                <c:pt idx="4860">
                  <c:v>0.59943790613073999</c:v>
                </c:pt>
                <c:pt idx="4861">
                  <c:v>0.59944855905086403</c:v>
                </c:pt>
                <c:pt idx="4862">
                  <c:v>0.59945451830006802</c:v>
                </c:pt>
                <c:pt idx="4863">
                  <c:v>0.59947984754192696</c:v>
                </c:pt>
                <c:pt idx="4864">
                  <c:v>0.59952747225024106</c:v>
                </c:pt>
                <c:pt idx="4865">
                  <c:v>0.59957981652424497</c:v>
                </c:pt>
                <c:pt idx="4866">
                  <c:v>0.59961971830688698</c:v>
                </c:pt>
                <c:pt idx="4867">
                  <c:v>0.59969995092359696</c:v>
                </c:pt>
                <c:pt idx="4868">
                  <c:v>0.59978919362025906</c:v>
                </c:pt>
                <c:pt idx="4869">
                  <c:v>0.59986985528839598</c:v>
                </c:pt>
                <c:pt idx="4870">
                  <c:v>0.59990275465017806</c:v>
                </c:pt>
                <c:pt idx="4871">
                  <c:v>0.59995256044582701</c:v>
                </c:pt>
                <c:pt idx="4872">
                  <c:v>0.59998496034797699</c:v>
                </c:pt>
                <c:pt idx="4873">
                  <c:v>0.60002307577176905</c:v>
                </c:pt>
                <c:pt idx="4874">
                  <c:v>0.60007664339439493</c:v>
                </c:pt>
                <c:pt idx="4875">
                  <c:v>0.60010322117638992</c:v>
                </c:pt>
                <c:pt idx="4876">
                  <c:v>0.60014030645359306</c:v>
                </c:pt>
                <c:pt idx="4877">
                  <c:v>0.60020870818709993</c:v>
                </c:pt>
                <c:pt idx="4878">
                  <c:v>0.60024090031296207</c:v>
                </c:pt>
                <c:pt idx="4879">
                  <c:v>0.60026248183904407</c:v>
                </c:pt>
                <c:pt idx="4880">
                  <c:v>0.600282510417117</c:v>
                </c:pt>
                <c:pt idx="4881">
                  <c:v>0.60031246289388007</c:v>
                </c:pt>
                <c:pt idx="4882">
                  <c:v>0.60036584230436696</c:v>
                </c:pt>
                <c:pt idx="4883">
                  <c:v>0.60044964159682401</c:v>
                </c:pt>
                <c:pt idx="4884">
                  <c:v>0.60047999409645403</c:v>
                </c:pt>
                <c:pt idx="4885">
                  <c:v>0.60053745544602299</c:v>
                </c:pt>
                <c:pt idx="4886">
                  <c:v>0.60058061923109807</c:v>
                </c:pt>
                <c:pt idx="4887">
                  <c:v>0.60064799526511892</c:v>
                </c:pt>
                <c:pt idx="4888">
                  <c:v>0.60068784273522602</c:v>
                </c:pt>
                <c:pt idx="4889">
                  <c:v>0.60075580594091993</c:v>
                </c:pt>
                <c:pt idx="4890">
                  <c:v>0.60083069743457296</c:v>
                </c:pt>
                <c:pt idx="4891">
                  <c:v>0.60088447414587398</c:v>
                </c:pt>
                <c:pt idx="4892">
                  <c:v>0.60094056028649501</c:v>
                </c:pt>
                <c:pt idx="4893">
                  <c:v>0.60098641895441407</c:v>
                </c:pt>
                <c:pt idx="4894">
                  <c:v>0.60102238006810693</c:v>
                </c:pt>
                <c:pt idx="4895">
                  <c:v>0.60105768134485005</c:v>
                </c:pt>
                <c:pt idx="4896">
                  <c:v>0.60112069577343008</c:v>
                </c:pt>
                <c:pt idx="4897">
                  <c:v>0.60116028599033899</c:v>
                </c:pt>
                <c:pt idx="4898">
                  <c:v>0.60122165082654799</c:v>
                </c:pt>
                <c:pt idx="4899">
                  <c:v>0.60128268574428301</c:v>
                </c:pt>
                <c:pt idx="4900">
                  <c:v>0.60129558252389392</c:v>
                </c:pt>
                <c:pt idx="4901">
                  <c:v>0.60133910180337802</c:v>
                </c:pt>
                <c:pt idx="4902">
                  <c:v>0.60138001169418398</c:v>
                </c:pt>
                <c:pt idx="4903">
                  <c:v>0.60142587036210293</c:v>
                </c:pt>
                <c:pt idx="4904">
                  <c:v>0.60145985196495</c:v>
                </c:pt>
                <c:pt idx="4905">
                  <c:v>0.60149416348627094</c:v>
                </c:pt>
                <c:pt idx="4906">
                  <c:v>0.60160072715345092</c:v>
                </c:pt>
                <c:pt idx="4907">
                  <c:v>0.60162918224214401</c:v>
                </c:pt>
                <c:pt idx="4908">
                  <c:v>0.60165235166231001</c:v>
                </c:pt>
                <c:pt idx="4909">
                  <c:v>0.60170627322197001</c:v>
                </c:pt>
                <c:pt idx="4910">
                  <c:v>0.60174144861440504</c:v>
                </c:pt>
                <c:pt idx="4911">
                  <c:v>0.60177655799181506</c:v>
                </c:pt>
                <c:pt idx="4912">
                  <c:v>0.60179410638751007</c:v>
                </c:pt>
                <c:pt idx="4913">
                  <c:v>0.60183728576145601</c:v>
                </c:pt>
                <c:pt idx="4914">
                  <c:v>0.60186719537657996</c:v>
                </c:pt>
                <c:pt idx="4915">
                  <c:v>0.60189099669002399</c:v>
                </c:pt>
                <c:pt idx="4916">
                  <c:v>0.60193270164632295</c:v>
                </c:pt>
                <c:pt idx="4917">
                  <c:v>0.60195692422195202</c:v>
                </c:pt>
                <c:pt idx="4918">
                  <c:v>0.60201927102530894</c:v>
                </c:pt>
                <c:pt idx="4919">
                  <c:v>0.60206371418581006</c:v>
                </c:pt>
                <c:pt idx="4920">
                  <c:v>0.60208778075799008</c:v>
                </c:pt>
                <c:pt idx="4921">
                  <c:v>0.60213031504982895</c:v>
                </c:pt>
                <c:pt idx="4922">
                  <c:v>0.60215654452979606</c:v>
                </c:pt>
                <c:pt idx="4923">
                  <c:v>0.60218805238270101</c:v>
                </c:pt>
                <c:pt idx="4924">
                  <c:v>0.60220923979135099</c:v>
                </c:pt>
                <c:pt idx="4925">
                  <c:v>0.60225106517832594</c:v>
                </c:pt>
                <c:pt idx="4926">
                  <c:v>0.60227847616639996</c:v>
                </c:pt>
                <c:pt idx="4927">
                  <c:v>0.602322428267966</c:v>
                </c:pt>
                <c:pt idx="4928">
                  <c:v>0.60235527419333001</c:v>
                </c:pt>
                <c:pt idx="4929">
                  <c:v>0.60239048313490806</c:v>
                </c:pt>
                <c:pt idx="4930">
                  <c:v>0.60241718521811705</c:v>
                </c:pt>
                <c:pt idx="4931">
                  <c:v>0.60246940787643</c:v>
                </c:pt>
                <c:pt idx="4932">
                  <c:v>0.60250838759135594</c:v>
                </c:pt>
                <c:pt idx="4933">
                  <c:v>0.60255175524716897</c:v>
                </c:pt>
                <c:pt idx="4934">
                  <c:v>0.60258650324468399</c:v>
                </c:pt>
                <c:pt idx="4935">
                  <c:v>0.60261101539796902</c:v>
                </c:pt>
                <c:pt idx="4936">
                  <c:v>0.60264603275980599</c:v>
                </c:pt>
                <c:pt idx="4937">
                  <c:v>0.60267485474224092</c:v>
                </c:pt>
                <c:pt idx="4938">
                  <c:v>0.60270897844368498</c:v>
                </c:pt>
                <c:pt idx="4939">
                  <c:v>0.60275135420963799</c:v>
                </c:pt>
                <c:pt idx="4940">
                  <c:v>0.602791220129267</c:v>
                </c:pt>
                <c:pt idx="4941">
                  <c:v>0.60281950338305901</c:v>
                </c:pt>
                <c:pt idx="4942">
                  <c:v>0.60287499243335407</c:v>
                </c:pt>
                <c:pt idx="4943">
                  <c:v>0.60292886529771805</c:v>
                </c:pt>
                <c:pt idx="4944">
                  <c:v>0.60295472427261299</c:v>
                </c:pt>
                <c:pt idx="4945">
                  <c:v>0.60301694743095302</c:v>
                </c:pt>
                <c:pt idx="4946">
                  <c:v>0.60306624110184703</c:v>
                </c:pt>
                <c:pt idx="4947">
                  <c:v>0.60311984460188905</c:v>
                </c:pt>
                <c:pt idx="4948">
                  <c:v>0.60321762385070998</c:v>
                </c:pt>
                <c:pt idx="4949">
                  <c:v>0.60324725392611001</c:v>
                </c:pt>
                <c:pt idx="4950">
                  <c:v>0.60328927476031402</c:v>
                </c:pt>
                <c:pt idx="4951">
                  <c:v>0.60334718808950605</c:v>
                </c:pt>
                <c:pt idx="4952">
                  <c:v>0.60338918903846506</c:v>
                </c:pt>
                <c:pt idx="4953">
                  <c:v>0.60341776154182303</c:v>
                </c:pt>
                <c:pt idx="4954">
                  <c:v>0.60346032110467096</c:v>
                </c:pt>
                <c:pt idx="4955">
                  <c:v>0.60350745986098908</c:v>
                </c:pt>
                <c:pt idx="4956">
                  <c:v>0.60356402636857198</c:v>
                </c:pt>
                <c:pt idx="4957">
                  <c:v>0.60359769690879905</c:v>
                </c:pt>
                <c:pt idx="4958">
                  <c:v>0.60365264723045098</c:v>
                </c:pt>
                <c:pt idx="4959">
                  <c:v>0.60367581256212699</c:v>
                </c:pt>
                <c:pt idx="4960">
                  <c:v>0.603712921360678</c:v>
                </c:pt>
                <c:pt idx="4961">
                  <c:v>0.60374827156469701</c:v>
                </c:pt>
                <c:pt idx="4962">
                  <c:v>0.60381076408736001</c:v>
                </c:pt>
                <c:pt idx="4963">
                  <c:v>0.60383717129461301</c:v>
                </c:pt>
                <c:pt idx="4964">
                  <c:v>0.60388441649022195</c:v>
                </c:pt>
                <c:pt idx="4965">
                  <c:v>0.60392647290712298</c:v>
                </c:pt>
                <c:pt idx="4966">
                  <c:v>0.60397972616229001</c:v>
                </c:pt>
                <c:pt idx="4967">
                  <c:v>0.60402232876642303</c:v>
                </c:pt>
                <c:pt idx="4968">
                  <c:v>0.604041172225944</c:v>
                </c:pt>
                <c:pt idx="4969">
                  <c:v>0.60408459411092608</c:v>
                </c:pt>
                <c:pt idx="4970">
                  <c:v>0.60413156621291897</c:v>
                </c:pt>
                <c:pt idx="4971">
                  <c:v>0.60417990378299402</c:v>
                </c:pt>
                <c:pt idx="4972">
                  <c:v>0.60421267501694198</c:v>
                </c:pt>
                <c:pt idx="4973">
                  <c:v>0.60425718927638905</c:v>
                </c:pt>
                <c:pt idx="4974">
                  <c:v>0.60436112366897699</c:v>
                </c:pt>
                <c:pt idx="4975">
                  <c:v>0.60446837571710499</c:v>
                </c:pt>
                <c:pt idx="4976">
                  <c:v>0.60449861166684293</c:v>
                </c:pt>
                <c:pt idx="4977">
                  <c:v>0.60460097137429802</c:v>
                </c:pt>
                <c:pt idx="4978">
                  <c:v>0.60465983337079499</c:v>
                </c:pt>
                <c:pt idx="4979">
                  <c:v>0.60470523512925201</c:v>
                </c:pt>
                <c:pt idx="4980">
                  <c:v>0.60472834875173898</c:v>
                </c:pt>
                <c:pt idx="4981">
                  <c:v>0.60475740587715099</c:v>
                </c:pt>
                <c:pt idx="4982">
                  <c:v>0.60480004431268997</c:v>
                </c:pt>
                <c:pt idx="4983">
                  <c:v>0.60480165602424907</c:v>
                </c:pt>
                <c:pt idx="4984">
                  <c:v>0.60480477624426299</c:v>
                </c:pt>
                <c:pt idx="4985">
                  <c:v>0.60480612926002097</c:v>
                </c:pt>
                <c:pt idx="4986">
                  <c:v>0.60480915283605197</c:v>
                </c:pt>
                <c:pt idx="4987">
                  <c:v>0.60481141100742197</c:v>
                </c:pt>
                <c:pt idx="4988">
                  <c:v>0.60481431638598604</c:v>
                </c:pt>
                <c:pt idx="4989">
                  <c:v>0.60481640113475599</c:v>
                </c:pt>
                <c:pt idx="4990">
                  <c:v>0.60481887245945798</c:v>
                </c:pt>
                <c:pt idx="4991">
                  <c:v>0.60482069488884593</c:v>
                </c:pt>
                <c:pt idx="4992">
                  <c:v>0.60482344233921204</c:v>
                </c:pt>
                <c:pt idx="4993">
                  <c:v>0.60482743235506997</c:v>
                </c:pt>
                <c:pt idx="4994">
                  <c:v>0.604828329763481</c:v>
                </c:pt>
                <c:pt idx="4995">
                  <c:v>0.60483041451225206</c:v>
                </c:pt>
                <c:pt idx="4996">
                  <c:v>0.60483289964323594</c:v>
                </c:pt>
                <c:pt idx="4997">
                  <c:v>0.60483491536058998</c:v>
                </c:pt>
                <c:pt idx="4998">
                  <c:v>0.60483687585281098</c:v>
                </c:pt>
                <c:pt idx="4999">
                  <c:v>0.60484058974300403</c:v>
                </c:pt>
                <c:pt idx="5000">
                  <c:v>0.60484324054938798</c:v>
                </c:pt>
                <c:pt idx="5001">
                  <c:v>0.60484510439762595</c:v>
                </c:pt>
                <c:pt idx="5002">
                  <c:v>0.60486039693201299</c:v>
                </c:pt>
                <c:pt idx="5003">
                  <c:v>0.60512274753603901</c:v>
                </c:pt>
                <c:pt idx="5004">
                  <c:v>0.60537217446498892</c:v>
                </c:pt>
                <c:pt idx="5005">
                  <c:v>0.60552596619838295</c:v>
                </c:pt>
                <c:pt idx="5006">
                  <c:v>0.60582708782763506</c:v>
                </c:pt>
                <c:pt idx="5007">
                  <c:v>0.60596694123779593</c:v>
                </c:pt>
                <c:pt idx="5008">
                  <c:v>0.60601466956107597</c:v>
                </c:pt>
                <c:pt idx="5009">
                  <c:v>0.606047088388455</c:v>
                </c:pt>
                <c:pt idx="5010">
                  <c:v>0.60609609923598007</c:v>
                </c:pt>
                <c:pt idx="5011">
                  <c:v>0.60613895970263898</c:v>
                </c:pt>
                <c:pt idx="5012">
                  <c:v>0.60617912937766905</c:v>
                </c:pt>
                <c:pt idx="5013">
                  <c:v>0.606212572073628</c:v>
                </c:pt>
                <c:pt idx="5014">
                  <c:v>0.60623967218931796</c:v>
                </c:pt>
                <c:pt idx="5015">
                  <c:v>0.60629156602787404</c:v>
                </c:pt>
                <c:pt idx="5016">
                  <c:v>0.606314437756719</c:v>
                </c:pt>
                <c:pt idx="5017">
                  <c:v>0.60633788608377004</c:v>
                </c:pt>
                <c:pt idx="5018">
                  <c:v>0.60636133441082096</c:v>
                </c:pt>
                <c:pt idx="5019">
                  <c:v>0.60638167421411704</c:v>
                </c:pt>
                <c:pt idx="5020">
                  <c:v>0.60642821980273798</c:v>
                </c:pt>
                <c:pt idx="5021">
                  <c:v>0.60645186032919107</c:v>
                </c:pt>
                <c:pt idx="5022">
                  <c:v>0.60659829848830493</c:v>
                </c:pt>
                <c:pt idx="5023">
                  <c:v>0.60690933413438097</c:v>
                </c:pt>
                <c:pt idx="5024">
                  <c:v>0.60691770575165105</c:v>
                </c:pt>
                <c:pt idx="5025">
                  <c:v>0.60692364507471508</c:v>
                </c:pt>
                <c:pt idx="5026">
                  <c:v>0.60692862279309201</c:v>
                </c:pt>
                <c:pt idx="5027">
                  <c:v>0.60694080210169798</c:v>
                </c:pt>
                <c:pt idx="5028">
                  <c:v>0.606948908502419</c:v>
                </c:pt>
                <c:pt idx="5029">
                  <c:v>0.60695775375859506</c:v>
                </c:pt>
                <c:pt idx="5030">
                  <c:v>0.60696454155638202</c:v>
                </c:pt>
                <c:pt idx="5031">
                  <c:v>0.60697749493715902</c:v>
                </c:pt>
                <c:pt idx="5032">
                  <c:v>0.60698264235048094</c:v>
                </c:pt>
                <c:pt idx="5033">
                  <c:v>0.60699329803464197</c:v>
                </c:pt>
                <c:pt idx="5034">
                  <c:v>0.60700816908699906</c:v>
                </c:pt>
                <c:pt idx="5035">
                  <c:v>0.60701045707778001</c:v>
                </c:pt>
                <c:pt idx="5036">
                  <c:v>0.607014129992824</c:v>
                </c:pt>
                <c:pt idx="5037">
                  <c:v>0.607017653753958</c:v>
                </c:pt>
                <c:pt idx="5038">
                  <c:v>0.60702160633258506</c:v>
                </c:pt>
                <c:pt idx="5039">
                  <c:v>0.60702503687252496</c:v>
                </c:pt>
                <c:pt idx="5040">
                  <c:v>0.60703133862524106</c:v>
                </c:pt>
                <c:pt idx="5041">
                  <c:v>0.60703307253944905</c:v>
                </c:pt>
                <c:pt idx="5042">
                  <c:v>0.60703870309956798</c:v>
                </c:pt>
                <c:pt idx="5043">
                  <c:v>0.60704401670762698</c:v>
                </c:pt>
                <c:pt idx="5044">
                  <c:v>0.60705807928170397</c:v>
                </c:pt>
                <c:pt idx="5045">
                  <c:v>0.60714122884933608</c:v>
                </c:pt>
                <c:pt idx="5046">
                  <c:v>0.60725445379249499</c:v>
                </c:pt>
                <c:pt idx="5047">
                  <c:v>0.60733766691577595</c:v>
                </c:pt>
                <c:pt idx="5048">
                  <c:v>0.607494467083462</c:v>
                </c:pt>
                <c:pt idx="5049">
                  <c:v>0.60757702693784899</c:v>
                </c:pt>
                <c:pt idx="5050">
                  <c:v>0.60770794327837696</c:v>
                </c:pt>
                <c:pt idx="5051">
                  <c:v>0.60779640026522008</c:v>
                </c:pt>
                <c:pt idx="5052">
                  <c:v>0.60786893499443106</c:v>
                </c:pt>
                <c:pt idx="5053">
                  <c:v>0.60798039079785293</c:v>
                </c:pt>
                <c:pt idx="5054">
                  <c:v>0.60804250059023002</c:v>
                </c:pt>
                <c:pt idx="5055">
                  <c:v>0.60808708621169005</c:v>
                </c:pt>
                <c:pt idx="5056">
                  <c:v>0.60813380767130398</c:v>
                </c:pt>
                <c:pt idx="5057">
                  <c:v>0.60816344242568698</c:v>
                </c:pt>
                <c:pt idx="5058">
                  <c:v>0.60819334415983994</c:v>
                </c:pt>
                <c:pt idx="5059">
                  <c:v>0.60823472602407003</c:v>
                </c:pt>
                <c:pt idx="5060">
                  <c:v>0.60827290413106794</c:v>
                </c:pt>
                <c:pt idx="5061">
                  <c:v>0.608340450012681</c:v>
                </c:pt>
                <c:pt idx="5062">
                  <c:v>0.60838850637114095</c:v>
                </c:pt>
                <c:pt idx="5063">
                  <c:v>0.60845525131344702</c:v>
                </c:pt>
                <c:pt idx="5064">
                  <c:v>0.608485611294169</c:v>
                </c:pt>
                <c:pt idx="5065">
                  <c:v>0.608518258538983</c:v>
                </c:pt>
                <c:pt idx="5066">
                  <c:v>0.60860092268394306</c:v>
                </c:pt>
                <c:pt idx="5067">
                  <c:v>0.60867697164510104</c:v>
                </c:pt>
                <c:pt idx="5068">
                  <c:v>0.60879260480833897</c:v>
                </c:pt>
                <c:pt idx="5069">
                  <c:v>0.60891513352718296</c:v>
                </c:pt>
                <c:pt idx="5070">
                  <c:v>0.60898662652853908</c:v>
                </c:pt>
                <c:pt idx="5071">
                  <c:v>0.60901114355754893</c:v>
                </c:pt>
                <c:pt idx="5072">
                  <c:v>0.60902054845064502</c:v>
                </c:pt>
                <c:pt idx="5073">
                  <c:v>0.60903549981915606</c:v>
                </c:pt>
                <c:pt idx="5074">
                  <c:v>0.60905133540838507</c:v>
                </c:pt>
                <c:pt idx="5075">
                  <c:v>0.60906660831170301</c:v>
                </c:pt>
                <c:pt idx="5076">
                  <c:v>0.60908823152745306</c:v>
                </c:pt>
                <c:pt idx="5077">
                  <c:v>0.60909393877027207</c:v>
                </c:pt>
                <c:pt idx="5078">
                  <c:v>0.60911001551060595</c:v>
                </c:pt>
                <c:pt idx="5079">
                  <c:v>0.60912962913381397</c:v>
                </c:pt>
                <c:pt idx="5080">
                  <c:v>0.60914385704900997</c:v>
                </c:pt>
                <c:pt idx="5081">
                  <c:v>0.60915977302194102</c:v>
                </c:pt>
                <c:pt idx="5082">
                  <c:v>0.60917480477415398</c:v>
                </c:pt>
                <c:pt idx="5083">
                  <c:v>0.60919706754013703</c:v>
                </c:pt>
                <c:pt idx="5084">
                  <c:v>0.609222371582546</c:v>
                </c:pt>
                <c:pt idx="5085">
                  <c:v>0.60925273643343703</c:v>
                </c:pt>
                <c:pt idx="5086">
                  <c:v>0.60930735826291293</c:v>
                </c:pt>
                <c:pt idx="5087">
                  <c:v>0.60933859566699</c:v>
                </c:pt>
                <c:pt idx="5088">
                  <c:v>0.60934854277331607</c:v>
                </c:pt>
                <c:pt idx="5089">
                  <c:v>0.60938761508539496</c:v>
                </c:pt>
                <c:pt idx="5090">
                  <c:v>0.60946536436922005</c:v>
                </c:pt>
                <c:pt idx="5091">
                  <c:v>0.60955565386011301</c:v>
                </c:pt>
                <c:pt idx="5092">
                  <c:v>0.60964302630726008</c:v>
                </c:pt>
                <c:pt idx="5093">
                  <c:v>0.60978007031306802</c:v>
                </c:pt>
                <c:pt idx="5094">
                  <c:v>0.60983727108170993</c:v>
                </c:pt>
                <c:pt idx="5095">
                  <c:v>0.60995765706956795</c:v>
                </c:pt>
                <c:pt idx="5096">
                  <c:v>0.61001999981328003</c:v>
                </c:pt>
                <c:pt idx="5097">
                  <c:v>0.60988672106955399</c:v>
                </c:pt>
                <c:pt idx="5098">
                  <c:v>0.60965903061470694</c:v>
                </c:pt>
                <c:pt idx="5099">
                  <c:v>0.60955420283104</c:v>
                </c:pt>
                <c:pt idx="5100">
                  <c:v>0.60941443245281801</c:v>
                </c:pt>
                <c:pt idx="5101">
                  <c:v>0.60944571220322308</c:v>
                </c:pt>
                <c:pt idx="5102">
                  <c:v>0.60959239351429395</c:v>
                </c:pt>
                <c:pt idx="5103">
                  <c:v>0.60969752925170995</c:v>
                </c:pt>
                <c:pt idx="5104">
                  <c:v>0.60981962236612808</c:v>
                </c:pt>
                <c:pt idx="5105">
                  <c:v>0.60997563023455093</c:v>
                </c:pt>
                <c:pt idx="5106">
                  <c:v>0.61017657515203094</c:v>
                </c:pt>
                <c:pt idx="5107">
                  <c:v>0.61026051416819294</c:v>
                </c:pt>
                <c:pt idx="5108">
                  <c:v>0.61048096006922492</c:v>
                </c:pt>
                <c:pt idx="5109">
                  <c:v>0.61067034651822594</c:v>
                </c:pt>
                <c:pt idx="5110">
                  <c:v>0.61082852941927102</c:v>
                </c:pt>
                <c:pt idx="5111">
                  <c:v>0.61100062648339204</c:v>
                </c:pt>
                <c:pt idx="5112">
                  <c:v>0.61111697379434693</c:v>
                </c:pt>
                <c:pt idx="5113">
                  <c:v>0.61122524143092893</c:v>
                </c:pt>
                <c:pt idx="5114">
                  <c:v>0.61126599754366895</c:v>
                </c:pt>
                <c:pt idx="5115">
                  <c:v>0.61123392620291694</c:v>
                </c:pt>
                <c:pt idx="5116">
                  <c:v>0.61121239258841298</c:v>
                </c:pt>
                <c:pt idx="5117">
                  <c:v>0.61117973170482998</c:v>
                </c:pt>
                <c:pt idx="5118">
                  <c:v>0.61118996700371708</c:v>
                </c:pt>
                <c:pt idx="5119">
                  <c:v>0.61120862659910402</c:v>
                </c:pt>
                <c:pt idx="5120">
                  <c:v>0.61125882007757792</c:v>
                </c:pt>
                <c:pt idx="5121">
                  <c:v>0.61127446473719704</c:v>
                </c:pt>
                <c:pt idx="5122">
                  <c:v>0.61131576200618198</c:v>
                </c:pt>
                <c:pt idx="5123">
                  <c:v>0.61133393252179002</c:v>
                </c:pt>
                <c:pt idx="5124">
                  <c:v>0.61134650406264601</c:v>
                </c:pt>
                <c:pt idx="5125">
                  <c:v>0.61138542640881399</c:v>
                </c:pt>
                <c:pt idx="5126">
                  <c:v>0.61141075891886199</c:v>
                </c:pt>
                <c:pt idx="5127">
                  <c:v>0.61143899411235303</c:v>
                </c:pt>
                <c:pt idx="5128">
                  <c:v>0.61147857615930301</c:v>
                </c:pt>
                <c:pt idx="5129">
                  <c:v>0.61151340836061907</c:v>
                </c:pt>
                <c:pt idx="5130">
                  <c:v>0.61152884535893004</c:v>
                </c:pt>
                <c:pt idx="5131">
                  <c:v>0.61155233070678694</c:v>
                </c:pt>
                <c:pt idx="5132">
                  <c:v>0.61157969047165994</c:v>
                </c:pt>
                <c:pt idx="5133">
                  <c:v>0.61160589605080906</c:v>
                </c:pt>
                <c:pt idx="5134">
                  <c:v>0.61173440039412608</c:v>
                </c:pt>
                <c:pt idx="5135">
                  <c:v>0.61181892464338294</c:v>
                </c:pt>
                <c:pt idx="5136">
                  <c:v>0.61192665431698501</c:v>
                </c:pt>
                <c:pt idx="5137">
                  <c:v>0.611966774333361</c:v>
                </c:pt>
                <c:pt idx="5138">
                  <c:v>0.61202024173220893</c:v>
                </c:pt>
                <c:pt idx="5139">
                  <c:v>0.61201821266140999</c:v>
                </c:pt>
                <c:pt idx="5140">
                  <c:v>0.61201259797234808</c:v>
                </c:pt>
                <c:pt idx="5141">
                  <c:v>0.61201054110605901</c:v>
                </c:pt>
                <c:pt idx="5142">
                  <c:v>0.61200715005622897</c:v>
                </c:pt>
                <c:pt idx="5143">
                  <c:v>0.61200020118362897</c:v>
                </c:pt>
                <c:pt idx="5144">
                  <c:v>0.61199466988103901</c:v>
                </c:pt>
                <c:pt idx="5145">
                  <c:v>0.61199011142061299</c:v>
                </c:pt>
                <c:pt idx="5146">
                  <c:v>0.61198374625330998</c:v>
                </c:pt>
                <c:pt idx="5147">
                  <c:v>0.61198084756008297</c:v>
                </c:pt>
                <c:pt idx="5148">
                  <c:v>0.61197340633088104</c:v>
                </c:pt>
                <c:pt idx="5149">
                  <c:v>0.61196985884916999</c:v>
                </c:pt>
                <c:pt idx="5150">
                  <c:v>0.61209895286929594</c:v>
                </c:pt>
                <c:pt idx="5151">
                  <c:v>0.61227168701279899</c:v>
                </c:pt>
                <c:pt idx="5152">
                  <c:v>0.61238307665527092</c:v>
                </c:pt>
                <c:pt idx="5153">
                  <c:v>0.61261179308162306</c:v>
                </c:pt>
                <c:pt idx="5154">
                  <c:v>0.61286010531087498</c:v>
                </c:pt>
                <c:pt idx="5155">
                  <c:v>0.61311155546242901</c:v>
                </c:pt>
                <c:pt idx="5156">
                  <c:v>0.61325678960168695</c:v>
                </c:pt>
                <c:pt idx="5157">
                  <c:v>0.61334980216304302</c:v>
                </c:pt>
                <c:pt idx="5158">
                  <c:v>0.61338358872120102</c:v>
                </c:pt>
                <c:pt idx="5159">
                  <c:v>0.61343426855843797</c:v>
                </c:pt>
                <c:pt idx="5160">
                  <c:v>0.61348122614774203</c:v>
                </c:pt>
                <c:pt idx="5161">
                  <c:v>0.61349789699439494</c:v>
                </c:pt>
                <c:pt idx="5162">
                  <c:v>0.61352449811925502</c:v>
                </c:pt>
                <c:pt idx="5163">
                  <c:v>0.61353662878683601</c:v>
                </c:pt>
                <c:pt idx="5164">
                  <c:v>0.61354647786225402</c:v>
                </c:pt>
                <c:pt idx="5165">
                  <c:v>0.61357770036897508</c:v>
                </c:pt>
                <c:pt idx="5166">
                  <c:v>0.61361985638887995</c:v>
                </c:pt>
                <c:pt idx="5167">
                  <c:v>0.61364138526535594</c:v>
                </c:pt>
                <c:pt idx="5168">
                  <c:v>0.613649035327133</c:v>
                </c:pt>
                <c:pt idx="5169">
                  <c:v>0.61366043437595508</c:v>
                </c:pt>
                <c:pt idx="5170">
                  <c:v>0.61367824605707</c:v>
                </c:pt>
                <c:pt idx="5171">
                  <c:v>0.61369122436453205</c:v>
                </c:pt>
                <c:pt idx="5172">
                  <c:v>0.61370959814813097</c:v>
                </c:pt>
                <c:pt idx="5173">
                  <c:v>0.61371805592153406</c:v>
                </c:pt>
                <c:pt idx="5174">
                  <c:v>0.61374080441551304</c:v>
                </c:pt>
                <c:pt idx="5175">
                  <c:v>0.61376209467269893</c:v>
                </c:pt>
                <c:pt idx="5176">
                  <c:v>0.61379694653206407</c:v>
                </c:pt>
                <c:pt idx="5177">
                  <c:v>0.61383605217298098</c:v>
                </c:pt>
                <c:pt idx="5178">
                  <c:v>0.61386358795352902</c:v>
                </c:pt>
                <c:pt idx="5179">
                  <c:v>0.61387146243221502</c:v>
                </c:pt>
                <c:pt idx="5180">
                  <c:v>0.61390879329412895</c:v>
                </c:pt>
                <c:pt idx="5181">
                  <c:v>0.61395149660309001</c:v>
                </c:pt>
                <c:pt idx="5182">
                  <c:v>0.61396960176841997</c:v>
                </c:pt>
                <c:pt idx="5183">
                  <c:v>0.61400547439354103</c:v>
                </c:pt>
                <c:pt idx="5184">
                  <c:v>0.61405170049989699</c:v>
                </c:pt>
                <c:pt idx="5185">
                  <c:v>0.61409676001681701</c:v>
                </c:pt>
                <c:pt idx="5186">
                  <c:v>0.61411046744267606</c:v>
                </c:pt>
                <c:pt idx="5187">
                  <c:v>0.61412796628419897</c:v>
                </c:pt>
                <c:pt idx="5188">
                  <c:v>0.61407872080615</c:v>
                </c:pt>
                <c:pt idx="5189">
                  <c:v>0.61400541234831896</c:v>
                </c:pt>
                <c:pt idx="5190">
                  <c:v>0.61390712471226405</c:v>
                </c:pt>
                <c:pt idx="5191">
                  <c:v>0.61376811015519195</c:v>
                </c:pt>
                <c:pt idx="5192">
                  <c:v>0.61386467384616594</c:v>
                </c:pt>
                <c:pt idx="5193">
                  <c:v>0.61407683983399597</c:v>
                </c:pt>
                <c:pt idx="5194">
                  <c:v>0.61444319621995802</c:v>
                </c:pt>
                <c:pt idx="5195">
                  <c:v>0.61468257307599306</c:v>
                </c:pt>
                <c:pt idx="5196">
                  <c:v>0.61480310671356098</c:v>
                </c:pt>
                <c:pt idx="5197">
                  <c:v>0.614845870966236</c:v>
                </c:pt>
                <c:pt idx="5198">
                  <c:v>0.61490460740966901</c:v>
                </c:pt>
                <c:pt idx="5199">
                  <c:v>0.61496901140466098</c:v>
                </c:pt>
                <c:pt idx="5200">
                  <c:v>0.61504268957493302</c:v>
                </c:pt>
                <c:pt idx="5201">
                  <c:v>0.61512102134736502</c:v>
                </c:pt>
                <c:pt idx="5202">
                  <c:v>0.61518128697215602</c:v>
                </c:pt>
                <c:pt idx="5203">
                  <c:v>0.61530030555490201</c:v>
                </c:pt>
                <c:pt idx="5204">
                  <c:v>0.61536213339009493</c:v>
                </c:pt>
                <c:pt idx="5205">
                  <c:v>0.61538996470898399</c:v>
                </c:pt>
                <c:pt idx="5206">
                  <c:v>0.61544733479386204</c:v>
                </c:pt>
                <c:pt idx="5207">
                  <c:v>0.61550124289085995</c:v>
                </c:pt>
                <c:pt idx="5208">
                  <c:v>0.61552300395753801</c:v>
                </c:pt>
                <c:pt idx="5209">
                  <c:v>0.61557394463635196</c:v>
                </c:pt>
                <c:pt idx="5210">
                  <c:v>0.61561425206667497</c:v>
                </c:pt>
                <c:pt idx="5211">
                  <c:v>0.61564788280608695</c:v>
                </c:pt>
                <c:pt idx="5212">
                  <c:v>0.61567560717376801</c:v>
                </c:pt>
                <c:pt idx="5213">
                  <c:v>0.61566933761888198</c:v>
                </c:pt>
                <c:pt idx="5214">
                  <c:v>0.61571583669706298</c:v>
                </c:pt>
                <c:pt idx="5215">
                  <c:v>0.61572867744668602</c:v>
                </c:pt>
                <c:pt idx="5216">
                  <c:v>0.61575498527099692</c:v>
                </c:pt>
                <c:pt idx="5217">
                  <c:v>0.61578555953299596</c:v>
                </c:pt>
                <c:pt idx="5218">
                  <c:v>0.61581642256911096</c:v>
                </c:pt>
                <c:pt idx="5219">
                  <c:v>0.61586146409735298</c:v>
                </c:pt>
                <c:pt idx="5220">
                  <c:v>0.61589532679044501</c:v>
                </c:pt>
                <c:pt idx="5221">
                  <c:v>0.61591726058028806</c:v>
                </c:pt>
                <c:pt idx="5222">
                  <c:v>0.61592906121575908</c:v>
                </c:pt>
                <c:pt idx="5223">
                  <c:v>0.61594727524007398</c:v>
                </c:pt>
                <c:pt idx="5224">
                  <c:v>0.61598207970754904</c:v>
                </c:pt>
                <c:pt idx="5225">
                  <c:v>0.61602000306955507</c:v>
                </c:pt>
                <c:pt idx="5226">
                  <c:v>0.61603757575498497</c:v>
                </c:pt>
                <c:pt idx="5227">
                  <c:v>0.616060535687044</c:v>
                </c:pt>
                <c:pt idx="5228">
                  <c:v>0.61607464514249799</c:v>
                </c:pt>
                <c:pt idx="5229">
                  <c:v>0.61609144822126694</c:v>
                </c:pt>
                <c:pt idx="5230">
                  <c:v>0.61612685012768198</c:v>
                </c:pt>
                <c:pt idx="5231">
                  <c:v>0.61614506415199599</c:v>
                </c:pt>
                <c:pt idx="5232">
                  <c:v>0.61616751101294698</c:v>
                </c:pt>
                <c:pt idx="5233">
                  <c:v>0.61618662291170001</c:v>
                </c:pt>
                <c:pt idx="5234">
                  <c:v>0.61621355914484099</c:v>
                </c:pt>
                <c:pt idx="5235">
                  <c:v>0.61622087040812201</c:v>
                </c:pt>
                <c:pt idx="5236">
                  <c:v>0.61624613916016402</c:v>
                </c:pt>
                <c:pt idx="5237">
                  <c:v>0.61620338443837097</c:v>
                </c:pt>
                <c:pt idx="5238">
                  <c:v>0.61599236502770305</c:v>
                </c:pt>
                <c:pt idx="5239">
                  <c:v>0.61599533789510708</c:v>
                </c:pt>
                <c:pt idx="5240">
                  <c:v>0.61614496451447298</c:v>
                </c:pt>
                <c:pt idx="5241">
                  <c:v>0.616284545530418</c:v>
                </c:pt>
                <c:pt idx="5242">
                  <c:v>0.61635592218629898</c:v>
                </c:pt>
                <c:pt idx="5243">
                  <c:v>0.61643945930947797</c:v>
                </c:pt>
                <c:pt idx="5244">
                  <c:v>0.61656265013037004</c:v>
                </c:pt>
                <c:pt idx="5245">
                  <c:v>0.61669694398662001</c:v>
                </c:pt>
                <c:pt idx="5246">
                  <c:v>0.61679264537172096</c:v>
                </c:pt>
                <c:pt idx="5247">
                  <c:v>0.616844558516213</c:v>
                </c:pt>
                <c:pt idx="5248">
                  <c:v>0.61702308935210803</c:v>
                </c:pt>
                <c:pt idx="5249">
                  <c:v>0.61711781999972604</c:v>
                </c:pt>
                <c:pt idx="5250">
                  <c:v>0.61725536161309302</c:v>
                </c:pt>
                <c:pt idx="5251">
                  <c:v>0.61741472736511005</c:v>
                </c:pt>
                <c:pt idx="5252">
                  <c:v>0.61759215856442795</c:v>
                </c:pt>
                <c:pt idx="5253">
                  <c:v>0.61775581609768104</c:v>
                </c:pt>
                <c:pt idx="5254">
                  <c:v>0.61781263614701198</c:v>
                </c:pt>
                <c:pt idx="5255">
                  <c:v>0.61781737895921496</c:v>
                </c:pt>
                <c:pt idx="5256">
                  <c:v>0.61782779749354599</c:v>
                </c:pt>
                <c:pt idx="5257">
                  <c:v>0.61783298922109098</c:v>
                </c:pt>
                <c:pt idx="5258">
                  <c:v>0.61783744428459297</c:v>
                </c:pt>
                <c:pt idx="5259">
                  <c:v>0.61784684552096003</c:v>
                </c:pt>
                <c:pt idx="5260">
                  <c:v>0.61785116026750098</c:v>
                </c:pt>
                <c:pt idx="5261">
                  <c:v>0.61785753470184301</c:v>
                </c:pt>
                <c:pt idx="5262">
                  <c:v>0.61792822241873702</c:v>
                </c:pt>
                <c:pt idx="5263">
                  <c:v>0.61799820554909901</c:v>
                </c:pt>
                <c:pt idx="5264">
                  <c:v>0.61805724400261597</c:v>
                </c:pt>
                <c:pt idx="5265">
                  <c:v>0.61807373837251001</c:v>
                </c:pt>
                <c:pt idx="5266">
                  <c:v>0.61809103990207803</c:v>
                </c:pt>
                <c:pt idx="5267">
                  <c:v>0.61810179914350805</c:v>
                </c:pt>
                <c:pt idx="5268">
                  <c:v>0.618116716864755</c:v>
                </c:pt>
                <c:pt idx="5269">
                  <c:v>0.61812925665530605</c:v>
                </c:pt>
                <c:pt idx="5270">
                  <c:v>0.61813863139331193</c:v>
                </c:pt>
                <c:pt idx="5271">
                  <c:v>0.61815632143443699</c:v>
                </c:pt>
                <c:pt idx="5272">
                  <c:v>0.61817394546794602</c:v>
                </c:pt>
                <c:pt idx="5273">
                  <c:v>0.61818213041234693</c:v>
                </c:pt>
                <c:pt idx="5274">
                  <c:v>0.618195199920342</c:v>
                </c:pt>
                <c:pt idx="5275">
                  <c:v>0.61821348403001197</c:v>
                </c:pt>
                <c:pt idx="5276">
                  <c:v>0.61822293968009301</c:v>
                </c:pt>
                <c:pt idx="5277">
                  <c:v>0.61824556373145401</c:v>
                </c:pt>
                <c:pt idx="5278">
                  <c:v>0.61825830320136799</c:v>
                </c:pt>
                <c:pt idx="5279">
                  <c:v>0.61827328693023098</c:v>
                </c:pt>
                <c:pt idx="5280">
                  <c:v>0.61831398438663399</c:v>
                </c:pt>
                <c:pt idx="5281">
                  <c:v>0.61844328646621793</c:v>
                </c:pt>
                <c:pt idx="5282">
                  <c:v>0.61864442303445999</c:v>
                </c:pt>
                <c:pt idx="5283">
                  <c:v>0.61872925614487495</c:v>
                </c:pt>
                <c:pt idx="5284">
                  <c:v>0.61884624374068897</c:v>
                </c:pt>
                <c:pt idx="5285">
                  <c:v>0.61897075685436298</c:v>
                </c:pt>
                <c:pt idx="5286">
                  <c:v>0.61905197241724896</c:v>
                </c:pt>
                <c:pt idx="5287">
                  <c:v>0.619147948593052</c:v>
                </c:pt>
                <c:pt idx="5288">
                  <c:v>0.61937923886563806</c:v>
                </c:pt>
                <c:pt idx="5289">
                  <c:v>0.61923727711169207</c:v>
                </c:pt>
                <c:pt idx="5290">
                  <c:v>0.61843105585963098</c:v>
                </c:pt>
                <c:pt idx="5291">
                  <c:v>0.61861407160144899</c:v>
                </c:pt>
                <c:pt idx="5292">
                  <c:v>0.61887029363999402</c:v>
                </c:pt>
                <c:pt idx="5293">
                  <c:v>0.61937397694454899</c:v>
                </c:pt>
                <c:pt idx="5294">
                  <c:v>0.61956997689909898</c:v>
                </c:pt>
                <c:pt idx="5295">
                  <c:v>0.61976566296150493</c:v>
                </c:pt>
                <c:pt idx="5296">
                  <c:v>0.61988110366019</c:v>
                </c:pt>
                <c:pt idx="5297">
                  <c:v>0.61990884397722601</c:v>
                </c:pt>
                <c:pt idx="5298">
                  <c:v>0.61993271217898704</c:v>
                </c:pt>
                <c:pt idx="5299">
                  <c:v>0.61995141591603897</c:v>
                </c:pt>
                <c:pt idx="5300">
                  <c:v>0.61998022972294997</c:v>
                </c:pt>
                <c:pt idx="5301">
                  <c:v>0.62000830671947704</c:v>
                </c:pt>
                <c:pt idx="5302">
                  <c:v>0.62004083914356201</c:v>
                </c:pt>
                <c:pt idx="5303">
                  <c:v>0.62006258361354605</c:v>
                </c:pt>
                <c:pt idx="5304">
                  <c:v>0.62009393610515207</c:v>
                </c:pt>
                <c:pt idx="5305">
                  <c:v>0.62013877353938307</c:v>
                </c:pt>
                <c:pt idx="5306">
                  <c:v>0.62017366582842692</c:v>
                </c:pt>
                <c:pt idx="5307">
                  <c:v>0.62021445777987005</c:v>
                </c:pt>
                <c:pt idx="5308">
                  <c:v>0.62025002431604603</c:v>
                </c:pt>
                <c:pt idx="5309">
                  <c:v>0.62025527356931098</c:v>
                </c:pt>
                <c:pt idx="5310">
                  <c:v>0.62025941542764507</c:v>
                </c:pt>
                <c:pt idx="5311">
                  <c:v>0.62026773175736993</c:v>
                </c:pt>
                <c:pt idx="5312">
                  <c:v>0.62027246065074304</c:v>
                </c:pt>
                <c:pt idx="5313">
                  <c:v>0.62027960791168202</c:v>
                </c:pt>
                <c:pt idx="5314">
                  <c:v>0.62028615813499699</c:v>
                </c:pt>
                <c:pt idx="5315">
                  <c:v>0.62029098486754397</c:v>
                </c:pt>
                <c:pt idx="5316">
                  <c:v>0.62030311692502593</c:v>
                </c:pt>
                <c:pt idx="5317">
                  <c:v>0.62031221596813702</c:v>
                </c:pt>
                <c:pt idx="5318">
                  <c:v>0.62031590124366198</c:v>
                </c:pt>
                <c:pt idx="5319">
                  <c:v>0.62032229340298106</c:v>
                </c:pt>
                <c:pt idx="5320">
                  <c:v>0.62033126199386102</c:v>
                </c:pt>
                <c:pt idx="5321">
                  <c:v>0.62034189385068705</c:v>
                </c:pt>
                <c:pt idx="5322">
                  <c:v>0.62034642706571397</c:v>
                </c:pt>
                <c:pt idx="5323">
                  <c:v>0.62035184083329997</c:v>
                </c:pt>
                <c:pt idx="5324">
                  <c:v>0.62035712414865496</c:v>
                </c:pt>
                <c:pt idx="5325">
                  <c:v>0.62036654932234403</c:v>
                </c:pt>
                <c:pt idx="5326">
                  <c:v>0.62037243963727495</c:v>
                </c:pt>
                <c:pt idx="5327">
                  <c:v>0.62050370868470806</c:v>
                </c:pt>
                <c:pt idx="5328">
                  <c:v>0.62055544024003395</c:v>
                </c:pt>
                <c:pt idx="5329">
                  <c:v>0.62070257284544006</c:v>
                </c:pt>
                <c:pt idx="5330">
                  <c:v>0.62084097155189499</c:v>
                </c:pt>
                <c:pt idx="5331">
                  <c:v>0.62092159215759701</c:v>
                </c:pt>
                <c:pt idx="5332">
                  <c:v>0.62103110181367494</c:v>
                </c:pt>
                <c:pt idx="5333">
                  <c:v>0.62112851837889793</c:v>
                </c:pt>
                <c:pt idx="5334">
                  <c:v>0.62120577979269598</c:v>
                </c:pt>
                <c:pt idx="5335">
                  <c:v>0.62136702100410002</c:v>
                </c:pt>
                <c:pt idx="5336">
                  <c:v>0.621460406539038</c:v>
                </c:pt>
                <c:pt idx="5337">
                  <c:v>0.62154930801029695</c:v>
                </c:pt>
                <c:pt idx="5338">
                  <c:v>0.62166583296773292</c:v>
                </c:pt>
                <c:pt idx="5339">
                  <c:v>0.62178934942261499</c:v>
                </c:pt>
                <c:pt idx="5340">
                  <c:v>0.62185110765005602</c:v>
                </c:pt>
                <c:pt idx="5341">
                  <c:v>0.62193951713444706</c:v>
                </c:pt>
                <c:pt idx="5342">
                  <c:v>0.62197047188666799</c:v>
                </c:pt>
                <c:pt idx="5343">
                  <c:v>0.62202155550979399</c:v>
                </c:pt>
                <c:pt idx="5344">
                  <c:v>0.62205719557619199</c:v>
                </c:pt>
                <c:pt idx="5345">
                  <c:v>0.62212906892329001</c:v>
                </c:pt>
                <c:pt idx="5346">
                  <c:v>0.62218725472984304</c:v>
                </c:pt>
                <c:pt idx="5347">
                  <c:v>0.62224226098412605</c:v>
                </c:pt>
                <c:pt idx="5348">
                  <c:v>0.62233593731508696</c:v>
                </c:pt>
                <c:pt idx="5349">
                  <c:v>0.62237591351910493</c:v>
                </c:pt>
                <c:pt idx="5350">
                  <c:v>0.62238102785396798</c:v>
                </c:pt>
                <c:pt idx="5351">
                  <c:v>0.62238476280390997</c:v>
                </c:pt>
                <c:pt idx="5352">
                  <c:v>0.62238851897515801</c:v>
                </c:pt>
                <c:pt idx="5353">
                  <c:v>0.62239236003163201</c:v>
                </c:pt>
                <c:pt idx="5354">
                  <c:v>0.62239747436649506</c:v>
                </c:pt>
                <c:pt idx="5355">
                  <c:v>0.62240074244769406</c:v>
                </c:pt>
                <c:pt idx="5356">
                  <c:v>0.62240331022577899</c:v>
                </c:pt>
                <c:pt idx="5357">
                  <c:v>0.62240715128225299</c:v>
                </c:pt>
                <c:pt idx="5358">
                  <c:v>0.62241487583781407</c:v>
                </c:pt>
                <c:pt idx="5359">
                  <c:v>0.62241727384544698</c:v>
                </c:pt>
                <c:pt idx="5360">
                  <c:v>0.62242238818030993</c:v>
                </c:pt>
                <c:pt idx="5361">
                  <c:v>0.622424446647039</c:v>
                </c:pt>
                <c:pt idx="5362">
                  <c:v>0.62242983735325397</c:v>
                </c:pt>
                <c:pt idx="5363">
                  <c:v>0.62244051102378806</c:v>
                </c:pt>
                <c:pt idx="5364">
                  <c:v>0.62245070106894196</c:v>
                </c:pt>
                <c:pt idx="5365">
                  <c:v>0.62247232891988202</c:v>
                </c:pt>
                <c:pt idx="5366">
                  <c:v>0.62248189508472107</c:v>
                </c:pt>
                <c:pt idx="5367">
                  <c:v>0.62249305561036605</c:v>
                </c:pt>
                <c:pt idx="5368">
                  <c:v>0.62250553321667801</c:v>
                </c:pt>
                <c:pt idx="5369">
                  <c:v>0.62252480418642597</c:v>
                </c:pt>
                <c:pt idx="5370">
                  <c:v>0.62253492491154505</c:v>
                </c:pt>
                <c:pt idx="5371">
                  <c:v>0.62254774911803201</c:v>
                </c:pt>
                <c:pt idx="5372">
                  <c:v>0.62264740061044699</c:v>
                </c:pt>
                <c:pt idx="5373">
                  <c:v>0.62275687358634002</c:v>
                </c:pt>
                <c:pt idx="5374">
                  <c:v>0.62301578106559607</c:v>
                </c:pt>
                <c:pt idx="5375">
                  <c:v>0.62329681174641194</c:v>
                </c:pt>
                <c:pt idx="5376">
                  <c:v>0.62353402069394703</c:v>
                </c:pt>
                <c:pt idx="5377">
                  <c:v>0.62370359174881207</c:v>
                </c:pt>
                <c:pt idx="5378">
                  <c:v>0.62379623406048001</c:v>
                </c:pt>
                <c:pt idx="5379">
                  <c:v>0.62362144991581592</c:v>
                </c:pt>
                <c:pt idx="5380">
                  <c:v>0.62363921501169295</c:v>
                </c:pt>
                <c:pt idx="5381">
                  <c:v>0.62369966978449598</c:v>
                </c:pt>
                <c:pt idx="5382">
                  <c:v>0.62375752267393902</c:v>
                </c:pt>
                <c:pt idx="5383">
                  <c:v>0.62382130333935604</c:v>
                </c:pt>
                <c:pt idx="5384">
                  <c:v>0.62388791219082607</c:v>
                </c:pt>
                <c:pt idx="5385">
                  <c:v>0.62400085763462498</c:v>
                </c:pt>
                <c:pt idx="5386">
                  <c:v>0.62408991077300402</c:v>
                </c:pt>
                <c:pt idx="5387">
                  <c:v>0.62413809035770007</c:v>
                </c:pt>
                <c:pt idx="5388">
                  <c:v>0.62420293158895801</c:v>
                </c:pt>
                <c:pt idx="5389">
                  <c:v>0.62437280803108597</c:v>
                </c:pt>
                <c:pt idx="5390">
                  <c:v>0.62444558540152495</c:v>
                </c:pt>
                <c:pt idx="5391">
                  <c:v>0.62445918383672194</c:v>
                </c:pt>
                <c:pt idx="5392">
                  <c:v>0.62446685243101996</c:v>
                </c:pt>
                <c:pt idx="5393">
                  <c:v>0.62447196482721801</c:v>
                </c:pt>
                <c:pt idx="5394">
                  <c:v>0.62449148488543105</c:v>
                </c:pt>
                <c:pt idx="5395">
                  <c:v>0.62449828204855806</c:v>
                </c:pt>
                <c:pt idx="5396">
                  <c:v>0.62451704686642295</c:v>
                </c:pt>
                <c:pt idx="5397">
                  <c:v>0.62453139643302602</c:v>
                </c:pt>
                <c:pt idx="5398">
                  <c:v>0.62454772124361402</c:v>
                </c:pt>
                <c:pt idx="5399">
                  <c:v>0.62456231785830307</c:v>
                </c:pt>
                <c:pt idx="5400">
                  <c:v>0.62457810514374801</c:v>
                </c:pt>
                <c:pt idx="5401">
                  <c:v>0.62459053756177596</c:v>
                </c:pt>
                <c:pt idx="5402">
                  <c:v>0.62460413188803099</c:v>
                </c:pt>
                <c:pt idx="5403">
                  <c:v>0.624610754764925</c:v>
                </c:pt>
                <c:pt idx="5404">
                  <c:v>0.62463262685263798</c:v>
                </c:pt>
                <c:pt idx="5405">
                  <c:v>0.62464316177526902</c:v>
                </c:pt>
                <c:pt idx="5406">
                  <c:v>0.62467079904160205</c:v>
                </c:pt>
                <c:pt idx="5407">
                  <c:v>0.62467910045375996</c:v>
                </c:pt>
                <c:pt idx="5408">
                  <c:v>0.62469682343723898</c:v>
                </c:pt>
                <c:pt idx="5409">
                  <c:v>0.624734435546622</c:v>
                </c:pt>
                <c:pt idx="5410">
                  <c:v>0.624749303160541</c:v>
                </c:pt>
                <c:pt idx="5411">
                  <c:v>0.62484788465275398</c:v>
                </c:pt>
                <c:pt idx="5412">
                  <c:v>0.62495365593567098</c:v>
                </c:pt>
                <c:pt idx="5413">
                  <c:v>0.62506799169493699</c:v>
                </c:pt>
                <c:pt idx="5414">
                  <c:v>0.62511167052432004</c:v>
                </c:pt>
                <c:pt idx="5415">
                  <c:v>0.625246132803007</c:v>
                </c:pt>
                <c:pt idx="5416">
                  <c:v>0.62529794788492199</c:v>
                </c:pt>
                <c:pt idx="5417">
                  <c:v>0.62543626417796694</c:v>
                </c:pt>
                <c:pt idx="5418">
                  <c:v>0.62554888704196399</c:v>
                </c:pt>
                <c:pt idx="5419">
                  <c:v>0.62564463779169399</c:v>
                </c:pt>
                <c:pt idx="5420">
                  <c:v>0.62588663152136492</c:v>
                </c:pt>
                <c:pt idx="5421">
                  <c:v>0.62600741800158</c:v>
                </c:pt>
                <c:pt idx="5422">
                  <c:v>0.62605630065584905</c:v>
                </c:pt>
                <c:pt idx="5423">
                  <c:v>0.62620211539159498</c:v>
                </c:pt>
                <c:pt idx="5424">
                  <c:v>0.62626044128589298</c:v>
                </c:pt>
                <c:pt idx="5425">
                  <c:v>0.62633071010140506</c:v>
                </c:pt>
                <c:pt idx="5426">
                  <c:v>0.62638875825335005</c:v>
                </c:pt>
                <c:pt idx="5427">
                  <c:v>0.62648457936541102</c:v>
                </c:pt>
                <c:pt idx="5428">
                  <c:v>0.62650080696298405</c:v>
                </c:pt>
                <c:pt idx="5429">
                  <c:v>0.62652929687625192</c:v>
                </c:pt>
                <c:pt idx="5430">
                  <c:v>0.62654037628696702</c:v>
                </c:pt>
                <c:pt idx="5431">
                  <c:v>0.62656348477217305</c:v>
                </c:pt>
                <c:pt idx="5432">
                  <c:v>0.62658163390210708</c:v>
                </c:pt>
                <c:pt idx="5433">
                  <c:v>0.62661107347915002</c:v>
                </c:pt>
                <c:pt idx="5434">
                  <c:v>0.62663850821044498</c:v>
                </c:pt>
                <c:pt idx="5435">
                  <c:v>0.626663304986807</c:v>
                </c:pt>
                <c:pt idx="5436">
                  <c:v>0.62667776097983596</c:v>
                </c:pt>
                <c:pt idx="5437">
                  <c:v>0.62669474940959902</c:v>
                </c:pt>
                <c:pt idx="5438">
                  <c:v>0.62672471657762907</c:v>
                </c:pt>
                <c:pt idx="5439">
                  <c:v>0.62674318226215397</c:v>
                </c:pt>
                <c:pt idx="5440">
                  <c:v>0.62676121006105601</c:v>
                </c:pt>
                <c:pt idx="5441">
                  <c:v>0.62678097839194902</c:v>
                </c:pt>
                <c:pt idx="5442">
                  <c:v>0.62680405100124892</c:v>
                </c:pt>
                <c:pt idx="5443">
                  <c:v>0.62681926371067798</c:v>
                </c:pt>
                <c:pt idx="5444">
                  <c:v>0.62683380029968805</c:v>
                </c:pt>
                <c:pt idx="5445">
                  <c:v>0.62684681561775502</c:v>
                </c:pt>
                <c:pt idx="5446">
                  <c:v>0.62687157852810294</c:v>
                </c:pt>
                <c:pt idx="5447">
                  <c:v>0.62688577705690296</c:v>
                </c:pt>
                <c:pt idx="5448">
                  <c:v>0.62690808903073192</c:v>
                </c:pt>
                <c:pt idx="5449">
                  <c:v>0.62692093531869397</c:v>
                </c:pt>
                <c:pt idx="5450">
                  <c:v>0.62694459953336101</c:v>
                </c:pt>
                <c:pt idx="5451">
                  <c:v>0.62716536970643799</c:v>
                </c:pt>
                <c:pt idx="5452">
                  <c:v>0.62733554274159797</c:v>
                </c:pt>
                <c:pt idx="5453">
                  <c:v>0.62757487197872908</c:v>
                </c:pt>
                <c:pt idx="5454">
                  <c:v>0.62764864526058095</c:v>
                </c:pt>
                <c:pt idx="5455">
                  <c:v>0.62770773064921292</c:v>
                </c:pt>
                <c:pt idx="5456">
                  <c:v>0.62777182327417003</c:v>
                </c:pt>
                <c:pt idx="5457">
                  <c:v>0.62781321642778798</c:v>
                </c:pt>
                <c:pt idx="5458">
                  <c:v>0.627908687733713</c:v>
                </c:pt>
                <c:pt idx="5459">
                  <c:v>0.62800749719718896</c:v>
                </c:pt>
                <c:pt idx="5460">
                  <c:v>0.62809061732018001</c:v>
                </c:pt>
                <c:pt idx="5461">
                  <c:v>0.62813301192106308</c:v>
                </c:pt>
                <c:pt idx="5462">
                  <c:v>0.62817200567117193</c:v>
                </c:pt>
                <c:pt idx="5463">
                  <c:v>0.628365795633683</c:v>
                </c:pt>
                <c:pt idx="5464">
                  <c:v>0.62846259348732092</c:v>
                </c:pt>
                <c:pt idx="5465">
                  <c:v>0.62848352877062497</c:v>
                </c:pt>
                <c:pt idx="5466">
                  <c:v>0.62850401383278298</c:v>
                </c:pt>
                <c:pt idx="5467">
                  <c:v>0.62852494911608803</c:v>
                </c:pt>
                <c:pt idx="5468">
                  <c:v>0.62855013149955608</c:v>
                </c:pt>
                <c:pt idx="5469">
                  <c:v>0.62856738245913002</c:v>
                </c:pt>
                <c:pt idx="5470">
                  <c:v>0.62857830032192807</c:v>
                </c:pt>
                <c:pt idx="5471">
                  <c:v>0.62860294992969001</c:v>
                </c:pt>
                <c:pt idx="5472">
                  <c:v>0.62862962553261004</c:v>
                </c:pt>
                <c:pt idx="5473">
                  <c:v>0.62865926229522096</c:v>
                </c:pt>
                <c:pt idx="5474">
                  <c:v>0.62868736639462708</c:v>
                </c:pt>
                <c:pt idx="5475">
                  <c:v>0.62870481246404797</c:v>
                </c:pt>
                <c:pt idx="5476">
                  <c:v>0.62872428452862605</c:v>
                </c:pt>
                <c:pt idx="5477">
                  <c:v>0.62872934951652293</c:v>
                </c:pt>
                <c:pt idx="5478">
                  <c:v>0.62876491698708303</c:v>
                </c:pt>
                <c:pt idx="5479">
                  <c:v>0.628800034236497</c:v>
                </c:pt>
                <c:pt idx="5480">
                  <c:v>0.62881545431075903</c:v>
                </c:pt>
                <c:pt idx="5481">
                  <c:v>0.62882378340196599</c:v>
                </c:pt>
                <c:pt idx="5482">
                  <c:v>0.628851080490203</c:v>
                </c:pt>
                <c:pt idx="5483">
                  <c:v>0.62888859749534098</c:v>
                </c:pt>
                <c:pt idx="5484">
                  <c:v>0.62892868220425202</c:v>
                </c:pt>
                <c:pt idx="5485">
                  <c:v>0.62894993708549007</c:v>
                </c:pt>
                <c:pt idx="5486">
                  <c:v>0.62896906311391698</c:v>
                </c:pt>
                <c:pt idx="5487">
                  <c:v>0.628992161547546</c:v>
                </c:pt>
                <c:pt idx="5488">
                  <c:v>0.62900385886473698</c:v>
                </c:pt>
                <c:pt idx="5489">
                  <c:v>0.62902468579534598</c:v>
                </c:pt>
                <c:pt idx="5490">
                  <c:v>0.629053358487485</c:v>
                </c:pt>
                <c:pt idx="5491">
                  <c:v>0.62910541032262002</c:v>
                </c:pt>
                <c:pt idx="5492">
                  <c:v>0.629152994434232</c:v>
                </c:pt>
                <c:pt idx="5493">
                  <c:v>0.62917766767729</c:v>
                </c:pt>
                <c:pt idx="5494">
                  <c:v>0.62922172703989399</c:v>
                </c:pt>
                <c:pt idx="5495">
                  <c:v>0.62930830368741097</c:v>
                </c:pt>
                <c:pt idx="5496">
                  <c:v>0.62934927889463199</c:v>
                </c:pt>
                <c:pt idx="5497">
                  <c:v>0.62939355855404899</c:v>
                </c:pt>
                <c:pt idx="5498">
                  <c:v>0.62941998366478902</c:v>
                </c:pt>
                <c:pt idx="5499">
                  <c:v>0.62944510800829601</c:v>
                </c:pt>
                <c:pt idx="5500">
                  <c:v>0.628916426905898</c:v>
                </c:pt>
                <c:pt idx="5501">
                  <c:v>0.62929459812047095</c:v>
                </c:pt>
                <c:pt idx="5502">
                  <c:v>0.62943233122544506</c:v>
                </c:pt>
                <c:pt idx="5503">
                  <c:v>0.62952874439892792</c:v>
                </c:pt>
                <c:pt idx="5504">
                  <c:v>0.62973419628051497</c:v>
                </c:pt>
                <c:pt idx="5505">
                  <c:v>0.62990980598935797</c:v>
                </c:pt>
                <c:pt idx="5506">
                  <c:v>0.63005213019783202</c:v>
                </c:pt>
                <c:pt idx="5507">
                  <c:v>0.63019546342003308</c:v>
                </c:pt>
                <c:pt idx="5508">
                  <c:v>0.63030123114403103</c:v>
                </c:pt>
                <c:pt idx="5509">
                  <c:v>0.63035580094693899</c:v>
                </c:pt>
                <c:pt idx="5510">
                  <c:v>0.63039744288323707</c:v>
                </c:pt>
                <c:pt idx="5511">
                  <c:v>0.630418706850708</c:v>
                </c:pt>
                <c:pt idx="5512">
                  <c:v>0.63047954542430507</c:v>
                </c:pt>
                <c:pt idx="5513">
                  <c:v>0.63057433200496193</c:v>
                </c:pt>
                <c:pt idx="5514">
                  <c:v>0.63061451123853796</c:v>
                </c:pt>
                <c:pt idx="5515">
                  <c:v>0.630632458734804</c:v>
                </c:pt>
                <c:pt idx="5516">
                  <c:v>0.63064033247510198</c:v>
                </c:pt>
                <c:pt idx="5517">
                  <c:v>0.63065469047211498</c:v>
                </c:pt>
                <c:pt idx="5518">
                  <c:v>0.63067368008106706</c:v>
                </c:pt>
                <c:pt idx="5519">
                  <c:v>0.63071189087956903</c:v>
                </c:pt>
                <c:pt idx="5520">
                  <c:v>0.63074095424449106</c:v>
                </c:pt>
                <c:pt idx="5521">
                  <c:v>0.63075936490195095</c:v>
                </c:pt>
                <c:pt idx="5522">
                  <c:v>0.63078460718702201</c:v>
                </c:pt>
                <c:pt idx="5523">
                  <c:v>0.63080810127923392</c:v>
                </c:pt>
                <c:pt idx="5524">
                  <c:v>0.63083393385417907</c:v>
                </c:pt>
                <c:pt idx="5525">
                  <c:v>0.63086276563850308</c:v>
                </c:pt>
                <c:pt idx="5526">
                  <c:v>0.63090342367923402</c:v>
                </c:pt>
                <c:pt idx="5527">
                  <c:v>0.63092278044350703</c:v>
                </c:pt>
                <c:pt idx="5528">
                  <c:v>0.63095865720487398</c:v>
                </c:pt>
                <c:pt idx="5529">
                  <c:v>0.63099566038178401</c:v>
                </c:pt>
                <c:pt idx="5530">
                  <c:v>0.63103942163511495</c:v>
                </c:pt>
                <c:pt idx="5531">
                  <c:v>0.63105944587401708</c:v>
                </c:pt>
                <c:pt idx="5532">
                  <c:v>0.63108280748606993</c:v>
                </c:pt>
                <c:pt idx="5533">
                  <c:v>0.63111768303549198</c:v>
                </c:pt>
                <c:pt idx="5534">
                  <c:v>0.63113341354282593</c:v>
                </c:pt>
                <c:pt idx="5535">
                  <c:v>0.63109621763790802</c:v>
                </c:pt>
                <c:pt idx="5536">
                  <c:v>0.63107898913088001</c:v>
                </c:pt>
                <c:pt idx="5537">
                  <c:v>0.63105902173299</c:v>
                </c:pt>
                <c:pt idx="5538">
                  <c:v>0.63103912192700595</c:v>
                </c:pt>
                <c:pt idx="5539">
                  <c:v>0.63118503347105492</c:v>
                </c:pt>
                <c:pt idx="5540">
                  <c:v>0.631301102788005</c:v>
                </c:pt>
                <c:pt idx="5541">
                  <c:v>0.63145954375190105</c:v>
                </c:pt>
                <c:pt idx="5542">
                  <c:v>0.63208913482927198</c:v>
                </c:pt>
                <c:pt idx="5543">
                  <c:v>0.63213060804115107</c:v>
                </c:pt>
                <c:pt idx="5544">
                  <c:v>0.63215819698900899</c:v>
                </c:pt>
                <c:pt idx="5545">
                  <c:v>0.63219289095133102</c:v>
                </c:pt>
                <c:pt idx="5546">
                  <c:v>0.632252343046388</c:v>
                </c:pt>
                <c:pt idx="5547">
                  <c:v>0.63228068459307307</c:v>
                </c:pt>
                <c:pt idx="5548">
                  <c:v>0.63234499907863895</c:v>
                </c:pt>
                <c:pt idx="5549">
                  <c:v>0.63247889422092696</c:v>
                </c:pt>
                <c:pt idx="5550">
                  <c:v>0.63264914881995593</c:v>
                </c:pt>
                <c:pt idx="5551">
                  <c:v>0.63270863415198098</c:v>
                </c:pt>
                <c:pt idx="5552">
                  <c:v>0.63271965240941097</c:v>
                </c:pt>
                <c:pt idx="5553">
                  <c:v>0.63273805538554995</c:v>
                </c:pt>
                <c:pt idx="5554">
                  <c:v>0.63275045527507401</c:v>
                </c:pt>
                <c:pt idx="5555">
                  <c:v>0.63277860410792508</c:v>
                </c:pt>
                <c:pt idx="5556">
                  <c:v>0.63280200785180907</c:v>
                </c:pt>
                <c:pt idx="5557">
                  <c:v>0.63281543886634095</c:v>
                </c:pt>
                <c:pt idx="5558">
                  <c:v>0.632833839130023</c:v>
                </c:pt>
                <c:pt idx="5559">
                  <c:v>0.63285347713408802</c:v>
                </c:pt>
                <c:pt idx="5560">
                  <c:v>0.63290886678045499</c:v>
                </c:pt>
                <c:pt idx="5561">
                  <c:v>0.63293392213973199</c:v>
                </c:pt>
                <c:pt idx="5562">
                  <c:v>0.63298485205935195</c:v>
                </c:pt>
                <c:pt idx="5563">
                  <c:v>0.63303947489608192</c:v>
                </c:pt>
                <c:pt idx="5564">
                  <c:v>0.63307729070612595</c:v>
                </c:pt>
                <c:pt idx="5565">
                  <c:v>0.63312505067362601</c:v>
                </c:pt>
                <c:pt idx="5566">
                  <c:v>0.63314171764175597</c:v>
                </c:pt>
                <c:pt idx="5567">
                  <c:v>0.63316888900156598</c:v>
                </c:pt>
                <c:pt idx="5568">
                  <c:v>0.63321006030905402</c:v>
                </c:pt>
                <c:pt idx="5569">
                  <c:v>0.63323154692547001</c:v>
                </c:pt>
                <c:pt idx="5570">
                  <c:v>0.63324900480130797</c:v>
                </c:pt>
                <c:pt idx="5571">
                  <c:v>0.63326504515731208</c:v>
                </c:pt>
                <c:pt idx="5572">
                  <c:v>0.63328832232509602</c:v>
                </c:pt>
                <c:pt idx="5573">
                  <c:v>0.63331242016225697</c:v>
                </c:pt>
                <c:pt idx="5574">
                  <c:v>0.63332957961286596</c:v>
                </c:pt>
                <c:pt idx="5575">
                  <c:v>0.63345633268139301</c:v>
                </c:pt>
                <c:pt idx="5576">
                  <c:v>0.63400421076187108</c:v>
                </c:pt>
                <c:pt idx="5577">
                  <c:v>0.63415929715099795</c:v>
                </c:pt>
                <c:pt idx="5578">
                  <c:v>0.63399996773269796</c:v>
                </c:pt>
                <c:pt idx="5579">
                  <c:v>0.63363608880731692</c:v>
                </c:pt>
                <c:pt idx="5580">
                  <c:v>0.63351316773856392</c:v>
                </c:pt>
                <c:pt idx="5581">
                  <c:v>0.63336921311953898</c:v>
                </c:pt>
                <c:pt idx="5582">
                  <c:v>0.63380521894185904</c:v>
                </c:pt>
                <c:pt idx="5583">
                  <c:v>0.63404838416428499</c:v>
                </c:pt>
                <c:pt idx="5584">
                  <c:v>0.63426832574187297</c:v>
                </c:pt>
                <c:pt idx="5585">
                  <c:v>0.63468498525221095</c:v>
                </c:pt>
                <c:pt idx="5586">
                  <c:v>0.63474029931291598</c:v>
                </c:pt>
                <c:pt idx="5587">
                  <c:v>0.63475642723285608</c:v>
                </c:pt>
                <c:pt idx="5588">
                  <c:v>0.63477040476347102</c:v>
                </c:pt>
                <c:pt idx="5589">
                  <c:v>0.63478889811167005</c:v>
                </c:pt>
                <c:pt idx="5590">
                  <c:v>0.63480792905719907</c:v>
                </c:pt>
                <c:pt idx="5591">
                  <c:v>0.63485287219410003</c:v>
                </c:pt>
                <c:pt idx="5592">
                  <c:v>0.63487964454120105</c:v>
                </c:pt>
                <c:pt idx="5593">
                  <c:v>0.63491050262801996</c:v>
                </c:pt>
                <c:pt idx="5594">
                  <c:v>0.63494232839003595</c:v>
                </c:pt>
                <c:pt idx="5595">
                  <c:v>0.63497791624851208</c:v>
                </c:pt>
                <c:pt idx="5596">
                  <c:v>0.63505192377039599</c:v>
                </c:pt>
                <c:pt idx="5597">
                  <c:v>0.63508038820189006</c:v>
                </c:pt>
                <c:pt idx="5598">
                  <c:v>0.63515397061940804</c:v>
                </c:pt>
                <c:pt idx="5599">
                  <c:v>0.63515421458093302</c:v>
                </c:pt>
                <c:pt idx="5600">
                  <c:v>0.63515457283460908</c:v>
                </c:pt>
                <c:pt idx="5601">
                  <c:v>0.63515496181428399</c:v>
                </c:pt>
                <c:pt idx="5602">
                  <c:v>0.63515542368708899</c:v>
                </c:pt>
                <c:pt idx="5603">
                  <c:v>0.63515556510301407</c:v>
                </c:pt>
                <c:pt idx="5604">
                  <c:v>0.63515608695441195</c:v>
                </c:pt>
                <c:pt idx="5605">
                  <c:v>0.63519777300209301</c:v>
                </c:pt>
                <c:pt idx="5606">
                  <c:v>0.63539902859263808</c:v>
                </c:pt>
                <c:pt idx="5607">
                  <c:v>0.635606448714501</c:v>
                </c:pt>
                <c:pt idx="5608">
                  <c:v>0.63575972043023798</c:v>
                </c:pt>
                <c:pt idx="5609">
                  <c:v>0.63598966114080002</c:v>
                </c:pt>
                <c:pt idx="5610">
                  <c:v>0.636102601282028</c:v>
                </c:pt>
                <c:pt idx="5611">
                  <c:v>0.63635581202372005</c:v>
                </c:pt>
                <c:pt idx="5612">
                  <c:v>0.63653998640057696</c:v>
                </c:pt>
                <c:pt idx="5613">
                  <c:v>0.63544317734328204</c:v>
                </c:pt>
                <c:pt idx="5614">
                  <c:v>0.63554082349810304</c:v>
                </c:pt>
                <c:pt idx="5615">
                  <c:v>0.63573194025213098</c:v>
                </c:pt>
                <c:pt idx="5616">
                  <c:v>0.63588322100885408</c:v>
                </c:pt>
                <c:pt idx="5617">
                  <c:v>0.63610875230336106</c:v>
                </c:pt>
                <c:pt idx="5618">
                  <c:v>0.63631480589515999</c:v>
                </c:pt>
                <c:pt idx="5619">
                  <c:v>0.63654495032978198</c:v>
                </c:pt>
                <c:pt idx="5620">
                  <c:v>0.63673460164561702</c:v>
                </c:pt>
                <c:pt idx="5621">
                  <c:v>0.63697243464709707</c:v>
                </c:pt>
                <c:pt idx="5622">
                  <c:v>0.63709236312506801</c:v>
                </c:pt>
                <c:pt idx="5623">
                  <c:v>0.63712163892162699</c:v>
                </c:pt>
                <c:pt idx="5624">
                  <c:v>0.63717202594996702</c:v>
                </c:pt>
                <c:pt idx="5625">
                  <c:v>0.63720876649146607</c:v>
                </c:pt>
                <c:pt idx="5626">
                  <c:v>0.63725308841454298</c:v>
                </c:pt>
                <c:pt idx="5627">
                  <c:v>0.63733620261068502</c:v>
                </c:pt>
                <c:pt idx="5628">
                  <c:v>0.63739859987097902</c:v>
                </c:pt>
                <c:pt idx="5629">
                  <c:v>0.63747784702434696</c:v>
                </c:pt>
                <c:pt idx="5630">
                  <c:v>0.637502332025222</c:v>
                </c:pt>
                <c:pt idx="5631">
                  <c:v>0.63757104799541908</c:v>
                </c:pt>
                <c:pt idx="5632">
                  <c:v>0.63768241525746294</c:v>
                </c:pt>
                <c:pt idx="5633">
                  <c:v>0.63775929289461808</c:v>
                </c:pt>
                <c:pt idx="5634">
                  <c:v>0.63781826752038095</c:v>
                </c:pt>
                <c:pt idx="5635">
                  <c:v>0.63792094655630693</c:v>
                </c:pt>
                <c:pt idx="5636">
                  <c:v>0.63802652166760598</c:v>
                </c:pt>
                <c:pt idx="5637">
                  <c:v>0.638074347319881</c:v>
                </c:pt>
                <c:pt idx="5638">
                  <c:v>0.63784778998763003</c:v>
                </c:pt>
                <c:pt idx="5639">
                  <c:v>0.63764964144205893</c:v>
                </c:pt>
                <c:pt idx="5640">
                  <c:v>0.63756167331896796</c:v>
                </c:pt>
                <c:pt idx="5641">
                  <c:v>0.63796947387273306</c:v>
                </c:pt>
                <c:pt idx="5642">
                  <c:v>0.63854686970479602</c:v>
                </c:pt>
                <c:pt idx="5643">
                  <c:v>0.63860494284365699</c:v>
                </c:pt>
                <c:pt idx="5644">
                  <c:v>0.63865178112459098</c:v>
                </c:pt>
                <c:pt idx="5645">
                  <c:v>0.63870127601373294</c:v>
                </c:pt>
                <c:pt idx="5646">
                  <c:v>0.63876203887251992</c:v>
                </c:pt>
                <c:pt idx="5647">
                  <c:v>0.63882275765210195</c:v>
                </c:pt>
                <c:pt idx="5648">
                  <c:v>0.63889307458928102</c:v>
                </c:pt>
                <c:pt idx="5649">
                  <c:v>0.63895212412406299</c:v>
                </c:pt>
                <c:pt idx="5650">
                  <c:v>0.63902828341803897</c:v>
                </c:pt>
                <c:pt idx="5651">
                  <c:v>0.63908712429722092</c:v>
                </c:pt>
                <c:pt idx="5652">
                  <c:v>0.63912755804856003</c:v>
                </c:pt>
                <c:pt idx="5653">
                  <c:v>0.63916299534275201</c:v>
                </c:pt>
                <c:pt idx="5654">
                  <c:v>0.63921731876245502</c:v>
                </c:pt>
                <c:pt idx="5655">
                  <c:v>0.63928891104269403</c:v>
                </c:pt>
                <c:pt idx="5656">
                  <c:v>0.63939405975760899</c:v>
                </c:pt>
                <c:pt idx="5657">
                  <c:v>0.63935371811260699</c:v>
                </c:pt>
                <c:pt idx="5658">
                  <c:v>0.63927657478353295</c:v>
                </c:pt>
                <c:pt idx="5659">
                  <c:v>0.63923207491484302</c:v>
                </c:pt>
                <c:pt idx="5660">
                  <c:v>0.63929746234312301</c:v>
                </c:pt>
                <c:pt idx="5661">
                  <c:v>0.63938923532144898</c:v>
                </c:pt>
                <c:pt idx="5662">
                  <c:v>0.639486829720042</c:v>
                </c:pt>
                <c:pt idx="5663">
                  <c:v>0.63955668676324495</c:v>
                </c:pt>
                <c:pt idx="5664">
                  <c:v>0.63965393872535192</c:v>
                </c:pt>
                <c:pt idx="5665">
                  <c:v>0.63980495321580599</c:v>
                </c:pt>
                <c:pt idx="5666">
                  <c:v>0.63992412111303498</c:v>
                </c:pt>
                <c:pt idx="5667">
                  <c:v>0.64002582474946301</c:v>
                </c:pt>
                <c:pt idx="5668">
                  <c:v>0.64009878818288501</c:v>
                </c:pt>
                <c:pt idx="5669">
                  <c:v>0.64031871174728994</c:v>
                </c:pt>
                <c:pt idx="5670">
                  <c:v>0.64048278875807307</c:v>
                </c:pt>
                <c:pt idx="5671">
                  <c:v>0.64051759059750102</c:v>
                </c:pt>
                <c:pt idx="5672">
                  <c:v>0.64055248032036305</c:v>
                </c:pt>
                <c:pt idx="5673">
                  <c:v>0.64056979335664399</c:v>
                </c:pt>
                <c:pt idx="5674">
                  <c:v>0.64061242054873202</c:v>
                </c:pt>
                <c:pt idx="5675">
                  <c:v>0.64091291711660392</c:v>
                </c:pt>
                <c:pt idx="5676">
                  <c:v>0.64101272098781692</c:v>
                </c:pt>
                <c:pt idx="5677">
                  <c:v>0.64105405159649698</c:v>
                </c:pt>
                <c:pt idx="5678">
                  <c:v>0.64115037464180402</c:v>
                </c:pt>
                <c:pt idx="5679">
                  <c:v>0.64121444672763506</c:v>
                </c:pt>
                <c:pt idx="5680">
                  <c:v>0.64126544604018498</c:v>
                </c:pt>
                <c:pt idx="5681">
                  <c:v>0.64129613473974101</c:v>
                </c:pt>
                <c:pt idx="5682">
                  <c:v>0.64132871640869094</c:v>
                </c:pt>
                <c:pt idx="5683">
                  <c:v>0.64139387974659201</c:v>
                </c:pt>
                <c:pt idx="5684">
                  <c:v>0.64141335206075001</c:v>
                </c:pt>
                <c:pt idx="5685">
                  <c:v>0.6413853142057</c:v>
                </c:pt>
                <c:pt idx="5686">
                  <c:v>0.64137329861760906</c:v>
                </c:pt>
                <c:pt idx="5687">
                  <c:v>0.64138613622638996</c:v>
                </c:pt>
                <c:pt idx="5688">
                  <c:v>0.641419127100051</c:v>
                </c:pt>
                <c:pt idx="5689">
                  <c:v>0.64145246894045305</c:v>
                </c:pt>
                <c:pt idx="5690">
                  <c:v>0.64148314812517504</c:v>
                </c:pt>
                <c:pt idx="5691">
                  <c:v>0.64151471414111594</c:v>
                </c:pt>
                <c:pt idx="5692">
                  <c:v>0.64155556542064307</c:v>
                </c:pt>
                <c:pt idx="5693">
                  <c:v>0.64170741135619602</c:v>
                </c:pt>
                <c:pt idx="5694">
                  <c:v>0.64192701016299702</c:v>
                </c:pt>
                <c:pt idx="5695">
                  <c:v>0.64242034634201906</c:v>
                </c:pt>
                <c:pt idx="5696">
                  <c:v>0.64243064608455902</c:v>
                </c:pt>
                <c:pt idx="5697">
                  <c:v>0.64247373463495205</c:v>
                </c:pt>
                <c:pt idx="5698">
                  <c:v>0.64251870623253504</c:v>
                </c:pt>
                <c:pt idx="5699">
                  <c:v>0.64255839741452503</c:v>
                </c:pt>
                <c:pt idx="5700">
                  <c:v>0.64269269579798505</c:v>
                </c:pt>
                <c:pt idx="5701">
                  <c:v>0.64282070558192106</c:v>
                </c:pt>
                <c:pt idx="5702">
                  <c:v>0.64290394587341204</c:v>
                </c:pt>
                <c:pt idx="5703">
                  <c:v>0.64295135869088793</c:v>
                </c:pt>
                <c:pt idx="5704">
                  <c:v>0.64301090799359906</c:v>
                </c:pt>
                <c:pt idx="5705">
                  <c:v>0.64305374921857106</c:v>
                </c:pt>
                <c:pt idx="5706">
                  <c:v>0.64309956723254302</c:v>
                </c:pt>
                <c:pt idx="5707">
                  <c:v>0.64315485450950494</c:v>
                </c:pt>
                <c:pt idx="5708">
                  <c:v>0.64320297948555605</c:v>
                </c:pt>
                <c:pt idx="5709">
                  <c:v>0.64323896611453302</c:v>
                </c:pt>
                <c:pt idx="5710">
                  <c:v>0.64328813154408704</c:v>
                </c:pt>
                <c:pt idx="5711">
                  <c:v>0.64335149573212602</c:v>
                </c:pt>
                <c:pt idx="5712">
                  <c:v>0.643382627022272</c:v>
                </c:pt>
                <c:pt idx="5713">
                  <c:v>0.64344244991728305</c:v>
                </c:pt>
                <c:pt idx="5714">
                  <c:v>0.64350539421288</c:v>
                </c:pt>
                <c:pt idx="5715">
                  <c:v>0.64356560179997402</c:v>
                </c:pt>
                <c:pt idx="5716">
                  <c:v>0.64362778589876501</c:v>
                </c:pt>
                <c:pt idx="5717">
                  <c:v>0.64369247206223401</c:v>
                </c:pt>
                <c:pt idx="5718">
                  <c:v>0.64385706690553302</c:v>
                </c:pt>
                <c:pt idx="5719">
                  <c:v>0.64397465235109208</c:v>
                </c:pt>
                <c:pt idx="5720">
                  <c:v>0.64415868013020106</c:v>
                </c:pt>
                <c:pt idx="5721">
                  <c:v>0.64430074433022499</c:v>
                </c:pt>
                <c:pt idx="5722">
                  <c:v>0.64415025758500499</c:v>
                </c:pt>
                <c:pt idx="5723">
                  <c:v>0.64418337888486998</c:v>
                </c:pt>
                <c:pt idx="5724">
                  <c:v>0.64442872444612498</c:v>
                </c:pt>
                <c:pt idx="5725">
                  <c:v>0.644589753294597</c:v>
                </c:pt>
                <c:pt idx="5726">
                  <c:v>0.64485161305397598</c:v>
                </c:pt>
                <c:pt idx="5727">
                  <c:v>0.64492842303275899</c:v>
                </c:pt>
                <c:pt idx="5728">
                  <c:v>0.64505022171339998</c:v>
                </c:pt>
                <c:pt idx="5729">
                  <c:v>0.64516292887181903</c:v>
                </c:pt>
                <c:pt idx="5730">
                  <c:v>0.64523675527407598</c:v>
                </c:pt>
                <c:pt idx="5731">
                  <c:v>0.64527187618104898</c:v>
                </c:pt>
                <c:pt idx="5732">
                  <c:v>0.64532447543845994</c:v>
                </c:pt>
                <c:pt idx="5733">
                  <c:v>0.64537333901522598</c:v>
                </c:pt>
                <c:pt idx="5734">
                  <c:v>0.64544896121736506</c:v>
                </c:pt>
                <c:pt idx="5735">
                  <c:v>0.64548463938452705</c:v>
                </c:pt>
                <c:pt idx="5736">
                  <c:v>0.64555017862638098</c:v>
                </c:pt>
                <c:pt idx="5737">
                  <c:v>0.64558882997414002</c:v>
                </c:pt>
                <c:pt idx="5738">
                  <c:v>0.64562399106641599</c:v>
                </c:pt>
                <c:pt idx="5739">
                  <c:v>0.64568461809684896</c:v>
                </c:pt>
                <c:pt idx="5740">
                  <c:v>0.64575801497186003</c:v>
                </c:pt>
                <c:pt idx="5741">
                  <c:v>0.64582844536073403</c:v>
                </c:pt>
                <c:pt idx="5742">
                  <c:v>0.64602001601846992</c:v>
                </c:pt>
                <c:pt idx="5743">
                  <c:v>0.64611213896711606</c:v>
                </c:pt>
                <c:pt idx="5744">
                  <c:v>0.64623215234975695</c:v>
                </c:pt>
                <c:pt idx="5745">
                  <c:v>0.64633300866662402</c:v>
                </c:pt>
                <c:pt idx="5746">
                  <c:v>0.64645245860615308</c:v>
                </c:pt>
                <c:pt idx="5747">
                  <c:v>0.64671284547667107</c:v>
                </c:pt>
                <c:pt idx="5748">
                  <c:v>0.64688341996708898</c:v>
                </c:pt>
                <c:pt idx="5749">
                  <c:v>0.64694572009531193</c:v>
                </c:pt>
                <c:pt idx="5750">
                  <c:v>0.64705650720115693</c:v>
                </c:pt>
                <c:pt idx="5751">
                  <c:v>0.64714530602645293</c:v>
                </c:pt>
                <c:pt idx="5752">
                  <c:v>0.64664714164983206</c:v>
                </c:pt>
                <c:pt idx="5753">
                  <c:v>0.64581287688422107</c:v>
                </c:pt>
                <c:pt idx="5754">
                  <c:v>0.64696741724940299</c:v>
                </c:pt>
                <c:pt idx="5755">
                  <c:v>0.64727464350350905</c:v>
                </c:pt>
                <c:pt idx="5756">
                  <c:v>0.64739013848351201</c:v>
                </c:pt>
                <c:pt idx="5757">
                  <c:v>0.64742909241167901</c:v>
                </c:pt>
                <c:pt idx="5758">
                  <c:v>0.64748718160280494</c:v>
                </c:pt>
                <c:pt idx="5759">
                  <c:v>0.64756508945913804</c:v>
                </c:pt>
                <c:pt idx="5760">
                  <c:v>0.64767231854849694</c:v>
                </c:pt>
                <c:pt idx="5761">
                  <c:v>0.64777020692494003</c:v>
                </c:pt>
                <c:pt idx="5762">
                  <c:v>0.64786322523290396</c:v>
                </c:pt>
                <c:pt idx="5763">
                  <c:v>0.64799763912294495</c:v>
                </c:pt>
                <c:pt idx="5764">
                  <c:v>0.64818611077311195</c:v>
                </c:pt>
                <c:pt idx="5765">
                  <c:v>0.64829300877624307</c:v>
                </c:pt>
                <c:pt idx="5766">
                  <c:v>0.64835949866331699</c:v>
                </c:pt>
                <c:pt idx="5767">
                  <c:v>0.64848074991613802</c:v>
                </c:pt>
                <c:pt idx="5768">
                  <c:v>0.64860152761443701</c:v>
                </c:pt>
                <c:pt idx="5769">
                  <c:v>0.64867506564848099</c:v>
                </c:pt>
                <c:pt idx="5770">
                  <c:v>0.64878245065846007</c:v>
                </c:pt>
                <c:pt idx="5771">
                  <c:v>0.648936073376571</c:v>
                </c:pt>
                <c:pt idx="5772">
                  <c:v>0.64911896572477401</c:v>
                </c:pt>
                <c:pt idx="5773">
                  <c:v>0.64794441313913897</c:v>
                </c:pt>
                <c:pt idx="5774">
                  <c:v>0.64900014576012299</c:v>
                </c:pt>
                <c:pt idx="5775">
                  <c:v>0.649195286457392</c:v>
                </c:pt>
                <c:pt idx="5776">
                  <c:v>0.64929173833738196</c:v>
                </c:pt>
                <c:pt idx="5777">
                  <c:v>0.64935696596469694</c:v>
                </c:pt>
                <c:pt idx="5778">
                  <c:v>0.64943974513721492</c:v>
                </c:pt>
                <c:pt idx="5779">
                  <c:v>0.64951730059023194</c:v>
                </c:pt>
                <c:pt idx="5780">
                  <c:v>0.64961357603042003</c:v>
                </c:pt>
                <c:pt idx="5781">
                  <c:v>0.64969259954585701</c:v>
                </c:pt>
                <c:pt idx="5782">
                  <c:v>0.64980053950485406</c:v>
                </c:pt>
                <c:pt idx="5783">
                  <c:v>0.64992990251427396</c:v>
                </c:pt>
                <c:pt idx="5784">
                  <c:v>0.65003286550644601</c:v>
                </c:pt>
                <c:pt idx="5785">
                  <c:v>0.65010235971560992</c:v>
                </c:pt>
                <c:pt idx="5786">
                  <c:v>0.65023251609397792</c:v>
                </c:pt>
                <c:pt idx="5787">
                  <c:v>0.65037150451230596</c:v>
                </c:pt>
                <c:pt idx="5788">
                  <c:v>0.65046424093189192</c:v>
                </c:pt>
                <c:pt idx="5789">
                  <c:v>0.65061182896807701</c:v>
                </c:pt>
                <c:pt idx="5790">
                  <c:v>0.65073873143698502</c:v>
                </c:pt>
                <c:pt idx="5791">
                  <c:v>0.65083517703239202</c:v>
                </c:pt>
                <c:pt idx="5792">
                  <c:v>0.65111090635429103</c:v>
                </c:pt>
                <c:pt idx="5793">
                  <c:v>0.65110963624322293</c:v>
                </c:pt>
                <c:pt idx="5794">
                  <c:v>0.65119794682308996</c:v>
                </c:pt>
                <c:pt idx="5795">
                  <c:v>0.65126497866549693</c:v>
                </c:pt>
                <c:pt idx="5796">
                  <c:v>0.65133101445964003</c:v>
                </c:pt>
                <c:pt idx="5797">
                  <c:v>0.65142530783353703</c:v>
                </c:pt>
                <c:pt idx="5798">
                  <c:v>0.65148922389659192</c:v>
                </c:pt>
                <c:pt idx="5799">
                  <c:v>0.651510006358757</c:v>
                </c:pt>
                <c:pt idx="5800">
                  <c:v>0.65154400864106998</c:v>
                </c:pt>
                <c:pt idx="5801">
                  <c:v>0.65160509939435207</c:v>
                </c:pt>
                <c:pt idx="5802">
                  <c:v>0.65164346171298493</c:v>
                </c:pt>
                <c:pt idx="5803">
                  <c:v>0.651699786049453</c:v>
                </c:pt>
                <c:pt idx="5804">
                  <c:v>0.651755785281526</c:v>
                </c:pt>
                <c:pt idx="5805">
                  <c:v>0.65177382857545907</c:v>
                </c:pt>
                <c:pt idx="5806">
                  <c:v>0.65180593263448494</c:v>
                </c:pt>
                <c:pt idx="5807">
                  <c:v>0.65187579805430107</c:v>
                </c:pt>
                <c:pt idx="5808">
                  <c:v>0.65215543694550804</c:v>
                </c:pt>
                <c:pt idx="5809">
                  <c:v>0.65234393427217507</c:v>
                </c:pt>
                <c:pt idx="5810">
                  <c:v>0.65245371842946398</c:v>
                </c:pt>
                <c:pt idx="5811">
                  <c:v>0.65271730397691696</c:v>
                </c:pt>
                <c:pt idx="5812">
                  <c:v>0.65296794327940699</c:v>
                </c:pt>
                <c:pt idx="5813">
                  <c:v>0.65304406719979102</c:v>
                </c:pt>
                <c:pt idx="5814">
                  <c:v>0.653155255261333</c:v>
                </c:pt>
                <c:pt idx="5815">
                  <c:v>0.65318920694354698</c:v>
                </c:pt>
                <c:pt idx="5816">
                  <c:v>0.65334963967789106</c:v>
                </c:pt>
                <c:pt idx="5817">
                  <c:v>0.65341716612280099</c:v>
                </c:pt>
                <c:pt idx="5818">
                  <c:v>0.65343914491555799</c:v>
                </c:pt>
                <c:pt idx="5819">
                  <c:v>0.65348039960746496</c:v>
                </c:pt>
                <c:pt idx="5820">
                  <c:v>0.65351774221651793</c:v>
                </c:pt>
                <c:pt idx="5821">
                  <c:v>0.65354967903835703</c:v>
                </c:pt>
                <c:pt idx="5822">
                  <c:v>0.65355631880794007</c:v>
                </c:pt>
                <c:pt idx="5823">
                  <c:v>0.65356888380872702</c:v>
                </c:pt>
                <c:pt idx="5824">
                  <c:v>0.65361063640208794</c:v>
                </c:pt>
                <c:pt idx="5825">
                  <c:v>0.653653029154461</c:v>
                </c:pt>
                <c:pt idx="5826">
                  <c:v>0.653670028932678</c:v>
                </c:pt>
                <c:pt idx="5827">
                  <c:v>0.65368368565827506</c:v>
                </c:pt>
                <c:pt idx="5828">
                  <c:v>0.653707656056848</c:v>
                </c:pt>
                <c:pt idx="5829">
                  <c:v>0.65374236690107301</c:v>
                </c:pt>
                <c:pt idx="5830">
                  <c:v>0.65381022449675807</c:v>
                </c:pt>
                <c:pt idx="5831">
                  <c:v>0.65389199932943598</c:v>
                </c:pt>
                <c:pt idx="5832">
                  <c:v>0.65399173206809802</c:v>
                </c:pt>
                <c:pt idx="5833">
                  <c:v>0.65426610410879404</c:v>
                </c:pt>
                <c:pt idx="5834">
                  <c:v>0.65447584248623802</c:v>
                </c:pt>
                <c:pt idx="5835">
                  <c:v>0.65465519020082708</c:v>
                </c:pt>
                <c:pt idx="5836">
                  <c:v>0.65477718088974901</c:v>
                </c:pt>
                <c:pt idx="5837">
                  <c:v>0.65498263889214203</c:v>
                </c:pt>
                <c:pt idx="5838">
                  <c:v>0.65512211022142508</c:v>
                </c:pt>
                <c:pt idx="5839">
                  <c:v>0.65529973712708101</c:v>
                </c:pt>
                <c:pt idx="5840">
                  <c:v>0.65534731371555099</c:v>
                </c:pt>
                <c:pt idx="5841">
                  <c:v>0.65541348156624002</c:v>
                </c:pt>
                <c:pt idx="5842">
                  <c:v>0.655454630487323</c:v>
                </c:pt>
                <c:pt idx="5843">
                  <c:v>0.65548960707024495</c:v>
                </c:pt>
                <c:pt idx="5844">
                  <c:v>0.655507315802354</c:v>
                </c:pt>
                <c:pt idx="5845">
                  <c:v>0.65553487088343598</c:v>
                </c:pt>
                <c:pt idx="5846">
                  <c:v>0.65557895901316898</c:v>
                </c:pt>
                <c:pt idx="5847">
                  <c:v>0.65561665436409</c:v>
                </c:pt>
                <c:pt idx="5848">
                  <c:v>0.65564384204409099</c:v>
                </c:pt>
                <c:pt idx="5849">
                  <c:v>0.65567058884279605</c:v>
                </c:pt>
                <c:pt idx="5850">
                  <c:v>0.65571521853293002</c:v>
                </c:pt>
                <c:pt idx="5851">
                  <c:v>0.65591779973472197</c:v>
                </c:pt>
                <c:pt idx="5852">
                  <c:v>0.656031600570671</c:v>
                </c:pt>
                <c:pt idx="5853">
                  <c:v>0.65614580334756401</c:v>
                </c:pt>
                <c:pt idx="5854">
                  <c:v>0.65635345833661107</c:v>
                </c:pt>
                <c:pt idx="5855">
                  <c:v>0.65652841530046602</c:v>
                </c:pt>
                <c:pt idx="5856">
                  <c:v>0.65661384473687101</c:v>
                </c:pt>
                <c:pt idx="5857">
                  <c:v>0.65670810083091202</c:v>
                </c:pt>
                <c:pt idx="5858">
                  <c:v>0.65689881968340402</c:v>
                </c:pt>
                <c:pt idx="5859">
                  <c:v>0.65710782232671194</c:v>
                </c:pt>
                <c:pt idx="5860">
                  <c:v>0.65725503836656896</c:v>
                </c:pt>
                <c:pt idx="5861">
                  <c:v>0.65734330494292803</c:v>
                </c:pt>
                <c:pt idx="5862">
                  <c:v>0.65747268664841196</c:v>
                </c:pt>
                <c:pt idx="5863">
                  <c:v>0.65750283162012202</c:v>
                </c:pt>
                <c:pt idx="5864">
                  <c:v>0.65754682876701398</c:v>
                </c:pt>
                <c:pt idx="5865">
                  <c:v>0.65759087015945195</c:v>
                </c:pt>
                <c:pt idx="5866">
                  <c:v>0.65761444057445795</c:v>
                </c:pt>
                <c:pt idx="5867">
                  <c:v>0.657640825670045</c:v>
                </c:pt>
                <c:pt idx="5868">
                  <c:v>0.65766615536180995</c:v>
                </c:pt>
                <c:pt idx="5869">
                  <c:v>0.65779372368576494</c:v>
                </c:pt>
                <c:pt idx="5870">
                  <c:v>0.65793517980975103</c:v>
                </c:pt>
                <c:pt idx="5871">
                  <c:v>0.65804127190274098</c:v>
                </c:pt>
                <c:pt idx="5872">
                  <c:v>0.65820881213469695</c:v>
                </c:pt>
                <c:pt idx="5873">
                  <c:v>0.65837108538331202</c:v>
                </c:pt>
                <c:pt idx="5874">
                  <c:v>0.658526085178744</c:v>
                </c:pt>
                <c:pt idx="5875">
                  <c:v>0.65862139249632401</c:v>
                </c:pt>
                <c:pt idx="5876">
                  <c:v>0.65878868191954898</c:v>
                </c:pt>
                <c:pt idx="5877">
                  <c:v>0.65895597134277395</c:v>
                </c:pt>
                <c:pt idx="5878">
                  <c:v>0.659057298069885</c:v>
                </c:pt>
                <c:pt idx="5879">
                  <c:v>0.65924038844312904</c:v>
                </c:pt>
                <c:pt idx="5880">
                  <c:v>0.65938528068400504</c:v>
                </c:pt>
                <c:pt idx="5881">
                  <c:v>0.65953446848409703</c:v>
                </c:pt>
                <c:pt idx="5882">
                  <c:v>0.65959836338033306</c:v>
                </c:pt>
                <c:pt idx="5883">
                  <c:v>0.65962254257827002</c:v>
                </c:pt>
                <c:pt idx="5884">
                  <c:v>0.65964148458151306</c:v>
                </c:pt>
                <c:pt idx="5885">
                  <c:v>0.659652791048565</c:v>
                </c:pt>
                <c:pt idx="5886">
                  <c:v>0.65975675549795898</c:v>
                </c:pt>
                <c:pt idx="5887">
                  <c:v>0.65985587520345901</c:v>
                </c:pt>
                <c:pt idx="5888">
                  <c:v>0.65992209560245207</c:v>
                </c:pt>
                <c:pt idx="5889">
                  <c:v>0.66000054779489092</c:v>
                </c:pt>
                <c:pt idx="5890">
                  <c:v>0.66009608231955408</c:v>
                </c:pt>
                <c:pt idx="5891">
                  <c:v>0.66017748701385792</c:v>
                </c:pt>
                <c:pt idx="5892">
                  <c:v>0.660270490822636</c:v>
                </c:pt>
                <c:pt idx="5893">
                  <c:v>0.66029672342491796</c:v>
                </c:pt>
                <c:pt idx="5894">
                  <c:v>0.66037256303000202</c:v>
                </c:pt>
                <c:pt idx="5895">
                  <c:v>0.66047632238129195</c:v>
                </c:pt>
                <c:pt idx="5896">
                  <c:v>0.66054739331906498</c:v>
                </c:pt>
                <c:pt idx="5897">
                  <c:v>0.66065769035305799</c:v>
                </c:pt>
                <c:pt idx="5898">
                  <c:v>0.66075512291463501</c:v>
                </c:pt>
                <c:pt idx="5899">
                  <c:v>0.66077811025059097</c:v>
                </c:pt>
                <c:pt idx="5900">
                  <c:v>0.66085719512200103</c:v>
                </c:pt>
                <c:pt idx="5901">
                  <c:v>0.66095947822235701</c:v>
                </c:pt>
                <c:pt idx="5902">
                  <c:v>0.66107736740400502</c:v>
                </c:pt>
                <c:pt idx="5903">
                  <c:v>0.66115666316840493</c:v>
                </c:pt>
                <c:pt idx="5904">
                  <c:v>0.66121044088096403</c:v>
                </c:pt>
                <c:pt idx="5905">
                  <c:v>0.66125957894773302</c:v>
                </c:pt>
                <c:pt idx="5906">
                  <c:v>0.66139497224758692</c:v>
                </c:pt>
                <c:pt idx="5907">
                  <c:v>0.66152295758276192</c:v>
                </c:pt>
                <c:pt idx="5908">
                  <c:v>0.66156474110487995</c:v>
                </c:pt>
                <c:pt idx="5909">
                  <c:v>0.66163096150387302</c:v>
                </c:pt>
                <c:pt idx="5910">
                  <c:v>0.66170408923041901</c:v>
                </c:pt>
                <c:pt idx="5911">
                  <c:v>0.66180296535366101</c:v>
                </c:pt>
                <c:pt idx="5912">
                  <c:v>0.66186983088185303</c:v>
                </c:pt>
                <c:pt idx="5913">
                  <c:v>0.66192983337929201</c:v>
                </c:pt>
                <c:pt idx="5914">
                  <c:v>0.661963364186684</c:v>
                </c:pt>
                <c:pt idx="5915">
                  <c:v>0.662088467432978</c:v>
                </c:pt>
                <c:pt idx="5916">
                  <c:v>0.66220572721555504</c:v>
                </c:pt>
                <c:pt idx="5917">
                  <c:v>0.66228435793932294</c:v>
                </c:pt>
                <c:pt idx="5918">
                  <c:v>0.66230847659025405</c:v>
                </c:pt>
                <c:pt idx="5919">
                  <c:v>0.66236789082791403</c:v>
                </c:pt>
                <c:pt idx="5920">
                  <c:v>0.66257064436501101</c:v>
                </c:pt>
                <c:pt idx="5921">
                  <c:v>0.662599469094173</c:v>
                </c:pt>
                <c:pt idx="5922">
                  <c:v>0.66264201988484106</c:v>
                </c:pt>
                <c:pt idx="5923">
                  <c:v>0.66268162937661401</c:v>
                </c:pt>
                <c:pt idx="5924">
                  <c:v>0.66273320015055592</c:v>
                </c:pt>
                <c:pt idx="5925">
                  <c:v>0.66284183212304404</c:v>
                </c:pt>
                <c:pt idx="5926">
                  <c:v>0.66295183670168201</c:v>
                </c:pt>
                <c:pt idx="5927">
                  <c:v>0.66297262188053296</c:v>
                </c:pt>
                <c:pt idx="5928">
                  <c:v>0.66305242912385898</c:v>
                </c:pt>
                <c:pt idx="5929">
                  <c:v>0.66309262687541093</c:v>
                </c:pt>
                <c:pt idx="5930">
                  <c:v>0.66320949448480104</c:v>
                </c:pt>
                <c:pt idx="5931">
                  <c:v>0.66336675593233707</c:v>
                </c:pt>
                <c:pt idx="5932">
                  <c:v>0.66342048365880202</c:v>
                </c:pt>
                <c:pt idx="5933">
                  <c:v>0.66352480172624495</c:v>
                </c:pt>
                <c:pt idx="5934">
                  <c:v>0.66361657025173892</c:v>
                </c:pt>
                <c:pt idx="5935">
                  <c:v>0.66369578923528594</c:v>
                </c:pt>
                <c:pt idx="5936">
                  <c:v>0.66371677050073097</c:v>
                </c:pt>
                <c:pt idx="5937">
                  <c:v>0.66376422345622099</c:v>
                </c:pt>
                <c:pt idx="5938">
                  <c:v>0.66383514614133399</c:v>
                </c:pt>
                <c:pt idx="5939">
                  <c:v>0.66397964665843801</c:v>
                </c:pt>
                <c:pt idx="5940">
                  <c:v>0.66410493685679106</c:v>
                </c:pt>
                <c:pt idx="5941">
                  <c:v>0.66414314694013599</c:v>
                </c:pt>
                <c:pt idx="5942">
                  <c:v>0.664187927943648</c:v>
                </c:pt>
                <c:pt idx="5943">
                  <c:v>0.66422490913501098</c:v>
                </c:pt>
                <c:pt idx="5944">
                  <c:v>0.66435190106780695</c:v>
                </c:pt>
                <c:pt idx="5945">
                  <c:v>0.66440486755233996</c:v>
                </c:pt>
                <c:pt idx="5946">
                  <c:v>0.66451633115834507</c:v>
                </c:pt>
                <c:pt idx="5947">
                  <c:v>0.66457355197898504</c:v>
                </c:pt>
                <c:pt idx="5948">
                  <c:v>0.66469692772609101</c:v>
                </c:pt>
                <c:pt idx="5949">
                  <c:v>0.66482753584457799</c:v>
                </c:pt>
                <c:pt idx="5950">
                  <c:v>0.66491623875241002</c:v>
                </c:pt>
                <c:pt idx="5951">
                  <c:v>0.66498281911248602</c:v>
                </c:pt>
                <c:pt idx="5952">
                  <c:v>0.66502153357105998</c:v>
                </c:pt>
                <c:pt idx="5953">
                  <c:v>0.66514129313247405</c:v>
                </c:pt>
                <c:pt idx="5954">
                  <c:v>0.66519106886492696</c:v>
                </c:pt>
                <c:pt idx="5955">
                  <c:v>0.66529402379871794</c:v>
                </c:pt>
                <c:pt idx="5956">
                  <c:v>0.66535060646894295</c:v>
                </c:pt>
                <c:pt idx="5957">
                  <c:v>0.66537570705197402</c:v>
                </c:pt>
                <c:pt idx="5958">
                  <c:v>0.66541467515252894</c:v>
                </c:pt>
                <c:pt idx="5959">
                  <c:v>0.66552147679470797</c:v>
                </c:pt>
                <c:pt idx="5960">
                  <c:v>0.66560756836980994</c:v>
                </c:pt>
                <c:pt idx="5961">
                  <c:v>0.66568818803903906</c:v>
                </c:pt>
                <c:pt idx="5962">
                  <c:v>0.66575902273522192</c:v>
                </c:pt>
                <c:pt idx="5963">
                  <c:v>0.66582560309529693</c:v>
                </c:pt>
                <c:pt idx="5964">
                  <c:v>0.66585857420012706</c:v>
                </c:pt>
                <c:pt idx="5965">
                  <c:v>0.66591483822936204</c:v>
                </c:pt>
                <c:pt idx="5966">
                  <c:v>0.66601083825263196</c:v>
                </c:pt>
                <c:pt idx="5967">
                  <c:v>0.66606635857556706</c:v>
                </c:pt>
                <c:pt idx="5968">
                  <c:v>0.66613859070139303</c:v>
                </c:pt>
                <c:pt idx="5969">
                  <c:v>0.66619949593859307</c:v>
                </c:pt>
                <c:pt idx="5970">
                  <c:v>0.66625872999550406</c:v>
                </c:pt>
                <c:pt idx="5971">
                  <c:v>0.66632056366619907</c:v>
                </c:pt>
                <c:pt idx="5972">
                  <c:v>0.66637924066301302</c:v>
                </c:pt>
                <c:pt idx="5973">
                  <c:v>0.66648043991384898</c:v>
                </c:pt>
                <c:pt idx="5974">
                  <c:v>0.66654041671755504</c:v>
                </c:pt>
                <c:pt idx="5975">
                  <c:v>0.666592037619816</c:v>
                </c:pt>
                <c:pt idx="5976">
                  <c:v>0.66663753086101796</c:v>
                </c:pt>
                <c:pt idx="5977">
                  <c:v>0.66668005311503897</c:v>
                </c:pt>
                <c:pt idx="5978">
                  <c:v>0.666732416764095</c:v>
                </c:pt>
                <c:pt idx="5979">
                  <c:v>0.66681838970563001</c:v>
                </c:pt>
                <c:pt idx="5980">
                  <c:v>0.66688895065116705</c:v>
                </c:pt>
                <c:pt idx="5981">
                  <c:v>0.66693277271207907</c:v>
                </c:pt>
                <c:pt idx="5982">
                  <c:v>0.66698940715520805</c:v>
                </c:pt>
                <c:pt idx="5983">
                  <c:v>0.66706423889481603</c:v>
                </c:pt>
                <c:pt idx="5984">
                  <c:v>0.66711363155669201</c:v>
                </c:pt>
                <c:pt idx="5985">
                  <c:v>0.66718809192290296</c:v>
                </c:pt>
                <c:pt idx="5986">
                  <c:v>0.66723655615128497</c:v>
                </c:pt>
                <c:pt idx="5987">
                  <c:v>0.66727295074424597</c:v>
                </c:pt>
                <c:pt idx="5988">
                  <c:v>0.66732382889971198</c:v>
                </c:pt>
                <c:pt idx="5989">
                  <c:v>0.66736672252713092</c:v>
                </c:pt>
                <c:pt idx="5990">
                  <c:v>0.66747386375232698</c:v>
                </c:pt>
                <c:pt idx="5991">
                  <c:v>0.66755482315299597</c:v>
                </c:pt>
                <c:pt idx="5992">
                  <c:v>0.667579333797235</c:v>
                </c:pt>
                <c:pt idx="5993">
                  <c:v>0.66762241311135195</c:v>
                </c:pt>
                <c:pt idx="5994">
                  <c:v>0.66767266286913696</c:v>
                </c:pt>
                <c:pt idx="5995">
                  <c:v>0.66772652511837394</c:v>
                </c:pt>
                <c:pt idx="5996">
                  <c:v>0.66777347740800508</c:v>
                </c:pt>
                <c:pt idx="5997">
                  <c:v>0.667852498997347</c:v>
                </c:pt>
                <c:pt idx="5998">
                  <c:v>0.66791185377857798</c:v>
                </c:pt>
                <c:pt idx="5999">
                  <c:v>0.66794764382576899</c:v>
                </c:pt>
                <c:pt idx="6000">
                  <c:v>0.66799565918610893</c:v>
                </c:pt>
                <c:pt idx="6001">
                  <c:v>0.66803392973161901</c:v>
                </c:pt>
                <c:pt idx="6002">
                  <c:v>0.66807875587983301</c:v>
                </c:pt>
                <c:pt idx="6003">
                  <c:v>0.66817584967122101</c:v>
                </c:pt>
                <c:pt idx="6004">
                  <c:v>0.66821801814266302</c:v>
                </c:pt>
                <c:pt idx="6005">
                  <c:v>0.66828357416969508</c:v>
                </c:pt>
                <c:pt idx="6006">
                  <c:v>0.66830288662090198</c:v>
                </c:pt>
                <c:pt idx="6007">
                  <c:v>0.66831369450644007</c:v>
                </c:pt>
                <c:pt idx="6008">
                  <c:v>0.66834594098460198</c:v>
                </c:pt>
                <c:pt idx="6009">
                  <c:v>0.668417521078983</c:v>
                </c:pt>
                <c:pt idx="6010">
                  <c:v>0.668488038102655</c:v>
                </c:pt>
                <c:pt idx="6011">
                  <c:v>0.66856333894451603</c:v>
                </c:pt>
                <c:pt idx="6012">
                  <c:v>0.66864023439244002</c:v>
                </c:pt>
                <c:pt idx="6013">
                  <c:v>0.66866946883692702</c:v>
                </c:pt>
                <c:pt idx="6014">
                  <c:v>0.66870118377973498</c:v>
                </c:pt>
                <c:pt idx="6015">
                  <c:v>0.66876213316702904</c:v>
                </c:pt>
                <c:pt idx="6016">
                  <c:v>0.66882538587419305</c:v>
                </c:pt>
                <c:pt idx="6017">
                  <c:v>0.66888917011671001</c:v>
                </c:pt>
                <c:pt idx="6018">
                  <c:v>0.66892765977156099</c:v>
                </c:pt>
                <c:pt idx="6019">
                  <c:v>0.66897138091817798</c:v>
                </c:pt>
                <c:pt idx="6020">
                  <c:v>0.66900787967917408</c:v>
                </c:pt>
                <c:pt idx="6021">
                  <c:v>0.66902817577444607</c:v>
                </c:pt>
                <c:pt idx="6022">
                  <c:v>0.66906050167925102</c:v>
                </c:pt>
                <c:pt idx="6023">
                  <c:v>0.66912818384770001</c:v>
                </c:pt>
                <c:pt idx="6024">
                  <c:v>0.66918700709357792</c:v>
                </c:pt>
                <c:pt idx="6025">
                  <c:v>0.669261776400084</c:v>
                </c:pt>
                <c:pt idx="6026">
                  <c:v>0.66931741043383597</c:v>
                </c:pt>
                <c:pt idx="6027">
                  <c:v>0.66933530545743092</c:v>
                </c:pt>
                <c:pt idx="6028">
                  <c:v>0.66937906853493701</c:v>
                </c:pt>
                <c:pt idx="6029">
                  <c:v>0.66942690671682503</c:v>
                </c:pt>
                <c:pt idx="6030">
                  <c:v>0.66949069095934199</c:v>
                </c:pt>
                <c:pt idx="6031">
                  <c:v>0.66954774242070503</c:v>
                </c:pt>
                <c:pt idx="6032">
                  <c:v>0.66958246939718702</c:v>
                </c:pt>
                <c:pt idx="6033">
                  <c:v>0.66964465903364201</c:v>
                </c:pt>
                <c:pt idx="6034">
                  <c:v>0.66967265322896896</c:v>
                </c:pt>
                <c:pt idx="6035">
                  <c:v>0.66971056941757701</c:v>
                </c:pt>
                <c:pt idx="6036">
                  <c:v>0.66978498436718104</c:v>
                </c:pt>
                <c:pt idx="6037">
                  <c:v>0.66982927898003997</c:v>
                </c:pt>
                <c:pt idx="6038">
                  <c:v>0.66989784704074706</c:v>
                </c:pt>
                <c:pt idx="6039">
                  <c:v>0.66994945572423203</c:v>
                </c:pt>
                <c:pt idx="6040">
                  <c:v>0.67000929228670092</c:v>
                </c:pt>
                <c:pt idx="6041">
                  <c:v>0.67005978814536094</c:v>
                </c:pt>
                <c:pt idx="6042">
                  <c:v>0.67010922093331193</c:v>
                </c:pt>
                <c:pt idx="6043">
                  <c:v>0.67013827819934801</c:v>
                </c:pt>
                <c:pt idx="6044">
                  <c:v>0.67017601720950504</c:v>
                </c:pt>
                <c:pt idx="6045">
                  <c:v>0.67022438692674702</c:v>
                </c:pt>
                <c:pt idx="6046">
                  <c:v>0.67024635705472502</c:v>
                </c:pt>
                <c:pt idx="6047">
                  <c:v>0.67029206909519601</c:v>
                </c:pt>
                <c:pt idx="6048">
                  <c:v>0.67031138154640302</c:v>
                </c:pt>
                <c:pt idx="6049">
                  <c:v>0.67035762512222807</c:v>
                </c:pt>
                <c:pt idx="6050">
                  <c:v>0.67039199774180702</c:v>
                </c:pt>
                <c:pt idx="6051">
                  <c:v>0.67044727741865606</c:v>
                </c:pt>
                <c:pt idx="6052">
                  <c:v>0.67051850315613404</c:v>
                </c:pt>
                <c:pt idx="6053">
                  <c:v>0.67056651851647397</c:v>
                </c:pt>
                <c:pt idx="6054">
                  <c:v>0.67062481022699694</c:v>
                </c:pt>
                <c:pt idx="6055">
                  <c:v>0.67069461853686407</c:v>
                </c:pt>
                <c:pt idx="6056">
                  <c:v>0.67071995505541904</c:v>
                </c:pt>
                <c:pt idx="6057">
                  <c:v>0.67075663099486693</c:v>
                </c:pt>
                <c:pt idx="6058">
                  <c:v>0.67079667332489201</c:v>
                </c:pt>
                <c:pt idx="6059">
                  <c:v>0.670815808597647</c:v>
                </c:pt>
                <c:pt idx="6060">
                  <c:v>0.67084610611284301</c:v>
                </c:pt>
                <c:pt idx="6061">
                  <c:v>0.67089890529137208</c:v>
                </c:pt>
                <c:pt idx="6062">
                  <c:v>0.67096676463827198</c:v>
                </c:pt>
                <c:pt idx="6063">
                  <c:v>0.67101407128480606</c:v>
                </c:pt>
                <c:pt idx="6064">
                  <c:v>0.67104738083367699</c:v>
                </c:pt>
                <c:pt idx="6065">
                  <c:v>0.67105641693469997</c:v>
                </c:pt>
                <c:pt idx="6066">
                  <c:v>0.67109185262498805</c:v>
                </c:pt>
                <c:pt idx="6067">
                  <c:v>0.67112002399876602</c:v>
                </c:pt>
                <c:pt idx="6068">
                  <c:v>0.67118309952747801</c:v>
                </c:pt>
                <c:pt idx="6069">
                  <c:v>0.67122349621440602</c:v>
                </c:pt>
                <c:pt idx="6070">
                  <c:v>0.67129259581046696</c:v>
                </c:pt>
                <c:pt idx="6071">
                  <c:v>0.671353177464867</c:v>
                </c:pt>
                <c:pt idx="6072">
                  <c:v>0.671387600627111</c:v>
                </c:pt>
                <c:pt idx="6073">
                  <c:v>0.67142232757207299</c:v>
                </c:pt>
                <c:pt idx="6074">
                  <c:v>0.67144600503454699</c:v>
                </c:pt>
                <c:pt idx="6075">
                  <c:v>0.67149288641024496</c:v>
                </c:pt>
                <c:pt idx="6076">
                  <c:v>0.67152161506471397</c:v>
                </c:pt>
                <c:pt idx="6077">
                  <c:v>0.67157717817665308</c:v>
                </c:pt>
                <c:pt idx="6078">
                  <c:v>0.67162579589959903</c:v>
                </c:pt>
                <c:pt idx="6079">
                  <c:v>0.67166936243055098</c:v>
                </c:pt>
                <c:pt idx="6080">
                  <c:v>0.67169888033376901</c:v>
                </c:pt>
                <c:pt idx="6081">
                  <c:v>0.67171861155249701</c:v>
                </c:pt>
                <c:pt idx="6082">
                  <c:v>0.67173802707172592</c:v>
                </c:pt>
                <c:pt idx="6083">
                  <c:v>0.67176438797994698</c:v>
                </c:pt>
                <c:pt idx="6084">
                  <c:v>0.67182074034063499</c:v>
                </c:pt>
                <c:pt idx="6085">
                  <c:v>0.67185783503184404</c:v>
                </c:pt>
                <c:pt idx="6086">
                  <c:v>0.67191813363627806</c:v>
                </c:pt>
                <c:pt idx="6087">
                  <c:v>0.67197780084171299</c:v>
                </c:pt>
                <c:pt idx="6088">
                  <c:v>0.67201031789017707</c:v>
                </c:pt>
                <c:pt idx="6089">
                  <c:v>0.67204267708889198</c:v>
                </c:pt>
                <c:pt idx="6090">
                  <c:v>0.67206698595036496</c:v>
                </c:pt>
                <c:pt idx="6091">
                  <c:v>0.67209394661815702</c:v>
                </c:pt>
                <c:pt idx="6092">
                  <c:v>0.67214621351313297</c:v>
                </c:pt>
                <c:pt idx="6093">
                  <c:v>0.67219794888036299</c:v>
                </c:pt>
                <c:pt idx="6094">
                  <c:v>0.67221991869384401</c:v>
                </c:pt>
                <c:pt idx="6095">
                  <c:v>0.67230372290172102</c:v>
                </c:pt>
                <c:pt idx="6096">
                  <c:v>0.67234181572348306</c:v>
                </c:pt>
                <c:pt idx="6097">
                  <c:v>0.67234872558417402</c:v>
                </c:pt>
                <c:pt idx="6098">
                  <c:v>0.67237353021229906</c:v>
                </c:pt>
                <c:pt idx="6099">
                  <c:v>0.67242934062557802</c:v>
                </c:pt>
                <c:pt idx="6100">
                  <c:v>0.67248532821477203</c:v>
                </c:pt>
                <c:pt idx="6101">
                  <c:v>0.67253245700820807</c:v>
                </c:pt>
                <c:pt idx="6102">
                  <c:v>0.67259925232822804</c:v>
                </c:pt>
                <c:pt idx="6103">
                  <c:v>0.67266746505556907</c:v>
                </c:pt>
                <c:pt idx="6104">
                  <c:v>0.67270307741451907</c:v>
                </c:pt>
                <c:pt idx="6105">
                  <c:v>0.67272929944996407</c:v>
                </c:pt>
                <c:pt idx="6106">
                  <c:v>0.67277146731777493</c:v>
                </c:pt>
                <c:pt idx="6107">
                  <c:v>0.67280637097306406</c:v>
                </c:pt>
                <c:pt idx="6108">
                  <c:v>0.67284623555397793</c:v>
                </c:pt>
                <c:pt idx="6109">
                  <c:v>0.67291497980906501</c:v>
                </c:pt>
                <c:pt idx="6110">
                  <c:v>0.67294102466859496</c:v>
                </c:pt>
                <c:pt idx="6111">
                  <c:v>0.67300835151636096</c:v>
                </c:pt>
                <c:pt idx="6112">
                  <c:v>0.67301915924718603</c:v>
                </c:pt>
                <c:pt idx="6113">
                  <c:v>0.67305707489303301</c:v>
                </c:pt>
                <c:pt idx="6114">
                  <c:v>0.67309623077028602</c:v>
                </c:pt>
                <c:pt idx="6115">
                  <c:v>0.67310898743617897</c:v>
                </c:pt>
                <c:pt idx="6116">
                  <c:v>0.67316727831226997</c:v>
                </c:pt>
                <c:pt idx="6117">
                  <c:v>0.67321564733711203</c:v>
                </c:pt>
                <c:pt idx="6118">
                  <c:v>0.673274646916865</c:v>
                </c:pt>
                <c:pt idx="6119">
                  <c:v>0.67336057723572296</c:v>
                </c:pt>
                <c:pt idx="6120">
                  <c:v>0.67340327663128008</c:v>
                </c:pt>
                <c:pt idx="6121">
                  <c:v>0.673426486676167</c:v>
                </c:pt>
                <c:pt idx="6122">
                  <c:v>0.67346652843299593</c:v>
                </c:pt>
                <c:pt idx="6123">
                  <c:v>0.67350231796786098</c:v>
                </c:pt>
                <c:pt idx="6124">
                  <c:v>0.67354891523355098</c:v>
                </c:pt>
                <c:pt idx="6125">
                  <c:v>0.67360206800810296</c:v>
                </c:pt>
                <c:pt idx="6126">
                  <c:v>0.67364795657013299</c:v>
                </c:pt>
                <c:pt idx="6127">
                  <c:v>0.67367364707783306</c:v>
                </c:pt>
                <c:pt idx="6128">
                  <c:v>0.67370801920537593</c:v>
                </c:pt>
                <c:pt idx="6129">
                  <c:v>0.67374150545334399</c:v>
                </c:pt>
                <c:pt idx="6130">
                  <c:v>0.67376205785950294</c:v>
                </c:pt>
                <c:pt idx="6131">
                  <c:v>0.67377818086778407</c:v>
                </c:pt>
                <c:pt idx="6132">
                  <c:v>0.67381361605081902</c:v>
                </c:pt>
                <c:pt idx="6133">
                  <c:v>0.67386924928818304</c:v>
                </c:pt>
                <c:pt idx="6134">
                  <c:v>0.67392311076639499</c:v>
                </c:pt>
                <c:pt idx="6135">
                  <c:v>0.67397856682784396</c:v>
                </c:pt>
                <c:pt idx="6136">
                  <c:v>0.67405510682319802</c:v>
                </c:pt>
                <c:pt idx="6137">
                  <c:v>0.674082037562305</c:v>
                </c:pt>
                <c:pt idx="6138">
                  <c:v>0.67411428357886605</c:v>
                </c:pt>
                <c:pt idx="6139">
                  <c:v>0.67416300695553799</c:v>
                </c:pt>
                <c:pt idx="6140">
                  <c:v>0.67422324676669698</c:v>
                </c:pt>
                <c:pt idx="6141">
                  <c:v>0.67429801500289999</c:v>
                </c:pt>
                <c:pt idx="6142">
                  <c:v>0.67432441421425993</c:v>
                </c:pt>
                <c:pt idx="6143">
                  <c:v>0.67439156388610999</c:v>
                </c:pt>
                <c:pt idx="6144">
                  <c:v>0.67440733254256102</c:v>
                </c:pt>
                <c:pt idx="6145">
                  <c:v>0.674445602540238</c:v>
                </c:pt>
                <c:pt idx="6146">
                  <c:v>0.67447253327934398</c:v>
                </c:pt>
                <c:pt idx="6147">
                  <c:v>0.67449769225929901</c:v>
                </c:pt>
                <c:pt idx="6148">
                  <c:v>0.67452798934079294</c:v>
                </c:pt>
                <c:pt idx="6149">
                  <c:v>0.67460541521572304</c:v>
                </c:pt>
                <c:pt idx="6150">
                  <c:v>0.67466104845308705</c:v>
                </c:pt>
                <c:pt idx="6151">
                  <c:v>0.67471207511665698</c:v>
                </c:pt>
                <c:pt idx="6152">
                  <c:v>0.67474948420192193</c:v>
                </c:pt>
                <c:pt idx="6153">
                  <c:v>0.67477461821471296</c:v>
                </c:pt>
                <c:pt idx="6154">
                  <c:v>0.67479889131509196</c:v>
                </c:pt>
                <c:pt idx="6155">
                  <c:v>0.67481997524899695</c:v>
                </c:pt>
                <c:pt idx="6156">
                  <c:v>0.67486852144975407</c:v>
                </c:pt>
                <c:pt idx="6157">
                  <c:v>0.67492433186303402</c:v>
                </c:pt>
                <c:pt idx="6158">
                  <c:v>0.67499165871079903</c:v>
                </c:pt>
                <c:pt idx="6159">
                  <c:v>0.67502408190327501</c:v>
                </c:pt>
                <c:pt idx="6160">
                  <c:v>0.67507227375220202</c:v>
                </c:pt>
                <c:pt idx="6161">
                  <c:v>0.675101153426375</c:v>
                </c:pt>
                <c:pt idx="6162">
                  <c:v>0.67513145050787005</c:v>
                </c:pt>
                <c:pt idx="6163">
                  <c:v>0.67515448337684192</c:v>
                </c:pt>
                <c:pt idx="6164">
                  <c:v>0.67520320675351497</c:v>
                </c:pt>
                <c:pt idx="6165">
                  <c:v>0.67527779781380204</c:v>
                </c:pt>
                <c:pt idx="6166">
                  <c:v>0.67537542174306198</c:v>
                </c:pt>
                <c:pt idx="6167">
                  <c:v>0.675434598498729</c:v>
                </c:pt>
                <c:pt idx="6168">
                  <c:v>0.67546489558022405</c:v>
                </c:pt>
                <c:pt idx="6169">
                  <c:v>0.67549218067116101</c:v>
                </c:pt>
                <c:pt idx="6170">
                  <c:v>0.67553434853897198</c:v>
                </c:pt>
                <c:pt idx="6171">
                  <c:v>0.675606813488277</c:v>
                </c:pt>
                <c:pt idx="6172">
                  <c:v>0.67566297825338695</c:v>
                </c:pt>
                <c:pt idx="6173">
                  <c:v>0.67572126912947805</c:v>
                </c:pt>
                <c:pt idx="6174">
                  <c:v>0.67576627181193194</c:v>
                </c:pt>
                <c:pt idx="6175">
                  <c:v>0.675798933299815</c:v>
                </c:pt>
                <c:pt idx="6176">
                  <c:v>0.675798933299815</c:v>
                </c:pt>
                <c:pt idx="6177">
                  <c:v>0.675798933299815</c:v>
                </c:pt>
                <c:pt idx="6178">
                  <c:v>0.675798933299815</c:v>
                </c:pt>
                <c:pt idx="6179">
                  <c:v>0.675798933299815</c:v>
                </c:pt>
                <c:pt idx="6180">
                  <c:v>0.675798933299815</c:v>
                </c:pt>
                <c:pt idx="6181">
                  <c:v>0.675798933299815</c:v>
                </c:pt>
                <c:pt idx="6182">
                  <c:v>0.675798933299815</c:v>
                </c:pt>
                <c:pt idx="6183">
                  <c:v>0.675798933299815</c:v>
                </c:pt>
                <c:pt idx="6184">
                  <c:v>0.675798933299815</c:v>
                </c:pt>
                <c:pt idx="6185">
                  <c:v>0.675798933299815</c:v>
                </c:pt>
                <c:pt idx="6186">
                  <c:v>0.675798933299815</c:v>
                </c:pt>
                <c:pt idx="6187">
                  <c:v>0.675798933299815</c:v>
                </c:pt>
                <c:pt idx="6188">
                  <c:v>0.675798933299815</c:v>
                </c:pt>
                <c:pt idx="6189">
                  <c:v>0.675798933299815</c:v>
                </c:pt>
                <c:pt idx="6190">
                  <c:v>0.675798933299815</c:v>
                </c:pt>
                <c:pt idx="6191">
                  <c:v>0.675798933299815</c:v>
                </c:pt>
                <c:pt idx="6192">
                  <c:v>0.675798933299815</c:v>
                </c:pt>
                <c:pt idx="6193">
                  <c:v>0.675798933299815</c:v>
                </c:pt>
                <c:pt idx="6194">
                  <c:v>0.675798933299815</c:v>
                </c:pt>
                <c:pt idx="6195">
                  <c:v>0.675798933299815</c:v>
                </c:pt>
                <c:pt idx="6196">
                  <c:v>0.675798933299815</c:v>
                </c:pt>
                <c:pt idx="6197">
                  <c:v>0.675798933299815</c:v>
                </c:pt>
                <c:pt idx="6198">
                  <c:v>0.675798933299815</c:v>
                </c:pt>
                <c:pt idx="6199">
                  <c:v>0.675798933299815</c:v>
                </c:pt>
                <c:pt idx="6200">
                  <c:v>0.675798933299815</c:v>
                </c:pt>
                <c:pt idx="6201">
                  <c:v>0.675798933299815</c:v>
                </c:pt>
                <c:pt idx="6202">
                  <c:v>0.675798933299815</c:v>
                </c:pt>
                <c:pt idx="6203">
                  <c:v>0.675798933299815</c:v>
                </c:pt>
                <c:pt idx="6204">
                  <c:v>0.675798933299815</c:v>
                </c:pt>
                <c:pt idx="6205">
                  <c:v>0.675798933299815</c:v>
                </c:pt>
                <c:pt idx="6206">
                  <c:v>0.675798933299815</c:v>
                </c:pt>
                <c:pt idx="6207">
                  <c:v>0.675798933299815</c:v>
                </c:pt>
                <c:pt idx="6208">
                  <c:v>0.675798933299815</c:v>
                </c:pt>
                <c:pt idx="6209">
                  <c:v>0.675798933299815</c:v>
                </c:pt>
                <c:pt idx="6210">
                  <c:v>0.675798933299815</c:v>
                </c:pt>
                <c:pt idx="6211">
                  <c:v>0.675798933299815</c:v>
                </c:pt>
                <c:pt idx="6212">
                  <c:v>0.675798933299815</c:v>
                </c:pt>
                <c:pt idx="6213">
                  <c:v>0.675798933299815</c:v>
                </c:pt>
                <c:pt idx="6214">
                  <c:v>0.675798933299815</c:v>
                </c:pt>
                <c:pt idx="6215">
                  <c:v>0.675798933299815</c:v>
                </c:pt>
                <c:pt idx="6216">
                  <c:v>0.675798933299815</c:v>
                </c:pt>
                <c:pt idx="6217">
                  <c:v>0.675798933299815</c:v>
                </c:pt>
                <c:pt idx="6218">
                  <c:v>0.675798933299815</c:v>
                </c:pt>
                <c:pt idx="6219">
                  <c:v>0.675798933299815</c:v>
                </c:pt>
                <c:pt idx="6220">
                  <c:v>0.675798933299815</c:v>
                </c:pt>
                <c:pt idx="6221">
                  <c:v>0.675798933299815</c:v>
                </c:pt>
                <c:pt idx="6222">
                  <c:v>0.675798933299815</c:v>
                </c:pt>
                <c:pt idx="6223">
                  <c:v>0.675798933299815</c:v>
                </c:pt>
                <c:pt idx="6224">
                  <c:v>0.675798933299815</c:v>
                </c:pt>
                <c:pt idx="6225">
                  <c:v>0.675798933299815</c:v>
                </c:pt>
                <c:pt idx="6226">
                  <c:v>0.675798933299815</c:v>
                </c:pt>
                <c:pt idx="6227">
                  <c:v>0.675798933299815</c:v>
                </c:pt>
                <c:pt idx="6228">
                  <c:v>0.675798933299815</c:v>
                </c:pt>
                <c:pt idx="6229">
                  <c:v>0.675798933299815</c:v>
                </c:pt>
                <c:pt idx="6230">
                  <c:v>0.675798933299815</c:v>
                </c:pt>
                <c:pt idx="6231">
                  <c:v>0.675798933299815</c:v>
                </c:pt>
                <c:pt idx="6232">
                  <c:v>0.675798933299815</c:v>
                </c:pt>
                <c:pt idx="6233">
                  <c:v>0.675798933299815</c:v>
                </c:pt>
                <c:pt idx="6234">
                  <c:v>0.675798933299815</c:v>
                </c:pt>
                <c:pt idx="6235">
                  <c:v>0.675798933299815</c:v>
                </c:pt>
                <c:pt idx="6236">
                  <c:v>0.675798933299815</c:v>
                </c:pt>
                <c:pt idx="6237">
                  <c:v>0.675798933299815</c:v>
                </c:pt>
                <c:pt idx="6238">
                  <c:v>0.675798933299815</c:v>
                </c:pt>
                <c:pt idx="6239">
                  <c:v>0.675798933299815</c:v>
                </c:pt>
                <c:pt idx="6240">
                  <c:v>0.675798933299815</c:v>
                </c:pt>
                <c:pt idx="6241">
                  <c:v>0.675798933299815</c:v>
                </c:pt>
                <c:pt idx="6242">
                  <c:v>0.675798933299815</c:v>
                </c:pt>
                <c:pt idx="6243">
                  <c:v>0.675798933299815</c:v>
                </c:pt>
                <c:pt idx="6244">
                  <c:v>0.675798933299815</c:v>
                </c:pt>
                <c:pt idx="6245">
                  <c:v>0.675798933299815</c:v>
                </c:pt>
                <c:pt idx="6246">
                  <c:v>0.675798933299815</c:v>
                </c:pt>
                <c:pt idx="6247">
                  <c:v>0.675798933299815</c:v>
                </c:pt>
                <c:pt idx="6248">
                  <c:v>0.675798933299815</c:v>
                </c:pt>
                <c:pt idx="6249">
                  <c:v>0.675798933299815</c:v>
                </c:pt>
                <c:pt idx="6250">
                  <c:v>0.675798933299815</c:v>
                </c:pt>
                <c:pt idx="6251">
                  <c:v>0.675798933299815</c:v>
                </c:pt>
                <c:pt idx="6252">
                  <c:v>0.675798933299815</c:v>
                </c:pt>
                <c:pt idx="6253">
                  <c:v>0.675798933299815</c:v>
                </c:pt>
                <c:pt idx="6254">
                  <c:v>0.675798933299815</c:v>
                </c:pt>
                <c:pt idx="6255">
                  <c:v>0.675798933299815</c:v>
                </c:pt>
                <c:pt idx="6256">
                  <c:v>0.675798933299815</c:v>
                </c:pt>
                <c:pt idx="6257">
                  <c:v>0.675798933299815</c:v>
                </c:pt>
                <c:pt idx="6258">
                  <c:v>0.675798933299815</c:v>
                </c:pt>
                <c:pt idx="6259">
                  <c:v>0.675798933299815</c:v>
                </c:pt>
                <c:pt idx="6260">
                  <c:v>0.675798933299815</c:v>
                </c:pt>
                <c:pt idx="6261">
                  <c:v>0.675798933299815</c:v>
                </c:pt>
                <c:pt idx="6262">
                  <c:v>0.675798933299815</c:v>
                </c:pt>
                <c:pt idx="6263">
                  <c:v>0.675798933299815</c:v>
                </c:pt>
                <c:pt idx="6264">
                  <c:v>0.675798933299815</c:v>
                </c:pt>
                <c:pt idx="6265">
                  <c:v>0.675798933299815</c:v>
                </c:pt>
                <c:pt idx="6266">
                  <c:v>0.675798933299815</c:v>
                </c:pt>
                <c:pt idx="6267">
                  <c:v>0.675798933299815</c:v>
                </c:pt>
                <c:pt idx="6268">
                  <c:v>0.675798933299815</c:v>
                </c:pt>
                <c:pt idx="6269">
                  <c:v>0.675798933299815</c:v>
                </c:pt>
                <c:pt idx="6270">
                  <c:v>0.675798933299815</c:v>
                </c:pt>
                <c:pt idx="6271">
                  <c:v>0.675798933299815</c:v>
                </c:pt>
                <c:pt idx="6272">
                  <c:v>0.675798933299815</c:v>
                </c:pt>
                <c:pt idx="6273">
                  <c:v>0.675798933299815</c:v>
                </c:pt>
                <c:pt idx="6274">
                  <c:v>0.675798933299815</c:v>
                </c:pt>
                <c:pt idx="6275">
                  <c:v>0.675798933299815</c:v>
                </c:pt>
                <c:pt idx="6276">
                  <c:v>0.675798933299815</c:v>
                </c:pt>
                <c:pt idx="6277">
                  <c:v>0.675798933299815</c:v>
                </c:pt>
                <c:pt idx="6278">
                  <c:v>0.675798933299815</c:v>
                </c:pt>
                <c:pt idx="6279">
                  <c:v>0.675798933299815</c:v>
                </c:pt>
                <c:pt idx="6280">
                  <c:v>0.675798933299815</c:v>
                </c:pt>
                <c:pt idx="6281">
                  <c:v>0.675798933299815</c:v>
                </c:pt>
                <c:pt idx="6282">
                  <c:v>0.675798933299815</c:v>
                </c:pt>
                <c:pt idx="6283">
                  <c:v>0.675798933299815</c:v>
                </c:pt>
                <c:pt idx="6284">
                  <c:v>0.675798933299815</c:v>
                </c:pt>
                <c:pt idx="6285">
                  <c:v>0.675798933299815</c:v>
                </c:pt>
                <c:pt idx="6286">
                  <c:v>0.675798933299815</c:v>
                </c:pt>
                <c:pt idx="6287">
                  <c:v>0.675798933299815</c:v>
                </c:pt>
                <c:pt idx="6288">
                  <c:v>0.675798933299815</c:v>
                </c:pt>
                <c:pt idx="6289">
                  <c:v>0.675798933299815</c:v>
                </c:pt>
                <c:pt idx="6290">
                  <c:v>0.675798933299815</c:v>
                </c:pt>
                <c:pt idx="6291">
                  <c:v>0.675798933299815</c:v>
                </c:pt>
                <c:pt idx="6292">
                  <c:v>0.675798933299815</c:v>
                </c:pt>
                <c:pt idx="6293">
                  <c:v>0.675798933299815</c:v>
                </c:pt>
                <c:pt idx="6294">
                  <c:v>0.675798933299815</c:v>
                </c:pt>
                <c:pt idx="6295">
                  <c:v>0.675798933299815</c:v>
                </c:pt>
                <c:pt idx="6296">
                  <c:v>0.675798933299815</c:v>
                </c:pt>
                <c:pt idx="6297">
                  <c:v>0.675798933299815</c:v>
                </c:pt>
                <c:pt idx="6298">
                  <c:v>0.675798933299815</c:v>
                </c:pt>
                <c:pt idx="6299">
                  <c:v>0.675798933299815</c:v>
                </c:pt>
                <c:pt idx="6300">
                  <c:v>0.675798933299815</c:v>
                </c:pt>
                <c:pt idx="6301">
                  <c:v>0.675798933299815</c:v>
                </c:pt>
                <c:pt idx="6302">
                  <c:v>0.675798933299815</c:v>
                </c:pt>
                <c:pt idx="6303">
                  <c:v>0.675798933299815</c:v>
                </c:pt>
                <c:pt idx="6304">
                  <c:v>0.675798933299815</c:v>
                </c:pt>
                <c:pt idx="6305">
                  <c:v>0.675798933299815</c:v>
                </c:pt>
                <c:pt idx="6306">
                  <c:v>0.675798933299815</c:v>
                </c:pt>
                <c:pt idx="6307">
                  <c:v>0.675798933299815</c:v>
                </c:pt>
                <c:pt idx="6308">
                  <c:v>0.675798933299815</c:v>
                </c:pt>
                <c:pt idx="6309">
                  <c:v>0.675798933299815</c:v>
                </c:pt>
                <c:pt idx="6310">
                  <c:v>0.675798933299815</c:v>
                </c:pt>
                <c:pt idx="6311">
                  <c:v>0.675798933299815</c:v>
                </c:pt>
                <c:pt idx="6312">
                  <c:v>0.675798933299815</c:v>
                </c:pt>
                <c:pt idx="6313">
                  <c:v>0.675798933299815</c:v>
                </c:pt>
                <c:pt idx="6314">
                  <c:v>0.675798933299815</c:v>
                </c:pt>
                <c:pt idx="6315">
                  <c:v>0.675798933299815</c:v>
                </c:pt>
                <c:pt idx="6316">
                  <c:v>0.675798933299815</c:v>
                </c:pt>
                <c:pt idx="6317">
                  <c:v>0.675798933299815</c:v>
                </c:pt>
                <c:pt idx="6318">
                  <c:v>0.675798933299815</c:v>
                </c:pt>
                <c:pt idx="6319">
                  <c:v>0.675798933299815</c:v>
                </c:pt>
                <c:pt idx="6320">
                  <c:v>0.675798933299815</c:v>
                </c:pt>
                <c:pt idx="6321">
                  <c:v>0.675798933299815</c:v>
                </c:pt>
                <c:pt idx="6322">
                  <c:v>0.675798933299815</c:v>
                </c:pt>
                <c:pt idx="6323">
                  <c:v>0.675798933299815</c:v>
                </c:pt>
                <c:pt idx="6324">
                  <c:v>0.675798933299815</c:v>
                </c:pt>
                <c:pt idx="6325">
                  <c:v>0.675798933299815</c:v>
                </c:pt>
                <c:pt idx="6326">
                  <c:v>0.675798933299815</c:v>
                </c:pt>
                <c:pt idx="6327">
                  <c:v>0.675798933299815</c:v>
                </c:pt>
                <c:pt idx="6328">
                  <c:v>0.675798933299815</c:v>
                </c:pt>
                <c:pt idx="6329">
                  <c:v>0.675798933299815</c:v>
                </c:pt>
                <c:pt idx="6330">
                  <c:v>0.675798933299815</c:v>
                </c:pt>
                <c:pt idx="6331">
                  <c:v>0.675798933299815</c:v>
                </c:pt>
                <c:pt idx="6332">
                  <c:v>0.675798933299815</c:v>
                </c:pt>
                <c:pt idx="6333">
                  <c:v>0.675798933299815</c:v>
                </c:pt>
                <c:pt idx="6334">
                  <c:v>0.675798933299815</c:v>
                </c:pt>
                <c:pt idx="6335">
                  <c:v>0.675798933299815</c:v>
                </c:pt>
                <c:pt idx="6336">
                  <c:v>0.675798933299815</c:v>
                </c:pt>
                <c:pt idx="6337">
                  <c:v>0.675798933299815</c:v>
                </c:pt>
                <c:pt idx="6338">
                  <c:v>0.675798933299815</c:v>
                </c:pt>
                <c:pt idx="6339">
                  <c:v>0.675798933299815</c:v>
                </c:pt>
                <c:pt idx="6340">
                  <c:v>0.675798933299815</c:v>
                </c:pt>
                <c:pt idx="6341">
                  <c:v>0.675798933299815</c:v>
                </c:pt>
                <c:pt idx="6342">
                  <c:v>0.675798933299815</c:v>
                </c:pt>
                <c:pt idx="6343">
                  <c:v>0.675798933299815</c:v>
                </c:pt>
                <c:pt idx="6344">
                  <c:v>0.675798933299815</c:v>
                </c:pt>
                <c:pt idx="6345">
                  <c:v>0.675798933299815</c:v>
                </c:pt>
                <c:pt idx="6346">
                  <c:v>0.675798933299815</c:v>
                </c:pt>
                <c:pt idx="6347">
                  <c:v>0.675798933299815</c:v>
                </c:pt>
                <c:pt idx="6348">
                  <c:v>0.675798933299815</c:v>
                </c:pt>
                <c:pt idx="6349">
                  <c:v>0.675798933299815</c:v>
                </c:pt>
                <c:pt idx="6350">
                  <c:v>0.675798933299815</c:v>
                </c:pt>
                <c:pt idx="6351">
                  <c:v>0.675798933299815</c:v>
                </c:pt>
                <c:pt idx="6352">
                  <c:v>0.675798933299815</c:v>
                </c:pt>
                <c:pt idx="6353">
                  <c:v>0.675798933299815</c:v>
                </c:pt>
                <c:pt idx="6354">
                  <c:v>0.675798933299815</c:v>
                </c:pt>
                <c:pt idx="6355">
                  <c:v>0.675798933299815</c:v>
                </c:pt>
                <c:pt idx="6356">
                  <c:v>0.675798933299815</c:v>
                </c:pt>
                <c:pt idx="6357">
                  <c:v>0.675798933299815</c:v>
                </c:pt>
                <c:pt idx="6358">
                  <c:v>0.675798933299815</c:v>
                </c:pt>
                <c:pt idx="6359">
                  <c:v>0.675798933299815</c:v>
                </c:pt>
                <c:pt idx="6360">
                  <c:v>0.675798933299815</c:v>
                </c:pt>
                <c:pt idx="6361">
                  <c:v>0.675798933299815</c:v>
                </c:pt>
                <c:pt idx="6362">
                  <c:v>0.675798933299815</c:v>
                </c:pt>
                <c:pt idx="6363">
                  <c:v>0.675798933299815</c:v>
                </c:pt>
                <c:pt idx="6364">
                  <c:v>0.675798933299815</c:v>
                </c:pt>
                <c:pt idx="6365">
                  <c:v>0.675798933299815</c:v>
                </c:pt>
                <c:pt idx="6366">
                  <c:v>0.675798933299815</c:v>
                </c:pt>
                <c:pt idx="6367">
                  <c:v>0.675798933299815</c:v>
                </c:pt>
                <c:pt idx="6368">
                  <c:v>0.675798933299815</c:v>
                </c:pt>
                <c:pt idx="6369">
                  <c:v>0.675798933299815</c:v>
                </c:pt>
                <c:pt idx="6370">
                  <c:v>0.675798933299815</c:v>
                </c:pt>
                <c:pt idx="6371">
                  <c:v>0.675798933299815</c:v>
                </c:pt>
                <c:pt idx="6372">
                  <c:v>0.675798933299815</c:v>
                </c:pt>
                <c:pt idx="6373">
                  <c:v>0.675798933299815</c:v>
                </c:pt>
                <c:pt idx="6374">
                  <c:v>0.675798933299815</c:v>
                </c:pt>
                <c:pt idx="6375">
                  <c:v>0.675798933299815</c:v>
                </c:pt>
                <c:pt idx="6376">
                  <c:v>0.675798933299815</c:v>
                </c:pt>
                <c:pt idx="6377">
                  <c:v>0.675798933299815</c:v>
                </c:pt>
                <c:pt idx="6378">
                  <c:v>0.675798933299815</c:v>
                </c:pt>
                <c:pt idx="6379">
                  <c:v>0.675798933299815</c:v>
                </c:pt>
                <c:pt idx="6380">
                  <c:v>0.675798933299815</c:v>
                </c:pt>
                <c:pt idx="6381">
                  <c:v>0.675798933299815</c:v>
                </c:pt>
                <c:pt idx="6382">
                  <c:v>0.675798933299815</c:v>
                </c:pt>
                <c:pt idx="6383">
                  <c:v>0.675798933299815</c:v>
                </c:pt>
                <c:pt idx="6384">
                  <c:v>0.675798933299815</c:v>
                </c:pt>
                <c:pt idx="6385">
                  <c:v>0.675798933299815</c:v>
                </c:pt>
                <c:pt idx="6386">
                  <c:v>0.675798933299815</c:v>
                </c:pt>
                <c:pt idx="6387">
                  <c:v>0.675798933299815</c:v>
                </c:pt>
                <c:pt idx="6388">
                  <c:v>0.675798933299815</c:v>
                </c:pt>
                <c:pt idx="6389">
                  <c:v>0.675798933299815</c:v>
                </c:pt>
                <c:pt idx="6390">
                  <c:v>0.675798933299815</c:v>
                </c:pt>
                <c:pt idx="6391">
                  <c:v>0.675798933299815</c:v>
                </c:pt>
                <c:pt idx="6392">
                  <c:v>0.675798933299815</c:v>
                </c:pt>
                <c:pt idx="6393">
                  <c:v>0.675798933299815</c:v>
                </c:pt>
                <c:pt idx="6394">
                  <c:v>0.675798933299815</c:v>
                </c:pt>
                <c:pt idx="6395">
                  <c:v>0.675798933299815</c:v>
                </c:pt>
                <c:pt idx="6396">
                  <c:v>0.675798933299815</c:v>
                </c:pt>
                <c:pt idx="6397">
                  <c:v>0.675798933299815</c:v>
                </c:pt>
                <c:pt idx="6398">
                  <c:v>0.675798933299815</c:v>
                </c:pt>
                <c:pt idx="6399">
                  <c:v>0.675798933299815</c:v>
                </c:pt>
                <c:pt idx="6400">
                  <c:v>0.675798933299815</c:v>
                </c:pt>
                <c:pt idx="6401">
                  <c:v>0.675798933299815</c:v>
                </c:pt>
                <c:pt idx="6402">
                  <c:v>0.675798933299815</c:v>
                </c:pt>
                <c:pt idx="6403">
                  <c:v>0.675798933299815</c:v>
                </c:pt>
                <c:pt idx="6404">
                  <c:v>0.675798933299815</c:v>
                </c:pt>
                <c:pt idx="6405">
                  <c:v>0.675798933299815</c:v>
                </c:pt>
                <c:pt idx="6406">
                  <c:v>0.675798933299815</c:v>
                </c:pt>
                <c:pt idx="6407">
                  <c:v>0.675798933299815</c:v>
                </c:pt>
                <c:pt idx="6408">
                  <c:v>0.675798933299815</c:v>
                </c:pt>
                <c:pt idx="6409">
                  <c:v>0.675798933299815</c:v>
                </c:pt>
                <c:pt idx="6410">
                  <c:v>0.675798933299815</c:v>
                </c:pt>
                <c:pt idx="6411">
                  <c:v>0.675798933299815</c:v>
                </c:pt>
                <c:pt idx="6412">
                  <c:v>0.675798933299815</c:v>
                </c:pt>
                <c:pt idx="6413">
                  <c:v>0.675798933299815</c:v>
                </c:pt>
                <c:pt idx="6414">
                  <c:v>0.675798933299815</c:v>
                </c:pt>
                <c:pt idx="6415">
                  <c:v>0.675798933299815</c:v>
                </c:pt>
                <c:pt idx="6416">
                  <c:v>0.675798933299815</c:v>
                </c:pt>
                <c:pt idx="6417">
                  <c:v>0.675798933299815</c:v>
                </c:pt>
                <c:pt idx="6418">
                  <c:v>0.675798933299815</c:v>
                </c:pt>
                <c:pt idx="6419">
                  <c:v>0.675798933299815</c:v>
                </c:pt>
                <c:pt idx="6420">
                  <c:v>0.675798933299815</c:v>
                </c:pt>
                <c:pt idx="6421">
                  <c:v>0.675798933299815</c:v>
                </c:pt>
                <c:pt idx="6422">
                  <c:v>0.675798933299815</c:v>
                </c:pt>
                <c:pt idx="6423">
                  <c:v>0.675798933299815</c:v>
                </c:pt>
                <c:pt idx="6424">
                  <c:v>0.675798933299815</c:v>
                </c:pt>
                <c:pt idx="6425">
                  <c:v>0.675798933299815</c:v>
                </c:pt>
                <c:pt idx="6426">
                  <c:v>0.675798933299815</c:v>
                </c:pt>
                <c:pt idx="6427">
                  <c:v>0.675798933299815</c:v>
                </c:pt>
                <c:pt idx="6428">
                  <c:v>0.675798933299815</c:v>
                </c:pt>
                <c:pt idx="6429">
                  <c:v>0.675798933299815</c:v>
                </c:pt>
                <c:pt idx="6430">
                  <c:v>0.675798933299815</c:v>
                </c:pt>
                <c:pt idx="6431">
                  <c:v>0.675798933299815</c:v>
                </c:pt>
                <c:pt idx="6432">
                  <c:v>0.675798933299815</c:v>
                </c:pt>
                <c:pt idx="6433">
                  <c:v>0.675798933299815</c:v>
                </c:pt>
                <c:pt idx="6434">
                  <c:v>0.675798933299815</c:v>
                </c:pt>
                <c:pt idx="6435">
                  <c:v>0.675798933299815</c:v>
                </c:pt>
                <c:pt idx="6436">
                  <c:v>0.675798933299815</c:v>
                </c:pt>
                <c:pt idx="6437">
                  <c:v>0.675798933299815</c:v>
                </c:pt>
                <c:pt idx="6438">
                  <c:v>0.675798933299815</c:v>
                </c:pt>
                <c:pt idx="6439">
                  <c:v>0.675798933299815</c:v>
                </c:pt>
                <c:pt idx="6440">
                  <c:v>0.675798933299815</c:v>
                </c:pt>
                <c:pt idx="6441">
                  <c:v>0.675798933299815</c:v>
                </c:pt>
                <c:pt idx="6442">
                  <c:v>0.675798933299815</c:v>
                </c:pt>
                <c:pt idx="6443">
                  <c:v>0.675798933299815</c:v>
                </c:pt>
                <c:pt idx="6444">
                  <c:v>0.675798933299815</c:v>
                </c:pt>
                <c:pt idx="6445">
                  <c:v>0.675798933299815</c:v>
                </c:pt>
                <c:pt idx="6446">
                  <c:v>0.675798933299815</c:v>
                </c:pt>
                <c:pt idx="6447">
                  <c:v>0.675798933299815</c:v>
                </c:pt>
                <c:pt idx="6448">
                  <c:v>0.675798933299815</c:v>
                </c:pt>
                <c:pt idx="6449">
                  <c:v>0.675798933299815</c:v>
                </c:pt>
                <c:pt idx="6450">
                  <c:v>0.675798933299815</c:v>
                </c:pt>
                <c:pt idx="6451">
                  <c:v>0.675798933299815</c:v>
                </c:pt>
                <c:pt idx="6452">
                  <c:v>0.675798933299815</c:v>
                </c:pt>
                <c:pt idx="6453">
                  <c:v>0.675798933299815</c:v>
                </c:pt>
                <c:pt idx="6454">
                  <c:v>0.675798933299815</c:v>
                </c:pt>
                <c:pt idx="6455">
                  <c:v>0.675798933299815</c:v>
                </c:pt>
                <c:pt idx="6456">
                  <c:v>0.675798933299815</c:v>
                </c:pt>
                <c:pt idx="6457">
                  <c:v>0.675798933299815</c:v>
                </c:pt>
                <c:pt idx="6458">
                  <c:v>0.675798933299815</c:v>
                </c:pt>
                <c:pt idx="6459">
                  <c:v>0.675798933299815</c:v>
                </c:pt>
                <c:pt idx="6460">
                  <c:v>0.675798933299815</c:v>
                </c:pt>
                <c:pt idx="6461">
                  <c:v>0.675798933299815</c:v>
                </c:pt>
                <c:pt idx="6462">
                  <c:v>0.675798933299815</c:v>
                </c:pt>
                <c:pt idx="6463">
                  <c:v>0.675798933299815</c:v>
                </c:pt>
                <c:pt idx="6464">
                  <c:v>0.675798933299815</c:v>
                </c:pt>
                <c:pt idx="6465">
                  <c:v>0.675798933299815</c:v>
                </c:pt>
                <c:pt idx="6466">
                  <c:v>0.675798933299815</c:v>
                </c:pt>
                <c:pt idx="6467">
                  <c:v>0.675798933299815</c:v>
                </c:pt>
                <c:pt idx="6468">
                  <c:v>0.675798933299815</c:v>
                </c:pt>
                <c:pt idx="6469">
                  <c:v>0.675798933299815</c:v>
                </c:pt>
                <c:pt idx="6470">
                  <c:v>0.675798933299815</c:v>
                </c:pt>
                <c:pt idx="6471">
                  <c:v>0.675798933299815</c:v>
                </c:pt>
                <c:pt idx="6472">
                  <c:v>0.675798933299815</c:v>
                </c:pt>
                <c:pt idx="6473">
                  <c:v>0.675798933299815</c:v>
                </c:pt>
                <c:pt idx="6474">
                  <c:v>0.675798933299815</c:v>
                </c:pt>
                <c:pt idx="6475">
                  <c:v>0.675798933299815</c:v>
                </c:pt>
                <c:pt idx="6476">
                  <c:v>0.675798933299815</c:v>
                </c:pt>
                <c:pt idx="6477">
                  <c:v>0.675798933299815</c:v>
                </c:pt>
                <c:pt idx="6478">
                  <c:v>0.675798933299815</c:v>
                </c:pt>
                <c:pt idx="6479">
                  <c:v>0.675798933299815</c:v>
                </c:pt>
                <c:pt idx="6480">
                  <c:v>0.675798933299815</c:v>
                </c:pt>
                <c:pt idx="6481">
                  <c:v>0.675798933299815</c:v>
                </c:pt>
                <c:pt idx="6482">
                  <c:v>0.675798933299815</c:v>
                </c:pt>
                <c:pt idx="6483">
                  <c:v>0.675798933299815</c:v>
                </c:pt>
                <c:pt idx="6484">
                  <c:v>0.675798933299815</c:v>
                </c:pt>
                <c:pt idx="6485">
                  <c:v>0.675798933299815</c:v>
                </c:pt>
                <c:pt idx="6486">
                  <c:v>0.675798933299815</c:v>
                </c:pt>
                <c:pt idx="6487">
                  <c:v>0.675798933299815</c:v>
                </c:pt>
                <c:pt idx="6488">
                  <c:v>0.675798933299815</c:v>
                </c:pt>
                <c:pt idx="6489">
                  <c:v>0.675798933299815</c:v>
                </c:pt>
                <c:pt idx="6490">
                  <c:v>0.675798933299815</c:v>
                </c:pt>
                <c:pt idx="6491">
                  <c:v>0.675798933299815</c:v>
                </c:pt>
                <c:pt idx="6492">
                  <c:v>0.675798933299815</c:v>
                </c:pt>
                <c:pt idx="6493">
                  <c:v>0.675798933299815</c:v>
                </c:pt>
                <c:pt idx="6494">
                  <c:v>0.675798933299815</c:v>
                </c:pt>
                <c:pt idx="6495">
                  <c:v>0.675798933299815</c:v>
                </c:pt>
                <c:pt idx="6496">
                  <c:v>0.675798933299815</c:v>
                </c:pt>
                <c:pt idx="6497">
                  <c:v>0.675798933299815</c:v>
                </c:pt>
                <c:pt idx="6498">
                  <c:v>0.675798933299815</c:v>
                </c:pt>
                <c:pt idx="6499">
                  <c:v>0.675798933299815</c:v>
                </c:pt>
                <c:pt idx="6500">
                  <c:v>0.675798933299815</c:v>
                </c:pt>
                <c:pt idx="6501">
                  <c:v>0.675798933299815</c:v>
                </c:pt>
                <c:pt idx="6502">
                  <c:v>0.675798933299815</c:v>
                </c:pt>
                <c:pt idx="6503">
                  <c:v>0.675798933299815</c:v>
                </c:pt>
                <c:pt idx="6504">
                  <c:v>0.675798933299815</c:v>
                </c:pt>
                <c:pt idx="6505">
                  <c:v>0.675798933299815</c:v>
                </c:pt>
                <c:pt idx="6506">
                  <c:v>0.675798933299815</c:v>
                </c:pt>
                <c:pt idx="6507">
                  <c:v>0.675798933299815</c:v>
                </c:pt>
                <c:pt idx="6508">
                  <c:v>0.675798933299815</c:v>
                </c:pt>
                <c:pt idx="6509">
                  <c:v>0.675798933299815</c:v>
                </c:pt>
                <c:pt idx="6510">
                  <c:v>0.675798933299815</c:v>
                </c:pt>
                <c:pt idx="6511">
                  <c:v>0.675798933299815</c:v>
                </c:pt>
                <c:pt idx="6512">
                  <c:v>0.675798933299815</c:v>
                </c:pt>
                <c:pt idx="6513">
                  <c:v>0.675798933299815</c:v>
                </c:pt>
                <c:pt idx="6514">
                  <c:v>0.675798933299815</c:v>
                </c:pt>
                <c:pt idx="6515">
                  <c:v>0.675798933299815</c:v>
                </c:pt>
                <c:pt idx="6516">
                  <c:v>0.675798933299815</c:v>
                </c:pt>
                <c:pt idx="6517">
                  <c:v>0.675798933299815</c:v>
                </c:pt>
                <c:pt idx="6518">
                  <c:v>0.675798933299815</c:v>
                </c:pt>
                <c:pt idx="6519">
                  <c:v>0.675798933299815</c:v>
                </c:pt>
                <c:pt idx="6520">
                  <c:v>0.675798933299815</c:v>
                </c:pt>
                <c:pt idx="6521">
                  <c:v>0.675798933299815</c:v>
                </c:pt>
                <c:pt idx="6522">
                  <c:v>0.675798933299815</c:v>
                </c:pt>
                <c:pt idx="6523">
                  <c:v>0.675798933299815</c:v>
                </c:pt>
                <c:pt idx="6524">
                  <c:v>0.675798933299815</c:v>
                </c:pt>
                <c:pt idx="6525">
                  <c:v>0.675798933299815</c:v>
                </c:pt>
                <c:pt idx="6526">
                  <c:v>0.675798933299815</c:v>
                </c:pt>
                <c:pt idx="6527">
                  <c:v>0.675798933299815</c:v>
                </c:pt>
                <c:pt idx="6528">
                  <c:v>0.675798933299815</c:v>
                </c:pt>
                <c:pt idx="6529">
                  <c:v>0.675798933299815</c:v>
                </c:pt>
                <c:pt idx="6530">
                  <c:v>0.675798933299815</c:v>
                </c:pt>
                <c:pt idx="6531">
                  <c:v>0.675798933299815</c:v>
                </c:pt>
                <c:pt idx="6532">
                  <c:v>0.675798933299815</c:v>
                </c:pt>
                <c:pt idx="6533">
                  <c:v>0.675798933299815</c:v>
                </c:pt>
                <c:pt idx="6534">
                  <c:v>0.675798933299815</c:v>
                </c:pt>
                <c:pt idx="6535">
                  <c:v>0.675798933299815</c:v>
                </c:pt>
                <c:pt idx="6536">
                  <c:v>0.675798933299815</c:v>
                </c:pt>
                <c:pt idx="6537">
                  <c:v>0.675798933299815</c:v>
                </c:pt>
                <c:pt idx="6538">
                  <c:v>0.675798933299815</c:v>
                </c:pt>
                <c:pt idx="6539">
                  <c:v>0.675798933299815</c:v>
                </c:pt>
                <c:pt idx="6540">
                  <c:v>0.675798933299815</c:v>
                </c:pt>
                <c:pt idx="6541">
                  <c:v>0.675798933299815</c:v>
                </c:pt>
                <c:pt idx="6542">
                  <c:v>0.675798933299815</c:v>
                </c:pt>
                <c:pt idx="6543">
                  <c:v>0.675798933299815</c:v>
                </c:pt>
                <c:pt idx="6544">
                  <c:v>0.675798933299815</c:v>
                </c:pt>
                <c:pt idx="6545">
                  <c:v>0.675798933299815</c:v>
                </c:pt>
                <c:pt idx="6546">
                  <c:v>0.675798933299815</c:v>
                </c:pt>
                <c:pt idx="6547">
                  <c:v>0.675798933299815</c:v>
                </c:pt>
                <c:pt idx="6548">
                  <c:v>0.675798933299815</c:v>
                </c:pt>
                <c:pt idx="6549">
                  <c:v>0.675798933299815</c:v>
                </c:pt>
                <c:pt idx="6550">
                  <c:v>0.675798933299815</c:v>
                </c:pt>
                <c:pt idx="6551">
                  <c:v>0.675798933299815</c:v>
                </c:pt>
                <c:pt idx="6552">
                  <c:v>0.675798933299815</c:v>
                </c:pt>
                <c:pt idx="6553">
                  <c:v>0.675798933299815</c:v>
                </c:pt>
                <c:pt idx="6554">
                  <c:v>0.675798933299815</c:v>
                </c:pt>
                <c:pt idx="6555">
                  <c:v>0.675798933299815</c:v>
                </c:pt>
                <c:pt idx="6556">
                  <c:v>0.675798933299815</c:v>
                </c:pt>
                <c:pt idx="6557">
                  <c:v>0.675798933299815</c:v>
                </c:pt>
                <c:pt idx="6558">
                  <c:v>0.675798933299815</c:v>
                </c:pt>
                <c:pt idx="6559">
                  <c:v>0.675798933299815</c:v>
                </c:pt>
                <c:pt idx="6560">
                  <c:v>0.675798933299815</c:v>
                </c:pt>
                <c:pt idx="6561">
                  <c:v>0.675798933299815</c:v>
                </c:pt>
                <c:pt idx="6562">
                  <c:v>0.675798933299815</c:v>
                </c:pt>
                <c:pt idx="6563">
                  <c:v>0.675798933299815</c:v>
                </c:pt>
                <c:pt idx="6564">
                  <c:v>0.675798933299815</c:v>
                </c:pt>
                <c:pt idx="6565">
                  <c:v>0.675798933299815</c:v>
                </c:pt>
                <c:pt idx="6566">
                  <c:v>0.675798933299815</c:v>
                </c:pt>
                <c:pt idx="6567">
                  <c:v>0.675798933299815</c:v>
                </c:pt>
                <c:pt idx="6568">
                  <c:v>0.675798933299815</c:v>
                </c:pt>
                <c:pt idx="6569">
                  <c:v>0.675798933299815</c:v>
                </c:pt>
                <c:pt idx="6570">
                  <c:v>0.675798933299815</c:v>
                </c:pt>
                <c:pt idx="6571">
                  <c:v>0.675798933299815</c:v>
                </c:pt>
                <c:pt idx="6572">
                  <c:v>0.675798933299815</c:v>
                </c:pt>
                <c:pt idx="6573">
                  <c:v>0.675798933299815</c:v>
                </c:pt>
                <c:pt idx="6574">
                  <c:v>0.675798933299815</c:v>
                </c:pt>
                <c:pt idx="6575">
                  <c:v>0.675798933299815</c:v>
                </c:pt>
                <c:pt idx="6576">
                  <c:v>0.675798933299815</c:v>
                </c:pt>
                <c:pt idx="6577">
                  <c:v>0.675798933299815</c:v>
                </c:pt>
                <c:pt idx="6578">
                  <c:v>0.675798933299815</c:v>
                </c:pt>
                <c:pt idx="6579">
                  <c:v>0.675798933299815</c:v>
                </c:pt>
                <c:pt idx="6580">
                  <c:v>0.675798933299815</c:v>
                </c:pt>
                <c:pt idx="6581">
                  <c:v>0.675798933299815</c:v>
                </c:pt>
                <c:pt idx="6582">
                  <c:v>0.675798933299815</c:v>
                </c:pt>
                <c:pt idx="6583">
                  <c:v>0.675798933299815</c:v>
                </c:pt>
                <c:pt idx="6584">
                  <c:v>0.675798933299815</c:v>
                </c:pt>
                <c:pt idx="6585">
                  <c:v>0.675798933299815</c:v>
                </c:pt>
                <c:pt idx="6586">
                  <c:v>0.675798933299815</c:v>
                </c:pt>
                <c:pt idx="6587">
                  <c:v>0.675798933299815</c:v>
                </c:pt>
                <c:pt idx="6588">
                  <c:v>0.675798933299815</c:v>
                </c:pt>
                <c:pt idx="6589">
                  <c:v>0.675798933299815</c:v>
                </c:pt>
                <c:pt idx="6590">
                  <c:v>0.675798933299815</c:v>
                </c:pt>
                <c:pt idx="6591">
                  <c:v>0.675798933299815</c:v>
                </c:pt>
                <c:pt idx="6592">
                  <c:v>0.675798933299815</c:v>
                </c:pt>
                <c:pt idx="6593">
                  <c:v>0.675798933299815</c:v>
                </c:pt>
                <c:pt idx="6594">
                  <c:v>0.675798933299815</c:v>
                </c:pt>
                <c:pt idx="6595">
                  <c:v>0.675798933299815</c:v>
                </c:pt>
                <c:pt idx="6596">
                  <c:v>0.675798933299815</c:v>
                </c:pt>
                <c:pt idx="6597">
                  <c:v>0.675798933299815</c:v>
                </c:pt>
                <c:pt idx="6598">
                  <c:v>0.675798933299815</c:v>
                </c:pt>
                <c:pt idx="6599">
                  <c:v>0.675798933299815</c:v>
                </c:pt>
                <c:pt idx="6600">
                  <c:v>0.675798933299815</c:v>
                </c:pt>
                <c:pt idx="6601">
                  <c:v>0.675798933299815</c:v>
                </c:pt>
                <c:pt idx="6602">
                  <c:v>0.675798933299815</c:v>
                </c:pt>
                <c:pt idx="6603">
                  <c:v>0.675798933299815</c:v>
                </c:pt>
                <c:pt idx="6604">
                  <c:v>0.675798933299815</c:v>
                </c:pt>
                <c:pt idx="6605">
                  <c:v>0.675798933299815</c:v>
                </c:pt>
                <c:pt idx="6606">
                  <c:v>0.675798933299815</c:v>
                </c:pt>
                <c:pt idx="6607">
                  <c:v>0.675798933299815</c:v>
                </c:pt>
                <c:pt idx="6608">
                  <c:v>0.675798933299815</c:v>
                </c:pt>
                <c:pt idx="6609">
                  <c:v>0.675798933299815</c:v>
                </c:pt>
                <c:pt idx="6610">
                  <c:v>0.675798933299815</c:v>
                </c:pt>
                <c:pt idx="6611">
                  <c:v>0.675798933299815</c:v>
                </c:pt>
                <c:pt idx="6612">
                  <c:v>0.675798933299815</c:v>
                </c:pt>
                <c:pt idx="6613">
                  <c:v>0.675798933299815</c:v>
                </c:pt>
                <c:pt idx="6614">
                  <c:v>0.675798933299815</c:v>
                </c:pt>
                <c:pt idx="6615">
                  <c:v>0.675798933299815</c:v>
                </c:pt>
                <c:pt idx="6616">
                  <c:v>0.675798933299815</c:v>
                </c:pt>
                <c:pt idx="6617">
                  <c:v>0.675798933299815</c:v>
                </c:pt>
                <c:pt idx="6618">
                  <c:v>0.675798933299815</c:v>
                </c:pt>
                <c:pt idx="6619">
                  <c:v>0.675798933299815</c:v>
                </c:pt>
                <c:pt idx="6620">
                  <c:v>0.675798933299815</c:v>
                </c:pt>
                <c:pt idx="6621">
                  <c:v>0.675798933299815</c:v>
                </c:pt>
                <c:pt idx="6622">
                  <c:v>0.675798933299815</c:v>
                </c:pt>
                <c:pt idx="6623">
                  <c:v>0.675798933299815</c:v>
                </c:pt>
                <c:pt idx="6624">
                  <c:v>0.675798933299815</c:v>
                </c:pt>
                <c:pt idx="6625">
                  <c:v>0.675798933299815</c:v>
                </c:pt>
                <c:pt idx="6626">
                  <c:v>0.675798933299815</c:v>
                </c:pt>
                <c:pt idx="6627">
                  <c:v>0.675798933299815</c:v>
                </c:pt>
                <c:pt idx="6628">
                  <c:v>0.675798933299815</c:v>
                </c:pt>
                <c:pt idx="6629">
                  <c:v>0.675798933299815</c:v>
                </c:pt>
                <c:pt idx="6630">
                  <c:v>0.675798933299815</c:v>
                </c:pt>
                <c:pt idx="6631">
                  <c:v>0.675798933299815</c:v>
                </c:pt>
                <c:pt idx="6632">
                  <c:v>0.675798933299815</c:v>
                </c:pt>
                <c:pt idx="6633">
                  <c:v>0.675798933299815</c:v>
                </c:pt>
                <c:pt idx="6634">
                  <c:v>0.675798933299815</c:v>
                </c:pt>
                <c:pt idx="6635">
                  <c:v>0.675798933299815</c:v>
                </c:pt>
                <c:pt idx="6636">
                  <c:v>0.675798933299815</c:v>
                </c:pt>
                <c:pt idx="6637">
                  <c:v>0.675798933299815</c:v>
                </c:pt>
                <c:pt idx="6638">
                  <c:v>0.675798933299815</c:v>
                </c:pt>
                <c:pt idx="6639">
                  <c:v>0.675798933299815</c:v>
                </c:pt>
                <c:pt idx="6640">
                  <c:v>0.675798933299815</c:v>
                </c:pt>
                <c:pt idx="6641">
                  <c:v>0.675798933299815</c:v>
                </c:pt>
                <c:pt idx="6642">
                  <c:v>0.675798933299815</c:v>
                </c:pt>
                <c:pt idx="6643">
                  <c:v>0.675798933299815</c:v>
                </c:pt>
                <c:pt idx="6644">
                  <c:v>0.675798933299815</c:v>
                </c:pt>
                <c:pt idx="6645">
                  <c:v>0.675798933299815</c:v>
                </c:pt>
                <c:pt idx="6646">
                  <c:v>0.675798933299815</c:v>
                </c:pt>
                <c:pt idx="6647">
                  <c:v>0.675798933299815</c:v>
                </c:pt>
                <c:pt idx="6648">
                  <c:v>0.675798933299815</c:v>
                </c:pt>
                <c:pt idx="6649">
                  <c:v>0.675798933299815</c:v>
                </c:pt>
                <c:pt idx="6650">
                  <c:v>0.675798933299815</c:v>
                </c:pt>
                <c:pt idx="6651">
                  <c:v>0.675798933299815</c:v>
                </c:pt>
                <c:pt idx="6652">
                  <c:v>0.675798933299815</c:v>
                </c:pt>
                <c:pt idx="6653">
                  <c:v>0.675798933299815</c:v>
                </c:pt>
                <c:pt idx="6654">
                  <c:v>0.675798933299815</c:v>
                </c:pt>
                <c:pt idx="6655">
                  <c:v>0.675798933299815</c:v>
                </c:pt>
                <c:pt idx="6656">
                  <c:v>0.675798933299815</c:v>
                </c:pt>
                <c:pt idx="6657">
                  <c:v>0.675798933299815</c:v>
                </c:pt>
                <c:pt idx="6658">
                  <c:v>0.675798933299815</c:v>
                </c:pt>
                <c:pt idx="6659">
                  <c:v>0.675798933299815</c:v>
                </c:pt>
                <c:pt idx="6660">
                  <c:v>0.675798933299815</c:v>
                </c:pt>
                <c:pt idx="6661">
                  <c:v>0.675798933299815</c:v>
                </c:pt>
                <c:pt idx="6662">
                  <c:v>0.675798933299815</c:v>
                </c:pt>
                <c:pt idx="6663">
                  <c:v>0.675798933299815</c:v>
                </c:pt>
                <c:pt idx="6664">
                  <c:v>0.675798933299815</c:v>
                </c:pt>
                <c:pt idx="6665">
                  <c:v>0.675798933299815</c:v>
                </c:pt>
                <c:pt idx="6666">
                  <c:v>0.675798933299815</c:v>
                </c:pt>
                <c:pt idx="6667">
                  <c:v>0.675798933299815</c:v>
                </c:pt>
                <c:pt idx="6668">
                  <c:v>0.675798933299815</c:v>
                </c:pt>
                <c:pt idx="6669">
                  <c:v>0.675798933299815</c:v>
                </c:pt>
                <c:pt idx="6670">
                  <c:v>0.675798933299815</c:v>
                </c:pt>
                <c:pt idx="6671">
                  <c:v>0.675798933299815</c:v>
                </c:pt>
                <c:pt idx="6672">
                  <c:v>0.675798933299815</c:v>
                </c:pt>
                <c:pt idx="6673">
                  <c:v>0.675798933299815</c:v>
                </c:pt>
                <c:pt idx="6674">
                  <c:v>0.675798933299815</c:v>
                </c:pt>
                <c:pt idx="6675">
                  <c:v>0.675798933299815</c:v>
                </c:pt>
                <c:pt idx="6676">
                  <c:v>0.675798933299815</c:v>
                </c:pt>
                <c:pt idx="6677">
                  <c:v>0.675798933299815</c:v>
                </c:pt>
                <c:pt idx="6678">
                  <c:v>0.675798933299815</c:v>
                </c:pt>
                <c:pt idx="6679">
                  <c:v>0.675798933299815</c:v>
                </c:pt>
                <c:pt idx="6680">
                  <c:v>0.675798933299815</c:v>
                </c:pt>
                <c:pt idx="6681">
                  <c:v>0.675798933299815</c:v>
                </c:pt>
                <c:pt idx="6682">
                  <c:v>0.675798933299815</c:v>
                </c:pt>
                <c:pt idx="6683">
                  <c:v>0.675798933299815</c:v>
                </c:pt>
                <c:pt idx="6684">
                  <c:v>0.675798933299815</c:v>
                </c:pt>
                <c:pt idx="6685">
                  <c:v>0.675798933299815</c:v>
                </c:pt>
                <c:pt idx="6686">
                  <c:v>0.675798933299815</c:v>
                </c:pt>
                <c:pt idx="6687">
                  <c:v>0.675798933299815</c:v>
                </c:pt>
                <c:pt idx="6688">
                  <c:v>0.675798933299815</c:v>
                </c:pt>
                <c:pt idx="6689">
                  <c:v>0.675798933299815</c:v>
                </c:pt>
                <c:pt idx="6690">
                  <c:v>0.675798933299815</c:v>
                </c:pt>
                <c:pt idx="6691">
                  <c:v>0.675798933299815</c:v>
                </c:pt>
                <c:pt idx="6692">
                  <c:v>0.675798933299815</c:v>
                </c:pt>
                <c:pt idx="6693">
                  <c:v>0.675798933299815</c:v>
                </c:pt>
                <c:pt idx="6694">
                  <c:v>0.675798933299815</c:v>
                </c:pt>
                <c:pt idx="6695">
                  <c:v>0.675798933299815</c:v>
                </c:pt>
                <c:pt idx="6696">
                  <c:v>0.675798933299815</c:v>
                </c:pt>
                <c:pt idx="6697">
                  <c:v>0.675798933299815</c:v>
                </c:pt>
                <c:pt idx="6698">
                  <c:v>0.675798933299815</c:v>
                </c:pt>
                <c:pt idx="6699">
                  <c:v>0.675798933299815</c:v>
                </c:pt>
                <c:pt idx="6700">
                  <c:v>0.675798933299815</c:v>
                </c:pt>
                <c:pt idx="6701">
                  <c:v>0.675798933299815</c:v>
                </c:pt>
                <c:pt idx="6702">
                  <c:v>0.675798933299815</c:v>
                </c:pt>
                <c:pt idx="6703">
                  <c:v>0.675798933299815</c:v>
                </c:pt>
                <c:pt idx="6704">
                  <c:v>0.675798933299815</c:v>
                </c:pt>
                <c:pt idx="6705">
                  <c:v>0.675798933299815</c:v>
                </c:pt>
                <c:pt idx="6706">
                  <c:v>0.675798933299815</c:v>
                </c:pt>
                <c:pt idx="6707">
                  <c:v>0.675798933299815</c:v>
                </c:pt>
                <c:pt idx="6708">
                  <c:v>0.675798933299815</c:v>
                </c:pt>
                <c:pt idx="6709">
                  <c:v>0.675798933299815</c:v>
                </c:pt>
                <c:pt idx="6710">
                  <c:v>0.675798933299815</c:v>
                </c:pt>
                <c:pt idx="6711">
                  <c:v>0.675798933299815</c:v>
                </c:pt>
                <c:pt idx="6712">
                  <c:v>0.675798933299815</c:v>
                </c:pt>
                <c:pt idx="6713">
                  <c:v>0.675798933299815</c:v>
                </c:pt>
                <c:pt idx="6714">
                  <c:v>0.675798933299815</c:v>
                </c:pt>
                <c:pt idx="6715">
                  <c:v>0.675798933299815</c:v>
                </c:pt>
                <c:pt idx="6716">
                  <c:v>0.675798933299815</c:v>
                </c:pt>
                <c:pt idx="6717">
                  <c:v>0.675798933299815</c:v>
                </c:pt>
                <c:pt idx="6718">
                  <c:v>0.675798933299815</c:v>
                </c:pt>
                <c:pt idx="6719">
                  <c:v>0.675798933299815</c:v>
                </c:pt>
                <c:pt idx="6720">
                  <c:v>0.675798933299815</c:v>
                </c:pt>
                <c:pt idx="6721">
                  <c:v>0.675798933299815</c:v>
                </c:pt>
                <c:pt idx="6722">
                  <c:v>0.675798933299815</c:v>
                </c:pt>
                <c:pt idx="6723">
                  <c:v>0.675798933299815</c:v>
                </c:pt>
                <c:pt idx="6724">
                  <c:v>0.675798933299815</c:v>
                </c:pt>
                <c:pt idx="6725">
                  <c:v>0.675798933299815</c:v>
                </c:pt>
                <c:pt idx="6726">
                  <c:v>0.675798933299815</c:v>
                </c:pt>
                <c:pt idx="6727">
                  <c:v>0.675798933299815</c:v>
                </c:pt>
                <c:pt idx="6728">
                  <c:v>0.675798933299815</c:v>
                </c:pt>
                <c:pt idx="6729">
                  <c:v>0.675798933299815</c:v>
                </c:pt>
                <c:pt idx="6730">
                  <c:v>0.675798933299815</c:v>
                </c:pt>
                <c:pt idx="6731">
                  <c:v>0.675798933299815</c:v>
                </c:pt>
                <c:pt idx="6732">
                  <c:v>0.675798933299815</c:v>
                </c:pt>
                <c:pt idx="6733">
                  <c:v>0.675798933299815</c:v>
                </c:pt>
                <c:pt idx="6734">
                  <c:v>0.675798933299815</c:v>
                </c:pt>
                <c:pt idx="6735">
                  <c:v>0.675798933299815</c:v>
                </c:pt>
                <c:pt idx="6736">
                  <c:v>0.675798933299815</c:v>
                </c:pt>
                <c:pt idx="6737">
                  <c:v>0.675798933299815</c:v>
                </c:pt>
                <c:pt idx="6738">
                  <c:v>0.675798933299815</c:v>
                </c:pt>
                <c:pt idx="6739">
                  <c:v>0.675798933299815</c:v>
                </c:pt>
                <c:pt idx="6740">
                  <c:v>0.675798933299815</c:v>
                </c:pt>
                <c:pt idx="6741">
                  <c:v>0.675798933299815</c:v>
                </c:pt>
                <c:pt idx="6742">
                  <c:v>0.675798933299815</c:v>
                </c:pt>
                <c:pt idx="6743">
                  <c:v>0.675798933299815</c:v>
                </c:pt>
                <c:pt idx="6744">
                  <c:v>0.675798933299815</c:v>
                </c:pt>
                <c:pt idx="6745">
                  <c:v>0.675798933299815</c:v>
                </c:pt>
                <c:pt idx="6746">
                  <c:v>0.675798933299815</c:v>
                </c:pt>
                <c:pt idx="6747">
                  <c:v>0.675798933299815</c:v>
                </c:pt>
                <c:pt idx="6748">
                  <c:v>0.675798933299815</c:v>
                </c:pt>
                <c:pt idx="6749">
                  <c:v>0.675798933299815</c:v>
                </c:pt>
                <c:pt idx="6750">
                  <c:v>0.675798933299815</c:v>
                </c:pt>
                <c:pt idx="6751">
                  <c:v>0.675798933299815</c:v>
                </c:pt>
                <c:pt idx="6752">
                  <c:v>0.675798933299815</c:v>
                </c:pt>
                <c:pt idx="6753">
                  <c:v>0.675798933299815</c:v>
                </c:pt>
                <c:pt idx="6754">
                  <c:v>0.675798933299815</c:v>
                </c:pt>
                <c:pt idx="6755">
                  <c:v>0.675798933299815</c:v>
                </c:pt>
                <c:pt idx="6756">
                  <c:v>0.675798933299815</c:v>
                </c:pt>
                <c:pt idx="6757">
                  <c:v>0.675798933299815</c:v>
                </c:pt>
                <c:pt idx="6758">
                  <c:v>0.675798933299815</c:v>
                </c:pt>
                <c:pt idx="6759">
                  <c:v>0.675798933299815</c:v>
                </c:pt>
                <c:pt idx="6760">
                  <c:v>0.675798933299815</c:v>
                </c:pt>
                <c:pt idx="6761">
                  <c:v>0.675798933299815</c:v>
                </c:pt>
                <c:pt idx="6762">
                  <c:v>0.675798933299815</c:v>
                </c:pt>
                <c:pt idx="6763">
                  <c:v>0.675798933299815</c:v>
                </c:pt>
                <c:pt idx="6764">
                  <c:v>0.675798933299815</c:v>
                </c:pt>
                <c:pt idx="6765">
                  <c:v>0.675798933299815</c:v>
                </c:pt>
                <c:pt idx="6766">
                  <c:v>0.675798933299815</c:v>
                </c:pt>
                <c:pt idx="6767">
                  <c:v>0.675798933299815</c:v>
                </c:pt>
                <c:pt idx="6768">
                  <c:v>0.675798933299815</c:v>
                </c:pt>
                <c:pt idx="6769">
                  <c:v>0.675798933299815</c:v>
                </c:pt>
                <c:pt idx="6770">
                  <c:v>0.675798933299815</c:v>
                </c:pt>
                <c:pt idx="6771">
                  <c:v>0.675798933299815</c:v>
                </c:pt>
                <c:pt idx="6772">
                  <c:v>0.675798933299815</c:v>
                </c:pt>
                <c:pt idx="6773">
                  <c:v>0.675798933299815</c:v>
                </c:pt>
                <c:pt idx="6774">
                  <c:v>0.675798933299815</c:v>
                </c:pt>
                <c:pt idx="6775">
                  <c:v>0.675798933299815</c:v>
                </c:pt>
                <c:pt idx="6776">
                  <c:v>0.675798933299815</c:v>
                </c:pt>
                <c:pt idx="6777">
                  <c:v>0.675798933299815</c:v>
                </c:pt>
                <c:pt idx="6778">
                  <c:v>0.675798933299815</c:v>
                </c:pt>
                <c:pt idx="6779">
                  <c:v>0.675798933299815</c:v>
                </c:pt>
                <c:pt idx="6780">
                  <c:v>0.675798933299815</c:v>
                </c:pt>
                <c:pt idx="6781">
                  <c:v>0.675798933299815</c:v>
                </c:pt>
                <c:pt idx="6782">
                  <c:v>0.675798933299815</c:v>
                </c:pt>
                <c:pt idx="6783">
                  <c:v>0.675798933299815</c:v>
                </c:pt>
                <c:pt idx="6784">
                  <c:v>0.675798933299815</c:v>
                </c:pt>
                <c:pt idx="6785">
                  <c:v>0.675798933299815</c:v>
                </c:pt>
                <c:pt idx="6786">
                  <c:v>0.675798933299815</c:v>
                </c:pt>
                <c:pt idx="6787">
                  <c:v>0.675798933299815</c:v>
                </c:pt>
                <c:pt idx="6788">
                  <c:v>0.675798933299815</c:v>
                </c:pt>
                <c:pt idx="6789">
                  <c:v>0.675798933299815</c:v>
                </c:pt>
                <c:pt idx="6790">
                  <c:v>0.675798933299815</c:v>
                </c:pt>
                <c:pt idx="6791">
                  <c:v>0.675798933299815</c:v>
                </c:pt>
                <c:pt idx="6792">
                  <c:v>0.675798933299815</c:v>
                </c:pt>
                <c:pt idx="6793">
                  <c:v>0.675798933299815</c:v>
                </c:pt>
                <c:pt idx="6794">
                  <c:v>0.675798933299815</c:v>
                </c:pt>
                <c:pt idx="6795">
                  <c:v>0.675798933299815</c:v>
                </c:pt>
                <c:pt idx="6796">
                  <c:v>0.675798933299815</c:v>
                </c:pt>
                <c:pt idx="6797">
                  <c:v>0.675798933299815</c:v>
                </c:pt>
                <c:pt idx="6798">
                  <c:v>0.675798933299815</c:v>
                </c:pt>
                <c:pt idx="6799">
                  <c:v>0.675798933299815</c:v>
                </c:pt>
                <c:pt idx="6800">
                  <c:v>0.675798933299815</c:v>
                </c:pt>
                <c:pt idx="6801">
                  <c:v>0.675798933299815</c:v>
                </c:pt>
                <c:pt idx="6802">
                  <c:v>0.675798933299815</c:v>
                </c:pt>
                <c:pt idx="6803">
                  <c:v>0.675798933299815</c:v>
                </c:pt>
                <c:pt idx="6804">
                  <c:v>0.675798933299815</c:v>
                </c:pt>
                <c:pt idx="6805">
                  <c:v>0.675798933299815</c:v>
                </c:pt>
                <c:pt idx="6806">
                  <c:v>0.675798933299815</c:v>
                </c:pt>
                <c:pt idx="6807">
                  <c:v>0.675798933299815</c:v>
                </c:pt>
                <c:pt idx="6808">
                  <c:v>0.675798933299815</c:v>
                </c:pt>
                <c:pt idx="6809">
                  <c:v>0.675798933299815</c:v>
                </c:pt>
                <c:pt idx="6810">
                  <c:v>0.675798933299815</c:v>
                </c:pt>
                <c:pt idx="6811">
                  <c:v>0.675798933299815</c:v>
                </c:pt>
                <c:pt idx="6812">
                  <c:v>0.675798933299815</c:v>
                </c:pt>
                <c:pt idx="6813">
                  <c:v>0.675798933299815</c:v>
                </c:pt>
                <c:pt idx="6814">
                  <c:v>0.675798933299815</c:v>
                </c:pt>
                <c:pt idx="6815">
                  <c:v>0.675798933299815</c:v>
                </c:pt>
                <c:pt idx="6816">
                  <c:v>0.675798933299815</c:v>
                </c:pt>
                <c:pt idx="6817">
                  <c:v>0.675798933299815</c:v>
                </c:pt>
                <c:pt idx="6818">
                  <c:v>0.675798933299815</c:v>
                </c:pt>
                <c:pt idx="6819">
                  <c:v>0.675798933299815</c:v>
                </c:pt>
                <c:pt idx="6820">
                  <c:v>0.675798933299815</c:v>
                </c:pt>
                <c:pt idx="6821">
                  <c:v>0.675798933299815</c:v>
                </c:pt>
                <c:pt idx="6822">
                  <c:v>0.675798933299815</c:v>
                </c:pt>
                <c:pt idx="6823">
                  <c:v>0.675798933299815</c:v>
                </c:pt>
                <c:pt idx="6824">
                  <c:v>0.675798933299815</c:v>
                </c:pt>
                <c:pt idx="6825">
                  <c:v>0.675798933299815</c:v>
                </c:pt>
                <c:pt idx="6826">
                  <c:v>0.675798933299815</c:v>
                </c:pt>
                <c:pt idx="6827">
                  <c:v>0.675798933299815</c:v>
                </c:pt>
                <c:pt idx="6828">
                  <c:v>0.675798933299815</c:v>
                </c:pt>
                <c:pt idx="6829">
                  <c:v>0.675798933299815</c:v>
                </c:pt>
                <c:pt idx="6830">
                  <c:v>0.675798933299815</c:v>
                </c:pt>
                <c:pt idx="6831">
                  <c:v>0.675798933299815</c:v>
                </c:pt>
                <c:pt idx="6832">
                  <c:v>0.675798933299815</c:v>
                </c:pt>
                <c:pt idx="6833">
                  <c:v>0.675798933299815</c:v>
                </c:pt>
                <c:pt idx="6834">
                  <c:v>0.675798933299815</c:v>
                </c:pt>
                <c:pt idx="6835">
                  <c:v>0.675798933299815</c:v>
                </c:pt>
                <c:pt idx="6836">
                  <c:v>0.675798933299815</c:v>
                </c:pt>
                <c:pt idx="6837">
                  <c:v>0.675798933299815</c:v>
                </c:pt>
                <c:pt idx="6838">
                  <c:v>0.675798933299815</c:v>
                </c:pt>
                <c:pt idx="6839">
                  <c:v>0.675798933299815</c:v>
                </c:pt>
                <c:pt idx="6840">
                  <c:v>0.675798933299815</c:v>
                </c:pt>
                <c:pt idx="6841">
                  <c:v>0.675798933299815</c:v>
                </c:pt>
                <c:pt idx="6842">
                  <c:v>0.675798933299815</c:v>
                </c:pt>
                <c:pt idx="6843">
                  <c:v>0.675798933299815</c:v>
                </c:pt>
                <c:pt idx="6844">
                  <c:v>0.675798933299815</c:v>
                </c:pt>
                <c:pt idx="6845">
                  <c:v>0.675798933299815</c:v>
                </c:pt>
                <c:pt idx="6846">
                  <c:v>0.675798933299815</c:v>
                </c:pt>
                <c:pt idx="6847">
                  <c:v>0.675798933299815</c:v>
                </c:pt>
                <c:pt idx="6848">
                  <c:v>0.675798933299815</c:v>
                </c:pt>
                <c:pt idx="6849">
                  <c:v>0.675798933299815</c:v>
                </c:pt>
                <c:pt idx="6850">
                  <c:v>0.675798933299815</c:v>
                </c:pt>
                <c:pt idx="6851">
                  <c:v>0.675798933299815</c:v>
                </c:pt>
                <c:pt idx="6852">
                  <c:v>0.675798933299815</c:v>
                </c:pt>
                <c:pt idx="6853">
                  <c:v>0.675798933299815</c:v>
                </c:pt>
                <c:pt idx="6854">
                  <c:v>0.675798933299815</c:v>
                </c:pt>
                <c:pt idx="6855">
                  <c:v>0.675798933299815</c:v>
                </c:pt>
                <c:pt idx="6856">
                  <c:v>0.675798933299815</c:v>
                </c:pt>
                <c:pt idx="6857">
                  <c:v>0.675798933299815</c:v>
                </c:pt>
                <c:pt idx="6858">
                  <c:v>0.675798933299815</c:v>
                </c:pt>
                <c:pt idx="6859">
                  <c:v>0.675798933299815</c:v>
                </c:pt>
                <c:pt idx="6860">
                  <c:v>0.675798933299815</c:v>
                </c:pt>
                <c:pt idx="6861">
                  <c:v>0.675798933299815</c:v>
                </c:pt>
                <c:pt idx="6862">
                  <c:v>0.675798933299815</c:v>
                </c:pt>
                <c:pt idx="6863">
                  <c:v>0.675798933299815</c:v>
                </c:pt>
                <c:pt idx="6864">
                  <c:v>0.675798933299815</c:v>
                </c:pt>
                <c:pt idx="6865">
                  <c:v>0.675798933299815</c:v>
                </c:pt>
                <c:pt idx="6866">
                  <c:v>0.675798933299815</c:v>
                </c:pt>
                <c:pt idx="6867">
                  <c:v>0.675798933299815</c:v>
                </c:pt>
                <c:pt idx="6868">
                  <c:v>0.675798933299815</c:v>
                </c:pt>
                <c:pt idx="6869">
                  <c:v>0.675798933299815</c:v>
                </c:pt>
                <c:pt idx="6870">
                  <c:v>0.675798933299815</c:v>
                </c:pt>
                <c:pt idx="6871">
                  <c:v>0.675798933299815</c:v>
                </c:pt>
                <c:pt idx="6872">
                  <c:v>0.675798933299815</c:v>
                </c:pt>
                <c:pt idx="6873">
                  <c:v>0.675798933299815</c:v>
                </c:pt>
                <c:pt idx="6874">
                  <c:v>0.675798933299815</c:v>
                </c:pt>
                <c:pt idx="6875">
                  <c:v>0.675798933299815</c:v>
                </c:pt>
                <c:pt idx="6876">
                  <c:v>0.675798933299815</c:v>
                </c:pt>
                <c:pt idx="6877">
                  <c:v>0.675798933299815</c:v>
                </c:pt>
                <c:pt idx="6878">
                  <c:v>0.675798933299815</c:v>
                </c:pt>
                <c:pt idx="6879">
                  <c:v>0.675798933299815</c:v>
                </c:pt>
                <c:pt idx="6880">
                  <c:v>0.675798933299815</c:v>
                </c:pt>
                <c:pt idx="6881">
                  <c:v>0.675798933299815</c:v>
                </c:pt>
                <c:pt idx="6882">
                  <c:v>0.675798933299815</c:v>
                </c:pt>
                <c:pt idx="6883">
                  <c:v>0.675798933299815</c:v>
                </c:pt>
                <c:pt idx="6884">
                  <c:v>0.675798933299815</c:v>
                </c:pt>
                <c:pt idx="6885">
                  <c:v>0.675798933299815</c:v>
                </c:pt>
                <c:pt idx="6886">
                  <c:v>0.675798933299815</c:v>
                </c:pt>
                <c:pt idx="6887">
                  <c:v>0.675798933299815</c:v>
                </c:pt>
                <c:pt idx="6888">
                  <c:v>0.675798933299815</c:v>
                </c:pt>
                <c:pt idx="6889">
                  <c:v>0.675798933299815</c:v>
                </c:pt>
                <c:pt idx="6890">
                  <c:v>0.675798933299815</c:v>
                </c:pt>
                <c:pt idx="6891">
                  <c:v>0.675798933299815</c:v>
                </c:pt>
                <c:pt idx="6892">
                  <c:v>0.675798933299815</c:v>
                </c:pt>
                <c:pt idx="6893">
                  <c:v>0.675798933299815</c:v>
                </c:pt>
                <c:pt idx="6894">
                  <c:v>0.675798933299815</c:v>
                </c:pt>
                <c:pt idx="6895">
                  <c:v>0.675798933299815</c:v>
                </c:pt>
                <c:pt idx="6896">
                  <c:v>0.675798933299815</c:v>
                </c:pt>
                <c:pt idx="6897">
                  <c:v>0.675798933299815</c:v>
                </c:pt>
                <c:pt idx="6898">
                  <c:v>0.675798933299815</c:v>
                </c:pt>
                <c:pt idx="6899">
                  <c:v>0.675798933299815</c:v>
                </c:pt>
                <c:pt idx="6900">
                  <c:v>0.675798933299815</c:v>
                </c:pt>
                <c:pt idx="6901">
                  <c:v>0.675798933299815</c:v>
                </c:pt>
                <c:pt idx="6902">
                  <c:v>0.675798933299815</c:v>
                </c:pt>
                <c:pt idx="6903">
                  <c:v>0.675798933299815</c:v>
                </c:pt>
                <c:pt idx="6904">
                  <c:v>0.675798933299815</c:v>
                </c:pt>
                <c:pt idx="6905">
                  <c:v>0.675798933299815</c:v>
                </c:pt>
                <c:pt idx="6906">
                  <c:v>0.675798933299815</c:v>
                </c:pt>
                <c:pt idx="6907">
                  <c:v>0.675798933299815</c:v>
                </c:pt>
                <c:pt idx="6908">
                  <c:v>0.675798933299815</c:v>
                </c:pt>
                <c:pt idx="6909">
                  <c:v>0.675798933299815</c:v>
                </c:pt>
                <c:pt idx="6910">
                  <c:v>0.675798933299815</c:v>
                </c:pt>
                <c:pt idx="6911">
                  <c:v>0.675798933299815</c:v>
                </c:pt>
                <c:pt idx="6912">
                  <c:v>0.675798933299815</c:v>
                </c:pt>
                <c:pt idx="6913">
                  <c:v>0.675798933299815</c:v>
                </c:pt>
                <c:pt idx="6914">
                  <c:v>0.675798933299815</c:v>
                </c:pt>
                <c:pt idx="6915">
                  <c:v>0.675798933299815</c:v>
                </c:pt>
                <c:pt idx="6916">
                  <c:v>0.675798933299815</c:v>
                </c:pt>
                <c:pt idx="6917">
                  <c:v>0.675798933299815</c:v>
                </c:pt>
                <c:pt idx="6918">
                  <c:v>0.675798933299815</c:v>
                </c:pt>
                <c:pt idx="6919">
                  <c:v>0.675798933299815</c:v>
                </c:pt>
                <c:pt idx="6920">
                  <c:v>0.675798933299815</c:v>
                </c:pt>
                <c:pt idx="6921">
                  <c:v>0.675798933299815</c:v>
                </c:pt>
                <c:pt idx="6922">
                  <c:v>0.675798933299815</c:v>
                </c:pt>
                <c:pt idx="6923">
                  <c:v>0.675798933299815</c:v>
                </c:pt>
                <c:pt idx="6924">
                  <c:v>0.675798933299815</c:v>
                </c:pt>
                <c:pt idx="6925">
                  <c:v>0.675798933299815</c:v>
                </c:pt>
                <c:pt idx="6926">
                  <c:v>0.675798933299815</c:v>
                </c:pt>
                <c:pt idx="6927">
                  <c:v>0.675798933299815</c:v>
                </c:pt>
                <c:pt idx="6928">
                  <c:v>0.675798933299815</c:v>
                </c:pt>
                <c:pt idx="6929">
                  <c:v>0.675798933299815</c:v>
                </c:pt>
                <c:pt idx="6930">
                  <c:v>0.675798933299815</c:v>
                </c:pt>
                <c:pt idx="6931">
                  <c:v>0.675798933299815</c:v>
                </c:pt>
                <c:pt idx="6932">
                  <c:v>0.675798933299815</c:v>
                </c:pt>
                <c:pt idx="6933">
                  <c:v>0.675798933299815</c:v>
                </c:pt>
                <c:pt idx="6934">
                  <c:v>0.675798933299815</c:v>
                </c:pt>
                <c:pt idx="6935">
                  <c:v>0.675798933299815</c:v>
                </c:pt>
                <c:pt idx="6936">
                  <c:v>0.675798933299815</c:v>
                </c:pt>
                <c:pt idx="6937">
                  <c:v>0.675798933299815</c:v>
                </c:pt>
                <c:pt idx="6938">
                  <c:v>0.675798933299815</c:v>
                </c:pt>
                <c:pt idx="6939">
                  <c:v>0.675798933299815</c:v>
                </c:pt>
                <c:pt idx="6940">
                  <c:v>0.675798933299815</c:v>
                </c:pt>
                <c:pt idx="6941">
                  <c:v>0.675798933299815</c:v>
                </c:pt>
                <c:pt idx="6942">
                  <c:v>0.675798933299815</c:v>
                </c:pt>
                <c:pt idx="6943">
                  <c:v>0.675798933299815</c:v>
                </c:pt>
                <c:pt idx="6944">
                  <c:v>0.675798933299815</c:v>
                </c:pt>
                <c:pt idx="6945">
                  <c:v>0.675798933299815</c:v>
                </c:pt>
                <c:pt idx="6946">
                  <c:v>0.675798933299815</c:v>
                </c:pt>
                <c:pt idx="6947">
                  <c:v>0.675798933299815</c:v>
                </c:pt>
                <c:pt idx="6948">
                  <c:v>0.675798933299815</c:v>
                </c:pt>
                <c:pt idx="6949">
                  <c:v>0.675798933299815</c:v>
                </c:pt>
                <c:pt idx="6950">
                  <c:v>0.675798933299815</c:v>
                </c:pt>
                <c:pt idx="6951">
                  <c:v>0.675798933299815</c:v>
                </c:pt>
                <c:pt idx="6952">
                  <c:v>0.675798933299815</c:v>
                </c:pt>
                <c:pt idx="6953">
                  <c:v>0.675798933299815</c:v>
                </c:pt>
                <c:pt idx="6954">
                  <c:v>0.675798933299815</c:v>
                </c:pt>
                <c:pt idx="6955">
                  <c:v>0.675798933299815</c:v>
                </c:pt>
                <c:pt idx="6956">
                  <c:v>0.675798933299815</c:v>
                </c:pt>
                <c:pt idx="6957">
                  <c:v>0.675798933299815</c:v>
                </c:pt>
                <c:pt idx="6958">
                  <c:v>0.675798933299815</c:v>
                </c:pt>
                <c:pt idx="6959">
                  <c:v>0.675798933299815</c:v>
                </c:pt>
                <c:pt idx="6960">
                  <c:v>0.675798933299815</c:v>
                </c:pt>
                <c:pt idx="6961">
                  <c:v>0.675798933299815</c:v>
                </c:pt>
                <c:pt idx="6962">
                  <c:v>0.675798933299815</c:v>
                </c:pt>
                <c:pt idx="6963">
                  <c:v>0.675798933299815</c:v>
                </c:pt>
                <c:pt idx="6964">
                  <c:v>0.675798933299815</c:v>
                </c:pt>
                <c:pt idx="6965">
                  <c:v>0.675798933299815</c:v>
                </c:pt>
                <c:pt idx="6966">
                  <c:v>0.675798933299815</c:v>
                </c:pt>
                <c:pt idx="6967">
                  <c:v>0.675798933299815</c:v>
                </c:pt>
                <c:pt idx="6968">
                  <c:v>0.675798933299815</c:v>
                </c:pt>
                <c:pt idx="6969">
                  <c:v>0.675798933299815</c:v>
                </c:pt>
                <c:pt idx="6970">
                  <c:v>0.675798933299815</c:v>
                </c:pt>
                <c:pt idx="6971">
                  <c:v>0.675798933299815</c:v>
                </c:pt>
                <c:pt idx="6972">
                  <c:v>0.675798933299815</c:v>
                </c:pt>
                <c:pt idx="6973">
                  <c:v>0.675798933299815</c:v>
                </c:pt>
                <c:pt idx="6974">
                  <c:v>0.675798933299815</c:v>
                </c:pt>
                <c:pt idx="6975">
                  <c:v>0.675798933299815</c:v>
                </c:pt>
                <c:pt idx="6976">
                  <c:v>0.675798933299815</c:v>
                </c:pt>
                <c:pt idx="6977">
                  <c:v>0.675798933299815</c:v>
                </c:pt>
                <c:pt idx="6978">
                  <c:v>0.675798933299815</c:v>
                </c:pt>
                <c:pt idx="6979">
                  <c:v>0.675798933299815</c:v>
                </c:pt>
                <c:pt idx="6980">
                  <c:v>0.675798933299815</c:v>
                </c:pt>
                <c:pt idx="6981">
                  <c:v>0.675798933299815</c:v>
                </c:pt>
                <c:pt idx="6982">
                  <c:v>0.675798933299815</c:v>
                </c:pt>
                <c:pt idx="6983">
                  <c:v>0.675798933299815</c:v>
                </c:pt>
                <c:pt idx="6984">
                  <c:v>0.675798933299815</c:v>
                </c:pt>
                <c:pt idx="6985">
                  <c:v>0.675798933299815</c:v>
                </c:pt>
                <c:pt idx="6986">
                  <c:v>0.675798933299815</c:v>
                </c:pt>
                <c:pt idx="6987">
                  <c:v>0.675798933299815</c:v>
                </c:pt>
                <c:pt idx="6988">
                  <c:v>0.675798933299815</c:v>
                </c:pt>
                <c:pt idx="6989">
                  <c:v>0.675798933299815</c:v>
                </c:pt>
                <c:pt idx="6990">
                  <c:v>0.675798933299815</c:v>
                </c:pt>
                <c:pt idx="6991">
                  <c:v>0.675798933299815</c:v>
                </c:pt>
                <c:pt idx="6992">
                  <c:v>0.675798933299815</c:v>
                </c:pt>
                <c:pt idx="6993">
                  <c:v>0.675798933299815</c:v>
                </c:pt>
                <c:pt idx="6994">
                  <c:v>0.675798933299815</c:v>
                </c:pt>
                <c:pt idx="6995">
                  <c:v>0.675798933299815</c:v>
                </c:pt>
                <c:pt idx="6996">
                  <c:v>0.675798933299815</c:v>
                </c:pt>
                <c:pt idx="6997">
                  <c:v>0.675798933299815</c:v>
                </c:pt>
                <c:pt idx="6998">
                  <c:v>0.675798933299815</c:v>
                </c:pt>
                <c:pt idx="6999">
                  <c:v>0.675798933299815</c:v>
                </c:pt>
                <c:pt idx="7000">
                  <c:v>0.675798933299815</c:v>
                </c:pt>
                <c:pt idx="7001">
                  <c:v>0.675798933299815</c:v>
                </c:pt>
                <c:pt idx="7002">
                  <c:v>0.675798933299815</c:v>
                </c:pt>
                <c:pt idx="7003">
                  <c:v>0.675798933299815</c:v>
                </c:pt>
                <c:pt idx="7004">
                  <c:v>0.675798933299815</c:v>
                </c:pt>
                <c:pt idx="7005">
                  <c:v>0.675798933299815</c:v>
                </c:pt>
                <c:pt idx="7006">
                  <c:v>0.675798933299815</c:v>
                </c:pt>
                <c:pt idx="7007">
                  <c:v>0.675798933299815</c:v>
                </c:pt>
                <c:pt idx="7008">
                  <c:v>0.675798933299815</c:v>
                </c:pt>
                <c:pt idx="7009">
                  <c:v>0.675798933299815</c:v>
                </c:pt>
                <c:pt idx="7010">
                  <c:v>0.675798933299815</c:v>
                </c:pt>
                <c:pt idx="7011">
                  <c:v>0.675798933299815</c:v>
                </c:pt>
                <c:pt idx="7012">
                  <c:v>0.675798933299815</c:v>
                </c:pt>
                <c:pt idx="7013">
                  <c:v>0.675798933299815</c:v>
                </c:pt>
                <c:pt idx="7014">
                  <c:v>0.675798933299815</c:v>
                </c:pt>
                <c:pt idx="7015">
                  <c:v>0.675798933299815</c:v>
                </c:pt>
                <c:pt idx="7016">
                  <c:v>0.675798933299815</c:v>
                </c:pt>
                <c:pt idx="7017">
                  <c:v>0.675798933299815</c:v>
                </c:pt>
                <c:pt idx="7018">
                  <c:v>0.675798933299815</c:v>
                </c:pt>
                <c:pt idx="7019">
                  <c:v>0.675798933299815</c:v>
                </c:pt>
                <c:pt idx="7020">
                  <c:v>0.675798933299815</c:v>
                </c:pt>
                <c:pt idx="7021">
                  <c:v>0.675798933299815</c:v>
                </c:pt>
                <c:pt idx="7022">
                  <c:v>0.675798933299815</c:v>
                </c:pt>
                <c:pt idx="7023">
                  <c:v>0.675798933299815</c:v>
                </c:pt>
                <c:pt idx="7024">
                  <c:v>0.675798933299815</c:v>
                </c:pt>
                <c:pt idx="7025">
                  <c:v>0.675798933299815</c:v>
                </c:pt>
                <c:pt idx="7026">
                  <c:v>0.675798933299815</c:v>
                </c:pt>
                <c:pt idx="7027">
                  <c:v>0.675798933299815</c:v>
                </c:pt>
                <c:pt idx="7028">
                  <c:v>0.675798933299815</c:v>
                </c:pt>
                <c:pt idx="7029">
                  <c:v>0.675798933299815</c:v>
                </c:pt>
                <c:pt idx="7030">
                  <c:v>0.675798933299815</c:v>
                </c:pt>
                <c:pt idx="7031">
                  <c:v>0.675798933299815</c:v>
                </c:pt>
                <c:pt idx="7032">
                  <c:v>0.675798933299815</c:v>
                </c:pt>
                <c:pt idx="7033">
                  <c:v>0.675798933299815</c:v>
                </c:pt>
                <c:pt idx="7034">
                  <c:v>0.675798933299815</c:v>
                </c:pt>
                <c:pt idx="7035">
                  <c:v>0.675798933299815</c:v>
                </c:pt>
                <c:pt idx="7036">
                  <c:v>0.675798933299815</c:v>
                </c:pt>
                <c:pt idx="7037">
                  <c:v>0.675798933299815</c:v>
                </c:pt>
                <c:pt idx="7038">
                  <c:v>0.675798933299815</c:v>
                </c:pt>
                <c:pt idx="7039">
                  <c:v>0.675798933299815</c:v>
                </c:pt>
                <c:pt idx="7040">
                  <c:v>0.675798933299815</c:v>
                </c:pt>
                <c:pt idx="7041">
                  <c:v>0.675798933299815</c:v>
                </c:pt>
                <c:pt idx="7042">
                  <c:v>0.675798933299815</c:v>
                </c:pt>
                <c:pt idx="7043">
                  <c:v>0.675798933299815</c:v>
                </c:pt>
                <c:pt idx="7044">
                  <c:v>0.675798933299815</c:v>
                </c:pt>
                <c:pt idx="7045">
                  <c:v>0.675798933299815</c:v>
                </c:pt>
                <c:pt idx="7046">
                  <c:v>0.675798933299815</c:v>
                </c:pt>
                <c:pt idx="7047">
                  <c:v>0.675798933299815</c:v>
                </c:pt>
                <c:pt idx="7048">
                  <c:v>0.675798933299815</c:v>
                </c:pt>
                <c:pt idx="7049">
                  <c:v>0.675798933299815</c:v>
                </c:pt>
                <c:pt idx="7050">
                  <c:v>0.675798933299815</c:v>
                </c:pt>
                <c:pt idx="7051">
                  <c:v>0.675798933299815</c:v>
                </c:pt>
                <c:pt idx="7052">
                  <c:v>0.675798933299815</c:v>
                </c:pt>
                <c:pt idx="7053">
                  <c:v>0.675798933299815</c:v>
                </c:pt>
                <c:pt idx="7054">
                  <c:v>0.675798933299815</c:v>
                </c:pt>
                <c:pt idx="7055">
                  <c:v>0.675798933299815</c:v>
                </c:pt>
                <c:pt idx="7056">
                  <c:v>0.675798933299815</c:v>
                </c:pt>
                <c:pt idx="7057">
                  <c:v>0.675798933299815</c:v>
                </c:pt>
                <c:pt idx="7058">
                  <c:v>0.675798933299815</c:v>
                </c:pt>
                <c:pt idx="7059">
                  <c:v>0.675798933299815</c:v>
                </c:pt>
                <c:pt idx="7060">
                  <c:v>0.675798933299815</c:v>
                </c:pt>
                <c:pt idx="7061">
                  <c:v>0.675798933299815</c:v>
                </c:pt>
                <c:pt idx="7062">
                  <c:v>0.675798933299815</c:v>
                </c:pt>
                <c:pt idx="7063">
                  <c:v>0.675798933299815</c:v>
                </c:pt>
                <c:pt idx="7064">
                  <c:v>0.675798933299815</c:v>
                </c:pt>
                <c:pt idx="7065">
                  <c:v>0.675798933299815</c:v>
                </c:pt>
                <c:pt idx="7066">
                  <c:v>0.675798933299815</c:v>
                </c:pt>
                <c:pt idx="7067">
                  <c:v>0.675798933299815</c:v>
                </c:pt>
                <c:pt idx="7068">
                  <c:v>0.675798933299815</c:v>
                </c:pt>
                <c:pt idx="7069">
                  <c:v>0.675798933299815</c:v>
                </c:pt>
                <c:pt idx="7070">
                  <c:v>0.675798933299815</c:v>
                </c:pt>
                <c:pt idx="7071">
                  <c:v>0.675798933299815</c:v>
                </c:pt>
                <c:pt idx="7072">
                  <c:v>0.675798933299815</c:v>
                </c:pt>
                <c:pt idx="7073">
                  <c:v>0.675798933299815</c:v>
                </c:pt>
                <c:pt idx="7074">
                  <c:v>0.675798933299815</c:v>
                </c:pt>
                <c:pt idx="7075">
                  <c:v>0.675798933299815</c:v>
                </c:pt>
                <c:pt idx="7076">
                  <c:v>0.675798933299815</c:v>
                </c:pt>
                <c:pt idx="7077">
                  <c:v>0.675798933299815</c:v>
                </c:pt>
                <c:pt idx="7078">
                  <c:v>0.675798933299815</c:v>
                </c:pt>
                <c:pt idx="7079">
                  <c:v>0.675798933299815</c:v>
                </c:pt>
                <c:pt idx="7080">
                  <c:v>0.675798933299815</c:v>
                </c:pt>
                <c:pt idx="7081">
                  <c:v>0.675798933299815</c:v>
                </c:pt>
                <c:pt idx="7082">
                  <c:v>0.675798933299815</c:v>
                </c:pt>
                <c:pt idx="7083">
                  <c:v>0.675798933299815</c:v>
                </c:pt>
                <c:pt idx="7084">
                  <c:v>0.675798933299815</c:v>
                </c:pt>
                <c:pt idx="7085">
                  <c:v>0.675798933299815</c:v>
                </c:pt>
                <c:pt idx="7086">
                  <c:v>0.675798933299815</c:v>
                </c:pt>
                <c:pt idx="7087">
                  <c:v>0.675798933299815</c:v>
                </c:pt>
                <c:pt idx="7088">
                  <c:v>0.675798933299815</c:v>
                </c:pt>
                <c:pt idx="7089">
                  <c:v>0.675798933299815</c:v>
                </c:pt>
                <c:pt idx="7090">
                  <c:v>0.675798933299815</c:v>
                </c:pt>
                <c:pt idx="7091">
                  <c:v>0.675798933299815</c:v>
                </c:pt>
                <c:pt idx="7092">
                  <c:v>0.675798933299815</c:v>
                </c:pt>
                <c:pt idx="7093">
                  <c:v>0.675798933299815</c:v>
                </c:pt>
                <c:pt idx="7094">
                  <c:v>0.675798933299815</c:v>
                </c:pt>
                <c:pt idx="7095">
                  <c:v>0.675798933299815</c:v>
                </c:pt>
                <c:pt idx="7096">
                  <c:v>0.675798933299815</c:v>
                </c:pt>
                <c:pt idx="7097">
                  <c:v>0.675798933299815</c:v>
                </c:pt>
                <c:pt idx="7098">
                  <c:v>0.675798933299815</c:v>
                </c:pt>
                <c:pt idx="7099">
                  <c:v>0.675798933299815</c:v>
                </c:pt>
                <c:pt idx="7100">
                  <c:v>0.675798933299815</c:v>
                </c:pt>
                <c:pt idx="7101">
                  <c:v>0.675798933299815</c:v>
                </c:pt>
                <c:pt idx="7102">
                  <c:v>0.675798933299815</c:v>
                </c:pt>
                <c:pt idx="7103">
                  <c:v>0.675798933299815</c:v>
                </c:pt>
                <c:pt idx="7104">
                  <c:v>0.675798933299815</c:v>
                </c:pt>
                <c:pt idx="7105">
                  <c:v>0.675798933299815</c:v>
                </c:pt>
                <c:pt idx="7106">
                  <c:v>0.675798933299815</c:v>
                </c:pt>
                <c:pt idx="7107">
                  <c:v>0.675798933299815</c:v>
                </c:pt>
                <c:pt idx="7108">
                  <c:v>0.675798933299815</c:v>
                </c:pt>
                <c:pt idx="7109">
                  <c:v>0.675798933299815</c:v>
                </c:pt>
                <c:pt idx="7110">
                  <c:v>0.675798933299815</c:v>
                </c:pt>
                <c:pt idx="7111">
                  <c:v>0.675798933299815</c:v>
                </c:pt>
                <c:pt idx="7112">
                  <c:v>0.675798933299815</c:v>
                </c:pt>
                <c:pt idx="7113">
                  <c:v>0.675798933299815</c:v>
                </c:pt>
                <c:pt idx="7114">
                  <c:v>0.675798933299815</c:v>
                </c:pt>
                <c:pt idx="7115">
                  <c:v>0.675798933299815</c:v>
                </c:pt>
                <c:pt idx="7116">
                  <c:v>0.675798933299815</c:v>
                </c:pt>
                <c:pt idx="7117">
                  <c:v>0.675798933299815</c:v>
                </c:pt>
                <c:pt idx="7118">
                  <c:v>0.675798933299815</c:v>
                </c:pt>
                <c:pt idx="7119">
                  <c:v>0.675798933299815</c:v>
                </c:pt>
                <c:pt idx="7120">
                  <c:v>0.675798933299815</c:v>
                </c:pt>
                <c:pt idx="7121">
                  <c:v>0.675798933299815</c:v>
                </c:pt>
                <c:pt idx="7122">
                  <c:v>0.675798933299815</c:v>
                </c:pt>
                <c:pt idx="7123">
                  <c:v>0.675798933299815</c:v>
                </c:pt>
                <c:pt idx="7124">
                  <c:v>0.675798933299815</c:v>
                </c:pt>
                <c:pt idx="7125">
                  <c:v>0.675798933299815</c:v>
                </c:pt>
                <c:pt idx="7126">
                  <c:v>0.675798933299815</c:v>
                </c:pt>
                <c:pt idx="7127">
                  <c:v>0.675798933299815</c:v>
                </c:pt>
                <c:pt idx="7128">
                  <c:v>0.675798933299815</c:v>
                </c:pt>
                <c:pt idx="7129">
                  <c:v>0.675798933299815</c:v>
                </c:pt>
                <c:pt idx="7130">
                  <c:v>0.675798933299815</c:v>
                </c:pt>
                <c:pt idx="7131">
                  <c:v>0.675798933299815</c:v>
                </c:pt>
                <c:pt idx="7132">
                  <c:v>0.675798933299815</c:v>
                </c:pt>
                <c:pt idx="7133">
                  <c:v>0.675798933299815</c:v>
                </c:pt>
                <c:pt idx="7134">
                  <c:v>0.675798933299815</c:v>
                </c:pt>
                <c:pt idx="7135">
                  <c:v>0.675798933299815</c:v>
                </c:pt>
                <c:pt idx="7136">
                  <c:v>0.675798933299815</c:v>
                </c:pt>
                <c:pt idx="7137">
                  <c:v>0.675798933299815</c:v>
                </c:pt>
                <c:pt idx="7138">
                  <c:v>0.675798933299815</c:v>
                </c:pt>
                <c:pt idx="7139">
                  <c:v>0.675798933299815</c:v>
                </c:pt>
                <c:pt idx="7140">
                  <c:v>0.675798933299815</c:v>
                </c:pt>
                <c:pt idx="7141">
                  <c:v>0.675798933299815</c:v>
                </c:pt>
                <c:pt idx="7142">
                  <c:v>0.675798933299815</c:v>
                </c:pt>
                <c:pt idx="7143">
                  <c:v>0.675798933299815</c:v>
                </c:pt>
                <c:pt idx="7144">
                  <c:v>0.675798933299815</c:v>
                </c:pt>
                <c:pt idx="7145">
                  <c:v>0.675798933299815</c:v>
                </c:pt>
                <c:pt idx="7146">
                  <c:v>0.675798933299815</c:v>
                </c:pt>
                <c:pt idx="7147">
                  <c:v>0.675798933299815</c:v>
                </c:pt>
                <c:pt idx="7148">
                  <c:v>0.675798933299815</c:v>
                </c:pt>
                <c:pt idx="7149">
                  <c:v>0.675798933299815</c:v>
                </c:pt>
                <c:pt idx="7150">
                  <c:v>0.675798933299815</c:v>
                </c:pt>
                <c:pt idx="7151">
                  <c:v>0.675798933299815</c:v>
                </c:pt>
                <c:pt idx="7152">
                  <c:v>0.675798933299815</c:v>
                </c:pt>
                <c:pt idx="7153">
                  <c:v>0.675798933299815</c:v>
                </c:pt>
                <c:pt idx="7154">
                  <c:v>0.675798933299815</c:v>
                </c:pt>
                <c:pt idx="7155">
                  <c:v>0.675798933299815</c:v>
                </c:pt>
                <c:pt idx="7156">
                  <c:v>0.675798933299815</c:v>
                </c:pt>
                <c:pt idx="7157">
                  <c:v>0.675798933299815</c:v>
                </c:pt>
                <c:pt idx="7158">
                  <c:v>0.675798933299815</c:v>
                </c:pt>
                <c:pt idx="7159">
                  <c:v>0.675798933299815</c:v>
                </c:pt>
                <c:pt idx="7160">
                  <c:v>0.675798933299815</c:v>
                </c:pt>
                <c:pt idx="7161">
                  <c:v>0.675798933299815</c:v>
                </c:pt>
                <c:pt idx="7162">
                  <c:v>0.675798933299815</c:v>
                </c:pt>
                <c:pt idx="7163">
                  <c:v>0.675798933299815</c:v>
                </c:pt>
                <c:pt idx="7164">
                  <c:v>0.675798933299815</c:v>
                </c:pt>
                <c:pt idx="7165">
                  <c:v>0.675798933299815</c:v>
                </c:pt>
                <c:pt idx="7166">
                  <c:v>0.675798933299815</c:v>
                </c:pt>
                <c:pt idx="7167">
                  <c:v>0.675798933299815</c:v>
                </c:pt>
                <c:pt idx="7168">
                  <c:v>0.675798933299815</c:v>
                </c:pt>
                <c:pt idx="7169">
                  <c:v>0.675798933299815</c:v>
                </c:pt>
                <c:pt idx="7170">
                  <c:v>0.675798933299815</c:v>
                </c:pt>
                <c:pt idx="7171">
                  <c:v>0.675798933299815</c:v>
                </c:pt>
                <c:pt idx="7172">
                  <c:v>0.675798933299815</c:v>
                </c:pt>
                <c:pt idx="7173">
                  <c:v>0.675798933299815</c:v>
                </c:pt>
                <c:pt idx="7174">
                  <c:v>0.675798933299815</c:v>
                </c:pt>
                <c:pt idx="7175">
                  <c:v>0.675798933299815</c:v>
                </c:pt>
                <c:pt idx="7176">
                  <c:v>0.675798933299815</c:v>
                </c:pt>
                <c:pt idx="7177">
                  <c:v>0.675798933299815</c:v>
                </c:pt>
                <c:pt idx="7178">
                  <c:v>0.675798933299815</c:v>
                </c:pt>
                <c:pt idx="7179">
                  <c:v>0.675798933299815</c:v>
                </c:pt>
                <c:pt idx="7180">
                  <c:v>0.675798933299815</c:v>
                </c:pt>
                <c:pt idx="7181">
                  <c:v>0.675798933299815</c:v>
                </c:pt>
                <c:pt idx="7182">
                  <c:v>0.675798933299815</c:v>
                </c:pt>
                <c:pt idx="7183">
                  <c:v>0.675798933299815</c:v>
                </c:pt>
                <c:pt idx="7184">
                  <c:v>0.675798933299815</c:v>
                </c:pt>
                <c:pt idx="7185">
                  <c:v>0.675798933299815</c:v>
                </c:pt>
                <c:pt idx="7186">
                  <c:v>0.675798933299815</c:v>
                </c:pt>
                <c:pt idx="7187">
                  <c:v>0.675798933299815</c:v>
                </c:pt>
                <c:pt idx="7188">
                  <c:v>0.675798933299815</c:v>
                </c:pt>
                <c:pt idx="7189">
                  <c:v>0.675798933299815</c:v>
                </c:pt>
                <c:pt idx="7190">
                  <c:v>0.675798933299815</c:v>
                </c:pt>
                <c:pt idx="7191">
                  <c:v>0.675798933299815</c:v>
                </c:pt>
                <c:pt idx="7192">
                  <c:v>0.675798933299815</c:v>
                </c:pt>
                <c:pt idx="7193">
                  <c:v>0.675798933299815</c:v>
                </c:pt>
                <c:pt idx="7194">
                  <c:v>0.675798933299815</c:v>
                </c:pt>
                <c:pt idx="7195">
                  <c:v>0.675798933299815</c:v>
                </c:pt>
                <c:pt idx="7196">
                  <c:v>0.675798933299815</c:v>
                </c:pt>
                <c:pt idx="7197">
                  <c:v>0.675798933299815</c:v>
                </c:pt>
                <c:pt idx="7198">
                  <c:v>0.675798933299815</c:v>
                </c:pt>
                <c:pt idx="7199">
                  <c:v>0.675798933299815</c:v>
                </c:pt>
                <c:pt idx="7200">
                  <c:v>0.675798933299815</c:v>
                </c:pt>
                <c:pt idx="7201">
                  <c:v>0.675798933299815</c:v>
                </c:pt>
                <c:pt idx="7202">
                  <c:v>0.675798933299815</c:v>
                </c:pt>
                <c:pt idx="7203">
                  <c:v>0.675798933299815</c:v>
                </c:pt>
                <c:pt idx="7204">
                  <c:v>0.675798933299815</c:v>
                </c:pt>
                <c:pt idx="7205">
                  <c:v>0.675798933299815</c:v>
                </c:pt>
                <c:pt idx="7206">
                  <c:v>0.675798933299815</c:v>
                </c:pt>
                <c:pt idx="7207">
                  <c:v>0.675798933299815</c:v>
                </c:pt>
                <c:pt idx="7208">
                  <c:v>0.675798933299815</c:v>
                </c:pt>
                <c:pt idx="7209">
                  <c:v>0.675798933299815</c:v>
                </c:pt>
                <c:pt idx="7210">
                  <c:v>0.675798933299815</c:v>
                </c:pt>
                <c:pt idx="7211">
                  <c:v>0.675798933299815</c:v>
                </c:pt>
                <c:pt idx="7212">
                  <c:v>0.675798933299815</c:v>
                </c:pt>
                <c:pt idx="7213">
                  <c:v>0.675798933299815</c:v>
                </c:pt>
                <c:pt idx="7214">
                  <c:v>0.675798933299815</c:v>
                </c:pt>
                <c:pt idx="7215">
                  <c:v>0.675798933299815</c:v>
                </c:pt>
                <c:pt idx="7216">
                  <c:v>0.675798933299815</c:v>
                </c:pt>
                <c:pt idx="7217">
                  <c:v>0.675798933299815</c:v>
                </c:pt>
                <c:pt idx="7218">
                  <c:v>0.675798933299815</c:v>
                </c:pt>
                <c:pt idx="7219">
                  <c:v>0.675798933299815</c:v>
                </c:pt>
                <c:pt idx="7220">
                  <c:v>0.675798933299815</c:v>
                </c:pt>
                <c:pt idx="7221">
                  <c:v>0.675798933299815</c:v>
                </c:pt>
                <c:pt idx="7222">
                  <c:v>0.675798933299815</c:v>
                </c:pt>
                <c:pt idx="7223">
                  <c:v>0.675798933299815</c:v>
                </c:pt>
                <c:pt idx="7224">
                  <c:v>0.675798933299815</c:v>
                </c:pt>
                <c:pt idx="7225">
                  <c:v>0.675798933299815</c:v>
                </c:pt>
                <c:pt idx="7226">
                  <c:v>0.675798933299815</c:v>
                </c:pt>
                <c:pt idx="7227">
                  <c:v>0.675798933299815</c:v>
                </c:pt>
                <c:pt idx="7228">
                  <c:v>0.675798933299815</c:v>
                </c:pt>
                <c:pt idx="7229">
                  <c:v>0.675798933299815</c:v>
                </c:pt>
                <c:pt idx="7230">
                  <c:v>0.675798933299815</c:v>
                </c:pt>
                <c:pt idx="7231">
                  <c:v>0.675798933299815</c:v>
                </c:pt>
                <c:pt idx="7232">
                  <c:v>0.675798933299815</c:v>
                </c:pt>
                <c:pt idx="7233">
                  <c:v>0.675798933299815</c:v>
                </c:pt>
                <c:pt idx="7234">
                  <c:v>0.675798933299815</c:v>
                </c:pt>
                <c:pt idx="7235">
                  <c:v>0.675798933299815</c:v>
                </c:pt>
                <c:pt idx="7236">
                  <c:v>0.675798933299815</c:v>
                </c:pt>
                <c:pt idx="7237">
                  <c:v>0.675798933299815</c:v>
                </c:pt>
                <c:pt idx="7238">
                  <c:v>0.675798933299815</c:v>
                </c:pt>
                <c:pt idx="7239">
                  <c:v>0.675798933299815</c:v>
                </c:pt>
                <c:pt idx="7240">
                  <c:v>0.675798933299815</c:v>
                </c:pt>
                <c:pt idx="7241">
                  <c:v>0.675798933299815</c:v>
                </c:pt>
                <c:pt idx="7242">
                  <c:v>0.675798933299815</c:v>
                </c:pt>
                <c:pt idx="7243">
                  <c:v>0.675798933299815</c:v>
                </c:pt>
                <c:pt idx="7244">
                  <c:v>0.675798933299815</c:v>
                </c:pt>
                <c:pt idx="7245">
                  <c:v>0.675798933299815</c:v>
                </c:pt>
                <c:pt idx="7246">
                  <c:v>0.675798933299815</c:v>
                </c:pt>
                <c:pt idx="7247">
                  <c:v>0.675798933299815</c:v>
                </c:pt>
                <c:pt idx="7248">
                  <c:v>0.675798933299815</c:v>
                </c:pt>
                <c:pt idx="7249">
                  <c:v>0.675798933299815</c:v>
                </c:pt>
                <c:pt idx="7250">
                  <c:v>0.675798933299815</c:v>
                </c:pt>
                <c:pt idx="7251">
                  <c:v>0.675798933299815</c:v>
                </c:pt>
                <c:pt idx="7252">
                  <c:v>0.675798933299815</c:v>
                </c:pt>
                <c:pt idx="7253">
                  <c:v>0.675798933299815</c:v>
                </c:pt>
                <c:pt idx="7254">
                  <c:v>0.675798933299815</c:v>
                </c:pt>
                <c:pt idx="7255">
                  <c:v>0.675798933299815</c:v>
                </c:pt>
                <c:pt idx="7256">
                  <c:v>0.675798933299815</c:v>
                </c:pt>
                <c:pt idx="7257">
                  <c:v>0.675798933299815</c:v>
                </c:pt>
                <c:pt idx="7258">
                  <c:v>0.675798933299815</c:v>
                </c:pt>
                <c:pt idx="7259">
                  <c:v>0.675798933299815</c:v>
                </c:pt>
                <c:pt idx="7260">
                  <c:v>0.675798933299815</c:v>
                </c:pt>
                <c:pt idx="7261">
                  <c:v>0.675798933299815</c:v>
                </c:pt>
                <c:pt idx="7262">
                  <c:v>0.675798933299815</c:v>
                </c:pt>
                <c:pt idx="7263">
                  <c:v>0.675798933299815</c:v>
                </c:pt>
                <c:pt idx="7264">
                  <c:v>0.675798933299815</c:v>
                </c:pt>
                <c:pt idx="7265">
                  <c:v>0.675798933299815</c:v>
                </c:pt>
                <c:pt idx="7266">
                  <c:v>0.675798933299815</c:v>
                </c:pt>
                <c:pt idx="7267">
                  <c:v>0.675798933299815</c:v>
                </c:pt>
                <c:pt idx="7268">
                  <c:v>0.675798933299815</c:v>
                </c:pt>
                <c:pt idx="7269">
                  <c:v>0.675798933299815</c:v>
                </c:pt>
                <c:pt idx="7270">
                  <c:v>0.675798933299815</c:v>
                </c:pt>
                <c:pt idx="7271">
                  <c:v>0.675798933299815</c:v>
                </c:pt>
                <c:pt idx="7272">
                  <c:v>0.675798933299815</c:v>
                </c:pt>
                <c:pt idx="7273">
                  <c:v>0.675798933299815</c:v>
                </c:pt>
                <c:pt idx="7274">
                  <c:v>0.675798933299815</c:v>
                </c:pt>
                <c:pt idx="7275">
                  <c:v>0.675798933299815</c:v>
                </c:pt>
                <c:pt idx="7276">
                  <c:v>0.675798933299815</c:v>
                </c:pt>
                <c:pt idx="7277">
                  <c:v>0.675798933299815</c:v>
                </c:pt>
                <c:pt idx="7278">
                  <c:v>0.675798933299815</c:v>
                </c:pt>
                <c:pt idx="7279">
                  <c:v>0.675798933299815</c:v>
                </c:pt>
                <c:pt idx="7280">
                  <c:v>0.675798933299815</c:v>
                </c:pt>
                <c:pt idx="7281">
                  <c:v>0.675798933299815</c:v>
                </c:pt>
                <c:pt idx="7282">
                  <c:v>0.675798933299815</c:v>
                </c:pt>
                <c:pt idx="7283">
                  <c:v>0.675798933299815</c:v>
                </c:pt>
                <c:pt idx="7284">
                  <c:v>0.675798933299815</c:v>
                </c:pt>
                <c:pt idx="7285">
                  <c:v>0.675798933299815</c:v>
                </c:pt>
                <c:pt idx="7286">
                  <c:v>0.675798933299815</c:v>
                </c:pt>
                <c:pt idx="7287">
                  <c:v>0.675798933299815</c:v>
                </c:pt>
                <c:pt idx="7288">
                  <c:v>0.675798933299815</c:v>
                </c:pt>
                <c:pt idx="7289">
                  <c:v>0.675798933299815</c:v>
                </c:pt>
                <c:pt idx="7290">
                  <c:v>0.675798933299815</c:v>
                </c:pt>
                <c:pt idx="7291">
                  <c:v>0.675798933299815</c:v>
                </c:pt>
                <c:pt idx="7292">
                  <c:v>0.675798933299815</c:v>
                </c:pt>
                <c:pt idx="7293">
                  <c:v>0.675798933299815</c:v>
                </c:pt>
                <c:pt idx="7294">
                  <c:v>0.675798933299815</c:v>
                </c:pt>
                <c:pt idx="7295">
                  <c:v>0.675798933299815</c:v>
                </c:pt>
                <c:pt idx="7296">
                  <c:v>0.675798933299815</c:v>
                </c:pt>
                <c:pt idx="7297">
                  <c:v>0.675798933299815</c:v>
                </c:pt>
                <c:pt idx="7298">
                  <c:v>0.675798933299815</c:v>
                </c:pt>
                <c:pt idx="7299">
                  <c:v>0.675798933299815</c:v>
                </c:pt>
                <c:pt idx="7300">
                  <c:v>0.675798933299815</c:v>
                </c:pt>
                <c:pt idx="7301">
                  <c:v>0.675798933299815</c:v>
                </c:pt>
                <c:pt idx="7302">
                  <c:v>0.675798933299815</c:v>
                </c:pt>
                <c:pt idx="7303">
                  <c:v>0.675798933299815</c:v>
                </c:pt>
                <c:pt idx="7304">
                  <c:v>0.675798933299815</c:v>
                </c:pt>
                <c:pt idx="7305">
                  <c:v>0.675798933299815</c:v>
                </c:pt>
                <c:pt idx="7306">
                  <c:v>0.675798933299815</c:v>
                </c:pt>
                <c:pt idx="7307">
                  <c:v>0.675798933299815</c:v>
                </c:pt>
                <c:pt idx="7308">
                  <c:v>0.675798933299815</c:v>
                </c:pt>
                <c:pt idx="7309">
                  <c:v>0.675798933299815</c:v>
                </c:pt>
                <c:pt idx="7310">
                  <c:v>0.675798933299815</c:v>
                </c:pt>
                <c:pt idx="7311">
                  <c:v>0.675798933299815</c:v>
                </c:pt>
                <c:pt idx="7312">
                  <c:v>0.675798933299815</c:v>
                </c:pt>
                <c:pt idx="7313">
                  <c:v>0.675798933299815</c:v>
                </c:pt>
                <c:pt idx="7314">
                  <c:v>0.675798933299815</c:v>
                </c:pt>
                <c:pt idx="7315">
                  <c:v>0.675798933299815</c:v>
                </c:pt>
                <c:pt idx="7316">
                  <c:v>0.675798933299815</c:v>
                </c:pt>
                <c:pt idx="7317">
                  <c:v>0.675798933299815</c:v>
                </c:pt>
                <c:pt idx="7318">
                  <c:v>0.675798933299815</c:v>
                </c:pt>
                <c:pt idx="7319">
                  <c:v>0.675798933299815</c:v>
                </c:pt>
                <c:pt idx="7320">
                  <c:v>0.675798933299815</c:v>
                </c:pt>
                <c:pt idx="7321">
                  <c:v>0.675798933299815</c:v>
                </c:pt>
                <c:pt idx="7322">
                  <c:v>0.675798933299815</c:v>
                </c:pt>
                <c:pt idx="7323">
                  <c:v>0.675798933299815</c:v>
                </c:pt>
                <c:pt idx="7324">
                  <c:v>0.675798933299815</c:v>
                </c:pt>
                <c:pt idx="7325">
                  <c:v>0.675798933299815</c:v>
                </c:pt>
                <c:pt idx="7326">
                  <c:v>0.675798933299815</c:v>
                </c:pt>
                <c:pt idx="7327">
                  <c:v>0.675798933299815</c:v>
                </c:pt>
                <c:pt idx="7328">
                  <c:v>0.675798933299815</c:v>
                </c:pt>
                <c:pt idx="7329">
                  <c:v>0.675798933299815</c:v>
                </c:pt>
                <c:pt idx="7330">
                  <c:v>0.675798933299815</c:v>
                </c:pt>
                <c:pt idx="7331">
                  <c:v>0.675798933299815</c:v>
                </c:pt>
                <c:pt idx="7332">
                  <c:v>0.675798933299815</c:v>
                </c:pt>
                <c:pt idx="7333">
                  <c:v>0.675798933299815</c:v>
                </c:pt>
                <c:pt idx="7334">
                  <c:v>0.675798933299815</c:v>
                </c:pt>
                <c:pt idx="7335">
                  <c:v>0.675798933299815</c:v>
                </c:pt>
                <c:pt idx="7336">
                  <c:v>0.675798933299815</c:v>
                </c:pt>
                <c:pt idx="7337">
                  <c:v>0.675798933299815</c:v>
                </c:pt>
                <c:pt idx="7338">
                  <c:v>0.675798933299815</c:v>
                </c:pt>
                <c:pt idx="7339">
                  <c:v>0.675798933299815</c:v>
                </c:pt>
                <c:pt idx="7340">
                  <c:v>0.675798933299815</c:v>
                </c:pt>
                <c:pt idx="7341">
                  <c:v>0.675798933299815</c:v>
                </c:pt>
                <c:pt idx="7342">
                  <c:v>0.675798933299815</c:v>
                </c:pt>
                <c:pt idx="7343">
                  <c:v>0.675798933299815</c:v>
                </c:pt>
                <c:pt idx="7344">
                  <c:v>0.675798933299815</c:v>
                </c:pt>
                <c:pt idx="7345">
                  <c:v>0.675798933299815</c:v>
                </c:pt>
                <c:pt idx="7346">
                  <c:v>0.675798933299815</c:v>
                </c:pt>
                <c:pt idx="7347">
                  <c:v>0.675798933299815</c:v>
                </c:pt>
                <c:pt idx="7348">
                  <c:v>0.675798933299815</c:v>
                </c:pt>
                <c:pt idx="7349">
                  <c:v>0.675798933299815</c:v>
                </c:pt>
                <c:pt idx="7350">
                  <c:v>0.675798933299815</c:v>
                </c:pt>
                <c:pt idx="7351">
                  <c:v>0.675798933299815</c:v>
                </c:pt>
                <c:pt idx="7352">
                  <c:v>0.675798933299815</c:v>
                </c:pt>
                <c:pt idx="7353">
                  <c:v>0.675798933299815</c:v>
                </c:pt>
                <c:pt idx="7354">
                  <c:v>0.675798933299815</c:v>
                </c:pt>
                <c:pt idx="7355">
                  <c:v>0.675798933299815</c:v>
                </c:pt>
                <c:pt idx="7356">
                  <c:v>0.675798933299815</c:v>
                </c:pt>
                <c:pt idx="7357">
                  <c:v>0.675798933299815</c:v>
                </c:pt>
                <c:pt idx="7358">
                  <c:v>0.675798933299815</c:v>
                </c:pt>
                <c:pt idx="7359">
                  <c:v>0.675798933299815</c:v>
                </c:pt>
                <c:pt idx="7360">
                  <c:v>0.675798933299815</c:v>
                </c:pt>
                <c:pt idx="7361">
                  <c:v>0.675798933299815</c:v>
                </c:pt>
                <c:pt idx="7362">
                  <c:v>0.675798933299815</c:v>
                </c:pt>
                <c:pt idx="7363">
                  <c:v>0.675798933299815</c:v>
                </c:pt>
                <c:pt idx="7364">
                  <c:v>0.675798933299815</c:v>
                </c:pt>
                <c:pt idx="7365">
                  <c:v>0.675798933299815</c:v>
                </c:pt>
                <c:pt idx="7366">
                  <c:v>0.675798933299815</c:v>
                </c:pt>
                <c:pt idx="7367">
                  <c:v>0.675798933299815</c:v>
                </c:pt>
                <c:pt idx="7368">
                  <c:v>0.675798933299815</c:v>
                </c:pt>
                <c:pt idx="7369">
                  <c:v>0.675798933299815</c:v>
                </c:pt>
                <c:pt idx="7370">
                  <c:v>0.675798933299815</c:v>
                </c:pt>
                <c:pt idx="7371">
                  <c:v>0.675798933299815</c:v>
                </c:pt>
                <c:pt idx="7372">
                  <c:v>0.675798933299815</c:v>
                </c:pt>
                <c:pt idx="7373">
                  <c:v>0.675798933299815</c:v>
                </c:pt>
                <c:pt idx="7374">
                  <c:v>0.675798933299815</c:v>
                </c:pt>
                <c:pt idx="7375">
                  <c:v>0.675798933299815</c:v>
                </c:pt>
                <c:pt idx="7376">
                  <c:v>0.675798933299815</c:v>
                </c:pt>
                <c:pt idx="7377">
                  <c:v>0.675798933299815</c:v>
                </c:pt>
                <c:pt idx="7378">
                  <c:v>0.675798933299815</c:v>
                </c:pt>
                <c:pt idx="7379">
                  <c:v>0.675798933299815</c:v>
                </c:pt>
                <c:pt idx="7380">
                  <c:v>0.675798933299815</c:v>
                </c:pt>
                <c:pt idx="7381">
                  <c:v>0.675798933299815</c:v>
                </c:pt>
                <c:pt idx="7382">
                  <c:v>0.675798933299815</c:v>
                </c:pt>
                <c:pt idx="7383">
                  <c:v>0.675798933299815</c:v>
                </c:pt>
                <c:pt idx="7384">
                  <c:v>0.675798933299815</c:v>
                </c:pt>
                <c:pt idx="7385">
                  <c:v>0.675798933299815</c:v>
                </c:pt>
                <c:pt idx="7386">
                  <c:v>0.675798933299815</c:v>
                </c:pt>
                <c:pt idx="7387">
                  <c:v>0.675798933299815</c:v>
                </c:pt>
                <c:pt idx="7388">
                  <c:v>0.675798933299815</c:v>
                </c:pt>
                <c:pt idx="7389">
                  <c:v>0.675798933299815</c:v>
                </c:pt>
                <c:pt idx="7390">
                  <c:v>0.675798933299815</c:v>
                </c:pt>
                <c:pt idx="7391">
                  <c:v>0.675798933299815</c:v>
                </c:pt>
                <c:pt idx="7392">
                  <c:v>0.675798933299815</c:v>
                </c:pt>
                <c:pt idx="7393">
                  <c:v>0.675798933299815</c:v>
                </c:pt>
                <c:pt idx="7394">
                  <c:v>0.675798933299815</c:v>
                </c:pt>
                <c:pt idx="7395">
                  <c:v>0.675798933299815</c:v>
                </c:pt>
                <c:pt idx="7396">
                  <c:v>0.675798933299815</c:v>
                </c:pt>
                <c:pt idx="7397">
                  <c:v>0.675798933299815</c:v>
                </c:pt>
                <c:pt idx="7398">
                  <c:v>0.675798933299815</c:v>
                </c:pt>
                <c:pt idx="7399">
                  <c:v>0.675798933299815</c:v>
                </c:pt>
                <c:pt idx="7400">
                  <c:v>0.675798933299815</c:v>
                </c:pt>
                <c:pt idx="7401">
                  <c:v>0.675798933299815</c:v>
                </c:pt>
                <c:pt idx="7402">
                  <c:v>0.675798933299815</c:v>
                </c:pt>
                <c:pt idx="7403">
                  <c:v>0.675798933299815</c:v>
                </c:pt>
                <c:pt idx="7404">
                  <c:v>0.675798933299815</c:v>
                </c:pt>
                <c:pt idx="7405">
                  <c:v>0.675798933299815</c:v>
                </c:pt>
                <c:pt idx="7406">
                  <c:v>0.675798933299815</c:v>
                </c:pt>
                <c:pt idx="7407">
                  <c:v>0.675798933299815</c:v>
                </c:pt>
                <c:pt idx="7408">
                  <c:v>0.675798933299815</c:v>
                </c:pt>
                <c:pt idx="7409">
                  <c:v>0.675798933299815</c:v>
                </c:pt>
                <c:pt idx="7410">
                  <c:v>0.675798933299815</c:v>
                </c:pt>
                <c:pt idx="7411">
                  <c:v>0.675798933299815</c:v>
                </c:pt>
                <c:pt idx="7412">
                  <c:v>0.675798933299815</c:v>
                </c:pt>
                <c:pt idx="7413">
                  <c:v>0.675798933299815</c:v>
                </c:pt>
                <c:pt idx="7414">
                  <c:v>0.675798933299815</c:v>
                </c:pt>
                <c:pt idx="7415">
                  <c:v>0.675798933299815</c:v>
                </c:pt>
                <c:pt idx="7416">
                  <c:v>0.675798933299815</c:v>
                </c:pt>
                <c:pt idx="7417">
                  <c:v>0.675798933299815</c:v>
                </c:pt>
                <c:pt idx="7418">
                  <c:v>0.675798933299815</c:v>
                </c:pt>
                <c:pt idx="7419">
                  <c:v>0.675798933299815</c:v>
                </c:pt>
                <c:pt idx="7420">
                  <c:v>0.675798933299815</c:v>
                </c:pt>
                <c:pt idx="7421">
                  <c:v>0.675798933299815</c:v>
                </c:pt>
                <c:pt idx="7422">
                  <c:v>0.675798933299815</c:v>
                </c:pt>
                <c:pt idx="7423">
                  <c:v>0.675798933299815</c:v>
                </c:pt>
                <c:pt idx="7424">
                  <c:v>0.675798933299815</c:v>
                </c:pt>
                <c:pt idx="7425">
                  <c:v>0.675798933299815</c:v>
                </c:pt>
                <c:pt idx="7426">
                  <c:v>0.675798933299815</c:v>
                </c:pt>
                <c:pt idx="7427">
                  <c:v>0.675798933299815</c:v>
                </c:pt>
                <c:pt idx="7428">
                  <c:v>0.675798933299815</c:v>
                </c:pt>
                <c:pt idx="7429">
                  <c:v>0.675798933299815</c:v>
                </c:pt>
                <c:pt idx="7430">
                  <c:v>0.675798933299815</c:v>
                </c:pt>
                <c:pt idx="7431">
                  <c:v>0.675798933299815</c:v>
                </c:pt>
                <c:pt idx="7432">
                  <c:v>0.675798933299815</c:v>
                </c:pt>
                <c:pt idx="7433">
                  <c:v>0.675798933299815</c:v>
                </c:pt>
                <c:pt idx="7434">
                  <c:v>0.675798933299815</c:v>
                </c:pt>
                <c:pt idx="7435">
                  <c:v>0.675798933299815</c:v>
                </c:pt>
                <c:pt idx="7436">
                  <c:v>0.675798933299815</c:v>
                </c:pt>
                <c:pt idx="7437">
                  <c:v>0.675798933299815</c:v>
                </c:pt>
                <c:pt idx="7438">
                  <c:v>0.675798933299815</c:v>
                </c:pt>
                <c:pt idx="7439">
                  <c:v>0.675798933299815</c:v>
                </c:pt>
                <c:pt idx="7440">
                  <c:v>0.675798933299815</c:v>
                </c:pt>
                <c:pt idx="7441">
                  <c:v>0.675798933299815</c:v>
                </c:pt>
                <c:pt idx="7442">
                  <c:v>0.675798933299815</c:v>
                </c:pt>
                <c:pt idx="7443">
                  <c:v>0.675798933299815</c:v>
                </c:pt>
                <c:pt idx="7444">
                  <c:v>0.675798933299815</c:v>
                </c:pt>
                <c:pt idx="7445">
                  <c:v>0.675798933299815</c:v>
                </c:pt>
                <c:pt idx="7446">
                  <c:v>0.675798933299815</c:v>
                </c:pt>
                <c:pt idx="7447">
                  <c:v>0.675798933299815</c:v>
                </c:pt>
                <c:pt idx="7448">
                  <c:v>0.675798933299815</c:v>
                </c:pt>
                <c:pt idx="7449">
                  <c:v>0.675798933299815</c:v>
                </c:pt>
                <c:pt idx="7450">
                  <c:v>0.675798933299815</c:v>
                </c:pt>
                <c:pt idx="7451">
                  <c:v>0.675798933299815</c:v>
                </c:pt>
                <c:pt idx="7452">
                  <c:v>0.675798933299815</c:v>
                </c:pt>
                <c:pt idx="7453">
                  <c:v>0.675798933299815</c:v>
                </c:pt>
                <c:pt idx="7454">
                  <c:v>0.675798933299815</c:v>
                </c:pt>
                <c:pt idx="7455">
                  <c:v>0.675798933299815</c:v>
                </c:pt>
                <c:pt idx="7456">
                  <c:v>0.675798933299815</c:v>
                </c:pt>
                <c:pt idx="7457">
                  <c:v>0.675798933299815</c:v>
                </c:pt>
                <c:pt idx="7458">
                  <c:v>0.675798933299815</c:v>
                </c:pt>
                <c:pt idx="7459">
                  <c:v>0.675798933299815</c:v>
                </c:pt>
                <c:pt idx="7460">
                  <c:v>0.675798933299815</c:v>
                </c:pt>
                <c:pt idx="7461">
                  <c:v>0.675798933299815</c:v>
                </c:pt>
                <c:pt idx="7462">
                  <c:v>0.675798933299815</c:v>
                </c:pt>
                <c:pt idx="7463">
                  <c:v>0.675798933299815</c:v>
                </c:pt>
                <c:pt idx="7464">
                  <c:v>0.675798933299815</c:v>
                </c:pt>
                <c:pt idx="7465">
                  <c:v>0.675798933299815</c:v>
                </c:pt>
                <c:pt idx="7466">
                  <c:v>0.675798933299815</c:v>
                </c:pt>
                <c:pt idx="7467">
                  <c:v>0.675798933299815</c:v>
                </c:pt>
                <c:pt idx="7468">
                  <c:v>0.675798933299815</c:v>
                </c:pt>
                <c:pt idx="7469">
                  <c:v>0.675798933299815</c:v>
                </c:pt>
                <c:pt idx="7470">
                  <c:v>0.675798933299815</c:v>
                </c:pt>
                <c:pt idx="7471">
                  <c:v>0.675798933299815</c:v>
                </c:pt>
                <c:pt idx="7472">
                  <c:v>0.675798933299815</c:v>
                </c:pt>
                <c:pt idx="7473">
                  <c:v>0.675798933299815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Sheet1!$A$2:$A$7475</c:f>
              <c:numCache>
                <c:formatCode>0%</c:formatCode>
                <c:ptCount val="7474"/>
                <c:pt idx="0">
                  <c:v>-1.8021516000500393E-3</c:v>
                </c:pt>
                <c:pt idx="1">
                  <c:v>-1.6832259868959643E-3</c:v>
                </c:pt>
                <c:pt idx="2">
                  <c:v>-1.5316226151730339E-3</c:v>
                </c:pt>
                <c:pt idx="3">
                  <c:v>-1.2959141927060269E-3</c:v>
                </c:pt>
                <c:pt idx="4">
                  <c:v>-1.1491321296239754E-3</c:v>
                </c:pt>
                <c:pt idx="5">
                  <c:v>-9.0753099659501846E-4</c:v>
                </c:pt>
                <c:pt idx="6">
                  <c:v>-7.5271341911098411E-4</c:v>
                </c:pt>
                <c:pt idx="7">
                  <c:v>-4.4522106798294825E-4</c:v>
                </c:pt>
                <c:pt idx="8">
                  <c:v>-3.2468835194898737E-4</c:v>
                </c:pt>
                <c:pt idx="9">
                  <c:v>-1.2915750149300464E-4</c:v>
                </c:pt>
                <c:pt idx="10">
                  <c:v>6.851615280001333E-5</c:v>
                </c:pt>
                <c:pt idx="11">
                  <c:v>4.0654345865998032E-4</c:v>
                </c:pt>
                <c:pt idx="12">
                  <c:v>5.9843697432993004E-4</c:v>
                </c:pt>
                <c:pt idx="13">
                  <c:v>6.7867954641998018E-4</c:v>
                </c:pt>
                <c:pt idx="14">
                  <c:v>7.7457001828995509E-4</c:v>
                </c:pt>
                <c:pt idx="15">
                  <c:v>9.3773735104996092E-4</c:v>
                </c:pt>
                <c:pt idx="16">
                  <c:v>9.941067427099437E-4</c:v>
                </c:pt>
                <c:pt idx="17">
                  <c:v>1.1329539606299566E-3</c:v>
                </c:pt>
                <c:pt idx="18">
                  <c:v>1.2342186706399971E-3</c:v>
                </c:pt>
                <c:pt idx="19">
                  <c:v>1.35562966805991E-3</c:v>
                </c:pt>
                <c:pt idx="20">
                  <c:v>1.4356250031100082E-3</c:v>
                </c:pt>
                <c:pt idx="21">
                  <c:v>1.600085197879908E-3</c:v>
                </c:pt>
                <c:pt idx="22">
                  <c:v>1.6775856165700542E-3</c:v>
                </c:pt>
                <c:pt idx="23">
                  <c:v>1.7768665147299689E-3</c:v>
                </c:pt>
                <c:pt idx="24">
                  <c:v>1.9036051965899414E-3</c:v>
                </c:pt>
                <c:pt idx="25">
                  <c:v>1.9496763339998946E-3</c:v>
                </c:pt>
                <c:pt idx="26">
                  <c:v>2.1247466561700179E-3</c:v>
                </c:pt>
                <c:pt idx="27">
                  <c:v>2.1973764492699832E-3</c:v>
                </c:pt>
                <c:pt idx="28">
                  <c:v>2.2943968445299223E-3</c:v>
                </c:pt>
                <c:pt idx="29">
                  <c:v>2.3923869179500734E-3</c:v>
                </c:pt>
                <c:pt idx="30">
                  <c:v>2.4532067652600631E-3</c:v>
                </c:pt>
                <c:pt idx="31">
                  <c:v>2.5442650133200573E-3</c:v>
                </c:pt>
                <c:pt idx="32">
                  <c:v>2.606596552179985E-3</c:v>
                </c:pt>
                <c:pt idx="33">
                  <c:v>2.6504996360698918E-3</c:v>
                </c:pt>
                <c:pt idx="34">
                  <c:v>2.7807701140600827E-3</c:v>
                </c:pt>
                <c:pt idx="35">
                  <c:v>2.8819393498999979E-3</c:v>
                </c:pt>
                <c:pt idx="36">
                  <c:v>2.9677297491499388E-3</c:v>
                </c:pt>
                <c:pt idx="37">
                  <c:v>3.0841103411300974E-3</c:v>
                </c:pt>
                <c:pt idx="38">
                  <c:v>3.1410217461700363E-3</c:v>
                </c:pt>
                <c:pt idx="39">
                  <c:v>3.2441514445900044E-3</c:v>
                </c:pt>
                <c:pt idx="40">
                  <c:v>3.3046856530900559E-3</c:v>
                </c:pt>
                <c:pt idx="41">
                  <c:v>3.4272048115200349E-3</c:v>
                </c:pt>
                <c:pt idx="42">
                  <c:v>3.4771813622600511E-3</c:v>
                </c:pt>
                <c:pt idx="43">
                  <c:v>3.575716477999924E-3</c:v>
                </c:pt>
                <c:pt idx="44">
                  <c:v>3.6593196887100277E-3</c:v>
                </c:pt>
                <c:pt idx="45">
                  <c:v>3.7139298902399975E-3</c:v>
                </c:pt>
                <c:pt idx="46">
                  <c:v>3.8022780713999893E-3</c:v>
                </c:pt>
                <c:pt idx="47">
                  <c:v>3.8800284842899213E-3</c:v>
                </c:pt>
                <c:pt idx="48">
                  <c:v>3.9177269216299493E-3</c:v>
                </c:pt>
                <c:pt idx="49">
                  <c:v>4.0169153704099347E-3</c:v>
                </c:pt>
                <c:pt idx="50">
                  <c:v>4.121523953009909E-3</c:v>
                </c:pt>
                <c:pt idx="51">
                  <c:v>4.1675950904200842E-3</c:v>
                </c:pt>
                <c:pt idx="52">
                  <c:v>4.19555634981994E-3</c:v>
                </c:pt>
                <c:pt idx="53">
                  <c:v>4.2839470082500775E-3</c:v>
                </c:pt>
                <c:pt idx="54">
                  <c:v>4.3372452787799887E-3</c:v>
                </c:pt>
                <c:pt idx="55">
                  <c:v>4.3860264830999363E-3</c:v>
                </c:pt>
                <c:pt idx="56">
                  <c:v>4.4705805705900215E-3</c:v>
                </c:pt>
                <c:pt idx="57">
                  <c:v>4.6466165582699226E-3</c:v>
                </c:pt>
                <c:pt idx="58">
                  <c:v>4.7237008196701069E-3</c:v>
                </c:pt>
                <c:pt idx="59">
                  <c:v>4.8120490008300987E-3</c:v>
                </c:pt>
                <c:pt idx="60">
                  <c:v>4.844290212570046E-3</c:v>
                </c:pt>
                <c:pt idx="61">
                  <c:v>4.8857628206899761E-3</c:v>
                </c:pt>
                <c:pt idx="62">
                  <c:v>4.9112374496100841E-3</c:v>
                </c:pt>
                <c:pt idx="63">
                  <c:v>4.9443002658700053E-3</c:v>
                </c:pt>
                <c:pt idx="64">
                  <c:v>5.0960640126500589E-3</c:v>
                </c:pt>
                <c:pt idx="65">
                  <c:v>5.1546014578300881E-3</c:v>
                </c:pt>
                <c:pt idx="66">
                  <c:v>5.2535657461199037E-3</c:v>
                </c:pt>
                <c:pt idx="67">
                  <c:v>5.2819746024499459E-3</c:v>
                </c:pt>
                <c:pt idx="68">
                  <c:v>5.3589405025900039E-3</c:v>
                </c:pt>
                <c:pt idx="69">
                  <c:v>5.3827890913700216E-3</c:v>
                </c:pt>
                <c:pt idx="70">
                  <c:v>5.4548768710900308E-3</c:v>
                </c:pt>
                <c:pt idx="71">
                  <c:v>5.5258806240499059E-3</c:v>
                </c:pt>
                <c:pt idx="72">
                  <c:v>5.5979684037599231E-3</c:v>
                </c:pt>
                <c:pt idx="73">
                  <c:v>5.6288631665000199E-3</c:v>
                </c:pt>
                <c:pt idx="74">
                  <c:v>5.6949887990200843E-3</c:v>
                </c:pt>
                <c:pt idx="75">
                  <c:v>5.7540682575900615E-3</c:v>
                </c:pt>
                <c:pt idx="76">
                  <c:v>5.8245299971599884E-3</c:v>
                </c:pt>
                <c:pt idx="77">
                  <c:v>5.885777509250012E-3</c:v>
                </c:pt>
                <c:pt idx="78">
                  <c:v>5.9464830079600794E-3</c:v>
                </c:pt>
                <c:pt idx="79">
                  <c:v>5.9844239446600334E-3</c:v>
                </c:pt>
                <c:pt idx="80">
                  <c:v>6.1351036646699608E-3</c:v>
                </c:pt>
                <c:pt idx="81">
                  <c:v>6.1958091633800283E-3</c:v>
                </c:pt>
                <c:pt idx="82">
                  <c:v>6.2803632508598994E-3</c:v>
                </c:pt>
                <c:pt idx="83">
                  <c:v>6.3589551911600317E-3</c:v>
                </c:pt>
                <c:pt idx="84">
                  <c:v>6.3947280743299473E-3</c:v>
                </c:pt>
                <c:pt idx="85">
                  <c:v>6.4527235061300203E-3</c:v>
                </c:pt>
                <c:pt idx="86">
                  <c:v>6.4901224294400262E-3</c:v>
                </c:pt>
                <c:pt idx="87">
                  <c:v>6.6066553064298983E-3</c:v>
                </c:pt>
                <c:pt idx="88">
                  <c:v>6.6565205375099801E-3</c:v>
                </c:pt>
                <c:pt idx="89">
                  <c:v>6.7172260362200475E-3</c:v>
                </c:pt>
                <c:pt idx="90">
                  <c:v>6.7849777088899721E-3</c:v>
                </c:pt>
                <c:pt idx="91">
                  <c:v>6.8473092477399078E-3</c:v>
                </c:pt>
                <c:pt idx="92">
                  <c:v>6.880372064000051E-3</c:v>
                </c:pt>
                <c:pt idx="93">
                  <c:v>6.9730563522099054E-3</c:v>
                </c:pt>
                <c:pt idx="94">
                  <c:v>7.0411998501500594E-3</c:v>
                </c:pt>
                <c:pt idx="95">
                  <c:v>7.0998874834400372E-3</c:v>
                </c:pt>
                <c:pt idx="96">
                  <c:v>7.137286406750043E-3</c:v>
                </c:pt>
                <c:pt idx="97">
                  <c:v>7.1941978117899819E-3</c:v>
                </c:pt>
                <c:pt idx="98">
                  <c:v>7.2370168689199765E-3</c:v>
                </c:pt>
                <c:pt idx="99">
                  <c:v>7.2711637119400319E-3</c:v>
                </c:pt>
                <c:pt idx="100">
                  <c:v>7.3221129697900178E-3</c:v>
                </c:pt>
                <c:pt idx="101">
                  <c:v>7.368184107199971E-3</c:v>
                </c:pt>
                <c:pt idx="102">
                  <c:v>7.4093771241801054E-3</c:v>
                </c:pt>
                <c:pt idx="103">
                  <c:v>7.4657465158400882E-3</c:v>
                </c:pt>
                <c:pt idx="104">
                  <c:v>7.5519266434800336E-3</c:v>
                </c:pt>
                <c:pt idx="105">
                  <c:v>7.6160069804001029E-3</c:v>
                </c:pt>
                <c:pt idx="106">
                  <c:v>7.6917660958599754E-3</c:v>
                </c:pt>
                <c:pt idx="107">
                  <c:v>7.7475934741400021E-3</c:v>
                </c:pt>
                <c:pt idx="108">
                  <c:v>7.791181194370056E-3</c:v>
                </c:pt>
                <c:pt idx="109">
                  <c:v>7.8245593742900521E-3</c:v>
                </c:pt>
                <c:pt idx="110">
                  <c:v>7.9351301040799793E-3</c:v>
                </c:pt>
                <c:pt idx="111">
                  <c:v>7.9969196295499589E-3</c:v>
                </c:pt>
                <c:pt idx="112">
                  <c:v>8.0240202986199272E-3</c:v>
                </c:pt>
                <c:pt idx="113">
                  <c:v>8.0830997571799124E-3</c:v>
                </c:pt>
                <c:pt idx="114">
                  <c:v>8.163859751000091E-3</c:v>
                </c:pt>
                <c:pt idx="115">
                  <c:v>8.2554600124500332E-3</c:v>
                </c:pt>
                <c:pt idx="116">
                  <c:v>8.298821082949992E-3</c:v>
                </c:pt>
                <c:pt idx="117">
                  <c:v>8.3145394710100184E-3</c:v>
                </c:pt>
                <c:pt idx="118">
                  <c:v>8.3741609429599517E-3</c:v>
                </c:pt>
                <c:pt idx="119">
                  <c:v>8.4356294494301043E-3</c:v>
                </c:pt>
                <c:pt idx="120">
                  <c:v>8.4440806691499226E-3</c:v>
                </c:pt>
                <c:pt idx="121">
                  <c:v>8.5025920694499213E-3</c:v>
                </c:pt>
                <c:pt idx="122">
                  <c:v>8.542727104559944E-3</c:v>
                </c:pt>
                <c:pt idx="123">
                  <c:v>8.658175954779912E-3</c:v>
                </c:pt>
                <c:pt idx="124">
                  <c:v>8.6890707175200088E-3</c:v>
                </c:pt>
                <c:pt idx="125">
                  <c:v>8.7470661493200819E-3</c:v>
                </c:pt>
                <c:pt idx="126">
                  <c:v>8.7839230592499096E-3</c:v>
                </c:pt>
                <c:pt idx="127">
                  <c:v>8.8565528523500969E-3</c:v>
                </c:pt>
                <c:pt idx="128">
                  <c:v>8.925260127010004E-3</c:v>
                </c:pt>
                <c:pt idx="129">
                  <c:v>8.9421909666000943E-3</c:v>
                </c:pt>
                <c:pt idx="130">
                  <c:v>8.9931402244400882E-3</c:v>
                </c:pt>
                <c:pt idx="131">
                  <c:v>9.0099426392700188E-3</c:v>
                </c:pt>
                <c:pt idx="132">
                  <c:v>9.0766102851700392E-3</c:v>
                </c:pt>
                <c:pt idx="133">
                  <c:v>9.1112991415800426E-3</c:v>
                </c:pt>
                <c:pt idx="134">
                  <c:v>9.2278320185599227E-3</c:v>
                </c:pt>
                <c:pt idx="135">
                  <c:v>9.2554747010100691E-3</c:v>
                </c:pt>
                <c:pt idx="136">
                  <c:v>9.3470749624600113E-3</c:v>
                </c:pt>
                <c:pt idx="137">
                  <c:v>9.4132005949800757E-3</c:v>
                </c:pt>
                <c:pt idx="138">
                  <c:v>9.5113050169999269E-3</c:v>
                </c:pt>
                <c:pt idx="139">
                  <c:v>9.569842462179956E-3</c:v>
                </c:pt>
                <c:pt idx="140">
                  <c:v>9.5986362339199882E-3</c:v>
                </c:pt>
                <c:pt idx="141">
                  <c:v>9.6538545362900852E-3</c:v>
                </c:pt>
                <c:pt idx="142">
                  <c:v>9.6896274194600007E-3</c:v>
                </c:pt>
                <c:pt idx="143">
                  <c:v>9.7052407249900163E-3</c:v>
                </c:pt>
                <c:pt idx="144">
                  <c:v>9.7665933196100507E-3</c:v>
                </c:pt>
                <c:pt idx="145">
                  <c:v>9.81320647039996E-3</c:v>
                </c:pt>
                <c:pt idx="146">
                  <c:v>9.8852942501199692E-3</c:v>
                </c:pt>
                <c:pt idx="147">
                  <c:v>9.9459997488300367E-3</c:v>
                </c:pt>
                <c:pt idx="148">
                  <c:v>1.0050608331430011E-2</c:v>
                </c:pt>
                <c:pt idx="149">
                  <c:v>1.0077709000499979E-2</c:v>
                </c:pt>
                <c:pt idx="150">
                  <c:v>1.01443766464E-2</c:v>
                </c:pt>
                <c:pt idx="151">
                  <c:v>1.0188821743670085E-2</c:v>
                </c:pt>
                <c:pt idx="152">
                  <c:v>1.0213085235220021E-2</c:v>
                </c:pt>
                <c:pt idx="153">
                  <c:v>1.0244691591869914E-2</c:v>
                </c:pt>
                <c:pt idx="154">
                  <c:v>1.0310047109010068E-2</c:v>
                </c:pt>
                <c:pt idx="155">
                  <c:v>1.0337367857969904E-2</c:v>
                </c:pt>
                <c:pt idx="156">
                  <c:v>1.0375274346849928E-2</c:v>
                </c:pt>
                <c:pt idx="157">
                  <c:v>1.0415925350450106E-2</c:v>
                </c:pt>
                <c:pt idx="158">
                  <c:v>1.046540038745003E-2</c:v>
                </c:pt>
                <c:pt idx="159">
                  <c:v>1.0508067625280004E-2</c:v>
                </c:pt>
                <c:pt idx="160">
                  <c:v>1.0589369632479917E-2</c:v>
                </c:pt>
                <c:pt idx="161">
                  <c:v>1.0660915398809978E-2</c:v>
                </c:pt>
                <c:pt idx="162">
                  <c:v>1.0675007746729914E-2</c:v>
                </c:pt>
                <c:pt idx="163">
                  <c:v>1.0763897941270084E-2</c:v>
                </c:pt>
                <c:pt idx="164">
                  <c:v>1.0799670824430008E-2</c:v>
                </c:pt>
                <c:pt idx="165">
                  <c:v>1.0862002363289935E-2</c:v>
                </c:pt>
                <c:pt idx="166">
                  <c:v>1.0886934978830087E-2</c:v>
                </c:pt>
                <c:pt idx="167">
                  <c:v>1.092975403595009E-2</c:v>
                </c:pt>
                <c:pt idx="168">
                  <c:v>1.0986123427610073E-2</c:v>
                </c:pt>
                <c:pt idx="169">
                  <c:v>1.1070742472419903E-2</c:v>
                </c:pt>
                <c:pt idx="170">
                  <c:v>1.1154689589210065E-2</c:v>
                </c:pt>
                <c:pt idx="171">
                  <c:v>1.1208348913960053E-2</c:v>
                </c:pt>
                <c:pt idx="172">
                  <c:v>1.1244845284470006E-2</c:v>
                </c:pt>
                <c:pt idx="173">
                  <c:v>1.1291276961300056E-2</c:v>
                </c:pt>
                <c:pt idx="174">
                  <c:v>1.1376373062170098E-2</c:v>
                </c:pt>
                <c:pt idx="175">
                  <c:v>1.1446834801750017E-2</c:v>
                </c:pt>
                <c:pt idx="176">
                  <c:v>1.1485375015579891E-2</c:v>
                </c:pt>
                <c:pt idx="177">
                  <c:v>1.1518052774150078E-2</c:v>
                </c:pt>
                <c:pt idx="178">
                  <c:v>1.1581796133699918E-2</c:v>
                </c:pt>
                <c:pt idx="179">
                  <c:v>1.1620279083770058E-2</c:v>
                </c:pt>
                <c:pt idx="180">
                  <c:v>1.1673938408530038E-2</c:v>
                </c:pt>
                <c:pt idx="181">
                  <c:v>1.171513142550995E-2</c:v>
                </c:pt>
                <c:pt idx="182">
                  <c:v>1.1761744576300082E-2</c:v>
                </c:pt>
                <c:pt idx="183">
                  <c:v>1.1805105646810032E-2</c:v>
                </c:pt>
                <c:pt idx="184">
                  <c:v>1.1861475038470015E-2</c:v>
                </c:pt>
                <c:pt idx="185">
                  <c:v>1.1908630202640103E-2</c:v>
                </c:pt>
                <c:pt idx="186">
                  <c:v>1.197096174150003E-2</c:v>
                </c:pt>
                <c:pt idx="187">
                  <c:v>1.2050637708550083E-2</c:v>
                </c:pt>
                <c:pt idx="188">
                  <c:v>1.2114595287550101E-2</c:v>
                </c:pt>
                <c:pt idx="189">
                  <c:v>1.2130855688990083E-2</c:v>
                </c:pt>
                <c:pt idx="190">
                  <c:v>1.2176926826400036E-2</c:v>
                </c:pt>
                <c:pt idx="191">
                  <c:v>1.2223539977199938E-2</c:v>
                </c:pt>
                <c:pt idx="192">
                  <c:v>1.2264190980799894E-2</c:v>
                </c:pt>
                <c:pt idx="193">
                  <c:v>1.2327606546419956E-2</c:v>
                </c:pt>
                <c:pt idx="194">
                  <c:v>1.238343392468999E-2</c:v>
                </c:pt>
                <c:pt idx="195">
                  <c:v>1.2449017543830099E-2</c:v>
                </c:pt>
                <c:pt idx="196">
                  <c:v>1.2505386935490082E-2</c:v>
                </c:pt>
                <c:pt idx="197">
                  <c:v>1.2594811704059961E-2</c:v>
                </c:pt>
                <c:pt idx="198">
                  <c:v>1.2697801685870092E-2</c:v>
                </c:pt>
                <c:pt idx="199">
                  <c:v>1.274278879651991E-2</c:v>
                </c:pt>
                <c:pt idx="200">
                  <c:v>1.2799158188179893E-2</c:v>
                </c:pt>
                <c:pt idx="201">
                  <c:v>1.284337694956994E-2</c:v>
                </c:pt>
                <c:pt idx="202">
                  <c:v>1.2861055081250017E-2</c:v>
                </c:pt>
                <c:pt idx="203">
                  <c:v>1.2890758449620066E-2</c:v>
                </c:pt>
                <c:pt idx="204">
                  <c:v>1.2973144483590104E-2</c:v>
                </c:pt>
                <c:pt idx="205">
                  <c:v>1.3040354142870081E-2</c:v>
                </c:pt>
                <c:pt idx="206">
                  <c:v>1.3083906680680046E-2</c:v>
                </c:pt>
                <c:pt idx="207">
                  <c:v>1.3119488096549947E-2</c:v>
                </c:pt>
                <c:pt idx="208">
                  <c:v>1.3162849167049906E-2</c:v>
                </c:pt>
                <c:pt idx="209">
                  <c:v>1.3211630371370076E-2</c:v>
                </c:pt>
                <c:pt idx="210">
                  <c:v>1.3278366129209962E-2</c:v>
                </c:pt>
                <c:pt idx="211">
                  <c:v>1.3330331301889986E-2</c:v>
                </c:pt>
                <c:pt idx="212">
                  <c:v>1.3344793048269965E-2</c:v>
                </c:pt>
                <c:pt idx="213">
                  <c:v>1.3417595456280074E-2</c:v>
                </c:pt>
                <c:pt idx="214">
                  <c:v>1.3481011021899914E-2</c:v>
                </c:pt>
                <c:pt idx="215">
                  <c:v>1.353846444032003E-2</c:v>
                </c:pt>
                <c:pt idx="216">
                  <c:v>1.3587245644639978E-2</c:v>
                </c:pt>
                <c:pt idx="217">
                  <c:v>1.3620850474280077E-2</c:v>
                </c:pt>
                <c:pt idx="218">
                  <c:v>1.3672106334930101E-2</c:v>
                </c:pt>
                <c:pt idx="219">
                  <c:v>1.3703236508239902E-2</c:v>
                </c:pt>
                <c:pt idx="220">
                  <c:v>1.3768278114000054E-2</c:v>
                </c:pt>
                <c:pt idx="221">
                  <c:v>1.3812181197889961E-2</c:v>
                </c:pt>
                <c:pt idx="222">
                  <c:v>1.3852101857539934E-2</c:v>
                </c:pt>
                <c:pt idx="223">
                  <c:v>1.3887521057899921E-2</c:v>
                </c:pt>
                <c:pt idx="224">
                  <c:v>1.393142414179005E-2</c:v>
                </c:pt>
                <c:pt idx="225">
                  <c:v>1.4013268162369918E-2</c:v>
                </c:pt>
                <c:pt idx="226">
                  <c:v>1.4065843460359995E-2</c:v>
                </c:pt>
                <c:pt idx="227">
                  <c:v>1.4159069761950027E-2</c:v>
                </c:pt>
                <c:pt idx="228">
                  <c:v>1.4185086404250091E-2</c:v>
                </c:pt>
                <c:pt idx="229">
                  <c:v>1.4237119688859989E-2</c:v>
                </c:pt>
                <c:pt idx="230">
                  <c:v>1.430703941504996E-2</c:v>
                </c:pt>
                <c:pt idx="231">
                  <c:v>1.4335304123600068E-2</c:v>
                </c:pt>
                <c:pt idx="232">
                  <c:v>1.4393219542679914E-2</c:v>
                </c:pt>
                <c:pt idx="233">
                  <c:v>1.447083646651004E-2</c:v>
                </c:pt>
                <c:pt idx="234">
                  <c:v>1.4499764318359976E-2</c:v>
                </c:pt>
                <c:pt idx="235">
                  <c:v>1.4561785704279906E-2</c:v>
                </c:pt>
                <c:pt idx="236">
                  <c:v>1.4616529055790028E-2</c:v>
                </c:pt>
                <c:pt idx="237">
                  <c:v>1.4737940053209941E-2</c:v>
                </c:pt>
                <c:pt idx="238">
                  <c:v>1.4800828257969911E-2</c:v>
                </c:pt>
                <c:pt idx="239">
                  <c:v>1.4853326952060097E-2</c:v>
                </c:pt>
                <c:pt idx="240">
                  <c:v>1.4898918027469898E-2</c:v>
                </c:pt>
                <c:pt idx="241">
                  <c:v>1.4922432375920058E-2</c:v>
                </c:pt>
                <c:pt idx="242">
                  <c:v>1.498296658442011E-2</c:v>
                </c:pt>
                <c:pt idx="243">
                  <c:v>1.5002442583299969E-2</c:v>
                </c:pt>
                <c:pt idx="244">
                  <c:v>1.5033879359420022E-2</c:v>
                </c:pt>
                <c:pt idx="245">
                  <c:v>1.5113677618699972E-2</c:v>
                </c:pt>
                <c:pt idx="246">
                  <c:v>1.515258028992994E-2</c:v>
                </c:pt>
                <c:pt idx="247">
                  <c:v>1.5200277467489975E-2</c:v>
                </c:pt>
                <c:pt idx="248">
                  <c:v>1.52279201499399E-2</c:v>
                </c:pt>
                <c:pt idx="249">
                  <c:v>1.5277785381019982E-2</c:v>
                </c:pt>
                <c:pt idx="250">
                  <c:v>1.5339574906489961E-2</c:v>
                </c:pt>
                <c:pt idx="251">
                  <c:v>1.5360713428369976E-2</c:v>
                </c:pt>
                <c:pt idx="252">
                  <c:v>1.5443099462330023E-2</c:v>
                </c:pt>
                <c:pt idx="253">
                  <c:v>1.5541702685859971E-2</c:v>
                </c:pt>
                <c:pt idx="254">
                  <c:v>1.5567220526649939E-2</c:v>
                </c:pt>
                <c:pt idx="255">
                  <c:v>1.5602772595320058E-2</c:v>
                </c:pt>
                <c:pt idx="256">
                  <c:v>1.5676165216299998E-2</c:v>
                </c:pt>
                <c:pt idx="257">
                  <c:v>1.5734702661490019E-2</c:v>
                </c:pt>
                <c:pt idx="258">
                  <c:v>1.5770475544649942E-2</c:v>
                </c:pt>
                <c:pt idx="259">
                  <c:v>1.5851777551850077E-2</c:v>
                </c:pt>
                <c:pt idx="260">
                  <c:v>1.5880265692679973E-2</c:v>
                </c:pt>
                <c:pt idx="261">
                  <c:v>1.5930911505529943E-2</c:v>
                </c:pt>
                <c:pt idx="262">
                  <c:v>1.6011129485969944E-2</c:v>
                </c:pt>
                <c:pt idx="263">
                  <c:v>1.6080082150810027E-2</c:v>
                </c:pt>
                <c:pt idx="264">
                  <c:v>1.6098393640360031E-2</c:v>
                </c:pt>
                <c:pt idx="265">
                  <c:v>1.6166145313029956E-2</c:v>
                </c:pt>
                <c:pt idx="266">
                  <c:v>1.6260997654760079E-2</c:v>
                </c:pt>
                <c:pt idx="267">
                  <c:v>1.6299719544480062E-2</c:v>
                </c:pt>
                <c:pt idx="268">
                  <c:v>1.6351513889450109E-2</c:v>
                </c:pt>
                <c:pt idx="269">
                  <c:v>1.6377931884659969E-2</c:v>
                </c:pt>
                <c:pt idx="270">
                  <c:v>1.6387828785989988E-2</c:v>
                </c:pt>
                <c:pt idx="271">
                  <c:v>1.647292488686003E-2</c:v>
                </c:pt>
                <c:pt idx="272">
                  <c:v>1.6526856751579944E-2</c:v>
                </c:pt>
                <c:pt idx="273">
                  <c:v>1.6571029308890095E-2</c:v>
                </c:pt>
                <c:pt idx="274">
                  <c:v>1.6619268499820095E-2</c:v>
                </c:pt>
                <c:pt idx="275">
                  <c:v>1.6694608359830054E-2</c:v>
                </c:pt>
                <c:pt idx="276">
                  <c:v>1.6725503122569929E-2</c:v>
                </c:pt>
                <c:pt idx="277">
                  <c:v>1.6744473590909914E-2</c:v>
                </c:pt>
                <c:pt idx="278">
                  <c:v>1.6806263116390108E-2</c:v>
                </c:pt>
                <c:pt idx="279">
                  <c:v>1.6855586334090011E-2</c:v>
                </c:pt>
                <c:pt idx="280">
                  <c:v>1.6922795993369988E-2</c:v>
                </c:pt>
                <c:pt idx="281">
                  <c:v>1.6963453034110065E-2</c:v>
                </c:pt>
                <c:pt idx="282">
                  <c:v>1.7048001084460029E-2</c:v>
                </c:pt>
                <c:pt idx="283">
                  <c:v>1.7105996516260102E-2</c:v>
                </c:pt>
                <c:pt idx="284">
                  <c:v>1.7167019398959926E-2</c:v>
                </c:pt>
                <c:pt idx="285">
                  <c:v>1.7232827647500004E-2</c:v>
                </c:pt>
                <c:pt idx="286">
                  <c:v>1.7299495293400025E-2</c:v>
                </c:pt>
                <c:pt idx="287">
                  <c:v>1.7344872117730059E-2</c:v>
                </c:pt>
                <c:pt idx="288">
                  <c:v>1.7394692307030057E-2</c:v>
                </c:pt>
                <c:pt idx="289">
                  <c:v>1.7476654553929993E-2</c:v>
                </c:pt>
                <c:pt idx="290">
                  <c:v>1.7517384672699921E-2</c:v>
                </c:pt>
                <c:pt idx="291">
                  <c:v>1.7565081850249964E-2</c:v>
                </c:pt>
                <c:pt idx="292">
                  <c:v>1.7611695001050087E-2</c:v>
                </c:pt>
                <c:pt idx="293">
                  <c:v>1.765614009831995E-2</c:v>
                </c:pt>
                <c:pt idx="294">
                  <c:v>1.7715219556879935E-2</c:v>
                </c:pt>
                <c:pt idx="295">
                  <c:v>1.7786765323219988E-2</c:v>
                </c:pt>
                <c:pt idx="296">
                  <c:v>1.781007189862005E-2</c:v>
                </c:pt>
                <c:pt idx="297">
                  <c:v>1.7862647196609904E-2</c:v>
                </c:pt>
                <c:pt idx="298">
                  <c:v>1.7931464669100006E-2</c:v>
                </c:pt>
                <c:pt idx="299">
                  <c:v>1.7956957524960071E-2</c:v>
                </c:pt>
                <c:pt idx="300">
                  <c:v>1.7988248970880027E-2</c:v>
                </c:pt>
                <c:pt idx="301">
                  <c:v>1.8046104674569907E-2</c:v>
                </c:pt>
                <c:pt idx="302">
                  <c:v>1.8116851472449902E-2</c:v>
                </c:pt>
                <c:pt idx="303">
                  <c:v>1.8153166368999996E-2</c:v>
                </c:pt>
                <c:pt idx="304">
                  <c:v>1.8227964215629999E-2</c:v>
                </c:pt>
                <c:pt idx="305">
                  <c:v>1.8280205994160026E-2</c:v>
                </c:pt>
                <c:pt idx="306">
                  <c:v>1.8367261654629985E-2</c:v>
                </c:pt>
                <c:pt idx="307">
                  <c:v>1.8393820310310005E-2</c:v>
                </c:pt>
                <c:pt idx="308">
                  <c:v>1.8423089032910012E-2</c:v>
                </c:pt>
                <c:pt idx="309">
                  <c:v>1.8489756678810032E-2</c:v>
                </c:pt>
                <c:pt idx="310">
                  <c:v>1.8561844458530041E-2</c:v>
                </c:pt>
                <c:pt idx="311">
                  <c:v>1.8619840402900101E-2</c:v>
                </c:pt>
                <c:pt idx="312">
                  <c:v>1.8671873174940012E-2</c:v>
                </c:pt>
                <c:pt idx="313">
                  <c:v>1.8735551810290074E-2</c:v>
                </c:pt>
                <c:pt idx="314">
                  <c:v>1.8789657607269916E-2</c:v>
                </c:pt>
                <c:pt idx="315">
                  <c:v>1.8849111550639952E-2</c:v>
                </c:pt>
                <c:pt idx="316">
                  <c:v>1.8885426447190046E-2</c:v>
                </c:pt>
                <c:pt idx="317">
                  <c:v>1.8943963892370075E-2</c:v>
                </c:pt>
                <c:pt idx="318">
                  <c:v>1.8978760046199916E-2</c:v>
                </c:pt>
                <c:pt idx="319">
                  <c:v>1.8992203083310066E-2</c:v>
                </c:pt>
                <c:pt idx="320">
                  <c:v>1.9067542943310034E-2</c:v>
                </c:pt>
                <c:pt idx="321">
                  <c:v>1.9111078183360108E-2</c:v>
                </c:pt>
                <c:pt idx="322">
                  <c:v>1.9164563338569973E-2</c:v>
                </c:pt>
                <c:pt idx="323">
                  <c:v>1.919839743985996E-2</c:v>
                </c:pt>
                <c:pt idx="324">
                  <c:v>1.9235025078149892E-2</c:v>
                </c:pt>
                <c:pt idx="325">
                  <c:v>1.930060869729E-2</c:v>
                </c:pt>
                <c:pt idx="326">
                  <c:v>1.9315785071960079E-2</c:v>
                </c:pt>
                <c:pt idx="327">
                  <c:v>1.9374107354789949E-2</c:v>
                </c:pt>
                <c:pt idx="328">
                  <c:v>1.9423391843129911E-2</c:v>
                </c:pt>
                <c:pt idx="329">
                  <c:v>1.9457792577870059E-2</c:v>
                </c:pt>
                <c:pt idx="330">
                  <c:v>1.9512535929389951E-2</c:v>
                </c:pt>
                <c:pt idx="331">
                  <c:v>1.9573241428100019E-2</c:v>
                </c:pt>
                <c:pt idx="332">
                  <c:v>1.9611958581100097E-2</c:v>
                </c:pt>
                <c:pt idx="333">
                  <c:v>1.965508544868011E-2</c:v>
                </c:pt>
                <c:pt idx="334">
                  <c:v>1.972337913472999E-2</c:v>
                </c:pt>
                <c:pt idx="335">
                  <c:v>1.9744517656600014E-2</c:v>
                </c:pt>
                <c:pt idx="336">
                  <c:v>1.9784454290270093E-2</c:v>
                </c:pt>
                <c:pt idx="337">
                  <c:v>1.9869722747690055E-2</c:v>
                </c:pt>
                <c:pt idx="338">
                  <c:v>1.9910373751290011E-2</c:v>
                </c:pt>
                <c:pt idx="339">
                  <c:v>1.9953734821799962E-2</c:v>
                </c:pt>
                <c:pt idx="340">
                  <c:v>2.0001974012729962E-2</c:v>
                </c:pt>
                <c:pt idx="341">
                  <c:v>2.0042126452100018E-2</c:v>
                </c:pt>
                <c:pt idx="342">
                  <c:v>2.0102246488280073E-2</c:v>
                </c:pt>
                <c:pt idx="343">
                  <c:v>2.0214622161270013E-2</c:v>
                </c:pt>
                <c:pt idx="344">
                  <c:v>2.0261598422389948E-2</c:v>
                </c:pt>
                <c:pt idx="345">
                  <c:v>2.0359702844420013E-2</c:v>
                </c:pt>
                <c:pt idx="346">
                  <c:v>2.0413362169170002E-2</c:v>
                </c:pt>
                <c:pt idx="347">
                  <c:v>2.0442630891760016E-2</c:v>
                </c:pt>
                <c:pt idx="348">
                  <c:v>2.046864753406008E-2</c:v>
                </c:pt>
                <c:pt idx="349">
                  <c:v>2.0538025246870095E-2</c:v>
                </c:pt>
                <c:pt idx="350">
                  <c:v>2.060577691954002E-2</c:v>
                </c:pt>
                <c:pt idx="351">
                  <c:v>2.0657268190769962E-2</c:v>
                </c:pt>
                <c:pt idx="352">
                  <c:v>2.0686536913359976E-2</c:v>
                </c:pt>
                <c:pt idx="353">
                  <c:v>2.0703881341560093E-2</c:v>
                </c:pt>
                <c:pt idx="354">
                  <c:v>2.0741822278260047E-2</c:v>
                </c:pt>
                <c:pt idx="355">
                  <c:v>2.0767296907179933E-2</c:v>
                </c:pt>
                <c:pt idx="356">
                  <c:v>2.0803611803730027E-2</c:v>
                </c:pt>
                <c:pt idx="357">
                  <c:v>2.0869195422869913E-2</c:v>
                </c:pt>
                <c:pt idx="358">
                  <c:v>2.0928816894820068E-2</c:v>
                </c:pt>
                <c:pt idx="359">
                  <c:v>2.0966215818130074E-2</c:v>
                </c:pt>
                <c:pt idx="360">
                  <c:v>2.1019875142880062E-2</c:v>
                </c:pt>
                <c:pt idx="361">
                  <c:v>2.1075702521160089E-2</c:v>
                </c:pt>
                <c:pt idx="362">
                  <c:v>2.1088168828929943E-2</c:v>
                </c:pt>
                <c:pt idx="363">
                  <c:v>2.1143454193830014E-2</c:v>
                </c:pt>
                <c:pt idx="364">
                  <c:v>2.1211205866489946E-2</c:v>
                </c:pt>
                <c:pt idx="365">
                  <c:v>2.1243184655989955E-2</c:v>
                </c:pt>
                <c:pt idx="366">
                  <c:v>2.1302095110379948E-2</c:v>
                </c:pt>
                <c:pt idx="367">
                  <c:v>2.1354297399170052E-2</c:v>
                </c:pt>
                <c:pt idx="368">
                  <c:v>2.1417170951399944E-2</c:v>
                </c:pt>
                <c:pt idx="369">
                  <c:v>2.1461733996509968E-2</c:v>
                </c:pt>
                <c:pt idx="370">
                  <c:v>2.1498472958600079E-2</c:v>
                </c:pt>
                <c:pt idx="371">
                  <c:v>2.1527741681190093E-2</c:v>
                </c:pt>
                <c:pt idx="372">
                  <c:v>2.1606333621490004E-2</c:v>
                </c:pt>
                <c:pt idx="373">
                  <c:v>2.1652404758899957E-2</c:v>
                </c:pt>
                <c:pt idx="374">
                  <c:v>2.1691971735740001E-2</c:v>
                </c:pt>
                <c:pt idx="375">
                  <c:v>2.1761891461929972E-2</c:v>
                </c:pt>
                <c:pt idx="376">
                  <c:v>2.1838315348700066E-2</c:v>
                </c:pt>
                <c:pt idx="377">
                  <c:v>2.1912571181939899E-2</c:v>
                </c:pt>
                <c:pt idx="378">
                  <c:v>2.1989537082089949E-2</c:v>
                </c:pt>
                <c:pt idx="379">
                  <c:v>2.2026898509470039E-2</c:v>
                </c:pt>
                <c:pt idx="380">
                  <c:v>2.2057288754760096E-2</c:v>
                </c:pt>
                <c:pt idx="381">
                  <c:v>2.2116368213320081E-2</c:v>
                </c:pt>
                <c:pt idx="382">
                  <c:v>2.2140758815480055E-2</c:v>
                </c:pt>
                <c:pt idx="383">
                  <c:v>2.2175447671890058E-2</c:v>
                </c:pt>
                <c:pt idx="384">
                  <c:v>2.2192792100089953E-2</c:v>
                </c:pt>
                <c:pt idx="385">
                  <c:v>2.2248678706970004E-2</c:v>
                </c:pt>
                <c:pt idx="386">
                  <c:v>2.2269758000240003E-2</c:v>
                </c:pt>
                <c:pt idx="387">
                  <c:v>2.231203504398005E-2</c:v>
                </c:pt>
                <c:pt idx="388">
                  <c:v>2.2384122823700059E-2</c:v>
                </c:pt>
                <c:pt idx="389">
                  <c:v>2.2451332482990027E-2</c:v>
                </c:pt>
                <c:pt idx="390">
                  <c:v>2.2502600962089891E-2</c:v>
                </c:pt>
                <c:pt idx="391">
                  <c:v>2.2537512610619981E-2</c:v>
                </c:pt>
                <c:pt idx="392">
                  <c:v>2.2595508042420054E-2</c:v>
                </c:pt>
                <c:pt idx="393">
                  <c:v>2.2652419447459993E-2</c:v>
                </c:pt>
                <c:pt idx="394">
                  <c:v>2.2707162798980107E-2</c:v>
                </c:pt>
                <c:pt idx="395">
                  <c:v>2.2760822123730096E-2</c:v>
                </c:pt>
                <c:pt idx="396">
                  <c:v>2.2806351247760093E-2</c:v>
                </c:pt>
                <c:pt idx="397">
                  <c:v>2.2862720639420075E-2</c:v>
                </c:pt>
                <c:pt idx="398">
                  <c:v>2.2939732945570057E-2</c:v>
                </c:pt>
                <c:pt idx="399">
                  <c:v>2.2964619155110055E-2</c:v>
                </c:pt>
                <c:pt idx="400">
                  <c:v>2.3003102105189965E-2</c:v>
                </c:pt>
                <c:pt idx="401">
                  <c:v>2.3042127068640061E-2</c:v>
                </c:pt>
                <c:pt idx="402">
                  <c:v>2.3104728841299993E-2</c:v>
                </c:pt>
                <c:pt idx="403">
                  <c:v>2.3147277664619992E-2</c:v>
                </c:pt>
                <c:pt idx="404">
                  <c:v>2.3195516855559983E-2</c:v>
                </c:pt>
                <c:pt idx="405">
                  <c:v>2.3249176180309972E-2</c:v>
                </c:pt>
                <c:pt idx="406">
                  <c:v>2.3298116887910059E-2</c:v>
                </c:pt>
                <c:pt idx="407">
                  <c:v>2.3355410803050036E-2</c:v>
                </c:pt>
                <c:pt idx="408">
                  <c:v>2.3464897506080051E-2</c:v>
                </c:pt>
                <c:pt idx="409">
                  <c:v>2.3498502335729921E-2</c:v>
                </c:pt>
                <c:pt idx="410">
                  <c:v>2.3597690784509906E-2</c:v>
                </c:pt>
                <c:pt idx="411">
                  <c:v>2.3648098028969944E-2</c:v>
                </c:pt>
                <c:pt idx="412">
                  <c:v>2.3690375072719982E-2</c:v>
                </c:pt>
                <c:pt idx="413">
                  <c:v>2.3709345541059967E-2</c:v>
                </c:pt>
                <c:pt idx="414">
                  <c:v>2.3719643795309997E-2</c:v>
                </c:pt>
                <c:pt idx="415">
                  <c:v>2.3770051039770035E-2</c:v>
                </c:pt>
                <c:pt idx="416">
                  <c:v>2.3795783079900046E-2</c:v>
                </c:pt>
                <c:pt idx="417">
                  <c:v>2.3837567754789957E-2</c:v>
                </c:pt>
                <c:pt idx="418">
                  <c:v>2.387791170265996E-2</c:v>
                </c:pt>
                <c:pt idx="419">
                  <c:v>2.3904470358349972E-2</c:v>
                </c:pt>
                <c:pt idx="420">
                  <c:v>2.3934281094319942E-2</c:v>
                </c:pt>
                <c:pt idx="421">
                  <c:v>2.3985772365550106E-2</c:v>
                </c:pt>
                <c:pt idx="422">
                  <c:v>2.4025881355759893E-2</c:v>
                </c:pt>
                <c:pt idx="423">
                  <c:v>2.4070868466419926E-2</c:v>
                </c:pt>
                <c:pt idx="424">
                  <c:v>2.4114229536920107E-2</c:v>
                </c:pt>
                <c:pt idx="425">
                  <c:v>2.4146208326419893E-2</c:v>
                </c:pt>
                <c:pt idx="426">
                  <c:v>2.4197157584270101E-2</c:v>
                </c:pt>
                <c:pt idx="427">
                  <c:v>2.4238350601250014E-2</c:v>
                </c:pt>
                <c:pt idx="428">
                  <c:v>2.4300140126719993E-2</c:v>
                </c:pt>
                <c:pt idx="429">
                  <c:v>2.4348921331039941E-2</c:v>
                </c:pt>
                <c:pt idx="430">
                  <c:v>2.4424261191049901E-2</c:v>
                </c:pt>
                <c:pt idx="431">
                  <c:v>2.4493096890469968E-2</c:v>
                </c:pt>
                <c:pt idx="432">
                  <c:v>2.4534289907460094E-2</c:v>
                </c:pt>
                <c:pt idx="433">
                  <c:v>2.4551092322280033E-2</c:v>
                </c:pt>
                <c:pt idx="434">
                  <c:v>2.4598798819170042E-2</c:v>
                </c:pt>
                <c:pt idx="435">
                  <c:v>2.4629869474849908E-2</c:v>
                </c:pt>
                <c:pt idx="436">
                  <c:v>2.4686053654229934E-2</c:v>
                </c:pt>
                <c:pt idx="437">
                  <c:v>2.4742902377449916E-2</c:v>
                </c:pt>
                <c:pt idx="438">
                  <c:v>2.4770607741720019E-2</c:v>
                </c:pt>
                <c:pt idx="439">
                  <c:v>2.4823183039710095E-2</c:v>
                </c:pt>
                <c:pt idx="440">
                  <c:v>2.4918035381439996E-2</c:v>
                </c:pt>
                <c:pt idx="441">
                  <c:v>2.497277873296011E-2</c:v>
                </c:pt>
                <c:pt idx="442">
                  <c:v>2.506112691411011E-2</c:v>
                </c:pt>
                <c:pt idx="443">
                  <c:v>2.5096899797280026E-2</c:v>
                </c:pt>
                <c:pt idx="444">
                  <c:v>2.5135382747359936E-2</c:v>
                </c:pt>
                <c:pt idx="445">
                  <c:v>2.5170071603759947E-2</c:v>
                </c:pt>
                <c:pt idx="446">
                  <c:v>2.5242159383479956E-2</c:v>
                </c:pt>
                <c:pt idx="447">
                  <c:v>2.5277932266650094E-2</c:v>
                </c:pt>
                <c:pt idx="448">
                  <c:v>2.5297444748380027E-2</c:v>
                </c:pt>
                <c:pt idx="449">
                  <c:v>2.5354898166799922E-2</c:v>
                </c:pt>
                <c:pt idx="450">
                  <c:v>2.5379288768959896E-2</c:v>
                </c:pt>
                <c:pt idx="451">
                  <c:v>2.541018353169E-2</c:v>
                </c:pt>
                <c:pt idx="452">
                  <c:v>2.5455170642340041E-2</c:v>
                </c:pt>
                <c:pt idx="453">
                  <c:v>2.5479561244500015E-2</c:v>
                </c:pt>
                <c:pt idx="454">
                  <c:v>2.5510026152389953E-2</c:v>
                </c:pt>
                <c:pt idx="455">
                  <c:v>2.5590673987679891E-2</c:v>
                </c:pt>
                <c:pt idx="456">
                  <c:v>2.5605850362349969E-2</c:v>
                </c:pt>
                <c:pt idx="457">
                  <c:v>2.5612896536310048E-2</c:v>
                </c:pt>
                <c:pt idx="458">
                  <c:v>2.5705580824519902E-2</c:v>
                </c:pt>
                <c:pt idx="459">
                  <c:v>2.57511099485499E-2</c:v>
                </c:pt>
                <c:pt idx="460">
                  <c:v>2.5817777594459912E-2</c:v>
                </c:pt>
                <c:pt idx="461">
                  <c:v>2.5865731589929997E-2</c:v>
                </c:pt>
                <c:pt idx="462">
                  <c:v>2.5922928190440064E-2</c:v>
                </c:pt>
                <c:pt idx="463">
                  <c:v>2.5976045501810097E-2</c:v>
                </c:pt>
                <c:pt idx="464">
                  <c:v>2.602536871951E-2</c:v>
                </c:pt>
                <c:pt idx="465">
                  <c:v>2.6120763074620079E-2</c:v>
                </c:pt>
                <c:pt idx="466">
                  <c:v>2.6197728974769907E-2</c:v>
                </c:pt>
                <c:pt idx="467">
                  <c:v>2.6254650487000042E-2</c:v>
                </c:pt>
                <c:pt idx="468">
                  <c:v>2.629583339678998E-2</c:v>
                </c:pt>
                <c:pt idx="469">
                  <c:v>2.636232637998992E-2</c:v>
                </c:pt>
                <c:pt idx="470">
                  <c:v>2.6402610032919993E-2</c:v>
                </c:pt>
                <c:pt idx="471">
                  <c:v>2.6467323768180062E-2</c:v>
                </c:pt>
                <c:pt idx="472">
                  <c:v>2.6505592575370107E-2</c:v>
                </c:pt>
                <c:pt idx="473">
                  <c:v>2.6557625859980005E-2</c:v>
                </c:pt>
                <c:pt idx="474">
                  <c:v>2.66150792783999E-2</c:v>
                </c:pt>
                <c:pt idx="475">
                  <c:v>2.6670364643299971E-2</c:v>
                </c:pt>
                <c:pt idx="476">
                  <c:v>2.6713183700419973E-2</c:v>
                </c:pt>
                <c:pt idx="477">
                  <c:v>2.6751666650500106E-2</c:v>
                </c:pt>
                <c:pt idx="478">
                  <c:v>2.6809662082299957E-2</c:v>
                </c:pt>
                <c:pt idx="479">
                  <c:v>2.6834594697840108E-2</c:v>
                </c:pt>
                <c:pt idx="480">
                  <c:v>2.6876871741589925E-2</c:v>
                </c:pt>
                <c:pt idx="481">
                  <c:v>2.6914812678280109E-2</c:v>
                </c:pt>
                <c:pt idx="482">
                  <c:v>2.695763173539989E-2</c:v>
                </c:pt>
                <c:pt idx="483">
                  <c:v>2.698798448476003E-2</c:v>
                </c:pt>
                <c:pt idx="484">
                  <c:v>2.7037307702459934E-2</c:v>
                </c:pt>
                <c:pt idx="485">
                  <c:v>2.7057904210950001E-2</c:v>
                </c:pt>
                <c:pt idx="486">
                  <c:v>2.7143000311820042E-2</c:v>
                </c:pt>
                <c:pt idx="487">
                  <c:v>2.7189613462619944E-2</c:v>
                </c:pt>
                <c:pt idx="488">
                  <c:v>2.7228096412690084E-2</c:v>
                </c:pt>
                <c:pt idx="489">
                  <c:v>2.7306688352980002E-2</c:v>
                </c:pt>
                <c:pt idx="490">
                  <c:v>2.7331620968519932E-2</c:v>
                </c:pt>
                <c:pt idx="491">
                  <c:v>2.7437855591269988E-2</c:v>
                </c:pt>
                <c:pt idx="492">
                  <c:v>2.7481216661769947E-2</c:v>
                </c:pt>
                <c:pt idx="493">
                  <c:v>2.7554388468250091E-2</c:v>
                </c:pt>
                <c:pt idx="494">
                  <c:v>2.7614009940200024E-2</c:v>
                </c:pt>
                <c:pt idx="495">
                  <c:v>2.7693685907260068E-2</c:v>
                </c:pt>
                <c:pt idx="496">
                  <c:v>2.7764255792710024E-2</c:v>
                </c:pt>
                <c:pt idx="497">
                  <c:v>2.7812928851149943E-2</c:v>
                </c:pt>
                <c:pt idx="498">
                  <c:v>2.7879596497049963E-2</c:v>
                </c:pt>
                <c:pt idx="499">
                  <c:v>2.7963608571160092E-2</c:v>
                </c:pt>
                <c:pt idx="500">
                  <c:v>2.8042200511450011E-2</c:v>
                </c:pt>
                <c:pt idx="501">
                  <c:v>2.807743138123997E-2</c:v>
                </c:pt>
                <c:pt idx="502">
                  <c:v>2.8120792451749921E-2</c:v>
                </c:pt>
                <c:pt idx="503">
                  <c:v>2.8167947615920008E-2</c:v>
                </c:pt>
                <c:pt idx="504">
                  <c:v>2.8197216338520015E-2</c:v>
                </c:pt>
                <c:pt idx="505">
                  <c:v>2.8237279740519927E-2</c:v>
                </c:pt>
                <c:pt idx="506">
                  <c:v>2.8267136064709986E-2</c:v>
                </c:pt>
                <c:pt idx="507">
                  <c:v>2.8310135071099918E-2</c:v>
                </c:pt>
                <c:pt idx="508">
                  <c:v>2.8354598250800001E-2</c:v>
                </c:pt>
                <c:pt idx="509">
                  <c:v>2.8380847597839987E-2</c:v>
                </c:pt>
                <c:pt idx="510">
                  <c:v>2.8437870279830024E-2</c:v>
                </c:pt>
                <c:pt idx="511">
                  <c:v>2.848556745739006E-2</c:v>
                </c:pt>
                <c:pt idx="512">
                  <c:v>2.8537807979170049E-2</c:v>
                </c:pt>
                <c:pt idx="513">
                  <c:v>2.8579335772360048E-2</c:v>
                </c:pt>
                <c:pt idx="514">
                  <c:v>2.8634079123869949E-2</c:v>
                </c:pt>
                <c:pt idx="515">
                  <c:v>2.8647087445019981E-2</c:v>
                </c:pt>
                <c:pt idx="516">
                  <c:v>2.8685570395099891E-2</c:v>
                </c:pt>
                <c:pt idx="517">
                  <c:v>2.8737061666330055E-2</c:v>
                </c:pt>
                <c:pt idx="518">
                  <c:v>2.8776628643160107E-2</c:v>
                </c:pt>
                <c:pt idx="519">
                  <c:v>2.8815653606619973E-2</c:v>
                </c:pt>
                <c:pt idx="520">
                  <c:v>2.8876359105330041E-2</c:v>
                </c:pt>
                <c:pt idx="521">
                  <c:v>2.8931548184879974E-2</c:v>
                </c:pt>
                <c:pt idx="522">
                  <c:v>2.8989097888650006E-2</c:v>
                </c:pt>
                <c:pt idx="523">
                  <c:v>2.9029748892249962E-2</c:v>
                </c:pt>
                <c:pt idx="524">
                  <c:v>2.9098584591680021E-2</c:v>
                </c:pt>
                <c:pt idx="525">
                  <c:v>2.918205465239998E-2</c:v>
                </c:pt>
                <c:pt idx="526">
                  <c:v>2.9254142432119989E-2</c:v>
                </c:pt>
                <c:pt idx="527">
                  <c:v>2.9285037194860086E-2</c:v>
                </c:pt>
                <c:pt idx="528">
                  <c:v>2.937609544292008E-2</c:v>
                </c:pt>
                <c:pt idx="529">
                  <c:v>2.9438968995149972E-2</c:v>
                </c:pt>
                <c:pt idx="530">
                  <c:v>2.9480162012140099E-2</c:v>
                </c:pt>
                <c:pt idx="531">
                  <c:v>2.9583686567969947E-2</c:v>
                </c:pt>
                <c:pt idx="532">
                  <c:v>2.9642224013149976E-2</c:v>
                </c:pt>
                <c:pt idx="533">
                  <c:v>2.968179098999002E-2</c:v>
                </c:pt>
                <c:pt idx="534">
                  <c:v>2.9722984006969932E-2</c:v>
                </c:pt>
                <c:pt idx="535">
                  <c:v>2.9744122528849948E-2</c:v>
                </c:pt>
                <c:pt idx="536">
                  <c:v>2.9792419627850064E-2</c:v>
                </c:pt>
                <c:pt idx="537">
                  <c:v>2.9826508562809995E-2</c:v>
                </c:pt>
                <c:pt idx="538">
                  <c:v>2.9864449499499957E-2</c:v>
                </c:pt>
                <c:pt idx="539">
                  <c:v>2.9916166549639911E-2</c:v>
                </c:pt>
                <c:pt idx="540">
                  <c:v>2.9943583453180045E-2</c:v>
                </c:pt>
                <c:pt idx="541">
                  <c:v>2.9986944523680004E-2</c:v>
                </c:pt>
                <c:pt idx="542">
                  <c:v>3.0046565995629937E-2</c:v>
                </c:pt>
                <c:pt idx="543">
                  <c:v>3.0074750691460039E-2</c:v>
                </c:pt>
                <c:pt idx="544">
                  <c:v>3.011919721353995E-2</c:v>
                </c:pt>
                <c:pt idx="545">
                  <c:v>3.0179359274060014E-2</c:v>
                </c:pt>
                <c:pt idx="546">
                  <c:v>3.0255783160830108E-2</c:v>
                </c:pt>
                <c:pt idx="547">
                  <c:v>3.027150154887992E-2</c:v>
                </c:pt>
                <c:pt idx="548">
                  <c:v>3.0325702887020078E-2</c:v>
                </c:pt>
                <c:pt idx="549">
                  <c:v>3.0353345569470003E-2</c:v>
                </c:pt>
                <c:pt idx="550">
                  <c:v>3.0417303148460029E-2</c:v>
                </c:pt>
                <c:pt idx="551">
                  <c:v>3.0466331435720084E-2</c:v>
                </c:pt>
                <c:pt idx="552">
                  <c:v>3.054088219940998E-2</c:v>
                </c:pt>
                <c:pt idx="553">
                  <c:v>3.0582075216389892E-2</c:v>
                </c:pt>
                <c:pt idx="554">
                  <c:v>3.0651148266970019E-2</c:v>
                </c:pt>
                <c:pt idx="555">
                  <c:v>3.06812636651701E-2</c:v>
                </c:pt>
                <c:pt idx="556">
                  <c:v>3.0728289205230075E-2</c:v>
                </c:pt>
                <c:pt idx="557">
                  <c:v>3.0802674662590013E-2</c:v>
                </c:pt>
                <c:pt idx="558">
                  <c:v>3.0854165933819955E-2</c:v>
                </c:pt>
                <c:pt idx="559">
                  <c:v>3.0957148476270069E-2</c:v>
                </c:pt>
                <c:pt idx="560">
                  <c:v>3.100050954678002E-2</c:v>
                </c:pt>
                <c:pt idx="561">
                  <c:v>3.1071673520689957E-2</c:v>
                </c:pt>
                <c:pt idx="562">
                  <c:v>3.1147937186499997E-2</c:v>
                </c:pt>
                <c:pt idx="563">
                  <c:v>3.1187504163340041E-2</c:v>
                </c:pt>
                <c:pt idx="564">
                  <c:v>3.1223819059889912E-2</c:v>
                </c:pt>
                <c:pt idx="565">
                  <c:v>3.1247125635289974E-2</c:v>
                </c:pt>
                <c:pt idx="566">
                  <c:v>3.1306747107229915E-2</c:v>
                </c:pt>
                <c:pt idx="567">
                  <c:v>3.13365578432101E-2</c:v>
                </c:pt>
                <c:pt idx="568">
                  <c:v>3.1366910592560027E-2</c:v>
                </c:pt>
                <c:pt idx="569">
                  <c:v>3.139834736868008E-2</c:v>
                </c:pt>
                <c:pt idx="570">
                  <c:v>3.1441166425800082E-2</c:v>
                </c:pt>
                <c:pt idx="571">
                  <c:v>3.1488448867690089E-2</c:v>
                </c:pt>
                <c:pt idx="572">
                  <c:v>3.1562375600189929E-2</c:v>
                </c:pt>
                <c:pt idx="573">
                  <c:v>3.1581547891569972E-2</c:v>
                </c:pt>
                <c:pt idx="574">
                  <c:v>3.1636833256470043E-2</c:v>
                </c:pt>
                <c:pt idx="575">
                  <c:v>3.1685072447410034E-2</c:v>
                </c:pt>
                <c:pt idx="576">
                  <c:v>3.1757702240500008E-2</c:v>
                </c:pt>
                <c:pt idx="577">
                  <c:v>3.1804857404680087E-2</c:v>
                </c:pt>
                <c:pt idx="578">
                  <c:v>3.1835752167419962E-2</c:v>
                </c:pt>
                <c:pt idx="579">
                  <c:v>3.1882724774360049E-2</c:v>
                </c:pt>
                <c:pt idx="580">
                  <c:v>3.1926810415479956E-2</c:v>
                </c:pt>
                <c:pt idx="581">
                  <c:v>3.2003776315630006E-2</c:v>
                </c:pt>
                <c:pt idx="582">
                  <c:v>3.2075864095350015E-2</c:v>
                </c:pt>
                <c:pt idx="583">
                  <c:v>3.2100796710889945E-2</c:v>
                </c:pt>
                <c:pt idx="584">
                  <c:v>3.2197275092769928E-2</c:v>
                </c:pt>
                <c:pt idx="585">
                  <c:v>3.2266822362789993E-2</c:v>
                </c:pt>
                <c:pt idx="586">
                  <c:v>3.2327900317669966E-2</c:v>
                </c:pt>
                <c:pt idx="587">
                  <c:v>3.2403782191060104E-2</c:v>
                </c:pt>
                <c:pt idx="588">
                  <c:v>3.2480748091209932E-2</c:v>
                </c:pt>
                <c:pt idx="589">
                  <c:v>3.2554461911070032E-2</c:v>
                </c:pt>
                <c:pt idx="590">
                  <c:v>3.2599449021720073E-2</c:v>
                </c:pt>
                <c:pt idx="591">
                  <c:v>3.2639015998549903E-2</c:v>
                </c:pt>
                <c:pt idx="592">
                  <c:v>3.2698637470500058E-2</c:v>
                </c:pt>
                <c:pt idx="593">
                  <c:v>3.2720860019139986E-2</c:v>
                </c:pt>
                <c:pt idx="594">
                  <c:v>3.2763137062880032E-2</c:v>
                </c:pt>
                <c:pt idx="595">
                  <c:v>3.2802162026339898E-2</c:v>
                </c:pt>
                <c:pt idx="596">
                  <c:v>3.2841186989789994E-2</c:v>
                </c:pt>
                <c:pt idx="597">
                  <c:v>3.2863409538429922E-2</c:v>
                </c:pt>
                <c:pt idx="598">
                  <c:v>3.2912190742750091E-2</c:v>
                </c:pt>
                <c:pt idx="599">
                  <c:v>3.296422402735999E-2</c:v>
                </c:pt>
                <c:pt idx="600">
                  <c:v>3.2991866709799922E-2</c:v>
                </c:pt>
                <c:pt idx="601">
                  <c:v>3.3037937847220089E-2</c:v>
                </c:pt>
                <c:pt idx="602">
                  <c:v>3.30726267036201E-2</c:v>
                </c:pt>
                <c:pt idx="603">
                  <c:v>3.3112193680459923E-2</c:v>
                </c:pt>
                <c:pt idx="604">
                  <c:v>3.3150134617150107E-2</c:v>
                </c:pt>
                <c:pt idx="605">
                  <c:v>3.3205419982049955E-2</c:v>
                </c:pt>
                <c:pt idx="606">
                  <c:v>3.3248781052559906E-2</c:v>
                </c:pt>
                <c:pt idx="607">
                  <c:v>3.3297020243499897E-2</c:v>
                </c:pt>
                <c:pt idx="608">
                  <c:v>3.3330083059760041E-2</c:v>
                </c:pt>
                <c:pt idx="609">
                  <c:v>3.3372902116880043E-2</c:v>
                </c:pt>
                <c:pt idx="610">
                  <c:v>3.3469380498760026E-2</c:v>
                </c:pt>
                <c:pt idx="611">
                  <c:v>3.3506434384589889E-2</c:v>
                </c:pt>
                <c:pt idx="612">
                  <c:v>3.3557186666540062E-2</c:v>
                </c:pt>
                <c:pt idx="613">
                  <c:v>3.3577682612289994E-2</c:v>
                </c:pt>
                <c:pt idx="614">
                  <c:v>3.3624396325820038E-2</c:v>
                </c:pt>
                <c:pt idx="615">
                  <c:v>3.3698110145679916E-2</c:v>
                </c:pt>
                <c:pt idx="616">
                  <c:v>3.3794046514179943E-2</c:v>
                </c:pt>
                <c:pt idx="617">
                  <c:v>3.3886730802390019E-2</c:v>
                </c:pt>
                <c:pt idx="618">
                  <c:v>3.3940352162310061E-2</c:v>
                </c:pt>
                <c:pt idx="619">
                  <c:v>3.4005431732899938E-2</c:v>
                </c:pt>
                <c:pt idx="620">
                  <c:v>3.4044456696360026E-2</c:v>
                </c:pt>
                <c:pt idx="621">
                  <c:v>3.4101910114779921E-2</c:v>
                </c:pt>
                <c:pt idx="622">
                  <c:v>3.4150149305719912E-2</c:v>
                </c:pt>
                <c:pt idx="623">
                  <c:v>3.4192131613580035E-2</c:v>
                </c:pt>
                <c:pt idx="624">
                  <c:v>3.4211938831189892E-2</c:v>
                </c:pt>
                <c:pt idx="625">
                  <c:v>3.4267224196079971E-2</c:v>
                </c:pt>
                <c:pt idx="626">
                  <c:v>3.4309501239830009E-2</c:v>
                </c:pt>
                <c:pt idx="627">
                  <c:v>3.433931197579998E-2</c:v>
                </c:pt>
                <c:pt idx="628">
                  <c:v>3.438104700616007E-2</c:v>
                </c:pt>
                <c:pt idx="629">
                  <c:v>3.4420071969619936E-2</c:v>
                </c:pt>
                <c:pt idx="630">
                  <c:v>3.4462349013359983E-2</c:v>
                </c:pt>
                <c:pt idx="631">
                  <c:v>3.4509504177540062E-2</c:v>
                </c:pt>
                <c:pt idx="632">
                  <c:v>3.4530642699410086E-2</c:v>
                </c:pt>
                <c:pt idx="633">
                  <c:v>3.4564247529059955E-2</c:v>
                </c:pt>
                <c:pt idx="634">
                  <c:v>3.4611944706609998E-2</c:v>
                </c:pt>
                <c:pt idx="635">
                  <c:v>3.4663977991219896E-2</c:v>
                </c:pt>
                <c:pt idx="636">
                  <c:v>3.4720332760290074E-2</c:v>
                </c:pt>
                <c:pt idx="637">
                  <c:v>3.4737691811079996E-2</c:v>
                </c:pt>
                <c:pt idx="638">
                  <c:v>3.479243516260011E-2</c:v>
                </c:pt>
                <c:pt idx="639">
                  <c:v>3.4873543234900106E-2</c:v>
                </c:pt>
                <c:pt idx="640">
                  <c:v>3.4897043745200085E-2</c:v>
                </c:pt>
                <c:pt idx="641">
                  <c:v>3.4982139846069904E-2</c:v>
                </c:pt>
                <c:pt idx="642">
                  <c:v>3.5037425210959983E-2</c:v>
                </c:pt>
                <c:pt idx="643">
                  <c:v>3.5088916482189925E-2</c:v>
                </c:pt>
                <c:pt idx="644">
                  <c:v>3.5117643191399983E-2</c:v>
                </c:pt>
                <c:pt idx="645">
                  <c:v>3.5169134462629925E-2</c:v>
                </c:pt>
                <c:pt idx="646">
                  <c:v>3.5227129894429998E-2</c:v>
                </c:pt>
                <c:pt idx="647">
                  <c:v>3.5311141968539905E-2</c:v>
                </c:pt>
                <c:pt idx="648">
                  <c:v>3.5403284243360034E-2</c:v>
                </c:pt>
                <c:pt idx="649">
                  <c:v>3.545585954135011E-2</c:v>
                </c:pt>
                <c:pt idx="650">
                  <c:v>3.5508434839339964E-2</c:v>
                </c:pt>
                <c:pt idx="651">
                  <c:v>3.556101013733004E-2</c:v>
                </c:pt>
                <c:pt idx="652">
                  <c:v>3.5619005569129891E-2</c:v>
                </c:pt>
                <c:pt idx="653">
                  <c:v>3.5645564224819903E-2</c:v>
                </c:pt>
                <c:pt idx="654">
                  <c:v>3.5704101669999933E-2</c:v>
                </c:pt>
                <c:pt idx="655">
                  <c:v>3.576318112856991E-2</c:v>
                </c:pt>
                <c:pt idx="656">
                  <c:v>3.5789197770869974E-2</c:v>
                </c:pt>
                <c:pt idx="657">
                  <c:v>3.5830390787850108E-2</c:v>
                </c:pt>
                <c:pt idx="658">
                  <c:v>3.5848277229439951E-2</c:v>
                </c:pt>
                <c:pt idx="659">
                  <c:v>3.5888386219659951E-2</c:v>
                </c:pt>
                <c:pt idx="660">
                  <c:v>3.5923617089439919E-2</c:v>
                </c:pt>
                <c:pt idx="661">
                  <c:v>3.5959389972610056E-2</c:v>
                </c:pt>
                <c:pt idx="662">
                  <c:v>3.5979765717609968E-2</c:v>
                </c:pt>
                <c:pt idx="663">
                  <c:v>3.602063748470008E-2</c:v>
                </c:pt>
                <c:pt idx="664">
                  <c:v>3.6069418689020027E-2</c:v>
                </c:pt>
                <c:pt idx="665">
                  <c:v>3.6104584041330101E-2</c:v>
                </c:pt>
                <c:pt idx="666">
                  <c:v>3.6168065124430049E-2</c:v>
                </c:pt>
                <c:pt idx="667">
                  <c:v>3.6222808475939949E-2</c:v>
                </c:pt>
                <c:pt idx="668">
                  <c:v>3.624286297105006E-2</c:v>
                </c:pt>
                <c:pt idx="669">
                  <c:v>3.6295980282420093E-2</c:v>
                </c:pt>
                <c:pt idx="670">
                  <c:v>3.635505974099007E-2</c:v>
                </c:pt>
                <c:pt idx="671">
                  <c:v>3.6414139199550055E-2</c:v>
                </c:pt>
                <c:pt idx="672">
                  <c:v>3.6457500270060006E-2</c:v>
                </c:pt>
                <c:pt idx="673">
                  <c:v>3.6501403353949913E-2</c:v>
                </c:pt>
                <c:pt idx="674">
                  <c:v>3.6571323080140106E-2</c:v>
                </c:pt>
                <c:pt idx="675">
                  <c:v>3.662635677651993E-2</c:v>
                </c:pt>
                <c:pt idx="676">
                  <c:v>3.6659129247909927E-2</c:v>
                </c:pt>
                <c:pt idx="677">
                  <c:v>3.6734568370470067E-2</c:v>
                </c:pt>
                <c:pt idx="678">
                  <c:v>3.676617472711996E-2</c:v>
                </c:pt>
                <c:pt idx="679">
                  <c:v>3.6808724941159943E-2</c:v>
                </c:pt>
                <c:pt idx="680">
                  <c:v>3.6863672301870043E-2</c:v>
                </c:pt>
                <c:pt idx="681">
                  <c:v>3.6923670809400067E-2</c:v>
                </c:pt>
                <c:pt idx="682">
                  <c:v>3.6979459156279981E-2</c:v>
                </c:pt>
                <c:pt idx="683">
                  <c:v>3.7027698347219973E-2</c:v>
                </c:pt>
                <c:pt idx="684">
                  <c:v>3.7107916327659973E-2</c:v>
                </c:pt>
                <c:pt idx="685">
                  <c:v>3.7171873906659991E-2</c:v>
                </c:pt>
                <c:pt idx="686">
                  <c:v>3.7204936722919912E-2</c:v>
                </c:pt>
                <c:pt idx="687">
                  <c:v>3.7251007860330088E-2</c:v>
                </c:pt>
                <c:pt idx="688">
                  <c:v>3.7291116850550088E-2</c:v>
                </c:pt>
                <c:pt idx="689">
                  <c:v>3.7326347720340047E-2</c:v>
                </c:pt>
                <c:pt idx="690">
                  <c:v>3.7388123541860052E-2</c:v>
                </c:pt>
                <c:pt idx="691">
                  <c:v>3.7429908216749963E-2</c:v>
                </c:pt>
                <c:pt idx="692">
                  <c:v>3.7456430931859908E-2</c:v>
                </c:pt>
                <c:pt idx="693">
                  <c:v>3.7488409721359917E-2</c:v>
                </c:pt>
                <c:pt idx="694">
                  <c:v>3.753935897919991E-2</c:v>
                </c:pt>
                <c:pt idx="695">
                  <c:v>3.7593832710550057E-2</c:v>
                </c:pt>
                <c:pt idx="696">
                  <c:v>3.7612530785680054E-2</c:v>
                </c:pt>
                <c:pt idx="697">
                  <c:v>3.7662938030150084E-2</c:v>
                </c:pt>
                <c:pt idx="698">
                  <c:v>3.7690258883380068E-2</c:v>
                </c:pt>
                <c:pt idx="699">
                  <c:v>3.7718765408419896E-2</c:v>
                </c:pt>
                <c:pt idx="700">
                  <c:v>3.7774592786699923E-2</c:v>
                </c:pt>
                <c:pt idx="701">
                  <c:v>3.7862940967859915E-2</c:v>
                </c:pt>
                <c:pt idx="702">
                  <c:v>3.7941532908150055E-2</c:v>
                </c:pt>
                <c:pt idx="703">
                  <c:v>3.8002780420240079E-2</c:v>
                </c:pt>
                <c:pt idx="704">
                  <c:v>3.8087876521109898E-2</c:v>
                </c:pt>
                <c:pt idx="705">
                  <c:v>3.8145871952919963E-2</c:v>
                </c:pt>
                <c:pt idx="706">
                  <c:v>3.820657745163003E-2</c:v>
                </c:pt>
                <c:pt idx="707">
                  <c:v>3.8246686441840039E-2</c:v>
                </c:pt>
                <c:pt idx="708">
                  <c:v>3.8348635363409933E-2</c:v>
                </c:pt>
                <c:pt idx="709">
                  <c:v>3.8427383404550097E-2</c:v>
                </c:pt>
                <c:pt idx="710">
                  <c:v>3.8482560603450011E-2</c:v>
                </c:pt>
                <c:pt idx="711">
                  <c:v>3.8512559857220019E-2</c:v>
                </c:pt>
                <c:pt idx="712">
                  <c:v>3.8552201728270008E-2</c:v>
                </c:pt>
                <c:pt idx="713">
                  <c:v>3.8600079166470014E-2</c:v>
                </c:pt>
                <c:pt idx="714">
                  <c:v>3.8639646143310058E-2</c:v>
                </c:pt>
                <c:pt idx="715">
                  <c:v>3.8685175267340055E-2</c:v>
                </c:pt>
                <c:pt idx="716">
                  <c:v>3.873124640476E-2</c:v>
                </c:pt>
                <c:pt idx="717">
                  <c:v>3.8766477274539968E-2</c:v>
                </c:pt>
                <c:pt idx="718">
                  <c:v>3.8790867876699942E-2</c:v>
                </c:pt>
                <c:pt idx="719">
                  <c:v>3.8822846666199951E-2</c:v>
                </c:pt>
                <c:pt idx="720">
                  <c:v>3.8879758071239889E-2</c:v>
                </c:pt>
                <c:pt idx="721">
                  <c:v>3.8904690686780041E-2</c:v>
                </c:pt>
                <c:pt idx="722">
                  <c:v>3.8945341690379998E-2</c:v>
                </c:pt>
                <c:pt idx="723">
                  <c:v>3.8987618734130036E-2</c:v>
                </c:pt>
                <c:pt idx="724">
                  <c:v>3.9023391617299952E-2</c:v>
                </c:pt>
                <c:pt idx="725">
                  <c:v>3.9059164500460097E-2</c:v>
                </c:pt>
                <c:pt idx="726">
                  <c:v>3.9087349196289978E-2</c:v>
                </c:pt>
                <c:pt idx="727">
                  <c:v>3.9132878320329967E-2</c:v>
                </c:pt>
                <c:pt idx="728">
                  <c:v>3.9205756899650002E-2</c:v>
                </c:pt>
                <c:pt idx="729">
                  <c:v>3.9250495224079973E-2</c:v>
                </c:pt>
                <c:pt idx="730">
                  <c:v>3.927914793120002E-2</c:v>
                </c:pt>
                <c:pt idx="731">
                  <c:v>3.933218232625002E-2</c:v>
                </c:pt>
                <c:pt idx="732">
                  <c:v>3.9365931486740058E-2</c:v>
                </c:pt>
                <c:pt idx="733">
                  <c:v>3.9425023532869918E-2</c:v>
                </c:pt>
                <c:pt idx="734">
                  <c:v>3.9531258155609983E-2</c:v>
                </c:pt>
                <c:pt idx="735">
                  <c:v>3.9604429962089904E-2</c:v>
                </c:pt>
                <c:pt idx="736">
                  <c:v>3.9652669153029896E-2</c:v>
                </c:pt>
                <c:pt idx="737">
                  <c:v>3.9696572236910033E-2</c:v>
                </c:pt>
                <c:pt idx="738">
                  <c:v>3.9732887133459904E-2</c:v>
                </c:pt>
                <c:pt idx="739">
                  <c:v>3.9775207020299908E-2</c:v>
                </c:pt>
                <c:pt idx="740">
                  <c:v>3.9868390478799975E-2</c:v>
                </c:pt>
                <c:pt idx="741">
                  <c:v>3.993776819160999E-2</c:v>
                </c:pt>
                <c:pt idx="742">
                  <c:v>4.0000641743840104E-2</c:v>
                </c:pt>
                <c:pt idx="743">
                  <c:v>4.0063515296079988E-2</c:v>
                </c:pt>
                <c:pt idx="744">
                  <c:v>4.0109586433489941E-2</c:v>
                </c:pt>
                <c:pt idx="745">
                  <c:v>4.0159840309690109E-2</c:v>
                </c:pt>
                <c:pt idx="746">
                  <c:v>4.0194682534359982E-2</c:v>
                </c:pt>
                <c:pt idx="747">
                  <c:v>4.022251732202009E-2</c:v>
                </c:pt>
                <c:pt idx="748">
                  <c:v>4.0282488702140018E-2</c:v>
                </c:pt>
                <c:pt idx="749">
                  <c:v>4.0320971652209936E-2</c:v>
                </c:pt>
                <c:pt idx="750">
                  <c:v>4.0368126816390015E-2</c:v>
                </c:pt>
                <c:pt idx="751">
                  <c:v>4.03955487321499E-2</c:v>
                </c:pt>
                <c:pt idx="752">
                  <c:v>4.042558023480991E-2</c:v>
                </c:pt>
                <c:pt idx="753">
                  <c:v>4.0470025332079995E-2</c:v>
                </c:pt>
                <c:pt idx="754">
                  <c:v>4.0505798215249911E-2</c:v>
                </c:pt>
                <c:pt idx="755">
                  <c:v>4.0551869352660086E-2</c:v>
                </c:pt>
                <c:pt idx="756">
                  <c:v>4.0581680088630057E-2</c:v>
                </c:pt>
                <c:pt idx="757">
                  <c:v>4.0621789078850057E-2</c:v>
                </c:pt>
                <c:pt idx="758">
                  <c:v>4.069333484519011E-2</c:v>
                </c:pt>
                <c:pt idx="759">
                  <c:v>4.0742116049510058E-2</c:v>
                </c:pt>
                <c:pt idx="760">
                  <c:v>4.0769758731959982E-2</c:v>
                </c:pt>
                <c:pt idx="761">
                  <c:v>4.0827212150380099E-2</c:v>
                </c:pt>
                <c:pt idx="762">
                  <c:v>4.0911766237869962E-2</c:v>
                </c:pt>
                <c:pt idx="763">
                  <c:v>4.0973013749959986E-2</c:v>
                </c:pt>
                <c:pt idx="764">
                  <c:v>4.1013122740179986E-2</c:v>
                </c:pt>
                <c:pt idx="765">
                  <c:v>4.1048568202580071E-2</c:v>
                </c:pt>
                <c:pt idx="766">
                  <c:v>4.1126403536879907E-2</c:v>
                </c:pt>
                <c:pt idx="767">
                  <c:v>4.1187850452220065E-2</c:v>
                </c:pt>
                <c:pt idx="768">
                  <c:v>4.1237134940550035E-2</c:v>
                </c:pt>
                <c:pt idx="769">
                  <c:v>4.1281598120249896E-2</c:v>
                </c:pt>
                <c:pt idx="770">
                  <c:v>4.1349632142190007E-2</c:v>
                </c:pt>
                <c:pt idx="771">
                  <c:v>4.1422884856469944E-2</c:v>
                </c:pt>
                <c:pt idx="772">
                  <c:v>4.147708619460011E-2</c:v>
                </c:pt>
                <c:pt idx="773">
                  <c:v>4.156706041589997E-2</c:v>
                </c:pt>
                <c:pt idx="774">
                  <c:v>4.1620177727270002E-2</c:v>
                </c:pt>
                <c:pt idx="775">
                  <c:v>4.1681425239360026E-2</c:v>
                </c:pt>
                <c:pt idx="776">
                  <c:v>4.1716656109149985E-2</c:v>
                </c:pt>
                <c:pt idx="777">
                  <c:v>4.1763811273330065E-2</c:v>
                </c:pt>
                <c:pt idx="778">
                  <c:v>4.1799042143110032E-2</c:v>
                </c:pt>
                <c:pt idx="779">
                  <c:v>4.1814218517790103E-2</c:v>
                </c:pt>
                <c:pt idx="780">
                  <c:v>4.1870045896069907E-2</c:v>
                </c:pt>
                <c:pt idx="781">
                  <c:v>4.1907444819379913E-2</c:v>
                </c:pt>
                <c:pt idx="782">
                  <c:v>4.196164615751008E-2</c:v>
                </c:pt>
                <c:pt idx="783">
                  <c:v>4.2004258715490073E-2</c:v>
                </c:pt>
                <c:pt idx="784">
                  <c:v>4.2043490178089948E-2</c:v>
                </c:pt>
                <c:pt idx="785">
                  <c:v>4.2086309235219943E-2</c:v>
                </c:pt>
                <c:pt idx="786">
                  <c:v>4.2133464399400022E-2</c:v>
                </c:pt>
                <c:pt idx="787">
                  <c:v>4.2177909496670107E-2</c:v>
                </c:pt>
                <c:pt idx="788">
                  <c:v>4.2236446941849914E-2</c:v>
                </c:pt>
                <c:pt idx="789">
                  <c:v>4.2286312172929996E-2</c:v>
                </c:pt>
                <c:pt idx="790">
                  <c:v>4.2351895792070104E-2</c:v>
                </c:pt>
                <c:pt idx="791">
                  <c:v>4.2419647464740029E-2</c:v>
                </c:pt>
                <c:pt idx="792">
                  <c:v>4.2447290147189953E-2</c:v>
                </c:pt>
                <c:pt idx="793">
                  <c:v>4.2497697391649991E-2</c:v>
                </c:pt>
                <c:pt idx="794">
                  <c:v>4.2548646649499977E-2</c:v>
                </c:pt>
                <c:pt idx="795">
                  <c:v>4.2592007720009928E-2</c:v>
                </c:pt>
                <c:pt idx="796">
                  <c:v>4.2677645834259925E-2</c:v>
                </c:pt>
                <c:pt idx="797">
                  <c:v>4.2716128784330065E-2</c:v>
                </c:pt>
                <c:pt idx="798">
                  <c:v>4.2783338443620034E-2</c:v>
                </c:pt>
                <c:pt idx="799">
                  <c:v>4.2872228638159982E-2</c:v>
                </c:pt>
                <c:pt idx="800">
                  <c:v>4.2932934136860057E-2</c:v>
                </c:pt>
                <c:pt idx="801">
                  <c:v>4.2971417086939967E-2</c:v>
                </c:pt>
                <c:pt idx="802">
                  <c:v>4.3023450371550087E-2</c:v>
                </c:pt>
                <c:pt idx="803">
                  <c:v>4.3073857616009903E-2</c:v>
                </c:pt>
                <c:pt idx="804">
                  <c:v>4.3125890900620023E-2</c:v>
                </c:pt>
                <c:pt idx="805">
                  <c:v>4.3191372043190013E-2</c:v>
                </c:pt>
                <c:pt idx="806">
                  <c:v>4.3215865121920105E-2</c:v>
                </c:pt>
                <c:pt idx="807">
                  <c:v>4.3263691672809967E-2</c:v>
                </c:pt>
                <c:pt idx="808">
                  <c:v>4.3306381356599921E-2</c:v>
                </c:pt>
                <c:pt idx="809">
                  <c:v>4.3330771958759895E-2</c:v>
                </c:pt>
                <c:pt idx="810">
                  <c:v>4.3370880948979895E-2</c:v>
                </c:pt>
                <c:pt idx="811">
                  <c:v>4.3417494099780019E-2</c:v>
                </c:pt>
                <c:pt idx="812">
                  <c:v>4.3450014902659984E-2</c:v>
                </c:pt>
                <c:pt idx="813">
                  <c:v>4.3467901344240056E-2</c:v>
                </c:pt>
                <c:pt idx="814">
                  <c:v>4.3501542899119894E-2</c:v>
                </c:pt>
                <c:pt idx="815">
                  <c:v>4.3523186709139905E-2</c:v>
                </c:pt>
                <c:pt idx="816">
                  <c:v>4.3555707512020092E-2</c:v>
                </c:pt>
                <c:pt idx="817">
                  <c:v>4.3596358515620048E-2</c:v>
                </c:pt>
                <c:pt idx="818">
                  <c:v>4.3682538643250002E-2</c:v>
                </c:pt>
                <c:pt idx="819">
                  <c:v>4.3704219178499981E-2</c:v>
                </c:pt>
                <c:pt idx="820">
                  <c:v>4.3748664275770066E-2</c:v>
                </c:pt>
                <c:pt idx="821">
                  <c:v>4.3791483332900061E-2</c:v>
                </c:pt>
                <c:pt idx="822">
                  <c:v>4.381153782800995E-2</c:v>
                </c:pt>
                <c:pt idx="823">
                  <c:v>4.3861945072469988E-2</c:v>
                </c:pt>
                <c:pt idx="824">
                  <c:v>4.3957339427590059E-2</c:v>
                </c:pt>
                <c:pt idx="825">
                  <c:v>4.3997990431190015E-2</c:v>
                </c:pt>
                <c:pt idx="826">
                  <c:v>4.4032958251589926E-2</c:v>
                </c:pt>
                <c:pt idx="827">
                  <c:v>4.409717887997E-2</c:v>
                </c:pt>
                <c:pt idx="828">
                  <c:v>4.4195283301990074E-2</c:v>
                </c:pt>
                <c:pt idx="829">
                  <c:v>4.4243522492930065E-2</c:v>
                </c:pt>
                <c:pt idx="830">
                  <c:v>4.4290630413430065E-2</c:v>
                </c:pt>
                <c:pt idx="831">
                  <c:v>4.4398538319990077E-2</c:v>
                </c:pt>
                <c:pt idx="832">
                  <c:v>4.4451113617979932E-2</c:v>
                </c:pt>
                <c:pt idx="833">
                  <c:v>4.4504230929349964E-2</c:v>
                </c:pt>
                <c:pt idx="834">
                  <c:v>4.4541629852669962E-2</c:v>
                </c:pt>
                <c:pt idx="835">
                  <c:v>4.4587700990079915E-2</c:v>
                </c:pt>
                <c:pt idx="836">
                  <c:v>4.4616969712669929E-2</c:v>
                </c:pt>
                <c:pt idx="837">
                  <c:v>4.4667918970519915E-2</c:v>
                </c:pt>
                <c:pt idx="838">
                  <c:v>4.4742174803759971E-2</c:v>
                </c:pt>
                <c:pt idx="839">
                  <c:v>4.4778489700310065E-2</c:v>
                </c:pt>
                <c:pt idx="840">
                  <c:v>4.4806674396139945E-2</c:v>
                </c:pt>
                <c:pt idx="841">
                  <c:v>4.4861417747650068E-2</c:v>
                </c:pt>
                <c:pt idx="842">
                  <c:v>4.4883651376310008E-2</c:v>
                </c:pt>
                <c:pt idx="843">
                  <c:v>4.4919543340649959E-2</c:v>
                </c:pt>
                <c:pt idx="844">
                  <c:v>4.4944887808380019E-2</c:v>
                </c:pt>
                <c:pt idx="845">
                  <c:v>4.4964942303489908E-2</c:v>
                </c:pt>
                <c:pt idx="846">
                  <c:v>4.4987164852120065E-2</c:v>
                </c:pt>
                <c:pt idx="847">
                  <c:v>4.5008845387380036E-2</c:v>
                </c:pt>
                <c:pt idx="848">
                  <c:v>4.5053832498030078E-2</c:v>
                </c:pt>
                <c:pt idx="849">
                  <c:v>4.5081325030609909E-2</c:v>
                </c:pt>
                <c:pt idx="850">
                  <c:v>4.5120966901659898E-2</c:v>
                </c:pt>
                <c:pt idx="851">
                  <c:v>4.5143264705949981E-2</c:v>
                </c:pt>
                <c:pt idx="852">
                  <c:v>4.5195297990560102E-2</c:v>
                </c:pt>
                <c:pt idx="853">
                  <c:v>4.5229444833579935E-2</c:v>
                </c:pt>
                <c:pt idx="854">
                  <c:v>4.5278768051280061E-2</c:v>
                </c:pt>
                <c:pt idx="855">
                  <c:v>4.529882254638995E-2</c:v>
                </c:pt>
                <c:pt idx="856">
                  <c:v>4.5370368312730003E-2</c:v>
                </c:pt>
                <c:pt idx="857">
                  <c:v>4.5426737704389986E-2</c:v>
                </c:pt>
                <c:pt idx="858">
                  <c:v>4.5463052600940079E-2</c:v>
                </c:pt>
                <c:pt idx="859">
                  <c:v>4.5480397029139974E-2</c:v>
                </c:pt>
                <c:pt idx="860">
                  <c:v>4.555953098281007E-2</c:v>
                </c:pt>
                <c:pt idx="861">
                  <c:v>4.5628366682239907E-2</c:v>
                </c:pt>
                <c:pt idx="862">
                  <c:v>4.5698828421820048E-2</c:v>
                </c:pt>
                <c:pt idx="863">
                  <c:v>4.5748151639519952E-2</c:v>
                </c:pt>
                <c:pt idx="864">
                  <c:v>4.5806689084699981E-2</c:v>
                </c:pt>
                <c:pt idx="865">
                  <c:v>4.5850050155209932E-2</c:v>
                </c:pt>
                <c:pt idx="866">
                  <c:v>4.5891840583319965E-2</c:v>
                </c:pt>
                <c:pt idx="867">
                  <c:v>4.5934062229320061E-2</c:v>
                </c:pt>
                <c:pt idx="868">
                  <c:v>4.5992057661119912E-2</c:v>
                </c:pt>
                <c:pt idx="869">
                  <c:v>4.6033792691480002E-2</c:v>
                </c:pt>
                <c:pt idx="870">
                  <c:v>4.6080947855660082E-2</c:v>
                </c:pt>
                <c:pt idx="871">
                  <c:v>4.612430892616004E-2</c:v>
                </c:pt>
                <c:pt idx="872">
                  <c:v>4.6192602612209921E-2</c:v>
                </c:pt>
                <c:pt idx="873">
                  <c:v>4.6245177910199997E-2</c:v>
                </c:pt>
                <c:pt idx="874">
                  <c:v>4.6295043141280079E-2</c:v>
                </c:pt>
                <c:pt idx="875">
                  <c:v>4.6320517770209957E-2</c:v>
                </c:pt>
                <c:pt idx="876">
                  <c:v>4.6360626760429957E-2</c:v>
                </c:pt>
                <c:pt idx="877">
                  <c:v>4.6395857630209925E-2</c:v>
                </c:pt>
                <c:pt idx="878">
                  <c:v>4.644355480776996E-2</c:v>
                </c:pt>
                <c:pt idx="879">
                  <c:v>4.6487999905040045E-2</c:v>
                </c:pt>
                <c:pt idx="880">
                  <c:v>4.6525940841730007E-2</c:v>
                </c:pt>
                <c:pt idx="881">
                  <c:v>4.6581226206630078E-2</c:v>
                </c:pt>
                <c:pt idx="882">
                  <c:v>4.6607784862310098E-2</c:v>
                </c:pt>
                <c:pt idx="883">
                  <c:v>4.6652771972969909E-2</c:v>
                </c:pt>
                <c:pt idx="884">
                  <c:v>4.6681999499549987E-2</c:v>
                </c:pt>
                <c:pt idx="885">
                  <c:v>4.6720523645630063E-2</c:v>
                </c:pt>
                <c:pt idx="886">
                  <c:v>4.6793695452109985E-2</c:v>
                </c:pt>
                <c:pt idx="887">
                  <c:v>4.6832178402189895E-2</c:v>
                </c:pt>
                <c:pt idx="888">
                  <c:v>4.6853316924059918E-2</c:v>
                </c:pt>
                <c:pt idx="889">
                  <c:v>4.6897220007950047E-2</c:v>
                </c:pt>
                <c:pt idx="890">
                  <c:v>4.6953064185389914E-2</c:v>
                </c:pt>
                <c:pt idx="891">
                  <c:v>4.7014294898320097E-2</c:v>
                </c:pt>
                <c:pt idx="892">
                  <c:v>4.7059824022350094E-2</c:v>
                </c:pt>
                <c:pt idx="893">
                  <c:v>4.7163890591559898E-2</c:v>
                </c:pt>
                <c:pt idx="894">
                  <c:v>4.7186113140200048E-2</c:v>
                </c:pt>
                <c:pt idx="895">
                  <c:v>4.725223877271989E-2</c:v>
                </c:pt>
                <c:pt idx="896">
                  <c:v>4.730984102485003E-2</c:v>
                </c:pt>
                <c:pt idx="897">
                  <c:v>4.7361725475749905E-2</c:v>
                </c:pt>
                <c:pt idx="898">
                  <c:v>4.7400750439209993E-2</c:v>
                </c:pt>
                <c:pt idx="899">
                  <c:v>4.748313647317004E-2</c:v>
                </c:pt>
                <c:pt idx="900">
                  <c:v>4.7504274995040063E-2</c:v>
                </c:pt>
                <c:pt idx="901">
                  <c:v>4.7548763653080028E-2</c:v>
                </c:pt>
                <c:pt idx="902">
                  <c:v>4.7584492975480064E-2</c:v>
                </c:pt>
                <c:pt idx="903">
                  <c:v>4.763876141438006E-2</c:v>
                </c:pt>
                <c:pt idx="904">
                  <c:v>4.7710782093330018E-2</c:v>
                </c:pt>
                <c:pt idx="905">
                  <c:v>4.7775365159220096E-2</c:v>
                </c:pt>
                <c:pt idx="906">
                  <c:v>4.780400839492005E-2</c:v>
                </c:pt>
                <c:pt idx="907">
                  <c:v>4.7823520876649983E-2</c:v>
                </c:pt>
                <c:pt idx="908">
                  <c:v>4.7861461813339945E-2</c:v>
                </c:pt>
                <c:pt idx="909">
                  <c:v>4.7895897875249949E-2</c:v>
                </c:pt>
                <c:pt idx="910">
                  <c:v>4.7917831204999928E-2</c:v>
                </c:pt>
                <c:pt idx="911">
                  <c:v>4.7974200596659911E-2</c:v>
                </c:pt>
                <c:pt idx="912">
                  <c:v>4.8018645693929995E-2</c:v>
                </c:pt>
                <c:pt idx="913">
                  <c:v>4.8066342871490031E-2</c:v>
                </c:pt>
                <c:pt idx="914">
                  <c:v>4.812162823638011E-2</c:v>
                </c:pt>
                <c:pt idx="915">
                  <c:v>4.8150354945589946E-2</c:v>
                </c:pt>
                <c:pt idx="916">
                  <c:v>4.8216480578120002E-2</c:v>
                </c:pt>
                <c:pt idx="917">
                  <c:v>4.8255505541570098E-2</c:v>
                </c:pt>
                <c:pt idx="918">
                  <c:v>4.8309459016490086E-2</c:v>
                </c:pt>
                <c:pt idx="919">
                  <c:v>4.8356320030499944E-2</c:v>
                </c:pt>
                <c:pt idx="920">
                  <c:v>4.840564324820007E-2</c:v>
                </c:pt>
                <c:pt idx="921">
                  <c:v>4.8460928613099918E-2</c:v>
                </c:pt>
                <c:pt idx="922">
                  <c:v>4.8495347249670084E-2</c:v>
                </c:pt>
                <c:pt idx="923">
                  <c:v>4.8566621222460027E-2</c:v>
                </c:pt>
                <c:pt idx="924">
                  <c:v>4.8622308377219925E-2</c:v>
                </c:pt>
                <c:pt idx="925">
                  <c:v>4.8647381216279983E-2</c:v>
                </c:pt>
                <c:pt idx="926">
                  <c:v>4.8705376648080057E-2</c:v>
                </c:pt>
                <c:pt idx="927">
                  <c:v>4.8758912122059961E-2</c:v>
                </c:pt>
                <c:pt idx="928">
                  <c:v>4.8844132073700086E-2</c:v>
                </c:pt>
                <c:pt idx="929">
                  <c:v>4.8884241063920086E-2</c:v>
                </c:pt>
                <c:pt idx="930">
                  <c:v>4.8936816361909941E-2</c:v>
                </c:pt>
                <c:pt idx="931">
                  <c:v>4.8955514374440012E-2</c:v>
                </c:pt>
                <c:pt idx="932">
                  <c:v>4.9026790583210023E-2</c:v>
                </c:pt>
                <c:pt idx="933">
                  <c:v>4.9091832188969953E-2</c:v>
                </c:pt>
                <c:pt idx="934">
                  <c:v>4.9121045971119992E-2</c:v>
                </c:pt>
                <c:pt idx="935">
                  <c:v>4.919264667790002E-2</c:v>
                </c:pt>
                <c:pt idx="936">
                  <c:v>4.9260398350569945E-2</c:v>
                </c:pt>
                <c:pt idx="937">
                  <c:v>4.9343868411289904E-2</c:v>
                </c:pt>
                <c:pt idx="938">
                  <c:v>4.9368539814719892E-2</c:v>
                </c:pt>
                <c:pt idx="939">
                  <c:v>4.938126733459991E-2</c:v>
                </c:pt>
                <c:pt idx="940">
                  <c:v>4.9418666257919908E-2</c:v>
                </c:pt>
                <c:pt idx="941">
                  <c:v>4.9457149207990048E-2</c:v>
                </c:pt>
                <c:pt idx="942">
                  <c:v>4.9477745716479893E-2</c:v>
                </c:pt>
                <c:pt idx="943">
                  <c:v>4.9499250848989984E-2</c:v>
                </c:pt>
                <c:pt idx="944">
                  <c:v>4.952327484050989E-2</c:v>
                </c:pt>
                <c:pt idx="945">
                  <c:v>4.9583355899740056E-2</c:v>
                </c:pt>
                <c:pt idx="946">
                  <c:v>4.9625173356200092E-2</c:v>
                </c:pt>
                <c:pt idx="947">
                  <c:v>4.9679374694340028E-2</c:v>
                </c:pt>
                <c:pt idx="948">
                  <c:v>4.9715138335929998E-2</c:v>
                </c:pt>
                <c:pt idx="949">
                  <c:v>4.9749294420529999E-2</c:v>
                </c:pt>
                <c:pt idx="950">
                  <c:v>4.9862575217229921E-2</c:v>
                </c:pt>
                <c:pt idx="951">
                  <c:v>4.9899974140539927E-2</c:v>
                </c:pt>
                <c:pt idx="952">
                  <c:v>4.9944954047840051E-2</c:v>
                </c:pt>
                <c:pt idx="953">
                  <c:v>4.9987238294940006E-2</c:v>
                </c:pt>
                <c:pt idx="954">
                  <c:v>5.0094950316680098E-2</c:v>
                </c:pt>
                <c:pt idx="955">
                  <c:v>5.0121199663730076E-2</c:v>
                </c:pt>
                <c:pt idx="956">
                  <c:v>5.0187783246030016E-2</c:v>
                </c:pt>
                <c:pt idx="957">
                  <c:v>5.022735022287006E-2</c:v>
                </c:pt>
                <c:pt idx="958">
                  <c:v>5.0251198811650077E-2</c:v>
                </c:pt>
                <c:pt idx="959">
                  <c:v>5.0339004979419899E-2</c:v>
                </c:pt>
                <c:pt idx="960">
                  <c:v>5.0393748330940014E-2</c:v>
                </c:pt>
                <c:pt idx="961">
                  <c:v>5.0436567388060016E-2</c:v>
                </c:pt>
                <c:pt idx="962">
                  <c:v>5.0464210070509941E-2</c:v>
                </c:pt>
                <c:pt idx="963">
                  <c:v>5.0514939869440001E-2</c:v>
                </c:pt>
                <c:pt idx="964">
                  <c:v>5.0584537041169941E-2</c:v>
                </c:pt>
                <c:pt idx="965">
                  <c:v>5.0666381061750032E-2</c:v>
                </c:pt>
                <c:pt idx="966">
                  <c:v>5.0715827729499896E-2</c:v>
                </c:pt>
                <c:pt idx="967">
                  <c:v>5.0752255394789891E-2</c:v>
                </c:pt>
                <c:pt idx="968">
                  <c:v>5.0823022928949912E-2</c:v>
                </c:pt>
                <c:pt idx="969">
                  <c:v>5.0862047892410001E-2</c:v>
                </c:pt>
                <c:pt idx="970">
                  <c:v>5.0887522521330109E-2</c:v>
                </c:pt>
                <c:pt idx="971">
                  <c:v>5.0909745069970036E-2</c:v>
                </c:pt>
                <c:pt idx="972">
                  <c:v>5.09357617122701E-2</c:v>
                </c:pt>
                <c:pt idx="973">
                  <c:v>5.0968824528530021E-2</c:v>
                </c:pt>
                <c:pt idx="974">
                  <c:v>5.0991047077169949E-2</c:v>
                </c:pt>
                <c:pt idx="975">
                  <c:v>5.1026819960340086E-2</c:v>
                </c:pt>
                <c:pt idx="976">
                  <c:v>5.1072349084370083E-2</c:v>
                </c:pt>
                <c:pt idx="977">
                  <c:v>5.1108663980919955E-2</c:v>
                </c:pt>
                <c:pt idx="978">
                  <c:v>5.1146604917609917E-2</c:v>
                </c:pt>
                <c:pt idx="979">
                  <c:v>5.1192134041639914E-2</c:v>
                </c:pt>
                <c:pt idx="980">
                  <c:v>5.1212730550129981E-2</c:v>
                </c:pt>
                <c:pt idx="981">
                  <c:v>5.1280482222799906E-2</c:v>
                </c:pt>
                <c:pt idx="982">
                  <c:v>5.1326526824069907E-2</c:v>
                </c:pt>
                <c:pt idx="983">
                  <c:v>5.1413817514609939E-2</c:v>
                </c:pt>
                <c:pt idx="984">
                  <c:v>5.1443628250579909E-2</c:v>
                </c:pt>
                <c:pt idx="985">
                  <c:v>5.1554199732140038E-2</c:v>
                </c:pt>
                <c:pt idx="986">
                  <c:v>5.1600270117790004E-2</c:v>
                </c:pt>
                <c:pt idx="987">
                  <c:v>5.1630080853759974E-2</c:v>
                </c:pt>
                <c:pt idx="988">
                  <c:v>5.1690267776020038E-2</c:v>
                </c:pt>
                <c:pt idx="989">
                  <c:v>5.1720055075060056E-2</c:v>
                </c:pt>
                <c:pt idx="990">
                  <c:v>5.1766873013320058E-2</c:v>
                </c:pt>
                <c:pt idx="991">
                  <c:v>5.1850138286579917E-2</c:v>
                </c:pt>
                <c:pt idx="992">
                  <c:v>5.1920058012780101E-2</c:v>
                </c:pt>
                <c:pt idx="993">
                  <c:v>5.1953662842419979E-2</c:v>
                </c:pt>
                <c:pt idx="994">
                  <c:v>5.2000438631949919E-2</c:v>
                </c:pt>
                <c:pt idx="995">
                  <c:v>5.2027918675660034E-2</c:v>
                </c:pt>
                <c:pt idx="996">
                  <c:v>5.210380054904995E-2</c:v>
                </c:pt>
                <c:pt idx="997">
                  <c:v>5.2151506302710038E-2</c:v>
                </c:pt>
                <c:pt idx="998">
                  <c:v>5.2208409131649924E-2</c:v>
                </c:pt>
                <c:pt idx="999">
                  <c:v>5.227236671063995E-2</c:v>
                </c:pt>
                <c:pt idx="1000">
                  <c:v>5.2335240262880056E-2</c:v>
                </c:pt>
                <c:pt idx="1001">
                  <c:v>5.2394714538620102E-2</c:v>
                </c:pt>
                <c:pt idx="1002">
                  <c:v>5.2419794350369919E-2</c:v>
                </c:pt>
                <c:pt idx="1003">
                  <c:v>5.2450147099720068E-2</c:v>
                </c:pt>
                <c:pt idx="1004">
                  <c:v>5.2490798103320024E-2</c:v>
                </c:pt>
                <c:pt idx="1005">
                  <c:v>5.2517390058490099E-2</c:v>
                </c:pt>
                <c:pt idx="1006">
                  <c:v>5.2543639405540077E-2</c:v>
                </c:pt>
                <c:pt idx="1007">
                  <c:v>5.2594530996759925E-2</c:v>
                </c:pt>
                <c:pt idx="1008">
                  <c:v>5.2623049368369923E-2</c:v>
                </c:pt>
                <c:pt idx="1009">
                  <c:v>5.2650150037429899E-2</c:v>
                </c:pt>
                <c:pt idx="1010">
                  <c:v>5.2696221174850066E-2</c:v>
                </c:pt>
                <c:pt idx="1011">
                  <c:v>5.2735788151690111E-2</c:v>
                </c:pt>
                <c:pt idx="1012">
                  <c:v>5.2755241284800025E-2</c:v>
                </c:pt>
                <c:pt idx="1013">
                  <c:v>5.2844190827949999E-2</c:v>
                </c:pt>
                <c:pt idx="1014">
                  <c:v>5.2879963711119915E-2</c:v>
                </c:pt>
                <c:pt idx="1015">
                  <c:v>5.2902728273140021E-2</c:v>
                </c:pt>
                <c:pt idx="1016">
                  <c:v>5.2954219544359971E-2</c:v>
                </c:pt>
                <c:pt idx="1017">
                  <c:v>5.3037689605089922E-2</c:v>
                </c:pt>
                <c:pt idx="1018">
                  <c:v>5.3104899264369898E-2</c:v>
                </c:pt>
                <c:pt idx="1019">
                  <c:v>5.3122196442509928E-2</c:v>
                </c:pt>
                <c:pt idx="1020">
                  <c:v>5.3163978722940097E-2</c:v>
                </c:pt>
                <c:pt idx="1021">
                  <c:v>5.3216012007549995E-2</c:v>
                </c:pt>
                <c:pt idx="1022">
                  <c:v>5.3262083144959949E-2</c:v>
                </c:pt>
                <c:pt idx="1023">
                  <c:v>5.3302192135179949E-2</c:v>
                </c:pt>
                <c:pt idx="1024">
                  <c:v>5.3365065687410063E-2</c:v>
                </c:pt>
                <c:pt idx="1025">
                  <c:v>5.338728823604999E-2</c:v>
                </c:pt>
                <c:pt idx="1026">
                  <c:v>5.3401832343709987E-2</c:v>
                </c:pt>
                <c:pt idx="1027">
                  <c:v>5.3459918029149955E-2</c:v>
                </c:pt>
                <c:pt idx="1028">
                  <c:v>5.3536341915920049E-2</c:v>
                </c:pt>
                <c:pt idx="1029">
                  <c:v>5.3573256650959911E-2</c:v>
                </c:pt>
                <c:pt idx="1030">
                  <c:v>5.3601925535059936E-2</c:v>
                </c:pt>
                <c:pt idx="1031">
                  <c:v>5.3652874792899929E-2</c:v>
                </c:pt>
                <c:pt idx="1032">
                  <c:v>5.370978619794009E-2</c:v>
                </c:pt>
                <c:pt idx="1033">
                  <c:v>5.3788378138240001E-2</c:v>
                </c:pt>
                <c:pt idx="1034">
                  <c:v>5.3832823235510086E-2</c:v>
                </c:pt>
                <c:pt idx="1035">
                  <c:v>5.3863175984860012E-2</c:v>
                </c:pt>
                <c:pt idx="1036">
                  <c:v>5.3916105265449987E-2</c:v>
                </c:pt>
                <c:pt idx="1037">
                  <c:v>5.3966158527319896E-2</c:v>
                </c:pt>
                <c:pt idx="1038">
                  <c:v>5.4020359865450063E-2</c:v>
                </c:pt>
                <c:pt idx="1039">
                  <c:v>5.4054506708469896E-2</c:v>
                </c:pt>
                <c:pt idx="1040">
                  <c:v>5.4095157712070074E-2</c:v>
                </c:pt>
                <c:pt idx="1041">
                  <c:v>5.4127707144709936E-2</c:v>
                </c:pt>
                <c:pt idx="1042">
                  <c:v>5.4163993411499911E-2</c:v>
                </c:pt>
                <c:pt idx="1043">
                  <c:v>5.4192178107330014E-2</c:v>
                </c:pt>
                <c:pt idx="1044">
                  <c:v>5.4216568709489987E-2</c:v>
                </c:pt>
                <c:pt idx="1045">
                  <c:v>5.4281453320280004E-2</c:v>
                </c:pt>
                <c:pt idx="1046">
                  <c:v>5.4338521720290078E-2</c:v>
                </c:pt>
                <c:pt idx="1047">
                  <c:v>5.4372126549929956E-2</c:v>
                </c:pt>
                <c:pt idx="1048">
                  <c:v>5.4430121981740021E-2</c:v>
                </c:pt>
                <c:pt idx="1049">
                  <c:v>5.4486491373400003E-2</c:v>
                </c:pt>
                <c:pt idx="1050">
                  <c:v>5.4545028818580032E-2</c:v>
                </c:pt>
                <c:pt idx="1051">
                  <c:v>5.4566446231079979E-2</c:v>
                </c:pt>
                <c:pt idx="1052">
                  <c:v>5.4649095387800051E-2</c:v>
                </c:pt>
                <c:pt idx="1053">
                  <c:v>5.4686494311110057E-2</c:v>
                </c:pt>
                <c:pt idx="1054">
                  <c:v>5.4716305047080027E-2</c:v>
                </c:pt>
                <c:pt idx="1055">
                  <c:v>5.4773758465499922E-2</c:v>
                </c:pt>
                <c:pt idx="1056">
                  <c:v>5.4841510138170069E-2</c:v>
                </c:pt>
                <c:pt idx="1057">
                  <c:v>5.4867526780469911E-2</c:v>
                </c:pt>
                <c:pt idx="1058">
                  <c:v>5.4891616713889979E-2</c:v>
                </c:pt>
                <c:pt idx="1059">
                  <c:v>5.492985831933006E-2</c:v>
                </c:pt>
                <c:pt idx="1060">
                  <c:v>5.4974845429980101E-2</c:v>
                </c:pt>
                <c:pt idx="1061">
                  <c:v>5.5049101263219935E-2</c:v>
                </c:pt>
                <c:pt idx="1062">
                  <c:v>5.507836998580995E-2</c:v>
                </c:pt>
                <c:pt idx="1063">
                  <c:v>5.5123899109849939E-2</c:v>
                </c:pt>
                <c:pt idx="1064">
                  <c:v>5.5140159511289921E-2</c:v>
                </c:pt>
                <c:pt idx="1065">
                  <c:v>5.5204117090279947E-2</c:v>
                </c:pt>
                <c:pt idx="1066">
                  <c:v>5.5264822588990015E-2</c:v>
                </c:pt>
                <c:pt idx="1067">
                  <c:v>5.5361842984249954E-2</c:v>
                </c:pt>
                <c:pt idx="1068">
                  <c:v>5.5400532626040055E-2</c:v>
                </c:pt>
                <c:pt idx="1069">
                  <c:v>5.5433388750590007E-2</c:v>
                </c:pt>
                <c:pt idx="1070">
                  <c:v>5.5457237339370025E-2</c:v>
                </c:pt>
                <c:pt idx="1071">
                  <c:v>5.554124941346994E-2</c:v>
                </c:pt>
                <c:pt idx="1072">
                  <c:v>5.5588946591029975E-2</c:v>
                </c:pt>
                <c:pt idx="1073">
                  <c:v>5.5648026469629963E-2</c:v>
                </c:pt>
                <c:pt idx="1074">
                  <c:v>5.5679462825710013E-2</c:v>
                </c:pt>
                <c:pt idx="1075">
                  <c:v>5.5719571815930014E-2</c:v>
                </c:pt>
                <c:pt idx="1076">
                  <c:v>5.5758916568380057E-2</c:v>
                </c:pt>
                <c:pt idx="1077">
                  <c:v>5.5795995702700107E-2</c:v>
                </c:pt>
                <c:pt idx="1078">
                  <c:v>5.5851057133530002E-2</c:v>
                </c:pt>
                <c:pt idx="1079">
                  <c:v>5.5908192472639895E-2</c:v>
                </c:pt>
                <c:pt idx="1080">
                  <c:v>5.5935835155090041E-2</c:v>
                </c:pt>
                <c:pt idx="1081">
                  <c:v>5.5984616359409989E-2</c:v>
                </c:pt>
                <c:pt idx="1082">
                  <c:v>5.6044779844730108E-2</c:v>
                </c:pt>
                <c:pt idx="1083">
                  <c:v>5.6109821450490038E-2</c:v>
                </c:pt>
                <c:pt idx="1084">
                  <c:v>5.6140335652010043E-2</c:v>
                </c:pt>
                <c:pt idx="1085">
                  <c:v>5.6177031109780007E-2</c:v>
                </c:pt>
                <c:pt idx="1086">
                  <c:v>5.6221762197949943E-2</c:v>
                </c:pt>
                <c:pt idx="1087">
                  <c:v>5.6272967478280034E-2</c:v>
                </c:pt>
                <c:pt idx="1088">
                  <c:v>5.6328794856550068E-2</c:v>
                </c:pt>
                <c:pt idx="1089">
                  <c:v>5.6396546529219993E-2</c:v>
                </c:pt>
                <c:pt idx="1090">
                  <c:v>5.6439365586349988E-2</c:v>
                </c:pt>
                <c:pt idx="1091">
                  <c:v>5.6484894710379985E-2</c:v>
                </c:pt>
                <c:pt idx="1092">
                  <c:v>5.6522293633689991E-2</c:v>
                </c:pt>
                <c:pt idx="1093">
                  <c:v>5.6598717520460085E-2</c:v>
                </c:pt>
                <c:pt idx="1094">
                  <c:v>5.6637466143030002E-2</c:v>
                </c:pt>
                <c:pt idx="1095">
                  <c:v>5.6687065701620076E-2</c:v>
                </c:pt>
                <c:pt idx="1096">
                  <c:v>5.6718356988010088E-2</c:v>
                </c:pt>
                <c:pt idx="1097">
                  <c:v>5.6765115628530038E-2</c:v>
                </c:pt>
                <c:pt idx="1098">
                  <c:v>5.6821485020190021E-2</c:v>
                </c:pt>
                <c:pt idx="1099">
                  <c:v>5.6879480451990094E-2</c:v>
                </c:pt>
                <c:pt idx="1100">
                  <c:v>5.6946690111270071E-2</c:v>
                </c:pt>
                <c:pt idx="1101">
                  <c:v>5.7009563663509955E-2</c:v>
                </c:pt>
                <c:pt idx="1102">
                  <c:v>5.7054008760780039E-2</c:v>
                </c:pt>
                <c:pt idx="1103">
                  <c:v>5.7107668085530028E-2</c:v>
                </c:pt>
                <c:pt idx="1104">
                  <c:v>5.7179755865250037E-2</c:v>
                </c:pt>
                <c:pt idx="1105">
                  <c:v>5.7220406868849993E-2</c:v>
                </c:pt>
                <c:pt idx="1106">
                  <c:v>5.7263225925969996E-2</c:v>
                </c:pt>
                <c:pt idx="1107">
                  <c:v>5.7308699446100064E-2</c:v>
                </c:pt>
                <c:pt idx="1108">
                  <c:v>5.7377269168999989E-2</c:v>
                </c:pt>
                <c:pt idx="1109">
                  <c:v>5.7406859472030058E-2</c:v>
                </c:pt>
                <c:pt idx="1110">
                  <c:v>5.7464854903829909E-2</c:v>
                </c:pt>
                <c:pt idx="1111">
                  <c:v>5.7536400670169963E-2</c:v>
                </c:pt>
                <c:pt idx="1112">
                  <c:v>5.7594228057860075E-2</c:v>
                </c:pt>
                <c:pt idx="1113">
                  <c:v>5.7672988042259954E-2</c:v>
                </c:pt>
                <c:pt idx="1114">
                  <c:v>5.7719601193060077E-2</c:v>
                </c:pt>
                <c:pt idx="1115">
                  <c:v>5.7761902458389969E-2</c:v>
                </c:pt>
                <c:pt idx="1116">
                  <c:v>5.781282749465011E-2</c:v>
                </c:pt>
                <c:pt idx="1117">
                  <c:v>5.7881663194079946E-2</c:v>
                </c:pt>
                <c:pt idx="1118">
                  <c:v>5.7917255736839923E-2</c:v>
                </c:pt>
                <c:pt idx="1119">
                  <c:v>5.7971095402000072E-2</c:v>
                </c:pt>
                <c:pt idx="1120">
                  <c:v>5.8019334592940064E-2</c:v>
                </c:pt>
                <c:pt idx="1121">
                  <c:v>5.8067031770490107E-2</c:v>
                </c:pt>
                <c:pt idx="1122">
                  <c:v>5.8103346667039979E-2</c:v>
                </c:pt>
                <c:pt idx="1123">
                  <c:v>5.8153499860259972E-2</c:v>
                </c:pt>
                <c:pt idx="1124">
                  <c:v>5.8185106216910087E-2</c:v>
                </c:pt>
                <c:pt idx="1125">
                  <c:v>5.8211207329929904E-2</c:v>
                </c:pt>
                <c:pt idx="1126">
                  <c:v>5.8280585042739919E-2</c:v>
                </c:pt>
                <c:pt idx="1127">
                  <c:v>5.8336954434399901E-2</c:v>
                </c:pt>
                <c:pt idx="1128">
                  <c:v>5.8389529732389978E-2</c:v>
                </c:pt>
                <c:pt idx="1129">
                  <c:v>5.8443849780670076E-2</c:v>
                </c:pt>
                <c:pt idx="1130">
                  <c:v>5.8471915766350024E-2</c:v>
                </c:pt>
                <c:pt idx="1131">
                  <c:v>5.8516902877000065E-2</c:v>
                </c:pt>
                <c:pt idx="1132">
                  <c:v>5.856947817498992E-2</c:v>
                </c:pt>
                <c:pt idx="1133">
                  <c:v>5.8617175352549955E-2</c:v>
                </c:pt>
                <c:pt idx="1134">
                  <c:v>5.868817910550006E-2</c:v>
                </c:pt>
                <c:pt idx="1135">
                  <c:v>5.874116381354999E-2</c:v>
                </c:pt>
                <c:pt idx="1136">
                  <c:v>5.8811758156450011E-2</c:v>
                </c:pt>
                <c:pt idx="1137">
                  <c:v>5.8873005668540035E-2</c:v>
                </c:pt>
                <c:pt idx="1138">
                  <c:v>5.8910946605229997E-2</c:v>
                </c:pt>
                <c:pt idx="1139">
                  <c:v>5.8945801580329915E-2</c:v>
                </c:pt>
                <c:pt idx="1140">
                  <c:v>5.8993332639190044E-2</c:v>
                </c:pt>
                <c:pt idx="1141">
                  <c:v>5.904062065028004E-2</c:v>
                </c:pt>
                <c:pt idx="1142">
                  <c:v>5.9063794378769963E-2</c:v>
                </c:pt>
                <c:pt idx="1143">
                  <c:v>5.9104987395750097E-2</c:v>
                </c:pt>
                <c:pt idx="1144">
                  <c:v>5.9131546051440109E-2</c:v>
                </c:pt>
                <c:pt idx="1145">
                  <c:v>5.9191688321039937E-2</c:v>
                </c:pt>
                <c:pt idx="1146">
                  <c:v>5.9240490741079954E-2</c:v>
                </c:pt>
                <c:pt idx="1147">
                  <c:v>5.9316372614470092E-2</c:v>
                </c:pt>
                <c:pt idx="1148">
                  <c:v>5.9350519457489925E-2</c:v>
                </c:pt>
                <c:pt idx="1149">
                  <c:v>5.9385750327280107E-2</c:v>
                </c:pt>
                <c:pt idx="1150">
                  <c:v>5.9432363478080008E-2</c:v>
                </c:pt>
                <c:pt idx="1151">
                  <c:v>5.9474640521820055E-2</c:v>
                </c:pt>
                <c:pt idx="1152">
                  <c:v>5.951203944513006E-2</c:v>
                </c:pt>
                <c:pt idx="1153">
                  <c:v>5.9578165077659895E-2</c:v>
                </c:pt>
                <c:pt idx="1154">
                  <c:v>5.964167712757007E-2</c:v>
                </c:pt>
                <c:pt idx="1155">
                  <c:v>5.9709332315939889E-2</c:v>
                </c:pt>
                <c:pt idx="1156">
                  <c:v>5.9768953787880053E-2</c:v>
                </c:pt>
                <c:pt idx="1157">
                  <c:v>5.9824239152779901E-2</c:v>
                </c:pt>
                <c:pt idx="1158">
                  <c:v>5.9869885736590023E-2</c:v>
                </c:pt>
                <c:pt idx="1159">
                  <c:v>5.9896670784600037E-2</c:v>
                </c:pt>
                <c:pt idx="1160">
                  <c:v>5.9923427601570101E-2</c:v>
                </c:pt>
                <c:pt idx="1161">
                  <c:v>5.9957574444589934E-2</c:v>
                </c:pt>
                <c:pt idx="1162">
                  <c:v>6.0000596770870107E-2</c:v>
                </c:pt>
                <c:pt idx="1163">
                  <c:v>6.0040502491929937E-2</c:v>
                </c:pt>
                <c:pt idx="1164">
                  <c:v>6.0110964231510078E-2</c:v>
                </c:pt>
                <c:pt idx="1165">
                  <c:v>6.017383778373997E-2</c:v>
                </c:pt>
                <c:pt idx="1166">
                  <c:v>6.0200938452809938E-2</c:v>
                </c:pt>
                <c:pt idx="1167">
                  <c:v>6.02789883797199E-2</c:v>
                </c:pt>
                <c:pt idx="1168">
                  <c:v>6.0296332807920017E-2</c:v>
                </c:pt>
                <c:pt idx="1169">
                  <c:v>6.0355412266489994E-2</c:v>
                </c:pt>
                <c:pt idx="1170">
                  <c:v>6.0414491725049979E-2</c:v>
                </c:pt>
                <c:pt idx="1171">
                  <c:v>6.0488205544920071E-2</c:v>
                </c:pt>
                <c:pt idx="1172">
                  <c:v>6.0532650642189934E-2</c:v>
                </c:pt>
                <c:pt idx="1173">
                  <c:v>6.0584510817440096E-2</c:v>
                </c:pt>
                <c:pt idx="1174">
                  <c:v>6.0656229693129893E-2</c:v>
                </c:pt>
                <c:pt idx="1175">
                  <c:v>6.067845224176005E-2</c:v>
                </c:pt>
                <c:pt idx="1176">
                  <c:v>6.0712057071409919E-2</c:v>
                </c:pt>
                <c:pt idx="1177">
                  <c:v>6.0734279620040077E-2</c:v>
                </c:pt>
                <c:pt idx="1178">
                  <c:v>6.0765042041009965E-2</c:v>
                </c:pt>
                <c:pt idx="1179">
                  <c:v>6.0839504474470063E-2</c:v>
                </c:pt>
                <c:pt idx="1180">
                  <c:v>6.0869503728240071E-2</c:v>
                </c:pt>
                <c:pt idx="1181">
                  <c:v>6.0914770076029967E-2</c:v>
                </c:pt>
                <c:pt idx="1182">
                  <c:v>6.1004202283950093E-2</c:v>
                </c:pt>
                <c:pt idx="1183">
                  <c:v>6.1065570279650094E-2</c:v>
                </c:pt>
                <c:pt idx="1184">
                  <c:v>6.1098512612300038E-2</c:v>
                </c:pt>
                <c:pt idx="1185">
                  <c:v>6.1159760124390061E-2</c:v>
                </c:pt>
                <c:pt idx="1186">
                  <c:v>6.1198243074459979E-2</c:v>
                </c:pt>
                <c:pt idx="1187">
                  <c:v>6.1277377028140068E-2</c:v>
                </c:pt>
                <c:pt idx="1188">
                  <c:v>6.1311523871159901E-2</c:v>
                </c:pt>
                <c:pt idx="1189">
                  <c:v>6.1363955714460072E-2</c:v>
                </c:pt>
                <c:pt idx="1190">
                  <c:v>6.1398246012180024E-2</c:v>
                </c:pt>
                <c:pt idx="1191">
                  <c:v>6.1441607082679983E-2</c:v>
                </c:pt>
                <c:pt idx="1192">
                  <c:v>6.149743446096001E-2</c:v>
                </c:pt>
                <c:pt idx="1193">
                  <c:v>6.1528951610190008E-2</c:v>
                </c:pt>
                <c:pt idx="1194">
                  <c:v>6.1586324655499958E-2</c:v>
                </c:pt>
                <c:pt idx="1195">
                  <c:v>6.1632395792909911E-2</c:v>
                </c:pt>
                <c:pt idx="1196">
                  <c:v>6.1663290555650008E-2</c:v>
                </c:pt>
                <c:pt idx="1197">
                  <c:v>6.1732126255080066E-2</c:v>
                </c:pt>
                <c:pt idx="1198">
                  <c:v>6.1771624145140036E-2</c:v>
                </c:pt>
                <c:pt idx="1199">
                  <c:v>6.1832398730629956E-2</c:v>
                </c:pt>
                <c:pt idx="1200">
                  <c:v>6.1904486510339973E-2</c:v>
                </c:pt>
                <c:pt idx="1201">
                  <c:v>6.1934839259699892E-2</c:v>
                </c:pt>
                <c:pt idx="1202">
                  <c:v>6.1990190136880008E-2</c:v>
                </c:pt>
                <c:pt idx="1203">
                  <c:v>6.2078580795299931E-2</c:v>
                </c:pt>
                <c:pt idx="1204">
                  <c:v>6.2101237367770068E-2</c:v>
                </c:pt>
                <c:pt idx="1205">
                  <c:v>6.2145140451659975E-2</c:v>
                </c:pt>
                <c:pt idx="1206">
                  <c:v>6.2191077996939903E-2</c:v>
                </c:pt>
                <c:pt idx="1207">
                  <c:v>6.2276307689939969E-2</c:v>
                </c:pt>
                <c:pt idx="1208">
                  <c:v>6.2305576412529984E-2</c:v>
                </c:pt>
                <c:pt idx="1209">
                  <c:v>6.2326074638890061E-2</c:v>
                </c:pt>
                <c:pt idx="1210">
                  <c:v>6.2374287725309951E-2</c:v>
                </c:pt>
                <c:pt idx="1211">
                  <c:v>6.2405306874699917E-2</c:v>
                </c:pt>
                <c:pt idx="1212">
                  <c:v>6.2471249599090006E-2</c:v>
                </c:pt>
                <c:pt idx="1213">
                  <c:v>6.2520534087429969E-2</c:v>
                </c:pt>
                <c:pt idx="1214">
                  <c:v>6.2566604369999945E-2</c:v>
                </c:pt>
                <c:pt idx="1215">
                  <c:v>6.2619944173710085E-2</c:v>
                </c:pt>
                <c:pt idx="1216">
                  <c:v>6.268064967241993E-2</c:v>
                </c:pt>
                <c:pt idx="1217">
                  <c:v>6.2733224970400014E-2</c:v>
                </c:pt>
                <c:pt idx="1218">
                  <c:v>6.2808741203989937E-2</c:v>
                </c:pt>
                <c:pt idx="1219">
                  <c:v>6.2860598115020094E-2</c:v>
                </c:pt>
                <c:pt idx="1220">
                  <c:v>6.2919135560199901E-2</c:v>
                </c:pt>
                <c:pt idx="1221">
                  <c:v>6.2961954617329896E-2</c:v>
                </c:pt>
                <c:pt idx="1222">
                  <c:v>6.3005315687830077E-2</c:v>
                </c:pt>
                <c:pt idx="1223">
                  <c:v>6.3064395146400054E-2</c:v>
                </c:pt>
                <c:pt idx="1224">
                  <c:v>6.3085533668270077E-2</c:v>
                </c:pt>
                <c:pt idx="1225">
                  <c:v>6.3135398899359929E-2</c:v>
                </c:pt>
                <c:pt idx="1226">
                  <c:v>6.3187432183960057E-2</c:v>
                </c:pt>
                <c:pt idx="1227">
                  <c:v>6.3271586833560045E-2</c:v>
                </c:pt>
                <c:pt idx="1228">
                  <c:v>6.3312095261669921E-2</c:v>
                </c:pt>
                <c:pt idx="1229">
                  <c:v>6.3368548707350092E-2</c:v>
                </c:pt>
                <c:pt idx="1230">
                  <c:v>6.339610733578005E-2</c:v>
                </c:pt>
                <c:pt idx="1231">
                  <c:v>6.3443262499949915E-2</c:v>
                </c:pt>
                <c:pt idx="1232">
                  <c:v>6.3487165583840044E-2</c:v>
                </c:pt>
                <c:pt idx="1233">
                  <c:v>6.3556543296650059E-2</c:v>
                </c:pt>
                <c:pt idx="1234">
                  <c:v>6.359285819319993E-2</c:v>
                </c:pt>
                <c:pt idx="1235">
                  <c:v>6.3621042889030033E-2</c:v>
                </c:pt>
                <c:pt idx="1236">
                  <c:v>6.3651395638389952E-2</c:v>
                </c:pt>
                <c:pt idx="1237">
                  <c:v>6.3684458454650095E-2</c:v>
                </c:pt>
                <c:pt idx="1238">
                  <c:v>6.3754920194220022E-2</c:v>
                </c:pt>
                <c:pt idx="1239">
                  <c:v>6.3780936836520086E-2</c:v>
                </c:pt>
                <c:pt idx="1240">
                  <c:v>6.3812644803320051E-2</c:v>
                </c:pt>
                <c:pt idx="1241">
                  <c:v>6.3921860315669932E-2</c:v>
                </c:pt>
                <c:pt idx="1242">
                  <c:v>6.3933784610060052E-2</c:v>
                </c:pt>
                <c:pt idx="1243">
                  <c:v>6.4003162322870066E-2</c:v>
                </c:pt>
                <c:pt idx="1244">
                  <c:v>6.4048691446900063E-2</c:v>
                </c:pt>
                <c:pt idx="1245">
                  <c:v>6.4086090370220061E-2</c:v>
                </c:pt>
                <c:pt idx="1246">
                  <c:v>6.4113733052659994E-2</c:v>
                </c:pt>
                <c:pt idx="1247">
                  <c:v>6.4149505935829909E-2</c:v>
                </c:pt>
                <c:pt idx="1248">
                  <c:v>6.420804338101993E-2</c:v>
                </c:pt>
                <c:pt idx="1249">
                  <c:v>6.4267454918490063E-2</c:v>
                </c:pt>
                <c:pt idx="1250">
                  <c:v>6.4295311368419927E-2</c:v>
                </c:pt>
                <c:pt idx="1251">
                  <c:v>6.4337042565770108E-2</c:v>
                </c:pt>
                <c:pt idx="1252">
                  <c:v>6.4405878265199945E-2</c:v>
                </c:pt>
                <c:pt idx="1253">
                  <c:v>6.4440025108229992E-2</c:v>
                </c:pt>
                <c:pt idx="1254">
                  <c:v>6.4489348325929896E-2</c:v>
                </c:pt>
                <c:pt idx="1255">
                  <c:v>6.4564688185930086E-2</c:v>
                </c:pt>
                <c:pt idx="1256">
                  <c:v>6.458040657398989E-2</c:v>
                </c:pt>
                <c:pt idx="1257">
                  <c:v>6.4640028045940046E-2</c:v>
                </c:pt>
                <c:pt idx="1258">
                  <c:v>6.4657980918439995E-2</c:v>
                </c:pt>
                <c:pt idx="1259">
                  <c:v>6.4722265033660076E-2</c:v>
                </c:pt>
                <c:pt idx="1260">
                  <c:v>6.4754407091270005E-2</c:v>
                </c:pt>
                <c:pt idx="1261">
                  <c:v>6.4780951525089892E-2</c:v>
                </c:pt>
                <c:pt idx="1262">
                  <c:v>6.4827564675880023E-2</c:v>
                </c:pt>
                <c:pt idx="1263">
                  <c:v>6.4880139973870099E-2</c:v>
                </c:pt>
                <c:pt idx="1264">
                  <c:v>6.4916724482189991E-2</c:v>
                </c:pt>
                <c:pt idx="1265">
                  <c:v>6.4961983994449968E-2</c:v>
                </c:pt>
                <c:pt idx="1266">
                  <c:v>6.5016185332589904E-2</c:v>
                </c:pt>
                <c:pt idx="1267">
                  <c:v>6.505195821575005E-2</c:v>
                </c:pt>
                <c:pt idx="1268">
                  <c:v>6.5112255332649971E-2</c:v>
                </c:pt>
                <c:pt idx="1269">
                  <c:v>6.5160902905400109E-2</c:v>
                </c:pt>
                <c:pt idx="1270">
                  <c:v>6.5232990685119896E-2</c:v>
                </c:pt>
                <c:pt idx="1271">
                  <c:v>6.5266053501380039E-2</c:v>
                </c:pt>
                <c:pt idx="1272">
                  <c:v>6.5317002759230025E-2</c:v>
                </c:pt>
                <c:pt idx="1273">
                  <c:v>6.5328385040239967E-2</c:v>
                </c:pt>
                <c:pt idx="1274">
                  <c:v>6.5374998191030098E-2</c:v>
                </c:pt>
                <c:pt idx="1275">
                  <c:v>6.5436787716500078E-2</c:v>
                </c:pt>
                <c:pt idx="1276">
                  <c:v>6.5469850532759999E-2</c:v>
                </c:pt>
                <c:pt idx="1277">
                  <c:v>6.5506707442690049E-2</c:v>
                </c:pt>
                <c:pt idx="1278">
                  <c:v>6.555494663363004E-2</c:v>
                </c:pt>
                <c:pt idx="1279">
                  <c:v>6.561998823938997E-2</c:v>
                </c:pt>
                <c:pt idx="1280">
                  <c:v>6.5657929176089924E-2</c:v>
                </c:pt>
                <c:pt idx="1281">
                  <c:v>6.569616937921996E-2</c:v>
                </c:pt>
                <c:pt idx="1282">
                  <c:v>6.5727775735860083E-2</c:v>
                </c:pt>
                <c:pt idx="1283">
                  <c:v>6.5800478695380082E-2</c:v>
                </c:pt>
                <c:pt idx="1284">
                  <c:v>6.5864978287760056E-2</c:v>
                </c:pt>
                <c:pt idx="1285">
                  <c:v>6.592622579985008E-2</c:v>
                </c:pt>
                <c:pt idx="1286">
                  <c:v>6.5941402174529928E-2</c:v>
                </c:pt>
                <c:pt idx="1287">
                  <c:v>6.5980626589059899E-2</c:v>
                </c:pt>
                <c:pt idx="1288">
                  <c:v>6.6073111426190101E-2</c:v>
                </c:pt>
                <c:pt idx="1289">
                  <c:v>6.6111052362880063E-2</c:v>
                </c:pt>
                <c:pt idx="1290">
                  <c:v>6.6125801549260066E-2</c:v>
                </c:pt>
                <c:pt idx="1291">
                  <c:v>6.6177720008790075E-2</c:v>
                </c:pt>
                <c:pt idx="1292">
                  <c:v>6.6219549217279905E-2</c:v>
                </c:pt>
                <c:pt idx="1293">
                  <c:v>6.6276908457570061E-2</c:v>
                </c:pt>
                <c:pt idx="1294">
                  <c:v>6.6319727514700055E-2</c:v>
                </c:pt>
                <c:pt idx="1295">
                  <c:v>6.6404281602189918E-2</c:v>
                </c:pt>
                <c:pt idx="1296">
                  <c:v>6.6440054485350064E-2</c:v>
                </c:pt>
                <c:pt idx="1297">
                  <c:v>6.6490613903120055E-2</c:v>
                </c:pt>
                <c:pt idx="1298">
                  <c:v>6.6554419308809898E-2</c:v>
                </c:pt>
                <c:pt idx="1299">
                  <c:v>6.6589718580750024E-2</c:v>
                </c:pt>
                <c:pt idx="1300">
                  <c:v>6.6626507088529907E-2</c:v>
                </c:pt>
                <c:pt idx="1301">
                  <c:v>6.6655775811119922E-2</c:v>
                </c:pt>
                <c:pt idx="1302">
                  <c:v>6.6697510841490004E-2</c:v>
                </c:pt>
                <c:pt idx="1303">
                  <c:v>6.6732750737110047E-2</c:v>
                </c:pt>
                <c:pt idx="1304">
                  <c:v>6.6827594053010086E-2</c:v>
                </c:pt>
                <c:pt idx="1305">
                  <c:v>6.6854152708690107E-2</c:v>
                </c:pt>
                <c:pt idx="1306">
                  <c:v>6.6920278341219941E-2</c:v>
                </c:pt>
                <c:pt idx="1307">
                  <c:v>6.6941416863089964E-2</c:v>
                </c:pt>
                <c:pt idx="1308">
                  <c:v>6.6974479679350107E-2</c:v>
                </c:pt>
                <c:pt idx="1309">
                  <c:v>6.701567269633002E-2</c:v>
                </c:pt>
                <c:pt idx="1310">
                  <c:v>6.7059033766839971E-2</c:v>
                </c:pt>
                <c:pt idx="1311">
                  <c:v>6.7091554569719936E-2</c:v>
                </c:pt>
                <c:pt idx="1312">
                  <c:v>6.7120281278929994E-2</c:v>
                </c:pt>
                <c:pt idx="1313">
                  <c:v>6.716797845649003E-2</c:v>
                </c:pt>
                <c:pt idx="1314">
                  <c:v>6.7210255500230076E-2</c:v>
                </c:pt>
                <c:pt idx="1315">
                  <c:v>6.7267708918649971E-2</c:v>
                </c:pt>
                <c:pt idx="1316">
                  <c:v>6.7313450577920042E-2</c:v>
                </c:pt>
                <c:pt idx="1317">
                  <c:v>6.7409341049780025E-2</c:v>
                </c:pt>
                <c:pt idx="1318">
                  <c:v>6.7441153200680004E-2</c:v>
                </c:pt>
                <c:pt idx="1319">
                  <c:v>6.7482346217659916E-2</c:v>
                </c:pt>
                <c:pt idx="1320">
                  <c:v>6.7509446886730107E-2</c:v>
                </c:pt>
                <c:pt idx="1321">
                  <c:v>6.756581627839009E-2</c:v>
                </c:pt>
                <c:pt idx="1322">
                  <c:v>6.7601047148170057E-2</c:v>
                </c:pt>
                <c:pt idx="1323">
                  <c:v>6.7644950232059964E-2</c:v>
                </c:pt>
                <c:pt idx="1324">
                  <c:v>6.7679870034659917E-2</c:v>
                </c:pt>
                <c:pt idx="1325">
                  <c:v>6.7692647409619999E-2</c:v>
                </c:pt>
                <c:pt idx="1326">
                  <c:v>6.7715953985020061E-2</c:v>
                </c:pt>
                <c:pt idx="1327">
                  <c:v>6.7790751831640073E-2</c:v>
                </c:pt>
                <c:pt idx="1328">
                  <c:v>6.7838449009200108E-2</c:v>
                </c:pt>
                <c:pt idx="1329">
                  <c:v>6.7898436026400111E-2</c:v>
                </c:pt>
                <c:pt idx="1330">
                  <c:v>6.7930049270640058E-2</c:v>
                </c:pt>
                <c:pt idx="1331">
                  <c:v>6.7982624568629912E-2</c:v>
                </c:pt>
                <c:pt idx="1332">
                  <c:v>6.7991647993469906E-2</c:v>
                </c:pt>
                <c:pt idx="1333">
                  <c:v>6.807039603461007E-2</c:v>
                </c:pt>
                <c:pt idx="1334">
                  <c:v>6.8101325499140053E-2</c:v>
                </c:pt>
                <c:pt idx="1335">
                  <c:v>6.8139266435840007E-2</c:v>
                </c:pt>
                <c:pt idx="1336">
                  <c:v>6.8176123345770057E-2</c:v>
                </c:pt>
                <c:pt idx="1337">
                  <c:v>6.8217316362749969E-2</c:v>
                </c:pt>
                <c:pt idx="1338">
                  <c:v>6.8265391184110014E-2</c:v>
                </c:pt>
                <c:pt idx="1339">
                  <c:v>6.831896128012005E-2</c:v>
                </c:pt>
                <c:pt idx="1340">
                  <c:v>6.837612628348011E-2</c:v>
                </c:pt>
                <c:pt idx="1341">
                  <c:v>6.8413525206789894E-2</c:v>
                </c:pt>
                <c:pt idx="1342">
                  <c:v>6.8452886520159906E-2</c:v>
                </c:pt>
                <c:pt idx="1343">
                  <c:v>6.8493599793129967E-2</c:v>
                </c:pt>
                <c:pt idx="1344">
                  <c:v>6.8525721976729903E-2</c:v>
                </c:pt>
                <c:pt idx="1345">
                  <c:v>6.8596454377479965E-2</c:v>
                </c:pt>
                <c:pt idx="1346">
                  <c:v>6.8641170826950093E-2</c:v>
                </c:pt>
                <c:pt idx="1347">
                  <c:v>6.8671988212859914E-2</c:v>
                </c:pt>
                <c:pt idx="1348">
                  <c:v>6.8715426660199919E-2</c:v>
                </c:pt>
                <c:pt idx="1349">
                  <c:v>6.8769627998330085E-2</c:v>
                </c:pt>
                <c:pt idx="1350">
                  <c:v>6.8828165443509892E-2</c:v>
                </c:pt>
                <c:pt idx="1351">
                  <c:v>6.8915732149730013E-2</c:v>
                </c:pt>
                <c:pt idx="1352">
                  <c:v>6.8943072280359896E-2</c:v>
                </c:pt>
                <c:pt idx="1353">
                  <c:v>6.8975051069859905E-2</c:v>
                </c:pt>
                <c:pt idx="1354">
                  <c:v>6.9013534019930045E-2</c:v>
                </c:pt>
                <c:pt idx="1355">
                  <c:v>6.9080728045459949E-2</c:v>
                </c:pt>
                <c:pt idx="1356">
                  <c:v>6.9119226629289932E-2</c:v>
                </c:pt>
                <c:pt idx="1357">
                  <c:v>6.9168549846990057E-2</c:v>
                </c:pt>
                <c:pt idx="1358">
                  <c:v>6.9208116823830101E-2</c:v>
                </c:pt>
                <c:pt idx="1359">
                  <c:v>6.9246057760520063E-2</c:v>
                </c:pt>
                <c:pt idx="1360">
                  <c:v>6.9296465004990093E-2</c:v>
                </c:pt>
                <c:pt idx="1361">
                  <c:v>6.9343221515939968E-2</c:v>
                </c:pt>
                <c:pt idx="1362">
                  <c:v>6.9369636811470015E-2</c:v>
                </c:pt>
                <c:pt idx="1363">
                  <c:v>6.9419826753239988E-2</c:v>
                </c:pt>
                <c:pt idx="1364">
                  <c:v>6.9489963782120023E-2</c:v>
                </c:pt>
                <c:pt idx="1365">
                  <c:v>6.9516252926069999E-2</c:v>
                </c:pt>
                <c:pt idx="1366">
                  <c:v>6.9537118946300103E-2</c:v>
                </c:pt>
                <c:pt idx="1367">
                  <c:v>6.9555005387879953E-2</c:v>
                </c:pt>
                <c:pt idx="1368">
                  <c:v>6.9635178539219966E-2</c:v>
                </c:pt>
                <c:pt idx="1369">
                  <c:v>6.9688882693069942E-2</c:v>
                </c:pt>
                <c:pt idx="1370">
                  <c:v>6.9742854432210066E-2</c:v>
                </c:pt>
                <c:pt idx="1371">
                  <c:v>6.9768016646750031E-2</c:v>
                </c:pt>
                <c:pt idx="1372">
                  <c:v>6.978969718200001E-2</c:v>
                </c:pt>
                <c:pt idx="1373">
                  <c:v>6.9850530325199944E-2</c:v>
                </c:pt>
                <c:pt idx="1374">
                  <c:v>6.9896473818120031E-2</c:v>
                </c:pt>
                <c:pt idx="1375">
                  <c:v>6.9944277993229997E-2</c:v>
                </c:pt>
                <c:pt idx="1376">
                  <c:v>6.997885985209007E-2</c:v>
                </c:pt>
                <c:pt idx="1377">
                  <c:v>7.0027641056410017E-2</c:v>
                </c:pt>
                <c:pt idx="1378">
                  <c:v>7.0054741725469993E-2</c:v>
                </c:pt>
                <c:pt idx="1379">
                  <c:v>7.0093766688930081E-2</c:v>
                </c:pt>
                <c:pt idx="1380">
                  <c:v>7.0129539572099997E-2</c:v>
                </c:pt>
                <c:pt idx="1381">
                  <c:v>7.0159892321449924E-2</c:v>
                </c:pt>
                <c:pt idx="1382">
                  <c:v>7.0203253391960097E-2</c:v>
                </c:pt>
                <c:pt idx="1383">
                  <c:v>7.0247698489229959E-2</c:v>
                </c:pt>
                <c:pt idx="1384">
                  <c:v>7.0294853653410039E-2</c:v>
                </c:pt>
                <c:pt idx="1385">
                  <c:v>7.0360437272549925E-2</c:v>
                </c:pt>
                <c:pt idx="1386">
                  <c:v>7.0393500088810068E-2</c:v>
                </c:pt>
                <c:pt idx="1387">
                  <c:v>7.04435512880901E-2</c:v>
                </c:pt>
                <c:pt idx="1388">
                  <c:v>7.0497024644639916E-2</c:v>
                </c:pt>
                <c:pt idx="1389">
                  <c:v>7.0523583300329928E-2</c:v>
                </c:pt>
                <c:pt idx="1390">
                  <c:v>7.0538217661630043E-2</c:v>
                </c:pt>
                <c:pt idx="1391">
                  <c:v>7.0604885307530063E-2</c:v>
                </c:pt>
                <c:pt idx="1392">
                  <c:v>7.065041443156006E-2</c:v>
                </c:pt>
                <c:pt idx="1393">
                  <c:v>7.0689973729759936E-2</c:v>
                </c:pt>
                <c:pt idx="1394">
                  <c:v>7.071545603731999E-2</c:v>
                </c:pt>
                <c:pt idx="1395">
                  <c:v>7.0763153214880026E-2</c:v>
                </c:pt>
                <c:pt idx="1396">
                  <c:v>7.0808140325530067E-2</c:v>
                </c:pt>
                <c:pt idx="1397">
                  <c:v>7.0843719905320013E-2</c:v>
                </c:pt>
                <c:pt idx="1398">
                  <c:v>7.0910038841220047E-2</c:v>
                </c:pt>
                <c:pt idx="1399">
                  <c:v>7.0990798835040003E-2</c:v>
                </c:pt>
                <c:pt idx="1400">
                  <c:v>7.100651722310003E-2</c:v>
                </c:pt>
                <c:pt idx="1401">
                  <c:v>7.1029823798500091E-2</c:v>
                </c:pt>
                <c:pt idx="1402">
                  <c:v>7.1055840440799933E-2</c:v>
                </c:pt>
                <c:pt idx="1403">
                  <c:v>7.1133890367709895E-2</c:v>
                </c:pt>
                <c:pt idx="1404">
                  <c:v>7.1221696535489931E-2</c:v>
                </c:pt>
                <c:pt idx="1405">
                  <c:v>7.1230368749590101E-2</c:v>
                </c:pt>
                <c:pt idx="1406">
                  <c:v>7.1297036395489899E-2</c:v>
                </c:pt>
                <c:pt idx="1407">
                  <c:v>7.1345817599810069E-2</c:v>
                </c:pt>
                <c:pt idx="1408">
                  <c:v>7.1368582161829952E-2</c:v>
                </c:pt>
                <c:pt idx="1409">
                  <c:v>7.1444776382620034E-2</c:v>
                </c:pt>
                <c:pt idx="1410">
                  <c:v>7.1483488998669964E-2</c:v>
                </c:pt>
                <c:pt idx="1411">
                  <c:v>7.1527392082560093E-2</c:v>
                </c:pt>
                <c:pt idx="1412">
                  <c:v>7.1562622952350052E-2</c:v>
                </c:pt>
                <c:pt idx="1413">
                  <c:v>7.1623700503310017E-2</c:v>
                </c:pt>
                <c:pt idx="1414">
                  <c:v>7.1669399588470073E-2</c:v>
                </c:pt>
                <c:pt idx="1415">
                  <c:v>7.171330267235998E-2</c:v>
                </c:pt>
                <c:pt idx="1416">
                  <c:v>7.1776375276950022E-2</c:v>
                </c:pt>
                <c:pt idx="1417">
                  <c:v>7.179512481055994E-2</c:v>
                </c:pt>
                <c:pt idx="1418">
                  <c:v>7.182007930848E-2</c:v>
                </c:pt>
                <c:pt idx="1419">
                  <c:v>7.1854768164890004E-2</c:v>
                </c:pt>
                <c:pt idx="1420">
                  <c:v>7.1906801449499902E-2</c:v>
                </c:pt>
                <c:pt idx="1421">
                  <c:v>7.1939322252380089E-2</c:v>
                </c:pt>
                <c:pt idx="1422">
                  <c:v>7.2018456206049963E-2</c:v>
                </c:pt>
                <c:pt idx="1423">
                  <c:v>7.2082796226160095E-2</c:v>
                </c:pt>
                <c:pt idx="1424">
                  <c:v>7.212029529336994E-2</c:v>
                </c:pt>
                <c:pt idx="1425">
                  <c:v>7.2169677939440069E-2</c:v>
                </c:pt>
                <c:pt idx="1426">
                  <c:v>7.2186480354260008E-2</c:v>
                </c:pt>
                <c:pt idx="1427">
                  <c:v>7.2265614307940096E-2</c:v>
                </c:pt>
                <c:pt idx="1428">
                  <c:v>7.230832633038009E-2</c:v>
                </c:pt>
                <c:pt idx="1429">
                  <c:v>7.2339870141179929E-2</c:v>
                </c:pt>
                <c:pt idx="1430">
                  <c:v>7.2382147184929968E-2</c:v>
                </c:pt>
                <c:pt idx="1431">
                  <c:v>7.2462365165359977E-2</c:v>
                </c:pt>
                <c:pt idx="1432">
                  <c:v>7.2511356994279907E-2</c:v>
                </c:pt>
                <c:pt idx="1433">
                  <c:v>7.2583234149399933E-2</c:v>
                </c:pt>
                <c:pt idx="1434">
                  <c:v>7.26374354875301E-2</c:v>
                </c:pt>
                <c:pt idx="1435">
                  <c:v>7.2698316629369986E-2</c:v>
                </c:pt>
                <c:pt idx="1436">
                  <c:v>7.2749090244089931E-2</c:v>
                </c:pt>
                <c:pt idx="1437">
                  <c:v>7.2821720037189897E-2</c:v>
                </c:pt>
                <c:pt idx="1438">
                  <c:v>7.2866165134459981E-2</c:v>
                </c:pt>
                <c:pt idx="1439">
                  <c:v>7.2907358151439894E-2</c:v>
                </c:pt>
                <c:pt idx="1440">
                  <c:v>7.293500083389004E-2</c:v>
                </c:pt>
                <c:pt idx="1441">
                  <c:v>7.3026701317949971E-2</c:v>
                </c:pt>
                <c:pt idx="1442">
                  <c:v>7.3070504179219897E-2</c:v>
                </c:pt>
                <c:pt idx="1443">
                  <c:v>7.3093810754619959E-2</c:v>
                </c:pt>
                <c:pt idx="1444">
                  <c:v>7.3141341323420095E-2</c:v>
                </c:pt>
                <c:pt idx="1445">
                  <c:v>7.3172944708290055E-2</c:v>
                </c:pt>
                <c:pt idx="1446">
                  <c:v>7.3198961350599889E-2</c:v>
                </c:pt>
                <c:pt idx="1447">
                  <c:v>7.3268339063409904E-2</c:v>
                </c:pt>
                <c:pt idx="1448">
                  <c:v>7.3309551424910024E-2</c:v>
                </c:pt>
                <c:pt idx="1449">
                  <c:v>7.3381077846730092E-2</c:v>
                </c:pt>
                <c:pt idx="1450">
                  <c:v>7.3428233010899957E-2</c:v>
                </c:pt>
                <c:pt idx="1451">
                  <c:v>7.3488938509610024E-2</c:v>
                </c:pt>
                <c:pt idx="1452">
                  <c:v>7.3530673539969893E-2</c:v>
                </c:pt>
                <c:pt idx="1453">
                  <c:v>7.3545307901270007E-2</c:v>
                </c:pt>
                <c:pt idx="1454">
                  <c:v>7.3582164811200057E-2</c:v>
                </c:pt>
                <c:pt idx="1455">
                  <c:v>7.3614685614080022E-2</c:v>
                </c:pt>
                <c:pt idx="1456">
                  <c:v>7.3686231380420075E-2</c:v>
                </c:pt>
                <c:pt idx="1457">
                  <c:v>7.3720920236820087E-2</c:v>
                </c:pt>
                <c:pt idx="1458">
                  <c:v>7.3766449360860076E-2</c:v>
                </c:pt>
                <c:pt idx="1459">
                  <c:v>7.3853287899459996E-2</c:v>
                </c:pt>
                <c:pt idx="1460">
                  <c:v>7.388081418431991E-2</c:v>
                </c:pt>
                <c:pt idx="1461">
                  <c:v>7.3910082906909924E-2</c:v>
                </c:pt>
                <c:pt idx="1462">
                  <c:v>7.3956696057700055E-2</c:v>
                </c:pt>
                <c:pt idx="1463">
                  <c:v>7.4015233502890077E-2</c:v>
                </c:pt>
                <c:pt idx="1464">
                  <c:v>7.403962410505005E-2</c:v>
                </c:pt>
                <c:pt idx="1465">
                  <c:v>7.411171188477006E-2</c:v>
                </c:pt>
                <c:pt idx="1466">
                  <c:v>7.4135018460159907E-2</c:v>
                </c:pt>
                <c:pt idx="1467">
                  <c:v>7.4184341677860033E-2</c:v>
                </c:pt>
                <c:pt idx="1468">
                  <c:v>7.421848852089008E-2</c:v>
                </c:pt>
                <c:pt idx="1469">
                  <c:v>7.4254803417439952E-2</c:v>
                </c:pt>
                <c:pt idx="1470">
                  <c:v>7.4313340862619981E-2</c:v>
                </c:pt>
                <c:pt idx="1471">
                  <c:v>7.4344777638740034E-2</c:v>
                </c:pt>
                <c:pt idx="1472">
                  <c:v>7.4392474816300069E-2</c:v>
                </c:pt>
                <c:pt idx="1473">
                  <c:v>7.4452638301629959E-2</c:v>
                </c:pt>
                <c:pt idx="1474">
                  <c:v>7.4495999372129917E-2</c:v>
                </c:pt>
                <c:pt idx="1475">
                  <c:v>7.458612681294996E-2</c:v>
                </c:pt>
                <c:pt idx="1476">
                  <c:v>7.4634754797749947E-2</c:v>
                </c:pt>
                <c:pt idx="1477">
                  <c:v>7.4717140831719986E-2</c:v>
                </c:pt>
                <c:pt idx="1478">
                  <c:v>7.4757015419240069E-2</c:v>
                </c:pt>
                <c:pt idx="1479">
                  <c:v>7.4797900825539942E-2</c:v>
                </c:pt>
                <c:pt idx="1480">
                  <c:v>7.4857522297480106E-2</c:v>
                </c:pt>
                <c:pt idx="1481">
                  <c:v>7.4906845515180009E-2</c:v>
                </c:pt>
                <c:pt idx="1482">
                  <c:v>7.4942076384969969E-2</c:v>
                </c:pt>
                <c:pt idx="1483">
                  <c:v>7.4981474121549985E-2</c:v>
                </c:pt>
                <c:pt idx="1484">
                  <c:v>7.5027714499219966E-2</c:v>
                </c:pt>
                <c:pt idx="1485">
                  <c:v>7.5107932479659967E-2</c:v>
                </c:pt>
                <c:pt idx="1486">
                  <c:v>7.512664908174993E-2</c:v>
                </c:pt>
                <c:pt idx="1487">
                  <c:v>7.5159423750889909E-2</c:v>
                </c:pt>
                <c:pt idx="1488">
                  <c:v>7.5200616767870043E-2</c:v>
                </c:pt>
                <c:pt idx="1489">
                  <c:v>7.5289506962409991E-2</c:v>
                </c:pt>
                <c:pt idx="1490">
                  <c:v>7.5323653805430046E-2</c:v>
                </c:pt>
                <c:pt idx="1491">
                  <c:v>7.5370266956219956E-2</c:v>
                </c:pt>
                <c:pt idx="1492">
                  <c:v>7.5439498442479991E-2</c:v>
                </c:pt>
                <c:pt idx="1493">
                  <c:v>7.5465212088559941E-2</c:v>
                </c:pt>
                <c:pt idx="1494">
                  <c:v>7.5510106408609889E-2</c:v>
                </c:pt>
                <c:pt idx="1495">
                  <c:v>7.555184143896998E-2</c:v>
                </c:pt>
                <c:pt idx="1496">
                  <c:v>7.5638563579990103E-2</c:v>
                </c:pt>
                <c:pt idx="1497">
                  <c:v>7.5690742192789928E-2</c:v>
                </c:pt>
                <c:pt idx="1498">
                  <c:v>7.5736125988629999E-2</c:v>
                </c:pt>
                <c:pt idx="1499">
                  <c:v>7.5770272831650054E-2</c:v>
                </c:pt>
                <c:pt idx="1500">
                  <c:v>7.5861095098120002E-2</c:v>
                </c:pt>
                <c:pt idx="1501">
                  <c:v>7.5885721681870022E-2</c:v>
                </c:pt>
                <c:pt idx="1502">
                  <c:v>7.5946807251739967E-2</c:v>
                </c:pt>
                <c:pt idx="1503">
                  <c:v>7.5976779929940008E-2</c:v>
                </c:pt>
                <c:pt idx="1504">
                  <c:v>7.6020141000449959E-2</c:v>
                </c:pt>
                <c:pt idx="1505">
                  <c:v>7.6102527034410006E-2</c:v>
                </c:pt>
                <c:pt idx="1506">
                  <c:v>7.6155644345780038E-2</c:v>
                </c:pt>
                <c:pt idx="1507">
                  <c:v>7.6190875215569998E-2</c:v>
                </c:pt>
                <c:pt idx="1508">
                  <c:v>7.6260192313430064E-2</c:v>
                </c:pt>
                <c:pt idx="1509">
                  <c:v>7.631066017284005E-2</c:v>
                </c:pt>
                <c:pt idx="1510">
                  <c:v>7.6367571577879989E-2</c:v>
                </c:pt>
                <c:pt idx="1511">
                  <c:v>7.6423398956160016E-2</c:v>
                </c:pt>
                <c:pt idx="1512">
                  <c:v>7.6473806200620054E-2</c:v>
                </c:pt>
                <c:pt idx="1513">
                  <c:v>7.6505242976740107E-2</c:v>
                </c:pt>
                <c:pt idx="1514">
                  <c:v>7.6592507131129972E-2</c:v>
                </c:pt>
                <c:pt idx="1515">
                  <c:v>7.6640746322069964E-2</c:v>
                </c:pt>
                <c:pt idx="1516">
                  <c:v>7.6690069539770089E-2</c:v>
                </c:pt>
                <c:pt idx="1517">
                  <c:v>7.6725716447799908E-2</c:v>
                </c:pt>
                <c:pt idx="1518">
                  <c:v>7.6793750469740019E-2</c:v>
                </c:pt>
                <c:pt idx="1519">
                  <c:v>7.6820152751299942E-2</c:v>
                </c:pt>
                <c:pt idx="1520">
                  <c:v>7.6859641687839986E-2</c:v>
                </c:pt>
                <c:pt idx="1521">
                  <c:v>7.6894950597919953E-2</c:v>
                </c:pt>
                <c:pt idx="1522">
                  <c:v>7.6951319989579936E-2</c:v>
                </c:pt>
                <c:pt idx="1523">
                  <c:v>7.7007147367859963E-2</c:v>
                </c:pt>
                <c:pt idx="1524">
                  <c:v>7.703912615734998E-2</c:v>
                </c:pt>
                <c:pt idx="1525">
                  <c:v>7.7079777160949936E-2</c:v>
                </c:pt>
                <c:pt idx="1526">
                  <c:v>7.7140482659660004E-2</c:v>
                </c:pt>
                <c:pt idx="1527">
                  <c:v>7.7199562118229981E-2</c:v>
                </c:pt>
                <c:pt idx="1528">
                  <c:v>7.7251595402840101E-2</c:v>
                </c:pt>
                <c:pt idx="1529">
                  <c:v>7.7333981436799926E-2</c:v>
                </c:pt>
                <c:pt idx="1530">
                  <c:v>7.7379510560829923E-2</c:v>
                </c:pt>
                <c:pt idx="1531">
                  <c:v>7.7403901162989897E-2</c:v>
                </c:pt>
                <c:pt idx="1532">
                  <c:v>7.7496054428499939E-2</c:v>
                </c:pt>
                <c:pt idx="1533">
                  <c:v>7.7532482093789934E-2</c:v>
                </c:pt>
                <c:pt idx="1534">
                  <c:v>7.7606408826289996E-2</c:v>
                </c:pt>
                <c:pt idx="1535">
                  <c:v>7.7629979668540017E-2</c:v>
                </c:pt>
                <c:pt idx="1536">
                  <c:v>7.7710680736829962E-2</c:v>
                </c:pt>
                <c:pt idx="1537">
                  <c:v>7.7781684489780067E-2</c:v>
                </c:pt>
                <c:pt idx="1538">
                  <c:v>7.7823367715160074E-2</c:v>
                </c:pt>
                <c:pt idx="1539">
                  <c:v>7.787816287166005E-2</c:v>
                </c:pt>
                <c:pt idx="1540">
                  <c:v>7.7917187835119917E-2</c:v>
                </c:pt>
                <c:pt idx="1541">
                  <c:v>7.7958380852100051E-2</c:v>
                </c:pt>
                <c:pt idx="1542">
                  <c:v>7.8016755761769918E-2</c:v>
                </c:pt>
                <c:pt idx="1543">
                  <c:v>7.8065699501600028E-2</c:v>
                </c:pt>
                <c:pt idx="1544">
                  <c:v>7.8091174130529906E-2</c:v>
                </c:pt>
                <c:pt idx="1545">
                  <c:v>7.8125320973549961E-2</c:v>
                </c:pt>
                <c:pt idx="1546">
                  <c:v>7.8149711575709935E-2</c:v>
                </c:pt>
                <c:pt idx="1547">
                  <c:v>7.8204454927220057E-2</c:v>
                </c:pt>
                <c:pt idx="1548">
                  <c:v>7.8243479890679923E-2</c:v>
                </c:pt>
                <c:pt idx="1549">
                  <c:v>7.8321529817590108E-2</c:v>
                </c:pt>
                <c:pt idx="1550">
                  <c:v>7.8343210352850079E-2</c:v>
                </c:pt>
                <c:pt idx="1551">
                  <c:v>7.8415317276129937E-2</c:v>
                </c:pt>
                <c:pt idx="1552">
                  <c:v>7.8470041484079989E-2</c:v>
                </c:pt>
                <c:pt idx="1553">
                  <c:v>7.8493890072860006E-2</c:v>
                </c:pt>
                <c:pt idx="1554">
                  <c:v>7.8543755303940088E-2</c:v>
                </c:pt>
                <c:pt idx="1555">
                  <c:v>7.8603376775890021E-2</c:v>
                </c:pt>
                <c:pt idx="1556">
                  <c:v>7.8622889257609962E-2</c:v>
                </c:pt>
                <c:pt idx="1557">
                  <c:v>7.8716657572589943E-2</c:v>
                </c:pt>
                <c:pt idx="1558">
                  <c:v>7.8754056495899949E-2</c:v>
                </c:pt>
                <c:pt idx="1559">
                  <c:v>7.8818014074899967E-2</c:v>
                </c:pt>
                <c:pt idx="1560">
                  <c:v>7.8902026149000104E-2</c:v>
                </c:pt>
                <c:pt idx="1561">
                  <c:v>7.8951349366700008E-2</c:v>
                </c:pt>
                <c:pt idx="1562">
                  <c:v>7.9022266463979918E-2</c:v>
                </c:pt>
                <c:pt idx="1563">
                  <c:v>7.9080348551459956E-2</c:v>
                </c:pt>
                <c:pt idx="1564">
                  <c:v>7.9149184250890015E-2</c:v>
                </c:pt>
                <c:pt idx="1565">
                  <c:v>7.9221272030610024E-2</c:v>
                </c:pt>
                <c:pt idx="1566">
                  <c:v>7.9276557395500102E-2</c:v>
                </c:pt>
                <c:pt idx="1567">
                  <c:v>7.9324937506469961E-2</c:v>
                </c:pt>
                <c:pt idx="1568">
                  <c:v>7.9344851081549983E-2</c:v>
                </c:pt>
                <c:pt idx="1569">
                  <c:v>7.9437535369760059E-2</c:v>
                </c:pt>
                <c:pt idx="1570">
                  <c:v>7.94825224804101E-2</c:v>
                </c:pt>
                <c:pt idx="1571">
                  <c:v>7.9561114420710011E-2</c:v>
                </c:pt>
                <c:pt idx="1572">
                  <c:v>7.9645126494809926E-2</c:v>
                </c:pt>
                <c:pt idx="1573">
                  <c:v>7.9702579913230043E-2</c:v>
                </c:pt>
                <c:pt idx="1574">
                  <c:v>7.9733474675969918E-2</c:v>
                </c:pt>
                <c:pt idx="1575">
                  <c:v>7.9772499639430006E-2</c:v>
                </c:pt>
                <c:pt idx="1576">
                  <c:v>7.9847839499429973E-2</c:v>
                </c:pt>
                <c:pt idx="1577">
                  <c:v>7.9879388000219986E-2</c:v>
                </c:pt>
                <c:pt idx="1578">
                  <c:v>7.9904208891089956E-2</c:v>
                </c:pt>
                <c:pt idx="1579">
                  <c:v>7.9948111974980085E-2</c:v>
                </c:pt>
                <c:pt idx="1580">
                  <c:v>8.0028871968800042E-2</c:v>
                </c:pt>
                <c:pt idx="1581">
                  <c:v>8.0123724310529942E-2</c:v>
                </c:pt>
                <c:pt idx="1582">
                  <c:v>8.015949719370008E-2</c:v>
                </c:pt>
                <c:pt idx="1583">
                  <c:v>8.0175215581760106E-2</c:v>
                </c:pt>
                <c:pt idx="1584">
                  <c:v>8.0219118665650013E-2</c:v>
                </c:pt>
                <c:pt idx="1585">
                  <c:v>8.0291748458739987E-2</c:v>
                </c:pt>
                <c:pt idx="1586">
                  <c:v>8.0331315435580031E-2</c:v>
                </c:pt>
                <c:pt idx="1587">
                  <c:v>8.0410449389259897E-2</c:v>
                </c:pt>
                <c:pt idx="1588">
                  <c:v>8.0474406968249923E-2</c:v>
                </c:pt>
                <c:pt idx="1589">
                  <c:v>8.0518310052140052E-2</c:v>
                </c:pt>
                <c:pt idx="1590">
                  <c:v>8.0541074614159935E-2</c:v>
                </c:pt>
                <c:pt idx="1591">
                  <c:v>8.0620750581209988E-2</c:v>
                </c:pt>
                <c:pt idx="1592">
                  <c:v>8.068416614683005E-2</c:v>
                </c:pt>
                <c:pt idx="1593">
                  <c:v>8.0731863324390085E-2</c:v>
                </c:pt>
                <c:pt idx="1594">
                  <c:v>8.0778476475179994E-2</c:v>
                </c:pt>
                <c:pt idx="1595">
                  <c:v>8.0838639960510106E-2</c:v>
                </c:pt>
                <c:pt idx="1596">
                  <c:v>8.0865740629580074E-2</c:v>
                </c:pt>
                <c:pt idx="1597">
                  <c:v>8.0950789920529953E-2</c:v>
                </c:pt>
                <c:pt idx="1598">
                  <c:v>8.1068995647580078E-2</c:v>
                </c:pt>
                <c:pt idx="1599">
                  <c:v>8.1097571983610006E-2</c:v>
                </c:pt>
                <c:pt idx="1600">
                  <c:v>8.1183360471039911E-2</c:v>
                </c:pt>
                <c:pt idx="1601">
                  <c:v>8.1232683688740037E-2</c:v>
                </c:pt>
                <c:pt idx="1602">
                  <c:v>8.1307481535370041E-2</c:v>
                </c:pt>
                <c:pt idx="1603">
                  <c:v>8.1361682873499985E-2</c:v>
                </c:pt>
                <c:pt idx="1604">
                  <c:v>8.1402385829939972E-2</c:v>
                </c:pt>
                <c:pt idx="1605">
                  <c:v>8.1438648773650035E-2</c:v>
                </c:pt>
                <c:pt idx="1606">
                  <c:v>8.1485803937819901E-2</c:v>
                </c:pt>
                <c:pt idx="1607">
                  <c:v>8.157144205207989E-2</c:v>
                </c:pt>
                <c:pt idx="1608">
                  <c:v>8.1616971176110109E-2</c:v>
                </c:pt>
                <c:pt idx="1609">
                  <c:v>8.1653093879290095E-2</c:v>
                </c:pt>
                <c:pt idx="1610">
                  <c:v>8.1680414628259923E-2</c:v>
                </c:pt>
                <c:pt idx="1611">
                  <c:v>8.1751390494680054E-2</c:v>
                </c:pt>
                <c:pt idx="1612">
                  <c:v>8.1796919618710051E-2</c:v>
                </c:pt>
                <c:pt idx="1613">
                  <c:v>8.1887730899840028E-2</c:v>
                </c:pt>
                <c:pt idx="1614">
                  <c:v>8.1941637191530026E-2</c:v>
                </c:pt>
                <c:pt idx="1615">
                  <c:v>8.1974700007789947E-2</c:v>
                </c:pt>
                <c:pt idx="1616">
                  <c:v>8.2045703760740052E-2</c:v>
                </c:pt>
                <c:pt idx="1617">
                  <c:v>8.2104241205930073E-2</c:v>
                </c:pt>
                <c:pt idx="1618">
                  <c:v>8.2156274490539971E-2</c:v>
                </c:pt>
                <c:pt idx="1619">
                  <c:v>8.2187711266650032E-2</c:v>
                </c:pt>
                <c:pt idx="1620">
                  <c:v>8.2265219180180038E-2</c:v>
                </c:pt>
                <c:pt idx="1621">
                  <c:v>8.2321046558460065E-2</c:v>
                </c:pt>
                <c:pt idx="1622">
                  <c:v>8.2355397838050015E-2</c:v>
                </c:pt>
                <c:pt idx="1623">
                  <c:v>8.2402890579039934E-2</c:v>
                </c:pt>
                <c:pt idx="1624">
                  <c:v>8.2454381850270098E-2</c:v>
                </c:pt>
                <c:pt idx="1625">
                  <c:v>8.2517255402499989E-2</c:v>
                </c:pt>
                <c:pt idx="1626">
                  <c:v>8.2562242513160022E-2</c:v>
                </c:pt>
                <c:pt idx="1627">
                  <c:v>8.261102371747997E-2</c:v>
                </c:pt>
                <c:pt idx="1628">
                  <c:v>8.2651132707689978E-2</c:v>
                </c:pt>
                <c:pt idx="1629">
                  <c:v>8.272972464799011E-2</c:v>
                </c:pt>
                <c:pt idx="1630">
                  <c:v>8.2758451357199947E-2</c:v>
                </c:pt>
                <c:pt idx="1631">
                  <c:v>8.2836501284109909E-2</c:v>
                </c:pt>
                <c:pt idx="1632">
                  <c:v>8.2906098425090002E-2</c:v>
                </c:pt>
                <c:pt idx="1633">
                  <c:v>8.2953034161100003E-2</c:v>
                </c:pt>
                <c:pt idx="1634">
                  <c:v>8.3019701807000024E-2</c:v>
                </c:pt>
                <c:pt idx="1635">
                  <c:v>8.307055861984991E-2</c:v>
                </c:pt>
                <c:pt idx="1636">
                  <c:v>8.3169839513629995E-2</c:v>
                </c:pt>
                <c:pt idx="1637">
                  <c:v>8.3194772129169925E-2</c:v>
                </c:pt>
                <c:pt idx="1638">
                  <c:v>8.3250057494069996E-2</c:v>
                </c:pt>
                <c:pt idx="1639">
                  <c:v>8.3301445733680035E-2</c:v>
                </c:pt>
                <c:pt idx="1640">
                  <c:v>8.3343283795660028E-2</c:v>
                </c:pt>
                <c:pt idx="1641">
                  <c:v>8.3402905267609961E-2</c:v>
                </c:pt>
                <c:pt idx="1642">
                  <c:v>8.3436978076599999E-2</c:v>
                </c:pt>
                <c:pt idx="1643">
                  <c:v>8.3512933984019933E-2</c:v>
                </c:pt>
                <c:pt idx="1644">
                  <c:v>8.3580685656680087E-2</c:v>
                </c:pt>
                <c:pt idx="1645">
                  <c:v>8.3618626593380041E-2</c:v>
                </c:pt>
                <c:pt idx="1646">
                  <c:v>8.3665781757549906E-2</c:v>
                </c:pt>
                <c:pt idx="1647">
                  <c:v>8.3722151149209889E-2</c:v>
                </c:pt>
                <c:pt idx="1648">
                  <c:v>8.3745457724609951E-2</c:v>
                </c:pt>
                <c:pt idx="1649">
                  <c:v>8.3859822548070007E-2</c:v>
                </c:pt>
                <c:pt idx="1650">
                  <c:v>8.3937330461600013E-2</c:v>
                </c:pt>
                <c:pt idx="1651">
                  <c:v>8.4012128308230016E-2</c:v>
                </c:pt>
                <c:pt idx="1652">
                  <c:v>8.4091804275280069E-2</c:v>
                </c:pt>
                <c:pt idx="1653">
                  <c:v>8.4157387894419955E-2</c:v>
                </c:pt>
                <c:pt idx="1654">
                  <c:v>8.4196066337139941E-2</c:v>
                </c:pt>
                <c:pt idx="1655">
                  <c:v>8.4233565404350008E-2</c:v>
                </c:pt>
                <c:pt idx="1656">
                  <c:v>8.4289639159470076E-2</c:v>
                </c:pt>
                <c:pt idx="1657">
                  <c:v>8.4333741483890057E-2</c:v>
                </c:pt>
                <c:pt idx="1658">
                  <c:v>8.4406596814480039E-2</c:v>
                </c:pt>
                <c:pt idx="1659">
                  <c:v>8.4438692839339913E-2</c:v>
                </c:pt>
                <c:pt idx="1660">
                  <c:v>8.4492308968100005E-2</c:v>
                </c:pt>
                <c:pt idx="1661">
                  <c:v>8.45595618233701E-2</c:v>
                </c:pt>
                <c:pt idx="1662">
                  <c:v>8.4651162084820042E-2</c:v>
                </c:pt>
                <c:pt idx="1663">
                  <c:v>8.4705905436329942E-2</c:v>
                </c:pt>
                <c:pt idx="1664">
                  <c:v>8.4807803952029914E-2</c:v>
                </c:pt>
                <c:pt idx="1665">
                  <c:v>8.483219455419011E-2</c:v>
                </c:pt>
                <c:pt idx="1666">
                  <c:v>8.489723615995004E-2</c:v>
                </c:pt>
                <c:pt idx="1667">
                  <c:v>8.496227776570997E-2</c:v>
                </c:pt>
                <c:pt idx="1668">
                  <c:v>8.5041953732760023E-2</c:v>
                </c:pt>
                <c:pt idx="1669">
                  <c:v>8.5090192923700014E-2</c:v>
                </c:pt>
                <c:pt idx="1670">
                  <c:v>8.516282271679998E-2</c:v>
                </c:pt>
                <c:pt idx="1671">
                  <c:v>8.5239246603570074E-2</c:v>
                </c:pt>
                <c:pt idx="1672">
                  <c:v>8.5326395363060081E-2</c:v>
                </c:pt>
                <c:pt idx="1673">
                  <c:v>8.5367161761559895E-2</c:v>
                </c:pt>
                <c:pt idx="1674">
                  <c:v>8.544683772861994E-2</c:v>
                </c:pt>
                <c:pt idx="1675">
                  <c:v>8.5482820043419894E-2</c:v>
                </c:pt>
                <c:pt idx="1676">
                  <c:v>8.5522719602010078E-2</c:v>
                </c:pt>
                <c:pt idx="1677">
                  <c:v>8.5595349395100051E-2</c:v>
                </c:pt>
                <c:pt idx="1678">
                  <c:v>8.5690136314999998E-2</c:v>
                </c:pt>
                <c:pt idx="1679">
                  <c:v>8.572922670029004E-2</c:v>
                </c:pt>
                <c:pt idx="1680">
                  <c:v>8.5805650587059912E-2</c:v>
                </c:pt>
                <c:pt idx="1681">
                  <c:v>8.5840339443469915E-2</c:v>
                </c:pt>
                <c:pt idx="1682">
                  <c:v>8.5897792861890032E-2</c:v>
                </c:pt>
                <c:pt idx="1683">
                  <c:v>8.5925977557719913E-2</c:v>
                </c:pt>
                <c:pt idx="1684">
                  <c:v>8.5976736328680081E-2</c:v>
                </c:pt>
                <c:pt idx="1685">
                  <c:v>8.6044136474850097E-2</c:v>
                </c:pt>
                <c:pt idx="1686">
                  <c:v>8.6107010027089981E-2</c:v>
                </c:pt>
                <c:pt idx="1687">
                  <c:v>8.6219206797019998E-2</c:v>
                </c:pt>
                <c:pt idx="1688">
                  <c:v>8.6259315787239998E-2</c:v>
                </c:pt>
                <c:pt idx="1689">
                  <c:v>8.6347121955020034E-2</c:v>
                </c:pt>
                <c:pt idx="1690">
                  <c:v>8.6405297096810108E-2</c:v>
                </c:pt>
                <c:pt idx="1691">
                  <c:v>8.6462028791860046E-2</c:v>
                </c:pt>
                <c:pt idx="1692">
                  <c:v>8.6497973362910097E-2</c:v>
                </c:pt>
                <c:pt idx="1693">
                  <c:v>8.6620838712589965E-2</c:v>
                </c:pt>
                <c:pt idx="1694">
                  <c:v>8.6684254278210027E-2</c:v>
                </c:pt>
                <c:pt idx="1695">
                  <c:v>8.6734661522670065E-2</c:v>
                </c:pt>
                <c:pt idx="1696">
                  <c:v>8.6761220178360077E-2</c:v>
                </c:pt>
                <c:pt idx="1697">
                  <c:v>8.6854446479950109E-2</c:v>
                </c:pt>
                <c:pt idx="1698">
                  <c:v>8.6886425269439904E-2</c:v>
                </c:pt>
                <c:pt idx="1699">
                  <c:v>8.6954926281920031E-2</c:v>
                </c:pt>
                <c:pt idx="1700">
                  <c:v>8.701434042743994E-2</c:v>
                </c:pt>
                <c:pt idx="1701">
                  <c:v>8.7088596260679996E-2</c:v>
                </c:pt>
                <c:pt idx="1702">
                  <c:v>8.7138461491760077E-2</c:v>
                </c:pt>
                <c:pt idx="1703">
                  <c:v>8.7192120816520058E-2</c:v>
                </c:pt>
                <c:pt idx="1704">
                  <c:v>8.7239275980689923E-2</c:v>
                </c:pt>
                <c:pt idx="1705">
                  <c:v>8.729510335896995E-2</c:v>
                </c:pt>
                <c:pt idx="1706">
                  <c:v>8.7371527245740044E-2</c:v>
                </c:pt>
                <c:pt idx="1707">
                  <c:v>8.7426812610639892E-2</c:v>
                </c:pt>
                <c:pt idx="1708">
                  <c:v>8.7518412872080065E-2</c:v>
                </c:pt>
                <c:pt idx="1709">
                  <c:v>8.757911837078991E-2</c:v>
                </c:pt>
                <c:pt idx="1710">
                  <c:v>8.7660962391370001E-2</c:v>
                </c:pt>
                <c:pt idx="1711">
                  <c:v>8.7723835943610107E-2</c:v>
                </c:pt>
                <c:pt idx="1712">
                  <c:v>8.7801885870520069E-2</c:v>
                </c:pt>
                <c:pt idx="1713">
                  <c:v>8.7899448279159964E-2</c:v>
                </c:pt>
                <c:pt idx="1714">
                  <c:v>8.7989422500460046E-2</c:v>
                </c:pt>
                <c:pt idx="1715">
                  <c:v>8.8053380079460064E-2</c:v>
                </c:pt>
                <c:pt idx="1716">
                  <c:v>8.8120611571220087E-2</c:v>
                </c:pt>
                <c:pt idx="1717">
                  <c:v>8.8174791076879977E-2</c:v>
                </c:pt>
                <c:pt idx="1718">
                  <c:v>8.8239832682639907E-2</c:v>
                </c:pt>
                <c:pt idx="1719">
                  <c:v>8.8275964849660049E-2</c:v>
                </c:pt>
                <c:pt idx="1720">
                  <c:v>8.8371319620569988E-2</c:v>
                </c:pt>
                <c:pt idx="1721">
                  <c:v>8.841490300481003E-2</c:v>
                </c:pt>
                <c:pt idx="1722">
                  <c:v>8.8464226222509934E-2</c:v>
                </c:pt>
                <c:pt idx="1723">
                  <c:v>8.8553116417050104E-2</c:v>
                </c:pt>
                <c:pt idx="1724">
                  <c:v>8.8602439634750008E-2</c:v>
                </c:pt>
                <c:pt idx="1725">
                  <c:v>8.8645258691880002E-2</c:v>
                </c:pt>
                <c:pt idx="1726">
                  <c:v>8.8703796137060031E-2</c:v>
                </c:pt>
                <c:pt idx="1727">
                  <c:v>8.8827375187999991E-2</c:v>
                </c:pt>
                <c:pt idx="1728">
                  <c:v>8.8910845248729942E-2</c:v>
                </c:pt>
                <c:pt idx="1729">
                  <c:v>8.898672712212008E-2</c:v>
                </c:pt>
                <c:pt idx="1730">
                  <c:v>8.9037676379960073E-2</c:v>
                </c:pt>
                <c:pt idx="1731">
                  <c:v>8.9102551431180066E-2</c:v>
                </c:pt>
                <c:pt idx="1732">
                  <c:v>8.9139032882270097E-2</c:v>
                </c:pt>
                <c:pt idx="1733">
                  <c:v>8.9194860260549902E-2</c:v>
                </c:pt>
                <c:pt idx="1734">
                  <c:v>8.923551126415008E-2</c:v>
                </c:pt>
                <c:pt idx="1735">
                  <c:v>8.9268574080410001E-2</c:v>
                </c:pt>
                <c:pt idx="1736">
                  <c:v>8.9384564944019917E-2</c:v>
                </c:pt>
                <c:pt idx="1737">
                  <c:v>8.9442018362440034E-2</c:v>
                </c:pt>
                <c:pt idx="1738">
                  <c:v>8.9498387754100017E-2</c:v>
                </c:pt>
                <c:pt idx="1739">
                  <c:v>8.9552047078850006E-2</c:v>
                </c:pt>
                <c:pt idx="1740">
                  <c:v>8.961979875151993E-2</c:v>
                </c:pt>
                <c:pt idx="1741">
                  <c:v>8.9677794183320003E-2</c:v>
                </c:pt>
                <c:pt idx="1742">
                  <c:v>8.9780234712389939E-2</c:v>
                </c:pt>
                <c:pt idx="1743">
                  <c:v>8.9838230144190012E-2</c:v>
                </c:pt>
                <c:pt idx="1744">
                  <c:v>8.990381376333989E-2</c:v>
                </c:pt>
                <c:pt idx="1745">
                  <c:v>9.0017094560030042E-2</c:v>
                </c:pt>
                <c:pt idx="1746">
                  <c:v>9.0119311853549933E-2</c:v>
                </c:pt>
                <c:pt idx="1747">
                  <c:v>9.0167232266660013E-2</c:v>
                </c:pt>
                <c:pt idx="1748">
                  <c:v>9.0256664474579917E-2</c:v>
                </c:pt>
                <c:pt idx="1749">
                  <c:v>9.0321164066959891E-2</c:v>
                </c:pt>
                <c:pt idx="1750">
                  <c:v>9.0418726475600009E-2</c:v>
                </c:pt>
                <c:pt idx="1751">
                  <c:v>9.048198140357E-2</c:v>
                </c:pt>
                <c:pt idx="1752">
                  <c:v>9.0554771834320036E-2</c:v>
                </c:pt>
                <c:pt idx="1753">
                  <c:v>9.0616561359790015E-2</c:v>
                </c:pt>
                <c:pt idx="1754">
                  <c:v>9.0664800550730007E-2</c:v>
                </c:pt>
                <c:pt idx="1755">
                  <c:v>9.072279598253008E-2</c:v>
                </c:pt>
                <c:pt idx="1756">
                  <c:v>9.0812228190449984E-2</c:v>
                </c:pt>
                <c:pt idx="1757">
                  <c:v>9.0858299327869929E-2</c:v>
                </c:pt>
                <c:pt idx="1758">
                  <c:v>9.0952326846579945E-2</c:v>
                </c:pt>
                <c:pt idx="1759">
                  <c:v>9.0996254325319992E-2</c:v>
                </c:pt>
                <c:pt idx="1760">
                  <c:v>9.1044209917660046E-2</c:v>
                </c:pt>
                <c:pt idx="1761">
                  <c:v>9.1134726152350076E-2</c:v>
                </c:pt>
                <c:pt idx="1762">
                  <c:v>9.1181606857529962E-2</c:v>
                </c:pt>
                <c:pt idx="1763">
                  <c:v>9.1270771511059889E-2</c:v>
                </c:pt>
                <c:pt idx="1764">
                  <c:v>9.1334729090059907E-2</c:v>
                </c:pt>
                <c:pt idx="1765">
                  <c:v>9.1410068950060097E-2</c:v>
                </c:pt>
                <c:pt idx="1766">
                  <c:v>9.1497875117839911E-2</c:v>
                </c:pt>
                <c:pt idx="1767">
                  <c:v>9.1526059813670013E-2</c:v>
                </c:pt>
                <c:pt idx="1768">
                  <c:v>9.1610613901160098E-2</c:v>
                </c:pt>
                <c:pt idx="1769">
                  <c:v>9.1726604764760022E-2</c:v>
                </c:pt>
                <c:pt idx="1770">
                  <c:v>9.1758021090649899E-2</c:v>
                </c:pt>
                <c:pt idx="1771">
                  <c:v>9.1816036972679926E-2</c:v>
                </c:pt>
                <c:pt idx="1772">
                  <c:v>9.1884872672109985E-2</c:v>
                </c:pt>
                <c:pt idx="1773">
                  <c:v>9.1958373249749981E-2</c:v>
                </c:pt>
                <c:pt idx="1774">
                  <c:v>9.2000321522339945E-2</c:v>
                </c:pt>
                <c:pt idx="1775">
                  <c:v>9.2042598566079992E-2</c:v>
                </c:pt>
                <c:pt idx="1776">
                  <c:v>9.2120648492989954E-2</c:v>
                </c:pt>
                <c:pt idx="1777">
                  <c:v>9.2158189707890026E-2</c:v>
                </c:pt>
                <c:pt idx="1778">
                  <c:v>9.2223089022070104E-2</c:v>
                </c:pt>
                <c:pt idx="1779">
                  <c:v>9.231461438825006E-2</c:v>
                </c:pt>
                <c:pt idx="1780">
                  <c:v>9.2381041307310063E-2</c:v>
                </c:pt>
                <c:pt idx="1781">
                  <c:v>9.2436642294309923E-2</c:v>
                </c:pt>
                <c:pt idx="1782">
                  <c:v>9.245723880279999E-2</c:v>
                </c:pt>
                <c:pt idx="1783">
                  <c:v>9.2563473425540055E-2</c:v>
                </c:pt>
                <c:pt idx="1784">
                  <c:v>9.2645317446129916E-2</c:v>
                </c:pt>
                <c:pt idx="1785">
                  <c:v>9.2694098650450085E-2</c:v>
                </c:pt>
                <c:pt idx="1786">
                  <c:v>9.2755346162540109E-2</c:v>
                </c:pt>
                <c:pt idx="1787">
                  <c:v>9.2829059982399986E-2</c:v>
                </c:pt>
                <c:pt idx="1788">
                  <c:v>9.2858870718369957E-2</c:v>
                </c:pt>
                <c:pt idx="1789">
                  <c:v>9.2926622391040103E-2</c:v>
                </c:pt>
                <c:pt idx="1790">
                  <c:v>9.3011176478529967E-2</c:v>
                </c:pt>
                <c:pt idx="1791">
                  <c:v>9.3052911508890057E-2</c:v>
                </c:pt>
                <c:pt idx="1792">
                  <c:v>9.3106570833640045E-2</c:v>
                </c:pt>
                <c:pt idx="1793">
                  <c:v>9.3168360359110025E-2</c:v>
                </c:pt>
                <c:pt idx="1794">
                  <c:v>9.3222561697249962E-2</c:v>
                </c:pt>
                <c:pt idx="1795">
                  <c:v>9.3278340415569927E-2</c:v>
                </c:pt>
                <c:pt idx="1796">
                  <c:v>9.3341262627760102E-2</c:v>
                </c:pt>
                <c:pt idx="1797">
                  <c:v>9.3419312554670064E-2</c:v>
                </c:pt>
                <c:pt idx="1798">
                  <c:v>9.3437741009640085E-2</c:v>
                </c:pt>
                <c:pt idx="1799">
                  <c:v>9.3535476876440038E-2</c:v>
                </c:pt>
                <c:pt idx="1800">
                  <c:v>9.3607933211379946E-2</c:v>
                </c:pt>
                <c:pt idx="1801">
                  <c:v>9.3685441124909952E-2</c:v>
                </c:pt>
                <c:pt idx="1802">
                  <c:v>9.3769453199010089E-2</c:v>
                </c:pt>
                <c:pt idx="1803">
                  <c:v>9.383124272449006E-2</c:v>
                </c:pt>
                <c:pt idx="1804">
                  <c:v>9.3888696142909955E-2</c:v>
                </c:pt>
                <c:pt idx="1805">
                  <c:v>9.3911460704920069E-2</c:v>
                </c:pt>
                <c:pt idx="1806">
                  <c:v>9.3976502310679999E-2</c:v>
                </c:pt>
                <c:pt idx="1807">
                  <c:v>9.4048590090400008E-2</c:v>
                </c:pt>
                <c:pt idx="1808">
                  <c:v>9.4101712791319958E-2</c:v>
                </c:pt>
                <c:pt idx="1809">
                  <c:v>9.4164580954009924E-2</c:v>
                </c:pt>
                <c:pt idx="1810">
                  <c:v>9.427569369718003E-2</c:v>
                </c:pt>
                <c:pt idx="1811">
                  <c:v>9.4353201610710036E-2</c:v>
                </c:pt>
                <c:pt idx="1812">
                  <c:v>9.4385722413590001E-2</c:v>
                </c:pt>
                <c:pt idx="1813">
                  <c:v>9.4429625497479908E-2</c:v>
                </c:pt>
                <c:pt idx="1814">
                  <c:v>9.4499202903759905E-2</c:v>
                </c:pt>
                <c:pt idx="1815">
                  <c:v>9.4590603471740087E-2</c:v>
                </c:pt>
                <c:pt idx="1816">
                  <c:v>9.4654019037349935E-2</c:v>
                </c:pt>
                <c:pt idx="1817">
                  <c:v>9.4742909231890104E-2</c:v>
                </c:pt>
                <c:pt idx="1818">
                  <c:v>9.4817707078520108E-2</c:v>
                </c:pt>
                <c:pt idx="1819">
                  <c:v>9.4883290697659994E-2</c:v>
                </c:pt>
                <c:pt idx="1820">
                  <c:v>9.4930445861830082E-2</c:v>
                </c:pt>
                <c:pt idx="1821">
                  <c:v>9.4973806932340032E-2</c:v>
                </c:pt>
                <c:pt idx="1822">
                  <c:v>9.5053482899400077E-2</c:v>
                </c:pt>
                <c:pt idx="1823">
                  <c:v>9.5130448799549905E-2</c:v>
                </c:pt>
                <c:pt idx="1824">
                  <c:v>9.5219338994080083E-2</c:v>
                </c:pt>
                <c:pt idx="1825">
                  <c:v>9.527679241250997E-2</c:v>
                </c:pt>
                <c:pt idx="1826">
                  <c:v>9.5305519121720028E-2</c:v>
                </c:pt>
                <c:pt idx="1827">
                  <c:v>9.5382573787049951E-2</c:v>
                </c:pt>
                <c:pt idx="1828">
                  <c:v>9.5429640186039943E-2</c:v>
                </c:pt>
                <c:pt idx="1829">
                  <c:v>9.5509858166479944E-2</c:v>
                </c:pt>
                <c:pt idx="1830">
                  <c:v>9.556080742432993E-2</c:v>
                </c:pt>
                <c:pt idx="1831">
                  <c:v>9.5639941378000026E-2</c:v>
                </c:pt>
                <c:pt idx="1832">
                  <c:v>9.5712571171099992E-2</c:v>
                </c:pt>
                <c:pt idx="1833">
                  <c:v>9.5738587813400056E-2</c:v>
                </c:pt>
                <c:pt idx="1834">
                  <c:v>9.5791705124770088E-2</c:v>
                </c:pt>
                <c:pt idx="1835">
                  <c:v>9.5888811194390078E-2</c:v>
                </c:pt>
                <c:pt idx="1836">
                  <c:v>9.597002752722994E-2</c:v>
                </c:pt>
                <c:pt idx="1837">
                  <c:v>9.6026486341149964E-2</c:v>
                </c:pt>
                <c:pt idx="1838">
                  <c:v>9.6059459735150066E-2</c:v>
                </c:pt>
                <c:pt idx="1839">
                  <c:v>9.6129921474729985E-2</c:v>
                </c:pt>
                <c:pt idx="1840">
                  <c:v>9.6218811669269932E-2</c:v>
                </c:pt>
                <c:pt idx="1841">
                  <c:v>9.6254159249220095E-2</c:v>
                </c:pt>
                <c:pt idx="1842">
                  <c:v>9.6339138639919941E-2</c:v>
                </c:pt>
                <c:pt idx="1843">
                  <c:v>9.641122641963995E-2</c:v>
                </c:pt>
                <c:pt idx="1844">
                  <c:v>9.6458923597199986E-2</c:v>
                </c:pt>
                <c:pt idx="1845">
                  <c:v>9.6515835002239925E-2</c:v>
                </c:pt>
                <c:pt idx="1846">
                  <c:v>9.6596594996060103E-2</c:v>
                </c:pt>
                <c:pt idx="1847">
                  <c:v>9.6663970483729988E-2</c:v>
                </c:pt>
                <c:pt idx="1848">
                  <c:v>9.6721290486470046E-2</c:v>
                </c:pt>
                <c:pt idx="1849">
                  <c:v>9.6809681144899962E-2</c:v>
                </c:pt>
                <c:pt idx="1850">
                  <c:v>9.6877357927589891E-2</c:v>
                </c:pt>
                <c:pt idx="1851">
                  <c:v>9.6893618329030096E-2</c:v>
                </c:pt>
                <c:pt idx="1852">
                  <c:v>9.6966248122130061E-2</c:v>
                </c:pt>
                <c:pt idx="1853">
                  <c:v>9.7016655366590099E-2</c:v>
                </c:pt>
                <c:pt idx="1854">
                  <c:v>9.7040503955369894E-2</c:v>
                </c:pt>
                <c:pt idx="1855">
                  <c:v>9.7116927842139988E-2</c:v>
                </c:pt>
                <c:pt idx="1856">
                  <c:v>9.7232918705739912E-2</c:v>
                </c:pt>
                <c:pt idx="1857">
                  <c:v>9.730717453898996E-2</c:v>
                </c:pt>
                <c:pt idx="1858">
                  <c:v>9.737059010460003E-2</c:v>
                </c:pt>
                <c:pt idx="1859">
                  <c:v>9.7412867148350069E-2</c:v>
                </c:pt>
                <c:pt idx="1860">
                  <c:v>9.7514223650660092E-2</c:v>
                </c:pt>
                <c:pt idx="1861">
                  <c:v>9.7580891296559891E-2</c:v>
                </c:pt>
                <c:pt idx="1862">
                  <c:v>9.7604125668800057E-2</c:v>
                </c:pt>
                <c:pt idx="1863">
                  <c:v>9.7689837822430015E-2</c:v>
                </c:pt>
                <c:pt idx="1864">
                  <c:v>9.7738617190529897E-2</c:v>
                </c:pt>
                <c:pt idx="1865">
                  <c:v>9.7783062287799982E-2</c:v>
                </c:pt>
                <c:pt idx="1866">
                  <c:v>9.7850012409510079E-2</c:v>
                </c:pt>
                <c:pt idx="1867">
                  <c:v>9.7906796711290101E-2</c:v>
                </c:pt>
                <c:pt idx="1868">
                  <c:v>9.7980355158600041E-2</c:v>
                </c:pt>
                <c:pt idx="1869">
                  <c:v>9.8037808577029928E-2</c:v>
                </c:pt>
                <c:pt idx="1870">
                  <c:v>9.8093635955299963E-2</c:v>
                </c:pt>
                <c:pt idx="1871">
                  <c:v>9.8142959173000088E-2</c:v>
                </c:pt>
                <c:pt idx="1872">
                  <c:v>9.8198786551279893E-2</c:v>
                </c:pt>
                <c:pt idx="1873">
                  <c:v>9.8231849367540036E-2</c:v>
                </c:pt>
                <c:pt idx="1874">
                  <c:v>9.8351092311439903E-2</c:v>
                </c:pt>
                <c:pt idx="1875">
                  <c:v>9.8395537408709988E-2</c:v>
                </c:pt>
                <c:pt idx="1876">
                  <c:v>9.8525078606849892E-2</c:v>
                </c:pt>
                <c:pt idx="1877">
                  <c:v>9.8585784105559959E-2</c:v>
                </c:pt>
                <c:pt idx="1878">
                  <c:v>9.8649813943020082E-2</c:v>
                </c:pt>
                <c:pt idx="1879">
                  <c:v>9.8711531210019965E-2</c:v>
                </c:pt>
                <c:pt idx="1880">
                  <c:v>9.8789581136939919E-2</c:v>
                </c:pt>
                <c:pt idx="1881">
                  <c:v>9.8843782475070086E-2</c:v>
                </c:pt>
                <c:pt idx="1882">
                  <c:v>9.8927794549179993E-2</c:v>
                </c:pt>
                <c:pt idx="1883">
                  <c:v>9.8981453873929981E-2</c:v>
                </c:pt>
                <c:pt idx="1884">
                  <c:v>9.9045696952569928E-2</c:v>
                </c:pt>
                <c:pt idx="1885">
                  <c:v>9.906817601493989E-2</c:v>
                </c:pt>
                <c:pt idx="1886">
                  <c:v>9.912980200332E-2</c:v>
                </c:pt>
                <c:pt idx="1887">
                  <c:v>9.9204763387040096E-2</c:v>
                </c:pt>
                <c:pt idx="1888">
                  <c:v>9.9245956404020008E-2</c:v>
                </c:pt>
                <c:pt idx="1889">
                  <c:v>9.9333762571800044E-2</c:v>
                </c:pt>
                <c:pt idx="1890">
                  <c:v>9.9380917735969909E-2</c:v>
                </c:pt>
                <c:pt idx="1891">
                  <c:v>9.9462472299570059E-2</c:v>
                </c:pt>
                <c:pt idx="1892">
                  <c:v>9.9506122827059951E-2</c:v>
                </c:pt>
                <c:pt idx="1893">
                  <c:v>9.9542437723610044E-2</c:v>
                </c:pt>
                <c:pt idx="1894">
                  <c:v>9.9632411944909904E-2</c:v>
                </c:pt>
                <c:pt idx="1895">
                  <c:v>9.968336120275989E-2</c:v>
                </c:pt>
                <c:pt idx="1896">
                  <c:v>9.9720144461409976E-2</c:v>
                </c:pt>
                <c:pt idx="1897">
                  <c:v>9.9780381598020051E-2</c:v>
                </c:pt>
                <c:pt idx="1898">
                  <c:v>9.9813444414279973E-2</c:v>
                </c:pt>
                <c:pt idx="1899">
                  <c:v>9.9894204408099929E-2</c:v>
                </c:pt>
                <c:pt idx="1900">
                  <c:v>9.9934855411700108E-2</c:v>
                </c:pt>
                <c:pt idx="1901">
                  <c:v>9.9970086281480075E-2</c:v>
                </c:pt>
                <c:pt idx="1902">
                  <c:v>0.10007306882393996</c:v>
                </c:pt>
                <c:pt idx="1903">
                  <c:v>0.10010558962681992</c:v>
                </c:pt>
                <c:pt idx="1904">
                  <c:v>0.10015545485790001</c:v>
                </c:pt>
                <c:pt idx="1905">
                  <c:v>0.10024109297215</c:v>
                </c:pt>
                <c:pt idx="1906">
                  <c:v>0.10029908840395008</c:v>
                </c:pt>
                <c:pt idx="1907">
                  <c:v>0.10036358799633005</c:v>
                </c:pt>
                <c:pt idx="1908">
                  <c:v>0.10038923496063989</c:v>
                </c:pt>
                <c:pt idx="1909">
                  <c:v>0.10047144865921998</c:v>
                </c:pt>
                <c:pt idx="1910">
                  <c:v>0.10051566038722992</c:v>
                </c:pt>
                <c:pt idx="1911">
                  <c:v>0.10059936381721002</c:v>
                </c:pt>
                <c:pt idx="1912">
                  <c:v>0.1006519391152001</c:v>
                </c:pt>
                <c:pt idx="1913">
                  <c:v>0.1007077664934799</c:v>
                </c:pt>
                <c:pt idx="1914">
                  <c:v>0.1007424553498899</c:v>
                </c:pt>
                <c:pt idx="1915">
                  <c:v>0.10078243946539001</c:v>
                </c:pt>
                <c:pt idx="1916">
                  <c:v>0.10083513963808999</c:v>
                </c:pt>
                <c:pt idx="1917">
                  <c:v>0.1009164416452899</c:v>
                </c:pt>
                <c:pt idx="1918">
                  <c:v>0.10097768915738992</c:v>
                </c:pt>
                <c:pt idx="1919">
                  <c:v>0.1010210502278901</c:v>
                </c:pt>
                <c:pt idx="1920">
                  <c:v>0.10108554982027007</c:v>
                </c:pt>
                <c:pt idx="1921">
                  <c:v>0.10112620082387003</c:v>
                </c:pt>
                <c:pt idx="1922">
                  <c:v>0.10117931813524006</c:v>
                </c:pt>
                <c:pt idx="1923">
                  <c:v>0.10123677155365995</c:v>
                </c:pt>
                <c:pt idx="1924">
                  <c:v>0.10129476698547002</c:v>
                </c:pt>
                <c:pt idx="1925">
                  <c:v>0.10141834603640998</c:v>
                </c:pt>
                <c:pt idx="1926">
                  <c:v>0.10147363140131005</c:v>
                </c:pt>
                <c:pt idx="1927">
                  <c:v>0.10152458065915004</c:v>
                </c:pt>
                <c:pt idx="1928">
                  <c:v>0.10156956776980008</c:v>
                </c:pt>
                <c:pt idx="1929">
                  <c:v>0.10164544964319</c:v>
                </c:pt>
                <c:pt idx="1930">
                  <c:v>0.10171295203318009</c:v>
                </c:pt>
                <c:pt idx="1931">
                  <c:v>0.10176902869412996</c:v>
                </c:pt>
                <c:pt idx="1932">
                  <c:v>0.10181618385831004</c:v>
                </c:pt>
                <c:pt idx="1933">
                  <c:v>0.10186884101258009</c:v>
                </c:pt>
                <c:pt idx="1934">
                  <c:v>0.10194193096278004</c:v>
                </c:pt>
                <c:pt idx="1935">
                  <c:v>0.10197065767199009</c:v>
                </c:pt>
                <c:pt idx="1936">
                  <c:v>0.10205683779962005</c:v>
                </c:pt>
                <c:pt idx="1937">
                  <c:v>0.10209748880322</c:v>
                </c:pt>
                <c:pt idx="1938">
                  <c:v>0.10214030786035</c:v>
                </c:pt>
                <c:pt idx="1939">
                  <c:v>0.10218597598099</c:v>
                </c:pt>
                <c:pt idx="1940">
                  <c:v>0.10225358865704992</c:v>
                </c:pt>
                <c:pt idx="1941">
                  <c:v>0.10231700422265999</c:v>
                </c:pt>
                <c:pt idx="1942">
                  <c:v>0.10239234408266995</c:v>
                </c:pt>
                <c:pt idx="1943">
                  <c:v>0.10248231830397003</c:v>
                </c:pt>
                <c:pt idx="1944">
                  <c:v>0.10255494809707</c:v>
                </c:pt>
                <c:pt idx="1945">
                  <c:v>0.10258746889994996</c:v>
                </c:pt>
                <c:pt idx="1946">
                  <c:v>0.10264112822469995</c:v>
                </c:pt>
                <c:pt idx="1947">
                  <c:v>0.10270237573678997</c:v>
                </c:pt>
                <c:pt idx="1948">
                  <c:v>0.10281542460916993</c:v>
                </c:pt>
                <c:pt idx="1949">
                  <c:v>0.10284926136313</c:v>
                </c:pt>
                <c:pt idx="1950">
                  <c:v>0.10289641652731008</c:v>
                </c:pt>
                <c:pt idx="1951">
                  <c:v>0.10294667134441005</c:v>
                </c:pt>
                <c:pt idx="1952">
                  <c:v>0.10306823476919003</c:v>
                </c:pt>
                <c:pt idx="1953">
                  <c:v>0.10311593194675006</c:v>
                </c:pt>
                <c:pt idx="1954">
                  <c:v>0.10318585167294003</c:v>
                </c:pt>
                <c:pt idx="1955">
                  <c:v>0.10324130687249</c:v>
                </c:pt>
                <c:pt idx="1956">
                  <c:v>0.10326823770691007</c:v>
                </c:pt>
                <c:pt idx="1957">
                  <c:v>0.10332081300489993</c:v>
                </c:pt>
                <c:pt idx="1958">
                  <c:v>0.10341620736001</c:v>
                </c:pt>
                <c:pt idx="1959">
                  <c:v>0.10345685836360996</c:v>
                </c:pt>
                <c:pt idx="1960">
                  <c:v>0.1035484586250599</c:v>
                </c:pt>
                <c:pt idx="1961">
                  <c:v>0.10356754875722007</c:v>
                </c:pt>
                <c:pt idx="1962">
                  <c:v>0.10364005888650007</c:v>
                </c:pt>
                <c:pt idx="1963">
                  <c:v>0.10368613002392002</c:v>
                </c:pt>
                <c:pt idx="1964">
                  <c:v>0.10374861568175997</c:v>
                </c:pt>
                <c:pt idx="1965">
                  <c:v>0.10380320491428008</c:v>
                </c:pt>
                <c:pt idx="1966">
                  <c:v>0.10383193162348991</c:v>
                </c:pt>
                <c:pt idx="1967">
                  <c:v>0.10387529269400009</c:v>
                </c:pt>
                <c:pt idx="1968">
                  <c:v>0.10398532141041006</c:v>
                </c:pt>
                <c:pt idx="1969">
                  <c:v>0.10403681268164</c:v>
                </c:pt>
                <c:pt idx="1970">
                  <c:v>0.10409480811344007</c:v>
                </c:pt>
                <c:pt idx="1971">
                  <c:v>0.10414629938467002</c:v>
                </c:pt>
                <c:pt idx="1972">
                  <c:v>0.10418478233473993</c:v>
                </c:pt>
                <c:pt idx="1973">
                  <c:v>0.10422597535172007</c:v>
                </c:pt>
                <c:pt idx="1974">
                  <c:v>0.10426074579966005</c:v>
                </c:pt>
                <c:pt idx="1975">
                  <c:v>0.10428830689058</c:v>
                </c:pt>
                <c:pt idx="1976">
                  <c:v>0.10439306393682002</c:v>
                </c:pt>
                <c:pt idx="1977">
                  <c:v>0.10443356647677993</c:v>
                </c:pt>
                <c:pt idx="1978">
                  <c:v>0.10453383895232005</c:v>
                </c:pt>
                <c:pt idx="1979">
                  <c:v>0.1045864142503099</c:v>
                </c:pt>
                <c:pt idx="1980">
                  <c:v>0.1046265232405299</c:v>
                </c:pt>
                <c:pt idx="1981">
                  <c:v>0.10466880028427994</c:v>
                </c:pt>
                <c:pt idx="1982">
                  <c:v>0.10472408564917002</c:v>
                </c:pt>
                <c:pt idx="1983">
                  <c:v>0.10480180376942005</c:v>
                </c:pt>
                <c:pt idx="1984">
                  <c:v>0.1048780174494699</c:v>
                </c:pt>
                <c:pt idx="1985">
                  <c:v>0.10495715140314998</c:v>
                </c:pt>
                <c:pt idx="1986">
                  <c:v>0.10501135274127993</c:v>
                </c:pt>
                <c:pt idx="1987">
                  <c:v>0.10509102870833997</c:v>
                </c:pt>
                <c:pt idx="1988">
                  <c:v>0.10515161649639992</c:v>
                </c:pt>
                <c:pt idx="1989">
                  <c:v>0.10518697275977007</c:v>
                </c:pt>
                <c:pt idx="1990">
                  <c:v>0.10524054285578011</c:v>
                </c:pt>
                <c:pt idx="1991">
                  <c:v>0.10529265768618989</c:v>
                </c:pt>
                <c:pt idx="1992">
                  <c:v>0.10533981285036997</c:v>
                </c:pt>
                <c:pt idx="1993">
                  <c:v>0.10539672425540991</c:v>
                </c:pt>
                <c:pt idx="1994">
                  <c:v>0.10544929955339999</c:v>
                </c:pt>
                <c:pt idx="1995">
                  <c:v>0.10552178585986005</c:v>
                </c:pt>
                <c:pt idx="1996">
                  <c:v>0.10558534491211002</c:v>
                </c:pt>
                <c:pt idx="1997">
                  <c:v>0.10562111779527994</c:v>
                </c:pt>
                <c:pt idx="1998">
                  <c:v>0.10571976423067997</c:v>
                </c:pt>
                <c:pt idx="1999">
                  <c:v>0.10579022597026011</c:v>
                </c:pt>
                <c:pt idx="2000">
                  <c:v>0.10585418354924991</c:v>
                </c:pt>
                <c:pt idx="2001">
                  <c:v>0.10592302587902003</c:v>
                </c:pt>
                <c:pt idx="2002">
                  <c:v>0.10597505253329009</c:v>
                </c:pt>
                <c:pt idx="2003">
                  <c:v>0.10604551427287001</c:v>
                </c:pt>
                <c:pt idx="2004">
                  <c:v>0.10611922809272989</c:v>
                </c:pt>
                <c:pt idx="2005">
                  <c:v>0.10617993359143996</c:v>
                </c:pt>
                <c:pt idx="2006">
                  <c:v>0.10625798351834992</c:v>
                </c:pt>
                <c:pt idx="2007">
                  <c:v>0.10628616821418002</c:v>
                </c:pt>
                <c:pt idx="2008">
                  <c:v>0.10634676533849996</c:v>
                </c:pt>
                <c:pt idx="2009">
                  <c:v>0.10643305384052004</c:v>
                </c:pt>
                <c:pt idx="2010">
                  <c:v>0.10647966699130995</c:v>
                </c:pt>
                <c:pt idx="2011">
                  <c:v>0.10652357007520008</c:v>
                </c:pt>
                <c:pt idx="2012">
                  <c:v>0.10658644362743996</c:v>
                </c:pt>
                <c:pt idx="2013">
                  <c:v>0.10665148523319989</c:v>
                </c:pt>
                <c:pt idx="2014">
                  <c:v>0.10674687958830997</c:v>
                </c:pt>
                <c:pt idx="2015">
                  <c:v>0.10678102643134002</c:v>
                </c:pt>
                <c:pt idx="2016">
                  <c:v>0.10686070239839007</c:v>
                </c:pt>
                <c:pt idx="2017">
                  <c:v>0.10688780306746004</c:v>
                </c:pt>
                <c:pt idx="2018">
                  <c:v>0.10693978630138989</c:v>
                </c:pt>
                <c:pt idx="2019">
                  <c:v>0.1070086720515</c:v>
                </c:pt>
                <c:pt idx="2020">
                  <c:v>0.10705420117552999</c:v>
                </c:pt>
                <c:pt idx="2021">
                  <c:v>0.10711174630960008</c:v>
                </c:pt>
                <c:pt idx="2022">
                  <c:v>0.10714817397489007</c:v>
                </c:pt>
                <c:pt idx="2023">
                  <c:v>0.10722799341795008</c:v>
                </c:pt>
                <c:pt idx="2024">
                  <c:v>0.10726829646115998</c:v>
                </c:pt>
                <c:pt idx="2025">
                  <c:v>0.1073244195907801</c:v>
                </c:pt>
                <c:pt idx="2026">
                  <c:v>0.10736043873597989</c:v>
                </c:pt>
                <c:pt idx="2027">
                  <c:v>0.10742602235512999</c:v>
                </c:pt>
                <c:pt idx="2028">
                  <c:v>0.10749106396088992</c:v>
                </c:pt>
                <c:pt idx="2029">
                  <c:v>0.10755068543283008</c:v>
                </c:pt>
                <c:pt idx="2030">
                  <c:v>0.10760000865052999</c:v>
                </c:pt>
                <c:pt idx="2031">
                  <c:v>0.10763794958722994</c:v>
                </c:pt>
                <c:pt idx="2032">
                  <c:v>0.10769757105917011</c:v>
                </c:pt>
                <c:pt idx="2033">
                  <c:v>0.10776478071846007</c:v>
                </c:pt>
                <c:pt idx="2034">
                  <c:v>0.10781139386924998</c:v>
                </c:pt>
                <c:pt idx="2035">
                  <c:v>0.10788890178278998</c:v>
                </c:pt>
                <c:pt idx="2036">
                  <c:v>0.10792088057228</c:v>
                </c:pt>
                <c:pt idx="2037">
                  <c:v>0.10798158607099007</c:v>
                </c:pt>
                <c:pt idx="2038">
                  <c:v>0.10804975869082001</c:v>
                </c:pt>
                <c:pt idx="2039">
                  <c:v>0.10811004324237006</c:v>
                </c:pt>
                <c:pt idx="2040">
                  <c:v>0.10816600579918001</c:v>
                </c:pt>
                <c:pt idx="2041">
                  <c:v>0.10820760565100995</c:v>
                </c:pt>
                <c:pt idx="2042">
                  <c:v>0.10826451705604989</c:v>
                </c:pt>
                <c:pt idx="2043">
                  <c:v>0.10833768886253003</c:v>
                </c:pt>
                <c:pt idx="2044">
                  <c:v>0.10838647006684998</c:v>
                </c:pt>
                <c:pt idx="2045">
                  <c:v>0.10845422173951991</c:v>
                </c:pt>
                <c:pt idx="2046">
                  <c:v>0.1085024609304599</c:v>
                </c:pt>
                <c:pt idx="2047">
                  <c:v>0.10859297716513994</c:v>
                </c:pt>
                <c:pt idx="2048">
                  <c:v>0.10863146011521008</c:v>
                </c:pt>
                <c:pt idx="2049">
                  <c:v>0.1086872874934901</c:v>
                </c:pt>
                <c:pt idx="2050">
                  <c:v>0.10873715272456996</c:v>
                </c:pt>
                <c:pt idx="2051">
                  <c:v>0.10879081204932994</c:v>
                </c:pt>
                <c:pt idx="2052">
                  <c:v>0.10885422761494001</c:v>
                </c:pt>
                <c:pt idx="2053">
                  <c:v>0.10888384508578008</c:v>
                </c:pt>
                <c:pt idx="2054">
                  <c:v>0.1089272368635501</c:v>
                </c:pt>
                <c:pt idx="2055">
                  <c:v>0.10898214277294005</c:v>
                </c:pt>
                <c:pt idx="2056">
                  <c:v>0.10903797015121008</c:v>
                </c:pt>
                <c:pt idx="2057">
                  <c:v>0.10908187323509999</c:v>
                </c:pt>
                <c:pt idx="2058">
                  <c:v>0.10915992316201995</c:v>
                </c:pt>
                <c:pt idx="2059">
                  <c:v>0.1092059942994299</c:v>
                </c:pt>
                <c:pt idx="2060">
                  <c:v>0.10924664530303008</c:v>
                </c:pt>
                <c:pt idx="2061">
                  <c:v>0.10931006086863992</c:v>
                </c:pt>
                <c:pt idx="2062">
                  <c:v>0.10936101012648991</c:v>
                </c:pt>
                <c:pt idx="2063">
                  <c:v>0.10944285414707</c:v>
                </c:pt>
                <c:pt idx="2064">
                  <c:v>0.10946941280276001</c:v>
                </c:pt>
                <c:pt idx="2065">
                  <c:v>0.1095111478331201</c:v>
                </c:pt>
                <c:pt idx="2066">
                  <c:v>0.10957998353254994</c:v>
                </c:pt>
                <c:pt idx="2067">
                  <c:v>0.10962822272348993</c:v>
                </c:pt>
                <c:pt idx="2068">
                  <c:v>0.1097008525165899</c:v>
                </c:pt>
                <c:pt idx="2069">
                  <c:v>0.10980329304566006</c:v>
                </c:pt>
                <c:pt idx="2070">
                  <c:v>0.10989651934725009</c:v>
                </c:pt>
                <c:pt idx="2071">
                  <c:v>0.10995722484595993</c:v>
                </c:pt>
                <c:pt idx="2072">
                  <c:v>0.11003310671935007</c:v>
                </c:pt>
                <c:pt idx="2073">
                  <c:v>0.11006183342855991</c:v>
                </c:pt>
                <c:pt idx="2074">
                  <c:v>0.11012145490050007</c:v>
                </c:pt>
                <c:pt idx="2075">
                  <c:v>0.11017782429216005</c:v>
                </c:pt>
                <c:pt idx="2076">
                  <c:v>0.11022577599096994</c:v>
                </c:pt>
                <c:pt idx="2077">
                  <c:v>0.11028134884799989</c:v>
                </c:pt>
                <c:pt idx="2078">
                  <c:v>0.11034259636008992</c:v>
                </c:pt>
                <c:pt idx="2079">
                  <c:v>0.11038704145736</c:v>
                </c:pt>
                <c:pt idx="2080">
                  <c:v>0.11044341084901999</c:v>
                </c:pt>
                <c:pt idx="2081">
                  <c:v>0.11047538963851</c:v>
                </c:pt>
                <c:pt idx="2082">
                  <c:v>0.11056433899777995</c:v>
                </c:pt>
                <c:pt idx="2083">
                  <c:v>0.11060438882326995</c:v>
                </c:pt>
                <c:pt idx="2084">
                  <c:v>0.11065696412126003</c:v>
                </c:pt>
                <c:pt idx="2085">
                  <c:v>0.1107122494861601</c:v>
                </c:pt>
                <c:pt idx="2086">
                  <c:v>0.11073501404816999</c:v>
                </c:pt>
                <c:pt idx="2087">
                  <c:v>0.11079629751352993</c:v>
                </c:pt>
                <c:pt idx="2088">
                  <c:v>0.1108455820018599</c:v>
                </c:pt>
                <c:pt idx="2089">
                  <c:v>0.11090520624991007</c:v>
                </c:pt>
                <c:pt idx="2090">
                  <c:v>0.11094531524013007</c:v>
                </c:pt>
                <c:pt idx="2091">
                  <c:v>0.1110450457023</c:v>
                </c:pt>
                <c:pt idx="2092">
                  <c:v>0.11110737724114994</c:v>
                </c:pt>
                <c:pt idx="2093">
                  <c:v>0.11115670045885007</c:v>
                </c:pt>
                <c:pt idx="2094">
                  <c:v>0.11120656568993992</c:v>
                </c:pt>
                <c:pt idx="2095">
                  <c:v>0.11126998125554999</c:v>
                </c:pt>
                <c:pt idx="2096">
                  <c:v>0.11131930447324989</c:v>
                </c:pt>
                <c:pt idx="2097">
                  <c:v>0.11135724540995007</c:v>
                </c:pt>
                <c:pt idx="2098">
                  <c:v>0.11136645963742997</c:v>
                </c:pt>
                <c:pt idx="2099">
                  <c:v>0.11144663847914993</c:v>
                </c:pt>
                <c:pt idx="2100">
                  <c:v>0.11146967362043991</c:v>
                </c:pt>
                <c:pt idx="2101">
                  <c:v>0.11154749210679005</c:v>
                </c:pt>
                <c:pt idx="2102">
                  <c:v>0.11159031116392004</c:v>
                </c:pt>
                <c:pt idx="2103">
                  <c:v>0.11163909236823999</c:v>
                </c:pt>
                <c:pt idx="2104">
                  <c:v>0.11168733155917998</c:v>
                </c:pt>
                <c:pt idx="2105">
                  <c:v>0.11175454121845996</c:v>
                </c:pt>
                <c:pt idx="2106">
                  <c:v>0.11182933906508996</c:v>
                </c:pt>
                <c:pt idx="2107">
                  <c:v>0.11187215812220996</c:v>
                </c:pt>
                <c:pt idx="2108">
                  <c:v>0.11192039731314996</c:v>
                </c:pt>
                <c:pt idx="2109">
                  <c:v>0.11195996428999</c:v>
                </c:pt>
                <c:pt idx="2110">
                  <c:v>0.11200386737387991</c:v>
                </c:pt>
                <c:pt idx="2111">
                  <c:v>0.11208625340783995</c:v>
                </c:pt>
                <c:pt idx="2112">
                  <c:v>0.11214695890655002</c:v>
                </c:pt>
                <c:pt idx="2113">
                  <c:v>0.11219574011086997</c:v>
                </c:pt>
                <c:pt idx="2114">
                  <c:v>0.11224614735534</c:v>
                </c:pt>
                <c:pt idx="2115">
                  <c:v>0.11232365526887</c:v>
                </c:pt>
                <c:pt idx="2116">
                  <c:v>0.11238465086038008</c:v>
                </c:pt>
                <c:pt idx="2117">
                  <c:v>0.11242934787822989</c:v>
                </c:pt>
                <c:pt idx="2118">
                  <c:v>0.11248083914945006</c:v>
                </c:pt>
                <c:pt idx="2119">
                  <c:v>0.11252474223333997</c:v>
                </c:pt>
                <c:pt idx="2120">
                  <c:v>0.11255071815803008</c:v>
                </c:pt>
                <c:pt idx="2121">
                  <c:v>0.11259411994614998</c:v>
                </c:pt>
                <c:pt idx="2122">
                  <c:v>0.11265916155190991</c:v>
                </c:pt>
                <c:pt idx="2123">
                  <c:v>0.1126916823547901</c:v>
                </c:pt>
                <c:pt idx="2124">
                  <c:v>0.11273775349221005</c:v>
                </c:pt>
                <c:pt idx="2125">
                  <c:v>0.11278599268314005</c:v>
                </c:pt>
                <c:pt idx="2126">
                  <c:v>0.11285049227552002</c:v>
                </c:pt>
                <c:pt idx="2127">
                  <c:v>0.1129030675735101</c:v>
                </c:pt>
                <c:pt idx="2128">
                  <c:v>0.11297190327293993</c:v>
                </c:pt>
                <c:pt idx="2129">
                  <c:v>0.11299737790187003</c:v>
                </c:pt>
                <c:pt idx="2130">
                  <c:v>0.11305862541396006</c:v>
                </c:pt>
                <c:pt idx="2131">
                  <c:v>0.11308301601612003</c:v>
                </c:pt>
                <c:pt idx="2132">
                  <c:v>0.11314859963525992</c:v>
                </c:pt>
                <c:pt idx="2133">
                  <c:v>0.11318274647827997</c:v>
                </c:pt>
                <c:pt idx="2134">
                  <c:v>0.11319738083958009</c:v>
                </c:pt>
                <c:pt idx="2135">
                  <c:v>0.11323857385656</c:v>
                </c:pt>
                <c:pt idx="2136">
                  <c:v>0.11330469948908006</c:v>
                </c:pt>
                <c:pt idx="2137">
                  <c:v>0.11335564874693005</c:v>
                </c:pt>
                <c:pt idx="2138">
                  <c:v>0.11340226189771996</c:v>
                </c:pt>
                <c:pt idx="2139">
                  <c:v>0.11346350940980998</c:v>
                </c:pt>
                <c:pt idx="2140">
                  <c:v>0.11350524444018006</c:v>
                </c:pt>
                <c:pt idx="2141">
                  <c:v>0.11352622960647007</c:v>
                </c:pt>
                <c:pt idx="2142">
                  <c:v>0.11359319222648989</c:v>
                </c:pt>
                <c:pt idx="2143">
                  <c:v>0.1136412897988901</c:v>
                </c:pt>
                <c:pt idx="2144">
                  <c:v>0.11368194080249006</c:v>
                </c:pt>
                <c:pt idx="2145">
                  <c:v>0.11372801193990001</c:v>
                </c:pt>
                <c:pt idx="2146">
                  <c:v>0.11377679314421996</c:v>
                </c:pt>
                <c:pt idx="2147">
                  <c:v>0.11382461504127006</c:v>
                </c:pt>
                <c:pt idx="2148">
                  <c:v>0.11386961392192996</c:v>
                </c:pt>
                <c:pt idx="2149">
                  <c:v>0.1139247627973301</c:v>
                </c:pt>
                <c:pt idx="2150">
                  <c:v>0.11393614507834005</c:v>
                </c:pt>
                <c:pt idx="2151">
                  <c:v>0.11402937137993008</c:v>
                </c:pt>
                <c:pt idx="2152">
                  <c:v>0.11408953486524998</c:v>
                </c:pt>
                <c:pt idx="2153">
                  <c:v>0.11415078237734999</c:v>
                </c:pt>
                <c:pt idx="2154">
                  <c:v>0.11423100035778</c:v>
                </c:pt>
                <c:pt idx="2155">
                  <c:v>0.11428357565577008</c:v>
                </c:pt>
                <c:pt idx="2156">
                  <c:v>0.1143163885226901</c:v>
                </c:pt>
                <c:pt idx="2157">
                  <c:v>0.11435837350240008</c:v>
                </c:pt>
                <c:pt idx="2158">
                  <c:v>0.11439414638556</c:v>
                </c:pt>
                <c:pt idx="2159">
                  <c:v>0.11448303658009995</c:v>
                </c:pt>
                <c:pt idx="2160">
                  <c:v>0.11451989349003</c:v>
                </c:pt>
                <c:pt idx="2161">
                  <c:v>0.11457030073450003</c:v>
                </c:pt>
                <c:pt idx="2162">
                  <c:v>0.11461853992544002</c:v>
                </c:pt>
                <c:pt idx="2163">
                  <c:v>0.11467924542415009</c:v>
                </c:pt>
                <c:pt idx="2164">
                  <c:v>0.11470038394601989</c:v>
                </c:pt>
                <c:pt idx="2165">
                  <c:v>0.11473048536489006</c:v>
                </c:pt>
                <c:pt idx="2166">
                  <c:v>0.11476217347149009</c:v>
                </c:pt>
                <c:pt idx="2167">
                  <c:v>0.11480878662228999</c:v>
                </c:pt>
                <c:pt idx="2168">
                  <c:v>0.11485214769278995</c:v>
                </c:pt>
                <c:pt idx="2169">
                  <c:v>0.11493670178028004</c:v>
                </c:pt>
                <c:pt idx="2170">
                  <c:v>0.11499036110503003</c:v>
                </c:pt>
                <c:pt idx="2171">
                  <c:v>0.11504781452344992</c:v>
                </c:pt>
                <c:pt idx="2172">
                  <c:v>0.11511448216935993</c:v>
                </c:pt>
                <c:pt idx="2173">
                  <c:v>0.11516272136029992</c:v>
                </c:pt>
                <c:pt idx="2174">
                  <c:v>0.11519849424347006</c:v>
                </c:pt>
                <c:pt idx="2175">
                  <c:v>0.11526516188937008</c:v>
                </c:pt>
                <c:pt idx="2176">
                  <c:v>0.11531719517397998</c:v>
                </c:pt>
                <c:pt idx="2177">
                  <c:v>0.11534700590994995</c:v>
                </c:pt>
                <c:pt idx="2178">
                  <c:v>0.11537139651210992</c:v>
                </c:pt>
                <c:pt idx="2179">
                  <c:v>0.11543535409110994</c:v>
                </c:pt>
                <c:pt idx="2180">
                  <c:v>0.11549605958982001</c:v>
                </c:pt>
                <c:pt idx="2181">
                  <c:v>0.11556814736954002</c:v>
                </c:pt>
                <c:pt idx="2182">
                  <c:v>0.11560554629285003</c:v>
                </c:pt>
                <c:pt idx="2183">
                  <c:v>0.11563102092176991</c:v>
                </c:pt>
                <c:pt idx="2184">
                  <c:v>0.11566137367113005</c:v>
                </c:pt>
                <c:pt idx="2185">
                  <c:v>0.11573183541069998</c:v>
                </c:pt>
                <c:pt idx="2186">
                  <c:v>0.11577357044106007</c:v>
                </c:pt>
                <c:pt idx="2187">
                  <c:v>0.1158067085938399</c:v>
                </c:pt>
                <c:pt idx="2188">
                  <c:v>0.11586896479617992</c:v>
                </c:pt>
                <c:pt idx="2189">
                  <c:v>0.11591286788006006</c:v>
                </c:pt>
                <c:pt idx="2190">
                  <c:v>0.11594484666956006</c:v>
                </c:pt>
                <c:pt idx="2191">
                  <c:v>0.11600663619504004</c:v>
                </c:pt>
                <c:pt idx="2192">
                  <c:v>0.11606083753316998</c:v>
                </c:pt>
                <c:pt idx="2193">
                  <c:v>0.11611937497835001</c:v>
                </c:pt>
                <c:pt idx="2194">
                  <c:v>0.11616327806223992</c:v>
                </c:pt>
                <c:pt idx="2195">
                  <c:v>0.11621910544051994</c:v>
                </c:pt>
                <c:pt idx="2196">
                  <c:v>0.1162543363103099</c:v>
                </c:pt>
                <c:pt idx="2197">
                  <c:v>0.11628562525220998</c:v>
                </c:pt>
                <c:pt idx="2198">
                  <c:v>0.11633726435764991</c:v>
                </c:pt>
                <c:pt idx="2199">
                  <c:v>0.11641477227117991</c:v>
                </c:pt>
                <c:pt idx="2200">
                  <c:v>0.11650257843895995</c:v>
                </c:pt>
                <c:pt idx="2201">
                  <c:v>0.11651992286716006</c:v>
                </c:pt>
                <c:pt idx="2202">
                  <c:v>0.11657222526590005</c:v>
                </c:pt>
                <c:pt idx="2203">
                  <c:v>0.1166077290349401</c:v>
                </c:pt>
                <c:pt idx="2204">
                  <c:v>0.11663808178429003</c:v>
                </c:pt>
                <c:pt idx="2205">
                  <c:v>0.11668198486817993</c:v>
                </c:pt>
                <c:pt idx="2206">
                  <c:v>0.11672263587177989</c:v>
                </c:pt>
                <c:pt idx="2207">
                  <c:v>0.11676220284861993</c:v>
                </c:pt>
                <c:pt idx="2208">
                  <c:v>0.11682887049451995</c:v>
                </c:pt>
                <c:pt idx="2209">
                  <c:v>0.11686247532416005</c:v>
                </c:pt>
                <c:pt idx="2210">
                  <c:v>0.11693402109050011</c:v>
                </c:pt>
                <c:pt idx="2211">
                  <c:v>0.11698388632157997</c:v>
                </c:pt>
                <c:pt idx="2212">
                  <c:v>0.11706573034216006</c:v>
                </c:pt>
                <c:pt idx="2213">
                  <c:v>0.11711505355986995</c:v>
                </c:pt>
                <c:pt idx="2214">
                  <c:v>0.1171800951656301</c:v>
                </c:pt>
                <c:pt idx="2215">
                  <c:v>0.11721695207555993</c:v>
                </c:pt>
                <c:pt idx="2216">
                  <c:v>0.1172364645572801</c:v>
                </c:pt>
                <c:pt idx="2217">
                  <c:v>0.11726193918620997</c:v>
                </c:pt>
                <c:pt idx="2218">
                  <c:v>0.11728741381513008</c:v>
                </c:pt>
                <c:pt idx="2219">
                  <c:v>0.11734269918002993</c:v>
                </c:pt>
                <c:pt idx="2220">
                  <c:v>0.11739039635757997</c:v>
                </c:pt>
                <c:pt idx="2221">
                  <c:v>0.11745218588305995</c:v>
                </c:pt>
                <c:pt idx="2222">
                  <c:v>0.11752210560924992</c:v>
                </c:pt>
                <c:pt idx="2223">
                  <c:v>0.11756438265298996</c:v>
                </c:pt>
                <c:pt idx="2224">
                  <c:v>0.11764405862005001</c:v>
                </c:pt>
                <c:pt idx="2225">
                  <c:v>0.11767898344956995</c:v>
                </c:pt>
                <c:pt idx="2226">
                  <c:v>0.11771397834623998</c:v>
                </c:pt>
                <c:pt idx="2227">
                  <c:v>0.11777197377804005</c:v>
                </c:pt>
                <c:pt idx="2228">
                  <c:v>0.11781533484855</c:v>
                </c:pt>
                <c:pt idx="2229">
                  <c:v>0.11784839766480992</c:v>
                </c:pt>
                <c:pt idx="2230">
                  <c:v>0.11793078369876997</c:v>
                </c:pt>
                <c:pt idx="2231">
                  <c:v>0.11797143470236993</c:v>
                </c:pt>
                <c:pt idx="2232">
                  <c:v>0.11803647630813008</c:v>
                </c:pt>
                <c:pt idx="2233">
                  <c:v>0.11805273670957006</c:v>
                </c:pt>
                <c:pt idx="2234">
                  <c:v>0.11811127415476008</c:v>
                </c:pt>
                <c:pt idx="2235">
                  <c:v>0.11815355119849991</c:v>
                </c:pt>
                <c:pt idx="2236">
                  <c:v>0.11820558448311003</c:v>
                </c:pt>
                <c:pt idx="2237">
                  <c:v>0.11826466394168</c:v>
                </c:pt>
                <c:pt idx="2238">
                  <c:v>0.1183221173600999</c:v>
                </c:pt>
                <c:pt idx="2239">
                  <c:v>0.11834860964975991</c:v>
                </c:pt>
                <c:pt idx="2240">
                  <c:v>0.11839528916658004</c:v>
                </c:pt>
                <c:pt idx="2241">
                  <c:v>0.11843268808989005</c:v>
                </c:pt>
                <c:pt idx="2242">
                  <c:v>0.11850260781608002</c:v>
                </c:pt>
                <c:pt idx="2243">
                  <c:v>0.11853187653867003</c:v>
                </c:pt>
                <c:pt idx="2244">
                  <c:v>0.11858163956742995</c:v>
                </c:pt>
                <c:pt idx="2245">
                  <c:v>0.11864732538889999</c:v>
                </c:pt>
                <c:pt idx="2246">
                  <c:v>0.11872754336933999</c:v>
                </c:pt>
                <c:pt idx="2247">
                  <c:v>0.11876114819898009</c:v>
                </c:pt>
                <c:pt idx="2248">
                  <c:v>0.11880992940330004</c:v>
                </c:pt>
                <c:pt idx="2249">
                  <c:v>0.11887388698230006</c:v>
                </c:pt>
                <c:pt idx="2250">
                  <c:v>0.11888635329006991</c:v>
                </c:pt>
                <c:pt idx="2251">
                  <c:v>0.11894163865495999</c:v>
                </c:pt>
                <c:pt idx="2252">
                  <c:v>0.11896223516345006</c:v>
                </c:pt>
                <c:pt idx="2253">
                  <c:v>0.11903811703683997</c:v>
                </c:pt>
                <c:pt idx="2254">
                  <c:v>0.11911670897712989</c:v>
                </c:pt>
                <c:pt idx="2255">
                  <c:v>0.11913459541871996</c:v>
                </c:pt>
                <c:pt idx="2256">
                  <c:v>0.11919367487727994</c:v>
                </c:pt>
                <c:pt idx="2257">
                  <c:v>0.11926359460347991</c:v>
                </c:pt>
                <c:pt idx="2258">
                  <c:v>0.11929990950003</c:v>
                </c:pt>
                <c:pt idx="2259">
                  <c:v>0.11933134627614006</c:v>
                </c:pt>
                <c:pt idx="2260">
                  <c:v>0.11939313580162003</c:v>
                </c:pt>
                <c:pt idx="2261">
                  <c:v>0.11946522358133005</c:v>
                </c:pt>
                <c:pt idx="2262">
                  <c:v>0.11951021069198009</c:v>
                </c:pt>
                <c:pt idx="2263">
                  <c:v>0.11956495404349998</c:v>
                </c:pt>
                <c:pt idx="2264">
                  <c:v>0.11962186544853992</c:v>
                </c:pt>
                <c:pt idx="2265">
                  <c:v>0.11968202893387003</c:v>
                </c:pt>
                <c:pt idx="2266">
                  <c:v>0.11971839700487008</c:v>
                </c:pt>
                <c:pt idx="2267">
                  <c:v>0.11975682678049004</c:v>
                </c:pt>
                <c:pt idx="2268">
                  <c:v>0.11984896905531994</c:v>
                </c:pt>
                <c:pt idx="2269">
                  <c:v>0.11989937629977998</c:v>
                </c:pt>
                <c:pt idx="2270">
                  <c:v>0.11995953978511009</c:v>
                </c:pt>
                <c:pt idx="2271">
                  <c:v>0.12000874692527996</c:v>
                </c:pt>
                <c:pt idx="2272">
                  <c:v>0.12004734595288991</c:v>
                </c:pt>
                <c:pt idx="2273">
                  <c:v>0.12011292957203001</c:v>
                </c:pt>
                <c:pt idx="2274">
                  <c:v>0.12013352608052008</c:v>
                </c:pt>
                <c:pt idx="2275">
                  <c:v>0.12017797117778994</c:v>
                </c:pt>
                <c:pt idx="2276">
                  <c:v>0.12021211802081</c:v>
                </c:pt>
                <c:pt idx="2277">
                  <c:v>0.12027607559981002</c:v>
                </c:pt>
                <c:pt idx="2278">
                  <c:v>0.12034057519218999</c:v>
                </c:pt>
                <c:pt idx="2279">
                  <c:v>0.12038773035636008</c:v>
                </c:pt>
                <c:pt idx="2280">
                  <c:v>0.12046794833680008</c:v>
                </c:pt>
                <c:pt idx="2281">
                  <c:v>0.12049721705939009</c:v>
                </c:pt>
                <c:pt idx="2282">
                  <c:v>0.12058339718703004</c:v>
                </c:pt>
                <c:pt idx="2283">
                  <c:v>0.12063163637797003</c:v>
                </c:pt>
                <c:pt idx="2284">
                  <c:v>0.12066551630241995</c:v>
                </c:pt>
                <c:pt idx="2285">
                  <c:v>0.12073624496056001</c:v>
                </c:pt>
                <c:pt idx="2286">
                  <c:v>0.12077039180359006</c:v>
                </c:pt>
                <c:pt idx="2287">
                  <c:v>0.12082134106143005</c:v>
                </c:pt>
                <c:pt idx="2288">
                  <c:v>0.12087554239956999</c:v>
                </c:pt>
                <c:pt idx="2289">
                  <c:v>0.12092865971094002</c:v>
                </c:pt>
                <c:pt idx="2290">
                  <c:v>0.12096497460748989</c:v>
                </c:pt>
                <c:pt idx="2291">
                  <c:v>0.12101592386533011</c:v>
                </c:pt>
                <c:pt idx="2292">
                  <c:v>0.12106943482638011</c:v>
                </c:pt>
                <c:pt idx="2293">
                  <c:v>0.12111925501566989</c:v>
                </c:pt>
                <c:pt idx="2294">
                  <c:v>0.12119207821426992</c:v>
                </c:pt>
                <c:pt idx="2295">
                  <c:v>0.12128042639541992</c:v>
                </c:pt>
                <c:pt idx="2296">
                  <c:v>0.12134763605471011</c:v>
                </c:pt>
                <c:pt idx="2297">
                  <c:v>0.12136552249628996</c:v>
                </c:pt>
                <c:pt idx="2298">
                  <c:v>0.12146200087816994</c:v>
                </c:pt>
                <c:pt idx="2299">
                  <c:v>0.12151024006910993</c:v>
                </c:pt>
                <c:pt idx="2300">
                  <c:v>0.12156118932694993</c:v>
                </c:pt>
                <c:pt idx="2301">
                  <c:v>0.12161593267847004</c:v>
                </c:pt>
                <c:pt idx="2302">
                  <c:v>0.12166525589616994</c:v>
                </c:pt>
                <c:pt idx="2303">
                  <c:v>0.12171078502019994</c:v>
                </c:pt>
                <c:pt idx="2304">
                  <c:v>0.1217514360237999</c:v>
                </c:pt>
                <c:pt idx="2305">
                  <c:v>0.12183548719940007</c:v>
                </c:pt>
                <c:pt idx="2306">
                  <c:v>0.12187620047236991</c:v>
                </c:pt>
                <c:pt idx="2307">
                  <c:v>0.12195360701503999</c:v>
                </c:pt>
                <c:pt idx="2308">
                  <c:v>0.12199263197850008</c:v>
                </c:pt>
                <c:pt idx="2309">
                  <c:v>0.1221059127752</c:v>
                </c:pt>
                <c:pt idx="2310">
                  <c:v>0.12218287867535005</c:v>
                </c:pt>
                <c:pt idx="2311">
                  <c:v>0.12223653800010004</c:v>
                </c:pt>
                <c:pt idx="2312">
                  <c:v>0.12229778551219006</c:v>
                </c:pt>
                <c:pt idx="2313">
                  <c:v>0.12234060456931006</c:v>
                </c:pt>
                <c:pt idx="2314">
                  <c:v>0.12239263785391996</c:v>
                </c:pt>
                <c:pt idx="2315">
                  <c:v>0.12245117529910998</c:v>
                </c:pt>
                <c:pt idx="2316">
                  <c:v>0.12251946898515009</c:v>
                </c:pt>
                <c:pt idx="2317">
                  <c:v>0.12258386144072997</c:v>
                </c:pt>
                <c:pt idx="2318">
                  <c:v>0.12264792615653008</c:v>
                </c:pt>
                <c:pt idx="2319">
                  <c:v>0.1226956233340899</c:v>
                </c:pt>
                <c:pt idx="2320">
                  <c:v>0.12274223648488003</c:v>
                </c:pt>
                <c:pt idx="2321">
                  <c:v>0.12276771111380991</c:v>
                </c:pt>
                <c:pt idx="2322">
                  <c:v>0.12279914788991997</c:v>
                </c:pt>
                <c:pt idx="2323">
                  <c:v>0.12283004265266007</c:v>
                </c:pt>
                <c:pt idx="2324">
                  <c:v>0.1228614794287799</c:v>
                </c:pt>
                <c:pt idx="2325">
                  <c:v>0.12291242868661989</c:v>
                </c:pt>
                <c:pt idx="2326">
                  <c:v>0.12301324317554996</c:v>
                </c:pt>
                <c:pt idx="2327">
                  <c:v>0.12306852854045003</c:v>
                </c:pt>
                <c:pt idx="2328">
                  <c:v>0.12318331081513989</c:v>
                </c:pt>
                <c:pt idx="2329">
                  <c:v>0.12321975027383991</c:v>
                </c:pt>
                <c:pt idx="2330">
                  <c:v>0.12334712341845</c:v>
                </c:pt>
                <c:pt idx="2331">
                  <c:v>0.12339861468967994</c:v>
                </c:pt>
                <c:pt idx="2332">
                  <c:v>0.12345010596091011</c:v>
                </c:pt>
                <c:pt idx="2333">
                  <c:v>0.12349294597010996</c:v>
                </c:pt>
                <c:pt idx="2334">
                  <c:v>0.12358940339991009</c:v>
                </c:pt>
                <c:pt idx="2335">
                  <c:v>0.12364414675141999</c:v>
                </c:pt>
                <c:pt idx="2336">
                  <c:v>0.12369889010294011</c:v>
                </c:pt>
                <c:pt idx="2337">
                  <c:v>0.12372599077201007</c:v>
                </c:pt>
                <c:pt idx="2338">
                  <c:v>0.12379374244467001</c:v>
                </c:pt>
                <c:pt idx="2339">
                  <c:v>0.12381813304682998</c:v>
                </c:pt>
                <c:pt idx="2340">
                  <c:v>0.12387938055892</c:v>
                </c:pt>
                <c:pt idx="2341">
                  <c:v>0.12396068256611992</c:v>
                </c:pt>
                <c:pt idx="2342">
                  <c:v>0.12402084605145003</c:v>
                </c:pt>
                <c:pt idx="2343">
                  <c:v>0.12408534564383</c:v>
                </c:pt>
                <c:pt idx="2344">
                  <c:v>0.12412653866080992</c:v>
                </c:pt>
                <c:pt idx="2345">
                  <c:v>0.12419158026657007</c:v>
                </c:pt>
                <c:pt idx="2346">
                  <c:v>0.12425336979204005</c:v>
                </c:pt>
                <c:pt idx="2347">
                  <c:v>0.12428860066183001</c:v>
                </c:pt>
                <c:pt idx="2348">
                  <c:v>0.12435581032111998</c:v>
                </c:pt>
                <c:pt idx="2349">
                  <c:v>0.12440675957895997</c:v>
                </c:pt>
                <c:pt idx="2350">
                  <c:v>0.12450323796083995</c:v>
                </c:pt>
                <c:pt idx="2351">
                  <c:v>0.12457261567364997</c:v>
                </c:pt>
                <c:pt idx="2352">
                  <c:v>0.1246800592978099</c:v>
                </c:pt>
                <c:pt idx="2353">
                  <c:v>0.12473898640343006</c:v>
                </c:pt>
                <c:pt idx="2354">
                  <c:v>0.12482194182905992</c:v>
                </c:pt>
                <c:pt idx="2355">
                  <c:v>0.12486421887280996</c:v>
                </c:pt>
                <c:pt idx="2356">
                  <c:v>0.12491516813064996</c:v>
                </c:pt>
                <c:pt idx="2357">
                  <c:v>0.12499809617799995</c:v>
                </c:pt>
                <c:pt idx="2358">
                  <c:v>0.12509945268030997</c:v>
                </c:pt>
                <c:pt idx="2359">
                  <c:v>0.12516883039311999</c:v>
                </c:pt>
                <c:pt idx="2360">
                  <c:v>0.12524200219959991</c:v>
                </c:pt>
                <c:pt idx="2361">
                  <c:v>0.12531408997931992</c:v>
                </c:pt>
                <c:pt idx="2362">
                  <c:v>0.12533793856809994</c:v>
                </c:pt>
                <c:pt idx="2363">
                  <c:v>0.12538726178580006</c:v>
                </c:pt>
                <c:pt idx="2364">
                  <c:v>0.12547503952268002</c:v>
                </c:pt>
                <c:pt idx="2365">
                  <c:v>0.12552818526493992</c:v>
                </c:pt>
                <c:pt idx="2366">
                  <c:v>0.12561544941934</c:v>
                </c:pt>
                <c:pt idx="2367">
                  <c:v>0.12568862122581992</c:v>
                </c:pt>
                <c:pt idx="2368">
                  <c:v>0.12575637289849007</c:v>
                </c:pt>
                <c:pt idx="2369">
                  <c:v>0.12577696940697991</c:v>
                </c:pt>
                <c:pt idx="2370">
                  <c:v>0.12586531758812991</c:v>
                </c:pt>
                <c:pt idx="2371">
                  <c:v>0.12593306384361003</c:v>
                </c:pt>
                <c:pt idx="2372">
                  <c:v>0.12599269073274999</c:v>
                </c:pt>
                <c:pt idx="2373">
                  <c:v>0.12606315247231992</c:v>
                </c:pt>
                <c:pt idx="2374">
                  <c:v>0.12613795031894992</c:v>
                </c:pt>
                <c:pt idx="2375">
                  <c:v>0.12620895407190003</c:v>
                </c:pt>
                <c:pt idx="2376">
                  <c:v>0.12625448319593002</c:v>
                </c:pt>
                <c:pt idx="2377">
                  <c:v>0.12633849527003993</c:v>
                </c:pt>
                <c:pt idx="2378">
                  <c:v>0.12638998654127009</c:v>
                </c:pt>
                <c:pt idx="2379">
                  <c:v>0.1265103135119201</c:v>
                </c:pt>
                <c:pt idx="2380">
                  <c:v>0.12659378357265005</c:v>
                </c:pt>
                <c:pt idx="2381">
                  <c:v>0.12668267376719</c:v>
                </c:pt>
                <c:pt idx="2382">
                  <c:v>0.12674121121237003</c:v>
                </c:pt>
                <c:pt idx="2383">
                  <c:v>0.12678782436316993</c:v>
                </c:pt>
                <c:pt idx="2384">
                  <c:v>0.12684907187525996</c:v>
                </c:pt>
                <c:pt idx="2385">
                  <c:v>0.12690218918662999</c:v>
                </c:pt>
                <c:pt idx="2386">
                  <c:v>0.12695530649800002</c:v>
                </c:pt>
                <c:pt idx="2387">
                  <c:v>0.12700896582275001</c:v>
                </c:pt>
                <c:pt idx="2388">
                  <c:v>0.12704419669253997</c:v>
                </c:pt>
                <c:pt idx="2389">
                  <c:v>0.12711482016171005</c:v>
                </c:pt>
                <c:pt idx="2390">
                  <c:v>0.12716072956952007</c:v>
                </c:pt>
                <c:pt idx="2391">
                  <c:v>0.12720951077384002</c:v>
                </c:pt>
                <c:pt idx="2392">
                  <c:v>0.12726642353342998</c:v>
                </c:pt>
                <c:pt idx="2393">
                  <c:v>0.12732279157053994</c:v>
                </c:pt>
                <c:pt idx="2394">
                  <c:v>0.12735856409857993</c:v>
                </c:pt>
                <c:pt idx="2395">
                  <c:v>0.12743444632709999</c:v>
                </c:pt>
                <c:pt idx="2396">
                  <c:v>0.12747347129055009</c:v>
                </c:pt>
                <c:pt idx="2397">
                  <c:v>0.12752984068221007</c:v>
                </c:pt>
                <c:pt idx="2398">
                  <c:v>0.12757820149223997</c:v>
                </c:pt>
                <c:pt idx="2399">
                  <c:v>0.12771520925863</c:v>
                </c:pt>
                <c:pt idx="2400">
                  <c:v>0.12779922133273991</c:v>
                </c:pt>
                <c:pt idx="2401">
                  <c:v>0.1278799813265501</c:v>
                </c:pt>
                <c:pt idx="2402">
                  <c:v>0.12795152709288993</c:v>
                </c:pt>
                <c:pt idx="2403">
                  <c:v>0.12804854748815009</c:v>
                </c:pt>
                <c:pt idx="2404">
                  <c:v>0.12810372413415005</c:v>
                </c:pt>
                <c:pt idx="2405">
                  <c:v>0.12816508036513996</c:v>
                </c:pt>
                <c:pt idx="2406">
                  <c:v>0.12824204626529001</c:v>
                </c:pt>
                <c:pt idx="2407">
                  <c:v>0.12830166773722995</c:v>
                </c:pt>
                <c:pt idx="2408">
                  <c:v>0.12836246769790005</c:v>
                </c:pt>
                <c:pt idx="2409">
                  <c:v>0.12842633081494004</c:v>
                </c:pt>
                <c:pt idx="2410">
                  <c:v>0.12850763282213995</c:v>
                </c:pt>
                <c:pt idx="2411">
                  <c:v>0.12852822933063002</c:v>
                </c:pt>
                <c:pt idx="2412">
                  <c:v>0.12863500596675004</c:v>
                </c:pt>
                <c:pt idx="2413">
                  <c:v>0.12869950555913001</c:v>
                </c:pt>
                <c:pt idx="2414">
                  <c:v>0.12878568568676996</c:v>
                </c:pt>
                <c:pt idx="2415">
                  <c:v>0.12884422313194999</c:v>
                </c:pt>
                <c:pt idx="2416">
                  <c:v>0.12899490285195991</c:v>
                </c:pt>
                <c:pt idx="2417">
                  <c:v>0.12901280866353004</c:v>
                </c:pt>
                <c:pt idx="2418">
                  <c:v>0.12913040619728999</c:v>
                </c:pt>
                <c:pt idx="2419">
                  <c:v>0.1291986998833401</c:v>
                </c:pt>
                <c:pt idx="2420">
                  <c:v>0.12926536752925011</c:v>
                </c:pt>
                <c:pt idx="2421">
                  <c:v>0.12937864832595003</c:v>
                </c:pt>
                <c:pt idx="2422">
                  <c:v>0.12945561422610008</c:v>
                </c:pt>
                <c:pt idx="2423">
                  <c:v>0.12951902979170993</c:v>
                </c:pt>
                <c:pt idx="2424">
                  <c:v>0.1296010083177801</c:v>
                </c:pt>
                <c:pt idx="2425">
                  <c:v>0.12963556266870002</c:v>
                </c:pt>
                <c:pt idx="2426">
                  <c:v>0.12969572615402991</c:v>
                </c:pt>
                <c:pt idx="2427">
                  <c:v>0.12974233930482004</c:v>
                </c:pt>
                <c:pt idx="2428">
                  <c:v>0.12982814552487998</c:v>
                </c:pt>
                <c:pt idx="2429">
                  <c:v>0.12985291003460997</c:v>
                </c:pt>
                <c:pt idx="2430">
                  <c:v>0.12994071620239001</c:v>
                </c:pt>
                <c:pt idx="2431">
                  <c:v>0.1300144300222501</c:v>
                </c:pt>
                <c:pt idx="2432">
                  <c:v>0.13007947162801003</c:v>
                </c:pt>
                <c:pt idx="2433">
                  <c:v>0.13013313095276002</c:v>
                </c:pt>
                <c:pt idx="2434">
                  <c:v>0.13021118087967998</c:v>
                </c:pt>
                <c:pt idx="2435">
                  <c:v>0.13029031483335007</c:v>
                </c:pt>
                <c:pt idx="2436">
                  <c:v>0.13038570918846992</c:v>
                </c:pt>
                <c:pt idx="2437">
                  <c:v>0.13045779696817994</c:v>
                </c:pt>
                <c:pt idx="2438">
                  <c:v>0.13050580723947003</c:v>
                </c:pt>
                <c:pt idx="2439">
                  <c:v>0.13062044724494992</c:v>
                </c:pt>
                <c:pt idx="2440">
                  <c:v>0.13066866033136004</c:v>
                </c:pt>
                <c:pt idx="2441">
                  <c:v>0.13070441305668989</c:v>
                </c:pt>
                <c:pt idx="2442">
                  <c:v>0.13080685358576005</c:v>
                </c:pt>
                <c:pt idx="2443">
                  <c:v>0.13091525626202993</c:v>
                </c:pt>
                <c:pt idx="2444">
                  <c:v>0.13097487773398009</c:v>
                </c:pt>
                <c:pt idx="2445">
                  <c:v>0.13104100336649993</c:v>
                </c:pt>
                <c:pt idx="2446">
                  <c:v>0.13106268390174991</c:v>
                </c:pt>
                <c:pt idx="2447">
                  <c:v>0.13116686222430007</c:v>
                </c:pt>
                <c:pt idx="2448">
                  <c:v>0.13126596690193004</c:v>
                </c:pt>
                <c:pt idx="2449">
                  <c:v>0.13131851421773999</c:v>
                </c:pt>
                <c:pt idx="2450">
                  <c:v>0.13134073676637992</c:v>
                </c:pt>
                <c:pt idx="2451">
                  <c:v>0.13139935644101008</c:v>
                </c:pt>
                <c:pt idx="2452">
                  <c:v>0.13145184950955002</c:v>
                </c:pt>
                <c:pt idx="2453">
                  <c:v>0.13155266399848009</c:v>
                </c:pt>
                <c:pt idx="2454">
                  <c:v>0.13158417327226002</c:v>
                </c:pt>
                <c:pt idx="2455">
                  <c:v>0.13171093190583005</c:v>
                </c:pt>
                <c:pt idx="2456">
                  <c:v>0.13177976760525989</c:v>
                </c:pt>
                <c:pt idx="2457">
                  <c:v>0.13183776303705996</c:v>
                </c:pt>
                <c:pt idx="2458">
                  <c:v>0.13188708625476009</c:v>
                </c:pt>
                <c:pt idx="2459">
                  <c:v>0.13195863202109992</c:v>
                </c:pt>
                <c:pt idx="2460">
                  <c:v>0.13209250932628991</c:v>
                </c:pt>
                <c:pt idx="2461">
                  <c:v>0.1321678491862901</c:v>
                </c:pt>
                <c:pt idx="2462">
                  <c:v>0.13226324354140995</c:v>
                </c:pt>
                <c:pt idx="2463">
                  <c:v>0.13230714662530008</c:v>
                </c:pt>
                <c:pt idx="2464">
                  <c:v>0.13239386876630999</c:v>
                </c:pt>
                <c:pt idx="2465">
                  <c:v>0.13246968695938999</c:v>
                </c:pt>
                <c:pt idx="2466">
                  <c:v>0.13251907385740003</c:v>
                </c:pt>
                <c:pt idx="2467">
                  <c:v>0.13261663626603992</c:v>
                </c:pt>
                <c:pt idx="2468">
                  <c:v>0.13264427894849007</c:v>
                </c:pt>
                <c:pt idx="2469">
                  <c:v>0.13272774900921003</c:v>
                </c:pt>
                <c:pt idx="2470">
                  <c:v>0.13276785799943003</c:v>
                </c:pt>
                <c:pt idx="2471">
                  <c:v>0.13281663920374998</c:v>
                </c:pt>
                <c:pt idx="2472">
                  <c:v>0.1328659624214501</c:v>
                </c:pt>
                <c:pt idx="2473">
                  <c:v>0.13292558389340003</c:v>
                </c:pt>
                <c:pt idx="2474">
                  <c:v>0.1329889994590201</c:v>
                </c:pt>
                <c:pt idx="2475">
                  <c:v>0.13311691461700992</c:v>
                </c:pt>
                <c:pt idx="2476">
                  <c:v>0.13315322951356001</c:v>
                </c:pt>
                <c:pt idx="2477">
                  <c:v>0.13322477527990007</c:v>
                </c:pt>
                <c:pt idx="2478">
                  <c:v>0.13327572453774006</c:v>
                </c:pt>
                <c:pt idx="2479">
                  <c:v>0.13340526573587996</c:v>
                </c:pt>
                <c:pt idx="2480">
                  <c:v>0.13349415593041991</c:v>
                </c:pt>
                <c:pt idx="2481">
                  <c:v>0.13364483565043006</c:v>
                </c:pt>
                <c:pt idx="2482">
                  <c:v>0.13373968799216995</c:v>
                </c:pt>
                <c:pt idx="2483">
                  <c:v>0.13381231778525993</c:v>
                </c:pt>
                <c:pt idx="2484">
                  <c:v>0.13393481280944997</c:v>
                </c:pt>
                <c:pt idx="2485">
                  <c:v>0.13400744260253994</c:v>
                </c:pt>
                <c:pt idx="2486">
                  <c:v>0.13409339656962005</c:v>
                </c:pt>
                <c:pt idx="2487">
                  <c:v>0.13416733655003998</c:v>
                </c:pt>
                <c:pt idx="2488">
                  <c:v>0.1342486385572399</c:v>
                </c:pt>
                <c:pt idx="2489">
                  <c:v>0.13433265063135003</c:v>
                </c:pt>
                <c:pt idx="2490">
                  <c:v>0.13438749639673997</c:v>
                </c:pt>
                <c:pt idx="2491">
                  <c:v>0.13442533491955011</c:v>
                </c:pt>
                <c:pt idx="2492">
                  <c:v>0.13453319558244003</c:v>
                </c:pt>
                <c:pt idx="2493">
                  <c:v>0.1346340100713701</c:v>
                </c:pt>
                <c:pt idx="2494">
                  <c:v>0.13469905167713003</c:v>
                </c:pt>
                <c:pt idx="2495">
                  <c:v>0.13477926965757003</c:v>
                </c:pt>
                <c:pt idx="2496">
                  <c:v>0.13487629005281998</c:v>
                </c:pt>
                <c:pt idx="2497">
                  <c:v>0.13496084414031007</c:v>
                </c:pt>
                <c:pt idx="2498">
                  <c:v>0.13504485621441997</c:v>
                </c:pt>
                <c:pt idx="2499">
                  <c:v>0.13519770398795994</c:v>
                </c:pt>
                <c:pt idx="2500">
                  <c:v>0.13522317861688005</c:v>
                </c:pt>
                <c:pt idx="2501">
                  <c:v>0.13533103927975998</c:v>
                </c:pt>
                <c:pt idx="2502">
                  <c:v>0.1354388999426499</c:v>
                </c:pt>
                <c:pt idx="2503">
                  <c:v>0.13549093322726002</c:v>
                </c:pt>
                <c:pt idx="2504">
                  <c:v>0.13558907365035999</c:v>
                </c:pt>
                <c:pt idx="2505">
                  <c:v>0.13572020488756009</c:v>
                </c:pt>
                <c:pt idx="2506">
                  <c:v>0.13578253642642002</c:v>
                </c:pt>
                <c:pt idx="2507">
                  <c:v>0.13594351440066998</c:v>
                </c:pt>
                <c:pt idx="2508">
                  <c:v>0.136010670306</c:v>
                </c:pt>
                <c:pt idx="2509">
                  <c:v>0.13609798821435004</c:v>
                </c:pt>
                <c:pt idx="2510">
                  <c:v>0.13620855894414996</c:v>
                </c:pt>
                <c:pt idx="2511">
                  <c:v>0.13627847867033993</c:v>
                </c:pt>
                <c:pt idx="2512">
                  <c:v>0.13638959141351004</c:v>
                </c:pt>
                <c:pt idx="2513">
                  <c:v>0.1364714354340899</c:v>
                </c:pt>
                <c:pt idx="2514">
                  <c:v>0.13659880857870998</c:v>
                </c:pt>
                <c:pt idx="2515">
                  <c:v>0.13667118958987001</c:v>
                </c:pt>
                <c:pt idx="2516">
                  <c:v>0.13678959728893991</c:v>
                </c:pt>
                <c:pt idx="2517">
                  <c:v>0.13683783647986991</c:v>
                </c:pt>
                <c:pt idx="2518">
                  <c:v>0.13695816345052991</c:v>
                </c:pt>
                <c:pt idx="2519">
                  <c:v>0.13704542760492999</c:v>
                </c:pt>
                <c:pt idx="2520">
                  <c:v>0.13713702786636994</c:v>
                </c:pt>
                <c:pt idx="2521">
                  <c:v>0.13715492755688996</c:v>
                </c:pt>
                <c:pt idx="2522">
                  <c:v>0.13727307322508997</c:v>
                </c:pt>
                <c:pt idx="2523">
                  <c:v>0.13738310194149994</c:v>
                </c:pt>
                <c:pt idx="2524">
                  <c:v>0.13750505495230003</c:v>
                </c:pt>
                <c:pt idx="2525">
                  <c:v>0.13761399964195009</c:v>
                </c:pt>
                <c:pt idx="2526">
                  <c:v>0.13774299882670005</c:v>
                </c:pt>
                <c:pt idx="2527">
                  <c:v>0.13778744392396991</c:v>
                </c:pt>
                <c:pt idx="2528">
                  <c:v>0.13786820391779009</c:v>
                </c:pt>
                <c:pt idx="2529">
                  <c:v>0.13790885492139004</c:v>
                </c:pt>
                <c:pt idx="2530">
                  <c:v>0.1380259298117601</c:v>
                </c:pt>
                <c:pt idx="2531">
                  <c:v>0.13813595852817007</c:v>
                </c:pt>
                <c:pt idx="2532">
                  <c:v>0.13830018858271997</c:v>
                </c:pt>
                <c:pt idx="2533">
                  <c:v>0.13836902428215003</c:v>
                </c:pt>
                <c:pt idx="2534">
                  <c:v>0.13842539367380002</c:v>
                </c:pt>
                <c:pt idx="2535">
                  <c:v>0.13849206131971004</c:v>
                </c:pt>
                <c:pt idx="2536">
                  <c:v>0.1386167243974199</c:v>
                </c:pt>
                <c:pt idx="2537">
                  <c:v>0.1386838180971699</c:v>
                </c:pt>
                <c:pt idx="2538">
                  <c:v>0.13877445029137991</c:v>
                </c:pt>
                <c:pt idx="2539">
                  <c:v>0.13883678183024006</c:v>
                </c:pt>
                <c:pt idx="2540">
                  <c:v>0.13893163417196996</c:v>
                </c:pt>
                <c:pt idx="2541">
                  <c:v>0.13902052436650991</c:v>
                </c:pt>
                <c:pt idx="2542">
                  <c:v>0.13908610798565002</c:v>
                </c:pt>
                <c:pt idx="2543">
                  <c:v>0.13919342663515999</c:v>
                </c:pt>
                <c:pt idx="2544">
                  <c:v>0.13925701812453006</c:v>
                </c:pt>
                <c:pt idx="2545">
                  <c:v>0.13931971575300994</c:v>
                </c:pt>
                <c:pt idx="2546">
                  <c:v>0.13942378232221997</c:v>
                </c:pt>
                <c:pt idx="2547">
                  <c:v>0.13945467708496007</c:v>
                </c:pt>
                <c:pt idx="2548">
                  <c:v>0.13954040393244993</c:v>
                </c:pt>
                <c:pt idx="2549">
                  <c:v>0.13960589881834995</c:v>
                </c:pt>
                <c:pt idx="2550">
                  <c:v>0.1396546800226699</c:v>
                </c:pt>
                <c:pt idx="2551">
                  <c:v>0.13972730981577008</c:v>
                </c:pt>
                <c:pt idx="2552">
                  <c:v>0.13987365342872993</c:v>
                </c:pt>
                <c:pt idx="2553">
                  <c:v>0.13992514469996009</c:v>
                </c:pt>
                <c:pt idx="2554">
                  <c:v>0.1400584799917699</c:v>
                </c:pt>
                <c:pt idx="2555">
                  <c:v>0.14017338682860991</c:v>
                </c:pt>
                <c:pt idx="2556">
                  <c:v>0.14023463434069994</c:v>
                </c:pt>
                <c:pt idx="2557">
                  <c:v>0.14026413592961995</c:v>
                </c:pt>
                <c:pt idx="2558">
                  <c:v>0.1403874821142399</c:v>
                </c:pt>
                <c:pt idx="2559">
                  <c:v>0.14046986814819995</c:v>
                </c:pt>
                <c:pt idx="2560">
                  <c:v>0.14054683404835</c:v>
                </c:pt>
                <c:pt idx="2561">
                  <c:v>0.1406205478682101</c:v>
                </c:pt>
                <c:pt idx="2562">
                  <c:v>0.14070998007613</c:v>
                </c:pt>
                <c:pt idx="2563">
                  <c:v>0.14072786651771008</c:v>
                </c:pt>
                <c:pt idx="2564">
                  <c:v>0.14081025255167989</c:v>
                </c:pt>
                <c:pt idx="2565">
                  <c:v>0.14087054941650989</c:v>
                </c:pt>
                <c:pt idx="2566">
                  <c:v>0.14097014649916995</c:v>
                </c:pt>
                <c:pt idx="2567">
                  <c:v>0.1410070034091</c:v>
                </c:pt>
                <c:pt idx="2568">
                  <c:v>0.14118153171788994</c:v>
                </c:pt>
                <c:pt idx="2569">
                  <c:v>0.1412969805681199</c:v>
                </c:pt>
                <c:pt idx="2570">
                  <c:v>0.14136744230769005</c:v>
                </c:pt>
                <c:pt idx="2571">
                  <c:v>0.14147584498395993</c:v>
                </c:pt>
                <c:pt idx="2572">
                  <c:v>0.14152625222841997</c:v>
                </c:pt>
                <c:pt idx="2573">
                  <c:v>0.14163736497159007</c:v>
                </c:pt>
                <c:pt idx="2574">
                  <c:v>0.14167677936154011</c:v>
                </c:pt>
                <c:pt idx="2575">
                  <c:v>0.14177015825001993</c:v>
                </c:pt>
                <c:pt idx="2576">
                  <c:v>0.14184231095823008</c:v>
                </c:pt>
                <c:pt idx="2577">
                  <c:v>0.14190240951507005</c:v>
                </c:pt>
                <c:pt idx="2578">
                  <c:v>0.14204159171541009</c:v>
                </c:pt>
                <c:pt idx="2579">
                  <c:v>0.14212246694788999</c:v>
                </c:pt>
                <c:pt idx="2580">
                  <c:v>0.14218479848673993</c:v>
                </c:pt>
                <c:pt idx="2581">
                  <c:v>0.1422242657428201</c:v>
                </c:pt>
                <c:pt idx="2582">
                  <c:v>0.14228158574554994</c:v>
                </c:pt>
                <c:pt idx="2583">
                  <c:v>0.14232301189898</c:v>
                </c:pt>
                <c:pt idx="2584">
                  <c:v>0.14240431390617991</c:v>
                </c:pt>
                <c:pt idx="2585">
                  <c:v>0.14249591416763008</c:v>
                </c:pt>
                <c:pt idx="2586">
                  <c:v>0.14256691792057996</c:v>
                </c:pt>
                <c:pt idx="2587">
                  <c:v>0.14268399281095001</c:v>
                </c:pt>
                <c:pt idx="2588">
                  <c:v>0.14273060596174991</c:v>
                </c:pt>
                <c:pt idx="2589">
                  <c:v>0.14284782166044008</c:v>
                </c:pt>
                <c:pt idx="2590">
                  <c:v>0.14292031064520994</c:v>
                </c:pt>
                <c:pt idx="2591">
                  <c:v>0.14301841506723001</c:v>
                </c:pt>
                <c:pt idx="2592">
                  <c:v>0.1431186875427799</c:v>
                </c:pt>
                <c:pt idx="2593">
                  <c:v>0.14317397290767997</c:v>
                </c:pt>
                <c:pt idx="2594">
                  <c:v>0.14328887974451998</c:v>
                </c:pt>
                <c:pt idx="2595">
                  <c:v>0.14335012725661</c:v>
                </c:pt>
                <c:pt idx="2596">
                  <c:v>0.14351002120411005</c:v>
                </c:pt>
                <c:pt idx="2597">
                  <c:v>0.14364227246914996</c:v>
                </c:pt>
                <c:pt idx="2598">
                  <c:v>0.14372140642283004</c:v>
                </c:pt>
                <c:pt idx="2599">
                  <c:v>0.14377560776095999</c:v>
                </c:pt>
                <c:pt idx="2600">
                  <c:v>0.14388563647736996</c:v>
                </c:pt>
                <c:pt idx="2601">
                  <c:v>0.14395555620355993</c:v>
                </c:pt>
                <c:pt idx="2602">
                  <c:v>0.14398699297967998</c:v>
                </c:pt>
                <c:pt idx="2603">
                  <c:v>0.14402927002342003</c:v>
                </c:pt>
                <c:pt idx="2604">
                  <c:v>0.14406721096011998</c:v>
                </c:pt>
                <c:pt idx="2605">
                  <c:v>0.14418157578358004</c:v>
                </c:pt>
                <c:pt idx="2606">
                  <c:v>0.1442749290182801</c:v>
                </c:pt>
                <c:pt idx="2607">
                  <c:v>0.14434038570430996</c:v>
                </c:pt>
                <c:pt idx="2608">
                  <c:v>0.14446721683554009</c:v>
                </c:pt>
                <c:pt idx="2609">
                  <c:v>0.14452456566570993</c:v>
                </c:pt>
                <c:pt idx="2610">
                  <c:v>0.14459784206043991</c:v>
                </c:pt>
                <c:pt idx="2611">
                  <c:v>0.14466830380002005</c:v>
                </c:pt>
                <c:pt idx="2612">
                  <c:v>0.14472196312477004</c:v>
                </c:pt>
                <c:pt idx="2613">
                  <c:v>0.14481844150665002</c:v>
                </c:pt>
                <c:pt idx="2614">
                  <c:v>0.14486180257714998</c:v>
                </c:pt>
                <c:pt idx="2615">
                  <c:v>0.14496207505270009</c:v>
                </c:pt>
                <c:pt idx="2616">
                  <c:v>0.14504717115356991</c:v>
                </c:pt>
                <c:pt idx="2617">
                  <c:v>0.14513335128120008</c:v>
                </c:pt>
                <c:pt idx="2618">
                  <c:v>0.14520218698062992</c:v>
                </c:pt>
                <c:pt idx="2619">
                  <c:v>0.14526560254624998</c:v>
                </c:pt>
                <c:pt idx="2620">
                  <c:v>0.1453372240222699</c:v>
                </c:pt>
                <c:pt idx="2621">
                  <c:v>0.14536912710208005</c:v>
                </c:pt>
                <c:pt idx="2622">
                  <c:v>0.14551601272843007</c:v>
                </c:pt>
                <c:pt idx="2623">
                  <c:v>0.14557292413347001</c:v>
                </c:pt>
                <c:pt idx="2624">
                  <c:v>0.14565693620756992</c:v>
                </c:pt>
                <c:pt idx="2625">
                  <c:v>0.14570203637613011</c:v>
                </c:pt>
                <c:pt idx="2626">
                  <c:v>0.14573578553661992</c:v>
                </c:pt>
                <c:pt idx="2627">
                  <c:v>0.14581737216844992</c:v>
                </c:pt>
                <c:pt idx="2628">
                  <c:v>0.14591222451018004</c:v>
                </c:pt>
                <c:pt idx="2629">
                  <c:v>0.14595016544687001</c:v>
                </c:pt>
                <c:pt idx="2630">
                  <c:v>0.14602442128012005</c:v>
                </c:pt>
                <c:pt idx="2631">
                  <c:v>0.14611602154156</c:v>
                </c:pt>
                <c:pt idx="2632">
                  <c:v>0.1462081638163899</c:v>
                </c:pt>
                <c:pt idx="2633">
                  <c:v>0.14628434331981999</c:v>
                </c:pt>
                <c:pt idx="2634">
                  <c:v>0.14639353239281006</c:v>
                </c:pt>
                <c:pt idx="2635">
                  <c:v>0.14645803198519003</c:v>
                </c:pt>
                <c:pt idx="2636">
                  <c:v>0.14658377908966003</c:v>
                </c:pt>
                <c:pt idx="2637">
                  <c:v>0.14667111941305011</c:v>
                </c:pt>
                <c:pt idx="2638">
                  <c:v>0.14673445880966995</c:v>
                </c:pt>
                <c:pt idx="2639">
                  <c:v>0.14684448752607993</c:v>
                </c:pt>
                <c:pt idx="2640">
                  <c:v>0.14691711731917989</c:v>
                </c:pt>
                <c:pt idx="2641">
                  <c:v>0.14702823006235</c:v>
                </c:pt>
                <c:pt idx="2642">
                  <c:v>0.14708243140047994</c:v>
                </c:pt>
                <c:pt idx="2643">
                  <c:v>0.14715451918019995</c:v>
                </c:pt>
                <c:pt idx="2644">
                  <c:v>0.1472222708528701</c:v>
                </c:pt>
                <c:pt idx="2645">
                  <c:v>0.14735127003762005</c:v>
                </c:pt>
                <c:pt idx="2646">
                  <c:v>0.1474011352687099</c:v>
                </c:pt>
                <c:pt idx="2647">
                  <c:v>0.14749110949000999</c:v>
                </c:pt>
                <c:pt idx="2648">
                  <c:v>0.14761902464800003</c:v>
                </c:pt>
                <c:pt idx="2649">
                  <c:v>0.14766672182556007</c:v>
                </c:pt>
                <c:pt idx="2650">
                  <c:v>0.14777891859550008</c:v>
                </c:pt>
                <c:pt idx="2651">
                  <c:v>0.14786564073650998</c:v>
                </c:pt>
                <c:pt idx="2652">
                  <c:v>0.14790791778026002</c:v>
                </c:pt>
                <c:pt idx="2653">
                  <c:v>0.14800006005507993</c:v>
                </c:pt>
                <c:pt idx="2654">
                  <c:v>0.14802824475091003</c:v>
                </c:pt>
                <c:pt idx="2655">
                  <c:v>0.14814206756098991</c:v>
                </c:pt>
                <c:pt idx="2656">
                  <c:v>0.14821686540761991</c:v>
                </c:pt>
                <c:pt idx="2657">
                  <c:v>0.14829599936129001</c:v>
                </c:pt>
                <c:pt idx="2658">
                  <c:v>0.14833014620432006</c:v>
                </c:pt>
                <c:pt idx="2659">
                  <c:v>0.1483935617699299</c:v>
                </c:pt>
                <c:pt idx="2660">
                  <c:v>0.14848353599122999</c:v>
                </c:pt>
                <c:pt idx="2661">
                  <c:v>0.14853375165149996</c:v>
                </c:pt>
                <c:pt idx="2662">
                  <c:v>0.14864126188519999</c:v>
                </c:pt>
                <c:pt idx="2663">
                  <c:v>0.14879031556507005</c:v>
                </c:pt>
                <c:pt idx="2664">
                  <c:v>0.14887757971945992</c:v>
                </c:pt>
                <c:pt idx="2665">
                  <c:v>0.14896538588723995</c:v>
                </c:pt>
                <c:pt idx="2666">
                  <c:v>0.14903964172048001</c:v>
                </c:pt>
                <c:pt idx="2667">
                  <c:v>0.14914045620941008</c:v>
                </c:pt>
                <c:pt idx="2668">
                  <c:v>0.14920603982854996</c:v>
                </c:pt>
                <c:pt idx="2669">
                  <c:v>0.14927921163503011</c:v>
                </c:pt>
                <c:pt idx="2670">
                  <c:v>0.14932907686611996</c:v>
                </c:pt>
                <c:pt idx="2671">
                  <c:v>0.14941634102051005</c:v>
                </c:pt>
                <c:pt idx="2672">
                  <c:v>0.14951769752282007</c:v>
                </c:pt>
                <c:pt idx="2673">
                  <c:v>0.14961471791808001</c:v>
                </c:pt>
                <c:pt idx="2674">
                  <c:v>0.14970035603233001</c:v>
                </c:pt>
                <c:pt idx="2675">
                  <c:v>0.14983369132414004</c:v>
                </c:pt>
                <c:pt idx="2676">
                  <c:v>0.14989168675593989</c:v>
                </c:pt>
                <c:pt idx="2677">
                  <c:v>0.14995998044198999</c:v>
                </c:pt>
                <c:pt idx="2678">
                  <c:v>0.15009331573380003</c:v>
                </c:pt>
                <c:pt idx="2679">
                  <c:v>0.15018317490780997</c:v>
                </c:pt>
                <c:pt idx="2680">
                  <c:v>0.15026513397567998</c:v>
                </c:pt>
                <c:pt idx="2681">
                  <c:v>0.15036865853152004</c:v>
                </c:pt>
                <c:pt idx="2682">
                  <c:v>0.15044074631123006</c:v>
                </c:pt>
                <c:pt idx="2683">
                  <c:v>0.15052150630505001</c:v>
                </c:pt>
                <c:pt idx="2684">
                  <c:v>0.15061364857987991</c:v>
                </c:pt>
                <c:pt idx="2685">
                  <c:v>0.15069549260046</c:v>
                </c:pt>
                <c:pt idx="2686">
                  <c:v>0.15079387400237998</c:v>
                </c:pt>
                <c:pt idx="2687">
                  <c:v>0.15086460077543995</c:v>
                </c:pt>
                <c:pt idx="2688">
                  <c:v>0.15092639030090993</c:v>
                </c:pt>
                <c:pt idx="2689">
                  <c:v>0.15099359996018991</c:v>
                </c:pt>
                <c:pt idx="2690">
                  <c:v>0.15106065308054006</c:v>
                </c:pt>
                <c:pt idx="2691">
                  <c:v>0.15117690018889007</c:v>
                </c:pt>
                <c:pt idx="2692">
                  <c:v>0.15129224933330998</c:v>
                </c:pt>
                <c:pt idx="2693">
                  <c:v>0.15142558462512001</c:v>
                </c:pt>
                <c:pt idx="2694">
                  <c:v>0.15152189160723006</c:v>
                </c:pt>
                <c:pt idx="2695">
                  <c:v>0.15160282300080996</c:v>
                </c:pt>
                <c:pt idx="2696">
                  <c:v>0.1517242339982301</c:v>
                </c:pt>
                <c:pt idx="2697">
                  <c:v>0.15180282593853001</c:v>
                </c:pt>
                <c:pt idx="2698">
                  <c:v>0.15189984633378995</c:v>
                </c:pt>
                <c:pt idx="2699">
                  <c:v>0.15197356015365004</c:v>
                </c:pt>
                <c:pt idx="2700">
                  <c:v>0.15205377813409005</c:v>
                </c:pt>
                <c:pt idx="2701">
                  <c:v>0.15213237007437996</c:v>
                </c:pt>
                <c:pt idx="2702">
                  <c:v>0.15220987798790997</c:v>
                </c:pt>
                <c:pt idx="2703">
                  <c:v>0.15229063798172993</c:v>
                </c:pt>
                <c:pt idx="2704">
                  <c:v>0.15236829912427008</c:v>
                </c:pt>
                <c:pt idx="2705">
                  <c:v>0.15244456978203003</c:v>
                </c:pt>
                <c:pt idx="2706">
                  <c:v>0.15254863635124005</c:v>
                </c:pt>
                <c:pt idx="2707">
                  <c:v>0.15265974909441993</c:v>
                </c:pt>
                <c:pt idx="2708">
                  <c:v>0.15275514344953001</c:v>
                </c:pt>
                <c:pt idx="2709">
                  <c:v>0.15286029404550994</c:v>
                </c:pt>
                <c:pt idx="2710">
                  <c:v>0.15292154155759996</c:v>
                </c:pt>
                <c:pt idx="2711">
                  <c:v>0.15298971223804991</c:v>
                </c:pt>
                <c:pt idx="2712">
                  <c:v>0.15311287228121007</c:v>
                </c:pt>
                <c:pt idx="2713">
                  <c:v>0.15317032569963995</c:v>
                </c:pt>
                <c:pt idx="2714">
                  <c:v>0.1532479201008401</c:v>
                </c:pt>
                <c:pt idx="2715">
                  <c:v>0.15335081615562007</c:v>
                </c:pt>
                <c:pt idx="2716">
                  <c:v>0.15340772756066001</c:v>
                </c:pt>
                <c:pt idx="2717">
                  <c:v>0.15347927332700007</c:v>
                </c:pt>
                <c:pt idx="2718">
                  <c:v>0.15357575170887006</c:v>
                </c:pt>
                <c:pt idx="2719">
                  <c:v>0.15364648161519989</c:v>
                </c:pt>
                <c:pt idx="2720">
                  <c:v>0.15379147303463991</c:v>
                </c:pt>
                <c:pt idx="2721">
                  <c:v>0.15389391356372006</c:v>
                </c:pt>
                <c:pt idx="2722">
                  <c:v>0.15399310201250005</c:v>
                </c:pt>
                <c:pt idx="2723">
                  <c:v>0.15408958039438003</c:v>
                </c:pt>
                <c:pt idx="2724">
                  <c:v>0.15414920186632997</c:v>
                </c:pt>
                <c:pt idx="2725">
                  <c:v>0.15427982709123</c:v>
                </c:pt>
                <c:pt idx="2726">
                  <c:v>0.15437793151325008</c:v>
                </c:pt>
                <c:pt idx="2727">
                  <c:v>0.15450638868463007</c:v>
                </c:pt>
                <c:pt idx="2728">
                  <c:v>0.1545405355276499</c:v>
                </c:pt>
                <c:pt idx="2729">
                  <c:v>0.15463376182923994</c:v>
                </c:pt>
                <c:pt idx="2730">
                  <c:v>0.15473511833154996</c:v>
                </c:pt>
                <c:pt idx="2731">
                  <c:v>0.15484805886881992</c:v>
                </c:pt>
                <c:pt idx="2732">
                  <c:v>0.15498948392230005</c:v>
                </c:pt>
                <c:pt idx="2733">
                  <c:v>0.15516330890279995</c:v>
                </c:pt>
                <c:pt idx="2734">
                  <c:v>0.15530260634180992</c:v>
                </c:pt>
                <c:pt idx="2735">
                  <c:v>0.15536222781375009</c:v>
                </c:pt>
                <c:pt idx="2736">
                  <c:v>0.15541155103144999</c:v>
                </c:pt>
                <c:pt idx="2737">
                  <c:v>0.15551561760067001</c:v>
                </c:pt>
                <c:pt idx="2738">
                  <c:v>0.15561101195579008</c:v>
                </c:pt>
                <c:pt idx="2739">
                  <c:v>0.15574160807035997</c:v>
                </c:pt>
                <c:pt idx="2740">
                  <c:v>0.15582131314773995</c:v>
                </c:pt>
                <c:pt idx="2741">
                  <c:v>0.15592053219104995</c:v>
                </c:pt>
                <c:pt idx="2742">
                  <c:v>0.15601752199179009</c:v>
                </c:pt>
                <c:pt idx="2743">
                  <c:v>0.15610478614617995</c:v>
                </c:pt>
                <c:pt idx="2744">
                  <c:v>0.15618500412661995</c:v>
                </c:pt>
                <c:pt idx="2745">
                  <c:v>0.15630641512404009</c:v>
                </c:pt>
                <c:pt idx="2746">
                  <c:v>0.15640831363973007</c:v>
                </c:pt>
                <c:pt idx="2747">
                  <c:v>0.15656712356045999</c:v>
                </c:pt>
                <c:pt idx="2748">
                  <c:v>0.15670154287902993</c:v>
                </c:pt>
                <c:pt idx="2749">
                  <c:v>0.15677200461860008</c:v>
                </c:pt>
                <c:pt idx="2750">
                  <c:v>0.15685059655889999</c:v>
                </c:pt>
                <c:pt idx="2751">
                  <c:v>0.15692647843227991</c:v>
                </c:pt>
                <c:pt idx="2752">
                  <c:v>0.15709992271430995</c:v>
                </c:pt>
                <c:pt idx="2753">
                  <c:v>0.15713406955733999</c:v>
                </c:pt>
                <c:pt idx="2754">
                  <c:v>0.15725493854136996</c:v>
                </c:pt>
                <c:pt idx="2755">
                  <c:v>0.15731130793302994</c:v>
                </c:pt>
                <c:pt idx="2756">
                  <c:v>0.15739423598037994</c:v>
                </c:pt>
                <c:pt idx="2757">
                  <c:v>0.15744626926498007</c:v>
                </c:pt>
                <c:pt idx="2758">
                  <c:v>0.15751835704470007</c:v>
                </c:pt>
                <c:pt idx="2759">
                  <c:v>0.15768150307248008</c:v>
                </c:pt>
                <c:pt idx="2760">
                  <c:v>0.15783760292630999</c:v>
                </c:pt>
                <c:pt idx="2761">
                  <c:v>0.15796335003077999</c:v>
                </c:pt>
                <c:pt idx="2762">
                  <c:v>0.15808313498805004</c:v>
                </c:pt>
                <c:pt idx="2763">
                  <c:v>0.15816660504878</c:v>
                </c:pt>
                <c:pt idx="2764">
                  <c:v>0.15822405846719989</c:v>
                </c:pt>
                <c:pt idx="2765">
                  <c:v>0.1584246034182899</c:v>
                </c:pt>
                <c:pt idx="2766">
                  <c:v>0.15850915750577999</c:v>
                </c:pt>
                <c:pt idx="2767">
                  <c:v>0.15864466085112006</c:v>
                </c:pt>
                <c:pt idx="2768">
                  <c:v>0.1587399263443301</c:v>
                </c:pt>
                <c:pt idx="2769">
                  <c:v>0.15879263050421999</c:v>
                </c:pt>
                <c:pt idx="2770">
                  <c:v>0.15895144042494991</c:v>
                </c:pt>
                <c:pt idx="2771">
                  <c:v>0.15899263344193004</c:v>
                </c:pt>
                <c:pt idx="2772">
                  <c:v>0.1590798975963299</c:v>
                </c:pt>
                <c:pt idx="2773">
                  <c:v>0.15910591423862996</c:v>
                </c:pt>
                <c:pt idx="2774">
                  <c:v>0.15923545543677009</c:v>
                </c:pt>
                <c:pt idx="2775">
                  <c:v>0.15935632442081005</c:v>
                </c:pt>
                <c:pt idx="2776">
                  <c:v>0.15951567635491992</c:v>
                </c:pt>
                <c:pt idx="2777">
                  <c:v>0.15954277702398989</c:v>
                </c:pt>
                <c:pt idx="2778">
                  <c:v>0.15963762936572001</c:v>
                </c:pt>
                <c:pt idx="2779">
                  <c:v>0.15968597423995989</c:v>
                </c:pt>
                <c:pt idx="2780">
                  <c:v>0.15980727955407992</c:v>
                </c:pt>
                <c:pt idx="2781">
                  <c:v>0.15989671176200004</c:v>
                </c:pt>
                <c:pt idx="2782">
                  <c:v>0.16009400463281009</c:v>
                </c:pt>
                <c:pt idx="2783">
                  <c:v>0.16014983201107991</c:v>
                </c:pt>
                <c:pt idx="2784">
                  <c:v>0.16024034824576994</c:v>
                </c:pt>
                <c:pt idx="2785">
                  <c:v>0.16031006585853991</c:v>
                </c:pt>
                <c:pt idx="2786">
                  <c:v>0.1603612172297999</c:v>
                </c:pt>
                <c:pt idx="2787">
                  <c:v>0.16043655708981008</c:v>
                </c:pt>
                <c:pt idx="2788">
                  <c:v>0.16053520352520989</c:v>
                </c:pt>
                <c:pt idx="2789">
                  <c:v>0.16064794230853008</c:v>
                </c:pt>
                <c:pt idx="2790">
                  <c:v>0.16088859624984009</c:v>
                </c:pt>
                <c:pt idx="2791">
                  <c:v>0.16099428885919997</c:v>
                </c:pt>
                <c:pt idx="2792">
                  <c:v>0.16104144402338005</c:v>
                </c:pt>
                <c:pt idx="2793">
                  <c:v>0.16117098522151996</c:v>
                </c:pt>
                <c:pt idx="2794">
                  <c:v>0.16122030843922008</c:v>
                </c:pt>
                <c:pt idx="2795">
                  <c:v>0.16134664721643999</c:v>
                </c:pt>
                <c:pt idx="2796">
                  <c:v>0.16146258842067995</c:v>
                </c:pt>
                <c:pt idx="2797">
                  <c:v>0.1615942976723399</c:v>
                </c:pt>
                <c:pt idx="2798">
                  <c:v>0.16171896075004999</c:v>
                </c:pt>
                <c:pt idx="2799">
                  <c:v>0.16178020826214001</c:v>
                </c:pt>
                <c:pt idx="2800">
                  <c:v>0.16185175402847007</c:v>
                </c:pt>
                <c:pt idx="2801">
                  <c:v>0.1619314299955299</c:v>
                </c:pt>
                <c:pt idx="2802">
                  <c:v>0.16202899240417001</c:v>
                </c:pt>
                <c:pt idx="2803">
                  <c:v>0.16205826112676003</c:v>
                </c:pt>
                <c:pt idx="2804">
                  <c:v>0.16216341172273996</c:v>
                </c:pt>
                <c:pt idx="2805">
                  <c:v>0.16223216090356996</c:v>
                </c:pt>
                <c:pt idx="2806">
                  <c:v>0.16239268338305002</c:v>
                </c:pt>
                <c:pt idx="2807">
                  <c:v>0.16247181733671989</c:v>
                </c:pt>
                <c:pt idx="2808">
                  <c:v>0.16256233357139993</c:v>
                </c:pt>
                <c:pt idx="2809">
                  <c:v>0.16277263476336001</c:v>
                </c:pt>
                <c:pt idx="2810">
                  <c:v>0.16290607271143998</c:v>
                </c:pt>
                <c:pt idx="2811">
                  <c:v>0.16294571458248996</c:v>
                </c:pt>
                <c:pt idx="2812">
                  <c:v>0.16304906158783994</c:v>
                </c:pt>
                <c:pt idx="2813">
                  <c:v>0.16317318265217007</c:v>
                </c:pt>
                <c:pt idx="2814">
                  <c:v>0.16327724922138009</c:v>
                </c:pt>
                <c:pt idx="2815">
                  <c:v>0.16333470263980998</c:v>
                </c:pt>
                <c:pt idx="2816">
                  <c:v>0.16345719766399003</c:v>
                </c:pt>
                <c:pt idx="2817">
                  <c:v>0.16352874343032009</c:v>
                </c:pt>
                <c:pt idx="2818">
                  <c:v>0.16358587722987994</c:v>
                </c:pt>
                <c:pt idx="2819">
                  <c:v>0.16374554878286007</c:v>
                </c:pt>
                <c:pt idx="2820">
                  <c:v>0.16384744729855005</c:v>
                </c:pt>
                <c:pt idx="2821">
                  <c:v>0.16394013158675991</c:v>
                </c:pt>
                <c:pt idx="2822">
                  <c:v>0.16403877802215994</c:v>
                </c:pt>
                <c:pt idx="2823">
                  <c:v>0.16410110956101009</c:v>
                </c:pt>
                <c:pt idx="2824">
                  <c:v>0.16424693221469999</c:v>
                </c:pt>
                <c:pt idx="2825">
                  <c:v>0.16432333504736008</c:v>
                </c:pt>
                <c:pt idx="2826">
                  <c:v>0.16444691409830003</c:v>
                </c:pt>
                <c:pt idx="2827">
                  <c:v>0.16453309422593998</c:v>
                </c:pt>
                <c:pt idx="2828">
                  <c:v>0.16458295945702006</c:v>
                </c:pt>
                <c:pt idx="2829">
                  <c:v>0.1647293030699799</c:v>
                </c:pt>
                <c:pt idx="2830">
                  <c:v>0.16483553769271997</c:v>
                </c:pt>
                <c:pt idx="2831">
                  <c:v>0.16491521365978001</c:v>
                </c:pt>
                <c:pt idx="2832">
                  <c:v>0.16501440210856</c:v>
                </c:pt>
                <c:pt idx="2833">
                  <c:v>0.16514014921303</c:v>
                </c:pt>
                <c:pt idx="2834">
                  <c:v>0.16528486678584997</c:v>
                </c:pt>
                <c:pt idx="2835">
                  <c:v>0.16534340423103</c:v>
                </c:pt>
                <c:pt idx="2836">
                  <c:v>0.16545939509463992</c:v>
                </c:pt>
                <c:pt idx="2837">
                  <c:v>0.16552660475391989</c:v>
                </c:pt>
                <c:pt idx="2838">
                  <c:v>0.16558514219910991</c:v>
                </c:pt>
                <c:pt idx="2839">
                  <c:v>0.16573853198603006</c:v>
                </c:pt>
                <c:pt idx="2840">
                  <c:v>0.16587653453549001</c:v>
                </c:pt>
                <c:pt idx="2841">
                  <c:v>0.1659575053920801</c:v>
                </c:pt>
                <c:pt idx="2842">
                  <c:v>0.16602850914503997</c:v>
                </c:pt>
                <c:pt idx="2843">
                  <c:v>0.16613420175440008</c:v>
                </c:pt>
                <c:pt idx="2844">
                  <c:v>0.16628921758146009</c:v>
                </c:pt>
                <c:pt idx="2845">
                  <c:v>0.16639220012391998</c:v>
                </c:pt>
                <c:pt idx="2846">
                  <c:v>0.16659653916867989</c:v>
                </c:pt>
                <c:pt idx="2847">
                  <c:v>0.16673637862106006</c:v>
                </c:pt>
                <c:pt idx="2848">
                  <c:v>0.16686917189948991</c:v>
                </c:pt>
                <c:pt idx="2849">
                  <c:v>0.16702507739406003</c:v>
                </c:pt>
                <c:pt idx="2850">
                  <c:v>0.16708561160255009</c:v>
                </c:pt>
                <c:pt idx="2851">
                  <c:v>0.16725129133332994</c:v>
                </c:pt>
                <c:pt idx="2852">
                  <c:v>0.16738950474557002</c:v>
                </c:pt>
                <c:pt idx="2853">
                  <c:v>0.16750495359579998</c:v>
                </c:pt>
                <c:pt idx="2854">
                  <c:v>0.16767189371725011</c:v>
                </c:pt>
                <c:pt idx="2855">
                  <c:v>0.1678914091366901</c:v>
                </c:pt>
                <c:pt idx="2856">
                  <c:v>0.16800219594537991</c:v>
                </c:pt>
                <c:pt idx="2857">
                  <c:v>0.16813802522519006</c:v>
                </c:pt>
                <c:pt idx="2858">
                  <c:v>0.16831309554736995</c:v>
                </c:pt>
                <c:pt idx="2859">
                  <c:v>0.1684664853342801</c:v>
                </c:pt>
                <c:pt idx="2860">
                  <c:v>0.16862583726839997</c:v>
                </c:pt>
                <c:pt idx="2861">
                  <c:v>0.1688139159117199</c:v>
                </c:pt>
                <c:pt idx="2862">
                  <c:v>0.16895050328382011</c:v>
                </c:pt>
                <c:pt idx="2863">
                  <c:v>0.16919766138570003</c:v>
                </c:pt>
                <c:pt idx="2864">
                  <c:v>0.16933424875780001</c:v>
                </c:pt>
                <c:pt idx="2865">
                  <c:v>0.16953533572227997</c:v>
                </c:pt>
                <c:pt idx="2866">
                  <c:v>0.16973465285050993</c:v>
                </c:pt>
                <c:pt idx="2867">
                  <c:v>0.16982090070509992</c:v>
                </c:pt>
                <c:pt idx="2868">
                  <c:v>0.17003785959396001</c:v>
                </c:pt>
                <c:pt idx="2869">
                  <c:v>0.17019267717143993</c:v>
                </c:pt>
                <c:pt idx="2870">
                  <c:v>0.17033534747312995</c:v>
                </c:pt>
                <c:pt idx="2871">
                  <c:v>0.17048819524665992</c:v>
                </c:pt>
                <c:pt idx="2872">
                  <c:v>0.1707586599239499</c:v>
                </c:pt>
                <c:pt idx="2873">
                  <c:v>0.17088603306855998</c:v>
                </c:pt>
                <c:pt idx="2874">
                  <c:v>0.17102858258784992</c:v>
                </c:pt>
                <c:pt idx="2875">
                  <c:v>0.17126140058694994</c:v>
                </c:pt>
                <c:pt idx="2876">
                  <c:v>0.17134349236240998</c:v>
                </c:pt>
                <c:pt idx="2877">
                  <c:v>0.1714941720824199</c:v>
                </c:pt>
                <c:pt idx="2878">
                  <c:v>0.17183509849928003</c:v>
                </c:pt>
                <c:pt idx="2879">
                  <c:v>0.17194350117554991</c:v>
                </c:pt>
                <c:pt idx="2880">
                  <c:v>0.17211209371167002</c:v>
                </c:pt>
                <c:pt idx="2881">
                  <c:v>0.17222263806693006</c:v>
                </c:pt>
                <c:pt idx="2882">
                  <c:v>0.17243944341947004</c:v>
                </c:pt>
                <c:pt idx="2883">
                  <c:v>0.17263565226350996</c:v>
                </c:pt>
                <c:pt idx="2884">
                  <c:v>0.17279082682817992</c:v>
                </c:pt>
                <c:pt idx="2885">
                  <c:v>0.17300638941634006</c:v>
                </c:pt>
                <c:pt idx="2886">
                  <c:v>0.17310153338507006</c:v>
                </c:pt>
                <c:pt idx="2887">
                  <c:v>0.17327468604009999</c:v>
                </c:pt>
                <c:pt idx="2888">
                  <c:v>0.1734840238706199</c:v>
                </c:pt>
                <c:pt idx="2889">
                  <c:v>0.17366818775494997</c:v>
                </c:pt>
                <c:pt idx="2890">
                  <c:v>0.17384705217079</c:v>
                </c:pt>
                <c:pt idx="2891">
                  <c:v>0.17403258165381996</c:v>
                </c:pt>
                <c:pt idx="2892">
                  <c:v>0.17424055388563997</c:v>
                </c:pt>
                <c:pt idx="2893">
                  <c:v>0.17447524567976003</c:v>
                </c:pt>
                <c:pt idx="2894">
                  <c:v>0.17470776942035005</c:v>
                </c:pt>
                <c:pt idx="2895">
                  <c:v>0.17494702319280009</c:v>
                </c:pt>
                <c:pt idx="2896">
                  <c:v>0.17508469833955997</c:v>
                </c:pt>
                <c:pt idx="2897">
                  <c:v>0.17525032481507008</c:v>
                </c:pt>
                <c:pt idx="2898">
                  <c:v>0.17545303781968991</c:v>
                </c:pt>
                <c:pt idx="2899">
                  <c:v>0.17576985986759008</c:v>
                </c:pt>
                <c:pt idx="2900">
                  <c:v>0.17587646435865989</c:v>
                </c:pt>
                <c:pt idx="2901">
                  <c:v>0.17615074325026003</c:v>
                </c:pt>
                <c:pt idx="2902">
                  <c:v>0.17628198998549993</c:v>
                </c:pt>
                <c:pt idx="2903">
                  <c:v>0.17648719935127</c:v>
                </c:pt>
                <c:pt idx="2904">
                  <c:v>0.17663191692408997</c:v>
                </c:pt>
                <c:pt idx="2905">
                  <c:v>0.17676200013561005</c:v>
                </c:pt>
                <c:pt idx="2906">
                  <c:v>0.17688947487430995</c:v>
                </c:pt>
                <c:pt idx="2907">
                  <c:v>0.17706250628443998</c:v>
                </c:pt>
                <c:pt idx="2908">
                  <c:v>0.17729100519579011</c:v>
                </c:pt>
                <c:pt idx="2909">
                  <c:v>0.1774112476095</c:v>
                </c:pt>
                <c:pt idx="2910">
                  <c:v>0.17769409771646005</c:v>
                </c:pt>
                <c:pt idx="2911">
                  <c:v>0.17788534295923997</c:v>
                </c:pt>
                <c:pt idx="2912">
                  <c:v>0.17792927043797002</c:v>
                </c:pt>
                <c:pt idx="2913">
                  <c:v>0.1780774666121101</c:v>
                </c:pt>
                <c:pt idx="2914">
                  <c:v>0.17835461700033006</c:v>
                </c:pt>
                <c:pt idx="2915">
                  <c:v>0.17855227033415999</c:v>
                </c:pt>
                <c:pt idx="2916">
                  <c:v>0.1787381809239601</c:v>
                </c:pt>
                <c:pt idx="2917">
                  <c:v>0.17894089392857992</c:v>
                </c:pt>
                <c:pt idx="2918">
                  <c:v>0.17919509820441992</c:v>
                </c:pt>
                <c:pt idx="2919">
                  <c:v>0.17924929954256008</c:v>
                </c:pt>
                <c:pt idx="2920">
                  <c:v>0.17948995348387009</c:v>
                </c:pt>
                <c:pt idx="2921">
                  <c:v>0.17979672398505997</c:v>
                </c:pt>
                <c:pt idx="2922">
                  <c:v>0.1800032401559899</c:v>
                </c:pt>
                <c:pt idx="2923">
                  <c:v>0.1800807480695199</c:v>
                </c:pt>
                <c:pt idx="2924">
                  <c:v>0.18027641490019009</c:v>
                </c:pt>
                <c:pt idx="2925">
                  <c:v>0.18041625435257003</c:v>
                </c:pt>
                <c:pt idx="2926">
                  <c:v>0.18065528225373995</c:v>
                </c:pt>
                <c:pt idx="2927">
                  <c:v>0.18083956680338997</c:v>
                </c:pt>
                <c:pt idx="2928">
                  <c:v>0.18096508777915998</c:v>
                </c:pt>
                <c:pt idx="2929">
                  <c:v>0.1812151820766601</c:v>
                </c:pt>
                <c:pt idx="2930">
                  <c:v>0.18140007695880001</c:v>
                </c:pt>
                <c:pt idx="2931">
                  <c:v>0.18170082606632998</c:v>
                </c:pt>
                <c:pt idx="2932">
                  <c:v>0.18176113940593996</c:v>
                </c:pt>
                <c:pt idx="2933">
                  <c:v>0.18192024259110995</c:v>
                </c:pt>
                <c:pt idx="2934">
                  <c:v>0.18213130876941008</c:v>
                </c:pt>
                <c:pt idx="2935">
                  <c:v>0.18232468346824993</c:v>
                </c:pt>
                <c:pt idx="2936">
                  <c:v>0.18266073176468001</c:v>
                </c:pt>
                <c:pt idx="2937">
                  <c:v>0.18280629197919995</c:v>
                </c:pt>
                <c:pt idx="2938">
                  <c:v>0.18297780959276011</c:v>
                </c:pt>
                <c:pt idx="2939">
                  <c:v>0.18304881334570999</c:v>
                </c:pt>
                <c:pt idx="2940">
                  <c:v>0.18325467368284998</c:v>
                </c:pt>
                <c:pt idx="2941">
                  <c:v>0.18341056266224998</c:v>
                </c:pt>
                <c:pt idx="2942">
                  <c:v>0.18357673437912991</c:v>
                </c:pt>
                <c:pt idx="2943">
                  <c:v>0.18392162137823997</c:v>
                </c:pt>
                <c:pt idx="2944">
                  <c:v>0.18407592870334</c:v>
                </c:pt>
                <c:pt idx="2945">
                  <c:v>0.18417179372663006</c:v>
                </c:pt>
                <c:pt idx="2946">
                  <c:v>0.18434910344753996</c:v>
                </c:pt>
                <c:pt idx="2947">
                  <c:v>0.18462124683219994</c:v>
                </c:pt>
                <c:pt idx="2948">
                  <c:v>0.18481523495547991</c:v>
                </c:pt>
                <c:pt idx="2949">
                  <c:v>0.18498542715721999</c:v>
                </c:pt>
                <c:pt idx="2950">
                  <c:v>0.18527161022256999</c:v>
                </c:pt>
                <c:pt idx="2951">
                  <c:v>0.18538543303265009</c:v>
                </c:pt>
                <c:pt idx="2952">
                  <c:v>0.18557134362244998</c:v>
                </c:pt>
                <c:pt idx="2953">
                  <c:v>0.18584939648707</c:v>
                </c:pt>
                <c:pt idx="2954">
                  <c:v>0.18597189151125004</c:v>
                </c:pt>
                <c:pt idx="2955">
                  <c:v>0.18607192503228998</c:v>
                </c:pt>
                <c:pt idx="2956">
                  <c:v>0.18631498598163998</c:v>
                </c:pt>
                <c:pt idx="2957">
                  <c:v>0.18646674972841004</c:v>
                </c:pt>
                <c:pt idx="2958">
                  <c:v>0.18662851832988991</c:v>
                </c:pt>
                <c:pt idx="2959">
                  <c:v>0.1869074066074401</c:v>
                </c:pt>
                <c:pt idx="2960">
                  <c:v>0.18703423773867001</c:v>
                </c:pt>
                <c:pt idx="2961">
                  <c:v>0.18734860549983989</c:v>
                </c:pt>
                <c:pt idx="2962">
                  <c:v>0.18746784844373998</c:v>
                </c:pt>
                <c:pt idx="2963">
                  <c:v>0.18773668708088009</c:v>
                </c:pt>
                <c:pt idx="2964">
                  <c:v>0.18781202694088006</c:v>
                </c:pt>
                <c:pt idx="2965">
                  <c:v>0.18796270666088999</c:v>
                </c:pt>
                <c:pt idx="2966">
                  <c:v>0.18819848248177995</c:v>
                </c:pt>
                <c:pt idx="2967">
                  <c:v>0.18847382527948997</c:v>
                </c:pt>
                <c:pt idx="2968">
                  <c:v>0.18855275617876011</c:v>
                </c:pt>
                <c:pt idx="2969">
                  <c:v>0.18878114686670999</c:v>
                </c:pt>
                <c:pt idx="2970">
                  <c:v>0.18894375088111004</c:v>
                </c:pt>
                <c:pt idx="2971">
                  <c:v>0.18914321180543991</c:v>
                </c:pt>
                <c:pt idx="2972">
                  <c:v>0.18935255771227011</c:v>
                </c:pt>
                <c:pt idx="2973">
                  <c:v>0.18948594725134993</c:v>
                </c:pt>
                <c:pt idx="2974">
                  <c:v>0.18965094314708009</c:v>
                </c:pt>
                <c:pt idx="2975">
                  <c:v>0.18980446813067009</c:v>
                </c:pt>
                <c:pt idx="2976">
                  <c:v>0.1900635505269499</c:v>
                </c:pt>
                <c:pt idx="2977">
                  <c:v>0.19031125064221999</c:v>
                </c:pt>
                <c:pt idx="2978">
                  <c:v>0.19047602271014008</c:v>
                </c:pt>
                <c:pt idx="2979">
                  <c:v>0.19064091852143994</c:v>
                </c:pt>
                <c:pt idx="2980">
                  <c:v>0.19070841684242001</c:v>
                </c:pt>
                <c:pt idx="2981">
                  <c:v>0.19082182724744001</c:v>
                </c:pt>
                <c:pt idx="2982">
                  <c:v>0.19109500199162999</c:v>
                </c:pt>
                <c:pt idx="2983">
                  <c:v>0.19118551822631003</c:v>
                </c:pt>
                <c:pt idx="2984">
                  <c:v>0.19150151202762999</c:v>
                </c:pt>
                <c:pt idx="2985">
                  <c:v>0.19164243550678006</c:v>
                </c:pt>
                <c:pt idx="2986">
                  <c:v>0.19181208569512997</c:v>
                </c:pt>
                <c:pt idx="2987">
                  <c:v>0.19196142138820993</c:v>
                </c:pt>
                <c:pt idx="2988">
                  <c:v>0.19223160405229001</c:v>
                </c:pt>
                <c:pt idx="2989">
                  <c:v>0.19236266140736991</c:v>
                </c:pt>
                <c:pt idx="2990">
                  <c:v>0.19245274551187008</c:v>
                </c:pt>
                <c:pt idx="2991">
                  <c:v>0.19270098764051991</c:v>
                </c:pt>
                <c:pt idx="2992">
                  <c:v>0.19289502843104001</c:v>
                </c:pt>
                <c:pt idx="2993">
                  <c:v>0.19303389471043997</c:v>
                </c:pt>
                <c:pt idx="2994">
                  <c:v>0.19317253928228006</c:v>
                </c:pt>
                <c:pt idx="2995">
                  <c:v>0.19344679805323994</c:v>
                </c:pt>
                <c:pt idx="2996">
                  <c:v>0.19358609549223993</c:v>
                </c:pt>
                <c:pt idx="2997">
                  <c:v>0.19372539293124991</c:v>
                </c:pt>
                <c:pt idx="2998">
                  <c:v>0.19399965170220002</c:v>
                </c:pt>
                <c:pt idx="2999">
                  <c:v>0.19420019665329002</c:v>
                </c:pt>
                <c:pt idx="3000">
                  <c:v>0.19438386113002992</c:v>
                </c:pt>
                <c:pt idx="3001">
                  <c:v>0.19447933354467994</c:v>
                </c:pt>
                <c:pt idx="3002">
                  <c:v>0.1946858406429699</c:v>
                </c:pt>
                <c:pt idx="3003">
                  <c:v>0.19492324250399995</c:v>
                </c:pt>
                <c:pt idx="3004">
                  <c:v>0.19510264893321994</c:v>
                </c:pt>
                <c:pt idx="3005">
                  <c:v>0.19534115874582003</c:v>
                </c:pt>
                <c:pt idx="3006">
                  <c:v>0.19545151314361009</c:v>
                </c:pt>
                <c:pt idx="3007">
                  <c:v>0.19571675009427003</c:v>
                </c:pt>
                <c:pt idx="3008">
                  <c:v>0.19579100592751009</c:v>
                </c:pt>
                <c:pt idx="3009">
                  <c:v>0.19592813531299003</c:v>
                </c:pt>
                <c:pt idx="3010">
                  <c:v>0.19620417299263004</c:v>
                </c:pt>
                <c:pt idx="3011">
                  <c:v>0.1963675617854701</c:v>
                </c:pt>
                <c:pt idx="3012">
                  <c:v>0.19669129015390996</c:v>
                </c:pt>
                <c:pt idx="3013">
                  <c:v>0.19676337793362997</c:v>
                </c:pt>
                <c:pt idx="3014">
                  <c:v>0.19698722946012004</c:v>
                </c:pt>
                <c:pt idx="3015">
                  <c:v>0.19718343830415996</c:v>
                </c:pt>
                <c:pt idx="3016">
                  <c:v>0.19725715212402006</c:v>
                </c:pt>
                <c:pt idx="3017">
                  <c:v>0.1973850672820201</c:v>
                </c:pt>
                <c:pt idx="3018">
                  <c:v>0.19758236015281994</c:v>
                </c:pt>
                <c:pt idx="3019">
                  <c:v>0.19777966951643999</c:v>
                </c:pt>
                <c:pt idx="3020">
                  <c:v>0.19789455986047</c:v>
                </c:pt>
                <c:pt idx="3021">
                  <c:v>0.19803168924594994</c:v>
                </c:pt>
                <c:pt idx="3022">
                  <c:v>0.1982945657359001</c:v>
                </c:pt>
                <c:pt idx="3023">
                  <c:v>0.19853901377088001</c:v>
                </c:pt>
                <c:pt idx="3024">
                  <c:v>0.19861536301426996</c:v>
                </c:pt>
                <c:pt idx="3025">
                  <c:v>0.19870215979866002</c:v>
                </c:pt>
                <c:pt idx="3026">
                  <c:v>0.19882519683622002</c:v>
                </c:pt>
                <c:pt idx="3027">
                  <c:v>0.19915203090516997</c:v>
                </c:pt>
                <c:pt idx="3028">
                  <c:v>0.19927398391597007</c:v>
                </c:pt>
                <c:pt idx="3029">
                  <c:v>0.19935962203022006</c:v>
                </c:pt>
                <c:pt idx="3030">
                  <c:v>0.19948591114807002</c:v>
                </c:pt>
                <c:pt idx="3031">
                  <c:v>0.19961165825254001</c:v>
                </c:pt>
                <c:pt idx="3032">
                  <c:v>0.19984092991285007</c:v>
                </c:pt>
                <c:pt idx="3033">
                  <c:v>0.19999702976667</c:v>
                </c:pt>
                <c:pt idx="3034">
                  <c:v>0.20018294035647011</c:v>
                </c:pt>
                <c:pt idx="3035">
                  <c:v>0.20038402732094007</c:v>
                </c:pt>
                <c:pt idx="3036">
                  <c:v>0.20048592583663005</c:v>
                </c:pt>
                <c:pt idx="3037">
                  <c:v>0.20067942461376997</c:v>
                </c:pt>
                <c:pt idx="3038">
                  <c:v>0.20082956232039995</c:v>
                </c:pt>
                <c:pt idx="3039">
                  <c:v>0.20102360311092005</c:v>
                </c:pt>
                <c:pt idx="3040">
                  <c:v>0.20120654855852993</c:v>
                </c:pt>
                <c:pt idx="3041">
                  <c:v>0.20128539557410008</c:v>
                </c:pt>
                <c:pt idx="3042">
                  <c:v>0.20139813435742004</c:v>
                </c:pt>
                <c:pt idx="3043">
                  <c:v>0.20156019635843991</c:v>
                </c:pt>
                <c:pt idx="3044">
                  <c:v>0.20168214936924</c:v>
                </c:pt>
                <c:pt idx="3045">
                  <c:v>0.20189949673515994</c:v>
                </c:pt>
                <c:pt idx="3046">
                  <c:v>0.20203066397343994</c:v>
                </c:pt>
                <c:pt idx="3047">
                  <c:v>0.20210275175315995</c:v>
                </c:pt>
                <c:pt idx="3048">
                  <c:v>0.20236725428324998</c:v>
                </c:pt>
                <c:pt idx="3049">
                  <c:v>0.20255276507140008</c:v>
                </c:pt>
                <c:pt idx="3050">
                  <c:v>0.20267436918935</c:v>
                </c:pt>
                <c:pt idx="3051">
                  <c:v>0.20289734337018994</c:v>
                </c:pt>
                <c:pt idx="3052">
                  <c:v>0.20303935087609992</c:v>
                </c:pt>
                <c:pt idx="3053">
                  <c:v>0.20316076187352006</c:v>
                </c:pt>
                <c:pt idx="3054">
                  <c:v>0.20326310454456009</c:v>
                </c:pt>
                <c:pt idx="3055">
                  <c:v>0.2034157793182001</c:v>
                </c:pt>
                <c:pt idx="3056">
                  <c:v>0.20351903271858007</c:v>
                </c:pt>
                <c:pt idx="3057">
                  <c:v>0.20368814089356002</c:v>
                </c:pt>
                <c:pt idx="3058">
                  <c:v>0.20394451322293006</c:v>
                </c:pt>
                <c:pt idx="3059">
                  <c:v>0.20403340341747001</c:v>
                </c:pt>
                <c:pt idx="3060">
                  <c:v>0.20418191508396011</c:v>
                </c:pt>
                <c:pt idx="3061">
                  <c:v>0.20431470836237997</c:v>
                </c:pt>
                <c:pt idx="3062">
                  <c:v>0.20444153949362009</c:v>
                </c:pt>
                <c:pt idx="3063">
                  <c:v>0.20457650082557</c:v>
                </c:pt>
                <c:pt idx="3064">
                  <c:v>0.20474073088010991</c:v>
                </c:pt>
                <c:pt idx="3065">
                  <c:v>0.20492826751005011</c:v>
                </c:pt>
                <c:pt idx="3066">
                  <c:v>0.20503938025322999</c:v>
                </c:pt>
                <c:pt idx="3067">
                  <c:v>0.20531960117138004</c:v>
                </c:pt>
                <c:pt idx="3068">
                  <c:v>0.20544805834275004</c:v>
                </c:pt>
                <c:pt idx="3069">
                  <c:v>0.20551894128776005</c:v>
                </c:pt>
                <c:pt idx="3070">
                  <c:v>0.20568112409673001</c:v>
                </c:pt>
                <c:pt idx="3071">
                  <c:v>0.20580524516104992</c:v>
                </c:pt>
                <c:pt idx="3072">
                  <c:v>0.2059445426000599</c:v>
                </c:pt>
                <c:pt idx="3073">
                  <c:v>0.20610497856092991</c:v>
                </c:pt>
                <c:pt idx="3074">
                  <c:v>0.20638411545232005</c:v>
                </c:pt>
                <c:pt idx="3075">
                  <c:v>0.20650606846311992</c:v>
                </c:pt>
                <c:pt idx="3076">
                  <c:v>0.20655755973435008</c:v>
                </c:pt>
                <c:pt idx="3077">
                  <c:v>0.20671853770860005</c:v>
                </c:pt>
                <c:pt idx="3078">
                  <c:v>0.20689848615120998</c:v>
                </c:pt>
                <c:pt idx="3079">
                  <c:v>0.20708060264732997</c:v>
                </c:pt>
                <c:pt idx="3080">
                  <c:v>0.20716298868130001</c:v>
                </c:pt>
                <c:pt idx="3081">
                  <c:v>0.20727464343785007</c:v>
                </c:pt>
                <c:pt idx="3082">
                  <c:v>0.20743616342548998</c:v>
                </c:pt>
                <c:pt idx="3083">
                  <c:v>0.2076751913266599</c:v>
                </c:pt>
                <c:pt idx="3084">
                  <c:v>0.2077797999092601</c:v>
                </c:pt>
                <c:pt idx="3085">
                  <c:v>0.20793752580321989</c:v>
                </c:pt>
                <c:pt idx="3086">
                  <c:v>0.20800727224767002</c:v>
                </c:pt>
                <c:pt idx="3087">
                  <c:v>0.20814078082123011</c:v>
                </c:pt>
                <c:pt idx="3088">
                  <c:v>0.20831637170168005</c:v>
                </c:pt>
                <c:pt idx="3089">
                  <c:v>0.20846273676974003</c:v>
                </c:pt>
                <c:pt idx="3090">
                  <c:v>0.20853374052268991</c:v>
                </c:pt>
                <c:pt idx="3091">
                  <c:v>0.20864485326587001</c:v>
                </c:pt>
                <c:pt idx="3092">
                  <c:v>0.20881504546761009</c:v>
                </c:pt>
                <c:pt idx="3093">
                  <c:v>0.20894404465236005</c:v>
                </c:pt>
                <c:pt idx="3094">
                  <c:v>0.20913867267552</c:v>
                </c:pt>
                <c:pt idx="3095">
                  <c:v>0.20931920389909009</c:v>
                </c:pt>
                <c:pt idx="3096">
                  <c:v>0.20949812801978007</c:v>
                </c:pt>
                <c:pt idx="3097">
                  <c:v>0.20959026858493002</c:v>
                </c:pt>
                <c:pt idx="3098">
                  <c:v>0.20968389291788991</c:v>
                </c:pt>
                <c:pt idx="3099">
                  <c:v>0.20987794000052995</c:v>
                </c:pt>
                <c:pt idx="3100">
                  <c:v>0.20998362631775991</c:v>
                </c:pt>
                <c:pt idx="3101">
                  <c:v>0.21011587758281003</c:v>
                </c:pt>
                <c:pt idx="3102">
                  <c:v>0.21023150263423007</c:v>
                </c:pt>
                <c:pt idx="3103">
                  <c:v>0.21038796830024009</c:v>
                </c:pt>
                <c:pt idx="3104">
                  <c:v>0.21050829527090009</c:v>
                </c:pt>
                <c:pt idx="3105">
                  <c:v>0.21064759270990008</c:v>
                </c:pt>
                <c:pt idx="3106">
                  <c:v>0.21080748665738991</c:v>
                </c:pt>
                <c:pt idx="3107">
                  <c:v>0.21091372128012997</c:v>
                </c:pt>
                <c:pt idx="3108">
                  <c:v>0.21106656905366994</c:v>
                </c:pt>
                <c:pt idx="3109">
                  <c:v>0.21122863105469003</c:v>
                </c:pt>
                <c:pt idx="3110">
                  <c:v>0.21135546218591994</c:v>
                </c:pt>
                <c:pt idx="3111">
                  <c:v>0.21143468699072998</c:v>
                </c:pt>
                <c:pt idx="3112">
                  <c:v>0.21162104874278009</c:v>
                </c:pt>
                <c:pt idx="3113">
                  <c:v>0.21177714859660002</c:v>
                </c:pt>
                <c:pt idx="3114">
                  <c:v>0.2119283703299899</c:v>
                </c:pt>
                <c:pt idx="3115">
                  <c:v>0.21202213864495989</c:v>
                </c:pt>
                <c:pt idx="3116">
                  <c:v>0.21227146480038006</c:v>
                </c:pt>
                <c:pt idx="3117">
                  <c:v>0.2123776994231199</c:v>
                </c:pt>
                <c:pt idx="3118">
                  <c:v>0.21253000518326992</c:v>
                </c:pt>
                <c:pt idx="3119">
                  <c:v>0.21273108331429991</c:v>
                </c:pt>
                <c:pt idx="3120">
                  <c:v>0.21283822350632997</c:v>
                </c:pt>
                <c:pt idx="3121">
                  <c:v>0.21294518743338009</c:v>
                </c:pt>
                <c:pt idx="3122">
                  <c:v>0.21298446986844999</c:v>
                </c:pt>
                <c:pt idx="3123">
                  <c:v>0.21309964557488992</c:v>
                </c:pt>
                <c:pt idx="3124">
                  <c:v>0.21320481184304008</c:v>
                </c:pt>
                <c:pt idx="3125">
                  <c:v>0.21338530229901997</c:v>
                </c:pt>
                <c:pt idx="3126">
                  <c:v>0.21352568376479009</c:v>
                </c:pt>
                <c:pt idx="3127">
                  <c:v>0.21372026656868992</c:v>
                </c:pt>
                <c:pt idx="3128">
                  <c:v>0.21391539138596993</c:v>
                </c:pt>
                <c:pt idx="3129">
                  <c:v>0.21407194281756992</c:v>
                </c:pt>
                <c:pt idx="3130">
                  <c:v>0.21421187270555997</c:v>
                </c:pt>
                <c:pt idx="3131">
                  <c:v>0.21427637229792995</c:v>
                </c:pt>
                <c:pt idx="3132">
                  <c:v>0.21440782731957997</c:v>
                </c:pt>
                <c:pt idx="3133">
                  <c:v>0.21450835402515001</c:v>
                </c:pt>
                <c:pt idx="3134">
                  <c:v>0.21463464314299996</c:v>
                </c:pt>
                <c:pt idx="3135">
                  <c:v>0.21477827668905003</c:v>
                </c:pt>
                <c:pt idx="3136">
                  <c:v>0.21490619184705007</c:v>
                </c:pt>
                <c:pt idx="3137">
                  <c:v>0.21508977464186008</c:v>
                </c:pt>
                <c:pt idx="3138">
                  <c:v>0.2151891228320999</c:v>
                </c:pt>
                <c:pt idx="3139">
                  <c:v>0.21529860953512991</c:v>
                </c:pt>
                <c:pt idx="3140">
                  <c:v>0.21551866696795008</c:v>
                </c:pt>
                <c:pt idx="3141">
                  <c:v>0.21558533461386009</c:v>
                </c:pt>
                <c:pt idx="3142">
                  <c:v>0.21569265326336007</c:v>
                </c:pt>
                <c:pt idx="3143">
                  <c:v>0.2158167208447801</c:v>
                </c:pt>
                <c:pt idx="3144">
                  <c:v>0.21594143740539007</c:v>
                </c:pt>
                <c:pt idx="3145">
                  <c:v>0.2160747726972001</c:v>
                </c:pt>
                <c:pt idx="3146">
                  <c:v>0.21618154933332989</c:v>
                </c:pt>
                <c:pt idx="3147">
                  <c:v>0.21632138878571006</c:v>
                </c:pt>
                <c:pt idx="3148">
                  <c:v>0.21644767790356001</c:v>
                </c:pt>
                <c:pt idx="3149">
                  <c:v>0.21664759303397996</c:v>
                </c:pt>
                <c:pt idx="3150">
                  <c:v>0.2167409071428601</c:v>
                </c:pt>
                <c:pt idx="3151">
                  <c:v>0.21686719626071005</c:v>
                </c:pt>
                <c:pt idx="3152">
                  <c:v>0.2169620494975899</c:v>
                </c:pt>
                <c:pt idx="3153">
                  <c:v>0.21704776165121009</c:v>
                </c:pt>
                <c:pt idx="3154">
                  <c:v>0.21712790469713994</c:v>
                </c:pt>
                <c:pt idx="3155">
                  <c:v>0.21737235273212008</c:v>
                </c:pt>
                <c:pt idx="3156">
                  <c:v>0.2174737092344301</c:v>
                </c:pt>
                <c:pt idx="3157">
                  <c:v>0.21763414519530011</c:v>
                </c:pt>
                <c:pt idx="3158">
                  <c:v>0.21775970822725998</c:v>
                </c:pt>
                <c:pt idx="3159">
                  <c:v>0.21780054330337006</c:v>
                </c:pt>
                <c:pt idx="3160">
                  <c:v>0.21795122302337999</c:v>
                </c:pt>
                <c:pt idx="3161">
                  <c:v>0.21800705040166002</c:v>
                </c:pt>
                <c:pt idx="3162">
                  <c:v>0.21812520931878998</c:v>
                </c:pt>
                <c:pt idx="3163">
                  <c:v>0.21824398189523997</c:v>
                </c:pt>
                <c:pt idx="3164">
                  <c:v>0.21831654004240009</c:v>
                </c:pt>
                <c:pt idx="3165">
                  <c:v>0.21839946808975008</c:v>
                </c:pt>
                <c:pt idx="3166">
                  <c:v>0.21859676096054992</c:v>
                </c:pt>
                <c:pt idx="3167">
                  <c:v>0.21867535290085005</c:v>
                </c:pt>
                <c:pt idx="3168">
                  <c:v>0.21871925598473996</c:v>
                </c:pt>
                <c:pt idx="3169">
                  <c:v>0.21889595234704995</c:v>
                </c:pt>
                <c:pt idx="3170">
                  <c:v>0.21901140119727991</c:v>
                </c:pt>
                <c:pt idx="3171">
                  <c:v>0.21909161917770992</c:v>
                </c:pt>
                <c:pt idx="3172">
                  <c:v>0.21925484960703989</c:v>
                </c:pt>
                <c:pt idx="3173">
                  <c:v>0.21932414291830993</c:v>
                </c:pt>
                <c:pt idx="3174">
                  <c:v>0.21947265458479004</c:v>
                </c:pt>
                <c:pt idx="3175">
                  <c:v>0.21968945993732003</c:v>
                </c:pt>
                <c:pt idx="3176">
                  <c:v>0.21982225321575011</c:v>
                </c:pt>
                <c:pt idx="3177">
                  <c:v>0.2200146679661299</c:v>
                </c:pt>
                <c:pt idx="3178">
                  <c:v>0.22012523869592004</c:v>
                </c:pt>
                <c:pt idx="3179">
                  <c:v>0.22018540218124993</c:v>
                </c:pt>
                <c:pt idx="3180">
                  <c:v>0.22032632566039001</c:v>
                </c:pt>
                <c:pt idx="3181">
                  <c:v>0.22059895839120003</c:v>
                </c:pt>
                <c:pt idx="3182">
                  <c:v>0.22065532778286001</c:v>
                </c:pt>
                <c:pt idx="3183">
                  <c:v>0.22072741556258002</c:v>
                </c:pt>
                <c:pt idx="3184">
                  <c:v>0.22085966682762992</c:v>
                </c:pt>
                <c:pt idx="3185">
                  <c:v>0.22094980744497006</c:v>
                </c:pt>
                <c:pt idx="3186">
                  <c:v>0.22111603915699996</c:v>
                </c:pt>
                <c:pt idx="3187">
                  <c:v>0.22122462203753002</c:v>
                </c:pt>
                <c:pt idx="3188">
                  <c:v>0.22132688236233999</c:v>
                </c:pt>
                <c:pt idx="3189">
                  <c:v>0.22160175551346994</c:v>
                </c:pt>
                <c:pt idx="3190">
                  <c:v>0.22165696851156991</c:v>
                </c:pt>
                <c:pt idx="3191">
                  <c:v>0.22171821602365993</c:v>
                </c:pt>
                <c:pt idx="3192">
                  <c:v>0.22178488366956994</c:v>
                </c:pt>
                <c:pt idx="3193">
                  <c:v>0.22196121085774001</c:v>
                </c:pt>
                <c:pt idx="3194">
                  <c:v>0.22201469734324997</c:v>
                </c:pt>
                <c:pt idx="3195">
                  <c:v>0.22218759961190004</c:v>
                </c:pt>
                <c:pt idx="3196">
                  <c:v>0.22230792658255005</c:v>
                </c:pt>
                <c:pt idx="3197">
                  <c:v>0.22251551770759992</c:v>
                </c:pt>
                <c:pt idx="3198">
                  <c:v>0.22266999152127998</c:v>
                </c:pt>
                <c:pt idx="3199">
                  <c:v>0.22271552064531996</c:v>
                </c:pt>
                <c:pt idx="3200">
                  <c:v>0.22293449405137999</c:v>
                </c:pt>
                <c:pt idx="3201">
                  <c:v>0.22303205646001989</c:v>
                </c:pt>
                <c:pt idx="3202">
                  <c:v>0.22318544624693004</c:v>
                </c:pt>
                <c:pt idx="3203">
                  <c:v>0.22325699201327009</c:v>
                </c:pt>
                <c:pt idx="3204">
                  <c:v>0.22347217132566</c:v>
                </c:pt>
                <c:pt idx="3205">
                  <c:v>0.22361146876465998</c:v>
                </c:pt>
                <c:pt idx="3206">
                  <c:v>0.22371174124021009</c:v>
                </c:pt>
                <c:pt idx="3207">
                  <c:v>0.22376540056496008</c:v>
                </c:pt>
                <c:pt idx="3208">
                  <c:v>0.22396323544915009</c:v>
                </c:pt>
                <c:pt idx="3209">
                  <c:v>0.22402936108166993</c:v>
                </c:pt>
                <c:pt idx="3210">
                  <c:v>0.22423424213982002</c:v>
                </c:pt>
                <c:pt idx="3211">
                  <c:v>0.22427272508988993</c:v>
                </c:pt>
                <c:pt idx="3212">
                  <c:v>0.22444847041572991</c:v>
                </c:pt>
                <c:pt idx="3213">
                  <c:v>0.22452638735235997</c:v>
                </c:pt>
                <c:pt idx="3214">
                  <c:v>0.22459096687112989</c:v>
                </c:pt>
                <c:pt idx="3215">
                  <c:v>0.22480335619022007</c:v>
                </c:pt>
                <c:pt idx="3216">
                  <c:v>0.22494807376303005</c:v>
                </c:pt>
                <c:pt idx="3217">
                  <c:v>0.22507738334295002</c:v>
                </c:pt>
                <c:pt idx="3218">
                  <c:v>0.2251692152226199</c:v>
                </c:pt>
                <c:pt idx="3219">
                  <c:v>0.22527436581860005</c:v>
                </c:pt>
                <c:pt idx="3220">
                  <c:v>0.22535078970536992</c:v>
                </c:pt>
                <c:pt idx="3221">
                  <c:v>0.22549415868994993</c:v>
                </c:pt>
                <c:pt idx="3222">
                  <c:v>0.22558981760654007</c:v>
                </c:pt>
                <c:pt idx="3223">
                  <c:v>0.22571111757881002</c:v>
                </c:pt>
                <c:pt idx="3224">
                  <c:v>0.22583589168166007</c:v>
                </c:pt>
                <c:pt idx="3225">
                  <c:v>0.22600012173620998</c:v>
                </c:pt>
                <c:pt idx="3226">
                  <c:v>0.22616218373722008</c:v>
                </c:pt>
                <c:pt idx="3227">
                  <c:v>0.22629497701564993</c:v>
                </c:pt>
                <c:pt idx="3228">
                  <c:v>0.22643699237980996</c:v>
                </c:pt>
                <c:pt idx="3229">
                  <c:v>0.22651734752384001</c:v>
                </c:pt>
                <c:pt idx="3230">
                  <c:v>0.22671394977621007</c:v>
                </c:pt>
                <c:pt idx="3231">
                  <c:v>0.22678983523280993</c:v>
                </c:pt>
                <c:pt idx="3232">
                  <c:v>0.22688035146748997</c:v>
                </c:pt>
                <c:pt idx="3233">
                  <c:v>0.22697303575570005</c:v>
                </c:pt>
                <c:pt idx="3234">
                  <c:v>0.22718215241539008</c:v>
                </c:pt>
                <c:pt idx="3235">
                  <c:v>0.22740068431357008</c:v>
                </c:pt>
                <c:pt idx="3236">
                  <c:v>0.22748686444121002</c:v>
                </c:pt>
                <c:pt idx="3237">
                  <c:v>0.22759364107733004</c:v>
                </c:pt>
                <c:pt idx="3238">
                  <c:v>0.22769716563315989</c:v>
                </c:pt>
                <c:pt idx="3239">
                  <c:v>0.22781911864395998</c:v>
                </c:pt>
                <c:pt idx="3240">
                  <c:v>0.22796383621677996</c:v>
                </c:pt>
                <c:pt idx="3241">
                  <c:v>0.22801370144786004</c:v>
                </c:pt>
                <c:pt idx="3242">
                  <c:v>0.2281881988185499</c:v>
                </c:pt>
                <c:pt idx="3243">
                  <c:v>0.22833186330271005</c:v>
                </c:pt>
                <c:pt idx="3244">
                  <c:v>0.22845926350439005</c:v>
                </c:pt>
                <c:pt idx="3245">
                  <c:v>0.22866086542518005</c:v>
                </c:pt>
                <c:pt idx="3246">
                  <c:v>0.22883050426978002</c:v>
                </c:pt>
                <c:pt idx="3247">
                  <c:v>0.22895692969637005</c:v>
                </c:pt>
                <c:pt idx="3248">
                  <c:v>0.22906781979512991</c:v>
                </c:pt>
                <c:pt idx="3249">
                  <c:v>0.22914271532118002</c:v>
                </c:pt>
                <c:pt idx="3250">
                  <c:v>0.22923656559757011</c:v>
                </c:pt>
                <c:pt idx="3251">
                  <c:v>0.22932699987084004</c:v>
                </c:pt>
                <c:pt idx="3252">
                  <c:v>0.2294990590680499</c:v>
                </c:pt>
                <c:pt idx="3253">
                  <c:v>0.22957030729575001</c:v>
                </c:pt>
                <c:pt idx="3254">
                  <c:v>0.22965491796654991</c:v>
                </c:pt>
                <c:pt idx="3255">
                  <c:v>0.22988906774728002</c:v>
                </c:pt>
                <c:pt idx="3256">
                  <c:v>0.23005886657141006</c:v>
                </c:pt>
                <c:pt idx="3257">
                  <c:v>0.23010912518009996</c:v>
                </c:pt>
                <c:pt idx="3258">
                  <c:v>0.23024154059882007</c:v>
                </c:pt>
                <c:pt idx="3259">
                  <c:v>0.23042024086099011</c:v>
                </c:pt>
                <c:pt idx="3260">
                  <c:v>0.23054652997884006</c:v>
                </c:pt>
                <c:pt idx="3261">
                  <c:v>0.23060669346416995</c:v>
                </c:pt>
                <c:pt idx="3262">
                  <c:v>0.23074563520232005</c:v>
                </c:pt>
                <c:pt idx="3263">
                  <c:v>0.23090480082390008</c:v>
                </c:pt>
                <c:pt idx="3264">
                  <c:v>0.23104789235657996</c:v>
                </c:pt>
                <c:pt idx="3265">
                  <c:v>0.23114708080535995</c:v>
                </c:pt>
                <c:pt idx="3266">
                  <c:v>0.23137418441213997</c:v>
                </c:pt>
                <c:pt idx="3267">
                  <c:v>0.2314793350081199</c:v>
                </c:pt>
                <c:pt idx="3268">
                  <c:v>0.2315649731223699</c:v>
                </c:pt>
                <c:pt idx="3269">
                  <c:v>0.23172918216516991</c:v>
                </c:pt>
                <c:pt idx="3270">
                  <c:v>0.23188747108426</c:v>
                </c:pt>
                <c:pt idx="3271">
                  <c:v>0.2320372102172501</c:v>
                </c:pt>
                <c:pt idx="3272">
                  <c:v>0.23217799025666008</c:v>
                </c:pt>
                <c:pt idx="3273">
                  <c:v>0.23221593119335004</c:v>
                </c:pt>
                <c:pt idx="3274">
                  <c:v>0.23233571615063009</c:v>
                </c:pt>
                <c:pt idx="3275">
                  <c:v>0.23239642164933993</c:v>
                </c:pt>
                <c:pt idx="3276">
                  <c:v>0.23249018996430992</c:v>
                </c:pt>
                <c:pt idx="3277">
                  <c:v>0.2326376176040299</c:v>
                </c:pt>
                <c:pt idx="3278">
                  <c:v>0.23275631853454004</c:v>
                </c:pt>
                <c:pt idx="3279">
                  <c:v>0.23291404442851005</c:v>
                </c:pt>
                <c:pt idx="3280">
                  <c:v>0.23303950671370011</c:v>
                </c:pt>
                <c:pt idx="3281">
                  <c:v>0.23317204279802994</c:v>
                </c:pt>
                <c:pt idx="3282">
                  <c:v>0.2333254325849401</c:v>
                </c:pt>
                <c:pt idx="3283">
                  <c:v>0.23341757485976999</c:v>
                </c:pt>
                <c:pt idx="3284">
                  <c:v>0.23350917512121994</c:v>
                </c:pt>
                <c:pt idx="3285">
                  <c:v>0.2336674430285699</c:v>
                </c:pt>
                <c:pt idx="3286">
                  <c:v>0.23374820302239008</c:v>
                </c:pt>
                <c:pt idx="3287">
                  <c:v>0.23394874797348009</c:v>
                </c:pt>
                <c:pt idx="3288">
                  <c:v>0.23403709615464008</c:v>
                </c:pt>
                <c:pt idx="3289">
                  <c:v>0.23420186822255995</c:v>
                </c:pt>
                <c:pt idx="3290">
                  <c:v>0.23427558204242005</c:v>
                </c:pt>
                <c:pt idx="3291">
                  <c:v>0.2344066155640101</c:v>
                </c:pt>
                <c:pt idx="3292">
                  <c:v>0.23461054631209</c:v>
                </c:pt>
                <c:pt idx="3293">
                  <c:v>0.23477206629972991</c:v>
                </c:pt>
                <c:pt idx="3294">
                  <c:v>0.23485878844074004</c:v>
                </c:pt>
                <c:pt idx="3295">
                  <c:v>0.23505802793155994</c:v>
                </c:pt>
                <c:pt idx="3296">
                  <c:v>0.23518887458996995</c:v>
                </c:pt>
                <c:pt idx="3297">
                  <c:v>0.23526963458378991</c:v>
                </c:pt>
                <c:pt idx="3298">
                  <c:v>0.23545066705315998</c:v>
                </c:pt>
                <c:pt idx="3299">
                  <c:v>0.23556265823601996</c:v>
                </c:pt>
                <c:pt idx="3300">
                  <c:v>0.23563122795892011</c:v>
                </c:pt>
                <c:pt idx="3301">
                  <c:v>0.23581490004541994</c:v>
                </c:pt>
                <c:pt idx="3302">
                  <c:v>0.23598997036759006</c:v>
                </c:pt>
                <c:pt idx="3303">
                  <c:v>0.23612926780659005</c:v>
                </c:pt>
                <c:pt idx="3304">
                  <c:v>0.23623228443620992</c:v>
                </c:pt>
                <c:pt idx="3305">
                  <c:v>0.23632222457034002</c:v>
                </c:pt>
                <c:pt idx="3306">
                  <c:v>0.23649295878547005</c:v>
                </c:pt>
                <c:pt idx="3307">
                  <c:v>0.23657642884619001</c:v>
                </c:pt>
                <c:pt idx="3308">
                  <c:v>0.23669729783022997</c:v>
                </c:pt>
                <c:pt idx="3309">
                  <c:v>0.23680082238606004</c:v>
                </c:pt>
                <c:pt idx="3310">
                  <c:v>0.23689404868765007</c:v>
                </c:pt>
                <c:pt idx="3311">
                  <c:v>0.23700787149772995</c:v>
                </c:pt>
                <c:pt idx="3312">
                  <c:v>0.23710380786622998</c:v>
                </c:pt>
                <c:pt idx="3313">
                  <c:v>0.23725922317682002</c:v>
                </c:pt>
                <c:pt idx="3314">
                  <c:v>0.2373733274813401</c:v>
                </c:pt>
                <c:pt idx="3315">
                  <c:v>0.2375249522635301</c:v>
                </c:pt>
                <c:pt idx="3316">
                  <c:v>0.2376078803108701</c:v>
                </c:pt>
                <c:pt idx="3317">
                  <c:v>0.23774067358929996</c:v>
                </c:pt>
                <c:pt idx="3318">
                  <c:v>0.2378750929078699</c:v>
                </c:pt>
                <c:pt idx="3319">
                  <c:v>0.23795639491507004</c:v>
                </c:pt>
                <c:pt idx="3320">
                  <c:v>0.23814098695723995</c:v>
                </c:pt>
                <c:pt idx="3321">
                  <c:v>0.23824637207407995</c:v>
                </c:pt>
                <c:pt idx="3322">
                  <c:v>0.23839108964689992</c:v>
                </c:pt>
                <c:pt idx="3323">
                  <c:v>0.23845222921507991</c:v>
                </c:pt>
                <c:pt idx="3324">
                  <c:v>0.23860222548392995</c:v>
                </c:pt>
                <c:pt idx="3325">
                  <c:v>0.23871141955526998</c:v>
                </c:pt>
                <c:pt idx="3326">
                  <c:v>0.23890166625211995</c:v>
                </c:pt>
                <c:pt idx="3327">
                  <c:v>0.23904150570449989</c:v>
                </c:pt>
                <c:pt idx="3328">
                  <c:v>0.23919597951817995</c:v>
                </c:pt>
                <c:pt idx="3329">
                  <c:v>0.23935220682813996</c:v>
                </c:pt>
                <c:pt idx="3330">
                  <c:v>0.23946048204826997</c:v>
                </c:pt>
                <c:pt idx="3331">
                  <c:v>0.23956129653720004</c:v>
                </c:pt>
                <c:pt idx="3332">
                  <c:v>0.23968324954799991</c:v>
                </c:pt>
                <c:pt idx="3333">
                  <c:v>0.23977647584958994</c:v>
                </c:pt>
                <c:pt idx="3334">
                  <c:v>0.23983772336167997</c:v>
                </c:pt>
                <c:pt idx="3335">
                  <c:v>0.23996943261334991</c:v>
                </c:pt>
                <c:pt idx="3336">
                  <c:v>0.24010111677042989</c:v>
                </c:pt>
                <c:pt idx="3337">
                  <c:v>0.24022417890257008</c:v>
                </c:pt>
                <c:pt idx="3338">
                  <c:v>0.24036510238171993</c:v>
                </c:pt>
                <c:pt idx="3339">
                  <c:v>0.24049626961999993</c:v>
                </c:pt>
                <c:pt idx="3340">
                  <c:v>0.24060738236318002</c:v>
                </c:pt>
                <c:pt idx="3341">
                  <c:v>0.24070873886549005</c:v>
                </c:pt>
                <c:pt idx="3342">
                  <c:v>0.24078191067196997</c:v>
                </c:pt>
                <c:pt idx="3343">
                  <c:v>0.24088651925455995</c:v>
                </c:pt>
                <c:pt idx="3344">
                  <c:v>0.24104587118868004</c:v>
                </c:pt>
                <c:pt idx="3345">
                  <c:v>0.24118571064105998</c:v>
                </c:pt>
                <c:pt idx="3346">
                  <c:v>0.24130483682790005</c:v>
                </c:pt>
                <c:pt idx="3347">
                  <c:v>0.24136186499000001</c:v>
                </c:pt>
                <c:pt idx="3348">
                  <c:v>0.24149194820152009</c:v>
                </c:pt>
                <c:pt idx="3349">
                  <c:v>0.24168165288497989</c:v>
                </c:pt>
                <c:pt idx="3350">
                  <c:v>0.24175157261117008</c:v>
                </c:pt>
                <c:pt idx="3351">
                  <c:v>0.24186268535434996</c:v>
                </c:pt>
                <c:pt idx="3352">
                  <c:v>0.24194886548197991</c:v>
                </c:pt>
                <c:pt idx="3353">
                  <c:v>0.24212447781752999</c:v>
                </c:pt>
                <c:pt idx="3354">
                  <c:v>0.24221770411912003</c:v>
                </c:pt>
                <c:pt idx="3355">
                  <c:v>0.24239440048144001</c:v>
                </c:pt>
                <c:pt idx="3356">
                  <c:v>0.24246161014071999</c:v>
                </c:pt>
                <c:pt idx="3357">
                  <c:v>0.24252891352185002</c:v>
                </c:pt>
                <c:pt idx="3358">
                  <c:v>0.24263722247628006</c:v>
                </c:pt>
                <c:pt idx="3359">
                  <c:v>0.24273355128862995</c:v>
                </c:pt>
                <c:pt idx="3360">
                  <c:v>0.24279928447729993</c:v>
                </c:pt>
                <c:pt idx="3361">
                  <c:v>0.24287896044434998</c:v>
                </c:pt>
                <c:pt idx="3362">
                  <c:v>0.24303568663014996</c:v>
                </c:pt>
                <c:pt idx="3363">
                  <c:v>0.24315647129559004</c:v>
                </c:pt>
                <c:pt idx="3364">
                  <c:v>0.2432757142394899</c:v>
                </c:pt>
                <c:pt idx="3365">
                  <c:v>0.24341772174540011</c:v>
                </c:pt>
                <c:pt idx="3366">
                  <c:v>0.24350552791316993</c:v>
                </c:pt>
                <c:pt idx="3367">
                  <c:v>0.2435821016095101</c:v>
                </c:pt>
                <c:pt idx="3368">
                  <c:v>0.24369848467692989</c:v>
                </c:pt>
                <c:pt idx="3369">
                  <c:v>0.24383073594198001</c:v>
                </c:pt>
                <c:pt idx="3370">
                  <c:v>0.24394510076544007</c:v>
                </c:pt>
                <c:pt idx="3371">
                  <c:v>0.24404645726775009</c:v>
                </c:pt>
                <c:pt idx="3372">
                  <c:v>0.24411962907423002</c:v>
                </c:pt>
                <c:pt idx="3373">
                  <c:v>0.24424646020545993</c:v>
                </c:pt>
                <c:pt idx="3374">
                  <c:v>0.24434239657395995</c:v>
                </c:pt>
                <c:pt idx="3375">
                  <c:v>0.24440093401913998</c:v>
                </c:pt>
                <c:pt idx="3376">
                  <c:v>0.24461665534491006</c:v>
                </c:pt>
                <c:pt idx="3377">
                  <c:v>0.24468332299081008</c:v>
                </c:pt>
                <c:pt idx="3378">
                  <c:v>0.24478260746121006</c:v>
                </c:pt>
                <c:pt idx="3379">
                  <c:v>0.2448565341937099</c:v>
                </c:pt>
                <c:pt idx="3380">
                  <c:v>0.24498724522798998</c:v>
                </c:pt>
                <c:pt idx="3381">
                  <c:v>0.24508603893314995</c:v>
                </c:pt>
                <c:pt idx="3382">
                  <c:v>0.24519877771645993</c:v>
                </c:pt>
                <c:pt idx="3383">
                  <c:v>0.24533753314208995</c:v>
                </c:pt>
                <c:pt idx="3384">
                  <c:v>0.24544741235275991</c:v>
                </c:pt>
                <c:pt idx="3385">
                  <c:v>0.24559607352498003</c:v>
                </c:pt>
                <c:pt idx="3386">
                  <c:v>0.24572290465620994</c:v>
                </c:pt>
                <c:pt idx="3387">
                  <c:v>0.24596735269120007</c:v>
                </c:pt>
                <c:pt idx="3388">
                  <c:v>0.24603456235048005</c:v>
                </c:pt>
                <c:pt idx="3389">
                  <c:v>0.24614675912042006</c:v>
                </c:pt>
                <c:pt idx="3390">
                  <c:v>0.2462692541446001</c:v>
                </c:pt>
                <c:pt idx="3391">
                  <c:v>0.24643673627942997</c:v>
                </c:pt>
                <c:pt idx="3392">
                  <c:v>0.24661126458821991</c:v>
                </c:pt>
                <c:pt idx="3393">
                  <c:v>0.24687130550484992</c:v>
                </c:pt>
                <c:pt idx="3394">
                  <c:v>0.24697874966077005</c:v>
                </c:pt>
                <c:pt idx="3395">
                  <c:v>0.24704326551306011</c:v>
                </c:pt>
                <c:pt idx="3396">
                  <c:v>0.2471733324646701</c:v>
                </c:pt>
                <c:pt idx="3397">
                  <c:v>0.24722915374622989</c:v>
                </c:pt>
                <c:pt idx="3398">
                  <c:v>0.24730124762265993</c:v>
                </c:pt>
                <c:pt idx="3399">
                  <c:v>0.24738363365661997</c:v>
                </c:pt>
                <c:pt idx="3400">
                  <c:v>0.24749379002054006</c:v>
                </c:pt>
                <c:pt idx="3401">
                  <c:v>0.24750504465404011</c:v>
                </c:pt>
                <c:pt idx="3402">
                  <c:v>0.2476280816916101</c:v>
                </c:pt>
                <c:pt idx="3403">
                  <c:v>0.24774624060874006</c:v>
                </c:pt>
                <c:pt idx="3404">
                  <c:v>0.24789041616817009</c:v>
                </c:pt>
                <c:pt idx="3405">
                  <c:v>0.24798147441624008</c:v>
                </c:pt>
                <c:pt idx="3406">
                  <c:v>0.24816901104618005</c:v>
                </c:pt>
                <c:pt idx="3407">
                  <c:v>0.24830055566653009</c:v>
                </c:pt>
                <c:pt idx="3408">
                  <c:v>0.24842213129525992</c:v>
                </c:pt>
                <c:pt idx="3409">
                  <c:v>0.24852890793137994</c:v>
                </c:pt>
                <c:pt idx="3410">
                  <c:v>0.24861020993859007</c:v>
                </c:pt>
                <c:pt idx="3411">
                  <c:v>0.24868229771830008</c:v>
                </c:pt>
                <c:pt idx="3412">
                  <c:v>0.24880316670234004</c:v>
                </c:pt>
                <c:pt idx="3413">
                  <c:v>0.24890127112435989</c:v>
                </c:pt>
                <c:pt idx="3414">
                  <c:v>0.24897823702450994</c:v>
                </c:pt>
                <c:pt idx="3415">
                  <c:v>0.24905520292465999</c:v>
                </c:pt>
                <c:pt idx="3416">
                  <c:v>0.24917281982841</c:v>
                </c:pt>
                <c:pt idx="3417">
                  <c:v>0.24929531485259004</c:v>
                </c:pt>
                <c:pt idx="3418">
                  <c:v>0.24943949041203006</c:v>
                </c:pt>
                <c:pt idx="3419">
                  <c:v>0.24956577952988002</c:v>
                </c:pt>
                <c:pt idx="3420">
                  <c:v>0.24966279992513996</c:v>
                </c:pt>
                <c:pt idx="3421">
                  <c:v>0.24979516134535995</c:v>
                </c:pt>
                <c:pt idx="3422">
                  <c:v>0.24990291185307001</c:v>
                </c:pt>
                <c:pt idx="3423">
                  <c:v>0.24997408546604993</c:v>
                </c:pt>
                <c:pt idx="3424">
                  <c:v>0.25003841519840009</c:v>
                </c:pt>
                <c:pt idx="3425">
                  <c:v>0.25013533145506006</c:v>
                </c:pt>
                <c:pt idx="3426">
                  <c:v>0.25016470431625004</c:v>
                </c:pt>
                <c:pt idx="3427">
                  <c:v>0.25023408202906006</c:v>
                </c:pt>
                <c:pt idx="3428">
                  <c:v>0.25033272846447008</c:v>
                </c:pt>
                <c:pt idx="3429">
                  <c:v>0.2504197886649</c:v>
                </c:pt>
                <c:pt idx="3430">
                  <c:v>0.25056633623182001</c:v>
                </c:pt>
                <c:pt idx="3431">
                  <c:v>0.25065739447988999</c:v>
                </c:pt>
                <c:pt idx="3432">
                  <c:v>0.25079669191888998</c:v>
                </c:pt>
                <c:pt idx="3433">
                  <c:v>0.25091701888954998</c:v>
                </c:pt>
                <c:pt idx="3434">
                  <c:v>0.25109642531876997</c:v>
                </c:pt>
                <c:pt idx="3435">
                  <c:v>0.25124602101201998</c:v>
                </c:pt>
                <c:pt idx="3436">
                  <c:v>0.25142976354829005</c:v>
                </c:pt>
                <c:pt idx="3437">
                  <c:v>0.25151323360901001</c:v>
                </c:pt>
                <c:pt idx="3438">
                  <c:v>0.25160158179017</c:v>
                </c:pt>
                <c:pt idx="3439">
                  <c:v>0.25168342581075009</c:v>
                </c:pt>
                <c:pt idx="3440">
                  <c:v>0.25176147573767005</c:v>
                </c:pt>
                <c:pt idx="3441">
                  <c:v>0.25189697908299991</c:v>
                </c:pt>
                <c:pt idx="3442">
                  <c:v>0.25205036886992005</c:v>
                </c:pt>
                <c:pt idx="3443">
                  <c:v>0.25220213261668989</c:v>
                </c:pt>
                <c:pt idx="3444">
                  <c:v>0.25224549368720006</c:v>
                </c:pt>
                <c:pt idx="3445">
                  <c:v>0.25239116819826002</c:v>
                </c:pt>
                <c:pt idx="3446">
                  <c:v>0.25260213849211999</c:v>
                </c:pt>
                <c:pt idx="3447">
                  <c:v>0.25271270922190991</c:v>
                </c:pt>
                <c:pt idx="3448">
                  <c:v>0.25284387646018991</c:v>
                </c:pt>
                <c:pt idx="3449">
                  <c:v>0.25291975833358005</c:v>
                </c:pt>
                <c:pt idx="3450">
                  <c:v>0.25305905577258003</c:v>
                </c:pt>
                <c:pt idx="3451">
                  <c:v>0.25310621093675989</c:v>
                </c:pt>
                <c:pt idx="3452">
                  <c:v>0.25322220180036004</c:v>
                </c:pt>
                <c:pt idx="3453">
                  <c:v>0.25333656662382009</c:v>
                </c:pt>
                <c:pt idx="3454">
                  <c:v>0.25351759909318994</c:v>
                </c:pt>
                <c:pt idx="3455">
                  <c:v>0.25365201841176011</c:v>
                </c:pt>
                <c:pt idx="3456">
                  <c:v>0.25380053007824999</c:v>
                </c:pt>
                <c:pt idx="3457">
                  <c:v>0.25387153383120009</c:v>
                </c:pt>
                <c:pt idx="3458">
                  <c:v>0.25408617113021004</c:v>
                </c:pt>
                <c:pt idx="3459">
                  <c:v>0.25417397729799007</c:v>
                </c:pt>
                <c:pt idx="3460">
                  <c:v>0.25426178346575989</c:v>
                </c:pt>
                <c:pt idx="3461">
                  <c:v>0.25445365620275995</c:v>
                </c:pt>
                <c:pt idx="3462">
                  <c:v>0.25458700643392995</c:v>
                </c:pt>
                <c:pt idx="3463">
                  <c:v>0.25466789727891004</c:v>
                </c:pt>
                <c:pt idx="3464">
                  <c:v>0.25476260383012006</c:v>
                </c:pt>
                <c:pt idx="3465">
                  <c:v>0.25485366207818005</c:v>
                </c:pt>
                <c:pt idx="3466">
                  <c:v>0.25491003146984004</c:v>
                </c:pt>
                <c:pt idx="3467">
                  <c:v>0.2550108459587701</c:v>
                </c:pt>
                <c:pt idx="3468">
                  <c:v>0.25504074514717989</c:v>
                </c:pt>
                <c:pt idx="3469">
                  <c:v>0.25517182393302007</c:v>
                </c:pt>
                <c:pt idx="3470">
                  <c:v>0.25534716609638997</c:v>
                </c:pt>
                <c:pt idx="3471">
                  <c:v>0.25543144834268006</c:v>
                </c:pt>
                <c:pt idx="3472">
                  <c:v>0.25555231732672001</c:v>
                </c:pt>
                <c:pt idx="3473">
                  <c:v>0.25567501508399992</c:v>
                </c:pt>
                <c:pt idx="3474">
                  <c:v>0.25579351328140998</c:v>
                </c:pt>
                <c:pt idx="3475">
                  <c:v>0.2558802354224301</c:v>
                </c:pt>
                <c:pt idx="3476">
                  <c:v>0.25595232320214989</c:v>
                </c:pt>
                <c:pt idx="3477">
                  <c:v>0.25605638977135992</c:v>
                </c:pt>
                <c:pt idx="3478">
                  <c:v>0.25623742224072998</c:v>
                </c:pt>
                <c:pt idx="3479">
                  <c:v>0.25636100129166994</c:v>
                </c:pt>
                <c:pt idx="3480">
                  <c:v>0.2564206227636201</c:v>
                </c:pt>
                <c:pt idx="3481">
                  <c:v>0.25663200798234009</c:v>
                </c:pt>
                <c:pt idx="3482">
                  <c:v>0.25675558703328005</c:v>
                </c:pt>
                <c:pt idx="3483">
                  <c:v>0.2569339094357399</c:v>
                </c:pt>
                <c:pt idx="3484">
                  <c:v>0.25709380338323995</c:v>
                </c:pt>
                <c:pt idx="3485">
                  <c:v>0.2572805108615801</c:v>
                </c:pt>
                <c:pt idx="3486">
                  <c:v>0.25738323852886991</c:v>
                </c:pt>
                <c:pt idx="3487">
                  <c:v>0.25746833462973995</c:v>
                </c:pt>
                <c:pt idx="3488">
                  <c:v>0.25752849811507006</c:v>
                </c:pt>
                <c:pt idx="3489">
                  <c:v>0.25757511126585997</c:v>
                </c:pt>
                <c:pt idx="3490">
                  <c:v>0.25763835910296007</c:v>
                </c:pt>
                <c:pt idx="3491">
                  <c:v>0.25770790454429005</c:v>
                </c:pt>
                <c:pt idx="3492">
                  <c:v>0.25780496210156989</c:v>
                </c:pt>
                <c:pt idx="3493">
                  <c:v>0.25796102479336991</c:v>
                </c:pt>
                <c:pt idx="3494">
                  <c:v>0.25805208304143989</c:v>
                </c:pt>
                <c:pt idx="3495">
                  <c:v>0.25815343954374992</c:v>
                </c:pt>
                <c:pt idx="3496">
                  <c:v>0.25824070369814001</c:v>
                </c:pt>
                <c:pt idx="3497">
                  <c:v>0.25829834268587004</c:v>
                </c:pt>
                <c:pt idx="3498">
                  <c:v>0.25846455522463008</c:v>
                </c:pt>
                <c:pt idx="3499">
                  <c:v>0.25864396165385006</c:v>
                </c:pt>
                <c:pt idx="3500">
                  <c:v>0.25878054902595005</c:v>
                </c:pt>
                <c:pt idx="3501">
                  <c:v>0.25887582832091005</c:v>
                </c:pt>
                <c:pt idx="3502">
                  <c:v>0.25896971169604011</c:v>
                </c:pt>
                <c:pt idx="3503">
                  <c:v>0.25906564806452992</c:v>
                </c:pt>
                <c:pt idx="3504">
                  <c:v>0.25924884858742003</c:v>
                </c:pt>
                <c:pt idx="3505">
                  <c:v>0.2594109105884399</c:v>
                </c:pt>
                <c:pt idx="3506">
                  <c:v>0.25952256534499996</c:v>
                </c:pt>
                <c:pt idx="3507">
                  <c:v>0.25963096802126007</c:v>
                </c:pt>
                <c:pt idx="3508">
                  <c:v>0.25976755539336005</c:v>
                </c:pt>
                <c:pt idx="3509">
                  <c:v>0.25988408827034992</c:v>
                </c:pt>
                <c:pt idx="3510">
                  <c:v>0.25997839859870009</c:v>
                </c:pt>
                <c:pt idx="3511">
                  <c:v>0.26012582623842007</c:v>
                </c:pt>
                <c:pt idx="3512">
                  <c:v>0.26030794273455005</c:v>
                </c:pt>
                <c:pt idx="3513">
                  <c:v>0.26042664366505996</c:v>
                </c:pt>
                <c:pt idx="3514">
                  <c:v>0.26049114325743994</c:v>
                </c:pt>
                <c:pt idx="3515">
                  <c:v>0.26057136123787994</c:v>
                </c:pt>
                <c:pt idx="3516">
                  <c:v>0.26065483129860989</c:v>
                </c:pt>
                <c:pt idx="3517">
                  <c:v>0.26084345195531</c:v>
                </c:pt>
                <c:pt idx="3518">
                  <c:v>0.26092150188221996</c:v>
                </c:pt>
                <c:pt idx="3519">
                  <c:v>0.26109548817762995</c:v>
                </c:pt>
                <c:pt idx="3520">
                  <c:v>0.26122611340252999</c:v>
                </c:pt>
                <c:pt idx="3521">
                  <c:v>0.26140931392542011</c:v>
                </c:pt>
                <c:pt idx="3522">
                  <c:v>0.2614705614375199</c:v>
                </c:pt>
                <c:pt idx="3523">
                  <c:v>0.26169766504428993</c:v>
                </c:pt>
                <c:pt idx="3524">
                  <c:v>0.26190200408906006</c:v>
                </c:pt>
                <c:pt idx="3525">
                  <c:v>0.26196433562790999</c:v>
                </c:pt>
                <c:pt idx="3526">
                  <c:v>0.26212639762893009</c:v>
                </c:pt>
                <c:pt idx="3527">
                  <c:v>0.26230688808490998</c:v>
                </c:pt>
                <c:pt idx="3528">
                  <c:v>0.26240127633967991</c:v>
                </c:pt>
                <c:pt idx="3529">
                  <c:v>0.26249234550291001</c:v>
                </c:pt>
                <c:pt idx="3530">
                  <c:v>0.26256055034738002</c:v>
                </c:pt>
                <c:pt idx="3531">
                  <c:v>0.26267383114407994</c:v>
                </c:pt>
                <c:pt idx="3532">
                  <c:v>0.26278644533002993</c:v>
                </c:pt>
                <c:pt idx="3533">
                  <c:v>0.26297627461085993</c:v>
                </c:pt>
                <c:pt idx="3534">
                  <c:v>0.26316272721403999</c:v>
                </c:pt>
                <c:pt idx="3535">
                  <c:v>0.26325486948886989</c:v>
                </c:pt>
                <c:pt idx="3536">
                  <c:v>0.26332262116154004</c:v>
                </c:pt>
                <c:pt idx="3537">
                  <c:v>0.26353671644716004</c:v>
                </c:pt>
                <c:pt idx="3538">
                  <c:v>0.2636559593910599</c:v>
                </c:pt>
                <c:pt idx="3539">
                  <c:v>0.26374864367925999</c:v>
                </c:pt>
                <c:pt idx="3540">
                  <c:v>0.26386571856963004</c:v>
                </c:pt>
                <c:pt idx="3541">
                  <c:v>0.26402181842345995</c:v>
                </c:pt>
                <c:pt idx="3542">
                  <c:v>0.26422832552174991</c:v>
                </c:pt>
                <c:pt idx="3543">
                  <c:v>0.26432914001066998</c:v>
                </c:pt>
                <c:pt idx="3544">
                  <c:v>0.26466952441414993</c:v>
                </c:pt>
                <c:pt idx="3545">
                  <c:v>0.26477196494322008</c:v>
                </c:pt>
                <c:pt idx="3546">
                  <c:v>0.26489771204769008</c:v>
                </c:pt>
                <c:pt idx="3547">
                  <c:v>0.26514460095662007</c:v>
                </c:pt>
                <c:pt idx="3548">
                  <c:v>0.26521207980886996</c:v>
                </c:pt>
                <c:pt idx="3549">
                  <c:v>0.26538769214442004</c:v>
                </c:pt>
                <c:pt idx="3550">
                  <c:v>0.26558986313565991</c:v>
                </c:pt>
                <c:pt idx="3551">
                  <c:v>0.26569905145038009</c:v>
                </c:pt>
                <c:pt idx="3552">
                  <c:v>0.26586141183971002</c:v>
                </c:pt>
                <c:pt idx="3553">
                  <c:v>0.26603323008158997</c:v>
                </c:pt>
                <c:pt idx="3554">
                  <c:v>0.26613189782617996</c:v>
                </c:pt>
                <c:pt idx="3555">
                  <c:v>0.26622347677843994</c:v>
                </c:pt>
                <c:pt idx="3556">
                  <c:v>0.26625028773838011</c:v>
                </c:pt>
                <c:pt idx="3557">
                  <c:v>0.26634000965543003</c:v>
                </c:pt>
                <c:pt idx="3558">
                  <c:v>0.26647768105428993</c:v>
                </c:pt>
                <c:pt idx="3559">
                  <c:v>0.26665474196329009</c:v>
                </c:pt>
                <c:pt idx="3560">
                  <c:v>0.26683920397963989</c:v>
                </c:pt>
                <c:pt idx="3561">
                  <c:v>0.2669734840345801</c:v>
                </c:pt>
                <c:pt idx="3562">
                  <c:v>0.26717633630283011</c:v>
                </c:pt>
                <c:pt idx="3563">
                  <c:v>0.26728040287203991</c:v>
                </c:pt>
                <c:pt idx="3564">
                  <c:v>0.26744951104702008</c:v>
                </c:pt>
                <c:pt idx="3565">
                  <c:v>0.26770425733625003</c:v>
                </c:pt>
                <c:pt idx="3566">
                  <c:v>0.26784951692243997</c:v>
                </c:pt>
                <c:pt idx="3567">
                  <c:v>0.26800128066922002</c:v>
                </c:pt>
                <c:pt idx="3568">
                  <c:v>0.26814816629556004</c:v>
                </c:pt>
                <c:pt idx="3569">
                  <c:v>0.26822621622247</c:v>
                </c:pt>
                <c:pt idx="3570">
                  <c:v>0.26840541270106999</c:v>
                </c:pt>
                <c:pt idx="3571">
                  <c:v>0.26853719513726992</c:v>
                </c:pt>
                <c:pt idx="3572">
                  <c:v>0.2686955998107099</c:v>
                </c:pt>
                <c:pt idx="3573">
                  <c:v>0.26878882611229993</c:v>
                </c:pt>
                <c:pt idx="3574">
                  <c:v>0.26899479119719993</c:v>
                </c:pt>
                <c:pt idx="3575">
                  <c:v>0.2692923565435601</c:v>
                </c:pt>
                <c:pt idx="3576">
                  <c:v>0.26947609907982994</c:v>
                </c:pt>
                <c:pt idx="3577">
                  <c:v>0.26967176591048991</c:v>
                </c:pt>
                <c:pt idx="3578">
                  <c:v>0.26978829878748001</c:v>
                </c:pt>
                <c:pt idx="3579">
                  <c:v>0.26994981877511992</c:v>
                </c:pt>
                <c:pt idx="3580">
                  <c:v>0.27022895566650007</c:v>
                </c:pt>
                <c:pt idx="3581">
                  <c:v>0.27032380800823996</c:v>
                </c:pt>
                <c:pt idx="3582">
                  <c:v>0.27043708880494011</c:v>
                </c:pt>
                <c:pt idx="3583">
                  <c:v>0.27052652101286001</c:v>
                </c:pt>
                <c:pt idx="3584">
                  <c:v>0.27070785542780995</c:v>
                </c:pt>
                <c:pt idx="3585">
                  <c:v>0.27077855723517996</c:v>
                </c:pt>
                <c:pt idx="3586">
                  <c:v>0.27093411507561993</c:v>
                </c:pt>
                <c:pt idx="3587">
                  <c:v>0.27109238298296989</c:v>
                </c:pt>
                <c:pt idx="3588">
                  <c:v>0.27130431021507007</c:v>
                </c:pt>
                <c:pt idx="3589">
                  <c:v>0.27150864925982998</c:v>
                </c:pt>
                <c:pt idx="3590">
                  <c:v>0.27162229696679008</c:v>
                </c:pt>
                <c:pt idx="3591">
                  <c:v>0.27177748789698009</c:v>
                </c:pt>
                <c:pt idx="3592">
                  <c:v>0.27198236895511996</c:v>
                </c:pt>
                <c:pt idx="3593">
                  <c:v>0.27216123337095999</c:v>
                </c:pt>
                <c:pt idx="3594">
                  <c:v>0.27243440811514996</c:v>
                </c:pt>
                <c:pt idx="3595">
                  <c:v>0.27256232327315</c:v>
                </c:pt>
                <c:pt idx="3596">
                  <c:v>0.27268915440437991</c:v>
                </c:pt>
                <c:pt idx="3597">
                  <c:v>0.27292655626540996</c:v>
                </c:pt>
                <c:pt idx="3598">
                  <c:v>0.27307506793189007</c:v>
                </c:pt>
                <c:pt idx="3599">
                  <c:v>0.27334778975944007</c:v>
                </c:pt>
                <c:pt idx="3600">
                  <c:v>0.27346423353968996</c:v>
                </c:pt>
                <c:pt idx="3601">
                  <c:v>0.27371518573525</c:v>
                </c:pt>
                <c:pt idx="3602">
                  <c:v>0.27379648774244991</c:v>
                </c:pt>
                <c:pt idx="3603">
                  <c:v>0.27398077229209994</c:v>
                </c:pt>
                <c:pt idx="3604">
                  <c:v>0.2742073338855</c:v>
                </c:pt>
                <c:pt idx="3605">
                  <c:v>0.27431898864206006</c:v>
                </c:pt>
                <c:pt idx="3606">
                  <c:v>0.27438008550966009</c:v>
                </c:pt>
                <c:pt idx="3607">
                  <c:v>0.27447834057616993</c:v>
                </c:pt>
                <c:pt idx="3608">
                  <c:v>0.27454880231574008</c:v>
                </c:pt>
                <c:pt idx="3609">
                  <c:v>0.27474392713302009</c:v>
                </c:pt>
                <c:pt idx="3610">
                  <c:v>0.2748452836353299</c:v>
                </c:pt>
                <c:pt idx="3611">
                  <c:v>0.2749656106059899</c:v>
                </c:pt>
                <c:pt idx="3612">
                  <c:v>0.27505287476037998</c:v>
                </c:pt>
                <c:pt idx="3613">
                  <c:v>0.27538133486947003</c:v>
                </c:pt>
                <c:pt idx="3614">
                  <c:v>0.27548630799236995</c:v>
                </c:pt>
                <c:pt idx="3615">
                  <c:v>0.27574344445325005</c:v>
                </c:pt>
                <c:pt idx="3616">
                  <c:v>0.27596291522763994</c:v>
                </c:pt>
                <c:pt idx="3617">
                  <c:v>0.27608703629197007</c:v>
                </c:pt>
                <c:pt idx="3618">
                  <c:v>0.27628270312263004</c:v>
                </c:pt>
                <c:pt idx="3619">
                  <c:v>0.27640289233519999</c:v>
                </c:pt>
                <c:pt idx="3620">
                  <c:v>0.27658894068308992</c:v>
                </c:pt>
                <c:pt idx="3621">
                  <c:v>0.27674829261720002</c:v>
                </c:pt>
                <c:pt idx="3622">
                  <c:v>0.27680683006238005</c:v>
                </c:pt>
                <c:pt idx="3623">
                  <c:v>0.27696021984929997</c:v>
                </c:pt>
                <c:pt idx="3624">
                  <c:v>0.27714125231867004</c:v>
                </c:pt>
                <c:pt idx="3625">
                  <c:v>0.27726483136961</c:v>
                </c:pt>
                <c:pt idx="3626">
                  <c:v>0.27747188048127991</c:v>
                </c:pt>
                <c:pt idx="3627">
                  <c:v>0.2777260847571299</c:v>
                </c:pt>
                <c:pt idx="3628">
                  <c:v>0.27794571110043997</c:v>
                </c:pt>
                <c:pt idx="3629">
                  <c:v>0.27801064178233004</c:v>
                </c:pt>
                <c:pt idx="3630">
                  <c:v>0.27825129572364005</c:v>
                </c:pt>
                <c:pt idx="3631">
                  <c:v>0.27848056738393989</c:v>
                </c:pt>
                <c:pt idx="3632">
                  <c:v>0.27852934858826006</c:v>
                </c:pt>
                <c:pt idx="3633">
                  <c:v>0.27854087486717005</c:v>
                </c:pt>
                <c:pt idx="3634">
                  <c:v>0.27869997805233004</c:v>
                </c:pt>
                <c:pt idx="3635">
                  <c:v>0.27899277002931</c:v>
                </c:pt>
                <c:pt idx="3636">
                  <c:v>0.2791732604852899</c:v>
                </c:pt>
                <c:pt idx="3637">
                  <c:v>0.27935320892789006</c:v>
                </c:pt>
                <c:pt idx="3638">
                  <c:v>0.27952656463385006</c:v>
                </c:pt>
                <c:pt idx="3639">
                  <c:v>0.27973478634834992</c:v>
                </c:pt>
                <c:pt idx="3640">
                  <c:v>0.27982259251612995</c:v>
                </c:pt>
                <c:pt idx="3641">
                  <c:v>0.28001988538693001</c:v>
                </c:pt>
                <c:pt idx="3642">
                  <c:v>0.28014888457168996</c:v>
                </c:pt>
                <c:pt idx="3643">
                  <c:v>0.2802914340909799</c:v>
                </c:pt>
                <c:pt idx="3644">
                  <c:v>0.28051799568437996</c:v>
                </c:pt>
                <c:pt idx="3645">
                  <c:v>0.28064103272193996</c:v>
                </c:pt>
                <c:pt idx="3646">
                  <c:v>0.2807971325757701</c:v>
                </c:pt>
                <c:pt idx="3647">
                  <c:v>0.28101122786140009</c:v>
                </c:pt>
                <c:pt idx="3648">
                  <c:v>0.28108652582981009</c:v>
                </c:pt>
                <c:pt idx="3649">
                  <c:v>0.281266516164</c:v>
                </c:pt>
                <c:pt idx="3650">
                  <c:v>0.28131794864460002</c:v>
                </c:pt>
                <c:pt idx="3651">
                  <c:v>0.28144375453969994</c:v>
                </c:pt>
                <c:pt idx="3652">
                  <c:v>0.28159822835338</c:v>
                </c:pt>
                <c:pt idx="3653">
                  <c:v>0.28177980283613002</c:v>
                </c:pt>
                <c:pt idx="3654">
                  <c:v>0.28189579369972995</c:v>
                </c:pt>
                <c:pt idx="3655">
                  <c:v>0.28207140603529002</c:v>
                </c:pt>
                <c:pt idx="3656">
                  <c:v>0.28223988999701999</c:v>
                </c:pt>
                <c:pt idx="3657">
                  <c:v>0.28231585407026993</c:v>
                </c:pt>
                <c:pt idx="3658">
                  <c:v>0.28245731956279996</c:v>
                </c:pt>
                <c:pt idx="3659">
                  <c:v>0.28258306666726996</c:v>
                </c:pt>
                <c:pt idx="3660">
                  <c:v>0.28264756625964993</c:v>
                </c:pt>
                <c:pt idx="3661">
                  <c:v>0.2827630151098699</c:v>
                </c:pt>
                <c:pt idx="3662">
                  <c:v>0.28297711039550011</c:v>
                </c:pt>
                <c:pt idx="3663">
                  <c:v>0.28315814286485996</c:v>
                </c:pt>
                <c:pt idx="3664">
                  <c:v>0.28340421693998996</c:v>
                </c:pt>
                <c:pt idx="3665">
                  <c:v>0.28350521566490006</c:v>
                </c:pt>
                <c:pt idx="3666">
                  <c:v>0.28357711920863005</c:v>
                </c:pt>
                <c:pt idx="3667">
                  <c:v>0.28385788214017005</c:v>
                </c:pt>
                <c:pt idx="3668">
                  <c:v>0.28392888589311993</c:v>
                </c:pt>
                <c:pt idx="3669">
                  <c:v>0.28410937634911004</c:v>
                </c:pt>
                <c:pt idx="3670">
                  <c:v>0.28426644672927992</c:v>
                </c:pt>
                <c:pt idx="3671">
                  <c:v>0.28458472208454011</c:v>
                </c:pt>
                <c:pt idx="3672">
                  <c:v>0.2846649400649699</c:v>
                </c:pt>
                <c:pt idx="3673">
                  <c:v>0.28475232750014001</c:v>
                </c:pt>
                <c:pt idx="3674">
                  <c:v>0.28490993011333998</c:v>
                </c:pt>
                <c:pt idx="3675">
                  <c:v>0.28504272339176007</c:v>
                </c:pt>
                <c:pt idx="3676">
                  <c:v>0.28514028580039996</c:v>
                </c:pt>
                <c:pt idx="3677">
                  <c:v>0.28529963773452005</c:v>
                </c:pt>
                <c:pt idx="3678">
                  <c:v>0.28545031745452998</c:v>
                </c:pt>
                <c:pt idx="3679">
                  <c:v>0.28575763904174001</c:v>
                </c:pt>
                <c:pt idx="3680">
                  <c:v>0.28589229914333991</c:v>
                </c:pt>
                <c:pt idx="3681">
                  <c:v>0.28595167983226011</c:v>
                </c:pt>
                <c:pt idx="3682">
                  <c:v>0.2861039855924199</c:v>
                </c:pt>
                <c:pt idx="3683">
                  <c:v>0.28627639673177008</c:v>
                </c:pt>
                <c:pt idx="3684">
                  <c:v>0.28634626557387</c:v>
                </c:pt>
                <c:pt idx="3685">
                  <c:v>0.2864360356179001</c:v>
                </c:pt>
                <c:pt idx="3686">
                  <c:v>0.2865961337426699</c:v>
                </c:pt>
                <c:pt idx="3687">
                  <c:v>0.28676334890455002</c:v>
                </c:pt>
                <c:pt idx="3688">
                  <c:v>0.28694388012812011</c:v>
                </c:pt>
                <c:pt idx="3689">
                  <c:v>0.28708286175910991</c:v>
                </c:pt>
                <c:pt idx="3690">
                  <c:v>0.28718655266306992</c:v>
                </c:pt>
                <c:pt idx="3691">
                  <c:v>0.28744113260416992</c:v>
                </c:pt>
                <c:pt idx="3692">
                  <c:v>0.28749912803597</c:v>
                </c:pt>
                <c:pt idx="3693">
                  <c:v>0.28760915675237997</c:v>
                </c:pt>
                <c:pt idx="3694">
                  <c:v>0.2878292141852099</c:v>
                </c:pt>
                <c:pt idx="3695">
                  <c:v>0.2879820619587401</c:v>
                </c:pt>
                <c:pt idx="3696">
                  <c:v>0.28814303993300006</c:v>
                </c:pt>
                <c:pt idx="3697">
                  <c:v>0.28841404662366998</c:v>
                </c:pt>
                <c:pt idx="3698">
                  <c:v>0.2885381676879899</c:v>
                </c:pt>
                <c:pt idx="3699">
                  <c:v>0.28862163774872007</c:v>
                </c:pt>
                <c:pt idx="3700">
                  <c:v>0.28881459451247005</c:v>
                </c:pt>
                <c:pt idx="3701">
                  <c:v>0.28905850053407001</c:v>
                </c:pt>
                <c:pt idx="3702">
                  <c:v>0.28917178133076993</c:v>
                </c:pt>
                <c:pt idx="3703">
                  <c:v>0.28941460332560998</c:v>
                </c:pt>
                <c:pt idx="3704">
                  <c:v>0.28949810230613005</c:v>
                </c:pt>
                <c:pt idx="3705">
                  <c:v>0.28968127390923004</c:v>
                </c:pt>
                <c:pt idx="3706">
                  <c:v>0.28981460920103008</c:v>
                </c:pt>
                <c:pt idx="3707">
                  <c:v>0.29001623817889</c:v>
                </c:pt>
                <c:pt idx="3708">
                  <c:v>0.29008127978464993</c:v>
                </c:pt>
                <c:pt idx="3709">
                  <c:v>0.29020594286236001</c:v>
                </c:pt>
                <c:pt idx="3710">
                  <c:v>0.29041244996064997</c:v>
                </c:pt>
                <c:pt idx="3711">
                  <c:v>0.29057125988138011</c:v>
                </c:pt>
                <c:pt idx="3712">
                  <c:v>0.29069110834438994</c:v>
                </c:pt>
                <c:pt idx="3713">
                  <c:v>0.29080974576917007</c:v>
                </c:pt>
                <c:pt idx="3714">
                  <c:v>0.29103088722874992</c:v>
                </c:pt>
                <c:pt idx="3715">
                  <c:v>0.29111923540990992</c:v>
                </c:pt>
                <c:pt idx="3716">
                  <c:v>0.29137614975265991</c:v>
                </c:pt>
                <c:pt idx="3717">
                  <c:v>0.29147100209439003</c:v>
                </c:pt>
                <c:pt idx="3718">
                  <c:v>0.29162818597498008</c:v>
                </c:pt>
                <c:pt idx="3719">
                  <c:v>0.29189648259874001</c:v>
                </c:pt>
                <c:pt idx="3720">
                  <c:v>0.29200163319471995</c:v>
                </c:pt>
                <c:pt idx="3721">
                  <c:v>0.2921067837907001</c:v>
                </c:pt>
                <c:pt idx="3722">
                  <c:v>0.29229606842101008</c:v>
                </c:pt>
                <c:pt idx="3723">
                  <c:v>0.29255286080353993</c:v>
                </c:pt>
                <c:pt idx="3724">
                  <c:v>0.29273320040450002</c:v>
                </c:pt>
                <c:pt idx="3725">
                  <c:v>0.29285212601764998</c:v>
                </c:pt>
                <c:pt idx="3726">
                  <c:v>0.29306939955594991</c:v>
                </c:pt>
                <c:pt idx="3727">
                  <c:v>0.29319460464703995</c:v>
                </c:pt>
                <c:pt idx="3728">
                  <c:v>0.29335139931251009</c:v>
                </c:pt>
                <c:pt idx="3729">
                  <c:v>0.29354040918433011</c:v>
                </c:pt>
                <c:pt idx="3730">
                  <c:v>0.29372198366707991</c:v>
                </c:pt>
                <c:pt idx="3731">
                  <c:v>0.29398269210350003</c:v>
                </c:pt>
                <c:pt idx="3732">
                  <c:v>0.29413030850858002</c:v>
                </c:pt>
                <c:pt idx="3733">
                  <c:v>0.29431115221259008</c:v>
                </c:pt>
                <c:pt idx="3734">
                  <c:v>0.2944125087149001</c:v>
                </c:pt>
                <c:pt idx="3735">
                  <c:v>0.29458595299691992</c:v>
                </c:pt>
                <c:pt idx="3736">
                  <c:v>0.29478107781420992</c:v>
                </c:pt>
                <c:pt idx="3737">
                  <c:v>0.29494313981522002</c:v>
                </c:pt>
                <c:pt idx="3738">
                  <c:v>0.29507647510703006</c:v>
                </c:pt>
                <c:pt idx="3739">
                  <c:v>0.29516536530157</c:v>
                </c:pt>
                <c:pt idx="3740">
                  <c:v>0.29529328045957004</c:v>
                </c:pt>
                <c:pt idx="3741">
                  <c:v>0.29540927132316996</c:v>
                </c:pt>
                <c:pt idx="3742">
                  <c:v>0.29557562969906992</c:v>
                </c:pt>
                <c:pt idx="3743">
                  <c:v>0.29583651606666006</c:v>
                </c:pt>
                <c:pt idx="3744">
                  <c:v>0.29592147396853008</c:v>
                </c:pt>
                <c:pt idx="3745">
                  <c:v>0.29597621732004997</c:v>
                </c:pt>
                <c:pt idx="3746">
                  <c:v>0.29615954374563991</c:v>
                </c:pt>
                <c:pt idx="3747">
                  <c:v>0.29644885298857004</c:v>
                </c:pt>
                <c:pt idx="3748">
                  <c:v>0.29653828519648995</c:v>
                </c:pt>
                <c:pt idx="3749">
                  <c:v>0.29664939793967005</c:v>
                </c:pt>
                <c:pt idx="3750">
                  <c:v>0.29683259846255994</c:v>
                </c:pt>
                <c:pt idx="3751">
                  <c:v>0.29695671952688008</c:v>
                </c:pt>
                <c:pt idx="3752">
                  <c:v>0.29717135682589002</c:v>
                </c:pt>
                <c:pt idx="3753">
                  <c:v>0.29740611987991006</c:v>
                </c:pt>
                <c:pt idx="3754">
                  <c:v>0.29757244672808003</c:v>
                </c:pt>
                <c:pt idx="3755">
                  <c:v>0.29770252993959989</c:v>
                </c:pt>
                <c:pt idx="3756">
                  <c:v>0.29784074335183996</c:v>
                </c:pt>
                <c:pt idx="3757">
                  <c:v>0.29802556991487994</c:v>
                </c:pt>
                <c:pt idx="3758">
                  <c:v>0.2981090399755999</c:v>
                </c:pt>
                <c:pt idx="3759">
                  <c:v>0.29828898841820006</c:v>
                </c:pt>
                <c:pt idx="3760">
                  <c:v>0.29845050840583998</c:v>
                </c:pt>
                <c:pt idx="3761">
                  <c:v>0.29858734049705005</c:v>
                </c:pt>
                <c:pt idx="3762">
                  <c:v>0.29870465900731991</c:v>
                </c:pt>
                <c:pt idx="3763">
                  <c:v>0.2990131182956699</c:v>
                </c:pt>
                <c:pt idx="3764">
                  <c:v>0.29919740284531993</c:v>
                </c:pt>
                <c:pt idx="3765">
                  <c:v>0.29936705303368005</c:v>
                </c:pt>
                <c:pt idx="3766">
                  <c:v>0.29958006429253992</c:v>
                </c:pt>
                <c:pt idx="3767">
                  <c:v>0.29976489085557989</c:v>
                </c:pt>
                <c:pt idx="3768">
                  <c:v>0.29991340252206</c:v>
                </c:pt>
                <c:pt idx="3769">
                  <c:v>0.30019579149374009</c:v>
                </c:pt>
                <c:pt idx="3770">
                  <c:v>0.30037411389619995</c:v>
                </c:pt>
                <c:pt idx="3771">
                  <c:v>0.30045595791678004</c:v>
                </c:pt>
                <c:pt idx="3772">
                  <c:v>0.30057682690081999</c:v>
                </c:pt>
                <c:pt idx="3773">
                  <c:v>0.30064078447982001</c:v>
                </c:pt>
                <c:pt idx="3774">
                  <c:v>0.30082657051049</c:v>
                </c:pt>
                <c:pt idx="3775">
                  <c:v>0.30090637103666995</c:v>
                </c:pt>
                <c:pt idx="3776">
                  <c:v>0.30098604700373</c:v>
                </c:pt>
                <c:pt idx="3777">
                  <c:v>0.30116491141957002</c:v>
                </c:pt>
                <c:pt idx="3778">
                  <c:v>0.30130095677828006</c:v>
                </c:pt>
                <c:pt idx="3779">
                  <c:v>0.30139334212632996</c:v>
                </c:pt>
                <c:pt idx="3780">
                  <c:v>0.30151342602375997</c:v>
                </c:pt>
                <c:pt idx="3781">
                  <c:v>0.3015519089738401</c:v>
                </c:pt>
                <c:pt idx="3782">
                  <c:v>0.30163700507470992</c:v>
                </c:pt>
                <c:pt idx="3783">
                  <c:v>0.30180828130320991</c:v>
                </c:pt>
                <c:pt idx="3784">
                  <c:v>0.30191017981889989</c:v>
                </c:pt>
                <c:pt idx="3785">
                  <c:v>0.3020440571240901</c:v>
                </c:pt>
                <c:pt idx="3786">
                  <c:v>0.30234758461764</c:v>
                </c:pt>
                <c:pt idx="3787">
                  <c:v>0.30249718031089001</c:v>
                </c:pt>
                <c:pt idx="3788">
                  <c:v>0.30261313321260008</c:v>
                </c:pt>
                <c:pt idx="3789">
                  <c:v>0.30282889250026002</c:v>
                </c:pt>
                <c:pt idx="3790">
                  <c:v>0.30298716040760998</c:v>
                </c:pt>
                <c:pt idx="3791">
                  <c:v>0.30308689086977991</c:v>
                </c:pt>
                <c:pt idx="3792">
                  <c:v>0.30332049863713006</c:v>
                </c:pt>
                <c:pt idx="3793">
                  <c:v>0.30343865755427002</c:v>
                </c:pt>
                <c:pt idx="3794">
                  <c:v>0.30364221475705011</c:v>
                </c:pt>
                <c:pt idx="3795">
                  <c:v>0.30381047873386002</c:v>
                </c:pt>
                <c:pt idx="3796">
                  <c:v>0.30389292280640001</c:v>
                </c:pt>
                <c:pt idx="3797">
                  <c:v>0.30401535979201011</c:v>
                </c:pt>
                <c:pt idx="3798">
                  <c:v>0.30415519924439005</c:v>
                </c:pt>
                <c:pt idx="3799">
                  <c:v>0.30428257238899992</c:v>
                </c:pt>
                <c:pt idx="3800">
                  <c:v>0.30437796674411999</c:v>
                </c:pt>
                <c:pt idx="3801">
                  <c:v>0.30441319761390995</c:v>
                </c:pt>
                <c:pt idx="3802">
                  <c:v>0.30461807867205004</c:v>
                </c:pt>
                <c:pt idx="3803">
                  <c:v>0.30483736359914992</c:v>
                </c:pt>
                <c:pt idx="3804">
                  <c:v>0.30497147139668002</c:v>
                </c:pt>
                <c:pt idx="3805">
                  <c:v>0.30516063406677008</c:v>
                </c:pt>
                <c:pt idx="3806">
                  <c:v>0.30538882170031001</c:v>
                </c:pt>
                <c:pt idx="3807">
                  <c:v>0.3054706657208901</c:v>
                </c:pt>
                <c:pt idx="3808">
                  <c:v>0.30565603429731003</c:v>
                </c:pt>
                <c:pt idx="3809">
                  <c:v>0.3058050879771701</c:v>
                </c:pt>
                <c:pt idx="3810">
                  <c:v>0.30597690621906004</c:v>
                </c:pt>
                <c:pt idx="3811">
                  <c:v>0.30606362836006995</c:v>
                </c:pt>
                <c:pt idx="3812">
                  <c:v>0.30620982945906006</c:v>
                </c:pt>
                <c:pt idx="3813">
                  <c:v>0.30637094994728997</c:v>
                </c:pt>
                <c:pt idx="3814">
                  <c:v>0.30643219745938</c:v>
                </c:pt>
                <c:pt idx="3815">
                  <c:v>0.30665930106616002</c:v>
                </c:pt>
                <c:pt idx="3816">
                  <c:v>0.30679642201043</c:v>
                </c:pt>
                <c:pt idx="3817">
                  <c:v>0.30695957647941996</c:v>
                </c:pt>
                <c:pt idx="3818">
                  <c:v>0.30706906318244998</c:v>
                </c:pt>
                <c:pt idx="3819">
                  <c:v>0.30734982611397998</c:v>
                </c:pt>
                <c:pt idx="3820">
                  <c:v>0.30748211923942992</c:v>
                </c:pt>
                <c:pt idx="3821">
                  <c:v>0.30754928703831008</c:v>
                </c:pt>
                <c:pt idx="3822">
                  <c:v>0.30767937024982994</c:v>
                </c:pt>
                <c:pt idx="3823">
                  <c:v>0.3077601302436499</c:v>
                </c:pt>
                <c:pt idx="3824">
                  <c:v>0.30792460823251</c:v>
                </c:pt>
                <c:pt idx="3825">
                  <c:v>0.30808750632597004</c:v>
                </c:pt>
                <c:pt idx="3826">
                  <c:v>0.30822463571144998</c:v>
                </c:pt>
                <c:pt idx="3827">
                  <c:v>0.30834984080254002</c:v>
                </c:pt>
                <c:pt idx="3828">
                  <c:v>0.30839320187304997</c:v>
                </c:pt>
                <c:pt idx="3829">
                  <c:v>0.30853846145923991</c:v>
                </c:pt>
                <c:pt idx="3830">
                  <c:v>0.30868480507219997</c:v>
                </c:pt>
                <c:pt idx="3831">
                  <c:v>0.30884815668782006</c:v>
                </c:pt>
                <c:pt idx="3832">
                  <c:v>0.30892058089308994</c:v>
                </c:pt>
                <c:pt idx="3833">
                  <c:v>0.30910703349626001</c:v>
                </c:pt>
                <c:pt idx="3834">
                  <c:v>0.30923928476130991</c:v>
                </c:pt>
                <c:pt idx="3835">
                  <c:v>0.30936990998620995</c:v>
                </c:pt>
                <c:pt idx="3836">
                  <c:v>0.30949294702376995</c:v>
                </c:pt>
                <c:pt idx="3837">
                  <c:v>0.30959117391955004</c:v>
                </c:pt>
                <c:pt idx="3838">
                  <c:v>0.30979376445042006</c:v>
                </c:pt>
                <c:pt idx="3839">
                  <c:v>0.3099506292638099</c:v>
                </c:pt>
                <c:pt idx="3840">
                  <c:v>0.31010650617145008</c:v>
                </c:pt>
                <c:pt idx="3841">
                  <c:v>0.31024634562383002</c:v>
                </c:pt>
                <c:pt idx="3842">
                  <c:v>0.31037534480858997</c:v>
                </c:pt>
                <c:pt idx="3843">
                  <c:v>0.31047128117708001</c:v>
                </c:pt>
                <c:pt idx="3844">
                  <c:v>0.31059811230831991</c:v>
                </c:pt>
                <c:pt idx="3845">
                  <c:v>0.31065556572674002</c:v>
                </c:pt>
                <c:pt idx="3846">
                  <c:v>0.31074879202833006</c:v>
                </c:pt>
                <c:pt idx="3847">
                  <c:v>0.31085177457077995</c:v>
                </c:pt>
                <c:pt idx="3848">
                  <c:v>0.31095042100617998</c:v>
                </c:pt>
                <c:pt idx="3849">
                  <c:v>0.31108429831136997</c:v>
                </c:pt>
                <c:pt idx="3850">
                  <c:v>0.31118619682705995</c:v>
                </c:pt>
                <c:pt idx="3851">
                  <c:v>0.31144961533039006</c:v>
                </c:pt>
                <c:pt idx="3852">
                  <c:v>0.31158403464896001</c:v>
                </c:pt>
                <c:pt idx="3853">
                  <c:v>0.31174447060984001</c:v>
                </c:pt>
                <c:pt idx="3854">
                  <c:v>0.31187834791503</c:v>
                </c:pt>
                <c:pt idx="3855">
                  <c:v>0.31209948937461007</c:v>
                </c:pt>
                <c:pt idx="3856">
                  <c:v>0.31220518198396996</c:v>
                </c:pt>
                <c:pt idx="3857">
                  <c:v>0.31231253479713006</c:v>
                </c:pt>
                <c:pt idx="3858">
                  <c:v>0.31250654142400003</c:v>
                </c:pt>
                <c:pt idx="3859">
                  <c:v>0.31267077147853994</c:v>
                </c:pt>
                <c:pt idx="3860">
                  <c:v>0.31278341594110004</c:v>
                </c:pt>
                <c:pt idx="3861">
                  <c:v>0.31291684555366994</c:v>
                </c:pt>
                <c:pt idx="3862">
                  <c:v>0.3130404246046099</c:v>
                </c:pt>
                <c:pt idx="3863">
                  <c:v>0.31318622620419001</c:v>
                </c:pt>
                <c:pt idx="3864">
                  <c:v>0.31332172954952009</c:v>
                </c:pt>
                <c:pt idx="3865">
                  <c:v>0.31351571915362997</c:v>
                </c:pt>
                <c:pt idx="3866">
                  <c:v>0.3135781018788899</c:v>
                </c:pt>
                <c:pt idx="3867">
                  <c:v>0.3137347437461</c:v>
                </c:pt>
                <c:pt idx="3868">
                  <c:v>0.31391794426898989</c:v>
                </c:pt>
                <c:pt idx="3869">
                  <c:v>0.31404260734669998</c:v>
                </c:pt>
                <c:pt idx="3870">
                  <c:v>0.31413962774195991</c:v>
                </c:pt>
                <c:pt idx="3871">
                  <c:v>0.31432716437189989</c:v>
                </c:pt>
                <c:pt idx="3872">
                  <c:v>0.31438678584385005</c:v>
                </c:pt>
                <c:pt idx="3873">
                  <c:v>0.31446320973060993</c:v>
                </c:pt>
                <c:pt idx="3874">
                  <c:v>0.31460901133019004</c:v>
                </c:pt>
                <c:pt idx="3875">
                  <c:v>0.31469573347120994</c:v>
                </c:pt>
                <c:pt idx="3876">
                  <c:v>0.31482852674963002</c:v>
                </c:pt>
                <c:pt idx="3877">
                  <c:v>0.31491416486389001</c:v>
                </c:pt>
                <c:pt idx="3878">
                  <c:v>0.31500978913150002</c:v>
                </c:pt>
                <c:pt idx="3879">
                  <c:v>0.31515915491225011</c:v>
                </c:pt>
                <c:pt idx="3880">
                  <c:v>0.31525509128073992</c:v>
                </c:pt>
                <c:pt idx="3881">
                  <c:v>0.31535319570276998</c:v>
                </c:pt>
                <c:pt idx="3882">
                  <c:v>0.31538192241198004</c:v>
                </c:pt>
                <c:pt idx="3883">
                  <c:v>0.31557433716235006</c:v>
                </c:pt>
                <c:pt idx="3884">
                  <c:v>0.31573477312323006</c:v>
                </c:pt>
                <c:pt idx="3885">
                  <c:v>0.31588057472279996</c:v>
                </c:pt>
                <c:pt idx="3886">
                  <c:v>0.31594236424827993</c:v>
                </c:pt>
                <c:pt idx="3887">
                  <c:v>0.31604155269705991</c:v>
                </c:pt>
                <c:pt idx="3888">
                  <c:v>0.31616404772123996</c:v>
                </c:pt>
                <c:pt idx="3889">
                  <c:v>0.31630280314685999</c:v>
                </c:pt>
                <c:pt idx="3890">
                  <c:v>0.31638921910388995</c:v>
                </c:pt>
                <c:pt idx="3891">
                  <c:v>0.31644968877321</c:v>
                </c:pt>
                <c:pt idx="3892">
                  <c:v>0.31658844419883003</c:v>
                </c:pt>
                <c:pt idx="3893">
                  <c:v>0.31672340553077993</c:v>
                </c:pt>
                <c:pt idx="3894">
                  <c:v>0.31682476203308996</c:v>
                </c:pt>
                <c:pt idx="3895">
                  <c:v>0.31700687852921994</c:v>
                </c:pt>
                <c:pt idx="3896">
                  <c:v>0.31718845301196996</c:v>
                </c:pt>
                <c:pt idx="3897">
                  <c:v>0.3173526830665101</c:v>
                </c:pt>
                <c:pt idx="3898">
                  <c:v>0.31746490663187998</c:v>
                </c:pt>
                <c:pt idx="3899">
                  <c:v>0.31756244224509</c:v>
                </c:pt>
                <c:pt idx="3900">
                  <c:v>0.31765295847977004</c:v>
                </c:pt>
                <c:pt idx="3901">
                  <c:v>0.31784428920337993</c:v>
                </c:pt>
                <c:pt idx="3902">
                  <c:v>0.31800526717764011</c:v>
                </c:pt>
                <c:pt idx="3903">
                  <c:v>0.3181017455595101</c:v>
                </c:pt>
                <c:pt idx="3904">
                  <c:v>0.31816292498296006</c:v>
                </c:pt>
                <c:pt idx="3905">
                  <c:v>0.31828548809578994</c:v>
                </c:pt>
                <c:pt idx="3906">
                  <c:v>0.31835524162765005</c:v>
                </c:pt>
                <c:pt idx="3907">
                  <c:v>0.31846652056515001</c:v>
                </c:pt>
                <c:pt idx="3908">
                  <c:v>0.31861991035206993</c:v>
                </c:pt>
                <c:pt idx="3909">
                  <c:v>0.31868061585078</c:v>
                </c:pt>
                <c:pt idx="3910">
                  <c:v>0.31877655221928003</c:v>
                </c:pt>
                <c:pt idx="3911">
                  <c:v>0.31885893825324008</c:v>
                </c:pt>
                <c:pt idx="3912">
                  <c:v>0.3190670713916699</c:v>
                </c:pt>
                <c:pt idx="3913">
                  <c:v>0.31916300776016993</c:v>
                </c:pt>
                <c:pt idx="3914">
                  <c:v>0.31927520453009994</c:v>
                </c:pt>
                <c:pt idx="3915">
                  <c:v>0.31938089713946005</c:v>
                </c:pt>
                <c:pt idx="3916">
                  <c:v>0.31951694249818008</c:v>
                </c:pt>
                <c:pt idx="3917">
                  <c:v>0.3196020385990499</c:v>
                </c:pt>
                <c:pt idx="3918">
                  <c:v>0.3196822565794899</c:v>
                </c:pt>
                <c:pt idx="3919">
                  <c:v>0.31977765093459998</c:v>
                </c:pt>
                <c:pt idx="3920">
                  <c:v>0.31986003696856002</c:v>
                </c:pt>
                <c:pt idx="3921">
                  <c:v>0.31999662434066001</c:v>
                </c:pt>
                <c:pt idx="3922">
                  <c:v>0.32015543426138993</c:v>
                </c:pt>
                <c:pt idx="3923">
                  <c:v>0.3203028619011199</c:v>
                </c:pt>
                <c:pt idx="3924">
                  <c:v>0.32038795800197994</c:v>
                </c:pt>
                <c:pt idx="3925">
                  <c:v>0.32055598215019998</c:v>
                </c:pt>
                <c:pt idx="3926">
                  <c:v>0.32061668764891005</c:v>
                </c:pt>
                <c:pt idx="3927">
                  <c:v>0.32078904790416995</c:v>
                </c:pt>
                <c:pt idx="3928">
                  <c:v>0.32088769433957998</c:v>
                </c:pt>
                <c:pt idx="3929">
                  <c:v>0.32101940359123993</c:v>
                </c:pt>
                <c:pt idx="3930">
                  <c:v>0.3211832069963001</c:v>
                </c:pt>
                <c:pt idx="3931">
                  <c:v>0.32124488115787009</c:v>
                </c:pt>
                <c:pt idx="3932">
                  <c:v>0.32142802233509005</c:v>
                </c:pt>
                <c:pt idx="3933">
                  <c:v>0.32149123504839006</c:v>
                </c:pt>
                <c:pt idx="3934">
                  <c:v>0.32160206797616997</c:v>
                </c:pt>
                <c:pt idx="3935">
                  <c:v>0.32181995735547009</c:v>
                </c:pt>
                <c:pt idx="3936">
                  <c:v>0.32189475520210009</c:v>
                </c:pt>
                <c:pt idx="3937">
                  <c:v>0.32202267036008991</c:v>
                </c:pt>
                <c:pt idx="3938">
                  <c:v>0.32205790122988009</c:v>
                </c:pt>
                <c:pt idx="3939">
                  <c:v>0.32214679142442004</c:v>
                </c:pt>
                <c:pt idx="3940">
                  <c:v>0.32228717289017994</c:v>
                </c:pt>
                <c:pt idx="3941">
                  <c:v>0.32237714711148002</c:v>
                </c:pt>
                <c:pt idx="3942">
                  <c:v>0.32252078065754008</c:v>
                </c:pt>
                <c:pt idx="3943">
                  <c:v>0.32259883058445005</c:v>
                </c:pt>
                <c:pt idx="3944">
                  <c:v>0.32271698950158001</c:v>
                </c:pt>
                <c:pt idx="3945">
                  <c:v>0.32281184184330991</c:v>
                </c:pt>
                <c:pt idx="3946">
                  <c:v>0.32295276532245998</c:v>
                </c:pt>
                <c:pt idx="3947">
                  <c:v>0.32313162973830001</c:v>
                </c:pt>
                <c:pt idx="3948">
                  <c:v>0.32321238973211996</c:v>
                </c:pt>
                <c:pt idx="3949">
                  <c:v>0.32330398999356991</c:v>
                </c:pt>
                <c:pt idx="3950">
                  <c:v>0.32344545548608994</c:v>
                </c:pt>
                <c:pt idx="3951">
                  <c:v>0.32352513145314998</c:v>
                </c:pt>
                <c:pt idx="3952">
                  <c:v>0.32361835775474002</c:v>
                </c:pt>
                <c:pt idx="3953">
                  <c:v>0.32367310110624992</c:v>
                </c:pt>
                <c:pt idx="3954">
                  <c:v>0.32377770968884989</c:v>
                </c:pt>
                <c:pt idx="3955">
                  <c:v>0.3239115869940401</c:v>
                </c:pt>
                <c:pt idx="3956">
                  <c:v>0.32400535530901009</c:v>
                </c:pt>
                <c:pt idx="3957">
                  <c:v>0.32410170582720998</c:v>
                </c:pt>
                <c:pt idx="3958">
                  <c:v>0.32416633328327005</c:v>
                </c:pt>
                <c:pt idx="3959">
                  <c:v>0.32430205798631007</c:v>
                </c:pt>
                <c:pt idx="3960">
                  <c:v>0.32440062696298</c:v>
                </c:pt>
                <c:pt idx="3961">
                  <c:v>0.32446064654933005</c:v>
                </c:pt>
                <c:pt idx="3962">
                  <c:v>0.32462487660387995</c:v>
                </c:pt>
                <c:pt idx="3963">
                  <c:v>0.32476796813655007</c:v>
                </c:pt>
                <c:pt idx="3964">
                  <c:v>0.32488721108043994</c:v>
                </c:pt>
                <c:pt idx="3965">
                  <c:v>0.32501024811800994</c:v>
                </c:pt>
                <c:pt idx="3966">
                  <c:v>0.3251099785801701</c:v>
                </c:pt>
                <c:pt idx="3967">
                  <c:v>0.32522922152406997</c:v>
                </c:pt>
                <c:pt idx="3968">
                  <c:v>0.32539328084214003</c:v>
                </c:pt>
                <c:pt idx="3969">
                  <c:v>0.32547692163934006</c:v>
                </c:pt>
                <c:pt idx="3970">
                  <c:v>0.32553220700422991</c:v>
                </c:pt>
                <c:pt idx="3971">
                  <c:v>0.32567452384621998</c:v>
                </c:pt>
                <c:pt idx="3972">
                  <c:v>0.32575063839690999</c:v>
                </c:pt>
                <c:pt idx="3973">
                  <c:v>0.32590890630425995</c:v>
                </c:pt>
                <c:pt idx="3974">
                  <c:v>0.32597719999031005</c:v>
                </c:pt>
                <c:pt idx="3975">
                  <c:v>0.3260324853552099</c:v>
                </c:pt>
                <c:pt idx="3976">
                  <c:v>0.32612516964340998</c:v>
                </c:pt>
                <c:pt idx="3977">
                  <c:v>0.32630620211278005</c:v>
                </c:pt>
                <c:pt idx="3978">
                  <c:v>0.32635218556081003</c:v>
                </c:pt>
                <c:pt idx="3979">
                  <c:v>0.32643254070484007</c:v>
                </c:pt>
                <c:pt idx="3980">
                  <c:v>0.32646501203350997</c:v>
                </c:pt>
                <c:pt idx="3981">
                  <c:v>0.32653167967940999</c:v>
                </c:pt>
                <c:pt idx="3982">
                  <c:v>0.32666013685078998</c:v>
                </c:pt>
                <c:pt idx="3983">
                  <c:v>0.32670620798819994</c:v>
                </c:pt>
                <c:pt idx="3984">
                  <c:v>0.32680699567598004</c:v>
                </c:pt>
                <c:pt idx="3985">
                  <c:v>0.3268991647519599</c:v>
                </c:pt>
                <c:pt idx="3986">
                  <c:v>0.32708561735513997</c:v>
                </c:pt>
                <c:pt idx="3987">
                  <c:v>0.32719402003141007</c:v>
                </c:pt>
                <c:pt idx="3988">
                  <c:v>0.32729646056048001</c:v>
                </c:pt>
                <c:pt idx="3989">
                  <c:v>0.32737234243385993</c:v>
                </c:pt>
                <c:pt idx="3990">
                  <c:v>0.32744388820019998</c:v>
                </c:pt>
                <c:pt idx="3991">
                  <c:v>0.32747749302984008</c:v>
                </c:pt>
                <c:pt idx="3992">
                  <c:v>0.32752410618063998</c:v>
                </c:pt>
                <c:pt idx="3993">
                  <c:v>0.32761516442869998</c:v>
                </c:pt>
                <c:pt idx="3994">
                  <c:v>0.32767749596755991</c:v>
                </c:pt>
                <c:pt idx="3995">
                  <c:v>0.32778915072410997</c:v>
                </c:pt>
                <c:pt idx="3996">
                  <c:v>0.32790839366800006</c:v>
                </c:pt>
                <c:pt idx="3997">
                  <c:v>0.32810351848528008</c:v>
                </c:pt>
                <c:pt idx="3998">
                  <c:v>0.32818644653263007</c:v>
                </c:pt>
                <c:pt idx="3999">
                  <c:v>0.32828292491451005</c:v>
                </c:pt>
                <c:pt idx="4000">
                  <c:v>0.32834579846673995</c:v>
                </c:pt>
                <c:pt idx="4001">
                  <c:v>0.32842547443379999</c:v>
                </c:pt>
                <c:pt idx="4002">
                  <c:v>0.32851436462833994</c:v>
                </c:pt>
                <c:pt idx="4003">
                  <c:v>0.32862493535813009</c:v>
                </c:pt>
                <c:pt idx="4004">
                  <c:v>0.32878320326548005</c:v>
                </c:pt>
                <c:pt idx="4005">
                  <c:v>0.3288628792325301</c:v>
                </c:pt>
                <c:pt idx="4006">
                  <c:v>0.32890407224952001</c:v>
                </c:pt>
                <c:pt idx="4007">
                  <c:v>0.32897073989542003</c:v>
                </c:pt>
                <c:pt idx="4008">
                  <c:v>0.32911545746824</c:v>
                </c:pt>
                <c:pt idx="4009">
                  <c:v>0.32914533036704996</c:v>
                </c:pt>
                <c:pt idx="4010">
                  <c:v>0.32923586382932002</c:v>
                </c:pt>
                <c:pt idx="4011">
                  <c:v>0.32928621971957006</c:v>
                </c:pt>
                <c:pt idx="4012">
                  <c:v>0.32936532563702992</c:v>
                </c:pt>
                <c:pt idx="4013">
                  <c:v>0.32948944670136004</c:v>
                </c:pt>
                <c:pt idx="4014">
                  <c:v>0.32963687434108002</c:v>
                </c:pt>
                <c:pt idx="4015">
                  <c:v>0.32971492426798998</c:v>
                </c:pt>
                <c:pt idx="4016">
                  <c:v>0.32980544050268001</c:v>
                </c:pt>
                <c:pt idx="4017">
                  <c:v>0.3298309151315999</c:v>
                </c:pt>
                <c:pt idx="4018">
                  <c:v>0.32994040183462992</c:v>
                </c:pt>
                <c:pt idx="4019">
                  <c:v>0.33008349336730003</c:v>
                </c:pt>
                <c:pt idx="4020">
                  <c:v>0.33019731617737991</c:v>
                </c:pt>
                <c:pt idx="4021">
                  <c:v>0.3302509755021299</c:v>
                </c:pt>
                <c:pt idx="4022">
                  <c:v>0.33031744406786001</c:v>
                </c:pt>
                <c:pt idx="4023">
                  <c:v>0.33041628958343994</c:v>
                </c:pt>
                <c:pt idx="4024">
                  <c:v>0.33051114192517006</c:v>
                </c:pt>
                <c:pt idx="4025">
                  <c:v>0.33058958015562001</c:v>
                </c:pt>
                <c:pt idx="4026">
                  <c:v>0.33064368595260007</c:v>
                </c:pt>
                <c:pt idx="4027">
                  <c:v>0.33075016982633998</c:v>
                </c:pt>
                <c:pt idx="4028">
                  <c:v>0.33085261035541991</c:v>
                </c:pt>
                <c:pt idx="4029">
                  <c:v>0.33100654215571002</c:v>
                </c:pt>
                <c:pt idx="4030">
                  <c:v>0.33111602885874003</c:v>
                </c:pt>
                <c:pt idx="4031">
                  <c:v>0.33115017570177008</c:v>
                </c:pt>
                <c:pt idx="4032">
                  <c:v>0.33122385009244004</c:v>
                </c:pt>
                <c:pt idx="4033">
                  <c:v>0.33131006964925991</c:v>
                </c:pt>
                <c:pt idx="4034">
                  <c:v>0.33137240118811007</c:v>
                </c:pt>
                <c:pt idx="4035">
                  <c:v>0.33143906883402008</c:v>
                </c:pt>
                <c:pt idx="4036">
                  <c:v>0.33153825728280006</c:v>
                </c:pt>
                <c:pt idx="4037">
                  <c:v>0.33159625271460991</c:v>
                </c:pt>
                <c:pt idx="4038">
                  <c:v>0.33167538666828</c:v>
                </c:pt>
                <c:pt idx="4039">
                  <c:v>0.33179029350512002</c:v>
                </c:pt>
                <c:pt idx="4040">
                  <c:v>0.33189815416800994</c:v>
                </c:pt>
                <c:pt idx="4041">
                  <c:v>0.33195614959981001</c:v>
                </c:pt>
                <c:pt idx="4042">
                  <c:v>0.33205154395493008</c:v>
                </c:pt>
                <c:pt idx="4043">
                  <c:v>0.3321236317346401</c:v>
                </c:pt>
                <c:pt idx="4044">
                  <c:v>0.33225479897293009</c:v>
                </c:pt>
                <c:pt idx="4045">
                  <c:v>0.3323268583693999</c:v>
                </c:pt>
                <c:pt idx="4046">
                  <c:v>0.33242489164511002</c:v>
                </c:pt>
                <c:pt idx="4047">
                  <c:v>0.33257621290806005</c:v>
                </c:pt>
                <c:pt idx="4048">
                  <c:v>0.33263529236663003</c:v>
                </c:pt>
                <c:pt idx="4049">
                  <c:v>0.3326932877984301</c:v>
                </c:pt>
                <c:pt idx="4050">
                  <c:v>0.33274911517670991</c:v>
                </c:pt>
                <c:pt idx="4051">
                  <c:v>0.33288516053541994</c:v>
                </c:pt>
                <c:pt idx="4052">
                  <c:v>0.33295887435528004</c:v>
                </c:pt>
                <c:pt idx="4053">
                  <c:v>0.33303584025543009</c:v>
                </c:pt>
                <c:pt idx="4054">
                  <c:v>0.33322120883185002</c:v>
                </c:pt>
                <c:pt idx="4055">
                  <c:v>0.33328299835732</c:v>
                </c:pt>
                <c:pt idx="4056">
                  <c:v>0.33342446384985003</c:v>
                </c:pt>
                <c:pt idx="4057">
                  <c:v>0.3335279884056801</c:v>
                </c:pt>
                <c:pt idx="4058">
                  <c:v>0.33358056370366995</c:v>
                </c:pt>
                <c:pt idx="4059">
                  <c:v>0.33364668933620001</c:v>
                </c:pt>
                <c:pt idx="4060">
                  <c:v>0.33376268019979993</c:v>
                </c:pt>
                <c:pt idx="4061">
                  <c:v>0.3338699988493099</c:v>
                </c:pt>
                <c:pt idx="4062">
                  <c:v>0.33392420018744007</c:v>
                </c:pt>
                <c:pt idx="4063">
                  <c:v>0.33401796850241006</c:v>
                </c:pt>
                <c:pt idx="4064">
                  <c:v>0.33404235910457003</c:v>
                </c:pt>
                <c:pt idx="4065">
                  <c:v>0.33409547641594006</c:v>
                </c:pt>
                <c:pt idx="4066">
                  <c:v>0.33422664365422006</c:v>
                </c:pt>
                <c:pt idx="4067">
                  <c:v>0.33428409707264994</c:v>
                </c:pt>
                <c:pt idx="4068">
                  <c:v>0.33435984351318004</c:v>
                </c:pt>
                <c:pt idx="4069">
                  <c:v>0.33447813786316005</c:v>
                </c:pt>
                <c:pt idx="4070">
                  <c:v>0.33453667530835007</c:v>
                </c:pt>
                <c:pt idx="4071">
                  <c:v>0.33462610751626998</c:v>
                </c:pt>
                <c:pt idx="4072">
                  <c:v>0.33474806052707007</c:v>
                </c:pt>
                <c:pt idx="4073">
                  <c:v>0.33482751045139003</c:v>
                </c:pt>
                <c:pt idx="4074">
                  <c:v>0.33488573192592996</c:v>
                </c:pt>
                <c:pt idx="4075">
                  <c:v>0.33501635715083</c:v>
                </c:pt>
                <c:pt idx="4076">
                  <c:v>0.33507706264954007</c:v>
                </c:pt>
                <c:pt idx="4077">
                  <c:v>0.33515728062998007</c:v>
                </c:pt>
                <c:pt idx="4078">
                  <c:v>0.33522503230264</c:v>
                </c:pt>
                <c:pt idx="4079">
                  <c:v>0.33533126692538007</c:v>
                </c:pt>
                <c:pt idx="4080">
                  <c:v>0.33538275819661001</c:v>
                </c:pt>
                <c:pt idx="4081">
                  <c:v>0.33551555147504009</c:v>
                </c:pt>
                <c:pt idx="4082">
                  <c:v>0.33561961804424989</c:v>
                </c:pt>
                <c:pt idx="4083">
                  <c:v>0.33582233104886994</c:v>
                </c:pt>
                <c:pt idx="4084">
                  <c:v>0.3359273045225899</c:v>
                </c:pt>
                <c:pt idx="4085">
                  <c:v>0.3360342582809801</c:v>
                </c:pt>
                <c:pt idx="4086">
                  <c:v>0.33608087143177001</c:v>
                </c:pt>
                <c:pt idx="4087">
                  <c:v>0.3361811439073199</c:v>
                </c:pt>
                <c:pt idx="4088">
                  <c:v>0.33628900457020006</c:v>
                </c:pt>
                <c:pt idx="4089">
                  <c:v>0.33637407912335004</c:v>
                </c:pt>
                <c:pt idx="4090">
                  <c:v>0.33643751623668994</c:v>
                </c:pt>
                <c:pt idx="4091">
                  <c:v>0.33651448213683999</c:v>
                </c:pt>
                <c:pt idx="4092">
                  <c:v>0.33658927998346</c:v>
                </c:pt>
                <c:pt idx="4093">
                  <c:v>0.33665377957583997</c:v>
                </c:pt>
                <c:pt idx="4094">
                  <c:v>0.33670906494074004</c:v>
                </c:pt>
                <c:pt idx="4095">
                  <c:v>0.33676868641267999</c:v>
                </c:pt>
                <c:pt idx="4096">
                  <c:v>0.33691394599887992</c:v>
                </c:pt>
                <c:pt idx="4097">
                  <c:v>0.33701313444766989</c:v>
                </c:pt>
                <c:pt idx="4098">
                  <c:v>0.33713129336480008</c:v>
                </c:pt>
                <c:pt idx="4099">
                  <c:v>0.33725053630868995</c:v>
                </c:pt>
                <c:pt idx="4100">
                  <c:v>0.33728197308481001</c:v>
                </c:pt>
                <c:pt idx="4101">
                  <c:v>0.33743698891187002</c:v>
                </c:pt>
                <c:pt idx="4102">
                  <c:v>0.33756002594943002</c:v>
                </c:pt>
                <c:pt idx="4103">
                  <c:v>0.33768902513418997</c:v>
                </c:pt>
                <c:pt idx="4104">
                  <c:v>0.33777520526181992</c:v>
                </c:pt>
                <c:pt idx="4105">
                  <c:v>0.33782019237246996</c:v>
                </c:pt>
                <c:pt idx="4106">
                  <c:v>0.33790203639305005</c:v>
                </c:pt>
                <c:pt idx="4107">
                  <c:v>0.3379936366545</c:v>
                </c:pt>
                <c:pt idx="4108">
                  <c:v>0.33810420738428992</c:v>
                </c:pt>
                <c:pt idx="4109">
                  <c:v>0.33818659341825996</c:v>
                </c:pt>
                <c:pt idx="4110">
                  <c:v>0.33824079475638991</c:v>
                </c:pt>
                <c:pt idx="4111">
                  <c:v>0.33836003770028</c:v>
                </c:pt>
                <c:pt idx="4112">
                  <c:v>0.33844133970747992</c:v>
                </c:pt>
                <c:pt idx="4113">
                  <c:v>0.33851451151396006</c:v>
                </c:pt>
                <c:pt idx="4114">
                  <c:v>0.33864351069872001</c:v>
                </c:pt>
                <c:pt idx="4115">
                  <c:v>0.3387253547193001</c:v>
                </c:pt>
                <c:pt idx="4116">
                  <c:v>0.33877847203066991</c:v>
                </c:pt>
                <c:pt idx="4117">
                  <c:v>0.33893077779082992</c:v>
                </c:pt>
                <c:pt idx="4118">
                  <c:v>0.33901587389169996</c:v>
                </c:pt>
                <c:pt idx="4119">
                  <c:v>0.33908365457980993</c:v>
                </c:pt>
                <c:pt idx="4120">
                  <c:v>0.33912373455457989</c:v>
                </c:pt>
                <c:pt idx="4121">
                  <c:v>0.33919528032091995</c:v>
                </c:pt>
                <c:pt idx="4122">
                  <c:v>0.3393847185194101</c:v>
                </c:pt>
                <c:pt idx="4123">
                  <c:v>0.33947333318553996</c:v>
                </c:pt>
                <c:pt idx="4124">
                  <c:v>0.33958173586181006</c:v>
                </c:pt>
                <c:pt idx="4125">
                  <c:v>0.33963160109288992</c:v>
                </c:pt>
                <c:pt idx="4126">
                  <c:v>0.33978282282629002</c:v>
                </c:pt>
                <c:pt idx="4127">
                  <c:v>0.3399129060378101</c:v>
                </c:pt>
                <c:pt idx="4128">
                  <c:v>0.33998738209958002</c:v>
                </c:pt>
                <c:pt idx="4129">
                  <c:v>0.34008906038673992</c:v>
                </c:pt>
                <c:pt idx="4130">
                  <c:v>0.34015681205941006</c:v>
                </c:pt>
                <c:pt idx="4131">
                  <c:v>0.34026629876244008</c:v>
                </c:pt>
                <c:pt idx="4132">
                  <c:v>0.34038499969295</c:v>
                </c:pt>
                <c:pt idx="4133">
                  <c:v>0.34051508290447008</c:v>
                </c:pt>
                <c:pt idx="4134">
                  <c:v>0.34063811994203008</c:v>
                </c:pt>
                <c:pt idx="4135">
                  <c:v>0.34072104798938008</c:v>
                </c:pt>
                <c:pt idx="4136">
                  <c:v>0.34078396942733002</c:v>
                </c:pt>
                <c:pt idx="4137">
                  <c:v>0.34091346273975009</c:v>
                </c:pt>
                <c:pt idx="4138">
                  <c:v>0.34096441199760008</c:v>
                </c:pt>
                <c:pt idx="4139">
                  <c:v>0.34102021355076007</c:v>
                </c:pt>
                <c:pt idx="4140">
                  <c:v>0.34112864205214</c:v>
                </c:pt>
                <c:pt idx="4141">
                  <c:v>0.34130588042783994</c:v>
                </c:pt>
                <c:pt idx="4142">
                  <c:v>0.3413785102209399</c:v>
                </c:pt>
                <c:pt idx="4143">
                  <c:v>0.34146306430841999</c:v>
                </c:pt>
                <c:pt idx="4144">
                  <c:v>0.34156008470367993</c:v>
                </c:pt>
                <c:pt idx="4145">
                  <c:v>0.34162621033620999</c:v>
                </c:pt>
                <c:pt idx="4146">
                  <c:v>0.34173001732296004</c:v>
                </c:pt>
                <c:pt idx="4147">
                  <c:v>0.34181916709995996</c:v>
                </c:pt>
                <c:pt idx="4148">
                  <c:v>0.34196496869954007</c:v>
                </c:pt>
                <c:pt idx="4149">
                  <c:v>0.34208529567020007</c:v>
                </c:pt>
                <c:pt idx="4150">
                  <c:v>0.34211185432588009</c:v>
                </c:pt>
                <c:pt idx="4151">
                  <c:v>0.34216442962386995</c:v>
                </c:pt>
                <c:pt idx="4152">
                  <c:v>0.34227662639380996</c:v>
                </c:pt>
                <c:pt idx="4153">
                  <c:v>0.34239695336445997</c:v>
                </c:pt>
                <c:pt idx="4154">
                  <c:v>0.34247879738505005</c:v>
                </c:pt>
                <c:pt idx="4155">
                  <c:v>0.34253303306223004</c:v>
                </c:pt>
                <c:pt idx="4156">
                  <c:v>0.34259966636908001</c:v>
                </c:pt>
                <c:pt idx="4157">
                  <c:v>0.34263435522549002</c:v>
                </c:pt>
                <c:pt idx="4158">
                  <c:v>0.34265332569383999</c:v>
                </c:pt>
                <c:pt idx="4159">
                  <c:v>0.34284845051112001</c:v>
                </c:pt>
                <c:pt idx="4160">
                  <c:v>0.34291240809011003</c:v>
                </c:pt>
                <c:pt idx="4161">
                  <c:v>0.34306417183689009</c:v>
                </c:pt>
                <c:pt idx="4162">
                  <c:v>0.3431742671115301</c:v>
                </c:pt>
                <c:pt idx="4163">
                  <c:v>0.34325983866755005</c:v>
                </c:pt>
                <c:pt idx="4164">
                  <c:v>0.34334547678180005</c:v>
                </c:pt>
                <c:pt idx="4165">
                  <c:v>0.34341702254814011</c:v>
                </c:pt>
                <c:pt idx="4166">
                  <c:v>0.34357583246887002</c:v>
                </c:pt>
                <c:pt idx="4167">
                  <c:v>0.34361865152599003</c:v>
                </c:pt>
                <c:pt idx="4168">
                  <c:v>0.34377583540658008</c:v>
                </c:pt>
                <c:pt idx="4169">
                  <c:v>0.34379751594183006</c:v>
                </c:pt>
                <c:pt idx="4170">
                  <c:v>0.34393518734068995</c:v>
                </c:pt>
                <c:pt idx="4171">
                  <c:v>0.34397909042458008</c:v>
                </c:pt>
                <c:pt idx="4172">
                  <c:v>0.34412406491388992</c:v>
                </c:pt>
                <c:pt idx="4173">
                  <c:v>0.34420239993768997</c:v>
                </c:pt>
                <c:pt idx="4174">
                  <c:v>0.34435548772867008</c:v>
                </c:pt>
                <c:pt idx="4175">
                  <c:v>0.34440023482187998</c:v>
                </c:pt>
                <c:pt idx="4176">
                  <c:v>0.344507011458</c:v>
                </c:pt>
                <c:pt idx="4177">
                  <c:v>0.3445590447426099</c:v>
                </c:pt>
                <c:pt idx="4178">
                  <c:v>0.34470430432881005</c:v>
                </c:pt>
                <c:pt idx="4179">
                  <c:v>0.34481812713888993</c:v>
                </c:pt>
                <c:pt idx="4180">
                  <c:v>0.34488479478478995</c:v>
                </c:pt>
                <c:pt idx="4181">
                  <c:v>0.34495146243068997</c:v>
                </c:pt>
                <c:pt idx="4182">
                  <c:v>0.34505444497315008</c:v>
                </c:pt>
                <c:pt idx="4183">
                  <c:v>0.34514658724797997</c:v>
                </c:pt>
                <c:pt idx="4184">
                  <c:v>0.34535309434625994</c:v>
                </c:pt>
                <c:pt idx="4185">
                  <c:v>0.34543873246050993</c:v>
                </c:pt>
                <c:pt idx="4186">
                  <c:v>0.34555472332412007</c:v>
                </c:pt>
                <c:pt idx="4187">
                  <c:v>0.34567613432153999</c:v>
                </c:pt>
                <c:pt idx="4188">
                  <c:v>0.34578345297103996</c:v>
                </c:pt>
                <c:pt idx="4189">
                  <c:v>0.34592817054385994</c:v>
                </c:pt>
                <c:pt idx="4190">
                  <c:v>0.34598725000242991</c:v>
                </c:pt>
                <c:pt idx="4191">
                  <c:v>0.34607993429063</c:v>
                </c:pt>
                <c:pt idx="4192">
                  <c:v>0.34612763146819003</c:v>
                </c:pt>
                <c:pt idx="4193">
                  <c:v>0.34624416434517991</c:v>
                </c:pt>
                <c:pt idx="4194">
                  <c:v>0.3463298024594299</c:v>
                </c:pt>
                <c:pt idx="4195">
                  <c:v>0.34638097305900994</c:v>
                </c:pt>
                <c:pt idx="4196">
                  <c:v>0.34653956163801003</c:v>
                </c:pt>
                <c:pt idx="4197">
                  <c:v>0.34664362820722006</c:v>
                </c:pt>
                <c:pt idx="4198">
                  <c:v>0.34673522846867</c:v>
                </c:pt>
                <c:pt idx="4199">
                  <c:v>0.34677696349903009</c:v>
                </c:pt>
                <c:pt idx="4200">
                  <c:v>0.34687289986752989</c:v>
                </c:pt>
                <c:pt idx="4201">
                  <c:v>0.34697696643673992</c:v>
                </c:pt>
                <c:pt idx="4202">
                  <c:v>0.34710416935521993</c:v>
                </c:pt>
                <c:pt idx="4203">
                  <c:v>0.34723442279288008</c:v>
                </c:pt>
                <c:pt idx="4204">
                  <c:v>0.34737697231217002</c:v>
                </c:pt>
                <c:pt idx="4205">
                  <c:v>0.34744309794469008</c:v>
                </c:pt>
                <c:pt idx="4206">
                  <c:v>0.34754608048713997</c:v>
                </c:pt>
                <c:pt idx="4207">
                  <c:v>0.34766183405473994</c:v>
                </c:pt>
                <c:pt idx="4208">
                  <c:v>0.34777486695732995</c:v>
                </c:pt>
                <c:pt idx="4209">
                  <c:v>0.34786207428845994</c:v>
                </c:pt>
                <c:pt idx="4210">
                  <c:v>0.34791519159982998</c:v>
                </c:pt>
                <c:pt idx="4211">
                  <c:v>0.34798131723236003</c:v>
                </c:pt>
                <c:pt idx="4212">
                  <c:v>0.34806695534661003</c:v>
                </c:pt>
                <c:pt idx="4213">
                  <c:v>0.34816126567495997</c:v>
                </c:pt>
                <c:pt idx="4214">
                  <c:v>0.34823985761524989</c:v>
                </c:pt>
                <c:pt idx="4215">
                  <c:v>0.34836038810677006</c:v>
                </c:pt>
                <c:pt idx="4216">
                  <c:v>0.34841709599095005</c:v>
                </c:pt>
                <c:pt idx="4217">
                  <c:v>0.3485179104798799</c:v>
                </c:pt>
                <c:pt idx="4218">
                  <c:v>0.34869298080205002</c:v>
                </c:pt>
                <c:pt idx="4219">
                  <c:v>0.34881547582623007</c:v>
                </c:pt>
                <c:pt idx="4220">
                  <c:v>0.34886967716436001</c:v>
                </c:pt>
                <c:pt idx="4221">
                  <c:v>0.34891845836867996</c:v>
                </c:pt>
                <c:pt idx="4222">
                  <c:v>0.34898024789415993</c:v>
                </c:pt>
                <c:pt idx="4223">
                  <c:v>0.34905775580768994</c:v>
                </c:pt>
                <c:pt idx="4224">
                  <c:v>0.34909786479790994</c:v>
                </c:pt>
                <c:pt idx="4225">
                  <c:v>0.34925017055805996</c:v>
                </c:pt>
                <c:pt idx="4226">
                  <c:v>0.34933906075259991</c:v>
                </c:pt>
                <c:pt idx="4227">
                  <c:v>0.34941114853231992</c:v>
                </c:pt>
                <c:pt idx="4228">
                  <c:v>0.34955152999808003</c:v>
                </c:pt>
                <c:pt idx="4229">
                  <c:v>0.34975586904284994</c:v>
                </c:pt>
                <c:pt idx="4230">
                  <c:v>0.34978784783233996</c:v>
                </c:pt>
                <c:pt idx="4231">
                  <c:v>0.34986698178602005</c:v>
                </c:pt>
                <c:pt idx="4232">
                  <c:v>0.35002741774689006</c:v>
                </c:pt>
                <c:pt idx="4233">
                  <c:v>0.35012389612877004</c:v>
                </c:pt>
                <c:pt idx="4234">
                  <c:v>0.350239344979</c:v>
                </c:pt>
                <c:pt idx="4235">
                  <c:v>0.35031089074533006</c:v>
                </c:pt>
                <c:pt idx="4236">
                  <c:v>0.35039002469900993</c:v>
                </c:pt>
                <c:pt idx="4237">
                  <c:v>0.35050818361613989</c:v>
                </c:pt>
                <c:pt idx="4238">
                  <c:v>0.35055913287398011</c:v>
                </c:pt>
                <c:pt idx="4239">
                  <c:v>0.35062634253327007</c:v>
                </c:pt>
                <c:pt idx="4240">
                  <c:v>0.35073582923630009</c:v>
                </c:pt>
                <c:pt idx="4241">
                  <c:v>0.35080845902940005</c:v>
                </c:pt>
                <c:pt idx="4242">
                  <c:v>0.35089734922394</c:v>
                </c:pt>
                <c:pt idx="4243">
                  <c:v>0.35093691620077005</c:v>
                </c:pt>
                <c:pt idx="4244">
                  <c:v>0.35105073901085992</c:v>
                </c:pt>
                <c:pt idx="4245">
                  <c:v>0.35111578061661008</c:v>
                </c:pt>
                <c:pt idx="4246">
                  <c:v>0.35119328853015008</c:v>
                </c:pt>
                <c:pt idx="4247">
                  <c:v>0.35128163671130008</c:v>
                </c:pt>
                <c:pt idx="4248">
                  <c:v>0.3514144192806099</c:v>
                </c:pt>
                <c:pt idx="4249">
                  <c:v>0.35159600447247996</c:v>
                </c:pt>
                <c:pt idx="4250">
                  <c:v>0.35168066265779996</c:v>
                </c:pt>
                <c:pt idx="4251">
                  <c:v>0.35177869593351008</c:v>
                </c:pt>
                <c:pt idx="4252">
                  <c:v>0.35188814968501991</c:v>
                </c:pt>
                <c:pt idx="4253">
                  <c:v>0.35193747290272004</c:v>
                </c:pt>
                <c:pt idx="4254">
                  <c:v>0.35197636958780998</c:v>
                </c:pt>
                <c:pt idx="4255">
                  <c:v>0.3520838165156801</c:v>
                </c:pt>
                <c:pt idx="4256">
                  <c:v>0.35217595879051</c:v>
                </c:pt>
                <c:pt idx="4257">
                  <c:v>0.35229243315430003</c:v>
                </c:pt>
                <c:pt idx="4258">
                  <c:v>0.35239818427684999</c:v>
                </c:pt>
                <c:pt idx="4259">
                  <c:v>0.35254994802363004</c:v>
                </c:pt>
                <c:pt idx="4260">
                  <c:v>0.35261227956247998</c:v>
                </c:pt>
                <c:pt idx="4261">
                  <c:v>0.35267461110132992</c:v>
                </c:pt>
                <c:pt idx="4262">
                  <c:v>0.35277000545644999</c:v>
                </c:pt>
                <c:pt idx="4263">
                  <c:v>0.35288328625314991</c:v>
                </c:pt>
                <c:pt idx="4264">
                  <c:v>0.35299223094279997</c:v>
                </c:pt>
                <c:pt idx="4265">
                  <c:v>0.35305564650841004</c:v>
                </c:pt>
                <c:pt idx="4266">
                  <c:v>0.35313723356845994</c:v>
                </c:pt>
                <c:pt idx="4267">
                  <c:v>0.35318247763963995</c:v>
                </c:pt>
                <c:pt idx="4268">
                  <c:v>0.35325944353979</c:v>
                </c:pt>
                <c:pt idx="4269">
                  <c:v>0.35336513614915011</c:v>
                </c:pt>
                <c:pt idx="4270">
                  <c:v>0.35344156003591998</c:v>
                </c:pt>
                <c:pt idx="4271">
                  <c:v>0.35353532835088997</c:v>
                </c:pt>
                <c:pt idx="4272">
                  <c:v>0.35360199599679998</c:v>
                </c:pt>
                <c:pt idx="4273">
                  <c:v>0.35364318901377989</c:v>
                </c:pt>
                <c:pt idx="4274">
                  <c:v>0.35378436032831995</c:v>
                </c:pt>
                <c:pt idx="4275">
                  <c:v>0.35390172939667996</c:v>
                </c:pt>
                <c:pt idx="4276">
                  <c:v>0.35398032133697011</c:v>
                </c:pt>
                <c:pt idx="4277">
                  <c:v>0.35406216535754997</c:v>
                </c:pt>
                <c:pt idx="4278">
                  <c:v>0.35417598816763007</c:v>
                </c:pt>
                <c:pt idx="4279">
                  <c:v>0.35424861796073004</c:v>
                </c:pt>
                <c:pt idx="4280">
                  <c:v>0.35434021822217998</c:v>
                </c:pt>
                <c:pt idx="4281">
                  <c:v>0.35447734760764993</c:v>
                </c:pt>
                <c:pt idx="4282">
                  <c:v>0.3545234187450701</c:v>
                </c:pt>
                <c:pt idx="4283">
                  <c:v>0.35462585927414003</c:v>
                </c:pt>
                <c:pt idx="4284">
                  <c:v>0.35467735054536997</c:v>
                </c:pt>
                <c:pt idx="4285">
                  <c:v>0.35479388342235008</c:v>
                </c:pt>
                <c:pt idx="4286">
                  <c:v>0.3548386198179001</c:v>
                </c:pt>
                <c:pt idx="4287">
                  <c:v>0.35487952153660007</c:v>
                </c:pt>
                <c:pt idx="4288">
                  <c:v>0.35503887347071994</c:v>
                </c:pt>
                <c:pt idx="4289">
                  <c:v>0.35508386058136998</c:v>
                </c:pt>
                <c:pt idx="4290">
                  <c:v>0.35517004070899993</c:v>
                </c:pt>
                <c:pt idx="4291">
                  <c:v>0.35524104446195004</c:v>
                </c:pt>
                <c:pt idx="4292">
                  <c:v>0.35531746834871991</c:v>
                </c:pt>
                <c:pt idx="4293">
                  <c:v>0.35547503255857005</c:v>
                </c:pt>
                <c:pt idx="4294">
                  <c:v>0.355603600789</c:v>
                </c:pt>
                <c:pt idx="4295">
                  <c:v>0.3556573107388199</c:v>
                </c:pt>
                <c:pt idx="4296">
                  <c:v>0.35571205409033002</c:v>
                </c:pt>
                <c:pt idx="4297">
                  <c:v>0.3558448473687601</c:v>
                </c:pt>
                <c:pt idx="4298">
                  <c:v>0.3559223552822901</c:v>
                </c:pt>
                <c:pt idx="4299">
                  <c:v>0.35603888815927998</c:v>
                </c:pt>
                <c:pt idx="4300">
                  <c:v>0.35611964815309993</c:v>
                </c:pt>
                <c:pt idx="4301">
                  <c:v>0.3562350970033199</c:v>
                </c:pt>
                <c:pt idx="4302">
                  <c:v>0.35632236115771998</c:v>
                </c:pt>
                <c:pt idx="4303">
                  <c:v>0.35638198262965992</c:v>
                </c:pt>
                <c:pt idx="4304">
                  <c:v>0.35650068356018005</c:v>
                </c:pt>
                <c:pt idx="4305">
                  <c:v>0.35659228382162</c:v>
                </c:pt>
                <c:pt idx="4306">
                  <c:v>0.35666762368162996</c:v>
                </c:pt>
                <c:pt idx="4307">
                  <c:v>0.35676030796984004</c:v>
                </c:pt>
                <c:pt idx="4308">
                  <c:v>0.35680421105371996</c:v>
                </c:pt>
                <c:pt idx="4309">
                  <c:v>0.35696735708150995</c:v>
                </c:pt>
                <c:pt idx="4310">
                  <c:v>0.35710611250712998</c:v>
                </c:pt>
                <c:pt idx="4311">
                  <c:v>0.35716139787202006</c:v>
                </c:pt>
                <c:pt idx="4312">
                  <c:v>0.35724269987921997</c:v>
                </c:pt>
                <c:pt idx="4313">
                  <c:v>0.35728822900325996</c:v>
                </c:pt>
                <c:pt idx="4314">
                  <c:v>0.35742156429506</c:v>
                </c:pt>
                <c:pt idx="4315">
                  <c:v>0.35750720240931</c:v>
                </c:pt>
                <c:pt idx="4316">
                  <c:v>0.35752569583403004</c:v>
                </c:pt>
                <c:pt idx="4317">
                  <c:v>0.35762427729968005</c:v>
                </c:pt>
                <c:pt idx="4318">
                  <c:v>0.35774568829709996</c:v>
                </c:pt>
                <c:pt idx="4319">
                  <c:v>0.35781994413034002</c:v>
                </c:pt>
                <c:pt idx="4320">
                  <c:v>0.35789907808402011</c:v>
                </c:pt>
                <c:pt idx="4321">
                  <c:v>0.35797062385035994</c:v>
                </c:pt>
                <c:pt idx="4322">
                  <c:v>0.35806059807166002</c:v>
                </c:pt>
                <c:pt idx="4323">
                  <c:v>0.35819284933669993</c:v>
                </c:pt>
                <c:pt idx="4324">
                  <c:v>0.35828499161153005</c:v>
                </c:pt>
                <c:pt idx="4325">
                  <c:v>0.35834461308347998</c:v>
                </c:pt>
                <c:pt idx="4326">
                  <c:v>0.35838255402016994</c:v>
                </c:pt>
                <c:pt idx="4327">
                  <c:v>0.35850288099082994</c:v>
                </c:pt>
                <c:pt idx="4328">
                  <c:v>0.35854678407471008</c:v>
                </c:pt>
                <c:pt idx="4329">
                  <c:v>0.35865301869745991</c:v>
                </c:pt>
                <c:pt idx="4330">
                  <c:v>0.35872077037012007</c:v>
                </c:pt>
                <c:pt idx="4331">
                  <c:v>0.35877171962797005</c:v>
                </c:pt>
                <c:pt idx="4332">
                  <c:v>0.35882537895272004</c:v>
                </c:pt>
                <c:pt idx="4333">
                  <c:v>0.35889313062538997</c:v>
                </c:pt>
                <c:pt idx="4334">
                  <c:v>0.35894841599028005</c:v>
                </c:pt>
                <c:pt idx="4335">
                  <c:v>0.35906874296094005</c:v>
                </c:pt>
                <c:pt idx="4336">
                  <c:v>0.35917985570410993</c:v>
                </c:pt>
                <c:pt idx="4337">
                  <c:v>0.35932132119663995</c:v>
                </c:pt>
                <c:pt idx="4338">
                  <c:v>0.3594037072306</c:v>
                </c:pt>
                <c:pt idx="4339">
                  <c:v>0.3594943968625901</c:v>
                </c:pt>
                <c:pt idx="4340">
                  <c:v>0.35954517272313002</c:v>
                </c:pt>
                <c:pt idx="4341">
                  <c:v>0.35964436117192</c:v>
                </c:pt>
                <c:pt idx="4342">
                  <c:v>0.35972186908545001</c:v>
                </c:pt>
                <c:pt idx="4343">
                  <c:v>0.35981238532013005</c:v>
                </c:pt>
                <c:pt idx="4344">
                  <c:v>0.35987851095265011</c:v>
                </c:pt>
                <c:pt idx="4345">
                  <c:v>0.35998402754017</c:v>
                </c:pt>
                <c:pt idx="4346">
                  <c:v>0.36004870315438997</c:v>
                </c:pt>
                <c:pt idx="4347">
                  <c:v>0.36020426099483993</c:v>
                </c:pt>
                <c:pt idx="4348">
                  <c:v>0.36025466823929997</c:v>
                </c:pt>
                <c:pt idx="4349">
                  <c:v>0.36034991129596006</c:v>
                </c:pt>
                <c:pt idx="4350">
                  <c:v>0.36039125561139995</c:v>
                </c:pt>
                <c:pt idx="4351">
                  <c:v>0.36042973856147009</c:v>
                </c:pt>
                <c:pt idx="4352">
                  <c:v>0.36057283009413998</c:v>
                </c:pt>
                <c:pt idx="4353">
                  <c:v>0.36063787169989991</c:v>
                </c:pt>
                <c:pt idx="4354">
                  <c:v>0.36080311430824996</c:v>
                </c:pt>
                <c:pt idx="4355">
                  <c:v>0.3609321849659699</c:v>
                </c:pt>
                <c:pt idx="4356">
                  <c:v>0.36103462549504006</c:v>
                </c:pt>
                <c:pt idx="4357">
                  <c:v>0.36113489797058995</c:v>
                </c:pt>
                <c:pt idx="4358">
                  <c:v>0.36123029232570003</c:v>
                </c:pt>
                <c:pt idx="4359">
                  <c:v>0.36127636346311998</c:v>
                </c:pt>
                <c:pt idx="4360">
                  <c:v>0.36136633768442006</c:v>
                </c:pt>
                <c:pt idx="4361">
                  <c:v>0.36150997123046991</c:v>
                </c:pt>
                <c:pt idx="4362">
                  <c:v>0.3616438485356599</c:v>
                </c:pt>
                <c:pt idx="4363">
                  <c:v>0.36175767134574</c:v>
                </c:pt>
                <c:pt idx="4364">
                  <c:v>0.36184547751352003</c:v>
                </c:pt>
                <c:pt idx="4365">
                  <c:v>0.36190835106574992</c:v>
                </c:pt>
                <c:pt idx="4366">
                  <c:v>0.36198260689899997</c:v>
                </c:pt>
                <c:pt idx="4367">
                  <c:v>0.36207149709352993</c:v>
                </c:pt>
                <c:pt idx="4368">
                  <c:v>0.36213653869929008</c:v>
                </c:pt>
                <c:pt idx="4369">
                  <c:v>0.3622752941249201</c:v>
                </c:pt>
                <c:pt idx="4370">
                  <c:v>0.36237014646665</c:v>
                </c:pt>
                <c:pt idx="4371">
                  <c:v>0.36243518807240993</c:v>
                </c:pt>
                <c:pt idx="4372">
                  <c:v>0.36250185571830995</c:v>
                </c:pt>
                <c:pt idx="4373">
                  <c:v>0.36263248094321998</c:v>
                </c:pt>
                <c:pt idx="4374">
                  <c:v>0.36268776630811006</c:v>
                </c:pt>
                <c:pt idx="4375">
                  <c:v>0.3627164930173199</c:v>
                </c:pt>
                <c:pt idx="4376">
                  <c:v>0.36284332414856002</c:v>
                </c:pt>
                <c:pt idx="4377">
                  <c:v>0.36290294562049996</c:v>
                </c:pt>
                <c:pt idx="4378">
                  <c:v>0.36305362534050989</c:v>
                </c:pt>
                <c:pt idx="4379">
                  <c:v>0.36311270479908009</c:v>
                </c:pt>
                <c:pt idx="4380">
                  <c:v>0.36324170398384004</c:v>
                </c:pt>
                <c:pt idx="4381">
                  <c:v>0.36335173270025001</c:v>
                </c:pt>
                <c:pt idx="4382">
                  <c:v>0.36342761457362993</c:v>
                </c:pt>
                <c:pt idx="4383">
                  <c:v>0.36363195361840006</c:v>
                </c:pt>
                <c:pt idx="4384">
                  <c:v>0.36376041078977006</c:v>
                </c:pt>
                <c:pt idx="4385">
                  <c:v>0.36380919199409001</c:v>
                </c:pt>
                <c:pt idx="4386">
                  <c:v>0.36393493909856001</c:v>
                </c:pt>
                <c:pt idx="4387">
                  <c:v>0.36401569909237996</c:v>
                </c:pt>
                <c:pt idx="4388">
                  <c:v>0.36406773237699008</c:v>
                </c:pt>
                <c:pt idx="4389">
                  <c:v>0.36418968538778995</c:v>
                </c:pt>
                <c:pt idx="4390">
                  <c:v>0.36421949612375992</c:v>
                </c:pt>
                <c:pt idx="4391">
                  <c:v>0.36426339920765005</c:v>
                </c:pt>
                <c:pt idx="4392">
                  <c:v>0.36436713279613997</c:v>
                </c:pt>
                <c:pt idx="4393">
                  <c:v>0.36439673449946008</c:v>
                </c:pt>
                <c:pt idx="4394">
                  <c:v>0.36444605771715999</c:v>
                </c:pt>
                <c:pt idx="4395">
                  <c:v>0.36462709018653006</c:v>
                </c:pt>
                <c:pt idx="4396">
                  <c:v>0.36466819673574991</c:v>
                </c:pt>
                <c:pt idx="4397">
                  <c:v>0.36475283729100005</c:v>
                </c:pt>
                <c:pt idx="4398">
                  <c:v>0.36483684936509997</c:v>
                </c:pt>
                <c:pt idx="4399">
                  <c:v>0.36500324747316992</c:v>
                </c:pt>
                <c:pt idx="4400">
                  <c:v>0.36508175787699004</c:v>
                </c:pt>
                <c:pt idx="4401">
                  <c:v>0.36517614974182</c:v>
                </c:pt>
                <c:pt idx="4402">
                  <c:v>0.36526395590960004</c:v>
                </c:pt>
                <c:pt idx="4403">
                  <c:v>0.36535880825132994</c:v>
                </c:pt>
                <c:pt idx="4404">
                  <c:v>0.36543902623176994</c:v>
                </c:pt>
                <c:pt idx="4405">
                  <c:v>0.36554255078760001</c:v>
                </c:pt>
                <c:pt idx="4406">
                  <c:v>0.36560488232645993</c:v>
                </c:pt>
                <c:pt idx="4407">
                  <c:v>0.36568817136387999</c:v>
                </c:pt>
                <c:pt idx="4408">
                  <c:v>0.36580488526416999</c:v>
                </c:pt>
                <c:pt idx="4409">
                  <c:v>0.36585095640157994</c:v>
                </c:pt>
                <c:pt idx="4410">
                  <c:v>0.36590082163266002</c:v>
                </c:pt>
                <c:pt idx="4411">
                  <c:v>0.36599513196101996</c:v>
                </c:pt>
                <c:pt idx="4412">
                  <c:v>0.36603524095123996</c:v>
                </c:pt>
                <c:pt idx="4413">
                  <c:v>0.36613063530635004</c:v>
                </c:pt>
                <c:pt idx="4414">
                  <c:v>0.36624066402276001</c:v>
                </c:pt>
                <c:pt idx="4415">
                  <c:v>0.36636099099342001</c:v>
                </c:pt>
                <c:pt idx="4416">
                  <c:v>0.36652630507472006</c:v>
                </c:pt>
                <c:pt idx="4417">
                  <c:v>0.36660814909530992</c:v>
                </c:pt>
                <c:pt idx="4418">
                  <c:v>0.36667319070107007</c:v>
                </c:pt>
                <c:pt idx="4419">
                  <c:v>0.36676370693574989</c:v>
                </c:pt>
                <c:pt idx="4420">
                  <c:v>0.36682007632741009</c:v>
                </c:pt>
                <c:pt idx="4421">
                  <c:v>0.36689108008035998</c:v>
                </c:pt>
                <c:pt idx="4422">
                  <c:v>0.36692360088323994</c:v>
                </c:pt>
                <c:pt idx="4423">
                  <c:v>0.36699406262282008</c:v>
                </c:pt>
                <c:pt idx="4424">
                  <c:v>0.3670791587236899</c:v>
                </c:pt>
                <c:pt idx="4425">
                  <c:v>0.36711547362024</c:v>
                </c:pt>
                <c:pt idx="4426">
                  <c:v>0.36720327978801004</c:v>
                </c:pt>
                <c:pt idx="4427">
                  <c:v>0.36725585508599989</c:v>
                </c:pt>
                <c:pt idx="4428">
                  <c:v>0.36734257722702002</c:v>
                </c:pt>
                <c:pt idx="4429">
                  <c:v>0.3674379715821301</c:v>
                </c:pt>
                <c:pt idx="4430">
                  <c:v>0.36749134079575008</c:v>
                </c:pt>
                <c:pt idx="4431">
                  <c:v>0.36752902983019009</c:v>
                </c:pt>
                <c:pt idx="4432">
                  <c:v>0.36764989881423005</c:v>
                </c:pt>
                <c:pt idx="4433">
                  <c:v>0.36770139008545999</c:v>
                </c:pt>
                <c:pt idx="4434">
                  <c:v>0.36779624242718989</c:v>
                </c:pt>
                <c:pt idx="4435">
                  <c:v>0.36788838470202001</c:v>
                </c:pt>
                <c:pt idx="4436">
                  <c:v>0.3680157578466301</c:v>
                </c:pt>
                <c:pt idx="4437">
                  <c:v>0.36803527032836003</c:v>
                </c:pt>
                <c:pt idx="4438">
                  <c:v>0.36817294172721993</c:v>
                </c:pt>
                <c:pt idx="4439">
                  <c:v>0.36822009689140001</c:v>
                </c:pt>
                <c:pt idx="4440">
                  <c:v>0.3682992308450701</c:v>
                </c:pt>
                <c:pt idx="4441">
                  <c:v>0.36833391970148011</c:v>
                </c:pt>
                <c:pt idx="4442">
                  <c:v>0.36842551996292006</c:v>
                </c:pt>
                <c:pt idx="4443">
                  <c:v>0.36852958653214007</c:v>
                </c:pt>
                <c:pt idx="4444">
                  <c:v>0.36860492639214004</c:v>
                </c:pt>
                <c:pt idx="4445">
                  <c:v>0.36866563189085011</c:v>
                </c:pt>
                <c:pt idx="4446">
                  <c:v>0.36870736692121997</c:v>
                </c:pt>
                <c:pt idx="4447">
                  <c:v>0.3687679161838</c:v>
                </c:pt>
                <c:pt idx="4448">
                  <c:v>0.36885371053418003</c:v>
                </c:pt>
                <c:pt idx="4449">
                  <c:v>0.36895398300971993</c:v>
                </c:pt>
                <c:pt idx="4450">
                  <c:v>0.36900655830771001</c:v>
                </c:pt>
                <c:pt idx="4451">
                  <c:v>0.36910086863606995</c:v>
                </c:pt>
                <c:pt idx="4452">
                  <c:v>0.3691509423703101</c:v>
                </c:pt>
                <c:pt idx="4453">
                  <c:v>0.36924629714122004</c:v>
                </c:pt>
                <c:pt idx="4454">
                  <c:v>0.36936200854861001</c:v>
                </c:pt>
                <c:pt idx="4455">
                  <c:v>0.36943908498602007</c:v>
                </c:pt>
                <c:pt idx="4456">
                  <c:v>0.36953664739465997</c:v>
                </c:pt>
                <c:pt idx="4457">
                  <c:v>0.36957513034473011</c:v>
                </c:pt>
                <c:pt idx="4458">
                  <c:v>0.36961090322790002</c:v>
                </c:pt>
                <c:pt idx="4459">
                  <c:v>0.36974478053309001</c:v>
                </c:pt>
                <c:pt idx="4460">
                  <c:v>0.36976646106833999</c:v>
                </c:pt>
                <c:pt idx="4461">
                  <c:v>0.36982913978585996</c:v>
                </c:pt>
                <c:pt idx="4462">
                  <c:v>0.36987919985165996</c:v>
                </c:pt>
                <c:pt idx="4463">
                  <c:v>0.3699252709890799</c:v>
                </c:pt>
                <c:pt idx="4464">
                  <c:v>0.37000006883569991</c:v>
                </c:pt>
                <c:pt idx="4465">
                  <c:v>0.37007757674922992</c:v>
                </c:pt>
                <c:pt idx="4466">
                  <c:v>0.3700992572844799</c:v>
                </c:pt>
                <c:pt idx="4467">
                  <c:v>0.37019302559945011</c:v>
                </c:pt>
                <c:pt idx="4468">
                  <c:v>0.37022823700118002</c:v>
                </c:pt>
                <c:pt idx="4469">
                  <c:v>0.37035671364062006</c:v>
                </c:pt>
                <c:pt idx="4470">
                  <c:v>0.37044614584853996</c:v>
                </c:pt>
                <c:pt idx="4471">
                  <c:v>0.37051931765502011</c:v>
                </c:pt>
                <c:pt idx="4472">
                  <c:v>0.37060278771574007</c:v>
                </c:pt>
                <c:pt idx="4473">
                  <c:v>0.37067108140178995</c:v>
                </c:pt>
                <c:pt idx="4474">
                  <c:v>0.37077135387734006</c:v>
                </c:pt>
                <c:pt idx="4475">
                  <c:v>0.37081579897460992</c:v>
                </c:pt>
                <c:pt idx="4476">
                  <c:v>0.37091878151706004</c:v>
                </c:pt>
                <c:pt idx="4477">
                  <c:v>0.37101580191231998</c:v>
                </c:pt>
                <c:pt idx="4478">
                  <c:v>0.37105696638652996</c:v>
                </c:pt>
                <c:pt idx="4479">
                  <c:v>0.37112420458859008</c:v>
                </c:pt>
                <c:pt idx="4480">
                  <c:v>0.37125049370644003</c:v>
                </c:pt>
                <c:pt idx="4481">
                  <c:v>0.37136973665032991</c:v>
                </c:pt>
                <c:pt idx="4482">
                  <c:v>0.37142448000185002</c:v>
                </c:pt>
                <c:pt idx="4483">
                  <c:v>0.37150320528634007</c:v>
                </c:pt>
                <c:pt idx="4484">
                  <c:v>0.37154805905278998</c:v>
                </c:pt>
                <c:pt idx="4485">
                  <c:v>0.37163478119379989</c:v>
                </c:pt>
                <c:pt idx="4486">
                  <c:v>0.37167837950031002</c:v>
                </c:pt>
                <c:pt idx="4487">
                  <c:v>0.37177105576642</c:v>
                </c:pt>
                <c:pt idx="4488">
                  <c:v>0.37180226332863997</c:v>
                </c:pt>
                <c:pt idx="4489">
                  <c:v>0.37187760318863994</c:v>
                </c:pt>
                <c:pt idx="4490">
                  <c:v>0.37193993472750009</c:v>
                </c:pt>
                <c:pt idx="4491">
                  <c:v>0.37206297176506009</c:v>
                </c:pt>
                <c:pt idx="4492">
                  <c:v>0.37216051036445008</c:v>
                </c:pt>
                <c:pt idx="4493">
                  <c:v>0.37218033129997008</c:v>
                </c:pt>
                <c:pt idx="4494">
                  <c:v>0.3722364160470899</c:v>
                </c:pt>
                <c:pt idx="4495">
                  <c:v>0.37230958785357005</c:v>
                </c:pt>
                <c:pt idx="4496">
                  <c:v>0.3723784235530001</c:v>
                </c:pt>
                <c:pt idx="4497">
                  <c:v>0.37243533495804004</c:v>
                </c:pt>
                <c:pt idx="4498">
                  <c:v>0.37247815401516005</c:v>
                </c:pt>
                <c:pt idx="4499">
                  <c:v>0.37256704420969999</c:v>
                </c:pt>
                <c:pt idx="4500">
                  <c:v>0.37262978440553995</c:v>
                </c:pt>
                <c:pt idx="4501">
                  <c:v>0.37273506835791004</c:v>
                </c:pt>
                <c:pt idx="4502">
                  <c:v>0.37277246728123004</c:v>
                </c:pt>
                <c:pt idx="4503">
                  <c:v>0.37279902593691006</c:v>
                </c:pt>
                <c:pt idx="4504">
                  <c:v>0.37284995750016003</c:v>
                </c:pt>
                <c:pt idx="4505">
                  <c:v>0.37294591156325008</c:v>
                </c:pt>
                <c:pt idx="4506">
                  <c:v>0.37298873062038007</c:v>
                </c:pt>
                <c:pt idx="4507">
                  <c:v>0.37306102367845995</c:v>
                </c:pt>
                <c:pt idx="4508">
                  <c:v>0.37313128013967001</c:v>
                </c:pt>
                <c:pt idx="4509">
                  <c:v>0.3731621749024101</c:v>
                </c:pt>
                <c:pt idx="4510">
                  <c:v>0.37323805677579003</c:v>
                </c:pt>
                <c:pt idx="4511">
                  <c:v>0.3733453754253</c:v>
                </c:pt>
                <c:pt idx="4512">
                  <c:v>0.37345323608817993</c:v>
                </c:pt>
                <c:pt idx="4513">
                  <c:v>0.37355079849682005</c:v>
                </c:pt>
                <c:pt idx="4514">
                  <c:v>0.37364023070473995</c:v>
                </c:pt>
                <c:pt idx="4515">
                  <c:v>0.37372695284576007</c:v>
                </c:pt>
                <c:pt idx="4516">
                  <c:v>0.37378223821064993</c:v>
                </c:pt>
                <c:pt idx="4517">
                  <c:v>0.37379578854518991</c:v>
                </c:pt>
                <c:pt idx="4518">
                  <c:v>0.37384294370936</c:v>
                </c:pt>
                <c:pt idx="4519">
                  <c:v>0.37393996410461994</c:v>
                </c:pt>
                <c:pt idx="4520">
                  <c:v>0.37406137510204007</c:v>
                </c:pt>
                <c:pt idx="4521">
                  <c:v>0.37416544167126009</c:v>
                </c:pt>
                <c:pt idx="4522">
                  <c:v>0.37421151280867004</c:v>
                </c:pt>
                <c:pt idx="4523">
                  <c:v>0.37432804568565992</c:v>
                </c:pt>
                <c:pt idx="4524">
                  <c:v>0.37438278903717004</c:v>
                </c:pt>
                <c:pt idx="4525">
                  <c:v>0.37447059520495007</c:v>
                </c:pt>
                <c:pt idx="4526">
                  <c:v>0.37455785935933994</c:v>
                </c:pt>
                <c:pt idx="4527">
                  <c:v>0.37465921586164996</c:v>
                </c:pt>
                <c:pt idx="4528">
                  <c:v>0.37473618176180001</c:v>
                </c:pt>
                <c:pt idx="4529">
                  <c:v>0.37477737477877993</c:v>
                </c:pt>
                <c:pt idx="4530">
                  <c:v>0.37486192886627001</c:v>
                </c:pt>
                <c:pt idx="4531">
                  <c:v>0.37493672671290001</c:v>
                </c:pt>
                <c:pt idx="4532">
                  <c:v>0.37499580617146</c:v>
                </c:pt>
                <c:pt idx="4533">
                  <c:v>0.37503266308139005</c:v>
                </c:pt>
                <c:pt idx="4534">
                  <c:v>0.37507168804484992</c:v>
                </c:pt>
                <c:pt idx="4535">
                  <c:v>0.37522670387190993</c:v>
                </c:pt>
                <c:pt idx="4536">
                  <c:v>0.37526518682199006</c:v>
                </c:pt>
                <c:pt idx="4537">
                  <c:v>0.37534161070874994</c:v>
                </c:pt>
                <c:pt idx="4538">
                  <c:v>0.37540882036803991</c:v>
                </c:pt>
                <c:pt idx="4539">
                  <c:v>0.37550584076330007</c:v>
                </c:pt>
                <c:pt idx="4540">
                  <c:v>0.37562237364028994</c:v>
                </c:pt>
                <c:pt idx="4541">
                  <c:v>0.37573348638346005</c:v>
                </c:pt>
                <c:pt idx="4542">
                  <c:v>0.37580557416318006</c:v>
                </c:pt>
                <c:pt idx="4543">
                  <c:v>0.37585001926044992</c:v>
                </c:pt>
                <c:pt idx="4544">
                  <c:v>0.3759334893211701</c:v>
                </c:pt>
                <c:pt idx="4545">
                  <c:v>0.37597414032477006</c:v>
                </c:pt>
                <c:pt idx="4546">
                  <c:v>0.37608416904118003</c:v>
                </c:pt>
                <c:pt idx="4547">
                  <c:v>0.37617034916880998</c:v>
                </c:pt>
                <c:pt idx="4548">
                  <c:v>0.37624948312249007</c:v>
                </c:pt>
                <c:pt idx="4549">
                  <c:v>0.37633728929027011</c:v>
                </c:pt>
                <c:pt idx="4550">
                  <c:v>0.37644076103607005</c:v>
                </c:pt>
                <c:pt idx="4551">
                  <c:v>0.37651452766596005</c:v>
                </c:pt>
                <c:pt idx="4552">
                  <c:v>0.3766034178605</c:v>
                </c:pt>
                <c:pt idx="4553">
                  <c:v>0.3766527410781999</c:v>
                </c:pt>
                <c:pt idx="4554">
                  <c:v>0.37671940872410992</c:v>
                </c:pt>
                <c:pt idx="4555">
                  <c:v>0.37681805515950995</c:v>
                </c:pt>
                <c:pt idx="4556">
                  <c:v>0.37688110722530999</c:v>
                </c:pt>
                <c:pt idx="4557">
                  <c:v>0.37692537380900992</c:v>
                </c:pt>
                <c:pt idx="4558">
                  <c:v>0.37698336924081999</c:v>
                </c:pt>
                <c:pt idx="4559">
                  <c:v>0.37709827607766</c:v>
                </c:pt>
                <c:pt idx="4560">
                  <c:v>0.3772359474765199</c:v>
                </c:pt>
                <c:pt idx="4561">
                  <c:v>0.37728418666746011</c:v>
                </c:pt>
                <c:pt idx="4562">
                  <c:v>0.37734109807250005</c:v>
                </c:pt>
                <c:pt idx="4563">
                  <c:v>0.37743107229379991</c:v>
                </c:pt>
                <c:pt idx="4564">
                  <c:v>0.37747497537769004</c:v>
                </c:pt>
                <c:pt idx="4565">
                  <c:v>0.37753730691653997</c:v>
                </c:pt>
                <c:pt idx="4566">
                  <c:v>0.37760831066950007</c:v>
                </c:pt>
                <c:pt idx="4567">
                  <c:v>0.37770207898447006</c:v>
                </c:pt>
                <c:pt idx="4568">
                  <c:v>0.37780018340648991</c:v>
                </c:pt>
                <c:pt idx="4569">
                  <c:v>0.37784625454390008</c:v>
                </c:pt>
                <c:pt idx="4570">
                  <c:v>0.37791725829685996</c:v>
                </c:pt>
                <c:pt idx="4571">
                  <c:v>0.37803270714707993</c:v>
                </c:pt>
                <c:pt idx="4572">
                  <c:v>0.37806848003025006</c:v>
                </c:pt>
                <c:pt idx="4573">
                  <c:v>0.37813623170291999</c:v>
                </c:pt>
                <c:pt idx="4574">
                  <c:v>0.3781801347867999</c:v>
                </c:pt>
                <c:pt idx="4575">
                  <c:v>0.37820615142910996</c:v>
                </c:pt>
                <c:pt idx="4576">
                  <c:v>0.37828094927572997</c:v>
                </c:pt>
                <c:pt idx="4577">
                  <c:v>0.37836333530969002</c:v>
                </c:pt>
                <c:pt idx="4578">
                  <c:v>0.37839965020623989</c:v>
                </c:pt>
                <c:pt idx="4579">
                  <c:v>0.37845981369157</c:v>
                </c:pt>
                <c:pt idx="4580">
                  <c:v>0.37858339274251995</c:v>
                </c:pt>
                <c:pt idx="4581">
                  <c:v>0.3786565645490001</c:v>
                </c:pt>
                <c:pt idx="4582">
                  <c:v>0.37872177572439991</c:v>
                </c:pt>
                <c:pt idx="4583">
                  <c:v>0.37875250091748991</c:v>
                </c:pt>
                <c:pt idx="4584">
                  <c:v>0.37878989984080991</c:v>
                </c:pt>
                <c:pt idx="4585">
                  <c:v>0.37893461741361989</c:v>
                </c:pt>
                <c:pt idx="4586">
                  <c:v>0.37898123056442001</c:v>
                </c:pt>
                <c:pt idx="4587">
                  <c:v>0.37905277633075007</c:v>
                </c:pt>
                <c:pt idx="4588">
                  <c:v>0.37918448558242002</c:v>
                </c:pt>
                <c:pt idx="4589">
                  <c:v>0.37930210248617002</c:v>
                </c:pt>
                <c:pt idx="4590">
                  <c:v>0.37937310623911991</c:v>
                </c:pt>
                <c:pt idx="4591">
                  <c:v>0.37948300678878</c:v>
                </c:pt>
                <c:pt idx="4592">
                  <c:v>0.37952161790561001</c:v>
                </c:pt>
                <c:pt idx="4593">
                  <c:v>0.37959121838272991</c:v>
                </c:pt>
                <c:pt idx="4594">
                  <c:v>0.37967338165238007</c:v>
                </c:pt>
                <c:pt idx="4595">
                  <c:v>0.37976443990045006</c:v>
                </c:pt>
                <c:pt idx="4596">
                  <c:v>0.37983110754635008</c:v>
                </c:pt>
                <c:pt idx="4597">
                  <c:v>0.37990373733945004</c:v>
                </c:pt>
                <c:pt idx="4598">
                  <c:v>0.38000509384176007</c:v>
                </c:pt>
                <c:pt idx="4599">
                  <c:v>0.38008097571513999</c:v>
                </c:pt>
                <c:pt idx="4600">
                  <c:v>0.38014330725399992</c:v>
                </c:pt>
                <c:pt idx="4601">
                  <c:v>0.38018937839141009</c:v>
                </c:pt>
                <c:pt idx="4602">
                  <c:v>0.38026255019789001</c:v>
                </c:pt>
                <c:pt idx="4603">
                  <c:v>0.38030049113458997</c:v>
                </c:pt>
                <c:pt idx="4604">
                  <c:v>0.38040564173055991</c:v>
                </c:pt>
                <c:pt idx="4605">
                  <c:v>0.38046797326942006</c:v>
                </c:pt>
                <c:pt idx="4606">
                  <c:v>0.38057047973788993</c:v>
                </c:pt>
                <c:pt idx="4607">
                  <c:v>0.38067333432223993</c:v>
                </c:pt>
                <c:pt idx="4608">
                  <c:v>0.38072000949174001</c:v>
                </c:pt>
                <c:pt idx="4609">
                  <c:v>0.38081431982008995</c:v>
                </c:pt>
                <c:pt idx="4610">
                  <c:v>0.38085442881030995</c:v>
                </c:pt>
                <c:pt idx="4611">
                  <c:v>0.3809086301484399</c:v>
                </c:pt>
                <c:pt idx="4612">
                  <c:v>0.3809677096070101</c:v>
                </c:pt>
                <c:pt idx="4613">
                  <c:v>0.38102787309233999</c:v>
                </c:pt>
                <c:pt idx="4614">
                  <c:v>0.38104359148040001</c:v>
                </c:pt>
                <c:pt idx="4615">
                  <c:v>0.38116608650458006</c:v>
                </c:pt>
                <c:pt idx="4616">
                  <c:v>0.38121540972227996</c:v>
                </c:pt>
                <c:pt idx="4617">
                  <c:v>0.38131730823796994</c:v>
                </c:pt>
                <c:pt idx="4618">
                  <c:v>0.38135903155123008</c:v>
                </c:pt>
                <c:pt idx="4619">
                  <c:v>0.38145118554315993</c:v>
                </c:pt>
                <c:pt idx="4620">
                  <c:v>0.38160240727655004</c:v>
                </c:pt>
                <c:pt idx="4621">
                  <c:v>0.38165010445411007</c:v>
                </c:pt>
                <c:pt idx="4622">
                  <c:v>0.38169129747108999</c:v>
                </c:pt>
                <c:pt idx="4623">
                  <c:v>0.3817514609564201</c:v>
                </c:pt>
                <c:pt idx="4624">
                  <c:v>0.38186690980664006</c:v>
                </c:pt>
                <c:pt idx="4625">
                  <c:v>0.38199211489773011</c:v>
                </c:pt>
                <c:pt idx="4626">
                  <c:v>0.38206582871758998</c:v>
                </c:pt>
                <c:pt idx="4627">
                  <c:v>0.38211731998881993</c:v>
                </c:pt>
                <c:pt idx="4628">
                  <c:v>0.38215146683183998</c:v>
                </c:pt>
                <c:pt idx="4629">
                  <c:v>0.38227992400321997</c:v>
                </c:pt>
                <c:pt idx="4630">
                  <c:v>0.3823292472209201</c:v>
                </c:pt>
                <c:pt idx="4631">
                  <c:v>0.38242626761618004</c:v>
                </c:pt>
                <c:pt idx="4632">
                  <c:v>0.38255472478756003</c:v>
                </c:pt>
                <c:pt idx="4633">
                  <c:v>0.38260567404540002</c:v>
                </c:pt>
                <c:pt idx="4634">
                  <c:v>0.38264253095533007</c:v>
                </c:pt>
                <c:pt idx="4635">
                  <c:v>0.38274768155131</c:v>
                </c:pt>
                <c:pt idx="4636">
                  <c:v>0.38283928181275995</c:v>
                </c:pt>
                <c:pt idx="4637">
                  <c:v>0.38293576019462994</c:v>
                </c:pt>
                <c:pt idx="4638">
                  <c:v>0.38296448690384999</c:v>
                </c:pt>
                <c:pt idx="4639">
                  <c:v>0.38313251105206003</c:v>
                </c:pt>
                <c:pt idx="4640">
                  <c:v>0.3831879146292001</c:v>
                </c:pt>
                <c:pt idx="4641">
                  <c:v>0.38323549359450992</c:v>
                </c:pt>
                <c:pt idx="4642">
                  <c:v>0.38334389627078003</c:v>
                </c:pt>
                <c:pt idx="4643">
                  <c:v>0.38341218995682991</c:v>
                </c:pt>
                <c:pt idx="4644">
                  <c:v>0.38346801733510993</c:v>
                </c:pt>
                <c:pt idx="4645">
                  <c:v>0.38354444122187004</c:v>
                </c:pt>
                <c:pt idx="4646">
                  <c:v>0.38362682725584007</c:v>
                </c:pt>
                <c:pt idx="4647">
                  <c:v>0.38367433110101001</c:v>
                </c:pt>
                <c:pt idx="4648">
                  <c:v>0.38377425489556005</c:v>
                </c:pt>
                <c:pt idx="4649">
                  <c:v>0.38381815797944996</c:v>
                </c:pt>
                <c:pt idx="4650">
                  <c:v>0.38390813220075004</c:v>
                </c:pt>
                <c:pt idx="4651">
                  <c:v>0.38395908145859003</c:v>
                </c:pt>
                <c:pt idx="4652">
                  <c:v>0.38403062722493009</c:v>
                </c:pt>
                <c:pt idx="4653">
                  <c:v>0.38410449897201993</c:v>
                </c:pt>
                <c:pt idx="4654">
                  <c:v>0.38417805486465006</c:v>
                </c:pt>
                <c:pt idx="4655">
                  <c:v>0.38427724331344004</c:v>
                </c:pt>
                <c:pt idx="4656">
                  <c:v>0.3843672175347399</c:v>
                </c:pt>
                <c:pt idx="4657">
                  <c:v>0.38446449001724003</c:v>
                </c:pt>
                <c:pt idx="4658">
                  <c:v>0.38455312812454001</c:v>
                </c:pt>
                <c:pt idx="4659">
                  <c:v>0.38463822422541005</c:v>
                </c:pt>
                <c:pt idx="4660">
                  <c:v>0.38475258904887011</c:v>
                </c:pt>
                <c:pt idx="4661">
                  <c:v>0.38486912192585998</c:v>
                </c:pt>
                <c:pt idx="4662">
                  <c:v>0.3850149235254301</c:v>
                </c:pt>
                <c:pt idx="4663">
                  <c:v>0.38509947761291996</c:v>
                </c:pt>
                <c:pt idx="4664">
                  <c:v>0.38520679626242993</c:v>
                </c:pt>
                <c:pt idx="4665">
                  <c:v>0.3852528673998401</c:v>
                </c:pt>
                <c:pt idx="4666">
                  <c:v>0.38531574095207999</c:v>
                </c:pt>
                <c:pt idx="4667">
                  <c:v>0.38535696781685003</c:v>
                </c:pt>
                <c:pt idx="4668">
                  <c:v>0.38544267997047998</c:v>
                </c:pt>
                <c:pt idx="4669">
                  <c:v>0.38551520187641009</c:v>
                </c:pt>
                <c:pt idx="4670">
                  <c:v>0.3855937938167</c:v>
                </c:pt>
                <c:pt idx="4671">
                  <c:v>0.38574826763038006</c:v>
                </c:pt>
                <c:pt idx="4672">
                  <c:v>0.38577856447249004</c:v>
                </c:pt>
                <c:pt idx="4673">
                  <c:v>0.38587238869470997</c:v>
                </c:pt>
                <c:pt idx="4674">
                  <c:v>0.38593688828708994</c:v>
                </c:pt>
                <c:pt idx="4675">
                  <c:v>0.38604745901688009</c:v>
                </c:pt>
                <c:pt idx="4676">
                  <c:v>0.3861677859875301</c:v>
                </c:pt>
                <c:pt idx="4677">
                  <c:v>0.38628540289128011</c:v>
                </c:pt>
                <c:pt idx="4678">
                  <c:v>0.38641548610279997</c:v>
                </c:pt>
                <c:pt idx="4679">
                  <c:v>0.38647402354798999</c:v>
                </c:pt>
                <c:pt idx="4680">
                  <c:v>0.38655207347489995</c:v>
                </c:pt>
                <c:pt idx="4681">
                  <c:v>0.38660844286655993</c:v>
                </c:pt>
                <c:pt idx="4682">
                  <c:v>0.38671142540901005</c:v>
                </c:pt>
                <c:pt idx="4683">
                  <c:v>0.38675587050627991</c:v>
                </c:pt>
                <c:pt idx="4684">
                  <c:v>0.3868387985536299</c:v>
                </c:pt>
                <c:pt idx="4685">
                  <c:v>0.3869488272700401</c:v>
                </c:pt>
                <c:pt idx="4686">
                  <c:v>0.38699056230039997</c:v>
                </c:pt>
                <c:pt idx="4687">
                  <c:v>0.38707620041464996</c:v>
                </c:pt>
                <c:pt idx="4688">
                  <c:v>0.38716671664933</c:v>
                </c:pt>
                <c:pt idx="4689">
                  <c:v>0.3871976114120701</c:v>
                </c:pt>
                <c:pt idx="4690">
                  <c:v>0.38735316925251007</c:v>
                </c:pt>
                <c:pt idx="4691">
                  <c:v>0.38750059689224003</c:v>
                </c:pt>
                <c:pt idx="4692">
                  <c:v>0.38753474373526009</c:v>
                </c:pt>
                <c:pt idx="4693">
                  <c:v>0.38756618051137992</c:v>
                </c:pt>
                <c:pt idx="4694">
                  <c:v>0.3877136081510999</c:v>
                </c:pt>
                <c:pt idx="4695">
                  <c:v>0.38779057405124995</c:v>
                </c:pt>
                <c:pt idx="4696">
                  <c:v>0.38792553538320007</c:v>
                </c:pt>
                <c:pt idx="4697">
                  <c:v>0.38802743389889005</c:v>
                </c:pt>
                <c:pt idx="4698">
                  <c:v>0.38809518557155998</c:v>
                </c:pt>
                <c:pt idx="4699">
                  <c:v>0.38814667684278992</c:v>
                </c:pt>
                <c:pt idx="4700">
                  <c:v>0.38817421916630002</c:v>
                </c:pt>
                <c:pt idx="4701">
                  <c:v>0.38822852086337001</c:v>
                </c:pt>
                <c:pt idx="4702">
                  <c:v>0.38836348219531991</c:v>
                </c:pt>
                <c:pt idx="4703">
                  <c:v>0.3884708008448301</c:v>
                </c:pt>
                <c:pt idx="4704">
                  <c:v>0.38854776674497993</c:v>
                </c:pt>
                <c:pt idx="4705">
                  <c:v>0.3886485812339</c:v>
                </c:pt>
                <c:pt idx="4706">
                  <c:v>0.3887407235087299</c:v>
                </c:pt>
                <c:pt idx="4707">
                  <c:v>0.38880793316802009</c:v>
                </c:pt>
                <c:pt idx="4708">
                  <c:v>0.38893530631262996</c:v>
                </c:pt>
                <c:pt idx="4709">
                  <c:v>0.38905671731005009</c:v>
                </c:pt>
                <c:pt idx="4710">
                  <c:v>0.38911146066155999</c:v>
                </c:pt>
                <c:pt idx="4711">
                  <c:v>0.38921661125753992</c:v>
                </c:pt>
                <c:pt idx="4712">
                  <c:v>0.38929520319784006</c:v>
                </c:pt>
                <c:pt idx="4713">
                  <c:v>0.38936508240071999</c:v>
                </c:pt>
                <c:pt idx="4714">
                  <c:v>0.38943070654316991</c:v>
                </c:pt>
                <c:pt idx="4715">
                  <c:v>0.38947490109755001</c:v>
                </c:pt>
                <c:pt idx="4716">
                  <c:v>0.38953910921944002</c:v>
                </c:pt>
                <c:pt idx="4717">
                  <c:v>0.38960577686534004</c:v>
                </c:pt>
                <c:pt idx="4718">
                  <c:v>0.3897304399430499</c:v>
                </c:pt>
                <c:pt idx="4719">
                  <c:v>0.38979602356219001</c:v>
                </c:pt>
                <c:pt idx="4720">
                  <c:v>0.38991743455960992</c:v>
                </c:pt>
                <c:pt idx="4721">
                  <c:v>0.38997705603155008</c:v>
                </c:pt>
                <c:pt idx="4722">
                  <c:v>0.39007570246696011</c:v>
                </c:pt>
                <c:pt idx="4723">
                  <c:v>0.39013586595229</c:v>
                </c:pt>
                <c:pt idx="4724">
                  <c:v>0.3902068697052401</c:v>
                </c:pt>
                <c:pt idx="4725">
                  <c:v>0.39031595160499011</c:v>
                </c:pt>
                <c:pt idx="4726">
                  <c:v>0.3903938643217999</c:v>
                </c:pt>
                <c:pt idx="4727">
                  <c:v>0.39047570834237999</c:v>
                </c:pt>
                <c:pt idx="4728">
                  <c:v>0.39052503156007989</c:v>
                </c:pt>
                <c:pt idx="4729">
                  <c:v>0.39064048041031008</c:v>
                </c:pt>
                <c:pt idx="4730">
                  <c:v>0.39068871960125007</c:v>
                </c:pt>
                <c:pt idx="4731">
                  <c:v>0.39075918134081999</c:v>
                </c:pt>
                <c:pt idx="4732">
                  <c:v>0.39085945381637011</c:v>
                </c:pt>
                <c:pt idx="4733">
                  <c:v>0.39092503743550999</c:v>
                </c:pt>
                <c:pt idx="4734">
                  <c:v>0.39097002454616003</c:v>
                </c:pt>
                <c:pt idx="4735">
                  <c:v>0.39102801997796011</c:v>
                </c:pt>
                <c:pt idx="4736">
                  <c:v>0.39109848171754003</c:v>
                </c:pt>
                <c:pt idx="4737">
                  <c:v>0.39120038023323001</c:v>
                </c:pt>
                <c:pt idx="4738">
                  <c:v>0.39127897217351992</c:v>
                </c:pt>
                <c:pt idx="4739">
                  <c:v>0.39135810612720001</c:v>
                </c:pt>
                <c:pt idx="4740">
                  <c:v>0.39151203792749989</c:v>
                </c:pt>
                <c:pt idx="4741">
                  <c:v>0.39161556248332996</c:v>
                </c:pt>
                <c:pt idx="4742">
                  <c:v>0.39174076757442</c:v>
                </c:pt>
                <c:pt idx="4743">
                  <c:v>0.3918171914611901</c:v>
                </c:pt>
                <c:pt idx="4744">
                  <c:v>0.39188019840863997</c:v>
                </c:pt>
                <c:pt idx="4745">
                  <c:v>0.3919402284987501</c:v>
                </c:pt>
                <c:pt idx="4746">
                  <c:v>0.39206868567013009</c:v>
                </c:pt>
                <c:pt idx="4747">
                  <c:v>0.39213318526250007</c:v>
                </c:pt>
                <c:pt idx="4748">
                  <c:v>0.39221828136336989</c:v>
                </c:pt>
                <c:pt idx="4749">
                  <c:v>0.39226814659445997</c:v>
                </c:pt>
                <c:pt idx="4750">
                  <c:v>0.39236733504323995</c:v>
                </c:pt>
                <c:pt idx="4751">
                  <c:v>0.39244267490324991</c:v>
                </c:pt>
                <c:pt idx="4752">
                  <c:v>0.39252777100411995</c:v>
                </c:pt>
                <c:pt idx="4753">
                  <c:v>0.3926502660283</c:v>
                </c:pt>
                <c:pt idx="4754">
                  <c:v>0.39280473984198006</c:v>
                </c:pt>
                <c:pt idx="4755">
                  <c:v>0.39288820990270001</c:v>
                </c:pt>
                <c:pt idx="4756">
                  <c:v>0.39298468828458</c:v>
                </c:pt>
                <c:pt idx="4757">
                  <c:v>0.39307249445236003</c:v>
                </c:pt>
                <c:pt idx="4758">
                  <c:v>0.39316788880746989</c:v>
                </c:pt>
                <c:pt idx="4759">
                  <c:v>0.39326761926964005</c:v>
                </c:pt>
                <c:pt idx="4760">
                  <c:v>0.3933993285213</c:v>
                </c:pt>
                <c:pt idx="4761">
                  <c:v>0.39352778569267999</c:v>
                </c:pt>
                <c:pt idx="4762">
                  <c:v>0.39359174327168001</c:v>
                </c:pt>
                <c:pt idx="4763">
                  <c:v>0.39369960393455994</c:v>
                </c:pt>
                <c:pt idx="4764">
                  <c:v>0.39384161144046992</c:v>
                </c:pt>
                <c:pt idx="4765">
                  <c:v>0.39387304821658997</c:v>
                </c:pt>
                <c:pt idx="4766">
                  <c:v>0.3939196613673801</c:v>
                </c:pt>
                <c:pt idx="4767">
                  <c:v>0.39402806404364998</c:v>
                </c:pt>
                <c:pt idx="4768">
                  <c:v>0.39413067814224001</c:v>
                </c:pt>
                <c:pt idx="4769">
                  <c:v>0.39423186107502994</c:v>
                </c:pt>
                <c:pt idx="4770">
                  <c:v>0.39432562938999993</c:v>
                </c:pt>
                <c:pt idx="4771">
                  <c:v>0.39438037274152005</c:v>
                </c:pt>
                <c:pt idx="4772">
                  <c:v>0.39447685112340003</c:v>
                </c:pt>
                <c:pt idx="4773">
                  <c:v>0.39457061943837002</c:v>
                </c:pt>
                <c:pt idx="4774">
                  <c:v>0.39466905760719007</c:v>
                </c:pt>
                <c:pt idx="4775">
                  <c:v>0.39478579875075992</c:v>
                </c:pt>
                <c:pt idx="4776">
                  <c:v>0.3949093778017001</c:v>
                </c:pt>
                <c:pt idx="4777">
                  <c:v>0.39502482665193006</c:v>
                </c:pt>
                <c:pt idx="4778">
                  <c:v>0.39509474637812003</c:v>
                </c:pt>
                <c:pt idx="4779">
                  <c:v>0.39520260704099996</c:v>
                </c:pt>
                <c:pt idx="4780">
                  <c:v>0.39523743632590991</c:v>
                </c:pt>
                <c:pt idx="4781">
                  <c:v>0.39530287951655008</c:v>
                </c:pt>
                <c:pt idx="4782">
                  <c:v>0.39542546736293005</c:v>
                </c:pt>
                <c:pt idx="4783">
                  <c:v>0.39555979385930007</c:v>
                </c:pt>
                <c:pt idx="4784">
                  <c:v>0.39560532298333007</c:v>
                </c:pt>
                <c:pt idx="4785">
                  <c:v>0.39575974476206</c:v>
                </c:pt>
                <c:pt idx="4786">
                  <c:v>0.39587416162047995</c:v>
                </c:pt>
                <c:pt idx="4787">
                  <c:v>0.39597134664131994</c:v>
                </c:pt>
                <c:pt idx="4788">
                  <c:v>0.39607850066524009</c:v>
                </c:pt>
                <c:pt idx="4789">
                  <c:v>0.39620262172956999</c:v>
                </c:pt>
                <c:pt idx="4790">
                  <c:v>0.39631265044597996</c:v>
                </c:pt>
                <c:pt idx="4791">
                  <c:v>0.39645079900066005</c:v>
                </c:pt>
                <c:pt idx="4792">
                  <c:v>0.39656329620229003</c:v>
                </c:pt>
                <c:pt idx="4793">
                  <c:v>0.39666983726428007</c:v>
                </c:pt>
                <c:pt idx="4794">
                  <c:v>0.39681509685047001</c:v>
                </c:pt>
                <c:pt idx="4795">
                  <c:v>0.39691374328588003</c:v>
                </c:pt>
                <c:pt idx="4796">
                  <c:v>0.39698637307897999</c:v>
                </c:pt>
                <c:pt idx="4797">
                  <c:v>0.39708230944747003</c:v>
                </c:pt>
                <c:pt idx="4798">
                  <c:v>0.39711988949988997</c:v>
                </c:pt>
                <c:pt idx="4799">
                  <c:v>0.39723515722100999</c:v>
                </c:pt>
                <c:pt idx="4800">
                  <c:v>0.39736632445928999</c:v>
                </c:pt>
                <c:pt idx="4801">
                  <c:v>0.39748665142994999</c:v>
                </c:pt>
                <c:pt idx="4802">
                  <c:v>0.39760752041398995</c:v>
                </c:pt>
                <c:pt idx="4803">
                  <c:v>0.39772676335788004</c:v>
                </c:pt>
                <c:pt idx="4804">
                  <c:v>0.39783028791370989</c:v>
                </c:pt>
                <c:pt idx="4805">
                  <c:v>0.39788719931875005</c:v>
                </c:pt>
                <c:pt idx="4806">
                  <c:v>0.39801457246336991</c:v>
                </c:pt>
                <c:pt idx="4807">
                  <c:v>0.3981300213135901</c:v>
                </c:pt>
                <c:pt idx="4808">
                  <c:v>0.39817609245101004</c:v>
                </c:pt>
                <c:pt idx="4809">
                  <c:v>0.39824818023072006</c:v>
                </c:pt>
                <c:pt idx="4810">
                  <c:v>0.39834086451892992</c:v>
                </c:pt>
                <c:pt idx="4811">
                  <c:v>0.39840536411130989</c:v>
                </c:pt>
                <c:pt idx="4812">
                  <c:v>0.39844467797435001</c:v>
                </c:pt>
                <c:pt idx="4813">
                  <c:v>0.39857122020600011</c:v>
                </c:pt>
                <c:pt idx="4814">
                  <c:v>0.39863951389204999</c:v>
                </c:pt>
                <c:pt idx="4815">
                  <c:v>0.39877718529091011</c:v>
                </c:pt>
                <c:pt idx="4816">
                  <c:v>0.39894341556825008</c:v>
                </c:pt>
                <c:pt idx="4817">
                  <c:v>0.39903518366042001</c:v>
                </c:pt>
                <c:pt idx="4818">
                  <c:v>0.39907204057035006</c:v>
                </c:pt>
                <c:pt idx="4819">
                  <c:v>0.3991864053938099</c:v>
                </c:pt>
                <c:pt idx="4820">
                  <c:v>0.39936201772936997</c:v>
                </c:pt>
                <c:pt idx="4821">
                  <c:v>0.39949155892751009</c:v>
                </c:pt>
                <c:pt idx="4822">
                  <c:v>0.39957502898823005</c:v>
                </c:pt>
                <c:pt idx="4823">
                  <c:v>0.3996339341058901</c:v>
                </c:pt>
                <c:pt idx="4824">
                  <c:v>0.39972733474839006</c:v>
                </c:pt>
                <c:pt idx="4825">
                  <c:v>0.39982001903658992</c:v>
                </c:pt>
                <c:pt idx="4826">
                  <c:v>0.39988993876279011</c:v>
                </c:pt>
                <c:pt idx="4827">
                  <c:v>0.40000267754610008</c:v>
                </c:pt>
                <c:pt idx="4828">
                  <c:v>0.40012463055689995</c:v>
                </c:pt>
                <c:pt idx="4829">
                  <c:v>0.4001978023633801</c:v>
                </c:pt>
                <c:pt idx="4830">
                  <c:v>0.40029861685230994</c:v>
                </c:pt>
                <c:pt idx="4831">
                  <c:v>0.40037449872570008</c:v>
                </c:pt>
                <c:pt idx="4832">
                  <c:v>0.40045905281318994</c:v>
                </c:pt>
                <c:pt idx="4833">
                  <c:v>0.4005371027400999</c:v>
                </c:pt>
                <c:pt idx="4834">
                  <c:v>0.40060648045290992</c:v>
                </c:pt>
                <c:pt idx="4835">
                  <c:v>0.40071337154059994</c:v>
                </c:pt>
                <c:pt idx="4836">
                  <c:v>0.4007674584271701</c:v>
                </c:pt>
                <c:pt idx="4837">
                  <c:v>0.40081894969839005</c:v>
                </c:pt>
                <c:pt idx="4838">
                  <c:v>0.40084033266815</c:v>
                </c:pt>
                <c:pt idx="4839">
                  <c:v>0.40096420928458998</c:v>
                </c:pt>
                <c:pt idx="4840">
                  <c:v>0.40105139884644991</c:v>
                </c:pt>
                <c:pt idx="4841">
                  <c:v>0.40113602752646993</c:v>
                </c:pt>
                <c:pt idx="4842">
                  <c:v>0.40120865731956989</c:v>
                </c:pt>
                <c:pt idx="4843">
                  <c:v>0.4013262742233199</c:v>
                </c:pt>
                <c:pt idx="4844">
                  <c:v>0.40140269811008999</c:v>
                </c:pt>
                <c:pt idx="4845">
                  <c:v>0.40147478588981</c:v>
                </c:pt>
                <c:pt idx="4846">
                  <c:v>0.4015723482984499</c:v>
                </c:pt>
                <c:pt idx="4847">
                  <c:v>0.40169701137615998</c:v>
                </c:pt>
                <c:pt idx="4848">
                  <c:v>0.4017794164513</c:v>
                </c:pt>
                <c:pt idx="4849">
                  <c:v>0.40184823310955009</c:v>
                </c:pt>
                <c:pt idx="4850">
                  <c:v>0.40200270692322992</c:v>
                </c:pt>
                <c:pt idx="4851">
                  <c:v>0.40209322315790996</c:v>
                </c:pt>
                <c:pt idx="4852">
                  <c:v>0.40217669321863991</c:v>
                </c:pt>
                <c:pt idx="4853">
                  <c:v>0.40232032676468998</c:v>
                </c:pt>
                <c:pt idx="4854">
                  <c:v>0.40248332751294003</c:v>
                </c:pt>
                <c:pt idx="4855">
                  <c:v>0.40257290500038989</c:v>
                </c:pt>
                <c:pt idx="4856">
                  <c:v>0.40260759385679989</c:v>
                </c:pt>
                <c:pt idx="4857">
                  <c:v>0.40270895035910992</c:v>
                </c:pt>
                <c:pt idx="4858">
                  <c:v>0.40276965585781999</c:v>
                </c:pt>
                <c:pt idx="4859">
                  <c:v>0.40289269289537999</c:v>
                </c:pt>
                <c:pt idx="4860">
                  <c:v>0.40293599482426989</c:v>
                </c:pt>
                <c:pt idx="4861">
                  <c:v>0.4030997420070499</c:v>
                </c:pt>
                <c:pt idx="4862">
                  <c:v>0.40319134226850006</c:v>
                </c:pt>
                <c:pt idx="4863">
                  <c:v>0.40324120749957992</c:v>
                </c:pt>
                <c:pt idx="4864">
                  <c:v>0.40330137098491003</c:v>
                </c:pt>
                <c:pt idx="4865">
                  <c:v>0.4033674966174301</c:v>
                </c:pt>
                <c:pt idx="4866">
                  <c:v>0.40341790386188991</c:v>
                </c:pt>
                <c:pt idx="4867">
                  <c:v>0.40351926036419994</c:v>
                </c:pt>
                <c:pt idx="4868">
                  <c:v>0.4036319991475199</c:v>
                </c:pt>
                <c:pt idx="4869">
                  <c:v>0.40373389766321011</c:v>
                </c:pt>
                <c:pt idx="4870">
                  <c:v>0.40377780074710001</c:v>
                </c:pt>
                <c:pt idx="4871">
                  <c:v>0.40390882776790993</c:v>
                </c:pt>
                <c:pt idx="4872">
                  <c:v>0.40399406408625005</c:v>
                </c:pt>
                <c:pt idx="4873">
                  <c:v>0.40409433656179994</c:v>
                </c:pt>
                <c:pt idx="4874">
                  <c:v>0.40423526004095001</c:v>
                </c:pt>
                <c:pt idx="4875">
                  <c:v>0.40430517976713998</c:v>
                </c:pt>
                <c:pt idx="4876">
                  <c:v>0.40440274217578009</c:v>
                </c:pt>
                <c:pt idx="4877">
                  <c:v>0.40458269061838004</c:v>
                </c:pt>
                <c:pt idx="4878">
                  <c:v>0.40466738032749006</c:v>
                </c:pt>
                <c:pt idx="4879">
                  <c:v>0.40472415611091006</c:v>
                </c:pt>
                <c:pt idx="4880">
                  <c:v>0.40488188200488007</c:v>
                </c:pt>
                <c:pt idx="4881">
                  <c:v>0.40499147940837998</c:v>
                </c:pt>
                <c:pt idx="4882">
                  <c:v>0.4050791748756899</c:v>
                </c:pt>
                <c:pt idx="4883">
                  <c:v>0.40521684627454002</c:v>
                </c:pt>
                <c:pt idx="4884">
                  <c:v>0.4052667115056301</c:v>
                </c:pt>
                <c:pt idx="4885">
                  <c:v>0.40536111307088007</c:v>
                </c:pt>
                <c:pt idx="4886">
                  <c:v>0.40543202558692992</c:v>
                </c:pt>
                <c:pt idx="4887">
                  <c:v>0.40554271569638001</c:v>
                </c:pt>
                <c:pt idx="4888">
                  <c:v>0.40560817993586995</c:v>
                </c:pt>
                <c:pt idx="4889">
                  <c:v>0.40571983469242001</c:v>
                </c:pt>
                <c:pt idx="4890">
                  <c:v>0.40584287172999001</c:v>
                </c:pt>
                <c:pt idx="4891">
                  <c:v>0.40593121991114001</c:v>
                </c:pt>
                <c:pt idx="4892">
                  <c:v>0.4060233621859699</c:v>
                </c:pt>
                <c:pt idx="4893">
                  <c:v>0.40609870204598009</c:v>
                </c:pt>
                <c:pt idx="4894">
                  <c:v>0.40615778150454007</c:v>
                </c:pt>
                <c:pt idx="4895">
                  <c:v>0.40621577693633992</c:v>
                </c:pt>
                <c:pt idx="4896">
                  <c:v>0.40631930149217999</c:v>
                </c:pt>
                <c:pt idx="4897">
                  <c:v>0.40638434309793992</c:v>
                </c:pt>
                <c:pt idx="4898">
                  <c:v>0.40648515758686998</c:v>
                </c:pt>
                <c:pt idx="4899">
                  <c:v>0.4065854300624101</c:v>
                </c:pt>
                <c:pt idx="4900">
                  <c:v>0.40660661780323992</c:v>
                </c:pt>
                <c:pt idx="4901">
                  <c:v>0.40667811435061996</c:v>
                </c:pt>
                <c:pt idx="4902">
                  <c:v>0.40674532400990993</c:v>
                </c:pt>
                <c:pt idx="4903">
                  <c:v>0.40682066386990989</c:v>
                </c:pt>
                <c:pt idx="4904">
                  <c:v>0.40687649124818992</c:v>
                </c:pt>
                <c:pt idx="4905">
                  <c:v>0.4069328606398499</c:v>
                </c:pt>
                <c:pt idx="4906">
                  <c:v>0.40710793096202003</c:v>
                </c:pt>
                <c:pt idx="4907">
                  <c:v>0.4071659263938201</c:v>
                </c:pt>
                <c:pt idx="4908">
                  <c:v>0.40722554786577003</c:v>
                </c:pt>
                <c:pt idx="4909">
                  <c:v>0.40736430329139006</c:v>
                </c:pt>
                <c:pt idx="4910">
                  <c:v>0.40745481952608009</c:v>
                </c:pt>
                <c:pt idx="4911">
                  <c:v>0.40754516588543011</c:v>
                </c:pt>
                <c:pt idx="4912">
                  <c:v>0.40759032287140995</c:v>
                </c:pt>
                <c:pt idx="4913">
                  <c:v>0.40770143561458005</c:v>
                </c:pt>
                <c:pt idx="4914">
                  <c:v>0.4077784015147301</c:v>
                </c:pt>
                <c:pt idx="4915">
                  <c:v>0.40783964902681991</c:v>
                </c:pt>
                <c:pt idx="4916">
                  <c:v>0.4079469676763301</c:v>
                </c:pt>
                <c:pt idx="4917">
                  <c:v>0.40800929921518003</c:v>
                </c:pt>
                <c:pt idx="4918">
                  <c:v>0.40816973517606003</c:v>
                </c:pt>
                <c:pt idx="4919">
                  <c:v>0.40828409999952009</c:v>
                </c:pt>
                <c:pt idx="4920">
                  <c:v>0.40834317945808007</c:v>
                </c:pt>
                <c:pt idx="4921">
                  <c:v>0.40844074186671997</c:v>
                </c:pt>
                <c:pt idx="4922">
                  <c:v>0.40850090535205008</c:v>
                </c:pt>
                <c:pt idx="4923">
                  <c:v>0.40857317602796006</c:v>
                </c:pt>
                <c:pt idx="4924">
                  <c:v>0.40862177433609004</c:v>
                </c:pt>
                <c:pt idx="4925">
                  <c:v>0.40871771070459006</c:v>
                </c:pt>
                <c:pt idx="4926">
                  <c:v>0.40878058425681996</c:v>
                </c:pt>
                <c:pt idx="4927">
                  <c:v>0.40888139874575002</c:v>
                </c:pt>
                <c:pt idx="4928">
                  <c:v>0.40895673860574999</c:v>
                </c:pt>
                <c:pt idx="4929">
                  <c:v>0.40903749859956995</c:v>
                </c:pt>
                <c:pt idx="4930">
                  <c:v>0.40909874611165997</c:v>
                </c:pt>
                <c:pt idx="4931">
                  <c:v>0.40921853106894002</c:v>
                </c:pt>
                <c:pt idx="4932">
                  <c:v>0.40930362716981006</c:v>
                </c:pt>
                <c:pt idx="4933">
                  <c:v>0.40939089132419992</c:v>
                </c:pt>
                <c:pt idx="4934">
                  <c:v>0.40946081105040011</c:v>
                </c:pt>
                <c:pt idx="4935">
                  <c:v>0.40951013426810001</c:v>
                </c:pt>
                <c:pt idx="4936">
                  <c:v>0.40958059600766994</c:v>
                </c:pt>
                <c:pt idx="4937">
                  <c:v>0.40963859143947001</c:v>
                </c:pt>
                <c:pt idx="4938">
                  <c:v>0.40970725496060001</c:v>
                </c:pt>
                <c:pt idx="4939">
                  <c:v>0.40979252323976989</c:v>
                </c:pt>
                <c:pt idx="4940">
                  <c:v>0.40987274122020989</c:v>
                </c:pt>
                <c:pt idx="4941">
                  <c:v>0.40992965262525005</c:v>
                </c:pt>
                <c:pt idx="4942">
                  <c:v>0.41004130738179989</c:v>
                </c:pt>
                <c:pt idx="4943">
                  <c:v>0.41014971005806999</c:v>
                </c:pt>
                <c:pt idx="4944">
                  <c:v>0.41020174334267989</c:v>
                </c:pt>
                <c:pt idx="4945">
                  <c:v>0.41032694843376993</c:v>
                </c:pt>
                <c:pt idx="4946">
                  <c:v>0.41042613688254992</c:v>
                </c:pt>
                <c:pt idx="4947">
                  <c:v>0.41053399754544007</c:v>
                </c:pt>
                <c:pt idx="4948">
                  <c:v>0.41073074840285995</c:v>
                </c:pt>
                <c:pt idx="4949">
                  <c:v>0.4107903698748101</c:v>
                </c:pt>
                <c:pt idx="4950">
                  <c:v>0.41087492396229996</c:v>
                </c:pt>
                <c:pt idx="4951">
                  <c:v>0.41099145683928007</c:v>
                </c:pt>
                <c:pt idx="4952">
                  <c:v>0.41107597091378989</c:v>
                </c:pt>
                <c:pt idx="4953">
                  <c:v>0.41113346434519005</c:v>
                </c:pt>
                <c:pt idx="4954">
                  <c:v>0.41121910245945004</c:v>
                </c:pt>
                <c:pt idx="4955">
                  <c:v>0.41131395480117994</c:v>
                </c:pt>
                <c:pt idx="4956">
                  <c:v>0.41142777761126004</c:v>
                </c:pt>
                <c:pt idx="4957">
                  <c:v>0.41149552928392996</c:v>
                </c:pt>
                <c:pt idx="4958">
                  <c:v>0.41160610001372011</c:v>
                </c:pt>
                <c:pt idx="4959">
                  <c:v>0.41165271316451002</c:v>
                </c:pt>
                <c:pt idx="4960">
                  <c:v>0.41172738328133995</c:v>
                </c:pt>
                <c:pt idx="4961">
                  <c:v>0.41179851476408991</c:v>
                </c:pt>
                <c:pt idx="4962">
                  <c:v>0.4119242618685599</c:v>
                </c:pt>
                <c:pt idx="4963">
                  <c:v>0.41197683716654998</c:v>
                </c:pt>
                <c:pt idx="4964">
                  <c:v>0.41207060548151997</c:v>
                </c:pt>
                <c:pt idx="4965">
                  <c:v>0.41215407554224992</c:v>
                </c:pt>
                <c:pt idx="4966">
                  <c:v>0.41225976815161003</c:v>
                </c:pt>
                <c:pt idx="4967">
                  <c:v>0.41234432223909989</c:v>
                </c:pt>
                <c:pt idx="4968">
                  <c:v>0.4123817211624099</c:v>
                </c:pt>
                <c:pt idx="4969">
                  <c:v>0.41246790129004007</c:v>
                </c:pt>
                <c:pt idx="4970">
                  <c:v>0.41256112759163011</c:v>
                </c:pt>
                <c:pt idx="4971">
                  <c:v>0.41265706396012991</c:v>
                </c:pt>
                <c:pt idx="4972">
                  <c:v>0.41272210556589006</c:v>
                </c:pt>
                <c:pt idx="4973">
                  <c:v>0.41281045374704006</c:v>
                </c:pt>
                <c:pt idx="4974">
                  <c:v>0.41293132273108002</c:v>
                </c:pt>
                <c:pt idx="4975">
                  <c:v>0.41303322124677</c:v>
                </c:pt>
                <c:pt idx="4976">
                  <c:v>0.41306194795598006</c:v>
                </c:pt>
                <c:pt idx="4977">
                  <c:v>0.4131668117612699</c:v>
                </c:pt>
                <c:pt idx="4978">
                  <c:v>0.41336005531571995</c:v>
                </c:pt>
                <c:pt idx="4979">
                  <c:v>0.41350910899558002</c:v>
                </c:pt>
                <c:pt idx="4980">
                  <c:v>0.41358499086896994</c:v>
                </c:pt>
                <c:pt idx="4981">
                  <c:v>0.41368038522409001</c:v>
                </c:pt>
                <c:pt idx="4982">
                  <c:v>0.41382036693266011</c:v>
                </c:pt>
                <c:pt idx="4983">
                  <c:v>0.41388364024209001</c:v>
                </c:pt>
                <c:pt idx="4984">
                  <c:v>0.41400613526627006</c:v>
                </c:pt>
                <c:pt idx="4985">
                  <c:v>0.41405925257764009</c:v>
                </c:pt>
                <c:pt idx="4986">
                  <c:v>0.41417795350815001</c:v>
                </c:pt>
                <c:pt idx="4987">
                  <c:v>0.41426660583246999</c:v>
                </c:pt>
                <c:pt idx="4988">
                  <c:v>0.41438066651277006</c:v>
                </c:pt>
                <c:pt idx="4989">
                  <c:v>0.41446251053334993</c:v>
                </c:pt>
                <c:pt idx="4990">
                  <c:v>0.41455953092861009</c:v>
                </c:pt>
                <c:pt idx="4991">
                  <c:v>0.41463107669494992</c:v>
                </c:pt>
                <c:pt idx="4992">
                  <c:v>0.41473893735783007</c:v>
                </c:pt>
                <c:pt idx="4993">
                  <c:v>0.41489557922503995</c:v>
                </c:pt>
                <c:pt idx="4994">
                  <c:v>0.4149308100948299</c:v>
                </c:pt>
                <c:pt idx="4995">
                  <c:v>0.41501265411541</c:v>
                </c:pt>
                <c:pt idx="4996">
                  <c:v>0.41511021652404989</c:v>
                </c:pt>
                <c:pt idx="4997">
                  <c:v>0.41518935047771999</c:v>
                </c:pt>
                <c:pt idx="4998">
                  <c:v>0.41526631637787004</c:v>
                </c:pt>
                <c:pt idx="4999">
                  <c:v>0.41541211797744992</c:v>
                </c:pt>
                <c:pt idx="5000">
                  <c:v>0.41551618454666994</c:v>
                </c:pt>
                <c:pt idx="5001">
                  <c:v>0.41558935635315009</c:v>
                </c:pt>
                <c:pt idx="5002">
                  <c:v>0.4156825826547399</c:v>
                </c:pt>
                <c:pt idx="5003">
                  <c:v>0.41579261137115009</c:v>
                </c:pt>
                <c:pt idx="5004">
                  <c:v>0.41589721995375006</c:v>
                </c:pt>
                <c:pt idx="5005">
                  <c:v>0.41596171954612005</c:v>
                </c:pt>
                <c:pt idx="5006">
                  <c:v>0.41608800866397999</c:v>
                </c:pt>
                <c:pt idx="5007">
                  <c:v>0.41621267174168008</c:v>
                </c:pt>
                <c:pt idx="5008">
                  <c:v>0.4163472683617</c:v>
                </c:pt>
                <c:pt idx="5009">
                  <c:v>0.41643869132169997</c:v>
                </c:pt>
                <c:pt idx="5010">
                  <c:v>0.41657690473394005</c:v>
                </c:pt>
                <c:pt idx="5011">
                  <c:v>0.41669777371798</c:v>
                </c:pt>
                <c:pt idx="5012">
                  <c:v>0.41681105451467992</c:v>
                </c:pt>
                <c:pt idx="5013">
                  <c:v>0.41690536484303009</c:v>
                </c:pt>
                <c:pt idx="5014">
                  <c:v>0.41698178872979996</c:v>
                </c:pt>
                <c:pt idx="5015">
                  <c:v>0.41712813234276003</c:v>
                </c:pt>
                <c:pt idx="5016">
                  <c:v>0.41719263193514</c:v>
                </c:pt>
                <c:pt idx="5017">
                  <c:v>0.41725875756766007</c:v>
                </c:pt>
                <c:pt idx="5018">
                  <c:v>0.41732488320017991</c:v>
                </c:pt>
                <c:pt idx="5019">
                  <c:v>0.41738224261671997</c:v>
                </c:pt>
                <c:pt idx="5020">
                  <c:v>0.41751350385689001</c:v>
                </c:pt>
                <c:pt idx="5021">
                  <c:v>0.41758017150279003</c:v>
                </c:pt>
                <c:pt idx="5022">
                  <c:v>0.41767393981776002</c:v>
                </c:pt>
                <c:pt idx="5023">
                  <c:v>0.41774819565100008</c:v>
                </c:pt>
                <c:pt idx="5024">
                  <c:v>0.41782841363144008</c:v>
                </c:pt>
                <c:pt idx="5025">
                  <c:v>0.41788532503648002</c:v>
                </c:pt>
                <c:pt idx="5026">
                  <c:v>0.41793302221404005</c:v>
                </c:pt>
                <c:pt idx="5027">
                  <c:v>0.41804972601307</c:v>
                </c:pt>
                <c:pt idx="5028">
                  <c:v>0.41812740265229009</c:v>
                </c:pt>
                <c:pt idx="5029">
                  <c:v>0.41821215910542997</c:v>
                </c:pt>
                <c:pt idx="5030">
                  <c:v>0.4182772007111899</c:v>
                </c:pt>
                <c:pt idx="5031">
                  <c:v>0.41840132177551004</c:v>
                </c:pt>
                <c:pt idx="5032">
                  <c:v>0.41845064499320994</c:v>
                </c:pt>
                <c:pt idx="5033">
                  <c:v>0.41855274921464991</c:v>
                </c:pt>
                <c:pt idx="5034">
                  <c:v>0.4186952456700499</c:v>
                </c:pt>
                <c:pt idx="5035">
                  <c:v>0.41876176067410009</c:v>
                </c:pt>
                <c:pt idx="5036">
                  <c:v>0.41886853731021989</c:v>
                </c:pt>
                <c:pt idx="5037">
                  <c:v>0.41897097783930004</c:v>
                </c:pt>
                <c:pt idx="5038">
                  <c:v>0.41908588467614005</c:v>
                </c:pt>
                <c:pt idx="5039">
                  <c:v>0.41918561513829999</c:v>
                </c:pt>
                <c:pt idx="5040">
                  <c:v>0.41936881566119011</c:v>
                </c:pt>
                <c:pt idx="5041">
                  <c:v>0.41941922290565992</c:v>
                </c:pt>
                <c:pt idx="5042">
                  <c:v>0.4195829109468201</c:v>
                </c:pt>
                <c:pt idx="5043">
                  <c:v>0.41973738476049993</c:v>
                </c:pt>
                <c:pt idx="5044">
                  <c:v>0.41978020381762993</c:v>
                </c:pt>
                <c:pt idx="5045">
                  <c:v>0.41985662770440002</c:v>
                </c:pt>
                <c:pt idx="5046">
                  <c:v>0.41996069427361005</c:v>
                </c:pt>
                <c:pt idx="5047">
                  <c:v>0.42003717657522999</c:v>
                </c:pt>
                <c:pt idx="5048">
                  <c:v>0.42018129371981994</c:v>
                </c:pt>
                <c:pt idx="5049">
                  <c:v>0.42025717559320008</c:v>
                </c:pt>
                <c:pt idx="5050">
                  <c:v>0.42037750256386008</c:v>
                </c:pt>
                <c:pt idx="5051">
                  <c:v>0.42045880457106</c:v>
                </c:pt>
                <c:pt idx="5052">
                  <c:v>0.42052547221696002</c:v>
                </c:pt>
                <c:pt idx="5053">
                  <c:v>0.42062791274603994</c:v>
                </c:pt>
                <c:pt idx="5054">
                  <c:v>0.42071951300747989</c:v>
                </c:pt>
                <c:pt idx="5055">
                  <c:v>0.42081002924215993</c:v>
                </c:pt>
                <c:pt idx="5056">
                  <c:v>0.42090488158390005</c:v>
                </c:pt>
                <c:pt idx="5057">
                  <c:v>0.42096504506922994</c:v>
                </c:pt>
                <c:pt idx="5058">
                  <c:v>0.42102575056794</c:v>
                </c:pt>
                <c:pt idx="5059">
                  <c:v>0.42110976264203992</c:v>
                </c:pt>
                <c:pt idx="5060">
                  <c:v>0.42118727055556993</c:v>
                </c:pt>
                <c:pt idx="5061">
                  <c:v>0.42132439994105009</c:v>
                </c:pt>
                <c:pt idx="5062">
                  <c:v>0.42142196234968998</c:v>
                </c:pt>
                <c:pt idx="5063">
                  <c:v>0.42155746569502006</c:v>
                </c:pt>
                <c:pt idx="5064">
                  <c:v>0.42161910151055992</c:v>
                </c:pt>
                <c:pt idx="5065">
                  <c:v>0.4216853808530201</c:v>
                </c:pt>
                <c:pt idx="5066">
                  <c:v>0.42185320283015004</c:v>
                </c:pt>
                <c:pt idx="5067">
                  <c:v>0.42193091291475993</c:v>
                </c:pt>
                <c:pt idx="5068">
                  <c:v>0.4220490718319001</c:v>
                </c:pt>
                <c:pt idx="5069">
                  <c:v>0.42217427692297993</c:v>
                </c:pt>
                <c:pt idx="5070">
                  <c:v>0.42231249033522</c:v>
                </c:pt>
                <c:pt idx="5071">
                  <c:v>0.42247780441653005</c:v>
                </c:pt>
                <c:pt idx="5072">
                  <c:v>0.42254121998215011</c:v>
                </c:pt>
                <c:pt idx="5073">
                  <c:v>0.42264203447107995</c:v>
                </c:pt>
                <c:pt idx="5074">
                  <c:v>0.42274881110719997</c:v>
                </c:pt>
                <c:pt idx="5075">
                  <c:v>0.42285179364965009</c:v>
                </c:pt>
                <c:pt idx="5076">
                  <c:v>0.42299759524922997</c:v>
                </c:pt>
                <c:pt idx="5077">
                  <c:v>0.42303607819931011</c:v>
                </c:pt>
                <c:pt idx="5078">
                  <c:v>0.42314448087556999</c:v>
                </c:pt>
                <c:pt idx="5079">
                  <c:v>0.42327673214061989</c:v>
                </c:pt>
                <c:pt idx="5080">
                  <c:v>0.42337266850910993</c:v>
                </c:pt>
                <c:pt idx="5081">
                  <c:v>0.4234799871586199</c:v>
                </c:pt>
                <c:pt idx="5082">
                  <c:v>0.42358134366092992</c:v>
                </c:pt>
                <c:pt idx="5083">
                  <c:v>0.42365397345403011</c:v>
                </c:pt>
                <c:pt idx="5084">
                  <c:v>0.42373256539432003</c:v>
                </c:pt>
                <c:pt idx="5085">
                  <c:v>0.42382687572266997</c:v>
                </c:pt>
                <c:pt idx="5086">
                  <c:v>0.4239965259110301</c:v>
                </c:pt>
                <c:pt idx="5087">
                  <c:v>0.42409354630629004</c:v>
                </c:pt>
                <c:pt idx="5088">
                  <c:v>0.42412444106902991</c:v>
                </c:pt>
                <c:pt idx="5089">
                  <c:v>0.42421604133047008</c:v>
                </c:pt>
                <c:pt idx="5090">
                  <c:v>0.42433365823422009</c:v>
                </c:pt>
                <c:pt idx="5091">
                  <c:v>0.42447024560632007</c:v>
                </c:pt>
                <c:pt idx="5092">
                  <c:v>0.42460242015765992</c:v>
                </c:pt>
                <c:pt idx="5093">
                  <c:v>0.42480973642924003</c:v>
                </c:pt>
                <c:pt idx="5094">
                  <c:v>0.42489626812405001</c:v>
                </c:pt>
                <c:pt idx="5095">
                  <c:v>0.42507838462017999</c:v>
                </c:pt>
                <c:pt idx="5096">
                  <c:v>0.42517269494852994</c:v>
                </c:pt>
                <c:pt idx="5097">
                  <c:v>0.4253098243340101</c:v>
                </c:pt>
                <c:pt idx="5098">
                  <c:v>0.4254193110370299</c:v>
                </c:pt>
                <c:pt idx="5099">
                  <c:v>0.42546971828149993</c:v>
                </c:pt>
                <c:pt idx="5100">
                  <c:v>0.42553692794077991</c:v>
                </c:pt>
                <c:pt idx="5101">
                  <c:v>0.42559004525215993</c:v>
                </c:pt>
                <c:pt idx="5102">
                  <c:v>0.42568381356712992</c:v>
                </c:pt>
                <c:pt idx="5103">
                  <c:v>0.4257510232264099</c:v>
                </c:pt>
                <c:pt idx="5104">
                  <c:v>0.42582907315332008</c:v>
                </c:pt>
                <c:pt idx="5105">
                  <c:v>0.42592880361549001</c:v>
                </c:pt>
                <c:pt idx="5106">
                  <c:v>0.42605726078687001</c:v>
                </c:pt>
                <c:pt idx="5107">
                  <c:v>0.42611092011162</c:v>
                </c:pt>
                <c:pt idx="5108">
                  <c:v>0.42625184359076007</c:v>
                </c:pt>
                <c:pt idx="5109">
                  <c:v>0.42637291183096004</c:v>
                </c:pt>
                <c:pt idx="5110">
                  <c:v>0.42647894719754009</c:v>
                </c:pt>
                <c:pt idx="5111">
                  <c:v>0.42659439604777005</c:v>
                </c:pt>
                <c:pt idx="5112">
                  <c:v>0.42667244597468001</c:v>
                </c:pt>
                <c:pt idx="5113">
                  <c:v>0.42674507576777998</c:v>
                </c:pt>
                <c:pt idx="5114">
                  <c:v>0.42682149965455007</c:v>
                </c:pt>
                <c:pt idx="5115">
                  <c:v>0.42689738152793</c:v>
                </c:pt>
                <c:pt idx="5116">
                  <c:v>0.42694833078577998</c:v>
                </c:pt>
                <c:pt idx="5117">
                  <c:v>0.42705727547543004</c:v>
                </c:pt>
                <c:pt idx="5118">
                  <c:v>0.42709932233293002</c:v>
                </c:pt>
                <c:pt idx="5119">
                  <c:v>0.42717597640593996</c:v>
                </c:pt>
                <c:pt idx="5120">
                  <c:v>0.42738217243989007</c:v>
                </c:pt>
                <c:pt idx="5121">
                  <c:v>0.42744644108322993</c:v>
                </c:pt>
                <c:pt idx="5122">
                  <c:v>0.42761609127158007</c:v>
                </c:pt>
                <c:pt idx="5123">
                  <c:v>0.42769073619294007</c:v>
                </c:pt>
                <c:pt idx="5124">
                  <c:v>0.42774238038944001</c:v>
                </c:pt>
                <c:pt idx="5125">
                  <c:v>0.42790227433693007</c:v>
                </c:pt>
                <c:pt idx="5126">
                  <c:v>0.42800634090615008</c:v>
                </c:pt>
                <c:pt idx="5127">
                  <c:v>0.42812233176975001</c:v>
                </c:pt>
                <c:pt idx="5128">
                  <c:v>0.42828493578415006</c:v>
                </c:pt>
                <c:pt idx="5129">
                  <c:v>0.42842802731681995</c:v>
                </c:pt>
                <c:pt idx="5130">
                  <c:v>0.42849144288244001</c:v>
                </c:pt>
                <c:pt idx="5131">
                  <c:v>0.42858792126431999</c:v>
                </c:pt>
                <c:pt idx="5132">
                  <c:v>0.42867247535181008</c:v>
                </c:pt>
                <c:pt idx="5133">
                  <c:v>0.42871071082106993</c:v>
                </c:pt>
                <c:pt idx="5134">
                  <c:v>0.42889820615712004</c:v>
                </c:pt>
                <c:pt idx="5135">
                  <c:v>0.42902153196938997</c:v>
                </c:pt>
                <c:pt idx="5136">
                  <c:v>0.42917871584997003</c:v>
                </c:pt>
                <c:pt idx="5137">
                  <c:v>0.42923725329516005</c:v>
                </c:pt>
                <c:pt idx="5138">
                  <c:v>0.42933427369041999</c:v>
                </c:pt>
                <c:pt idx="5139">
                  <c:v>0.42937384066725004</c:v>
                </c:pt>
                <c:pt idx="5140">
                  <c:v>0.42948332737028005</c:v>
                </c:pt>
                <c:pt idx="5141">
                  <c:v>0.42952343636050005</c:v>
                </c:pt>
                <c:pt idx="5142">
                  <c:v>0.4295895619930199</c:v>
                </c:pt>
                <c:pt idx="5143">
                  <c:v>0.42972506533835997</c:v>
                </c:pt>
                <c:pt idx="5144">
                  <c:v>0.4298329260012399</c:v>
                </c:pt>
                <c:pt idx="5145">
                  <c:v>0.42992181619578007</c:v>
                </c:pt>
                <c:pt idx="5146">
                  <c:v>0.43004593726010998</c:v>
                </c:pt>
                <c:pt idx="5147">
                  <c:v>0.43010246191555002</c:v>
                </c:pt>
                <c:pt idx="5148">
                  <c:v>0.4302475662379599</c:v>
                </c:pt>
                <c:pt idx="5149">
                  <c:v>0.43031674229960992</c:v>
                </c:pt>
                <c:pt idx="5150">
                  <c:v>0.43042534662704002</c:v>
                </c:pt>
                <c:pt idx="5151">
                  <c:v>0.43057066455472004</c:v>
                </c:pt>
                <c:pt idx="5152">
                  <c:v>0.43066437452820994</c:v>
                </c:pt>
                <c:pt idx="5153">
                  <c:v>0.43085678927858995</c:v>
                </c:pt>
                <c:pt idx="5154">
                  <c:v>0.43101722523945996</c:v>
                </c:pt>
                <c:pt idx="5155">
                  <c:v>0.43114297234392995</c:v>
                </c:pt>
                <c:pt idx="5156">
                  <c:v>0.43121560213702992</c:v>
                </c:pt>
                <c:pt idx="5157">
                  <c:v>0.43133484508092002</c:v>
                </c:pt>
                <c:pt idx="5158">
                  <c:v>0.43139880265992003</c:v>
                </c:pt>
                <c:pt idx="5159">
                  <c:v>0.43149473902842006</c:v>
                </c:pt>
                <c:pt idx="5160">
                  <c:v>0.43158362922296001</c:v>
                </c:pt>
                <c:pt idx="5161">
                  <c:v>0.43169474196612989</c:v>
                </c:pt>
                <c:pt idx="5162">
                  <c:v>0.43182265712411994</c:v>
                </c:pt>
                <c:pt idx="5163">
                  <c:v>0.43188098910325001</c:v>
                </c:pt>
                <c:pt idx="5164">
                  <c:v>0.43192834973348004</c:v>
                </c:pt>
                <c:pt idx="5165">
                  <c:v>0.43207848744011002</c:v>
                </c:pt>
                <c:pt idx="5166">
                  <c:v>0.43228120044473006</c:v>
                </c:pt>
                <c:pt idx="5167">
                  <c:v>0.4323847250005699</c:v>
                </c:pt>
                <c:pt idx="5168">
                  <c:v>0.43242151137204998</c:v>
                </c:pt>
                <c:pt idx="5169">
                  <c:v>0.43247632526201008</c:v>
                </c:pt>
                <c:pt idx="5170">
                  <c:v>0.43255708525583003</c:v>
                </c:pt>
                <c:pt idx="5171">
                  <c:v>0.43260532444677002</c:v>
                </c:pt>
                <c:pt idx="5172">
                  <c:v>0.4326736181328199</c:v>
                </c:pt>
                <c:pt idx="5173">
                  <c:v>0.43270505490893996</c:v>
                </c:pt>
                <c:pt idx="5174">
                  <c:v>0.43278960899642005</c:v>
                </c:pt>
                <c:pt idx="5175">
                  <c:v>0.43286874295009992</c:v>
                </c:pt>
                <c:pt idx="5176">
                  <c:v>0.43299828414824004</c:v>
                </c:pt>
                <c:pt idx="5177">
                  <c:v>0.4331436362663299</c:v>
                </c:pt>
                <c:pt idx="5178">
                  <c:v>0.43324598426350991</c:v>
                </c:pt>
                <c:pt idx="5179">
                  <c:v>0.43327525298609992</c:v>
                </c:pt>
                <c:pt idx="5180">
                  <c:v>0.43341400841171995</c:v>
                </c:pt>
                <c:pt idx="5181">
                  <c:v>0.43357273273541996</c:v>
                </c:pt>
                <c:pt idx="5182">
                  <c:v>0.43364002799174006</c:v>
                </c:pt>
                <c:pt idx="5183">
                  <c:v>0.4337733632835501</c:v>
                </c:pt>
                <c:pt idx="5184">
                  <c:v>0.43394518152543005</c:v>
                </c:pt>
                <c:pt idx="5185">
                  <c:v>0.43411266366025991</c:v>
                </c:pt>
                <c:pt idx="5186">
                  <c:v>0.4341636129181099</c:v>
                </c:pt>
                <c:pt idx="5187">
                  <c:v>0.43422865452387005</c:v>
                </c:pt>
                <c:pt idx="5188">
                  <c:v>0.43429315411625002</c:v>
                </c:pt>
                <c:pt idx="5189">
                  <c:v>0.43436632592272995</c:v>
                </c:pt>
                <c:pt idx="5190">
                  <c:v>0.43446443034475002</c:v>
                </c:pt>
                <c:pt idx="5191">
                  <c:v>0.43460318577037005</c:v>
                </c:pt>
                <c:pt idx="5192">
                  <c:v>0.43467527355009006</c:v>
                </c:pt>
                <c:pt idx="5193">
                  <c:v>0.43476849985168009</c:v>
                </c:pt>
                <c:pt idx="5194">
                  <c:v>0.43492947782593006</c:v>
                </c:pt>
                <c:pt idx="5195">
                  <c:v>0.43503466065567009</c:v>
                </c:pt>
                <c:pt idx="5196">
                  <c:v>0.43516145955315011</c:v>
                </c:pt>
                <c:pt idx="5197">
                  <c:v>0.43520644666379993</c:v>
                </c:pt>
                <c:pt idx="5198">
                  <c:v>0.43526823618926991</c:v>
                </c:pt>
                <c:pt idx="5199">
                  <c:v>0.43533598786194005</c:v>
                </c:pt>
                <c:pt idx="5200">
                  <c:v>0.43541349577547006</c:v>
                </c:pt>
                <c:pt idx="5201">
                  <c:v>0.43549589918236009</c:v>
                </c:pt>
                <c:pt idx="5202">
                  <c:v>0.43555929737504995</c:v>
                </c:pt>
                <c:pt idx="5203">
                  <c:v>0.43568450246613</c:v>
                </c:pt>
                <c:pt idx="5204">
                  <c:v>0.43574954407188993</c:v>
                </c:pt>
                <c:pt idx="5205">
                  <c:v>0.43580211936988</c:v>
                </c:pt>
                <c:pt idx="5206">
                  <c:v>0.43592786647435</c:v>
                </c:pt>
                <c:pt idx="5207">
                  <c:v>0.43604602539147996</c:v>
                </c:pt>
                <c:pt idx="5208">
                  <c:v>0.43609372256904</c:v>
                </c:pt>
                <c:pt idx="5209">
                  <c:v>0.43620537732560005</c:v>
                </c:pt>
                <c:pt idx="5210">
                  <c:v>0.43629372550675005</c:v>
                </c:pt>
                <c:pt idx="5211">
                  <c:v>0.43636743932661992</c:v>
                </c:pt>
                <c:pt idx="5212">
                  <c:v>0.43650033848265002</c:v>
                </c:pt>
                <c:pt idx="5213">
                  <c:v>0.43658261863901004</c:v>
                </c:pt>
                <c:pt idx="5214">
                  <c:v>0.43671215983713996</c:v>
                </c:pt>
                <c:pt idx="5215">
                  <c:v>0.43674793272031009</c:v>
                </c:pt>
                <c:pt idx="5216">
                  <c:v>0.43682122335777995</c:v>
                </c:pt>
                <c:pt idx="5217">
                  <c:v>0.4369063998104501</c:v>
                </c:pt>
                <c:pt idx="5218">
                  <c:v>0.43699238075529001</c:v>
                </c:pt>
                <c:pt idx="5219">
                  <c:v>0.43713384624782003</c:v>
                </c:pt>
                <c:pt idx="5220">
                  <c:v>0.43727693778049992</c:v>
                </c:pt>
                <c:pt idx="5221">
                  <c:v>0.4373696220687</c:v>
                </c:pt>
                <c:pt idx="5222">
                  <c:v>0.43741948729979008</c:v>
                </c:pt>
                <c:pt idx="5223">
                  <c:v>0.43749645319993991</c:v>
                </c:pt>
                <c:pt idx="5224">
                  <c:v>0.4376435243316199</c:v>
                </c:pt>
                <c:pt idx="5225">
                  <c:v>0.43780377478714994</c:v>
                </c:pt>
                <c:pt idx="5226">
                  <c:v>0.43787803062039998</c:v>
                </c:pt>
                <c:pt idx="5227">
                  <c:v>0.43797505101564993</c:v>
                </c:pt>
                <c:pt idx="5228">
                  <c:v>0.43803467248760009</c:v>
                </c:pt>
                <c:pt idx="5229">
                  <c:v>0.43810567624055996</c:v>
                </c:pt>
                <c:pt idx="5230">
                  <c:v>0.43825527193379998</c:v>
                </c:pt>
                <c:pt idx="5231">
                  <c:v>0.43833223783395003</c:v>
                </c:pt>
                <c:pt idx="5232">
                  <c:v>0.43842709017568993</c:v>
                </c:pt>
                <c:pt idx="5233">
                  <c:v>0.4385078501695101</c:v>
                </c:pt>
                <c:pt idx="5234">
                  <c:v>0.43862167297958998</c:v>
                </c:pt>
                <c:pt idx="5235">
                  <c:v>0.43865256774232009</c:v>
                </c:pt>
                <c:pt idx="5236">
                  <c:v>0.4387593443784501</c:v>
                </c:pt>
                <c:pt idx="5237">
                  <c:v>0.43887912933571993</c:v>
                </c:pt>
                <c:pt idx="5238">
                  <c:v>0.43905528368464997</c:v>
                </c:pt>
                <c:pt idx="5239">
                  <c:v>0.43914146381228991</c:v>
                </c:pt>
                <c:pt idx="5240">
                  <c:v>0.43929485359920006</c:v>
                </c:pt>
                <c:pt idx="5241">
                  <c:v>0.43943794513187995</c:v>
                </c:pt>
                <c:pt idx="5242">
                  <c:v>0.43951111693836009</c:v>
                </c:pt>
                <c:pt idx="5243">
                  <c:v>0.43959675505261009</c:v>
                </c:pt>
                <c:pt idx="5244">
                  <c:v>0.43972304417046004</c:v>
                </c:pt>
                <c:pt idx="5245">
                  <c:v>0.43986071556931994</c:v>
                </c:pt>
                <c:pt idx="5246">
                  <c:v>0.43995882388140006</c:v>
                </c:pt>
                <c:pt idx="5247">
                  <c:v>0.43998971475408011</c:v>
                </c:pt>
                <c:pt idx="5248">
                  <c:v>0.44009594937681995</c:v>
                </c:pt>
                <c:pt idx="5249">
                  <c:v>0.44015231876847993</c:v>
                </c:pt>
                <c:pt idx="5250">
                  <c:v>0.44023416278906002</c:v>
                </c:pt>
                <c:pt idx="5251">
                  <c:v>0.44032899324485997</c:v>
                </c:pt>
                <c:pt idx="5252">
                  <c:v>0.44047590075712995</c:v>
                </c:pt>
                <c:pt idx="5253">
                  <c:v>0.44061140410247002</c:v>
                </c:pt>
                <c:pt idx="5254">
                  <c:v>0.44065844933536003</c:v>
                </c:pt>
                <c:pt idx="5255">
                  <c:v>0.44073173107312003</c:v>
                </c:pt>
                <c:pt idx="5256">
                  <c:v>0.44089270904737998</c:v>
                </c:pt>
                <c:pt idx="5257">
                  <c:v>0.44097292702781998</c:v>
                </c:pt>
                <c:pt idx="5258">
                  <c:v>0.44104176272725004</c:v>
                </c:pt>
                <c:pt idx="5259">
                  <c:v>0.44118702231343998</c:v>
                </c:pt>
                <c:pt idx="5260">
                  <c:v>0.44125368995934999</c:v>
                </c:pt>
                <c:pt idx="5261">
                  <c:v>0.44135218207876004</c:v>
                </c:pt>
                <c:pt idx="5262">
                  <c:v>0.44144989880338992</c:v>
                </c:pt>
                <c:pt idx="5263">
                  <c:v>0.44154664152728995</c:v>
                </c:pt>
                <c:pt idx="5264">
                  <c:v>0.44166887220944995</c:v>
                </c:pt>
                <c:pt idx="5265">
                  <c:v>0.44180431368913009</c:v>
                </c:pt>
                <c:pt idx="5266">
                  <c:v>0.44194638306069001</c:v>
                </c:pt>
                <c:pt idx="5267">
                  <c:v>0.44203473124185</c:v>
                </c:pt>
                <c:pt idx="5268">
                  <c:v>0.44215722626603005</c:v>
                </c:pt>
                <c:pt idx="5269">
                  <c:v>0.44226019520621995</c:v>
                </c:pt>
                <c:pt idx="5270">
                  <c:v>0.44233717470863998</c:v>
                </c:pt>
                <c:pt idx="5271">
                  <c:v>0.44248243429482992</c:v>
                </c:pt>
                <c:pt idx="5272">
                  <c:v>0.44262715186764989</c:v>
                </c:pt>
                <c:pt idx="5273">
                  <c:v>0.44269436152694008</c:v>
                </c:pt>
                <c:pt idx="5274">
                  <c:v>0.44280168017644006</c:v>
                </c:pt>
                <c:pt idx="5275">
                  <c:v>0.44295181788307003</c:v>
                </c:pt>
                <c:pt idx="5276">
                  <c:v>0.44302946178499991</c:v>
                </c:pt>
                <c:pt idx="5277">
                  <c:v>0.44321523638639992</c:v>
                </c:pt>
                <c:pt idx="5278">
                  <c:v>0.4433198449689999</c:v>
                </c:pt>
                <c:pt idx="5279">
                  <c:v>0.4434428820065599</c:v>
                </c:pt>
                <c:pt idx="5280">
                  <c:v>0.44357350723145994</c:v>
                </c:pt>
                <c:pt idx="5281">
                  <c:v>0.4436759477605301</c:v>
                </c:pt>
                <c:pt idx="5282">
                  <c:v>0.44383529969464997</c:v>
                </c:pt>
                <c:pt idx="5283">
                  <c:v>0.44390250935392994</c:v>
                </c:pt>
                <c:pt idx="5284">
                  <c:v>0.44399519364214002</c:v>
                </c:pt>
                <c:pt idx="5285">
                  <c:v>0.44409384007754005</c:v>
                </c:pt>
                <c:pt idx="5286">
                  <c:v>0.44415818370803994</c:v>
                </c:pt>
                <c:pt idx="5287">
                  <c:v>0.44423422154330994</c:v>
                </c:pt>
                <c:pt idx="5288">
                  <c:v>0.44441746297274998</c:v>
                </c:pt>
                <c:pt idx="5289">
                  <c:v>0.44445807306980001</c:v>
                </c:pt>
                <c:pt idx="5290">
                  <c:v>0.4446201350708201</c:v>
                </c:pt>
                <c:pt idx="5291">
                  <c:v>0.44469059681039003</c:v>
                </c:pt>
                <c:pt idx="5292">
                  <c:v>0.44478924324580005</c:v>
                </c:pt>
                <c:pt idx="5293">
                  <c:v>0.44498316318667008</c:v>
                </c:pt>
                <c:pt idx="5294">
                  <c:v>0.44505862389631989</c:v>
                </c:pt>
                <c:pt idx="5295">
                  <c:v>0.44513396375632008</c:v>
                </c:pt>
                <c:pt idx="5296">
                  <c:v>0.44517840885358995</c:v>
                </c:pt>
                <c:pt idx="5297">
                  <c:v>0.44527380320871002</c:v>
                </c:pt>
                <c:pt idx="5298">
                  <c:v>0.44536648749692009</c:v>
                </c:pt>
                <c:pt idx="5299">
                  <c:v>0.44543911729002006</c:v>
                </c:pt>
                <c:pt idx="5300">
                  <c:v>0.44555100620442989</c:v>
                </c:pt>
                <c:pt idx="5301">
                  <c:v>0.44564128828124994</c:v>
                </c:pt>
                <c:pt idx="5302">
                  <c:v>0.44574589686384991</c:v>
                </c:pt>
                <c:pt idx="5303">
                  <c:v>0.4458158165900401</c:v>
                </c:pt>
                <c:pt idx="5304">
                  <c:v>0.44591663107896995</c:v>
                </c:pt>
                <c:pt idx="5305">
                  <c:v>0.44606080663840997</c:v>
                </c:pt>
                <c:pt idx="5306">
                  <c:v>0.44617300340833999</c:v>
                </c:pt>
                <c:pt idx="5307">
                  <c:v>0.44630417064662997</c:v>
                </c:pt>
                <c:pt idx="5308">
                  <c:v>0.44641853547009003</c:v>
                </c:pt>
                <c:pt idx="5309">
                  <c:v>0.44649333331671004</c:v>
                </c:pt>
                <c:pt idx="5310">
                  <c:v>0.4465621690161401</c:v>
                </c:pt>
                <c:pt idx="5311">
                  <c:v>0.44670038242837995</c:v>
                </c:pt>
                <c:pt idx="5312">
                  <c:v>0.44677897436868008</c:v>
                </c:pt>
                <c:pt idx="5313">
                  <c:v>0.44689775841826007</c:v>
                </c:pt>
                <c:pt idx="5314">
                  <c:v>0.44700661998884006</c:v>
                </c:pt>
                <c:pt idx="5315">
                  <c:v>0.44708683796927007</c:v>
                </c:pt>
                <c:pt idx="5316">
                  <c:v>0.44728846694712998</c:v>
                </c:pt>
                <c:pt idx="5317">
                  <c:v>0.44743968868052009</c:v>
                </c:pt>
                <c:pt idx="5318">
                  <c:v>0.44750093619261011</c:v>
                </c:pt>
                <c:pt idx="5319">
                  <c:v>0.44760717081534995</c:v>
                </c:pt>
                <c:pt idx="5320">
                  <c:v>0.44775622449522001</c:v>
                </c:pt>
                <c:pt idx="5321">
                  <c:v>0.44793292085754</c:v>
                </c:pt>
                <c:pt idx="5322">
                  <c:v>0.44800826071753996</c:v>
                </c:pt>
                <c:pt idx="5323">
                  <c:v>0.44809823493884005</c:v>
                </c:pt>
                <c:pt idx="5324">
                  <c:v>0.44818604110662008</c:v>
                </c:pt>
                <c:pt idx="5325">
                  <c:v>0.44834268297382995</c:v>
                </c:pt>
                <c:pt idx="5326">
                  <c:v>0.44844057718350006</c:v>
                </c:pt>
                <c:pt idx="5327">
                  <c:v>0.44854648000520991</c:v>
                </c:pt>
                <c:pt idx="5328">
                  <c:v>0.44858821503557</c:v>
                </c:pt>
                <c:pt idx="5329">
                  <c:v>0.44870691596607992</c:v>
                </c:pt>
                <c:pt idx="5330">
                  <c:v>0.44881857072263998</c:v>
                </c:pt>
                <c:pt idx="5331">
                  <c:v>0.44888361232839991</c:v>
                </c:pt>
                <c:pt idx="5332">
                  <c:v>0.4489719605095599</c:v>
                </c:pt>
                <c:pt idx="5333">
                  <c:v>0.44905055244985004</c:v>
                </c:pt>
                <c:pt idx="5334">
                  <c:v>0.44911288398869997</c:v>
                </c:pt>
                <c:pt idx="5335">
                  <c:v>0.44924296720022006</c:v>
                </c:pt>
                <c:pt idx="5336">
                  <c:v>0.44931830706023002</c:v>
                </c:pt>
                <c:pt idx="5337">
                  <c:v>0.44939744101389989</c:v>
                </c:pt>
                <c:pt idx="5338">
                  <c:v>0.44950584369016999</c:v>
                </c:pt>
                <c:pt idx="5339">
                  <c:v>0.44962075052701</c:v>
                </c:pt>
                <c:pt idx="5340">
                  <c:v>0.4496782039454299</c:v>
                </c:pt>
                <c:pt idx="5341">
                  <c:v>0.44977685038083992</c:v>
                </c:pt>
                <c:pt idx="5342">
                  <c:v>0.44985804192406009</c:v>
                </c:pt>
                <c:pt idx="5343">
                  <c:v>0.44999202969323004</c:v>
                </c:pt>
                <c:pt idx="5344">
                  <c:v>0.4500808935234899</c:v>
                </c:pt>
                <c:pt idx="5345">
                  <c:v>0.45020341491195004</c:v>
                </c:pt>
                <c:pt idx="5346">
                  <c:v>0.45030260336073002</c:v>
                </c:pt>
                <c:pt idx="5347">
                  <c:v>0.45039637167570001</c:v>
                </c:pt>
                <c:pt idx="5348">
                  <c:v>0.45055606027513995</c:v>
                </c:pt>
                <c:pt idx="5349">
                  <c:v>0.45067821863399993</c:v>
                </c:pt>
                <c:pt idx="5350">
                  <c:v>0.45080884385889997</c:v>
                </c:pt>
                <c:pt idx="5351">
                  <c:v>0.45090423821401004</c:v>
                </c:pt>
                <c:pt idx="5352">
                  <c:v>0.45100017458251007</c:v>
                </c:pt>
                <c:pt idx="5353">
                  <c:v>0.45109827900452992</c:v>
                </c:pt>
                <c:pt idx="5354">
                  <c:v>0.45122890422942996</c:v>
                </c:pt>
                <c:pt idx="5355">
                  <c:v>0.45131237429015991</c:v>
                </c:pt>
                <c:pt idx="5356">
                  <c:v>0.45137795790930002</c:v>
                </c:pt>
                <c:pt idx="5357">
                  <c:v>0.45147606233132009</c:v>
                </c:pt>
                <c:pt idx="5358">
                  <c:v>0.45167335520212992</c:v>
                </c:pt>
                <c:pt idx="5359">
                  <c:v>0.45173460271421995</c:v>
                </c:pt>
                <c:pt idx="5360">
                  <c:v>0.45186522793911998</c:v>
                </c:pt>
                <c:pt idx="5361">
                  <c:v>0.45191780323711006</c:v>
                </c:pt>
                <c:pt idx="5362">
                  <c:v>0.45205548726260991</c:v>
                </c:pt>
                <c:pt idx="5363">
                  <c:v>0.45213894469668992</c:v>
                </c:pt>
                <c:pt idx="5364">
                  <c:v>0.45221862066374996</c:v>
                </c:pt>
                <c:pt idx="5365">
                  <c:v>0.45238772883872991</c:v>
                </c:pt>
                <c:pt idx="5366">
                  <c:v>0.45246252668534992</c:v>
                </c:pt>
                <c:pt idx="5367">
                  <c:v>0.45254979083975</c:v>
                </c:pt>
                <c:pt idx="5368">
                  <c:v>0.45264735324838989</c:v>
                </c:pt>
                <c:pt idx="5369">
                  <c:v>0.45279803296840004</c:v>
                </c:pt>
                <c:pt idx="5370">
                  <c:v>0.45287716692206992</c:v>
                </c:pt>
                <c:pt idx="5371">
                  <c:v>0.45297743939762003</c:v>
                </c:pt>
                <c:pt idx="5372">
                  <c:v>0.45307283375273011</c:v>
                </c:pt>
                <c:pt idx="5373">
                  <c:v>0.45316822810784996</c:v>
                </c:pt>
                <c:pt idx="5374">
                  <c:v>0.45334004634972991</c:v>
                </c:pt>
                <c:pt idx="5375">
                  <c:v>0.45349994029722995</c:v>
                </c:pt>
                <c:pt idx="5376">
                  <c:v>0.45363490162918008</c:v>
                </c:pt>
                <c:pt idx="5377">
                  <c:v>0.45373138001106006</c:v>
                </c:pt>
                <c:pt idx="5378">
                  <c:v>0.45388919164921004</c:v>
                </c:pt>
                <c:pt idx="5379">
                  <c:v>0.45393029892200998</c:v>
                </c:pt>
                <c:pt idx="5380">
                  <c:v>0.45395794160444991</c:v>
                </c:pt>
                <c:pt idx="5381">
                  <c:v>0.45404845783913994</c:v>
                </c:pt>
                <c:pt idx="5382">
                  <c:v>0.45413507838992007</c:v>
                </c:pt>
                <c:pt idx="5383">
                  <c:v>0.45423057433526992</c:v>
                </c:pt>
                <c:pt idx="5384">
                  <c:v>0.45433030479743008</c:v>
                </c:pt>
                <c:pt idx="5385">
                  <c:v>0.45449941297241003</c:v>
                </c:pt>
                <c:pt idx="5386">
                  <c:v>0.45463274826422007</c:v>
                </c:pt>
                <c:pt idx="5387">
                  <c:v>0.45470212597703008</c:v>
                </c:pt>
                <c:pt idx="5388">
                  <c:v>0.45479481026522994</c:v>
                </c:pt>
                <c:pt idx="5389">
                  <c:v>0.45503763226006999</c:v>
                </c:pt>
                <c:pt idx="5390">
                  <c:v>0.45514166049404992</c:v>
                </c:pt>
                <c:pt idx="5391">
                  <c:v>0.45526852996051992</c:v>
                </c:pt>
                <c:pt idx="5392">
                  <c:v>0.45534007572685997</c:v>
                </c:pt>
                <c:pt idx="5393">
                  <c:v>0.45538777290441002</c:v>
                </c:pt>
                <c:pt idx="5394">
                  <c:v>0.45556988940054</c:v>
                </c:pt>
                <c:pt idx="5395">
                  <c:v>0.45563330496616006</c:v>
                </c:pt>
                <c:pt idx="5396">
                  <c:v>0.45580837528832996</c:v>
                </c:pt>
                <c:pt idx="5397">
                  <c:v>0.45594225259351995</c:v>
                </c:pt>
                <c:pt idx="5398">
                  <c:v>0.45609455835367996</c:v>
                </c:pt>
                <c:pt idx="5399">
                  <c:v>0.45623074054603996</c:v>
                </c:pt>
                <c:pt idx="5400">
                  <c:v>0.45637803135210997</c:v>
                </c:pt>
                <c:pt idx="5401">
                  <c:v>0.45649402221572011</c:v>
                </c:pt>
                <c:pt idx="5402">
                  <c:v>0.45662085334695002</c:v>
                </c:pt>
                <c:pt idx="5403">
                  <c:v>0.45668264287242</c:v>
                </c:pt>
                <c:pt idx="5404">
                  <c:v>0.45687451560942005</c:v>
                </c:pt>
                <c:pt idx="5405">
                  <c:v>0.45693250880384007</c:v>
                </c:pt>
                <c:pt idx="5406">
                  <c:v>0.45708464787653003</c:v>
                </c:pt>
                <c:pt idx="5407">
                  <c:v>0.45713034592540991</c:v>
                </c:pt>
                <c:pt idx="5408">
                  <c:v>0.45722790833405003</c:v>
                </c:pt>
                <c:pt idx="5409">
                  <c:v>0.45743495744571994</c:v>
                </c:pt>
                <c:pt idx="5410">
                  <c:v>0.45751680146630003</c:v>
                </c:pt>
                <c:pt idx="5411">
                  <c:v>0.45764417461090989</c:v>
                </c:pt>
                <c:pt idx="5412">
                  <c:v>0.4577780519161001</c:v>
                </c:pt>
                <c:pt idx="5413">
                  <c:v>0.45792276948892008</c:v>
                </c:pt>
                <c:pt idx="5414">
                  <c:v>0.45797805485380993</c:v>
                </c:pt>
                <c:pt idx="5415">
                  <c:v>0.45814824705555002</c:v>
                </c:pt>
                <c:pt idx="5416">
                  <c:v>0.4582138306746899</c:v>
                </c:pt>
                <c:pt idx="5417">
                  <c:v>0.45838890099687002</c:v>
                </c:pt>
                <c:pt idx="5418">
                  <c:v>0.45853145051615996</c:v>
                </c:pt>
                <c:pt idx="5419">
                  <c:v>0.45865264458688992</c:v>
                </c:pt>
                <c:pt idx="5420">
                  <c:v>0.45869893265099004</c:v>
                </c:pt>
                <c:pt idx="5421">
                  <c:v>0.45876993640393993</c:v>
                </c:pt>
                <c:pt idx="5422">
                  <c:v>0.45886533075906</c:v>
                </c:pt>
                <c:pt idx="5423">
                  <c:v>0.45914988778425991</c:v>
                </c:pt>
                <c:pt idx="5424">
                  <c:v>0.45926371059434001</c:v>
                </c:pt>
                <c:pt idx="5425">
                  <c:v>0.45940083997981995</c:v>
                </c:pt>
                <c:pt idx="5426">
                  <c:v>0.4595141207765201</c:v>
                </c:pt>
                <c:pt idx="5427">
                  <c:v>0.4597011153930799</c:v>
                </c:pt>
                <c:pt idx="5428">
                  <c:v>0.45976453095868997</c:v>
                </c:pt>
                <c:pt idx="5429">
                  <c:v>0.45991087457165003</c:v>
                </c:pt>
                <c:pt idx="5430">
                  <c:v>0.45996778597668997</c:v>
                </c:pt>
                <c:pt idx="5431">
                  <c:v>0.4600864869072101</c:v>
                </c:pt>
                <c:pt idx="5432">
                  <c:v>0.46017971320879991</c:v>
                </c:pt>
                <c:pt idx="5433">
                  <c:v>0.46033093494219002</c:v>
                </c:pt>
                <c:pt idx="5434">
                  <c:v>0.46047185842134009</c:v>
                </c:pt>
                <c:pt idx="5435">
                  <c:v>0.46059923156594995</c:v>
                </c:pt>
                <c:pt idx="5436">
                  <c:v>0.46067348739919001</c:v>
                </c:pt>
                <c:pt idx="5437">
                  <c:v>0.46076075155359009</c:v>
                </c:pt>
                <c:pt idx="5438">
                  <c:v>0.46091468335388996</c:v>
                </c:pt>
                <c:pt idx="5439">
                  <c:v>0.46100953569562009</c:v>
                </c:pt>
                <c:pt idx="5440">
                  <c:v>0.46111365479784006</c:v>
                </c:pt>
                <c:pt idx="5441">
                  <c:v>0.46124043339607002</c:v>
                </c:pt>
                <c:pt idx="5442">
                  <c:v>0.46138840304916995</c:v>
                </c:pt>
                <c:pt idx="5443">
                  <c:v>0.46148596545781007</c:v>
                </c:pt>
                <c:pt idx="5444">
                  <c:v>0.4615791917594001</c:v>
                </c:pt>
                <c:pt idx="5445">
                  <c:v>0.46166266182013005</c:v>
                </c:pt>
                <c:pt idx="5446">
                  <c:v>0.46182147174085997</c:v>
                </c:pt>
                <c:pt idx="5447">
                  <c:v>0.46191252998891996</c:v>
                </c:pt>
                <c:pt idx="5448">
                  <c:v>0.46205562152160007</c:v>
                </c:pt>
                <c:pt idx="5449">
                  <c:v>0.46213800755555989</c:v>
                </c:pt>
                <c:pt idx="5450">
                  <c:v>0.46228977130232995</c:v>
                </c:pt>
                <c:pt idx="5451">
                  <c:v>0.46243232082161989</c:v>
                </c:pt>
                <c:pt idx="5452">
                  <c:v>0.46251958497601997</c:v>
                </c:pt>
                <c:pt idx="5453">
                  <c:v>0.46268706711085006</c:v>
                </c:pt>
                <c:pt idx="5454">
                  <c:v>0.4628068520681301</c:v>
                </c:pt>
                <c:pt idx="5455">
                  <c:v>0.46290278843661992</c:v>
                </c:pt>
                <c:pt idx="5456">
                  <c:v>0.46300685500583993</c:v>
                </c:pt>
                <c:pt idx="5457">
                  <c:v>0.46307406466511991</c:v>
                </c:pt>
                <c:pt idx="5458">
                  <c:v>0.46322908049218992</c:v>
                </c:pt>
                <c:pt idx="5459">
                  <c:v>0.46338951645305992</c:v>
                </c:pt>
                <c:pt idx="5460">
                  <c:v>0.46352447778501005</c:v>
                </c:pt>
                <c:pt idx="5461">
                  <c:v>0.46359331348444011</c:v>
                </c:pt>
                <c:pt idx="5462">
                  <c:v>0.46365662725567991</c:v>
                </c:pt>
                <c:pt idx="5463">
                  <c:v>0.46375591749883993</c:v>
                </c:pt>
                <c:pt idx="5464">
                  <c:v>0.46383667749266011</c:v>
                </c:pt>
                <c:pt idx="5465">
                  <c:v>0.46393749198158996</c:v>
                </c:pt>
                <c:pt idx="5466">
                  <c:v>0.46403613841698998</c:v>
                </c:pt>
                <c:pt idx="5467">
                  <c:v>0.46413695290592005</c:v>
                </c:pt>
                <c:pt idx="5468">
                  <c:v>0.46425821943392998</c:v>
                </c:pt>
                <c:pt idx="5469">
                  <c:v>0.46434129195067997</c:v>
                </c:pt>
                <c:pt idx="5470">
                  <c:v>0.46439386724867004</c:v>
                </c:pt>
                <c:pt idx="5471">
                  <c:v>0.46451256817918996</c:v>
                </c:pt>
                <c:pt idx="5472">
                  <c:v>0.46464102535055996</c:v>
                </c:pt>
                <c:pt idx="5473">
                  <c:v>0.46478374207584006</c:v>
                </c:pt>
                <c:pt idx="5474">
                  <c:v>0.46491907821518996</c:v>
                </c:pt>
                <c:pt idx="5475">
                  <c:v>0.4650030902892901</c:v>
                </c:pt>
                <c:pt idx="5476">
                  <c:v>0.46509685860426009</c:v>
                </c:pt>
                <c:pt idx="5477">
                  <c:v>0.46512124920642006</c:v>
                </c:pt>
                <c:pt idx="5478">
                  <c:v>0.46529252543493005</c:v>
                </c:pt>
                <c:pt idx="5479">
                  <c:v>0.46546163360990001</c:v>
                </c:pt>
                <c:pt idx="5480">
                  <c:v>0.46553588944315005</c:v>
                </c:pt>
                <c:pt idx="5481">
                  <c:v>0.46557599843336006</c:v>
                </c:pt>
                <c:pt idx="5482">
                  <c:v>0.46568006500258008</c:v>
                </c:pt>
                <c:pt idx="5483">
                  <c:v>0.46582261452187002</c:v>
                </c:pt>
                <c:pt idx="5484">
                  <c:v>0.46597492028203003</c:v>
                </c:pt>
                <c:pt idx="5485">
                  <c:v>0.46605568027584998</c:v>
                </c:pt>
                <c:pt idx="5486">
                  <c:v>0.46612835148583009</c:v>
                </c:pt>
                <c:pt idx="5487">
                  <c:v>0.46621611623671999</c:v>
                </c:pt>
                <c:pt idx="5488">
                  <c:v>0.46626056133399008</c:v>
                </c:pt>
                <c:pt idx="5489">
                  <c:v>0.46633969528766994</c:v>
                </c:pt>
                <c:pt idx="5490">
                  <c:v>0.46644863997731001</c:v>
                </c:pt>
                <c:pt idx="5491">
                  <c:v>0.46660202976422993</c:v>
                </c:pt>
                <c:pt idx="5492">
                  <c:v>0.46671910465459998</c:v>
                </c:pt>
                <c:pt idx="5493">
                  <c:v>0.46677981015331005</c:v>
                </c:pt>
                <c:pt idx="5494">
                  <c:v>0.46688821282957993</c:v>
                </c:pt>
                <c:pt idx="5495">
                  <c:v>0.46710122408844001</c:v>
                </c:pt>
                <c:pt idx="5496">
                  <c:v>0.46720203857737008</c:v>
                </c:pt>
                <c:pt idx="5497">
                  <c:v>0.46731098326701992</c:v>
                </c:pt>
                <c:pt idx="5498">
                  <c:v>0.46737599902202009</c:v>
                </c:pt>
                <c:pt idx="5499">
                  <c:v>0.46743781439825005</c:v>
                </c:pt>
                <c:pt idx="5500">
                  <c:v>0.46748796052270003</c:v>
                </c:pt>
                <c:pt idx="5501">
                  <c:v>0.46766654404516994</c:v>
                </c:pt>
                <c:pt idx="5502">
                  <c:v>0.46773158565093009</c:v>
                </c:pt>
                <c:pt idx="5503">
                  <c:v>0.46777711477497008</c:v>
                </c:pt>
                <c:pt idx="5504">
                  <c:v>0.46787413517022003</c:v>
                </c:pt>
                <c:pt idx="5505">
                  <c:v>0.46795706321757002</c:v>
                </c:pt>
                <c:pt idx="5506">
                  <c:v>0.46802427287685</c:v>
                </c:pt>
                <c:pt idx="5507">
                  <c:v>0.46811740915087996</c:v>
                </c:pt>
                <c:pt idx="5508">
                  <c:v>0.46824270426953007</c:v>
                </c:pt>
                <c:pt idx="5509">
                  <c:v>0.4683413507049301</c:v>
                </c:pt>
                <c:pt idx="5510">
                  <c:v>0.46841777459169998</c:v>
                </c:pt>
                <c:pt idx="5511">
                  <c:v>0.46845679955516006</c:v>
                </c:pt>
                <c:pt idx="5512">
                  <c:v>0.4685684543117099</c:v>
                </c:pt>
                <c:pt idx="5513">
                  <c:v>0.46876791523604</c:v>
                </c:pt>
                <c:pt idx="5514">
                  <c:v>0.46895599387936993</c:v>
                </c:pt>
                <c:pt idx="5515">
                  <c:v>0.46904000595347006</c:v>
                </c:pt>
                <c:pt idx="5516">
                  <c:v>0.4690768628634101</c:v>
                </c:pt>
                <c:pt idx="5517">
                  <c:v>0.46914407252269008</c:v>
                </c:pt>
                <c:pt idx="5518">
                  <c:v>0.46923296271723003</c:v>
                </c:pt>
                <c:pt idx="5519">
                  <c:v>0.46941182713307006</c:v>
                </c:pt>
                <c:pt idx="5520">
                  <c:v>0.46954787249179009</c:v>
                </c:pt>
                <c:pt idx="5521">
                  <c:v>0.46963405261942004</c:v>
                </c:pt>
                <c:pt idx="5522">
                  <c:v>0.46975221153655</c:v>
                </c:pt>
                <c:pt idx="5523">
                  <c:v>0.46986218717808992</c:v>
                </c:pt>
                <c:pt idx="5524">
                  <c:v>0.46998310923699993</c:v>
                </c:pt>
                <c:pt idx="5525">
                  <c:v>0.47011807056895005</c:v>
                </c:pt>
                <c:pt idx="5526">
                  <c:v>0.47025953606148008</c:v>
                </c:pt>
                <c:pt idx="5527">
                  <c:v>0.47032240961370997</c:v>
                </c:pt>
                <c:pt idx="5528">
                  <c:v>0.47043894249070006</c:v>
                </c:pt>
                <c:pt idx="5529">
                  <c:v>0.47055913412724992</c:v>
                </c:pt>
                <c:pt idx="5530">
                  <c:v>0.47070127696727004</c:v>
                </c:pt>
                <c:pt idx="5531">
                  <c:v>0.47076631857302997</c:v>
                </c:pt>
                <c:pt idx="5532">
                  <c:v>0.4708422004464099</c:v>
                </c:pt>
                <c:pt idx="5533">
                  <c:v>0.47095548124311004</c:v>
                </c:pt>
                <c:pt idx="5534">
                  <c:v>0.47110832901665001</c:v>
                </c:pt>
                <c:pt idx="5535">
                  <c:v>0.47133651665018994</c:v>
                </c:pt>
                <c:pt idx="5536">
                  <c:v>0.47144220925955005</c:v>
                </c:pt>
                <c:pt idx="5537">
                  <c:v>0.4715647042837301</c:v>
                </c:pt>
                <c:pt idx="5538">
                  <c:v>0.47168678464837011</c:v>
                </c:pt>
                <c:pt idx="5539">
                  <c:v>0.4718080682919501</c:v>
                </c:pt>
                <c:pt idx="5540">
                  <c:v>0.47190454667383008</c:v>
                </c:pt>
                <c:pt idx="5541">
                  <c:v>0.47198639069440995</c:v>
                </c:pt>
                <c:pt idx="5542">
                  <c:v>0.47217501135112006</c:v>
                </c:pt>
                <c:pt idx="5543">
                  <c:v>0.47231301907079004</c:v>
                </c:pt>
                <c:pt idx="5544">
                  <c:v>0.47240482502480008</c:v>
                </c:pt>
                <c:pt idx="5545">
                  <c:v>0.47252027387503004</c:v>
                </c:pt>
                <c:pt idx="5546">
                  <c:v>0.47271810875921005</c:v>
                </c:pt>
                <c:pt idx="5547">
                  <c:v>0.47281241908756999</c:v>
                </c:pt>
                <c:pt idx="5548">
                  <c:v>0.47298423732944994</c:v>
                </c:pt>
                <c:pt idx="5549">
                  <c:v>0.47310998443391994</c:v>
                </c:pt>
                <c:pt idx="5550">
                  <c:v>0.47326987838140999</c:v>
                </c:pt>
                <c:pt idx="5551">
                  <c:v>0.47339345743235994</c:v>
                </c:pt>
                <c:pt idx="5552">
                  <c:v>0.4734677132656</c:v>
                </c:pt>
                <c:pt idx="5553">
                  <c:v>0.47359173726267989</c:v>
                </c:pt>
                <c:pt idx="5554">
                  <c:v>0.47367530439065009</c:v>
                </c:pt>
                <c:pt idx="5555">
                  <c:v>0.4738650090741201</c:v>
                </c:pt>
                <c:pt idx="5556">
                  <c:v>0.47402273496809011</c:v>
                </c:pt>
                <c:pt idx="5557">
                  <c:v>0.47411325120276993</c:v>
                </c:pt>
                <c:pt idx="5558">
                  <c:v>0.47423725691966001</c:v>
                </c:pt>
                <c:pt idx="5559">
                  <c:v>0.47431325414047998</c:v>
                </c:pt>
                <c:pt idx="5560">
                  <c:v>0.47452760684006989</c:v>
                </c:pt>
                <c:pt idx="5561">
                  <c:v>0.47462456871384995</c:v>
                </c:pt>
                <c:pt idx="5562">
                  <c:v>0.47482166269216997</c:v>
                </c:pt>
                <c:pt idx="5563">
                  <c:v>0.47503304791088996</c:v>
                </c:pt>
                <c:pt idx="5564">
                  <c:v>0.47517939152385003</c:v>
                </c:pt>
                <c:pt idx="5565">
                  <c:v>0.47536421808689</c:v>
                </c:pt>
                <c:pt idx="5566">
                  <c:v>0.47542871767926997</c:v>
                </c:pt>
                <c:pt idx="5567">
                  <c:v>0.4755338682752499</c:v>
                </c:pt>
                <c:pt idx="5568">
                  <c:v>0.47576313993554997</c:v>
                </c:pt>
                <c:pt idx="5569">
                  <c:v>0.47591923978938011</c:v>
                </c:pt>
                <c:pt idx="5570">
                  <c:v>0.47604607092061002</c:v>
                </c:pt>
                <c:pt idx="5571">
                  <c:v>0.47616260379759989</c:v>
                </c:pt>
                <c:pt idx="5572">
                  <c:v>0.47633171197257007</c:v>
                </c:pt>
                <c:pt idx="5573">
                  <c:v>0.47650678229473997</c:v>
                </c:pt>
                <c:pt idx="5574">
                  <c:v>0.47663144537245006</c:v>
                </c:pt>
                <c:pt idx="5575">
                  <c:v>0.47676040844198009</c:v>
                </c:pt>
                <c:pt idx="5576">
                  <c:v>0.47687426736729011</c:v>
                </c:pt>
                <c:pt idx="5577">
                  <c:v>0.47697468882603999</c:v>
                </c:pt>
                <c:pt idx="5578">
                  <c:v>0.47708077446558006</c:v>
                </c:pt>
                <c:pt idx="5579">
                  <c:v>0.47732305444702994</c:v>
                </c:pt>
                <c:pt idx="5580">
                  <c:v>0.47740489846761003</c:v>
                </c:pt>
                <c:pt idx="5581">
                  <c:v>0.47750074716890989</c:v>
                </c:pt>
                <c:pt idx="5582">
                  <c:v>0.47767373710475991</c:v>
                </c:pt>
                <c:pt idx="5583">
                  <c:v>0.4777702154866299</c:v>
                </c:pt>
                <c:pt idx="5584">
                  <c:v>0.47785747964102998</c:v>
                </c:pt>
                <c:pt idx="5585">
                  <c:v>0.47802279372234002</c:v>
                </c:pt>
                <c:pt idx="5586">
                  <c:v>0.47813553250565</c:v>
                </c:pt>
                <c:pt idx="5587">
                  <c:v>0.47821683451284991</c:v>
                </c:pt>
                <c:pt idx="5588">
                  <c:v>0.47828729625243005</c:v>
                </c:pt>
                <c:pt idx="5589">
                  <c:v>0.47838052255402008</c:v>
                </c:pt>
                <c:pt idx="5590">
                  <c:v>0.4784764589225099</c:v>
                </c:pt>
                <c:pt idx="5591">
                  <c:v>0.47870302051590996</c:v>
                </c:pt>
                <c:pt idx="5592">
                  <c:v>0.47883798184786008</c:v>
                </c:pt>
                <c:pt idx="5593">
                  <c:v>0.47899353968831004</c:v>
                </c:pt>
                <c:pt idx="5594">
                  <c:v>0.47915397564918005</c:v>
                </c:pt>
                <c:pt idx="5595">
                  <c:v>0.4792493700042999</c:v>
                </c:pt>
                <c:pt idx="5596">
                  <c:v>0.4794396167011401</c:v>
                </c:pt>
                <c:pt idx="5597">
                  <c:v>0.47951278850763002</c:v>
                </c:pt>
                <c:pt idx="5598">
                  <c:v>0.47970194241417996</c:v>
                </c:pt>
                <c:pt idx="5599">
                  <c:v>0.47981414794765009</c:v>
                </c:pt>
                <c:pt idx="5600">
                  <c:v>0.47997892001556997</c:v>
                </c:pt>
                <c:pt idx="5601">
                  <c:v>0.48015782393127004</c:v>
                </c:pt>
                <c:pt idx="5602">
                  <c:v>0.48037025367689989</c:v>
                </c:pt>
                <c:pt idx="5603">
                  <c:v>0.48043529528266005</c:v>
                </c:pt>
                <c:pt idx="5604">
                  <c:v>0.48067531105878003</c:v>
                </c:pt>
                <c:pt idx="5605">
                  <c:v>0.48081416263620991</c:v>
                </c:pt>
                <c:pt idx="5606">
                  <c:v>0.48098110275766004</c:v>
                </c:pt>
                <c:pt idx="5607">
                  <c:v>0.48115315631524003</c:v>
                </c:pt>
                <c:pt idx="5608">
                  <c:v>0.48128029414416007</c:v>
                </c:pt>
                <c:pt idx="5609">
                  <c:v>0.48153395640661989</c:v>
                </c:pt>
                <c:pt idx="5610">
                  <c:v>0.4817133628358401</c:v>
                </c:pt>
                <c:pt idx="5611">
                  <c:v>0.48187271476995996</c:v>
                </c:pt>
                <c:pt idx="5612">
                  <c:v>0.48196865113845</c:v>
                </c:pt>
                <c:pt idx="5613">
                  <c:v>0.48202420607644991</c:v>
                </c:pt>
                <c:pt idx="5614">
                  <c:v>0.48212746105917992</c:v>
                </c:pt>
                <c:pt idx="5615">
                  <c:v>0.48232955562372992</c:v>
                </c:pt>
                <c:pt idx="5616">
                  <c:v>0.48248952599792005</c:v>
                </c:pt>
                <c:pt idx="5617">
                  <c:v>0.48272801188570003</c:v>
                </c:pt>
                <c:pt idx="5618">
                  <c:v>0.48294590126499992</c:v>
                </c:pt>
                <c:pt idx="5619">
                  <c:v>0.48318926527321993</c:v>
                </c:pt>
                <c:pt idx="5620">
                  <c:v>0.48338981022430993</c:v>
                </c:pt>
                <c:pt idx="5621">
                  <c:v>0.48364130443324993</c:v>
                </c:pt>
                <c:pt idx="5622">
                  <c:v>0.48382884106318991</c:v>
                </c:pt>
                <c:pt idx="5623">
                  <c:v>0.48396488642190993</c:v>
                </c:pt>
                <c:pt idx="5624">
                  <c:v>0.48419903620265003</c:v>
                </c:pt>
                <c:pt idx="5625">
                  <c:v>0.48436977041777007</c:v>
                </c:pt>
                <c:pt idx="5626">
                  <c:v>0.48457573550267008</c:v>
                </c:pt>
                <c:pt idx="5627">
                  <c:v>0.48477519642699995</c:v>
                </c:pt>
                <c:pt idx="5628">
                  <c:v>0.48490365359837995</c:v>
                </c:pt>
                <c:pt idx="5629">
                  <c:v>0.48506679962615995</c:v>
                </c:pt>
                <c:pt idx="5630">
                  <c:v>0.48511720687062998</c:v>
                </c:pt>
                <c:pt idx="5631">
                  <c:v>0.48525867236316</c:v>
                </c:pt>
                <c:pt idx="5632">
                  <c:v>0.48548794402346007</c:v>
                </c:pt>
                <c:pt idx="5633">
                  <c:v>0.48564621193081003</c:v>
                </c:pt>
                <c:pt idx="5634">
                  <c:v>0.48576762292822995</c:v>
                </c:pt>
                <c:pt idx="5635">
                  <c:v>0.48597900814694994</c:v>
                </c:pt>
                <c:pt idx="5636">
                  <c:v>0.48619635551285989</c:v>
                </c:pt>
                <c:pt idx="5637">
                  <c:v>0.48629481413077991</c:v>
                </c:pt>
                <c:pt idx="5638">
                  <c:v>0.48640998983722006</c:v>
                </c:pt>
                <c:pt idx="5639">
                  <c:v>0.48651072327403999</c:v>
                </c:pt>
                <c:pt idx="5640">
                  <c:v>0.48661045373619993</c:v>
                </c:pt>
                <c:pt idx="5641">
                  <c:v>0.48670096997088996</c:v>
                </c:pt>
                <c:pt idx="5642">
                  <c:v>0.48690964512269996</c:v>
                </c:pt>
                <c:pt idx="5643">
                  <c:v>0.4871085640336501</c:v>
                </c:pt>
                <c:pt idx="5644">
                  <c:v>0.48726899999453011</c:v>
                </c:pt>
                <c:pt idx="5645">
                  <c:v>0.48743853568071005</c:v>
                </c:pt>
                <c:pt idx="5646">
                  <c:v>0.48759637607685002</c:v>
                </c:pt>
                <c:pt idx="5647">
                  <c:v>0.48775410197082003</c:v>
                </c:pt>
                <c:pt idx="5648">
                  <c:v>0.48793676048032997</c:v>
                </c:pt>
                <c:pt idx="5649">
                  <c:v>0.48809015026724989</c:v>
                </c:pt>
                <c:pt idx="5650">
                  <c:v>0.4882879851514399</c:v>
                </c:pt>
                <c:pt idx="5651">
                  <c:v>0.48844083292497009</c:v>
                </c:pt>
                <c:pt idx="5652">
                  <c:v>0.48854327345404003</c:v>
                </c:pt>
                <c:pt idx="5653">
                  <c:v>0.48863207741992998</c:v>
                </c:pt>
                <c:pt idx="5654">
                  <c:v>0.4887682090073</c:v>
                </c:pt>
                <c:pt idx="5655">
                  <c:v>0.48894761543651999</c:v>
                </c:pt>
                <c:pt idx="5656">
                  <c:v>0.48922024816733001</c:v>
                </c:pt>
                <c:pt idx="5657">
                  <c:v>0.48936171365986003</c:v>
                </c:pt>
                <c:pt idx="5658">
                  <c:v>0.48963223111254006</c:v>
                </c:pt>
                <c:pt idx="5659">
                  <c:v>0.48978827819096993</c:v>
                </c:pt>
                <c:pt idx="5660">
                  <c:v>0.48989776489399994</c:v>
                </c:pt>
                <c:pt idx="5661">
                  <c:v>0.4900430244802001</c:v>
                </c:pt>
                <c:pt idx="5662">
                  <c:v>0.49019749829387993</c:v>
                </c:pt>
                <c:pt idx="5663">
                  <c:v>0.49030806902367008</c:v>
                </c:pt>
                <c:pt idx="5664">
                  <c:v>0.49046200082396996</c:v>
                </c:pt>
                <c:pt idx="5665">
                  <c:v>0.4907010287251401</c:v>
                </c:pt>
                <c:pt idx="5666">
                  <c:v>0.49088964938183999</c:v>
                </c:pt>
                <c:pt idx="5667">
                  <c:v>0.49105062735609994</c:v>
                </c:pt>
                <c:pt idx="5668">
                  <c:v>0.49110320265409002</c:v>
                </c:pt>
                <c:pt idx="5669">
                  <c:v>0.49125876049452999</c:v>
                </c:pt>
                <c:pt idx="5670">
                  <c:v>0.49145713739209995</c:v>
                </c:pt>
                <c:pt idx="5671">
                  <c:v>0.4916717746911099</c:v>
                </c:pt>
                <c:pt idx="5672">
                  <c:v>0.49188695400350002</c:v>
                </c:pt>
                <c:pt idx="5673">
                  <c:v>0.49199373063962004</c:v>
                </c:pt>
                <c:pt idx="5674">
                  <c:v>0.49225663011633003</c:v>
                </c:pt>
                <c:pt idx="5675">
                  <c:v>0.49240403476928996</c:v>
                </c:pt>
                <c:pt idx="5676">
                  <c:v>0.49252327771318005</c:v>
                </c:pt>
                <c:pt idx="5677">
                  <c:v>0.49266697705179996</c:v>
                </c:pt>
                <c:pt idx="5678">
                  <c:v>0.49300187552890007</c:v>
                </c:pt>
                <c:pt idx="5679">
                  <c:v>0.49322464302863001</c:v>
                </c:pt>
                <c:pt idx="5680">
                  <c:v>0.49340195876913007</c:v>
                </c:pt>
                <c:pt idx="5681">
                  <c:v>0.49350865804044997</c:v>
                </c:pt>
                <c:pt idx="5682">
                  <c:v>0.49362193883715011</c:v>
                </c:pt>
                <c:pt idx="5683">
                  <c:v>0.49384850043054995</c:v>
                </c:pt>
                <c:pt idx="5684">
                  <c:v>0.49398400377588003</c:v>
                </c:pt>
                <c:pt idx="5685">
                  <c:v>0.49420243516856011</c:v>
                </c:pt>
                <c:pt idx="5686">
                  <c:v>0.49429604367162994</c:v>
                </c:pt>
                <c:pt idx="5687">
                  <c:v>0.49452710118398002</c:v>
                </c:pt>
                <c:pt idx="5688">
                  <c:v>0.49473089821535998</c:v>
                </c:pt>
                <c:pt idx="5689">
                  <c:v>0.49493686330026998</c:v>
                </c:pt>
                <c:pt idx="5690">
                  <c:v>0.49512638015986998</c:v>
                </c:pt>
                <c:pt idx="5691">
                  <c:v>0.49532137530935993</c:v>
                </c:pt>
                <c:pt idx="5692">
                  <c:v>0.49557372902333996</c:v>
                </c:pt>
                <c:pt idx="5693">
                  <c:v>0.49573850109126005</c:v>
                </c:pt>
                <c:pt idx="5694">
                  <c:v>0.4959357939620701</c:v>
                </c:pt>
                <c:pt idx="5695">
                  <c:v>0.49612171254382997</c:v>
                </c:pt>
                <c:pt idx="5696">
                  <c:v>0.49617211179633003</c:v>
                </c:pt>
                <c:pt idx="5697">
                  <c:v>0.49638295500167007</c:v>
                </c:pt>
                <c:pt idx="5698">
                  <c:v>0.49660301243449001</c:v>
                </c:pt>
                <c:pt idx="5699">
                  <c:v>0.4967972314545801</c:v>
                </c:pt>
                <c:pt idx="5700">
                  <c:v>0.49697862770775991</c:v>
                </c:pt>
                <c:pt idx="5701">
                  <c:v>0.4971515299764</c:v>
                </c:pt>
                <c:pt idx="5702">
                  <c:v>0.49727293390719995</c:v>
                </c:pt>
                <c:pt idx="5703">
                  <c:v>0.49745288941642007</c:v>
                </c:pt>
                <c:pt idx="5704">
                  <c:v>0.49767890899643996</c:v>
                </c:pt>
                <c:pt idx="5705">
                  <c:v>0.49784151301084001</c:v>
                </c:pt>
                <c:pt idx="5706">
                  <c:v>0.4980154154379699</c:v>
                </c:pt>
                <c:pt idx="5707">
                  <c:v>0.4982252584848299</c:v>
                </c:pt>
                <c:pt idx="5708">
                  <c:v>0.49840791699434006</c:v>
                </c:pt>
                <c:pt idx="5709">
                  <c:v>0.49854450436643005</c:v>
                </c:pt>
                <c:pt idx="5710">
                  <c:v>0.49873111192073005</c:v>
                </c:pt>
                <c:pt idx="5711">
                  <c:v>0.4989716109109199</c:v>
                </c:pt>
                <c:pt idx="5712">
                  <c:v>0.49908976982806008</c:v>
                </c:pt>
                <c:pt idx="5713">
                  <c:v>0.49930386511368008</c:v>
                </c:pt>
                <c:pt idx="5714">
                  <c:v>0.4995282586535601</c:v>
                </c:pt>
                <c:pt idx="5715">
                  <c:v>0.49974289595256005</c:v>
                </c:pt>
                <c:pt idx="5716">
                  <c:v>0.49996457942553008</c:v>
                </c:pt>
                <c:pt idx="5717">
                  <c:v>0.50019518264483009</c:v>
                </c:pt>
                <c:pt idx="5718">
                  <c:v>0.50039927415735996</c:v>
                </c:pt>
                <c:pt idx="5719">
                  <c:v>0.50054507575694007</c:v>
                </c:pt>
                <c:pt idx="5720">
                  <c:v>0.50077326339048001</c:v>
                </c:pt>
                <c:pt idx="5721">
                  <c:v>0.50094941773941004</c:v>
                </c:pt>
                <c:pt idx="5722">
                  <c:v>0.50122638657727991</c:v>
                </c:pt>
                <c:pt idx="5723">
                  <c:v>0.5013533681206801</c:v>
                </c:pt>
                <c:pt idx="5724">
                  <c:v>0.50151853178982009</c:v>
                </c:pt>
                <c:pt idx="5725">
                  <c:v>0.50162693446607998</c:v>
                </c:pt>
                <c:pt idx="5726">
                  <c:v>0.50181284505588009</c:v>
                </c:pt>
                <c:pt idx="5727">
                  <c:v>0.5020025497393501</c:v>
                </c:pt>
                <c:pt idx="5728">
                  <c:v>0.50230336716599</c:v>
                </c:pt>
                <c:pt idx="5729">
                  <c:v>0.50258173042230991</c:v>
                </c:pt>
                <c:pt idx="5730">
                  <c:v>0.50282586806559992</c:v>
                </c:pt>
                <c:pt idx="5731">
                  <c:v>0.50304538348503991</c:v>
                </c:pt>
                <c:pt idx="5732">
                  <c:v>0.50327465514533998</c:v>
                </c:pt>
                <c:pt idx="5733">
                  <c:v>0.50347953620349006</c:v>
                </c:pt>
                <c:pt idx="5734">
                  <c:v>0.50379661403156994</c:v>
                </c:pt>
                <c:pt idx="5735">
                  <c:v>0.50394620972481996</c:v>
                </c:pt>
                <c:pt idx="5736">
                  <c:v>0.50422101050915002</c:v>
                </c:pt>
                <c:pt idx="5737">
                  <c:v>0.50438307251016989</c:v>
                </c:pt>
                <c:pt idx="5738">
                  <c:v>0.50453050014989009</c:v>
                </c:pt>
                <c:pt idx="5739">
                  <c:v>0.50478470442574008</c:v>
                </c:pt>
                <c:pt idx="5740">
                  <c:v>0.50499771568459995</c:v>
                </c:pt>
                <c:pt idx="5741">
                  <c:v>0.50513321902994002</c:v>
                </c:pt>
                <c:pt idx="5742">
                  <c:v>0.50550178812925006</c:v>
                </c:pt>
                <c:pt idx="5743">
                  <c:v>0.50567902650494001</c:v>
                </c:pt>
                <c:pt idx="5744">
                  <c:v>0.50590992420538994</c:v>
                </c:pt>
                <c:pt idx="5745">
                  <c:v>0.50610396499591004</c:v>
                </c:pt>
                <c:pt idx="5746">
                  <c:v>0.50633377866959006</c:v>
                </c:pt>
                <c:pt idx="5747">
                  <c:v>0.50650342885794997</c:v>
                </c:pt>
                <c:pt idx="5748">
                  <c:v>0.50672023421048995</c:v>
                </c:pt>
                <c:pt idx="5749">
                  <c:v>0.50684001916776</c:v>
                </c:pt>
                <c:pt idx="5750">
                  <c:v>0.50705303042663008</c:v>
                </c:pt>
                <c:pt idx="5751">
                  <c:v>0.5072237646417499</c:v>
                </c:pt>
                <c:pt idx="5752">
                  <c:v>0.50739232504449006</c:v>
                </c:pt>
                <c:pt idx="5753">
                  <c:v>0.50759803421318006</c:v>
                </c:pt>
                <c:pt idx="5754">
                  <c:v>0.50784284955197001</c:v>
                </c:pt>
                <c:pt idx="5755">
                  <c:v>0.50809749021245998</c:v>
                </c:pt>
                <c:pt idx="5756">
                  <c:v>0.50837229099679004</c:v>
                </c:pt>
                <c:pt idx="5757">
                  <c:v>0.5084649752849999</c:v>
                </c:pt>
                <c:pt idx="5758">
                  <c:v>0.50860318869723997</c:v>
                </c:pt>
                <c:pt idx="5759">
                  <c:v>0.5087885572736599</c:v>
                </c:pt>
                <c:pt idx="5760">
                  <c:v>0.50903354732202</c:v>
                </c:pt>
                <c:pt idx="5761">
                  <c:v>0.50925143670131989</c:v>
                </c:pt>
                <c:pt idx="5762">
                  <c:v>0.50945848581299003</c:v>
                </c:pt>
                <c:pt idx="5763">
                  <c:v>0.50975767719949006</c:v>
                </c:pt>
                <c:pt idx="5764">
                  <c:v>0.5101771955566401</c:v>
                </c:pt>
                <c:pt idx="5765">
                  <c:v>0.5104151394310501</c:v>
                </c:pt>
                <c:pt idx="5766">
                  <c:v>0.51056313902762995</c:v>
                </c:pt>
                <c:pt idx="5767">
                  <c:v>0.51083303174805006</c:v>
                </c:pt>
                <c:pt idx="5768">
                  <c:v>0.51110187038519994</c:v>
                </c:pt>
                <c:pt idx="5769">
                  <c:v>0.5112655584263599</c:v>
                </c:pt>
                <c:pt idx="5770">
                  <c:v>0.51150458632753004</c:v>
                </c:pt>
                <c:pt idx="5771">
                  <c:v>0.51174415624207992</c:v>
                </c:pt>
                <c:pt idx="5772">
                  <c:v>0.51202238844308989</c:v>
                </c:pt>
                <c:pt idx="5773">
                  <c:v>0.51218631293688999</c:v>
                </c:pt>
                <c:pt idx="5774">
                  <c:v>0.51240324451378005</c:v>
                </c:pt>
                <c:pt idx="5775">
                  <c:v>0.51263631026776002</c:v>
                </c:pt>
                <c:pt idx="5776">
                  <c:v>0.5129560981627399</c:v>
                </c:pt>
                <c:pt idx="5777">
                  <c:v>0.51317236150189993</c:v>
                </c:pt>
                <c:pt idx="5778">
                  <c:v>0.51344681729612995</c:v>
                </c:pt>
                <c:pt idx="5779">
                  <c:v>0.51370395375701006</c:v>
                </c:pt>
                <c:pt idx="5780">
                  <c:v>0.51392847016886001</c:v>
                </c:pt>
                <c:pt idx="5781">
                  <c:v>0.51411275471851003</c:v>
                </c:pt>
                <c:pt idx="5782">
                  <c:v>0.51436447304088007</c:v>
                </c:pt>
                <c:pt idx="5783">
                  <c:v>0.51466615038085006</c:v>
                </c:pt>
                <c:pt idx="5784">
                  <c:v>0.51490626230879011</c:v>
                </c:pt>
                <c:pt idx="5785">
                  <c:v>0.51506832430979999</c:v>
                </c:pt>
                <c:pt idx="5786">
                  <c:v>0.5153718518033501</c:v>
                </c:pt>
                <c:pt idx="5787">
                  <c:v>0.51569597580539006</c:v>
                </c:pt>
                <c:pt idx="5788">
                  <c:v>0.5159122391445401</c:v>
                </c:pt>
                <c:pt idx="5789">
                  <c:v>0.51625641764168995</c:v>
                </c:pt>
                <c:pt idx="5790">
                  <c:v>0.51655235694790003</c:v>
                </c:pt>
                <c:pt idx="5791">
                  <c:v>0.51677727016540009</c:v>
                </c:pt>
                <c:pt idx="5792">
                  <c:v>0.51698780064273997</c:v>
                </c:pt>
                <c:pt idx="5793">
                  <c:v>0.51725480629010989</c:v>
                </c:pt>
                <c:pt idx="5794">
                  <c:v>0.51750196439200002</c:v>
                </c:pt>
                <c:pt idx="5795">
                  <c:v>0.51768956890055007</c:v>
                </c:pt>
                <c:pt idx="5796">
                  <c:v>0.5178743857318</c:v>
                </c:pt>
                <c:pt idx="5797">
                  <c:v>0.51813828810168006</c:v>
                </c:pt>
                <c:pt idx="5798">
                  <c:v>0.51841758650538994</c:v>
                </c:pt>
                <c:pt idx="5799">
                  <c:v>0.51855618041869</c:v>
                </c:pt>
                <c:pt idx="5800">
                  <c:v>0.51878293456021995</c:v>
                </c:pt>
                <c:pt idx="5801">
                  <c:v>0.51919033607485998</c:v>
                </c:pt>
                <c:pt idx="5802">
                  <c:v>0.51944616639085006</c:v>
                </c:pt>
                <c:pt idx="5803">
                  <c:v>0.51982178166410997</c:v>
                </c:pt>
                <c:pt idx="5804">
                  <c:v>0.52019522888385006</c:v>
                </c:pt>
                <c:pt idx="5805">
                  <c:v>0.52031555585451006</c:v>
                </c:pt>
                <c:pt idx="5806">
                  <c:v>0.52052965114013006</c:v>
                </c:pt>
                <c:pt idx="5807">
                  <c:v>0.52089605218592006</c:v>
                </c:pt>
                <c:pt idx="5808">
                  <c:v>0.52118873941183996</c:v>
                </c:pt>
                <c:pt idx="5809">
                  <c:v>0.52138603228264002</c:v>
                </c:pt>
                <c:pt idx="5810">
                  <c:v>0.52150093911949003</c:v>
                </c:pt>
                <c:pt idx="5811">
                  <c:v>0.52177682393058</c:v>
                </c:pt>
                <c:pt idx="5812">
                  <c:v>0.52203915840714998</c:v>
                </c:pt>
                <c:pt idx="5813">
                  <c:v>0.52211883437421003</c:v>
                </c:pt>
                <c:pt idx="5814">
                  <c:v>0.52224195565992004</c:v>
                </c:pt>
                <c:pt idx="5815">
                  <c:v>0.52234105986055002</c:v>
                </c:pt>
                <c:pt idx="5816">
                  <c:v>0.52280935942203</c:v>
                </c:pt>
                <c:pt idx="5817">
                  <c:v>0.52301261444003</c:v>
                </c:pt>
                <c:pt idx="5818">
                  <c:v>0.52318009657486009</c:v>
                </c:pt>
                <c:pt idx="5819">
                  <c:v>0.52349446433602997</c:v>
                </c:pt>
                <c:pt idx="5820">
                  <c:v>0.5237790213612401</c:v>
                </c:pt>
                <c:pt idx="5821">
                  <c:v>0.52402238536944989</c:v>
                </c:pt>
                <c:pt idx="5822">
                  <c:v>0.52407298154172999</c:v>
                </c:pt>
                <c:pt idx="5823">
                  <c:v>0.52416872898241995</c:v>
                </c:pt>
                <c:pt idx="5824">
                  <c:v>0.52448689083725997</c:v>
                </c:pt>
                <c:pt idx="5825">
                  <c:v>0.52480993081253002</c:v>
                </c:pt>
                <c:pt idx="5826">
                  <c:v>0.52493947201066993</c:v>
                </c:pt>
                <c:pt idx="5827">
                  <c:v>0.52504353857988995</c:v>
                </c:pt>
                <c:pt idx="5828">
                  <c:v>0.5252261970894001</c:v>
                </c:pt>
                <c:pt idx="5829">
                  <c:v>0.52549069961948991</c:v>
                </c:pt>
                <c:pt idx="5830">
                  <c:v>0.5257470470422001</c:v>
                </c:pt>
                <c:pt idx="5831">
                  <c:v>0.52585059650470001</c:v>
                </c:pt>
                <c:pt idx="5832">
                  <c:v>0.52597688562254996</c:v>
                </c:pt>
                <c:pt idx="5833">
                  <c:v>0.52632431619997999</c:v>
                </c:pt>
                <c:pt idx="5834">
                  <c:v>0.52658990275683992</c:v>
                </c:pt>
                <c:pt idx="5835">
                  <c:v>0.52681700636361994</c:v>
                </c:pt>
                <c:pt idx="5836">
                  <c:v>0.5269714801773</c:v>
                </c:pt>
                <c:pt idx="5837">
                  <c:v>0.52723164660033994</c:v>
                </c:pt>
                <c:pt idx="5838">
                  <c:v>0.52740825571964001</c:v>
                </c:pt>
                <c:pt idx="5839">
                  <c:v>0.52775631555346991</c:v>
                </c:pt>
                <c:pt idx="5840">
                  <c:v>0.52784954185505994</c:v>
                </c:pt>
                <c:pt idx="5841">
                  <c:v>0.52800997781592995</c:v>
                </c:pt>
                <c:pt idx="5842">
                  <c:v>0.52831350530948007</c:v>
                </c:pt>
                <c:pt idx="5843">
                  <c:v>0.52857150367899997</c:v>
                </c:pt>
                <c:pt idx="5844">
                  <c:v>0.5287021289039</c:v>
                </c:pt>
                <c:pt idx="5845">
                  <c:v>0.52890538392190001</c:v>
                </c:pt>
                <c:pt idx="5846">
                  <c:v>0.5292305919507001</c:v>
                </c:pt>
                <c:pt idx="5847">
                  <c:v>0.52950864481533011</c:v>
                </c:pt>
                <c:pt idx="5848">
                  <c:v>0.5297091897664199</c:v>
                </c:pt>
                <c:pt idx="5849">
                  <c:v>0.52990648263721996</c:v>
                </c:pt>
                <c:pt idx="5850">
                  <c:v>0.53023568538733001</c:v>
                </c:pt>
                <c:pt idx="5851">
                  <c:v>0.53058399936388989</c:v>
                </c:pt>
                <c:pt idx="5852">
                  <c:v>0.53077966619456007</c:v>
                </c:pt>
                <c:pt idx="5853">
                  <c:v>0.53097602411426004</c:v>
                </c:pt>
                <c:pt idx="5854">
                  <c:v>0.5313330618569001</c:v>
                </c:pt>
                <c:pt idx="5855">
                  <c:v>0.53163387928354</c:v>
                </c:pt>
                <c:pt idx="5856">
                  <c:v>0.53178076490988002</c:v>
                </c:pt>
                <c:pt idx="5857">
                  <c:v>0.53194282691089989</c:v>
                </c:pt>
                <c:pt idx="5858">
                  <c:v>0.53227074500660998</c:v>
                </c:pt>
                <c:pt idx="5859">
                  <c:v>0.53263009987842991</c:v>
                </c:pt>
                <c:pt idx="5860">
                  <c:v>0.53288322012751999</c:v>
                </c:pt>
                <c:pt idx="5861">
                  <c:v>0.53303498387429005</c:v>
                </c:pt>
                <c:pt idx="5862">
                  <c:v>0.53339054465244007</c:v>
                </c:pt>
                <c:pt idx="5863">
                  <c:v>0.53363824476770993</c:v>
                </c:pt>
                <c:pt idx="5864">
                  <c:v>0.53399976769306989</c:v>
                </c:pt>
                <c:pt idx="5865">
                  <c:v>0.5343616541824201</c:v>
                </c:pt>
                <c:pt idx="5866">
                  <c:v>0.53455533140892997</c:v>
                </c:pt>
                <c:pt idx="5867">
                  <c:v>0.53477213676146995</c:v>
                </c:pt>
                <c:pt idx="5868">
                  <c:v>0.5349802698999</c:v>
                </c:pt>
                <c:pt idx="5869">
                  <c:v>0.53526591095186005</c:v>
                </c:pt>
                <c:pt idx="5870">
                  <c:v>0.53557160649893998</c:v>
                </c:pt>
                <c:pt idx="5871">
                  <c:v>0.53580087815924005</c:v>
                </c:pt>
                <c:pt idx="5872">
                  <c:v>0.53616294309796997</c:v>
                </c:pt>
                <c:pt idx="5873">
                  <c:v>0.53651362575569994</c:v>
                </c:pt>
                <c:pt idx="5874">
                  <c:v>0.5368485900253599</c:v>
                </c:pt>
                <c:pt idx="5875">
                  <c:v>0.53705455511026989</c:v>
                </c:pt>
                <c:pt idx="5876">
                  <c:v>0.53741607803562008</c:v>
                </c:pt>
                <c:pt idx="5877">
                  <c:v>0.53777760096097005</c:v>
                </c:pt>
                <c:pt idx="5878">
                  <c:v>0.53799657436703008</c:v>
                </c:pt>
                <c:pt idx="5879">
                  <c:v>0.5383922441354001</c:v>
                </c:pt>
                <c:pt idx="5880">
                  <c:v>0.53870010773600008</c:v>
                </c:pt>
                <c:pt idx="5881">
                  <c:v>0.53901068140350006</c:v>
                </c:pt>
                <c:pt idx="5882">
                  <c:v>0.53927952004064994</c:v>
                </c:pt>
                <c:pt idx="5883">
                  <c:v>0.53954727465102992</c:v>
                </c:pt>
                <c:pt idx="5884">
                  <c:v>0.53975703382960005</c:v>
                </c:pt>
                <c:pt idx="5885">
                  <c:v>0.53988223892069009</c:v>
                </c:pt>
                <c:pt idx="5886">
                  <c:v>0.5402085309762501</c:v>
                </c:pt>
                <c:pt idx="5887">
                  <c:v>0.54046327726548005</c:v>
                </c:pt>
                <c:pt idx="5888">
                  <c:v>0.54063346946721991</c:v>
                </c:pt>
                <c:pt idx="5889">
                  <c:v>0.54083509844508004</c:v>
                </c:pt>
                <c:pt idx="5890">
                  <c:v>0.54108063050682009</c:v>
                </c:pt>
                <c:pt idx="5891">
                  <c:v>0.54128984767202004</c:v>
                </c:pt>
                <c:pt idx="5892">
                  <c:v>0.54152887557318996</c:v>
                </c:pt>
                <c:pt idx="5893">
                  <c:v>0.5415962956492899</c:v>
                </c:pt>
                <c:pt idx="5894">
                  <c:v>0.54179121004974995</c:v>
                </c:pt>
                <c:pt idx="5895">
                  <c:v>0.54205788063337002</c:v>
                </c:pt>
                <c:pt idx="5896">
                  <c:v>0.54224053914287995</c:v>
                </c:pt>
                <c:pt idx="5897">
                  <c:v>0.54252401214131996</c:v>
                </c:pt>
                <c:pt idx="5898">
                  <c:v>0.54277442232349005</c:v>
                </c:pt>
                <c:pt idx="5899">
                  <c:v>0.54283350178206002</c:v>
                </c:pt>
                <c:pt idx="5900">
                  <c:v>0.54303675680006003</c:v>
                </c:pt>
                <c:pt idx="5901">
                  <c:v>0.54329963329000996</c:v>
                </c:pt>
                <c:pt idx="5902">
                  <c:v>0.54360261877016991</c:v>
                </c:pt>
                <c:pt idx="5903">
                  <c:v>0.54380641580155009</c:v>
                </c:pt>
                <c:pt idx="5904">
                  <c:v>0.54394462921379994</c:v>
                </c:pt>
                <c:pt idx="5905">
                  <c:v>0.54407091833165011</c:v>
                </c:pt>
                <c:pt idx="5906">
                  <c:v>0.5444188909224601</c:v>
                </c:pt>
                <c:pt idx="5907">
                  <c:v>0.54474782439787006</c:v>
                </c:pt>
                <c:pt idx="5908">
                  <c:v>0.54485521169444007</c:v>
                </c:pt>
                <c:pt idx="5909">
                  <c:v>0.54502540389617993</c:v>
                </c:pt>
                <c:pt idx="5910">
                  <c:v>0.54521334853223991</c:v>
                </c:pt>
                <c:pt idx="5911">
                  <c:v>0.54548665728369006</c:v>
                </c:pt>
                <c:pt idx="5912">
                  <c:v>0.54567148384673003</c:v>
                </c:pt>
                <c:pt idx="5913">
                  <c:v>0.54583733994142003</c:v>
                </c:pt>
                <c:pt idx="5914">
                  <c:v>0.54593002422961989</c:v>
                </c:pt>
                <c:pt idx="5915">
                  <c:v>0.54627582876692005</c:v>
                </c:pt>
                <c:pt idx="5916">
                  <c:v>0.54659995276895001</c:v>
                </c:pt>
                <c:pt idx="5917">
                  <c:v>0.54681730013486995</c:v>
                </c:pt>
                <c:pt idx="5918">
                  <c:v>0.54688396778076998</c:v>
                </c:pt>
                <c:pt idx="5919">
                  <c:v>0.5470481978353201</c:v>
                </c:pt>
                <c:pt idx="5920">
                  <c:v>0.54760863967161999</c:v>
                </c:pt>
                <c:pt idx="5921">
                  <c:v>0.54768831563867004</c:v>
                </c:pt>
                <c:pt idx="5922">
                  <c:v>0.54780593254242005</c:v>
                </c:pt>
                <c:pt idx="5923">
                  <c:v>0.54791541924545006</c:v>
                </c:pt>
                <c:pt idx="5924">
                  <c:v>0.54805796876474</c:v>
                </c:pt>
                <c:pt idx="5925">
                  <c:v>0.54835824417799994</c:v>
                </c:pt>
                <c:pt idx="5926">
                  <c:v>0.54866231368493001</c:v>
                </c:pt>
                <c:pt idx="5927">
                  <c:v>0.54871976710334991</c:v>
                </c:pt>
                <c:pt idx="5928">
                  <c:v>0.54894036654956002</c:v>
                </c:pt>
                <c:pt idx="5929">
                  <c:v>0.5490514792927299</c:v>
                </c:pt>
                <c:pt idx="5930">
                  <c:v>0.54937451926800995</c:v>
                </c:pt>
                <c:pt idx="5931">
                  <c:v>0.54980921399984006</c:v>
                </c:pt>
                <c:pt idx="5932">
                  <c:v>0.54995772566631995</c:v>
                </c:pt>
                <c:pt idx="5933">
                  <c:v>0.55024607678519</c:v>
                </c:pt>
                <c:pt idx="5934">
                  <c:v>0.55049973904766003</c:v>
                </c:pt>
                <c:pt idx="5935">
                  <c:v>0.55071871245372006</c:v>
                </c:pt>
                <c:pt idx="5936">
                  <c:v>0.55077670788551991</c:v>
                </c:pt>
                <c:pt idx="5937">
                  <c:v>0.55090787512379991</c:v>
                </c:pt>
                <c:pt idx="5938">
                  <c:v>0.55110391629007993</c:v>
                </c:pt>
                <c:pt idx="5939">
                  <c:v>0.55147211105376992</c:v>
                </c:pt>
                <c:pt idx="5940">
                  <c:v>0.55179135693538006</c:v>
                </c:pt>
                <c:pt idx="5941">
                  <c:v>0.55188871819671004</c:v>
                </c:pt>
                <c:pt idx="5942">
                  <c:v>0.5520028225012199</c:v>
                </c:pt>
                <c:pt idx="5943">
                  <c:v>0.55209705248245</c:v>
                </c:pt>
                <c:pt idx="5944">
                  <c:v>0.55242063447111001</c:v>
                </c:pt>
                <c:pt idx="5945">
                  <c:v>0.55255559580305991</c:v>
                </c:pt>
                <c:pt idx="5946">
                  <c:v>0.55283961081488009</c:v>
                </c:pt>
                <c:pt idx="5947">
                  <c:v>0.55298541241445998</c:v>
                </c:pt>
                <c:pt idx="5948">
                  <c:v>0.55329978017563008</c:v>
                </c:pt>
                <c:pt idx="5949">
                  <c:v>0.55363257639176999</c:v>
                </c:pt>
                <c:pt idx="5950">
                  <c:v>0.5538585959717901</c:v>
                </c:pt>
                <c:pt idx="5951">
                  <c:v>0.55402824616015001</c:v>
                </c:pt>
                <c:pt idx="5952">
                  <c:v>0.55412689259555004</c:v>
                </c:pt>
                <c:pt idx="5953">
                  <c:v>0.55443204612924002</c:v>
                </c:pt>
                <c:pt idx="5954">
                  <c:v>0.55455887726046993</c:v>
                </c:pt>
                <c:pt idx="5955">
                  <c:v>0.55482121173703991</c:v>
                </c:pt>
                <c:pt idx="5956">
                  <c:v>0.55496538729646994</c:v>
                </c:pt>
                <c:pt idx="5957">
                  <c:v>0.55502934487546995</c:v>
                </c:pt>
                <c:pt idx="5958">
                  <c:v>0.5551286376037099</c:v>
                </c:pt>
                <c:pt idx="5959">
                  <c:v>0.5554007736914699</c:v>
                </c:pt>
                <c:pt idx="5960">
                  <c:v>0.55562013946112998</c:v>
                </c:pt>
                <c:pt idx="5961">
                  <c:v>0.55582556253265003</c:v>
                </c:pt>
                <c:pt idx="5962">
                  <c:v>0.55600605298863992</c:v>
                </c:pt>
                <c:pt idx="5963">
                  <c:v>0.55617570317700005</c:v>
                </c:pt>
                <c:pt idx="5964">
                  <c:v>0.55625971525109996</c:v>
                </c:pt>
                <c:pt idx="5965">
                  <c:v>0.55640822691759007</c:v>
                </c:pt>
                <c:pt idx="5966">
                  <c:v>0.5566884478357399</c:v>
                </c:pt>
                <c:pt idx="5967">
                  <c:v>0.55685050983675999</c:v>
                </c:pt>
                <c:pt idx="5968">
                  <c:v>0.55706135304210003</c:v>
                </c:pt>
                <c:pt idx="5969">
                  <c:v>0.55723913343116993</c:v>
                </c:pt>
                <c:pt idx="5970">
                  <c:v>0.55741203569982001</c:v>
                </c:pt>
                <c:pt idx="5971">
                  <c:v>0.55759252615579991</c:v>
                </c:pt>
                <c:pt idx="5972">
                  <c:v>0.55776380238430989</c:v>
                </c:pt>
                <c:pt idx="5973">
                  <c:v>0.55805919967713002</c:v>
                </c:pt>
                <c:pt idx="5974">
                  <c:v>0.55823426999929993</c:v>
                </c:pt>
                <c:pt idx="5975">
                  <c:v>0.55838494971932007</c:v>
                </c:pt>
                <c:pt idx="5976">
                  <c:v>0.55851774299773993</c:v>
                </c:pt>
                <c:pt idx="5977">
                  <c:v>0.55864186406207006</c:v>
                </c:pt>
                <c:pt idx="5978">
                  <c:v>0.55879471183560003</c:v>
                </c:pt>
                <c:pt idx="5979">
                  <c:v>0.55904566403116007</c:v>
                </c:pt>
                <c:pt idx="5980">
                  <c:v>0.55925162911607007</c:v>
                </c:pt>
                <c:pt idx="5981">
                  <c:v>0.55937954427405989</c:v>
                </c:pt>
                <c:pt idx="5982">
                  <c:v>0.55954485835536993</c:v>
                </c:pt>
                <c:pt idx="5983">
                  <c:v>0.55976328974805001</c:v>
                </c:pt>
                <c:pt idx="5984">
                  <c:v>0.55990746530749003</c:v>
                </c:pt>
                <c:pt idx="5985">
                  <c:v>0.56012481267339997</c:v>
                </c:pt>
                <c:pt idx="5986">
                  <c:v>0.56026627816593</c:v>
                </c:pt>
                <c:pt idx="5987">
                  <c:v>0.56037251278867006</c:v>
                </c:pt>
                <c:pt idx="5988">
                  <c:v>0.56052102445515994</c:v>
                </c:pt>
                <c:pt idx="5989">
                  <c:v>0.56064622954623999</c:v>
                </c:pt>
                <c:pt idx="5990">
                  <c:v>0.56095897126727001</c:v>
                </c:pt>
                <c:pt idx="5991">
                  <c:v>0.56119528910153993</c:v>
                </c:pt>
                <c:pt idx="5992">
                  <c:v>0.56126683486786999</c:v>
                </c:pt>
                <c:pt idx="5993">
                  <c:v>0.56139258197233999</c:v>
                </c:pt>
                <c:pt idx="5994">
                  <c:v>0.5615448877325</c:v>
                </c:pt>
                <c:pt idx="5995">
                  <c:v>0.56170965980042009</c:v>
                </c:pt>
                <c:pt idx="5996">
                  <c:v>0.56185329334647993</c:v>
                </c:pt>
                <c:pt idx="5997">
                  <c:v>0.56209503131455008</c:v>
                </c:pt>
                <c:pt idx="5998">
                  <c:v>0.5622766057973001</c:v>
                </c:pt>
                <c:pt idx="5999">
                  <c:v>0.56238609250032989</c:v>
                </c:pt>
                <c:pt idx="6000">
                  <c:v>0.56253297812666991</c:v>
                </c:pt>
                <c:pt idx="6001">
                  <c:v>0.56265005301703996</c:v>
                </c:pt>
                <c:pt idx="6002">
                  <c:v>0.5627871824025199</c:v>
                </c:pt>
                <c:pt idx="6003">
                  <c:v>0.5630842057354899</c:v>
                </c:pt>
                <c:pt idx="6004">
                  <c:v>0.56321320492025007</c:v>
                </c:pt>
                <c:pt idx="6005">
                  <c:v>0.56341374987134007</c:v>
                </c:pt>
                <c:pt idx="6006">
                  <c:v>0.56347282932990006</c:v>
                </c:pt>
                <c:pt idx="6007">
                  <c:v>0.56350589214616997</c:v>
                </c:pt>
                <c:pt idx="6008">
                  <c:v>0.56360453858157</c:v>
                </c:pt>
                <c:pt idx="6009">
                  <c:v>0.56382351198763003</c:v>
                </c:pt>
                <c:pt idx="6010">
                  <c:v>0.56403923331339989</c:v>
                </c:pt>
                <c:pt idx="6011">
                  <c:v>0.56426958900047008</c:v>
                </c:pt>
                <c:pt idx="6012">
                  <c:v>0.5645048228079701</c:v>
                </c:pt>
                <c:pt idx="6013">
                  <c:v>0.56459425501589</c:v>
                </c:pt>
                <c:pt idx="6014">
                  <c:v>0.56469127541114994</c:v>
                </c:pt>
                <c:pt idx="6015">
                  <c:v>0.56487772801432001</c:v>
                </c:pt>
                <c:pt idx="6016">
                  <c:v>0.56507122679145994</c:v>
                </c:pt>
                <c:pt idx="6017">
                  <c:v>0.56526635160873995</c:v>
                </c:pt>
                <c:pt idx="6018">
                  <c:v>0.56538409678488</c:v>
                </c:pt>
                <c:pt idx="6019">
                  <c:v>0.56551784581767994</c:v>
                </c:pt>
                <c:pt idx="6020">
                  <c:v>0.56562950057424</c:v>
                </c:pt>
                <c:pt idx="6021">
                  <c:v>0.56569158913600992</c:v>
                </c:pt>
                <c:pt idx="6022">
                  <c:v>0.56579047854848996</c:v>
                </c:pt>
                <c:pt idx="6023">
                  <c:v>0.56599752766016009</c:v>
                </c:pt>
                <c:pt idx="6024">
                  <c:v>0.56617747610277003</c:v>
                </c:pt>
                <c:pt idx="6025">
                  <c:v>0.56640620574968992</c:v>
                </c:pt>
                <c:pt idx="6026">
                  <c:v>0.56657639795143</c:v>
                </c:pt>
                <c:pt idx="6027">
                  <c:v>0.5666311413029399</c:v>
                </c:pt>
                <c:pt idx="6028">
                  <c:v>0.56676501860812989</c:v>
                </c:pt>
                <c:pt idx="6029">
                  <c:v>0.56691136222108995</c:v>
                </c:pt>
                <c:pt idx="6030">
                  <c:v>0.56710648703836997</c:v>
                </c:pt>
                <c:pt idx="6031">
                  <c:v>0.56728101534715991</c:v>
                </c:pt>
                <c:pt idx="6032">
                  <c:v>0.56738724996989998</c:v>
                </c:pt>
                <c:pt idx="6033">
                  <c:v>0.56757749666674995</c:v>
                </c:pt>
                <c:pt idx="6034">
                  <c:v>0.56766313478099995</c:v>
                </c:pt>
                <c:pt idx="6035">
                  <c:v>0.56777912564461008</c:v>
                </c:pt>
                <c:pt idx="6036">
                  <c:v>0.56800677126477006</c:v>
                </c:pt>
                <c:pt idx="6037">
                  <c:v>0.56814227461009992</c:v>
                </c:pt>
                <c:pt idx="6038">
                  <c:v>0.56835203378868004</c:v>
                </c:pt>
                <c:pt idx="6039">
                  <c:v>0.56850991188736999</c:v>
                </c:pt>
                <c:pt idx="6040">
                  <c:v>0.56869296020553994</c:v>
                </c:pt>
                <c:pt idx="6041">
                  <c:v>0.56884743401922</c:v>
                </c:pt>
                <c:pt idx="6042">
                  <c:v>0.56899865575261011</c:v>
                </c:pt>
                <c:pt idx="6043">
                  <c:v>0.56908754594715005</c:v>
                </c:pt>
                <c:pt idx="6044">
                  <c:v>0.56920299479738001</c:v>
                </c:pt>
                <c:pt idx="6045">
                  <c:v>0.56935096445047995</c:v>
                </c:pt>
                <c:pt idx="6046">
                  <c:v>0.56941817410976991</c:v>
                </c:pt>
                <c:pt idx="6047">
                  <c:v>0.56955801356215008</c:v>
                </c:pt>
                <c:pt idx="6048">
                  <c:v>0.56961709302072006</c:v>
                </c:pt>
                <c:pt idx="6049">
                  <c:v>0.56975855851324009</c:v>
                </c:pt>
                <c:pt idx="6050">
                  <c:v>0.56986370910922002</c:v>
                </c:pt>
                <c:pt idx="6051">
                  <c:v>0.57003281728419997</c:v>
                </c:pt>
                <c:pt idx="6052">
                  <c:v>0.57025070666350008</c:v>
                </c:pt>
                <c:pt idx="6053">
                  <c:v>0.57039759228984011</c:v>
                </c:pt>
                <c:pt idx="6054">
                  <c:v>0.57057591469229996</c:v>
                </c:pt>
                <c:pt idx="6055">
                  <c:v>0.57078946796454</c:v>
                </c:pt>
                <c:pt idx="6056">
                  <c:v>0.57086697587807</c:v>
                </c:pt>
                <c:pt idx="6057">
                  <c:v>0.57097917264801001</c:v>
                </c:pt>
                <c:pt idx="6058">
                  <c:v>0.57110166767219006</c:v>
                </c:pt>
                <c:pt idx="6059">
                  <c:v>0.57116020511738008</c:v>
                </c:pt>
                <c:pt idx="6060">
                  <c:v>0.57125288940557994</c:v>
                </c:pt>
                <c:pt idx="6061">
                  <c:v>0.57141440939322008</c:v>
                </c:pt>
                <c:pt idx="6062">
                  <c:v>0.57162200051826995</c:v>
                </c:pt>
                <c:pt idx="6063">
                  <c:v>0.57176671809108992</c:v>
                </c:pt>
                <c:pt idx="6064">
                  <c:v>0.5718686166067799</c:v>
                </c:pt>
                <c:pt idx="6065">
                  <c:v>0.57189625928923005</c:v>
                </c:pt>
                <c:pt idx="6066">
                  <c:v>0.57200466196549993</c:v>
                </c:pt>
                <c:pt idx="6067">
                  <c:v>0.5720908420931301</c:v>
                </c:pt>
                <c:pt idx="6068">
                  <c:v>0.57228379885688008</c:v>
                </c:pt>
                <c:pt idx="6069">
                  <c:v>0.57240737790783003</c:v>
                </c:pt>
                <c:pt idx="6070">
                  <c:v>0.57261876312655002</c:v>
                </c:pt>
                <c:pt idx="6071">
                  <c:v>0.57280409078396</c:v>
                </c:pt>
                <c:pt idx="6072">
                  <c:v>0.57292229062009992</c:v>
                </c:pt>
                <c:pt idx="6073">
                  <c:v>0.57304153356399001</c:v>
                </c:pt>
                <c:pt idx="6074">
                  <c:v>0.57312283557118993</c:v>
                </c:pt>
                <c:pt idx="6075">
                  <c:v>0.5732838135454501</c:v>
                </c:pt>
                <c:pt idx="6076">
                  <c:v>0.57338245998084991</c:v>
                </c:pt>
                <c:pt idx="6077">
                  <c:v>0.57357324869108006</c:v>
                </c:pt>
                <c:pt idx="6078">
                  <c:v>0.57374018881252997</c:v>
                </c:pt>
                <c:pt idx="6079">
                  <c:v>0.57388978450577999</c:v>
                </c:pt>
                <c:pt idx="6080">
                  <c:v>0.57399114100809001</c:v>
                </c:pt>
                <c:pt idx="6081">
                  <c:v>0.57405889268074994</c:v>
                </c:pt>
                <c:pt idx="6082">
                  <c:v>0.57412556032665996</c:v>
                </c:pt>
                <c:pt idx="6083">
                  <c:v>0.57421607656133999</c:v>
                </c:pt>
                <c:pt idx="6084">
                  <c:v>0.57440957533847992</c:v>
                </c:pt>
                <c:pt idx="6085">
                  <c:v>0.57453694848309</c:v>
                </c:pt>
                <c:pt idx="6086">
                  <c:v>0.57474399759475991</c:v>
                </c:pt>
                <c:pt idx="6087">
                  <c:v>0.57494887865291</c:v>
                </c:pt>
                <c:pt idx="6088">
                  <c:v>0.57506053340946006</c:v>
                </c:pt>
                <c:pt idx="6089">
                  <c:v>0.57517164615262995</c:v>
                </c:pt>
                <c:pt idx="6090">
                  <c:v>0.5752551162133599</c:v>
                </c:pt>
                <c:pt idx="6091">
                  <c:v>0.57534183835437003</c:v>
                </c:pt>
                <c:pt idx="6092">
                  <c:v>0.57550173230187007</c:v>
                </c:pt>
                <c:pt idx="6093">
                  <c:v>0.57566000020922004</c:v>
                </c:pt>
                <c:pt idx="6094">
                  <c:v>0.57572720986850001</c:v>
                </c:pt>
                <c:pt idx="6095">
                  <c:v>0.57598358219787005</c:v>
                </c:pt>
                <c:pt idx="6096">
                  <c:v>0.57610011507485992</c:v>
                </c:pt>
                <c:pt idx="6097">
                  <c:v>0.57612125359672994</c:v>
                </c:pt>
                <c:pt idx="6098">
                  <c:v>0.57619713547012008</c:v>
                </c:pt>
                <c:pt idx="6099">
                  <c:v>0.5763678696852399</c:v>
                </c:pt>
                <c:pt idx="6100">
                  <c:v>0.57653914591373989</c:v>
                </c:pt>
                <c:pt idx="6101">
                  <c:v>0.57668332147317991</c:v>
                </c:pt>
                <c:pt idx="6102">
                  <c:v>0.57688766051794005</c:v>
                </c:pt>
                <c:pt idx="6103">
                  <c:v>0.57709633566975005</c:v>
                </c:pt>
                <c:pt idx="6104">
                  <c:v>0.57720528035940011</c:v>
                </c:pt>
                <c:pt idx="6105">
                  <c:v>0.57728549833984011</c:v>
                </c:pt>
                <c:pt idx="6106">
                  <c:v>0.57741449752460006</c:v>
                </c:pt>
                <c:pt idx="6107">
                  <c:v>0.57752127416072008</c:v>
                </c:pt>
                <c:pt idx="6108">
                  <c:v>0.57764322717151995</c:v>
                </c:pt>
                <c:pt idx="6109">
                  <c:v>0.57785352836348003</c:v>
                </c:pt>
                <c:pt idx="6110">
                  <c:v>0.57793320433054007</c:v>
                </c:pt>
                <c:pt idx="6111">
                  <c:v>0.57813916941544008</c:v>
                </c:pt>
                <c:pt idx="6112">
                  <c:v>0.5781722322317</c:v>
                </c:pt>
                <c:pt idx="6113">
                  <c:v>0.57828822309530992</c:v>
                </c:pt>
                <c:pt idx="6114">
                  <c:v>0.57840800805257997</c:v>
                </c:pt>
                <c:pt idx="6115">
                  <c:v>0.57844703301604006</c:v>
                </c:pt>
                <c:pt idx="6116">
                  <c:v>0.57862535541849991</c:v>
                </c:pt>
                <c:pt idx="6117">
                  <c:v>0.57877332507160006</c:v>
                </c:pt>
                <c:pt idx="6118">
                  <c:v>0.57895381552758995</c:v>
                </c:pt>
                <c:pt idx="6119">
                  <c:v>0.57921669201753989</c:v>
                </c:pt>
                <c:pt idx="6120">
                  <c:v>0.57934731724243993</c:v>
                </c:pt>
                <c:pt idx="6121">
                  <c:v>0.57941832099539003</c:v>
                </c:pt>
                <c:pt idx="6122">
                  <c:v>0.57954081601957008</c:v>
                </c:pt>
                <c:pt idx="6123">
                  <c:v>0.5796503027226001</c:v>
                </c:pt>
                <c:pt idx="6124">
                  <c:v>0.57979285224189003</c:v>
                </c:pt>
                <c:pt idx="6125">
                  <c:v>0.57995545625630007</c:v>
                </c:pt>
                <c:pt idx="6126">
                  <c:v>0.58009583772205997</c:v>
                </c:pt>
                <c:pt idx="6127">
                  <c:v>0.58017442966235011</c:v>
                </c:pt>
                <c:pt idx="6128">
                  <c:v>0.58027958025833004</c:v>
                </c:pt>
                <c:pt idx="6129">
                  <c:v>0.58038202078740997</c:v>
                </c:pt>
                <c:pt idx="6130">
                  <c:v>0.58044489433964008</c:v>
                </c:pt>
                <c:pt idx="6131">
                  <c:v>0.58049421755733999</c:v>
                </c:pt>
                <c:pt idx="6132">
                  <c:v>0.58060262023361009</c:v>
                </c:pt>
                <c:pt idx="6133">
                  <c:v>0.58077281243534995</c:v>
                </c:pt>
                <c:pt idx="6134">
                  <c:v>0.58093758450327004</c:v>
                </c:pt>
                <c:pt idx="6135">
                  <c:v>0.58110723469162995</c:v>
                </c:pt>
                <c:pt idx="6136">
                  <c:v>0.58134138447237005</c:v>
                </c:pt>
                <c:pt idx="6137">
                  <c:v>0.5814237705063301</c:v>
                </c:pt>
                <c:pt idx="6138">
                  <c:v>0.5815224169417299</c:v>
                </c:pt>
                <c:pt idx="6139">
                  <c:v>0.58167147062159996</c:v>
                </c:pt>
                <c:pt idx="6140">
                  <c:v>0.58185575517124999</c:v>
                </c:pt>
                <c:pt idx="6141">
                  <c:v>0.58208448481818009</c:v>
                </c:pt>
                <c:pt idx="6142">
                  <c:v>0.58216524481200005</c:v>
                </c:pt>
                <c:pt idx="6143">
                  <c:v>0.5823706678835201</c:v>
                </c:pt>
                <c:pt idx="6144">
                  <c:v>0.58241890707446009</c:v>
                </c:pt>
                <c:pt idx="6145">
                  <c:v>0.58253598196482992</c:v>
                </c:pt>
                <c:pt idx="6146">
                  <c:v>0.58261836799878997</c:v>
                </c:pt>
                <c:pt idx="6147">
                  <c:v>0.58269533389894002</c:v>
                </c:pt>
                <c:pt idx="6148">
                  <c:v>0.58278801818715009</c:v>
                </c:pt>
                <c:pt idx="6149">
                  <c:v>0.58302487803478997</c:v>
                </c:pt>
                <c:pt idx="6150">
                  <c:v>0.58319507023653006</c:v>
                </c:pt>
                <c:pt idx="6151">
                  <c:v>0.58335117009035997</c:v>
                </c:pt>
                <c:pt idx="6152">
                  <c:v>0.58346561129291996</c:v>
                </c:pt>
                <c:pt idx="6153">
                  <c:v>0.58354250081397008</c:v>
                </c:pt>
                <c:pt idx="6154">
                  <c:v>0.58361675664720991</c:v>
                </c:pt>
                <c:pt idx="6155">
                  <c:v>0.58368125623959011</c:v>
                </c:pt>
                <c:pt idx="6156">
                  <c:v>0.58382976790607999</c:v>
                </c:pt>
                <c:pt idx="6157">
                  <c:v>0.58400050212120003</c:v>
                </c:pt>
                <c:pt idx="6158">
                  <c:v>0.58420646720610003</c:v>
                </c:pt>
                <c:pt idx="6159">
                  <c:v>0.58430565565489001</c:v>
                </c:pt>
                <c:pt idx="6160">
                  <c:v>0.58445308329460999</c:v>
                </c:pt>
                <c:pt idx="6161">
                  <c:v>0.58454143147576998</c:v>
                </c:pt>
                <c:pt idx="6162">
                  <c:v>0.58463411576398006</c:v>
                </c:pt>
                <c:pt idx="6163">
                  <c:v>0.58470457750354998</c:v>
                </c:pt>
                <c:pt idx="6164">
                  <c:v>0.58485363118342004</c:v>
                </c:pt>
                <c:pt idx="6165">
                  <c:v>0.58508181881695998</c:v>
                </c:pt>
                <c:pt idx="6166">
                  <c:v>0.58538046819007006</c:v>
                </c:pt>
                <c:pt idx="6167">
                  <c:v>0.5855615006594399</c:v>
                </c:pt>
                <c:pt idx="6168">
                  <c:v>0.58565418494764998</c:v>
                </c:pt>
                <c:pt idx="6169">
                  <c:v>0.58573765500836994</c:v>
                </c:pt>
                <c:pt idx="6170">
                  <c:v>0.58586665419313011</c:v>
                </c:pt>
                <c:pt idx="6171">
                  <c:v>0.58608833766609991</c:v>
                </c:pt>
                <c:pt idx="6172">
                  <c:v>0.58626015590798009</c:v>
                </c:pt>
                <c:pt idx="6173">
                  <c:v>0.58643847831043994</c:v>
                </c:pt>
                <c:pt idx="6174">
                  <c:v>0.58657614970930005</c:v>
                </c:pt>
                <c:pt idx="6175">
                  <c:v>0.58667606714712006</c:v>
                </c:pt>
                <c:pt idx="6176">
                  <c:v>0.58669701869334001</c:v>
                </c:pt>
                <c:pt idx="6177">
                  <c:v>0.58679566512874004</c:v>
                </c:pt>
                <c:pt idx="6178">
                  <c:v>0.58697073545090994</c:v>
                </c:pt>
                <c:pt idx="6179">
                  <c:v>0.58711978913078</c:v>
                </c:pt>
                <c:pt idx="6180">
                  <c:v>0.5873311743495</c:v>
                </c:pt>
                <c:pt idx="6181">
                  <c:v>0.58748673218993996</c:v>
                </c:pt>
                <c:pt idx="6182">
                  <c:v>0.5876428320437701</c:v>
                </c:pt>
                <c:pt idx="6183">
                  <c:v>0.58781898639269992</c:v>
                </c:pt>
                <c:pt idx="6184">
                  <c:v>0.58791112866753004</c:v>
                </c:pt>
                <c:pt idx="6185">
                  <c:v>0.58807481670869</c:v>
                </c:pt>
                <c:pt idx="6186">
                  <c:v>0.58826723145906001</c:v>
                </c:pt>
                <c:pt idx="6187">
                  <c:v>0.5884959611059899</c:v>
                </c:pt>
                <c:pt idx="6188">
                  <c:v>0.58853281801591995</c:v>
                </c:pt>
                <c:pt idx="6189">
                  <c:v>0.58868187169578001</c:v>
                </c:pt>
                <c:pt idx="6190">
                  <c:v>0.5887848542382399</c:v>
                </c:pt>
                <c:pt idx="6191">
                  <c:v>0.58885531597781005</c:v>
                </c:pt>
                <c:pt idx="6192">
                  <c:v>0.58902388213941004</c:v>
                </c:pt>
                <c:pt idx="6193">
                  <c:v>0.58930085097726992</c:v>
                </c:pt>
                <c:pt idx="6194">
                  <c:v>0.58959191216304996</c:v>
                </c:pt>
                <c:pt idx="6195">
                  <c:v>0.58981142758248994</c:v>
                </c:pt>
                <c:pt idx="6196">
                  <c:v>0.58991278408479997</c:v>
                </c:pt>
                <c:pt idx="6197">
                  <c:v>0.59002172877444004</c:v>
                </c:pt>
                <c:pt idx="6198">
                  <c:v>0.5901518119859599</c:v>
                </c:pt>
                <c:pt idx="6199">
                  <c:v>0.5903924659272799</c:v>
                </c:pt>
                <c:pt idx="6200">
                  <c:v>0.59050683075073995</c:v>
                </c:pt>
                <c:pt idx="6201">
                  <c:v>0.59068150322618007</c:v>
                </c:pt>
                <c:pt idx="6202">
                  <c:v>0.5908071061639999</c:v>
                </c:pt>
                <c:pt idx="6203">
                  <c:v>0.59097133621854003</c:v>
                </c:pt>
                <c:pt idx="6204">
                  <c:v>0.59112201593854996</c:v>
                </c:pt>
                <c:pt idx="6205">
                  <c:v>0.59135887578620006</c:v>
                </c:pt>
                <c:pt idx="6206">
                  <c:v>0.59157622315211</c:v>
                </c:pt>
                <c:pt idx="6207">
                  <c:v>0.5917512934742799</c:v>
                </c:pt>
                <c:pt idx="6208">
                  <c:v>0.59196972486695998</c:v>
                </c:pt>
                <c:pt idx="6209">
                  <c:v>0.59214045908208002</c:v>
                </c:pt>
                <c:pt idx="6210">
                  <c:v>0.59226837424008005</c:v>
                </c:pt>
                <c:pt idx="6211">
                  <c:v>0.59245699489677994</c:v>
                </c:pt>
                <c:pt idx="6212">
                  <c:v>0.59252366254268996</c:v>
                </c:pt>
                <c:pt idx="6213">
                  <c:v>0.59265049367392009</c:v>
                </c:pt>
                <c:pt idx="6214">
                  <c:v>0.59283965634399993</c:v>
                </c:pt>
                <c:pt idx="6215">
                  <c:v>0.59296269338156993</c:v>
                </c:pt>
                <c:pt idx="6216">
                  <c:v>0.59311445712833999</c:v>
                </c:pt>
                <c:pt idx="6217">
                  <c:v>0.59326351080821005</c:v>
                </c:pt>
                <c:pt idx="6218">
                  <c:v>0.59342774086274996</c:v>
                </c:pt>
                <c:pt idx="6219">
                  <c:v>0.59360877333212003</c:v>
                </c:pt>
                <c:pt idx="6220">
                  <c:v>0.59394644766868998</c:v>
                </c:pt>
                <c:pt idx="6221">
                  <c:v>0.59408574510768997</c:v>
                </c:pt>
                <c:pt idx="6222">
                  <c:v>0.59420065194453997</c:v>
                </c:pt>
                <c:pt idx="6223">
                  <c:v>0.59428791609893006</c:v>
                </c:pt>
                <c:pt idx="6224">
                  <c:v>0.59436054589203002</c:v>
                </c:pt>
                <c:pt idx="6225">
                  <c:v>0.59454537245506001</c:v>
                </c:pt>
                <c:pt idx="6226">
                  <c:v>0.59465865325175993</c:v>
                </c:pt>
                <c:pt idx="6227">
                  <c:v>0.59476705592803003</c:v>
                </c:pt>
                <c:pt idx="6228">
                  <c:v>0.59492857591566994</c:v>
                </c:pt>
                <c:pt idx="6229">
                  <c:v>0.59501096194962999</c:v>
                </c:pt>
                <c:pt idx="6230">
                  <c:v>0.59507762959553001</c:v>
                </c:pt>
                <c:pt idx="6231">
                  <c:v>0.59522126314159007</c:v>
                </c:pt>
                <c:pt idx="6232">
                  <c:v>0.59536706474116996</c:v>
                </c:pt>
                <c:pt idx="6233">
                  <c:v>0.59547384137728998</c:v>
                </c:pt>
                <c:pt idx="6234">
                  <c:v>0.59556489962534997</c:v>
                </c:pt>
                <c:pt idx="6235">
                  <c:v>0.59578712511169996</c:v>
                </c:pt>
                <c:pt idx="6236">
                  <c:v>0.59592588053731999</c:v>
                </c:pt>
                <c:pt idx="6237">
                  <c:v>0.59614051783632993</c:v>
                </c:pt>
                <c:pt idx="6238">
                  <c:v>0.59624458440554995</c:v>
                </c:pt>
                <c:pt idx="6239">
                  <c:v>0.5963898439917501</c:v>
                </c:pt>
                <c:pt idx="6240">
                  <c:v>0.59641531862066999</c:v>
                </c:pt>
                <c:pt idx="6241">
                  <c:v>0.59651125498917001</c:v>
                </c:pt>
                <c:pt idx="6242">
                  <c:v>0.59668307323104997</c:v>
                </c:pt>
                <c:pt idx="6243">
                  <c:v>0.59683321093767994</c:v>
                </c:pt>
                <c:pt idx="6244">
                  <c:v>0.59698831063005997</c:v>
                </c:pt>
                <c:pt idx="6245">
                  <c:v>0.59708199507970994</c:v>
                </c:pt>
                <c:pt idx="6246">
                  <c:v>0.59716275507352989</c:v>
                </c:pt>
                <c:pt idx="6247">
                  <c:v>0.59722129251870992</c:v>
                </c:pt>
                <c:pt idx="6248">
                  <c:v>0.59737251425211002</c:v>
                </c:pt>
                <c:pt idx="6249">
                  <c:v>0.59746303048679006</c:v>
                </c:pt>
                <c:pt idx="6250">
                  <c:v>0.59754053840032006</c:v>
                </c:pt>
                <c:pt idx="6251">
                  <c:v>0.59772861704364</c:v>
                </c:pt>
                <c:pt idx="6252">
                  <c:v>0.59791344360667997</c:v>
                </c:pt>
                <c:pt idx="6253">
                  <c:v>0.59813079097258992</c:v>
                </c:pt>
                <c:pt idx="6254">
                  <c:v>0.59829989914757009</c:v>
                </c:pt>
                <c:pt idx="6255">
                  <c:v>0.59840830182383997</c:v>
                </c:pt>
                <c:pt idx="6256">
                  <c:v>0.59848960383104011</c:v>
                </c:pt>
                <c:pt idx="6257">
                  <c:v>0.59853730100858993</c:v>
                </c:pt>
                <c:pt idx="6258">
                  <c:v>0.59868310260817004</c:v>
                </c:pt>
                <c:pt idx="6259">
                  <c:v>0.59881643789998007</c:v>
                </c:pt>
                <c:pt idx="6260">
                  <c:v>0.5989709117136599</c:v>
                </c:pt>
                <c:pt idx="6261">
                  <c:v>0.59914435599568994</c:v>
                </c:pt>
                <c:pt idx="6262">
                  <c:v>0.59927714927412001</c:v>
                </c:pt>
                <c:pt idx="6263">
                  <c:v>0.59936061933483997</c:v>
                </c:pt>
                <c:pt idx="6264">
                  <c:v>0.59952322334924002</c:v>
                </c:pt>
                <c:pt idx="6265">
                  <c:v>0.59961157153040001</c:v>
                </c:pt>
                <c:pt idx="6266">
                  <c:v>0.5998403011773199</c:v>
                </c:pt>
                <c:pt idx="6267">
                  <c:v>0.60004572424884994</c:v>
                </c:pt>
                <c:pt idx="6268">
                  <c:v>0.60039640690656992</c:v>
                </c:pt>
                <c:pt idx="6269">
                  <c:v>0.60046875976816994</c:v>
                </c:pt>
                <c:pt idx="6270">
                  <c:v>0.60052703213146996</c:v>
                </c:pt>
                <c:pt idx="6271">
                  <c:v>0.6006213424598299</c:v>
                </c:pt>
                <c:pt idx="6272">
                  <c:v>0.60068530003881992</c:v>
                </c:pt>
                <c:pt idx="6273">
                  <c:v>0.60077256419322</c:v>
                </c:pt>
                <c:pt idx="6274">
                  <c:v>0.60095684874287003</c:v>
                </c:pt>
                <c:pt idx="6275">
                  <c:v>0.60110644443612005</c:v>
                </c:pt>
                <c:pt idx="6276">
                  <c:v>0.60127772066462004</c:v>
                </c:pt>
                <c:pt idx="6277">
                  <c:v>0.60135143448448991</c:v>
                </c:pt>
                <c:pt idx="6278">
                  <c:v>0.60149018991010994</c:v>
                </c:pt>
                <c:pt idx="6279">
                  <c:v>0.60152542077988991</c:v>
                </c:pt>
                <c:pt idx="6280">
                  <c:v>0.60156119366306005</c:v>
                </c:pt>
                <c:pt idx="6281">
                  <c:v>0.60168097862034009</c:v>
                </c:pt>
                <c:pt idx="6282">
                  <c:v>0.60180780975157</c:v>
                </c:pt>
                <c:pt idx="6283">
                  <c:v>0.60211187925850007</c:v>
                </c:pt>
                <c:pt idx="6284">
                  <c:v>0.60235849534700003</c:v>
                </c:pt>
                <c:pt idx="6285">
                  <c:v>0.60253464969594006</c:v>
                </c:pt>
                <c:pt idx="6286">
                  <c:v>0.60263546418486991</c:v>
                </c:pt>
                <c:pt idx="6287">
                  <c:v>0.60274495088789992</c:v>
                </c:pt>
                <c:pt idx="6288">
                  <c:v>0.60279861021264991</c:v>
                </c:pt>
                <c:pt idx="6289">
                  <c:v>0.60293844966503007</c:v>
                </c:pt>
                <c:pt idx="6290">
                  <c:v>0.60307015891670002</c:v>
                </c:pt>
                <c:pt idx="6291">
                  <c:v>0.60323601501139001</c:v>
                </c:pt>
                <c:pt idx="6292">
                  <c:v>0.60333466144679004</c:v>
                </c:pt>
                <c:pt idx="6293">
                  <c:v>0.60344469016320001</c:v>
                </c:pt>
                <c:pt idx="6294">
                  <c:v>0.60360350008392993</c:v>
                </c:pt>
                <c:pt idx="6295">
                  <c:v>0.60371678088063008</c:v>
                </c:pt>
                <c:pt idx="6296">
                  <c:v>0.60383710785129008</c:v>
                </c:pt>
                <c:pt idx="6297">
                  <c:v>0.60399754381216009</c:v>
                </c:pt>
                <c:pt idx="6298">
                  <c:v>0.60416882004066008</c:v>
                </c:pt>
                <c:pt idx="6299">
                  <c:v>0.60448535585536001</c:v>
                </c:pt>
                <c:pt idx="6300">
                  <c:v>0.60468156469940992</c:v>
                </c:pt>
                <c:pt idx="6301">
                  <c:v>0.60473630805092005</c:v>
                </c:pt>
                <c:pt idx="6302">
                  <c:v>0.60483820656661003</c:v>
                </c:pt>
                <c:pt idx="6303">
                  <c:v>0.60490108011884991</c:v>
                </c:pt>
                <c:pt idx="6304">
                  <c:v>0.60498184011267009</c:v>
                </c:pt>
                <c:pt idx="6305">
                  <c:v>0.60509457889598006</c:v>
                </c:pt>
                <c:pt idx="6306">
                  <c:v>0.60526693915124996</c:v>
                </c:pt>
                <c:pt idx="6307">
                  <c:v>0.60541219873744989</c:v>
                </c:pt>
                <c:pt idx="6308">
                  <c:v>0.60553686181514998</c:v>
                </c:pt>
                <c:pt idx="6309">
                  <c:v>0.60562249992939998</c:v>
                </c:pt>
                <c:pt idx="6310">
                  <c:v>0.60573903280639008</c:v>
                </c:pt>
                <c:pt idx="6311">
                  <c:v>0.6058349691748901</c:v>
                </c:pt>
                <c:pt idx="6312">
                  <c:v>0.60597480862727005</c:v>
                </c:pt>
                <c:pt idx="6313">
                  <c:v>0.60608863143734992</c:v>
                </c:pt>
                <c:pt idx="6314">
                  <c:v>0.60630597880327008</c:v>
                </c:pt>
                <c:pt idx="6315">
                  <c:v>0.60654717475796005</c:v>
                </c:pt>
                <c:pt idx="6316">
                  <c:v>0.60679379084647</c:v>
                </c:pt>
                <c:pt idx="6317">
                  <c:v>0.60686425258603993</c:v>
                </c:pt>
                <c:pt idx="6318">
                  <c:v>0.60694121848618998</c:v>
                </c:pt>
                <c:pt idx="6319">
                  <c:v>0.60705287324275004</c:v>
                </c:pt>
                <c:pt idx="6320">
                  <c:v>0.60715693981196006</c:v>
                </c:pt>
                <c:pt idx="6321">
                  <c:v>0.60733743026794995</c:v>
                </c:pt>
                <c:pt idx="6322">
                  <c:v>0.60750057629572995</c:v>
                </c:pt>
                <c:pt idx="6323">
                  <c:v>0.6076805247383299</c:v>
                </c:pt>
                <c:pt idx="6324">
                  <c:v>0.60774665037084996</c:v>
                </c:pt>
                <c:pt idx="6325">
                  <c:v>0.60785559506050002</c:v>
                </c:pt>
                <c:pt idx="6326">
                  <c:v>0.60792551478668999</c:v>
                </c:pt>
                <c:pt idx="6327">
                  <c:v>0.60805885007850002</c:v>
                </c:pt>
                <c:pt idx="6328">
                  <c:v>0.60827673945779992</c:v>
                </c:pt>
                <c:pt idx="6329">
                  <c:v>0.60841278481650996</c:v>
                </c:pt>
                <c:pt idx="6330">
                  <c:v>0.60858297701825004</c:v>
                </c:pt>
                <c:pt idx="6331">
                  <c:v>0.60882037887928009</c:v>
                </c:pt>
                <c:pt idx="6332">
                  <c:v>0.60897756275985993</c:v>
                </c:pt>
                <c:pt idx="6333">
                  <c:v>0.6090155036965601</c:v>
                </c:pt>
                <c:pt idx="6334">
                  <c:v>0.60911089805166996</c:v>
                </c:pt>
                <c:pt idx="6335">
                  <c:v>0.60930114474851993</c:v>
                </c:pt>
                <c:pt idx="6336">
                  <c:v>0.60937919467542989</c:v>
                </c:pt>
                <c:pt idx="6337">
                  <c:v>0.60955805909126992</c:v>
                </c:pt>
                <c:pt idx="6338">
                  <c:v>0.60971686901201005</c:v>
                </c:pt>
                <c:pt idx="6339">
                  <c:v>0.60985454041085996</c:v>
                </c:pt>
                <c:pt idx="6340">
                  <c:v>0.60994451463217003</c:v>
                </c:pt>
                <c:pt idx="6341">
                  <c:v>0.61007242979016008</c:v>
                </c:pt>
                <c:pt idx="6342">
                  <c:v>0.61018516857348004</c:v>
                </c:pt>
                <c:pt idx="6343">
                  <c:v>0.61028923514270006</c:v>
                </c:pt>
                <c:pt idx="6344">
                  <c:v>0.61039167567177</c:v>
                </c:pt>
                <c:pt idx="6345">
                  <c:v>0.61058625847567005</c:v>
                </c:pt>
                <c:pt idx="6346">
                  <c:v>0.61077867322604007</c:v>
                </c:pt>
                <c:pt idx="6347">
                  <c:v>0.6109732560299399</c:v>
                </c:pt>
                <c:pt idx="6348">
                  <c:v>0.61111959964289997</c:v>
                </c:pt>
                <c:pt idx="6349">
                  <c:v>0.61125081299316997</c:v>
                </c:pt>
                <c:pt idx="6350">
                  <c:v>0.61138139210608</c:v>
                </c:pt>
                <c:pt idx="6351">
                  <c:v>0.61143776149773998</c:v>
                </c:pt>
                <c:pt idx="6352">
                  <c:v>0.61162421410092005</c:v>
                </c:pt>
                <c:pt idx="6353">
                  <c:v>0.61170985221517005</c:v>
                </c:pt>
                <c:pt idx="6354">
                  <c:v>0.61192936763461003</c:v>
                </c:pt>
                <c:pt idx="6355">
                  <c:v>0.61208926158211008</c:v>
                </c:pt>
                <c:pt idx="6356">
                  <c:v>0.61223668922183005</c:v>
                </c:pt>
                <c:pt idx="6357">
                  <c:v>0.6123564741791101</c:v>
                </c:pt>
                <c:pt idx="6358">
                  <c:v>0.61243669215954011</c:v>
                </c:pt>
                <c:pt idx="6359">
                  <c:v>0.6125434687956699</c:v>
                </c:pt>
                <c:pt idx="6360">
                  <c:v>0.61267680408746994</c:v>
                </c:pt>
                <c:pt idx="6361">
                  <c:v>0.61289252541325001</c:v>
                </c:pt>
                <c:pt idx="6362">
                  <c:v>0.61307301586922991</c:v>
                </c:pt>
                <c:pt idx="6363">
                  <c:v>0.61316786821096003</c:v>
                </c:pt>
                <c:pt idx="6364">
                  <c:v>0.61335161074724009</c:v>
                </c:pt>
                <c:pt idx="6365">
                  <c:v>0.61343995892839009</c:v>
                </c:pt>
                <c:pt idx="6366">
                  <c:v>0.6135602858990501</c:v>
                </c:pt>
                <c:pt idx="6367">
                  <c:v>0.61367844481618006</c:v>
                </c:pt>
                <c:pt idx="6368">
                  <c:v>0.61382316238900003</c:v>
                </c:pt>
                <c:pt idx="6369">
                  <c:v>0.61395703969419002</c:v>
                </c:pt>
                <c:pt idx="6370">
                  <c:v>0.61413482008326992</c:v>
                </c:pt>
                <c:pt idx="6371">
                  <c:v>0.61428712584341993</c:v>
                </c:pt>
                <c:pt idx="6372">
                  <c:v>0.6143998646267399</c:v>
                </c:pt>
                <c:pt idx="6373">
                  <c:v>0.61449254891494998</c:v>
                </c:pt>
                <c:pt idx="6374">
                  <c:v>0.61462425816660993</c:v>
                </c:pt>
                <c:pt idx="6375">
                  <c:v>0.61470285010690007</c:v>
                </c:pt>
                <c:pt idx="6376">
                  <c:v>0.61481536718203</c:v>
                </c:pt>
                <c:pt idx="6377">
                  <c:v>0.61501667585469999</c:v>
                </c:pt>
                <c:pt idx="6378">
                  <c:v>0.61529743878623</c:v>
                </c:pt>
                <c:pt idx="6379">
                  <c:v>0.61540638347588006</c:v>
                </c:pt>
                <c:pt idx="6380">
                  <c:v>0.61548334937603011</c:v>
                </c:pt>
                <c:pt idx="6381">
                  <c:v>0.61559963338769008</c:v>
                </c:pt>
                <c:pt idx="6382">
                  <c:v>0.61571424707647004</c:v>
                </c:pt>
                <c:pt idx="6383">
                  <c:v>0.61583023794007996</c:v>
                </c:pt>
                <c:pt idx="6384">
                  <c:v>0.61599229994110005</c:v>
                </c:pt>
                <c:pt idx="6385">
                  <c:v>0.61619555495910006</c:v>
                </c:pt>
                <c:pt idx="6386">
                  <c:v>0.61633864649176995</c:v>
                </c:pt>
                <c:pt idx="6387">
                  <c:v>0.61644704916804005</c:v>
                </c:pt>
                <c:pt idx="6388">
                  <c:v>0.61662699761063999</c:v>
                </c:pt>
                <c:pt idx="6389">
                  <c:v>0.61670938364461003</c:v>
                </c:pt>
                <c:pt idx="6390">
                  <c:v>0.61678960162504004</c:v>
                </c:pt>
                <c:pt idx="6391">
                  <c:v>0.61690450846189004</c:v>
                </c:pt>
                <c:pt idx="6392">
                  <c:v>0.61705356214174989</c:v>
                </c:pt>
                <c:pt idx="6393">
                  <c:v>0.61727361957457005</c:v>
                </c:pt>
                <c:pt idx="6394">
                  <c:v>0.61736413580926008</c:v>
                </c:pt>
                <c:pt idx="6395">
                  <c:v>0.61748663083343991</c:v>
                </c:pt>
                <c:pt idx="6396">
                  <c:v>0.61758852934913011</c:v>
                </c:pt>
                <c:pt idx="6397">
                  <c:v>0.61767145739646989</c:v>
                </c:pt>
                <c:pt idx="6398">
                  <c:v>0.6177408351092899</c:v>
                </c:pt>
                <c:pt idx="6399">
                  <c:v>0.61786495617361004</c:v>
                </c:pt>
                <c:pt idx="6400">
                  <c:v>0.6180167199203801</c:v>
                </c:pt>
                <c:pt idx="6401">
                  <c:v>0.61815059722557009</c:v>
                </c:pt>
                <c:pt idx="6402">
                  <c:v>0.61832206566718995</c:v>
                </c:pt>
                <c:pt idx="6403">
                  <c:v>0.61843515425077999</c:v>
                </c:pt>
                <c:pt idx="6404">
                  <c:v>0.61854409894042006</c:v>
                </c:pt>
                <c:pt idx="6405">
                  <c:v>0.61863461517511009</c:v>
                </c:pt>
                <c:pt idx="6406">
                  <c:v>0.61874247583799002</c:v>
                </c:pt>
                <c:pt idx="6407">
                  <c:v>0.61890941595943993</c:v>
                </c:pt>
                <c:pt idx="6408">
                  <c:v>0.61898746588636011</c:v>
                </c:pt>
                <c:pt idx="6409">
                  <c:v>0.61917771258320009</c:v>
                </c:pt>
                <c:pt idx="6410">
                  <c:v>0.61929114870409996</c:v>
                </c:pt>
                <c:pt idx="6411">
                  <c:v>0.61935603498565994</c:v>
                </c:pt>
                <c:pt idx="6412">
                  <c:v>0.61954790772266</c:v>
                </c:pt>
                <c:pt idx="6413">
                  <c:v>0.61967257080036009</c:v>
                </c:pt>
                <c:pt idx="6414">
                  <c:v>0.61985197722958008</c:v>
                </c:pt>
                <c:pt idx="6415">
                  <c:v>0.61990021642052007</c:v>
                </c:pt>
                <c:pt idx="6416">
                  <c:v>0.61997772433405007</c:v>
                </c:pt>
                <c:pt idx="6417">
                  <c:v>0.6201294880808299</c:v>
                </c:pt>
                <c:pt idx="6418">
                  <c:v>0.62031594068400997</c:v>
                </c:pt>
                <c:pt idx="6419">
                  <c:v>0.62043084752084998</c:v>
                </c:pt>
                <c:pt idx="6420">
                  <c:v>0.62052136375553002</c:v>
                </c:pt>
                <c:pt idx="6421">
                  <c:v>0.62068071568965011</c:v>
                </c:pt>
                <c:pt idx="6422">
                  <c:v>0.62073816910807</c:v>
                </c:pt>
                <c:pt idx="6423">
                  <c:v>0.62093708801901992</c:v>
                </c:pt>
                <c:pt idx="6424">
                  <c:v>0.62106500317700997</c:v>
                </c:pt>
                <c:pt idx="6425">
                  <c:v>0.62114793122435996</c:v>
                </c:pt>
                <c:pt idx="6426">
                  <c:v>0.62131703939932992</c:v>
                </c:pt>
                <c:pt idx="6427">
                  <c:v>0.6214768086215301</c:v>
                </c:pt>
                <c:pt idx="6428">
                  <c:v>0.62159617629072006</c:v>
                </c:pt>
                <c:pt idx="6429">
                  <c:v>0.62182653197779003</c:v>
                </c:pt>
                <c:pt idx="6430">
                  <c:v>0.62189319962369005</c:v>
                </c:pt>
                <c:pt idx="6431">
                  <c:v>0.62197450163088996</c:v>
                </c:pt>
                <c:pt idx="6432">
                  <c:v>0.62209428658817001</c:v>
                </c:pt>
                <c:pt idx="6433">
                  <c:v>0.62217287852845993</c:v>
                </c:pt>
                <c:pt idx="6434">
                  <c:v>0.62228128120473003</c:v>
                </c:pt>
                <c:pt idx="6435">
                  <c:v>0.62242599877754001</c:v>
                </c:pt>
                <c:pt idx="6436">
                  <c:v>0.6225078427981201</c:v>
                </c:pt>
                <c:pt idx="6437">
                  <c:v>0.62269592144145003</c:v>
                </c:pt>
                <c:pt idx="6438">
                  <c:v>0.62283738693398005</c:v>
                </c:pt>
                <c:pt idx="6439">
                  <c:v>0.62294470558348003</c:v>
                </c:pt>
                <c:pt idx="6440">
                  <c:v>0.62310839362463999</c:v>
                </c:pt>
                <c:pt idx="6441">
                  <c:v>0.62323468274248994</c:v>
                </c:pt>
                <c:pt idx="6442">
                  <c:v>0.62330948058911995</c:v>
                </c:pt>
                <c:pt idx="6443">
                  <c:v>0.6234704585633799</c:v>
                </c:pt>
                <c:pt idx="6444">
                  <c:v>0.62360758794885007</c:v>
                </c:pt>
                <c:pt idx="6445">
                  <c:v>0.62388401477333</c:v>
                </c:pt>
                <c:pt idx="6446">
                  <c:v>0.62393875812484989</c:v>
                </c:pt>
                <c:pt idx="6447">
                  <c:v>0.62404119865392005</c:v>
                </c:pt>
                <c:pt idx="6448">
                  <c:v>0.62409973609910008</c:v>
                </c:pt>
                <c:pt idx="6449">
                  <c:v>0.62422548320357008</c:v>
                </c:pt>
                <c:pt idx="6450">
                  <c:v>0.62433659594674995</c:v>
                </c:pt>
                <c:pt idx="6451">
                  <c:v>0.6244417465427301</c:v>
                </c:pt>
                <c:pt idx="6452">
                  <c:v>0.62453063673727005</c:v>
                </c:pt>
                <c:pt idx="6453">
                  <c:v>0.62464662760086997</c:v>
                </c:pt>
                <c:pt idx="6454">
                  <c:v>0.62480923161527002</c:v>
                </c:pt>
                <c:pt idx="6455">
                  <c:v>0.62494256690708005</c:v>
                </c:pt>
                <c:pt idx="6456">
                  <c:v>0.62507807025240991</c:v>
                </c:pt>
                <c:pt idx="6457">
                  <c:v>0.62515449413918001</c:v>
                </c:pt>
                <c:pt idx="6458">
                  <c:v>0.62526018674853989</c:v>
                </c:pt>
                <c:pt idx="6459">
                  <c:v>0.62533661063530999</c:v>
                </c:pt>
                <c:pt idx="6460">
                  <c:v>0.62545747961934994</c:v>
                </c:pt>
                <c:pt idx="6461">
                  <c:v>0.62565314645000991</c:v>
                </c:pt>
                <c:pt idx="6462">
                  <c:v>0.62580545221016992</c:v>
                </c:pt>
                <c:pt idx="6463">
                  <c:v>0.62603363984371008</c:v>
                </c:pt>
                <c:pt idx="6464">
                  <c:v>0.62611765191780999</c:v>
                </c:pt>
                <c:pt idx="6465">
                  <c:v>0.62619190775106004</c:v>
                </c:pt>
                <c:pt idx="6466">
                  <c:v>0.6262417729821399</c:v>
                </c:pt>
                <c:pt idx="6467">
                  <c:v>0.62637510827394993</c:v>
                </c:pt>
                <c:pt idx="6468">
                  <c:v>0.62643906585294995</c:v>
                </c:pt>
                <c:pt idx="6469">
                  <c:v>0.62661525223131997</c:v>
                </c:pt>
                <c:pt idx="6470">
                  <c:v>0.62677565616274999</c:v>
                </c:pt>
                <c:pt idx="6471">
                  <c:v>0.62684232380866001</c:v>
                </c:pt>
                <c:pt idx="6472">
                  <c:v>0.62696536084622001</c:v>
                </c:pt>
                <c:pt idx="6473">
                  <c:v>0.62712146070004993</c:v>
                </c:pt>
                <c:pt idx="6474">
                  <c:v>0.62725588001862009</c:v>
                </c:pt>
                <c:pt idx="6475">
                  <c:v>0.62736807678855011</c:v>
                </c:pt>
                <c:pt idx="6476">
                  <c:v>0.62744450067531998</c:v>
                </c:pt>
                <c:pt idx="6477">
                  <c:v>0.62754423113748992</c:v>
                </c:pt>
                <c:pt idx="6478">
                  <c:v>0.6276461296531799</c:v>
                </c:pt>
                <c:pt idx="6479">
                  <c:v>0.62784884265779994</c:v>
                </c:pt>
                <c:pt idx="6480">
                  <c:v>0.62798651405666006</c:v>
                </c:pt>
                <c:pt idx="6481">
                  <c:v>0.62813773579004994</c:v>
                </c:pt>
                <c:pt idx="6482">
                  <c:v>0.62823421417192993</c:v>
                </c:pt>
                <c:pt idx="6483">
                  <c:v>0.62834207483481008</c:v>
                </c:pt>
                <c:pt idx="6484">
                  <c:v>0.62841958274834009</c:v>
                </c:pt>
                <c:pt idx="6485">
                  <c:v>0.62851606113022007</c:v>
                </c:pt>
                <c:pt idx="6486">
                  <c:v>0.62864451830160006</c:v>
                </c:pt>
                <c:pt idx="6487">
                  <c:v>0.62884668929282994</c:v>
                </c:pt>
                <c:pt idx="6488">
                  <c:v>0.62897135237054003</c:v>
                </c:pt>
                <c:pt idx="6489">
                  <c:v>0.62911444390320992</c:v>
                </c:pt>
                <c:pt idx="6490">
                  <c:v>0.62923314483373005</c:v>
                </c:pt>
                <c:pt idx="6491">
                  <c:v>0.62932691314870004</c:v>
                </c:pt>
                <c:pt idx="6492">
                  <c:v>0.62948843313633995</c:v>
                </c:pt>
                <c:pt idx="6493">
                  <c:v>0.62956214695620005</c:v>
                </c:pt>
                <c:pt idx="6494">
                  <c:v>0.62959954587951006</c:v>
                </c:pt>
                <c:pt idx="6495">
                  <c:v>0.62972149889030993</c:v>
                </c:pt>
                <c:pt idx="6496">
                  <c:v>0.62992963202873997</c:v>
                </c:pt>
                <c:pt idx="6497">
                  <c:v>0.63015239952846991</c:v>
                </c:pt>
                <c:pt idx="6498">
                  <c:v>0.63034318823870006</c:v>
                </c:pt>
                <c:pt idx="6499">
                  <c:v>0.6304120239381299</c:v>
                </c:pt>
                <c:pt idx="6500">
                  <c:v>0.63052909882849995</c:v>
                </c:pt>
                <c:pt idx="6501">
                  <c:v>0.63066785425411998</c:v>
                </c:pt>
                <c:pt idx="6502">
                  <c:v>0.63089549987427995</c:v>
                </c:pt>
                <c:pt idx="6503">
                  <c:v>0.63098710013572989</c:v>
                </c:pt>
                <c:pt idx="6504">
                  <c:v>0.63112314549443993</c:v>
                </c:pt>
                <c:pt idx="6505">
                  <c:v>0.63127274118768995</c:v>
                </c:pt>
                <c:pt idx="6506">
                  <c:v>0.6313751817167601</c:v>
                </c:pt>
                <c:pt idx="6507">
                  <c:v>0.63151122707547991</c:v>
                </c:pt>
                <c:pt idx="6508">
                  <c:v>0.63156542841361007</c:v>
                </c:pt>
                <c:pt idx="6509">
                  <c:v>0.63168629739765003</c:v>
                </c:pt>
                <c:pt idx="6510">
                  <c:v>0.63176001121750991</c:v>
                </c:pt>
                <c:pt idx="6511">
                  <c:v>0.63184185523809</c:v>
                </c:pt>
                <c:pt idx="6512">
                  <c:v>0.63197790059681003</c:v>
                </c:pt>
                <c:pt idx="6513">
                  <c:v>0.63207058488500989</c:v>
                </c:pt>
                <c:pt idx="6514">
                  <c:v>0.63226462567552999</c:v>
                </c:pt>
                <c:pt idx="6515">
                  <c:v>0.63242777170330999</c:v>
                </c:pt>
                <c:pt idx="6516">
                  <c:v>0.63254213652677005</c:v>
                </c:pt>
                <c:pt idx="6517">
                  <c:v>0.63264349302908007</c:v>
                </c:pt>
                <c:pt idx="6518">
                  <c:v>0.63272587906304989</c:v>
                </c:pt>
                <c:pt idx="6519">
                  <c:v>0.63290582750565005</c:v>
                </c:pt>
                <c:pt idx="6520">
                  <c:v>0.63304512494465004</c:v>
                </c:pt>
                <c:pt idx="6521">
                  <c:v>0.63326138828381007</c:v>
                </c:pt>
                <c:pt idx="6522">
                  <c:v>0.63339133367628997</c:v>
                </c:pt>
                <c:pt idx="6523">
                  <c:v>0.63351288249275006</c:v>
                </c:pt>
                <c:pt idx="6524">
                  <c:v>0.63363212543663994</c:v>
                </c:pt>
                <c:pt idx="6525">
                  <c:v>0.63379743951794998</c:v>
                </c:pt>
                <c:pt idx="6526">
                  <c:v>0.63396979977321011</c:v>
                </c:pt>
                <c:pt idx="6527">
                  <c:v>0.63402942124516004</c:v>
                </c:pt>
                <c:pt idx="6528">
                  <c:v>0.63419148324617991</c:v>
                </c:pt>
                <c:pt idx="6529">
                  <c:v>0.6343280706182699</c:v>
                </c:pt>
                <c:pt idx="6530">
                  <c:v>0.63456709851944004</c:v>
                </c:pt>
                <c:pt idx="6531">
                  <c:v>0.63469121958376995</c:v>
                </c:pt>
                <c:pt idx="6532">
                  <c:v>0.63478390387198003</c:v>
                </c:pt>
                <c:pt idx="6533">
                  <c:v>0.63489447460176995</c:v>
                </c:pt>
                <c:pt idx="6534">
                  <c:v>0.6350261838534299</c:v>
                </c:pt>
                <c:pt idx="6535">
                  <c:v>0.63519583404179003</c:v>
                </c:pt>
                <c:pt idx="6536">
                  <c:v>0.63534163564136992</c:v>
                </c:pt>
                <c:pt idx="6537">
                  <c:v>0.63548689522757007</c:v>
                </c:pt>
                <c:pt idx="6538">
                  <c:v>0.63559949303404006</c:v>
                </c:pt>
                <c:pt idx="6539">
                  <c:v>0.63571020474067996</c:v>
                </c:pt>
                <c:pt idx="6540">
                  <c:v>0.63597687532429004</c:v>
                </c:pt>
                <c:pt idx="6541">
                  <c:v>0.6361416473922199</c:v>
                </c:pt>
                <c:pt idx="6542">
                  <c:v>0.63639929456755007</c:v>
                </c:pt>
                <c:pt idx="6543">
                  <c:v>0.63672593781730003</c:v>
                </c:pt>
                <c:pt idx="6544">
                  <c:v>0.63682241619918001</c:v>
                </c:pt>
                <c:pt idx="6545">
                  <c:v>0.63690317619298997</c:v>
                </c:pt>
                <c:pt idx="6546">
                  <c:v>0.63702512920379006</c:v>
                </c:pt>
                <c:pt idx="6547">
                  <c:v>0.63721808596755003</c:v>
                </c:pt>
                <c:pt idx="6548">
                  <c:v>0.63737526984814008</c:v>
                </c:pt>
                <c:pt idx="6549">
                  <c:v>0.63764573452542006</c:v>
                </c:pt>
                <c:pt idx="6550">
                  <c:v>0.63783110310183999</c:v>
                </c:pt>
                <c:pt idx="6551">
                  <c:v>0.63797311060774997</c:v>
                </c:pt>
                <c:pt idx="6552">
                  <c:v>0.63813463059539011</c:v>
                </c:pt>
                <c:pt idx="6553">
                  <c:v>0.63827989018158005</c:v>
                </c:pt>
                <c:pt idx="6554">
                  <c:v>0.63853897257786008</c:v>
                </c:pt>
                <c:pt idx="6555">
                  <c:v>0.6386961564584499</c:v>
                </c:pt>
                <c:pt idx="6556">
                  <c:v>0.63889615939615996</c:v>
                </c:pt>
                <c:pt idx="6557">
                  <c:v>0.63902353254078004</c:v>
                </c:pt>
                <c:pt idx="6558">
                  <c:v>0.6391640472229001</c:v>
                </c:pt>
                <c:pt idx="6559">
                  <c:v>0.63931350969978995</c:v>
                </c:pt>
                <c:pt idx="6560">
                  <c:v>0.63950917653044992</c:v>
                </c:pt>
                <c:pt idx="6561">
                  <c:v>0.63963980175534996</c:v>
                </c:pt>
                <c:pt idx="6562">
                  <c:v>0.63976717489997004</c:v>
                </c:pt>
                <c:pt idx="6563">
                  <c:v>0.63983546858601992</c:v>
                </c:pt>
                <c:pt idx="6564">
                  <c:v>0.63992923690098991</c:v>
                </c:pt>
                <c:pt idx="6565">
                  <c:v>0.64009075688862005</c:v>
                </c:pt>
                <c:pt idx="6566">
                  <c:v>0.64024143660863997</c:v>
                </c:pt>
                <c:pt idx="6567">
                  <c:v>0.64048209054994998</c:v>
                </c:pt>
                <c:pt idx="6568">
                  <c:v>0.64060512758750998</c:v>
                </c:pt>
                <c:pt idx="6569">
                  <c:v>0.64081813884638006</c:v>
                </c:pt>
                <c:pt idx="6570">
                  <c:v>0.64096610849947999</c:v>
                </c:pt>
                <c:pt idx="6571">
                  <c:v>0.64107776325603005</c:v>
                </c:pt>
                <c:pt idx="6572">
                  <c:v>0.64114443090194007</c:v>
                </c:pt>
                <c:pt idx="6573">
                  <c:v>0.64135419008051997</c:v>
                </c:pt>
                <c:pt idx="6574">
                  <c:v>0.64158833986125008</c:v>
                </c:pt>
                <c:pt idx="6575">
                  <c:v>0.64177804454472009</c:v>
                </c:pt>
                <c:pt idx="6576">
                  <c:v>0.6419411905725001</c:v>
                </c:pt>
                <c:pt idx="6577">
                  <c:v>0.64201111029869007</c:v>
                </c:pt>
                <c:pt idx="6578">
                  <c:v>0.64214336156373997</c:v>
                </c:pt>
                <c:pt idx="6579">
                  <c:v>0.64234282248807006</c:v>
                </c:pt>
                <c:pt idx="6580">
                  <c:v>0.64242249845513011</c:v>
                </c:pt>
                <c:pt idx="6581">
                  <c:v>0.64259106461672011</c:v>
                </c:pt>
                <c:pt idx="6582">
                  <c:v>0.64275150057760011</c:v>
                </c:pt>
                <c:pt idx="6583">
                  <c:v>0.64291770385068991</c:v>
                </c:pt>
                <c:pt idx="6584">
                  <c:v>0.64318619530943</c:v>
                </c:pt>
                <c:pt idx="6585">
                  <c:v>0.64325232094195006</c:v>
                </c:pt>
                <c:pt idx="6586">
                  <c:v>0.64333072929097002</c:v>
                </c:pt>
                <c:pt idx="6587">
                  <c:v>0.6434631641472901</c:v>
                </c:pt>
                <c:pt idx="6588">
                  <c:v>0.64365828896456989</c:v>
                </c:pt>
                <c:pt idx="6589">
                  <c:v>0.64378728814933006</c:v>
                </c:pt>
                <c:pt idx="6590">
                  <c:v>0.64400192544834001</c:v>
                </c:pt>
                <c:pt idx="6591">
                  <c:v>0.64408268544214997</c:v>
                </c:pt>
                <c:pt idx="6592">
                  <c:v>0.64426696999180999</c:v>
                </c:pt>
                <c:pt idx="6593">
                  <c:v>0.64435531817296998</c:v>
                </c:pt>
                <c:pt idx="6594">
                  <c:v>0.64454719090996004</c:v>
                </c:pt>
                <c:pt idx="6595">
                  <c:v>0.64470762687083005</c:v>
                </c:pt>
                <c:pt idx="6596">
                  <c:v>0.64491250792897992</c:v>
                </c:pt>
                <c:pt idx="6597">
                  <c:v>0.64521115730209</c:v>
                </c:pt>
                <c:pt idx="6598">
                  <c:v>0.64533853044671008</c:v>
                </c:pt>
                <c:pt idx="6599">
                  <c:v>0.6455255250632701</c:v>
                </c:pt>
                <c:pt idx="6600">
                  <c:v>0.64594504342041992</c:v>
                </c:pt>
                <c:pt idx="6601">
                  <c:v>0.64611523562216</c:v>
                </c:pt>
                <c:pt idx="6602">
                  <c:v>0.6463331250014599</c:v>
                </c:pt>
                <c:pt idx="6603">
                  <c:v>0.64646808633341002</c:v>
                </c:pt>
                <c:pt idx="6604">
                  <c:v>0.64664207262882001</c:v>
                </c:pt>
                <c:pt idx="6605">
                  <c:v>0.64682581516509008</c:v>
                </c:pt>
                <c:pt idx="6606">
                  <c:v>0.64698299904567991</c:v>
                </c:pt>
                <c:pt idx="6607">
                  <c:v>0.64707474330147008</c:v>
                </c:pt>
                <c:pt idx="6608">
                  <c:v>0.6474057694831199</c:v>
                </c:pt>
                <c:pt idx="6609">
                  <c:v>0.64765563765191003</c:v>
                </c:pt>
                <c:pt idx="6610">
                  <c:v>0.64786160273682003</c:v>
                </c:pt>
                <c:pt idx="6611">
                  <c:v>0.64805239144704996</c:v>
                </c:pt>
                <c:pt idx="6612">
                  <c:v>0.64833640645886992</c:v>
                </c:pt>
                <c:pt idx="6613">
                  <c:v>0.64859061073471991</c:v>
                </c:pt>
                <c:pt idx="6614">
                  <c:v>0.64874996266883</c:v>
                </c:pt>
                <c:pt idx="6615">
                  <c:v>0.64898086036927993</c:v>
                </c:pt>
                <c:pt idx="6616">
                  <c:v>0.64929577014383</c:v>
                </c:pt>
                <c:pt idx="6617">
                  <c:v>0.64959170945004008</c:v>
                </c:pt>
                <c:pt idx="6618">
                  <c:v>0.64973371695595006</c:v>
                </c:pt>
                <c:pt idx="6619">
                  <c:v>0.64995594244230004</c:v>
                </c:pt>
                <c:pt idx="6620">
                  <c:v>0.65029361677886999</c:v>
                </c:pt>
                <c:pt idx="6621">
                  <c:v>0.6505214432791</c:v>
                </c:pt>
                <c:pt idx="6622">
                  <c:v>0.65060039635271005</c:v>
                </c:pt>
                <c:pt idx="6623">
                  <c:v>0.65082641593271995</c:v>
                </c:pt>
                <c:pt idx="6624">
                  <c:v>0.65110772087762991</c:v>
                </c:pt>
                <c:pt idx="6625">
                  <c:v>0.65130284569491992</c:v>
                </c:pt>
                <c:pt idx="6626">
                  <c:v>0.65161992352300002</c:v>
                </c:pt>
                <c:pt idx="6627">
                  <c:v>0.65180420807265005</c:v>
                </c:pt>
                <c:pt idx="6628">
                  <c:v>0.6521055675126699</c:v>
                </c:pt>
                <c:pt idx="6629">
                  <c:v>0.65243511164852008</c:v>
                </c:pt>
                <c:pt idx="6630">
                  <c:v>0.65255110251213</c:v>
                </c:pt>
                <c:pt idx="6631">
                  <c:v>0.65277007591819003</c:v>
                </c:pt>
                <c:pt idx="6632">
                  <c:v>0.65303999858209005</c:v>
                </c:pt>
                <c:pt idx="6633">
                  <c:v>0.65341669788212009</c:v>
                </c:pt>
                <c:pt idx="6634">
                  <c:v>0.65352886846940006</c:v>
                </c:pt>
                <c:pt idx="6635">
                  <c:v>0.65373973785739992</c:v>
                </c:pt>
                <c:pt idx="6636">
                  <c:v>0.65393161059438998</c:v>
                </c:pt>
                <c:pt idx="6637">
                  <c:v>0.6540877104482099</c:v>
                </c:pt>
                <c:pt idx="6638">
                  <c:v>0.65431373002823001</c:v>
                </c:pt>
                <c:pt idx="6639">
                  <c:v>0.65458798879918989</c:v>
                </c:pt>
                <c:pt idx="6640">
                  <c:v>0.65484056703489002</c:v>
                </c:pt>
                <c:pt idx="6641">
                  <c:v>0.65498040648726996</c:v>
                </c:pt>
                <c:pt idx="6642">
                  <c:v>0.65522864861592001</c:v>
                </c:pt>
                <c:pt idx="6643">
                  <c:v>0.65544165987479008</c:v>
                </c:pt>
                <c:pt idx="6644">
                  <c:v>0.65565358710689003</c:v>
                </c:pt>
                <c:pt idx="6645">
                  <c:v>0.65600426976461002</c:v>
                </c:pt>
                <c:pt idx="6646">
                  <c:v>0.65626226813412991</c:v>
                </c:pt>
                <c:pt idx="6647">
                  <c:v>0.65650129603530005</c:v>
                </c:pt>
                <c:pt idx="6648">
                  <c:v>0.65668361142373999</c:v>
                </c:pt>
                <c:pt idx="6649">
                  <c:v>0.65687311721489006</c:v>
                </c:pt>
                <c:pt idx="6650">
                  <c:v>0.65703680525606001</c:v>
                </c:pt>
                <c:pt idx="6651">
                  <c:v>0.65727095503678989</c:v>
                </c:pt>
                <c:pt idx="6652">
                  <c:v>0.65749589059005009</c:v>
                </c:pt>
                <c:pt idx="6653">
                  <c:v>0.65774001371716007</c:v>
                </c:pt>
                <c:pt idx="6654">
                  <c:v>0.65800429914174008</c:v>
                </c:pt>
                <c:pt idx="6655">
                  <c:v>0.65831378878247993</c:v>
                </c:pt>
                <c:pt idx="6656">
                  <c:v>0.65851595977372002</c:v>
                </c:pt>
                <c:pt idx="6657">
                  <c:v>0.65876203384884002</c:v>
                </c:pt>
                <c:pt idx="6658">
                  <c:v>0.65909374603822002</c:v>
                </c:pt>
                <c:pt idx="6659">
                  <c:v>0.65926827434700996</c:v>
                </c:pt>
                <c:pt idx="6660">
                  <c:v>0.65956692372013004</c:v>
                </c:pt>
                <c:pt idx="6661">
                  <c:v>0.6598655730932399</c:v>
                </c:pt>
                <c:pt idx="6662">
                  <c:v>0.66011110515498994</c:v>
                </c:pt>
                <c:pt idx="6663">
                  <c:v>0.66049159854867989</c:v>
                </c:pt>
                <c:pt idx="6664">
                  <c:v>0.66075068094495992</c:v>
                </c:pt>
                <c:pt idx="6665">
                  <c:v>0.66094526374885998</c:v>
                </c:pt>
                <c:pt idx="6666">
                  <c:v>0.66110569970973998</c:v>
                </c:pt>
                <c:pt idx="6667">
                  <c:v>0.66123578292126006</c:v>
                </c:pt>
                <c:pt idx="6668">
                  <c:v>0.66143524384558994</c:v>
                </c:pt>
                <c:pt idx="6669">
                  <c:v>0.66161085618114002</c:v>
                </c:pt>
                <c:pt idx="6670">
                  <c:v>0.66185476220273998</c:v>
                </c:pt>
                <c:pt idx="6671">
                  <c:v>0.66207915574261</c:v>
                </c:pt>
                <c:pt idx="6672">
                  <c:v>0.66231980968393001</c:v>
                </c:pt>
                <c:pt idx="6673">
                  <c:v>0.66262767328451999</c:v>
                </c:pt>
                <c:pt idx="6674">
                  <c:v>0.6627062652248199</c:v>
                </c:pt>
                <c:pt idx="6675">
                  <c:v>0.6629604695006599</c:v>
                </c:pt>
                <c:pt idx="6676">
                  <c:v>0.66319516129477996</c:v>
                </c:pt>
                <c:pt idx="6677">
                  <c:v>0.66329218169003989</c:v>
                </c:pt>
                <c:pt idx="6678">
                  <c:v>0.66350844502918993</c:v>
                </c:pt>
                <c:pt idx="6679">
                  <c:v>0.66374530487684003</c:v>
                </c:pt>
                <c:pt idx="6680">
                  <c:v>0.66398324875124004</c:v>
                </c:pt>
                <c:pt idx="6681">
                  <c:v>0.66425046134824006</c:v>
                </c:pt>
                <c:pt idx="6682">
                  <c:v>0.6645626610558899</c:v>
                </c:pt>
                <c:pt idx="6683">
                  <c:v>0.66467594185259005</c:v>
                </c:pt>
                <c:pt idx="6684">
                  <c:v>0.66493876321968992</c:v>
                </c:pt>
                <c:pt idx="6685">
                  <c:v>0.66524722395650993</c:v>
                </c:pt>
                <c:pt idx="6686">
                  <c:v>0.66542392031882991</c:v>
                </c:pt>
                <c:pt idx="6687">
                  <c:v>0.66552039870070989</c:v>
                </c:pt>
                <c:pt idx="6688">
                  <c:v>0.66570847734403005</c:v>
                </c:pt>
                <c:pt idx="6689">
                  <c:v>0.66594479517828997</c:v>
                </c:pt>
                <c:pt idx="6690">
                  <c:v>0.66618328106607994</c:v>
                </c:pt>
                <c:pt idx="6691">
                  <c:v>0.66643098118135002</c:v>
                </c:pt>
                <c:pt idx="6692">
                  <c:v>0.66667705525648002</c:v>
                </c:pt>
                <c:pt idx="6693">
                  <c:v>0.66694589389361991</c:v>
                </c:pt>
                <c:pt idx="6694">
                  <c:v>0.66718763186169006</c:v>
                </c:pt>
                <c:pt idx="6695">
                  <c:v>0.66735565600991009</c:v>
                </c:pt>
                <c:pt idx="6696">
                  <c:v>0.6675990200181301</c:v>
                </c:pt>
                <c:pt idx="6697">
                  <c:v>0.6677778844339699</c:v>
                </c:pt>
                <c:pt idx="6698">
                  <c:v>0.66796922355127997</c:v>
                </c:pt>
                <c:pt idx="6699">
                  <c:v>0.6681551257473799</c:v>
                </c:pt>
                <c:pt idx="6700">
                  <c:v>0.66840282586264999</c:v>
                </c:pt>
                <c:pt idx="6701">
                  <c:v>0.66863643362999992</c:v>
                </c:pt>
                <c:pt idx="6702">
                  <c:v>0.66894375521721994</c:v>
                </c:pt>
                <c:pt idx="6703">
                  <c:v>0.66912803976686996</c:v>
                </c:pt>
                <c:pt idx="6704">
                  <c:v>0.66924023653680997</c:v>
                </c:pt>
                <c:pt idx="6705">
                  <c:v>0.66950853316056991</c:v>
                </c:pt>
                <c:pt idx="6706">
                  <c:v>0.66979038011886005</c:v>
                </c:pt>
                <c:pt idx="6707">
                  <c:v>0.67007114305039006</c:v>
                </c:pt>
                <c:pt idx="6708">
                  <c:v>0.67027548209515997</c:v>
                </c:pt>
                <c:pt idx="6709">
                  <c:v>0.6705735894548901</c:v>
                </c:pt>
                <c:pt idx="6710">
                  <c:v>0.67080629583624996</c:v>
                </c:pt>
                <c:pt idx="6711">
                  <c:v>0.67101804042759006</c:v>
                </c:pt>
                <c:pt idx="6712">
                  <c:v>0.67132265194790008</c:v>
                </c:pt>
                <c:pt idx="6713">
                  <c:v>0.67153186911309004</c:v>
                </c:pt>
                <c:pt idx="6714">
                  <c:v>0.67172753594375001</c:v>
                </c:pt>
                <c:pt idx="6715">
                  <c:v>0.67189501807859009</c:v>
                </c:pt>
                <c:pt idx="6716">
                  <c:v>0.6721356720199001</c:v>
                </c:pt>
                <c:pt idx="6717">
                  <c:v>0.67236765374710994</c:v>
                </c:pt>
                <c:pt idx="6718">
                  <c:v>0.67252917373475007</c:v>
                </c:pt>
                <c:pt idx="6719">
                  <c:v>0.67277633183663998</c:v>
                </c:pt>
                <c:pt idx="6720">
                  <c:v>0.67307172912945989</c:v>
                </c:pt>
                <c:pt idx="6721">
                  <c:v>0.67325167757207005</c:v>
                </c:pt>
                <c:pt idx="6722">
                  <c:v>0.67346306279079005</c:v>
                </c:pt>
                <c:pt idx="6723">
                  <c:v>0.67371184693282005</c:v>
                </c:pt>
                <c:pt idx="6724">
                  <c:v>0.67391130785714992</c:v>
                </c:pt>
                <c:pt idx="6725">
                  <c:v>0.6740934243532799</c:v>
                </c:pt>
                <c:pt idx="6726">
                  <c:v>0.67428041896983992</c:v>
                </c:pt>
                <c:pt idx="6727">
                  <c:v>0.67452811908511001</c:v>
                </c:pt>
                <c:pt idx="6728">
                  <c:v>0.67466145437692004</c:v>
                </c:pt>
                <c:pt idx="6729">
                  <c:v>0.6749790742183801</c:v>
                </c:pt>
                <c:pt idx="6730">
                  <c:v>0.67518937541033996</c:v>
                </c:pt>
                <c:pt idx="6731">
                  <c:v>0.67536932385293991</c:v>
                </c:pt>
                <c:pt idx="6732">
                  <c:v>0.67555740249626006</c:v>
                </c:pt>
                <c:pt idx="6733">
                  <c:v>0.67582515710664004</c:v>
                </c:pt>
                <c:pt idx="6734">
                  <c:v>0.67592217750189998</c:v>
                </c:pt>
                <c:pt idx="6735">
                  <c:v>0.67617312969746002</c:v>
                </c:pt>
                <c:pt idx="6736">
                  <c:v>0.67627177613286005</c:v>
                </c:pt>
                <c:pt idx="6737">
                  <c:v>0.67647286309734</c:v>
                </c:pt>
                <c:pt idx="6738">
                  <c:v>0.67671893717246001</c:v>
                </c:pt>
                <c:pt idx="6739">
                  <c:v>0.67693249044471004</c:v>
                </c:pt>
                <c:pt idx="6740">
                  <c:v>0.67712327915493997</c:v>
                </c:pt>
                <c:pt idx="6741">
                  <c:v>0.67741379832734006</c:v>
                </c:pt>
                <c:pt idx="6742">
                  <c:v>0.67753520932474998</c:v>
                </c:pt>
                <c:pt idx="6743">
                  <c:v>0.67774171642303993</c:v>
                </c:pt>
                <c:pt idx="6744">
                  <c:v>0.67799321063197993</c:v>
                </c:pt>
                <c:pt idx="6745">
                  <c:v>0.67818670940912007</c:v>
                </c:pt>
                <c:pt idx="6746">
                  <c:v>0.67843735601363009</c:v>
                </c:pt>
                <c:pt idx="6747">
                  <c:v>0.67854335421404</c:v>
                </c:pt>
                <c:pt idx="6748">
                  <c:v>0.67884525566744003</c:v>
                </c:pt>
                <c:pt idx="6749">
                  <c:v>0.67908428356860995</c:v>
                </c:pt>
                <c:pt idx="6750">
                  <c:v>0.67935203817898993</c:v>
                </c:pt>
                <c:pt idx="6751">
                  <c:v>0.67954011682231008</c:v>
                </c:pt>
                <c:pt idx="6752">
                  <c:v>0.67974282982692991</c:v>
                </c:pt>
                <c:pt idx="6753">
                  <c:v>0.67989730364060996</c:v>
                </c:pt>
                <c:pt idx="6754">
                  <c:v>0.6800588236282501</c:v>
                </c:pt>
                <c:pt idx="6755">
                  <c:v>0.68024473421804998</c:v>
                </c:pt>
                <c:pt idx="6756">
                  <c:v>0.6803970399782</c:v>
                </c:pt>
                <c:pt idx="6757">
                  <c:v>0.68058620264829006</c:v>
                </c:pt>
                <c:pt idx="6758">
                  <c:v>0.6808236045093099</c:v>
                </c:pt>
                <c:pt idx="6759">
                  <c:v>0.68115531669868989</c:v>
                </c:pt>
                <c:pt idx="6760">
                  <c:v>0.68140301681395998</c:v>
                </c:pt>
                <c:pt idx="6761">
                  <c:v>0.68157049894879007</c:v>
                </c:pt>
                <c:pt idx="6762">
                  <c:v>0.68178622027455993</c:v>
                </c:pt>
                <c:pt idx="6763">
                  <c:v>0.68194828227558002</c:v>
                </c:pt>
                <c:pt idx="6764">
                  <c:v>0.68214069702596003</c:v>
                </c:pt>
                <c:pt idx="6765">
                  <c:v>0.68231522533474998</c:v>
                </c:pt>
                <c:pt idx="6766">
                  <c:v>0.68252661055346997</c:v>
                </c:pt>
                <c:pt idx="6767">
                  <c:v>0.68273528570527997</c:v>
                </c:pt>
                <c:pt idx="6768">
                  <c:v>0.68291740220140995</c:v>
                </c:pt>
                <c:pt idx="6769">
                  <c:v>0.6831293294335099</c:v>
                </c:pt>
                <c:pt idx="6770">
                  <c:v>0.6835011506131099</c:v>
                </c:pt>
                <c:pt idx="6771">
                  <c:v>0.68372283408606993</c:v>
                </c:pt>
                <c:pt idx="6772">
                  <c:v>0.68395373178652008</c:v>
                </c:pt>
                <c:pt idx="6773">
                  <c:v>0.68409248721214011</c:v>
                </c:pt>
                <c:pt idx="6774">
                  <c:v>0.68431688075201991</c:v>
                </c:pt>
                <c:pt idx="6775">
                  <c:v>0.68443341362900001</c:v>
                </c:pt>
                <c:pt idx="6776">
                  <c:v>0.68465095145043997</c:v>
                </c:pt>
                <c:pt idx="6777">
                  <c:v>0.68480469279522005</c:v>
                </c:pt>
                <c:pt idx="6778">
                  <c:v>0.68517163585438001</c:v>
                </c:pt>
                <c:pt idx="6779">
                  <c:v>0.68559386427844005</c:v>
                </c:pt>
                <c:pt idx="6780">
                  <c:v>0.68585890882191003</c:v>
                </c:pt>
                <c:pt idx="6781">
                  <c:v>0.68609793672307995</c:v>
                </c:pt>
                <c:pt idx="6782">
                  <c:v>0.68622639389445994</c:v>
                </c:pt>
                <c:pt idx="6783">
                  <c:v>0.6864730099829699</c:v>
                </c:pt>
                <c:pt idx="6784">
                  <c:v>0.68664428621146989</c:v>
                </c:pt>
                <c:pt idx="6785">
                  <c:v>0.6867993020385299</c:v>
                </c:pt>
                <c:pt idx="6786">
                  <c:v>0.68700743517695995</c:v>
                </c:pt>
                <c:pt idx="6787">
                  <c:v>0.68731638280432006</c:v>
                </c:pt>
                <c:pt idx="6788">
                  <c:v>0.68757438117383995</c:v>
                </c:pt>
                <c:pt idx="6789">
                  <c:v>0.68766489740851999</c:v>
                </c:pt>
                <c:pt idx="6790">
                  <c:v>0.68793698812595006</c:v>
                </c:pt>
                <c:pt idx="6791">
                  <c:v>0.6880995921403501</c:v>
                </c:pt>
                <c:pt idx="6792">
                  <c:v>0.68823292743215991</c:v>
                </c:pt>
                <c:pt idx="6793">
                  <c:v>0.68836138460353991</c:v>
                </c:pt>
                <c:pt idx="6794">
                  <c:v>0.68851067686834</c:v>
                </c:pt>
                <c:pt idx="6795">
                  <c:v>0.68860800069204009</c:v>
                </c:pt>
                <c:pt idx="6796">
                  <c:v>0.68883998241924993</c:v>
                </c:pt>
                <c:pt idx="6797">
                  <c:v>0.68909689676200991</c:v>
                </c:pt>
                <c:pt idx="6798">
                  <c:v>0.6894822682761399</c:v>
                </c:pt>
                <c:pt idx="6799">
                  <c:v>0.68962644383556992</c:v>
                </c:pt>
                <c:pt idx="6800">
                  <c:v>0.68979121590350001</c:v>
                </c:pt>
                <c:pt idx="6801">
                  <c:v>0.69001010385580996</c:v>
                </c:pt>
                <c:pt idx="6802">
                  <c:v>0.6901830915781999</c:v>
                </c:pt>
                <c:pt idx="6803">
                  <c:v>0.69025246929100992</c:v>
                </c:pt>
                <c:pt idx="6804">
                  <c:v>0.6903679181412401</c:v>
                </c:pt>
                <c:pt idx="6805">
                  <c:v>0.6905120937006699</c:v>
                </c:pt>
                <c:pt idx="6806">
                  <c:v>0.69063242067132991</c:v>
                </c:pt>
                <c:pt idx="6807">
                  <c:v>0.69084705797034007</c:v>
                </c:pt>
                <c:pt idx="6808">
                  <c:v>0.69103405258690009</c:v>
                </c:pt>
                <c:pt idx="6809">
                  <c:v>0.69147850355959006</c:v>
                </c:pt>
                <c:pt idx="6810">
                  <c:v>0.6916465277078101</c:v>
                </c:pt>
                <c:pt idx="6811">
                  <c:v>0.69180913172220992</c:v>
                </c:pt>
                <c:pt idx="6812">
                  <c:v>0.6920237690212101</c:v>
                </c:pt>
                <c:pt idx="6813">
                  <c:v>0.69210778109532001</c:v>
                </c:pt>
                <c:pt idx="6814">
                  <c:v>0.69233542671547998</c:v>
                </c:pt>
                <c:pt idx="6815">
                  <c:v>0.69244491341851</c:v>
                </c:pt>
                <c:pt idx="6816">
                  <c:v>0.69263570212873993</c:v>
                </c:pt>
                <c:pt idx="6817">
                  <c:v>0.69279397003608989</c:v>
                </c:pt>
                <c:pt idx="6818">
                  <c:v>0.69298584277307995</c:v>
                </c:pt>
                <c:pt idx="6819">
                  <c:v>0.69330454664130992</c:v>
                </c:pt>
                <c:pt idx="6820">
                  <c:v>0.69362812862996992</c:v>
                </c:pt>
                <c:pt idx="6821">
                  <c:v>0.69385469022335999</c:v>
                </c:pt>
                <c:pt idx="6822">
                  <c:v>0.69396092484610006</c:v>
                </c:pt>
                <c:pt idx="6823">
                  <c:v>0.69408884000410009</c:v>
                </c:pt>
                <c:pt idx="6824">
                  <c:v>0.69427258254036994</c:v>
                </c:pt>
                <c:pt idx="6825">
                  <c:v>0.69443139246110008</c:v>
                </c:pt>
                <c:pt idx="6826">
                  <c:v>0.69460700479665993</c:v>
                </c:pt>
                <c:pt idx="6827">
                  <c:v>0.69473112586098007</c:v>
                </c:pt>
                <c:pt idx="6828">
                  <c:v>0.69491541041064009</c:v>
                </c:pt>
                <c:pt idx="6829">
                  <c:v>0.69508722865252004</c:v>
                </c:pt>
                <c:pt idx="6830">
                  <c:v>0.69536636554390996</c:v>
                </c:pt>
                <c:pt idx="6831">
                  <c:v>0.69564387639515002</c:v>
                </c:pt>
                <c:pt idx="6832">
                  <c:v>0.69579184604824995</c:v>
                </c:pt>
                <c:pt idx="6833">
                  <c:v>0.69597995535574997</c:v>
                </c:pt>
                <c:pt idx="6834">
                  <c:v>0.69613656655877998</c:v>
                </c:pt>
                <c:pt idx="6835">
                  <c:v>0.69629808654641989</c:v>
                </c:pt>
                <c:pt idx="6836">
                  <c:v>0.69641245136987995</c:v>
                </c:pt>
                <c:pt idx="6837">
                  <c:v>0.69653061028700991</c:v>
                </c:pt>
                <c:pt idx="6838">
                  <c:v>0.69667966396687997</c:v>
                </c:pt>
                <c:pt idx="6839">
                  <c:v>0.69687478878415998</c:v>
                </c:pt>
                <c:pt idx="6840">
                  <c:v>0.69709376219022001</c:v>
                </c:pt>
                <c:pt idx="6841">
                  <c:v>0.69723197560246009</c:v>
                </c:pt>
                <c:pt idx="6842">
                  <c:v>0.69765962416032989</c:v>
                </c:pt>
                <c:pt idx="6843">
                  <c:v>0.69778591327818007</c:v>
                </c:pt>
                <c:pt idx="6844">
                  <c:v>0.69799675648352011</c:v>
                </c:pt>
                <c:pt idx="6845">
                  <c:v>0.69816098653807002</c:v>
                </c:pt>
                <c:pt idx="6846">
                  <c:v>0.69834743914125008</c:v>
                </c:pt>
                <c:pt idx="6847">
                  <c:v>0.69844283349635994</c:v>
                </c:pt>
                <c:pt idx="6848">
                  <c:v>0.69857562677479002</c:v>
                </c:pt>
                <c:pt idx="6849">
                  <c:v>0.69868890757148994</c:v>
                </c:pt>
                <c:pt idx="6850">
                  <c:v>0.69888945252257995</c:v>
                </c:pt>
                <c:pt idx="6851">
                  <c:v>0.69923363101973002</c:v>
                </c:pt>
                <c:pt idx="6852">
                  <c:v>0.69948024710823997</c:v>
                </c:pt>
                <c:pt idx="6853">
                  <c:v>0.69978106453488009</c:v>
                </c:pt>
                <c:pt idx="6854">
                  <c:v>0.70002822263677</c:v>
                </c:pt>
                <c:pt idx="6855">
                  <c:v>0.7002087130927499</c:v>
                </c:pt>
                <c:pt idx="6856">
                  <c:v>0.70045803924816008</c:v>
                </c:pt>
                <c:pt idx="6857">
                  <c:v>0.70055722769695006</c:v>
                </c:pt>
                <c:pt idx="6858">
                  <c:v>0.70070194526977003</c:v>
                </c:pt>
                <c:pt idx="6859">
                  <c:v>0.70085858713696991</c:v>
                </c:pt>
                <c:pt idx="6860">
                  <c:v>0.7009924644421599</c:v>
                </c:pt>
                <c:pt idx="6861">
                  <c:v>0.70114639624246</c:v>
                </c:pt>
                <c:pt idx="6862">
                  <c:v>0.70149382681990002</c:v>
                </c:pt>
                <c:pt idx="6863">
                  <c:v>0.70179085015287002</c:v>
                </c:pt>
                <c:pt idx="6864">
                  <c:v>0.70192960557849005</c:v>
                </c:pt>
                <c:pt idx="6865">
                  <c:v>0.7021507470380699</c:v>
                </c:pt>
                <c:pt idx="6866">
                  <c:v>0.70241958567522</c:v>
                </c:pt>
                <c:pt idx="6867">
                  <c:v>0.7025816476762301</c:v>
                </c:pt>
                <c:pt idx="6868">
                  <c:v>0.70273395343638989</c:v>
                </c:pt>
                <c:pt idx="6869">
                  <c:v>0.70287596094230009</c:v>
                </c:pt>
                <c:pt idx="6870">
                  <c:v>0.70306295555885989</c:v>
                </c:pt>
                <c:pt idx="6871">
                  <c:v>0.70335618479815998</c:v>
                </c:pt>
                <c:pt idx="6872">
                  <c:v>0.70372529591084998</c:v>
                </c:pt>
                <c:pt idx="6873">
                  <c:v>0.70391012247388995</c:v>
                </c:pt>
                <c:pt idx="6874">
                  <c:v>0.70410036917072993</c:v>
                </c:pt>
                <c:pt idx="6875">
                  <c:v>0.70422178016815007</c:v>
                </c:pt>
                <c:pt idx="6876">
                  <c:v>0.70451880350112006</c:v>
                </c:pt>
                <c:pt idx="6877">
                  <c:v>0.70468736966272005</c:v>
                </c:pt>
                <c:pt idx="6878">
                  <c:v>0.7048846625335301</c:v>
                </c:pt>
                <c:pt idx="6879">
                  <c:v>0.70506461097613005</c:v>
                </c:pt>
                <c:pt idx="6880">
                  <c:v>0.70521854277642992</c:v>
                </c:pt>
                <c:pt idx="6881">
                  <c:v>0.70549496960091007</c:v>
                </c:pt>
                <c:pt idx="6882">
                  <c:v>0.70574631956029998</c:v>
                </c:pt>
                <c:pt idx="6883">
                  <c:v>0.7058554084994999</c:v>
                </c:pt>
                <c:pt idx="6884">
                  <c:v>0.70598765976454003</c:v>
                </c:pt>
                <c:pt idx="6885">
                  <c:v>0.70624674216082006</c:v>
                </c:pt>
                <c:pt idx="6886">
                  <c:v>0.70654159744027001</c:v>
                </c:pt>
                <c:pt idx="6887">
                  <c:v>0.70665271018343989</c:v>
                </c:pt>
                <c:pt idx="6888">
                  <c:v>0.70680609997036004</c:v>
                </c:pt>
                <c:pt idx="6889">
                  <c:v>0.70698062827914998</c:v>
                </c:pt>
                <c:pt idx="6890">
                  <c:v>0.70711342155757007</c:v>
                </c:pt>
                <c:pt idx="6891">
                  <c:v>0.70724729886276005</c:v>
                </c:pt>
                <c:pt idx="6892">
                  <c:v>0.70773727895949001</c:v>
                </c:pt>
                <c:pt idx="6893">
                  <c:v>0.70787332431821004</c:v>
                </c:pt>
                <c:pt idx="6894">
                  <c:v>0.70812861262080995</c:v>
                </c:pt>
                <c:pt idx="6895">
                  <c:v>0.70836764052198009</c:v>
                </c:pt>
                <c:pt idx="6896">
                  <c:v>0.70852607184252991</c:v>
                </c:pt>
                <c:pt idx="6897">
                  <c:v>0.70865599164084991</c:v>
                </c:pt>
                <c:pt idx="6898">
                  <c:v>0.70876276827697993</c:v>
                </c:pt>
                <c:pt idx="6899">
                  <c:v>0.70895247296043995</c:v>
                </c:pt>
                <c:pt idx="6900">
                  <c:v>0.70913621549672001</c:v>
                </c:pt>
                <c:pt idx="6901">
                  <c:v>0.70924841226665003</c:v>
                </c:pt>
                <c:pt idx="6902">
                  <c:v>0.70959479525803992</c:v>
                </c:pt>
                <c:pt idx="6903">
                  <c:v>0.70987226966856998</c:v>
                </c:pt>
                <c:pt idx="6904">
                  <c:v>0.71000831502728001</c:v>
                </c:pt>
                <c:pt idx="6905">
                  <c:v>0.71028365782500003</c:v>
                </c:pt>
                <c:pt idx="6906">
                  <c:v>0.71055141243538</c:v>
                </c:pt>
                <c:pt idx="6907">
                  <c:v>0.71076333966747995</c:v>
                </c:pt>
                <c:pt idx="6908">
                  <c:v>0.71098502314044998</c:v>
                </c:pt>
                <c:pt idx="6909">
                  <c:v>0.71106686716103007</c:v>
                </c:pt>
                <c:pt idx="6910">
                  <c:v>0.71117743789082</c:v>
                </c:pt>
                <c:pt idx="6911">
                  <c:v>0.71149559974567</c:v>
                </c:pt>
                <c:pt idx="6912">
                  <c:v>0.71188530736685007</c:v>
                </c:pt>
                <c:pt idx="6913">
                  <c:v>0.71209181446513004</c:v>
                </c:pt>
                <c:pt idx="6914">
                  <c:v>0.71239154786501002</c:v>
                </c:pt>
                <c:pt idx="6915">
                  <c:v>0.71274385656288008</c:v>
                </c:pt>
                <c:pt idx="6916">
                  <c:v>0.71293193520620002</c:v>
                </c:pt>
                <c:pt idx="6917">
                  <c:v>0.71314657250520996</c:v>
                </c:pt>
                <c:pt idx="6918">
                  <c:v>0.71321559804770995</c:v>
                </c:pt>
                <c:pt idx="6919">
                  <c:v>0.71363059045473998</c:v>
                </c:pt>
                <c:pt idx="6920">
                  <c:v>0.71393086586799992</c:v>
                </c:pt>
                <c:pt idx="6921">
                  <c:v>0.71421325483968001</c:v>
                </c:pt>
                <c:pt idx="6922">
                  <c:v>0.71468534849481991</c:v>
                </c:pt>
                <c:pt idx="6923">
                  <c:v>0.71488209935225</c:v>
                </c:pt>
                <c:pt idx="6924">
                  <c:v>0.71509023249068004</c:v>
                </c:pt>
                <c:pt idx="6925">
                  <c:v>0.71525988267903995</c:v>
                </c:pt>
                <c:pt idx="6926">
                  <c:v>0.71537587354264009</c:v>
                </c:pt>
                <c:pt idx="6927">
                  <c:v>0.71596450007477008</c:v>
                </c:pt>
                <c:pt idx="6928">
                  <c:v>0.71607832288484996</c:v>
                </c:pt>
                <c:pt idx="6929">
                  <c:v>0.71667833169798989</c:v>
                </c:pt>
                <c:pt idx="6930">
                  <c:v>0.71708429972060994</c:v>
                </c:pt>
                <c:pt idx="6931">
                  <c:v>0.7174192639902699</c:v>
                </c:pt>
                <c:pt idx="6932">
                  <c:v>0.71805721374010001</c:v>
                </c:pt>
                <c:pt idx="6933">
                  <c:v>0.7185243945628299</c:v>
                </c:pt>
                <c:pt idx="6934">
                  <c:v>0.7193320292130001</c:v>
                </c:pt>
                <c:pt idx="6935">
                  <c:v>0.7202388175999801</c:v>
                </c:pt>
                <c:pt idx="6936">
                  <c:v>0.72147027200237002</c:v>
                </c:pt>
                <c:pt idx="6937">
                  <c:v>0.72214091174482009</c:v>
                </c:pt>
                <c:pt idx="6938">
                  <c:v>0.72280850304087996</c:v>
                </c:pt>
                <c:pt idx="6939">
                  <c:v>0.72340363373359007</c:v>
                </c:pt>
                <c:pt idx="6940">
                  <c:v>0.72379008927447996</c:v>
                </c:pt>
                <c:pt idx="6941">
                  <c:v>0.72401177274744999</c:v>
                </c:pt>
                <c:pt idx="6942">
                  <c:v>0.72472452034389989</c:v>
                </c:pt>
                <c:pt idx="6943">
                  <c:v>0.72514078662076997</c:v>
                </c:pt>
                <c:pt idx="6944">
                  <c:v>0.72588605502010006</c:v>
                </c:pt>
                <c:pt idx="6945">
                  <c:v>0.7267977215275101</c:v>
                </c:pt>
                <c:pt idx="6946">
                  <c:v>0.72714918002128992</c:v>
                </c:pt>
                <c:pt idx="6947">
                  <c:v>0.72805844465249003</c:v>
                </c:pt>
                <c:pt idx="6948">
                  <c:v>0.72996362168788997</c:v>
                </c:pt>
                <c:pt idx="6949">
                  <c:v>0.73087819440491009</c:v>
                </c:pt>
                <c:pt idx="6950">
                  <c:v>0.73148559526266999</c:v>
                </c:pt>
                <c:pt idx="6951">
                  <c:v>0.73204820515249991</c:v>
                </c:pt>
                <c:pt idx="6952">
                  <c:v>0.73245363116174</c:v>
                </c:pt>
                <c:pt idx="6953">
                  <c:v>0.73276799892290989</c:v>
                </c:pt>
                <c:pt idx="6954">
                  <c:v>0.73338968827130002</c:v>
                </c:pt>
                <c:pt idx="6955">
                  <c:v>0.73372519455434992</c:v>
                </c:pt>
                <c:pt idx="6956">
                  <c:v>0.73519755124663</c:v>
                </c:pt>
                <c:pt idx="6957">
                  <c:v>0.73653770199009005</c:v>
                </c:pt>
                <c:pt idx="6958">
                  <c:v>0.73873881833169008</c:v>
                </c:pt>
                <c:pt idx="6959">
                  <c:v>0.74109883302367008</c:v>
                </c:pt>
                <c:pt idx="6960">
                  <c:v>0.74440303654589002</c:v>
                </c:pt>
                <c:pt idx="6961">
                  <c:v>0.74645058472133008</c:v>
                </c:pt>
                <c:pt idx="6962">
                  <c:v>0.7470332491062599</c:v>
                </c:pt>
                <c:pt idx="6963">
                  <c:v>0.74775466891681996</c:v>
                </c:pt>
                <c:pt idx="6964">
                  <c:v>0.74818177546131004</c:v>
                </c:pt>
                <c:pt idx="6965">
                  <c:v>0.74967231225997999</c:v>
                </c:pt>
                <c:pt idx="6966">
                  <c:v>0.75103818598094008</c:v>
                </c:pt>
                <c:pt idx="6967">
                  <c:v>0.75323620967785998</c:v>
                </c:pt>
                <c:pt idx="6968">
                  <c:v>0.7561255235781501</c:v>
                </c:pt>
                <c:pt idx="6969">
                  <c:v>0.7581662039588799</c:v>
                </c:pt>
                <c:pt idx="6970">
                  <c:v>0.76041447546465002</c:v>
                </c:pt>
                <c:pt idx="6971">
                  <c:v>0.76212884561638994</c:v>
                </c:pt>
                <c:pt idx="6972">
                  <c:v>0.76276464548612011</c:v>
                </c:pt>
                <c:pt idx="6973">
                  <c:v>0.76451426468107009</c:v>
                </c:pt>
                <c:pt idx="6974">
                  <c:v>0.76525844905364004</c:v>
                </c:pt>
                <c:pt idx="6975">
                  <c:v>0.76621785104523998</c:v>
                </c:pt>
                <c:pt idx="6976">
                  <c:v>0.76812244776062011</c:v>
                </c:pt>
                <c:pt idx="6977">
                  <c:v>0.77132628885767995</c:v>
                </c:pt>
                <c:pt idx="6978">
                  <c:v>0.77525480184560003</c:v>
                </c:pt>
                <c:pt idx="6979">
                  <c:v>0.77731391068129008</c:v>
                </c:pt>
                <c:pt idx="6980">
                  <c:v>0.7793974101191401</c:v>
                </c:pt>
                <c:pt idx="6981">
                  <c:v>0.77985270135946005</c:v>
                </c:pt>
                <c:pt idx="6982">
                  <c:v>0.78145164083440011</c:v>
                </c:pt>
                <c:pt idx="6983">
                  <c:v>0.78235246707417994</c:v>
                </c:pt>
                <c:pt idx="6984">
                  <c:v>0.78389720521098005</c:v>
                </c:pt>
                <c:pt idx="6985">
                  <c:v>0.78456442368340995</c:v>
                </c:pt>
                <c:pt idx="6986">
                  <c:v>0.78586850787890006</c:v>
                </c:pt>
                <c:pt idx="6987">
                  <c:v>0.78670646056644</c:v>
                </c:pt>
                <c:pt idx="6988">
                  <c:v>0.78819103521792</c:v>
                </c:pt>
                <c:pt idx="6989">
                  <c:v>0.78862356189622007</c:v>
                </c:pt>
                <c:pt idx="6990">
                  <c:v>0.78919031531947992</c:v>
                </c:pt>
                <c:pt idx="6991">
                  <c:v>0.79024526593317002</c:v>
                </c:pt>
                <c:pt idx="6992">
                  <c:v>0.79071573354817004</c:v>
                </c:pt>
                <c:pt idx="6993">
                  <c:v>0.79229136644771003</c:v>
                </c:pt>
                <c:pt idx="6994">
                  <c:v>0.79261169635608009</c:v>
                </c:pt>
                <c:pt idx="6995">
                  <c:v>0.7932160412762701</c:v>
                </c:pt>
                <c:pt idx="6996">
                  <c:v>0.79360737493759004</c:v>
                </c:pt>
                <c:pt idx="6997">
                  <c:v>0.79456944868945989</c:v>
                </c:pt>
                <c:pt idx="6998">
                  <c:v>0.79487948034358991</c:v>
                </c:pt>
                <c:pt idx="6999">
                  <c:v>0.79517054152935995</c:v>
                </c:pt>
                <c:pt idx="7000">
                  <c:v>0.79553802660191009</c:v>
                </c:pt>
                <c:pt idx="7001">
                  <c:v>0.79681501012833</c:v>
                </c:pt>
                <c:pt idx="7002">
                  <c:v>0.79721176392346993</c:v>
                </c:pt>
                <c:pt idx="7003">
                  <c:v>0.79734780928218996</c:v>
                </c:pt>
                <c:pt idx="7004">
                  <c:v>0.79809849781533004</c:v>
                </c:pt>
                <c:pt idx="7005">
                  <c:v>0.7986833302537899</c:v>
                </c:pt>
                <c:pt idx="7006">
                  <c:v>0.79913103330678004</c:v>
                </c:pt>
                <c:pt idx="7007">
                  <c:v>0.79939716187700993</c:v>
                </c:pt>
                <c:pt idx="7008">
                  <c:v>0.79959120266753003</c:v>
                </c:pt>
                <c:pt idx="7009">
                  <c:v>0.80038200019089989</c:v>
                </c:pt>
                <c:pt idx="7010">
                  <c:v>0.80119014214247009</c:v>
                </c:pt>
                <c:pt idx="7011">
                  <c:v>0.80155708520163005</c:v>
                </c:pt>
                <c:pt idx="7012">
                  <c:v>0.80184977242754996</c:v>
                </c:pt>
                <c:pt idx="7013">
                  <c:v>0.80259666686702991</c:v>
                </c:pt>
                <c:pt idx="7014">
                  <c:v>0.80339978328752992</c:v>
                </c:pt>
                <c:pt idx="7015">
                  <c:v>0.80382270113561005</c:v>
                </c:pt>
                <c:pt idx="7016">
                  <c:v>0.80402655341090989</c:v>
                </c:pt>
                <c:pt idx="7017">
                  <c:v>0.80440157142687996</c:v>
                </c:pt>
                <c:pt idx="7018">
                  <c:v>0.80514629781283009</c:v>
                </c:pt>
                <c:pt idx="7019">
                  <c:v>0.8058818099713001</c:v>
                </c:pt>
                <c:pt idx="7020">
                  <c:v>0.8060931951900201</c:v>
                </c:pt>
                <c:pt idx="7021">
                  <c:v>0.80640268483075994</c:v>
                </c:pt>
                <c:pt idx="7022">
                  <c:v>0.80675390950187009</c:v>
                </c:pt>
                <c:pt idx="7023">
                  <c:v>0.80762438299229</c:v>
                </c:pt>
                <c:pt idx="7024">
                  <c:v>0.80799674618526995</c:v>
                </c:pt>
                <c:pt idx="7025">
                  <c:v>0.80838823062847998</c:v>
                </c:pt>
                <c:pt idx="7026">
                  <c:v>0.80852629325882996</c:v>
                </c:pt>
                <c:pt idx="7027">
                  <c:v>0.80873984653108</c:v>
                </c:pt>
                <c:pt idx="7028">
                  <c:v>0.80938375842810006</c:v>
                </c:pt>
                <c:pt idx="7029">
                  <c:v>0.81003525851246994</c:v>
                </c:pt>
                <c:pt idx="7030">
                  <c:v>0.81039786546458004</c:v>
                </c:pt>
                <c:pt idx="7031">
                  <c:v>0.8106482756467599</c:v>
                </c:pt>
                <c:pt idx="7032">
                  <c:v>0.81094204689943994</c:v>
                </c:pt>
                <c:pt idx="7033">
                  <c:v>0.81108080232505997</c:v>
                </c:pt>
                <c:pt idx="7034">
                  <c:v>0.81170475527278008</c:v>
                </c:pt>
                <c:pt idx="7035">
                  <c:v>0.81245318020659996</c:v>
                </c:pt>
                <c:pt idx="7036">
                  <c:v>0.81270413240216</c:v>
                </c:pt>
                <c:pt idx="7037">
                  <c:v>0.81289221104547993</c:v>
                </c:pt>
                <c:pt idx="7038">
                  <c:v>0.81302771439082</c:v>
                </c:pt>
                <c:pt idx="7039">
                  <c:v>0.81326023813141002</c:v>
                </c:pt>
                <c:pt idx="7040">
                  <c:v>0.81366729018078998</c:v>
                </c:pt>
                <c:pt idx="7041">
                  <c:v>0.81418437094658991</c:v>
                </c:pt>
                <c:pt idx="7042">
                  <c:v>0.81482069465626994</c:v>
                </c:pt>
                <c:pt idx="7043">
                  <c:v>0.81503424792851997</c:v>
                </c:pt>
                <c:pt idx="7044">
                  <c:v>0.81533018723473005</c:v>
                </c:pt>
                <c:pt idx="7045">
                  <c:v>0.81552802211892006</c:v>
                </c:pt>
                <c:pt idx="7046">
                  <c:v>0.81583696974627995</c:v>
                </c:pt>
                <c:pt idx="7047">
                  <c:v>0.81669551894230996</c:v>
                </c:pt>
                <c:pt idx="7048">
                  <c:v>0.81710744911212996</c:v>
                </c:pt>
                <c:pt idx="7049">
                  <c:v>0.81733657946687011</c:v>
                </c:pt>
                <c:pt idx="7050">
                  <c:v>0.81758713095461011</c:v>
                </c:pt>
                <c:pt idx="7051">
                  <c:v>0.81781531858815004</c:v>
                </c:pt>
                <c:pt idx="7052">
                  <c:v>0.81812480822889011</c:v>
                </c:pt>
                <c:pt idx="7053">
                  <c:v>0.81871506080115997</c:v>
                </c:pt>
                <c:pt idx="7054">
                  <c:v>0.81940992195604001</c:v>
                </c:pt>
                <c:pt idx="7055">
                  <c:v>0.81958553429159009</c:v>
                </c:pt>
                <c:pt idx="7056">
                  <c:v>0.81981805803218011</c:v>
                </c:pt>
                <c:pt idx="7057">
                  <c:v>0.82002077103679993</c:v>
                </c:pt>
                <c:pt idx="7058">
                  <c:v>0.82023974444285996</c:v>
                </c:pt>
                <c:pt idx="7059">
                  <c:v>0.82122675081026997</c:v>
                </c:pt>
                <c:pt idx="7060">
                  <c:v>0.82164572715404005</c:v>
                </c:pt>
                <c:pt idx="7061">
                  <c:v>0.82179044472686003</c:v>
                </c:pt>
                <c:pt idx="7062">
                  <c:v>0.8219899056511899</c:v>
                </c:pt>
                <c:pt idx="7063">
                  <c:v>0.82219749677623999</c:v>
                </c:pt>
                <c:pt idx="7064">
                  <c:v>0.82236931501811994</c:v>
                </c:pt>
                <c:pt idx="7065">
                  <c:v>0.82258774641080001</c:v>
                </c:pt>
                <c:pt idx="7066">
                  <c:v>0.82318016703659991</c:v>
                </c:pt>
                <c:pt idx="7067">
                  <c:v>0.82355524029648008</c:v>
                </c:pt>
                <c:pt idx="7068">
                  <c:v>0.82404359435306995</c:v>
                </c:pt>
                <c:pt idx="7069">
                  <c:v>0.82419102199278993</c:v>
                </c:pt>
                <c:pt idx="7070">
                  <c:v>0.82443872210806002</c:v>
                </c:pt>
                <c:pt idx="7071">
                  <c:v>0.82467124584865004</c:v>
                </c:pt>
                <c:pt idx="7072">
                  <c:v>0.8249807354893901</c:v>
                </c:pt>
                <c:pt idx="7073">
                  <c:v>0.82576502885219005</c:v>
                </c:pt>
                <c:pt idx="7074">
                  <c:v>0.82624525270804994</c:v>
                </c:pt>
                <c:pt idx="7075">
                  <c:v>0.82646856222116005</c:v>
                </c:pt>
                <c:pt idx="7076">
                  <c:v>0.82673035468434009</c:v>
                </c:pt>
                <c:pt idx="7077">
                  <c:v>0.8269384878227799</c:v>
                </c:pt>
                <c:pt idx="7078">
                  <c:v>0.82705231063286</c:v>
                </c:pt>
                <c:pt idx="7079">
                  <c:v>0.82758456777333</c:v>
                </c:pt>
                <c:pt idx="7080">
                  <c:v>0.82816723215826005</c:v>
                </c:pt>
                <c:pt idx="7081">
                  <c:v>0.82855206165901008</c:v>
                </c:pt>
                <c:pt idx="7082">
                  <c:v>0.82876669895802002</c:v>
                </c:pt>
                <c:pt idx="7083">
                  <c:v>0.82893182674937993</c:v>
                </c:pt>
                <c:pt idx="7084">
                  <c:v>0.82910762537487992</c:v>
                </c:pt>
                <c:pt idx="7085">
                  <c:v>0.82935044736970998</c:v>
                </c:pt>
                <c:pt idx="7086">
                  <c:v>0.82989625484471996</c:v>
                </c:pt>
                <c:pt idx="7087">
                  <c:v>0.83070385478290998</c:v>
                </c:pt>
                <c:pt idx="7088">
                  <c:v>0.83089301745299005</c:v>
                </c:pt>
                <c:pt idx="7089">
                  <c:v>0.83116727622394992</c:v>
                </c:pt>
                <c:pt idx="7090">
                  <c:v>0.83141768640613001</c:v>
                </c:pt>
                <c:pt idx="7091">
                  <c:v>0.83164587403966994</c:v>
                </c:pt>
                <c:pt idx="7092">
                  <c:v>0.83196620394804</c:v>
                </c:pt>
                <c:pt idx="7093">
                  <c:v>0.83259222940347999</c:v>
                </c:pt>
                <c:pt idx="7094">
                  <c:v>0.83300741165357994</c:v>
                </c:pt>
                <c:pt idx="7095">
                  <c:v>0.83322259096597007</c:v>
                </c:pt>
                <c:pt idx="7096">
                  <c:v>0.83347679524182006</c:v>
                </c:pt>
                <c:pt idx="7097">
                  <c:v>0.83371582314298998</c:v>
                </c:pt>
                <c:pt idx="7098">
                  <c:v>0.83393588057580992</c:v>
                </c:pt>
                <c:pt idx="7099">
                  <c:v>0.83420797129323998</c:v>
                </c:pt>
                <c:pt idx="7100">
                  <c:v>0.83474022843370999</c:v>
                </c:pt>
                <c:pt idx="7101">
                  <c:v>0.83513481417532009</c:v>
                </c:pt>
                <c:pt idx="7102">
                  <c:v>0.83550175723448006</c:v>
                </c:pt>
                <c:pt idx="7103">
                  <c:v>0.83568604178414008</c:v>
                </c:pt>
                <c:pt idx="7104">
                  <c:v>0.83590122109652998</c:v>
                </c:pt>
                <c:pt idx="7105">
                  <c:v>0.83622110971418007</c:v>
                </c:pt>
                <c:pt idx="7106">
                  <c:v>0.83636301649742006</c:v>
                </c:pt>
                <c:pt idx="7107">
                  <c:v>0.83681017753703002</c:v>
                </c:pt>
                <c:pt idx="7108">
                  <c:v>0.83731858608872001</c:v>
                </c:pt>
                <c:pt idx="7109">
                  <c:v>0.83773973048600991</c:v>
                </c:pt>
                <c:pt idx="7110">
                  <c:v>0.83796358201250998</c:v>
                </c:pt>
                <c:pt idx="7111">
                  <c:v>0.83828662198778003</c:v>
                </c:pt>
                <c:pt idx="7112">
                  <c:v>0.83837623467687994</c:v>
                </c:pt>
                <c:pt idx="7113">
                  <c:v>0.83857172102635991</c:v>
                </c:pt>
                <c:pt idx="7114">
                  <c:v>0.83881074892753005</c:v>
                </c:pt>
                <c:pt idx="7115">
                  <c:v>0.83946333303866005</c:v>
                </c:pt>
                <c:pt idx="7116">
                  <c:v>0.83983840629854001</c:v>
                </c:pt>
                <c:pt idx="7117">
                  <c:v>0.84016686640763005</c:v>
                </c:pt>
                <c:pt idx="7118">
                  <c:v>0.84035711310448002</c:v>
                </c:pt>
                <c:pt idx="7119">
                  <c:v>0.84054844382808991</c:v>
                </c:pt>
                <c:pt idx="7120">
                  <c:v>0.84064167012967994</c:v>
                </c:pt>
                <c:pt idx="7121">
                  <c:v>0.84086497964279006</c:v>
                </c:pt>
                <c:pt idx="7122">
                  <c:v>0.84120319599273996</c:v>
                </c:pt>
                <c:pt idx="7123">
                  <c:v>0.84186553634473005</c:v>
                </c:pt>
                <c:pt idx="7124">
                  <c:v>0.84224602973842999</c:v>
                </c:pt>
                <c:pt idx="7125">
                  <c:v>0.84254720235262992</c:v>
                </c:pt>
                <c:pt idx="7126">
                  <c:v>0.84270565708580003</c:v>
                </c:pt>
                <c:pt idx="7127">
                  <c:v>0.84295281518768994</c:v>
                </c:pt>
                <c:pt idx="7128">
                  <c:v>0.84310754555695011</c:v>
                </c:pt>
                <c:pt idx="7129">
                  <c:v>0.84331271207290004</c:v>
                </c:pt>
                <c:pt idx="7130">
                  <c:v>0.84388995632402009</c:v>
                </c:pt>
                <c:pt idx="7131">
                  <c:v>0.8444997213780201</c:v>
                </c:pt>
                <c:pt idx="7132">
                  <c:v>0.84476747598840007</c:v>
                </c:pt>
                <c:pt idx="7133">
                  <c:v>0.84500704590294995</c:v>
                </c:pt>
                <c:pt idx="7134">
                  <c:v>0.84521788910828999</c:v>
                </c:pt>
                <c:pt idx="7135">
                  <c:v>0.84534255218600007</c:v>
                </c:pt>
                <c:pt idx="7136">
                  <c:v>0.84558700022097999</c:v>
                </c:pt>
                <c:pt idx="7137">
                  <c:v>0.8458959478483401</c:v>
                </c:pt>
                <c:pt idx="7138">
                  <c:v>0.84639731022607001</c:v>
                </c:pt>
                <c:pt idx="7139">
                  <c:v>0.84693986562079004</c:v>
                </c:pt>
                <c:pt idx="7140">
                  <c:v>0.84710409567532996</c:v>
                </c:pt>
                <c:pt idx="7141">
                  <c:v>0.8473561318976599</c:v>
                </c:pt>
                <c:pt idx="7142">
                  <c:v>0.8475436685276001</c:v>
                </c:pt>
                <c:pt idx="7143">
                  <c:v>0.84766562153839997</c:v>
                </c:pt>
                <c:pt idx="7144">
                  <c:v>0.84794367440301999</c:v>
                </c:pt>
                <c:pt idx="7145">
                  <c:v>0.84841143195111002</c:v>
                </c:pt>
                <c:pt idx="7146">
                  <c:v>0.84911713337361006</c:v>
                </c:pt>
                <c:pt idx="7147">
                  <c:v>0.84941524073334995</c:v>
                </c:pt>
                <c:pt idx="7148">
                  <c:v>0.84965752071480005</c:v>
                </c:pt>
                <c:pt idx="7149">
                  <c:v>0.84986782190675991</c:v>
                </c:pt>
                <c:pt idx="7150">
                  <c:v>0.85002663182749005</c:v>
                </c:pt>
                <c:pt idx="7151">
                  <c:v>0.85030631073225993</c:v>
                </c:pt>
                <c:pt idx="7152">
                  <c:v>0.85080931826107009</c:v>
                </c:pt>
                <c:pt idx="7153">
                  <c:v>0.85137516112025002</c:v>
                </c:pt>
                <c:pt idx="7154">
                  <c:v>0.8517166295504901</c:v>
                </c:pt>
                <c:pt idx="7155">
                  <c:v>0.85185213289582995</c:v>
                </c:pt>
                <c:pt idx="7156">
                  <c:v>0.85211338334563003</c:v>
                </c:pt>
                <c:pt idx="7157">
                  <c:v>0.85238439003629995</c:v>
                </c:pt>
                <c:pt idx="7158">
                  <c:v>0.85262721203114</c:v>
                </c:pt>
                <c:pt idx="7159">
                  <c:v>0.85313399454267991</c:v>
                </c:pt>
                <c:pt idx="7160">
                  <c:v>0.85359307987666999</c:v>
                </c:pt>
                <c:pt idx="7161">
                  <c:v>0.85405812735786002</c:v>
                </c:pt>
                <c:pt idx="7162">
                  <c:v>0.85437683122607999</c:v>
                </c:pt>
                <c:pt idx="7163">
                  <c:v>0.85461911120754008</c:v>
                </c:pt>
                <c:pt idx="7164">
                  <c:v>0.85478636218923998</c:v>
                </c:pt>
                <c:pt idx="7165">
                  <c:v>0.85502074312311005</c:v>
                </c:pt>
                <c:pt idx="7166">
                  <c:v>0.8556538147525099</c:v>
                </c:pt>
                <c:pt idx="7167">
                  <c:v>0.85623322705715998</c:v>
                </c:pt>
                <c:pt idx="7168">
                  <c:v>0.85643106194134</c:v>
                </c:pt>
                <c:pt idx="7169">
                  <c:v>0.85662239266495011</c:v>
                </c:pt>
                <c:pt idx="7170">
                  <c:v>0.85675464393</c:v>
                </c:pt>
                <c:pt idx="7171">
                  <c:v>0.85693892847965003</c:v>
                </c:pt>
                <c:pt idx="7172">
                  <c:v>0.85726130062514994</c:v>
                </c:pt>
                <c:pt idx="7173">
                  <c:v>0.85747118562012004</c:v>
                </c:pt>
                <c:pt idx="7174">
                  <c:v>0.85806469027269006</c:v>
                </c:pt>
                <c:pt idx="7175">
                  <c:v>0.85866361505906008</c:v>
                </c:pt>
                <c:pt idx="7176">
                  <c:v>0.85895250819131008</c:v>
                </c:pt>
                <c:pt idx="7177">
                  <c:v>0.85919045206572009</c:v>
                </c:pt>
                <c:pt idx="7178">
                  <c:v>0.85965712558704999</c:v>
                </c:pt>
                <c:pt idx="7179">
                  <c:v>0.86012108904147011</c:v>
                </c:pt>
                <c:pt idx="7180">
                  <c:v>0.86042570056177992</c:v>
                </c:pt>
                <c:pt idx="7181">
                  <c:v>0.86086256334714006</c:v>
                </c:pt>
                <c:pt idx="7182">
                  <c:v>0.86113411205118995</c:v>
                </c:pt>
                <c:pt idx="7183">
                  <c:v>0.86143221941092007</c:v>
                </c:pt>
                <c:pt idx="7184">
                  <c:v>0.86168859174029011</c:v>
                </c:pt>
                <c:pt idx="7185">
                  <c:v>0.86244686846078</c:v>
                </c:pt>
                <c:pt idx="7186">
                  <c:v>0.86295473499909003</c:v>
                </c:pt>
                <c:pt idx="7187">
                  <c:v>0.86329240933565998</c:v>
                </c:pt>
                <c:pt idx="7188">
                  <c:v>0.86370650755900003</c:v>
                </c:pt>
                <c:pt idx="7189">
                  <c:v>0.86396287988837006</c:v>
                </c:pt>
                <c:pt idx="7190">
                  <c:v>0.86433361704119993</c:v>
                </c:pt>
                <c:pt idx="7191">
                  <c:v>0.86471356842151992</c:v>
                </c:pt>
                <c:pt idx="7192">
                  <c:v>0.86526588005710003</c:v>
                </c:pt>
                <c:pt idx="7193">
                  <c:v>0.86557428567107997</c:v>
                </c:pt>
                <c:pt idx="7194">
                  <c:v>0.86577212055526998</c:v>
                </c:pt>
                <c:pt idx="7195">
                  <c:v>0.86608215220939</c:v>
                </c:pt>
                <c:pt idx="7196">
                  <c:v>0.86628649125414992</c:v>
                </c:pt>
                <c:pt idx="7197">
                  <c:v>0.86648595217848001</c:v>
                </c:pt>
                <c:pt idx="7198">
                  <c:v>0.86693582328498997</c:v>
                </c:pt>
                <c:pt idx="7199">
                  <c:v>0.86767675557727997</c:v>
                </c:pt>
                <c:pt idx="7200">
                  <c:v>0.86796456468277006</c:v>
                </c:pt>
                <c:pt idx="7201">
                  <c:v>0.86821985298536997</c:v>
                </c:pt>
                <c:pt idx="7202">
                  <c:v>0.86848977564927998</c:v>
                </c:pt>
                <c:pt idx="7203">
                  <c:v>0.86872175737649004</c:v>
                </c:pt>
                <c:pt idx="7204">
                  <c:v>0.86902149077637003</c:v>
                </c:pt>
                <c:pt idx="7205">
                  <c:v>0.86977434736303993</c:v>
                </c:pt>
                <c:pt idx="7206">
                  <c:v>0.87009467727140999</c:v>
                </c:pt>
                <c:pt idx="7207">
                  <c:v>0.87037258162488995</c:v>
                </c:pt>
                <c:pt idx="7208">
                  <c:v>0.87060471186325006</c:v>
                </c:pt>
                <c:pt idx="7209">
                  <c:v>0.87079224849319004</c:v>
                </c:pt>
                <c:pt idx="7210">
                  <c:v>0.87093588203924011</c:v>
                </c:pt>
                <c:pt idx="7211">
                  <c:v>0.87111257840156009</c:v>
                </c:pt>
                <c:pt idx="7212">
                  <c:v>0.87134239207523989</c:v>
                </c:pt>
                <c:pt idx="7213">
                  <c:v>0.87184971660016997</c:v>
                </c:pt>
                <c:pt idx="7214">
                  <c:v>0.87241991467733992</c:v>
                </c:pt>
                <c:pt idx="7215">
                  <c:v>0.87253482151417994</c:v>
                </c:pt>
                <c:pt idx="7216">
                  <c:v>0.87279173585692993</c:v>
                </c:pt>
                <c:pt idx="7217">
                  <c:v>0.87303401583839002</c:v>
                </c:pt>
                <c:pt idx="7218">
                  <c:v>0.87321017018732006</c:v>
                </c:pt>
                <c:pt idx="7219">
                  <c:v>0.87338578252287991</c:v>
                </c:pt>
                <c:pt idx="7220">
                  <c:v>0.87366600344102996</c:v>
                </c:pt>
                <c:pt idx="7221">
                  <c:v>0.87417820608639007</c:v>
                </c:pt>
                <c:pt idx="7222">
                  <c:v>0.87473593785577997</c:v>
                </c:pt>
                <c:pt idx="7223">
                  <c:v>0.87491046616456991</c:v>
                </c:pt>
                <c:pt idx="7224">
                  <c:v>0.87514567717985003</c:v>
                </c:pt>
                <c:pt idx="7225">
                  <c:v>0.87537442961899004</c:v>
                </c:pt>
                <c:pt idx="7226">
                  <c:v>0.87550566822506992</c:v>
                </c:pt>
                <c:pt idx="7227">
                  <c:v>0.87573649455772995</c:v>
                </c:pt>
                <c:pt idx="7228">
                  <c:v>0.87615926499516994</c:v>
                </c:pt>
                <c:pt idx="7229">
                  <c:v>0.87693759621075995</c:v>
                </c:pt>
                <c:pt idx="7230">
                  <c:v>0.87720535082113993</c:v>
                </c:pt>
                <c:pt idx="7231">
                  <c:v>0.87736687080878006</c:v>
                </c:pt>
                <c:pt idx="7232">
                  <c:v>0.87762812125857992</c:v>
                </c:pt>
                <c:pt idx="7233">
                  <c:v>0.87781240580823994</c:v>
                </c:pt>
                <c:pt idx="7234">
                  <c:v>0.87828829355704996</c:v>
                </c:pt>
                <c:pt idx="7235">
                  <c:v>0.87868558936557006</c:v>
                </c:pt>
                <c:pt idx="7236">
                  <c:v>0.87947476084879006</c:v>
                </c:pt>
                <c:pt idx="7237">
                  <c:v>0.87957882741801008</c:v>
                </c:pt>
                <c:pt idx="7238">
                  <c:v>0.87981514525227</c:v>
                </c:pt>
                <c:pt idx="7239">
                  <c:v>0.87998100134696</c:v>
                </c:pt>
                <c:pt idx="7240">
                  <c:v>0.88034686037936005</c:v>
                </c:pt>
                <c:pt idx="7241">
                  <c:v>0.88052735083533995</c:v>
                </c:pt>
                <c:pt idx="7242">
                  <c:v>0.88078751725837989</c:v>
                </c:pt>
                <c:pt idx="7243">
                  <c:v>0.88110784716674995</c:v>
                </c:pt>
                <c:pt idx="7244">
                  <c:v>0.88179241006737996</c:v>
                </c:pt>
                <c:pt idx="7245">
                  <c:v>0.88200867340653</c:v>
                </c:pt>
                <c:pt idx="7246">
                  <c:v>0.88224119714712002</c:v>
                </c:pt>
                <c:pt idx="7247">
                  <c:v>0.8824699267940499</c:v>
                </c:pt>
                <c:pt idx="7248">
                  <c:v>0.88268564811981998</c:v>
                </c:pt>
                <c:pt idx="7249">
                  <c:v>0.8831279310389899</c:v>
                </c:pt>
                <c:pt idx="7250">
                  <c:v>0.88371601555773993</c:v>
                </c:pt>
                <c:pt idx="7251">
                  <c:v>0.8843425830265601</c:v>
                </c:pt>
                <c:pt idx="7252">
                  <c:v>0.88446128395707002</c:v>
                </c:pt>
                <c:pt idx="7253">
                  <c:v>0.88458974112845001</c:v>
                </c:pt>
                <c:pt idx="7254">
                  <c:v>0.88494313385307999</c:v>
                </c:pt>
                <c:pt idx="7255">
                  <c:v>0.88518053571410005</c:v>
                </c:pt>
                <c:pt idx="7256">
                  <c:v>0.88560845263260002</c:v>
                </c:pt>
                <c:pt idx="7257">
                  <c:v>0.88593718639445007</c:v>
                </c:pt>
                <c:pt idx="7258">
                  <c:v>0.88666023224515</c:v>
                </c:pt>
                <c:pt idx="7259">
                  <c:v>0.88682012619264006</c:v>
                </c:pt>
                <c:pt idx="7260">
                  <c:v>0.88713557798058007</c:v>
                </c:pt>
                <c:pt idx="7261">
                  <c:v>0.88730306011540994</c:v>
                </c:pt>
                <c:pt idx="7262">
                  <c:v>0.88758978519413989</c:v>
                </c:pt>
                <c:pt idx="7263">
                  <c:v>0.88795727026668003</c:v>
                </c:pt>
                <c:pt idx="7264">
                  <c:v>0.88837733063721003</c:v>
                </c:pt>
                <c:pt idx="7265">
                  <c:v>0.88908791018014011</c:v>
                </c:pt>
                <c:pt idx="7266">
                  <c:v>0.88924888815440006</c:v>
                </c:pt>
                <c:pt idx="7267">
                  <c:v>0.88940498800822998</c:v>
                </c:pt>
                <c:pt idx="7268">
                  <c:v>0.88967870852783992</c:v>
                </c:pt>
                <c:pt idx="7269">
                  <c:v>0.89000066071431005</c:v>
                </c:pt>
                <c:pt idx="7270">
                  <c:v>0.89028413371275006</c:v>
                </c:pt>
                <c:pt idx="7271">
                  <c:v>0.89067113126701991</c:v>
                </c:pt>
                <c:pt idx="7272">
                  <c:v>0.89115785928345992</c:v>
                </c:pt>
                <c:pt idx="7273">
                  <c:v>0.89157249952017992</c:v>
                </c:pt>
                <c:pt idx="7274">
                  <c:v>0.89175570004307003</c:v>
                </c:pt>
                <c:pt idx="7275">
                  <c:v>0.89189011936164997</c:v>
                </c:pt>
                <c:pt idx="7276">
                  <c:v>0.89213185732971989</c:v>
                </c:pt>
                <c:pt idx="7277">
                  <c:v>0.89243050670283997</c:v>
                </c:pt>
                <c:pt idx="7278">
                  <c:v>0.89289663821077991</c:v>
                </c:pt>
                <c:pt idx="7279">
                  <c:v>0.89348147064923999</c:v>
                </c:pt>
                <c:pt idx="7280">
                  <c:v>0.89397687087977995</c:v>
                </c:pt>
                <c:pt idx="7281">
                  <c:v>0.89411020617158998</c:v>
                </c:pt>
                <c:pt idx="7282">
                  <c:v>0.89423053314224998</c:v>
                </c:pt>
                <c:pt idx="7283">
                  <c:v>0.89442511594615004</c:v>
                </c:pt>
                <c:pt idx="7284">
                  <c:v>0.89472554727343989</c:v>
                </c:pt>
                <c:pt idx="7285">
                  <c:v>0.89503921710719991</c:v>
                </c:pt>
                <c:pt idx="7286">
                  <c:v>0.89551293680248989</c:v>
                </c:pt>
                <c:pt idx="7287">
                  <c:v>0.89612920601706003</c:v>
                </c:pt>
                <c:pt idx="7288">
                  <c:v>0.89639099848025006</c:v>
                </c:pt>
                <c:pt idx="7289">
                  <c:v>0.89652433377206009</c:v>
                </c:pt>
                <c:pt idx="7290">
                  <c:v>0.8966565850371</c:v>
                </c:pt>
                <c:pt idx="7291">
                  <c:v>0.89697149481166005</c:v>
                </c:pt>
                <c:pt idx="7292">
                  <c:v>0.89715252728101991</c:v>
                </c:pt>
                <c:pt idx="7293">
                  <c:v>0.89756662550435995</c:v>
                </c:pt>
                <c:pt idx="7294">
                  <c:v>0.89834333067982008</c:v>
                </c:pt>
                <c:pt idx="7295">
                  <c:v>0.8986268036782501</c:v>
                </c:pt>
                <c:pt idx="7296">
                  <c:v>0.8988831760076299</c:v>
                </c:pt>
                <c:pt idx="7297">
                  <c:v>0.89900946512548008</c:v>
                </c:pt>
                <c:pt idx="7298">
                  <c:v>0.89920621598289996</c:v>
                </c:pt>
                <c:pt idx="7299">
                  <c:v>0.89944470187068992</c:v>
                </c:pt>
                <c:pt idx="7300">
                  <c:v>0.89970107420005996</c:v>
                </c:pt>
                <c:pt idx="7301">
                  <c:v>0.90010758423605997</c:v>
                </c:pt>
                <c:pt idx="7302">
                  <c:v>0.90083442418043003</c:v>
                </c:pt>
                <c:pt idx="7303">
                  <c:v>0.90114391382117009</c:v>
                </c:pt>
                <c:pt idx="7304">
                  <c:v>0.90134012266522001</c:v>
                </c:pt>
                <c:pt idx="7305">
                  <c:v>0.90146044963587002</c:v>
                </c:pt>
                <c:pt idx="7306">
                  <c:v>0.90169405740322994</c:v>
                </c:pt>
                <c:pt idx="7307">
                  <c:v>0.90213037817519992</c:v>
                </c:pt>
                <c:pt idx="7308">
                  <c:v>0.90258458538875996</c:v>
                </c:pt>
                <c:pt idx="7309">
                  <c:v>0.9032192830582999</c:v>
                </c:pt>
                <c:pt idx="7310">
                  <c:v>0.90354340706034009</c:v>
                </c:pt>
                <c:pt idx="7311">
                  <c:v>0.90374015791776996</c:v>
                </c:pt>
                <c:pt idx="7312">
                  <c:v>0.90385994287504001</c:v>
                </c:pt>
                <c:pt idx="7313">
                  <c:v>0.90408162634801004</c:v>
                </c:pt>
                <c:pt idx="7314">
                  <c:v>0.90427133103147006</c:v>
                </c:pt>
                <c:pt idx="7315">
                  <c:v>0.90456889637783</c:v>
                </c:pt>
                <c:pt idx="7316">
                  <c:v>0.90502798171182008</c:v>
                </c:pt>
                <c:pt idx="7317">
                  <c:v>0.90543991188163009</c:v>
                </c:pt>
                <c:pt idx="7318">
                  <c:v>0.90596945895520009</c:v>
                </c:pt>
                <c:pt idx="7319">
                  <c:v>0.9061700039062901</c:v>
                </c:pt>
                <c:pt idx="7320">
                  <c:v>0.90637542697781992</c:v>
                </c:pt>
                <c:pt idx="7321">
                  <c:v>0.90655537542042008</c:v>
                </c:pt>
                <c:pt idx="7322">
                  <c:v>0.90686269700764011</c:v>
                </c:pt>
                <c:pt idx="7323">
                  <c:v>0.90719657725053993</c:v>
                </c:pt>
                <c:pt idx="7324">
                  <c:v>0.90757808470942991</c:v>
                </c:pt>
                <c:pt idx="7325">
                  <c:v>0.90821881448773989</c:v>
                </c:pt>
                <c:pt idx="7326">
                  <c:v>0.9083982209169601</c:v>
                </c:pt>
                <c:pt idx="7327">
                  <c:v>0.90861394224272996</c:v>
                </c:pt>
                <c:pt idx="7328">
                  <c:v>0.90871855082532993</c:v>
                </c:pt>
                <c:pt idx="7329">
                  <c:v>0.90884321390303002</c:v>
                </c:pt>
                <c:pt idx="7330">
                  <c:v>0.90921197263789</c:v>
                </c:pt>
                <c:pt idx="7331">
                  <c:v>0.90948929385357991</c:v>
                </c:pt>
                <c:pt idx="7332">
                  <c:v>0.91006328602441999</c:v>
                </c:pt>
                <c:pt idx="7333">
                  <c:v>0.91060150531207995</c:v>
                </c:pt>
                <c:pt idx="7334">
                  <c:v>0.91084974744073</c:v>
                </c:pt>
                <c:pt idx="7335">
                  <c:v>0.91105029239183</c:v>
                </c:pt>
                <c:pt idx="7336">
                  <c:v>0.91117170338924991</c:v>
                </c:pt>
                <c:pt idx="7337">
                  <c:v>0.91148227705674989</c:v>
                </c:pt>
                <c:pt idx="7338">
                  <c:v>0.91178309448339001</c:v>
                </c:pt>
                <c:pt idx="7339">
                  <c:v>0.91223188156314006</c:v>
                </c:pt>
                <c:pt idx="7340">
                  <c:v>0.91309910297327002</c:v>
                </c:pt>
                <c:pt idx="7341">
                  <c:v>0.91334246698149002</c:v>
                </c:pt>
                <c:pt idx="7342">
                  <c:v>0.91352295743747991</c:v>
                </c:pt>
                <c:pt idx="7343">
                  <c:v>0.91385703566337995</c:v>
                </c:pt>
                <c:pt idx="7344">
                  <c:v>0.91406226075190999</c:v>
                </c:pt>
                <c:pt idx="7345">
                  <c:v>0.91436362019193007</c:v>
                </c:pt>
                <c:pt idx="7346">
                  <c:v>0.91541295809819001</c:v>
                </c:pt>
                <c:pt idx="7347">
                  <c:v>0.91563030546410995</c:v>
                </c:pt>
                <c:pt idx="7348">
                  <c:v>0.9157647247826799</c:v>
                </c:pt>
                <c:pt idx="7349">
                  <c:v>0.91606933630298992</c:v>
                </c:pt>
                <c:pt idx="7350">
                  <c:v>0.91641026271985004</c:v>
                </c:pt>
                <c:pt idx="7351">
                  <c:v>0.91695444415470995</c:v>
                </c:pt>
                <c:pt idx="7352">
                  <c:v>0.91774036355763999</c:v>
                </c:pt>
                <c:pt idx="7353">
                  <c:v>0.91791218179952994</c:v>
                </c:pt>
                <c:pt idx="7354">
                  <c:v>0.91819402875782008</c:v>
                </c:pt>
                <c:pt idx="7355">
                  <c:v>0.9186428158375699</c:v>
                </c:pt>
                <c:pt idx="7356">
                  <c:v>0.91920172414283008</c:v>
                </c:pt>
                <c:pt idx="7357">
                  <c:v>0.91984337547721995</c:v>
                </c:pt>
                <c:pt idx="7358">
                  <c:v>0.92036370832330006</c:v>
                </c:pt>
                <c:pt idx="7359">
                  <c:v>0.92095721297587008</c:v>
                </c:pt>
                <c:pt idx="7360">
                  <c:v>0.92139407576122001</c:v>
                </c:pt>
                <c:pt idx="7361">
                  <c:v>0.92247701849713004</c:v>
                </c:pt>
                <c:pt idx="7362">
                  <c:v>0.9226928873001401</c:v>
                </c:pt>
                <c:pt idx="7363">
                  <c:v>0.9227946383385901</c:v>
                </c:pt>
                <c:pt idx="7364">
                  <c:v>0.92339573117848994</c:v>
                </c:pt>
                <c:pt idx="7365">
                  <c:v>0.92408625622630991</c:v>
                </c:pt>
                <c:pt idx="7366">
                  <c:v>0.92475401671211999</c:v>
                </c:pt>
                <c:pt idx="7367">
                  <c:v>0.92501580917530002</c:v>
                </c:pt>
                <c:pt idx="7368">
                  <c:v>0.92534752136468001</c:v>
                </c:pt>
                <c:pt idx="7369">
                  <c:v>0.92561473396167004</c:v>
                </c:pt>
                <c:pt idx="7370">
                  <c:v>0.9261995664001399</c:v>
                </c:pt>
                <c:pt idx="7371">
                  <c:v>0.92681637762808999</c:v>
                </c:pt>
                <c:pt idx="7372">
                  <c:v>0.92722342967747995</c:v>
                </c:pt>
                <c:pt idx="7373">
                  <c:v>0.92748847422094993</c:v>
                </c:pt>
                <c:pt idx="7374">
                  <c:v>0.92796490398313991</c:v>
                </c:pt>
                <c:pt idx="7375">
                  <c:v>0.92888090659760003</c:v>
                </c:pt>
                <c:pt idx="7376">
                  <c:v>0.92913998899388006</c:v>
                </c:pt>
                <c:pt idx="7377">
                  <c:v>0.9295004278924599</c:v>
                </c:pt>
                <c:pt idx="7378">
                  <c:v>0.92990449362571992</c:v>
                </c:pt>
                <c:pt idx="7379">
                  <c:v>0.93061751747138999</c:v>
                </c:pt>
                <c:pt idx="7380">
                  <c:v>0.93128094185014998</c:v>
                </c:pt>
                <c:pt idx="7381">
                  <c:v>0.93182295523148007</c:v>
                </c:pt>
                <c:pt idx="7382">
                  <c:v>0.93263922738377003</c:v>
                </c:pt>
                <c:pt idx="7383">
                  <c:v>0.93336010518094992</c:v>
                </c:pt>
                <c:pt idx="7384">
                  <c:v>0.93381106031422001</c:v>
                </c:pt>
                <c:pt idx="7385">
                  <c:v>0.9343476535617401</c:v>
                </c:pt>
                <c:pt idx="7386">
                  <c:v>0.93478018024004994</c:v>
                </c:pt>
                <c:pt idx="7387">
                  <c:v>0.93540346398168994</c:v>
                </c:pt>
                <c:pt idx="7388">
                  <c:v>0.93576285050041008</c:v>
                </c:pt>
                <c:pt idx="7389">
                  <c:v>0.93687451994551996</c:v>
                </c:pt>
                <c:pt idx="7390">
                  <c:v>0.93732764313232009</c:v>
                </c:pt>
                <c:pt idx="7391">
                  <c:v>0.93784743396502002</c:v>
                </c:pt>
                <c:pt idx="7392">
                  <c:v>0.93833199392792999</c:v>
                </c:pt>
                <c:pt idx="7393">
                  <c:v>0.93938295787434001</c:v>
                </c:pt>
                <c:pt idx="7394">
                  <c:v>0.93995911809869992</c:v>
                </c:pt>
                <c:pt idx="7395">
                  <c:v>0.94051142973428004</c:v>
                </c:pt>
                <c:pt idx="7396">
                  <c:v>0.94131252551188993</c:v>
                </c:pt>
                <c:pt idx="7397">
                  <c:v>0.94207134424576</c:v>
                </c:pt>
                <c:pt idx="7398">
                  <c:v>0.94228454281485008</c:v>
                </c:pt>
                <c:pt idx="7399">
                  <c:v>0.94257704273054999</c:v>
                </c:pt>
                <c:pt idx="7400">
                  <c:v>0.94308057316180993</c:v>
                </c:pt>
                <c:pt idx="7401">
                  <c:v>0.94406378543555003</c:v>
                </c:pt>
                <c:pt idx="7402">
                  <c:v>0.94433425011283001</c:v>
                </c:pt>
                <c:pt idx="7403">
                  <c:v>0.94475647853689004</c:v>
                </c:pt>
                <c:pt idx="7404">
                  <c:v>0.9454860285481701</c:v>
                </c:pt>
                <c:pt idx="7405">
                  <c:v>0.94624647332218004</c:v>
                </c:pt>
                <c:pt idx="7406">
                  <c:v>0.94648983733040004</c:v>
                </c:pt>
                <c:pt idx="7407">
                  <c:v>0.94688388105862997</c:v>
                </c:pt>
                <c:pt idx="7408">
                  <c:v>0.94754134329019002</c:v>
                </c:pt>
                <c:pt idx="7409">
                  <c:v>0.94784216071682992</c:v>
                </c:pt>
                <c:pt idx="7410">
                  <c:v>0.94843566536938995</c:v>
                </c:pt>
                <c:pt idx="7411">
                  <c:v>0.94900315337964991</c:v>
                </c:pt>
                <c:pt idx="7412">
                  <c:v>0.94937985267967995</c:v>
                </c:pt>
                <c:pt idx="7413">
                  <c:v>0.94973053533739993</c:v>
                </c:pt>
                <c:pt idx="7414">
                  <c:v>0.95046496346911002</c:v>
                </c:pt>
                <c:pt idx="7415">
                  <c:v>0.95072241982524996</c:v>
                </c:pt>
                <c:pt idx="7416">
                  <c:v>0.95158584714171002</c:v>
                </c:pt>
                <c:pt idx="7417">
                  <c:v>0.95208666750605997</c:v>
                </c:pt>
                <c:pt idx="7418">
                  <c:v>0.95271486101503</c:v>
                </c:pt>
                <c:pt idx="7419">
                  <c:v>0.95331703788168998</c:v>
                </c:pt>
                <c:pt idx="7420">
                  <c:v>0.95383050560902993</c:v>
                </c:pt>
                <c:pt idx="7421">
                  <c:v>0.95443477629207996</c:v>
                </c:pt>
                <c:pt idx="7422">
                  <c:v>0.95479781843950007</c:v>
                </c:pt>
                <c:pt idx="7423">
                  <c:v>0.95533712175392993</c:v>
                </c:pt>
                <c:pt idx="7424">
                  <c:v>0.95597723955729008</c:v>
                </c:pt>
                <c:pt idx="7425">
                  <c:v>0.95680652003073008</c:v>
                </c:pt>
                <c:pt idx="7426">
                  <c:v>0.95718647141104007</c:v>
                </c:pt>
                <c:pt idx="7427">
                  <c:v>0.95748186870386998</c:v>
                </c:pt>
                <c:pt idx="7428">
                  <c:v>0.95801575188449006</c:v>
                </c:pt>
                <c:pt idx="7429">
                  <c:v>0.95865099156740996</c:v>
                </c:pt>
                <c:pt idx="7430">
                  <c:v>0.95901143046600001</c:v>
                </c:pt>
                <c:pt idx="7431">
                  <c:v>0.9595252591515</c:v>
                </c:pt>
                <c:pt idx="7432">
                  <c:v>0.96023421265428999</c:v>
                </c:pt>
                <c:pt idx="7433">
                  <c:v>0.96106132507420994</c:v>
                </c:pt>
                <c:pt idx="7434">
                  <c:v>0.96145482678904992</c:v>
                </c:pt>
                <c:pt idx="7435">
                  <c:v>0.96235727906898005</c:v>
                </c:pt>
                <c:pt idx="7436">
                  <c:v>0.96308520304011003</c:v>
                </c:pt>
                <c:pt idx="7437">
                  <c:v>0.96351989777193991</c:v>
                </c:pt>
                <c:pt idx="7438">
                  <c:v>0.9641139444378799</c:v>
                </c:pt>
                <c:pt idx="7439">
                  <c:v>0.9652055593878901</c:v>
                </c:pt>
                <c:pt idx="7440">
                  <c:v>0.96564892633381993</c:v>
                </c:pt>
                <c:pt idx="7441">
                  <c:v>0.9662475181644099</c:v>
                </c:pt>
                <c:pt idx="7442">
                  <c:v>0.96665923927663</c:v>
                </c:pt>
                <c:pt idx="7443">
                  <c:v>0.96738011707381011</c:v>
                </c:pt>
                <c:pt idx="7444">
                  <c:v>0.9678803954247801</c:v>
                </c:pt>
                <c:pt idx="7445">
                  <c:v>0.96892214514370001</c:v>
                </c:pt>
                <c:pt idx="7446">
                  <c:v>0.96976660199182008</c:v>
                </c:pt>
                <c:pt idx="7447">
                  <c:v>0.97039642154092998</c:v>
                </c:pt>
                <c:pt idx="7448">
                  <c:v>0.97072759171693002</c:v>
                </c:pt>
                <c:pt idx="7449">
                  <c:v>0.9720370960462299</c:v>
                </c:pt>
                <c:pt idx="7450">
                  <c:v>0.97257585734728003</c:v>
                </c:pt>
                <c:pt idx="7451">
                  <c:v>0.97292762403176991</c:v>
                </c:pt>
                <c:pt idx="7452">
                  <c:v>0.97369782504663993</c:v>
                </c:pt>
                <c:pt idx="7453">
                  <c:v>0.97417804890251003</c:v>
                </c:pt>
                <c:pt idx="7454">
                  <c:v>0.97496776239910998</c:v>
                </c:pt>
                <c:pt idx="7455">
                  <c:v>0.97577265227039001</c:v>
                </c:pt>
                <c:pt idx="7456">
                  <c:v>0.9762420358586299</c:v>
                </c:pt>
                <c:pt idx="7457">
                  <c:v>0.97693798104026008</c:v>
                </c:pt>
                <c:pt idx="7458">
                  <c:v>0.97794233183587997</c:v>
                </c:pt>
                <c:pt idx="7459">
                  <c:v>0.97845616052137996</c:v>
                </c:pt>
                <c:pt idx="7460">
                  <c:v>0.97907893389653999</c:v>
                </c:pt>
                <c:pt idx="7461">
                  <c:v>0.98008328469214989</c:v>
                </c:pt>
                <c:pt idx="7462">
                  <c:v>0.98077304969895995</c:v>
                </c:pt>
                <c:pt idx="7463">
                  <c:v>0.98118519789639991</c:v>
                </c:pt>
                <c:pt idx="7464">
                  <c:v>0.98218358654482008</c:v>
                </c:pt>
                <c:pt idx="7465">
                  <c:v>0.98291422058286004</c:v>
                </c:pt>
                <c:pt idx="7466">
                  <c:v>0.98413646075777006</c:v>
                </c:pt>
                <c:pt idx="7467">
                  <c:v>0.98495869505725997</c:v>
                </c:pt>
                <c:pt idx="7468">
                  <c:v>0.98643297145448994</c:v>
                </c:pt>
                <c:pt idx="7469">
                  <c:v>0.98741184762117995</c:v>
                </c:pt>
                <c:pt idx="7470">
                  <c:v>0.98951408226577997</c:v>
                </c:pt>
                <c:pt idx="7471">
                  <c:v>0.99132193215413</c:v>
                </c:pt>
                <c:pt idx="7472">
                  <c:v>0.9947987722376801</c:v>
                </c:pt>
                <c:pt idx="7473">
                  <c:v>0.99718163881974009</c:v>
                </c:pt>
              </c:numCache>
            </c:numRef>
          </c:xVal>
          <c:yVal>
            <c:numRef>
              <c:f>Sheet1!$F$2:$F$7475</c:f>
              <c:numCache>
                <c:formatCode>0%</c:formatCode>
                <c:ptCount val="7474"/>
                <c:pt idx="0">
                  <c:v>2.5008974384922E-2</c:v>
                </c:pt>
                <c:pt idx="1">
                  <c:v>2.5008974384922E-2</c:v>
                </c:pt>
                <c:pt idx="2">
                  <c:v>2.5008974384922E-2</c:v>
                </c:pt>
                <c:pt idx="3">
                  <c:v>2.5008974384922E-2</c:v>
                </c:pt>
                <c:pt idx="4">
                  <c:v>2.5008974384922E-2</c:v>
                </c:pt>
                <c:pt idx="5">
                  <c:v>2.5008974384922E-2</c:v>
                </c:pt>
                <c:pt idx="6">
                  <c:v>2.5008974384922E-2</c:v>
                </c:pt>
                <c:pt idx="7">
                  <c:v>2.5008974384922E-2</c:v>
                </c:pt>
                <c:pt idx="8">
                  <c:v>2.5008974384922E-2</c:v>
                </c:pt>
                <c:pt idx="9">
                  <c:v>3.4396515571399999E-2</c:v>
                </c:pt>
                <c:pt idx="10">
                  <c:v>4.0896203953452948E-2</c:v>
                </c:pt>
                <c:pt idx="11">
                  <c:v>4.8249702007811979E-2</c:v>
                </c:pt>
                <c:pt idx="12">
                  <c:v>6.4007368600749959E-2</c:v>
                </c:pt>
                <c:pt idx="13">
                  <c:v>7.0094763888219003E-2</c:v>
                </c:pt>
                <c:pt idx="14">
                  <c:v>7.6664975059083984E-2</c:v>
                </c:pt>
                <c:pt idx="15">
                  <c:v>8.7855908859275966E-2</c:v>
                </c:pt>
                <c:pt idx="16">
                  <c:v>9.179861363969799E-2</c:v>
                </c:pt>
                <c:pt idx="17">
                  <c:v>9.7673796819925052E-2</c:v>
                </c:pt>
                <c:pt idx="18">
                  <c:v>9.3787181231272054E-2</c:v>
                </c:pt>
                <c:pt idx="19">
                  <c:v>0.10078835298012701</c:v>
                </c:pt>
                <c:pt idx="20">
                  <c:v>0.10403149609654205</c:v>
                </c:pt>
                <c:pt idx="21">
                  <c:v>0.10953564315758302</c:v>
                </c:pt>
                <c:pt idx="22">
                  <c:v>0.10999754143605101</c:v>
                </c:pt>
                <c:pt idx="23">
                  <c:v>0.110249653008203</c:v>
                </c:pt>
                <c:pt idx="24">
                  <c:v>0.11581261522698205</c:v>
                </c:pt>
                <c:pt idx="25">
                  <c:v>0.11604874866153403</c:v>
                </c:pt>
                <c:pt idx="26">
                  <c:v>0.12055634831905704</c:v>
                </c:pt>
                <c:pt idx="27">
                  <c:v>0.12180072407526599</c:v>
                </c:pt>
                <c:pt idx="28">
                  <c:v>0.12359701470963702</c:v>
                </c:pt>
                <c:pt idx="29">
                  <c:v>0.12555376463251999</c:v>
                </c:pt>
                <c:pt idx="30">
                  <c:v>0.12676826756517701</c:v>
                </c:pt>
                <c:pt idx="31">
                  <c:v>0.12776628520670197</c:v>
                </c:pt>
                <c:pt idx="32">
                  <c:v>0.12835292857032299</c:v>
                </c:pt>
                <c:pt idx="33">
                  <c:v>0.12915412676831595</c:v>
                </c:pt>
                <c:pt idx="34">
                  <c:v>0.13153146482696798</c:v>
                </c:pt>
                <c:pt idx="35">
                  <c:v>0.13337772714539098</c:v>
                </c:pt>
                <c:pt idx="36">
                  <c:v>0.13466996705239298</c:v>
                </c:pt>
                <c:pt idx="37">
                  <c:v>0.13623878349776297</c:v>
                </c:pt>
                <c:pt idx="38">
                  <c:v>0.13700595220377798</c:v>
                </c:pt>
                <c:pt idx="39">
                  <c:v>0.13839614591328797</c:v>
                </c:pt>
                <c:pt idx="40">
                  <c:v>0.13921215019871502</c:v>
                </c:pt>
                <c:pt idx="41">
                  <c:v>0.14074968961092504</c:v>
                </c:pt>
                <c:pt idx="42">
                  <c:v>0.14137686431104002</c:v>
                </c:pt>
                <c:pt idx="43">
                  <c:v>0.14261341887024703</c:v>
                </c:pt>
                <c:pt idx="44">
                  <c:v>0.14366258728678505</c:v>
                </c:pt>
                <c:pt idx="45">
                  <c:v>0.14424111670484796</c:v>
                </c:pt>
                <c:pt idx="46">
                  <c:v>0.14418815001924601</c:v>
                </c:pt>
                <c:pt idx="47">
                  <c:v>0.145440959199304</c:v>
                </c:pt>
                <c:pt idx="48">
                  <c:v>0.14591755441558096</c:v>
                </c:pt>
                <c:pt idx="49">
                  <c:v>0.14717152523090704</c:v>
                </c:pt>
                <c:pt idx="50">
                  <c:v>0.14849401904160298</c:v>
                </c:pt>
                <c:pt idx="51">
                  <c:v>0.14907646450227396</c:v>
                </c:pt>
                <c:pt idx="52">
                  <c:v>0.14942480946019399</c:v>
                </c:pt>
                <c:pt idx="53">
                  <c:v>0.14926186349774095</c:v>
                </c:pt>
                <c:pt idx="54">
                  <c:v>0.14998025496473899</c:v>
                </c:pt>
                <c:pt idx="55">
                  <c:v>0.15063776224562497</c:v>
                </c:pt>
                <c:pt idx="56">
                  <c:v>0.15177744153249495</c:v>
                </c:pt>
                <c:pt idx="57">
                  <c:v>0.15415017802419395</c:v>
                </c:pt>
                <c:pt idx="58">
                  <c:v>0.15510328640929705</c:v>
                </c:pt>
                <c:pt idx="59">
                  <c:v>0.15609201780438797</c:v>
                </c:pt>
                <c:pt idx="60">
                  <c:v>0.15644527001344</c:v>
                </c:pt>
                <c:pt idx="61">
                  <c:v>0.15689966640999697</c:v>
                </c:pt>
                <c:pt idx="62">
                  <c:v>0.15717113899326296</c:v>
                </c:pt>
                <c:pt idx="63">
                  <c:v>0.15752215665180702</c:v>
                </c:pt>
                <c:pt idx="64">
                  <c:v>0.15913338524839704</c:v>
                </c:pt>
                <c:pt idx="65">
                  <c:v>0.15975485913565401</c:v>
                </c:pt>
                <c:pt idx="66">
                  <c:v>0.16080553226890604</c:v>
                </c:pt>
                <c:pt idx="67">
                  <c:v>0.16109490142120197</c:v>
                </c:pt>
                <c:pt idx="68">
                  <c:v>0.16187886671109197</c:v>
                </c:pt>
                <c:pt idx="69">
                  <c:v>0.16213238872864599</c:v>
                </c:pt>
                <c:pt idx="70">
                  <c:v>0.16290499844557504</c:v>
                </c:pt>
                <c:pt idx="71">
                  <c:v>0.16366598997127502</c:v>
                </c:pt>
                <c:pt idx="72">
                  <c:v>0.16443859968820695</c:v>
                </c:pt>
                <c:pt idx="73">
                  <c:v>0.16476971813831998</c:v>
                </c:pt>
                <c:pt idx="74">
                  <c:v>0.16547842780347299</c:v>
                </c:pt>
                <c:pt idx="75">
                  <c:v>0.16611161922562001</c:v>
                </c:pt>
                <c:pt idx="76">
                  <c:v>0.166866801655702</c:v>
                </c:pt>
                <c:pt idx="77">
                  <c:v>0.16745932667701302</c:v>
                </c:pt>
                <c:pt idx="78">
                  <c:v>0.16796263568416603</c:v>
                </c:pt>
                <c:pt idx="79">
                  <c:v>0.16827720381363598</c:v>
                </c:pt>
                <c:pt idx="80">
                  <c:v>0.16952648867067299</c:v>
                </c:pt>
                <c:pt idx="81">
                  <c:v>0.170029797677824</c:v>
                </c:pt>
                <c:pt idx="82">
                  <c:v>0.17073083522349997</c:v>
                </c:pt>
                <c:pt idx="83">
                  <c:v>0.171382440634544</c:v>
                </c:pt>
                <c:pt idx="84">
                  <c:v>0.17167903344233004</c:v>
                </c:pt>
                <c:pt idx="85">
                  <c:v>0.17204077304044896</c:v>
                </c:pt>
                <c:pt idx="86">
                  <c:v>0.17225242867272705</c:v>
                </c:pt>
                <c:pt idx="87">
                  <c:v>0.17249771917493895</c:v>
                </c:pt>
                <c:pt idx="88">
                  <c:v>0.17312506586070597</c:v>
                </c:pt>
                <c:pt idx="89">
                  <c:v>0.17388879226076903</c:v>
                </c:pt>
                <c:pt idx="90">
                  <c:v>0.17474116547512597</c:v>
                </c:pt>
                <c:pt idx="91">
                  <c:v>0.17552534883233695</c:v>
                </c:pt>
                <c:pt idx="92">
                  <c:v>0.17594130696094201</c:v>
                </c:pt>
                <c:pt idx="93">
                  <c:v>0.17710735351818296</c:v>
                </c:pt>
                <c:pt idx="94">
                  <c:v>0.17771599998656296</c:v>
                </c:pt>
                <c:pt idx="95">
                  <c:v>0.17721611128185999</c:v>
                </c:pt>
                <c:pt idx="96">
                  <c:v>0.17689755525422501</c:v>
                </c:pt>
                <c:pt idx="97">
                  <c:v>0.17738435408285402</c:v>
                </c:pt>
                <c:pt idx="98">
                  <c:v>0.17779929846789</c:v>
                </c:pt>
                <c:pt idx="99">
                  <c:v>0.17813020348380404</c:v>
                </c:pt>
                <c:pt idx="100">
                  <c:v>0.17862393477738803</c:v>
                </c:pt>
                <c:pt idx="101">
                  <c:v>0.17907039392584401</c:v>
                </c:pt>
                <c:pt idx="102">
                  <c:v>0.17946958092916998</c:v>
                </c:pt>
                <c:pt idx="103">
                  <c:v>0.18001583682845701</c:v>
                </c:pt>
                <c:pt idx="104">
                  <c:v>0.180850978059097</c:v>
                </c:pt>
                <c:pt idx="105">
                  <c:v>0.18147195801013305</c:v>
                </c:pt>
                <c:pt idx="106">
                  <c:v>0.18220611288617405</c:v>
                </c:pt>
                <c:pt idx="107">
                  <c:v>0.18274711632489204</c:v>
                </c:pt>
                <c:pt idx="108">
                  <c:v>0.18315073244317503</c:v>
                </c:pt>
                <c:pt idx="109">
                  <c:v>0.183451689490855</c:v>
                </c:pt>
                <c:pt idx="110">
                  <c:v>0.18444865938192401</c:v>
                </c:pt>
                <c:pt idx="111">
                  <c:v>0.18500578961517</c:v>
                </c:pt>
                <c:pt idx="112">
                  <c:v>0.18525014498062697</c:v>
                </c:pt>
                <c:pt idx="113">
                  <c:v>0.18578283967732701</c:v>
                </c:pt>
                <c:pt idx="114">
                  <c:v>0.18651101866639297</c:v>
                </c:pt>
                <c:pt idx="115">
                  <c:v>0.18733693980164201</c:v>
                </c:pt>
                <c:pt idx="116">
                  <c:v>0.18624657865762895</c:v>
                </c:pt>
                <c:pt idx="117">
                  <c:v>0.18622998051234296</c:v>
                </c:pt>
                <c:pt idx="118">
                  <c:v>0.18738551302073203</c:v>
                </c:pt>
                <c:pt idx="119">
                  <c:v>0.18805802938485405</c:v>
                </c:pt>
                <c:pt idx="120">
                  <c:v>0.18812665153338703</c:v>
                </c:pt>
                <c:pt idx="121">
                  <c:v>0.18860175194906603</c:v>
                </c:pt>
                <c:pt idx="122">
                  <c:v>0.18892764009674701</c:v>
                </c:pt>
                <c:pt idx="123">
                  <c:v>0.189865060778038</c:v>
                </c:pt>
                <c:pt idx="124">
                  <c:v>0.19011591983359599</c:v>
                </c:pt>
                <c:pt idx="125">
                  <c:v>0.190586830692273</c:v>
                </c:pt>
                <c:pt idx="126">
                  <c:v>0.19088610114451598</c:v>
                </c:pt>
                <c:pt idx="127">
                  <c:v>0.191475839976878</c:v>
                </c:pt>
                <c:pt idx="128">
                  <c:v>0.19203372877438096</c:v>
                </c:pt>
                <c:pt idx="129">
                  <c:v>0.192190620726297</c:v>
                </c:pt>
                <c:pt idx="130">
                  <c:v>0.19266274902629099</c:v>
                </c:pt>
                <c:pt idx="131">
                  <c:v>0.19281636235439603</c:v>
                </c:pt>
                <c:pt idx="132">
                  <c:v>0.19330906286676597</c:v>
                </c:pt>
                <c:pt idx="133">
                  <c:v>0.19356542736100901</c:v>
                </c:pt>
                <c:pt idx="134">
                  <c:v>0.19442665183385499</c:v>
                </c:pt>
                <c:pt idx="135">
                  <c:v>0.19463094229020295</c:v>
                </c:pt>
                <c:pt idx="136">
                  <c:v>0.19530790478281101</c:v>
                </c:pt>
                <c:pt idx="137">
                  <c:v>0.19579659959996099</c:v>
                </c:pt>
                <c:pt idx="138">
                  <c:v>0.19652163043523996</c:v>
                </c:pt>
                <c:pt idx="139">
                  <c:v>0.197021611774163</c:v>
                </c:pt>
                <c:pt idx="140">
                  <c:v>0.19734012854380201</c:v>
                </c:pt>
                <c:pt idx="141">
                  <c:v>0.19702447983174898</c:v>
                </c:pt>
                <c:pt idx="142">
                  <c:v>0.19695112057775299</c:v>
                </c:pt>
                <c:pt idx="143">
                  <c:v>0.19711308851544196</c:v>
                </c:pt>
                <c:pt idx="144">
                  <c:v>0.197749542673058</c:v>
                </c:pt>
                <c:pt idx="145">
                  <c:v>0.19823309408289003</c:v>
                </c:pt>
                <c:pt idx="146">
                  <c:v>0.19898091196088696</c:v>
                </c:pt>
                <c:pt idx="147">
                  <c:v>0.19961065333183203</c:v>
                </c:pt>
                <c:pt idx="148">
                  <c:v>0.20069583265854796</c:v>
                </c:pt>
                <c:pt idx="149">
                  <c:v>0.20097696719914704</c:v>
                </c:pt>
                <c:pt idx="150">
                  <c:v>0.20166855816902396</c:v>
                </c:pt>
                <c:pt idx="151">
                  <c:v>0.20208145005057399</c:v>
                </c:pt>
                <c:pt idx="152">
                  <c:v>0.20226842694192404</c:v>
                </c:pt>
                <c:pt idx="153">
                  <c:v>0.20251198868574405</c:v>
                </c:pt>
                <c:pt idx="154">
                  <c:v>0.20301562483398194</c:v>
                </c:pt>
                <c:pt idx="155">
                  <c:v>0.20322616125660597</c:v>
                </c:pt>
                <c:pt idx="156">
                  <c:v>0.20351827244913201</c:v>
                </c:pt>
                <c:pt idx="157">
                  <c:v>0.20383153314649305</c:v>
                </c:pt>
                <c:pt idx="158">
                  <c:v>0.20421279272733495</c:v>
                </c:pt>
                <c:pt idx="159">
                  <c:v>0.20454159072717404</c:v>
                </c:pt>
                <c:pt idx="160">
                  <c:v>0.20516811212189401</c:v>
                </c:pt>
                <c:pt idx="161">
                  <c:v>0.20571945094924804</c:v>
                </c:pt>
                <c:pt idx="162">
                  <c:v>0.20582804799099996</c:v>
                </c:pt>
                <c:pt idx="163">
                  <c:v>0.20651304471589405</c:v>
                </c:pt>
                <c:pt idx="164">
                  <c:v>0.20656879203827105</c:v>
                </c:pt>
                <c:pt idx="165">
                  <c:v>0.20666133576217405</c:v>
                </c:pt>
                <c:pt idx="166">
                  <c:v>0.20669835325173502</c:v>
                </c:pt>
                <c:pt idx="167">
                  <c:v>0.20679133423970197</c:v>
                </c:pt>
                <c:pt idx="168">
                  <c:v>0.20722606418142098</c:v>
                </c:pt>
                <c:pt idx="169">
                  <c:v>0.20787866005546995</c:v>
                </c:pt>
                <c:pt idx="170">
                  <c:v>0.20852607391098499</c:v>
                </c:pt>
                <c:pt idx="171">
                  <c:v>0.208939903374737</c:v>
                </c:pt>
                <c:pt idx="172">
                  <c:v>0.20922136933630797</c:v>
                </c:pt>
                <c:pt idx="173">
                  <c:v>0.20957945800053401</c:v>
                </c:pt>
                <c:pt idx="174">
                  <c:v>0.21023573300870602</c:v>
                </c:pt>
                <c:pt idx="175">
                  <c:v>0.21077914543585696</c:v>
                </c:pt>
                <c:pt idx="176">
                  <c:v>0.21107637385045097</c:v>
                </c:pt>
                <c:pt idx="177">
                  <c:v>0.211328390053932</c:v>
                </c:pt>
                <c:pt idx="178">
                  <c:v>0.21139332208049899</c:v>
                </c:pt>
                <c:pt idx="179">
                  <c:v>0.21143252264906598</c:v>
                </c:pt>
                <c:pt idx="180">
                  <c:v>0.211487182596787</c:v>
                </c:pt>
                <c:pt idx="181">
                  <c:v>0.21152914376877396</c:v>
                </c:pt>
                <c:pt idx="182">
                  <c:v>0.21183780433384303</c:v>
                </c:pt>
                <c:pt idx="183">
                  <c:v>0.21232329506220604</c:v>
                </c:pt>
                <c:pt idx="184">
                  <c:v>0.21295443300907502</c:v>
                </c:pt>
                <c:pt idx="185">
                  <c:v>0.21348240417616904</c:v>
                </c:pt>
                <c:pt idx="186">
                  <c:v>0.21418029709819197</c:v>
                </c:pt>
                <c:pt idx="187">
                  <c:v>0.21507238631155601</c:v>
                </c:pt>
                <c:pt idx="188">
                  <c:v>0.215715887588113</c:v>
                </c:pt>
                <c:pt idx="189">
                  <c:v>0.21574674367140301</c:v>
                </c:pt>
                <c:pt idx="190">
                  <c:v>0.21583416924072396</c:v>
                </c:pt>
                <c:pt idx="191">
                  <c:v>0.21592262334615397</c:v>
                </c:pt>
                <c:pt idx="192">
                  <c:v>0.215999763554378</c:v>
                </c:pt>
                <c:pt idx="193">
                  <c:v>0.21612010227920897</c:v>
                </c:pt>
                <c:pt idx="194">
                  <c:v>0.21663802809239696</c:v>
                </c:pt>
                <c:pt idx="195">
                  <c:v>0.21726475767401598</c:v>
                </c:pt>
                <c:pt idx="196">
                  <c:v>0.21780343433921101</c:v>
                </c:pt>
                <c:pt idx="197">
                  <c:v>0.21865799449497503</c:v>
                </c:pt>
                <c:pt idx="198">
                  <c:v>0.21964218641751498</c:v>
                </c:pt>
                <c:pt idx="199">
                  <c:v>0.22007209183300602</c:v>
                </c:pt>
                <c:pt idx="200">
                  <c:v>0.22030286335574001</c:v>
                </c:pt>
                <c:pt idx="201">
                  <c:v>0.22045347400220305</c:v>
                </c:pt>
                <c:pt idx="202">
                  <c:v>0.22051368633645896</c:v>
                </c:pt>
                <c:pt idx="203">
                  <c:v>0.22055538261179097</c:v>
                </c:pt>
                <c:pt idx="204">
                  <c:v>0.220671032483989</c:v>
                </c:pt>
                <c:pt idx="205">
                  <c:v>0.22076537843236099</c:v>
                </c:pt>
                <c:pt idx="206">
                  <c:v>0.22078034205818298</c:v>
                </c:pt>
                <c:pt idx="207">
                  <c:v>0.22072806109063303</c:v>
                </c:pt>
                <c:pt idx="208">
                  <c:v>0.22116357645959095</c:v>
                </c:pt>
                <c:pt idx="209">
                  <c:v>0.22179820558525198</c:v>
                </c:pt>
                <c:pt idx="210">
                  <c:v>0.22266641817325905</c:v>
                </c:pt>
                <c:pt idx="211">
                  <c:v>0.22334246979102501</c:v>
                </c:pt>
                <c:pt idx="212">
                  <c:v>0.22353061285951503</c:v>
                </c:pt>
                <c:pt idx="213">
                  <c:v>0.22447411736364398</c:v>
                </c:pt>
                <c:pt idx="214">
                  <c:v>0.22482186590989806</c:v>
                </c:pt>
                <c:pt idx="215">
                  <c:v>0.22502020774725695</c:v>
                </c:pt>
                <c:pt idx="216">
                  <c:v>0.22512552037006595</c:v>
                </c:pt>
                <c:pt idx="217">
                  <c:v>0.22519806906577899</c:v>
                </c:pt>
                <c:pt idx="218">
                  <c:v>0.22530872416735304</c:v>
                </c:pt>
                <c:pt idx="219">
                  <c:v>0.225556591686492</c:v>
                </c:pt>
                <c:pt idx="220">
                  <c:v>0.22607447192108698</c:v>
                </c:pt>
                <c:pt idx="221">
                  <c:v>0.22642404107943703</c:v>
                </c:pt>
                <c:pt idx="222">
                  <c:v>0.22674190101448999</c:v>
                </c:pt>
                <c:pt idx="223">
                  <c:v>0.22702391901784502</c:v>
                </c:pt>
                <c:pt idx="224">
                  <c:v>0.22737348817619696</c:v>
                </c:pt>
                <c:pt idx="225">
                  <c:v>0.22802515413806201</c:v>
                </c:pt>
                <c:pt idx="226">
                  <c:v>0.228443773994361</c:v>
                </c:pt>
                <c:pt idx="227">
                  <c:v>0.229186068997281</c:v>
                </c:pt>
                <c:pt idx="228">
                  <c:v>0.22932761054126105</c:v>
                </c:pt>
                <c:pt idx="229">
                  <c:v>0.22949284574311302</c:v>
                </c:pt>
                <c:pt idx="230">
                  <c:v>0.22971488054560096</c:v>
                </c:pt>
                <c:pt idx="231">
                  <c:v>0.22976085807781599</c:v>
                </c:pt>
                <c:pt idx="232">
                  <c:v>0.22982021957310195</c:v>
                </c:pt>
                <c:pt idx="233">
                  <c:v>0.22989977449527699</c:v>
                </c:pt>
                <c:pt idx="234">
                  <c:v>0.23013476828306001</c:v>
                </c:pt>
                <c:pt idx="235">
                  <c:v>0.23063859554532196</c:v>
                </c:pt>
                <c:pt idx="236">
                  <c:v>0.23108330010188305</c:v>
                </c:pt>
                <c:pt idx="237">
                  <c:v>0.23206957555405805</c:v>
                </c:pt>
                <c:pt idx="238">
                  <c:v>0.232580444370735</c:v>
                </c:pt>
                <c:pt idx="239">
                  <c:v>0.233006914578193</c:v>
                </c:pt>
                <c:pt idx="240">
                  <c:v>0.23337727113127205</c:v>
                </c:pt>
                <c:pt idx="241">
                  <c:v>0.23356998180176403</c:v>
                </c:pt>
                <c:pt idx="242">
                  <c:v>0.23407912158613897</c:v>
                </c:pt>
                <c:pt idx="243">
                  <c:v>0.23411665805527604</c:v>
                </c:pt>
                <c:pt idx="244">
                  <c:v>0.23417724676159402</c:v>
                </c:pt>
                <c:pt idx="245">
                  <c:v>0.23433104348928302</c:v>
                </c:pt>
                <c:pt idx="246">
                  <c:v>0.23461445211185405</c:v>
                </c:pt>
                <c:pt idx="247">
                  <c:v>0.234961929314908</c:v>
                </c:pt>
                <c:pt idx="248">
                  <c:v>0.23516330814849695</c:v>
                </c:pt>
                <c:pt idx="249">
                  <c:v>0.23552657976987201</c:v>
                </c:pt>
                <c:pt idx="250">
                  <c:v>0.23597672069201103</c:v>
                </c:pt>
                <c:pt idx="251">
                  <c:v>0.23613071627063698</c:v>
                </c:pt>
                <c:pt idx="252">
                  <c:v>0.23673090416682296</c:v>
                </c:pt>
                <c:pt idx="253">
                  <c:v>0.237449235398976</c:v>
                </c:pt>
                <c:pt idx="254">
                  <c:v>0.23763409774650401</c:v>
                </c:pt>
                <c:pt idx="255">
                  <c:v>0.23778464358975704</c:v>
                </c:pt>
                <c:pt idx="256">
                  <c:v>0.23809542589948096</c:v>
                </c:pt>
                <c:pt idx="257">
                  <c:v>0.23835900063244497</c:v>
                </c:pt>
                <c:pt idx="258">
                  <c:v>0.23859587089222101</c:v>
                </c:pt>
                <c:pt idx="259">
                  <c:v>0.23865831221237899</c:v>
                </c:pt>
                <c:pt idx="260">
                  <c:v>0.23865349119608203</c:v>
                </c:pt>
                <c:pt idx="261">
                  <c:v>0.23864492046166197</c:v>
                </c:pt>
                <c:pt idx="262">
                  <c:v>0.23863134526230501</c:v>
                </c:pt>
                <c:pt idx="263">
                  <c:v>0.23861967647974103</c:v>
                </c:pt>
                <c:pt idx="264">
                  <c:v>0.23878689021210198</c:v>
                </c:pt>
                <c:pt idx="265">
                  <c:v>0.23956784959686706</c:v>
                </c:pt>
                <c:pt idx="266">
                  <c:v>0.24066119273553399</c:v>
                </c:pt>
                <c:pt idx="267">
                  <c:v>0.24110753187341405</c:v>
                </c:pt>
                <c:pt idx="268">
                  <c:v>0.24170455447357797</c:v>
                </c:pt>
                <c:pt idx="269">
                  <c:v>0.24200906918851295</c:v>
                </c:pt>
                <c:pt idx="270">
                  <c:v>0.24206870906193201</c:v>
                </c:pt>
                <c:pt idx="271">
                  <c:v>0.24258150801910106</c:v>
                </c:pt>
                <c:pt idx="272">
                  <c:v>0.242906507680689</c:v>
                </c:pt>
                <c:pt idx="273">
                  <c:v>0.24293826502999405</c:v>
                </c:pt>
                <c:pt idx="274">
                  <c:v>0.24297294603852704</c:v>
                </c:pt>
                <c:pt idx="275">
                  <c:v>0.24302711075972006</c:v>
                </c:pt>
                <c:pt idx="276">
                  <c:v>0.24304932219215203</c:v>
                </c:pt>
                <c:pt idx="277">
                  <c:v>0.24319835881207297</c:v>
                </c:pt>
                <c:pt idx="278">
                  <c:v>0.24369905032802797</c:v>
                </c:pt>
                <c:pt idx="279">
                  <c:v>0.24409872513462605</c:v>
                </c:pt>
                <c:pt idx="280">
                  <c:v>0.24464333695899998</c:v>
                </c:pt>
                <c:pt idx="281">
                  <c:v>0.244972788192097</c:v>
                </c:pt>
                <c:pt idx="282">
                  <c:v>0.24565789608343802</c:v>
                </c:pt>
                <c:pt idx="283">
                  <c:v>0.24612784338350202</c:v>
                </c:pt>
                <c:pt idx="284">
                  <c:v>0.24662232265671202</c:v>
                </c:pt>
                <c:pt idx="285">
                  <c:v>0.24692808139998301</c:v>
                </c:pt>
                <c:pt idx="286">
                  <c:v>0.24711810215931296</c:v>
                </c:pt>
                <c:pt idx="287">
                  <c:v>0.24724743833879104</c:v>
                </c:pt>
                <c:pt idx="288">
                  <c:v>0.247389439305995</c:v>
                </c:pt>
                <c:pt idx="289">
                  <c:v>0.24747014424321401</c:v>
                </c:pt>
                <c:pt idx="290">
                  <c:v>0.24751024955757395</c:v>
                </c:pt>
                <c:pt idx="291">
                  <c:v>0.24757965336180499</c:v>
                </c:pt>
                <c:pt idx="292">
                  <c:v>0.24794728953207201</c:v>
                </c:pt>
                <c:pt idx="293">
                  <c:v>0.24829782634558295</c:v>
                </c:pt>
                <c:pt idx="294">
                  <c:v>0.24876378381720199</c:v>
                </c:pt>
                <c:pt idx="295">
                  <c:v>0.24932806259017104</c:v>
                </c:pt>
                <c:pt idx="296">
                  <c:v>0.24951188067530505</c:v>
                </c:pt>
                <c:pt idx="297">
                  <c:v>0.24992654007665205</c:v>
                </c:pt>
                <c:pt idx="298">
                  <c:v>0.25046930089853003</c:v>
                </c:pt>
                <c:pt idx="299">
                  <c:v>0.25067036209556703</c:v>
                </c:pt>
                <c:pt idx="300">
                  <c:v>0.25139515734733198</c:v>
                </c:pt>
                <c:pt idx="301">
                  <c:v>0.25148347902935697</c:v>
                </c:pt>
                <c:pt idx="302">
                  <c:v>0.25159148006965704</c:v>
                </c:pt>
                <c:pt idx="303">
                  <c:v>0.25166667670111098</c:v>
                </c:pt>
                <c:pt idx="304">
                  <c:v>0.25188757301588005</c:v>
                </c:pt>
                <c:pt idx="305">
                  <c:v>0.25224831632450595</c:v>
                </c:pt>
                <c:pt idx="306">
                  <c:v>0.25286234362710702</c:v>
                </c:pt>
                <c:pt idx="307">
                  <c:v>0.25304966906491999</c:v>
                </c:pt>
                <c:pt idx="308">
                  <c:v>0.25325610934332599</c:v>
                </c:pt>
                <c:pt idx="309">
                  <c:v>0.25372633442191905</c:v>
                </c:pt>
                <c:pt idx="310">
                  <c:v>0.25423478918169795</c:v>
                </c:pt>
                <c:pt idx="311">
                  <c:v>0.25464385038566895</c:v>
                </c:pt>
                <c:pt idx="312">
                  <c:v>0.25501085170978199</c:v>
                </c:pt>
                <c:pt idx="313">
                  <c:v>0.25545999448221801</c:v>
                </c:pt>
                <c:pt idx="314">
                  <c:v>0.25573801400323604</c:v>
                </c:pt>
                <c:pt idx="315">
                  <c:v>0.25586358064183901</c:v>
                </c:pt>
                <c:pt idx="316">
                  <c:v>0.25594027764850602</c:v>
                </c:pt>
                <c:pt idx="317">
                  <c:v>0.25606390864432704</c:v>
                </c:pt>
                <c:pt idx="318">
                  <c:v>0.25613182824680603</c:v>
                </c:pt>
                <c:pt idx="319">
                  <c:v>0.25614025267167495</c:v>
                </c:pt>
                <c:pt idx="320">
                  <c:v>0.25618746633219203</c:v>
                </c:pt>
                <c:pt idx="321">
                  <c:v>0.25621474880980499</c:v>
                </c:pt>
                <c:pt idx="322">
                  <c:v>0.25624826665760503</c:v>
                </c:pt>
                <c:pt idx="323">
                  <c:v>0.25624943262831901</c:v>
                </c:pt>
                <c:pt idx="324">
                  <c:v>0.25623897168669096</c:v>
                </c:pt>
                <c:pt idx="325">
                  <c:v>0.25622024084725303</c:v>
                </c:pt>
                <c:pt idx="326">
                  <c:v>0.25621590643812797</c:v>
                </c:pt>
                <c:pt idx="327">
                  <c:v>0.256199249453814</c:v>
                </c:pt>
                <c:pt idx="328">
                  <c:v>0.25728873895652604</c:v>
                </c:pt>
                <c:pt idx="329">
                  <c:v>0.25804920620817495</c:v>
                </c:pt>
                <c:pt idx="330">
                  <c:v>0.25925937007179201</c:v>
                </c:pt>
                <c:pt idx="331">
                  <c:v>0.259888664259597</c:v>
                </c:pt>
                <c:pt idx="332">
                  <c:v>0.26012703624254296</c:v>
                </c:pt>
                <c:pt idx="333">
                  <c:v>0.26017780100426102</c:v>
                </c:pt>
                <c:pt idx="334">
                  <c:v>0.26025818970146497</c:v>
                </c:pt>
                <c:pt idx="335">
                  <c:v>0.26028307191726596</c:v>
                </c:pt>
                <c:pt idx="336">
                  <c:v>0.26033008144533798</c:v>
                </c:pt>
                <c:pt idx="337">
                  <c:v>0.26043045119547104</c:v>
                </c:pt>
                <c:pt idx="338">
                  <c:v>0.26047830161047303</c:v>
                </c:pt>
                <c:pt idx="339">
                  <c:v>0.260504148783961</c:v>
                </c:pt>
                <c:pt idx="340">
                  <c:v>0.26052311976835596</c:v>
                </c:pt>
                <c:pt idx="341">
                  <c:v>0.26053891048304001</c:v>
                </c:pt>
                <c:pt idx="342">
                  <c:v>0.26125073659623599</c:v>
                </c:pt>
                <c:pt idx="343">
                  <c:v>0.26258127369517503</c:v>
                </c:pt>
                <c:pt idx="344">
                  <c:v>0.26313747644374197</c:v>
                </c:pt>
                <c:pt idx="345">
                  <c:v>0.26402236284015002</c:v>
                </c:pt>
                <c:pt idx="346">
                  <c:v>0.26438959043905896</c:v>
                </c:pt>
                <c:pt idx="347">
                  <c:v>0.26462143063607702</c:v>
                </c:pt>
                <c:pt idx="348">
                  <c:v>0.26463300134395895</c:v>
                </c:pt>
                <c:pt idx="349">
                  <c:v>0.26466385656497704</c:v>
                </c:pt>
                <c:pt idx="350">
                  <c:v>0.26469398861675197</c:v>
                </c:pt>
                <c:pt idx="351">
                  <c:v>0.26471688897610102</c:v>
                </c:pt>
                <c:pt idx="352">
                  <c:v>0.26472990602246804</c:v>
                </c:pt>
                <c:pt idx="353">
                  <c:v>0.26473761982772204</c:v>
                </c:pt>
                <c:pt idx="354">
                  <c:v>0.264754493776716</c:v>
                </c:pt>
                <c:pt idx="355">
                  <c:v>0.264765823428184</c:v>
                </c:pt>
                <c:pt idx="356">
                  <c:v>0.26491935654076004</c:v>
                </c:pt>
                <c:pt idx="357">
                  <c:v>0.26550042979794097</c:v>
                </c:pt>
                <c:pt idx="358">
                  <c:v>0.26602867821356202</c:v>
                </c:pt>
                <c:pt idx="359">
                  <c:v>0.26636003403790398</c:v>
                </c:pt>
                <c:pt idx="360">
                  <c:v>0.26683545761196203</c:v>
                </c:pt>
                <c:pt idx="361">
                  <c:v>0.26733009021931398</c:v>
                </c:pt>
                <c:pt idx="362">
                  <c:v>0.26744054216076196</c:v>
                </c:pt>
                <c:pt idx="363">
                  <c:v>0.26793037250979002</c:v>
                </c:pt>
                <c:pt idx="364">
                  <c:v>0.26853065480026705</c:v>
                </c:pt>
                <c:pt idx="365">
                  <c:v>0.26868078280015095</c:v>
                </c:pt>
                <c:pt idx="366">
                  <c:v>0.26880716020835405</c:v>
                </c:pt>
                <c:pt idx="367">
                  <c:v>0.26891914695207297</c:v>
                </c:pt>
                <c:pt idx="368">
                  <c:v>0.26898069095840005</c:v>
                </c:pt>
                <c:pt idx="369">
                  <c:v>0.26898069095840005</c:v>
                </c:pt>
                <c:pt idx="370">
                  <c:v>0.26898069095840005</c:v>
                </c:pt>
                <c:pt idx="371">
                  <c:v>0.26898069095840005</c:v>
                </c:pt>
                <c:pt idx="372">
                  <c:v>0.26898069095840005</c:v>
                </c:pt>
                <c:pt idx="373">
                  <c:v>0.26898069095840005</c:v>
                </c:pt>
                <c:pt idx="374">
                  <c:v>0.26929811993687502</c:v>
                </c:pt>
                <c:pt idx="375">
                  <c:v>0.27008297645742996</c:v>
                </c:pt>
                <c:pt idx="376">
                  <c:v>0.27094084288687303</c:v>
                </c:pt>
                <c:pt idx="377">
                  <c:v>0.27177437268002202</c:v>
                </c:pt>
                <c:pt idx="378">
                  <c:v>0.27263832326854098</c:v>
                </c:pt>
                <c:pt idx="379">
                  <c:v>0.27301697073732001</c:v>
                </c:pt>
                <c:pt idx="380">
                  <c:v>0.27258773917819001</c:v>
                </c:pt>
                <c:pt idx="381">
                  <c:v>0.27221429002479802</c:v>
                </c:pt>
                <c:pt idx="382">
                  <c:v>0.27240777822832496</c:v>
                </c:pt>
                <c:pt idx="383">
                  <c:v>0.27268296145111903</c:v>
                </c:pt>
                <c:pt idx="384">
                  <c:v>0.27282055306251696</c:v>
                </c:pt>
                <c:pt idx="385">
                  <c:v>0.27326389591630895</c:v>
                </c:pt>
                <c:pt idx="386">
                  <c:v>0.27336571852383296</c:v>
                </c:pt>
                <c:pt idx="387">
                  <c:v>0.27356993594128898</c:v>
                </c:pt>
                <c:pt idx="388">
                  <c:v>0.27391815281977405</c:v>
                </c:pt>
                <c:pt idx="389">
                  <c:v>0.274242806150091</c:v>
                </c:pt>
                <c:pt idx="390">
                  <c:v>0.27449045630420599</c:v>
                </c:pt>
                <c:pt idx="391">
                  <c:v>0.27465909550106105</c:v>
                </c:pt>
                <c:pt idx="392">
                  <c:v>0.27493923990705904</c:v>
                </c:pt>
                <c:pt idx="393">
                  <c:v>0.27521414796902099</c:v>
                </c:pt>
                <c:pt idx="394">
                  <c:v>0.27547858334290798</c:v>
                </c:pt>
                <c:pt idx="395">
                  <c:v>0.27573778237275703</c:v>
                </c:pt>
                <c:pt idx="396">
                  <c:v>0.27595770882232595</c:v>
                </c:pt>
                <c:pt idx="397">
                  <c:v>0.27622999871226905</c:v>
                </c:pt>
                <c:pt idx="398">
                  <c:v>0.27660200330109397</c:v>
                </c:pt>
                <c:pt idx="399">
                  <c:v>0.27695119151315595</c:v>
                </c:pt>
                <c:pt idx="400">
                  <c:v>0.27734405270196005</c:v>
                </c:pt>
                <c:pt idx="401">
                  <c:v>0.277297013292086</c:v>
                </c:pt>
                <c:pt idx="402">
                  <c:v>0.27742745622866904</c:v>
                </c:pt>
                <c:pt idx="403">
                  <c:v>0.27759353333443504</c:v>
                </c:pt>
                <c:pt idx="404">
                  <c:v>0.27786233349631695</c:v>
                </c:pt>
                <c:pt idx="405">
                  <c:v>0.27816133592357595</c:v>
                </c:pt>
                <c:pt idx="406">
                  <c:v>0.27843404510194503</c:v>
                </c:pt>
                <c:pt idx="407">
                  <c:v>0.27875330032502199</c:v>
                </c:pt>
                <c:pt idx="408">
                  <c:v>0.279363386085694</c:v>
                </c:pt>
                <c:pt idx="409">
                  <c:v>0.27955064013104902</c:v>
                </c:pt>
                <c:pt idx="410">
                  <c:v>0.28010334158750005</c:v>
                </c:pt>
                <c:pt idx="411">
                  <c:v>0.28038422265553198</c:v>
                </c:pt>
                <c:pt idx="412">
                  <c:v>0.28061980032549605</c:v>
                </c:pt>
                <c:pt idx="413">
                  <c:v>0.28072550825432496</c:v>
                </c:pt>
                <c:pt idx="414">
                  <c:v>0.28078289255854605</c:v>
                </c:pt>
                <c:pt idx="415">
                  <c:v>0.28106377362657797</c:v>
                </c:pt>
                <c:pt idx="416">
                  <c:v>0.28120715862984302</c:v>
                </c:pt>
                <c:pt idx="417">
                  <c:v>0.28168543742270602</c:v>
                </c:pt>
                <c:pt idx="418">
                  <c:v>0.28169992676766697</c:v>
                </c:pt>
                <c:pt idx="419">
                  <c:v>0.28170946518778295</c:v>
                </c:pt>
                <c:pt idx="420">
                  <c:v>0.28172017157770901</c:v>
                </c:pt>
                <c:pt idx="421">
                  <c:v>0.28173866443303597</c:v>
                </c:pt>
                <c:pt idx="422">
                  <c:v>0.281753069394028</c:v>
                </c:pt>
                <c:pt idx="423">
                  <c:v>0.281769226309734</c:v>
                </c:pt>
                <c:pt idx="424">
                  <c:v>0.28154924672912696</c:v>
                </c:pt>
                <c:pt idx="425">
                  <c:v>0.28178074552817001</c:v>
                </c:pt>
                <c:pt idx="426">
                  <c:v>0.28214957412325703</c:v>
                </c:pt>
                <c:pt idx="427">
                  <c:v>0.28244777596609205</c:v>
                </c:pt>
                <c:pt idx="428">
                  <c:v>0.28289507873034603</c:v>
                </c:pt>
                <c:pt idx="429">
                  <c:v>0.28324821249159904</c:v>
                </c:pt>
                <c:pt idx="430">
                  <c:v>0.28379360796731201</c:v>
                </c:pt>
                <c:pt idx="431">
                  <c:v>0.28429191894152295</c:v>
                </c:pt>
                <c:pt idx="432">
                  <c:v>0.28459012078435897</c:v>
                </c:pt>
                <c:pt idx="433">
                  <c:v>0.28471175574656904</c:v>
                </c:pt>
                <c:pt idx="434">
                  <c:v>0.28505710955480101</c:v>
                </c:pt>
                <c:pt idx="435">
                  <c:v>0.28528203424989396</c:v>
                </c:pt>
                <c:pt idx="436">
                  <c:v>0.28568875915270198</c:v>
                </c:pt>
                <c:pt idx="437">
                  <c:v>0.28556918904581796</c:v>
                </c:pt>
                <c:pt idx="438">
                  <c:v>0.28561042289480798</c:v>
                </c:pt>
                <c:pt idx="439">
                  <c:v>0.28568867062606496</c:v>
                </c:pt>
                <c:pt idx="440">
                  <c:v>0.28582983921338301</c:v>
                </c:pt>
                <c:pt idx="441">
                  <c:v>0.28588804436091098</c:v>
                </c:pt>
                <c:pt idx="442">
                  <c:v>0.28598157943052205</c:v>
                </c:pt>
                <c:pt idx="443">
                  <c:v>0.28601945252619199</c:v>
                </c:pt>
                <c:pt idx="444">
                  <c:v>0.286184415358814</c:v>
                </c:pt>
                <c:pt idx="445">
                  <c:v>0.28645329670983699</c:v>
                </c:pt>
                <c:pt idx="446">
                  <c:v>0.28701206576743199</c:v>
                </c:pt>
                <c:pt idx="447">
                  <c:v>0.28728934966067499</c:v>
                </c:pt>
                <c:pt idx="448">
                  <c:v>0.28744059542062395</c:v>
                </c:pt>
                <c:pt idx="449">
                  <c:v>0.28788593015825703</c:v>
                </c:pt>
                <c:pt idx="450">
                  <c:v>0.28807498735819503</c:v>
                </c:pt>
                <c:pt idx="451">
                  <c:v>0.28831445981144999</c:v>
                </c:pt>
                <c:pt idx="452">
                  <c:v>0.28866316531355696</c:v>
                </c:pt>
                <c:pt idx="453">
                  <c:v>0.28885222251349596</c:v>
                </c:pt>
                <c:pt idx="454">
                  <c:v>0.28908836306232699</c:v>
                </c:pt>
                <c:pt idx="455">
                  <c:v>0.28971348309099199</c:v>
                </c:pt>
                <c:pt idx="456">
                  <c:v>0.28983111868206302</c:v>
                </c:pt>
                <c:pt idx="457">
                  <c:v>0.28987647769788405</c:v>
                </c:pt>
                <c:pt idx="458">
                  <c:v>0.29019403336829597</c:v>
                </c:pt>
                <c:pt idx="459">
                  <c:v>0.29019366233590305</c:v>
                </c:pt>
                <c:pt idx="460">
                  <c:v>0.290193119038471</c:v>
                </c:pt>
                <c:pt idx="461">
                  <c:v>0.290192728244972</c:v>
                </c:pt>
                <c:pt idx="462">
                  <c:v>0.29042584347052403</c:v>
                </c:pt>
                <c:pt idx="463">
                  <c:v>0.29070291050040098</c:v>
                </c:pt>
                <c:pt idx="464">
                  <c:v>0.29102808987720596</c:v>
                </c:pt>
                <c:pt idx="465">
                  <c:v>0.29165700823234597</c:v>
                </c:pt>
                <c:pt idx="466">
                  <c:v>0.29216443099615297</c:v>
                </c:pt>
                <c:pt idx="467">
                  <c:v>0.29253970460430001</c:v>
                </c:pt>
                <c:pt idx="468">
                  <c:v>0.29281121635001905</c:v>
                </c:pt>
                <c:pt idx="469">
                  <c:v>0.29324959299786602</c:v>
                </c:pt>
                <c:pt idx="470">
                  <c:v>0.29351517609980604</c:v>
                </c:pt>
                <c:pt idx="471">
                  <c:v>0.29394182247617295</c:v>
                </c:pt>
                <c:pt idx="472">
                  <c:v>0.294093262137889</c:v>
                </c:pt>
                <c:pt idx="473">
                  <c:v>0.29418143233986904</c:v>
                </c:pt>
                <c:pt idx="474">
                  <c:v>0.294278786937888</c:v>
                </c:pt>
                <c:pt idx="475">
                  <c:v>0.29437246777749104</c:v>
                </c:pt>
                <c:pt idx="476">
                  <c:v>0.29444502450620402</c:v>
                </c:pt>
                <c:pt idx="477">
                  <c:v>0.29452811707964599</c:v>
                </c:pt>
                <c:pt idx="478">
                  <c:v>0.29467762702298805</c:v>
                </c:pt>
                <c:pt idx="479">
                  <c:v>0.29474190232573305</c:v>
                </c:pt>
                <c:pt idx="480">
                  <c:v>0.294850890882562</c:v>
                </c:pt>
                <c:pt idx="481">
                  <c:v>0.29501035360996197</c:v>
                </c:pt>
                <c:pt idx="482">
                  <c:v>0.295283198544116</c:v>
                </c:pt>
                <c:pt idx="483">
                  <c:v>0.29547660761136496</c:v>
                </c:pt>
                <c:pt idx="484">
                  <c:v>0.29579089734564301</c:v>
                </c:pt>
                <c:pt idx="485">
                  <c:v>0.29592213921270505</c:v>
                </c:pt>
                <c:pt idx="486">
                  <c:v>0.29646437534766701</c:v>
                </c:pt>
                <c:pt idx="487">
                  <c:v>0.29676139641522903</c:v>
                </c:pt>
                <c:pt idx="488">
                  <c:v>0.29700661148263097</c:v>
                </c:pt>
                <c:pt idx="489">
                  <c:v>0.29750740281747201</c:v>
                </c:pt>
                <c:pt idx="490">
                  <c:v>0.29766627455128203</c:v>
                </c:pt>
                <c:pt idx="491">
                  <c:v>0.29834320628665101</c:v>
                </c:pt>
                <c:pt idx="492">
                  <c:v>0.29843889255582801</c:v>
                </c:pt>
                <c:pt idx="493">
                  <c:v>0.29857902736230502</c:v>
                </c:pt>
                <c:pt idx="494">
                  <c:v>0.29870146925512298</c:v>
                </c:pt>
                <c:pt idx="495">
                  <c:v>0.29896054707063002</c:v>
                </c:pt>
                <c:pt idx="496">
                  <c:v>0.29919001515792298</c:v>
                </c:pt>
                <c:pt idx="497">
                  <c:v>0.29947362194161098</c:v>
                </c:pt>
                <c:pt idx="498">
                  <c:v>0.299862079072441</c:v>
                </c:pt>
                <c:pt idx="499">
                  <c:v>0.30035159822104895</c:v>
                </c:pt>
                <c:pt idx="500">
                  <c:v>0.30080953548910105</c:v>
                </c:pt>
                <c:pt idx="501">
                  <c:v>0.30101481771271199</c:v>
                </c:pt>
                <c:pt idx="502">
                  <c:v>0.30126747275715404</c:v>
                </c:pt>
                <c:pt idx="503">
                  <c:v>0.30154223511798495</c:v>
                </c:pt>
                <c:pt idx="504">
                  <c:v>0.30171277727298496</c:v>
                </c:pt>
                <c:pt idx="505">
                  <c:v>0.30194621755700801</c:v>
                </c:pt>
                <c:pt idx="506">
                  <c:v>0.30212018353214898</c:v>
                </c:pt>
                <c:pt idx="507">
                  <c:v>0.30237072891179295</c:v>
                </c:pt>
                <c:pt idx="508">
                  <c:v>0.30247848729005</c:v>
                </c:pt>
                <c:pt idx="509">
                  <c:v>0.30254210368203305</c:v>
                </c:pt>
                <c:pt idx="510">
                  <c:v>0.30268030054012995</c:v>
                </c:pt>
                <c:pt idx="511">
                  <c:v>0.30279589664766304</c:v>
                </c:pt>
                <c:pt idx="512">
                  <c:v>0.30292250374021701</c:v>
                </c:pt>
                <c:pt idx="513">
                  <c:v>0.30306900399038905</c:v>
                </c:pt>
                <c:pt idx="514">
                  <c:v>0.30336041478247799</c:v>
                </c:pt>
                <c:pt idx="515">
                  <c:v>0.30342510342204598</c:v>
                </c:pt>
                <c:pt idx="516">
                  <c:v>0.303602658675174</c:v>
                </c:pt>
                <c:pt idx="517">
                  <c:v>0.30384023260541704</c:v>
                </c:pt>
                <c:pt idx="518">
                  <c:v>0.30402278941497096</c:v>
                </c:pt>
                <c:pt idx="519">
                  <c:v>0.30420284544631304</c:v>
                </c:pt>
                <c:pt idx="520">
                  <c:v>0.30448293260617898</c:v>
                </c:pt>
                <c:pt idx="521">
                  <c:v>0.30473756773604499</c:v>
                </c:pt>
                <c:pt idx="522">
                  <c:v>0.30500309447450002</c:v>
                </c:pt>
                <c:pt idx="523">
                  <c:v>0.30519065284047997</c:v>
                </c:pt>
                <c:pt idx="524">
                  <c:v>0.30550825167354201</c:v>
                </c:pt>
                <c:pt idx="525">
                  <c:v>0.30589337151835605</c:v>
                </c:pt>
                <c:pt idx="526">
                  <c:v>0.30622597502069604</c:v>
                </c:pt>
                <c:pt idx="527">
                  <c:v>0.30636013348306301</c:v>
                </c:pt>
                <c:pt idx="528">
                  <c:v>0.30675048246341496</c:v>
                </c:pt>
                <c:pt idx="529">
                  <c:v>0.30702007959242505</c:v>
                </c:pt>
                <c:pt idx="530">
                  <c:v>0.30719714934548104</c:v>
                </c:pt>
                <c:pt idx="531">
                  <c:v>0.30764215359329405</c:v>
                </c:pt>
                <c:pt idx="532">
                  <c:v>0.30791424313678994</c:v>
                </c:pt>
                <c:pt idx="533">
                  <c:v>0.308102183635247</c:v>
                </c:pt>
                <c:pt idx="534">
                  <c:v>0.30829784771583302</c:v>
                </c:pt>
                <c:pt idx="535">
                  <c:v>0.30839825428350298</c:v>
                </c:pt>
                <c:pt idx="536">
                  <c:v>0.30862766227940996</c:v>
                </c:pt>
                <c:pt idx="537">
                  <c:v>0.30878958244467403</c:v>
                </c:pt>
                <c:pt idx="538">
                  <c:v>0.30896979936100299</c:v>
                </c:pt>
                <c:pt idx="539">
                  <c:v>0.30921545189650301</c:v>
                </c:pt>
                <c:pt idx="540">
                  <c:v>0.30934568035791699</c:v>
                </c:pt>
                <c:pt idx="541">
                  <c:v>0.30955164254800804</c:v>
                </c:pt>
                <c:pt idx="542">
                  <c:v>0.30983484055938204</c:v>
                </c:pt>
                <c:pt idx="543">
                  <c:v>0.30996871598294096</c:v>
                </c:pt>
                <c:pt idx="544">
                  <c:v>0.310175357059854</c:v>
                </c:pt>
                <c:pt idx="545">
                  <c:v>0.31033542692218197</c:v>
                </c:pt>
                <c:pt idx="546">
                  <c:v>0.31053876372495304</c:v>
                </c:pt>
                <c:pt idx="547">
                  <c:v>0.31058058476949402</c:v>
                </c:pt>
                <c:pt idx="548">
                  <c:v>0.31072479526791297</c:v>
                </c:pt>
                <c:pt idx="549">
                  <c:v>0.31079834262210704</c:v>
                </c:pt>
                <c:pt idx="550">
                  <c:v>0.31139239497479398</c:v>
                </c:pt>
                <c:pt idx="551">
                  <c:v>0.31170835006598996</c:v>
                </c:pt>
                <c:pt idx="552">
                  <c:v>0.31208777098546603</c:v>
                </c:pt>
                <c:pt idx="553">
                  <c:v>0.31229741997638105</c:v>
                </c:pt>
                <c:pt idx="554">
                  <c:v>0.31264896245652196</c:v>
                </c:pt>
                <c:pt idx="555">
                  <c:v>0.31280223267818696</c:v>
                </c:pt>
                <c:pt idx="556">
                  <c:v>0.31304156588909204</c:v>
                </c:pt>
                <c:pt idx="557">
                  <c:v>0.31342014549351405</c:v>
                </c:pt>
                <c:pt idx="558">
                  <c:v>0.31368220673215697</c:v>
                </c:pt>
                <c:pt idx="559">
                  <c:v>0.31412037270967896</c:v>
                </c:pt>
                <c:pt idx="560">
                  <c:v>0.31422355866316798</c:v>
                </c:pt>
                <c:pt idx="561">
                  <c:v>0.31439290693839195</c:v>
                </c:pt>
                <c:pt idx="562">
                  <c:v>0.31457439090502703</c:v>
                </c:pt>
                <c:pt idx="563">
                  <c:v>0.31466854808758404</c:v>
                </c:pt>
                <c:pt idx="564">
                  <c:v>0.31475496632363098</c:v>
                </c:pt>
                <c:pt idx="565">
                  <c:v>0.31489182723975195</c:v>
                </c:pt>
                <c:pt idx="566">
                  <c:v>0.315703838771064</c:v>
                </c:pt>
                <c:pt idx="567">
                  <c:v>0.31580688775696197</c:v>
                </c:pt>
                <c:pt idx="568">
                  <c:v>0.31572219124289302</c:v>
                </c:pt>
                <c:pt idx="569">
                  <c:v>0.31563446985332</c:v>
                </c:pt>
                <c:pt idx="570">
                  <c:v>0.31573461505751599</c:v>
                </c:pt>
                <c:pt idx="571">
                  <c:v>0.31600042193802103</c:v>
                </c:pt>
                <c:pt idx="572">
                  <c:v>0.31641601456327395</c:v>
                </c:pt>
                <c:pt idx="573">
                  <c:v>0.31652379509997897</c:v>
                </c:pt>
                <c:pt idx="574">
                  <c:v>0.31683459187345997</c:v>
                </c:pt>
                <c:pt idx="575">
                  <c:v>0.31710577729345701</c:v>
                </c:pt>
                <c:pt idx="576">
                  <c:v>0.31751407893704797</c:v>
                </c:pt>
                <c:pt idx="577">
                  <c:v>0.31777917030266301</c:v>
                </c:pt>
                <c:pt idx="578">
                  <c:v>0.31795285085255098</c:v>
                </c:pt>
                <c:pt idx="579">
                  <c:v>0.31813902048188003</c:v>
                </c:pt>
                <c:pt idx="580">
                  <c:v>0.31828001553539997</c:v>
                </c:pt>
                <c:pt idx="581">
                  <c:v>0.31852616849894599</c:v>
                </c:pt>
                <c:pt idx="582">
                  <c:v>0.31880351289237996</c:v>
                </c:pt>
                <c:pt idx="583">
                  <c:v>0.31892551118387102</c:v>
                </c:pt>
                <c:pt idx="584">
                  <c:v>0.319397591529201</c:v>
                </c:pt>
                <c:pt idx="585">
                  <c:v>0.31973789469984004</c:v>
                </c:pt>
                <c:pt idx="586">
                  <c:v>0.319532187419858</c:v>
                </c:pt>
                <c:pt idx="587">
                  <c:v>0.31956677602098504</c:v>
                </c:pt>
                <c:pt idx="588">
                  <c:v>0.31992656897270499</c:v>
                </c:pt>
                <c:pt idx="589">
                  <c:v>0.32047768163159596</c:v>
                </c:pt>
                <c:pt idx="590">
                  <c:v>0.32081402244547697</c:v>
                </c:pt>
                <c:pt idx="591">
                  <c:v>0.32110984026973399</c:v>
                </c:pt>
                <c:pt idx="592">
                  <c:v>0.321555593155602</c:v>
                </c:pt>
                <c:pt idx="593">
                  <c:v>0.32171066620071398</c:v>
                </c:pt>
                <c:pt idx="594">
                  <c:v>0.32186954440478699</c:v>
                </c:pt>
                <c:pt idx="595">
                  <c:v>0.32201620120854602</c:v>
                </c:pt>
                <c:pt idx="596">
                  <c:v>0.32216285801230604</c:v>
                </c:pt>
                <c:pt idx="597">
                  <c:v>0.32224637091444797</c:v>
                </c:pt>
                <c:pt idx="598">
                  <c:v>0.32242969191914705</c:v>
                </c:pt>
                <c:pt idx="599">
                  <c:v>0.32262523432416002</c:v>
                </c:pt>
                <c:pt idx="600">
                  <c:v>0.32278363523164399</c:v>
                </c:pt>
                <c:pt idx="601">
                  <c:v>0.32309287482077897</c:v>
                </c:pt>
                <c:pt idx="602">
                  <c:v>0.32332571404083299</c:v>
                </c:pt>
                <c:pt idx="603">
                  <c:v>0.32357711479711304</c:v>
                </c:pt>
                <c:pt idx="604">
                  <c:v>0.32374564632763703</c:v>
                </c:pt>
                <c:pt idx="605">
                  <c:v>0.32394002084724305</c:v>
                </c:pt>
                <c:pt idx="606">
                  <c:v>0.32409247145085396</c:v>
                </c:pt>
                <c:pt idx="607">
                  <c:v>0.32426207274737195</c:v>
                </c:pt>
                <c:pt idx="608">
                  <c:v>0.32437831633262604</c:v>
                </c:pt>
                <c:pt idx="609">
                  <c:v>0.32452886130369196</c:v>
                </c:pt>
                <c:pt idx="610">
                  <c:v>0.32486806389672795</c:v>
                </c:pt>
                <c:pt idx="611">
                  <c:v>0.32499833944561596</c:v>
                </c:pt>
                <c:pt idx="612">
                  <c:v>0.32517677636904097</c:v>
                </c:pt>
                <c:pt idx="613">
                  <c:v>0.32524883684321704</c:v>
                </c:pt>
                <c:pt idx="614">
                  <c:v>0.32542984109499495</c:v>
                </c:pt>
                <c:pt idx="615">
                  <c:v>0.32573496396898105</c:v>
                </c:pt>
                <c:pt idx="616">
                  <c:v>0.32613207241527098</c:v>
                </c:pt>
                <c:pt idx="617">
                  <c:v>0.32693061515780597</c:v>
                </c:pt>
                <c:pt idx="618">
                  <c:v>0.327516287180038</c:v>
                </c:pt>
                <c:pt idx="619">
                  <c:v>0.32737507320997705</c:v>
                </c:pt>
                <c:pt idx="620">
                  <c:v>0.32750814414110196</c:v>
                </c:pt>
                <c:pt idx="621">
                  <c:v>0.32771086313411901</c:v>
                </c:pt>
                <c:pt idx="622">
                  <c:v>0.32788107059051896</c:v>
                </c:pt>
                <c:pt idx="623">
                  <c:v>0.32802920122241497</c:v>
                </c:pt>
                <c:pt idx="624">
                  <c:v>0.32809908913017805</c:v>
                </c:pt>
                <c:pt idx="625">
                  <c:v>0.32829415834987297</c:v>
                </c:pt>
                <c:pt idx="626">
                  <c:v>0.32844332892964001</c:v>
                </c:pt>
                <c:pt idx="627">
                  <c:v>0.32854851331280899</c:v>
                </c:pt>
                <c:pt idx="628">
                  <c:v>0.328695771449245</c:v>
                </c:pt>
                <c:pt idx="629">
                  <c:v>0.32883346736902996</c:v>
                </c:pt>
                <c:pt idx="630">
                  <c:v>0.32898843724217997</c:v>
                </c:pt>
                <c:pt idx="631">
                  <c:v>0.32916274431889903</c:v>
                </c:pt>
                <c:pt idx="632">
                  <c:v>0.32924088197398105</c:v>
                </c:pt>
                <c:pt idx="633">
                  <c:v>0.32936510081026404</c:v>
                </c:pt>
                <c:pt idx="634">
                  <c:v>0.32954141141660098</c:v>
                </c:pt>
                <c:pt idx="635">
                  <c:v>0.32973375025987794</c:v>
                </c:pt>
                <c:pt idx="636">
                  <c:v>0.32994206328832099</c:v>
                </c:pt>
                <c:pt idx="637">
                  <c:v>0.33014073913851705</c:v>
                </c:pt>
                <c:pt idx="638">
                  <c:v>0.33076728157088298</c:v>
                </c:pt>
                <c:pt idx="639">
                  <c:v>0.33103709803010894</c:v>
                </c:pt>
                <c:pt idx="640">
                  <c:v>0.33107218410681205</c:v>
                </c:pt>
                <c:pt idx="641">
                  <c:v>0.33119923191489997</c:v>
                </c:pt>
                <c:pt idx="642">
                  <c:v>0.33129175293386204</c:v>
                </c:pt>
                <c:pt idx="643">
                  <c:v>0.33150724507685903</c:v>
                </c:pt>
                <c:pt idx="644">
                  <c:v>0.33162746700926804</c:v>
                </c:pt>
                <c:pt idx="645">
                  <c:v>0.33184295915226603</c:v>
                </c:pt>
                <c:pt idx="646">
                  <c:v>0.33208567135543199</c:v>
                </c:pt>
                <c:pt idx="647">
                  <c:v>0.33244323325012104</c:v>
                </c:pt>
                <c:pt idx="648">
                  <c:v>0.33284375922548504</c:v>
                </c:pt>
                <c:pt idx="649">
                  <c:v>0.33307229463495902</c:v>
                </c:pt>
                <c:pt idx="650">
                  <c:v>0.33330083004443201</c:v>
                </c:pt>
                <c:pt idx="651">
                  <c:v>0.33354409475873004</c:v>
                </c:pt>
                <c:pt idx="652">
                  <c:v>0.33387879777039697</c:v>
                </c:pt>
                <c:pt idx="653">
                  <c:v>0.33403207298134696</c:v>
                </c:pt>
                <c:pt idx="654">
                  <c:v>0.33436990405854194</c:v>
                </c:pt>
                <c:pt idx="655">
                  <c:v>0.33470927592827504</c:v>
                </c:pt>
                <c:pt idx="656">
                  <c:v>0.33485506756559302</c:v>
                </c:pt>
                <c:pt idx="657">
                  <c:v>0.33508590432468</c:v>
                </c:pt>
                <c:pt idx="658">
                  <c:v>0.33515588213581904</c:v>
                </c:pt>
                <c:pt idx="659">
                  <c:v>0.33518450363728602</c:v>
                </c:pt>
                <c:pt idx="660">
                  <c:v>0.33520964414533105</c:v>
                </c:pt>
                <c:pt idx="661">
                  <c:v>0.33523517143042203</c:v>
                </c:pt>
                <c:pt idx="662">
                  <c:v>0.33525623924487002</c:v>
                </c:pt>
                <c:pt idx="663">
                  <c:v>0.33534074348227305</c:v>
                </c:pt>
                <c:pt idx="664">
                  <c:v>0.33544160084089303</c:v>
                </c:pt>
                <c:pt idx="665">
                  <c:v>0.33551430680619299</c:v>
                </c:pt>
                <c:pt idx="666">
                  <c:v>0.33564555683276798</c:v>
                </c:pt>
                <c:pt idx="667">
                  <c:v>0.33575874120188498</c:v>
                </c:pt>
                <c:pt idx="668">
                  <c:v>0.33580020478265105</c:v>
                </c:pt>
                <c:pt idx="669">
                  <c:v>0.33606498634906101</c:v>
                </c:pt>
                <c:pt idx="670">
                  <c:v>0.33655638563469803</c:v>
                </c:pt>
                <c:pt idx="671">
                  <c:v>0.33702383537015002</c:v>
                </c:pt>
                <c:pt idx="672">
                  <c:v>0.33732363197346205</c:v>
                </c:pt>
                <c:pt idx="673">
                  <c:v>0.33762717603431502</c:v>
                </c:pt>
                <c:pt idx="674">
                  <c:v>0.33811059805715504</c:v>
                </c:pt>
                <c:pt idx="675">
                  <c:v>0.33841662696894803</c:v>
                </c:pt>
                <c:pt idx="676">
                  <c:v>0.33858554429021004</c:v>
                </c:pt>
                <c:pt idx="677">
                  <c:v>0.33897437595157498</c:v>
                </c:pt>
                <c:pt idx="678">
                  <c:v>0.339137282832639</c:v>
                </c:pt>
                <c:pt idx="679">
                  <c:v>0.33923145143813405</c:v>
                </c:pt>
                <c:pt idx="680">
                  <c:v>0.33934888205097602</c:v>
                </c:pt>
                <c:pt idx="681">
                  <c:v>0.33947710770949002</c:v>
                </c:pt>
                <c:pt idx="682">
                  <c:v>0.33959633563381297</c:v>
                </c:pt>
                <c:pt idx="683">
                  <c:v>0.33969942989862301</c:v>
                </c:pt>
                <c:pt idx="684">
                  <c:v>0.33987086755246598</c:v>
                </c:pt>
                <c:pt idx="685">
                  <c:v>0.34000755433052898</c:v>
                </c:pt>
                <c:pt idx="686">
                  <c:v>0.34007821444461295</c:v>
                </c:pt>
                <c:pt idx="687">
                  <c:v>0.34017667525932005</c:v>
                </c:pt>
                <c:pt idx="688">
                  <c:v>0.34026239408624104</c:v>
                </c:pt>
                <c:pt idx="689">
                  <c:v>0.34033768765042804</c:v>
                </c:pt>
                <c:pt idx="690">
                  <c:v>0.34046971169101703</c:v>
                </c:pt>
                <c:pt idx="691">
                  <c:v>0.341619948379977</c:v>
                </c:pt>
                <c:pt idx="692">
                  <c:v>0.34177408136340504</c:v>
                </c:pt>
                <c:pt idx="693">
                  <c:v>0.34195992154648203</c:v>
                </c:pt>
                <c:pt idx="694">
                  <c:v>0.34225600590596195</c:v>
                </c:pt>
                <c:pt idx="695">
                  <c:v>0.34257257224152404</c:v>
                </c:pt>
                <c:pt idx="696">
                  <c:v>0.34268123344351098</c:v>
                </c:pt>
                <c:pt idx="697">
                  <c:v>0.34285640862870803</c:v>
                </c:pt>
                <c:pt idx="698">
                  <c:v>0.34290396189783301</c:v>
                </c:pt>
                <c:pt idx="699">
                  <c:v>0.34295357888620004</c:v>
                </c:pt>
                <c:pt idx="700">
                  <c:v>0.34305074914369205</c:v>
                </c:pt>
                <c:pt idx="701">
                  <c:v>0.343204523434674</c:v>
                </c:pt>
                <c:pt idx="702">
                  <c:v>0.34334131651560795</c:v>
                </c:pt>
                <c:pt idx="703">
                  <c:v>0.34344792077868203</c:v>
                </c:pt>
                <c:pt idx="704">
                  <c:v>0.34359603466631505</c:v>
                </c:pt>
                <c:pt idx="705">
                  <c:v>0.34369697852603898</c:v>
                </c:pt>
                <c:pt idx="706">
                  <c:v>0.34380263938855404</c:v>
                </c:pt>
                <c:pt idx="707">
                  <c:v>0.34393079071957799</c:v>
                </c:pt>
                <c:pt idx="708">
                  <c:v>0.34464483814022995</c:v>
                </c:pt>
                <c:pt idx="709">
                  <c:v>0.345196387237519</c:v>
                </c:pt>
                <c:pt idx="710">
                  <c:v>0.345977948098105</c:v>
                </c:pt>
                <c:pt idx="711">
                  <c:v>0.34640287439123696</c:v>
                </c:pt>
                <c:pt idx="712">
                  <c:v>0.34607092373850001</c:v>
                </c:pt>
                <c:pt idx="713">
                  <c:v>0.34617709194885804</c:v>
                </c:pt>
                <c:pt idx="714">
                  <c:v>0.34626483171266897</c:v>
                </c:pt>
                <c:pt idx="715">
                  <c:v>0.34636579253678001</c:v>
                </c:pt>
                <c:pt idx="716">
                  <c:v>0.34646795527546403</c:v>
                </c:pt>
                <c:pt idx="717">
                  <c:v>0.34654607972269302</c:v>
                </c:pt>
                <c:pt idx="718">
                  <c:v>0.34658628345554798</c:v>
                </c:pt>
                <c:pt idx="719">
                  <c:v>0.34663510986710899</c:v>
                </c:pt>
                <c:pt idx="720">
                  <c:v>0.34672200432836398</c:v>
                </c:pt>
                <c:pt idx="721">
                  <c:v>0.34676007237805595</c:v>
                </c:pt>
                <c:pt idx="722">
                  <c:v>0.34682213985038002</c:v>
                </c:pt>
                <c:pt idx="723">
                  <c:v>0.346886690021598</c:v>
                </c:pt>
                <c:pt idx="724">
                  <c:v>0.34694130939724299</c:v>
                </c:pt>
                <c:pt idx="725">
                  <c:v>0.34699592877288898</c:v>
                </c:pt>
                <c:pt idx="726">
                  <c:v>0.34703896222036701</c:v>
                </c:pt>
                <c:pt idx="727">
                  <c:v>0.34710847778937004</c:v>
                </c:pt>
                <c:pt idx="728">
                  <c:v>0.34721975152937401</c:v>
                </c:pt>
                <c:pt idx="729">
                  <c:v>0.34818157802596394</c:v>
                </c:pt>
                <c:pt idx="730">
                  <c:v>0.34934644108382895</c:v>
                </c:pt>
                <c:pt idx="731">
                  <c:v>0.34985038093354304</c:v>
                </c:pt>
                <c:pt idx="732">
                  <c:v>0.34998587994533803</c:v>
                </c:pt>
                <c:pt idx="733">
                  <c:v>0.35003668245949804</c:v>
                </c:pt>
                <c:pt idx="734">
                  <c:v>0.35012801431005902</c:v>
                </c:pt>
                <c:pt idx="735">
                  <c:v>0.35019092145202801</c:v>
                </c:pt>
                <c:pt idx="736">
                  <c:v>0.35023904539171202</c:v>
                </c:pt>
                <c:pt idx="737">
                  <c:v>0.35029608215157704</c:v>
                </c:pt>
                <c:pt idx="738">
                  <c:v>0.35034326070603306</c:v>
                </c:pt>
                <c:pt idx="739">
                  <c:v>0.35039824065297498</c:v>
                </c:pt>
                <c:pt idx="740">
                  <c:v>0.35051930008832999</c:v>
                </c:pt>
                <c:pt idx="741">
                  <c:v>0.35060943225206598</c:v>
                </c:pt>
                <c:pt idx="742">
                  <c:v>0.35069111452545199</c:v>
                </c:pt>
                <c:pt idx="743">
                  <c:v>0.35146818796357204</c:v>
                </c:pt>
                <c:pt idx="744">
                  <c:v>0.35216298656419498</c:v>
                </c:pt>
                <c:pt idx="745">
                  <c:v>0.352920865028166</c:v>
                </c:pt>
                <c:pt idx="746">
                  <c:v>0.35327429406088096</c:v>
                </c:pt>
                <c:pt idx="747">
                  <c:v>0.35242448785025804</c:v>
                </c:pt>
                <c:pt idx="748">
                  <c:v>0.35225127680107804</c:v>
                </c:pt>
                <c:pt idx="749">
                  <c:v>0.35252954690467797</c:v>
                </c:pt>
                <c:pt idx="750">
                  <c:v>0.35287052576401901</c:v>
                </c:pt>
                <c:pt idx="751">
                  <c:v>0.353068813559683</c:v>
                </c:pt>
                <c:pt idx="752">
                  <c:v>0.35325804462145804</c:v>
                </c:pt>
                <c:pt idx="753">
                  <c:v>0.353538096973261</c:v>
                </c:pt>
                <c:pt idx="754">
                  <c:v>0.35376350496373499</c:v>
                </c:pt>
                <c:pt idx="755">
                  <c:v>0.35386536551294501</c:v>
                </c:pt>
                <c:pt idx="756">
                  <c:v>0.35388885991082097</c:v>
                </c:pt>
                <c:pt idx="757">
                  <c:v>0.35392047055523501</c:v>
                </c:pt>
                <c:pt idx="758">
                  <c:v>0.35397685711013704</c:v>
                </c:pt>
                <c:pt idx="759">
                  <c:v>0.35401530248847901</c:v>
                </c:pt>
                <c:pt idx="760">
                  <c:v>0.35403708820287305</c:v>
                </c:pt>
                <c:pt idx="761">
                  <c:v>0.35408236831514195</c:v>
                </c:pt>
                <c:pt idx="762">
                  <c:v>0.35434451799785305</c:v>
                </c:pt>
                <c:pt idx="763">
                  <c:v>0.35483428710389797</c:v>
                </c:pt>
                <c:pt idx="764">
                  <c:v>0.35515502085476003</c:v>
                </c:pt>
                <c:pt idx="765">
                  <c:v>0.35544472971599395</c:v>
                </c:pt>
                <c:pt idx="766">
                  <c:v>0.35629479685703902</c:v>
                </c:pt>
                <c:pt idx="767">
                  <c:v>0.35696588029395504</c:v>
                </c:pt>
                <c:pt idx="768">
                  <c:v>0.356440199705363</c:v>
                </c:pt>
                <c:pt idx="769">
                  <c:v>0.35681734025871403</c:v>
                </c:pt>
                <c:pt idx="770">
                  <c:v>0.35738154055701099</c:v>
                </c:pt>
                <c:pt idx="771">
                  <c:v>0.35741624559493701</c:v>
                </c:pt>
                <c:pt idx="772">
                  <c:v>0.35744192463651303</c:v>
                </c:pt>
                <c:pt idx="773">
                  <c:v>0.35748455184552896</c:v>
                </c:pt>
                <c:pt idx="774">
                  <c:v>0.35750971730627301</c:v>
                </c:pt>
                <c:pt idx="775">
                  <c:v>0.35753873462325403</c:v>
                </c:pt>
                <c:pt idx="776">
                  <c:v>0.35755542600027901</c:v>
                </c:pt>
                <c:pt idx="777">
                  <c:v>0.35757776676645003</c:v>
                </c:pt>
                <c:pt idx="778">
                  <c:v>0.35759445814347401</c:v>
                </c:pt>
                <c:pt idx="779">
                  <c:v>0.35771606036659898</c:v>
                </c:pt>
                <c:pt idx="780">
                  <c:v>0.35839586053190498</c:v>
                </c:pt>
                <c:pt idx="781">
                  <c:v>0.35885126064264194</c:v>
                </c:pt>
                <c:pt idx="782">
                  <c:v>0.359511260803132</c:v>
                </c:pt>
                <c:pt idx="783">
                  <c:v>0.36003014642615006</c:v>
                </c:pt>
                <c:pt idx="784">
                  <c:v>0.36037638245894799</c:v>
                </c:pt>
                <c:pt idx="785">
                  <c:v>0.36049718614306703</c:v>
                </c:pt>
                <c:pt idx="786">
                  <c:v>0.36063022311165305</c:v>
                </c:pt>
                <c:pt idx="787">
                  <c:v>0.36075561427744696</c:v>
                </c:pt>
                <c:pt idx="788">
                  <c:v>0.36079398112178895</c:v>
                </c:pt>
                <c:pt idx="789">
                  <c:v>0.36078419070682</c:v>
                </c:pt>
                <c:pt idx="790">
                  <c:v>0.36077131418278496</c:v>
                </c:pt>
                <c:pt idx="791">
                  <c:v>0.36075801198853397</c:v>
                </c:pt>
                <c:pt idx="792">
                  <c:v>0.36075258469327998</c:v>
                </c:pt>
                <c:pt idx="793">
                  <c:v>0.36085196717375201</c:v>
                </c:pt>
                <c:pt idx="794">
                  <c:v>0.360976941928001</c:v>
                </c:pt>
                <c:pt idx="795">
                  <c:v>0.36123904929208595</c:v>
                </c:pt>
                <c:pt idx="796">
                  <c:v>0.36175671133615395</c:v>
                </c:pt>
                <c:pt idx="797">
                  <c:v>0.36198933162177904</c:v>
                </c:pt>
                <c:pt idx="798">
                  <c:v>0.36239559803611099</c:v>
                </c:pt>
                <c:pt idx="799">
                  <c:v>0.36293291813248496</c:v>
                </c:pt>
                <c:pt idx="800">
                  <c:v>0.36329986844220297</c:v>
                </c:pt>
                <c:pt idx="801">
                  <c:v>0.36353248872782895</c:v>
                </c:pt>
                <c:pt idx="802">
                  <c:v>0.36378687886279704</c:v>
                </c:pt>
                <c:pt idx="803">
                  <c:v>0.36396452424210302</c:v>
                </c:pt>
                <c:pt idx="804">
                  <c:v>0.36414790011751497</c:v>
                </c:pt>
                <c:pt idx="805">
                  <c:v>0.36437866897888005</c:v>
                </c:pt>
                <c:pt idx="806">
                  <c:v>0.36440450532783997</c:v>
                </c:pt>
                <c:pt idx="807">
                  <c:v>0.36445495482306201</c:v>
                </c:pt>
                <c:pt idx="808">
                  <c:v>0.36449998573075604</c:v>
                </c:pt>
                <c:pt idx="809">
                  <c:v>0.36452571398303901</c:v>
                </c:pt>
                <c:pt idx="810">
                  <c:v>0.364568022664571</c:v>
                </c:pt>
                <c:pt idx="811">
                  <c:v>0.36461592878068005</c:v>
                </c:pt>
                <c:pt idx="812">
                  <c:v>0.36464389695954302</c:v>
                </c:pt>
                <c:pt idx="813">
                  <c:v>0.36465927945791798</c:v>
                </c:pt>
                <c:pt idx="814">
                  <c:v>0.364688211493438</c:v>
                </c:pt>
                <c:pt idx="815">
                  <c:v>0.36470682536198495</c:v>
                </c:pt>
                <c:pt idx="816">
                  <c:v>0.36473479354084803</c:v>
                </c:pt>
                <c:pt idx="817">
                  <c:v>0.364769753764427</c:v>
                </c:pt>
                <c:pt idx="818">
                  <c:v>0.36484386943841296</c:v>
                </c:pt>
                <c:pt idx="819">
                  <c:v>0.36486251489098798</c:v>
                </c:pt>
                <c:pt idx="820">
                  <c:v>0.36575714196601306</c:v>
                </c:pt>
                <c:pt idx="821">
                  <c:v>0.36681102971256496</c:v>
                </c:pt>
                <c:pt idx="822">
                  <c:v>0.36720177945420196</c:v>
                </c:pt>
                <c:pt idx="823">
                  <c:v>0.36732647535253005</c:v>
                </c:pt>
                <c:pt idx="824">
                  <c:v>0.36756245898807505</c:v>
                </c:pt>
                <c:pt idx="825">
                  <c:v>0.36766302019640396</c:v>
                </c:pt>
                <c:pt idx="826">
                  <c:v>0.36774952252011395</c:v>
                </c:pt>
                <c:pt idx="827">
                  <c:v>0.36786912402062399</c:v>
                </c:pt>
                <c:pt idx="828">
                  <c:v>0.36805182911673495</c:v>
                </c:pt>
                <c:pt idx="829">
                  <c:v>0.368141667534161</c:v>
                </c:pt>
                <c:pt idx="830">
                  <c:v>0.36822939912631603</c:v>
                </c:pt>
                <c:pt idx="831">
                  <c:v>0.36843832092364104</c:v>
                </c:pt>
                <c:pt idx="832">
                  <c:v>0.36854011259118602</c:v>
                </c:pt>
                <c:pt idx="833">
                  <c:v>0.36864295365736499</c:v>
                </c:pt>
                <c:pt idx="834">
                  <c:v>0.36871536216314504</c:v>
                </c:pt>
                <c:pt idx="835">
                  <c:v>0.368535324616028</c:v>
                </c:pt>
                <c:pt idx="836">
                  <c:v>0.36854211718832997</c:v>
                </c:pt>
                <c:pt idx="837">
                  <c:v>0.36855394129566998</c:v>
                </c:pt>
                <c:pt idx="838">
                  <c:v>0.36857117430317698</c:v>
                </c:pt>
                <c:pt idx="839">
                  <c:v>0.36857960212436702</c:v>
                </c:pt>
                <c:pt idx="840">
                  <c:v>0.368586143119917</c:v>
                </c:pt>
                <c:pt idx="841">
                  <c:v>0.36859884774589002</c:v>
                </c:pt>
                <c:pt idx="842">
                  <c:v>0.36860400764071399</c:v>
                </c:pt>
                <c:pt idx="843">
                  <c:v>0.368612337309425</c:v>
                </c:pt>
                <c:pt idx="844">
                  <c:v>0.36861821915578796</c:v>
                </c:pt>
                <c:pt idx="845">
                  <c:v>0.36862287332569899</c:v>
                </c:pt>
                <c:pt idx="846">
                  <c:v>0.36999180514599905</c:v>
                </c:pt>
                <c:pt idx="847">
                  <c:v>0.37113846112062099</c:v>
                </c:pt>
                <c:pt idx="848">
                  <c:v>0.37131381963915699</c:v>
                </c:pt>
                <c:pt idx="849">
                  <c:v>0.37146273873229296</c:v>
                </c:pt>
                <c:pt idx="850">
                  <c:v>0.37177175129928897</c:v>
                </c:pt>
                <c:pt idx="851">
                  <c:v>0.37179683163963795</c:v>
                </c:pt>
                <c:pt idx="852">
                  <c:v>0.37185535814165405</c:v>
                </c:pt>
                <c:pt idx="853">
                  <c:v>0.37189376615860203</c:v>
                </c:pt>
                <c:pt idx="854">
                  <c:v>0.37194924440530497</c:v>
                </c:pt>
                <c:pt idx="855">
                  <c:v>0.37197180149462405</c:v>
                </c:pt>
                <c:pt idx="856">
                  <c:v>0.37205227543489605</c:v>
                </c:pt>
                <c:pt idx="857">
                  <c:v>0.37211567914541399</c:v>
                </c:pt>
                <c:pt idx="858">
                  <c:v>0.37217717069022505</c:v>
                </c:pt>
                <c:pt idx="859">
                  <c:v>0.37229832745398095</c:v>
                </c:pt>
                <c:pt idx="860">
                  <c:v>0.37285110518862696</c:v>
                </c:pt>
                <c:pt idx="861">
                  <c:v>0.37333194609478904</c:v>
                </c:pt>
                <c:pt idx="862">
                  <c:v>0.37382414544755505</c:v>
                </c:pt>
                <c:pt idx="863">
                  <c:v>0.37416868499449096</c:v>
                </c:pt>
                <c:pt idx="864">
                  <c:v>0.37457758907217398</c:v>
                </c:pt>
                <c:pt idx="865">
                  <c:v>0.37276557022228796</c:v>
                </c:pt>
                <c:pt idx="866">
                  <c:v>0.37410003903398703</c:v>
                </c:pt>
                <c:pt idx="867">
                  <c:v>0.37492567278532696</c:v>
                </c:pt>
                <c:pt idx="868">
                  <c:v>0.37499980795335297</c:v>
                </c:pt>
                <c:pt idx="869">
                  <c:v>0.37499532158278304</c:v>
                </c:pt>
                <c:pt idx="870">
                  <c:v>0.37512405154388295</c:v>
                </c:pt>
                <c:pt idx="871">
                  <c:v>0.37524242392190699</c:v>
                </c:pt>
                <c:pt idx="872">
                  <c:v>0.37542886041729295</c:v>
                </c:pt>
                <c:pt idx="873">
                  <c:v>0.37557238692564598</c:v>
                </c:pt>
                <c:pt idx="874">
                  <c:v>0.375713938796717</c:v>
                </c:pt>
                <c:pt idx="875">
                  <c:v>0.37581017214590395</c:v>
                </c:pt>
                <c:pt idx="876">
                  <c:v>0.375961688482923</c:v>
                </c:pt>
                <c:pt idx="877">
                  <c:v>0.37609477715733197</c:v>
                </c:pt>
                <c:pt idx="878">
                  <c:v>0.37627495874729999</c:v>
                </c:pt>
                <c:pt idx="879">
                  <c:v>0.37644285522886201</c:v>
                </c:pt>
                <c:pt idx="880">
                  <c:v>0.37658618149360901</c:v>
                </c:pt>
                <c:pt idx="881">
                  <c:v>0.37691911455631399</c:v>
                </c:pt>
                <c:pt idx="882">
                  <c:v>0.37710747121175803</c:v>
                </c:pt>
                <c:pt idx="883">
                  <c:v>0.377587803698198</c:v>
                </c:pt>
                <c:pt idx="884">
                  <c:v>0.37802399489551897</c:v>
                </c:pt>
                <c:pt idx="885">
                  <c:v>0.37600411609678497</c:v>
                </c:pt>
                <c:pt idx="886">
                  <c:v>0.37735102636409701</c:v>
                </c:pt>
                <c:pt idx="887">
                  <c:v>0.37805940139357297</c:v>
                </c:pt>
                <c:pt idx="888">
                  <c:v>0.37824351982086801</c:v>
                </c:pt>
                <c:pt idx="889">
                  <c:v>0.37823512054917896</c:v>
                </c:pt>
                <c:pt idx="890">
                  <c:v>0.37868001736833601</c:v>
                </c:pt>
                <c:pt idx="891">
                  <c:v>0.37887041853155901</c:v>
                </c:pt>
                <c:pt idx="892">
                  <c:v>0.37896221957421505</c:v>
                </c:pt>
                <c:pt idx="893">
                  <c:v>0.37918613706665005</c:v>
                </c:pt>
                <c:pt idx="894">
                  <c:v>0.37924227985342296</c:v>
                </c:pt>
                <c:pt idx="895">
                  <c:v>0.37940933887747597</c:v>
                </c:pt>
                <c:pt idx="896">
                  <c:v>0.37955486453305498</c:v>
                </c:pt>
                <c:pt idx="897">
                  <c:v>0.38041527218828697</c:v>
                </c:pt>
                <c:pt idx="898">
                  <c:v>0.38020996289818698</c:v>
                </c:pt>
                <c:pt idx="899">
                  <c:v>0.37977653217464602</c:v>
                </c:pt>
                <c:pt idx="900">
                  <c:v>0.37966532297584099</c:v>
                </c:pt>
                <c:pt idx="901">
                  <c:v>0.37956504781798694</c:v>
                </c:pt>
                <c:pt idx="902">
                  <c:v>0.38086416721828398</c:v>
                </c:pt>
                <c:pt idx="903">
                  <c:v>0.38161057420622102</c:v>
                </c:pt>
                <c:pt idx="904">
                  <c:v>0.38183891887500099</c:v>
                </c:pt>
                <c:pt idx="905">
                  <c:v>0.38204368227079999</c:v>
                </c:pt>
                <c:pt idx="906">
                  <c:v>0.38213449688493695</c:v>
                </c:pt>
                <c:pt idx="907">
                  <c:v>0.38170386975015802</c:v>
                </c:pt>
                <c:pt idx="908">
                  <c:v>0.38193433156067202</c:v>
                </c:pt>
                <c:pt idx="909">
                  <c:v>0.382143503970927</c:v>
                </c:pt>
                <c:pt idx="910">
                  <c:v>0.382276731964867</c:v>
                </c:pt>
                <c:pt idx="911">
                  <c:v>0.38261913236906098</c:v>
                </c:pt>
                <c:pt idx="912">
                  <c:v>0.38288910191852099</c:v>
                </c:pt>
                <c:pt idx="913">
                  <c:v>0.38317882533745395</c:v>
                </c:pt>
                <c:pt idx="914">
                  <c:v>0.38328778000011599</c:v>
                </c:pt>
                <c:pt idx="915">
                  <c:v>0.38270457962144699</c:v>
                </c:pt>
                <c:pt idx="916">
                  <c:v>0.38274999985861002</c:v>
                </c:pt>
                <c:pt idx="917">
                  <c:v>0.38277680524447699</c:v>
                </c:pt>
                <c:pt idx="918">
                  <c:v>0.38281386469530099</c:v>
                </c:pt>
                <c:pt idx="919">
                  <c:v>0.38284605249129999</c:v>
                </c:pt>
                <c:pt idx="920">
                  <c:v>0.38305058988163199</c:v>
                </c:pt>
                <c:pt idx="921">
                  <c:v>0.38375196734513894</c:v>
                </c:pt>
                <c:pt idx="922">
                  <c:v>0.38418861917982805</c:v>
                </c:pt>
                <c:pt idx="923">
                  <c:v>0.385034406024511</c:v>
                </c:pt>
                <c:pt idx="924">
                  <c:v>0.38513639467267702</c:v>
                </c:pt>
                <c:pt idx="925">
                  <c:v>0.38476148260871801</c:v>
                </c:pt>
                <c:pt idx="926">
                  <c:v>0.38509754034301902</c:v>
                </c:pt>
                <c:pt idx="927">
                  <c:v>0.38540775460527399</c:v>
                </c:pt>
                <c:pt idx="928">
                  <c:v>0.38569773370909699</c:v>
                </c:pt>
                <c:pt idx="929">
                  <c:v>0.38581005613436803</c:v>
                </c:pt>
                <c:pt idx="930">
                  <c:v>0.38595728958370901</c:v>
                </c:pt>
                <c:pt idx="931">
                  <c:v>0.38600965206163196</c:v>
                </c:pt>
                <c:pt idx="932">
                  <c:v>0.38686179793987896</c:v>
                </c:pt>
                <c:pt idx="933">
                  <c:v>0.38709085456399805</c:v>
                </c:pt>
                <c:pt idx="934">
                  <c:v>0.38719373656144396</c:v>
                </c:pt>
                <c:pt idx="935">
                  <c:v>0.38744589233138205</c:v>
                </c:pt>
                <c:pt idx="936">
                  <c:v>0.38768449298150598</c:v>
                </c:pt>
                <c:pt idx="937">
                  <c:v>0.38783245587658899</c:v>
                </c:pt>
                <c:pt idx="938">
                  <c:v>0.38707312969348795</c:v>
                </c:pt>
                <c:pt idx="939">
                  <c:v>0.38668140738518397</c:v>
                </c:pt>
                <c:pt idx="940">
                  <c:v>0.38710807642053102</c:v>
                </c:pt>
                <c:pt idx="941">
                  <c:v>0.38796315426237005</c:v>
                </c:pt>
                <c:pt idx="942">
                  <c:v>0.38842080155800196</c:v>
                </c:pt>
                <c:pt idx="943">
                  <c:v>0.38858305372111202</c:v>
                </c:pt>
                <c:pt idx="944">
                  <c:v>0.38870060355378999</c:v>
                </c:pt>
                <c:pt idx="945">
                  <c:v>0.38899458128236197</c:v>
                </c:pt>
                <c:pt idx="946">
                  <c:v>0.38904496491855001</c:v>
                </c:pt>
                <c:pt idx="947">
                  <c:v>0.38911026923717795</c:v>
                </c:pt>
                <c:pt idx="948">
                  <c:v>0.38915335895279102</c:v>
                </c:pt>
                <c:pt idx="949">
                  <c:v>0.38919451180820697</c:v>
                </c:pt>
                <c:pt idx="950">
                  <c:v>0.38933099783413805</c:v>
                </c:pt>
                <c:pt idx="951">
                  <c:v>0.38937605781399098</c:v>
                </c:pt>
                <c:pt idx="952">
                  <c:v>0.38943025171951395</c:v>
                </c:pt>
                <c:pt idx="953">
                  <c:v>0.38996902684728296</c:v>
                </c:pt>
                <c:pt idx="954">
                  <c:v>0.39072076913437503</c:v>
                </c:pt>
                <c:pt idx="955">
                  <c:v>0.39090396822268803</c:v>
                </c:pt>
                <c:pt idx="956">
                  <c:v>0.39023872011220295</c:v>
                </c:pt>
                <c:pt idx="957">
                  <c:v>0.389843399589196</c:v>
                </c:pt>
                <c:pt idx="958">
                  <c:v>0.39007291290142299</c:v>
                </c:pt>
                <c:pt idx="959">
                  <c:v>0.39112838632277303</c:v>
                </c:pt>
                <c:pt idx="960">
                  <c:v>0.39178642839410804</c:v>
                </c:pt>
                <c:pt idx="961">
                  <c:v>0.39224177911895297</c:v>
                </c:pt>
                <c:pt idx="962">
                  <c:v>0.39230364494341496</c:v>
                </c:pt>
                <c:pt idx="963">
                  <c:v>0.39169435322113799</c:v>
                </c:pt>
                <c:pt idx="964">
                  <c:v>0.39205297950145701</c:v>
                </c:pt>
                <c:pt idx="965">
                  <c:v>0.39247471239576903</c:v>
                </c:pt>
                <c:pt idx="966">
                  <c:v>0.39272950542959395</c:v>
                </c:pt>
                <c:pt idx="967">
                  <c:v>0.392917213030061</c:v>
                </c:pt>
                <c:pt idx="968">
                  <c:v>0.39328038457333603</c:v>
                </c:pt>
                <c:pt idx="969">
                  <c:v>0.39348065658184905</c:v>
                </c:pt>
                <c:pt idx="970">
                  <c:v>0.39361138969851694</c:v>
                </c:pt>
                <c:pt idx="971">
                  <c:v>0.39372543348114097</c:v>
                </c:pt>
                <c:pt idx="972">
                  <c:v>0.39385894815348199</c:v>
                </c:pt>
                <c:pt idx="973">
                  <c:v>0.39402862304958297</c:v>
                </c:pt>
                <c:pt idx="974">
                  <c:v>0.39410808930888397</c:v>
                </c:pt>
                <c:pt idx="975">
                  <c:v>0.39394987837297402</c:v>
                </c:pt>
                <c:pt idx="976">
                  <c:v>0.39374851899999797</c:v>
                </c:pt>
                <c:pt idx="977">
                  <c:v>0.39358791092869505</c:v>
                </c:pt>
                <c:pt idx="978">
                  <c:v>0.39342011145121403</c:v>
                </c:pt>
                <c:pt idx="979">
                  <c:v>0.39321875207823898</c:v>
                </c:pt>
                <c:pt idx="980">
                  <c:v>0.39434949350992099</c:v>
                </c:pt>
                <c:pt idx="981">
                  <c:v>0.39532595307575502</c:v>
                </c:pt>
                <c:pt idx="982">
                  <c:v>0.39559872949229602</c:v>
                </c:pt>
                <c:pt idx="983">
                  <c:v>0.39595553878506595</c:v>
                </c:pt>
                <c:pt idx="984">
                  <c:v>0.396009844020767</c:v>
                </c:pt>
                <c:pt idx="985">
                  <c:v>0.39621126844628296</c:v>
                </c:pt>
                <c:pt idx="986">
                  <c:v>0.39629519335017505</c:v>
                </c:pt>
                <c:pt idx="987">
                  <c:v>0.39635577892562102</c:v>
                </c:pt>
                <c:pt idx="988">
                  <c:v>0.39652599550307499</c:v>
                </c:pt>
                <c:pt idx="989">
                  <c:v>0.39661023792493799</c:v>
                </c:pt>
                <c:pt idx="990">
                  <c:v>0.39674264524723801</c:v>
                </c:pt>
                <c:pt idx="991">
                  <c:v>0.39697813045407004</c:v>
                </c:pt>
                <c:pt idx="992">
                  <c:v>0.39717587268847798</c:v>
                </c:pt>
                <c:pt idx="993">
                  <c:v>0.39727091159183703</c:v>
                </c:pt>
                <c:pt idx="994">
                  <c:v>0.39790452106610397</c:v>
                </c:pt>
                <c:pt idx="995">
                  <c:v>0.39692502580561795</c:v>
                </c:pt>
                <c:pt idx="996">
                  <c:v>0.39788974233045005</c:v>
                </c:pt>
                <c:pt idx="997">
                  <c:v>0.39849624460604904</c:v>
                </c:pt>
                <c:pt idx="998">
                  <c:v>0.39862648246908605</c:v>
                </c:pt>
                <c:pt idx="999">
                  <c:v>0.39877286707894399</c:v>
                </c:pt>
                <c:pt idx="1000">
                  <c:v>0.398916770593718</c:v>
                </c:pt>
                <c:pt idx="1001">
                  <c:v>0.399052893924013</c:v>
                </c:pt>
                <c:pt idx="1002">
                  <c:v>0.39914447581955004</c:v>
                </c:pt>
                <c:pt idx="1003">
                  <c:v>0.39930697819187899</c:v>
                </c:pt>
                <c:pt idx="1004">
                  <c:v>0.39952461529767902</c:v>
                </c:pt>
                <c:pt idx="1005">
                  <c:v>0.39966698315206395</c:v>
                </c:pt>
                <c:pt idx="1006">
                  <c:v>0.39980751675307302</c:v>
                </c:pt>
                <c:pt idx="1007">
                  <c:v>0.39684197519554598</c:v>
                </c:pt>
                <c:pt idx="1008">
                  <c:v>0.39729077580362704</c:v>
                </c:pt>
                <c:pt idx="1009">
                  <c:v>0.39771726567907295</c:v>
                </c:pt>
                <c:pt idx="1010">
                  <c:v>0.39844229846733403</c:v>
                </c:pt>
                <c:pt idx="1011">
                  <c:v>0.39906497368548699</c:v>
                </c:pt>
                <c:pt idx="1012">
                  <c:v>0.39937111241215795</c:v>
                </c:pt>
                <c:pt idx="1013">
                  <c:v>0.40077093318727597</c:v>
                </c:pt>
                <c:pt idx="1014">
                  <c:v>0.40011642633785005</c:v>
                </c:pt>
                <c:pt idx="1015">
                  <c:v>0.40068813531046499</c:v>
                </c:pt>
                <c:pt idx="1016">
                  <c:v>0.40154765852926699</c:v>
                </c:pt>
                <c:pt idx="1017">
                  <c:v>0.40197296986907904</c:v>
                </c:pt>
                <c:pt idx="1018">
                  <c:v>0.40231542835048695</c:v>
                </c:pt>
                <c:pt idx="1019">
                  <c:v>0.40228693247889402</c:v>
                </c:pt>
                <c:pt idx="1020">
                  <c:v>0.40199445471390205</c:v>
                </c:pt>
                <c:pt idx="1021">
                  <c:v>0.40163021947758804</c:v>
                </c:pt>
                <c:pt idx="1022">
                  <c:v>0.40130771952876698</c:v>
                </c:pt>
                <c:pt idx="1023">
                  <c:v>0.401026954867442</c:v>
                </c:pt>
                <c:pt idx="1024">
                  <c:v>0.40058683729022904</c:v>
                </c:pt>
                <c:pt idx="1025">
                  <c:v>0.40043127849138505</c:v>
                </c:pt>
                <c:pt idx="1026">
                  <c:v>0.40032946911054001</c:v>
                </c:pt>
                <c:pt idx="1027">
                  <c:v>0.40121473332113</c:v>
                </c:pt>
                <c:pt idx="1028">
                  <c:v>0.40237948383194699</c:v>
                </c:pt>
                <c:pt idx="1029">
                  <c:v>0.40294208877539295</c:v>
                </c:pt>
                <c:pt idx="1030">
                  <c:v>0.40318925111884196</c:v>
                </c:pt>
                <c:pt idx="1031">
                  <c:v>0.40356922311202004</c:v>
                </c:pt>
                <c:pt idx="1032">
                  <c:v>0.40399365991291203</c:v>
                </c:pt>
                <c:pt idx="1033">
                  <c:v>0.40457978692366603</c:v>
                </c:pt>
                <c:pt idx="1034">
                  <c:v>0.404005436136886</c:v>
                </c:pt>
                <c:pt idx="1035">
                  <c:v>0.40431324460986695</c:v>
                </c:pt>
                <c:pt idx="1036">
                  <c:v>0.40535063473020705</c:v>
                </c:pt>
                <c:pt idx="1037">
                  <c:v>0.40547755686470799</c:v>
                </c:pt>
                <c:pt idx="1038">
                  <c:v>0.40561499744845397</c:v>
                </c:pt>
                <c:pt idx="1039">
                  <c:v>0.40570158501621301</c:v>
                </c:pt>
                <c:pt idx="1040">
                  <c:v>0.40580466545402305</c:v>
                </c:pt>
                <c:pt idx="1041">
                  <c:v>0.40588720240194298</c:v>
                </c:pt>
                <c:pt idx="1042">
                  <c:v>0.40597921499538003</c:v>
                </c:pt>
                <c:pt idx="1043">
                  <c:v>0.40605068409892797</c:v>
                </c:pt>
                <c:pt idx="1044">
                  <c:v>0.40611253236161304</c:v>
                </c:pt>
                <c:pt idx="1045">
                  <c:v>0.40627706296343202</c:v>
                </c:pt>
                <c:pt idx="1046">
                  <c:v>0.40640045859535201</c:v>
                </c:pt>
                <c:pt idx="1047">
                  <c:v>0.40647312033439298</c:v>
                </c:pt>
                <c:pt idx="1048">
                  <c:v>0.40659852043241496</c:v>
                </c:pt>
                <c:pt idx="1049">
                  <c:v>0.40672040463983905</c:v>
                </c:pt>
                <c:pt idx="1050">
                  <c:v>0.40684697670139303</c:v>
                </c:pt>
                <c:pt idx="1051">
                  <c:v>0.406893286307911</c:v>
                </c:pt>
                <c:pt idx="1052">
                  <c:v>0.40758447960233202</c:v>
                </c:pt>
                <c:pt idx="1053">
                  <c:v>0.40789724607253197</c:v>
                </c:pt>
                <c:pt idx="1054">
                  <c:v>0.40814655267921296</c:v>
                </c:pt>
                <c:pt idx="1055">
                  <c:v>0.40819276211522704</c:v>
                </c:pt>
                <c:pt idx="1056">
                  <c:v>0.40715697533272499</c:v>
                </c:pt>
                <c:pt idx="1057">
                  <c:v>0.40789398822030998</c:v>
                </c:pt>
                <c:pt idx="1058">
                  <c:v>0.40805713683863298</c:v>
                </c:pt>
                <c:pt idx="1059">
                  <c:v>0.40831612738798995</c:v>
                </c:pt>
                <c:pt idx="1060">
                  <c:v>0.40862080174379301</c:v>
                </c:pt>
                <c:pt idx="1061">
                  <c:v>0.40912369796963899</c:v>
                </c:pt>
                <c:pt idx="1062">
                  <c:v>0.40898272584446405</c:v>
                </c:pt>
                <c:pt idx="1063">
                  <c:v>0.40828361836497995</c:v>
                </c:pt>
                <c:pt idx="1064">
                  <c:v>0.40803393712230396</c:v>
                </c:pt>
                <c:pt idx="1065">
                  <c:v>0.40730835604996296</c:v>
                </c:pt>
                <c:pt idx="1066">
                  <c:v>0.40780463634098896</c:v>
                </c:pt>
                <c:pt idx="1067">
                  <c:v>0.40859779859182299</c:v>
                </c:pt>
                <c:pt idx="1068">
                  <c:v>0.408914094596185</c:v>
                </c:pt>
                <c:pt idx="1069">
                  <c:v>0.409182700363389</c:v>
                </c:pt>
                <c:pt idx="1070">
                  <c:v>0.40937766762057703</c:v>
                </c:pt>
                <c:pt idx="1071">
                  <c:v>0.41005303751992705</c:v>
                </c:pt>
                <c:pt idx="1072">
                  <c:v>0.41031023105256703</c:v>
                </c:pt>
                <c:pt idx="1073">
                  <c:v>0.41062880257948298</c:v>
                </c:pt>
                <c:pt idx="1074">
                  <c:v>0.41079831423382795</c:v>
                </c:pt>
                <c:pt idx="1075">
                  <c:v>0.41114249704177297</c:v>
                </c:pt>
                <c:pt idx="1076">
                  <c:v>0.41170841875703001</c:v>
                </c:pt>
                <c:pt idx="1077">
                  <c:v>0.41189756616693096</c:v>
                </c:pt>
                <c:pt idx="1078">
                  <c:v>0.41212093937874605</c:v>
                </c:pt>
                <c:pt idx="1079">
                  <c:v>0.41235272602167505</c:v>
                </c:pt>
                <c:pt idx="1080">
                  <c:v>0.41246886131585403</c:v>
                </c:pt>
                <c:pt idx="1081">
                  <c:v>0.41269643464550898</c:v>
                </c:pt>
                <c:pt idx="1082">
                  <c:v>0.41297710841874802</c:v>
                </c:pt>
                <c:pt idx="1083">
                  <c:v>0.41328053952495203</c:v>
                </c:pt>
                <c:pt idx="1084">
                  <c:v>0.41244795605979201</c:v>
                </c:pt>
                <c:pt idx="1085">
                  <c:v>0.41159031385796996</c:v>
                </c:pt>
                <c:pt idx="1086">
                  <c:v>0.410544863786522</c:v>
                </c:pt>
                <c:pt idx="1087">
                  <c:v>0.41114843379055899</c:v>
                </c:pt>
                <c:pt idx="1088">
                  <c:v>0.41203582845218301</c:v>
                </c:pt>
                <c:pt idx="1089">
                  <c:v>0.41311276372114702</c:v>
                </c:pt>
                <c:pt idx="1090">
                  <c:v>0.41379338681113298</c:v>
                </c:pt>
                <c:pt idx="1091">
                  <c:v>0.414011767772276</c:v>
                </c:pt>
                <c:pt idx="1092">
                  <c:v>0.414124250772685</c:v>
                </c:pt>
                <c:pt idx="1093">
                  <c:v>0.41435410733873901</c:v>
                </c:pt>
                <c:pt idx="1094">
                  <c:v>0.41447064976677295</c:v>
                </c:pt>
                <c:pt idx="1095">
                  <c:v>0.41479568788446897</c:v>
                </c:pt>
                <c:pt idx="1096">
                  <c:v>0.41500074738743298</c:v>
                </c:pt>
                <c:pt idx="1097">
                  <c:v>0.41524384778343904</c:v>
                </c:pt>
                <c:pt idx="1098">
                  <c:v>0.415393242491918</c:v>
                </c:pt>
                <c:pt idx="1099">
                  <c:v>0.41554694666314196</c:v>
                </c:pt>
                <c:pt idx="1100">
                  <c:v>0.41569583111626696</c:v>
                </c:pt>
                <c:pt idx="1101">
                  <c:v>0.41574090813800302</c:v>
                </c:pt>
                <c:pt idx="1102">
                  <c:v>0.41577277292922998</c:v>
                </c:pt>
                <c:pt idx="1103">
                  <c:v>0.41592582264341504</c:v>
                </c:pt>
                <c:pt idx="1104">
                  <c:v>0.41617586070130297</c:v>
                </c:pt>
                <c:pt idx="1105">
                  <c:v>0.41672875751965599</c:v>
                </c:pt>
                <c:pt idx="1106">
                  <c:v>0.41699103860327702</c:v>
                </c:pt>
                <c:pt idx="1107">
                  <c:v>0.41716309935233298</c:v>
                </c:pt>
                <c:pt idx="1108">
                  <c:v>0.41742255051977295</c:v>
                </c:pt>
                <c:pt idx="1109">
                  <c:v>0.41754311758044604</c:v>
                </c:pt>
                <c:pt idx="1110">
                  <c:v>0.41778005622047998</c:v>
                </c:pt>
                <c:pt idx="1111">
                  <c:v>0.418072354355849</c:v>
                </c:pt>
                <c:pt idx="1112">
                  <c:v>0.41830860645659895</c:v>
                </c:pt>
                <c:pt idx="1113">
                  <c:v>0.41851319579896495</c:v>
                </c:pt>
                <c:pt idx="1114">
                  <c:v>0.41862975725810203</c:v>
                </c:pt>
                <c:pt idx="1115">
                  <c:v>0.41873553635963001</c:v>
                </c:pt>
                <c:pt idx="1116">
                  <c:v>0.41886288017637596</c:v>
                </c:pt>
                <c:pt idx="1117">
                  <c:v>0.41903501163347301</c:v>
                </c:pt>
                <c:pt idx="1118">
                  <c:v>0.41912401481492501</c:v>
                </c:pt>
                <c:pt idx="1119">
                  <c:v>0.41957164652484302</c:v>
                </c:pt>
                <c:pt idx="1120">
                  <c:v>0.41989430656008597</c:v>
                </c:pt>
                <c:pt idx="1121">
                  <c:v>0.42006236441693301</c:v>
                </c:pt>
                <c:pt idx="1122">
                  <c:v>0.42019031755794201</c:v>
                </c:pt>
                <c:pt idx="1123">
                  <c:v>0.42036702902386203</c:v>
                </c:pt>
                <c:pt idx="1124">
                  <c:v>0.41949984090992198</c:v>
                </c:pt>
                <c:pt idx="1125">
                  <c:v>0.41973485829095003</c:v>
                </c:pt>
                <c:pt idx="1126">
                  <c:v>0.42057346961053099</c:v>
                </c:pt>
                <c:pt idx="1127">
                  <c:v>0.42125484130769097</c:v>
                </c:pt>
                <c:pt idx="1128">
                  <c:v>0.420983920840722</c:v>
                </c:pt>
                <c:pt idx="1129">
                  <c:v>0.42065855546078301</c:v>
                </c:pt>
                <c:pt idx="1130">
                  <c:v>0.42049044625643806</c:v>
                </c:pt>
                <c:pt idx="1131">
                  <c:v>0.42022098316107304</c:v>
                </c:pt>
                <c:pt idx="1132">
                  <c:v>0.41990606845925904</c:v>
                </c:pt>
                <c:pt idx="1133">
                  <c:v>0.42033671434494202</c:v>
                </c:pt>
                <c:pt idx="1134">
                  <c:v>0.42123842914353005</c:v>
                </c:pt>
                <c:pt idx="1135">
                  <c:v>0.42191131041186403</c:v>
                </c:pt>
                <c:pt idx="1136">
                  <c:v>0.422543418993366</c:v>
                </c:pt>
                <c:pt idx="1137">
                  <c:v>0.42295158042204894</c:v>
                </c:pt>
                <c:pt idx="1138">
                  <c:v>0.42320442378494905</c:v>
                </c:pt>
                <c:pt idx="1139">
                  <c:v>0.42278194215276599</c:v>
                </c:pt>
                <c:pt idx="1140">
                  <c:v>0.42317641102955605</c:v>
                </c:pt>
                <c:pt idx="1141">
                  <c:v>0.42356886280869899</c:v>
                </c:pt>
                <c:pt idx="1142">
                  <c:v>0.42376118578377298</c:v>
                </c:pt>
                <c:pt idx="1143">
                  <c:v>0.42410305410162397</c:v>
                </c:pt>
                <c:pt idx="1144">
                  <c:v>0.42402081548991899</c:v>
                </c:pt>
                <c:pt idx="1145">
                  <c:v>0.42297123134980497</c:v>
                </c:pt>
                <c:pt idx="1146">
                  <c:v>0.42321439160839203</c:v>
                </c:pt>
                <c:pt idx="1147">
                  <c:v>0.42359247646438702</c:v>
                </c:pt>
                <c:pt idx="1148">
                  <c:v>0.42376261464958498</c:v>
                </c:pt>
                <c:pt idx="1149">
                  <c:v>0.42393815404701296</c:v>
                </c:pt>
                <c:pt idx="1150">
                  <c:v>0.42417040617283797</c:v>
                </c:pt>
                <c:pt idx="1151">
                  <c:v>0.42438105344974897</c:v>
                </c:pt>
                <c:pt idx="1152">
                  <c:v>0.42521347172560897</c:v>
                </c:pt>
                <c:pt idx="1153">
                  <c:v>0.42532008265481602</c:v>
                </c:pt>
                <c:pt idx="1154">
                  <c:v>0.42542247984027404</c:v>
                </c:pt>
                <c:pt idx="1155">
                  <c:v>0.42553155679307897</c:v>
                </c:pt>
                <c:pt idx="1156">
                  <c:v>0.42571611606757498</c:v>
                </c:pt>
                <c:pt idx="1157">
                  <c:v>0.42601954515171403</c:v>
                </c:pt>
                <c:pt idx="1158">
                  <c:v>0.42627007259502503</c:v>
                </c:pt>
                <c:pt idx="1159">
                  <c:v>0.427227058862378</c:v>
                </c:pt>
                <c:pt idx="1160">
                  <c:v>0.42696847690333295</c:v>
                </c:pt>
                <c:pt idx="1161">
                  <c:v>0.42663847660562304</c:v>
                </c:pt>
                <c:pt idx="1162">
                  <c:v>0.42622270228438697</c:v>
                </c:pt>
                <c:pt idx="1163">
                  <c:v>0.42614577800609799</c:v>
                </c:pt>
                <c:pt idx="1164">
                  <c:v>0.42671458664292194</c:v>
                </c:pt>
                <c:pt idx="1165">
                  <c:v>0.42722213896501204</c:v>
                </c:pt>
                <c:pt idx="1166">
                  <c:v>0.42744091151763797</c:v>
                </c:pt>
                <c:pt idx="1167">
                  <c:v>0.42807097646919801</c:v>
                </c:pt>
                <c:pt idx="1168">
                  <c:v>0.42818095130101297</c:v>
                </c:pt>
                <c:pt idx="1169">
                  <c:v>0.42824655663601496</c:v>
                </c:pt>
                <c:pt idx="1170">
                  <c:v>0.42831216197101896</c:v>
                </c:pt>
                <c:pt idx="1171">
                  <c:v>0.42839401816882094</c:v>
                </c:pt>
                <c:pt idx="1172">
                  <c:v>0.42851976519880497</c:v>
                </c:pt>
                <c:pt idx="1173">
                  <c:v>0.42873406314345297</c:v>
                </c:pt>
                <c:pt idx="1174">
                  <c:v>0.42903042171878003</c:v>
                </c:pt>
                <c:pt idx="1175">
                  <c:v>0.42912225030351303</c:v>
                </c:pt>
                <c:pt idx="1176">
                  <c:v>0.42906022595191295</c:v>
                </c:pt>
                <c:pt idx="1177">
                  <c:v>0.429017844196251</c:v>
                </c:pt>
                <c:pt idx="1178">
                  <c:v>0.42897839826623496</c:v>
                </c:pt>
                <c:pt idx="1179">
                  <c:v>0.43017236145094195</c:v>
                </c:pt>
                <c:pt idx="1180">
                  <c:v>0.43030205441992697</c:v>
                </c:pt>
                <c:pt idx="1181">
                  <c:v>0.430497750189066</c:v>
                </c:pt>
                <c:pt idx="1182">
                  <c:v>0.43088438409194696</c:v>
                </c:pt>
                <c:pt idx="1183">
                  <c:v>0.43114969061007702</c:v>
                </c:pt>
                <c:pt idx="1184">
                  <c:v>0.43118676825081803</c:v>
                </c:pt>
                <c:pt idx="1185">
                  <c:v>0.43125570426922399</c:v>
                </c:pt>
                <c:pt idx="1186">
                  <c:v>0.43129901805070103</c:v>
                </c:pt>
                <c:pt idx="1187">
                  <c:v>0.43138808582669497</c:v>
                </c:pt>
                <c:pt idx="1188">
                  <c:v>0.43142651918208896</c:v>
                </c:pt>
                <c:pt idx="1189">
                  <c:v>0.43148553288552105</c:v>
                </c:pt>
                <c:pt idx="1190">
                  <c:v>0.43155278144633002</c:v>
                </c:pt>
                <c:pt idx="1191">
                  <c:v>0.43166260390349398</c:v>
                </c:pt>
                <c:pt idx="1192">
                  <c:v>0.43180400031709198</c:v>
                </c:pt>
                <c:pt idx="1193">
                  <c:v>0.43188382516297696</c:v>
                </c:pt>
                <c:pt idx="1194">
                  <c:v>0.43237419581624903</c:v>
                </c:pt>
                <c:pt idx="1195">
                  <c:v>0.43289684748641499</c:v>
                </c:pt>
                <c:pt idx="1196">
                  <c:v>0.43305227526532997</c:v>
                </c:pt>
                <c:pt idx="1197">
                  <c:v>0.43326057724063904</c:v>
                </c:pt>
                <c:pt idx="1198">
                  <c:v>0.43338010081034695</c:v>
                </c:pt>
                <c:pt idx="1199">
                  <c:v>0.43356400925191596</c:v>
                </c:pt>
                <c:pt idx="1200">
                  <c:v>0.43378215226542904</c:v>
                </c:pt>
                <c:pt idx="1201">
                  <c:v>0.43387400195532799</c:v>
                </c:pt>
                <c:pt idx="1202">
                  <c:v>0.43404149784985702</c:v>
                </c:pt>
                <c:pt idx="1203">
                  <c:v>0.43431424146866004</c:v>
                </c:pt>
                <c:pt idx="1204">
                  <c:v>0.43438448947911301</c:v>
                </c:pt>
                <c:pt idx="1205">
                  <c:v>0.43452061352438098</c:v>
                </c:pt>
                <c:pt idx="1206">
                  <c:v>0.434663045534598</c:v>
                </c:pt>
                <c:pt idx="1207">
                  <c:v>0.43492730511641298</c:v>
                </c:pt>
                <c:pt idx="1208">
                  <c:v>0.43501805447992403</c:v>
                </c:pt>
                <c:pt idx="1209">
                  <c:v>0.434958016149809</c:v>
                </c:pt>
                <c:pt idx="1210">
                  <c:v>0.43550331016522903</c:v>
                </c:pt>
                <c:pt idx="1211">
                  <c:v>0.43581765765923497</c:v>
                </c:pt>
                <c:pt idx="1212">
                  <c:v>0.43599530276752196</c:v>
                </c:pt>
                <c:pt idx="1213">
                  <c:v>0.43612807174767898</c:v>
                </c:pt>
                <c:pt idx="1214">
                  <c:v>0.43625218188130199</c:v>
                </c:pt>
                <c:pt idx="1215">
                  <c:v>0.43639587559871496</c:v>
                </c:pt>
                <c:pt idx="1216">
                  <c:v>0.43655941198563797</c:v>
                </c:pt>
                <c:pt idx="1217">
                  <c:v>0.43670104617788497</c:v>
                </c:pt>
                <c:pt idx="1218">
                  <c:v>0.43690448165337503</c:v>
                </c:pt>
                <c:pt idx="1219">
                  <c:v>0.436390781055634</c:v>
                </c:pt>
                <c:pt idx="1220">
                  <c:v>0.43581090230879804</c:v>
                </c:pt>
                <c:pt idx="1221">
                  <c:v>0.435731355474271</c:v>
                </c:pt>
                <c:pt idx="1222">
                  <c:v>0.43603578254011799</c:v>
                </c:pt>
                <c:pt idx="1223">
                  <c:v>0.43645056441733299</c:v>
                </c:pt>
                <c:pt idx="1224">
                  <c:v>0.43659897261193503</c:v>
                </c:pt>
                <c:pt idx="1225">
                  <c:v>0.43694906373765796</c:v>
                </c:pt>
                <c:pt idx="1226">
                  <c:v>0.43731437621667302</c:v>
                </c:pt>
                <c:pt idx="1227">
                  <c:v>0.43889162884287403</c:v>
                </c:pt>
                <c:pt idx="1228">
                  <c:v>0.43811862973382698</c:v>
                </c:pt>
                <c:pt idx="1229">
                  <c:v>0.43704136099609803</c:v>
                </c:pt>
                <c:pt idx="1230">
                  <c:v>0.43740906585057104</c:v>
                </c:pt>
                <c:pt idx="1231">
                  <c:v>0.43803824022430504</c:v>
                </c:pt>
                <c:pt idx="1232">
                  <c:v>0.43862402326191996</c:v>
                </c:pt>
                <c:pt idx="1233">
                  <c:v>0.43954970509913904</c:v>
                </c:pt>
                <c:pt idx="1234">
                  <c:v>0.43977190047249304</c:v>
                </c:pt>
                <c:pt idx="1235">
                  <c:v>0.43982487772673995</c:v>
                </c:pt>
                <c:pt idx="1236">
                  <c:v>0.43988193015439003</c:v>
                </c:pt>
                <c:pt idx="1237">
                  <c:v>0.43994407654879397</c:v>
                </c:pt>
                <c:pt idx="1238">
                  <c:v>0.44007651968441097</c:v>
                </c:pt>
                <c:pt idx="1239">
                  <c:v>0.44012542176525404</c:v>
                </c:pt>
                <c:pt idx="1240">
                  <c:v>0.44018502152210703</c:v>
                </c:pt>
                <c:pt idx="1241">
                  <c:v>0.44039030803648604</c:v>
                </c:pt>
                <c:pt idx="1242">
                  <c:v>0.44041272149020505</c:v>
                </c:pt>
                <c:pt idx="1243">
                  <c:v>0.44054312703912002</c:v>
                </c:pt>
                <c:pt idx="1244">
                  <c:v>0.44062870568059498</c:v>
                </c:pt>
                <c:pt idx="1245">
                  <c:v>0.440865822450348</c:v>
                </c:pt>
                <c:pt idx="1246">
                  <c:v>0.44113061800462905</c:v>
                </c:pt>
                <c:pt idx="1247">
                  <c:v>0.44147329460428697</c:v>
                </c:pt>
                <c:pt idx="1248">
                  <c:v>0.44181102809935502</c:v>
                </c:pt>
                <c:pt idx="1249">
                  <c:v>0.44206745052627505</c:v>
                </c:pt>
                <c:pt idx="1250">
                  <c:v>0.44218768001031095</c:v>
                </c:pt>
                <c:pt idx="1251">
                  <c:v>0.44236779342532295</c:v>
                </c:pt>
                <c:pt idx="1252">
                  <c:v>0.44266489088917904</c:v>
                </c:pt>
                <c:pt idx="1253">
                  <c:v>0.44281226994605305</c:v>
                </c:pt>
                <c:pt idx="1254">
                  <c:v>0.44252062945593196</c:v>
                </c:pt>
                <c:pt idx="1255">
                  <c:v>0.44206788233559702</c:v>
                </c:pt>
                <c:pt idx="1256">
                  <c:v>0.441973424303297</c:v>
                </c:pt>
                <c:pt idx="1257">
                  <c:v>0.44161513521526197</c:v>
                </c:pt>
                <c:pt idx="1258">
                  <c:v>0.44150724927912</c:v>
                </c:pt>
                <c:pt idx="1259">
                  <c:v>0.44226703000668799</c:v>
                </c:pt>
                <c:pt idx="1260">
                  <c:v>0.44264692037047404</c:v>
                </c:pt>
                <c:pt idx="1261">
                  <c:v>0.44296065182921396</c:v>
                </c:pt>
                <c:pt idx="1262">
                  <c:v>0.44348798788135801</c:v>
                </c:pt>
                <c:pt idx="1263">
                  <c:v>0.44360213938770898</c:v>
                </c:pt>
                <c:pt idx="1264">
                  <c:v>0.44368157168564504</c:v>
                </c:pt>
                <c:pt idx="1265">
                  <c:v>0.44377983915532704</c:v>
                </c:pt>
                <c:pt idx="1266">
                  <c:v>0.44389752112063696</c:v>
                </c:pt>
                <c:pt idx="1267">
                  <c:v>0.44397519121774198</c:v>
                </c:pt>
                <c:pt idx="1268">
                  <c:v>0.44410610834014097</c:v>
                </c:pt>
                <c:pt idx="1269">
                  <c:v>0.444211731968015</c:v>
                </c:pt>
                <c:pt idx="1270">
                  <c:v>0.44436824898187699</c:v>
                </c:pt>
                <c:pt idx="1271">
                  <c:v>0.44449060710772204</c:v>
                </c:pt>
                <c:pt idx="1272">
                  <c:v>0.44527894519470301</c:v>
                </c:pt>
                <c:pt idx="1273">
                  <c:v>0.44545506327796602</c:v>
                </c:pt>
                <c:pt idx="1274">
                  <c:v>0.44514745746260398</c:v>
                </c:pt>
                <c:pt idx="1275">
                  <c:v>0.44453100630181597</c:v>
                </c:pt>
                <c:pt idx="1276">
                  <c:v>0.44442538769881201</c:v>
                </c:pt>
                <c:pt idx="1277">
                  <c:v>0.44477432973650199</c:v>
                </c:pt>
                <c:pt idx="1278">
                  <c:v>0.44523103328583002</c:v>
                </c:pt>
                <c:pt idx="1279">
                  <c:v>0.445846813352344</c:v>
                </c:pt>
                <c:pt idx="1280">
                  <c:v>0.44620601839114205</c:v>
                </c:pt>
                <c:pt idx="1281">
                  <c:v>0.44656805672876498</c:v>
                </c:pt>
                <c:pt idx="1282">
                  <c:v>0.44660266456978304</c:v>
                </c:pt>
                <c:pt idx="1283">
                  <c:v>0.44668227173527697</c:v>
                </c:pt>
                <c:pt idx="1284">
                  <c:v>0.44675289650432504</c:v>
                </c:pt>
                <c:pt idx="1285">
                  <c:v>0.44681996036064897</c:v>
                </c:pt>
                <c:pt idx="1286">
                  <c:v>0.44683657795336595</c:v>
                </c:pt>
                <c:pt idx="1287">
                  <c:v>0.44687952729793001</c:v>
                </c:pt>
                <c:pt idx="1288">
                  <c:v>0.44698079491873299</c:v>
                </c:pt>
                <c:pt idx="1289">
                  <c:v>0.44702233890052601</c:v>
                </c:pt>
                <c:pt idx="1290">
                  <c:v>0.44703848873718399</c:v>
                </c:pt>
                <c:pt idx="1291">
                  <c:v>0.44709533761139197</c:v>
                </c:pt>
                <c:pt idx="1292">
                  <c:v>0.44714113911308595</c:v>
                </c:pt>
                <c:pt idx="1293">
                  <c:v>0.44747100230485104</c:v>
                </c:pt>
                <c:pt idx="1294">
                  <c:v>0.44771724738726904</c:v>
                </c:pt>
                <c:pt idx="1295">
                  <c:v>0.44820350349938298</c:v>
                </c:pt>
                <c:pt idx="1296">
                  <c:v>0.44841128341798797</c:v>
                </c:pt>
                <c:pt idx="1297">
                  <c:v>0.44871305568186504</c:v>
                </c:pt>
                <c:pt idx="1298">
                  <c:v>0.44909388881984702</c:v>
                </c:pt>
                <c:pt idx="1299">
                  <c:v>0.44930457837434201</c:v>
                </c:pt>
                <c:pt idx="1300">
                  <c:v>0.44946465970874305</c:v>
                </c:pt>
                <c:pt idx="1301">
                  <c:v>0.44959201948632699</c:v>
                </c:pt>
                <c:pt idx="1302">
                  <c:v>0.44977362509510499</c:v>
                </c:pt>
                <c:pt idx="1303">
                  <c:v>0.44992696780607</c:v>
                </c:pt>
                <c:pt idx="1304">
                  <c:v>0.45033966855103402</c:v>
                </c:pt>
                <c:pt idx="1305">
                  <c:v>0.45045523575662005</c:v>
                </c:pt>
                <c:pt idx="1306">
                  <c:v>0.45074297451338396</c:v>
                </c:pt>
                <c:pt idx="1307">
                  <c:v>0.45083495657497297</c:v>
                </c:pt>
                <c:pt idx="1308">
                  <c:v>0.45097882595335503</c:v>
                </c:pt>
                <c:pt idx="1309">
                  <c:v>0.45079216417664203</c:v>
                </c:pt>
                <c:pt idx="1310">
                  <c:v>0.45046245736463097</c:v>
                </c:pt>
                <c:pt idx="1311">
                  <c:v>0.45023122312244601</c:v>
                </c:pt>
                <c:pt idx="1312">
                  <c:v>0.450321883331117</c:v>
                </c:pt>
                <c:pt idx="1313">
                  <c:v>0.45047241348890998</c:v>
                </c:pt>
                <c:pt idx="1314">
                  <c:v>0.45060583794695397</c:v>
                </c:pt>
                <c:pt idx="1315">
                  <c:v>0.45078715836429495</c:v>
                </c:pt>
                <c:pt idx="1316">
                  <c:v>0.45093151699387402</c:v>
                </c:pt>
                <c:pt idx="1317">
                  <c:v>0.45123414303172704</c:v>
                </c:pt>
                <c:pt idx="1318">
                  <c:v>0.451334540756269</c:v>
                </c:pt>
                <c:pt idx="1319">
                  <c:v>0.45146454407436298</c:v>
                </c:pt>
                <c:pt idx="1320">
                  <c:v>0.45155007257310897</c:v>
                </c:pt>
                <c:pt idx="1321">
                  <c:v>0.45172797185049995</c:v>
                </c:pt>
                <c:pt idx="1322">
                  <c:v>0.45183915889887005</c:v>
                </c:pt>
                <c:pt idx="1323">
                  <c:v>0.45197771506683904</c:v>
                </c:pt>
                <c:pt idx="1324">
                  <c:v>0.45208792040109103</c:v>
                </c:pt>
                <c:pt idx="1325">
                  <c:v>0.452126429735072</c:v>
                </c:pt>
                <c:pt idx="1326">
                  <c:v>0.45219331971603705</c:v>
                </c:pt>
                <c:pt idx="1327">
                  <c:v>0.45240798988750797</c:v>
                </c:pt>
                <c:pt idx="1328">
                  <c:v>0.45254488101134405</c:v>
                </c:pt>
                <c:pt idx="1329">
                  <c:v>0.45271704403275503</c:v>
                </c:pt>
                <c:pt idx="1330">
                  <c:v>0.45280777419234797</c:v>
                </c:pt>
                <c:pt idx="1331">
                  <c:v>0.45295866554475805</c:v>
                </c:pt>
                <c:pt idx="1332">
                  <c:v>0.45299421469833001</c:v>
                </c:pt>
                <c:pt idx="1333">
                  <c:v>0.45332156670619606</c:v>
                </c:pt>
                <c:pt idx="1334">
                  <c:v>0.45345013907662801</c:v>
                </c:pt>
                <c:pt idx="1335">
                  <c:v>0.45360785781637802</c:v>
                </c:pt>
                <c:pt idx="1336">
                  <c:v>0.45376107030642299</c:v>
                </c:pt>
                <c:pt idx="1337">
                  <c:v>0.45430471078534596</c:v>
                </c:pt>
                <c:pt idx="1338">
                  <c:v>0.45460708398816296</c:v>
                </c:pt>
                <c:pt idx="1339">
                  <c:v>0.45423403423549602</c:v>
                </c:pt>
                <c:pt idx="1340">
                  <c:v>0.45394683225005605</c:v>
                </c:pt>
                <c:pt idx="1341">
                  <c:v>0.45412347633289596</c:v>
                </c:pt>
                <c:pt idx="1342">
                  <c:v>0.454309389254545</c:v>
                </c:pt>
                <c:pt idx="1343">
                  <c:v>0.45450168780558797</c:v>
                </c:pt>
                <c:pt idx="1344">
                  <c:v>0.45465340858141601</c:v>
                </c:pt>
                <c:pt idx="1345">
                  <c:v>0.454987494671382</c:v>
                </c:pt>
                <c:pt idx="1346">
                  <c:v>0.45519870118496697</c:v>
                </c:pt>
                <c:pt idx="1347">
                  <c:v>0.45534425908845</c:v>
                </c:pt>
                <c:pt idx="1348">
                  <c:v>0.45554942929147701</c:v>
                </c:pt>
                <c:pt idx="1349">
                  <c:v>0.45580543520863703</c:v>
                </c:pt>
                <c:pt idx="1350">
                  <c:v>0.45608192159916905</c:v>
                </c:pt>
                <c:pt idx="1351">
                  <c:v>0.45649552015061701</c:v>
                </c:pt>
                <c:pt idx="1352">
                  <c:v>0.45659566406142404</c:v>
                </c:pt>
                <c:pt idx="1353">
                  <c:v>0.45640308014306996</c:v>
                </c:pt>
                <c:pt idx="1354">
                  <c:v>0.45617132661420401</c:v>
                </c:pt>
                <c:pt idx="1355">
                  <c:v>0.45576666812245203</c:v>
                </c:pt>
                <c:pt idx="1356">
                  <c:v>0.45595314995113001</c:v>
                </c:pt>
                <c:pt idx="1357">
                  <c:v>0.45619206481288099</c:v>
                </c:pt>
                <c:pt idx="1358">
                  <c:v>0.45638372178988995</c:v>
                </c:pt>
                <c:pt idx="1359">
                  <c:v>0.456567502452776</c:v>
                </c:pt>
                <c:pt idx="1360">
                  <c:v>0.45681822910955105</c:v>
                </c:pt>
                <c:pt idx="1361">
                  <c:v>0.457053294111879</c:v>
                </c:pt>
                <c:pt idx="1362">
                  <c:v>0.45718609511391195</c:v>
                </c:pt>
                <c:pt idx="1363">
                  <c:v>0.457438421443224</c:v>
                </c:pt>
                <c:pt idx="1364">
                  <c:v>0.45777285319831795</c:v>
                </c:pt>
                <c:pt idx="1365">
                  <c:v>0.45789311446447301</c:v>
                </c:pt>
                <c:pt idx="1366">
                  <c:v>0.45798856732587201</c:v>
                </c:pt>
                <c:pt idx="1367">
                  <c:v>0.45807038992597904</c:v>
                </c:pt>
                <c:pt idx="1368">
                  <c:v>0.45843714681667602</c:v>
                </c:pt>
                <c:pt idx="1369">
                  <c:v>0.45878973611061102</c:v>
                </c:pt>
                <c:pt idx="1370">
                  <c:v>0.45914408220917002</c:v>
                </c:pt>
                <c:pt idx="1371">
                  <c:v>0.45930928223228096</c:v>
                </c:pt>
                <c:pt idx="1372">
                  <c:v>0.459432320085149</c:v>
                </c:pt>
                <c:pt idx="1373">
                  <c:v>0.45957205050799499</c:v>
                </c:pt>
                <c:pt idx="1374">
                  <c:v>0.45967758021360705</c:v>
                </c:pt>
                <c:pt idx="1375">
                  <c:v>0.45978738380503104</c:v>
                </c:pt>
                <c:pt idx="1376">
                  <c:v>0.45986681645485294</c:v>
                </c:pt>
                <c:pt idx="1377">
                  <c:v>0.45997886422927503</c:v>
                </c:pt>
                <c:pt idx="1378">
                  <c:v>0.460041112992843</c:v>
                </c:pt>
                <c:pt idx="1379">
                  <c:v>0.46013075121238101</c:v>
                </c:pt>
                <c:pt idx="1380">
                  <c:v>0.46021291958029098</c:v>
                </c:pt>
                <c:pt idx="1381">
                  <c:v>0.46028263819548698</c:v>
                </c:pt>
                <c:pt idx="1382">
                  <c:v>0.46037550702747798</c:v>
                </c:pt>
                <c:pt idx="1383">
                  <c:v>0.46043603278806</c:v>
                </c:pt>
                <c:pt idx="1384">
                  <c:v>0.46050024914379895</c:v>
                </c:pt>
                <c:pt idx="1385">
                  <c:v>0.46058956154660902</c:v>
                </c:pt>
                <c:pt idx="1386">
                  <c:v>0.46063458680753</c:v>
                </c:pt>
                <c:pt idx="1387">
                  <c:v>0.46070274701170599</c:v>
                </c:pt>
                <c:pt idx="1388">
                  <c:v>0.46077556754254401</c:v>
                </c:pt>
                <c:pt idx="1389">
                  <c:v>0.46081173537508602</c:v>
                </c:pt>
                <c:pt idx="1390">
                  <c:v>0.46083166458893698</c:v>
                </c:pt>
                <c:pt idx="1391">
                  <c:v>0.46092245322980896</c:v>
                </c:pt>
                <c:pt idx="1392">
                  <c:v>0.46098445522845399</c:v>
                </c:pt>
                <c:pt idx="1393">
                  <c:v>0.461038327460909</c:v>
                </c:pt>
                <c:pt idx="1394">
                  <c:v>0.46107302951223195</c:v>
                </c:pt>
                <c:pt idx="1395">
                  <c:v>0.46113798398700301</c:v>
                </c:pt>
                <c:pt idx="1396">
                  <c:v>0.46119924786661604</c:v>
                </c:pt>
                <c:pt idx="1397">
                  <c:v>0.46124770048030295</c:v>
                </c:pt>
                <c:pt idx="1398">
                  <c:v>0.46209753700412803</c:v>
                </c:pt>
                <c:pt idx="1399">
                  <c:v>0.462767939458122</c:v>
                </c:pt>
                <c:pt idx="1400">
                  <c:v>0.46289736913408996</c:v>
                </c:pt>
                <c:pt idx="1401">
                  <c:v>0.46308928210190603</c:v>
                </c:pt>
                <c:pt idx="1402">
                  <c:v>0.46319966844340399</c:v>
                </c:pt>
                <c:pt idx="1403">
                  <c:v>0.46332007511915796</c:v>
                </c:pt>
                <c:pt idx="1404">
                  <c:v>0.46345553262938299</c:v>
                </c:pt>
                <c:pt idx="1405">
                  <c:v>0.46346891114891098</c:v>
                </c:pt>
                <c:pt idx="1406">
                  <c:v>0.46357175851778498</c:v>
                </c:pt>
                <c:pt idx="1407">
                  <c:v>0.46364701269013198</c:v>
                </c:pt>
                <c:pt idx="1408">
                  <c:v>0.46368213130389402</c:v>
                </c:pt>
                <c:pt idx="1409">
                  <c:v>0.46379967520431198</c:v>
                </c:pt>
                <c:pt idx="1410">
                  <c:v>0.46385939668764398</c:v>
                </c:pt>
                <c:pt idx="1411">
                  <c:v>0.46392712544275605</c:v>
                </c:pt>
                <c:pt idx="1412">
                  <c:v>0.46398147567834003</c:v>
                </c:pt>
                <c:pt idx="1413">
                  <c:v>0.46418897299930795</c:v>
                </c:pt>
                <c:pt idx="1414">
                  <c:v>0.46441285418129497</c:v>
                </c:pt>
                <c:pt idx="1415">
                  <c:v>0.46462793669943603</c:v>
                </c:pt>
                <c:pt idx="1416">
                  <c:v>0.46493693127156899</c:v>
                </c:pt>
                <c:pt idx="1417">
                  <c:v>0.46502878579623297</c:v>
                </c:pt>
                <c:pt idx="1418">
                  <c:v>0.46515103862627405</c:v>
                </c:pt>
                <c:pt idx="1419">
                  <c:v>0.46532098036900404</c:v>
                </c:pt>
                <c:pt idx="1420">
                  <c:v>0.46557589298309698</c:v>
                </c:pt>
                <c:pt idx="1421">
                  <c:v>0.46553486147909795</c:v>
                </c:pt>
                <c:pt idx="1422">
                  <c:v>0.465267402342883</c:v>
                </c:pt>
                <c:pt idx="1423">
                  <c:v>0.46504994415454604</c:v>
                </c:pt>
                <c:pt idx="1424">
                  <c:v>0.46492320376487395</c:v>
                </c:pt>
                <c:pt idx="1425">
                  <c:v>0.46542887999653504</c:v>
                </c:pt>
                <c:pt idx="1426">
                  <c:v>0.46560093602198604</c:v>
                </c:pt>
                <c:pt idx="1427">
                  <c:v>0.46641126439990599</c:v>
                </c:pt>
                <c:pt idx="1428">
                  <c:v>0.46684863372441199</c:v>
                </c:pt>
                <c:pt idx="1429">
                  <c:v>0.46706391178550299</c:v>
                </c:pt>
                <c:pt idx="1430">
                  <c:v>0.46696155243459003</c:v>
                </c:pt>
                <c:pt idx="1431">
                  <c:v>0.46695030839015095</c:v>
                </c:pt>
                <c:pt idx="1432">
                  <c:v>0.46715632876997903</c:v>
                </c:pt>
                <c:pt idx="1433">
                  <c:v>0.46745858649593697</c:v>
                </c:pt>
                <c:pt idx="1434">
                  <c:v>0.46768651389763505</c:v>
                </c:pt>
                <c:pt idx="1435">
                  <c:v>0.46794253120181195</c:v>
                </c:pt>
                <c:pt idx="1436">
                  <c:v>0.46815604434513103</c:v>
                </c:pt>
                <c:pt idx="1437">
                  <c:v>0.46794785213731505</c:v>
                </c:pt>
                <c:pt idx="1438">
                  <c:v>0.46770151511126901</c:v>
                </c:pt>
                <c:pt idx="1439">
                  <c:v>0.46784471193103805</c:v>
                </c:pt>
                <c:pt idx="1440">
                  <c:v>0.46794301231356095</c:v>
                </c:pt>
                <c:pt idx="1441">
                  <c:v>0.46826910919933096</c:v>
                </c:pt>
                <c:pt idx="1442">
                  <c:v>0.46842487693377299</c:v>
                </c:pt>
                <c:pt idx="1443">
                  <c:v>0.46850775764844899</c:v>
                </c:pt>
                <c:pt idx="1444">
                  <c:v>0.46867678151592296</c:v>
                </c:pt>
                <c:pt idx="1445">
                  <c:v>0.46878916658665204</c:v>
                </c:pt>
                <c:pt idx="1446">
                  <c:v>0.46888168459373203</c:v>
                </c:pt>
                <c:pt idx="1447">
                  <c:v>0.46912839927928096</c:v>
                </c:pt>
                <c:pt idx="1448">
                  <c:v>0.46927495491503401</c:v>
                </c:pt>
                <c:pt idx="1449">
                  <c:v>0.46967785523587602</c:v>
                </c:pt>
                <c:pt idx="1450">
                  <c:v>0.46994347499278599</c:v>
                </c:pt>
                <c:pt idx="1451">
                  <c:v>0.47028542226604997</c:v>
                </c:pt>
                <c:pt idx="1452">
                  <c:v>0.47052051101641901</c:v>
                </c:pt>
                <c:pt idx="1453">
                  <c:v>0.47060294473408004</c:v>
                </c:pt>
                <c:pt idx="1454">
                  <c:v>0.47081055557856299</c:v>
                </c:pt>
                <c:pt idx="1455">
                  <c:v>0.47076499188927201</c:v>
                </c:pt>
                <c:pt idx="1456">
                  <c:v>0.47057590898412005</c:v>
                </c:pt>
                <c:pt idx="1457">
                  <c:v>0.47053904687392101</c:v>
                </c:pt>
                <c:pt idx="1458">
                  <c:v>0.47067887254124596</c:v>
                </c:pt>
                <c:pt idx="1459">
                  <c:v>0.47094556461733095</c:v>
                </c:pt>
                <c:pt idx="1460">
                  <c:v>0.471030101300837</c:v>
                </c:pt>
                <c:pt idx="1461">
                  <c:v>0.471119989229831</c:v>
                </c:pt>
                <c:pt idx="1462">
                  <c:v>0.47126314407971204</c:v>
                </c:pt>
                <c:pt idx="1463">
                  <c:v>0.47144291993770204</c:v>
                </c:pt>
                <c:pt idx="1464">
                  <c:v>0.47151782654519703</c:v>
                </c:pt>
                <c:pt idx="1465">
                  <c:v>0.47173921718512801</c:v>
                </c:pt>
                <c:pt idx="1466">
                  <c:v>0.47181079461006903</c:v>
                </c:pt>
                <c:pt idx="1467">
                  <c:v>0.47200159142951603</c:v>
                </c:pt>
                <c:pt idx="1468">
                  <c:v>0.47216812356314597</c:v>
                </c:pt>
                <c:pt idx="1469">
                  <c:v>0.47233668871397205</c:v>
                </c:pt>
                <c:pt idx="1470">
                  <c:v>0.47260840567351303</c:v>
                </c:pt>
                <c:pt idx="1471">
                  <c:v>0.47275432774437698</c:v>
                </c:pt>
                <c:pt idx="1472">
                  <c:v>0.47297572674844601</c:v>
                </c:pt>
                <c:pt idx="1473">
                  <c:v>0.473254991401308</c:v>
                </c:pt>
                <c:pt idx="1474">
                  <c:v>0.47323251511374498</c:v>
                </c:pt>
                <c:pt idx="1475">
                  <c:v>0.47295061798093896</c:v>
                </c:pt>
                <c:pt idx="1476">
                  <c:v>0.473140736598055</c:v>
                </c:pt>
                <c:pt idx="1477">
                  <c:v>0.47346283752226004</c:v>
                </c:pt>
                <c:pt idx="1478">
                  <c:v>0.47361873338077498</c:v>
                </c:pt>
                <c:pt idx="1479">
                  <c:v>0.47377858119138505</c:v>
                </c:pt>
                <c:pt idx="1480">
                  <c:v>0.47401168054442899</c:v>
                </c:pt>
                <c:pt idx="1481">
                  <c:v>0.47420451728194701</c:v>
                </c:pt>
                <c:pt idx="1482">
                  <c:v>0.47434225780874495</c:v>
                </c:pt>
                <c:pt idx="1483">
                  <c:v>0.47449628934482202</c:v>
                </c:pt>
                <c:pt idx="1484">
                  <c:v>0.47410870079602796</c:v>
                </c:pt>
                <c:pt idx="1485">
                  <c:v>0.47391695270539003</c:v>
                </c:pt>
                <c:pt idx="1486">
                  <c:v>0.47401048033253301</c:v>
                </c:pt>
                <c:pt idx="1487">
                  <c:v>0.47417425669644997</c:v>
                </c:pt>
                <c:pt idx="1488">
                  <c:v>0.47438009988929797</c:v>
                </c:pt>
                <c:pt idx="1489">
                  <c:v>0.47482428783176001</c:v>
                </c:pt>
                <c:pt idx="1490">
                  <c:v>0.47499492100477703</c:v>
                </c:pt>
                <c:pt idx="1491">
                  <c:v>0.47522784882826397</c:v>
                </c:pt>
                <c:pt idx="1492">
                  <c:v>0.47557380140032401</c:v>
                </c:pt>
                <c:pt idx="1493">
                  <c:v>0.47588276523967699</c:v>
                </c:pt>
                <c:pt idx="1494">
                  <c:v>0.47600728973600903</c:v>
                </c:pt>
                <c:pt idx="1495">
                  <c:v>0.47612305123167598</c:v>
                </c:pt>
                <c:pt idx="1496">
                  <c:v>0.47636359459929201</c:v>
                </c:pt>
                <c:pt idx="1497">
                  <c:v>0.47650832372030305</c:v>
                </c:pt>
                <c:pt idx="1498">
                  <c:v>0.47663420588786098</c:v>
                </c:pt>
                <c:pt idx="1499">
                  <c:v>0.47672891983886001</c:v>
                </c:pt>
                <c:pt idx="1500">
                  <c:v>0.47698083582680995</c:v>
                </c:pt>
                <c:pt idx="1501">
                  <c:v>0.476750301454967</c:v>
                </c:pt>
                <c:pt idx="1502">
                  <c:v>0.47617846722831603</c:v>
                </c:pt>
                <c:pt idx="1503">
                  <c:v>0.47637077115154702</c:v>
                </c:pt>
                <c:pt idx="1504">
                  <c:v>0.47664897465138401</c:v>
                </c:pt>
                <c:pt idx="1505">
                  <c:v>0.47717756130107503</c:v>
                </c:pt>
                <c:pt idx="1506">
                  <c:v>0.47751836058837704</c:v>
                </c:pt>
                <c:pt idx="1507">
                  <c:v>0.477744400931994</c:v>
                </c:pt>
                <c:pt idx="1508">
                  <c:v>0.47817505743162003</c:v>
                </c:pt>
                <c:pt idx="1509">
                  <c:v>0.47823356162314401</c:v>
                </c:pt>
                <c:pt idx="1510">
                  <c:v>0.47829953540882197</c:v>
                </c:pt>
                <c:pt idx="1511">
                  <c:v>0.47836425255096404</c:v>
                </c:pt>
                <c:pt idx="1512">
                  <c:v>0.47842268647542097</c:v>
                </c:pt>
                <c:pt idx="1513">
                  <c:v>0.47845912913798605</c:v>
                </c:pt>
                <c:pt idx="1514">
                  <c:v>0.47856028894269298</c:v>
                </c:pt>
                <c:pt idx="1515">
                  <c:v>0.478616209580077</c:v>
                </c:pt>
                <c:pt idx="1516">
                  <c:v>0.47867338686099903</c:v>
                </c:pt>
                <c:pt idx="1517">
                  <c:v>0.47871471006271404</c:v>
                </c:pt>
                <c:pt idx="1518">
                  <c:v>0.47879357759338004</c:v>
                </c:pt>
                <c:pt idx="1519">
                  <c:v>0.47904554237706098</c:v>
                </c:pt>
                <c:pt idx="1520">
                  <c:v>0.47954101214018596</c:v>
                </c:pt>
                <c:pt idx="1521">
                  <c:v>0.47968267595946001</c:v>
                </c:pt>
                <c:pt idx="1522">
                  <c:v>0.47990883709824705</c:v>
                </c:pt>
                <c:pt idx="1523">
                  <c:v>0.48013282361069998</c:v>
                </c:pt>
                <c:pt idx="1524">
                  <c:v>0.48026112656443498</c:v>
                </c:pt>
                <c:pt idx="1525">
                  <c:v>0.48042422353952197</c:v>
                </c:pt>
                <c:pt idx="1526">
                  <c:v>0.48066084408599297</c:v>
                </c:pt>
                <c:pt idx="1527">
                  <c:v>0.48075212994227201</c:v>
                </c:pt>
                <c:pt idx="1528">
                  <c:v>0.48083252849459102</c:v>
                </c:pt>
                <c:pt idx="1529">
                  <c:v>0.48095982620242905</c:v>
                </c:pt>
                <c:pt idx="1530">
                  <c:v>0.48103017493570699</c:v>
                </c:pt>
                <c:pt idx="1531">
                  <c:v>0.48106786175710703</c:v>
                </c:pt>
                <c:pt idx="1532">
                  <c:v>0.481210251175617</c:v>
                </c:pt>
                <c:pt idx="1533">
                  <c:v>0.48126653690840804</c:v>
                </c:pt>
                <c:pt idx="1534">
                  <c:v>0.48138076383671902</c:v>
                </c:pt>
                <c:pt idx="1535">
                  <c:v>0.48143929890914805</c:v>
                </c:pt>
                <c:pt idx="1536">
                  <c:v>0.48172263665509396</c:v>
                </c:pt>
                <c:pt idx="1537">
                  <c:v>0.48197192757209295</c:v>
                </c:pt>
                <c:pt idx="1538">
                  <c:v>0.48211827546279495</c:v>
                </c:pt>
                <c:pt idx="1539">
                  <c:v>0.48231065874175605</c:v>
                </c:pt>
                <c:pt idx="1540">
                  <c:v>0.4824476735969</c:v>
                </c:pt>
                <c:pt idx="1541">
                  <c:v>0.48259230038844203</c:v>
                </c:pt>
                <c:pt idx="1542">
                  <c:v>0.48279725201644197</c:v>
                </c:pt>
                <c:pt idx="1543">
                  <c:v>0.48296909124008802</c:v>
                </c:pt>
                <c:pt idx="1544">
                  <c:v>0.48305853149275202</c:v>
                </c:pt>
                <c:pt idx="1545">
                  <c:v>0.48317841949100304</c:v>
                </c:pt>
                <c:pt idx="1546">
                  <c:v>0.48288407184704896</c:v>
                </c:pt>
                <c:pt idx="1547">
                  <c:v>0.48252804934431603</c:v>
                </c:pt>
                <c:pt idx="1548">
                  <c:v>0.48270781772923199</c:v>
                </c:pt>
                <c:pt idx="1549">
                  <c:v>0.48306735449906402</c:v>
                </c:pt>
                <c:pt idx="1550">
                  <c:v>0.48316722582401705</c:v>
                </c:pt>
                <c:pt idx="1551">
                  <c:v>0.48349938616425203</c:v>
                </c:pt>
                <c:pt idx="1552">
                  <c:v>0.483751473074994</c:v>
                </c:pt>
                <c:pt idx="1553">
                  <c:v>0.48386133153244204</c:v>
                </c:pt>
                <c:pt idx="1554">
                  <c:v>0.48394374508462201</c:v>
                </c:pt>
                <c:pt idx="1555">
                  <c:v>0.484022671708215</c:v>
                </c:pt>
                <c:pt idx="1556">
                  <c:v>0.48404850223957296</c:v>
                </c:pt>
                <c:pt idx="1557">
                  <c:v>0.48417263229304197</c:v>
                </c:pt>
                <c:pt idx="1558">
                  <c:v>0.48422214081147796</c:v>
                </c:pt>
                <c:pt idx="1559">
                  <c:v>0.48430680755315103</c:v>
                </c:pt>
                <c:pt idx="1560">
                  <c:v>0.484418022340942</c:v>
                </c:pt>
                <c:pt idx="1561">
                  <c:v>0.48448331618409601</c:v>
                </c:pt>
                <c:pt idx="1562">
                  <c:v>0.48456737964720997</c:v>
                </c:pt>
                <c:pt idx="1563">
                  <c:v>0.48462948644172299</c:v>
                </c:pt>
                <c:pt idx="1564">
                  <c:v>0.48470309200283401</c:v>
                </c:pt>
                <c:pt idx="1565">
                  <c:v>0.48478017499202897</c:v>
                </c:pt>
                <c:pt idx="1566">
                  <c:v>0.48483929126945702</c:v>
                </c:pt>
                <c:pt idx="1567">
                  <c:v>0.484891023804223</c:v>
                </c:pt>
                <c:pt idx="1568">
                  <c:v>0.48507954343280502</c:v>
                </c:pt>
                <c:pt idx="1569">
                  <c:v>0.48595697541132898</c:v>
                </c:pt>
                <c:pt idx="1570">
                  <c:v>0.48632694335909998</c:v>
                </c:pt>
                <c:pt idx="1571">
                  <c:v>0.485973964251039</c:v>
                </c:pt>
                <c:pt idx="1572">
                  <c:v>0.48535310267854304</c:v>
                </c:pt>
                <c:pt idx="1573">
                  <c:v>0.48562231007504197</c:v>
                </c:pt>
                <c:pt idx="1574">
                  <c:v>0.48588827843643601</c:v>
                </c:pt>
                <c:pt idx="1575">
                  <c:v>0.48622423847188001</c:v>
                </c:pt>
                <c:pt idx="1576">
                  <c:v>0.48687282798475295</c:v>
                </c:pt>
                <c:pt idx="1577">
                  <c:v>0.48703186831029899</c:v>
                </c:pt>
                <c:pt idx="1578">
                  <c:v>0.48706571624559503</c:v>
                </c:pt>
                <c:pt idx="1579">
                  <c:v>0.48712558632643699</c:v>
                </c:pt>
                <c:pt idx="1580">
                  <c:v>0.48723571770971297</c:v>
                </c:pt>
                <c:pt idx="1581">
                  <c:v>0.48736506664980295</c:v>
                </c:pt>
                <c:pt idx="1582">
                  <c:v>0.48741384967863699</c:v>
                </c:pt>
                <c:pt idx="1583">
                  <c:v>0.48743528464585195</c:v>
                </c:pt>
                <c:pt idx="1584">
                  <c:v>0.48749515472669303</c:v>
                </c:pt>
                <c:pt idx="1585">
                  <c:v>0.48759419905796197</c:v>
                </c:pt>
                <c:pt idx="1586">
                  <c:v>0.48764815604439904</c:v>
                </c:pt>
                <c:pt idx="1587">
                  <c:v>0.48775607001727395</c:v>
                </c:pt>
                <c:pt idx="1588">
                  <c:v>0.48784328815973499</c:v>
                </c:pt>
                <c:pt idx="1589">
                  <c:v>0.48808497439896203</c:v>
                </c:pt>
                <c:pt idx="1590">
                  <c:v>0.48821677246152595</c:v>
                </c:pt>
                <c:pt idx="1591">
                  <c:v>0.48863259892472699</c:v>
                </c:pt>
                <c:pt idx="1592">
                  <c:v>0.48884987298097704</c:v>
                </c:pt>
                <c:pt idx="1593">
                  <c:v>0.48901329278396899</c:v>
                </c:pt>
                <c:pt idx="1594">
                  <c:v>0.48917299850052898</c:v>
                </c:pt>
                <c:pt idx="1595">
                  <c:v>0.48944266716004003</c:v>
                </c:pt>
                <c:pt idx="1596">
                  <c:v>0.48957681857764002</c:v>
                </c:pt>
                <c:pt idx="1597">
                  <c:v>0.48970754438533004</c:v>
                </c:pt>
                <c:pt idx="1598">
                  <c:v>0.48988923360306502</c:v>
                </c:pt>
                <c:pt idx="1599">
                  <c:v>0.48993315712749297</c:v>
                </c:pt>
                <c:pt idx="1600">
                  <c:v>0.49006501912403699</c:v>
                </c:pt>
                <c:pt idx="1601">
                  <c:v>0.49014083183687296</c:v>
                </c:pt>
                <c:pt idx="1602">
                  <c:v>0.49025580056622897</c:v>
                </c:pt>
                <c:pt idx="1603">
                  <c:v>0.49034109649161295</c:v>
                </c:pt>
                <c:pt idx="1604">
                  <c:v>0.49042038366665697</c:v>
                </c:pt>
                <c:pt idx="1605">
                  <c:v>0.49049102193515404</c:v>
                </c:pt>
                <c:pt idx="1606">
                  <c:v>0.49058287766464703</c:v>
                </c:pt>
                <c:pt idx="1607">
                  <c:v>0.49074969611591002</c:v>
                </c:pt>
                <c:pt idx="1608">
                  <c:v>0.490838384406456</c:v>
                </c:pt>
                <c:pt idx="1609">
                  <c:v>0.49090874949392904</c:v>
                </c:pt>
                <c:pt idx="1610">
                  <c:v>0.49096196884690102</c:v>
                </c:pt>
                <c:pt idx="1611">
                  <c:v>0.49117128222988504</c:v>
                </c:pt>
                <c:pt idx="1612">
                  <c:v>0.49130555117869701</c:v>
                </c:pt>
                <c:pt idx="1613">
                  <c:v>0.49157336075150004</c:v>
                </c:pt>
                <c:pt idx="1614">
                  <c:v>0.49173233462313903</c:v>
                </c:pt>
                <c:pt idx="1615">
                  <c:v>0.49182913628547198</c:v>
                </c:pt>
                <c:pt idx="1616">
                  <c:v>0.492034361179854</c:v>
                </c:pt>
                <c:pt idx="1617">
                  <c:v>0.49220355422255202</c:v>
                </c:pt>
                <c:pt idx="1618">
                  <c:v>0.49235394803828203</c:v>
                </c:pt>
                <c:pt idx="1619">
                  <c:v>0.49227112312135102</c:v>
                </c:pt>
                <c:pt idx="1620">
                  <c:v>0.49159691724063304</c:v>
                </c:pt>
                <c:pt idx="1621">
                  <c:v>0.49203121254487703</c:v>
                </c:pt>
                <c:pt idx="1622">
                  <c:v>0.49289186105841298</c:v>
                </c:pt>
                <c:pt idx="1623">
                  <c:v>0.49298169362708999</c:v>
                </c:pt>
                <c:pt idx="1624">
                  <c:v>0.49307908941983802</c:v>
                </c:pt>
                <c:pt idx="1625">
                  <c:v>0.49319801480887604</c:v>
                </c:pt>
                <c:pt idx="1626">
                  <c:v>0.49328310797517105</c:v>
                </c:pt>
                <c:pt idx="1627">
                  <c:v>0.49337537767356399</c:v>
                </c:pt>
                <c:pt idx="1628">
                  <c:v>0.49345124387002004</c:v>
                </c:pt>
                <c:pt idx="1629">
                  <c:v>0.49359990060631798</c:v>
                </c:pt>
                <c:pt idx="1630">
                  <c:v>0.49365423720648305</c:v>
                </c:pt>
                <c:pt idx="1631">
                  <c:v>0.49380186872390996</c:v>
                </c:pt>
                <c:pt idx="1632">
                  <c:v>0.49393351178800404</c:v>
                </c:pt>
                <c:pt idx="1633">
                  <c:v>0.49402229078118098</c:v>
                </c:pt>
                <c:pt idx="1634">
                  <c:v>0.49414839270231703</c:v>
                </c:pt>
                <c:pt idx="1635">
                  <c:v>0.49411150445609398</c:v>
                </c:pt>
                <c:pt idx="1636">
                  <c:v>0.49384254788858895</c:v>
                </c:pt>
                <c:pt idx="1637">
                  <c:v>0.49398349091960503</c:v>
                </c:pt>
                <c:pt idx="1638">
                  <c:v>0.49437336638377305</c:v>
                </c:pt>
                <c:pt idx="1639">
                  <c:v>0.49473575910395495</c:v>
                </c:pt>
                <c:pt idx="1640">
                  <c:v>0.49495778069482999</c:v>
                </c:pt>
                <c:pt idx="1641">
                  <c:v>0.49509894774320296</c:v>
                </c:pt>
                <c:pt idx="1642">
                  <c:v>0.49517962266984095</c:v>
                </c:pt>
                <c:pt idx="1643">
                  <c:v>0.49535946511429096</c:v>
                </c:pt>
                <c:pt idx="1644">
                  <c:v>0.49551988221471499</c:v>
                </c:pt>
                <c:pt idx="1645">
                  <c:v>0.49560971579095303</c:v>
                </c:pt>
                <c:pt idx="1646">
                  <c:v>0.495721366092848</c:v>
                </c:pt>
                <c:pt idx="1647">
                  <c:v>0.49579661272895104</c:v>
                </c:pt>
                <c:pt idx="1648">
                  <c:v>0.49582751917419499</c:v>
                </c:pt>
                <c:pt idx="1649">
                  <c:v>0.49597917638225497</c:v>
                </c:pt>
                <c:pt idx="1650">
                  <c:v>0.49608195828155599</c:v>
                </c:pt>
                <c:pt idx="1651">
                  <c:v>0.49618114640815403</c:v>
                </c:pt>
                <c:pt idx="1652">
                  <c:v>0.49628680332561703</c:v>
                </c:pt>
                <c:pt idx="1653">
                  <c:v>0.49637377262502602</c:v>
                </c:pt>
                <c:pt idx="1654">
                  <c:v>0.49648793623933896</c:v>
                </c:pt>
                <c:pt idx="1655">
                  <c:v>0.49663546523900703</c:v>
                </c:pt>
                <c:pt idx="1656">
                  <c:v>0.496856070859793</c:v>
                </c:pt>
                <c:pt idx="1657">
                  <c:v>0.497029578423833</c:v>
                </c:pt>
                <c:pt idx="1658">
                  <c:v>0.49731620619461603</c:v>
                </c:pt>
                <c:pt idx="1659">
                  <c:v>0.49738795321816898</c:v>
                </c:pt>
                <c:pt idx="1660">
                  <c:v>0.49750780599339195</c:v>
                </c:pt>
                <c:pt idx="1661">
                  <c:v>0.49765814212418202</c:v>
                </c:pt>
                <c:pt idx="1662">
                  <c:v>0.49786290412021805</c:v>
                </c:pt>
                <c:pt idx="1663">
                  <c:v>0.497985276674063</c:v>
                </c:pt>
                <c:pt idx="1664">
                  <c:v>0.49821305924953496</c:v>
                </c:pt>
                <c:pt idx="1665">
                  <c:v>0.49825892721365905</c:v>
                </c:pt>
                <c:pt idx="1666">
                  <c:v>0.49835537633796001</c:v>
                </c:pt>
                <c:pt idx="1667">
                  <c:v>0.49845182546225997</c:v>
                </c:pt>
                <c:pt idx="1668">
                  <c:v>0.49856997563952699</c:v>
                </c:pt>
                <c:pt idx="1669">
                  <c:v>0.49864150874004998</c:v>
                </c:pt>
                <c:pt idx="1670">
                  <c:v>0.49874921026218499</c:v>
                </c:pt>
                <c:pt idx="1671">
                  <c:v>0.49886253798323799</c:v>
                </c:pt>
                <c:pt idx="1672">
                  <c:v>0.49899176944113999</c:v>
                </c:pt>
                <c:pt idx="1673">
                  <c:v>0.49905222126102899</c:v>
                </c:pt>
                <c:pt idx="1674">
                  <c:v>0.49917037143829601</c:v>
                </c:pt>
                <c:pt idx="1675">
                  <c:v>0.49922372901937895</c:v>
                </c:pt>
                <c:pt idx="1676">
                  <c:v>0.49935887326264805</c:v>
                </c:pt>
                <c:pt idx="1677">
                  <c:v>0.49960487845106705</c:v>
                </c:pt>
                <c:pt idx="1678">
                  <c:v>0.49992593229266702</c:v>
                </c:pt>
                <c:pt idx="1679">
                  <c:v>0.50005833577598902</c:v>
                </c:pt>
                <c:pt idx="1680">
                  <c:v>0.50031719198171398</c:v>
                </c:pt>
                <c:pt idx="1681">
                  <c:v>0.50043468699707905</c:v>
                </c:pt>
                <c:pt idx="1682">
                  <c:v>0.50062928811627594</c:v>
                </c:pt>
                <c:pt idx="1683">
                  <c:v>0.49985344310826396</c:v>
                </c:pt>
                <c:pt idx="1684">
                  <c:v>0.49998829101315101</c:v>
                </c:pt>
                <c:pt idx="1685">
                  <c:v>0.50016734910157101</c:v>
                </c:pt>
                <c:pt idx="1686">
                  <c:v>0.500334381648469</c:v>
                </c:pt>
                <c:pt idx="1687">
                  <c:v>0.50063244834853493</c:v>
                </c:pt>
                <c:pt idx="1688">
                  <c:v>0.50073900359397006</c:v>
                </c:pt>
                <c:pt idx="1689">
                  <c:v>0.500972273185327</c:v>
                </c:pt>
                <c:pt idx="1690">
                  <c:v>0.50112682373565898</c:v>
                </c:pt>
                <c:pt idx="1691">
                  <c:v>0.50127753956413901</c:v>
                </c:pt>
                <c:pt idx="1692">
                  <c:v>0.50137303143690093</c:v>
                </c:pt>
                <c:pt idx="1693">
                  <c:v>0.50169944073862904</c:v>
                </c:pt>
                <c:pt idx="1694">
                  <c:v>0.50181505819986705</c:v>
                </c:pt>
                <c:pt idx="1695">
                  <c:v>0.50189228389204299</c:v>
                </c:pt>
                <c:pt idx="1696">
                  <c:v>0.50193297269759807</c:v>
                </c:pt>
                <c:pt idx="1697">
                  <c:v>0.50207579870893504</c:v>
                </c:pt>
                <c:pt idx="1698">
                  <c:v>0.50212479135235799</c:v>
                </c:pt>
                <c:pt idx="1699">
                  <c:v>0.50222973734096898</c:v>
                </c:pt>
                <c:pt idx="1700">
                  <c:v>0.50232076192605202</c:v>
                </c:pt>
                <c:pt idx="1701">
                  <c:v>0.50243452450484893</c:v>
                </c:pt>
                <c:pt idx="1702">
                  <c:v>0.50251091981323803</c:v>
                </c:pt>
                <c:pt idx="1703">
                  <c:v>0.50259312780813503</c:v>
                </c:pt>
                <c:pt idx="1704">
                  <c:v>0.50269868130821505</c:v>
                </c:pt>
                <c:pt idx="1705">
                  <c:v>0.50286725933868892</c:v>
                </c:pt>
                <c:pt idx="1706">
                  <c:v>0.503098031205648</c:v>
                </c:pt>
                <c:pt idx="1707">
                  <c:v>0.50326497255621305</c:v>
                </c:pt>
                <c:pt idx="1708">
                  <c:v>0.50354098150135806</c:v>
                </c:pt>
                <c:pt idx="1709">
                  <c:v>0.50372388415015601</c:v>
                </c:pt>
                <c:pt idx="1710">
                  <c:v>0.50397047611416101</c:v>
                </c:pt>
                <c:pt idx="1711">
                  <c:v>0.50414943217049002</c:v>
                </c:pt>
                <c:pt idx="1712">
                  <c:v>0.50427009127999101</c:v>
                </c:pt>
                <c:pt idx="1713">
                  <c:v>0.50442091516686705</c:v>
                </c:pt>
                <c:pt idx="1714">
                  <c:v>0.504560008306986</c:v>
                </c:pt>
                <c:pt idx="1715">
                  <c:v>0.50465888174393803</c:v>
                </c:pt>
                <c:pt idx="1716">
                  <c:v>0.50476281639508802</c:v>
                </c:pt>
                <c:pt idx="1717">
                  <c:v>0.50484657369204999</c:v>
                </c:pt>
                <c:pt idx="1718">
                  <c:v>0.50494712294996802</c:v>
                </c:pt>
                <c:pt idx="1719">
                  <c:v>0.50500298046668601</c:v>
                </c:pt>
                <c:pt idx="1720">
                  <c:v>0.50515039151752905</c:v>
                </c:pt>
                <c:pt idx="1721">
                  <c:v>0.50523133701673606</c:v>
                </c:pt>
                <c:pt idx="1722">
                  <c:v>0.50532294285572499</c:v>
                </c:pt>
                <c:pt idx="1723">
                  <c:v>0.50548803469741999</c:v>
                </c:pt>
                <c:pt idx="1724">
                  <c:v>0.50557964053640903</c:v>
                </c:pt>
                <c:pt idx="1725">
                  <c:v>0.50565916648454301</c:v>
                </c:pt>
                <c:pt idx="1726">
                  <c:v>0.50576788550224405</c:v>
                </c:pt>
                <c:pt idx="1727">
                  <c:v>0.50599740342850197</c:v>
                </c:pt>
                <c:pt idx="1728">
                  <c:v>0.50615242869448407</c:v>
                </c:pt>
                <c:pt idx="1729">
                  <c:v>0.50629336075446707</c:v>
                </c:pt>
                <c:pt idx="1730">
                  <c:v>0.50638798656617001</c:v>
                </c:pt>
                <c:pt idx="1731">
                  <c:v>0.50650847614030692</c:v>
                </c:pt>
                <c:pt idx="1732">
                  <c:v>0.50657623153200504</c:v>
                </c:pt>
                <c:pt idx="1733">
                  <c:v>0.50667991726185002</c:v>
                </c:pt>
                <c:pt idx="1734">
                  <c:v>0.50675541657969803</c:v>
                </c:pt>
                <c:pt idx="1735">
                  <c:v>0.506382086128213</c:v>
                </c:pt>
                <c:pt idx="1736">
                  <c:v>0.50675207838018999</c:v>
                </c:pt>
                <c:pt idx="1737">
                  <c:v>0.50744656977768199</c:v>
                </c:pt>
                <c:pt idx="1738">
                  <c:v>0.50758105178420698</c:v>
                </c:pt>
                <c:pt idx="1739">
                  <c:v>0.50762040530110508</c:v>
                </c:pt>
                <c:pt idx="1740">
                  <c:v>0.50767009408506802</c:v>
                </c:pt>
                <c:pt idx="1741">
                  <c:v>0.50771262768414105</c:v>
                </c:pt>
                <c:pt idx="1742">
                  <c:v>0.50778775712549296</c:v>
                </c:pt>
                <c:pt idx="1743">
                  <c:v>0.50783029072456498</c:v>
                </c:pt>
                <c:pt idx="1744">
                  <c:v>0.50787838946744202</c:v>
                </c:pt>
                <c:pt idx="1745">
                  <c:v>0.50796146911422801</c:v>
                </c:pt>
                <c:pt idx="1746">
                  <c:v>0.50803643483558503</c:v>
                </c:pt>
                <c:pt idx="1747">
                  <c:v>0.50807157945949</c:v>
                </c:pt>
                <c:pt idx="1748">
                  <c:v>0.50813716865432201</c:v>
                </c:pt>
                <c:pt idx="1749">
                  <c:v>0.50818447237665498</c:v>
                </c:pt>
                <c:pt idx="1750">
                  <c:v>0.50825602422556093</c:v>
                </c:pt>
                <c:pt idx="1751">
                  <c:v>0.508453859944204</c:v>
                </c:pt>
                <c:pt idx="1752">
                  <c:v>0.50895459519977093</c:v>
                </c:pt>
                <c:pt idx="1753">
                  <c:v>0.50911942586881798</c:v>
                </c:pt>
                <c:pt idx="1754">
                  <c:v>0.50910267663756503</c:v>
                </c:pt>
                <c:pt idx="1755">
                  <c:v>0.50908253992133901</c:v>
                </c:pt>
                <c:pt idx="1756">
                  <c:v>0.50905148797575794</c:v>
                </c:pt>
                <c:pt idx="1757">
                  <c:v>0.50903549151894301</c:v>
                </c:pt>
                <c:pt idx="1758">
                  <c:v>0.50954284847246401</c:v>
                </c:pt>
                <c:pt idx="1759">
                  <c:v>0.51019732593102796</c:v>
                </c:pt>
                <c:pt idx="1760">
                  <c:v>0.51024015832477798</c:v>
                </c:pt>
                <c:pt idx="1761">
                  <c:v>0.51032100451632501</c:v>
                </c:pt>
                <c:pt idx="1762">
                  <c:v>0.51036287685540804</c:v>
                </c:pt>
                <c:pt idx="1763">
                  <c:v>0.51044251585811296</c:v>
                </c:pt>
                <c:pt idx="1764">
                  <c:v>0.51049964071202103</c:v>
                </c:pt>
                <c:pt idx="1765">
                  <c:v>0.510566931853489</c:v>
                </c:pt>
                <c:pt idx="1766">
                  <c:v>0.51064535750037998</c:v>
                </c:pt>
                <c:pt idx="1767">
                  <c:v>0.51067053116481498</c:v>
                </c:pt>
                <c:pt idx="1768">
                  <c:v>0.51079519867084799</c:v>
                </c:pt>
                <c:pt idx="1769">
                  <c:v>0.51097544603779899</c:v>
                </c:pt>
                <c:pt idx="1770">
                  <c:v>0.51102426634868392</c:v>
                </c:pt>
                <c:pt idx="1771">
                  <c:v>0.511114421811384</c:v>
                </c:pt>
                <c:pt idx="1772">
                  <c:v>0.51122139104317299</c:v>
                </c:pt>
                <c:pt idx="1773">
                  <c:v>0.51133560939776301</c:v>
                </c:pt>
                <c:pt idx="1774">
                  <c:v>0.51140079613270895</c:v>
                </c:pt>
                <c:pt idx="1775">
                  <c:v>0.51146649377112996</c:v>
                </c:pt>
                <c:pt idx="1776">
                  <c:v>0.51154889286427707</c:v>
                </c:pt>
                <c:pt idx="1777">
                  <c:v>0.51156768923169693</c:v>
                </c:pt>
                <c:pt idx="1778">
                  <c:v>0.51197078855619904</c:v>
                </c:pt>
                <c:pt idx="1779">
                  <c:v>0.51253926626280999</c:v>
                </c:pt>
                <c:pt idx="1780">
                  <c:v>0.51260798574118005</c:v>
                </c:pt>
                <c:pt idx="1781">
                  <c:v>0.51266550565746805</c:v>
                </c:pt>
                <c:pt idx="1782">
                  <c:v>0.51268681300304098</c:v>
                </c:pt>
                <c:pt idx="1783">
                  <c:v>0.51279671404862692</c:v>
                </c:pt>
                <c:pt idx="1784">
                  <c:v>0.51288138271129802</c:v>
                </c:pt>
                <c:pt idx="1785">
                  <c:v>0.51293184747712894</c:v>
                </c:pt>
                <c:pt idx="1786">
                  <c:v>0.512995208794227</c:v>
                </c:pt>
                <c:pt idx="1787">
                  <c:v>0.51307146666259307</c:v>
                </c:pt>
                <c:pt idx="1788">
                  <c:v>0.51310230624171105</c:v>
                </c:pt>
                <c:pt idx="1789">
                  <c:v>0.51317239619425292</c:v>
                </c:pt>
                <c:pt idx="1790">
                  <c:v>0.51325986845502602</c:v>
                </c:pt>
                <c:pt idx="1791">
                  <c:v>0.51330304386579195</c:v>
                </c:pt>
                <c:pt idx="1792">
                  <c:v>0.51357004903015901</c:v>
                </c:pt>
                <c:pt idx="1793">
                  <c:v>0.51393393165564705</c:v>
                </c:pt>
                <c:pt idx="1794">
                  <c:v>0.51401188335347503</c:v>
                </c:pt>
                <c:pt idx="1795">
                  <c:v>0.51409210362008606</c:v>
                </c:pt>
                <c:pt idx="1796">
                  <c:v>0.51418259757171902</c:v>
                </c:pt>
                <c:pt idx="1797">
                  <c:v>0.51429484801659198</c:v>
                </c:pt>
                <c:pt idx="1798">
                  <c:v>0.51432135159385406</c:v>
                </c:pt>
                <c:pt idx="1799">
                  <c:v>0.51446191411534103</c:v>
                </c:pt>
                <c:pt idx="1800">
                  <c:v>0.51456611992503498</c:v>
                </c:pt>
                <c:pt idx="1801">
                  <c:v>0.51467759085292908</c:v>
                </c:pt>
                <c:pt idx="1802">
                  <c:v>0.514798415984563</c:v>
                </c:pt>
                <c:pt idx="1803">
                  <c:v>0.51488728092008706</c:v>
                </c:pt>
                <c:pt idx="1804">
                  <c:v>0.51496990971978507</c:v>
                </c:pt>
                <c:pt idx="1805">
                  <c:v>0.51500140235589897</c:v>
                </c:pt>
                <c:pt idx="1806">
                  <c:v>0.51509072135298295</c:v>
                </c:pt>
                <c:pt idx="1807">
                  <c:v>0.51518971657474999</c:v>
                </c:pt>
                <c:pt idx="1808">
                  <c:v>0.51526266782361896</c:v>
                </c:pt>
                <c:pt idx="1809">
                  <c:v>0.51534900211954904</c:v>
                </c:pt>
                <c:pt idx="1810">
                  <c:v>0.51550158873956697</c:v>
                </c:pt>
                <c:pt idx="1811">
                  <c:v>0.515608027211091</c:v>
                </c:pt>
                <c:pt idx="1812">
                  <c:v>0.51565268670963293</c:v>
                </c:pt>
                <c:pt idx="1813">
                  <c:v>0.51576140456175501</c:v>
                </c:pt>
                <c:pt idx="1814">
                  <c:v>0.51597317451279401</c:v>
                </c:pt>
                <c:pt idx="1815">
                  <c:v>0.51625136674274597</c:v>
                </c:pt>
                <c:pt idx="1816">
                  <c:v>0.51644438214737898</c:v>
                </c:pt>
                <c:pt idx="1817">
                  <c:v>0.51660600508550902</c:v>
                </c:pt>
                <c:pt idx="1818">
                  <c:v>0.51667000015720699</c:v>
                </c:pt>
                <c:pt idx="1819">
                  <c:v>0.51672611177804395</c:v>
                </c:pt>
                <c:pt idx="1820">
                  <c:v>0.51676645649715802</c:v>
                </c:pt>
                <c:pt idx="1821">
                  <c:v>0.51680355508944698</c:v>
                </c:pt>
                <c:pt idx="1822">
                  <c:v>0.51687172375277801</c:v>
                </c:pt>
                <c:pt idx="1823">
                  <c:v>0.51693757375409</c:v>
                </c:pt>
                <c:pt idx="1824">
                  <c:v>0.51701362586828203</c:v>
                </c:pt>
                <c:pt idx="1825">
                  <c:v>0.51706278150306506</c:v>
                </c:pt>
                <c:pt idx="1826">
                  <c:v>0.51710383061731402</c:v>
                </c:pt>
                <c:pt idx="1827">
                  <c:v>0.51721895013939501</c:v>
                </c:pt>
                <c:pt idx="1828">
                  <c:v>0.51728926724913804</c:v>
                </c:pt>
                <c:pt idx="1829">
                  <c:v>0.51740911275791501</c:v>
                </c:pt>
                <c:pt idx="1830">
                  <c:v>0.51748523085132703</c:v>
                </c:pt>
                <c:pt idx="1831">
                  <c:v>0.51760345682620101</c:v>
                </c:pt>
                <c:pt idx="1832">
                  <c:v>0.51771196559766097</c:v>
                </c:pt>
                <c:pt idx="1833">
                  <c:v>0.51775083441131908</c:v>
                </c:pt>
                <c:pt idx="1834">
                  <c:v>0.51783019157253607</c:v>
                </c:pt>
                <c:pt idx="1835">
                  <c:v>0.51797526785412806</c:v>
                </c:pt>
                <c:pt idx="1836">
                  <c:v>0.51809660489947795</c:v>
                </c:pt>
                <c:pt idx="1837">
                  <c:v>0.51891922840528593</c:v>
                </c:pt>
                <c:pt idx="1838">
                  <c:v>0.51895222646632799</c:v>
                </c:pt>
                <c:pt idx="1839">
                  <c:v>0.51902274091756806</c:v>
                </c:pt>
                <c:pt idx="1840">
                  <c:v>0.51911169760990106</c:v>
                </c:pt>
                <c:pt idx="1841">
                  <c:v>0.51914707163299401</c:v>
                </c:pt>
                <c:pt idx="1842">
                  <c:v>0.51923211459586405</c:v>
                </c:pt>
                <c:pt idx="1843">
                  <c:v>0.51930425630367005</c:v>
                </c:pt>
                <c:pt idx="1844">
                  <c:v>0.51935198916297098</c:v>
                </c:pt>
                <c:pt idx="1845">
                  <c:v>0.51940894314281794</c:v>
                </c:pt>
                <c:pt idx="1846">
                  <c:v>0.51948976355231602</c:v>
                </c:pt>
                <c:pt idx="1847">
                  <c:v>0.51955718944286799</c:v>
                </c:pt>
                <c:pt idx="1848">
                  <c:v>0.519614552326079</c:v>
                </c:pt>
                <c:pt idx="1849">
                  <c:v>0.51970300910860101</c:v>
                </c:pt>
                <c:pt idx="1850">
                  <c:v>0.51976906436308801</c:v>
                </c:pt>
                <c:pt idx="1851">
                  <c:v>0.51978493516711299</c:v>
                </c:pt>
                <c:pt idx="1852">
                  <c:v>0.51985582475842707</c:v>
                </c:pt>
                <c:pt idx="1853">
                  <c:v>0.51990502425090501</c:v>
                </c:pt>
                <c:pt idx="1854">
                  <c:v>0.51992830143014201</c:v>
                </c:pt>
                <c:pt idx="1855">
                  <c:v>0.52000289420906198</c:v>
                </c:pt>
                <c:pt idx="1856">
                  <c:v>0.52011610594444302</c:v>
                </c:pt>
                <c:pt idx="1857">
                  <c:v>0.52018858261615897</c:v>
                </c:pt>
                <c:pt idx="1858">
                  <c:v>0.52025047875185804</c:v>
                </c:pt>
                <c:pt idx="1859">
                  <c:v>0.52029174284232393</c:v>
                </c:pt>
                <c:pt idx="1860">
                  <c:v>0.52039067085408197</c:v>
                </c:pt>
                <c:pt idx="1861">
                  <c:v>0.52110189554717401</c:v>
                </c:pt>
                <c:pt idx="1862">
                  <c:v>0.52135498831998506</c:v>
                </c:pt>
                <c:pt idx="1863">
                  <c:v>0.521095646685932</c:v>
                </c:pt>
                <c:pt idx="1864">
                  <c:v>0.52094805360260998</c:v>
                </c:pt>
                <c:pt idx="1865">
                  <c:v>0.52081357484243207</c:v>
                </c:pt>
                <c:pt idx="1866">
                  <c:v>0.52061100200729493</c:v>
                </c:pt>
                <c:pt idx="1867">
                  <c:v>0.52087370546149003</c:v>
                </c:pt>
                <c:pt idx="1868">
                  <c:v>0.52124187686467094</c:v>
                </c:pt>
                <c:pt idx="1869">
                  <c:v>0.52152944010791302</c:v>
                </c:pt>
                <c:pt idx="1870">
                  <c:v>0.52180886476879795</c:v>
                </c:pt>
                <c:pt idx="1871">
                  <c:v>0.52205573510025993</c:v>
                </c:pt>
                <c:pt idx="1872">
                  <c:v>0.522118250020147</c:v>
                </c:pt>
                <c:pt idx="1873">
                  <c:v>0.52215383695723294</c:v>
                </c:pt>
                <c:pt idx="1874">
                  <c:v>0.52228218328770804</c:v>
                </c:pt>
                <c:pt idx="1875">
                  <c:v>0.52233002146543006</c:v>
                </c:pt>
                <c:pt idx="1876">
                  <c:v>0.52246945225171904</c:v>
                </c:pt>
                <c:pt idx="1877">
                  <c:v>0.52253479220177901</c:v>
                </c:pt>
                <c:pt idx="1878">
                  <c:v>0.52260371028121599</c:v>
                </c:pt>
                <c:pt idx="1879">
                  <c:v>0.52267013924118799</c:v>
                </c:pt>
                <c:pt idx="1880">
                  <c:v>0.522754147748408</c:v>
                </c:pt>
                <c:pt idx="1881">
                  <c:v>0.52281248698953298</c:v>
                </c:pt>
                <c:pt idx="1882">
                  <c:v>0.52290291281327694</c:v>
                </c:pt>
                <c:pt idx="1883">
                  <c:v>0.52296066866198998</c:v>
                </c:pt>
                <c:pt idx="1884">
                  <c:v>0.52302981626211797</c:v>
                </c:pt>
                <c:pt idx="1885">
                  <c:v>0.52307230446568098</c:v>
                </c:pt>
                <c:pt idx="1886">
                  <c:v>0.52318878519320999</c:v>
                </c:pt>
                <c:pt idx="1887">
                  <c:v>0.52333047146458</c:v>
                </c:pt>
                <c:pt idx="1888">
                  <c:v>0.52340833135313702</c:v>
                </c:pt>
                <c:pt idx="1889">
                  <c:v>0.52357429585242898</c:v>
                </c:pt>
                <c:pt idx="1890">
                  <c:v>0.52366342493538298</c:v>
                </c:pt>
                <c:pt idx="1891">
                  <c:v>0.52381757313083999</c:v>
                </c:pt>
                <c:pt idx="1892">
                  <c:v>0.52355145988256202</c:v>
                </c:pt>
                <c:pt idx="1893">
                  <c:v>0.52315196883765802</c:v>
                </c:pt>
                <c:pt idx="1894">
                  <c:v>0.52382408017374193</c:v>
                </c:pt>
                <c:pt idx="1895">
                  <c:v>0.52420876729599197</c:v>
                </c:pt>
                <c:pt idx="1896">
                  <c:v>0.52448649550077697</c:v>
                </c:pt>
                <c:pt idx="1897">
                  <c:v>0.52457466474813108</c:v>
                </c:pt>
                <c:pt idx="1898">
                  <c:v>0.52461941466397999</c:v>
                </c:pt>
                <c:pt idx="1899">
                  <c:v>0.52472872183547703</c:v>
                </c:pt>
                <c:pt idx="1900">
                  <c:v>0.52478374222381508</c:v>
                </c:pt>
                <c:pt idx="1901">
                  <c:v>0.52483142656037396</c:v>
                </c:pt>
                <c:pt idx="1902">
                  <c:v>0.52497081154416292</c:v>
                </c:pt>
                <c:pt idx="1903">
                  <c:v>0.525014827854834</c:v>
                </c:pt>
                <c:pt idx="1904">
                  <c:v>0.525082319531195</c:v>
                </c:pt>
                <c:pt idx="1905">
                  <c:v>0.52519822914929293</c:v>
                </c:pt>
                <c:pt idx="1906">
                  <c:v>0.525276724903322</c:v>
                </c:pt>
                <c:pt idx="1907">
                  <c:v>0.525364023919484</c:v>
                </c:pt>
                <c:pt idx="1908">
                  <c:v>0.52539799495975803</c:v>
                </c:pt>
                <c:pt idx="1909">
                  <c:v>0.52550294627890803</c:v>
                </c:pt>
                <c:pt idx="1910">
                  <c:v>0.52555938552512993</c:v>
                </c:pt>
                <c:pt idx="1911">
                  <c:v>0.52566623858666794</c:v>
                </c:pt>
                <c:pt idx="1912">
                  <c:v>0.52573335449282399</c:v>
                </c:pt>
                <c:pt idx="1913">
                  <c:v>0.52580462189832999</c:v>
                </c:pt>
                <c:pt idx="1914">
                  <c:v>0.52584890455806099</c:v>
                </c:pt>
                <c:pt idx="1915">
                  <c:v>0.52589994697239795</c:v>
                </c:pt>
                <c:pt idx="1916">
                  <c:v>0.52596722228953197</c:v>
                </c:pt>
                <c:pt idx="1917">
                  <c:v>0.52607100977327792</c:v>
                </c:pt>
                <c:pt idx="1918">
                  <c:v>0.52614919634436608</c:v>
                </c:pt>
                <c:pt idx="1919">
                  <c:v>0.52620454966903107</c:v>
                </c:pt>
                <c:pt idx="1920">
                  <c:v>0.52628688773946997</c:v>
                </c:pt>
                <c:pt idx="1921">
                  <c:v>0.52633878148134206</c:v>
                </c:pt>
                <c:pt idx="1922">
                  <c:v>0.52639353073776607</c:v>
                </c:pt>
                <c:pt idx="1923">
                  <c:v>0.52639260974220692</c:v>
                </c:pt>
                <c:pt idx="1924">
                  <c:v>0.52639168005801196</c:v>
                </c:pt>
                <c:pt idx="1925">
                  <c:v>0.52638969904869692</c:v>
                </c:pt>
                <c:pt idx="1926">
                  <c:v>0.52638881280768901</c:v>
                </c:pt>
                <c:pt idx="1927">
                  <c:v>0.52661395983679804</c:v>
                </c:pt>
                <c:pt idx="1928">
                  <c:v>0.52684936217634792</c:v>
                </c:pt>
                <c:pt idx="1929">
                  <c:v>0.52710223702203907</c:v>
                </c:pt>
                <c:pt idx="1930">
                  <c:v>0.52725794928809799</c:v>
                </c:pt>
                <c:pt idx="1931">
                  <c:v>0.52738730506280107</c:v>
                </c:pt>
                <c:pt idx="1932">
                  <c:v>0.52749608102572398</c:v>
                </c:pt>
                <c:pt idx="1933">
                  <c:v>0.52761754879623202</c:v>
                </c:pt>
                <c:pt idx="1934">
                  <c:v>0.52778615026018394</c:v>
                </c:pt>
                <c:pt idx="1935">
                  <c:v>0.527835887021047</c:v>
                </c:pt>
                <c:pt idx="1936">
                  <c:v>0.52792858615240101</c:v>
                </c:pt>
                <c:pt idx="1937">
                  <c:v>0.52797231215775597</c:v>
                </c:pt>
                <c:pt idx="1938">
                  <c:v>0.52801837021673093</c:v>
                </c:pt>
                <c:pt idx="1939">
                  <c:v>0.528067492853589</c:v>
                </c:pt>
                <c:pt idx="1940">
                  <c:v>0.52814022001832095</c:v>
                </c:pt>
                <c:pt idx="1941">
                  <c:v>0.52820843258667605</c:v>
                </c:pt>
                <c:pt idx="1942">
                  <c:v>0.52828947144993499</c:v>
                </c:pt>
                <c:pt idx="1943">
                  <c:v>0.52838625167512099</c:v>
                </c:pt>
                <c:pt idx="1944">
                  <c:v>0.52846437547135605</c:v>
                </c:pt>
                <c:pt idx="1945">
                  <c:v>0.52849935627564104</c:v>
                </c:pt>
                <c:pt idx="1946">
                  <c:v>0.52855707460270995</c:v>
                </c:pt>
                <c:pt idx="1947">
                  <c:v>0.52862295511744506</c:v>
                </c:pt>
                <c:pt idx="1948">
                  <c:v>0.52874455545104704</c:v>
                </c:pt>
                <c:pt idx="1949">
                  <c:v>0.52880130097353306</c:v>
                </c:pt>
                <c:pt idx="1950">
                  <c:v>0.52888038197615805</c:v>
                </c:pt>
                <c:pt idx="1951">
                  <c:v>0.52896466121454599</c:v>
                </c:pt>
                <c:pt idx="1952">
                  <c:v>0.52916852769836897</c:v>
                </c:pt>
                <c:pt idx="1953">
                  <c:v>0.52924851767803593</c:v>
                </c:pt>
                <c:pt idx="1954">
                  <c:v>0.52936577571641208</c:v>
                </c:pt>
                <c:pt idx="1955">
                  <c:v>0.52945877619383008</c:v>
                </c:pt>
                <c:pt idx="1956">
                  <c:v>0.52950394022674607</c:v>
                </c:pt>
                <c:pt idx="1957">
                  <c:v>0.52958349914037894</c:v>
                </c:pt>
                <c:pt idx="1958">
                  <c:v>0.52972003579054094</c:v>
                </c:pt>
                <c:pt idx="1959">
                  <c:v>0.52977821902214406</c:v>
                </c:pt>
                <c:pt idx="1960">
                  <c:v>0.52990932523735601</c:v>
                </c:pt>
                <c:pt idx="1961">
                  <c:v>0.52993664868531398</c:v>
                </c:pt>
                <c:pt idx="1962">
                  <c:v>0.53004043145256907</c:v>
                </c:pt>
                <c:pt idx="1963">
                  <c:v>0.53010637244838599</c:v>
                </c:pt>
                <c:pt idx="1964">
                  <c:v>0.53019580732526594</c:v>
                </c:pt>
                <c:pt idx="1965">
                  <c:v>0.53027394015540197</c:v>
                </c:pt>
                <c:pt idx="1966">
                  <c:v>0.53031505630573506</c:v>
                </c:pt>
                <c:pt idx="1967">
                  <c:v>0.53038188854811308</c:v>
                </c:pt>
                <c:pt idx="1968">
                  <c:v>0.53055154651759695</c:v>
                </c:pt>
                <c:pt idx="1969">
                  <c:v>0.53063094310430103</c:v>
                </c:pt>
                <c:pt idx="1970">
                  <c:v>0.53072036873353601</c:v>
                </c:pt>
                <c:pt idx="1971">
                  <c:v>0.53079976532023998</c:v>
                </c:pt>
                <c:pt idx="1972">
                  <c:v>0.53085910382188195</c:v>
                </c:pt>
                <c:pt idx="1973">
                  <c:v>0.53092262109124599</c:v>
                </c:pt>
                <c:pt idx="1974">
                  <c:v>0.530976235127541</c:v>
                </c:pt>
                <c:pt idx="1975">
                  <c:v>0.53101873274883493</c:v>
                </c:pt>
                <c:pt idx="1976">
                  <c:v>0.53118026210530001</c:v>
                </c:pt>
                <c:pt idx="1977">
                  <c:v>0.53122092368155305</c:v>
                </c:pt>
                <c:pt idx="1978">
                  <c:v>0.531321589884586</c:v>
                </c:pt>
                <c:pt idx="1979">
                  <c:v>0.53138145831990602</c:v>
                </c:pt>
                <c:pt idx="1980">
                  <c:v>0.53144486501420007</c:v>
                </c:pt>
                <c:pt idx="1981">
                  <c:v>0.53151169909737406</c:v>
                </c:pt>
                <c:pt idx="1982">
                  <c:v>0.53159909751383205</c:v>
                </c:pt>
                <c:pt idx="1983">
                  <c:v>0.53172195897368502</c:v>
                </c:pt>
                <c:pt idx="1984">
                  <c:v>0.53184244212436393</c:v>
                </c:pt>
                <c:pt idx="1985">
                  <c:v>0.53196754181851102</c:v>
                </c:pt>
                <c:pt idx="1986">
                  <c:v>0.532053226540529</c:v>
                </c:pt>
                <c:pt idx="1987">
                  <c:v>0.53217918308189605</c:v>
                </c:pt>
                <c:pt idx="1988">
                  <c:v>0.53227496388651296</c:v>
                </c:pt>
                <c:pt idx="1989">
                  <c:v>0.53233085718551298</c:v>
                </c:pt>
                <c:pt idx="1990">
                  <c:v>0.53241554400217894</c:v>
                </c:pt>
                <c:pt idx="1991">
                  <c:v>0.53249793024780301</c:v>
                </c:pt>
                <c:pt idx="1992">
                  <c:v>0.53257247595595902</c:v>
                </c:pt>
                <c:pt idx="1993">
                  <c:v>0.53266244491407799</c:v>
                </c:pt>
                <c:pt idx="1994">
                  <c:v>0.53274555909443599</c:v>
                </c:pt>
                <c:pt idx="1995">
                  <c:v>0.532860149789675</c:v>
                </c:pt>
                <c:pt idx="1996">
                  <c:v>0.532929542587123</c:v>
                </c:pt>
                <c:pt idx="1997">
                  <c:v>0.53296859887175807</c:v>
                </c:pt>
                <c:pt idx="1998">
                  <c:v>0.53307629953544899</c:v>
                </c:pt>
                <c:pt idx="1999">
                  <c:v>0.53315322858094305</c:v>
                </c:pt>
                <c:pt idx="2000">
                  <c:v>0.53322305648377499</c:v>
                </c:pt>
                <c:pt idx="2001">
                  <c:v>0.53329821748250006</c:v>
                </c:pt>
                <c:pt idx="2002">
                  <c:v>0.53335501938489105</c:v>
                </c:pt>
                <c:pt idx="2003">
                  <c:v>0.53343194843038499</c:v>
                </c:pt>
                <c:pt idx="2004">
                  <c:v>0.53351242804721</c:v>
                </c:pt>
                <c:pt idx="2005">
                  <c:v>0.53357870537871099</c:v>
                </c:pt>
                <c:pt idx="2006">
                  <c:v>0.53366391909064292</c:v>
                </c:pt>
                <c:pt idx="2007">
                  <c:v>0.53371077441120796</c:v>
                </c:pt>
                <c:pt idx="2008">
                  <c:v>0.53382908978911492</c:v>
                </c:pt>
                <c:pt idx="2009">
                  <c:v>0.53399756736689308</c:v>
                </c:pt>
                <c:pt idx="2010">
                  <c:v>0.534088579153568</c:v>
                </c:pt>
                <c:pt idx="2011">
                  <c:v>0.53417429955729601</c:v>
                </c:pt>
                <c:pt idx="2012">
                  <c:v>0.53429705964164798</c:v>
                </c:pt>
                <c:pt idx="2013">
                  <c:v>0.53442405283235805</c:v>
                </c:pt>
                <c:pt idx="2014">
                  <c:v>0.53458719868401605</c:v>
                </c:pt>
                <c:pt idx="2015">
                  <c:v>0.53463969147770496</c:v>
                </c:pt>
                <c:pt idx="2016">
                  <c:v>0.53476217466297893</c:v>
                </c:pt>
                <c:pt idx="2017">
                  <c:v>0.53480383561035105</c:v>
                </c:pt>
                <c:pt idx="2018">
                  <c:v>0.534883747688078</c:v>
                </c:pt>
                <c:pt idx="2019">
                  <c:v>0.53498964343563205</c:v>
                </c:pt>
                <c:pt idx="2020">
                  <c:v>0.535059633827217</c:v>
                </c:pt>
                <c:pt idx="2021">
                  <c:v>0.53514809602702407</c:v>
                </c:pt>
                <c:pt idx="2022">
                  <c:v>0.53520409505209698</c:v>
                </c:pt>
                <c:pt idx="2023">
                  <c:v>0.53501901254548301</c:v>
                </c:pt>
                <c:pt idx="2024">
                  <c:v>0.53479151833049798</c:v>
                </c:pt>
                <c:pt idx="2025">
                  <c:v>0.53447472619026493</c:v>
                </c:pt>
                <c:pt idx="2026">
                  <c:v>0.53439371090826393</c:v>
                </c:pt>
                <c:pt idx="2027">
                  <c:v>0.53459417053681602</c:v>
                </c:pt>
                <c:pt idx="2028">
                  <c:v>0.53479297347422294</c:v>
                </c:pt>
                <c:pt idx="2029">
                  <c:v>0.53497520950018007</c:v>
                </c:pt>
                <c:pt idx="2030">
                  <c:v>0.53512596839437998</c:v>
                </c:pt>
                <c:pt idx="2031">
                  <c:v>0.53524193677453402</c:v>
                </c:pt>
                <c:pt idx="2032">
                  <c:v>0.53542417280049093</c:v>
                </c:pt>
                <c:pt idx="2033">
                  <c:v>0.53562960250247804</c:v>
                </c:pt>
                <c:pt idx="2034">
                  <c:v>0.53577207794095294</c:v>
                </c:pt>
                <c:pt idx="2035">
                  <c:v>0.53600898477469605</c:v>
                </c:pt>
                <c:pt idx="2036">
                  <c:v>0.53610672955225402</c:v>
                </c:pt>
                <c:pt idx="2037">
                  <c:v>0.53625880430209905</c:v>
                </c:pt>
                <c:pt idx="2038">
                  <c:v>0.53637196454233904</c:v>
                </c:pt>
                <c:pt idx="2039">
                  <c:v>0.53647203131918397</c:v>
                </c:pt>
                <c:pt idx="2040">
                  <c:v>0.536564923984722</c:v>
                </c:pt>
                <c:pt idx="2041">
                  <c:v>0.53663397588912298</c:v>
                </c:pt>
                <c:pt idx="2042">
                  <c:v>0.53672844355492</c:v>
                </c:pt>
                <c:pt idx="2043">
                  <c:v>0.53684990198237292</c:v>
                </c:pt>
                <c:pt idx="2044">
                  <c:v>0.53693087426734198</c:v>
                </c:pt>
                <c:pt idx="2045">
                  <c:v>0.53704333577424401</c:v>
                </c:pt>
                <c:pt idx="2046">
                  <c:v>0.537123408367158</c:v>
                </c:pt>
                <c:pt idx="2047">
                  <c:v>0.53727365694037699</c:v>
                </c:pt>
                <c:pt idx="2048">
                  <c:v>0.537337535076298</c:v>
                </c:pt>
                <c:pt idx="2049">
                  <c:v>0.53743020335798408</c:v>
                </c:pt>
                <c:pt idx="2050">
                  <c:v>0.53751297502706308</c:v>
                </c:pt>
                <c:pt idx="2051">
                  <c:v>0.53760204454053007</c:v>
                </c:pt>
                <c:pt idx="2052">
                  <c:v>0.53770730851098902</c:v>
                </c:pt>
                <c:pt idx="2053">
                  <c:v>0.53775647077178901</c:v>
                </c:pt>
                <c:pt idx="2054">
                  <c:v>0.53782849710742497</c:v>
                </c:pt>
                <c:pt idx="2055">
                  <c:v>0.53764483502007399</c:v>
                </c:pt>
                <c:pt idx="2056">
                  <c:v>0.53745809058871696</c:v>
                </c:pt>
                <c:pt idx="2057">
                  <c:v>0.53731123331745501</c:v>
                </c:pt>
                <c:pt idx="2058">
                  <c:v>0.53705015372410192</c:v>
                </c:pt>
                <c:pt idx="2059">
                  <c:v>0.53689604424191395</c:v>
                </c:pt>
                <c:pt idx="2060">
                  <c:v>0.53695728851250302</c:v>
                </c:pt>
                <c:pt idx="2061">
                  <c:v>0.53723934183064204</c:v>
                </c:pt>
                <c:pt idx="2062">
                  <c:v>0.53746594877000198</c:v>
                </c:pt>
                <c:pt idx="2063">
                  <c:v>0.53782996630025193</c:v>
                </c:pt>
                <c:pt idx="2064">
                  <c:v>0.53794809119417197</c:v>
                </c:pt>
                <c:pt idx="2065">
                  <c:v>0.53813371602747706</c:v>
                </c:pt>
                <c:pt idx="2066">
                  <c:v>0.53843987646682601</c:v>
                </c:pt>
                <c:pt idx="2067">
                  <c:v>0.53863184633449501</c:v>
                </c:pt>
                <c:pt idx="2068">
                  <c:v>0.53874429321446904</c:v>
                </c:pt>
                <c:pt idx="2069">
                  <c:v>0.538902893664581</c:v>
                </c:pt>
                <c:pt idx="2070">
                  <c:v>0.53904722846574193</c:v>
                </c:pt>
                <c:pt idx="2071">
                  <c:v>0.53914121391766101</c:v>
                </c:pt>
                <c:pt idx="2072">
                  <c:v>0.53925869573255902</c:v>
                </c:pt>
                <c:pt idx="2073">
                  <c:v>0.53930317099105607</c:v>
                </c:pt>
                <c:pt idx="2074">
                  <c:v>0.53939547813133304</c:v>
                </c:pt>
                <c:pt idx="2075">
                  <c:v>0.53948275033668602</c:v>
                </c:pt>
                <c:pt idx="2076">
                  <c:v>0.53955699010372604</c:v>
                </c:pt>
                <c:pt idx="2077">
                  <c:v>0.53964302909843997</c:v>
                </c:pt>
                <c:pt idx="2078">
                  <c:v>0.53973785370617799</c:v>
                </c:pt>
                <c:pt idx="2079">
                  <c:v>0.53980666448347603</c:v>
                </c:pt>
                <c:pt idx="2080">
                  <c:v>0.53989393668882901</c:v>
                </c:pt>
                <c:pt idx="2081">
                  <c:v>0.53994344688224993</c:v>
                </c:pt>
                <c:pt idx="2082">
                  <c:v>0.54008116003684603</c:v>
                </c:pt>
                <c:pt idx="2083">
                  <c:v>0.54014316596757705</c:v>
                </c:pt>
                <c:pt idx="2084">
                  <c:v>0.540224564082185</c:v>
                </c:pt>
                <c:pt idx="2085">
                  <c:v>0.54031015797589599</c:v>
                </c:pt>
                <c:pt idx="2086">
                  <c:v>0.540345402520365</c:v>
                </c:pt>
                <c:pt idx="2087">
                  <c:v>0.54044028279165701</c:v>
                </c:pt>
                <c:pt idx="2088">
                  <c:v>0.53998854761067006</c:v>
                </c:pt>
                <c:pt idx="2089">
                  <c:v>0.53944203954302306</c:v>
                </c:pt>
                <c:pt idx="2090">
                  <c:v>0.53952636541506305</c:v>
                </c:pt>
                <c:pt idx="2091">
                  <c:v>0.539923393046018</c:v>
                </c:pt>
                <c:pt idx="2092">
                  <c:v>0.54017153531536499</c:v>
                </c:pt>
                <c:pt idx="2093">
                  <c:v>0.54036789137197805</c:v>
                </c:pt>
                <c:pt idx="2094">
                  <c:v>0.54056640518745502</c:v>
                </c:pt>
                <c:pt idx="2095">
                  <c:v>0.54081886297453008</c:v>
                </c:pt>
                <c:pt idx="2096">
                  <c:v>0.54101521903114402</c:v>
                </c:pt>
                <c:pt idx="2097">
                  <c:v>0.54116626215161601</c:v>
                </c:pt>
                <c:pt idx="2098">
                  <c:v>0.541189267271033</c:v>
                </c:pt>
                <c:pt idx="2099">
                  <c:v>0.54122916020401102</c:v>
                </c:pt>
                <c:pt idx="2100">
                  <c:v>0.54124062132427297</c:v>
                </c:pt>
                <c:pt idx="2101">
                  <c:v>0.54127933986389998</c:v>
                </c:pt>
                <c:pt idx="2102">
                  <c:v>0.54130064445921899</c:v>
                </c:pt>
                <c:pt idx="2103">
                  <c:v>0.54132491551717699</c:v>
                </c:pt>
                <c:pt idx="2104">
                  <c:v>0.54134891689671294</c:v>
                </c:pt>
                <c:pt idx="2105">
                  <c:v>0.54138235702101101</c:v>
                </c:pt>
                <c:pt idx="2106">
                  <c:v>0.54141957264321405</c:v>
                </c:pt>
                <c:pt idx="2107">
                  <c:v>0.54144087723853196</c:v>
                </c:pt>
                <c:pt idx="2108">
                  <c:v>0.54146487861806902</c:v>
                </c:pt>
                <c:pt idx="2109">
                  <c:v>0.54148456514285703</c:v>
                </c:pt>
                <c:pt idx="2110">
                  <c:v>0.54150640909501901</c:v>
                </c:pt>
                <c:pt idx="2111">
                  <c:v>0.54154740021512593</c:v>
                </c:pt>
                <c:pt idx="2112">
                  <c:v>0.54157760419836298</c:v>
                </c:pt>
                <c:pt idx="2113">
                  <c:v>0.54160187525632097</c:v>
                </c:pt>
                <c:pt idx="2114">
                  <c:v>0.54162695534954497</c:v>
                </c:pt>
                <c:pt idx="2115">
                  <c:v>0.54166551936385599</c:v>
                </c:pt>
                <c:pt idx="2116">
                  <c:v>0.54169586768258804</c:v>
                </c:pt>
                <c:pt idx="2117">
                  <c:v>0.54171810665609799</c:v>
                </c:pt>
                <c:pt idx="2118">
                  <c:v>0.54174372610616506</c:v>
                </c:pt>
                <c:pt idx="2119">
                  <c:v>0.54176557005832793</c:v>
                </c:pt>
                <c:pt idx="2120">
                  <c:v>0.54177849436354708</c:v>
                </c:pt>
                <c:pt idx="2121">
                  <c:v>0.54185314278967001</c:v>
                </c:pt>
                <c:pt idx="2122">
                  <c:v>0.54205951054557899</c:v>
                </c:pt>
                <c:pt idx="2123">
                  <c:v>0.54216269442353293</c:v>
                </c:pt>
                <c:pt idx="2124">
                  <c:v>0.54230887158396901</c:v>
                </c:pt>
                <c:pt idx="2125">
                  <c:v>0.542461927669601</c:v>
                </c:pt>
                <c:pt idx="2126">
                  <c:v>0.54266657569421106</c:v>
                </c:pt>
                <c:pt idx="2127">
                  <c:v>0.54283338963023597</c:v>
                </c:pt>
                <c:pt idx="2128">
                  <c:v>0.54305179550524008</c:v>
                </c:pt>
                <c:pt idx="2129">
                  <c:v>0.54312748290075197</c:v>
                </c:pt>
                <c:pt idx="2130">
                  <c:v>0.54330272369798904</c:v>
                </c:pt>
                <c:pt idx="2131">
                  <c:v>0.54337250985618102</c:v>
                </c:pt>
                <c:pt idx="2132">
                  <c:v>0.54356015708154204</c:v>
                </c:pt>
                <c:pt idx="2133">
                  <c:v>0.543657857703011</c:v>
                </c:pt>
                <c:pt idx="2134">
                  <c:v>0.54369972939792599</c:v>
                </c:pt>
                <c:pt idx="2135">
                  <c:v>0.54377690281163504</c:v>
                </c:pt>
                <c:pt idx="2136">
                  <c:v>0.54354858616296398</c:v>
                </c:pt>
                <c:pt idx="2137">
                  <c:v>0.54337267005661194</c:v>
                </c:pt>
                <c:pt idx="2138">
                  <c:v>0.54321172553377894</c:v>
                </c:pt>
                <c:pt idx="2139">
                  <c:v>0.54300025191656698</c:v>
                </c:pt>
                <c:pt idx="2140">
                  <c:v>0.54285615042519297</c:v>
                </c:pt>
                <c:pt idx="2141">
                  <c:v>0.54278369345719701</c:v>
                </c:pt>
                <c:pt idx="2142">
                  <c:v>0.54255248688259594</c:v>
                </c:pt>
                <c:pt idx="2143">
                  <c:v>0.54260601923892504</c:v>
                </c:pt>
                <c:pt idx="2144">
                  <c:v>0.54271150263858403</c:v>
                </c:pt>
                <c:pt idx="2145">
                  <c:v>0.54283105049153202</c:v>
                </c:pt>
                <c:pt idx="2146">
                  <c:v>0.54295763057112301</c:v>
                </c:pt>
                <c:pt idx="2147">
                  <c:v>0.54308172138886401</c:v>
                </c:pt>
                <c:pt idx="2148">
                  <c:v>0.54319848689258499</c:v>
                </c:pt>
                <c:pt idx="2149">
                  <c:v>0.54334159014588201</c:v>
                </c:pt>
                <c:pt idx="2150">
                  <c:v>0.54337112549778699</c:v>
                </c:pt>
                <c:pt idx="2151">
                  <c:v>0.54361303409433903</c:v>
                </c:pt>
                <c:pt idx="2152">
                  <c:v>0.54376914952583399</c:v>
                </c:pt>
                <c:pt idx="2153">
                  <c:v>0.54392807784798802</c:v>
                </c:pt>
                <c:pt idx="2154">
                  <c:v>0.54413623175664894</c:v>
                </c:pt>
                <c:pt idx="2155">
                  <c:v>0.54427265695354199</c:v>
                </c:pt>
                <c:pt idx="2156">
                  <c:v>0.54435780153667002</c:v>
                </c:pt>
                <c:pt idx="2157">
                  <c:v>0.54442235515235105</c:v>
                </c:pt>
                <c:pt idx="2158">
                  <c:v>0.54447735741668801</c:v>
                </c:pt>
                <c:pt idx="2159">
                  <c:v>0.54461402970988804</c:v>
                </c:pt>
                <c:pt idx="2160">
                  <c:v>0.54467069870950702</c:v>
                </c:pt>
                <c:pt idx="2161">
                  <c:v>0.54474820190016304</c:v>
                </c:pt>
                <c:pt idx="2162">
                  <c:v>0.54482237162025293</c:v>
                </c:pt>
                <c:pt idx="2163">
                  <c:v>0.54491570879609696</c:v>
                </c:pt>
                <c:pt idx="2164">
                  <c:v>0.54494821013411399</c:v>
                </c:pt>
                <c:pt idx="2165">
                  <c:v>0.54499449229118602</c:v>
                </c:pt>
                <c:pt idx="2166">
                  <c:v>0.54504321404523992</c:v>
                </c:pt>
                <c:pt idx="2167">
                  <c:v>0.54511488366240601</c:v>
                </c:pt>
                <c:pt idx="2168">
                  <c:v>0.54518155307372296</c:v>
                </c:pt>
                <c:pt idx="2169">
                  <c:v>0.54531155842579104</c:v>
                </c:pt>
                <c:pt idx="2170">
                  <c:v>0.54539406182229599</c:v>
                </c:pt>
                <c:pt idx="2171">
                  <c:v>0.54548239879229099</c:v>
                </c:pt>
                <c:pt idx="2172">
                  <c:v>0.54550711750921699</c:v>
                </c:pt>
                <c:pt idx="2173">
                  <c:v>0.54532004148377</c:v>
                </c:pt>
                <c:pt idx="2174">
                  <c:v>0.54518131094804601</c:v>
                </c:pt>
                <c:pt idx="2175">
                  <c:v>0.54492276767692305</c:v>
                </c:pt>
                <c:pt idx="2176">
                  <c:v>0.54541895377019201</c:v>
                </c:pt>
                <c:pt idx="2177">
                  <c:v>0.545724528021859</c:v>
                </c:pt>
                <c:pt idx="2178">
                  <c:v>0.54597454331867901</c:v>
                </c:pt>
                <c:pt idx="2179">
                  <c:v>0.54645197438826598</c:v>
                </c:pt>
                <c:pt idx="2180">
                  <c:v>0.54649386931481292</c:v>
                </c:pt>
                <c:pt idx="2181">
                  <c:v>0.54654361954008901</c:v>
                </c:pt>
                <c:pt idx="2182">
                  <c:v>0.54656942980733603</c:v>
                </c:pt>
                <c:pt idx="2183">
                  <c:v>0.54658701071401294</c:v>
                </c:pt>
                <c:pt idx="2184">
                  <c:v>0.54660795817728602</c:v>
                </c:pt>
                <c:pt idx="2185">
                  <c:v>0.54665658621702895</c:v>
                </c:pt>
                <c:pt idx="2186">
                  <c:v>0.54668538897902996</c:v>
                </c:pt>
                <c:pt idx="2187">
                  <c:v>0.54670825874381301</c:v>
                </c:pt>
                <c:pt idx="2188">
                  <c:v>0.54675122386360497</c:v>
                </c:pt>
                <c:pt idx="2189">
                  <c:v>0.54678152287298298</c:v>
                </c:pt>
                <c:pt idx="2190">
                  <c:v>0.54680359252178901</c:v>
                </c:pt>
                <c:pt idx="2191">
                  <c:v>0.54684623557202494</c:v>
                </c:pt>
                <c:pt idx="2192">
                  <c:v>0.546883641756443</c:v>
                </c:pt>
                <c:pt idx="2193">
                  <c:v>0.54692404043561305</c:v>
                </c:pt>
                <c:pt idx="2194">
                  <c:v>0.54695433944499094</c:v>
                </c:pt>
                <c:pt idx="2195">
                  <c:v>0.54699048067814293</c:v>
                </c:pt>
                <c:pt idx="2196">
                  <c:v>0.54701229587948608</c:v>
                </c:pt>
                <c:pt idx="2197">
                  <c:v>0.54703167021147592</c:v>
                </c:pt>
                <c:pt idx="2198">
                  <c:v>0.54706364550726305</c:v>
                </c:pt>
                <c:pt idx="2199">
                  <c:v>0.54711163895021708</c:v>
                </c:pt>
                <c:pt idx="2200">
                  <c:v>0.547166009144334</c:v>
                </c:pt>
                <c:pt idx="2201">
                  <c:v>0.54717674893576396</c:v>
                </c:pt>
                <c:pt idx="2202">
                  <c:v>0.54720913494740908</c:v>
                </c:pt>
                <c:pt idx="2203">
                  <c:v>0.54723111912988098</c:v>
                </c:pt>
                <c:pt idx="2204">
                  <c:v>0.54724991376488408</c:v>
                </c:pt>
                <c:pt idx="2205">
                  <c:v>0.54727709886194198</c:v>
                </c:pt>
                <c:pt idx="2206">
                  <c:v>0.54730227024810696</c:v>
                </c:pt>
                <c:pt idx="2207">
                  <c:v>0.54732677039730793</c:v>
                </c:pt>
                <c:pt idx="2208">
                  <c:v>0.54736805147061807</c:v>
                </c:pt>
                <c:pt idx="2209">
                  <c:v>0.54738885981651508</c:v>
                </c:pt>
                <c:pt idx="2210">
                  <c:v>0.54743316145616494</c:v>
                </c:pt>
                <c:pt idx="2211">
                  <c:v>0.54746403835652802</c:v>
                </c:pt>
                <c:pt idx="2212">
                  <c:v>0.54758567418235793</c:v>
                </c:pt>
                <c:pt idx="2213">
                  <c:v>0.54767889477107301</c:v>
                </c:pt>
                <c:pt idx="2214">
                  <c:v>0.54780182301992908</c:v>
                </c:pt>
                <c:pt idx="2215">
                  <c:v>0.54787148236094696</c:v>
                </c:pt>
                <c:pt idx="2216">
                  <c:v>0.54790836083560401</c:v>
                </c:pt>
                <c:pt idx="2217">
                  <c:v>0.54795650773307303</c:v>
                </c:pt>
                <c:pt idx="2218">
                  <c:v>0.54801321464261499</c:v>
                </c:pt>
                <c:pt idx="2219">
                  <c:v>0.54821529820291293</c:v>
                </c:pt>
                <c:pt idx="2220">
                  <c:v>0.54838964480395402</c:v>
                </c:pt>
                <c:pt idx="2221">
                  <c:v>0.548615502900758</c:v>
                </c:pt>
                <c:pt idx="2222">
                  <c:v>0.548871079168192</c:v>
                </c:pt>
                <c:pt idx="2223">
                  <c:v>0.54894513777279008</c:v>
                </c:pt>
                <c:pt idx="2224">
                  <c:v>0.54901085044530107</c:v>
                </c:pt>
                <c:pt idx="2225">
                  <c:v>0.54903965466280702</c:v>
                </c:pt>
                <c:pt idx="2226">
                  <c:v>0.54906851666811796</c:v>
                </c:pt>
                <c:pt idx="2227">
                  <c:v>0.54911634834130596</c:v>
                </c:pt>
                <c:pt idx="2228">
                  <c:v>0.54915211033995193</c:v>
                </c:pt>
                <c:pt idx="2229">
                  <c:v>0.54917937886391899</c:v>
                </c:pt>
                <c:pt idx="2230">
                  <c:v>0.54924732666134601</c:v>
                </c:pt>
                <c:pt idx="2231">
                  <c:v>0.54928085353507594</c:v>
                </c:pt>
                <c:pt idx="2232">
                  <c:v>0.549334496533045</c:v>
                </c:pt>
                <c:pt idx="2233">
                  <c:v>0.54934790728253702</c:v>
                </c:pt>
                <c:pt idx="2234">
                  <c:v>0.54939618598070905</c:v>
                </c:pt>
                <c:pt idx="2235">
                  <c:v>0.54943105392938807</c:v>
                </c:pt>
                <c:pt idx="2236">
                  <c:v>0.54947396832776296</c:v>
                </c:pt>
                <c:pt idx="2237">
                  <c:v>0.54952269405091803</c:v>
                </c:pt>
                <c:pt idx="2238">
                  <c:v>0.549570078699123</c:v>
                </c:pt>
                <c:pt idx="2239">
                  <c:v>0.54959192818798708</c:v>
                </c:pt>
                <c:pt idx="2240">
                  <c:v>0.54963350794015298</c:v>
                </c:pt>
                <c:pt idx="2241">
                  <c:v>0.54966891561099307</c:v>
                </c:pt>
                <c:pt idx="2242">
                  <c:v>0.54973511256082408</c:v>
                </c:pt>
                <c:pt idx="2243">
                  <c:v>0.54976282291191603</c:v>
                </c:pt>
                <c:pt idx="2244">
                  <c:v>0.549809936378993</c:v>
                </c:pt>
                <c:pt idx="2245">
                  <c:v>0.54987212485233505</c:v>
                </c:pt>
                <c:pt idx="2246">
                  <c:v>0.54994807174051408</c:v>
                </c:pt>
                <c:pt idx="2247">
                  <c:v>0.54997988732880398</c:v>
                </c:pt>
                <c:pt idx="2248">
                  <c:v>0.55002607124729108</c:v>
                </c:pt>
                <c:pt idx="2249">
                  <c:v>0.55008662349597404</c:v>
                </c:pt>
                <c:pt idx="2250">
                  <c:v>0.55009653044097306</c:v>
                </c:pt>
                <c:pt idx="2251">
                  <c:v>0.55013360418359003</c:v>
                </c:pt>
                <c:pt idx="2252">
                  <c:v>0.55014741597005501</c:v>
                </c:pt>
                <c:pt idx="2253">
                  <c:v>0.55019830149913806</c:v>
                </c:pt>
                <c:pt idx="2254">
                  <c:v>0.55025100436854402</c:v>
                </c:pt>
                <c:pt idx="2255">
                  <c:v>0.55026299881468499</c:v>
                </c:pt>
                <c:pt idx="2256">
                  <c:v>0.55030261683375592</c:v>
                </c:pt>
                <c:pt idx="2257">
                  <c:v>0.55034950421412498</c:v>
                </c:pt>
                <c:pt idx="2258">
                  <c:v>0.55037385657447202</c:v>
                </c:pt>
                <c:pt idx="2259">
                  <c:v>0.55039493772223402</c:v>
                </c:pt>
                <c:pt idx="2260">
                  <c:v>0.550518592070392</c:v>
                </c:pt>
                <c:pt idx="2261">
                  <c:v>0.55070381183630801</c:v>
                </c:pt>
                <c:pt idx="2262">
                  <c:v>0.55081940011127695</c:v>
                </c:pt>
                <c:pt idx="2263">
                  <c:v>0.55096005572298801</c:v>
                </c:pt>
                <c:pt idx="2264">
                  <c:v>0.55110628185397292</c:v>
                </c:pt>
                <c:pt idx="2265">
                  <c:v>0.55126086376387207</c:v>
                </c:pt>
                <c:pt idx="2266">
                  <c:v>0.55135430658629292</c:v>
                </c:pt>
                <c:pt idx="2267">
                  <c:v>0.55126679120595801</c:v>
                </c:pt>
                <c:pt idx="2268">
                  <c:v>0.55105695739618199</c:v>
                </c:pt>
                <c:pt idx="2269">
                  <c:v>0.55094216595906897</c:v>
                </c:pt>
                <c:pt idx="2270">
                  <c:v>0.55080515682445008</c:v>
                </c:pt>
                <c:pt idx="2271">
                  <c:v>0.550704167451746</c:v>
                </c:pt>
                <c:pt idx="2272">
                  <c:v>0.55081565778613806</c:v>
                </c:pt>
                <c:pt idx="2273">
                  <c:v>0.55100509104603101</c:v>
                </c:pt>
                <c:pt idx="2274">
                  <c:v>0.55106458248302292</c:v>
                </c:pt>
                <c:pt idx="2275">
                  <c:v>0.55119295874179408</c:v>
                </c:pt>
                <c:pt idx="2276">
                  <c:v>0.55129158928207</c:v>
                </c:pt>
                <c:pt idx="2277">
                  <c:v>0.55147632584957007</c:v>
                </c:pt>
                <c:pt idx="2278">
                  <c:v>0.55166262798120003</c:v>
                </c:pt>
                <c:pt idx="2279">
                  <c:v>0.55179883206062907</c:v>
                </c:pt>
                <c:pt idx="2280">
                  <c:v>0.55203053555206805</c:v>
                </c:pt>
                <c:pt idx="2281">
                  <c:v>0.55210096863219804</c:v>
                </c:pt>
                <c:pt idx="2282">
                  <c:v>0.55219689571798902</c:v>
                </c:pt>
                <c:pt idx="2283">
                  <c:v>0.55225059075343208</c:v>
                </c:pt>
                <c:pt idx="2284">
                  <c:v>0.55228830249173499</c:v>
                </c:pt>
                <c:pt idx="2285">
                  <c:v>0.55236703054939196</c:v>
                </c:pt>
                <c:pt idx="2286">
                  <c:v>0.55240503939470598</c:v>
                </c:pt>
                <c:pt idx="2287">
                  <c:v>0.55246175100517303</c:v>
                </c:pt>
                <c:pt idx="2288">
                  <c:v>0.55252208250567092</c:v>
                </c:pt>
                <c:pt idx="2289">
                  <c:v>0.55258120737615901</c:v>
                </c:pt>
                <c:pt idx="2290">
                  <c:v>0.55262162948149207</c:v>
                </c:pt>
                <c:pt idx="2291">
                  <c:v>0.55267834109196001</c:v>
                </c:pt>
                <c:pt idx="2292">
                  <c:v>0.55273962483808203</c:v>
                </c:pt>
                <c:pt idx="2293">
                  <c:v>0.55281108223199094</c:v>
                </c:pt>
                <c:pt idx="2294">
                  <c:v>0.55291553297899199</c:v>
                </c:pt>
                <c:pt idx="2295">
                  <c:v>0.55304225130085394</c:v>
                </c:pt>
                <c:pt idx="2296">
                  <c:v>0.55313865051503108</c:v>
                </c:pt>
                <c:pt idx="2297">
                  <c:v>0.55316430514461101</c:v>
                </c:pt>
                <c:pt idx="2298">
                  <c:v>0.55330268466173593</c:v>
                </c:pt>
                <c:pt idx="2299">
                  <c:v>0.553371874420299</c:v>
                </c:pt>
                <c:pt idx="2300">
                  <c:v>0.55344495124394899</c:v>
                </c:pt>
                <c:pt idx="2301">
                  <c:v>0.55352346995872304</c:v>
                </c:pt>
                <c:pt idx="2302">
                  <c:v>0.55359421454332103</c:v>
                </c:pt>
                <c:pt idx="2303">
                  <c:v>0.55365951723679596</c:v>
                </c:pt>
                <c:pt idx="2304">
                  <c:v>0.55371782321311303</c:v>
                </c:pt>
                <c:pt idx="2305">
                  <c:v>0.55351379642893095</c:v>
                </c:pt>
                <c:pt idx="2306">
                  <c:v>0.55330976381123198</c:v>
                </c:pt>
                <c:pt idx="2307">
                  <c:v>0.55342799062356196</c:v>
                </c:pt>
                <c:pt idx="2308">
                  <c:v>0.55348759536589398</c:v>
                </c:pt>
                <c:pt idx="2309">
                  <c:v>0.55366061468738503</c:v>
                </c:pt>
                <c:pt idx="2310">
                  <c:v>0.55377816848476202</c:v>
                </c:pt>
                <c:pt idx="2311">
                  <c:v>0.553860125005469</c:v>
                </c:pt>
                <c:pt idx="2312">
                  <c:v>0.55395367133718498</c:v>
                </c:pt>
                <c:pt idx="2313">
                  <c:v>0.55401907098502201</c:v>
                </c:pt>
                <c:pt idx="2314">
                  <c:v>0.55409854397479807</c:v>
                </c:pt>
                <c:pt idx="2315">
                  <c:v>0.55418795108829599</c:v>
                </c:pt>
                <c:pt idx="2316">
                  <c:v>0.55429225938737692</c:v>
                </c:pt>
                <c:pt idx="2317">
                  <c:v>0.55439060914565896</c:v>
                </c:pt>
                <c:pt idx="2318">
                  <c:v>0.554488458330887</c:v>
                </c:pt>
                <c:pt idx="2319">
                  <c:v>0.55455702276403196</c:v>
                </c:pt>
                <c:pt idx="2320">
                  <c:v>0.55461986095621607</c:v>
                </c:pt>
                <c:pt idx="2321">
                  <c:v>0.55465420275892008</c:v>
                </c:pt>
                <c:pt idx="2322">
                  <c:v>0.55469658200481098</c:v>
                </c:pt>
                <c:pt idx="2323">
                  <c:v>0.55473823057404892</c:v>
                </c:pt>
                <c:pt idx="2324">
                  <c:v>0.55478060981993993</c:v>
                </c:pt>
                <c:pt idx="2325">
                  <c:v>0.55484929342534994</c:v>
                </c:pt>
                <c:pt idx="2326">
                  <c:v>0.55498519928286205</c:v>
                </c:pt>
                <c:pt idx="2327">
                  <c:v>0.55505972830149797</c:v>
                </c:pt>
                <c:pt idx="2328">
                  <c:v>0.55521446383243001</c:v>
                </c:pt>
                <c:pt idx="2329">
                  <c:v>0.55525861495844797</c:v>
                </c:pt>
                <c:pt idx="2330">
                  <c:v>0.55541294402810504</c:v>
                </c:pt>
                <c:pt idx="2331">
                  <c:v>0.55547533237541302</c:v>
                </c:pt>
                <c:pt idx="2332">
                  <c:v>0.55553772072272101</c:v>
                </c:pt>
                <c:pt idx="2333">
                  <c:v>0.55558962694506397</c:v>
                </c:pt>
                <c:pt idx="2334">
                  <c:v>0.55570649762017599</c:v>
                </c:pt>
                <c:pt idx="2335">
                  <c:v>0.55577282628415592</c:v>
                </c:pt>
                <c:pt idx="2336">
                  <c:v>0.55583915494813607</c:v>
                </c:pt>
                <c:pt idx="2337">
                  <c:v>0.55587199092040307</c:v>
                </c:pt>
                <c:pt idx="2338">
                  <c:v>0.55595408085107101</c:v>
                </c:pt>
                <c:pt idx="2339">
                  <c:v>0.555983633226112</c:v>
                </c:pt>
                <c:pt idx="2340">
                  <c:v>0.55605784252343593</c:v>
                </c:pt>
                <c:pt idx="2341">
                  <c:v>0.55615635044023892</c:v>
                </c:pt>
                <c:pt idx="2342">
                  <c:v>0.55605417059348405</c:v>
                </c:pt>
                <c:pt idx="2343">
                  <c:v>0.55598551056279999</c:v>
                </c:pt>
                <c:pt idx="2344">
                  <c:v>0.55604545159806507</c:v>
                </c:pt>
                <c:pt idx="2345">
                  <c:v>0.55614009533795694</c:v>
                </c:pt>
                <c:pt idx="2346">
                  <c:v>0.556230006890855</c:v>
                </c:pt>
                <c:pt idx="2347">
                  <c:v>0.55628127224996304</c:v>
                </c:pt>
                <c:pt idx="2348">
                  <c:v>0.55637907078118498</c:v>
                </c:pt>
                <c:pt idx="2349">
                  <c:v>0.55645320837743406</c:v>
                </c:pt>
                <c:pt idx="2350">
                  <c:v>0.55659359659160701</c:v>
                </c:pt>
                <c:pt idx="2351">
                  <c:v>0.55669454991415901</c:v>
                </c:pt>
                <c:pt idx="2352">
                  <c:v>0.556850893938868</c:v>
                </c:pt>
                <c:pt idx="2353">
                  <c:v>0.55693664030984802</c:v>
                </c:pt>
                <c:pt idx="2354">
                  <c:v>0.55703067695499597</c:v>
                </c:pt>
                <c:pt idx="2355">
                  <c:v>0.557078601383445</c:v>
                </c:pt>
                <c:pt idx="2356">
                  <c:v>0.55713635646388493</c:v>
                </c:pt>
                <c:pt idx="2357">
                  <c:v>0.55723036207353704</c:v>
                </c:pt>
                <c:pt idx="2358">
                  <c:v>0.55734525781866706</c:v>
                </c:pt>
                <c:pt idx="2359">
                  <c:v>0.557423903034584</c:v>
                </c:pt>
                <c:pt idx="2360">
                  <c:v>0.557506849160748</c:v>
                </c:pt>
                <c:pt idx="2361">
                  <c:v>0.55758856645541199</c:v>
                </c:pt>
                <c:pt idx="2362">
                  <c:v>0.55761560074838401</c:v>
                </c:pt>
                <c:pt idx="2363">
                  <c:v>0.55766787135157503</c:v>
                </c:pt>
                <c:pt idx="2364">
                  <c:v>0.55775251211296695</c:v>
                </c:pt>
                <c:pt idx="2365">
                  <c:v>0.55780375854799702</c:v>
                </c:pt>
                <c:pt idx="2366">
                  <c:v>0.55788790408116595</c:v>
                </c:pt>
                <c:pt idx="2367">
                  <c:v>0.55795846089469303</c:v>
                </c:pt>
                <c:pt idx="2368">
                  <c:v>0.55802379127758805</c:v>
                </c:pt>
                <c:pt idx="2369">
                  <c:v>0.55804365171398795</c:v>
                </c:pt>
                <c:pt idx="2370">
                  <c:v>0.55812884253328299</c:v>
                </c:pt>
                <c:pt idx="2371">
                  <c:v>0.55819416769258401</c:v>
                </c:pt>
                <c:pt idx="2372">
                  <c:v>0.55825166365312606</c:v>
                </c:pt>
                <c:pt idx="2373">
                  <c:v>0.558319607251337</c:v>
                </c:pt>
                <c:pt idx="2374">
                  <c:v>0.55839173199405401</c:v>
                </c:pt>
                <c:pt idx="2375">
                  <c:v>0.55849252651974002</c:v>
                </c:pt>
                <c:pt idx="2376">
                  <c:v>0.55857371952836699</c:v>
                </c:pt>
                <c:pt idx="2377">
                  <c:v>0.55866970351042999</c:v>
                </c:pt>
                <c:pt idx="2378">
                  <c:v>0.55872853240266207</c:v>
                </c:pt>
                <c:pt idx="2379">
                  <c:v>0.55886600623503602</c:v>
                </c:pt>
                <c:pt idx="2380">
                  <c:v>0.55896137096560206</c:v>
                </c:pt>
                <c:pt idx="2381">
                  <c:v>0.55906292821113901</c:v>
                </c:pt>
                <c:pt idx="2382">
                  <c:v>0.55912980737283502</c:v>
                </c:pt>
                <c:pt idx="2383">
                  <c:v>0.55918306300159193</c:v>
                </c:pt>
                <c:pt idx="2384">
                  <c:v>0.55925303842077401</c:v>
                </c:pt>
                <c:pt idx="2385">
                  <c:v>0.55931372506749699</c:v>
                </c:pt>
                <c:pt idx="2386">
                  <c:v>0.559381712175827</c:v>
                </c:pt>
                <c:pt idx="2387">
                  <c:v>0.55945787093603294</c:v>
                </c:pt>
                <c:pt idx="2388">
                  <c:v>0.55950787416242997</c:v>
                </c:pt>
                <c:pt idx="2389">
                  <c:v>0.55960811015828305</c:v>
                </c:pt>
                <c:pt idx="2390">
                  <c:v>0.55967326944974505</c:v>
                </c:pt>
                <c:pt idx="2391">
                  <c:v>0.55974250468629605</c:v>
                </c:pt>
                <c:pt idx="2392">
                  <c:v>0.55982328105144608</c:v>
                </c:pt>
                <c:pt idx="2393">
                  <c:v>0.55990328429117397</c:v>
                </c:pt>
                <c:pt idx="2394">
                  <c:v>0.55995405629393302</c:v>
                </c:pt>
                <c:pt idx="2395">
                  <c:v>0.56006067540139193</c:v>
                </c:pt>
                <c:pt idx="2396">
                  <c:v>0.56009449747102202</c:v>
                </c:pt>
                <c:pt idx="2397">
                  <c:v>0.560143351571598</c:v>
                </c:pt>
                <c:pt idx="2398">
                  <c:v>0.56018526481223208</c:v>
                </c:pt>
                <c:pt idx="2399">
                  <c:v>0.56030400640234101</c:v>
                </c:pt>
                <c:pt idx="2400">
                  <c:v>0.56037681780223902</c:v>
                </c:pt>
                <c:pt idx="2401">
                  <c:v>0.56044681069633495</c:v>
                </c:pt>
                <c:pt idx="2402">
                  <c:v>0.56050881782398998</c:v>
                </c:pt>
                <c:pt idx="2403">
                  <c:v>0.56059290324709798</c:v>
                </c:pt>
                <c:pt idx="2404">
                  <c:v>0.56064072362148498</c:v>
                </c:pt>
                <c:pt idx="2405">
                  <c:v>0.56069389970502104</c:v>
                </c:pt>
                <c:pt idx="2406">
                  <c:v>0.56076060434234698</c:v>
                </c:pt>
                <c:pt idx="2407">
                  <c:v>0.56081227694872693</c:v>
                </c:pt>
                <c:pt idx="2408">
                  <c:v>0.560864970925123</c:v>
                </c:pt>
                <c:pt idx="2409">
                  <c:v>0.56092925464601007</c:v>
                </c:pt>
                <c:pt idx="2410">
                  <c:v>0.56101109210996003</c:v>
                </c:pt>
                <c:pt idx="2411">
                  <c:v>0.56103182426749298</c:v>
                </c:pt>
                <c:pt idx="2412">
                  <c:v>0.56113930413681401</c:v>
                </c:pt>
                <c:pt idx="2413">
                  <c:v>0.56120422852487994</c:v>
                </c:pt>
                <c:pt idx="2414">
                  <c:v>0.56129097623666702</c:v>
                </c:pt>
                <c:pt idx="2415">
                  <c:v>0.56134989921071099</c:v>
                </c:pt>
                <c:pt idx="2416">
                  <c:v>0.561501571310565</c:v>
                </c:pt>
                <c:pt idx="2417">
                  <c:v>0.561519595050187</c:v>
                </c:pt>
                <c:pt idx="2418">
                  <c:v>0.56165510866025192</c:v>
                </c:pt>
                <c:pt idx="2419">
                  <c:v>0.56173686131662004</c:v>
                </c:pt>
                <c:pt idx="2420">
                  <c:v>0.56185167613912901</c:v>
                </c:pt>
                <c:pt idx="2421">
                  <c:v>0.56204676799201003</c:v>
                </c:pt>
                <c:pt idx="2422">
                  <c:v>0.56217931843750801</c:v>
                </c:pt>
                <c:pt idx="2423">
                  <c:v>0.56228853253696798</c:v>
                </c:pt>
                <c:pt idx="2424">
                  <c:v>0.56242971571198397</c:v>
                </c:pt>
                <c:pt idx="2425">
                  <c:v>0.56247980117235108</c:v>
                </c:pt>
                <c:pt idx="2426">
                  <c:v>0.56254022061229703</c:v>
                </c:pt>
                <c:pt idx="2427">
                  <c:v>0.56258703207027305</c:v>
                </c:pt>
                <c:pt idx="2428">
                  <c:v>0.56267320333730608</c:v>
                </c:pt>
                <c:pt idx="2429">
                  <c:v>0.56269807320314602</c:v>
                </c:pt>
                <c:pt idx="2430">
                  <c:v>0.56278625292631101</c:v>
                </c:pt>
                <c:pt idx="2431">
                  <c:v>0.56286028034822599</c:v>
                </c:pt>
                <c:pt idx="2432">
                  <c:v>0.56292559866168101</c:v>
                </c:pt>
                <c:pt idx="2433">
                  <c:v>0.56297948627028194</c:v>
                </c:pt>
                <c:pt idx="2434">
                  <c:v>0.56305786824642701</c:v>
                </c:pt>
                <c:pt idx="2435">
                  <c:v>0.56313733886113093</c:v>
                </c:pt>
                <c:pt idx="2436">
                  <c:v>0.56323313905419803</c:v>
                </c:pt>
                <c:pt idx="2437">
                  <c:v>0.56330202984997502</c:v>
                </c:pt>
                <c:pt idx="2438">
                  <c:v>0.56334436179607006</c:v>
                </c:pt>
                <c:pt idx="2439">
                  <c:v>0.56344544296894306</c:v>
                </c:pt>
                <c:pt idx="2440">
                  <c:v>0.56348795374258098</c:v>
                </c:pt>
                <c:pt idx="2441">
                  <c:v>0.56351947788107792</c:v>
                </c:pt>
                <c:pt idx="2442">
                  <c:v>0.56360980244784398</c:v>
                </c:pt>
                <c:pt idx="2443">
                  <c:v>0.56370538399997705</c:v>
                </c:pt>
                <c:pt idx="2444">
                  <c:v>0.56375795385365102</c:v>
                </c:pt>
                <c:pt idx="2445">
                  <c:v>0.56381625860045204</c:v>
                </c:pt>
                <c:pt idx="2446">
                  <c:v>0.56383537491087898</c:v>
                </c:pt>
                <c:pt idx="2447">
                  <c:v>0.563927231736843</c:v>
                </c:pt>
                <c:pt idx="2448">
                  <c:v>0.56398088558967907</c:v>
                </c:pt>
                <c:pt idx="2449">
                  <c:v>0.564002153250314</c:v>
                </c:pt>
                <c:pt idx="2450">
                  <c:v>0.564011147460875</c:v>
                </c:pt>
                <c:pt idx="2451">
                  <c:v>0.56403487280873199</c:v>
                </c:pt>
                <c:pt idx="2452">
                  <c:v>0.56412254682542406</c:v>
                </c:pt>
                <c:pt idx="2453">
                  <c:v>0.56429092736461506</c:v>
                </c:pt>
                <c:pt idx="2454">
                  <c:v>0.56434355420987692</c:v>
                </c:pt>
                <c:pt idx="2455">
                  <c:v>0.56455526670571299</c:v>
                </c:pt>
                <c:pt idx="2456">
                  <c:v>0.56467023621365597</c:v>
                </c:pt>
                <c:pt idx="2457">
                  <c:v>0.56476710028727695</c:v>
                </c:pt>
                <c:pt idx="2458">
                  <c:v>0.56484948001344093</c:v>
                </c:pt>
                <c:pt idx="2459">
                  <c:v>0.56493122419864306</c:v>
                </c:pt>
                <c:pt idx="2460">
                  <c:v>0.56508389366530298</c:v>
                </c:pt>
                <c:pt idx="2461">
                  <c:v>0.56516980887123802</c:v>
                </c:pt>
                <c:pt idx="2462">
                  <c:v>0.56527859359242094</c:v>
                </c:pt>
                <c:pt idx="2463">
                  <c:v>0.56532865928796494</c:v>
                </c:pt>
                <c:pt idx="2464">
                  <c:v>0.56542755448904103</c:v>
                </c:pt>
                <c:pt idx="2465">
                  <c:v>0.565514015170967</c:v>
                </c:pt>
                <c:pt idx="2466">
                  <c:v>0.56557033443559301</c:v>
                </c:pt>
                <c:pt idx="2467">
                  <c:v>0.56568159153680297</c:v>
                </c:pt>
                <c:pt idx="2468">
                  <c:v>0.56571100386888395</c:v>
                </c:pt>
                <c:pt idx="2469">
                  <c:v>0.565799180762243</c:v>
                </c:pt>
                <c:pt idx="2470">
                  <c:v>0.56584155147723392</c:v>
                </c:pt>
                <c:pt idx="2471">
                  <c:v>0.56589308342789801</c:v>
                </c:pt>
                <c:pt idx="2472">
                  <c:v>0.56594518795579196</c:v>
                </c:pt>
                <c:pt idx="2473">
                  <c:v>0.56600817145104798</c:v>
                </c:pt>
                <c:pt idx="2474">
                  <c:v>0.56607516298691207</c:v>
                </c:pt>
                <c:pt idx="2475">
                  <c:v>0.56621029121309796</c:v>
                </c:pt>
                <c:pt idx="2476">
                  <c:v>0.56624865388748202</c:v>
                </c:pt>
                <c:pt idx="2477">
                  <c:v>0.566324234081789</c:v>
                </c:pt>
                <c:pt idx="2478">
                  <c:v>0.56637671192092698</c:v>
                </c:pt>
                <c:pt idx="2479">
                  <c:v>0.56650036426064698</c:v>
                </c:pt>
                <c:pt idx="2480">
                  <c:v>0.56658521356489</c:v>
                </c:pt>
                <c:pt idx="2481">
                  <c:v>0.56672904348305808</c:v>
                </c:pt>
                <c:pt idx="2482">
                  <c:v>0.56681958389917197</c:v>
                </c:pt>
                <c:pt idx="2483">
                  <c:v>0.56688891198922398</c:v>
                </c:pt>
                <c:pt idx="2484">
                  <c:v>0.56700583846946206</c:v>
                </c:pt>
                <c:pt idx="2485">
                  <c:v>0.56707516655951395</c:v>
                </c:pt>
                <c:pt idx="2486">
                  <c:v>0.567157213115278</c:v>
                </c:pt>
                <c:pt idx="2487">
                  <c:v>0.56724236519283899</c:v>
                </c:pt>
                <c:pt idx="2488">
                  <c:v>0.56733599565884196</c:v>
                </c:pt>
                <c:pt idx="2489">
                  <c:v>0.56743274714037795</c:v>
                </c:pt>
                <c:pt idx="2490">
                  <c:v>0.56749590959785201</c:v>
                </c:pt>
                <c:pt idx="2491">
                  <c:v>0.56753948587162095</c:v>
                </c:pt>
                <c:pt idx="2492">
                  <c:v>0.56766370228985097</c:v>
                </c:pt>
                <c:pt idx="2493">
                  <c:v>0.56777980406769402</c:v>
                </c:pt>
                <c:pt idx="2494">
                  <c:v>0.56785470844049601</c:v>
                </c:pt>
                <c:pt idx="2495">
                  <c:v>0.56794709050028602</c:v>
                </c:pt>
                <c:pt idx="2496">
                  <c:v>0.56805882285638198</c:v>
                </c:pt>
                <c:pt idx="2497">
                  <c:v>0.56767344731786507</c:v>
                </c:pt>
                <c:pt idx="2498">
                  <c:v>0.56738850857060497</c:v>
                </c:pt>
                <c:pt idx="2499">
                  <c:v>0.56790719921603294</c:v>
                </c:pt>
                <c:pt idx="2500">
                  <c:v>0.56799364765693694</c:v>
                </c:pt>
                <c:pt idx="2501">
                  <c:v>0.56835967403438392</c:v>
                </c:pt>
                <c:pt idx="2502">
                  <c:v>0.56872570041183101</c:v>
                </c:pt>
                <c:pt idx="2503">
                  <c:v>0.56879676373181798</c:v>
                </c:pt>
                <c:pt idx="2504">
                  <c:v>0.56886058648921201</c:v>
                </c:pt>
                <c:pt idx="2505">
                  <c:v>0.56894586385885693</c:v>
                </c:pt>
                <c:pt idx="2506">
                  <c:v>0.568986399354387</c:v>
                </c:pt>
                <c:pt idx="2507">
                  <c:v>0.56909108667762698</c:v>
                </c:pt>
                <c:pt idx="2508">
                  <c:v>0.56913475955897197</c:v>
                </c:pt>
                <c:pt idx="2509">
                  <c:v>0.56919154421002793</c:v>
                </c:pt>
                <c:pt idx="2510">
                  <c:v>0.56926345065427397</c:v>
                </c:pt>
                <c:pt idx="2511">
                  <c:v>0.56931420335665894</c:v>
                </c:pt>
                <c:pt idx="2512">
                  <c:v>0.56940283467082997</c:v>
                </c:pt>
                <c:pt idx="2513">
                  <c:v>0.56948099263344998</c:v>
                </c:pt>
                <c:pt idx="2514">
                  <c:v>0.569665062326696</c:v>
                </c:pt>
                <c:pt idx="2515">
                  <c:v>0.56976966169544596</c:v>
                </c:pt>
                <c:pt idx="2516">
                  <c:v>0.56994077522891895</c:v>
                </c:pt>
                <c:pt idx="2517">
                  <c:v>0.57001048672976506</c:v>
                </c:pt>
                <c:pt idx="2518">
                  <c:v>0.57018437384423493</c:v>
                </c:pt>
                <c:pt idx="2519">
                  <c:v>0.57031048116599092</c:v>
                </c:pt>
                <c:pt idx="2520">
                  <c:v>0.57013564051277499</c:v>
                </c:pt>
                <c:pt idx="2521">
                  <c:v>0.57004430774432602</c:v>
                </c:pt>
                <c:pt idx="2522">
                  <c:v>0.56993577014381003</c:v>
                </c:pt>
                <c:pt idx="2523">
                  <c:v>0.57023806870731808</c:v>
                </c:pt>
                <c:pt idx="2524">
                  <c:v>0.57057312869150301</c:v>
                </c:pt>
                <c:pt idx="2525">
                  <c:v>0.57087244894403999</c:v>
                </c:pt>
                <c:pt idx="2526">
                  <c:v>0.57117474263718404</c:v>
                </c:pt>
                <c:pt idx="2527">
                  <c:v>0.57120816161049004</c:v>
                </c:pt>
                <c:pt idx="2528">
                  <c:v>0.57126888633027906</c:v>
                </c:pt>
                <c:pt idx="2529">
                  <c:v>0.57129945246439995</c:v>
                </c:pt>
                <c:pt idx="2530">
                  <c:v>0.57138748293067099</c:v>
                </c:pt>
                <c:pt idx="2531">
                  <c:v>0.57147021526702702</c:v>
                </c:pt>
                <c:pt idx="2532">
                  <c:v>0.57159370244887908</c:v>
                </c:pt>
                <c:pt idx="2533">
                  <c:v>0.57164546110265901</c:v>
                </c:pt>
                <c:pt idx="2534">
                  <c:v>0.57168784614197399</c:v>
                </c:pt>
                <c:pt idx="2535">
                  <c:v>0.57172716263230394</c:v>
                </c:pt>
                <c:pt idx="2536">
                  <c:v>0.57179824081763697</c:v>
                </c:pt>
                <c:pt idx="2537">
                  <c:v>0.57183649511484702</c:v>
                </c:pt>
                <c:pt idx="2538">
                  <c:v>0.57188817017386295</c:v>
                </c:pt>
                <c:pt idx="2539">
                  <c:v>0.57192370926652902</c:v>
                </c:pt>
                <c:pt idx="2540">
                  <c:v>0.57197779049450004</c:v>
                </c:pt>
                <c:pt idx="2541">
                  <c:v>0.57202847233099896</c:v>
                </c:pt>
                <c:pt idx="2542">
                  <c:v>0.57206586563719597</c:v>
                </c:pt>
                <c:pt idx="2543">
                  <c:v>0.57212705468370006</c:v>
                </c:pt>
                <c:pt idx="2544">
                  <c:v>0.57216331215263705</c:v>
                </c:pt>
                <c:pt idx="2545">
                  <c:v>0.57229855669171292</c:v>
                </c:pt>
                <c:pt idx="2546">
                  <c:v>0.57259938127497101</c:v>
                </c:pt>
                <c:pt idx="2547">
                  <c:v>0.57268085274950198</c:v>
                </c:pt>
                <c:pt idx="2548">
                  <c:v>0.572823927854205</c:v>
                </c:pt>
                <c:pt idx="2549">
                  <c:v>0.57293323652390993</c:v>
                </c:pt>
                <c:pt idx="2550">
                  <c:v>0.57301465064468693</c:v>
                </c:pt>
                <c:pt idx="2551">
                  <c:v>0.57313586722451104</c:v>
                </c:pt>
                <c:pt idx="2552">
                  <c:v>0.57338010958684205</c:v>
                </c:pt>
                <c:pt idx="2553">
                  <c:v>0.57346407686676093</c:v>
                </c:pt>
                <c:pt idx="2554">
                  <c:v>0.57356989000102698</c:v>
                </c:pt>
                <c:pt idx="2555">
                  <c:v>0.57366107855576098</c:v>
                </c:pt>
                <c:pt idx="2556">
                  <c:v>0.57370968377597298</c:v>
                </c:pt>
                <c:pt idx="2557">
                  <c:v>0.573733095849004</c:v>
                </c:pt>
                <c:pt idx="2558">
                  <c:v>0.57383098175915692</c:v>
                </c:pt>
                <c:pt idx="2559">
                  <c:v>0.57389636223236207</c:v>
                </c:pt>
                <c:pt idx="2560">
                  <c:v>0.57395744135864601</c:v>
                </c:pt>
                <c:pt idx="2561">
                  <c:v>0.574015939676777</c:v>
                </c:pt>
                <c:pt idx="2562">
                  <c:v>0.57408513479617107</c:v>
                </c:pt>
                <c:pt idx="2563">
                  <c:v>0.57409688373846601</c:v>
                </c:pt>
                <c:pt idx="2564">
                  <c:v>0.57415100007873199</c:v>
                </c:pt>
                <c:pt idx="2565">
                  <c:v>0.57419060686033596</c:v>
                </c:pt>
                <c:pt idx="2566">
                  <c:v>0.57425602850227497</c:v>
                </c:pt>
                <c:pt idx="2567">
                  <c:v>0.57428023844397302</c:v>
                </c:pt>
                <c:pt idx="2568">
                  <c:v>0.57439487963848501</c:v>
                </c:pt>
                <c:pt idx="2569">
                  <c:v>0.57447071372056902</c:v>
                </c:pt>
                <c:pt idx="2570">
                  <c:v>0.57451699743263895</c:v>
                </c:pt>
                <c:pt idx="2571">
                  <c:v>0.57459858643619899</c:v>
                </c:pt>
                <c:pt idx="2572">
                  <c:v>0.57468946421487199</c:v>
                </c:pt>
                <c:pt idx="2573">
                  <c:v>0.57488978620011999</c:v>
                </c:pt>
                <c:pt idx="2574">
                  <c:v>0.57491235508990901</c:v>
                </c:pt>
                <c:pt idx="2575">
                  <c:v>0.57492702518616601</c:v>
                </c:pt>
                <c:pt idx="2576">
                  <c:v>0.57493836058747494</c:v>
                </c:pt>
                <c:pt idx="2577">
                  <c:v>0.57494780224637798</c:v>
                </c:pt>
                <c:pt idx="2578">
                  <c:v>0.57496966817677797</c:v>
                </c:pt>
                <c:pt idx="2579">
                  <c:v>0.57523512143792099</c:v>
                </c:pt>
                <c:pt idx="2580">
                  <c:v>0.57543970953928403</c:v>
                </c:pt>
                <c:pt idx="2581">
                  <c:v>0.57556925119885394</c:v>
                </c:pt>
                <c:pt idx="2582">
                  <c:v>0.57575739015299598</c:v>
                </c:pt>
                <c:pt idx="2583">
                  <c:v>0.57579911607362899</c:v>
                </c:pt>
                <c:pt idx="2584">
                  <c:v>0.57588100639698903</c:v>
                </c:pt>
                <c:pt idx="2585">
                  <c:v>0.575973269494641</c:v>
                </c:pt>
                <c:pt idx="2586">
                  <c:v>0.57604478704370798</c:v>
                </c:pt>
                <c:pt idx="2587">
                  <c:v>0.57616270910934597</c:v>
                </c:pt>
                <c:pt idx="2588">
                  <c:v>0.57620965956140602</c:v>
                </c:pt>
                <c:pt idx="2589">
                  <c:v>0.57632772345428096</c:v>
                </c:pt>
                <c:pt idx="2590">
                  <c:v>0.57639562492600893</c:v>
                </c:pt>
                <c:pt idx="2591">
                  <c:v>0.57646454458951601</c:v>
                </c:pt>
                <c:pt idx="2592">
                  <c:v>0.57653498733951003</c:v>
                </c:pt>
                <c:pt idx="2593">
                  <c:v>0.57657382604491092</c:v>
                </c:pt>
                <c:pt idx="2594">
                  <c:v>0.57665454962868701</c:v>
                </c:pt>
                <c:pt idx="2595">
                  <c:v>0.57669757682192702</c:v>
                </c:pt>
                <c:pt idx="2596">
                  <c:v>0.57680990445029401</c:v>
                </c:pt>
                <c:pt idx="2597">
                  <c:v>0.576902812725961</c:v>
                </c:pt>
                <c:pt idx="2598">
                  <c:v>0.57695840538271304</c:v>
                </c:pt>
                <c:pt idx="2599">
                  <c:v>0.57700179640949101</c:v>
                </c:pt>
                <c:pt idx="2600">
                  <c:v>0.57709241766464303</c:v>
                </c:pt>
                <c:pt idx="2601">
                  <c:v>0.57715000457062704</c:v>
                </c:pt>
                <c:pt idx="2602">
                  <c:v>0.57717589635781308</c:v>
                </c:pt>
                <c:pt idx="2603">
                  <c:v>0.577210716347478</c:v>
                </c:pt>
                <c:pt idx="2604">
                  <c:v>0.577241965056151</c:v>
                </c:pt>
                <c:pt idx="2605">
                  <c:v>0.57733615759229506</c:v>
                </c:pt>
                <c:pt idx="2606">
                  <c:v>0.57748490848120304</c:v>
                </c:pt>
                <c:pt idx="2607">
                  <c:v>0.57764722642345301</c:v>
                </c:pt>
                <c:pt idx="2608">
                  <c:v>0.57796173926369099</c:v>
                </c:pt>
                <c:pt idx="2609">
                  <c:v>0.57796525552643496</c:v>
                </c:pt>
                <c:pt idx="2610">
                  <c:v>0.57791560272805897</c:v>
                </c:pt>
                <c:pt idx="2611">
                  <c:v>0.57786785716741607</c:v>
                </c:pt>
                <c:pt idx="2612">
                  <c:v>0.57783149708661896</c:v>
                </c:pt>
                <c:pt idx="2613">
                  <c:v>0.57776612239589198</c:v>
                </c:pt>
                <c:pt idx="2614">
                  <c:v>0.57773921305698606</c:v>
                </c:pt>
                <c:pt idx="2615">
                  <c:v>0.57797483742244204</c:v>
                </c:pt>
                <c:pt idx="2616">
                  <c:v>0.57817479972177499</c:v>
                </c:pt>
                <c:pt idx="2617">
                  <c:v>0.57837730931154607</c:v>
                </c:pt>
                <c:pt idx="2618">
                  <c:v>0.57853906225431806</c:v>
                </c:pt>
                <c:pt idx="2619">
                  <c:v>0.57868232259961805</c:v>
                </c:pt>
                <c:pt idx="2620">
                  <c:v>0.57874524699276297</c:v>
                </c:pt>
                <c:pt idx="2621">
                  <c:v>0.57877327604282702</c:v>
                </c:pt>
                <c:pt idx="2622">
                  <c:v>0.57890232516905504</c:v>
                </c:pt>
                <c:pt idx="2623">
                  <c:v>0.57895232575301803</c:v>
                </c:pt>
                <c:pt idx="2624">
                  <c:v>0.579026136138868</c:v>
                </c:pt>
                <c:pt idx="2625">
                  <c:v>0.57906575973914998</c:v>
                </c:pt>
                <c:pt idx="2626">
                  <c:v>0.57909541069806703</c:v>
                </c:pt>
                <c:pt idx="2627">
                  <c:v>0.57916709016604107</c:v>
                </c:pt>
                <c:pt idx="2628">
                  <c:v>0.57925042447264596</c:v>
                </c:pt>
                <c:pt idx="2629">
                  <c:v>0.57928370023004105</c:v>
                </c:pt>
                <c:pt idx="2630">
                  <c:v>0.57934859254671101</c:v>
                </c:pt>
                <c:pt idx="2631">
                  <c:v>0.57942864219282098</c:v>
                </c:pt>
                <c:pt idx="2632">
                  <c:v>0.57950916550547693</c:v>
                </c:pt>
                <c:pt idx="2633">
                  <c:v>0.57957573892125003</c:v>
                </c:pt>
                <c:pt idx="2634">
                  <c:v>0.57967115946387793</c:v>
                </c:pt>
                <c:pt idx="2635">
                  <c:v>0.57972752578273701</c:v>
                </c:pt>
                <c:pt idx="2636">
                  <c:v>0.57982147466351597</c:v>
                </c:pt>
                <c:pt idx="2637">
                  <c:v>0.57988194936575199</c:v>
                </c:pt>
                <c:pt idx="2638">
                  <c:v>0.57992580575420494</c:v>
                </c:pt>
                <c:pt idx="2639">
                  <c:v>0.58000198996790897</c:v>
                </c:pt>
                <c:pt idx="2640">
                  <c:v>0.58005227905478796</c:v>
                </c:pt>
                <c:pt idx="2641">
                  <c:v>0.58012921385187799</c:v>
                </c:pt>
                <c:pt idx="2642">
                  <c:v>0.58020423987882208</c:v>
                </c:pt>
                <c:pt idx="2643">
                  <c:v>0.58033996524985498</c:v>
                </c:pt>
                <c:pt idx="2644">
                  <c:v>0.58046752668879598</c:v>
                </c:pt>
                <c:pt idx="2645">
                  <c:v>0.58071040366853999</c:v>
                </c:pt>
                <c:pt idx="2646">
                  <c:v>0.58080428888760105</c:v>
                </c:pt>
                <c:pt idx="2647">
                  <c:v>0.580940202732528</c:v>
                </c:pt>
                <c:pt idx="2648">
                  <c:v>0.58103997738541902</c:v>
                </c:pt>
                <c:pt idx="2649">
                  <c:v>0.58107718149327692</c:v>
                </c:pt>
                <c:pt idx="2650">
                  <c:v>0.58116469570153395</c:v>
                </c:pt>
                <c:pt idx="2651">
                  <c:v>0.581232339534003</c:v>
                </c:pt>
                <c:pt idx="2652">
                  <c:v>0.58126531590233199</c:v>
                </c:pt>
                <c:pt idx="2653">
                  <c:v>0.58133718747433005</c:v>
                </c:pt>
                <c:pt idx="2654">
                  <c:v>0.58135917171988294</c:v>
                </c:pt>
                <c:pt idx="2655">
                  <c:v>0.58144795424999796</c:v>
                </c:pt>
                <c:pt idx="2656">
                  <c:v>0.58150629705550294</c:v>
                </c:pt>
                <c:pt idx="2657">
                  <c:v>0.58156806653465398</c:v>
                </c:pt>
                <c:pt idx="2658">
                  <c:v>0.58161005383609399</c:v>
                </c:pt>
                <c:pt idx="2659">
                  <c:v>0.58168803025305404</c:v>
                </c:pt>
                <c:pt idx="2660">
                  <c:v>0.58179866346002296</c:v>
                </c:pt>
                <c:pt idx="2661">
                  <c:v>0.58186040914067294</c:v>
                </c:pt>
                <c:pt idx="2662">
                  <c:v>0.581992604804769</c:v>
                </c:pt>
                <c:pt idx="2663">
                  <c:v>0.58213387962991092</c:v>
                </c:pt>
                <c:pt idx="2664">
                  <c:v>0.58219944238885502</c:v>
                </c:pt>
                <c:pt idx="2665">
                  <c:v>0.58226541236990492</c:v>
                </c:pt>
                <c:pt idx="2666">
                  <c:v>0.58232120179832303</c:v>
                </c:pt>
                <c:pt idx="2667">
                  <c:v>0.58239694510989803</c:v>
                </c:pt>
                <c:pt idx="2668">
                  <c:v>0.582446218984633</c:v>
                </c:pt>
                <c:pt idx="2669">
                  <c:v>0.58250119396884004</c:v>
                </c:pt>
                <c:pt idx="2670">
                  <c:v>0.58253322459539203</c:v>
                </c:pt>
                <c:pt idx="2671">
                  <c:v>0.58256427044007297</c:v>
                </c:pt>
                <c:pt idx="2672">
                  <c:v>0.58260032989942401</c:v>
                </c:pt>
                <c:pt idx="2673">
                  <c:v>0.58263484670810706</c:v>
                </c:pt>
                <c:pt idx="2674">
                  <c:v>0.58268686115156199</c:v>
                </c:pt>
                <c:pt idx="2675">
                  <c:v>0.58280074130646897</c:v>
                </c:pt>
                <c:pt idx="2676">
                  <c:v>0.58285027454457894</c:v>
                </c:pt>
                <c:pt idx="2677">
                  <c:v>0.58290860340440898</c:v>
                </c:pt>
                <c:pt idx="2678">
                  <c:v>0.58302248355931696</c:v>
                </c:pt>
                <c:pt idx="2679">
                  <c:v>0.58317182899473896</c:v>
                </c:pt>
                <c:pt idx="2680">
                  <c:v>0.58333841211088999</c:v>
                </c:pt>
                <c:pt idx="2681">
                  <c:v>0.58354882742620706</c:v>
                </c:pt>
                <c:pt idx="2682">
                  <c:v>0.58369534699132308</c:v>
                </c:pt>
                <c:pt idx="2683">
                  <c:v>0.58383169013397107</c:v>
                </c:pt>
                <c:pt idx="2684">
                  <c:v>0.58392249300888899</c:v>
                </c:pt>
                <c:pt idx="2685">
                  <c:v>0.58400314732719893</c:v>
                </c:pt>
                <c:pt idx="2686">
                  <c:v>0.58410009863592194</c:v>
                </c:pt>
                <c:pt idx="2687">
                  <c:v>0.58416979730940299</c:v>
                </c:pt>
                <c:pt idx="2688">
                  <c:v>0.58423068864905403</c:v>
                </c:pt>
                <c:pt idx="2689">
                  <c:v>0.58429692133428901</c:v>
                </c:pt>
                <c:pt idx="2690">
                  <c:v>0.58436299975606698</c:v>
                </c:pt>
                <c:pt idx="2691">
                  <c:v>0.58448209184232802</c:v>
                </c:pt>
                <c:pt idx="2692">
                  <c:v>0.58460026398829901</c:v>
                </c:pt>
                <c:pt idx="2693">
                  <c:v>0.58473686246630496</c:v>
                </c:pt>
                <c:pt idx="2694">
                  <c:v>0.58483552642090908</c:v>
                </c:pt>
                <c:pt idx="2695">
                  <c:v>0.58487823197899202</c:v>
                </c:pt>
                <c:pt idx="2696">
                  <c:v>0.58494229765453098</c:v>
                </c:pt>
                <c:pt idx="2697">
                  <c:v>0.58498376873914393</c:v>
                </c:pt>
                <c:pt idx="2698">
                  <c:v>0.58503496407807998</c:v>
                </c:pt>
                <c:pt idx="2699">
                  <c:v>0.58507386109537207</c:v>
                </c:pt>
                <c:pt idx="2700">
                  <c:v>0.585116190202424</c:v>
                </c:pt>
                <c:pt idx="2701">
                  <c:v>0.58515766128703706</c:v>
                </c:pt>
                <c:pt idx="2702">
                  <c:v>0.58519856035668893</c:v>
                </c:pt>
                <c:pt idx="2703">
                  <c:v>0.58524117547122201</c:v>
                </c:pt>
                <c:pt idx="2704">
                  <c:v>0.58529580318348295</c:v>
                </c:pt>
                <c:pt idx="2705">
                  <c:v>0.58535777727192895</c:v>
                </c:pt>
                <c:pt idx="2706">
                  <c:v>0.58544233706143201</c:v>
                </c:pt>
                <c:pt idx="2707">
                  <c:v>0.58553262225334801</c:v>
                </c:pt>
                <c:pt idx="2708">
                  <c:v>0.58561013539372497</c:v>
                </c:pt>
                <c:pt idx="2709">
                  <c:v>0.58569557601436806</c:v>
                </c:pt>
                <c:pt idx="2710">
                  <c:v>0.58574534297381498</c:v>
                </c:pt>
                <c:pt idx="2711">
                  <c:v>0.58580073538688704</c:v>
                </c:pt>
                <c:pt idx="2712">
                  <c:v>0.58590080967013902</c:v>
                </c:pt>
                <c:pt idx="2713">
                  <c:v>0.58602873841305492</c:v>
                </c:pt>
                <c:pt idx="2714">
                  <c:v>0.58652517614080102</c:v>
                </c:pt>
                <c:pt idx="2715">
                  <c:v>0.58667842659206904</c:v>
                </c:pt>
                <c:pt idx="2716">
                  <c:v>0.58672705426406901</c:v>
                </c:pt>
                <c:pt idx="2717">
                  <c:v>0.58678818619458206</c:v>
                </c:pt>
                <c:pt idx="2718">
                  <c:v>0.58687062167663706</c:v>
                </c:pt>
                <c:pt idx="2719">
                  <c:v>0.58693105649955002</c:v>
                </c:pt>
                <c:pt idx="2720">
                  <c:v>0.58705494370954803</c:v>
                </c:pt>
                <c:pt idx="2721">
                  <c:v>0.58714236012954402</c:v>
                </c:pt>
                <c:pt idx="2722">
                  <c:v>0.58722630011801102</c:v>
                </c:pt>
                <c:pt idx="2723">
                  <c:v>0.58730794666417108</c:v>
                </c:pt>
                <c:pt idx="2724">
                  <c:v>0.58735470303896398</c:v>
                </c:pt>
                <c:pt idx="2725">
                  <c:v>0.58744237229807994</c:v>
                </c:pt>
                <c:pt idx="2726">
                  <c:v>0.58750821518563301</c:v>
                </c:pt>
                <c:pt idx="2727">
                  <c:v>0.58759442935331196</c:v>
                </c:pt>
                <c:pt idx="2728">
                  <c:v>0.58761734704345403</c:v>
                </c:pt>
                <c:pt idx="2729">
                  <c:v>0.58767988741707</c:v>
                </c:pt>
                <c:pt idx="2730">
                  <c:v>0.58774516862383308</c:v>
                </c:pt>
                <c:pt idx="2731">
                  <c:v>0.58781791081991908</c:v>
                </c:pt>
                <c:pt idx="2732">
                  <c:v>0.58790899918571005</c:v>
                </c:pt>
                <c:pt idx="2733">
                  <c:v>0.58802095554010303</c:v>
                </c:pt>
                <c:pt idx="2734">
                  <c:v>0.58811067356223101</c:v>
                </c:pt>
                <c:pt idx="2735">
                  <c:v>0.58814907427209095</c:v>
                </c:pt>
                <c:pt idx="2736">
                  <c:v>0.588197665094777</c:v>
                </c:pt>
                <c:pt idx="2737">
                  <c:v>0.58830665564357598</c:v>
                </c:pt>
                <c:pt idx="2738">
                  <c:v>0.58840656364664201</c:v>
                </c:pt>
                <c:pt idx="2739">
                  <c:v>0.58854333900404399</c:v>
                </c:pt>
                <c:pt idx="2740">
                  <c:v>0.58862681538067396</c:v>
                </c:pt>
                <c:pt idx="2741">
                  <c:v>0.58873072903961798</c:v>
                </c:pt>
                <c:pt idx="2742">
                  <c:v>0.58912064820839793</c:v>
                </c:pt>
                <c:pt idx="2743">
                  <c:v>0.58938507517975203</c:v>
                </c:pt>
                <c:pt idx="2744">
                  <c:v>0.589437765485189</c:v>
                </c:pt>
                <c:pt idx="2745">
                  <c:v>0.58951751297450006</c:v>
                </c:pt>
                <c:pt idx="2746">
                  <c:v>0.589584443903028</c:v>
                </c:pt>
                <c:pt idx="2747">
                  <c:v>0.58971612090873293</c:v>
                </c:pt>
                <c:pt idx="2748">
                  <c:v>0.58984988510525294</c:v>
                </c:pt>
                <c:pt idx="2749">
                  <c:v>0.58992000343407303</c:v>
                </c:pt>
                <c:pt idx="2750">
                  <c:v>0.58999113162907901</c:v>
                </c:pt>
                <c:pt idx="2751">
                  <c:v>0.59002138964709894</c:v>
                </c:pt>
                <c:pt idx="2752">
                  <c:v>0.59009055083114492</c:v>
                </c:pt>
                <c:pt idx="2753">
                  <c:v>0.59010416693925394</c:v>
                </c:pt>
                <c:pt idx="2754">
                  <c:v>0.59015236363938595</c:v>
                </c:pt>
                <c:pt idx="2755">
                  <c:v>0.59017484102420092</c:v>
                </c:pt>
                <c:pt idx="2756">
                  <c:v>0.59020790871532303</c:v>
                </c:pt>
                <c:pt idx="2757">
                  <c:v>0.59022865707053707</c:v>
                </c:pt>
                <c:pt idx="2758">
                  <c:v>0.59025740218765599</c:v>
                </c:pt>
                <c:pt idx="2759">
                  <c:v>0.59039753144031692</c:v>
                </c:pt>
                <c:pt idx="2760">
                  <c:v>0.59058753780094708</c:v>
                </c:pt>
                <c:pt idx="2761">
                  <c:v>0.59074059848034399</c:v>
                </c:pt>
                <c:pt idx="2762">
                  <c:v>0.59088640197235598</c:v>
                </c:pt>
                <c:pt idx="2763">
                  <c:v>0.59100271101548807</c:v>
                </c:pt>
                <c:pt idx="2764">
                  <c:v>0.59109903454797297</c:v>
                </c:pt>
                <c:pt idx="2765">
                  <c:v>0.59143525819909692</c:v>
                </c:pt>
                <c:pt idx="2766">
                  <c:v>0.59157701736011092</c:v>
                </c:pt>
                <c:pt idx="2767">
                  <c:v>0.59180419550276198</c:v>
                </c:pt>
                <c:pt idx="2768">
                  <c:v>0.59149835478486501</c:v>
                </c:pt>
                <c:pt idx="2769">
                  <c:v>0.59158868098089901</c:v>
                </c:pt>
                <c:pt idx="2770">
                  <c:v>0.59186085486741202</c:v>
                </c:pt>
                <c:pt idx="2771">
                  <c:v>0.59193145287210402</c:v>
                </c:pt>
                <c:pt idx="2772">
                  <c:v>0.59208100917151807</c:v>
                </c:pt>
                <c:pt idx="2773">
                  <c:v>0.59212559738500792</c:v>
                </c:pt>
                <c:pt idx="2774">
                  <c:v>0.59230156832378</c:v>
                </c:pt>
                <c:pt idx="2775">
                  <c:v>0.59236445889353706</c:v>
                </c:pt>
                <c:pt idx="2776">
                  <c:v>0.59244737291824001</c:v>
                </c:pt>
                <c:pt idx="2777">
                  <c:v>0.59246147394284898</c:v>
                </c:pt>
                <c:pt idx="2778">
                  <c:v>0.59251082752898099</c:v>
                </c:pt>
                <c:pt idx="2779">
                  <c:v>0.59253598234193894</c:v>
                </c:pt>
                <c:pt idx="2780">
                  <c:v>0.59259774270388899</c:v>
                </c:pt>
                <c:pt idx="2781">
                  <c:v>0.592633708927642</c:v>
                </c:pt>
                <c:pt idx="2782">
                  <c:v>0.59271305259701401</c:v>
                </c:pt>
                <c:pt idx="2783">
                  <c:v>0.59273550423972099</c:v>
                </c:pt>
                <c:pt idx="2784">
                  <c:v>0.59278400989409596</c:v>
                </c:pt>
                <c:pt idx="2785">
                  <c:v>0.592864804752536</c:v>
                </c:pt>
                <c:pt idx="2786">
                  <c:v>0.59293247414349892</c:v>
                </c:pt>
                <c:pt idx="2787">
                  <c:v>0.59303214307349794</c:v>
                </c:pt>
                <c:pt idx="2788">
                  <c:v>0.593162644837958</c:v>
                </c:pt>
                <c:pt idx="2789">
                  <c:v>0.59331178971162701</c:v>
                </c:pt>
                <c:pt idx="2790">
                  <c:v>0.59363015665349605</c:v>
                </c:pt>
                <c:pt idx="2791">
                  <c:v>0.59374607887734998</c:v>
                </c:pt>
                <c:pt idx="2792">
                  <c:v>0.59378050208550692</c:v>
                </c:pt>
                <c:pt idx="2793">
                  <c:v>0.59387506699067294</c:v>
                </c:pt>
                <c:pt idx="2794">
                  <c:v>0.59391107287506695</c:v>
                </c:pt>
                <c:pt idx="2795">
                  <c:v>0.59400330001715007</c:v>
                </c:pt>
                <c:pt idx="2796">
                  <c:v>0.59455129734054502</c:v>
                </c:pt>
                <c:pt idx="2797">
                  <c:v>0.59461548405333298</c:v>
                </c:pt>
                <c:pt idx="2798">
                  <c:v>0.59467623690905902</c:v>
                </c:pt>
                <c:pt idx="2799">
                  <c:v>0.59470608505122002</c:v>
                </c:pt>
                <c:pt idx="2800">
                  <c:v>0.59474095190754994</c:v>
                </c:pt>
                <c:pt idx="2801">
                  <c:v>0.59477978090664396</c:v>
                </c:pt>
                <c:pt idx="2802">
                  <c:v>0.59482732661982096</c:v>
                </c:pt>
                <c:pt idx="2803">
                  <c:v>0.59484159033377404</c:v>
                </c:pt>
                <c:pt idx="2804">
                  <c:v>0.59488229580311902</c:v>
                </c:pt>
                <c:pt idx="2805">
                  <c:v>0.59483924018893308</c:v>
                </c:pt>
                <c:pt idx="2806">
                  <c:v>0.59489784971322801</c:v>
                </c:pt>
                <c:pt idx="2807">
                  <c:v>0.59507292842026493</c:v>
                </c:pt>
                <c:pt idx="2808">
                  <c:v>0.59520339144061407</c:v>
                </c:pt>
                <c:pt idx="2809">
                  <c:v>0.59534758179635294</c:v>
                </c:pt>
                <c:pt idx="2810">
                  <c:v>0.595439071839865</c:v>
                </c:pt>
                <c:pt idx="2811">
                  <c:v>0.59546625178799495</c:v>
                </c:pt>
                <c:pt idx="2812">
                  <c:v>0.59554089028753399</c:v>
                </c:pt>
                <c:pt idx="2813">
                  <c:v>0.59570619996914698</c:v>
                </c:pt>
                <c:pt idx="2814">
                  <c:v>0.59584480022621999</c:v>
                </c:pt>
                <c:pt idx="2815">
                  <c:v>0.59592131911814605</c:v>
                </c:pt>
                <c:pt idx="2816">
                  <c:v>0.59608446317074204</c:v>
                </c:pt>
                <c:pt idx="2817">
                  <c:v>0.59617975084747898</c:v>
                </c:pt>
                <c:pt idx="2818">
                  <c:v>0.59624371623173</c:v>
                </c:pt>
                <c:pt idx="2819">
                  <c:v>0.59638106456512996</c:v>
                </c:pt>
                <c:pt idx="2820">
                  <c:v>0.59646871694305692</c:v>
                </c:pt>
                <c:pt idx="2821">
                  <c:v>0.59654844330808598</c:v>
                </c:pt>
                <c:pt idx="2822">
                  <c:v>0.59663329826969502</c:v>
                </c:pt>
                <c:pt idx="2823">
                  <c:v>0.59671971294104598</c:v>
                </c:pt>
                <c:pt idx="2824">
                  <c:v>0.59695430224378498</c:v>
                </c:pt>
                <c:pt idx="2825">
                  <c:v>0.59707721378589707</c:v>
                </c:pt>
                <c:pt idx="2826">
                  <c:v>0.59708958770239895</c:v>
                </c:pt>
                <c:pt idx="2827">
                  <c:v>0.59705616644918202</c:v>
                </c:pt>
                <c:pt idx="2828">
                  <c:v>0.59703682836555894</c:v>
                </c:pt>
                <c:pt idx="2829">
                  <c:v>0.59698007529405794</c:v>
                </c:pt>
                <c:pt idx="2830">
                  <c:v>0.596938876768079</c:v>
                </c:pt>
                <c:pt idx="2831">
                  <c:v>0.59690797787359506</c:v>
                </c:pt>
                <c:pt idx="2832">
                  <c:v>0.59686951190291104</c:v>
                </c:pt>
                <c:pt idx="2833">
                  <c:v>0.59743995092902502</c:v>
                </c:pt>
                <c:pt idx="2834">
                  <c:v>0.59766035720282606</c:v>
                </c:pt>
                <c:pt idx="2835">
                  <c:v>0.59771437999549604</c:v>
                </c:pt>
                <c:pt idx="2836">
                  <c:v>0.59782142515874903</c:v>
                </c:pt>
                <c:pt idx="2837">
                  <c:v>0.59788345132811105</c:v>
                </c:pt>
                <c:pt idx="2838">
                  <c:v>0.59794250934142601</c:v>
                </c:pt>
                <c:pt idx="2839">
                  <c:v>0.59814944275977799</c:v>
                </c:pt>
                <c:pt idx="2840">
                  <c:v>0.59833561773189103</c:v>
                </c:pt>
                <c:pt idx="2841">
                  <c:v>0.59844485301071204</c:v>
                </c:pt>
                <c:pt idx="2842">
                  <c:v>0.59854064197821799</c:v>
                </c:pt>
                <c:pt idx="2843">
                  <c:v>0.59868322860923806</c:v>
                </c:pt>
                <c:pt idx="2844">
                  <c:v>0.59887713764685802</c:v>
                </c:pt>
                <c:pt idx="2845">
                  <c:v>0.59893092784777402</c:v>
                </c:pt>
                <c:pt idx="2846">
                  <c:v>0.59903765893064198</c:v>
                </c:pt>
                <c:pt idx="2847">
                  <c:v>0.59911070036135894</c:v>
                </c:pt>
                <c:pt idx="2848">
                  <c:v>0.59918006140990698</c:v>
                </c:pt>
                <c:pt idx="2849">
                  <c:v>0.59933676783550394</c:v>
                </c:pt>
                <c:pt idx="2850">
                  <c:v>0.599710573625309</c:v>
                </c:pt>
                <c:pt idx="2851">
                  <c:v>0.59979280646282507</c:v>
                </c:pt>
                <c:pt idx="2852">
                  <c:v>0.59986140677390698</c:v>
                </c:pt>
                <c:pt idx="2853">
                  <c:v>0.59991870821022197</c:v>
                </c:pt>
                <c:pt idx="2854">
                  <c:v>0.60000156662517601</c:v>
                </c:pt>
                <c:pt idx="2855">
                  <c:v>0.60017975358857001</c:v>
                </c:pt>
                <c:pt idx="2856">
                  <c:v>0.60026166109290602</c:v>
                </c:pt>
                <c:pt idx="2857">
                  <c:v>0.60033906506897794</c:v>
                </c:pt>
                <c:pt idx="2858">
                  <c:v>0.60043883103288598</c:v>
                </c:pt>
                <c:pt idx="2859">
                  <c:v>0.60052624207866401</c:v>
                </c:pt>
                <c:pt idx="2860">
                  <c:v>0.60070757130753494</c:v>
                </c:pt>
                <c:pt idx="2861">
                  <c:v>0.60094708218389203</c:v>
                </c:pt>
                <c:pt idx="2862">
                  <c:v>0.60112102091830599</c:v>
                </c:pt>
                <c:pt idx="2863">
                  <c:v>0.60143576719962799</c:v>
                </c:pt>
                <c:pt idx="2864">
                  <c:v>0.60154994271103501</c:v>
                </c:pt>
                <c:pt idx="2865">
                  <c:v>0.60169303886413594</c:v>
                </c:pt>
                <c:pt idx="2866">
                  <c:v>0.60183487557827497</c:v>
                </c:pt>
                <c:pt idx="2867">
                  <c:v>0.60197073030520198</c:v>
                </c:pt>
                <c:pt idx="2868">
                  <c:v>0.60231247666796706</c:v>
                </c:pt>
                <c:pt idx="2869">
                  <c:v>0.60250130206760699</c:v>
                </c:pt>
                <c:pt idx="2870">
                  <c:v>0.60259857081456802</c:v>
                </c:pt>
                <c:pt idx="2871">
                  <c:v>0.60264843547853297</c:v>
                </c:pt>
                <c:pt idx="2872">
                  <c:v>0.60187509886565094</c:v>
                </c:pt>
                <c:pt idx="2873">
                  <c:v>0.60286883508161893</c:v>
                </c:pt>
                <c:pt idx="2874">
                  <c:v>0.603008162947269</c:v>
                </c:pt>
                <c:pt idx="2875">
                  <c:v>0.60323571920322894</c:v>
                </c:pt>
                <c:pt idx="2876">
                  <c:v>0.60332192172862797</c:v>
                </c:pt>
                <c:pt idx="2877">
                  <c:v>0.60350398132133298</c:v>
                </c:pt>
                <c:pt idx="2878">
                  <c:v>0.60391590752209501</c:v>
                </c:pt>
                <c:pt idx="2879">
                  <c:v>0.60404688564634301</c:v>
                </c:pt>
                <c:pt idx="2880">
                  <c:v>0.60415707969075805</c:v>
                </c:pt>
                <c:pt idx="2881">
                  <c:v>0.604227380028732</c:v>
                </c:pt>
                <c:pt idx="2882">
                  <c:v>0.60436525671652297</c:v>
                </c:pt>
                <c:pt idx="2883">
                  <c:v>0.60449003511897303</c:v>
                </c:pt>
                <c:pt idx="2884">
                  <c:v>0.60458871789943103</c:v>
                </c:pt>
                <c:pt idx="2885">
                  <c:v>0.60498658534531302</c:v>
                </c:pt>
                <c:pt idx="2886">
                  <c:v>0.60496884739840096</c:v>
                </c:pt>
                <c:pt idx="2887">
                  <c:v>0.60496578079660301</c:v>
                </c:pt>
                <c:pt idx="2888">
                  <c:v>0.605306094425623</c:v>
                </c:pt>
                <c:pt idx="2889">
                  <c:v>0.60533028255163301</c:v>
                </c:pt>
                <c:pt idx="2890">
                  <c:v>0.60541060915203393</c:v>
                </c:pt>
                <c:pt idx="2891">
                  <c:v>0.60585673893529202</c:v>
                </c:pt>
                <c:pt idx="2892">
                  <c:v>0.60606607869940499</c:v>
                </c:pt>
                <c:pt idx="2893">
                  <c:v>0.60629363866377806</c:v>
                </c:pt>
                <c:pt idx="2894">
                  <c:v>0.60651909645757995</c:v>
                </c:pt>
                <c:pt idx="2895">
                  <c:v>0.60675107977058107</c:v>
                </c:pt>
                <c:pt idx="2896">
                  <c:v>0.60682211482288406</c:v>
                </c:pt>
                <c:pt idx="2897">
                  <c:v>0.60685223462627003</c:v>
                </c:pt>
                <c:pt idx="2898">
                  <c:v>0.60688909875577501</c:v>
                </c:pt>
                <c:pt idx="2899">
                  <c:v>0.60694671404802603</c:v>
                </c:pt>
                <c:pt idx="2900">
                  <c:v>0.60696610047945898</c:v>
                </c:pt>
                <c:pt idx="2901">
                  <c:v>0.60787791214796205</c:v>
                </c:pt>
                <c:pt idx="2902">
                  <c:v>0.60789433538198501</c:v>
                </c:pt>
                <c:pt idx="2903">
                  <c:v>0.60792001374595994</c:v>
                </c:pt>
                <c:pt idx="2904">
                  <c:v>0.60793965669708694</c:v>
                </c:pt>
                <c:pt idx="2905">
                  <c:v>0.60796268121908592</c:v>
                </c:pt>
                <c:pt idx="2906">
                  <c:v>0.607985244045535</c:v>
                </c:pt>
                <c:pt idx="2907">
                  <c:v>0.60830952091675106</c:v>
                </c:pt>
                <c:pt idx="2908">
                  <c:v>0.60881213127331002</c:v>
                </c:pt>
                <c:pt idx="2909">
                  <c:v>0.60892756320991803</c:v>
                </c:pt>
                <c:pt idx="2910">
                  <c:v>0.60919909747648693</c:v>
                </c:pt>
                <c:pt idx="2911">
                  <c:v>0.60938269166808701</c:v>
                </c:pt>
                <c:pt idx="2912">
                  <c:v>0.60942486176251598</c:v>
                </c:pt>
                <c:pt idx="2913">
                  <c:v>0.60950984194325408</c:v>
                </c:pt>
                <c:pt idx="2914">
                  <c:v>0.60966876838125894</c:v>
                </c:pt>
                <c:pt idx="2915">
                  <c:v>0.609782108797295</c:v>
                </c:pt>
                <c:pt idx="2916">
                  <c:v>0.60988871556777002</c:v>
                </c:pt>
                <c:pt idx="2917">
                  <c:v>0.61011230326615196</c:v>
                </c:pt>
                <c:pt idx="2918">
                  <c:v>0.61060837902815401</c:v>
                </c:pt>
                <c:pt idx="2919">
                  <c:v>0.61066388074373001</c:v>
                </c:pt>
                <c:pt idx="2920">
                  <c:v>0.61084440972592802</c:v>
                </c:pt>
                <c:pt idx="2921">
                  <c:v>0.61107453671261602</c:v>
                </c:pt>
                <c:pt idx="2922">
                  <c:v>0.61122945690192299</c:v>
                </c:pt>
                <c:pt idx="2923">
                  <c:v>0.610585166916226</c:v>
                </c:pt>
                <c:pt idx="2924">
                  <c:v>0.61090950870517302</c:v>
                </c:pt>
                <c:pt idx="2925">
                  <c:v>0.61114130976209402</c:v>
                </c:pt>
                <c:pt idx="2926">
                  <c:v>0.61153752784776105</c:v>
                </c:pt>
                <c:pt idx="2927">
                  <c:v>0.61184300210881903</c:v>
                </c:pt>
                <c:pt idx="2928">
                  <c:v>0.61195672119587496</c:v>
                </c:pt>
                <c:pt idx="2929">
                  <c:v>0.61202983776341802</c:v>
                </c:pt>
                <c:pt idx="2930">
                  <c:v>0.61208389289091802</c:v>
                </c:pt>
                <c:pt idx="2931">
                  <c:v>0.61217181869591997</c:v>
                </c:pt>
                <c:pt idx="2932">
                  <c:v>0.612189451662418</c:v>
                </c:pt>
                <c:pt idx="2933">
                  <c:v>0.61271481268834194</c:v>
                </c:pt>
                <c:pt idx="2934">
                  <c:v>0.61324965407341203</c:v>
                </c:pt>
                <c:pt idx="2935">
                  <c:v>0.61336356178697304</c:v>
                </c:pt>
                <c:pt idx="2936">
                  <c:v>0.61356151163936601</c:v>
                </c:pt>
                <c:pt idx="2937">
                  <c:v>0.61364725414508792</c:v>
                </c:pt>
                <c:pt idx="2938">
                  <c:v>0.61374828690331706</c:v>
                </c:pt>
                <c:pt idx="2939">
                  <c:v>0.61382305559355099</c:v>
                </c:pt>
                <c:pt idx="2940">
                  <c:v>0.61405186090725095</c:v>
                </c:pt>
                <c:pt idx="2941">
                  <c:v>0.61422512510826799</c:v>
                </c:pt>
                <c:pt idx="2942">
                  <c:v>0.61440981814986007</c:v>
                </c:pt>
                <c:pt idx="2943">
                  <c:v>0.61461143111156502</c:v>
                </c:pt>
                <c:pt idx="2944">
                  <c:v>0.61466865245856206</c:v>
                </c:pt>
                <c:pt idx="2945">
                  <c:v>0.61470420181280594</c:v>
                </c:pt>
                <c:pt idx="2946">
                  <c:v>0.61476995307289095</c:v>
                </c:pt>
                <c:pt idx="2947">
                  <c:v>0.61487087123109596</c:v>
                </c:pt>
                <c:pt idx="2948">
                  <c:v>0.61494280729575401</c:v>
                </c:pt>
                <c:pt idx="2949">
                  <c:v>0.61557093667371499</c:v>
                </c:pt>
                <c:pt idx="2950">
                  <c:v>0.61591088015933804</c:v>
                </c:pt>
                <c:pt idx="2951">
                  <c:v>0.61600895336348405</c:v>
                </c:pt>
                <c:pt idx="2952">
                  <c:v>0.61616913959692299</c:v>
                </c:pt>
                <c:pt idx="2953">
                  <c:v>0.61640317655217902</c:v>
                </c:pt>
                <c:pt idx="2954">
                  <c:v>0.61650057806334702</c:v>
                </c:pt>
                <c:pt idx="2955">
                  <c:v>0.61658011938498003</c:v>
                </c:pt>
                <c:pt idx="2956">
                  <c:v>0.616773388490645</c:v>
                </c:pt>
                <c:pt idx="2957">
                  <c:v>0.61689318683759697</c:v>
                </c:pt>
                <c:pt idx="2958">
                  <c:v>0.61697790237896499</c:v>
                </c:pt>
                <c:pt idx="2959">
                  <c:v>0.61712395155783595</c:v>
                </c:pt>
                <c:pt idx="2960">
                  <c:v>0.61719037092380902</c:v>
                </c:pt>
                <c:pt idx="2961">
                  <c:v>0.617355000121519</c:v>
                </c:pt>
                <c:pt idx="2962">
                  <c:v>0.61741744567927093</c:v>
                </c:pt>
                <c:pt idx="2963">
                  <c:v>0.61755823202765803</c:v>
                </c:pt>
                <c:pt idx="2964">
                  <c:v>0.61782307780240198</c:v>
                </c:pt>
                <c:pt idx="2965">
                  <c:v>0.61839058145510206</c:v>
                </c:pt>
                <c:pt idx="2966">
                  <c:v>0.61851739533169292</c:v>
                </c:pt>
                <c:pt idx="2967">
                  <c:v>0.61866549061745901</c:v>
                </c:pt>
                <c:pt idx="2968">
                  <c:v>0.61870794422140207</c:v>
                </c:pt>
                <c:pt idx="2969">
                  <c:v>0.61888241832693802</c:v>
                </c:pt>
                <c:pt idx="2970">
                  <c:v>0.61900663613206897</c:v>
                </c:pt>
                <c:pt idx="2971">
                  <c:v>0.61915900997302897</c:v>
                </c:pt>
                <c:pt idx="2972">
                  <c:v>0.61931893523167103</c:v>
                </c:pt>
                <c:pt idx="2973">
                  <c:v>0.61942083527290093</c:v>
                </c:pt>
                <c:pt idx="2974">
                  <c:v>0.61957113702218403</c:v>
                </c:pt>
                <c:pt idx="2975">
                  <c:v>0.61971098943179204</c:v>
                </c:pt>
                <c:pt idx="2976">
                  <c:v>0.61994699855915303</c:v>
                </c:pt>
                <c:pt idx="2977">
                  <c:v>0.62017263908468601</c:v>
                </c:pt>
                <c:pt idx="2978">
                  <c:v>0.62032273693974394</c:v>
                </c:pt>
                <c:pt idx="2979">
                  <c:v>0.62062070419549897</c:v>
                </c:pt>
                <c:pt idx="2980">
                  <c:v>0.62007279637573298</c:v>
                </c:pt>
                <c:pt idx="2981">
                  <c:v>0.61983754577519701</c:v>
                </c:pt>
                <c:pt idx="2982">
                  <c:v>0.62034510651585206</c:v>
                </c:pt>
                <c:pt idx="2983">
                  <c:v>0.62051328636444203</c:v>
                </c:pt>
                <c:pt idx="2984">
                  <c:v>0.621100405237064</c:v>
                </c:pt>
                <c:pt idx="2985">
                  <c:v>0.62129518673482398</c:v>
                </c:pt>
                <c:pt idx="2986">
                  <c:v>0.62144125015807794</c:v>
                </c:pt>
                <c:pt idx="2987">
                  <c:v>0.62156982344618505</c:v>
                </c:pt>
                <c:pt idx="2988">
                  <c:v>0.62180244213762403</c:v>
                </c:pt>
                <c:pt idx="2989">
                  <c:v>0.62189809561363907</c:v>
                </c:pt>
                <c:pt idx="2990">
                  <c:v>0.62195875767827202</c:v>
                </c:pt>
                <c:pt idx="2991">
                  <c:v>0.62212592235328201</c:v>
                </c:pt>
                <c:pt idx="2992">
                  <c:v>0.62225658819095397</c:v>
                </c:pt>
                <c:pt idx="2993">
                  <c:v>0.62235009986277201</c:v>
                </c:pt>
                <c:pt idx="2994">
                  <c:v>0.62244346223812697</c:v>
                </c:pt>
                <c:pt idx="2995">
                  <c:v>0.62262814635506003</c:v>
                </c:pt>
                <c:pt idx="2996">
                  <c:v>0.62294446706025597</c:v>
                </c:pt>
                <c:pt idx="2997">
                  <c:v>0.62273484649980704</c:v>
                </c:pt>
                <c:pt idx="2998">
                  <c:v>0.62283885867795696</c:v>
                </c:pt>
                <c:pt idx="2999">
                  <c:v>0.62329153881257793</c:v>
                </c:pt>
                <c:pt idx="3000">
                  <c:v>0.62366930992290204</c:v>
                </c:pt>
                <c:pt idx="3001">
                  <c:v>0.62373573609261901</c:v>
                </c:pt>
                <c:pt idx="3002">
                  <c:v>0.62387941608236308</c:v>
                </c:pt>
                <c:pt idx="3003">
                  <c:v>0.624044591503644</c:v>
                </c:pt>
                <c:pt idx="3004">
                  <c:v>0.62416941585168995</c:v>
                </c:pt>
                <c:pt idx="3005">
                  <c:v>0.62434094873607404</c:v>
                </c:pt>
                <c:pt idx="3006">
                  <c:v>0.62442202340943997</c:v>
                </c:pt>
                <c:pt idx="3007">
                  <c:v>0.62461688650116798</c:v>
                </c:pt>
                <c:pt idx="3008">
                  <c:v>0.62467144044325096</c:v>
                </c:pt>
                <c:pt idx="3009">
                  <c:v>0.62477218604432405</c:v>
                </c:pt>
                <c:pt idx="3010">
                  <c:v>0.62497498416710906</c:v>
                </c:pt>
                <c:pt idx="3011">
                  <c:v>0.625249011633073</c:v>
                </c:pt>
                <c:pt idx="3012">
                  <c:v>0.62576590101040397</c:v>
                </c:pt>
                <c:pt idx="3013">
                  <c:v>0.62580049174198793</c:v>
                </c:pt>
                <c:pt idx="3014">
                  <c:v>0.62590790506638005</c:v>
                </c:pt>
                <c:pt idx="3015">
                  <c:v>0.62600205427565303</c:v>
                </c:pt>
                <c:pt idx="3016">
                  <c:v>0.62603742524930306</c:v>
                </c:pt>
                <c:pt idx="3017">
                  <c:v>0.62612654682007207</c:v>
                </c:pt>
                <c:pt idx="3018">
                  <c:v>0.62627723475601105</c:v>
                </c:pt>
                <c:pt idx="3019">
                  <c:v>0.62642793528879093</c:v>
                </c:pt>
                <c:pt idx="3020">
                  <c:v>0.62651732840448404</c:v>
                </c:pt>
                <c:pt idx="3021">
                  <c:v>0.62664759573931406</c:v>
                </c:pt>
                <c:pt idx="3022">
                  <c:v>0.626897317705292</c:v>
                </c:pt>
                <c:pt idx="3023">
                  <c:v>0.62712953338911892</c:v>
                </c:pt>
                <c:pt idx="3024">
                  <c:v>0.62720206206281293</c:v>
                </c:pt>
                <c:pt idx="3025">
                  <c:v>0.62728451547522102</c:v>
                </c:pt>
                <c:pt idx="3026">
                  <c:v>0.62740139565311104</c:v>
                </c:pt>
                <c:pt idx="3027">
                  <c:v>0.62771187471596601</c:v>
                </c:pt>
                <c:pt idx="3028">
                  <c:v>0.62759735022877594</c:v>
                </c:pt>
                <c:pt idx="3029">
                  <c:v>0.62762105821956804</c:v>
                </c:pt>
                <c:pt idx="3030">
                  <c:v>0.62809998886130303</c:v>
                </c:pt>
                <c:pt idx="3031">
                  <c:v>0.62815788195853006</c:v>
                </c:pt>
                <c:pt idx="3032">
                  <c:v>0.62826343704528498</c:v>
                </c:pt>
                <c:pt idx="3033">
                  <c:v>0.62834101017362198</c:v>
                </c:pt>
                <c:pt idx="3034">
                  <c:v>0.62847589003690696</c:v>
                </c:pt>
                <c:pt idx="3035">
                  <c:v>0.62862178050127504</c:v>
                </c:pt>
                <c:pt idx="3036">
                  <c:v>0.62869570882284298</c:v>
                </c:pt>
                <c:pt idx="3037">
                  <c:v>0.62884355468326403</c:v>
                </c:pt>
                <c:pt idx="3038">
                  <c:v>0.62896429362499995</c:v>
                </c:pt>
                <c:pt idx="3039">
                  <c:v>0.62912033889987806</c:v>
                </c:pt>
                <c:pt idx="3040">
                  <c:v>0.62926746143315793</c:v>
                </c:pt>
                <c:pt idx="3041">
                  <c:v>0.62933086925676696</c:v>
                </c:pt>
                <c:pt idx="3042">
                  <c:v>0.62942153243323196</c:v>
                </c:pt>
                <c:pt idx="3043">
                  <c:v>0.62955186074940106</c:v>
                </c:pt>
                <c:pt idx="3044">
                  <c:v>0.62964993389702006</c:v>
                </c:pt>
                <c:pt idx="3045">
                  <c:v>0.62982472204010997</c:v>
                </c:pt>
                <c:pt idx="3046">
                  <c:v>0.62993020515888198</c:v>
                </c:pt>
                <c:pt idx="3047">
                  <c:v>0.63034007242011092</c:v>
                </c:pt>
                <c:pt idx="3048">
                  <c:v>0.63045285088082093</c:v>
                </c:pt>
                <c:pt idx="3049">
                  <c:v>0.63053194888084896</c:v>
                </c:pt>
                <c:pt idx="3050">
                  <c:v>0.63058379838578205</c:v>
                </c:pt>
                <c:pt idx="3051">
                  <c:v>0.63071552112163098</c:v>
                </c:pt>
                <c:pt idx="3052">
                  <c:v>0.63079941252609295</c:v>
                </c:pt>
                <c:pt idx="3053">
                  <c:v>0.63087113647494708</c:v>
                </c:pt>
                <c:pt idx="3054">
                  <c:v>0.630931595746834</c:v>
                </c:pt>
                <c:pt idx="3055">
                  <c:v>0.63097123949188405</c:v>
                </c:pt>
                <c:pt idx="3056">
                  <c:v>0.63095611869949197</c:v>
                </c:pt>
                <c:pt idx="3057">
                  <c:v>0.63098600281103001</c:v>
                </c:pt>
                <c:pt idx="3058">
                  <c:v>0.63136083882649707</c:v>
                </c:pt>
                <c:pt idx="3059">
                  <c:v>0.63149080311092898</c:v>
                </c:pt>
                <c:pt idx="3060">
                  <c:v>0.63170793856175</c:v>
                </c:pt>
                <c:pt idx="3061">
                  <c:v>0.63190209252325003</c:v>
                </c:pt>
                <c:pt idx="3062">
                  <c:v>0.63208752936811097</c:v>
                </c:pt>
                <c:pt idx="3063">
                  <c:v>0.632284853190207</c:v>
                </c:pt>
                <c:pt idx="3064">
                  <c:v>0.63252497013034703</c:v>
                </c:pt>
                <c:pt idx="3065">
                  <c:v>0.63245272772988703</c:v>
                </c:pt>
                <c:pt idx="3066">
                  <c:v>0.63232991121920201</c:v>
                </c:pt>
                <c:pt idx="3067">
                  <c:v>0.63256494344606295</c:v>
                </c:pt>
                <c:pt idx="3068">
                  <c:v>0.63280531197135503</c:v>
                </c:pt>
                <c:pt idx="3069">
                  <c:v>0.632851591369468</c:v>
                </c:pt>
                <c:pt idx="3070">
                  <c:v>0.632957480349985</c:v>
                </c:pt>
                <c:pt idx="3071">
                  <c:v>0.63303851885860496</c:v>
                </c:pt>
                <c:pt idx="3072">
                  <c:v>0.63310062793815303</c:v>
                </c:pt>
                <c:pt idx="3073">
                  <c:v>0.63313308836649207</c:v>
                </c:pt>
                <c:pt idx="3074">
                  <c:v>0.63318956512525704</c:v>
                </c:pt>
                <c:pt idx="3075">
                  <c:v>0.63321423943733901</c:v>
                </c:pt>
                <c:pt idx="3076">
                  <c:v>0.63322465748021806</c:v>
                </c:pt>
                <c:pt idx="3077">
                  <c:v>0.63325722757216596</c:v>
                </c:pt>
                <c:pt idx="3078">
                  <c:v>0.63329363589043797</c:v>
                </c:pt>
                <c:pt idx="3079">
                  <c:v>0.63333048286314608</c:v>
                </c:pt>
                <c:pt idx="3080">
                  <c:v>0.63334715173175304</c:v>
                </c:pt>
                <c:pt idx="3081">
                  <c:v>0.63337630663604494</c:v>
                </c:pt>
                <c:pt idx="3082">
                  <c:v>0.63385959893218702</c:v>
                </c:pt>
                <c:pt idx="3083">
                  <c:v>0.63457480665902899</c:v>
                </c:pt>
                <c:pt idx="3084">
                  <c:v>0.63470763276349906</c:v>
                </c:pt>
                <c:pt idx="3085">
                  <c:v>0.63482911823446897</c:v>
                </c:pt>
                <c:pt idx="3086">
                  <c:v>0.63488283915143007</c:v>
                </c:pt>
                <c:pt idx="3087">
                  <c:v>0.63498567167644104</c:v>
                </c:pt>
                <c:pt idx="3088">
                  <c:v>0.63512091732491105</c:v>
                </c:pt>
                <c:pt idx="3089">
                  <c:v>0.63523365232852302</c:v>
                </c:pt>
                <c:pt idx="3090">
                  <c:v>0.63528626113319098</c:v>
                </c:pt>
                <c:pt idx="3091">
                  <c:v>0.63532261110718202</c:v>
                </c:pt>
                <c:pt idx="3092">
                  <c:v>0.63537828862832002</c:v>
                </c:pt>
                <c:pt idx="3093">
                  <c:v>0.635420490061539</c:v>
                </c:pt>
                <c:pt idx="3094">
                  <c:v>0.63548416163851207</c:v>
                </c:pt>
                <c:pt idx="3095">
                  <c:v>0.63554322151853992</c:v>
                </c:pt>
                <c:pt idx="3096">
                  <c:v>0.63560175564296006</c:v>
                </c:pt>
                <c:pt idx="3097">
                  <c:v>0.63563189896451699</c:v>
                </c:pt>
                <c:pt idx="3098">
                  <c:v>0.63566252769323706</c:v>
                </c:pt>
                <c:pt idx="3099">
                  <c:v>0.63572600921844902</c:v>
                </c:pt>
                <c:pt idx="3100">
                  <c:v>0.63576058396453994</c:v>
                </c:pt>
                <c:pt idx="3101">
                  <c:v>0.63597604397393193</c:v>
                </c:pt>
                <c:pt idx="3102">
                  <c:v>0.63635748956677096</c:v>
                </c:pt>
                <c:pt idx="3103">
                  <c:v>0.63687366783434296</c:v>
                </c:pt>
                <c:pt idx="3104">
                  <c:v>0.63696648624021701</c:v>
                </c:pt>
                <c:pt idx="3105">
                  <c:v>0.63704524879623192</c:v>
                </c:pt>
                <c:pt idx="3106">
                  <c:v>0.63713565717765008</c:v>
                </c:pt>
                <c:pt idx="3107">
                  <c:v>0.63719572511920308</c:v>
                </c:pt>
                <c:pt idx="3108">
                  <c:v>0.63728214940245698</c:v>
                </c:pt>
                <c:pt idx="3109">
                  <c:v>0.63737378366023401</c:v>
                </c:pt>
                <c:pt idx="3110">
                  <c:v>0.63744549742718903</c:v>
                </c:pt>
                <c:pt idx="3111">
                  <c:v>0.637490293283965</c:v>
                </c:pt>
                <c:pt idx="3112">
                  <c:v>0.63772306271039092</c:v>
                </c:pt>
                <c:pt idx="3113">
                  <c:v>0.63791803444166995</c:v>
                </c:pt>
                <c:pt idx="3114">
                  <c:v>0.63810691330634595</c:v>
                </c:pt>
                <c:pt idx="3115">
                  <c:v>0.63822403174214903</c:v>
                </c:pt>
                <c:pt idx="3116">
                  <c:v>0.63853544492405201</c:v>
                </c:pt>
                <c:pt idx="3117">
                  <c:v>0.63866813401894995</c:v>
                </c:pt>
                <c:pt idx="3118">
                  <c:v>0.63885836685398301</c:v>
                </c:pt>
                <c:pt idx="3119">
                  <c:v>0.63910951732189403</c:v>
                </c:pt>
                <c:pt idx="3120">
                  <c:v>0.63802492643270803</c:v>
                </c:pt>
                <c:pt idx="3121">
                  <c:v>0.63800083102117999</c:v>
                </c:pt>
                <c:pt idx="3122">
                  <c:v>0.63818395731494904</c:v>
                </c:pt>
                <c:pt idx="3123">
                  <c:v>0.63879779371197698</c:v>
                </c:pt>
                <c:pt idx="3124">
                  <c:v>0.63914329023585692</c:v>
                </c:pt>
                <c:pt idx="3125">
                  <c:v>0.63924610970898399</c:v>
                </c:pt>
                <c:pt idx="3126">
                  <c:v>0.63932608041030492</c:v>
                </c:pt>
                <c:pt idx="3127">
                  <c:v>0.63943692783028294</c:v>
                </c:pt>
                <c:pt idx="3128">
                  <c:v>0.639548084017447</c:v>
                </c:pt>
                <c:pt idx="3129">
                  <c:v>0.639637266216176</c:v>
                </c:pt>
                <c:pt idx="3130">
                  <c:v>0.63977750981842108</c:v>
                </c:pt>
                <c:pt idx="3131">
                  <c:v>0.63985158728857106</c:v>
                </c:pt>
                <c:pt idx="3132">
                  <c:v>0.64000256274567102</c:v>
                </c:pt>
                <c:pt idx="3133">
                  <c:v>0.64011801718121197</c:v>
                </c:pt>
                <c:pt idx="3134">
                  <c:v>0.64026305962276697</c:v>
                </c:pt>
                <c:pt idx="3135">
                  <c:v>0.64042802205629501</c:v>
                </c:pt>
                <c:pt idx="3136">
                  <c:v>0.64057493199709703</c:v>
                </c:pt>
                <c:pt idx="3137">
                  <c:v>0.64078577594976505</c:v>
                </c:pt>
                <c:pt idx="3138">
                  <c:v>0.64089987686615901</c:v>
                </c:pt>
                <c:pt idx="3139">
                  <c:v>0.64102562181548994</c:v>
                </c:pt>
                <c:pt idx="3140">
                  <c:v>0.64095053440725303</c:v>
                </c:pt>
                <c:pt idx="3141">
                  <c:v>0.64073697535727092</c:v>
                </c:pt>
                <c:pt idx="3142">
                  <c:v>0.64119248448078503</c:v>
                </c:pt>
                <c:pt idx="3143">
                  <c:v>0.64128506200229696</c:v>
                </c:pt>
                <c:pt idx="3144">
                  <c:v>0.641346967495666</c:v>
                </c:pt>
                <c:pt idx="3145">
                  <c:v>0.64141315106409102</c:v>
                </c:pt>
                <c:pt idx="3146">
                  <c:v>0.64146615172661003</c:v>
                </c:pt>
                <c:pt idx="3147">
                  <c:v>0.64154001514572301</c:v>
                </c:pt>
                <c:pt idx="3148">
                  <c:v>0.64160722308895701</c:v>
                </c:pt>
                <c:pt idx="3149">
                  <c:v>0.64171361297404905</c:v>
                </c:pt>
                <c:pt idx="3150">
                  <c:v>0.64178125607495895</c:v>
                </c:pt>
                <c:pt idx="3151">
                  <c:v>0.64191063621097899</c:v>
                </c:pt>
                <c:pt idx="3152">
                  <c:v>0.64200781104993399</c:v>
                </c:pt>
                <c:pt idx="3153">
                  <c:v>0.64209562107096496</c:v>
                </c:pt>
                <c:pt idx="3154">
                  <c:v>0.64217772567632603</c:v>
                </c:pt>
                <c:pt idx="3155">
                  <c:v>0.64242815675506004</c:v>
                </c:pt>
                <c:pt idx="3156">
                  <c:v>0.64253199403160799</c:v>
                </c:pt>
                <c:pt idx="3157">
                  <c:v>0.64269635677951398</c:v>
                </c:pt>
                <c:pt idx="3158">
                  <c:v>0.64282499305815599</c:v>
                </c:pt>
                <c:pt idx="3159">
                  <c:v>0.64286682760251102</c:v>
                </c:pt>
                <c:pt idx="3160">
                  <c:v>0.64302119531844903</c:v>
                </c:pt>
                <c:pt idx="3161">
                  <c:v>0.64307838911248294</c:v>
                </c:pt>
                <c:pt idx="3162">
                  <c:v>0.64319944005519802</c:v>
                </c:pt>
                <c:pt idx="3163">
                  <c:v>0.64332111967698302</c:v>
                </c:pt>
                <c:pt idx="3164">
                  <c:v>0.64339545373766605</c:v>
                </c:pt>
                <c:pt idx="3165">
                  <c:v>0.64274821659896797</c:v>
                </c:pt>
                <c:pt idx="3166">
                  <c:v>0.64297684305427505</c:v>
                </c:pt>
                <c:pt idx="3167">
                  <c:v>0.64306791677960295</c:v>
                </c:pt>
                <c:pt idx="3168">
                  <c:v>0.64311879244685499</c:v>
                </c:pt>
                <c:pt idx="3169">
                  <c:v>0.64332355130517893</c:v>
                </c:pt>
                <c:pt idx="3170">
                  <c:v>0.64345733546721307</c:v>
                </c:pt>
                <c:pt idx="3171">
                  <c:v>0.64355029347651405</c:v>
                </c:pt>
                <c:pt idx="3172">
                  <c:v>0.64373944777440606</c:v>
                </c:pt>
                <c:pt idx="3173">
                  <c:v>0.64372073534164398</c:v>
                </c:pt>
                <c:pt idx="3174">
                  <c:v>0.64368063025035904</c:v>
                </c:pt>
                <c:pt idx="3175">
                  <c:v>0.64362208267184196</c:v>
                </c:pt>
                <c:pt idx="3176">
                  <c:v>0.64372861374497004</c:v>
                </c:pt>
                <c:pt idx="3177">
                  <c:v>0.643904793860964</c:v>
                </c:pt>
                <c:pt idx="3178">
                  <c:v>0.64400603539240697</c:v>
                </c:pt>
                <c:pt idx="3179">
                  <c:v>0.64406112269628202</c:v>
                </c:pt>
                <c:pt idx="3180">
                  <c:v>0.64419015602067098</c:v>
                </c:pt>
                <c:pt idx="3181">
                  <c:v>0.64443978587516293</c:v>
                </c:pt>
                <c:pt idx="3182">
                  <c:v>0.64449139920491905</c:v>
                </c:pt>
                <c:pt idx="3183">
                  <c:v>0.64455740471316503</c:v>
                </c:pt>
                <c:pt idx="3184">
                  <c:v>0.64467849752528394</c:v>
                </c:pt>
                <c:pt idx="3185">
                  <c:v>0.64476103269677298</c:v>
                </c:pt>
                <c:pt idx="3186">
                  <c:v>0.64491323891926999</c:v>
                </c:pt>
                <c:pt idx="3187">
                  <c:v>0.64548787104942495</c:v>
                </c:pt>
                <c:pt idx="3188">
                  <c:v>0.64565165701119498</c:v>
                </c:pt>
                <c:pt idx="3189">
                  <c:v>0.64573810587217295</c:v>
                </c:pt>
                <c:pt idx="3190">
                  <c:v>0.64575547061215099</c:v>
                </c:pt>
                <c:pt idx="3191">
                  <c:v>0.64577473323433199</c:v>
                </c:pt>
                <c:pt idx="3192">
                  <c:v>0.64579570051334301</c:v>
                </c:pt>
                <c:pt idx="3193">
                  <c:v>0.64588493444594408</c:v>
                </c:pt>
                <c:pt idx="3194">
                  <c:v>0.64594190560281994</c:v>
                </c:pt>
                <c:pt idx="3195">
                  <c:v>0.64612607254100496</c:v>
                </c:pt>
                <c:pt idx="3196">
                  <c:v>0.646254238874161</c:v>
                </c:pt>
                <c:pt idx="3197">
                  <c:v>0.64647535466514605</c:v>
                </c:pt>
                <c:pt idx="3198">
                  <c:v>0.64663989252527998</c:v>
                </c:pt>
                <c:pt idx="3199">
                  <c:v>0.64668838789458194</c:v>
                </c:pt>
                <c:pt idx="3200">
                  <c:v>0.64692162752789306</c:v>
                </c:pt>
                <c:pt idx="3201">
                  <c:v>0.64702554617639896</c:v>
                </c:pt>
                <c:pt idx="3202">
                  <c:v>0.64718892938488204</c:v>
                </c:pt>
                <c:pt idx="3203">
                  <c:v>0.64726513639378502</c:v>
                </c:pt>
                <c:pt idx="3204">
                  <c:v>0.64749433474632201</c:v>
                </c:pt>
                <c:pt idx="3205">
                  <c:v>0.64764270748335395</c:v>
                </c:pt>
                <c:pt idx="3206">
                  <c:v>0.64716918885268493</c:v>
                </c:pt>
                <c:pt idx="3207">
                  <c:v>0.64733030104330103</c:v>
                </c:pt>
                <c:pt idx="3208">
                  <c:v>0.64782951082144202</c:v>
                </c:pt>
                <c:pt idx="3209">
                  <c:v>0.64788396671104398</c:v>
                </c:pt>
                <c:pt idx="3210">
                  <c:v>0.648052690696862</c:v>
                </c:pt>
                <c:pt idx="3211">
                  <c:v>0.64808438223917197</c:v>
                </c:pt>
                <c:pt idx="3212">
                  <c:v>0.64822911231882108</c:v>
                </c:pt>
                <c:pt idx="3213">
                  <c:v>0.64829327860256603</c:v>
                </c:pt>
                <c:pt idx="3214">
                  <c:v>0.64834646123403106</c:v>
                </c:pt>
                <c:pt idx="3215">
                  <c:v>0.64852136843524599</c:v>
                </c:pt>
                <c:pt idx="3216">
                  <c:v>0.64864054648871994</c:v>
                </c:pt>
                <c:pt idx="3217">
                  <c:v>0.64874703572654802</c:v>
                </c:pt>
                <c:pt idx="3218">
                  <c:v>0.648822661267064</c:v>
                </c:pt>
                <c:pt idx="3219">
                  <c:v>0.64890925505872699</c:v>
                </c:pt>
                <c:pt idx="3220">
                  <c:v>0.648972191783596</c:v>
                </c:pt>
                <c:pt idx="3221">
                  <c:v>0.64909025924546793</c:v>
                </c:pt>
                <c:pt idx="3222">
                  <c:v>0.64916903643371704</c:v>
                </c:pt>
                <c:pt idx="3223">
                  <c:v>0.64926892958629401</c:v>
                </c:pt>
                <c:pt idx="3224">
                  <c:v>0.64937168376059806</c:v>
                </c:pt>
                <c:pt idx="3225">
                  <c:v>0.64950693076510302</c:v>
                </c:pt>
                <c:pt idx="3226">
                  <c:v>0.649640392330605</c:v>
                </c:pt>
                <c:pt idx="3227">
                  <c:v>0.64929241434462193</c:v>
                </c:pt>
                <c:pt idx="3228">
                  <c:v>0.64962203838781707</c:v>
                </c:pt>
                <c:pt idx="3229">
                  <c:v>0.649880110739117</c:v>
                </c:pt>
                <c:pt idx="3230">
                  <c:v>0.650038538557141</c:v>
                </c:pt>
                <c:pt idx="3231">
                  <c:v>0.65009968926707895</c:v>
                </c:pt>
                <c:pt idx="3232">
                  <c:v>0.65017262988390001</c:v>
                </c:pt>
                <c:pt idx="3233">
                  <c:v>0.65024731758136201</c:v>
                </c:pt>
                <c:pt idx="3234">
                  <c:v>0.65041582987308899</c:v>
                </c:pt>
                <c:pt idx="3235">
                  <c:v>0.65059192923807596</c:v>
                </c:pt>
                <c:pt idx="3236">
                  <c:v>0.65066137569361104</c:v>
                </c:pt>
                <c:pt idx="3237">
                  <c:v>0.65074741941525005</c:v>
                </c:pt>
                <c:pt idx="3238">
                  <c:v>0.65083084251592394</c:v>
                </c:pt>
                <c:pt idx="3239">
                  <c:v>0.65092911580205892</c:v>
                </c:pt>
                <c:pt idx="3240">
                  <c:v>0.65104573343493999</c:v>
                </c:pt>
                <c:pt idx="3241">
                  <c:v>0.65108591628971502</c:v>
                </c:pt>
                <c:pt idx="3242">
                  <c:v>0.65122653135060693</c:v>
                </c:pt>
                <c:pt idx="3243">
                  <c:v>0.65134230037398699</c:v>
                </c:pt>
                <c:pt idx="3244">
                  <c:v>0.65144496316510403</c:v>
                </c:pt>
                <c:pt idx="3245">
                  <c:v>0.65160741986147208</c:v>
                </c:pt>
                <c:pt idx="3246">
                  <c:v>0.65174411978060998</c:v>
                </c:pt>
                <c:pt idx="3247">
                  <c:v>0.65181420235033705</c:v>
                </c:pt>
                <c:pt idx="3248">
                  <c:v>0.65187567307886907</c:v>
                </c:pt>
                <c:pt idx="3249">
                  <c:v>0.65166281899183098</c:v>
                </c:pt>
                <c:pt idx="3250">
                  <c:v>0.65146747512223202</c:v>
                </c:pt>
                <c:pt idx="3251">
                  <c:v>0.65164081619935599</c:v>
                </c:pt>
                <c:pt idx="3252">
                  <c:v>0.65197061291797598</c:v>
                </c:pt>
                <c:pt idx="3253">
                  <c:v>0.65210388671458608</c:v>
                </c:pt>
                <c:pt idx="3254">
                  <c:v>0.65217940215435199</c:v>
                </c:pt>
                <c:pt idx="3255">
                  <c:v>0.65238838198510796</c:v>
                </c:pt>
                <c:pt idx="3256">
                  <c:v>0.652539928270639</c:v>
                </c:pt>
                <c:pt idx="3257">
                  <c:v>0.65258478432604994</c:v>
                </c:pt>
                <c:pt idx="3258">
                  <c:v>0.65270296573841702</c:v>
                </c:pt>
                <c:pt idx="3259">
                  <c:v>0.65286245660117492</c:v>
                </c:pt>
                <c:pt idx="3260">
                  <c:v>0.65297517025989293</c:v>
                </c:pt>
                <c:pt idx="3261">
                  <c:v>0.65302886646640701</c:v>
                </c:pt>
                <c:pt idx="3262">
                  <c:v>0.653152872650966</c:v>
                </c:pt>
                <c:pt idx="3263">
                  <c:v>0.65329492875093498</c:v>
                </c:pt>
                <c:pt idx="3264">
                  <c:v>0.65342263864750794</c:v>
                </c:pt>
                <c:pt idx="3265">
                  <c:v>0.65351116482581406</c:v>
                </c:pt>
                <c:pt idx="3266">
                  <c:v>0.65371385591166298</c:v>
                </c:pt>
                <c:pt idx="3267">
                  <c:v>0.65379750707276596</c:v>
                </c:pt>
                <c:pt idx="3268">
                  <c:v>0.65385773793240998</c:v>
                </c:pt>
                <c:pt idx="3269">
                  <c:v>0.65397322917010592</c:v>
                </c:pt>
                <c:pt idx="3270">
                  <c:v>0.65362082390695297</c:v>
                </c:pt>
                <c:pt idx="3271">
                  <c:v>0.65374796757874098</c:v>
                </c:pt>
                <c:pt idx="3272">
                  <c:v>0.65388780621708498</c:v>
                </c:pt>
                <c:pt idx="3273">
                  <c:v>0.65392549344140405</c:v>
                </c:pt>
                <c:pt idx="3274">
                  <c:v>0.65404447739246696</c:v>
                </c:pt>
                <c:pt idx="3275">
                  <c:v>0.65410477695137703</c:v>
                </c:pt>
                <c:pt idx="3276">
                  <c:v>0.65419791823433693</c:v>
                </c:pt>
                <c:pt idx="3277">
                  <c:v>0.65434436002026097</c:v>
                </c:pt>
                <c:pt idx="3278">
                  <c:v>0.65446226719348599</c:v>
                </c:pt>
                <c:pt idx="3279">
                  <c:v>0.65461893836886897</c:v>
                </c:pt>
                <c:pt idx="3280">
                  <c:v>0.65474356168335401</c:v>
                </c:pt>
                <c:pt idx="3281">
                  <c:v>0.654875211494236</c:v>
                </c:pt>
                <c:pt idx="3282">
                  <c:v>0.65502757555826796</c:v>
                </c:pt>
                <c:pt idx="3283">
                  <c:v>0.65511910167446996</c:v>
                </c:pt>
                <c:pt idx="3284">
                  <c:v>0.65521008940175407</c:v>
                </c:pt>
                <c:pt idx="3285">
                  <c:v>0.65536729896605594</c:v>
                </c:pt>
                <c:pt idx="3286">
                  <c:v>0.655447518914963</c:v>
                </c:pt>
                <c:pt idx="3287">
                  <c:v>0.65564672281493297</c:v>
                </c:pt>
                <c:pt idx="3288">
                  <c:v>0.65573448020870395</c:v>
                </c:pt>
                <c:pt idx="3289">
                  <c:v>0.65588223210997698</c:v>
                </c:pt>
                <c:pt idx="3290">
                  <c:v>0.65594671918097502</c:v>
                </c:pt>
                <c:pt idx="3291">
                  <c:v>0.65584190777428897</c:v>
                </c:pt>
                <c:pt idx="3292">
                  <c:v>0.65590078767932403</c:v>
                </c:pt>
                <c:pt idx="3293">
                  <c:v>0.65618313204360901</c:v>
                </c:pt>
                <c:pt idx="3294">
                  <c:v>0.65626001011955304</c:v>
                </c:pt>
                <c:pt idx="3295">
                  <c:v>0.65642312716057605</c:v>
                </c:pt>
                <c:pt idx="3296">
                  <c:v>0.65653025110303298</c:v>
                </c:pt>
                <c:pt idx="3297">
                  <c:v>0.65659636917616693</c:v>
                </c:pt>
                <c:pt idx="3298">
                  <c:v>0.65674458015889603</c:v>
                </c:pt>
                <c:pt idx="3299">
                  <c:v>0.65683626715475407</c:v>
                </c:pt>
                <c:pt idx="3300">
                  <c:v>0.65689240507328295</c:v>
                </c:pt>
                <c:pt idx="3301">
                  <c:v>0.65704277710618397</c:v>
                </c:pt>
                <c:pt idx="3302">
                  <c:v>0.65718610688888401</c:v>
                </c:pt>
                <c:pt idx="3303">
                  <c:v>0.65730014947140403</c:v>
                </c:pt>
                <c:pt idx="3304">
                  <c:v>0.65738448901539304</c:v>
                </c:pt>
                <c:pt idx="3305">
                  <c:v>0.65745812285419292</c:v>
                </c:pt>
                <c:pt idx="3306">
                  <c:v>0.65759790267323504</c:v>
                </c:pt>
                <c:pt idx="3307">
                  <c:v>0.65766623947365499</c:v>
                </c:pt>
                <c:pt idx="3308">
                  <c:v>0.65776571751536195</c:v>
                </c:pt>
                <c:pt idx="3309">
                  <c:v>0.65785372711460499</c:v>
                </c:pt>
                <c:pt idx="3310">
                  <c:v>0.65793298183224802</c:v>
                </c:pt>
                <c:pt idx="3311">
                  <c:v>0.65782406525969805</c:v>
                </c:pt>
                <c:pt idx="3312">
                  <c:v>0.65778556469282901</c:v>
                </c:pt>
                <c:pt idx="3313">
                  <c:v>0.658030120861957</c:v>
                </c:pt>
                <c:pt idx="3314">
                  <c:v>0.65820967145762099</c:v>
                </c:pt>
                <c:pt idx="3315">
                  <c:v>0.65833140129534695</c:v>
                </c:pt>
                <c:pt idx="3316">
                  <c:v>0.65839797891940199</c:v>
                </c:pt>
                <c:pt idx="3317">
                  <c:v>0.65850459014746399</c:v>
                </c:pt>
                <c:pt idx="3318">
                  <c:v>0.65861250681913597</c:v>
                </c:pt>
                <c:pt idx="3319">
                  <c:v>0.65867777899958202</c:v>
                </c:pt>
                <c:pt idx="3320">
                  <c:v>0.65882597614132699</c:v>
                </c:pt>
                <c:pt idx="3321">
                  <c:v>0.65891058310984008</c:v>
                </c:pt>
                <c:pt idx="3322">
                  <c:v>0.65902676759103507</c:v>
                </c:pt>
                <c:pt idx="3323">
                  <c:v>0.659075852639047</c:v>
                </c:pt>
                <c:pt idx="3324">
                  <c:v>0.65919627504758704</c:v>
                </c:pt>
                <c:pt idx="3325">
                  <c:v>0.65928393998199297</c:v>
                </c:pt>
                <c:pt idx="3326">
                  <c:v>0.65943667688423702</c:v>
                </c:pt>
                <c:pt idx="3327">
                  <c:v>0.65954894503460504</c:v>
                </c:pt>
                <c:pt idx="3328">
                  <c:v>0.65967296217745308</c:v>
                </c:pt>
                <c:pt idx="3329">
                  <c:v>0.65979838709028704</c:v>
                </c:pt>
                <c:pt idx="3330">
                  <c:v>0.65988531433783804</c:v>
                </c:pt>
                <c:pt idx="3331">
                  <c:v>0.65996625184159097</c:v>
                </c:pt>
                <c:pt idx="3332">
                  <c:v>0.65981675007276608</c:v>
                </c:pt>
                <c:pt idx="3333">
                  <c:v>0.65988632849055606</c:v>
                </c:pt>
                <c:pt idx="3334">
                  <c:v>0.65997053488152502</c:v>
                </c:pt>
                <c:pt idx="3335">
                  <c:v>0.66015161588157101</c:v>
                </c:pt>
                <c:pt idx="3336">
                  <c:v>0.660283751528427</c:v>
                </c:pt>
                <c:pt idx="3337">
                  <c:v>0.66038271972765794</c:v>
                </c:pt>
                <c:pt idx="3338">
                  <c:v>0.66049605225910402</c:v>
                </c:pt>
                <c:pt idx="3339">
                  <c:v>0.66060153869221994</c:v>
                </c:pt>
                <c:pt idx="3340">
                  <c:v>0.66069089703432193</c:v>
                </c:pt>
                <c:pt idx="3341">
                  <c:v>0.660772409278093</c:v>
                </c:pt>
                <c:pt idx="3342">
                  <c:v>0.66083125501557505</c:v>
                </c:pt>
                <c:pt idx="3343">
                  <c:v>0.66091538262545702</c:v>
                </c:pt>
                <c:pt idx="3344">
                  <c:v>0.66104353556486206</c:v>
                </c:pt>
                <c:pt idx="3345">
                  <c:v>0.66115599630760502</c:v>
                </c:pt>
                <c:pt idx="3346">
                  <c:v>0.66125179916740895</c:v>
                </c:pt>
                <c:pt idx="3347">
                  <c:v>0.66129766197191397</c:v>
                </c:pt>
                <c:pt idx="3348">
                  <c:v>0.661402276616326</c:v>
                </c:pt>
                <c:pt idx="3349">
                  <c:v>0.66155483963942707</c:v>
                </c:pt>
                <c:pt idx="3350">
                  <c:v>0.661611070010799</c:v>
                </c:pt>
                <c:pt idx="3351">
                  <c:v>0.66170042835290099</c:v>
                </c:pt>
                <c:pt idx="3352">
                  <c:v>0.66176973555482399</c:v>
                </c:pt>
                <c:pt idx="3353">
                  <c:v>0.661910965324781</c:v>
                </c:pt>
                <c:pt idx="3354">
                  <c:v>0.66188229524400499</c:v>
                </c:pt>
                <c:pt idx="3355">
                  <c:v>0.66191822002614897</c:v>
                </c:pt>
                <c:pt idx="3356">
                  <c:v>0.66199957317522506</c:v>
                </c:pt>
                <c:pt idx="3357">
                  <c:v>0.66208103976880794</c:v>
                </c:pt>
                <c:pt idx="3358">
                  <c:v>0.66220872826601496</c:v>
                </c:pt>
                <c:pt idx="3359">
                  <c:v>0.66228740373956407</c:v>
                </c:pt>
                <c:pt idx="3360">
                  <c:v>0.66234109058174906</c:v>
                </c:pt>
                <c:pt idx="3361">
                  <c:v>0.66240616503129002</c:v>
                </c:pt>
                <c:pt idx="3362">
                  <c:v>0.66253416937998599</c:v>
                </c:pt>
                <c:pt idx="3363">
                  <c:v>0.66263281889635994</c:v>
                </c:pt>
                <c:pt idx="3364">
                  <c:v>0.66273020922900705</c:v>
                </c:pt>
                <c:pt idx="3365">
                  <c:v>0.66284619226152297</c:v>
                </c:pt>
                <c:pt idx="3366">
                  <c:v>0.66291790696101693</c:v>
                </c:pt>
                <c:pt idx="3367">
                  <c:v>0.66298044766585496</c:v>
                </c:pt>
                <c:pt idx="3368">
                  <c:v>0.66307550222657397</c:v>
                </c:pt>
                <c:pt idx="3369">
                  <c:v>0.66318351695914601</c:v>
                </c:pt>
                <c:pt idx="3370">
                  <c:v>0.66327692314182096</c:v>
                </c:pt>
                <c:pt idx="3371">
                  <c:v>0.66335970492457097</c:v>
                </c:pt>
                <c:pt idx="3372">
                  <c:v>0.66341946717415001</c:v>
                </c:pt>
                <c:pt idx="3373">
                  <c:v>0.66352305507342002</c:v>
                </c:pt>
                <c:pt idx="3374">
                  <c:v>0.66360141002286799</c:v>
                </c:pt>
                <c:pt idx="3375">
                  <c:v>0.663649219822531</c:v>
                </c:pt>
                <c:pt idx="3376">
                  <c:v>0.66382540778795596</c:v>
                </c:pt>
                <c:pt idx="3377">
                  <c:v>0.66387985783757197</c:v>
                </c:pt>
                <c:pt idx="3378">
                  <c:v>0.66396094731157307</c:v>
                </c:pt>
                <c:pt idx="3379">
                  <c:v>0.66388799977070001</c:v>
                </c:pt>
                <c:pt idx="3380">
                  <c:v>0.66384776182794802</c:v>
                </c:pt>
                <c:pt idx="3381">
                  <c:v>0.66393416110012304</c:v>
                </c:pt>
                <c:pt idx="3382">
                  <c:v>0.66403275593275002</c:v>
                </c:pt>
                <c:pt idx="3383">
                  <c:v>0.66415410341906</c:v>
                </c:pt>
                <c:pt idx="3384">
                  <c:v>0.66425019743450808</c:v>
                </c:pt>
                <c:pt idx="3385">
                  <c:v>0.66438020791503605</c:v>
                </c:pt>
                <c:pt idx="3386">
                  <c:v>0.66449112710174196</c:v>
                </c:pt>
                <c:pt idx="3387">
                  <c:v>0.66470490724363906</c:v>
                </c:pt>
                <c:pt idx="3388">
                  <c:v>0.66476368493231996</c:v>
                </c:pt>
                <c:pt idx="3389">
                  <c:v>0.66486180575132903</c:v>
                </c:pt>
                <c:pt idx="3390">
                  <c:v>0.66496893282908698</c:v>
                </c:pt>
                <c:pt idx="3391">
                  <c:v>0.66511540303717198</c:v>
                </c:pt>
                <c:pt idx="3392">
                  <c:v>0.66526803542229596</c:v>
                </c:pt>
                <c:pt idx="3393">
                  <c:v>0.66549545219845996</c:v>
                </c:pt>
                <c:pt idx="3394">
                  <c:v>0.66558941665557003</c:v>
                </c:pt>
                <c:pt idx="3395">
                  <c:v>0.66564684610926106</c:v>
                </c:pt>
                <c:pt idx="3396">
                  <c:v>0.66577690489976393</c:v>
                </c:pt>
                <c:pt idx="3397">
                  <c:v>0.66583272267879601</c:v>
                </c:pt>
                <c:pt idx="3398">
                  <c:v>0.66590481203166796</c:v>
                </c:pt>
                <c:pt idx="3399">
                  <c:v>0.66596118610653299</c:v>
                </c:pt>
                <c:pt idx="3400">
                  <c:v>0.66585189130009992</c:v>
                </c:pt>
                <c:pt idx="3401">
                  <c:v>0.66584072469159894</c:v>
                </c:pt>
                <c:pt idx="3402">
                  <c:v>0.66585419666359802</c:v>
                </c:pt>
                <c:pt idx="3403">
                  <c:v>0.66595099764742494</c:v>
                </c:pt>
                <c:pt idx="3404">
                  <c:v>0.66606911260934099</c:v>
                </c:pt>
                <c:pt idx="3405">
                  <c:v>0.66614371153265695</c:v>
                </c:pt>
                <c:pt idx="3406">
                  <c:v>0.66629734979138999</c:v>
                </c:pt>
                <c:pt idx="3407">
                  <c:v>0.66640511693226101</c:v>
                </c:pt>
                <c:pt idx="3408">
                  <c:v>0.66650471703656</c:v>
                </c:pt>
                <c:pt idx="3409">
                  <c:v>0.66659219315497198</c:v>
                </c:pt>
                <c:pt idx="3410">
                  <c:v>0.66665879933650407</c:v>
                </c:pt>
                <c:pt idx="3411">
                  <c:v>0.66671785681746198</c:v>
                </c:pt>
                <c:pt idx="3412">
                  <c:v>0.66681687800733902</c:v>
                </c:pt>
                <c:pt idx="3413">
                  <c:v>0.66689724946638806</c:v>
                </c:pt>
                <c:pt idx="3414">
                  <c:v>0.66696030331823808</c:v>
                </c:pt>
                <c:pt idx="3415">
                  <c:v>0.66702335717008798</c:v>
                </c:pt>
                <c:pt idx="3416">
                  <c:v>0.66711971411270399</c:v>
                </c:pt>
                <c:pt idx="3417">
                  <c:v>0.66722006742621198</c:v>
                </c:pt>
                <c:pt idx="3418">
                  <c:v>0.667324555235283</c:v>
                </c:pt>
                <c:pt idx="3419">
                  <c:v>0.66739491983837396</c:v>
                </c:pt>
                <c:pt idx="3420">
                  <c:v>0.66744897676521198</c:v>
                </c:pt>
                <c:pt idx="3421">
                  <c:v>0.66761086474767306</c:v>
                </c:pt>
                <c:pt idx="3422">
                  <c:v>0.66781049412117299</c:v>
                </c:pt>
                <c:pt idx="3423">
                  <c:v>0.66784487755548394</c:v>
                </c:pt>
                <c:pt idx="3424">
                  <c:v>0.66780798269991504</c:v>
                </c:pt>
                <c:pt idx="3425">
                  <c:v>0.66775239858412405</c:v>
                </c:pt>
                <c:pt idx="3426">
                  <c:v>0.66779811157421398</c:v>
                </c:pt>
                <c:pt idx="3427">
                  <c:v>0.66790608412333596</c:v>
                </c:pt>
                <c:pt idx="3428">
                  <c:v>0.66805960759161898</c:v>
                </c:pt>
                <c:pt idx="3429">
                  <c:v>0.66819509939996802</c:v>
                </c:pt>
                <c:pt idx="3430">
                  <c:v>0.66829827912594997</c:v>
                </c:pt>
                <c:pt idx="3431">
                  <c:v>0.66836239049457202</c:v>
                </c:pt>
                <c:pt idx="3432">
                  <c:v>0.668460465623953</c:v>
                </c:pt>
                <c:pt idx="3433">
                  <c:v>0.66854518421820397</c:v>
                </c:pt>
                <c:pt idx="3434">
                  <c:v>0.66867149887900101</c:v>
                </c:pt>
                <c:pt idx="3435">
                  <c:v>0.668776824698881</c:v>
                </c:pt>
                <c:pt idx="3436">
                  <c:v>0.66890619228199399</c:v>
                </c:pt>
                <c:pt idx="3437">
                  <c:v>0.668964961036565</c:v>
                </c:pt>
                <c:pt idx="3438">
                  <c:v>0.66902716432873999</c:v>
                </c:pt>
                <c:pt idx="3439">
                  <c:v>0.669084788237442</c:v>
                </c:pt>
                <c:pt idx="3440">
                  <c:v>0.66913974083911798</c:v>
                </c:pt>
                <c:pt idx="3441">
                  <c:v>0.66923514466147305</c:v>
                </c:pt>
                <c:pt idx="3442">
                  <c:v>0.66934314178837906</c:v>
                </c:pt>
                <c:pt idx="3443">
                  <c:v>0.66944338336229503</c:v>
                </c:pt>
                <c:pt idx="3444">
                  <c:v>0.66947111290518602</c:v>
                </c:pt>
                <c:pt idx="3445">
                  <c:v>0.66956427221964598</c:v>
                </c:pt>
                <c:pt idx="3446">
                  <c:v>0.66969918839546305</c:v>
                </c:pt>
                <c:pt idx="3447">
                  <c:v>0.66975340279315199</c:v>
                </c:pt>
                <c:pt idx="3448">
                  <c:v>0.669894873647228</c:v>
                </c:pt>
                <c:pt idx="3449">
                  <c:v>0.670000601213389</c:v>
                </c:pt>
                <c:pt idx="3450">
                  <c:v>0.67014608732856695</c:v>
                </c:pt>
                <c:pt idx="3451">
                  <c:v>0.67018161067558601</c:v>
                </c:pt>
                <c:pt idx="3452">
                  <c:v>0.67026898994296602</c:v>
                </c:pt>
                <c:pt idx="3453">
                  <c:v>0.67035514426734499</c:v>
                </c:pt>
                <c:pt idx="3454">
                  <c:v>0.67049152125475098</c:v>
                </c:pt>
                <c:pt idx="3455">
                  <c:v>0.67059278320947202</c:v>
                </c:pt>
                <c:pt idx="3456">
                  <c:v>0.67070466133686601</c:v>
                </c:pt>
                <c:pt idx="3457">
                  <c:v>0.670758150514561</c:v>
                </c:pt>
                <c:pt idx="3458">
                  <c:v>0.670919842990648</c:v>
                </c:pt>
                <c:pt idx="3459">
                  <c:v>0.67098598991268299</c:v>
                </c:pt>
                <c:pt idx="3460">
                  <c:v>0.67105213683471798</c:v>
                </c:pt>
                <c:pt idx="3461">
                  <c:v>0.67119668010879607</c:v>
                </c:pt>
                <c:pt idx="3462">
                  <c:v>0.67129713668910496</c:v>
                </c:pt>
                <c:pt idx="3463">
                  <c:v>0.67135807409876502</c:v>
                </c:pt>
                <c:pt idx="3464">
                  <c:v>0.67142941927892008</c:v>
                </c:pt>
                <c:pt idx="3465">
                  <c:v>0.67149801608695703</c:v>
                </c:pt>
                <c:pt idx="3466">
                  <c:v>0.67154048077764594</c:v>
                </c:pt>
                <c:pt idx="3467">
                  <c:v>0.67161308923170093</c:v>
                </c:pt>
                <c:pt idx="3468">
                  <c:v>0.671627578185365</c:v>
                </c:pt>
                <c:pt idx="3469">
                  <c:v>0.67169109811869199</c:v>
                </c:pt>
                <c:pt idx="3470">
                  <c:v>0.67177606779898202</c:v>
                </c:pt>
                <c:pt idx="3471">
                  <c:v>0.67181691043138003</c:v>
                </c:pt>
                <c:pt idx="3472">
                  <c:v>0.671875482760669</c:v>
                </c:pt>
                <c:pt idx="3473">
                  <c:v>0.67193494130166398</c:v>
                </c:pt>
                <c:pt idx="3474">
                  <c:v>0.67201891521013701</c:v>
                </c:pt>
                <c:pt idx="3475">
                  <c:v>0.67208037097310103</c:v>
                </c:pt>
                <c:pt idx="3476">
                  <c:v>0.67213145607606495</c:v>
                </c:pt>
                <c:pt idx="3477">
                  <c:v>0.67220520299162201</c:v>
                </c:pt>
                <c:pt idx="3478">
                  <c:v>0.67233349189680902</c:v>
                </c:pt>
                <c:pt idx="3479">
                  <c:v>0.67242106635903298</c:v>
                </c:pt>
                <c:pt idx="3480">
                  <c:v>0.672463317196071</c:v>
                </c:pt>
                <c:pt idx="3481">
                  <c:v>0.67261311561829706</c:v>
                </c:pt>
                <c:pt idx="3482">
                  <c:v>0.67270069008052003</c:v>
                </c:pt>
                <c:pt idx="3483">
                  <c:v>0.67282705849311597</c:v>
                </c:pt>
                <c:pt idx="3484">
                  <c:v>0.672940367556081</c:v>
                </c:pt>
                <c:pt idx="3485">
                  <c:v>0.673072678064083</c:v>
                </c:pt>
                <c:pt idx="3486">
                  <c:v>0.67315601549385695</c:v>
                </c:pt>
                <c:pt idx="3487">
                  <c:v>0.67324581299844799</c:v>
                </c:pt>
                <c:pt idx="3488">
                  <c:v>0.673309300406153</c:v>
                </c:pt>
                <c:pt idx="3489">
                  <c:v>0.67335848884815896</c:v>
                </c:pt>
                <c:pt idx="3490">
                  <c:v>0.67342523101242002</c:v>
                </c:pt>
                <c:pt idx="3491">
                  <c:v>0.673498618712012</c:v>
                </c:pt>
                <c:pt idx="3492">
                  <c:v>0.67359378952054194</c:v>
                </c:pt>
                <c:pt idx="3493">
                  <c:v>0.67374439565729505</c:v>
                </c:pt>
                <c:pt idx="3494">
                  <c:v>0.67383095115994007</c:v>
                </c:pt>
                <c:pt idx="3495">
                  <c:v>0.67389871061944295</c:v>
                </c:pt>
                <c:pt idx="3496">
                  <c:v>0.67395704897762398</c:v>
                </c:pt>
                <c:pt idx="3497">
                  <c:v>0.67399558214092092</c:v>
                </c:pt>
                <c:pt idx="3498">
                  <c:v>0.67410669954861202</c:v>
                </c:pt>
                <c:pt idx="3499">
                  <c:v>0.67422663741543198</c:v>
                </c:pt>
                <c:pt idx="3500">
                  <c:v>0.67431794962823799</c:v>
                </c:pt>
                <c:pt idx="3501">
                  <c:v>0.67438164631647601</c:v>
                </c:pt>
                <c:pt idx="3502">
                  <c:v>0.67444440979597398</c:v>
                </c:pt>
                <c:pt idx="3503">
                  <c:v>0.67450854575496799</c:v>
                </c:pt>
                <c:pt idx="3504">
                  <c:v>0.67463102007214504</c:v>
                </c:pt>
                <c:pt idx="3505">
                  <c:v>0.67473936273733903</c:v>
                </c:pt>
                <c:pt idx="3506">
                  <c:v>0.67481400684780801</c:v>
                </c:pt>
                <c:pt idx="3507">
                  <c:v>0.67488647685797098</c:v>
                </c:pt>
                <c:pt idx="3508">
                  <c:v>0.67497778907077699</c:v>
                </c:pt>
                <c:pt idx="3509">
                  <c:v>0.675058983781199</c:v>
                </c:pt>
                <c:pt idx="3510">
                  <c:v>0.67513458597092002</c:v>
                </c:pt>
                <c:pt idx="3511">
                  <c:v>0.67525276870427597</c:v>
                </c:pt>
                <c:pt idx="3512">
                  <c:v>0.67538136698725793</c:v>
                </c:pt>
                <c:pt idx="3513">
                  <c:v>0.67544028374768406</c:v>
                </c:pt>
                <c:pt idx="3514">
                  <c:v>0.67547229787777807</c:v>
                </c:pt>
                <c:pt idx="3515">
                  <c:v>0.675512113770669</c:v>
                </c:pt>
                <c:pt idx="3516">
                  <c:v>0.67559276865612605</c:v>
                </c:pt>
                <c:pt idx="3517">
                  <c:v>0.67579050040227506</c:v>
                </c:pt>
                <c:pt idx="3518">
                  <c:v>0.67585075998020905</c:v>
                </c:pt>
                <c:pt idx="3519">
                  <c:v>0.67598508862268702</c:v>
                </c:pt>
                <c:pt idx="3520">
                  <c:v>0.67608593972186792</c:v>
                </c:pt>
                <c:pt idx="3521">
                  <c:v>0.67622738234229596</c:v>
                </c:pt>
                <c:pt idx="3522">
                  <c:v>0.67627466937220304</c:v>
                </c:pt>
                <c:pt idx="3523">
                  <c:v>0.67645000800521893</c:v>
                </c:pt>
                <c:pt idx="3524">
                  <c:v>0.67660777092800495</c:v>
                </c:pt>
                <c:pt idx="3525">
                  <c:v>0.67665589489649403</c:v>
                </c:pt>
                <c:pt idx="3526">
                  <c:v>0.67678101721456496</c:v>
                </c:pt>
                <c:pt idx="3527">
                  <c:v>0.67692036748853701</c:v>
                </c:pt>
                <c:pt idx="3528">
                  <c:v>0.67699324130942506</c:v>
                </c:pt>
                <c:pt idx="3529">
                  <c:v>0.67706355257755702</c:v>
                </c:pt>
                <c:pt idx="3530">
                  <c:v>0.67711621111682296</c:v>
                </c:pt>
                <c:pt idx="3531">
                  <c:v>0.67720367119868508</c:v>
                </c:pt>
                <c:pt idx="3532">
                  <c:v>0.67728861571702792</c:v>
                </c:pt>
                <c:pt idx="3533">
                  <c:v>0.67742113330863507</c:v>
                </c:pt>
                <c:pt idx="3534">
                  <c:v>0.67750901247928108</c:v>
                </c:pt>
                <c:pt idx="3535">
                  <c:v>0.67755244113919399</c:v>
                </c:pt>
                <c:pt idx="3536">
                  <c:v>0.67758890477515998</c:v>
                </c:pt>
                <c:pt idx="3537">
                  <c:v>0.67773409992198208</c:v>
                </c:pt>
                <c:pt idx="3538">
                  <c:v>0.67781496810502095</c:v>
                </c:pt>
                <c:pt idx="3539">
                  <c:v>0.67787782473820202</c:v>
                </c:pt>
                <c:pt idx="3540">
                  <c:v>0.67795722259064095</c:v>
                </c:pt>
                <c:pt idx="3541">
                  <c:v>0.67806308639389301</c:v>
                </c:pt>
                <c:pt idx="3542">
                  <c:v>0.67820313538361099</c:v>
                </c:pt>
                <c:pt idx="3543">
                  <c:v>0.67827150575654493</c:v>
                </c:pt>
                <c:pt idx="3544">
                  <c:v>0.67850234766085804</c:v>
                </c:pt>
                <c:pt idx="3545">
                  <c:v>0.67857182078174194</c:v>
                </c:pt>
                <c:pt idx="3546">
                  <c:v>0.67865709995658396</c:v>
                </c:pt>
                <c:pt idx="3547">
                  <c:v>0.67883223966177697</c:v>
                </c:pt>
                <c:pt idx="3548">
                  <c:v>0.67890167312593697</c:v>
                </c:pt>
                <c:pt idx="3549">
                  <c:v>0.67908237229909596</c:v>
                </c:pt>
                <c:pt idx="3550">
                  <c:v>0.67925441267043607</c:v>
                </c:pt>
                <c:pt idx="3551">
                  <c:v>0.67932839644518506</c:v>
                </c:pt>
                <c:pt idx="3552">
                  <c:v>0.67952714823723692</c:v>
                </c:pt>
                <c:pt idx="3553">
                  <c:v>0.67964742447307103</c:v>
                </c:pt>
                <c:pt idx="3554">
                  <c:v>0.67971649388495492</c:v>
                </c:pt>
                <c:pt idx="3555">
                  <c:v>0.67978060099918303</c:v>
                </c:pt>
                <c:pt idx="3556">
                  <c:v>0.67979936921206408</c:v>
                </c:pt>
                <c:pt idx="3557">
                  <c:v>0.67986217636418</c:v>
                </c:pt>
                <c:pt idx="3558">
                  <c:v>0.67995854912096798</c:v>
                </c:pt>
                <c:pt idx="3559">
                  <c:v>0.680082495329562</c:v>
                </c:pt>
                <c:pt idx="3560">
                  <c:v>0.68021162246261002</c:v>
                </c:pt>
                <c:pt idx="3561">
                  <c:v>0.68030562121023896</c:v>
                </c:pt>
                <c:pt idx="3562">
                  <c:v>0.680447621890649</c:v>
                </c:pt>
                <c:pt idx="3563">
                  <c:v>0.68052047058869403</c:v>
                </c:pt>
                <c:pt idx="3564">
                  <c:v>0.68063884972301503</c:v>
                </c:pt>
                <c:pt idx="3565">
                  <c:v>0.68081717726510305</c:v>
                </c:pt>
                <c:pt idx="3566">
                  <c:v>0.68091886190612194</c:v>
                </c:pt>
                <c:pt idx="3567">
                  <c:v>0.68102509959077007</c:v>
                </c:pt>
                <c:pt idx="3568">
                  <c:v>0.68111773117861607</c:v>
                </c:pt>
                <c:pt idx="3569">
                  <c:v>0.68116632453911996</c:v>
                </c:pt>
                <c:pt idx="3570">
                  <c:v>0.68130442197682806</c:v>
                </c:pt>
                <c:pt idx="3571">
                  <c:v>0.68140597986968199</c:v>
                </c:pt>
                <c:pt idx="3572">
                  <c:v>0.68147414949815599</c:v>
                </c:pt>
                <c:pt idx="3573">
                  <c:v>0.68151426954136807</c:v>
                </c:pt>
                <c:pt idx="3574">
                  <c:v>0.68160290684614</c:v>
                </c:pt>
                <c:pt idx="3575">
                  <c:v>0.68173096442592906</c:v>
                </c:pt>
                <c:pt idx="3576">
                  <c:v>0.68181003823202702</c:v>
                </c:pt>
                <c:pt idx="3577">
                  <c:v>0.68189424367156093</c:v>
                </c:pt>
                <c:pt idx="3578">
                  <c:v>0.68194439372557603</c:v>
                </c:pt>
                <c:pt idx="3579">
                  <c:v>0.68206579647051602</c:v>
                </c:pt>
                <c:pt idx="3580">
                  <c:v>0.68238191432954998</c:v>
                </c:pt>
                <c:pt idx="3581">
                  <c:v>0.68248933301951298</c:v>
                </c:pt>
                <c:pt idx="3582">
                  <c:v>0.68261762162638306</c:v>
                </c:pt>
                <c:pt idx="3583">
                  <c:v>0.68271890210549102</c:v>
                </c:pt>
                <c:pt idx="3584">
                  <c:v>0.68292426029637499</c:v>
                </c:pt>
                <c:pt idx="3585">
                  <c:v>0.68310539803848003</c:v>
                </c:pt>
                <c:pt idx="3586">
                  <c:v>0.68318761390281901</c:v>
                </c:pt>
                <c:pt idx="3587">
                  <c:v>0.68326690411373692</c:v>
                </c:pt>
                <c:pt idx="3588">
                  <c:v>0.68333665905066499</c:v>
                </c:pt>
                <c:pt idx="3589">
                  <c:v>0.68340391636836806</c:v>
                </c:pt>
                <c:pt idx="3590">
                  <c:v>0.68344132302230398</c:v>
                </c:pt>
                <c:pt idx="3591">
                  <c:v>0.68349240344948403</c:v>
                </c:pt>
                <c:pt idx="3592">
                  <c:v>0.68355983916856</c:v>
                </c:pt>
                <c:pt idx="3593">
                  <c:v>0.68361871162172205</c:v>
                </c:pt>
                <c:pt idx="3594">
                  <c:v>0.68382864314861902</c:v>
                </c:pt>
                <c:pt idx="3595">
                  <c:v>0.68402483798818192</c:v>
                </c:pt>
                <c:pt idx="3596">
                  <c:v>0.68417235167202994</c:v>
                </c:pt>
                <c:pt idx="3597">
                  <c:v>0.684425945935625</c:v>
                </c:pt>
                <c:pt idx="3598">
                  <c:v>0.68458458709595593</c:v>
                </c:pt>
                <c:pt idx="3599">
                  <c:v>0.68487591038519102</c:v>
                </c:pt>
                <c:pt idx="3600">
                  <c:v>0.68499876953227101</c:v>
                </c:pt>
                <c:pt idx="3601">
                  <c:v>0.68513356852815399</c:v>
                </c:pt>
                <c:pt idx="3602">
                  <c:v>0.68516908820980094</c:v>
                </c:pt>
                <c:pt idx="3603">
                  <c:v>0.685197245451723</c:v>
                </c:pt>
                <c:pt idx="3604">
                  <c:v>0.68523186229620303</c:v>
                </c:pt>
                <c:pt idx="3605">
                  <c:v>0.68524892227219092</c:v>
                </c:pt>
                <c:pt idx="3606">
                  <c:v>0.68525825739705692</c:v>
                </c:pt>
                <c:pt idx="3607">
                  <c:v>0.68527327000491201</c:v>
                </c:pt>
                <c:pt idx="3608">
                  <c:v>0.68528403600917598</c:v>
                </c:pt>
                <c:pt idx="3609">
                  <c:v>0.68531384955944596</c:v>
                </c:pt>
                <c:pt idx="3610">
                  <c:v>0.68532974927700008</c:v>
                </c:pt>
                <c:pt idx="3611">
                  <c:v>0.68558525919470692</c:v>
                </c:pt>
                <c:pt idx="3612">
                  <c:v>0.68576527801978604</c:v>
                </c:pt>
                <c:pt idx="3613">
                  <c:v>0.68616567429095299</c:v>
                </c:pt>
                <c:pt idx="3614">
                  <c:v>0.68629363761380402</c:v>
                </c:pt>
                <c:pt idx="3615">
                  <c:v>0.68657522950906702</c:v>
                </c:pt>
                <c:pt idx="3616">
                  <c:v>0.68681557345370603</c:v>
                </c:pt>
                <c:pt idx="3617">
                  <c:v>0.68686667281580394</c:v>
                </c:pt>
                <c:pt idx="3618">
                  <c:v>0.686900170185615</c:v>
                </c:pt>
                <c:pt idx="3619">
                  <c:v>0.68692074609256393</c:v>
                </c:pt>
                <c:pt idx="3620">
                  <c:v>0.68695259681703802</c:v>
                </c:pt>
                <c:pt idx="3621">
                  <c:v>0.68697987722347797</c:v>
                </c:pt>
                <c:pt idx="3622">
                  <c:v>0.686989898597272</c:v>
                </c:pt>
                <c:pt idx="3623">
                  <c:v>0.68701615830823304</c:v>
                </c:pt>
                <c:pt idx="3624">
                  <c:v>0.68704715033459607</c:v>
                </c:pt>
                <c:pt idx="3625">
                  <c:v>0.68715142891238901</c:v>
                </c:pt>
                <c:pt idx="3626">
                  <c:v>0.68733561539746102</c:v>
                </c:pt>
                <c:pt idx="3627">
                  <c:v>0.68766177229869108</c:v>
                </c:pt>
                <c:pt idx="3628">
                  <c:v>0.68798731975333993</c:v>
                </c:pt>
                <c:pt idx="3629">
                  <c:v>0.68804530827758992</c:v>
                </c:pt>
                <c:pt idx="3630">
                  <c:v>0.68826023235516398</c:v>
                </c:pt>
                <c:pt idx="3631">
                  <c:v>0.68846499110474502</c:v>
                </c:pt>
                <c:pt idx="3632">
                  <c:v>0.68850855679614598</c:v>
                </c:pt>
                <c:pt idx="3633">
                  <c:v>0.68852167866144098</c:v>
                </c:pt>
                <c:pt idx="3634">
                  <c:v>0.68875709295971499</c:v>
                </c:pt>
                <c:pt idx="3635">
                  <c:v>0.68885131092775898</c:v>
                </c:pt>
                <c:pt idx="3636">
                  <c:v>0.688909391221454</c:v>
                </c:pt>
                <c:pt idx="3637">
                  <c:v>0.68896729709985305</c:v>
                </c:pt>
                <c:pt idx="3638">
                  <c:v>0.68902308149166802</c:v>
                </c:pt>
                <c:pt idx="3639">
                  <c:v>0.68909008546850492</c:v>
                </c:pt>
                <c:pt idx="3640">
                  <c:v>0.68911834074651901</c:v>
                </c:pt>
                <c:pt idx="3641">
                  <c:v>0.68926688443478501</c:v>
                </c:pt>
                <c:pt idx="3642">
                  <c:v>0.68937761730707292</c:v>
                </c:pt>
                <c:pt idx="3643">
                  <c:v>0.68949998178359206</c:v>
                </c:pt>
                <c:pt idx="3644">
                  <c:v>0.68970656575058797</c:v>
                </c:pt>
                <c:pt idx="3645">
                  <c:v>0.68983599791459804</c:v>
                </c:pt>
                <c:pt idx="3646">
                  <c:v>0.69000021140902601</c:v>
                </c:pt>
                <c:pt idx="3647">
                  <c:v>0.69025012975656308</c:v>
                </c:pt>
                <c:pt idx="3648">
                  <c:v>0.69044337189744598</c:v>
                </c:pt>
                <c:pt idx="3649">
                  <c:v>0.69052543896265606</c:v>
                </c:pt>
                <c:pt idx="3650">
                  <c:v>0.690548889737154</c:v>
                </c:pt>
                <c:pt idx="3651">
                  <c:v>0.69060625126516895</c:v>
                </c:pt>
                <c:pt idx="3652">
                  <c:v>0.69066282538472701</c:v>
                </c:pt>
                <c:pt idx="3653">
                  <c:v>0.69071495358993196</c:v>
                </c:pt>
                <c:pt idx="3654">
                  <c:v>0.69074825339863</c:v>
                </c:pt>
                <c:pt idx="3655">
                  <c:v>0.69079866993142502</c:v>
                </c:pt>
                <c:pt idx="3656">
                  <c:v>0.69084703997989405</c:v>
                </c:pt>
                <c:pt idx="3657">
                  <c:v>0.69086884850022401</c:v>
                </c:pt>
                <c:pt idx="3658">
                  <c:v>0.69090946181830892</c:v>
                </c:pt>
                <c:pt idx="3659">
                  <c:v>0.69108066352236608</c:v>
                </c:pt>
                <c:pt idx="3660">
                  <c:v>0.69118276459146899</c:v>
                </c:pt>
                <c:pt idx="3661">
                  <c:v>0.69136370150041904</c:v>
                </c:pt>
                <c:pt idx="3662">
                  <c:v>0.69159140563135402</c:v>
                </c:pt>
                <c:pt idx="3663">
                  <c:v>0.69178394532687904</c:v>
                </c:pt>
                <c:pt idx="3664">
                  <c:v>0.69204566096091502</c:v>
                </c:pt>
                <c:pt idx="3665">
                  <c:v>0.69186175079863999</c:v>
                </c:pt>
                <c:pt idx="3666">
                  <c:v>0.69194563830738498</c:v>
                </c:pt>
                <c:pt idx="3667">
                  <c:v>0.69227319522115605</c:v>
                </c:pt>
                <c:pt idx="3668">
                  <c:v>0.69233523015981102</c:v>
                </c:pt>
                <c:pt idx="3669">
                  <c:v>0.692402384099438</c:v>
                </c:pt>
                <c:pt idx="3670">
                  <c:v>0.69246082427994504</c:v>
                </c:pt>
                <c:pt idx="3671">
                  <c:v>0.69251769957656495</c:v>
                </c:pt>
                <c:pt idx="3672">
                  <c:v>0.69253203440128908</c:v>
                </c:pt>
                <c:pt idx="3673">
                  <c:v>0.692547650396099</c:v>
                </c:pt>
                <c:pt idx="3674">
                  <c:v>0.69257581373085197</c:v>
                </c:pt>
                <c:pt idx="3675">
                  <c:v>0.69259954367718601</c:v>
                </c:pt>
                <c:pt idx="3676">
                  <c:v>0.69264996782671995</c:v>
                </c:pt>
                <c:pt idx="3677">
                  <c:v>0.69298314051241694</c:v>
                </c:pt>
                <c:pt idx="3678">
                  <c:v>0.693218799998637</c:v>
                </c:pt>
                <c:pt idx="3679">
                  <c:v>0.69352881287299506</c:v>
                </c:pt>
                <c:pt idx="3680">
                  <c:v>0.69374539768999999</c:v>
                </c:pt>
                <c:pt idx="3681">
                  <c:v>0.6938164583516</c:v>
                </c:pt>
                <c:pt idx="3682">
                  <c:v>0.69389690024623896</c:v>
                </c:pt>
                <c:pt idx="3683">
                  <c:v>0.69398796100909399</c:v>
                </c:pt>
                <c:pt idx="3684">
                  <c:v>0.69401747621426901</c:v>
                </c:pt>
                <c:pt idx="3685">
                  <c:v>0.69405539842949904</c:v>
                </c:pt>
                <c:pt idx="3686">
                  <c:v>0.69412302984943897</c:v>
                </c:pt>
                <c:pt idx="3687">
                  <c:v>0.69416746207611402</c:v>
                </c:pt>
                <c:pt idx="3688">
                  <c:v>0.69420085471719895</c:v>
                </c:pt>
                <c:pt idx="3689">
                  <c:v>0.69422656198062294</c:v>
                </c:pt>
                <c:pt idx="3690">
                  <c:v>0.69424574156114893</c:v>
                </c:pt>
                <c:pt idx="3691">
                  <c:v>0.69442793736446906</c:v>
                </c:pt>
                <c:pt idx="3692">
                  <c:v>0.694469443086564</c:v>
                </c:pt>
                <c:pt idx="3693">
                  <c:v>0.69454818758736203</c:v>
                </c:pt>
                <c:pt idx="3694">
                  <c:v>0.69470567658895799</c:v>
                </c:pt>
                <c:pt idx="3695">
                  <c:v>0.69481506550139693</c:v>
                </c:pt>
                <c:pt idx="3696">
                  <c:v>0.69502490973903797</c:v>
                </c:pt>
                <c:pt idx="3697">
                  <c:v>0.69542931721677603</c:v>
                </c:pt>
                <c:pt idx="3698">
                  <c:v>0.695533914494048</c:v>
                </c:pt>
                <c:pt idx="3699">
                  <c:v>0.69559630778205195</c:v>
                </c:pt>
                <c:pt idx="3700">
                  <c:v>0.69571621896785407</c:v>
                </c:pt>
                <c:pt idx="3701">
                  <c:v>0.69581654462032305</c:v>
                </c:pt>
                <c:pt idx="3702">
                  <c:v>0.69584197950957694</c:v>
                </c:pt>
                <c:pt idx="3703">
                  <c:v>0.69589650022912597</c:v>
                </c:pt>
                <c:pt idx="3704">
                  <c:v>0.69591524821982098</c:v>
                </c:pt>
                <c:pt idx="3705">
                  <c:v>0.69594618938877995</c:v>
                </c:pt>
                <c:pt idx="3706">
                  <c:v>0.69596363331345401</c:v>
                </c:pt>
                <c:pt idx="3707">
                  <c:v>0.69599001193125298</c:v>
                </c:pt>
                <c:pt idx="3708">
                  <c:v>0.69599852116280103</c:v>
                </c:pt>
                <c:pt idx="3709">
                  <c:v>0.69604015366801608</c:v>
                </c:pt>
                <c:pt idx="3710">
                  <c:v>0.69633582996174592</c:v>
                </c:pt>
                <c:pt idx="3711">
                  <c:v>0.69662577082020793</c:v>
                </c:pt>
                <c:pt idx="3712">
                  <c:v>0.69702955437332204</c:v>
                </c:pt>
                <c:pt idx="3713">
                  <c:v>0.69719642333356002</c:v>
                </c:pt>
                <c:pt idx="3714">
                  <c:v>0.69726679795454993</c:v>
                </c:pt>
                <c:pt idx="3715">
                  <c:v>0.69729491330558302</c:v>
                </c:pt>
                <c:pt idx="3716">
                  <c:v>0.69742637481142</c:v>
                </c:pt>
                <c:pt idx="3717">
                  <c:v>0.69749266069868099</c:v>
                </c:pt>
                <c:pt idx="3718">
                  <c:v>0.69753134383155702</c:v>
                </c:pt>
                <c:pt idx="3719">
                  <c:v>0.69758447587049999</c:v>
                </c:pt>
                <c:pt idx="3720">
                  <c:v>0.69760355265427798</c:v>
                </c:pt>
                <c:pt idx="3721">
                  <c:v>0.69762102712980201</c:v>
                </c:pt>
                <c:pt idx="3722">
                  <c:v>0.69765248343881092</c:v>
                </c:pt>
                <c:pt idx="3723">
                  <c:v>0.697695158538856</c:v>
                </c:pt>
                <c:pt idx="3724">
                  <c:v>0.69796522836362307</c:v>
                </c:pt>
                <c:pt idx="3725">
                  <c:v>0.69816326030616205</c:v>
                </c:pt>
                <c:pt idx="3726">
                  <c:v>0.69823820847580298</c:v>
                </c:pt>
                <c:pt idx="3727">
                  <c:v>0.69855734508989598</c:v>
                </c:pt>
                <c:pt idx="3728">
                  <c:v>0.69895700071262501</c:v>
                </c:pt>
                <c:pt idx="3729">
                  <c:v>0.69904979124658695</c:v>
                </c:pt>
                <c:pt idx="3730">
                  <c:v>0.699093850126842</c:v>
                </c:pt>
                <c:pt idx="3731">
                  <c:v>0.69915365627466297</c:v>
                </c:pt>
                <c:pt idx="3732">
                  <c:v>0.69919974610537405</c:v>
                </c:pt>
                <c:pt idx="3733">
                  <c:v>0.69925767592047694</c:v>
                </c:pt>
                <c:pt idx="3734">
                  <c:v>0.69928897202801499</c:v>
                </c:pt>
                <c:pt idx="3735">
                  <c:v>0.69931235163902494</c:v>
                </c:pt>
                <c:pt idx="3736">
                  <c:v>0.69933865370141102</c:v>
                </c:pt>
                <c:pt idx="3737">
                  <c:v>0.69936049902544895</c:v>
                </c:pt>
                <c:pt idx="3738">
                  <c:v>0.69939666706121106</c:v>
                </c:pt>
                <c:pt idx="3739">
                  <c:v>0.69942111346347802</c:v>
                </c:pt>
                <c:pt idx="3740">
                  <c:v>0.69963935931113008</c:v>
                </c:pt>
                <c:pt idx="3741">
                  <c:v>0.69968556286867301</c:v>
                </c:pt>
                <c:pt idx="3742">
                  <c:v>0.69957755158401402</c:v>
                </c:pt>
                <c:pt idx="3743">
                  <c:v>0.70001925897678197</c:v>
                </c:pt>
                <c:pt idx="3744">
                  <c:v>0.70044089508358198</c:v>
                </c:pt>
                <c:pt idx="3745">
                  <c:v>0.70059916856219306</c:v>
                </c:pt>
                <c:pt idx="3746">
                  <c:v>0.70083107464664307</c:v>
                </c:pt>
                <c:pt idx="3747">
                  <c:v>0.70089175920473701</c:v>
                </c:pt>
                <c:pt idx="3748">
                  <c:v>0.70090130019901098</c:v>
                </c:pt>
                <c:pt idx="3749">
                  <c:v>0.70091315416159294</c:v>
                </c:pt>
                <c:pt idx="3750">
                  <c:v>0.70093269874380204</c:v>
                </c:pt>
                <c:pt idx="3751">
                  <c:v>0.70095099976568798</c:v>
                </c:pt>
                <c:pt idx="3752">
                  <c:v>0.70100053577039001</c:v>
                </c:pt>
                <c:pt idx="3753">
                  <c:v>0.70105471658519602</c:v>
                </c:pt>
                <c:pt idx="3754">
                  <c:v>0.70119966629783104</c:v>
                </c:pt>
                <c:pt idx="3755">
                  <c:v>0.70118296038981798</c:v>
                </c:pt>
                <c:pt idx="3756">
                  <c:v>0.70134975743049299</c:v>
                </c:pt>
                <c:pt idx="3757">
                  <c:v>0.70157280759076801</c:v>
                </c:pt>
                <c:pt idx="3758">
                  <c:v>0.70167353992121506</c:v>
                </c:pt>
                <c:pt idx="3759">
                  <c:v>0.70189070312711299</c:v>
                </c:pt>
                <c:pt idx="3760">
                  <c:v>0.70218585378935394</c:v>
                </c:pt>
                <c:pt idx="3761">
                  <c:v>0.70238076731035592</c:v>
                </c:pt>
                <c:pt idx="3762">
                  <c:v>0.70246262498019907</c:v>
                </c:pt>
                <c:pt idx="3763">
                  <c:v>0.70266521297314499</c:v>
                </c:pt>
                <c:pt idx="3764">
                  <c:v>0.70267398547135307</c:v>
                </c:pt>
                <c:pt idx="3765">
                  <c:v>0.702682061329997</c:v>
                </c:pt>
                <c:pt idx="3766">
                  <c:v>0.70269220130586607</c:v>
                </c:pt>
                <c:pt idx="3767">
                  <c:v>0.702700999605539</c:v>
                </c:pt>
                <c:pt idx="3768">
                  <c:v>0.70270806920703599</c:v>
                </c:pt>
                <c:pt idx="3769">
                  <c:v>0.70291427217965108</c:v>
                </c:pt>
                <c:pt idx="3770">
                  <c:v>0.703121932277881</c:v>
                </c:pt>
                <c:pt idx="3771">
                  <c:v>0.70332307430411101</c:v>
                </c:pt>
                <c:pt idx="3772">
                  <c:v>0.703591057517859</c:v>
                </c:pt>
                <c:pt idx="3773">
                  <c:v>0.70368950184984302</c:v>
                </c:pt>
                <c:pt idx="3774">
                  <c:v>0.70397546610878092</c:v>
                </c:pt>
                <c:pt idx="3775">
                  <c:v>0.70401288821317898</c:v>
                </c:pt>
                <c:pt idx="3776">
                  <c:v>0.70405025190612502</c:v>
                </c:pt>
                <c:pt idx="3777">
                  <c:v>0.70413412958416599</c:v>
                </c:pt>
                <c:pt idx="3778">
                  <c:v>0.70419792745443399</c:v>
                </c:pt>
                <c:pt idx="3779">
                  <c:v>0.70425182338850301</c:v>
                </c:pt>
                <c:pt idx="3780">
                  <c:v>0.70432805128474807</c:v>
                </c:pt>
                <c:pt idx="3781">
                  <c:v>0.70435247982502902</c:v>
                </c:pt>
                <c:pt idx="3782">
                  <c:v>0.70438251828181797</c:v>
                </c:pt>
                <c:pt idx="3783">
                  <c:v>0.70443642015875607</c:v>
                </c:pt>
                <c:pt idx="3784">
                  <c:v>0.70444689963195994</c:v>
                </c:pt>
                <c:pt idx="3785">
                  <c:v>0.70444929880333107</c:v>
                </c:pt>
                <c:pt idx="3786">
                  <c:v>0.70445473822020399</c:v>
                </c:pt>
                <c:pt idx="3787">
                  <c:v>0.70445741907566295</c:v>
                </c:pt>
                <c:pt idx="3788">
                  <c:v>0.70445949702966493</c:v>
                </c:pt>
                <c:pt idx="3789">
                  <c:v>0.70490127867103602</c:v>
                </c:pt>
                <c:pt idx="3790">
                  <c:v>0.70513292725261301</c:v>
                </c:pt>
                <c:pt idx="3791">
                  <c:v>0.70527889759168794</c:v>
                </c:pt>
                <c:pt idx="3792">
                  <c:v>0.70559561504671908</c:v>
                </c:pt>
                <c:pt idx="3793">
                  <c:v>0.70569183009672498</c:v>
                </c:pt>
                <c:pt idx="3794">
                  <c:v>0.70585758370145202</c:v>
                </c:pt>
                <c:pt idx="3795">
                  <c:v>0.70592499167665002</c:v>
                </c:pt>
                <c:pt idx="3796">
                  <c:v>0.70595801947084802</c:v>
                </c:pt>
                <c:pt idx="3797">
                  <c:v>0.70600706876497099</c:v>
                </c:pt>
                <c:pt idx="3798">
                  <c:v>0.70605371415963192</c:v>
                </c:pt>
                <c:pt idx="3799">
                  <c:v>0.70608888544501203</c:v>
                </c:pt>
                <c:pt idx="3800">
                  <c:v>0.70611522649278502</c:v>
                </c:pt>
                <c:pt idx="3801">
                  <c:v>0.70612495472065606</c:v>
                </c:pt>
                <c:pt idx="3802">
                  <c:v>0.70617006579061492</c:v>
                </c:pt>
                <c:pt idx="3803">
                  <c:v>0.70621219174186201</c:v>
                </c:pt>
                <c:pt idx="3804">
                  <c:v>0.70640737141153498</c:v>
                </c:pt>
                <c:pt idx="3805">
                  <c:v>0.70668267760657</c:v>
                </c:pt>
                <c:pt idx="3806">
                  <c:v>0.707014780495136</c:v>
                </c:pt>
                <c:pt idx="3807">
                  <c:v>0.70712371833536902</c:v>
                </c:pt>
                <c:pt idx="3808">
                  <c:v>0.70721910369476304</c:v>
                </c:pt>
                <c:pt idx="3809">
                  <c:v>0.70729580244866197</c:v>
                </c:pt>
                <c:pt idx="3810">
                  <c:v>0.70738421519406502</c:v>
                </c:pt>
                <c:pt idx="3811">
                  <c:v>0.70742883992360706</c:v>
                </c:pt>
                <c:pt idx="3812">
                  <c:v>0.70753480952143</c:v>
                </c:pt>
                <c:pt idx="3813">
                  <c:v>0.70766174202125298</c:v>
                </c:pt>
                <c:pt idx="3814">
                  <c:v>0.70768809988706605</c:v>
                </c:pt>
                <c:pt idx="3815">
                  <c:v>0.70774003976775102</c:v>
                </c:pt>
                <c:pt idx="3816">
                  <c:v>0.70777140010405692</c:v>
                </c:pt>
                <c:pt idx="3817">
                  <c:v>0.70780871445486104</c:v>
                </c:pt>
                <c:pt idx="3818">
                  <c:v>0.70783118439352999</c:v>
                </c:pt>
                <c:pt idx="3819">
                  <c:v>0.70788502960817101</c:v>
                </c:pt>
                <c:pt idx="3820">
                  <c:v>0.707910401019192</c:v>
                </c:pt>
                <c:pt idx="3821">
                  <c:v>0.70797067964859495</c:v>
                </c:pt>
                <c:pt idx="3822">
                  <c:v>0.70803433267280602</c:v>
                </c:pt>
                <c:pt idx="3823">
                  <c:v>0.70807385059200401</c:v>
                </c:pt>
                <c:pt idx="3824">
                  <c:v>0.70815433385564108</c:v>
                </c:pt>
                <c:pt idx="3825">
                  <c:v>0.70854708453308801</c:v>
                </c:pt>
                <c:pt idx="3826">
                  <c:v>0.70887770632184</c:v>
                </c:pt>
                <c:pt idx="3827">
                  <c:v>0.70894563292068402</c:v>
                </c:pt>
                <c:pt idx="3828">
                  <c:v>0.70896736797448001</c:v>
                </c:pt>
                <c:pt idx="3829">
                  <c:v>0.70906325591629793</c:v>
                </c:pt>
                <c:pt idx="3830">
                  <c:v>0.709159859439771</c:v>
                </c:pt>
                <c:pt idx="3831">
                  <c:v>0.70926769019038494</c:v>
                </c:pt>
                <c:pt idx="3832">
                  <c:v>0.70929831124481102</c:v>
                </c:pt>
                <c:pt idx="3833">
                  <c:v>0.70937714366400795</c:v>
                </c:pt>
                <c:pt idx="3834">
                  <c:v>0.70943305968227599</c:v>
                </c:pt>
                <c:pt idx="3835">
                  <c:v>0.70947713938620294</c:v>
                </c:pt>
                <c:pt idx="3836">
                  <c:v>0.709505220619425</c:v>
                </c:pt>
                <c:pt idx="3837">
                  <c:v>0.70952763933515195</c:v>
                </c:pt>
                <c:pt idx="3838">
                  <c:v>0.70957387737906608</c:v>
                </c:pt>
                <c:pt idx="3839">
                  <c:v>0.70960967926032592</c:v>
                </c:pt>
                <c:pt idx="3840">
                  <c:v>0.70964525566791803</c:v>
                </c:pt>
                <c:pt idx="3841">
                  <c:v>0.709664949747984</c:v>
                </c:pt>
                <c:pt idx="3842">
                  <c:v>0.70967103690792999</c:v>
                </c:pt>
                <c:pt idx="3843">
                  <c:v>0.70990579356557793</c:v>
                </c:pt>
                <c:pt idx="3844">
                  <c:v>0.710270605140778</c:v>
                </c:pt>
                <c:pt idx="3845">
                  <c:v>0.71043586166629602</c:v>
                </c:pt>
                <c:pt idx="3846">
                  <c:v>0.71060146338654695</c:v>
                </c:pt>
                <c:pt idx="3847">
                  <c:v>0.71068325571069701</c:v>
                </c:pt>
                <c:pt idx="3848">
                  <c:v>0.71076160414751299</c:v>
                </c:pt>
                <c:pt idx="3849">
                  <c:v>0.71083993103727194</c:v>
                </c:pt>
                <c:pt idx="3850">
                  <c:v>0.71087164881999998</c:v>
                </c:pt>
                <c:pt idx="3851">
                  <c:v>0.71095364266258598</c:v>
                </c:pt>
                <c:pt idx="3852">
                  <c:v>0.71099548314193006</c:v>
                </c:pt>
                <c:pt idx="3853">
                  <c:v>0.711045421778567</c:v>
                </c:pt>
                <c:pt idx="3854">
                  <c:v>0.71108880216881498</c:v>
                </c:pt>
                <c:pt idx="3855">
                  <c:v>0.71116105219808201</c:v>
                </c:pt>
                <c:pt idx="3856">
                  <c:v>0.71119558346207001</c:v>
                </c:pt>
                <c:pt idx="3857">
                  <c:v>0.71123065713801803</c:v>
                </c:pt>
                <c:pt idx="3858">
                  <c:v>0.71128370729614498</c:v>
                </c:pt>
                <c:pt idx="3859">
                  <c:v>0.71132861519698998</c:v>
                </c:pt>
                <c:pt idx="3860">
                  <c:v>0.71134450666447901</c:v>
                </c:pt>
                <c:pt idx="3861">
                  <c:v>0.71135806729571094</c:v>
                </c:pt>
                <c:pt idx="3862">
                  <c:v>0.71137301479581105</c:v>
                </c:pt>
                <c:pt idx="3863">
                  <c:v>0.71144309304850006</c:v>
                </c:pt>
                <c:pt idx="3864">
                  <c:v>0.71139551456790096</c:v>
                </c:pt>
                <c:pt idx="3865">
                  <c:v>0.71244446267135197</c:v>
                </c:pt>
                <c:pt idx="3866">
                  <c:v>0.71235651751336193</c:v>
                </c:pt>
                <c:pt idx="3867">
                  <c:v>0.712452526432936</c:v>
                </c:pt>
                <c:pt idx="3868">
                  <c:v>0.71264226237858996</c:v>
                </c:pt>
                <c:pt idx="3869">
                  <c:v>0.71267056124597605</c:v>
                </c:pt>
                <c:pt idx="3870">
                  <c:v>0.71269045145722199</c:v>
                </c:pt>
                <c:pt idx="3871">
                  <c:v>0.71272889845773202</c:v>
                </c:pt>
                <c:pt idx="3872">
                  <c:v>0.71274112149257607</c:v>
                </c:pt>
                <c:pt idx="3873">
                  <c:v>0.71275678920087704</c:v>
                </c:pt>
                <c:pt idx="3874">
                  <c:v>0.71278668007699508</c:v>
                </c:pt>
                <c:pt idx="3875">
                  <c:v>0.71280445903676903</c:v>
                </c:pt>
                <c:pt idx="3876">
                  <c:v>0.71286012285066103</c:v>
                </c:pt>
                <c:pt idx="3877">
                  <c:v>0.71291768862801908</c:v>
                </c:pt>
                <c:pt idx="3878">
                  <c:v>0.71298196707865402</c:v>
                </c:pt>
                <c:pt idx="3879">
                  <c:v>0.713147432231654</c:v>
                </c:pt>
                <c:pt idx="3880">
                  <c:v>0.71325370908979002</c:v>
                </c:pt>
                <c:pt idx="3881">
                  <c:v>0.71336238768483295</c:v>
                </c:pt>
                <c:pt idx="3882">
                  <c:v>0.71339421069885101</c:v>
                </c:pt>
                <c:pt idx="3883">
                  <c:v>0.71360736484934995</c:v>
                </c:pt>
                <c:pt idx="3884">
                  <c:v>0.71378509338047103</c:v>
                </c:pt>
                <c:pt idx="3885">
                  <c:v>0.71394661018746897</c:v>
                </c:pt>
                <c:pt idx="3886">
                  <c:v>0.71365074824570196</c:v>
                </c:pt>
                <c:pt idx="3887">
                  <c:v>0.713151616696449</c:v>
                </c:pt>
                <c:pt idx="3888">
                  <c:v>0.71375979709316995</c:v>
                </c:pt>
                <c:pt idx="3889">
                  <c:v>0.71390807058460792</c:v>
                </c:pt>
                <c:pt idx="3890">
                  <c:v>0.71306739683185594</c:v>
                </c:pt>
                <c:pt idx="3891">
                  <c:v>0.71324971613151</c:v>
                </c:pt>
                <c:pt idx="3892">
                  <c:v>0.71366807118964104</c:v>
                </c:pt>
                <c:pt idx="3893">
                  <c:v>0.71407498685165294</c:v>
                </c:pt>
                <c:pt idx="3894">
                  <c:v>0.71438058214802302</c:v>
                </c:pt>
                <c:pt idx="3895">
                  <c:v>0.71446773949779496</c:v>
                </c:pt>
                <c:pt idx="3896">
                  <c:v>0.71450848167854297</c:v>
                </c:pt>
                <c:pt idx="3897">
                  <c:v>0.71454533206889104</c:v>
                </c:pt>
                <c:pt idx="3898">
                  <c:v>0.71457051310047204</c:v>
                </c:pt>
                <c:pt idx="3899">
                  <c:v>0.71459972163896202</c:v>
                </c:pt>
                <c:pt idx="3900">
                  <c:v>0.714626828116666</c:v>
                </c:pt>
                <c:pt idx="3901">
                  <c:v>0.71468412504258905</c:v>
                </c:pt>
                <c:pt idx="3902">
                  <c:v>0.71466559126853801</c:v>
                </c:pt>
                <c:pt idx="3903">
                  <c:v>0.71464872762797005</c:v>
                </c:pt>
                <c:pt idx="3904">
                  <c:v>0.71463803395974101</c:v>
                </c:pt>
                <c:pt idx="3905">
                  <c:v>0.714616610919249</c:v>
                </c:pt>
                <c:pt idx="3906">
                  <c:v>0.71460441856623902</c:v>
                </c:pt>
                <c:pt idx="3907">
                  <c:v>0.71492781501309</c:v>
                </c:pt>
                <c:pt idx="3908">
                  <c:v>0.71549695773093103</c:v>
                </c:pt>
                <c:pt idx="3909">
                  <c:v>0.71572220149205501</c:v>
                </c:pt>
                <c:pt idx="3910">
                  <c:v>0.71513481262202694</c:v>
                </c:pt>
                <c:pt idx="3911">
                  <c:v>0.71531981370473008</c:v>
                </c:pt>
                <c:pt idx="3912">
                  <c:v>0.71578718486103299</c:v>
                </c:pt>
                <c:pt idx="3913">
                  <c:v>0.71600261375339103</c:v>
                </c:pt>
                <c:pt idx="3914">
                  <c:v>0.71606531191168399</c:v>
                </c:pt>
                <c:pt idx="3915">
                  <c:v>0.71608236150569593</c:v>
                </c:pt>
                <c:pt idx="3916">
                  <c:v>0.71610430739337194</c:v>
                </c:pt>
                <c:pt idx="3917">
                  <c:v>0.71611803450239697</c:v>
                </c:pt>
                <c:pt idx="3918">
                  <c:v>0.71613899558702598</c:v>
                </c:pt>
                <c:pt idx="3919">
                  <c:v>0.716173908044761</c:v>
                </c:pt>
                <c:pt idx="3920">
                  <c:v>0.71620039145913905</c:v>
                </c:pt>
                <c:pt idx="3921">
                  <c:v>0.71622367326396796</c:v>
                </c:pt>
                <c:pt idx="3922">
                  <c:v>0.71625074298148594</c:v>
                </c:pt>
                <c:pt idx="3923">
                  <c:v>0.71627587254860292</c:v>
                </c:pt>
                <c:pt idx="3924">
                  <c:v>0.716292173826379</c:v>
                </c:pt>
                <c:pt idx="3925">
                  <c:v>0.71632523324764108</c:v>
                </c:pt>
                <c:pt idx="3926">
                  <c:v>0.71633717729661406</c:v>
                </c:pt>
                <c:pt idx="3927">
                  <c:v>0.71637108986423104</c:v>
                </c:pt>
                <c:pt idx="3928">
                  <c:v>0.71647233134500998</c:v>
                </c:pt>
                <c:pt idx="3929">
                  <c:v>0.71682612574221993</c:v>
                </c:pt>
                <c:pt idx="3930">
                  <c:v>0.71726613072456602</c:v>
                </c:pt>
                <c:pt idx="3931">
                  <c:v>0.71715408174626294</c:v>
                </c:pt>
                <c:pt idx="3932">
                  <c:v>0.71682135275138092</c:v>
                </c:pt>
                <c:pt idx="3933">
                  <c:v>0.71761275462980201</c:v>
                </c:pt>
                <c:pt idx="3934">
                  <c:v>0.717510699373761</c:v>
                </c:pt>
                <c:pt idx="3935">
                  <c:v>0.71764265646259395</c:v>
                </c:pt>
                <c:pt idx="3936">
                  <c:v>0.71768795516473105</c:v>
                </c:pt>
                <c:pt idx="3937">
                  <c:v>0.71776542251041398</c:v>
                </c:pt>
                <c:pt idx="3938">
                  <c:v>0.71778675885562393</c:v>
                </c:pt>
                <c:pt idx="3939">
                  <c:v>0.71781314901178606</c:v>
                </c:pt>
                <c:pt idx="3940">
                  <c:v>0.71785516933000193</c:v>
                </c:pt>
                <c:pt idx="3941">
                  <c:v>0.71788864995980095</c:v>
                </c:pt>
                <c:pt idx="3942">
                  <c:v>0.717942097953155</c:v>
                </c:pt>
                <c:pt idx="3943">
                  <c:v>0.71795040075593097</c:v>
                </c:pt>
                <c:pt idx="3944">
                  <c:v>0.71795408563567498</c:v>
                </c:pt>
                <c:pt idx="3945">
                  <c:v>0.71795704368134095</c:v>
                </c:pt>
                <c:pt idx="3946">
                  <c:v>0.71796143849204497</c:v>
                </c:pt>
                <c:pt idx="3947">
                  <c:v>0.71796701652101602</c:v>
                </c:pt>
                <c:pt idx="3948">
                  <c:v>0.71796953508561101</c:v>
                </c:pt>
                <c:pt idx="3949">
                  <c:v>0.71797239171256899</c:v>
                </c:pt>
                <c:pt idx="3950">
                  <c:v>0.71822967310288099</c:v>
                </c:pt>
                <c:pt idx="3951">
                  <c:v>0.71838083169966693</c:v>
                </c:pt>
                <c:pt idx="3952">
                  <c:v>0.71855769754080301</c:v>
                </c:pt>
                <c:pt idx="3953">
                  <c:v>0.718643716371273</c:v>
                </c:pt>
                <c:pt idx="3954">
                  <c:v>0.71833864774971701</c:v>
                </c:pt>
                <c:pt idx="3955">
                  <c:v>0.71845876687122301</c:v>
                </c:pt>
                <c:pt idx="3956">
                  <c:v>0.71915154210433396</c:v>
                </c:pt>
                <c:pt idx="3957">
                  <c:v>0.719200335902897</c:v>
                </c:pt>
                <c:pt idx="3958">
                  <c:v>0.719233064518493</c:v>
                </c:pt>
                <c:pt idx="3959">
                  <c:v>0.71930179817913198</c:v>
                </c:pt>
                <c:pt idx="3960">
                  <c:v>0.71945868464449103</c:v>
                </c:pt>
                <c:pt idx="3961">
                  <c:v>0.71947239843548894</c:v>
                </c:pt>
                <c:pt idx="3962">
                  <c:v>0.71950992313001505</c:v>
                </c:pt>
                <c:pt idx="3963">
                  <c:v>0.71954261791336305</c:v>
                </c:pt>
                <c:pt idx="3964">
                  <c:v>0.71956961261676999</c:v>
                </c:pt>
                <c:pt idx="3965">
                  <c:v>0.71959079180315799</c:v>
                </c:pt>
                <c:pt idx="3966">
                  <c:v>0.71960795907318198</c:v>
                </c:pt>
                <c:pt idx="3967">
                  <c:v>0.71962848515690703</c:v>
                </c:pt>
                <c:pt idx="3968">
                  <c:v>0.71965672578220996</c:v>
                </c:pt>
                <c:pt idx="3969">
                  <c:v>0.719658323480874</c:v>
                </c:pt>
                <c:pt idx="3970">
                  <c:v>0.71965937953672898</c:v>
                </c:pt>
                <c:pt idx="3971">
                  <c:v>0.71966209805969794</c:v>
                </c:pt>
                <c:pt idx="3972">
                  <c:v>0.71966355199270793</c:v>
                </c:pt>
                <c:pt idx="3973">
                  <c:v>0.71966657521143107</c:v>
                </c:pt>
                <c:pt idx="3974">
                  <c:v>0.71966787975101798</c:v>
                </c:pt>
                <c:pt idx="3975">
                  <c:v>0.71966893580687308</c:v>
                </c:pt>
                <c:pt idx="3976">
                  <c:v>0.71967070625345497</c:v>
                </c:pt>
                <c:pt idx="3977">
                  <c:v>0.71967416431870701</c:v>
                </c:pt>
                <c:pt idx="3978">
                  <c:v>0.72041259801253299</c:v>
                </c:pt>
                <c:pt idx="3979">
                  <c:v>0.72048762436872194</c:v>
                </c:pt>
                <c:pt idx="3980">
                  <c:v>0.72051794234650302</c:v>
                </c:pt>
                <c:pt idx="3981">
                  <c:v>0.72061298425722697</c:v>
                </c:pt>
                <c:pt idx="3982">
                  <c:v>0.720823248072752</c:v>
                </c:pt>
                <c:pt idx="3983">
                  <c:v>0.72089865914582996</c:v>
                </c:pt>
                <c:pt idx="3984">
                  <c:v>0.72098399134028202</c:v>
                </c:pt>
                <c:pt idx="3985">
                  <c:v>0.72100679652194</c:v>
                </c:pt>
                <c:pt idx="3986">
                  <c:v>0.72105293005904092</c:v>
                </c:pt>
                <c:pt idx="3987">
                  <c:v>0.72107975188293705</c:v>
                </c:pt>
                <c:pt idx="3988">
                  <c:v>0.72114828764536099</c:v>
                </c:pt>
                <c:pt idx="3989">
                  <c:v>0.72121117356758602</c:v>
                </c:pt>
                <c:pt idx="3990">
                  <c:v>0.72123673378076503</c:v>
                </c:pt>
                <c:pt idx="3991">
                  <c:v>0.72124532824296095</c:v>
                </c:pt>
                <c:pt idx="3992">
                  <c:v>0.72125724959374993</c:v>
                </c:pt>
                <c:pt idx="3993">
                  <c:v>0.72128053781389601</c:v>
                </c:pt>
                <c:pt idx="3994">
                  <c:v>0.72129647915506701</c:v>
                </c:pt>
                <c:pt idx="3995">
                  <c:v>0.721324875364039</c:v>
                </c:pt>
                <c:pt idx="3996">
                  <c:v>0.72133002940806801</c:v>
                </c:pt>
                <c:pt idx="3997">
                  <c:v>0.72133846329829798</c:v>
                </c:pt>
                <c:pt idx="3998">
                  <c:v>0.72134204770164501</c:v>
                </c:pt>
                <c:pt idx="3999">
                  <c:v>0.72134621779181507</c:v>
                </c:pt>
                <c:pt idx="4000">
                  <c:v>0.72134893537866596</c:v>
                </c:pt>
                <c:pt idx="4001">
                  <c:v>0.72140099094497601</c:v>
                </c:pt>
                <c:pt idx="4002">
                  <c:v>0.72150793541633496</c:v>
                </c:pt>
                <c:pt idx="4003">
                  <c:v>0.72164096390509702</c:v>
                </c:pt>
                <c:pt idx="4004">
                  <c:v>0.72183137723214896</c:v>
                </c:pt>
                <c:pt idx="4005">
                  <c:v>0.72192723599610997</c:v>
                </c:pt>
                <c:pt idx="4006">
                  <c:v>0.72197679562917894</c:v>
                </c:pt>
                <c:pt idx="4007">
                  <c:v>0.72205700398269701</c:v>
                </c:pt>
                <c:pt idx="4008">
                  <c:v>0.72223111479887092</c:v>
                </c:pt>
                <c:pt idx="4009">
                  <c:v>0.722267055111389</c:v>
                </c:pt>
                <c:pt idx="4010">
                  <c:v>0.72235820205521395</c:v>
                </c:pt>
                <c:pt idx="4011">
                  <c:v>0.72136276434490199</c:v>
                </c:pt>
                <c:pt idx="4012">
                  <c:v>0.72165024445164905</c:v>
                </c:pt>
                <c:pt idx="4013">
                  <c:v>0.72210131483887907</c:v>
                </c:pt>
                <c:pt idx="4014">
                  <c:v>0.72263708403244398</c:v>
                </c:pt>
                <c:pt idx="4015">
                  <c:v>0.72277889592434308</c:v>
                </c:pt>
                <c:pt idx="4016">
                  <c:v>0.722826790912661</c:v>
                </c:pt>
                <c:pt idx="4017">
                  <c:v>0.72284027034051102</c:v>
                </c:pt>
                <c:pt idx="4018">
                  <c:v>0.72289820320063192</c:v>
                </c:pt>
                <c:pt idx="4019">
                  <c:v>0.72297148793303501</c:v>
                </c:pt>
                <c:pt idx="4020">
                  <c:v>0.72287439073848203</c:v>
                </c:pt>
                <c:pt idx="4021">
                  <c:v>0.72286557760027703</c:v>
                </c:pt>
                <c:pt idx="4022">
                  <c:v>0.72289392585824808</c:v>
                </c:pt>
                <c:pt idx="4023">
                  <c:v>0.72293608260022002</c:v>
                </c:pt>
                <c:pt idx="4024">
                  <c:v>0.72297653628871106</c:v>
                </c:pt>
                <c:pt idx="4025">
                  <c:v>0.72300998950327999</c:v>
                </c:pt>
                <c:pt idx="4026">
                  <c:v>0.72303306514924093</c:v>
                </c:pt>
                <c:pt idx="4027">
                  <c:v>0.72303581409175799</c:v>
                </c:pt>
                <c:pt idx="4028">
                  <c:v>0.72303845865300398</c:v>
                </c:pt>
                <c:pt idx="4029">
                  <c:v>0.72304243249106803</c:v>
                </c:pt>
                <c:pt idx="4030">
                  <c:v>0.72304525895335203</c:v>
                </c:pt>
                <c:pt idx="4031">
                  <c:v>0.72304614047376692</c:v>
                </c:pt>
                <c:pt idx="4032">
                  <c:v>0.72304804242058607</c:v>
                </c:pt>
                <c:pt idx="4033">
                  <c:v>0.72305026822809304</c:v>
                </c:pt>
                <c:pt idx="4034">
                  <c:v>0.72305187735266108</c:v>
                </c:pt>
                <c:pt idx="4035">
                  <c:v>0.72314638352990901</c:v>
                </c:pt>
                <c:pt idx="4036">
                  <c:v>0.72334697791001001</c:v>
                </c:pt>
                <c:pt idx="4037">
                  <c:v>0.72346426533444008</c:v>
                </c:pt>
                <c:pt idx="4038">
                  <c:v>0.72362430238085906</c:v>
                </c:pt>
                <c:pt idx="4039">
                  <c:v>0.72385668494141298</c:v>
                </c:pt>
                <c:pt idx="4040">
                  <c:v>0.72407481762797099</c:v>
                </c:pt>
                <c:pt idx="4041">
                  <c:v>0.72413650924031003</c:v>
                </c:pt>
                <c:pt idx="4042">
                  <c:v>0.72418798574051702</c:v>
                </c:pt>
                <c:pt idx="4043">
                  <c:v>0.72422688559578696</c:v>
                </c:pt>
                <c:pt idx="4044">
                  <c:v>0.72429766578357202</c:v>
                </c:pt>
                <c:pt idx="4045">
                  <c:v>0.72433655032273392</c:v>
                </c:pt>
                <c:pt idx="4046">
                  <c:v>0.72438945083169193</c:v>
                </c:pt>
                <c:pt idx="4047">
                  <c:v>0.72447110649165603</c:v>
                </c:pt>
                <c:pt idx="4048">
                  <c:v>0.72450298682417102</c:v>
                </c:pt>
                <c:pt idx="4049">
                  <c:v>0.72452931574817292</c:v>
                </c:pt>
                <c:pt idx="4050">
                  <c:v>0.72454794435721892</c:v>
                </c:pt>
                <c:pt idx="4051">
                  <c:v>0.72459334028800093</c:v>
                </c:pt>
                <c:pt idx="4052">
                  <c:v>0.72468264354293599</c:v>
                </c:pt>
                <c:pt idx="4053">
                  <c:v>0.72468769392985699</c:v>
                </c:pt>
                <c:pt idx="4054">
                  <c:v>0.72469985753779098</c:v>
                </c:pt>
                <c:pt idx="4055">
                  <c:v>0.72470391207376905</c:v>
                </c:pt>
                <c:pt idx="4056">
                  <c:v>0.72471319482719299</c:v>
                </c:pt>
                <c:pt idx="4057">
                  <c:v>0.72471998795326198</c:v>
                </c:pt>
                <c:pt idx="4058">
                  <c:v>0.72472343786545401</c:v>
                </c:pt>
                <c:pt idx="4059">
                  <c:v>0.724727159778212</c:v>
                </c:pt>
                <c:pt idx="4060">
                  <c:v>0.72472937093634893</c:v>
                </c:pt>
                <c:pt idx="4061">
                  <c:v>0.72473141677425101</c:v>
                </c:pt>
                <c:pt idx="4062">
                  <c:v>0.72473245002571707</c:v>
                </c:pt>
                <c:pt idx="4063">
                  <c:v>0.72473423755075306</c:v>
                </c:pt>
                <c:pt idx="4064">
                  <c:v>0.72473470251391192</c:v>
                </c:pt>
                <c:pt idx="4065">
                  <c:v>0.72473571510034906</c:v>
                </c:pt>
                <c:pt idx="4066">
                  <c:v>0.72473821556889595</c:v>
                </c:pt>
                <c:pt idx="4067">
                  <c:v>0.72473931081545007</c:v>
                </c:pt>
                <c:pt idx="4068">
                  <c:v>0.72474075478571698</c:v>
                </c:pt>
                <c:pt idx="4069">
                  <c:v>0.72502740095699703</c:v>
                </c:pt>
                <c:pt idx="4070">
                  <c:v>0.72516924656957804</c:v>
                </c:pt>
                <c:pt idx="4071">
                  <c:v>0.725385955144355</c:v>
                </c:pt>
                <c:pt idx="4072">
                  <c:v>0.725681466837233</c:v>
                </c:pt>
                <c:pt idx="4073">
                  <c:v>0.72587398673880699</c:v>
                </c:pt>
                <c:pt idx="4074">
                  <c:v>0.72593430659338798</c:v>
                </c:pt>
                <c:pt idx="4075">
                  <c:v>0.726026244127013</c:v>
                </c:pt>
                <c:pt idx="4076">
                  <c:v>0.72606897028371897</c:v>
                </c:pt>
                <c:pt idx="4077">
                  <c:v>0.72612542984793693</c:v>
                </c:pt>
                <c:pt idx="4078">
                  <c:v>0.72617311529068895</c:v>
                </c:pt>
                <c:pt idx="4079">
                  <c:v>0.72624788606492308</c:v>
                </c:pt>
                <c:pt idx="4080">
                  <c:v>0.72627561567180499</c:v>
                </c:pt>
                <c:pt idx="4081">
                  <c:v>0.72629987712676802</c:v>
                </c:pt>
                <c:pt idx="4082">
                  <c:v>0.72631889018535101</c:v>
                </c:pt>
                <c:pt idx="4083">
                  <c:v>0.72635592603904997</c:v>
                </c:pt>
                <c:pt idx="4084">
                  <c:v>0.72637510478992495</c:v>
                </c:pt>
                <c:pt idx="4085">
                  <c:v>0.72638311975115299</c:v>
                </c:pt>
                <c:pt idx="4086">
                  <c:v>0.72638661287380701</c:v>
                </c:pt>
                <c:pt idx="4087">
                  <c:v>0.72639412714928397</c:v>
                </c:pt>
                <c:pt idx="4088">
                  <c:v>0.72640221007263506</c:v>
                </c:pt>
                <c:pt idx="4089">
                  <c:v>0.726408585437608</c:v>
                </c:pt>
                <c:pt idx="4090">
                  <c:v>0.72641333932388097</c:v>
                </c:pt>
                <c:pt idx="4091">
                  <c:v>0.72641910703803103</c:v>
                </c:pt>
                <c:pt idx="4092">
                  <c:v>0.72642471228135896</c:v>
                </c:pt>
                <c:pt idx="4093">
                  <c:v>0.72643990755756804</c:v>
                </c:pt>
                <c:pt idx="4094">
                  <c:v>0.72649719807468505</c:v>
                </c:pt>
                <c:pt idx="4095">
                  <c:v>0.72655898196569302</c:v>
                </c:pt>
                <c:pt idx="4096">
                  <c:v>0.72670950999105899</c:v>
                </c:pt>
                <c:pt idx="4097">
                  <c:v>0.72681229591882701</c:v>
                </c:pt>
                <c:pt idx="4098">
                  <c:v>0.72693474035737093</c:v>
                </c:pt>
                <c:pt idx="4099">
                  <c:v>0.72705830813938799</c:v>
                </c:pt>
                <c:pt idx="4100">
                  <c:v>0.727090885100101</c:v>
                </c:pt>
                <c:pt idx="4101">
                  <c:v>0.72725152321672204</c:v>
                </c:pt>
                <c:pt idx="4102">
                  <c:v>0.72737902270089405</c:v>
                </c:pt>
                <c:pt idx="4103">
                  <c:v>0.72751270057416706</c:v>
                </c:pt>
                <c:pt idx="4104">
                  <c:v>0.72760200638025996</c:v>
                </c:pt>
                <c:pt idx="4105">
                  <c:v>0.727648625134385</c:v>
                </c:pt>
                <c:pt idx="4106">
                  <c:v>0.72771956859663001</c:v>
                </c:pt>
                <c:pt idx="4107">
                  <c:v>0.72779443769726204</c:v>
                </c:pt>
                <c:pt idx="4108">
                  <c:v>0.727884812232936</c:v>
                </c:pt>
                <c:pt idx="4109">
                  <c:v>0.727952150122261</c:v>
                </c:pt>
                <c:pt idx="4110">
                  <c:v>0.72798176132611803</c:v>
                </c:pt>
                <c:pt idx="4111">
                  <c:v>0.72798743128489707</c:v>
                </c:pt>
                <c:pt idx="4112">
                  <c:v>0.72799129716588307</c:v>
                </c:pt>
                <c:pt idx="4113">
                  <c:v>0.72799477645877098</c:v>
                </c:pt>
                <c:pt idx="4114">
                  <c:v>0.72800091032326897</c:v>
                </c:pt>
                <c:pt idx="4115">
                  <c:v>0.72800480197679507</c:v>
                </c:pt>
                <c:pt idx="4116">
                  <c:v>0.72801259057425693</c:v>
                </c:pt>
                <c:pt idx="4117">
                  <c:v>0.72807461855100097</c:v>
                </c:pt>
                <c:pt idx="4118">
                  <c:v>0.72808163218946498</c:v>
                </c:pt>
                <c:pt idx="4119">
                  <c:v>0.72808567981204897</c:v>
                </c:pt>
                <c:pt idx="4120">
                  <c:v>0.72808807324616098</c:v>
                </c:pt>
                <c:pt idx="4121">
                  <c:v>0.728092345705879</c:v>
                </c:pt>
                <c:pt idx="4122">
                  <c:v>0.72810365828401802</c:v>
                </c:pt>
                <c:pt idx="4123">
                  <c:v>0.72810895003796605</c:v>
                </c:pt>
                <c:pt idx="4124">
                  <c:v>0.72811542346178104</c:v>
                </c:pt>
                <c:pt idx="4125">
                  <c:v>0.72814788033880595</c:v>
                </c:pt>
                <c:pt idx="4126">
                  <c:v>0.72836057698607504</c:v>
                </c:pt>
                <c:pt idx="4127">
                  <c:v>0.72854354184394099</c:v>
                </c:pt>
                <c:pt idx="4128">
                  <c:v>0.72864829403984899</c:v>
                </c:pt>
                <c:pt idx="4129">
                  <c:v>0.72879130675563297</c:v>
                </c:pt>
                <c:pt idx="4130">
                  <c:v>0.72888660095243907</c:v>
                </c:pt>
                <c:pt idx="4131">
                  <c:v>0.72904059637447505</c:v>
                </c:pt>
                <c:pt idx="4132">
                  <c:v>0.72920755180727803</c:v>
                </c:pt>
                <c:pt idx="4133">
                  <c:v>0.72939051666514298</c:v>
                </c:pt>
                <c:pt idx="4134">
                  <c:v>0.72945793286763894</c:v>
                </c:pt>
                <c:pt idx="4135">
                  <c:v>0.72948928558572801</c:v>
                </c:pt>
                <c:pt idx="4136">
                  <c:v>0.72951307437816992</c:v>
                </c:pt>
                <c:pt idx="4137">
                  <c:v>0.72956203208848303</c:v>
                </c:pt>
                <c:pt idx="4138">
                  <c:v>0.72958129454273302</c:v>
                </c:pt>
                <c:pt idx="4139">
                  <c:v>0.72960239151078299</c:v>
                </c:pt>
                <c:pt idx="4140">
                  <c:v>0.72964338521973193</c:v>
                </c:pt>
                <c:pt idx="4141">
                  <c:v>0.72968036957291904</c:v>
                </c:pt>
                <c:pt idx="4142">
                  <c:v>0.72968473383617405</c:v>
                </c:pt>
                <c:pt idx="4143">
                  <c:v>0.72968981462026306</c:v>
                </c:pt>
                <c:pt idx="4144">
                  <c:v>0.72969564449431401</c:v>
                </c:pt>
                <c:pt idx="4145">
                  <c:v>0.72969961792802396</c:v>
                </c:pt>
                <c:pt idx="4146">
                  <c:v>0.72970585560265699</c:v>
                </c:pt>
                <c:pt idx="4147">
                  <c:v>0.72972843893241801</c:v>
                </c:pt>
                <c:pt idx="4148">
                  <c:v>0.72983913394904698</c:v>
                </c:pt>
                <c:pt idx="4149">
                  <c:v>0.72998388103202694</c:v>
                </c:pt>
                <c:pt idx="4150">
                  <c:v>0.730015829712505</c:v>
                </c:pt>
                <c:pt idx="4151">
                  <c:v>0.73007907505957292</c:v>
                </c:pt>
                <c:pt idx="4152">
                  <c:v>0.730214041934243</c:v>
                </c:pt>
                <c:pt idx="4153">
                  <c:v>0.73035878901722406</c:v>
                </c:pt>
                <c:pt idx="4154">
                  <c:v>0.73045724311420601</c:v>
                </c:pt>
                <c:pt idx="4155">
                  <c:v>0.73052248581102797</c:v>
                </c:pt>
                <c:pt idx="4156">
                  <c:v>0.73060264221107296</c:v>
                </c:pt>
                <c:pt idx="4157">
                  <c:v>0.73064437109986002</c:v>
                </c:pt>
                <c:pt idx="4158">
                  <c:v>0.73066719158591498</c:v>
                </c:pt>
                <c:pt idx="4159">
                  <c:v>0.73090191658534298</c:v>
                </c:pt>
                <c:pt idx="4160">
                  <c:v>0.73097885422404407</c:v>
                </c:pt>
                <c:pt idx="4161">
                  <c:v>0.73116141811248703</c:v>
                </c:pt>
                <c:pt idx="4162">
                  <c:v>0.73118458159602007</c:v>
                </c:pt>
                <c:pt idx="4163">
                  <c:v>0.73116194141944402</c:v>
                </c:pt>
                <c:pt idx="4164">
                  <c:v>0.73113928363315894</c:v>
                </c:pt>
                <c:pt idx="4165">
                  <c:v>0.73113522421743804</c:v>
                </c:pt>
                <c:pt idx="4166">
                  <c:v>0.73118288721357594</c:v>
                </c:pt>
                <c:pt idx="4167">
                  <c:v>0.73119573832857598</c:v>
                </c:pt>
                <c:pt idx="4168">
                  <c:v>0.73124291330768898</c:v>
                </c:pt>
                <c:pt idx="4169">
                  <c:v>0.73124942020135997</c:v>
                </c:pt>
                <c:pt idx="4170">
                  <c:v>0.73129073897616892</c:v>
                </c:pt>
                <c:pt idx="4171">
                  <c:v>0.73130391543585205</c:v>
                </c:pt>
                <c:pt idx="4172">
                  <c:v>0.73134742605843894</c:v>
                </c:pt>
                <c:pt idx="4173">
                  <c:v>0.73137093644066098</c:v>
                </c:pt>
                <c:pt idx="4174">
                  <c:v>0.73137971092516896</c:v>
                </c:pt>
                <c:pt idx="4175">
                  <c:v>0.731380770551741</c:v>
                </c:pt>
                <c:pt idx="4176">
                  <c:v>0.73138329905924304</c:v>
                </c:pt>
                <c:pt idx="4177">
                  <c:v>0.73138453122533598</c:v>
                </c:pt>
                <c:pt idx="4178">
                  <c:v>0.73138797102234399</c:v>
                </c:pt>
                <c:pt idx="4179">
                  <c:v>0.73139066638567107</c:v>
                </c:pt>
                <c:pt idx="4180">
                  <c:v>0.73147565541699</c:v>
                </c:pt>
                <c:pt idx="4181">
                  <c:v>0.73156515529866706</c:v>
                </c:pt>
                <c:pt idx="4182">
                  <c:v>0.73170340714841098</c:v>
                </c:pt>
                <c:pt idx="4183">
                  <c:v>0.73182710617186708</c:v>
                </c:pt>
                <c:pt idx="4184">
                  <c:v>0.73210433751267101</c:v>
                </c:pt>
                <c:pt idx="4185">
                  <c:v>0.73221930484035302</c:v>
                </c:pt>
                <c:pt idx="4186">
                  <c:v>0.73237502008164501</c:v>
                </c:pt>
                <c:pt idx="4187">
                  <c:v>0.73253801173608102</c:v>
                </c:pt>
                <c:pt idx="4188">
                  <c:v>0.732682084716341</c:v>
                </c:pt>
                <c:pt idx="4189">
                  <c:v>0.73287636494729802</c:v>
                </c:pt>
                <c:pt idx="4190">
                  <c:v>0.73297647439148306</c:v>
                </c:pt>
                <c:pt idx="4191">
                  <c:v>0.73293991338200004</c:v>
                </c:pt>
                <c:pt idx="4192">
                  <c:v>0.73292109835957697</c:v>
                </c:pt>
                <c:pt idx="4193">
                  <c:v>0.73287512983888203</c:v>
                </c:pt>
                <c:pt idx="4194">
                  <c:v>0.73284134832134806</c:v>
                </c:pt>
                <c:pt idx="4195">
                  <c:v>0.73282116314419798</c:v>
                </c:pt>
                <c:pt idx="4196">
                  <c:v>0.73286907194659001</c:v>
                </c:pt>
                <c:pt idx="4197">
                  <c:v>0.73290050992738098</c:v>
                </c:pt>
                <c:pt idx="4198">
                  <c:v>0.73292818190005593</c:v>
                </c:pt>
                <c:pt idx="4199">
                  <c:v>0.732940789840269</c:v>
                </c:pt>
                <c:pt idx="4200">
                  <c:v>0.73296977172881106</c:v>
                </c:pt>
                <c:pt idx="4201">
                  <c:v>0.73300120970960192</c:v>
                </c:pt>
                <c:pt idx="4202">
                  <c:v>0.73303963706372399</c:v>
                </c:pt>
                <c:pt idx="4203">
                  <c:v>0.73310043056311303</c:v>
                </c:pt>
                <c:pt idx="4204">
                  <c:v>0.73320897497253301</c:v>
                </c:pt>
                <c:pt idx="4205">
                  <c:v>0.73325932637157998</c:v>
                </c:pt>
                <c:pt idx="4206">
                  <c:v>0.73333774248484906</c:v>
                </c:pt>
                <c:pt idx="4207">
                  <c:v>0.73342588310219292</c:v>
                </c:pt>
                <c:pt idx="4208">
                  <c:v>0.73351195206768693</c:v>
                </c:pt>
                <c:pt idx="4209">
                  <c:v>0.733585445718687</c:v>
                </c:pt>
                <c:pt idx="4210">
                  <c:v>0.73364669522860604</c:v>
                </c:pt>
                <c:pt idx="4211">
                  <c:v>0.73372294461850496</c:v>
                </c:pt>
                <c:pt idx="4212">
                  <c:v>0.73382169382837503</c:v>
                </c:pt>
                <c:pt idx="4213">
                  <c:v>0.73393044295823096</c:v>
                </c:pt>
                <c:pt idx="4214">
                  <c:v>0.734021067233111</c:v>
                </c:pt>
                <c:pt idx="4215">
                  <c:v>0.73416005080260094</c:v>
                </c:pt>
                <c:pt idx="4216">
                  <c:v>0.73422544059784101</c:v>
                </c:pt>
                <c:pt idx="4217">
                  <c:v>0.73434168966768698</c:v>
                </c:pt>
                <c:pt idx="4218">
                  <c:v>0.73454356305241997</c:v>
                </c:pt>
                <c:pt idx="4219">
                  <c:v>0.73468481192223301</c:v>
                </c:pt>
                <c:pt idx="4220">
                  <c:v>0.734659144567676</c:v>
                </c:pt>
                <c:pt idx="4221">
                  <c:v>0.73462487742317095</c:v>
                </c:pt>
                <c:pt idx="4222">
                  <c:v>0.734599716596819</c:v>
                </c:pt>
                <c:pt idx="4223">
                  <c:v>0.73458520411371298</c:v>
                </c:pt>
                <c:pt idx="4224">
                  <c:v>0.73457769415742002</c:v>
                </c:pt>
                <c:pt idx="4225">
                  <c:v>0.73454917662068708</c:v>
                </c:pt>
                <c:pt idx="4226">
                  <c:v>0.73453253293376797</c:v>
                </c:pt>
                <c:pt idx="4227">
                  <c:v>0.73453006429561807</c:v>
                </c:pt>
                <c:pt idx="4228">
                  <c:v>0.73457700709036</c:v>
                </c:pt>
                <c:pt idx="4229">
                  <c:v>0.73464533694988898</c:v>
                </c:pt>
                <c:pt idx="4230">
                  <c:v>0.73465603048228201</c:v>
                </c:pt>
                <c:pt idx="4231">
                  <c:v>0.73468249244379702</c:v>
                </c:pt>
                <c:pt idx="4232">
                  <c:v>0.73473614135207399</c:v>
                </c:pt>
                <c:pt idx="4233">
                  <c:v>0.73476840319556502</c:v>
                </c:pt>
                <c:pt idx="4234">
                  <c:v>0.73480700865996695</c:v>
                </c:pt>
                <c:pt idx="4235">
                  <c:v>0.73483093317311798</c:v>
                </c:pt>
                <c:pt idx="4236">
                  <c:v>0.734857395134633</c:v>
                </c:pt>
                <c:pt idx="4237">
                  <c:v>0.73489690683059394</c:v>
                </c:pt>
                <c:pt idx="4238">
                  <c:v>0.73491394398389798</c:v>
                </c:pt>
                <c:pt idx="4239">
                  <c:v>0.73526607606633398</c:v>
                </c:pt>
                <c:pt idx="4240">
                  <c:v>0.73551881327778701</c:v>
                </c:pt>
                <c:pt idx="4241">
                  <c:v>0.73558803250501303</c:v>
                </c:pt>
                <c:pt idx="4242">
                  <c:v>0.73567274857415499</c:v>
                </c:pt>
                <c:pt idx="4243">
                  <c:v>0.73571045755615194</c:v>
                </c:pt>
                <c:pt idx="4244">
                  <c:v>0.735818935449566</c:v>
                </c:pt>
                <c:pt idx="4245">
                  <c:v>0.73588092281723005</c:v>
                </c:pt>
                <c:pt idx="4246">
                  <c:v>0.73595479109703099</c:v>
                </c:pt>
                <c:pt idx="4247">
                  <c:v>0.73603899060477596</c:v>
                </c:pt>
                <c:pt idx="4248">
                  <c:v>0.73616553794084894</c:v>
                </c:pt>
                <c:pt idx="4249">
                  <c:v>0.73633859621515696</c:v>
                </c:pt>
                <c:pt idx="4250">
                  <c:v>0.73641927900270898</c:v>
                </c:pt>
                <c:pt idx="4251">
                  <c:v>0.73644108430987099</c:v>
                </c:pt>
                <c:pt idx="4252">
                  <c:v>0.73646542984616503</c:v>
                </c:pt>
                <c:pt idx="4253">
                  <c:v>0.73647640069156894</c:v>
                </c:pt>
                <c:pt idx="4254">
                  <c:v>0.73648505238824902</c:v>
                </c:pt>
                <c:pt idx="4255">
                  <c:v>0.73650895155155793</c:v>
                </c:pt>
                <c:pt idx="4256">
                  <c:v>0.73652944653747798</c:v>
                </c:pt>
                <c:pt idx="4257">
                  <c:v>0.73655535365177793</c:v>
                </c:pt>
                <c:pt idx="4258">
                  <c:v>0.73657887562116497</c:v>
                </c:pt>
                <c:pt idx="4259">
                  <c:v>0.73661263206856198</c:v>
                </c:pt>
                <c:pt idx="4260">
                  <c:v>0.736626496323743</c:v>
                </c:pt>
                <c:pt idx="4261">
                  <c:v>0.73664036057892401</c:v>
                </c:pt>
                <c:pt idx="4262">
                  <c:v>0.73666157891728701</c:v>
                </c:pt>
                <c:pt idx="4263">
                  <c:v>0.73668677569409402</c:v>
                </c:pt>
                <c:pt idx="4264">
                  <c:v>0.736711008000975</c:v>
                </c:pt>
                <c:pt idx="4265">
                  <c:v>0.736725113373637</c:v>
                </c:pt>
                <c:pt idx="4266">
                  <c:v>0.73674326058836503</c:v>
                </c:pt>
                <c:pt idx="4267">
                  <c:v>0.73675332411896099</c:v>
                </c:pt>
                <c:pt idx="4268">
                  <c:v>0.73677044346014098</c:v>
                </c:pt>
                <c:pt idx="4269">
                  <c:v>0.73679395241457801</c:v>
                </c:pt>
                <c:pt idx="4270">
                  <c:v>0.73729225191978698</c:v>
                </c:pt>
                <c:pt idx="4271">
                  <c:v>0.73736457349856499</c:v>
                </c:pt>
                <c:pt idx="4272">
                  <c:v>0.73741599288694393</c:v>
                </c:pt>
                <c:pt idx="4273">
                  <c:v>0.73744776421634906</c:v>
                </c:pt>
                <c:pt idx="4274">
                  <c:v>0.73755664675677801</c:v>
                </c:pt>
                <c:pt idx="4275">
                  <c:v>0.73764717111274603</c:v>
                </c:pt>
                <c:pt idx="4276">
                  <c:v>0.73770778746490007</c:v>
                </c:pt>
                <c:pt idx="4277">
                  <c:v>0.73777091207990197</c:v>
                </c:pt>
                <c:pt idx="4278">
                  <c:v>0.73785870127957298</c:v>
                </c:pt>
                <c:pt idx="4279">
                  <c:v>0.73791471914984008</c:v>
                </c:pt>
                <c:pt idx="4280">
                  <c:v>0.73798536855338503</c:v>
                </c:pt>
                <c:pt idx="4281">
                  <c:v>0.73809113363679901</c:v>
                </c:pt>
                <c:pt idx="4282">
                  <c:v>0.73811982304794799</c:v>
                </c:pt>
                <c:pt idx="4283">
                  <c:v>0.73815522442732706</c:v>
                </c:pt>
                <c:pt idx="4284">
                  <c:v>0.73817110134927999</c:v>
                </c:pt>
                <c:pt idx="4285">
                  <c:v>0.73820703333054194</c:v>
                </c:pt>
                <c:pt idx="4286">
                  <c:v>0.73822082744056705</c:v>
                </c:pt>
                <c:pt idx="4287">
                  <c:v>0.73823343915863293</c:v>
                </c:pt>
                <c:pt idx="4288">
                  <c:v>0.73828257405394004</c:v>
                </c:pt>
                <c:pt idx="4289">
                  <c:v>0.73829644546996198</c:v>
                </c:pt>
                <c:pt idx="4290">
                  <c:v>0.73832301842354697</c:v>
                </c:pt>
                <c:pt idx="4291">
                  <c:v>0.73834491186329199</c:v>
                </c:pt>
                <c:pt idx="4292">
                  <c:v>0.73836847655797999</c:v>
                </c:pt>
                <c:pt idx="4293">
                  <c:v>0.73841706022279707</c:v>
                </c:pt>
                <c:pt idx="4294">
                  <c:v>0.73845670320910606</c:v>
                </c:pt>
                <c:pt idx="4295">
                  <c:v>0.73847326424286996</c:v>
                </c:pt>
                <c:pt idx="4296">
                  <c:v>0.738490143917789</c:v>
                </c:pt>
                <c:pt idx="4297">
                  <c:v>0.73853108966387793</c:v>
                </c:pt>
                <c:pt idx="4298">
                  <c:v>0.73855498860955504</c:v>
                </c:pt>
                <c:pt idx="4299">
                  <c:v>0.73859092059081699</c:v>
                </c:pt>
                <c:pt idx="4300">
                  <c:v>0.73861582228945899</c:v>
                </c:pt>
                <c:pt idx="4301">
                  <c:v>0.73884977119358197</c:v>
                </c:pt>
                <c:pt idx="4302">
                  <c:v>0.73903677391799594</c:v>
                </c:pt>
                <c:pt idx="4303">
                  <c:v>0.73909300039486392</c:v>
                </c:pt>
                <c:pt idx="4304">
                  <c:v>0.73918397687499593</c:v>
                </c:pt>
                <c:pt idx="4305">
                  <c:v>0.73925418246925301</c:v>
                </c:pt>
                <c:pt idx="4306">
                  <c:v>0.73931192553198499</c:v>
                </c:pt>
                <c:pt idx="4307">
                  <c:v>0.73938296196167697</c:v>
                </c:pt>
                <c:pt idx="4308">
                  <c:v>0.73941661079679399</c:v>
                </c:pt>
                <c:pt idx="4309">
                  <c:v>0.73954165152975992</c:v>
                </c:pt>
                <c:pt idx="4310">
                  <c:v>0.73964799846544005</c:v>
                </c:pt>
                <c:pt idx="4311">
                  <c:v>0.73969037107262392</c:v>
                </c:pt>
                <c:pt idx="4312">
                  <c:v>0.73975268373024905</c:v>
                </c:pt>
                <c:pt idx="4313">
                  <c:v>0.73978757881851898</c:v>
                </c:pt>
                <c:pt idx="4314">
                  <c:v>0.73988977157702207</c:v>
                </c:pt>
                <c:pt idx="4315">
                  <c:v>0.73983443325508003</c:v>
                </c:pt>
                <c:pt idx="4316">
                  <c:v>0.73982139642494604</c:v>
                </c:pt>
                <c:pt idx="4317">
                  <c:v>0.73983546137142797</c:v>
                </c:pt>
                <c:pt idx="4318">
                  <c:v>0.73985278348334504</c:v>
                </c:pt>
                <c:pt idx="4319">
                  <c:v>0.73986337781072198</c:v>
                </c:pt>
                <c:pt idx="4320">
                  <c:v>0.73987466811581104</c:v>
                </c:pt>
                <c:pt idx="4321">
                  <c:v>0.73988487578890494</c:v>
                </c:pt>
                <c:pt idx="4322">
                  <c:v>0.73989771271112903</c:v>
                </c:pt>
                <c:pt idx="4323">
                  <c:v>0.73991658144018202</c:v>
                </c:pt>
                <c:pt idx="4324">
                  <c:v>0.73993008317605902</c:v>
                </c:pt>
                <c:pt idx="4325">
                  <c:v>0.73996710724983195</c:v>
                </c:pt>
                <c:pt idx="4326">
                  <c:v>0.739990668024052</c:v>
                </c:pt>
                <c:pt idx="4327">
                  <c:v>0.74006538933657606</c:v>
                </c:pt>
                <c:pt idx="4328">
                  <c:v>0.74009265251817202</c:v>
                </c:pt>
                <c:pt idx="4329">
                  <c:v>0.74015862268598598</c:v>
                </c:pt>
                <c:pt idx="4330">
                  <c:v>0.740200695497092</c:v>
                </c:pt>
                <c:pt idx="4331">
                  <c:v>0.74023233425104396</c:v>
                </c:pt>
                <c:pt idx="4332">
                  <c:v>0.74026565591743998</c:v>
                </c:pt>
                <c:pt idx="4333">
                  <c:v>0.740307728728546</c:v>
                </c:pt>
                <c:pt idx="4334">
                  <c:v>0.740342060142408</c:v>
                </c:pt>
                <c:pt idx="4335">
                  <c:v>0.74043563325144102</c:v>
                </c:pt>
                <c:pt idx="4336">
                  <c:v>0.74059902096767605</c:v>
                </c:pt>
                <c:pt idx="4337">
                  <c:v>0.74080704142590603</c:v>
                </c:pt>
                <c:pt idx="4338">
                  <c:v>0.74086255350150598</c:v>
                </c:pt>
                <c:pt idx="4339">
                  <c:v>0.74091522279352007</c:v>
                </c:pt>
                <c:pt idx="4340">
                  <c:v>0.740944711595796</c:v>
                </c:pt>
                <c:pt idx="4341">
                  <c:v>0.74100231669638905</c:v>
                </c:pt>
                <c:pt idx="4342">
                  <c:v>0.74104733051816396</c:v>
                </c:pt>
                <c:pt idx="4343">
                  <c:v>0.74109989910722995</c:v>
                </c:pt>
                <c:pt idx="4344">
                  <c:v>0.74113830250762602</c:v>
                </c:pt>
                <c:pt idx="4345">
                  <c:v>0.74119958276468001</c:v>
                </c:pt>
                <c:pt idx="4346">
                  <c:v>0.74123714404634899</c:v>
                </c:pt>
                <c:pt idx="4347">
                  <c:v>0.74132748647186997</c:v>
                </c:pt>
                <c:pt idx="4348">
                  <c:v>0.74135676119512306</c:v>
                </c:pt>
                <c:pt idx="4349">
                  <c:v>0.74149861904384906</c:v>
                </c:pt>
                <c:pt idx="4350">
                  <c:v>0.74150409625059499</c:v>
                </c:pt>
                <c:pt idx="4351">
                  <c:v>0.74150919438975893</c:v>
                </c:pt>
                <c:pt idx="4352">
                  <c:v>0.74153392698811205</c:v>
                </c:pt>
                <c:pt idx="4353">
                  <c:v>0.74155254426892903</c:v>
                </c:pt>
                <c:pt idx="4354">
                  <c:v>0.74159984273283208</c:v>
                </c:pt>
                <c:pt idx="4355">
                  <c:v>0.74163678746462203</c:v>
                </c:pt>
                <c:pt idx="4356">
                  <c:v>0.74166610968190705</c:v>
                </c:pt>
                <c:pt idx="4357">
                  <c:v>0.74169481132316495</c:v>
                </c:pt>
                <c:pt idx="4358">
                  <c:v>0.74174207888199595</c:v>
                </c:pt>
                <c:pt idx="4359">
                  <c:v>0.74179000557769292</c:v>
                </c:pt>
                <c:pt idx="4360">
                  <c:v>0.74188360359517302</c:v>
                </c:pt>
                <c:pt idx="4361">
                  <c:v>0.74203302211705402</c:v>
                </c:pt>
                <c:pt idx="4362">
                  <c:v>0.74217229145631602</c:v>
                </c:pt>
                <c:pt idx="4363">
                  <c:v>0.74229069858686292</c:v>
                </c:pt>
                <c:pt idx="4364">
                  <c:v>0.74238204123042806</c:v>
                </c:pt>
                <c:pt idx="4365">
                  <c:v>0.74244744707396793</c:v>
                </c:pt>
                <c:pt idx="4366">
                  <c:v>0.74252469363056295</c:v>
                </c:pt>
                <c:pt idx="4367">
                  <c:v>0.74219063673996999</c:v>
                </c:pt>
                <c:pt idx="4368">
                  <c:v>0.74224533161140105</c:v>
                </c:pt>
                <c:pt idx="4369">
                  <c:v>0.74236201400378699</c:v>
                </c:pt>
                <c:pt idx="4370">
                  <c:v>0.74244177735795702</c:v>
                </c:pt>
                <c:pt idx="4371">
                  <c:v>0.74249647222938808</c:v>
                </c:pt>
                <c:pt idx="4372">
                  <c:v>0.74255253447260494</c:v>
                </c:pt>
                <c:pt idx="4373">
                  <c:v>0.742662380006062</c:v>
                </c:pt>
                <c:pt idx="4374">
                  <c:v>0.74270887064677793</c:v>
                </c:pt>
                <c:pt idx="4375">
                  <c:v>0.74273302754832704</c:v>
                </c:pt>
                <c:pt idx="4376">
                  <c:v>0.74283968254761701</c:v>
                </c:pt>
                <c:pt idx="4377">
                  <c:v>0.74288981951309507</c:v>
                </c:pt>
                <c:pt idx="4378">
                  <c:v>0.74301652929857698</c:v>
                </c:pt>
                <c:pt idx="4379">
                  <c:v>0.74306621047346</c:v>
                </c:pt>
                <c:pt idx="4380">
                  <c:v>0.74325321906582098</c:v>
                </c:pt>
                <c:pt idx="4381">
                  <c:v>0.74331078928547201</c:v>
                </c:pt>
                <c:pt idx="4382">
                  <c:v>0.74332595584652505</c:v>
                </c:pt>
                <c:pt idx="4383">
                  <c:v>0.74336679722878807</c:v>
                </c:pt>
                <c:pt idx="4384">
                  <c:v>0.74339247204999892</c:v>
                </c:pt>
                <c:pt idx="4385">
                  <c:v>0.74340222198210504</c:v>
                </c:pt>
                <c:pt idx="4386">
                  <c:v>0.74342735514042102</c:v>
                </c:pt>
                <c:pt idx="4387">
                  <c:v>0.74344349669468401</c:v>
                </c:pt>
                <c:pt idx="4388">
                  <c:v>0.74345389662226302</c:v>
                </c:pt>
                <c:pt idx="4389">
                  <c:v>0.74347827145252599</c:v>
                </c:pt>
                <c:pt idx="4390">
                  <c:v>0.74349391162563294</c:v>
                </c:pt>
                <c:pt idx="4391">
                  <c:v>0.74352967115027002</c:v>
                </c:pt>
                <c:pt idx="4392">
                  <c:v>0.743614163251615</c:v>
                </c:pt>
                <c:pt idx="4393">
                  <c:v>0.74363827415101702</c:v>
                </c:pt>
                <c:pt idx="4394">
                  <c:v>0.74367844843178199</c:v>
                </c:pt>
                <c:pt idx="4395">
                  <c:v>0.74382590128645498</c:v>
                </c:pt>
                <c:pt idx="4396">
                  <c:v>0.74385938300412602</c:v>
                </c:pt>
                <c:pt idx="4397">
                  <c:v>0.743944429239071</c:v>
                </c:pt>
                <c:pt idx="4398">
                  <c:v>0.74416143678417002</c:v>
                </c:pt>
                <c:pt idx="4399">
                  <c:v>0.74432692974553794</c:v>
                </c:pt>
                <c:pt idx="4400">
                  <c:v>0.74435789572896893</c:v>
                </c:pt>
                <c:pt idx="4401">
                  <c:v>0.74439512566004207</c:v>
                </c:pt>
                <c:pt idx="4402">
                  <c:v>0.74442975806803402</c:v>
                </c:pt>
                <c:pt idx="4403">
                  <c:v>0.74446716961987802</c:v>
                </c:pt>
                <c:pt idx="4404">
                  <c:v>0.74449880910372301</c:v>
                </c:pt>
                <c:pt idx="4405">
                  <c:v>0.74453964114030702</c:v>
                </c:pt>
                <c:pt idx="4406">
                  <c:v>0.74456422587437499</c:v>
                </c:pt>
                <c:pt idx="4407">
                  <c:v>0.74459707664099506</c:v>
                </c:pt>
                <c:pt idx="4408">
                  <c:v>0.74464311080369106</c:v>
                </c:pt>
                <c:pt idx="4409">
                  <c:v>0.74466128212887295</c:v>
                </c:pt>
                <c:pt idx="4410">
                  <c:v>0.74468094991612799</c:v>
                </c:pt>
                <c:pt idx="4411">
                  <c:v>0.74471814768767497</c:v>
                </c:pt>
                <c:pt idx="4412">
                  <c:v>0.74473396742959697</c:v>
                </c:pt>
                <c:pt idx="4413">
                  <c:v>0.74479643560613296</c:v>
                </c:pt>
                <c:pt idx="4414">
                  <c:v>0.74494406559409099</c:v>
                </c:pt>
                <c:pt idx="4415">
                  <c:v>0.74502721755978296</c:v>
                </c:pt>
                <c:pt idx="4416">
                  <c:v>0.74509002801675006</c:v>
                </c:pt>
                <c:pt idx="4417">
                  <c:v>0.74512112434134603</c:v>
                </c:pt>
                <c:pt idx="4418">
                  <c:v>0.74514583665228407</c:v>
                </c:pt>
                <c:pt idx="4419">
                  <c:v>0.74518022795167194</c:v>
                </c:pt>
                <c:pt idx="4420">
                  <c:v>0.74520164528781807</c:v>
                </c:pt>
                <c:pt idx="4421">
                  <c:v>0.745228622893925</c:v>
                </c:pt>
                <c:pt idx="4422">
                  <c:v>0.745245238048168</c:v>
                </c:pt>
                <c:pt idx="4423">
                  <c:v>0.74528528682740502</c:v>
                </c:pt>
                <c:pt idx="4424">
                  <c:v>0.745333653430022</c:v>
                </c:pt>
                <c:pt idx="4425">
                  <c:v>0.74535429395470598</c:v>
                </c:pt>
                <c:pt idx="4426">
                  <c:v>0.74540420089498505</c:v>
                </c:pt>
                <c:pt idx="4427">
                  <c:v>0.74543408344564599</c:v>
                </c:pt>
                <c:pt idx="4428">
                  <c:v>0.74548337425086098</c:v>
                </c:pt>
                <c:pt idx="4429">
                  <c:v>0.74553759413659693</c:v>
                </c:pt>
                <c:pt idx="4430">
                  <c:v>0.745567927930049</c:v>
                </c:pt>
                <c:pt idx="4431">
                  <c:v>0.74558934948207201</c:v>
                </c:pt>
                <c:pt idx="4432">
                  <c:v>0.74569319657876298</c:v>
                </c:pt>
                <c:pt idx="4433">
                  <c:v>0.74575803181317302</c:v>
                </c:pt>
                <c:pt idx="4434">
                  <c:v>0.74587746513971798</c:v>
                </c:pt>
                <c:pt idx="4435">
                  <c:v>0.745979516558816</c:v>
                </c:pt>
                <c:pt idx="4436">
                  <c:v>0.74602979419128901</c:v>
                </c:pt>
                <c:pt idx="4437">
                  <c:v>0.74603749629668892</c:v>
                </c:pt>
                <c:pt idx="4438">
                  <c:v>0.74609183892923392</c:v>
                </c:pt>
                <c:pt idx="4439">
                  <c:v>0.74611045235061701</c:v>
                </c:pt>
                <c:pt idx="4440">
                  <c:v>0.74614168866696207</c:v>
                </c:pt>
                <c:pt idx="4441">
                  <c:v>0.746155381298784</c:v>
                </c:pt>
                <c:pt idx="4442">
                  <c:v>0.74619153840468999</c:v>
                </c:pt>
                <c:pt idx="4443">
                  <c:v>0.74623261630015703</c:v>
                </c:pt>
                <c:pt idx="4444">
                  <c:v>0.74626235498489601</c:v>
                </c:pt>
                <c:pt idx="4445">
                  <c:v>0.74628631709058602</c:v>
                </c:pt>
                <c:pt idx="4446">
                  <c:v>0.74630279103824693</c:v>
                </c:pt>
                <c:pt idx="4447">
                  <c:v>0.746326691473302</c:v>
                </c:pt>
                <c:pt idx="4448">
                  <c:v>0.74636055682874702</c:v>
                </c:pt>
                <c:pt idx="4449">
                  <c:v>0.746400137092609</c:v>
                </c:pt>
                <c:pt idx="4450">
                  <c:v>0.74642088998771494</c:v>
                </c:pt>
                <c:pt idx="4451">
                  <c:v>0.74645811683048202</c:v>
                </c:pt>
                <c:pt idx="4452">
                  <c:v>0.74652561846285992</c:v>
                </c:pt>
                <c:pt idx="4453">
                  <c:v>0.746684643842081</c:v>
                </c:pt>
                <c:pt idx="4454">
                  <c:v>0.74674278206977607</c:v>
                </c:pt>
                <c:pt idx="4455">
                  <c:v>0.74678150848032698</c:v>
                </c:pt>
                <c:pt idx="4456">
                  <c:v>0.74683052789557602</c:v>
                </c:pt>
                <c:pt idx="4457">
                  <c:v>0.74684986333159098</c:v>
                </c:pt>
                <c:pt idx="4458">
                  <c:v>0.74686783711718197</c:v>
                </c:pt>
                <c:pt idx="4459">
                  <c:v>0.74693510264810703</c:v>
                </c:pt>
                <c:pt idx="4460">
                  <c:v>0.74694553052780799</c:v>
                </c:pt>
                <c:pt idx="4461">
                  <c:v>0.746974300273612</c:v>
                </c:pt>
                <c:pt idx="4462">
                  <c:v>0.74699727801509996</c:v>
                </c:pt>
                <c:pt idx="4463">
                  <c:v>0.74701842482481107</c:v>
                </c:pt>
                <c:pt idx="4464">
                  <c:v>0.747052757292342</c:v>
                </c:pt>
                <c:pt idx="4465">
                  <c:v>0.74708833368985506</c:v>
                </c:pt>
                <c:pt idx="4466">
                  <c:v>0.74709828512971899</c:v>
                </c:pt>
                <c:pt idx="4467">
                  <c:v>0.74714132510713105</c:v>
                </c:pt>
                <c:pt idx="4468">
                  <c:v>0.74715748726100095</c:v>
                </c:pt>
                <c:pt idx="4469">
                  <c:v>0.74721645847810292</c:v>
                </c:pt>
                <c:pt idx="4470">
                  <c:v>0.747257508167542</c:v>
                </c:pt>
                <c:pt idx="4471">
                  <c:v>0.74729109427708207</c:v>
                </c:pt>
                <c:pt idx="4472">
                  <c:v>0.74733981646178305</c:v>
                </c:pt>
                <c:pt idx="4473">
                  <c:v>0.74742185375872094</c:v>
                </c:pt>
                <c:pt idx="4474">
                  <c:v>0.74754230534549504</c:v>
                </c:pt>
                <c:pt idx="4475">
                  <c:v>0.747595694697471</c:v>
                </c:pt>
                <c:pt idx="4476">
                  <c:v>0.74768966890427002</c:v>
                </c:pt>
                <c:pt idx="4477">
                  <c:v>0.74772822687898899</c:v>
                </c:pt>
                <c:pt idx="4478">
                  <c:v>0.74774458651916298</c:v>
                </c:pt>
                <c:pt idx="4479">
                  <c:v>0.74777130841498907</c:v>
                </c:pt>
                <c:pt idx="4480">
                  <c:v>0.74782149840442802</c:v>
                </c:pt>
                <c:pt idx="4481">
                  <c:v>0.74786888809402696</c:v>
                </c:pt>
                <c:pt idx="4482">
                  <c:v>0.74789064426970697</c:v>
                </c:pt>
                <c:pt idx="4483">
                  <c:v>0.74792193137713592</c:v>
                </c:pt>
                <c:pt idx="4484">
                  <c:v>0.74793975722074602</c:v>
                </c:pt>
                <c:pt idx="4485">
                  <c:v>0.74797422244954492</c:v>
                </c:pt>
                <c:pt idx="4486">
                  <c:v>0.74799154934659207</c:v>
                </c:pt>
                <c:pt idx="4487">
                  <c:v>0.74802838087171697</c:v>
                </c:pt>
                <c:pt idx="4488">
                  <c:v>0.748040783422664</c:v>
                </c:pt>
                <c:pt idx="4489">
                  <c:v>0.74807072509018402</c:v>
                </c:pt>
                <c:pt idx="4490">
                  <c:v>0.74809549697338396</c:v>
                </c:pt>
                <c:pt idx="4491">
                  <c:v>0.74814439451674297</c:v>
                </c:pt>
                <c:pt idx="4492">
                  <c:v>0.74830303073507298</c:v>
                </c:pt>
                <c:pt idx="4493">
                  <c:v>0.74831911272595497</c:v>
                </c:pt>
                <c:pt idx="4494">
                  <c:v>0.74835038176943403</c:v>
                </c:pt>
                <c:pt idx="4495">
                  <c:v>0.74839117739598193</c:v>
                </c:pt>
                <c:pt idx="4496">
                  <c:v>0.74842955550391999</c:v>
                </c:pt>
                <c:pt idx="4497">
                  <c:v>0.74846128543567902</c:v>
                </c:pt>
                <c:pt idx="4498">
                  <c:v>0.74848515843195496</c:v>
                </c:pt>
                <c:pt idx="4499">
                  <c:v>0.74853471756346501</c:v>
                </c:pt>
                <c:pt idx="4500">
                  <c:v>0.74856969723285105</c:v>
                </c:pt>
                <c:pt idx="4501">
                  <c:v>0.74862839640961298</c:v>
                </c:pt>
                <c:pt idx="4502">
                  <c:v>0.74864661441079305</c:v>
                </c:pt>
                <c:pt idx="4503">
                  <c:v>0.74865877637532807</c:v>
                </c:pt>
                <c:pt idx="4504">
                  <c:v>0.74868209938811003</c:v>
                </c:pt>
                <c:pt idx="4505">
                  <c:v>0.74872603948531102</c:v>
                </c:pt>
                <c:pt idx="4506">
                  <c:v>0.74874564755058204</c:v>
                </c:pt>
                <c:pt idx="4507">
                  <c:v>0.74877875259998805</c:v>
                </c:pt>
                <c:pt idx="4508">
                  <c:v>0.74881092503370206</c:v>
                </c:pt>
                <c:pt idx="4509">
                  <c:v>0.74882507262510001</c:v>
                </c:pt>
                <c:pt idx="4510">
                  <c:v>0.74885982109520199</c:v>
                </c:pt>
                <c:pt idx="4511">
                  <c:v>0.74890896536006002</c:v>
                </c:pt>
                <c:pt idx="4512">
                  <c:v>0.74895835782827602</c:v>
                </c:pt>
                <c:pt idx="4513">
                  <c:v>0.749003034432693</c:v>
                </c:pt>
                <c:pt idx="4514">
                  <c:v>0.74908149728842599</c:v>
                </c:pt>
                <c:pt idx="4515">
                  <c:v>0.74919884628009892</c:v>
                </c:pt>
                <c:pt idx="4516">
                  <c:v>0.74927365626228992</c:v>
                </c:pt>
                <c:pt idx="4517">
                  <c:v>0.74929199204224006</c:v>
                </c:pt>
                <c:pt idx="4518">
                  <c:v>0.749355800556462</c:v>
                </c:pt>
                <c:pt idx="4519">
                  <c:v>0.74940457476034905</c:v>
                </c:pt>
                <c:pt idx="4520">
                  <c:v>0.74945933330909298</c:v>
                </c:pt>
                <c:pt idx="4521">
                  <c:v>0.749506269208017</c:v>
                </c:pt>
                <c:pt idx="4522">
                  <c:v>0.74952704812160298</c:v>
                </c:pt>
                <c:pt idx="4523">
                  <c:v>0.74957960655008504</c:v>
                </c:pt>
                <c:pt idx="4524">
                  <c:v>0.74960429678858198</c:v>
                </c:pt>
                <c:pt idx="4525">
                  <c:v>0.74964389895329897</c:v>
                </c:pt>
                <c:pt idx="4526">
                  <c:v>0.74968325666020896</c:v>
                </c:pt>
                <c:pt idx="4527">
                  <c:v>0.74972897027009799</c:v>
                </c:pt>
                <c:pt idx="4528">
                  <c:v>0.74976368327867693</c:v>
                </c:pt>
                <c:pt idx="4529">
                  <c:v>0.74978226207200094</c:v>
                </c:pt>
                <c:pt idx="4530">
                  <c:v>0.74982039748987694</c:v>
                </c:pt>
                <c:pt idx="4531">
                  <c:v>0.749854132667228</c:v>
                </c:pt>
                <c:pt idx="4532">
                  <c:v>0.74980670660986393</c:v>
                </c:pt>
                <c:pt idx="4533">
                  <c:v>0.74987822004069704</c:v>
                </c:pt>
                <c:pt idx="4534">
                  <c:v>0.74995257717927599</c:v>
                </c:pt>
                <c:pt idx="4535">
                  <c:v>0.75003961715471301</c:v>
                </c:pt>
                <c:pt idx="4536">
                  <c:v>0.75006122498078198</c:v>
                </c:pt>
                <c:pt idx="4537">
                  <c:v>0.75010413629734396</c:v>
                </c:pt>
                <c:pt idx="4538">
                  <c:v>0.75014187390907106</c:v>
                </c:pt>
                <c:pt idx="4539">
                  <c:v>0.75019634997761397</c:v>
                </c:pt>
                <c:pt idx="4540">
                  <c:v>0.75026178212698003</c:v>
                </c:pt>
                <c:pt idx="4541">
                  <c:v>0.75032417092056203</c:v>
                </c:pt>
                <c:pt idx="4542">
                  <c:v>0.75035978812300697</c:v>
                </c:pt>
                <c:pt idx="4543">
                  <c:v>0.75038046772886502</c:v>
                </c:pt>
                <c:pt idx="4544">
                  <c:v>0.75041930503742704</c:v>
                </c:pt>
                <c:pt idx="4545">
                  <c:v>0.75043821931107801</c:v>
                </c:pt>
                <c:pt idx="4546">
                  <c:v>0.75048941394509194</c:v>
                </c:pt>
                <c:pt idx="4547">
                  <c:v>0.75052951220523201</c:v>
                </c:pt>
                <c:pt idx="4548">
                  <c:v>0.75056633199127198</c:v>
                </c:pt>
                <c:pt idx="4549">
                  <c:v>0.75060718682235694</c:v>
                </c:pt>
                <c:pt idx="4550">
                  <c:v>0.75065533060090894</c:v>
                </c:pt>
                <c:pt idx="4551">
                  <c:v>0.75068965305547397</c:v>
                </c:pt>
                <c:pt idx="4552">
                  <c:v>0.75076567776755199</c:v>
                </c:pt>
                <c:pt idx="4553">
                  <c:v>0.75083318342739302</c:v>
                </c:pt>
                <c:pt idx="4554">
                  <c:v>0.75092442734124598</c:v>
                </c:pt>
                <c:pt idx="4555">
                  <c:v>0.751006202224617</c:v>
                </c:pt>
                <c:pt idx="4556">
                  <c:v>0.75102743081646994</c:v>
                </c:pt>
                <c:pt idx="4557">
                  <c:v>0.75104233464596604</c:v>
                </c:pt>
                <c:pt idx="4558">
                  <c:v>0.75106186075245196</c:v>
                </c:pt>
                <c:pt idx="4559">
                  <c:v>0.75110054799147197</c:v>
                </c:pt>
                <c:pt idx="4560">
                  <c:v>0.75114689968350601</c:v>
                </c:pt>
                <c:pt idx="4561">
                  <c:v>0.75116314102441506</c:v>
                </c:pt>
                <c:pt idx="4562">
                  <c:v>0.75118230215694903</c:v>
                </c:pt>
                <c:pt idx="4563">
                  <c:v>0.75121259499505</c:v>
                </c:pt>
                <c:pt idx="4564">
                  <c:v>0.75122737644014703</c:v>
                </c:pt>
                <c:pt idx="4565">
                  <c:v>0.75124836244244597</c:v>
                </c:pt>
                <c:pt idx="4566">
                  <c:v>0.75127226823636906</c:v>
                </c:pt>
                <c:pt idx="4567">
                  <c:v>0.75130383848330506</c:v>
                </c:pt>
                <c:pt idx="4568">
                  <c:v>0.75133686862605298</c:v>
                </c:pt>
                <c:pt idx="4569">
                  <c:v>0.75134986222880307</c:v>
                </c:pt>
                <c:pt idx="4570">
                  <c:v>0.75136612327939101</c:v>
                </c:pt>
                <c:pt idx="4571">
                  <c:v>0.75139256300286394</c:v>
                </c:pt>
                <c:pt idx="4572">
                  <c:v>0.75164761276324099</c:v>
                </c:pt>
                <c:pt idx="4573">
                  <c:v>0.75168668706720898</c:v>
                </c:pt>
                <c:pt idx="4574">
                  <c:v>0.75171200721618003</c:v>
                </c:pt>
                <c:pt idx="4575">
                  <c:v>0.751727011748903</c:v>
                </c:pt>
                <c:pt idx="4576">
                  <c:v>0.75177014978048295</c:v>
                </c:pt>
                <c:pt idx="4577">
                  <c:v>0.751817664134107</c:v>
                </c:pt>
                <c:pt idx="4578">
                  <c:v>0.75183860796103297</c:v>
                </c:pt>
                <c:pt idx="4579">
                  <c:v>0.75187330594295598</c:v>
                </c:pt>
                <c:pt idx="4580">
                  <c:v>0.75194457747339305</c:v>
                </c:pt>
                <c:pt idx="4581">
                  <c:v>0.75198677772167699</c:v>
                </c:pt>
                <c:pt idx="4582">
                  <c:v>0.75202438684909001</c:v>
                </c:pt>
                <c:pt idx="4583">
                  <c:v>0.75203715625034007</c:v>
                </c:pt>
                <c:pt idx="4584">
                  <c:v>0.75205259232702404</c:v>
                </c:pt>
                <c:pt idx="4585">
                  <c:v>0.75211232323245403</c:v>
                </c:pt>
                <c:pt idx="4586">
                  <c:v>0.75213156240049495</c:v>
                </c:pt>
                <c:pt idx="4587">
                  <c:v>0.75216109228632599</c:v>
                </c:pt>
                <c:pt idx="4588">
                  <c:v>0.75221545412160506</c:v>
                </c:pt>
                <c:pt idx="4589">
                  <c:v>0.75226399946421996</c:v>
                </c:pt>
                <c:pt idx="4590">
                  <c:v>0.75229330563879404</c:v>
                </c:pt>
                <c:pt idx="4591">
                  <c:v>0.75233866612412004</c:v>
                </c:pt>
                <c:pt idx="4592">
                  <c:v>0.75241635417839103</c:v>
                </c:pt>
                <c:pt idx="4593">
                  <c:v>0.75255639482180703</c:v>
                </c:pt>
                <c:pt idx="4594">
                  <c:v>0.75260258805931701</c:v>
                </c:pt>
                <c:pt idx="4595">
                  <c:v>0.75265378216707302</c:v>
                </c:pt>
                <c:pt idx="4596">
                  <c:v>0.75269126356739402</c:v>
                </c:pt>
                <c:pt idx="4597">
                  <c:v>0.75273209696286503</c:v>
                </c:pt>
                <c:pt idx="4598">
                  <c:v>0.75278908088042606</c:v>
                </c:pt>
                <c:pt idx="4599">
                  <c:v>0.75283174263688901</c:v>
                </c:pt>
                <c:pt idx="4600">
                  <c:v>0.75286678622255498</c:v>
                </c:pt>
                <c:pt idx="4601">
                  <c:v>0.75289268800326503</c:v>
                </c:pt>
                <c:pt idx="4602">
                  <c:v>0.75293382612556803</c:v>
                </c:pt>
                <c:pt idx="4603">
                  <c:v>0.7529551570038</c:v>
                </c:pt>
                <c:pt idx="4604">
                  <c:v>0.75301427400918397</c:v>
                </c:pt>
                <c:pt idx="4605">
                  <c:v>0.75304931759485005</c:v>
                </c:pt>
                <c:pt idx="4606">
                  <c:v>0.75310694803804501</c:v>
                </c:pt>
                <c:pt idx="4607">
                  <c:v>0.75269019498865397</c:v>
                </c:pt>
                <c:pt idx="4608">
                  <c:v>0.75264477051861201</c:v>
                </c:pt>
                <c:pt idx="4609">
                  <c:v>0.75284919961650998</c:v>
                </c:pt>
                <c:pt idx="4610">
                  <c:v>0.75288590028012803</c:v>
                </c:pt>
                <c:pt idx="4611">
                  <c:v>0.75296952647629001</c:v>
                </c:pt>
                <c:pt idx="4612">
                  <c:v>0.75314556176535596</c:v>
                </c:pt>
                <c:pt idx="4613">
                  <c:v>0.75332482705972503</c:v>
                </c:pt>
                <c:pt idx="4614">
                  <c:v>0.75333982421315804</c:v>
                </c:pt>
                <c:pt idx="4615">
                  <c:v>0.75340353228061996</c:v>
                </c:pt>
                <c:pt idx="4616">
                  <c:v>0.75342918464406594</c:v>
                </c:pt>
                <c:pt idx="4617">
                  <c:v>0.75348218073558304</c:v>
                </c:pt>
                <c:pt idx="4618">
                  <c:v>0.75350388048766603</c:v>
                </c:pt>
                <c:pt idx="4619">
                  <c:v>0.75355180857922399</c:v>
                </c:pt>
                <c:pt idx="4620">
                  <c:v>0.75363045703418796</c:v>
                </c:pt>
                <c:pt idx="4621">
                  <c:v>0.75365392249782304</c:v>
                </c:pt>
                <c:pt idx="4622">
                  <c:v>0.75366972596506598</c:v>
                </c:pt>
                <c:pt idx="4623">
                  <c:v>0.753692807344855</c:v>
                </c:pt>
                <c:pt idx="4624">
                  <c:v>0.75373709864120697</c:v>
                </c:pt>
                <c:pt idx="4625">
                  <c:v>0.75378513286401194</c:v>
                </c:pt>
                <c:pt idx="4626">
                  <c:v>0.75381341275276204</c:v>
                </c:pt>
                <c:pt idx="4627">
                  <c:v>0.75383316708681603</c:v>
                </c:pt>
                <c:pt idx="4628">
                  <c:v>0.75384626732939897</c:v>
                </c:pt>
                <c:pt idx="4629">
                  <c:v>0.75389554919435398</c:v>
                </c:pt>
                <c:pt idx="4630">
                  <c:v>0.75391696854540402</c:v>
                </c:pt>
                <c:pt idx="4631">
                  <c:v>0.75396546239946693</c:v>
                </c:pt>
                <c:pt idx="4632">
                  <c:v>0.75402966934590698</c:v>
                </c:pt>
                <c:pt idx="4633">
                  <c:v>0.75405513539217406</c:v>
                </c:pt>
                <c:pt idx="4634">
                  <c:v>0.75407420042378004</c:v>
                </c:pt>
                <c:pt idx="4635">
                  <c:v>0.75415890193143598</c:v>
                </c:pt>
                <c:pt idx="4636">
                  <c:v>0.75423268829635304</c:v>
                </c:pt>
                <c:pt idx="4637">
                  <c:v>0.75431040411265604</c:v>
                </c:pt>
                <c:pt idx="4638">
                  <c:v>0.754333544215263</c:v>
                </c:pt>
                <c:pt idx="4639">
                  <c:v>0.75446889198522804</c:v>
                </c:pt>
                <c:pt idx="4640">
                  <c:v>0.75451352099060098</c:v>
                </c:pt>
                <c:pt idx="4641">
                  <c:v>0.75455184707004597</c:v>
                </c:pt>
                <c:pt idx="4642">
                  <c:v>0.75463916821195898</c:v>
                </c:pt>
                <c:pt idx="4643">
                  <c:v>0.75469418053136406</c:v>
                </c:pt>
                <c:pt idx="4644">
                  <c:v>0.75473915091944899</c:v>
                </c:pt>
                <c:pt idx="4645">
                  <c:v>0.75476936430906494</c:v>
                </c:pt>
                <c:pt idx="4646">
                  <c:v>0.75445105600187801</c:v>
                </c:pt>
                <c:pt idx="4647">
                  <c:v>0.75437268250490297</c:v>
                </c:pt>
                <c:pt idx="4648">
                  <c:v>0.75458612161668503</c:v>
                </c:pt>
                <c:pt idx="4649">
                  <c:v>0.75467989943279101</c:v>
                </c:pt>
                <c:pt idx="4650">
                  <c:v>0.75487208606826806</c:v>
                </c:pt>
                <c:pt idx="4651">
                  <c:v>0.75496380800061402</c:v>
                </c:pt>
                <c:pt idx="4652">
                  <c:v>0.75499975081832504</c:v>
                </c:pt>
                <c:pt idx="4653">
                  <c:v>0.75503686215104804</c:v>
                </c:pt>
                <c:pt idx="4654">
                  <c:v>0.75507381480633495</c:v>
                </c:pt>
                <c:pt idx="4655">
                  <c:v>0.75512364462179804</c:v>
                </c:pt>
                <c:pt idx="4656">
                  <c:v>0.75516884543800999</c:v>
                </c:pt>
                <c:pt idx="4657">
                  <c:v>0.75521771271955296</c:v>
                </c:pt>
                <c:pt idx="4658">
                  <c:v>0.75523803559710101</c:v>
                </c:pt>
                <c:pt idx="4659">
                  <c:v>0.75525754636611997</c:v>
                </c:pt>
                <c:pt idx="4660">
                  <c:v>0.755283767845502</c:v>
                </c:pt>
                <c:pt idx="4661">
                  <c:v>0.75531048641454102</c:v>
                </c:pt>
                <c:pt idx="4662">
                  <c:v>0.75534391569394199</c:v>
                </c:pt>
                <c:pt idx="4663">
                  <c:v>0.75536330219054704</c:v>
                </c:pt>
                <c:pt idx="4664">
                  <c:v>0.75538790812854595</c:v>
                </c:pt>
                <c:pt idx="4665">
                  <c:v>0.75539847128374693</c:v>
                </c:pt>
                <c:pt idx="4666">
                  <c:v>0.75541288688378705</c:v>
                </c:pt>
                <c:pt idx="4667">
                  <c:v>0.75542233934785796</c:v>
                </c:pt>
                <c:pt idx="4668">
                  <c:v>0.75558457066222995</c:v>
                </c:pt>
                <c:pt idx="4669">
                  <c:v>0.75564443764309397</c:v>
                </c:pt>
                <c:pt idx="4670">
                  <c:v>0.75570931544967401</c:v>
                </c:pt>
                <c:pt idx="4671">
                  <c:v>0.755836833897091</c:v>
                </c:pt>
                <c:pt idx="4672">
                  <c:v>0.75586184400188405</c:v>
                </c:pt>
                <c:pt idx="4673">
                  <c:v>0.75593929608817201</c:v>
                </c:pt>
                <c:pt idx="4674">
                  <c:v>0.75599254063288301</c:v>
                </c:pt>
                <c:pt idx="4675">
                  <c:v>0.75608381699524396</c:v>
                </c:pt>
                <c:pt idx="4676">
                  <c:v>0.75618314715428403</c:v>
                </c:pt>
                <c:pt idx="4677">
                  <c:v>0.75628024014758</c:v>
                </c:pt>
                <c:pt idx="4678">
                  <c:v>0.75638762410329896</c:v>
                </c:pt>
                <c:pt idx="4679">
                  <c:v>0.75590262162660493</c:v>
                </c:pt>
                <c:pt idx="4680">
                  <c:v>0.75587206109994598</c:v>
                </c:pt>
                <c:pt idx="4681">
                  <c:v>0.75596773763553493</c:v>
                </c:pt>
                <c:pt idx="4682">
                  <c:v>0.75631754647551397</c:v>
                </c:pt>
                <c:pt idx="4683">
                  <c:v>0.75646851660645298</c:v>
                </c:pt>
                <c:pt idx="4684">
                  <c:v>0.75654459676750097</c:v>
                </c:pt>
                <c:pt idx="4685">
                  <c:v>0.756575430654023</c:v>
                </c:pt>
                <c:pt idx="4686">
                  <c:v>0.75658712626615199</c:v>
                </c:pt>
                <c:pt idx="4687">
                  <c:v>0.75661112505467598</c:v>
                </c:pt>
                <c:pt idx="4688">
                  <c:v>0.75663649086280005</c:v>
                </c:pt>
                <c:pt idx="4689">
                  <c:v>0.756645148653597</c:v>
                </c:pt>
                <c:pt idx="4690">
                  <c:v>0.75668874138971398</c:v>
                </c:pt>
                <c:pt idx="4691">
                  <c:v>0.75673005575983099</c:v>
                </c:pt>
                <c:pt idx="4692">
                  <c:v>0.75674025378349796</c:v>
                </c:pt>
                <c:pt idx="4693">
                  <c:v>0.75675002748022102</c:v>
                </c:pt>
                <c:pt idx="4694">
                  <c:v>0.75679586274761501</c:v>
                </c:pt>
                <c:pt idx="4695">
                  <c:v>0.75681979145338696</c:v>
                </c:pt>
                <c:pt idx="4696">
                  <c:v>0.75686175094449304</c:v>
                </c:pt>
                <c:pt idx="4697">
                  <c:v>0.75689343120283903</c:v>
                </c:pt>
                <c:pt idx="4698">
                  <c:v>0.75691449520439802</c:v>
                </c:pt>
                <c:pt idx="4699">
                  <c:v>0.75693050384558302</c:v>
                </c:pt>
                <c:pt idx="4700">
                  <c:v>0.75695885867963897</c:v>
                </c:pt>
                <c:pt idx="4701">
                  <c:v>0.75704739186532199</c:v>
                </c:pt>
                <c:pt idx="4702">
                  <c:v>0.75717815950470002</c:v>
                </c:pt>
                <c:pt idx="4703">
                  <c:v>0.75727304045739197</c:v>
                </c:pt>
                <c:pt idx="4704">
                  <c:v>0.757341086393161</c:v>
                </c:pt>
                <c:pt idx="4705">
                  <c:v>0.75743021698508306</c:v>
                </c:pt>
                <c:pt idx="4706">
                  <c:v>0.75751168042931294</c:v>
                </c:pt>
                <c:pt idx="4707">
                  <c:v>0.75757110082392898</c:v>
                </c:pt>
                <c:pt idx="4708">
                  <c:v>0.75768371205565899</c:v>
                </c:pt>
                <c:pt idx="4709">
                  <c:v>0.75779105212334996</c:v>
                </c:pt>
                <c:pt idx="4710">
                  <c:v>0.75783945099315797</c:v>
                </c:pt>
                <c:pt idx="4711">
                  <c:v>0.75793241515892595</c:v>
                </c:pt>
                <c:pt idx="4712">
                  <c:v>0.75791556430493401</c:v>
                </c:pt>
                <c:pt idx="4713">
                  <c:v>0.75758296169998496</c:v>
                </c:pt>
                <c:pt idx="4714">
                  <c:v>0.75736949526541097</c:v>
                </c:pt>
                <c:pt idx="4715">
                  <c:v>0.75744536536580898</c:v>
                </c:pt>
                <c:pt idx="4716">
                  <c:v>0.75755559335028</c:v>
                </c:pt>
                <c:pt idx="4717">
                  <c:v>0.75767004367247504</c:v>
                </c:pt>
                <c:pt idx="4718">
                  <c:v>0.75788405647007595</c:v>
                </c:pt>
                <c:pt idx="4719">
                  <c:v>0.75799664581142201</c:v>
                </c:pt>
                <c:pt idx="4720">
                  <c:v>0.75808138037219897</c:v>
                </c:pt>
                <c:pt idx="4721">
                  <c:v>0.75810599216839702</c:v>
                </c:pt>
                <c:pt idx="4722">
                  <c:v>0.75814671350392604</c:v>
                </c:pt>
                <c:pt idx="4723">
                  <c:v>0.75817154904372597</c:v>
                </c:pt>
                <c:pt idx="4724">
                  <c:v>0.75820085945556304</c:v>
                </c:pt>
                <c:pt idx="4725">
                  <c:v>0.75824588855997599</c:v>
                </c:pt>
                <c:pt idx="4726">
                  <c:v>0.75826720841587003</c:v>
                </c:pt>
                <c:pt idx="4727">
                  <c:v>0.75828960402464807</c:v>
                </c:pt>
                <c:pt idx="4728">
                  <c:v>0.75830310071603102</c:v>
                </c:pt>
                <c:pt idx="4729">
                  <c:v>0.75833469187278402</c:v>
                </c:pt>
                <c:pt idx="4730">
                  <c:v>0.75834789193358698</c:v>
                </c:pt>
                <c:pt idx="4731">
                  <c:v>0.75836717292127698</c:v>
                </c:pt>
                <c:pt idx="4732">
                  <c:v>0.75839461124991203</c:v>
                </c:pt>
                <c:pt idx="4733">
                  <c:v>0.75841255739999203</c:v>
                </c:pt>
                <c:pt idx="4734">
                  <c:v>0.758427975323681</c:v>
                </c:pt>
                <c:pt idx="4735">
                  <c:v>0.75846257144406903</c:v>
                </c:pt>
                <c:pt idx="4736">
                  <c:v>0.75850460411369902</c:v>
                </c:pt>
                <c:pt idx="4737">
                  <c:v>0.75855877773727298</c:v>
                </c:pt>
                <c:pt idx="4738">
                  <c:v>0.75857532211337997</c:v>
                </c:pt>
                <c:pt idx="4739">
                  <c:v>0.75859198058863297</c:v>
                </c:pt>
                <c:pt idx="4740">
                  <c:v>0.75862438474597393</c:v>
                </c:pt>
                <c:pt idx="4741">
                  <c:v>0.75864617768277598</c:v>
                </c:pt>
                <c:pt idx="4742">
                  <c:v>0.75867253458540196</c:v>
                </c:pt>
                <c:pt idx="4743">
                  <c:v>0.75868862256492697</c:v>
                </c:pt>
                <c:pt idx="4744">
                  <c:v>0.758701886146817</c:v>
                </c:pt>
                <c:pt idx="4745">
                  <c:v>0.75871452307096998</c:v>
                </c:pt>
                <c:pt idx="4746">
                  <c:v>0.75874156456846897</c:v>
                </c:pt>
                <c:pt idx="4747">
                  <c:v>0.75875514236679198</c:v>
                </c:pt>
                <c:pt idx="4748">
                  <c:v>0.75877305593264499</c:v>
                </c:pt>
                <c:pt idx="4749">
                  <c:v>0.758783553054037</c:v>
                </c:pt>
                <c:pt idx="4750">
                  <c:v>0.75951085529741302</c:v>
                </c:pt>
                <c:pt idx="4751">
                  <c:v>0.75952358904078898</c:v>
                </c:pt>
                <c:pt idx="4752">
                  <c:v>0.75953797175812798</c:v>
                </c:pt>
                <c:pt idx="4753">
                  <c:v>0.75956374585191</c:v>
                </c:pt>
                <c:pt idx="4754">
                  <c:v>0.75962000320635004</c:v>
                </c:pt>
                <c:pt idx="4755">
                  <c:v>0.75965040191717004</c:v>
                </c:pt>
                <c:pt idx="4756">
                  <c:v>0.75968553808941697</c:v>
                </c:pt>
                <c:pt idx="4757">
                  <c:v>0.75971751595404602</c:v>
                </c:pt>
                <c:pt idx="4758">
                  <c:v>0.75974487707282901</c:v>
                </c:pt>
                <c:pt idx="4759">
                  <c:v>0.75976669637998206</c:v>
                </c:pt>
                <c:pt idx="4760">
                  <c:v>0.75979551209540797</c:v>
                </c:pt>
                <c:pt idx="4761">
                  <c:v>0.75982361631168804</c:v>
                </c:pt>
                <c:pt idx="4762">
                  <c:v>0.75983760912823195</c:v>
                </c:pt>
                <c:pt idx="4763">
                  <c:v>0.75986120718325201</c:v>
                </c:pt>
                <c:pt idx="4764">
                  <c:v>0.75989227597930797</c:v>
                </c:pt>
                <c:pt idx="4765">
                  <c:v>0.75989915380438899</c:v>
                </c:pt>
                <c:pt idx="4766">
                  <c:v>0.75990951633875903</c:v>
                </c:pt>
                <c:pt idx="4767">
                  <c:v>0.75993412975208097</c:v>
                </c:pt>
                <c:pt idx="4768">
                  <c:v>0.75995742883756601</c:v>
                </c:pt>
                <c:pt idx="4769">
                  <c:v>0.75998040296912506</c:v>
                </c:pt>
                <c:pt idx="4770">
                  <c:v>0.76000169357164804</c:v>
                </c:pt>
                <c:pt idx="4771">
                  <c:v>0.76001412334537599</c:v>
                </c:pt>
                <c:pt idx="4772">
                  <c:v>0.760036029283232</c:v>
                </c:pt>
                <c:pt idx="4773">
                  <c:v>0.76005731988575498</c:v>
                </c:pt>
                <c:pt idx="4774">
                  <c:v>0.76007967080382599</c:v>
                </c:pt>
                <c:pt idx="4775">
                  <c:v>0.76010617751119802</c:v>
                </c:pt>
                <c:pt idx="4776">
                  <c:v>0.76013423680238501</c:v>
                </c:pt>
                <c:pt idx="4777">
                  <c:v>0.76016045008757205</c:v>
                </c:pt>
                <c:pt idx="4778">
                  <c:v>0.76017632573916405</c:v>
                </c:pt>
                <c:pt idx="4779">
                  <c:v>0.76035279947155998</c:v>
                </c:pt>
                <c:pt idx="4780">
                  <c:v>0.76046053613576903</c:v>
                </c:pt>
                <c:pt idx="4781">
                  <c:v>0.76066297012407202</c:v>
                </c:pt>
                <c:pt idx="4782">
                  <c:v>0.76104216842443906</c:v>
                </c:pt>
                <c:pt idx="4783">
                  <c:v>0.76107925433274803</c:v>
                </c:pt>
                <c:pt idx="4784">
                  <c:v>0.76109182436892697</c:v>
                </c:pt>
                <c:pt idx="4785">
                  <c:v>0.76113445833974702</c:v>
                </c:pt>
                <c:pt idx="4786">
                  <c:v>0.76116604743969796</c:v>
                </c:pt>
                <c:pt idx="4787">
                  <c:v>0.76119287903934096</c:v>
                </c:pt>
                <c:pt idx="4788">
                  <c:v>0.76122053729513106</c:v>
                </c:pt>
                <c:pt idx="4789">
                  <c:v>0.76124365847057707</c:v>
                </c:pt>
                <c:pt idx="4790">
                  <c:v>0.76126415453440099</c:v>
                </c:pt>
                <c:pt idx="4791">
                  <c:v>0.76128988873985504</c:v>
                </c:pt>
                <c:pt idx="4792">
                  <c:v>0.76131084463118803</c:v>
                </c:pt>
                <c:pt idx="4793">
                  <c:v>0.76133069101745399</c:v>
                </c:pt>
                <c:pt idx="4794">
                  <c:v>0.76138144964963295</c:v>
                </c:pt>
                <c:pt idx="4795">
                  <c:v>0.761480584552085</c:v>
                </c:pt>
                <c:pt idx="4796">
                  <c:v>0.76155357398575696</c:v>
                </c:pt>
                <c:pt idx="4797">
                  <c:v>0.76164998540187701</c:v>
                </c:pt>
                <c:pt idx="4798">
                  <c:v>0.76168775153924906</c:v>
                </c:pt>
                <c:pt idx="4799">
                  <c:v>0.761803590030949</c:v>
                </c:pt>
                <c:pt idx="4800">
                  <c:v>0.76193540676937299</c:v>
                </c:pt>
                <c:pt idx="4801">
                  <c:v>0.76205632956247293</c:v>
                </c:pt>
                <c:pt idx="4802">
                  <c:v>0.76217779705283895</c:v>
                </c:pt>
                <c:pt idx="4803">
                  <c:v>0.76229763045140597</c:v>
                </c:pt>
                <c:pt idx="4804">
                  <c:v>0.76240166762925299</c:v>
                </c:pt>
                <c:pt idx="4805">
                  <c:v>0.76245886084220604</c:v>
                </c:pt>
                <c:pt idx="4806">
                  <c:v>0.76168199265582304</c:v>
                </c:pt>
                <c:pt idx="4807">
                  <c:v>0.76186302371042403</c:v>
                </c:pt>
                <c:pt idx="4808">
                  <c:v>0.76199258491822297</c:v>
                </c:pt>
                <c:pt idx="4809">
                  <c:v>0.76219531010218899</c:v>
                </c:pt>
                <c:pt idx="4810">
                  <c:v>0.76245595676728795</c:v>
                </c:pt>
                <c:pt idx="4811">
                  <c:v>0.76253454429101397</c:v>
                </c:pt>
                <c:pt idx="4812">
                  <c:v>0.76254399173282605</c:v>
                </c:pt>
                <c:pt idx="4813">
                  <c:v>0.76257440086278305</c:v>
                </c:pt>
                <c:pt idx="4814">
                  <c:v>0.76259081239233595</c:v>
                </c:pt>
                <c:pt idx="4815">
                  <c:v>0.76262389595190894</c:v>
                </c:pt>
                <c:pt idx="4816">
                  <c:v>0.76266384244282204</c:v>
                </c:pt>
                <c:pt idx="4817">
                  <c:v>0.76267535862964198</c:v>
                </c:pt>
                <c:pt idx="4818">
                  <c:v>0.76267998388718294</c:v>
                </c:pt>
                <c:pt idx="4819">
                  <c:v>0.76269433578925994</c:v>
                </c:pt>
                <c:pt idx="4820">
                  <c:v>0.76271637378107404</c:v>
                </c:pt>
                <c:pt idx="4821">
                  <c:v>0.76273263020096205</c:v>
                </c:pt>
                <c:pt idx="4822">
                  <c:v>0.76274310504892306</c:v>
                </c:pt>
                <c:pt idx="4823">
                  <c:v>0.76275049718625099</c:v>
                </c:pt>
                <c:pt idx="4824">
                  <c:v>0.76274281288471901</c:v>
                </c:pt>
                <c:pt idx="4825">
                  <c:v>0.76273518751942304</c:v>
                </c:pt>
                <c:pt idx="4826">
                  <c:v>0.76272943505086699</c:v>
                </c:pt>
                <c:pt idx="4827">
                  <c:v>0.76272015975273</c:v>
                </c:pt>
                <c:pt idx="4828">
                  <c:v>0.76271012637734104</c:v>
                </c:pt>
                <c:pt idx="4829">
                  <c:v>0.76270410635210806</c:v>
                </c:pt>
                <c:pt idx="4830">
                  <c:v>0.76269581209511994</c:v>
                </c:pt>
                <c:pt idx="4831">
                  <c:v>0.76268956910598895</c:v>
                </c:pt>
                <c:pt idx="4832">
                  <c:v>0.76268261263238601</c:v>
                </c:pt>
                <c:pt idx="4833">
                  <c:v>0.76267619127213804</c:v>
                </c:pt>
                <c:pt idx="4834">
                  <c:v>0.76267048339636101</c:v>
                </c:pt>
                <c:pt idx="4835">
                  <c:v>0.76266168920258604</c:v>
                </c:pt>
                <c:pt idx="4836">
                  <c:v>0.76265723934084795</c:v>
                </c:pt>
                <c:pt idx="4837">
                  <c:v>0.76276455881793603</c:v>
                </c:pt>
                <c:pt idx="4838">
                  <c:v>0.76325297820923899</c:v>
                </c:pt>
                <c:pt idx="4839">
                  <c:v>0.76398354450040795</c:v>
                </c:pt>
                <c:pt idx="4840">
                  <c:v>0.76398011625713902</c:v>
                </c:pt>
                <c:pt idx="4841">
                  <c:v>0.76397678870626695</c:v>
                </c:pt>
                <c:pt idx="4842">
                  <c:v>0.76397393294470595</c:v>
                </c:pt>
                <c:pt idx="4843">
                  <c:v>0.76398464367701802</c:v>
                </c:pt>
                <c:pt idx="4844">
                  <c:v>0.76399736521397799</c:v>
                </c:pt>
                <c:pt idx="4845">
                  <c:v>0.76400936496160599</c:v>
                </c:pt>
                <c:pt idx="4846">
                  <c:v>0.76402560522155505</c:v>
                </c:pt>
                <c:pt idx="4847">
                  <c:v>0.76404635666482301</c:v>
                </c:pt>
                <c:pt idx="4848">
                  <c:v>0.76406007383171204</c:v>
                </c:pt>
                <c:pt idx="4849">
                  <c:v>0.76406754946269606</c:v>
                </c:pt>
                <c:pt idx="4850">
                  <c:v>0.76408248411882695</c:v>
                </c:pt>
                <c:pt idx="4851">
                  <c:v>0.76409123530329703</c:v>
                </c:pt>
                <c:pt idx="4852">
                  <c:v>0.76409930525783898</c:v>
                </c:pt>
                <c:pt idx="4853">
                  <c:v>0.76411319186792603</c:v>
                </c:pt>
                <c:pt idx="4854">
                  <c:v>0.76412895091514699</c:v>
                </c:pt>
                <c:pt idx="4855">
                  <c:v>0.76413946559887702</c:v>
                </c:pt>
                <c:pt idx="4856">
                  <c:v>0.76414384370670296</c:v>
                </c:pt>
                <c:pt idx="4857">
                  <c:v>0.76415663599050498</c:v>
                </c:pt>
                <c:pt idx="4858">
                  <c:v>0.76416429767919902</c:v>
                </c:pt>
                <c:pt idx="4859">
                  <c:v>0.76417982628039294</c:v>
                </c:pt>
                <c:pt idx="4860">
                  <c:v>0.764185291450864</c:v>
                </c:pt>
                <c:pt idx="4861">
                  <c:v>0.76420595811147496</c:v>
                </c:pt>
                <c:pt idx="4862">
                  <c:v>0.76421751905245205</c:v>
                </c:pt>
                <c:pt idx="4863">
                  <c:v>0.76422381258245098</c:v>
                </c:pt>
                <c:pt idx="4864">
                  <c:v>0.76423140586321003</c:v>
                </c:pt>
                <c:pt idx="4865">
                  <c:v>0.76423975163125302</c:v>
                </c:pt>
                <c:pt idx="4866">
                  <c:v>0.76424611356918604</c:v>
                </c:pt>
                <c:pt idx="4867">
                  <c:v>0.76425890585298895</c:v>
                </c:pt>
                <c:pt idx="4868">
                  <c:v>0.76427313470342106</c:v>
                </c:pt>
                <c:pt idx="4869">
                  <c:v>0.76428599539515796</c:v>
                </c:pt>
                <c:pt idx="4870">
                  <c:v>0.76450490324168596</c:v>
                </c:pt>
                <c:pt idx="4871">
                  <c:v>0.76485736750083499</c:v>
                </c:pt>
                <c:pt idx="4872">
                  <c:v>0.76508665422056799</c:v>
                </c:pt>
                <c:pt idx="4873">
                  <c:v>0.76535638838371001</c:v>
                </c:pt>
                <c:pt idx="4874">
                  <c:v>0.76538774220544303</c:v>
                </c:pt>
                <c:pt idx="4875">
                  <c:v>0.76539668741639799</c:v>
                </c:pt>
                <c:pt idx="4876">
                  <c:v>0.76540916910610202</c:v>
                </c:pt>
                <c:pt idx="4877">
                  <c:v>0.76543219088933401</c:v>
                </c:pt>
                <c:pt idx="4878">
                  <c:v>0.76544302570455602</c:v>
                </c:pt>
                <c:pt idx="4879">
                  <c:v>0.76544823818945806</c:v>
                </c:pt>
                <c:pt idx="4880">
                  <c:v>0.76546271872660698</c:v>
                </c:pt>
                <c:pt idx="4881">
                  <c:v>0.76547278067162394</c:v>
                </c:pt>
                <c:pt idx="4882">
                  <c:v>0.76548083183836801</c:v>
                </c:pt>
                <c:pt idx="4883">
                  <c:v>0.76549347120756295</c:v>
                </c:pt>
                <c:pt idx="4884">
                  <c:v>0.76549804924679898</c:v>
                </c:pt>
                <c:pt idx="4885">
                  <c:v>0.76550671608861098</c:v>
                </c:pt>
                <c:pt idx="4886">
                  <c:v>0.76552419401145999</c:v>
                </c:pt>
                <c:pt idx="4887">
                  <c:v>0.76556186751792199</c:v>
                </c:pt>
                <c:pt idx="4888">
                  <c:v>0.76558414834736499</c:v>
                </c:pt>
                <c:pt idx="4889">
                  <c:v>0.76562215017258506</c:v>
                </c:pt>
                <c:pt idx="4890">
                  <c:v>0.76566402597027894</c:v>
                </c:pt>
                <c:pt idx="4891">
                  <c:v>0.76569409537567101</c:v>
                </c:pt>
                <c:pt idx="4892">
                  <c:v>0.76572545610522103</c:v>
                </c:pt>
                <c:pt idx="4893">
                  <c:v>0.76575109811350095</c:v>
                </c:pt>
                <c:pt idx="4894">
                  <c:v>0.76577120587538894</c:v>
                </c:pt>
                <c:pt idx="4895">
                  <c:v>0.76579094468751796</c:v>
                </c:pt>
                <c:pt idx="4896">
                  <c:v>0.76582617938954201</c:v>
                </c:pt>
                <c:pt idx="4897">
                  <c:v>0.76584831637510697</c:v>
                </c:pt>
                <c:pt idx="4898">
                  <c:v>0.76588262870273205</c:v>
                </c:pt>
                <c:pt idx="4899">
                  <c:v>0.76591675655547797</c:v>
                </c:pt>
                <c:pt idx="4900">
                  <c:v>0.76683264396564499</c:v>
                </c:pt>
                <c:pt idx="4901">
                  <c:v>0.76681691072973401</c:v>
                </c:pt>
                <c:pt idx="4902">
                  <c:v>0.76680212084877097</c:v>
                </c:pt>
                <c:pt idx="4903">
                  <c:v>0.76678554186930503</c:v>
                </c:pt>
                <c:pt idx="4904">
                  <c:v>0.76677325672624697</c:v>
                </c:pt>
                <c:pt idx="4905">
                  <c:v>0.76676085230995494</c:v>
                </c:pt>
                <c:pt idx="4906">
                  <c:v>0.76676749763322993</c:v>
                </c:pt>
                <c:pt idx="4907">
                  <c:v>0.76677454920997901</c:v>
                </c:pt>
                <c:pt idx="4908">
                  <c:v>0.76678179849448702</c:v>
                </c:pt>
                <c:pt idx="4909">
                  <c:v>0.76679866955661502</c:v>
                </c:pt>
                <c:pt idx="4910">
                  <c:v>0.76680967528855004</c:v>
                </c:pt>
                <c:pt idx="4911">
                  <c:v>0.76682066036560104</c:v>
                </c:pt>
                <c:pt idx="4912">
                  <c:v>0.76682260125269996</c:v>
                </c:pt>
                <c:pt idx="4913">
                  <c:v>0.76682737697643599</c:v>
                </c:pt>
                <c:pt idx="4914">
                  <c:v>0.76683068503873097</c:v>
                </c:pt>
                <c:pt idx="4915">
                  <c:v>0.76683331751083905</c:v>
                </c:pt>
                <c:pt idx="4916">
                  <c:v>0.76683793016108104</c:v>
                </c:pt>
                <c:pt idx="4917">
                  <c:v>0.76684060922561603</c:v>
                </c:pt>
                <c:pt idx="4918">
                  <c:v>0.76684750490476605</c:v>
                </c:pt>
                <c:pt idx="4919">
                  <c:v>0.76695089603826894</c:v>
                </c:pt>
                <c:pt idx="4920">
                  <c:v>0.76709025317463198</c:v>
                </c:pt>
                <c:pt idx="4921">
                  <c:v>0.76720851468704199</c:v>
                </c:pt>
                <c:pt idx="4922">
                  <c:v>0.76726654878578804</c:v>
                </c:pt>
                <c:pt idx="4923">
                  <c:v>0.76733626156122503</c:v>
                </c:pt>
                <c:pt idx="4924">
                  <c:v>0.76738313981299999</c:v>
                </c:pt>
                <c:pt idx="4925">
                  <c:v>0.76747568067316296</c:v>
                </c:pt>
                <c:pt idx="4926">
                  <c:v>0.76753632892050194</c:v>
                </c:pt>
                <c:pt idx="4927">
                  <c:v>0.76763357524813103</c:v>
                </c:pt>
                <c:pt idx="4928">
                  <c:v>0.76770624857899405</c:v>
                </c:pt>
                <c:pt idx="4929">
                  <c:v>0.76778415020704105</c:v>
                </c:pt>
                <c:pt idx="4930">
                  <c:v>0.76784322996522403</c:v>
                </c:pt>
                <c:pt idx="4931">
                  <c:v>0.76795877533299906</c:v>
                </c:pt>
                <c:pt idx="4932">
                  <c:v>0.76804085959879398</c:v>
                </c:pt>
                <c:pt idx="4933">
                  <c:v>0.76812503518346198</c:v>
                </c:pt>
                <c:pt idx="4934">
                  <c:v>0.76819248021714004</c:v>
                </c:pt>
                <c:pt idx="4935">
                  <c:v>0.76820744611008196</c:v>
                </c:pt>
                <c:pt idx="4936">
                  <c:v>0.76819135990776</c:v>
                </c:pt>
                <c:pt idx="4937">
                  <c:v>0.76817811972584804</c:v>
                </c:pt>
                <c:pt idx="4938">
                  <c:v>0.76816244405136502</c:v>
                </c:pt>
                <c:pt idx="4939">
                  <c:v>0.76814297756077499</c:v>
                </c:pt>
                <c:pt idx="4940">
                  <c:v>0.76813022260247199</c:v>
                </c:pt>
                <c:pt idx="4941">
                  <c:v>0.76813367207275096</c:v>
                </c:pt>
                <c:pt idx="4942">
                  <c:v>0.76814043960491596</c:v>
                </c:pt>
                <c:pt idx="4943">
                  <c:v>0.76814701002449304</c:v>
                </c:pt>
                <c:pt idx="4944">
                  <c:v>0.76815016382588996</c:v>
                </c:pt>
                <c:pt idx="4945">
                  <c:v>0.76815775266050201</c:v>
                </c:pt>
                <c:pt idx="4946">
                  <c:v>0.76817515142994897</c:v>
                </c:pt>
                <c:pt idx="4947">
                  <c:v>0.76822582460201105</c:v>
                </c:pt>
                <c:pt idx="4948">
                  <c:v>0.76831825857918901</c:v>
                </c:pt>
                <c:pt idx="4949">
                  <c:v>0.76834626887530399</c:v>
                </c:pt>
                <c:pt idx="4950">
                  <c:v>0.76838599256797602</c:v>
                </c:pt>
                <c:pt idx="4951">
                  <c:v>0.76844073996492701</c:v>
                </c:pt>
                <c:pt idx="4952">
                  <c:v>0.76848044485941502</c:v>
                </c:pt>
                <c:pt idx="4953">
                  <c:v>0.76852975818876101</c:v>
                </c:pt>
                <c:pt idx="4954">
                  <c:v>0.76860384263572301</c:v>
                </c:pt>
                <c:pt idx="4955">
                  <c:v>0.76868589819406596</c:v>
                </c:pt>
                <c:pt idx="4956">
                  <c:v>0.76878436486407897</c:v>
                </c:pt>
                <c:pt idx="4957">
                  <c:v>0.76884297597718199</c:v>
                </c:pt>
                <c:pt idx="4958">
                  <c:v>0.768938629313766</c:v>
                </c:pt>
                <c:pt idx="4959">
                  <c:v>0.76897895375958103</c:v>
                </c:pt>
                <c:pt idx="4960">
                  <c:v>0.76904354993101898</c:v>
                </c:pt>
                <c:pt idx="4961">
                  <c:v>0.76910508487497797</c:v>
                </c:pt>
                <c:pt idx="4962">
                  <c:v>0.76921386710089701</c:v>
                </c:pt>
                <c:pt idx="4963">
                  <c:v>0.769259349324665</c:v>
                </c:pt>
                <c:pt idx="4964">
                  <c:v>0.76934046710519899</c:v>
                </c:pt>
                <c:pt idx="4965">
                  <c:v>0.76941267599654206</c:v>
                </c:pt>
                <c:pt idx="4966">
                  <c:v>0.76950410933298197</c:v>
                </c:pt>
                <c:pt idx="4967">
                  <c:v>0.769577256002134</c:v>
                </c:pt>
                <c:pt idx="4968">
                  <c:v>0.76958393992473595</c:v>
                </c:pt>
                <c:pt idx="4969">
                  <c:v>0.76955384512388003</c:v>
                </c:pt>
                <c:pt idx="4970">
                  <c:v>0.76952128974182299</c:v>
                </c:pt>
                <c:pt idx="4971">
                  <c:v>0.76948778798238004</c:v>
                </c:pt>
                <c:pt idx="4972">
                  <c:v>0.76947990761983498</c:v>
                </c:pt>
                <c:pt idx="4973">
                  <c:v>0.76953381398522602</c:v>
                </c:pt>
                <c:pt idx="4974">
                  <c:v>0.76960756318450296</c:v>
                </c:pt>
                <c:pt idx="4975">
                  <c:v>0.76966973739734701</c:v>
                </c:pt>
                <c:pt idx="4976">
                  <c:v>0.76968726523394604</c:v>
                </c:pt>
                <c:pt idx="4977">
                  <c:v>0.76975124874249201</c:v>
                </c:pt>
                <c:pt idx="4978">
                  <c:v>0.76986370751253697</c:v>
                </c:pt>
                <c:pt idx="4979">
                  <c:v>0.76994819317599306</c:v>
                </c:pt>
                <c:pt idx="4980">
                  <c:v>0.76999120405920607</c:v>
                </c:pt>
                <c:pt idx="4981">
                  <c:v>0.77004527488381702</c:v>
                </c:pt>
                <c:pt idx="4982">
                  <c:v>0.77012461842991897</c:v>
                </c:pt>
                <c:pt idx="4983">
                  <c:v>0.77016048260671</c:v>
                </c:pt>
                <c:pt idx="4984">
                  <c:v>0.77022991446104005</c:v>
                </c:pt>
                <c:pt idx="4985">
                  <c:v>0.77026002207929001</c:v>
                </c:pt>
                <c:pt idx="4986">
                  <c:v>0.77032730338945898</c:v>
                </c:pt>
                <c:pt idx="4987">
                  <c:v>0.77037755273884301</c:v>
                </c:pt>
                <c:pt idx="4988">
                  <c:v>0.77044220389175799</c:v>
                </c:pt>
                <c:pt idx="4989">
                  <c:v>0.77048859420151006</c:v>
                </c:pt>
                <c:pt idx="4990">
                  <c:v>0.77054358668790401</c:v>
                </c:pt>
                <c:pt idx="4991">
                  <c:v>0.77058413980636298</c:v>
                </c:pt>
                <c:pt idx="4992">
                  <c:v>0.770645276704645</c:v>
                </c:pt>
                <c:pt idx="4993">
                  <c:v>0.77073406345642104</c:v>
                </c:pt>
                <c:pt idx="4994">
                  <c:v>0.77075403279505594</c:v>
                </c:pt>
                <c:pt idx="4995">
                  <c:v>0.77080042310480801</c:v>
                </c:pt>
                <c:pt idx="4996">
                  <c:v>0.77085572281179604</c:v>
                </c:pt>
                <c:pt idx="4997">
                  <c:v>0.77090057701857595</c:v>
                </c:pt>
                <c:pt idx="4998">
                  <c:v>0.770944202342978</c:v>
                </c:pt>
                <c:pt idx="4999">
                  <c:v>0.77102684468286697</c:v>
                </c:pt>
                <c:pt idx="5000">
                  <c:v>0.77108583103698802</c:v>
                </c:pt>
                <c:pt idx="5001">
                  <c:v>0.77103628738821195</c:v>
                </c:pt>
                <c:pt idx="5002">
                  <c:v>0.77090747315220498</c:v>
                </c:pt>
                <c:pt idx="5003">
                  <c:v>0.77075544239691807</c:v>
                </c:pt>
                <c:pt idx="5004">
                  <c:v>0.77061090084139794</c:v>
                </c:pt>
                <c:pt idx="5005">
                  <c:v>0.770521779364161</c:v>
                </c:pt>
                <c:pt idx="5006">
                  <c:v>0.77040985542087503</c:v>
                </c:pt>
                <c:pt idx="5007">
                  <c:v>0.77048015123469304</c:v>
                </c:pt>
                <c:pt idx="5008">
                  <c:v>0.77055604843790104</c:v>
                </c:pt>
                <c:pt idx="5009">
                  <c:v>0.77060760060148603</c:v>
                </c:pt>
                <c:pt idx="5010">
                  <c:v>0.77068553726463196</c:v>
                </c:pt>
                <c:pt idx="5011">
                  <c:v>0.77075369364063806</c:v>
                </c:pt>
                <c:pt idx="5012">
                  <c:v>0.77081757114102101</c:v>
                </c:pt>
                <c:pt idx="5013">
                  <c:v>0.77087075145234496</c:v>
                </c:pt>
                <c:pt idx="5014">
                  <c:v>0.77091384584255507</c:v>
                </c:pt>
                <c:pt idx="5015">
                  <c:v>0.77099636701529795</c:v>
                </c:pt>
                <c:pt idx="5016">
                  <c:v>0.77103273745809997</c:v>
                </c:pt>
                <c:pt idx="5017">
                  <c:v>0.77107002480282105</c:v>
                </c:pt>
                <c:pt idx="5018">
                  <c:v>0.77110731214754202</c:v>
                </c:pt>
                <c:pt idx="5019">
                  <c:v>0.77113965634230697</c:v>
                </c:pt>
                <c:pt idx="5020">
                  <c:v>0.77141957689563601</c:v>
                </c:pt>
                <c:pt idx="5021">
                  <c:v>0.77156174867693594</c:v>
                </c:pt>
                <c:pt idx="5022">
                  <c:v>0.77176171386526704</c:v>
                </c:pt>
                <c:pt idx="5023">
                  <c:v>0.77192006780053501</c:v>
                </c:pt>
                <c:pt idx="5024">
                  <c:v>0.77209113628535098</c:v>
                </c:pt>
                <c:pt idx="5025">
                  <c:v>0.77221250244011896</c:v>
                </c:pt>
                <c:pt idx="5026">
                  <c:v>0.77231421883649598</c:v>
                </c:pt>
                <c:pt idx="5027">
                  <c:v>0.77256309498574205</c:v>
                </c:pt>
                <c:pt idx="5028">
                  <c:v>0.77247479556452103</c:v>
                </c:pt>
                <c:pt idx="5029">
                  <c:v>0.77237844811911294</c:v>
                </c:pt>
                <c:pt idx="5030">
                  <c:v>0.77230451165376901</c:v>
                </c:pt>
                <c:pt idx="5031">
                  <c:v>0.77216341623240303</c:v>
                </c:pt>
                <c:pt idx="5032">
                  <c:v>0.77210734774618395</c:v>
                </c:pt>
                <c:pt idx="5033">
                  <c:v>0.771991280113144</c:v>
                </c:pt>
                <c:pt idx="5034">
                  <c:v>0.77182929634731801</c:v>
                </c:pt>
                <c:pt idx="5035">
                  <c:v>0.77175368498695296</c:v>
                </c:pt>
                <c:pt idx="5036">
                  <c:v>0.77181558319462096</c:v>
                </c:pt>
                <c:pt idx="5037">
                  <c:v>0.77189439982640495</c:v>
                </c:pt>
                <c:pt idx="5038">
                  <c:v>0.77198280790015206</c:v>
                </c:pt>
                <c:pt idx="5039">
                  <c:v>0.77205953943585803</c:v>
                </c:pt>
                <c:pt idx="5040">
                  <c:v>0.77220049193079399</c:v>
                </c:pt>
                <c:pt idx="5041">
                  <c:v>0.77223927471786202</c:v>
                </c:pt>
                <c:pt idx="5042">
                  <c:v>0.77236521452103002</c:v>
                </c:pt>
                <c:pt idx="5043">
                  <c:v>0.77247090805259799</c:v>
                </c:pt>
                <c:pt idx="5044">
                  <c:v>0.77249181651814502</c:v>
                </c:pt>
                <c:pt idx="5045">
                  <c:v>0.772529134159186</c:v>
                </c:pt>
                <c:pt idx="5046">
                  <c:v>0.77257994967038901</c:v>
                </c:pt>
                <c:pt idx="5047">
                  <c:v>0.77261729583529304</c:v>
                </c:pt>
                <c:pt idx="5048">
                  <c:v>0.77268766796757704</c:v>
                </c:pt>
                <c:pt idx="5049">
                  <c:v>0.77272472094449607</c:v>
                </c:pt>
                <c:pt idx="5050">
                  <c:v>0.77278347637932499</c:v>
                </c:pt>
                <c:pt idx="5051">
                  <c:v>0.77282317599745298</c:v>
                </c:pt>
                <c:pt idx="5052">
                  <c:v>0.77285572968431804</c:v>
                </c:pt>
                <c:pt idx="5053">
                  <c:v>0.77290575120315996</c:v>
                </c:pt>
                <c:pt idx="5054">
                  <c:v>0.77295047943958406</c:v>
                </c:pt>
                <c:pt idx="5055">
                  <c:v>0.77299467834776603</c:v>
                </c:pt>
                <c:pt idx="5056">
                  <c:v>0.77304099456891606</c:v>
                </c:pt>
                <c:pt idx="5057">
                  <c:v>0.77307701674981399</c:v>
                </c:pt>
                <c:pt idx="5058">
                  <c:v>0.77311805634964403</c:v>
                </c:pt>
                <c:pt idx="5059">
                  <c:v>0.77317485222440796</c:v>
                </c:pt>
                <c:pt idx="5060">
                  <c:v>0.77322725099919098</c:v>
                </c:pt>
                <c:pt idx="5061">
                  <c:v>0.77331995652380603</c:v>
                </c:pt>
                <c:pt idx="5062">
                  <c:v>0.77338591302353299</c:v>
                </c:pt>
                <c:pt idx="5063">
                  <c:v>0.773477519273153</c:v>
                </c:pt>
                <c:pt idx="5064">
                  <c:v>0.773519187808272</c:v>
                </c:pt>
                <c:pt idx="5065">
                  <c:v>0.77356399557279398</c:v>
                </c:pt>
                <c:pt idx="5066">
                  <c:v>0.77367745064573701</c:v>
                </c:pt>
                <c:pt idx="5067">
                  <c:v>0.77372998609710497</c:v>
                </c:pt>
                <c:pt idx="5068">
                  <c:v>0.77380986674677399</c:v>
                </c:pt>
                <c:pt idx="5069">
                  <c:v>0.77389451092142303</c:v>
                </c:pt>
                <c:pt idx="5070">
                  <c:v>0.77396011800197106</c:v>
                </c:pt>
                <c:pt idx="5071">
                  <c:v>0.774031811152736</c:v>
                </c:pt>
                <c:pt idx="5072">
                  <c:v>0.77405931311548803</c:v>
                </c:pt>
                <c:pt idx="5073">
                  <c:v>0.77410303418448001</c:v>
                </c:pt>
                <c:pt idx="5074">
                  <c:v>0.77414934090808796</c:v>
                </c:pt>
                <c:pt idx="5075">
                  <c:v>0.77419400221512202</c:v>
                </c:pt>
                <c:pt idx="5076">
                  <c:v>0.77425723322350204</c:v>
                </c:pt>
                <c:pt idx="5077">
                  <c:v>0.77427392244876203</c:v>
                </c:pt>
                <c:pt idx="5078">
                  <c:v>0.77432093435090299</c:v>
                </c:pt>
                <c:pt idx="5079">
                  <c:v>0.77436932543172299</c:v>
                </c:pt>
                <c:pt idx="5080">
                  <c:v>0.77438873509056005</c:v>
                </c:pt>
                <c:pt idx="5081">
                  <c:v>0.774410447590275</c:v>
                </c:pt>
                <c:pt idx="5082">
                  <c:v>0.77443095384000704</c:v>
                </c:pt>
                <c:pt idx="5083">
                  <c:v>0.77444564815799599</c:v>
                </c:pt>
                <c:pt idx="5084">
                  <c:v>0.77446154872597006</c:v>
                </c:pt>
                <c:pt idx="5085">
                  <c:v>0.77448062940753803</c:v>
                </c:pt>
                <c:pt idx="5086">
                  <c:v>0.774514952702543</c:v>
                </c:pt>
                <c:pt idx="5087">
                  <c:v>0.77453458167955902</c:v>
                </c:pt>
                <c:pt idx="5088">
                  <c:v>0.77454083224765902</c:v>
                </c:pt>
                <c:pt idx="5089">
                  <c:v>0.77455936463377895</c:v>
                </c:pt>
                <c:pt idx="5090">
                  <c:v>0.77458316065619504</c:v>
                </c:pt>
                <c:pt idx="5091">
                  <c:v>0.77461079474674199</c:v>
                </c:pt>
                <c:pt idx="5092">
                  <c:v>0.77463753604400598</c:v>
                </c:pt>
                <c:pt idx="5093">
                  <c:v>0.774852756781514</c:v>
                </c:pt>
                <c:pt idx="5094">
                  <c:v>0.77494258771969093</c:v>
                </c:pt>
                <c:pt idx="5095">
                  <c:v>0.77513164787551303</c:v>
                </c:pt>
                <c:pt idx="5096">
                  <c:v>0.77522955402763505</c:v>
                </c:pt>
                <c:pt idx="5097">
                  <c:v>0.77537191182353704</c:v>
                </c:pt>
                <c:pt idx="5098">
                  <c:v>0.77548557298864407</c:v>
                </c:pt>
                <c:pt idx="5099">
                  <c:v>0.77553790213891594</c:v>
                </c:pt>
                <c:pt idx="5100">
                  <c:v>0.77560767433927902</c:v>
                </c:pt>
                <c:pt idx="5101">
                  <c:v>0.77566281688472705</c:v>
                </c:pt>
                <c:pt idx="5102">
                  <c:v>0.77576016035781403</c:v>
                </c:pt>
                <c:pt idx="5103">
                  <c:v>0.775808559797043</c:v>
                </c:pt>
                <c:pt idx="5104">
                  <c:v>0.77560936305969796</c:v>
                </c:pt>
                <c:pt idx="5105">
                  <c:v>0.77535483389531101</c:v>
                </c:pt>
                <c:pt idx="5106">
                  <c:v>0.77502698926509606</c:v>
                </c:pt>
                <c:pt idx="5107">
                  <c:v>0.77489198322374697</c:v>
                </c:pt>
                <c:pt idx="5108">
                  <c:v>0.77507767909419401</c:v>
                </c:pt>
                <c:pt idx="5109">
                  <c:v>0.77523721157510295</c:v>
                </c:pt>
                <c:pt idx="5110">
                  <c:v>0.77537693513156802</c:v>
                </c:pt>
                <c:pt idx="5111">
                  <c:v>0.77552906290235701</c:v>
                </c:pt>
                <c:pt idx="5112">
                  <c:v>0.77563190984598895</c:v>
                </c:pt>
                <c:pt idx="5113">
                  <c:v>0.77572761464075701</c:v>
                </c:pt>
                <c:pt idx="5114">
                  <c:v>0.77582831893973103</c:v>
                </c:pt>
                <c:pt idx="5115">
                  <c:v>0.77592830902381693</c:v>
                </c:pt>
                <c:pt idx="5116">
                  <c:v>0.77595304681186494</c:v>
                </c:pt>
                <c:pt idx="5117">
                  <c:v>0.77597367497410197</c:v>
                </c:pt>
                <c:pt idx="5118">
                  <c:v>0.77598163634790396</c:v>
                </c:pt>
                <c:pt idx="5119">
                  <c:v>0.77599615043444903</c:v>
                </c:pt>
                <c:pt idx="5120">
                  <c:v>0.77603519267922993</c:v>
                </c:pt>
                <c:pt idx="5121">
                  <c:v>0.776047361643185</c:v>
                </c:pt>
                <c:pt idx="5122">
                  <c:v>0.77607948410477801</c:v>
                </c:pt>
                <c:pt idx="5123">
                  <c:v>0.77609361776794894</c:v>
                </c:pt>
                <c:pt idx="5124">
                  <c:v>0.77610339635254399</c:v>
                </c:pt>
                <c:pt idx="5125">
                  <c:v>0.77613367151602597</c:v>
                </c:pt>
                <c:pt idx="5126">
                  <c:v>0.77615337602920698</c:v>
                </c:pt>
                <c:pt idx="5127">
                  <c:v>0.77617533835119001</c:v>
                </c:pt>
                <c:pt idx="5128">
                  <c:v>0.77622093785212298</c:v>
                </c:pt>
                <c:pt idx="5129">
                  <c:v>0.77637089528554204</c:v>
                </c:pt>
                <c:pt idx="5130">
                  <c:v>0.77643735369353406</c:v>
                </c:pt>
                <c:pt idx="5131">
                  <c:v>0.77653846135697502</c:v>
                </c:pt>
                <c:pt idx="5132">
                  <c:v>0.77662707256763097</c:v>
                </c:pt>
                <c:pt idx="5133">
                  <c:v>0.77666714267331205</c:v>
                </c:pt>
                <c:pt idx="5134">
                  <c:v>0.776863634519107</c:v>
                </c:pt>
                <c:pt idx="5135">
                  <c:v>0.77699287782187898</c:v>
                </c:pt>
                <c:pt idx="5136">
                  <c:v>0.77715760379040699</c:v>
                </c:pt>
                <c:pt idx="5137">
                  <c:v>0.77721895001316899</c:v>
                </c:pt>
                <c:pt idx="5138">
                  <c:v>0.77732062569719096</c:v>
                </c:pt>
                <c:pt idx="5139">
                  <c:v>0.77736209119961397</c:v>
                </c:pt>
                <c:pt idx="5140">
                  <c:v>0.77726300309371099</c:v>
                </c:pt>
                <c:pt idx="5141">
                  <c:v>0.77717408123634202</c:v>
                </c:pt>
                <c:pt idx="5142">
                  <c:v>0.77702748033635505</c:v>
                </c:pt>
                <c:pt idx="5143">
                  <c:v>0.776729603084505</c:v>
                </c:pt>
                <c:pt idx="5144">
                  <c:v>0.77682867271759204</c:v>
                </c:pt>
                <c:pt idx="5145">
                  <c:v>0.77691031804335198</c:v>
                </c:pt>
                <c:pt idx="5146">
                  <c:v>0.77702432279700506</c:v>
                </c:pt>
                <c:pt idx="5147">
                  <c:v>0.77707624049085799</c:v>
                </c:pt>
                <c:pt idx="5148">
                  <c:v>0.77720951829202201</c:v>
                </c:pt>
                <c:pt idx="5149">
                  <c:v>0.77727305625722598</c:v>
                </c:pt>
                <c:pt idx="5150">
                  <c:v>0.77737280894354199</c:v>
                </c:pt>
                <c:pt idx="5151">
                  <c:v>0.77750628294037094</c:v>
                </c:pt>
                <c:pt idx="5152">
                  <c:v>0.777547028984093</c:v>
                </c:pt>
                <c:pt idx="5153">
                  <c:v>0.77762504994812298</c:v>
                </c:pt>
                <c:pt idx="5154">
                  <c:v>0.777690104047709</c:v>
                </c:pt>
                <c:pt idx="5155">
                  <c:v>0.77774109239603306</c:v>
                </c:pt>
                <c:pt idx="5156">
                  <c:v>0.77777054256273703</c:v>
                </c:pt>
                <c:pt idx="5157">
                  <c:v>0.77781889358269996</c:v>
                </c:pt>
                <c:pt idx="5158">
                  <c:v>0.77784482731158899</c:v>
                </c:pt>
                <c:pt idx="5159">
                  <c:v>0.777883727904922</c:v>
                </c:pt>
                <c:pt idx="5160">
                  <c:v>0.77791977139252999</c:v>
                </c:pt>
                <c:pt idx="5161">
                  <c:v>0.77796482575204107</c:v>
                </c:pt>
                <c:pt idx="5162">
                  <c:v>0.77801669320981903</c:v>
                </c:pt>
                <c:pt idx="5163">
                  <c:v>0.77804034585202297</c:v>
                </c:pt>
                <c:pt idx="5164">
                  <c:v>0.77807710886395498</c:v>
                </c:pt>
                <c:pt idx="5165">
                  <c:v>0.77819365111167005</c:v>
                </c:pt>
                <c:pt idx="5166">
                  <c:v>0.77835100418259295</c:v>
                </c:pt>
                <c:pt idx="5167">
                  <c:v>0.77843136363859899</c:v>
                </c:pt>
                <c:pt idx="5168">
                  <c:v>0.77845991853339302</c:v>
                </c:pt>
                <c:pt idx="5169">
                  <c:v>0.77850246703160897</c:v>
                </c:pt>
                <c:pt idx="5170">
                  <c:v>0.778565155821896</c:v>
                </c:pt>
                <c:pt idx="5171">
                  <c:v>0.778602600804014</c:v>
                </c:pt>
                <c:pt idx="5172">
                  <c:v>0.77865561280117002</c:v>
                </c:pt>
                <c:pt idx="5173">
                  <c:v>0.77868001514906704</c:v>
                </c:pt>
                <c:pt idx="5174">
                  <c:v>0.77874564905030697</c:v>
                </c:pt>
                <c:pt idx="5175">
                  <c:v>0.77880707565018603</c:v>
                </c:pt>
                <c:pt idx="5176">
                  <c:v>0.77890763015272702</c:v>
                </c:pt>
                <c:pt idx="5177">
                  <c:v>0.77899400436728894</c:v>
                </c:pt>
                <c:pt idx="5178">
                  <c:v>0.77902872473326901</c:v>
                </c:pt>
                <c:pt idx="5179">
                  <c:v>0.77903865380651194</c:v>
                </c:pt>
                <c:pt idx="5180">
                  <c:v>0.77908572496855</c:v>
                </c:pt>
                <c:pt idx="5181">
                  <c:v>0.77913957034667802</c:v>
                </c:pt>
                <c:pt idx="5182">
                  <c:v>0.77916239947858801</c:v>
                </c:pt>
                <c:pt idx="5183">
                  <c:v>0.77920763192335896</c:v>
                </c:pt>
                <c:pt idx="5184">
                  <c:v>0.77926591926072597</c:v>
                </c:pt>
                <c:pt idx="5185">
                  <c:v>0.77932273562427901</c:v>
                </c:pt>
                <c:pt idx="5186">
                  <c:v>0.77934001956659005</c:v>
                </c:pt>
                <c:pt idx="5187">
                  <c:v>0.77935808754121694</c:v>
                </c:pt>
                <c:pt idx="5188">
                  <c:v>0.77937341395984894</c:v>
                </c:pt>
                <c:pt idx="5189">
                  <c:v>0.77939080107342407</c:v>
                </c:pt>
                <c:pt idx="5190">
                  <c:v>0.77941411268495797</c:v>
                </c:pt>
                <c:pt idx="5191">
                  <c:v>0.77944708380403305</c:v>
                </c:pt>
                <c:pt idx="5192">
                  <c:v>0.77946421333074001</c:v>
                </c:pt>
                <c:pt idx="5193">
                  <c:v>0.77948636580136899</c:v>
                </c:pt>
                <c:pt idx="5194">
                  <c:v>0.77952461745123303</c:v>
                </c:pt>
                <c:pt idx="5195">
                  <c:v>0.77954961103680598</c:v>
                </c:pt>
                <c:pt idx="5196">
                  <c:v>0.77957974104093697</c:v>
                </c:pt>
                <c:pt idx="5197">
                  <c:v>0.77959043089594904</c:v>
                </c:pt>
                <c:pt idx="5198">
                  <c:v>0.779605113347413</c:v>
                </c:pt>
                <c:pt idx="5199">
                  <c:v>0.77962121252664907</c:v>
                </c:pt>
                <c:pt idx="5200">
                  <c:v>0.77963962998769398</c:v>
                </c:pt>
                <c:pt idx="5201">
                  <c:v>0.77965921071780897</c:v>
                </c:pt>
                <c:pt idx="5202">
                  <c:v>0.77967427542140999</c:v>
                </c:pt>
                <c:pt idx="5203">
                  <c:v>0.77970402670463801</c:v>
                </c:pt>
                <c:pt idx="5204">
                  <c:v>0.77971948191670504</c:v>
                </c:pt>
                <c:pt idx="5205">
                  <c:v>0.77973197487979196</c:v>
                </c:pt>
                <c:pt idx="5206">
                  <c:v>0.779761854956453</c:v>
                </c:pt>
                <c:pt idx="5207">
                  <c:v>0.77978993192504098</c:v>
                </c:pt>
                <c:pt idx="5208">
                  <c:v>0.77980126574722297</c:v>
                </c:pt>
                <c:pt idx="5209">
                  <c:v>0.77989446007602403</c:v>
                </c:pt>
                <c:pt idx="5210">
                  <c:v>0.780059369899616</c:v>
                </c:pt>
                <c:pt idx="5211">
                  <c:v>0.78019696337206101</c:v>
                </c:pt>
                <c:pt idx="5212">
                  <c:v>0.78044503159588197</c:v>
                </c:pt>
                <c:pt idx="5213">
                  <c:v>0.78059861490559701</c:v>
                </c:pt>
                <c:pt idx="5214">
                  <c:v>0.78081380528054101</c:v>
                </c:pt>
                <c:pt idx="5215">
                  <c:v>0.78082015805618399</c:v>
                </c:pt>
                <c:pt idx="5216">
                  <c:v>0.78083317347276204</c:v>
                </c:pt>
                <c:pt idx="5217">
                  <c:v>0.78084829964784097</c:v>
                </c:pt>
                <c:pt idx="5218">
                  <c:v>0.78086356868974804</c:v>
                </c:pt>
                <c:pt idx="5219">
                  <c:v>0.78088869102979297</c:v>
                </c:pt>
                <c:pt idx="5220">
                  <c:v>0.78091410213236701</c:v>
                </c:pt>
                <c:pt idx="5221">
                  <c:v>0.78093056159653407</c:v>
                </c:pt>
                <c:pt idx="5222">
                  <c:v>0.78093941698076397</c:v>
                </c:pt>
                <c:pt idx="5223">
                  <c:v>0.780953085073816</c:v>
                </c:pt>
                <c:pt idx="5224">
                  <c:v>0.78097920289884004</c:v>
                </c:pt>
                <c:pt idx="5225">
                  <c:v>0.78100766119184395</c:v>
                </c:pt>
                <c:pt idx="5226">
                  <c:v>0.78102084801401306</c:v>
                </c:pt>
                <c:pt idx="5227">
                  <c:v>0.78103807751159104</c:v>
                </c:pt>
                <c:pt idx="5228">
                  <c:v>0.78104866547099694</c:v>
                </c:pt>
                <c:pt idx="5229">
                  <c:v>0.78106127476810805</c:v>
                </c:pt>
                <c:pt idx="5230">
                  <c:v>0.78108784092079897</c:v>
                </c:pt>
                <c:pt idx="5231">
                  <c:v>0.78110150901385</c:v>
                </c:pt>
                <c:pt idx="5232">
                  <c:v>0.78111835349472303</c:v>
                </c:pt>
                <c:pt idx="5233">
                  <c:v>0.78113411187353898</c:v>
                </c:pt>
                <c:pt idx="5234">
                  <c:v>0.78115892386146801</c:v>
                </c:pt>
                <c:pt idx="5235">
                  <c:v>0.78116565854390596</c:v>
                </c:pt>
                <c:pt idx="5236">
                  <c:v>0.78118893455162997</c:v>
                </c:pt>
                <c:pt idx="5237">
                  <c:v>0.78121504621511795</c:v>
                </c:pt>
                <c:pt idx="5238">
                  <c:v>0.78125344572024702</c:v>
                </c:pt>
                <c:pt idx="5239">
                  <c:v>0.78127223193967898</c:v>
                </c:pt>
                <c:pt idx="5240">
                  <c:v>0.78130566904722198</c:v>
                </c:pt>
                <c:pt idx="5241">
                  <c:v>0.78133686126061896</c:v>
                </c:pt>
                <c:pt idx="5242">
                  <c:v>0.78135281182428806</c:v>
                </c:pt>
                <c:pt idx="5243">
                  <c:v>0.78137147989139699</c:v>
                </c:pt>
                <c:pt idx="5244">
                  <c:v>0.78139900938276596</c:v>
                </c:pt>
                <c:pt idx="5245">
                  <c:v>0.78142902007292803</c:v>
                </c:pt>
                <c:pt idx="5246">
                  <c:v>0.78145040649146302</c:v>
                </c:pt>
                <c:pt idx="5247">
                  <c:v>0.78145714032591496</c:v>
                </c:pt>
                <c:pt idx="5248">
                  <c:v>0.78148029818131604</c:v>
                </c:pt>
                <c:pt idx="5249">
                  <c:v>0.78149258602295701</c:v>
                </c:pt>
                <c:pt idx="5250">
                  <c:v>0.78151042702380202</c:v>
                </c:pt>
                <c:pt idx="5251">
                  <c:v>0.78153185199544706</c:v>
                </c:pt>
                <c:pt idx="5252">
                  <c:v>0.781770397939474</c:v>
                </c:pt>
                <c:pt idx="5253">
                  <c:v>0.78199042598931401</c:v>
                </c:pt>
                <c:pt idx="5254">
                  <c:v>0.78206681724609095</c:v>
                </c:pt>
                <c:pt idx="5255">
                  <c:v>0.782185810897572</c:v>
                </c:pt>
                <c:pt idx="5256">
                  <c:v>0.78244720422078307</c:v>
                </c:pt>
                <c:pt idx="5257">
                  <c:v>0.78257746082628799</c:v>
                </c:pt>
                <c:pt idx="5258">
                  <c:v>0.78259809712364503</c:v>
                </c:pt>
                <c:pt idx="5259">
                  <c:v>0.78262007062012495</c:v>
                </c:pt>
                <c:pt idx="5260">
                  <c:v>0.78263015547112202</c:v>
                </c:pt>
                <c:pt idx="5261">
                  <c:v>0.78264505442750598</c:v>
                </c:pt>
                <c:pt idx="5262">
                  <c:v>0.78265983608950196</c:v>
                </c:pt>
                <c:pt idx="5263">
                  <c:v>0.78267447041387794</c:v>
                </c:pt>
                <c:pt idx="5264">
                  <c:v>0.78269296031554003</c:v>
                </c:pt>
                <c:pt idx="5265">
                  <c:v>0.78271344862171499</c:v>
                </c:pt>
                <c:pt idx="5266">
                  <c:v>0.78273493953269602</c:v>
                </c:pt>
                <c:pt idx="5267">
                  <c:v>0.78274830401003304</c:v>
                </c:pt>
                <c:pt idx="5268">
                  <c:v>0.78276683389885604</c:v>
                </c:pt>
                <c:pt idx="5269">
                  <c:v>0.78278241006634997</c:v>
                </c:pt>
                <c:pt idx="5270">
                  <c:v>0.78279405479748099</c:v>
                </c:pt>
                <c:pt idx="5271">
                  <c:v>0.78281602829396102</c:v>
                </c:pt>
                <c:pt idx="5272">
                  <c:v>0.78283791979978301</c:v>
                </c:pt>
                <c:pt idx="5273">
                  <c:v>0.78284769531076603</c:v>
                </c:pt>
                <c:pt idx="5274">
                  <c:v>0.78286319994681797</c:v>
                </c:pt>
                <c:pt idx="5275">
                  <c:v>0.78288489077604195</c:v>
                </c:pt>
                <c:pt idx="5276">
                  <c:v>0.78289610821538302</c:v>
                </c:pt>
                <c:pt idx="5277">
                  <c:v>0.78292294760998704</c:v>
                </c:pt>
                <c:pt idx="5278">
                  <c:v>0.78293806071482597</c:v>
                </c:pt>
                <c:pt idx="5279">
                  <c:v>0.782955836231916</c:v>
                </c:pt>
                <c:pt idx="5280">
                  <c:v>0.78297470803640301</c:v>
                </c:pt>
                <c:pt idx="5281">
                  <c:v>0.78298950791627098</c:v>
                </c:pt>
                <c:pt idx="5282">
                  <c:v>0.78301252995161996</c:v>
                </c:pt>
                <c:pt idx="5283">
                  <c:v>0.78302223992571296</c:v>
                </c:pt>
                <c:pt idx="5284">
                  <c:v>0.78303563029321299</c:v>
                </c:pt>
                <c:pt idx="5285">
                  <c:v>0.78304988202938197</c:v>
                </c:pt>
                <c:pt idx="5286">
                  <c:v>0.78305917793999602</c:v>
                </c:pt>
                <c:pt idx="5287">
                  <c:v>0.78307016334623702</c:v>
                </c:pt>
                <c:pt idx="5288">
                  <c:v>0.78309663676615293</c:v>
                </c:pt>
                <c:pt idx="5289">
                  <c:v>0.783102503824467</c:v>
                </c:pt>
                <c:pt idx="5290">
                  <c:v>0.78312591739102999</c:v>
                </c:pt>
                <c:pt idx="5291">
                  <c:v>0.78313609720257904</c:v>
                </c:pt>
                <c:pt idx="5292">
                  <c:v>0.78315034893874802</c:v>
                </c:pt>
                <c:pt idx="5293">
                  <c:v>0.78317836511413197</c:v>
                </c:pt>
                <c:pt idx="5294">
                  <c:v>0.78336308537622801</c:v>
                </c:pt>
                <c:pt idx="5295">
                  <c:v>0.78419254231716806</c:v>
                </c:pt>
                <c:pt idx="5296">
                  <c:v>0.78430467477085797</c:v>
                </c:pt>
                <c:pt idx="5297">
                  <c:v>0.784313047193133</c:v>
                </c:pt>
                <c:pt idx="5298">
                  <c:v>0.78432118176250198</c:v>
                </c:pt>
                <c:pt idx="5299">
                  <c:v>0.78432755622036998</c:v>
                </c:pt>
                <c:pt idx="5300">
                  <c:v>0.78433737631127898</c:v>
                </c:pt>
                <c:pt idx="5301">
                  <c:v>0.784345300047123</c:v>
                </c:pt>
                <c:pt idx="5302">
                  <c:v>0.78435448116927597</c:v>
                </c:pt>
                <c:pt idx="5303">
                  <c:v>0.78436061777423904</c:v>
                </c:pt>
                <c:pt idx="5304">
                  <c:v>0.78436946590232504</c:v>
                </c:pt>
                <c:pt idx="5305">
                  <c:v>0.78438211967689897</c:v>
                </c:pt>
                <c:pt idx="5306">
                  <c:v>0.78439196678718803</c:v>
                </c:pt>
                <c:pt idx="5307">
                  <c:v>0.78440347886781603</c:v>
                </c:pt>
                <c:pt idx="5308">
                  <c:v>0.78441351626042999</c:v>
                </c:pt>
                <c:pt idx="5309">
                  <c:v>0.78442008100062199</c:v>
                </c:pt>
                <c:pt idx="5310">
                  <c:v>0.784426122464423</c:v>
                </c:pt>
                <c:pt idx="5311">
                  <c:v>0.78443825296260505</c:v>
                </c:pt>
                <c:pt idx="5312">
                  <c:v>0.78444515069686593</c:v>
                </c:pt>
                <c:pt idx="5313">
                  <c:v>0.78445557594919202</c:v>
                </c:pt>
                <c:pt idx="5314">
                  <c:v>0.78446513034093002</c:v>
                </c:pt>
                <c:pt idx="5315">
                  <c:v>0.78447217078693399</c:v>
                </c:pt>
                <c:pt idx="5316">
                  <c:v>0.78448986704310597</c:v>
                </c:pt>
                <c:pt idx="5317">
                  <c:v>0.78452379549003903</c:v>
                </c:pt>
                <c:pt idx="5318">
                  <c:v>0.78454342976687497</c:v>
                </c:pt>
                <c:pt idx="5319">
                  <c:v>0.78457748568067998</c:v>
                </c:pt>
                <c:pt idx="5320">
                  <c:v>0.78462526821280498</c:v>
                </c:pt>
                <c:pt idx="5321">
                  <c:v>0.784681912232705</c:v>
                </c:pt>
                <c:pt idx="5322">
                  <c:v>0.78470606413076105</c:v>
                </c:pt>
                <c:pt idx="5323">
                  <c:v>0.78473490740469798</c:v>
                </c:pt>
                <c:pt idx="5324">
                  <c:v>0.78476305565998605</c:v>
                </c:pt>
                <c:pt idx="5325">
                  <c:v>0.78481327075738205</c:v>
                </c:pt>
                <c:pt idx="5326">
                  <c:v>0.78484465296292494</c:v>
                </c:pt>
                <c:pt idx="5327">
                  <c:v>0.78487860251039598</c:v>
                </c:pt>
                <c:pt idx="5328">
                  <c:v>0.784891981619391</c:v>
                </c:pt>
                <c:pt idx="5329">
                  <c:v>0.78495740398264202</c:v>
                </c:pt>
                <c:pt idx="5330">
                  <c:v>0.785054420814293</c:v>
                </c:pt>
                <c:pt idx="5331">
                  <c:v>0.78511093547350697</c:v>
                </c:pt>
                <c:pt idx="5332">
                  <c:v>0.78518770121893999</c:v>
                </c:pt>
                <c:pt idx="5333">
                  <c:v>0.78525598976549005</c:v>
                </c:pt>
                <c:pt idx="5334">
                  <c:v>0.785310149647237</c:v>
                </c:pt>
                <c:pt idx="5335">
                  <c:v>0.78542317896566605</c:v>
                </c:pt>
                <c:pt idx="5336">
                  <c:v>0.78548864177925604</c:v>
                </c:pt>
                <c:pt idx="5337">
                  <c:v>0.78555740128130003</c:v>
                </c:pt>
                <c:pt idx="5338">
                  <c:v>0.78565159237999005</c:v>
                </c:pt>
                <c:pt idx="5339">
                  <c:v>0.78575143494460198</c:v>
                </c:pt>
                <c:pt idx="5340">
                  <c:v>0.78580135622690794</c:v>
                </c:pt>
                <c:pt idx="5341">
                  <c:v>0.78588707012671599</c:v>
                </c:pt>
                <c:pt idx="5342">
                  <c:v>0.78595761746857407</c:v>
                </c:pt>
                <c:pt idx="5343">
                  <c:v>0.78598966083696298</c:v>
                </c:pt>
                <c:pt idx="5344">
                  <c:v>0.78601091275023394</c:v>
                </c:pt>
                <c:pt idx="5345">
                  <c:v>0.78604021391712797</c:v>
                </c:pt>
                <c:pt idx="5346">
                  <c:v>0.78606393497782001</c:v>
                </c:pt>
                <c:pt idx="5347">
                  <c:v>0.78608635980568797</c:v>
                </c:pt>
                <c:pt idx="5348">
                  <c:v>0.78612454956473399</c:v>
                </c:pt>
                <c:pt idx="5349">
                  <c:v>0.78615376391257397</c:v>
                </c:pt>
                <c:pt idx="5350">
                  <c:v>0.78618500312365003</c:v>
                </c:pt>
                <c:pt idx="5351">
                  <c:v>0.78620781682136498</c:v>
                </c:pt>
                <c:pt idx="5352">
                  <c:v>0.78624274826435903</c:v>
                </c:pt>
                <c:pt idx="5353">
                  <c:v>0.78629996809149905</c:v>
                </c:pt>
                <c:pt idx="5354">
                  <c:v>0.78637615581713693</c:v>
                </c:pt>
                <c:pt idx="5355">
                  <c:v>0.78642484008995206</c:v>
                </c:pt>
                <c:pt idx="5356">
                  <c:v>0.78646309201859199</c:v>
                </c:pt>
                <c:pt idx="5357">
                  <c:v>0.78652031184573101</c:v>
                </c:pt>
                <c:pt idx="5358">
                  <c:v>0.78663538376329201</c:v>
                </c:pt>
                <c:pt idx="5359">
                  <c:v>0.78667110663879902</c:v>
                </c:pt>
                <c:pt idx="5360">
                  <c:v>0.78674729436443802</c:v>
                </c:pt>
                <c:pt idx="5361">
                  <c:v>0.78677795913367798</c:v>
                </c:pt>
                <c:pt idx="5362">
                  <c:v>0.78685826393520097</c:v>
                </c:pt>
                <c:pt idx="5363">
                  <c:v>0.78690694084347201</c:v>
                </c:pt>
                <c:pt idx="5364">
                  <c:v>0.78695341219479498</c:v>
                </c:pt>
                <c:pt idx="5365">
                  <c:v>0.78705204526699102</c:v>
                </c:pt>
                <c:pt idx="5366">
                  <c:v>0.78709567143353898</c:v>
                </c:pt>
                <c:pt idx="5367">
                  <c:v>0.78714656862784493</c:v>
                </c:pt>
                <c:pt idx="5368">
                  <c:v>0.78720347232334298</c:v>
                </c:pt>
                <c:pt idx="5369">
                  <c:v>0.78729135691972196</c:v>
                </c:pt>
                <c:pt idx="5370">
                  <c:v>0.78733751213940395</c:v>
                </c:pt>
                <c:pt idx="5371">
                  <c:v>0.78739599649310898</c:v>
                </c:pt>
                <c:pt idx="5372">
                  <c:v>0.78745163566204002</c:v>
                </c:pt>
                <c:pt idx="5373">
                  <c:v>0.78750727483097105</c:v>
                </c:pt>
                <c:pt idx="5374">
                  <c:v>0.78760748856137497</c:v>
                </c:pt>
                <c:pt idx="5375">
                  <c:v>0.78768452633844399</c:v>
                </c:pt>
                <c:pt idx="5376">
                  <c:v>0.78768370468222093</c:v>
                </c:pt>
                <c:pt idx="5377">
                  <c:v>0.78768311731351603</c:v>
                </c:pt>
                <c:pt idx="5378">
                  <c:v>0.78768215654265905</c:v>
                </c:pt>
                <c:pt idx="5379">
                  <c:v>0.78768190627803902</c:v>
                </c:pt>
                <c:pt idx="5380">
                  <c:v>0.78768173798700503</c:v>
                </c:pt>
                <c:pt idx="5381">
                  <c:v>0.78768118691636602</c:v>
                </c:pt>
                <c:pt idx="5382">
                  <c:v>0.78768065956298594</c:v>
                </c:pt>
                <c:pt idx="5383">
                  <c:v>0.78768007817543806</c:v>
                </c:pt>
                <c:pt idx="5384">
                  <c:v>0.78767947100778801</c:v>
                </c:pt>
                <c:pt idx="5385">
                  <c:v>0.78767844146264099</c:v>
                </c:pt>
                <c:pt idx="5386">
                  <c:v>0.78767762970589006</c:v>
                </c:pt>
                <c:pt idx="5387">
                  <c:v>0.78767720732839397</c:v>
                </c:pt>
                <c:pt idx="5388">
                  <c:v>0.78767664305845797</c:v>
                </c:pt>
                <c:pt idx="5389">
                  <c:v>0.78767516473722199</c:v>
                </c:pt>
                <c:pt idx="5390">
                  <c:v>0.78767453140436605</c:v>
                </c:pt>
                <c:pt idx="5391">
                  <c:v>0.787673759012117</c:v>
                </c:pt>
                <c:pt idx="5392">
                  <c:v>0.78767332343532404</c:v>
                </c:pt>
                <c:pt idx="5393">
                  <c:v>0.78767303305079595</c:v>
                </c:pt>
                <c:pt idx="5394">
                  <c:v>0.78767192430986899</c:v>
                </c:pt>
                <c:pt idx="5395">
                  <c:v>0.78767153823043901</c:v>
                </c:pt>
                <c:pt idx="5396">
                  <c:v>0.78767047238722598</c:v>
                </c:pt>
                <c:pt idx="5397">
                  <c:v>0.78766965733065097</c:v>
                </c:pt>
                <c:pt idx="5398">
                  <c:v>0.787668730080054</c:v>
                </c:pt>
                <c:pt idx="5399">
                  <c:v>0.78766790099112804</c:v>
                </c:pt>
                <c:pt idx="5400">
                  <c:v>0.78766700427200398</c:v>
                </c:pt>
                <c:pt idx="5401">
                  <c:v>0.78766629810962696</c:v>
                </c:pt>
                <c:pt idx="5402">
                  <c:v>0.787665525950767</c:v>
                </c:pt>
                <c:pt idx="5403">
                  <c:v>0.78776508361790998</c:v>
                </c:pt>
                <c:pt idx="5404">
                  <c:v>0.78831823384119903</c:v>
                </c:pt>
                <c:pt idx="5405">
                  <c:v>0.78848542251505394</c:v>
                </c:pt>
                <c:pt idx="5406">
                  <c:v>0.78892402449334897</c:v>
                </c:pt>
                <c:pt idx="5407">
                  <c:v>0.78903808687062105</c:v>
                </c:pt>
                <c:pt idx="5408">
                  <c:v>0.789034522841493</c:v>
                </c:pt>
                <c:pt idx="5409">
                  <c:v>0.78902695917967602</c:v>
                </c:pt>
                <c:pt idx="5410">
                  <c:v>0.78902396935524099</c:v>
                </c:pt>
                <c:pt idx="5411">
                  <c:v>0.789019316317213</c:v>
                </c:pt>
                <c:pt idx="5412">
                  <c:v>0.789014425677243</c:v>
                </c:pt>
                <c:pt idx="5413">
                  <c:v>0.78900913903403602</c:v>
                </c:pt>
                <c:pt idx="5414">
                  <c:v>0.78900711941752999</c:v>
                </c:pt>
                <c:pt idx="5415">
                  <c:v>0.78900090216671803</c:v>
                </c:pt>
                <c:pt idx="5416">
                  <c:v>0.78899850634713697</c:v>
                </c:pt>
                <c:pt idx="5417">
                  <c:v>0.78899211089486898</c:v>
                </c:pt>
                <c:pt idx="5418">
                  <c:v>0.78898690345230904</c:v>
                </c:pt>
                <c:pt idx="5419">
                  <c:v>0.78898247614055794</c:v>
                </c:pt>
                <c:pt idx="5420">
                  <c:v>0.78898078520230597</c:v>
                </c:pt>
                <c:pt idx="5421">
                  <c:v>0.78897819138110703</c:v>
                </c:pt>
                <c:pt idx="5422">
                  <c:v>0.78904762780759197</c:v>
                </c:pt>
                <c:pt idx="5423">
                  <c:v>0.78938300462427902</c:v>
                </c:pt>
                <c:pt idx="5424">
                  <c:v>0.78951715535095401</c:v>
                </c:pt>
                <c:pt idx="5425">
                  <c:v>0.78967877503594697</c:v>
                </c:pt>
                <c:pt idx="5426">
                  <c:v>0.78981228694963801</c:v>
                </c:pt>
                <c:pt idx="5427">
                  <c:v>0.79003267742917505</c:v>
                </c:pt>
                <c:pt idx="5428">
                  <c:v>0.790107418548322</c:v>
                </c:pt>
                <c:pt idx="5429">
                  <c:v>0.79027989805404697</c:v>
                </c:pt>
                <c:pt idx="5430">
                  <c:v>0.79028270223764996</c:v>
                </c:pt>
                <c:pt idx="5431">
                  <c:v>0.79028297081216903</c:v>
                </c:pt>
                <c:pt idx="5432">
                  <c:v>0.79028318174740697</c:v>
                </c:pt>
                <c:pt idx="5433">
                  <c:v>0.79028352390398604</c:v>
                </c:pt>
                <c:pt idx="5434">
                  <c:v>0.79028384275957897</c:v>
                </c:pt>
                <c:pt idx="5435">
                  <c:v>0.79028413095598005</c:v>
                </c:pt>
                <c:pt idx="5436">
                  <c:v>0.79028429896835006</c:v>
                </c:pt>
                <c:pt idx="5437">
                  <c:v>0.79028449641354404</c:v>
                </c:pt>
                <c:pt idx="5438">
                  <c:v>0.79028484470196103</c:v>
                </c:pt>
                <c:pt idx="5439">
                  <c:v>0.790285059316302</c:v>
                </c:pt>
                <c:pt idx="5440">
                  <c:v>0.79028529489775601</c:v>
                </c:pt>
                <c:pt idx="5441">
                  <c:v>0.79035923906180305</c:v>
                </c:pt>
                <c:pt idx="5442">
                  <c:v>0.79044554299997394</c:v>
                </c:pt>
                <c:pt idx="5443">
                  <c:v>0.79050244669547198</c:v>
                </c:pt>
                <c:pt idx="5444">
                  <c:v>0.790556821337836</c:v>
                </c:pt>
                <c:pt idx="5445">
                  <c:v>0.79060550561065102</c:v>
                </c:pt>
                <c:pt idx="5446">
                  <c:v>0.79069813218165497</c:v>
                </c:pt>
                <c:pt idx="5447">
                  <c:v>0.79075124229745297</c:v>
                </c:pt>
                <c:pt idx="5448">
                  <c:v>0.79083470105084896</c:v>
                </c:pt>
                <c:pt idx="5449">
                  <c:v>0.79088275306038003</c:v>
                </c:pt>
                <c:pt idx="5450">
                  <c:v>0.79097126992004296</c:v>
                </c:pt>
                <c:pt idx="5451">
                  <c:v>0.79105441254179798</c:v>
                </c:pt>
                <c:pt idx="5452">
                  <c:v>0.79110530973610405</c:v>
                </c:pt>
                <c:pt idx="5453">
                  <c:v>0.79120299441337494</c:v>
                </c:pt>
                <c:pt idx="5454">
                  <c:v>0.79127285950617998</c:v>
                </c:pt>
                <c:pt idx="5455">
                  <c:v>0.79132881480675299</c:v>
                </c:pt>
                <c:pt idx="5456">
                  <c:v>0.79138951208194996</c:v>
                </c:pt>
                <c:pt idx="5457">
                  <c:v>0.79142871240551504</c:v>
                </c:pt>
                <c:pt idx="5458">
                  <c:v>0.79151912605502805</c:v>
                </c:pt>
                <c:pt idx="5459">
                  <c:v>0.79161270102095704</c:v>
                </c:pt>
                <c:pt idx="5460">
                  <c:v>0.79169141779972896</c:v>
                </c:pt>
                <c:pt idx="5461">
                  <c:v>0.79173156651821797</c:v>
                </c:pt>
                <c:pt idx="5462">
                  <c:v>0.791769332237517</c:v>
                </c:pt>
                <c:pt idx="5463">
                  <c:v>0.79182956105340596</c:v>
                </c:pt>
                <c:pt idx="5464">
                  <c:v>0.79187854954053405</c:v>
                </c:pt>
                <c:pt idx="5465">
                  <c:v>0.79193970295399596</c:v>
                </c:pt>
                <c:pt idx="5466">
                  <c:v>0.79199954124028604</c:v>
                </c:pt>
                <c:pt idx="5467">
                  <c:v>0.79206069465374807</c:v>
                </c:pt>
                <c:pt idx="5468">
                  <c:v>0.79213425414113403</c:v>
                </c:pt>
                <c:pt idx="5469">
                  <c:v>0.79218464538963507</c:v>
                </c:pt>
                <c:pt idx="5470">
                  <c:v>0.79221653722353702</c:v>
                </c:pt>
                <c:pt idx="5471">
                  <c:v>0.79228854043616104</c:v>
                </c:pt>
                <c:pt idx="5472">
                  <c:v>0.79236646172105596</c:v>
                </c:pt>
                <c:pt idx="5473">
                  <c:v>0.79245303275862999</c:v>
                </c:pt>
                <c:pt idx="5474">
                  <c:v>0.79253512678076399</c:v>
                </c:pt>
                <c:pt idx="5475">
                  <c:v>0.79258608795864904</c:v>
                </c:pt>
                <c:pt idx="5476">
                  <c:v>0.79264296720880401</c:v>
                </c:pt>
                <c:pt idx="5477">
                  <c:v>0.79265776238947994</c:v>
                </c:pt>
                <c:pt idx="5478">
                  <c:v>0.79276165743600702</c:v>
                </c:pt>
                <c:pt idx="5479">
                  <c:v>0.79286423735536093</c:v>
                </c:pt>
                <c:pt idx="5480">
                  <c:v>0.79290928046097597</c:v>
                </c:pt>
                <c:pt idx="5481">
                  <c:v>0.79293361031364307</c:v>
                </c:pt>
                <c:pt idx="5482">
                  <c:v>0.79299673641786206</c:v>
                </c:pt>
                <c:pt idx="5483">
                  <c:v>0.79308320602936899</c:v>
                </c:pt>
                <c:pt idx="5484">
                  <c:v>0.79317559371314705</c:v>
                </c:pt>
                <c:pt idx="5485">
                  <c:v>0.79322458220027503</c:v>
                </c:pt>
                <c:pt idx="5486">
                  <c:v>0.79326866408372299</c:v>
                </c:pt>
                <c:pt idx="5487">
                  <c:v>0.79332190161094496</c:v>
                </c:pt>
                <c:pt idx="5488">
                  <c:v>0.79334886171795493</c:v>
                </c:pt>
                <c:pt idx="5489">
                  <c:v>0.79339686385970398</c:v>
                </c:pt>
                <c:pt idx="5490">
                  <c:v>0.79346294900005798</c:v>
                </c:pt>
                <c:pt idx="5491">
                  <c:v>0.79355599424742196</c:v>
                </c:pt>
                <c:pt idx="5492">
                  <c:v>0.79362701111466705</c:v>
                </c:pt>
                <c:pt idx="5493">
                  <c:v>0.79366383467546198</c:v>
                </c:pt>
                <c:pt idx="5494">
                  <c:v>0.79372959103402196</c:v>
                </c:pt>
                <c:pt idx="5495">
                  <c:v>0.79385880227859396</c:v>
                </c:pt>
                <c:pt idx="5496">
                  <c:v>0.79391995569205598</c:v>
                </c:pt>
                <c:pt idx="5497">
                  <c:v>0.79398604083240998</c:v>
                </c:pt>
                <c:pt idx="5498">
                  <c:v>0.79402547896664799</c:v>
                </c:pt>
                <c:pt idx="5499">
                  <c:v>0.79406297577192597</c:v>
                </c:pt>
                <c:pt idx="5500">
                  <c:v>0.79409339408495194</c:v>
                </c:pt>
                <c:pt idx="5501">
                  <c:v>0.79420172168848902</c:v>
                </c:pt>
                <c:pt idx="5502">
                  <c:v>0.79424117550362605</c:v>
                </c:pt>
                <c:pt idx="5503">
                  <c:v>0.79426879317422094</c:v>
                </c:pt>
                <c:pt idx="5504">
                  <c:v>0.79431767685902499</c:v>
                </c:pt>
                <c:pt idx="5505">
                  <c:v>0.79432373634165798</c:v>
                </c:pt>
                <c:pt idx="5506">
                  <c:v>0.79432864729490293</c:v>
                </c:pt>
                <c:pt idx="5507">
                  <c:v>0.79435659954557802</c:v>
                </c:pt>
                <c:pt idx="5508">
                  <c:v>0.79443259313649595</c:v>
                </c:pt>
                <c:pt idx="5509">
                  <c:v>0.79449242385406804</c:v>
                </c:pt>
                <c:pt idx="5510">
                  <c:v>0.79453877622317604</c:v>
                </c:pt>
                <c:pt idx="5511">
                  <c:v>0.79456244551803901</c:v>
                </c:pt>
                <c:pt idx="5512">
                  <c:v>0.79463016600056602</c:v>
                </c:pt>
                <c:pt idx="5513">
                  <c:v>0.79475114239653599</c:v>
                </c:pt>
                <c:pt idx="5514">
                  <c:v>0.794865215248171</c:v>
                </c:pt>
                <c:pt idx="5515">
                  <c:v>0.79491616998016901</c:v>
                </c:pt>
                <c:pt idx="5516">
                  <c:v>0.79493852431420697</c:v>
                </c:pt>
                <c:pt idx="5517">
                  <c:v>0.794979288099806</c:v>
                </c:pt>
                <c:pt idx="5518">
                  <c:v>0.79503320149366197</c:v>
                </c:pt>
                <c:pt idx="5519">
                  <c:v>0.79514168576178701</c:v>
                </c:pt>
                <c:pt idx="5520">
                  <c:v>0.79522419955360402</c:v>
                </c:pt>
                <c:pt idx="5521">
                  <c:v>0.79527646924642803</c:v>
                </c:pt>
                <c:pt idx="5522">
                  <c:v>0.79534813461143195</c:v>
                </c:pt>
                <c:pt idx="5523">
                  <c:v>0.79541483668254298</c:v>
                </c:pt>
                <c:pt idx="5524">
                  <c:v>0.79548817793937598</c:v>
                </c:pt>
                <c:pt idx="5525">
                  <c:v>0.79557003425077899</c:v>
                </c:pt>
                <c:pt idx="5526">
                  <c:v>0.79565583544466001</c:v>
                </c:pt>
                <c:pt idx="5527">
                  <c:v>0.79569396930860703</c:v>
                </c:pt>
                <c:pt idx="5528">
                  <c:v>0.795764648452992</c:v>
                </c:pt>
                <c:pt idx="5529">
                  <c:v>0.79583754669641804</c:v>
                </c:pt>
                <c:pt idx="5530">
                  <c:v>0.79592375871290899</c:v>
                </c:pt>
                <c:pt idx="5531">
                  <c:v>0.79596320753768202</c:v>
                </c:pt>
                <c:pt idx="5532">
                  <c:v>0.79600923116658406</c:v>
                </c:pt>
                <c:pt idx="5533">
                  <c:v>0.79607793786973002</c:v>
                </c:pt>
                <c:pt idx="5534">
                  <c:v>0.79617064260794601</c:v>
                </c:pt>
                <c:pt idx="5535">
                  <c:v>0.79630904223485699</c:v>
                </c:pt>
                <c:pt idx="5536">
                  <c:v>0.79637314657511293</c:v>
                </c:pt>
                <c:pt idx="5537">
                  <c:v>0.79644744186176897</c:v>
                </c:pt>
                <c:pt idx="5538">
                  <c:v>0.79652148565045899</c:v>
                </c:pt>
                <c:pt idx="5539">
                  <c:v>0.79659504621445998</c:v>
                </c:pt>
                <c:pt idx="5540">
                  <c:v>0.79665356197120696</c:v>
                </c:pt>
                <c:pt idx="5541">
                  <c:v>0.79670320174237896</c:v>
                </c:pt>
                <c:pt idx="5542">
                  <c:v>0.79681760333422103</c:v>
                </c:pt>
                <c:pt idx="5543">
                  <c:v>0.79690130733087394</c:v>
                </c:pt>
                <c:pt idx="5544">
                  <c:v>0.79690130733087394</c:v>
                </c:pt>
                <c:pt idx="5545">
                  <c:v>0.79690130733087394</c:v>
                </c:pt>
                <c:pt idx="5546">
                  <c:v>0.79690130733087394</c:v>
                </c:pt>
                <c:pt idx="5547">
                  <c:v>0.79690130733087394</c:v>
                </c:pt>
                <c:pt idx="5548">
                  <c:v>0.79690130733087394</c:v>
                </c:pt>
                <c:pt idx="5549">
                  <c:v>0.79690130733087394</c:v>
                </c:pt>
                <c:pt idx="5550">
                  <c:v>0.79690130733087394</c:v>
                </c:pt>
                <c:pt idx="5551">
                  <c:v>0.79690130733087394</c:v>
                </c:pt>
                <c:pt idx="5552">
                  <c:v>0.79690130733087394</c:v>
                </c:pt>
                <c:pt idx="5553">
                  <c:v>0.79690130733087394</c:v>
                </c:pt>
                <c:pt idx="5554">
                  <c:v>0.79690130733087394</c:v>
                </c:pt>
                <c:pt idx="5555">
                  <c:v>0.79690130733087394</c:v>
                </c:pt>
                <c:pt idx="5556">
                  <c:v>0.79690130733087394</c:v>
                </c:pt>
                <c:pt idx="5557">
                  <c:v>0.79690130733087394</c:v>
                </c:pt>
                <c:pt idx="5558">
                  <c:v>0.79690130733087394</c:v>
                </c:pt>
                <c:pt idx="5559">
                  <c:v>0.79690130733087394</c:v>
                </c:pt>
                <c:pt idx="5560">
                  <c:v>0.79690130733087394</c:v>
                </c:pt>
                <c:pt idx="5561">
                  <c:v>0.79690130733087394</c:v>
                </c:pt>
                <c:pt idx="5562">
                  <c:v>0.79690130733087394</c:v>
                </c:pt>
                <c:pt idx="5563">
                  <c:v>0.79690130733087394</c:v>
                </c:pt>
                <c:pt idx="5564">
                  <c:v>0.79690130733087394</c:v>
                </c:pt>
                <c:pt idx="5565">
                  <c:v>0.79690130733087394</c:v>
                </c:pt>
                <c:pt idx="5566">
                  <c:v>0.79690130733087394</c:v>
                </c:pt>
                <c:pt idx="5567">
                  <c:v>0.79690130733087394</c:v>
                </c:pt>
                <c:pt idx="5568">
                  <c:v>0.79690130733087394</c:v>
                </c:pt>
                <c:pt idx="5569">
                  <c:v>0.79690130733087394</c:v>
                </c:pt>
                <c:pt idx="5570">
                  <c:v>0.79690130733087394</c:v>
                </c:pt>
                <c:pt idx="5571">
                  <c:v>0.79690130733087394</c:v>
                </c:pt>
                <c:pt idx="5572">
                  <c:v>0.79690130733087394</c:v>
                </c:pt>
                <c:pt idx="5573">
                  <c:v>0.79690130733087394</c:v>
                </c:pt>
                <c:pt idx="5574">
                  <c:v>0.79690130733087394</c:v>
                </c:pt>
                <c:pt idx="5575">
                  <c:v>0.79690130733087394</c:v>
                </c:pt>
                <c:pt idx="5576">
                  <c:v>0.79690130733087394</c:v>
                </c:pt>
                <c:pt idx="5577">
                  <c:v>0.79690130733087394</c:v>
                </c:pt>
                <c:pt idx="5578">
                  <c:v>0.79690130733087394</c:v>
                </c:pt>
                <c:pt idx="5579">
                  <c:v>0.79690130733087394</c:v>
                </c:pt>
                <c:pt idx="5580">
                  <c:v>0.79690130733087394</c:v>
                </c:pt>
                <c:pt idx="5581">
                  <c:v>0.79690130733087394</c:v>
                </c:pt>
                <c:pt idx="5582">
                  <c:v>0.79690130733087394</c:v>
                </c:pt>
                <c:pt idx="5583">
                  <c:v>0.79690130733087394</c:v>
                </c:pt>
                <c:pt idx="5584">
                  <c:v>0.79690130733087394</c:v>
                </c:pt>
                <c:pt idx="5585">
                  <c:v>0.79690130733087394</c:v>
                </c:pt>
                <c:pt idx="5586">
                  <c:v>0.79690130733087394</c:v>
                </c:pt>
                <c:pt idx="5587">
                  <c:v>0.79690130733087394</c:v>
                </c:pt>
                <c:pt idx="5588">
                  <c:v>0.79690130733087394</c:v>
                </c:pt>
                <c:pt idx="5589">
                  <c:v>0.79690130733087394</c:v>
                </c:pt>
                <c:pt idx="5590">
                  <c:v>0.79690130733087394</c:v>
                </c:pt>
                <c:pt idx="5591">
                  <c:v>0.79690130733087394</c:v>
                </c:pt>
                <c:pt idx="5592">
                  <c:v>0.79690130733087394</c:v>
                </c:pt>
                <c:pt idx="5593">
                  <c:v>0.79690130733087394</c:v>
                </c:pt>
                <c:pt idx="5594">
                  <c:v>0.79690130733087394</c:v>
                </c:pt>
                <c:pt idx="5595">
                  <c:v>0.79690130733087394</c:v>
                </c:pt>
                <c:pt idx="5596">
                  <c:v>0.79690130733087394</c:v>
                </c:pt>
                <c:pt idx="5597">
                  <c:v>0.79690130733087394</c:v>
                </c:pt>
                <c:pt idx="5598">
                  <c:v>0.79690130733087394</c:v>
                </c:pt>
                <c:pt idx="5599">
                  <c:v>0.79690130733087394</c:v>
                </c:pt>
                <c:pt idx="5600">
                  <c:v>0.79690130733087394</c:v>
                </c:pt>
                <c:pt idx="5601">
                  <c:v>0.79690130733087394</c:v>
                </c:pt>
                <c:pt idx="5602">
                  <c:v>0.79690130733087394</c:v>
                </c:pt>
                <c:pt idx="5603">
                  <c:v>0.79690130733087394</c:v>
                </c:pt>
                <c:pt idx="5604">
                  <c:v>0.79690130733087394</c:v>
                </c:pt>
                <c:pt idx="5605">
                  <c:v>0.79690130733087394</c:v>
                </c:pt>
                <c:pt idx="5606">
                  <c:v>0.79690130733087394</c:v>
                </c:pt>
                <c:pt idx="5607">
                  <c:v>0.79690130733087394</c:v>
                </c:pt>
                <c:pt idx="5608">
                  <c:v>0.79690130733087394</c:v>
                </c:pt>
                <c:pt idx="5609">
                  <c:v>0.79690130733087394</c:v>
                </c:pt>
                <c:pt idx="5610">
                  <c:v>0.79690130733087394</c:v>
                </c:pt>
                <c:pt idx="5611">
                  <c:v>0.79690130733087394</c:v>
                </c:pt>
                <c:pt idx="5612">
                  <c:v>0.79690130733087394</c:v>
                </c:pt>
                <c:pt idx="5613">
                  <c:v>0.79690130733087394</c:v>
                </c:pt>
                <c:pt idx="5614">
                  <c:v>0.79690130733087394</c:v>
                </c:pt>
                <c:pt idx="5615">
                  <c:v>0.79690130733087394</c:v>
                </c:pt>
                <c:pt idx="5616">
                  <c:v>0.79690130733087394</c:v>
                </c:pt>
                <c:pt idx="5617">
                  <c:v>0.79690130733087394</c:v>
                </c:pt>
                <c:pt idx="5618">
                  <c:v>0.79690130733087394</c:v>
                </c:pt>
                <c:pt idx="5619">
                  <c:v>0.79690130733087394</c:v>
                </c:pt>
                <c:pt idx="5620">
                  <c:v>0.79690130733087394</c:v>
                </c:pt>
                <c:pt idx="5621">
                  <c:v>0.79690130733087394</c:v>
                </c:pt>
                <c:pt idx="5622">
                  <c:v>0.79690130733087394</c:v>
                </c:pt>
                <c:pt idx="5623">
                  <c:v>0.79690130733087394</c:v>
                </c:pt>
                <c:pt idx="5624">
                  <c:v>0.79690130733087394</c:v>
                </c:pt>
                <c:pt idx="5625">
                  <c:v>0.79690130733087394</c:v>
                </c:pt>
                <c:pt idx="5626">
                  <c:v>0.79690130733087394</c:v>
                </c:pt>
                <c:pt idx="5627">
                  <c:v>0.79690130733087394</c:v>
                </c:pt>
                <c:pt idx="5628">
                  <c:v>0.79690130733087394</c:v>
                </c:pt>
                <c:pt idx="5629">
                  <c:v>0.79690130733087394</c:v>
                </c:pt>
                <c:pt idx="5630">
                  <c:v>0.79690130733087394</c:v>
                </c:pt>
                <c:pt idx="5631">
                  <c:v>0.79690130733087394</c:v>
                </c:pt>
                <c:pt idx="5632">
                  <c:v>0.79690130733087394</c:v>
                </c:pt>
                <c:pt idx="5633">
                  <c:v>0.79690130733087394</c:v>
                </c:pt>
                <c:pt idx="5634">
                  <c:v>0.79690130733087394</c:v>
                </c:pt>
                <c:pt idx="5635">
                  <c:v>0.79690130733087394</c:v>
                </c:pt>
                <c:pt idx="5636">
                  <c:v>0.79690130733087394</c:v>
                </c:pt>
                <c:pt idx="5637">
                  <c:v>0.79690130733087394</c:v>
                </c:pt>
                <c:pt idx="5638">
                  <c:v>0.79690130733087394</c:v>
                </c:pt>
                <c:pt idx="5639">
                  <c:v>0.79690130733087394</c:v>
                </c:pt>
                <c:pt idx="5640">
                  <c:v>0.79690130733087394</c:v>
                </c:pt>
                <c:pt idx="5641">
                  <c:v>0.79690130733087394</c:v>
                </c:pt>
                <c:pt idx="5642">
                  <c:v>0.79690130733087394</c:v>
                </c:pt>
                <c:pt idx="5643">
                  <c:v>0.79690130733087394</c:v>
                </c:pt>
                <c:pt idx="5644">
                  <c:v>0.79690130733087394</c:v>
                </c:pt>
                <c:pt idx="5645">
                  <c:v>0.79690130733087394</c:v>
                </c:pt>
                <c:pt idx="5646">
                  <c:v>0.79690130733087394</c:v>
                </c:pt>
                <c:pt idx="5647">
                  <c:v>0.79690130733087394</c:v>
                </c:pt>
                <c:pt idx="5648">
                  <c:v>0.79690130733087394</c:v>
                </c:pt>
                <c:pt idx="5649">
                  <c:v>0.79690130733087394</c:v>
                </c:pt>
                <c:pt idx="5650">
                  <c:v>0.79690130733087394</c:v>
                </c:pt>
                <c:pt idx="5651">
                  <c:v>0.79690130733087394</c:v>
                </c:pt>
                <c:pt idx="5652">
                  <c:v>0.79690130733087394</c:v>
                </c:pt>
                <c:pt idx="5653">
                  <c:v>0.79690130733087394</c:v>
                </c:pt>
                <c:pt idx="5654">
                  <c:v>0.79690130733087394</c:v>
                </c:pt>
                <c:pt idx="5655">
                  <c:v>0.79690130733087394</c:v>
                </c:pt>
                <c:pt idx="5656">
                  <c:v>0.79690130733087394</c:v>
                </c:pt>
                <c:pt idx="5657">
                  <c:v>0.79690130733087394</c:v>
                </c:pt>
                <c:pt idx="5658">
                  <c:v>0.79690130733087394</c:v>
                </c:pt>
                <c:pt idx="5659">
                  <c:v>0.79690130733087394</c:v>
                </c:pt>
                <c:pt idx="5660">
                  <c:v>0.79690130733087394</c:v>
                </c:pt>
                <c:pt idx="5661">
                  <c:v>0.79690130733087394</c:v>
                </c:pt>
                <c:pt idx="5662">
                  <c:v>0.79690130733087394</c:v>
                </c:pt>
                <c:pt idx="5663">
                  <c:v>0.79690130733087394</c:v>
                </c:pt>
                <c:pt idx="5664">
                  <c:v>0.79690130733087394</c:v>
                </c:pt>
                <c:pt idx="5665">
                  <c:v>0.79690130733087394</c:v>
                </c:pt>
                <c:pt idx="5666">
                  <c:v>0.79690130733087394</c:v>
                </c:pt>
                <c:pt idx="5667">
                  <c:v>0.79690130733087394</c:v>
                </c:pt>
                <c:pt idx="5668">
                  <c:v>0.79690130733087394</c:v>
                </c:pt>
                <c:pt idx="5669">
                  <c:v>0.79690130733087394</c:v>
                </c:pt>
                <c:pt idx="5670">
                  <c:v>0.79690130733087394</c:v>
                </c:pt>
                <c:pt idx="5671">
                  <c:v>0.79690130733087394</c:v>
                </c:pt>
                <c:pt idx="5672">
                  <c:v>0.79690130733087394</c:v>
                </c:pt>
                <c:pt idx="5673">
                  <c:v>0.79690130733087394</c:v>
                </c:pt>
                <c:pt idx="5674">
                  <c:v>0.79690130733087394</c:v>
                </c:pt>
                <c:pt idx="5675">
                  <c:v>0.79690130733087394</c:v>
                </c:pt>
                <c:pt idx="5676">
                  <c:v>0.79690130733087394</c:v>
                </c:pt>
                <c:pt idx="5677">
                  <c:v>0.79690130733087394</c:v>
                </c:pt>
                <c:pt idx="5678">
                  <c:v>0.79690130733087394</c:v>
                </c:pt>
                <c:pt idx="5679">
                  <c:v>0.79690130733087394</c:v>
                </c:pt>
                <c:pt idx="5680">
                  <c:v>0.79690130733087394</c:v>
                </c:pt>
                <c:pt idx="5681">
                  <c:v>0.79690130733087394</c:v>
                </c:pt>
                <c:pt idx="5682">
                  <c:v>0.79690130733087394</c:v>
                </c:pt>
                <c:pt idx="5683">
                  <c:v>0.79690130733087394</c:v>
                </c:pt>
                <c:pt idx="5684">
                  <c:v>0.79690130733087394</c:v>
                </c:pt>
                <c:pt idx="5685">
                  <c:v>0.79690130733087394</c:v>
                </c:pt>
                <c:pt idx="5686">
                  <c:v>0.79690130733087394</c:v>
                </c:pt>
                <c:pt idx="5687">
                  <c:v>0.79690130733087394</c:v>
                </c:pt>
                <c:pt idx="5688">
                  <c:v>0.79690130733087394</c:v>
                </c:pt>
                <c:pt idx="5689">
                  <c:v>0.79690130733087394</c:v>
                </c:pt>
                <c:pt idx="5690">
                  <c:v>0.79690130733087394</c:v>
                </c:pt>
                <c:pt idx="5691">
                  <c:v>0.79690130733087394</c:v>
                </c:pt>
                <c:pt idx="5692">
                  <c:v>0.79690130733087394</c:v>
                </c:pt>
                <c:pt idx="5693">
                  <c:v>0.79690130733087394</c:v>
                </c:pt>
                <c:pt idx="5694">
                  <c:v>0.79690130733087394</c:v>
                </c:pt>
                <c:pt idx="5695">
                  <c:v>0.79690130733087394</c:v>
                </c:pt>
                <c:pt idx="5696">
                  <c:v>0.79690130733087394</c:v>
                </c:pt>
                <c:pt idx="5697">
                  <c:v>0.79690130733087394</c:v>
                </c:pt>
                <c:pt idx="5698">
                  <c:v>0.79690130733087394</c:v>
                </c:pt>
                <c:pt idx="5699">
                  <c:v>0.79690130733087394</c:v>
                </c:pt>
                <c:pt idx="5700">
                  <c:v>0.79690130733087394</c:v>
                </c:pt>
                <c:pt idx="5701">
                  <c:v>0.79690130733087394</c:v>
                </c:pt>
                <c:pt idx="5702">
                  <c:v>0.79690130733087394</c:v>
                </c:pt>
                <c:pt idx="5703">
                  <c:v>0.79690130733087394</c:v>
                </c:pt>
                <c:pt idx="5704">
                  <c:v>0.79690130733087394</c:v>
                </c:pt>
                <c:pt idx="5705">
                  <c:v>0.79690130733087394</c:v>
                </c:pt>
                <c:pt idx="5706">
                  <c:v>0.79690130733087394</c:v>
                </c:pt>
                <c:pt idx="5707">
                  <c:v>0.79690130733087394</c:v>
                </c:pt>
                <c:pt idx="5708">
                  <c:v>0.79690130733087394</c:v>
                </c:pt>
                <c:pt idx="5709">
                  <c:v>0.79690130733087394</c:v>
                </c:pt>
                <c:pt idx="5710">
                  <c:v>0.79690130733087394</c:v>
                </c:pt>
                <c:pt idx="5711">
                  <c:v>0.79690130733087394</c:v>
                </c:pt>
                <c:pt idx="5712">
                  <c:v>0.79690130733087394</c:v>
                </c:pt>
                <c:pt idx="5713">
                  <c:v>0.79690130733087394</c:v>
                </c:pt>
                <c:pt idx="5714">
                  <c:v>0.79690130733087394</c:v>
                </c:pt>
                <c:pt idx="5715">
                  <c:v>0.79690130733087394</c:v>
                </c:pt>
                <c:pt idx="5716">
                  <c:v>0.79690130733087394</c:v>
                </c:pt>
                <c:pt idx="5717">
                  <c:v>0.79690130733087394</c:v>
                </c:pt>
                <c:pt idx="5718">
                  <c:v>0.79690130733087394</c:v>
                </c:pt>
                <c:pt idx="5719">
                  <c:v>0.79690130733087394</c:v>
                </c:pt>
                <c:pt idx="5720">
                  <c:v>0.79690130733087394</c:v>
                </c:pt>
                <c:pt idx="5721">
                  <c:v>0.79690130733087394</c:v>
                </c:pt>
                <c:pt idx="5722">
                  <c:v>0.79690130733087394</c:v>
                </c:pt>
                <c:pt idx="5723">
                  <c:v>0.79690130733087394</c:v>
                </c:pt>
                <c:pt idx="5724">
                  <c:v>0.79690130733087394</c:v>
                </c:pt>
                <c:pt idx="5725">
                  <c:v>0.79690130733087394</c:v>
                </c:pt>
                <c:pt idx="5726">
                  <c:v>0.79690130733087394</c:v>
                </c:pt>
                <c:pt idx="5727">
                  <c:v>0.79690130733087394</c:v>
                </c:pt>
                <c:pt idx="5728">
                  <c:v>0.79690130733087394</c:v>
                </c:pt>
                <c:pt idx="5729">
                  <c:v>0.79690130733087394</c:v>
                </c:pt>
                <c:pt idx="5730">
                  <c:v>0.79690130733087394</c:v>
                </c:pt>
                <c:pt idx="5731">
                  <c:v>0.79690130733087394</c:v>
                </c:pt>
                <c:pt idx="5732">
                  <c:v>0.79690130733087394</c:v>
                </c:pt>
                <c:pt idx="5733">
                  <c:v>0.79690130733087394</c:v>
                </c:pt>
                <c:pt idx="5734">
                  <c:v>0.79690130733087394</c:v>
                </c:pt>
                <c:pt idx="5735">
                  <c:v>0.79690130733087394</c:v>
                </c:pt>
                <c:pt idx="5736">
                  <c:v>0.79690130733087394</c:v>
                </c:pt>
                <c:pt idx="5737">
                  <c:v>0.79690130733087394</c:v>
                </c:pt>
                <c:pt idx="5738">
                  <c:v>0.79690130733087394</c:v>
                </c:pt>
                <c:pt idx="5739">
                  <c:v>0.79690130733087394</c:v>
                </c:pt>
                <c:pt idx="5740">
                  <c:v>0.79690130733087394</c:v>
                </c:pt>
                <c:pt idx="5741">
                  <c:v>0.79690130733087394</c:v>
                </c:pt>
                <c:pt idx="5742">
                  <c:v>0.79690130733087394</c:v>
                </c:pt>
                <c:pt idx="5743">
                  <c:v>0.79690130733087394</c:v>
                </c:pt>
                <c:pt idx="5744">
                  <c:v>0.79690130733087394</c:v>
                </c:pt>
                <c:pt idx="5745">
                  <c:v>0.79690130733087394</c:v>
                </c:pt>
                <c:pt idx="5746">
                  <c:v>0.79690130733087394</c:v>
                </c:pt>
                <c:pt idx="5747">
                  <c:v>0.79690130733087394</c:v>
                </c:pt>
                <c:pt idx="5748">
                  <c:v>0.79690130733087394</c:v>
                </c:pt>
                <c:pt idx="5749">
                  <c:v>0.79690130733087394</c:v>
                </c:pt>
                <c:pt idx="5750">
                  <c:v>0.79690130733087394</c:v>
                </c:pt>
                <c:pt idx="5751">
                  <c:v>0.79690130733087394</c:v>
                </c:pt>
                <c:pt idx="5752">
                  <c:v>0.79690130733087394</c:v>
                </c:pt>
                <c:pt idx="5753">
                  <c:v>0.79690130733087394</c:v>
                </c:pt>
                <c:pt idx="5754">
                  <c:v>0.79690130733087394</c:v>
                </c:pt>
                <c:pt idx="5755">
                  <c:v>0.79690130733087394</c:v>
                </c:pt>
                <c:pt idx="5756">
                  <c:v>0.79690130733087394</c:v>
                </c:pt>
                <c:pt idx="5757">
                  <c:v>0.79690130733087394</c:v>
                </c:pt>
                <c:pt idx="5758">
                  <c:v>0.79690130733087394</c:v>
                </c:pt>
                <c:pt idx="5759">
                  <c:v>0.79690130733087394</c:v>
                </c:pt>
                <c:pt idx="5760">
                  <c:v>0.79690130733087394</c:v>
                </c:pt>
                <c:pt idx="5761">
                  <c:v>0.79690130733087394</c:v>
                </c:pt>
                <c:pt idx="5762">
                  <c:v>0.79690130733087394</c:v>
                </c:pt>
                <c:pt idx="5763">
                  <c:v>0.79690130733087394</c:v>
                </c:pt>
                <c:pt idx="5764">
                  <c:v>0.79690130733087394</c:v>
                </c:pt>
                <c:pt idx="5765">
                  <c:v>0.79690130733087394</c:v>
                </c:pt>
                <c:pt idx="5766">
                  <c:v>0.79690130733087394</c:v>
                </c:pt>
                <c:pt idx="5767">
                  <c:v>0.79690130733087394</c:v>
                </c:pt>
                <c:pt idx="5768">
                  <c:v>0.79690130733087394</c:v>
                </c:pt>
                <c:pt idx="5769">
                  <c:v>0.79690130733087394</c:v>
                </c:pt>
                <c:pt idx="5770">
                  <c:v>0.79690130733087394</c:v>
                </c:pt>
                <c:pt idx="5771">
                  <c:v>0.79690130733087394</c:v>
                </c:pt>
                <c:pt idx="5772">
                  <c:v>0.79690130733087394</c:v>
                </c:pt>
                <c:pt idx="5773">
                  <c:v>0.79690130733087394</c:v>
                </c:pt>
                <c:pt idx="5774">
                  <c:v>0.79690130733087394</c:v>
                </c:pt>
                <c:pt idx="5775">
                  <c:v>0.79690130733087394</c:v>
                </c:pt>
                <c:pt idx="5776">
                  <c:v>0.79690130733087394</c:v>
                </c:pt>
                <c:pt idx="5777">
                  <c:v>0.79690130733087394</c:v>
                </c:pt>
                <c:pt idx="5778">
                  <c:v>0.79690130733087394</c:v>
                </c:pt>
                <c:pt idx="5779">
                  <c:v>0.79690130733087394</c:v>
                </c:pt>
                <c:pt idx="5780">
                  <c:v>0.79690130733087394</c:v>
                </c:pt>
                <c:pt idx="5781">
                  <c:v>0.79690130733087394</c:v>
                </c:pt>
                <c:pt idx="5782">
                  <c:v>0.79690130733087394</c:v>
                </c:pt>
                <c:pt idx="5783">
                  <c:v>0.79690130733087394</c:v>
                </c:pt>
                <c:pt idx="5784">
                  <c:v>0.79690130733087394</c:v>
                </c:pt>
                <c:pt idx="5785">
                  <c:v>0.79690130733087394</c:v>
                </c:pt>
                <c:pt idx="5786">
                  <c:v>0.79690130733087394</c:v>
                </c:pt>
                <c:pt idx="5787">
                  <c:v>0.79690130733087394</c:v>
                </c:pt>
                <c:pt idx="5788">
                  <c:v>0.79690130733087394</c:v>
                </c:pt>
                <c:pt idx="5789">
                  <c:v>0.79690130733087394</c:v>
                </c:pt>
                <c:pt idx="5790">
                  <c:v>0.79690130733087394</c:v>
                </c:pt>
                <c:pt idx="5791">
                  <c:v>0.79690130733087394</c:v>
                </c:pt>
                <c:pt idx="5792">
                  <c:v>0.79690130733087394</c:v>
                </c:pt>
                <c:pt idx="5793">
                  <c:v>0.79690130733087394</c:v>
                </c:pt>
                <c:pt idx="5794">
                  <c:v>0.79690130733087394</c:v>
                </c:pt>
                <c:pt idx="5795">
                  <c:v>0.79690130733087394</c:v>
                </c:pt>
                <c:pt idx="5796">
                  <c:v>0.79690130733087394</c:v>
                </c:pt>
                <c:pt idx="5797">
                  <c:v>0.79690130733087394</c:v>
                </c:pt>
                <c:pt idx="5798">
                  <c:v>0.79690130733087394</c:v>
                </c:pt>
                <c:pt idx="5799">
                  <c:v>0.79690130733087394</c:v>
                </c:pt>
                <c:pt idx="5800">
                  <c:v>0.79690130733087394</c:v>
                </c:pt>
                <c:pt idx="5801">
                  <c:v>0.79690130733087394</c:v>
                </c:pt>
                <c:pt idx="5802">
                  <c:v>0.79690130733087394</c:v>
                </c:pt>
                <c:pt idx="5803">
                  <c:v>0.79690130733087394</c:v>
                </c:pt>
                <c:pt idx="5804">
                  <c:v>0.79690130733087394</c:v>
                </c:pt>
                <c:pt idx="5805">
                  <c:v>0.79690130733087394</c:v>
                </c:pt>
                <c:pt idx="5806">
                  <c:v>0.79690130733087394</c:v>
                </c:pt>
                <c:pt idx="5807">
                  <c:v>0.79690130733087394</c:v>
                </c:pt>
                <c:pt idx="5808">
                  <c:v>0.79690130733087394</c:v>
                </c:pt>
                <c:pt idx="5809">
                  <c:v>0.79690130733087394</c:v>
                </c:pt>
                <c:pt idx="5810">
                  <c:v>0.79690130733087394</c:v>
                </c:pt>
                <c:pt idx="5811">
                  <c:v>0.79690130733087394</c:v>
                </c:pt>
                <c:pt idx="5812">
                  <c:v>0.79690130733087394</c:v>
                </c:pt>
                <c:pt idx="5813">
                  <c:v>0.79690130733087394</c:v>
                </c:pt>
                <c:pt idx="5814">
                  <c:v>0.79690130733087394</c:v>
                </c:pt>
                <c:pt idx="5815">
                  <c:v>0.79690130733087394</c:v>
                </c:pt>
                <c:pt idx="5816">
                  <c:v>0.79690130733087394</c:v>
                </c:pt>
                <c:pt idx="5817">
                  <c:v>0.79690130733087394</c:v>
                </c:pt>
                <c:pt idx="5818">
                  <c:v>0.79690130733087394</c:v>
                </c:pt>
                <c:pt idx="5819">
                  <c:v>0.79690130733087394</c:v>
                </c:pt>
                <c:pt idx="5820">
                  <c:v>0.79690130733087394</c:v>
                </c:pt>
                <c:pt idx="5821">
                  <c:v>0.79690130733087394</c:v>
                </c:pt>
                <c:pt idx="5822">
                  <c:v>0.79690130733087394</c:v>
                </c:pt>
                <c:pt idx="5823">
                  <c:v>0.79690130733087394</c:v>
                </c:pt>
                <c:pt idx="5824">
                  <c:v>0.79690130733087394</c:v>
                </c:pt>
                <c:pt idx="5825">
                  <c:v>0.79690130733087394</c:v>
                </c:pt>
                <c:pt idx="5826">
                  <c:v>0.79690130733087394</c:v>
                </c:pt>
                <c:pt idx="5827">
                  <c:v>0.79690130733087394</c:v>
                </c:pt>
                <c:pt idx="5828">
                  <c:v>0.79690130733087394</c:v>
                </c:pt>
                <c:pt idx="5829">
                  <c:v>0.79690130733087394</c:v>
                </c:pt>
                <c:pt idx="5830">
                  <c:v>0.79690130733087394</c:v>
                </c:pt>
                <c:pt idx="5831">
                  <c:v>0.79690130733087394</c:v>
                </c:pt>
                <c:pt idx="5832">
                  <c:v>0.79690130733087394</c:v>
                </c:pt>
                <c:pt idx="5833">
                  <c:v>0.79690130733087394</c:v>
                </c:pt>
                <c:pt idx="5834">
                  <c:v>0.79690130733087394</c:v>
                </c:pt>
                <c:pt idx="5835">
                  <c:v>0.79690130733087394</c:v>
                </c:pt>
                <c:pt idx="5836">
                  <c:v>0.79690130733087394</c:v>
                </c:pt>
                <c:pt idx="5837">
                  <c:v>0.79690130733087394</c:v>
                </c:pt>
                <c:pt idx="5838">
                  <c:v>0.79690130733087394</c:v>
                </c:pt>
                <c:pt idx="5839">
                  <c:v>0.79690130733087394</c:v>
                </c:pt>
                <c:pt idx="5840">
                  <c:v>0.79690130733087394</c:v>
                </c:pt>
                <c:pt idx="5841">
                  <c:v>0.79690130733087394</c:v>
                </c:pt>
                <c:pt idx="5842">
                  <c:v>0.79690130733087394</c:v>
                </c:pt>
                <c:pt idx="5843">
                  <c:v>0.79690130733087394</c:v>
                </c:pt>
                <c:pt idx="5844">
                  <c:v>0.79690130733087394</c:v>
                </c:pt>
                <c:pt idx="5845">
                  <c:v>0.79690130733087394</c:v>
                </c:pt>
                <c:pt idx="5846">
                  <c:v>0.79690130733087394</c:v>
                </c:pt>
                <c:pt idx="5847">
                  <c:v>0.79690130733087394</c:v>
                </c:pt>
                <c:pt idx="5848">
                  <c:v>0.79690130733087394</c:v>
                </c:pt>
                <c:pt idx="5849">
                  <c:v>0.79690130733087394</c:v>
                </c:pt>
                <c:pt idx="5850">
                  <c:v>0.79690130733087394</c:v>
                </c:pt>
                <c:pt idx="5851">
                  <c:v>0.79690130733087394</c:v>
                </c:pt>
                <c:pt idx="5852">
                  <c:v>0.79690130733087394</c:v>
                </c:pt>
                <c:pt idx="5853">
                  <c:v>0.79690130733087394</c:v>
                </c:pt>
                <c:pt idx="5854">
                  <c:v>0.79690130733087394</c:v>
                </c:pt>
                <c:pt idx="5855">
                  <c:v>0.79690130733087394</c:v>
                </c:pt>
                <c:pt idx="5856">
                  <c:v>0.79690130733087394</c:v>
                </c:pt>
                <c:pt idx="5857">
                  <c:v>0.79690130733087394</c:v>
                </c:pt>
                <c:pt idx="5858">
                  <c:v>0.79690130733087394</c:v>
                </c:pt>
                <c:pt idx="5859">
                  <c:v>0.79690130733087394</c:v>
                </c:pt>
                <c:pt idx="5860">
                  <c:v>0.79690130733087394</c:v>
                </c:pt>
                <c:pt idx="5861">
                  <c:v>0.79690130733087394</c:v>
                </c:pt>
                <c:pt idx="5862">
                  <c:v>0.79690130733087394</c:v>
                </c:pt>
                <c:pt idx="5863">
                  <c:v>0.79690130733087394</c:v>
                </c:pt>
                <c:pt idx="5864">
                  <c:v>0.79690130733087394</c:v>
                </c:pt>
                <c:pt idx="5865">
                  <c:v>0.79690130733087394</c:v>
                </c:pt>
                <c:pt idx="5866">
                  <c:v>0.79690130733087394</c:v>
                </c:pt>
                <c:pt idx="5867">
                  <c:v>0.79690130733087394</c:v>
                </c:pt>
                <c:pt idx="5868">
                  <c:v>0.79690130733087394</c:v>
                </c:pt>
                <c:pt idx="5869">
                  <c:v>0.79690130733087394</c:v>
                </c:pt>
                <c:pt idx="5870">
                  <c:v>0.79690130733087394</c:v>
                </c:pt>
                <c:pt idx="5871">
                  <c:v>0.79690130733087394</c:v>
                </c:pt>
                <c:pt idx="5872">
                  <c:v>0.79690130733087394</c:v>
                </c:pt>
                <c:pt idx="5873">
                  <c:v>0.79690130733087394</c:v>
                </c:pt>
                <c:pt idx="5874">
                  <c:v>0.79690130733087394</c:v>
                </c:pt>
                <c:pt idx="5875">
                  <c:v>0.79690130733087394</c:v>
                </c:pt>
                <c:pt idx="5876">
                  <c:v>0.79690130733087394</c:v>
                </c:pt>
                <c:pt idx="5877">
                  <c:v>0.79690130733087394</c:v>
                </c:pt>
                <c:pt idx="5878">
                  <c:v>0.79690130733087394</c:v>
                </c:pt>
                <c:pt idx="5879">
                  <c:v>0.79690130733087394</c:v>
                </c:pt>
                <c:pt idx="5880">
                  <c:v>0.79690130733087394</c:v>
                </c:pt>
                <c:pt idx="5881">
                  <c:v>0.79690130733087394</c:v>
                </c:pt>
                <c:pt idx="5882">
                  <c:v>0.79690130733087394</c:v>
                </c:pt>
                <c:pt idx="5883">
                  <c:v>0.79690130733087394</c:v>
                </c:pt>
                <c:pt idx="5884">
                  <c:v>0.79690130733087394</c:v>
                </c:pt>
                <c:pt idx="5885">
                  <c:v>0.79690130733087394</c:v>
                </c:pt>
                <c:pt idx="5886">
                  <c:v>0.79690130733087394</c:v>
                </c:pt>
                <c:pt idx="5887">
                  <c:v>0.79690130733087394</c:v>
                </c:pt>
                <c:pt idx="5888">
                  <c:v>0.79690130733087394</c:v>
                </c:pt>
                <c:pt idx="5889">
                  <c:v>0.79690130733087394</c:v>
                </c:pt>
                <c:pt idx="5890">
                  <c:v>0.79690130733087394</c:v>
                </c:pt>
                <c:pt idx="5891">
                  <c:v>0.79690130733087394</c:v>
                </c:pt>
                <c:pt idx="5892">
                  <c:v>0.79690130733087394</c:v>
                </c:pt>
                <c:pt idx="5893">
                  <c:v>0.79690130733087394</c:v>
                </c:pt>
                <c:pt idx="5894">
                  <c:v>0.79690130733087394</c:v>
                </c:pt>
                <c:pt idx="5895">
                  <c:v>0.79690130733087394</c:v>
                </c:pt>
                <c:pt idx="5896">
                  <c:v>0.79690130733087394</c:v>
                </c:pt>
                <c:pt idx="5897">
                  <c:v>0.79690130733087394</c:v>
                </c:pt>
                <c:pt idx="5898">
                  <c:v>0.79690130733087394</c:v>
                </c:pt>
                <c:pt idx="5899">
                  <c:v>0.79690130733087394</c:v>
                </c:pt>
                <c:pt idx="5900">
                  <c:v>0.79690130733087394</c:v>
                </c:pt>
                <c:pt idx="5901">
                  <c:v>0.79690130733087394</c:v>
                </c:pt>
                <c:pt idx="5902">
                  <c:v>0.79690130733087394</c:v>
                </c:pt>
                <c:pt idx="5903">
                  <c:v>0.79690130733087394</c:v>
                </c:pt>
                <c:pt idx="5904">
                  <c:v>0.79690130733087394</c:v>
                </c:pt>
                <c:pt idx="5905">
                  <c:v>0.79690130733087394</c:v>
                </c:pt>
                <c:pt idx="5906">
                  <c:v>0.79690130733087394</c:v>
                </c:pt>
                <c:pt idx="5907">
                  <c:v>0.79690130733087394</c:v>
                </c:pt>
                <c:pt idx="5908">
                  <c:v>0.79690130733087394</c:v>
                </c:pt>
                <c:pt idx="5909">
                  <c:v>0.79690130733087394</c:v>
                </c:pt>
                <c:pt idx="5910">
                  <c:v>0.79690130733087394</c:v>
                </c:pt>
                <c:pt idx="5911">
                  <c:v>0.79690130733087394</c:v>
                </c:pt>
                <c:pt idx="5912">
                  <c:v>0.79690130733087394</c:v>
                </c:pt>
                <c:pt idx="5913">
                  <c:v>0.79690130733087394</c:v>
                </c:pt>
                <c:pt idx="5914">
                  <c:v>0.79690130733087394</c:v>
                </c:pt>
                <c:pt idx="5915">
                  <c:v>0.79690130733087394</c:v>
                </c:pt>
                <c:pt idx="5916">
                  <c:v>0.79690130733087394</c:v>
                </c:pt>
                <c:pt idx="5917">
                  <c:v>0.79690130733087394</c:v>
                </c:pt>
                <c:pt idx="5918">
                  <c:v>0.79690130733087394</c:v>
                </c:pt>
                <c:pt idx="5919">
                  <c:v>0.79690130733087394</c:v>
                </c:pt>
                <c:pt idx="5920">
                  <c:v>0.79690130733087394</c:v>
                </c:pt>
                <c:pt idx="5921">
                  <c:v>0.79690130733087394</c:v>
                </c:pt>
                <c:pt idx="5922">
                  <c:v>0.79690130733087394</c:v>
                </c:pt>
                <c:pt idx="5923">
                  <c:v>0.79690130733087394</c:v>
                </c:pt>
                <c:pt idx="5924">
                  <c:v>0.79690130733087394</c:v>
                </c:pt>
                <c:pt idx="5925">
                  <c:v>0.79690130733087394</c:v>
                </c:pt>
                <c:pt idx="5926">
                  <c:v>0.79690130733087394</c:v>
                </c:pt>
                <c:pt idx="5927">
                  <c:v>0.79690130733087394</c:v>
                </c:pt>
                <c:pt idx="5928">
                  <c:v>0.79690130733087394</c:v>
                </c:pt>
                <c:pt idx="5929">
                  <c:v>0.79690130733087394</c:v>
                </c:pt>
                <c:pt idx="5930">
                  <c:v>0.79690130733087394</c:v>
                </c:pt>
                <c:pt idx="5931">
                  <c:v>0.79690130733087394</c:v>
                </c:pt>
                <c:pt idx="5932">
                  <c:v>0.79690130733087394</c:v>
                </c:pt>
                <c:pt idx="5933">
                  <c:v>0.79690130733087394</c:v>
                </c:pt>
                <c:pt idx="5934">
                  <c:v>0.79690130733087394</c:v>
                </c:pt>
                <c:pt idx="5935">
                  <c:v>0.79690130733087394</c:v>
                </c:pt>
                <c:pt idx="5936">
                  <c:v>0.79690130733087394</c:v>
                </c:pt>
                <c:pt idx="5937">
                  <c:v>0.79690130733087394</c:v>
                </c:pt>
                <c:pt idx="5938">
                  <c:v>0.79690130733087394</c:v>
                </c:pt>
                <c:pt idx="5939">
                  <c:v>0.79690130733087394</c:v>
                </c:pt>
                <c:pt idx="5940">
                  <c:v>0.79690130733087394</c:v>
                </c:pt>
                <c:pt idx="5941">
                  <c:v>0.79690130733087394</c:v>
                </c:pt>
                <c:pt idx="5942">
                  <c:v>0.79690130733087394</c:v>
                </c:pt>
                <c:pt idx="5943">
                  <c:v>0.79690130733087394</c:v>
                </c:pt>
                <c:pt idx="5944">
                  <c:v>0.79690130733087394</c:v>
                </c:pt>
                <c:pt idx="5945">
                  <c:v>0.79690130733087394</c:v>
                </c:pt>
                <c:pt idx="5946">
                  <c:v>0.79690130733087394</c:v>
                </c:pt>
                <c:pt idx="5947">
                  <c:v>0.79690130733087394</c:v>
                </c:pt>
                <c:pt idx="5948">
                  <c:v>0.79690130733087394</c:v>
                </c:pt>
                <c:pt idx="5949">
                  <c:v>0.79690130733087394</c:v>
                </c:pt>
                <c:pt idx="5950">
                  <c:v>0.79690130733087394</c:v>
                </c:pt>
                <c:pt idx="5951">
                  <c:v>0.79690130733087394</c:v>
                </c:pt>
                <c:pt idx="5952">
                  <c:v>0.79690130733087394</c:v>
                </c:pt>
                <c:pt idx="5953">
                  <c:v>0.79690130733087394</c:v>
                </c:pt>
                <c:pt idx="5954">
                  <c:v>0.79690130733087394</c:v>
                </c:pt>
                <c:pt idx="5955">
                  <c:v>0.79690130733087394</c:v>
                </c:pt>
                <c:pt idx="5956">
                  <c:v>0.79690130733087394</c:v>
                </c:pt>
                <c:pt idx="5957">
                  <c:v>0.79690130733087394</c:v>
                </c:pt>
                <c:pt idx="5958">
                  <c:v>0.79690130733087394</c:v>
                </c:pt>
                <c:pt idx="5959">
                  <c:v>0.79690130733087394</c:v>
                </c:pt>
                <c:pt idx="5960">
                  <c:v>0.79690130733087394</c:v>
                </c:pt>
                <c:pt idx="5961">
                  <c:v>0.79690130733087394</c:v>
                </c:pt>
                <c:pt idx="5962">
                  <c:v>0.79690130733087394</c:v>
                </c:pt>
                <c:pt idx="5963">
                  <c:v>0.79690130733087394</c:v>
                </c:pt>
                <c:pt idx="5964">
                  <c:v>0.79690130733087394</c:v>
                </c:pt>
                <c:pt idx="5965">
                  <c:v>0.79690130733087394</c:v>
                </c:pt>
                <c:pt idx="5966">
                  <c:v>0.79690130733087394</c:v>
                </c:pt>
                <c:pt idx="5967">
                  <c:v>0.79690130733087394</c:v>
                </c:pt>
                <c:pt idx="5968">
                  <c:v>0.79690130733087394</c:v>
                </c:pt>
                <c:pt idx="5969">
                  <c:v>0.79690130733087394</c:v>
                </c:pt>
                <c:pt idx="5970">
                  <c:v>0.79690130733087394</c:v>
                </c:pt>
                <c:pt idx="5971">
                  <c:v>0.79690130733087394</c:v>
                </c:pt>
                <c:pt idx="5972">
                  <c:v>0.79690130733087394</c:v>
                </c:pt>
                <c:pt idx="5973">
                  <c:v>0.79690130733087394</c:v>
                </c:pt>
                <c:pt idx="5974">
                  <c:v>0.79690130733087394</c:v>
                </c:pt>
                <c:pt idx="5975">
                  <c:v>0.79690130733087394</c:v>
                </c:pt>
                <c:pt idx="5976">
                  <c:v>0.79690130733087394</c:v>
                </c:pt>
                <c:pt idx="5977">
                  <c:v>0.79690130733087394</c:v>
                </c:pt>
                <c:pt idx="5978">
                  <c:v>0.79690130733087394</c:v>
                </c:pt>
                <c:pt idx="5979">
                  <c:v>0.79690130733087394</c:v>
                </c:pt>
                <c:pt idx="5980">
                  <c:v>0.79690130733087394</c:v>
                </c:pt>
                <c:pt idx="5981">
                  <c:v>0.79690130733087394</c:v>
                </c:pt>
                <c:pt idx="5982">
                  <c:v>0.79690130733087394</c:v>
                </c:pt>
                <c:pt idx="5983">
                  <c:v>0.79690130733087394</c:v>
                </c:pt>
                <c:pt idx="5984">
                  <c:v>0.79690130733087394</c:v>
                </c:pt>
                <c:pt idx="5985">
                  <c:v>0.79690130733087394</c:v>
                </c:pt>
                <c:pt idx="5986">
                  <c:v>0.79690130733087394</c:v>
                </c:pt>
                <c:pt idx="5987">
                  <c:v>0.79690130733087394</c:v>
                </c:pt>
                <c:pt idx="5988">
                  <c:v>0.79690130733087394</c:v>
                </c:pt>
                <c:pt idx="5989">
                  <c:v>0.79690130733087394</c:v>
                </c:pt>
                <c:pt idx="5990">
                  <c:v>0.79690130733087394</c:v>
                </c:pt>
                <c:pt idx="5991">
                  <c:v>0.79690130733087394</c:v>
                </c:pt>
                <c:pt idx="5992">
                  <c:v>0.79690130733087394</c:v>
                </c:pt>
                <c:pt idx="5993">
                  <c:v>0.79690130733087394</c:v>
                </c:pt>
                <c:pt idx="5994">
                  <c:v>0.79690130733087394</c:v>
                </c:pt>
                <c:pt idx="5995">
                  <c:v>0.79690130733087394</c:v>
                </c:pt>
                <c:pt idx="5996">
                  <c:v>0.79690130733087394</c:v>
                </c:pt>
                <c:pt idx="5997">
                  <c:v>0.79690130733087394</c:v>
                </c:pt>
                <c:pt idx="5998">
                  <c:v>0.79690130733087394</c:v>
                </c:pt>
                <c:pt idx="5999">
                  <c:v>0.79690130733087394</c:v>
                </c:pt>
                <c:pt idx="6000">
                  <c:v>0.79690130733087394</c:v>
                </c:pt>
                <c:pt idx="6001">
                  <c:v>0.79690130733087394</c:v>
                </c:pt>
                <c:pt idx="6002">
                  <c:v>0.79690130733087394</c:v>
                </c:pt>
                <c:pt idx="6003">
                  <c:v>0.79690130733087394</c:v>
                </c:pt>
                <c:pt idx="6004">
                  <c:v>0.79690130733087394</c:v>
                </c:pt>
                <c:pt idx="6005">
                  <c:v>0.79690130733087394</c:v>
                </c:pt>
                <c:pt idx="6006">
                  <c:v>0.79690130733087394</c:v>
                </c:pt>
                <c:pt idx="6007">
                  <c:v>0.79690130733087394</c:v>
                </c:pt>
                <c:pt idx="6008">
                  <c:v>0.79690130733087394</c:v>
                </c:pt>
                <c:pt idx="6009">
                  <c:v>0.79690130733087394</c:v>
                </c:pt>
                <c:pt idx="6010">
                  <c:v>0.79690130733087394</c:v>
                </c:pt>
                <c:pt idx="6011">
                  <c:v>0.79690130733087394</c:v>
                </c:pt>
                <c:pt idx="6012">
                  <c:v>0.79690130733087394</c:v>
                </c:pt>
                <c:pt idx="6013">
                  <c:v>0.79690130733087394</c:v>
                </c:pt>
                <c:pt idx="6014">
                  <c:v>0.79690130733087394</c:v>
                </c:pt>
                <c:pt idx="6015">
                  <c:v>0.79690130733087394</c:v>
                </c:pt>
                <c:pt idx="6016">
                  <c:v>0.79690130733087394</c:v>
                </c:pt>
                <c:pt idx="6017">
                  <c:v>0.79690130733087394</c:v>
                </c:pt>
                <c:pt idx="6018">
                  <c:v>0.79690130733087394</c:v>
                </c:pt>
                <c:pt idx="6019">
                  <c:v>0.79690130733087394</c:v>
                </c:pt>
                <c:pt idx="6020">
                  <c:v>0.79690130733087394</c:v>
                </c:pt>
                <c:pt idx="6021">
                  <c:v>0.79690130733087394</c:v>
                </c:pt>
                <c:pt idx="6022">
                  <c:v>0.79690130733087394</c:v>
                </c:pt>
                <c:pt idx="6023">
                  <c:v>0.79690130733087394</c:v>
                </c:pt>
                <c:pt idx="6024">
                  <c:v>0.79690130733087394</c:v>
                </c:pt>
                <c:pt idx="6025">
                  <c:v>0.79690130733087394</c:v>
                </c:pt>
                <c:pt idx="6026">
                  <c:v>0.79690130733087394</c:v>
                </c:pt>
                <c:pt idx="6027">
                  <c:v>0.79690130733087394</c:v>
                </c:pt>
                <c:pt idx="6028">
                  <c:v>0.79690130733087394</c:v>
                </c:pt>
                <c:pt idx="6029">
                  <c:v>0.79690130733087394</c:v>
                </c:pt>
                <c:pt idx="6030">
                  <c:v>0.79690130733087394</c:v>
                </c:pt>
                <c:pt idx="6031">
                  <c:v>0.79690130733087394</c:v>
                </c:pt>
                <c:pt idx="6032">
                  <c:v>0.79690130733087394</c:v>
                </c:pt>
                <c:pt idx="6033">
                  <c:v>0.79690130733087394</c:v>
                </c:pt>
                <c:pt idx="6034">
                  <c:v>0.79690130733087394</c:v>
                </c:pt>
                <c:pt idx="6035">
                  <c:v>0.79690130733087394</c:v>
                </c:pt>
                <c:pt idx="6036">
                  <c:v>0.79690130733087394</c:v>
                </c:pt>
                <c:pt idx="6037">
                  <c:v>0.79690130733087394</c:v>
                </c:pt>
                <c:pt idx="6038">
                  <c:v>0.79690130733087394</c:v>
                </c:pt>
                <c:pt idx="6039">
                  <c:v>0.79690130733087394</c:v>
                </c:pt>
                <c:pt idx="6040">
                  <c:v>0.79690130733087394</c:v>
                </c:pt>
                <c:pt idx="6041">
                  <c:v>0.79690130733087394</c:v>
                </c:pt>
                <c:pt idx="6042">
                  <c:v>0.79690130733087394</c:v>
                </c:pt>
                <c:pt idx="6043">
                  <c:v>0.79690130733087394</c:v>
                </c:pt>
                <c:pt idx="6044">
                  <c:v>0.79690130733087394</c:v>
                </c:pt>
                <c:pt idx="6045">
                  <c:v>0.79690130733087394</c:v>
                </c:pt>
                <c:pt idx="6046">
                  <c:v>0.79690130733087394</c:v>
                </c:pt>
                <c:pt idx="6047">
                  <c:v>0.79690130733087394</c:v>
                </c:pt>
                <c:pt idx="6048">
                  <c:v>0.79690130733087394</c:v>
                </c:pt>
                <c:pt idx="6049">
                  <c:v>0.79690130733087394</c:v>
                </c:pt>
                <c:pt idx="6050">
                  <c:v>0.79690130733087394</c:v>
                </c:pt>
                <c:pt idx="6051">
                  <c:v>0.79690130733087394</c:v>
                </c:pt>
                <c:pt idx="6052">
                  <c:v>0.79690130733087394</c:v>
                </c:pt>
                <c:pt idx="6053">
                  <c:v>0.79690130733087394</c:v>
                </c:pt>
                <c:pt idx="6054">
                  <c:v>0.79690130733087394</c:v>
                </c:pt>
                <c:pt idx="6055">
                  <c:v>0.79690130733087394</c:v>
                </c:pt>
                <c:pt idx="6056">
                  <c:v>0.79690130733087394</c:v>
                </c:pt>
                <c:pt idx="6057">
                  <c:v>0.79690130733087394</c:v>
                </c:pt>
                <c:pt idx="6058">
                  <c:v>0.79690130733087394</c:v>
                </c:pt>
                <c:pt idx="6059">
                  <c:v>0.79690130733087394</c:v>
                </c:pt>
                <c:pt idx="6060">
                  <c:v>0.79690130733087394</c:v>
                </c:pt>
                <c:pt idx="6061">
                  <c:v>0.79690130733087394</c:v>
                </c:pt>
                <c:pt idx="6062">
                  <c:v>0.79690130733087394</c:v>
                </c:pt>
                <c:pt idx="6063">
                  <c:v>0.79690130733087394</c:v>
                </c:pt>
                <c:pt idx="6064">
                  <c:v>0.79690130733087394</c:v>
                </c:pt>
                <c:pt idx="6065">
                  <c:v>0.79690130733087394</c:v>
                </c:pt>
                <c:pt idx="6066">
                  <c:v>0.79690130733087394</c:v>
                </c:pt>
                <c:pt idx="6067">
                  <c:v>0.79690130733087394</c:v>
                </c:pt>
                <c:pt idx="6068">
                  <c:v>0.79690130733087394</c:v>
                </c:pt>
                <c:pt idx="6069">
                  <c:v>0.79690130733087394</c:v>
                </c:pt>
                <c:pt idx="6070">
                  <c:v>0.79690130733087394</c:v>
                </c:pt>
                <c:pt idx="6071">
                  <c:v>0.79690130733087394</c:v>
                </c:pt>
                <c:pt idx="6072">
                  <c:v>0.79690130733087394</c:v>
                </c:pt>
                <c:pt idx="6073">
                  <c:v>0.79690130733087394</c:v>
                </c:pt>
                <c:pt idx="6074">
                  <c:v>0.79690130733087394</c:v>
                </c:pt>
                <c:pt idx="6075">
                  <c:v>0.79690130733087394</c:v>
                </c:pt>
                <c:pt idx="6076">
                  <c:v>0.79690130733087394</c:v>
                </c:pt>
                <c:pt idx="6077">
                  <c:v>0.79690130733087394</c:v>
                </c:pt>
                <c:pt idx="6078">
                  <c:v>0.79690130733087394</c:v>
                </c:pt>
                <c:pt idx="6079">
                  <c:v>0.79690130733087394</c:v>
                </c:pt>
                <c:pt idx="6080">
                  <c:v>0.79690130733087394</c:v>
                </c:pt>
                <c:pt idx="6081">
                  <c:v>0.79690130733087394</c:v>
                </c:pt>
                <c:pt idx="6082">
                  <c:v>0.79690130733087394</c:v>
                </c:pt>
                <c:pt idx="6083">
                  <c:v>0.79690130733087394</c:v>
                </c:pt>
                <c:pt idx="6084">
                  <c:v>0.79690130733087394</c:v>
                </c:pt>
                <c:pt idx="6085">
                  <c:v>0.79690130733087394</c:v>
                </c:pt>
                <c:pt idx="6086">
                  <c:v>0.79690130733087394</c:v>
                </c:pt>
                <c:pt idx="6087">
                  <c:v>0.79690130733087394</c:v>
                </c:pt>
                <c:pt idx="6088">
                  <c:v>0.79690130733087394</c:v>
                </c:pt>
                <c:pt idx="6089">
                  <c:v>0.79690130733087394</c:v>
                </c:pt>
                <c:pt idx="6090">
                  <c:v>0.79690130733087394</c:v>
                </c:pt>
                <c:pt idx="6091">
                  <c:v>0.79690130733087394</c:v>
                </c:pt>
                <c:pt idx="6092">
                  <c:v>0.79690130733087394</c:v>
                </c:pt>
                <c:pt idx="6093">
                  <c:v>0.79690130733087394</c:v>
                </c:pt>
                <c:pt idx="6094">
                  <c:v>0.79690130733087394</c:v>
                </c:pt>
                <c:pt idx="6095">
                  <c:v>0.79690130733087394</c:v>
                </c:pt>
                <c:pt idx="6096">
                  <c:v>0.79690130733087394</c:v>
                </c:pt>
                <c:pt idx="6097">
                  <c:v>0.79690130733087394</c:v>
                </c:pt>
                <c:pt idx="6098">
                  <c:v>0.79690130733087394</c:v>
                </c:pt>
                <c:pt idx="6099">
                  <c:v>0.79690130733087394</c:v>
                </c:pt>
                <c:pt idx="6100">
                  <c:v>0.79690130733087394</c:v>
                </c:pt>
                <c:pt idx="6101">
                  <c:v>0.79690130733087394</c:v>
                </c:pt>
                <c:pt idx="6102">
                  <c:v>0.79690130733087394</c:v>
                </c:pt>
                <c:pt idx="6103">
                  <c:v>0.79690130733087394</c:v>
                </c:pt>
                <c:pt idx="6104">
                  <c:v>0.79690130733087394</c:v>
                </c:pt>
                <c:pt idx="6105">
                  <c:v>0.79690130733087394</c:v>
                </c:pt>
                <c:pt idx="6106">
                  <c:v>0.79690130733087394</c:v>
                </c:pt>
                <c:pt idx="6107">
                  <c:v>0.79690130733087394</c:v>
                </c:pt>
                <c:pt idx="6108">
                  <c:v>0.79690130733087394</c:v>
                </c:pt>
                <c:pt idx="6109">
                  <c:v>0.79690130733087394</c:v>
                </c:pt>
                <c:pt idx="6110">
                  <c:v>0.79690130733087394</c:v>
                </c:pt>
                <c:pt idx="6111">
                  <c:v>0.79690130733087394</c:v>
                </c:pt>
                <c:pt idx="6112">
                  <c:v>0.79690130733087394</c:v>
                </c:pt>
                <c:pt idx="6113">
                  <c:v>0.79690130733087394</c:v>
                </c:pt>
                <c:pt idx="6114">
                  <c:v>0.79690130733087394</c:v>
                </c:pt>
                <c:pt idx="6115">
                  <c:v>0.79690130733087394</c:v>
                </c:pt>
                <c:pt idx="6116">
                  <c:v>0.79690130733087394</c:v>
                </c:pt>
                <c:pt idx="6117">
                  <c:v>0.79690130733087394</c:v>
                </c:pt>
                <c:pt idx="6118">
                  <c:v>0.79690130733087394</c:v>
                </c:pt>
                <c:pt idx="6119">
                  <c:v>0.79690130733087394</c:v>
                </c:pt>
                <c:pt idx="6120">
                  <c:v>0.79690130733087394</c:v>
                </c:pt>
                <c:pt idx="6121">
                  <c:v>0.79690130733087394</c:v>
                </c:pt>
                <c:pt idx="6122">
                  <c:v>0.79690130733087394</c:v>
                </c:pt>
                <c:pt idx="6123">
                  <c:v>0.79690130733087394</c:v>
                </c:pt>
                <c:pt idx="6124">
                  <c:v>0.79690130733087394</c:v>
                </c:pt>
                <c:pt idx="6125">
                  <c:v>0.79690130733087394</c:v>
                </c:pt>
                <c:pt idx="6126">
                  <c:v>0.79690130733087394</c:v>
                </c:pt>
                <c:pt idx="6127">
                  <c:v>0.79690130733087394</c:v>
                </c:pt>
                <c:pt idx="6128">
                  <c:v>0.79690130733087394</c:v>
                </c:pt>
                <c:pt idx="6129">
                  <c:v>0.79690130733087394</c:v>
                </c:pt>
                <c:pt idx="6130">
                  <c:v>0.79690130733087394</c:v>
                </c:pt>
                <c:pt idx="6131">
                  <c:v>0.79690130733087394</c:v>
                </c:pt>
                <c:pt idx="6132">
                  <c:v>0.79690130733087394</c:v>
                </c:pt>
                <c:pt idx="6133">
                  <c:v>0.79690130733087394</c:v>
                </c:pt>
                <c:pt idx="6134">
                  <c:v>0.79690130733087394</c:v>
                </c:pt>
                <c:pt idx="6135">
                  <c:v>0.79690130733087394</c:v>
                </c:pt>
                <c:pt idx="6136">
                  <c:v>0.79690130733087394</c:v>
                </c:pt>
                <c:pt idx="6137">
                  <c:v>0.79690130733087394</c:v>
                </c:pt>
                <c:pt idx="6138">
                  <c:v>0.79690130733087394</c:v>
                </c:pt>
                <c:pt idx="6139">
                  <c:v>0.79690130733087394</c:v>
                </c:pt>
                <c:pt idx="6140">
                  <c:v>0.79690130733087394</c:v>
                </c:pt>
                <c:pt idx="6141">
                  <c:v>0.79690130733087394</c:v>
                </c:pt>
                <c:pt idx="6142">
                  <c:v>0.79690130733087394</c:v>
                </c:pt>
                <c:pt idx="6143">
                  <c:v>0.79690130733087394</c:v>
                </c:pt>
                <c:pt idx="6144">
                  <c:v>0.79690130733087394</c:v>
                </c:pt>
                <c:pt idx="6145">
                  <c:v>0.79690130733087394</c:v>
                </c:pt>
                <c:pt idx="6146">
                  <c:v>0.79690130733087394</c:v>
                </c:pt>
                <c:pt idx="6147">
                  <c:v>0.79690130733087394</c:v>
                </c:pt>
                <c:pt idx="6148">
                  <c:v>0.79690130733087394</c:v>
                </c:pt>
                <c:pt idx="6149">
                  <c:v>0.79690130733087394</c:v>
                </c:pt>
                <c:pt idx="6150">
                  <c:v>0.79690130733087394</c:v>
                </c:pt>
                <c:pt idx="6151">
                  <c:v>0.79690130733087394</c:v>
                </c:pt>
                <c:pt idx="6152">
                  <c:v>0.79690130733087394</c:v>
                </c:pt>
                <c:pt idx="6153">
                  <c:v>0.79690130733087394</c:v>
                </c:pt>
                <c:pt idx="6154">
                  <c:v>0.79690130733087394</c:v>
                </c:pt>
                <c:pt idx="6155">
                  <c:v>0.79690130733087394</c:v>
                </c:pt>
                <c:pt idx="6156">
                  <c:v>0.79690130733087394</c:v>
                </c:pt>
                <c:pt idx="6157">
                  <c:v>0.79690130733087394</c:v>
                </c:pt>
                <c:pt idx="6158">
                  <c:v>0.79690130733087394</c:v>
                </c:pt>
                <c:pt idx="6159">
                  <c:v>0.79690130733087394</c:v>
                </c:pt>
                <c:pt idx="6160">
                  <c:v>0.79690130733087394</c:v>
                </c:pt>
                <c:pt idx="6161">
                  <c:v>0.79690130733087394</c:v>
                </c:pt>
                <c:pt idx="6162">
                  <c:v>0.79690130733087394</c:v>
                </c:pt>
                <c:pt idx="6163">
                  <c:v>0.79690130733087394</c:v>
                </c:pt>
                <c:pt idx="6164">
                  <c:v>0.79690130733087394</c:v>
                </c:pt>
                <c:pt idx="6165">
                  <c:v>0.79690130733087394</c:v>
                </c:pt>
                <c:pt idx="6166">
                  <c:v>0.79690130733087394</c:v>
                </c:pt>
                <c:pt idx="6167">
                  <c:v>0.79690130733087394</c:v>
                </c:pt>
                <c:pt idx="6168">
                  <c:v>0.79690130733087394</c:v>
                </c:pt>
                <c:pt idx="6169">
                  <c:v>0.79690130733087394</c:v>
                </c:pt>
                <c:pt idx="6170">
                  <c:v>0.79690130733087394</c:v>
                </c:pt>
                <c:pt idx="6171">
                  <c:v>0.79690130733087394</c:v>
                </c:pt>
                <c:pt idx="6172">
                  <c:v>0.79690130733087394</c:v>
                </c:pt>
                <c:pt idx="6173">
                  <c:v>0.79690130733087394</c:v>
                </c:pt>
                <c:pt idx="6174">
                  <c:v>0.79690130733087394</c:v>
                </c:pt>
                <c:pt idx="6175">
                  <c:v>0.79690130733087394</c:v>
                </c:pt>
                <c:pt idx="6176">
                  <c:v>0.79690130733087394</c:v>
                </c:pt>
                <c:pt idx="6177">
                  <c:v>0.79690130733087394</c:v>
                </c:pt>
                <c:pt idx="6178">
                  <c:v>0.79690130733087394</c:v>
                </c:pt>
                <c:pt idx="6179">
                  <c:v>0.79690130733087394</c:v>
                </c:pt>
                <c:pt idx="6180">
                  <c:v>0.79690130733087394</c:v>
                </c:pt>
                <c:pt idx="6181">
                  <c:v>0.79690130733087394</c:v>
                </c:pt>
                <c:pt idx="6182">
                  <c:v>0.79690130733087394</c:v>
                </c:pt>
                <c:pt idx="6183">
                  <c:v>0.79690130733087394</c:v>
                </c:pt>
                <c:pt idx="6184">
                  <c:v>0.79690130733087394</c:v>
                </c:pt>
                <c:pt idx="6185">
                  <c:v>0.79690130733087394</c:v>
                </c:pt>
                <c:pt idx="6186">
                  <c:v>0.79690130733087394</c:v>
                </c:pt>
                <c:pt idx="6187">
                  <c:v>0.79690130733087394</c:v>
                </c:pt>
                <c:pt idx="6188">
                  <c:v>0.79690130733087394</c:v>
                </c:pt>
                <c:pt idx="6189">
                  <c:v>0.79690130733087394</c:v>
                </c:pt>
                <c:pt idx="6190">
                  <c:v>0.79690130733087394</c:v>
                </c:pt>
                <c:pt idx="6191">
                  <c:v>0.79690130733087394</c:v>
                </c:pt>
                <c:pt idx="6192">
                  <c:v>0.79690130733087394</c:v>
                </c:pt>
                <c:pt idx="6193">
                  <c:v>0.79690130733087394</c:v>
                </c:pt>
                <c:pt idx="6194">
                  <c:v>0.79690130733087394</c:v>
                </c:pt>
                <c:pt idx="6195">
                  <c:v>0.79690130733087394</c:v>
                </c:pt>
                <c:pt idx="6196">
                  <c:v>0.79690130733087394</c:v>
                </c:pt>
                <c:pt idx="6197">
                  <c:v>0.79690130733087394</c:v>
                </c:pt>
                <c:pt idx="6198">
                  <c:v>0.79690130733087394</c:v>
                </c:pt>
                <c:pt idx="6199">
                  <c:v>0.79690130733087394</c:v>
                </c:pt>
                <c:pt idx="6200">
                  <c:v>0.79690130733087394</c:v>
                </c:pt>
                <c:pt idx="6201">
                  <c:v>0.79690130733087394</c:v>
                </c:pt>
                <c:pt idx="6202">
                  <c:v>0.79690130733087394</c:v>
                </c:pt>
                <c:pt idx="6203">
                  <c:v>0.79690130733087394</c:v>
                </c:pt>
                <c:pt idx="6204">
                  <c:v>0.79690130733087394</c:v>
                </c:pt>
                <c:pt idx="6205">
                  <c:v>0.79690130733087394</c:v>
                </c:pt>
                <c:pt idx="6206">
                  <c:v>0.79690130733087394</c:v>
                </c:pt>
                <c:pt idx="6207">
                  <c:v>0.79690130733087394</c:v>
                </c:pt>
                <c:pt idx="6208">
                  <c:v>0.79690130733087394</c:v>
                </c:pt>
                <c:pt idx="6209">
                  <c:v>0.79690130733087394</c:v>
                </c:pt>
                <c:pt idx="6210">
                  <c:v>0.79690130733087394</c:v>
                </c:pt>
                <c:pt idx="6211">
                  <c:v>0.79690130733087394</c:v>
                </c:pt>
                <c:pt idx="6212">
                  <c:v>0.79690130733087394</c:v>
                </c:pt>
                <c:pt idx="6213">
                  <c:v>0.79690130733087394</c:v>
                </c:pt>
                <c:pt idx="6214">
                  <c:v>0.79690130733087394</c:v>
                </c:pt>
                <c:pt idx="6215">
                  <c:v>0.79690130733087394</c:v>
                </c:pt>
                <c:pt idx="6216">
                  <c:v>0.79690130733087394</c:v>
                </c:pt>
                <c:pt idx="6217">
                  <c:v>0.79690130733087394</c:v>
                </c:pt>
                <c:pt idx="6218">
                  <c:v>0.79690130733087394</c:v>
                </c:pt>
                <c:pt idx="6219">
                  <c:v>0.79690130733087394</c:v>
                </c:pt>
                <c:pt idx="6220">
                  <c:v>0.79690130733087394</c:v>
                </c:pt>
                <c:pt idx="6221">
                  <c:v>0.79690130733087394</c:v>
                </c:pt>
                <c:pt idx="6222">
                  <c:v>0.79690130733087394</c:v>
                </c:pt>
                <c:pt idx="6223">
                  <c:v>0.79690130733087394</c:v>
                </c:pt>
                <c:pt idx="6224">
                  <c:v>0.79690130733087394</c:v>
                </c:pt>
                <c:pt idx="6225">
                  <c:v>0.79690130733087394</c:v>
                </c:pt>
                <c:pt idx="6226">
                  <c:v>0.79690130733087394</c:v>
                </c:pt>
                <c:pt idx="6227">
                  <c:v>0.79690130733087394</c:v>
                </c:pt>
                <c:pt idx="6228">
                  <c:v>0.79690130733087394</c:v>
                </c:pt>
                <c:pt idx="6229">
                  <c:v>0.79690130733087394</c:v>
                </c:pt>
                <c:pt idx="6230">
                  <c:v>0.79690130733087394</c:v>
                </c:pt>
                <c:pt idx="6231">
                  <c:v>0.79690130733087394</c:v>
                </c:pt>
                <c:pt idx="6232">
                  <c:v>0.79690130733087394</c:v>
                </c:pt>
                <c:pt idx="6233">
                  <c:v>0.79690130733087394</c:v>
                </c:pt>
                <c:pt idx="6234">
                  <c:v>0.79690130733087394</c:v>
                </c:pt>
                <c:pt idx="6235">
                  <c:v>0.79690130733087394</c:v>
                </c:pt>
                <c:pt idx="6236">
                  <c:v>0.79690130733087394</c:v>
                </c:pt>
                <c:pt idx="6237">
                  <c:v>0.79690130733087394</c:v>
                </c:pt>
                <c:pt idx="6238">
                  <c:v>0.79690130733087394</c:v>
                </c:pt>
                <c:pt idx="6239">
                  <c:v>0.79690130733087394</c:v>
                </c:pt>
                <c:pt idx="6240">
                  <c:v>0.79690130733087394</c:v>
                </c:pt>
                <c:pt idx="6241">
                  <c:v>0.79690130733087394</c:v>
                </c:pt>
                <c:pt idx="6242">
                  <c:v>0.79690130733087394</c:v>
                </c:pt>
                <c:pt idx="6243">
                  <c:v>0.79690130733087394</c:v>
                </c:pt>
                <c:pt idx="6244">
                  <c:v>0.79690130733087394</c:v>
                </c:pt>
                <c:pt idx="6245">
                  <c:v>0.79690130733087394</c:v>
                </c:pt>
                <c:pt idx="6246">
                  <c:v>0.79690130733087394</c:v>
                </c:pt>
                <c:pt idx="6247">
                  <c:v>0.79690130733087394</c:v>
                </c:pt>
                <c:pt idx="6248">
                  <c:v>0.79690130733087394</c:v>
                </c:pt>
                <c:pt idx="6249">
                  <c:v>0.79690130733087394</c:v>
                </c:pt>
                <c:pt idx="6250">
                  <c:v>0.79690130733087394</c:v>
                </c:pt>
                <c:pt idx="6251">
                  <c:v>0.79690130733087394</c:v>
                </c:pt>
                <c:pt idx="6252">
                  <c:v>0.79690130733087394</c:v>
                </c:pt>
                <c:pt idx="6253">
                  <c:v>0.79690130733087394</c:v>
                </c:pt>
                <c:pt idx="6254">
                  <c:v>0.79690130733087394</c:v>
                </c:pt>
                <c:pt idx="6255">
                  <c:v>0.79690130733087394</c:v>
                </c:pt>
                <c:pt idx="6256">
                  <c:v>0.79690130733087394</c:v>
                </c:pt>
                <c:pt idx="6257">
                  <c:v>0.79690130733087394</c:v>
                </c:pt>
                <c:pt idx="6258">
                  <c:v>0.79690130733087394</c:v>
                </c:pt>
                <c:pt idx="6259">
                  <c:v>0.79690130733087394</c:v>
                </c:pt>
                <c:pt idx="6260">
                  <c:v>0.79690130733087394</c:v>
                </c:pt>
                <c:pt idx="6261">
                  <c:v>0.79690130733087394</c:v>
                </c:pt>
                <c:pt idx="6262">
                  <c:v>0.79690130733087394</c:v>
                </c:pt>
                <c:pt idx="6263">
                  <c:v>0.79690130733087394</c:v>
                </c:pt>
                <c:pt idx="6264">
                  <c:v>0.79690130733087394</c:v>
                </c:pt>
                <c:pt idx="6265">
                  <c:v>0.79690130733087394</c:v>
                </c:pt>
                <c:pt idx="6266">
                  <c:v>0.79690130733087394</c:v>
                </c:pt>
                <c:pt idx="6267">
                  <c:v>0.79690130733087394</c:v>
                </c:pt>
                <c:pt idx="6268">
                  <c:v>0.79690130733087394</c:v>
                </c:pt>
                <c:pt idx="6269">
                  <c:v>0.79690130733087394</c:v>
                </c:pt>
                <c:pt idx="6270">
                  <c:v>0.79690130733087394</c:v>
                </c:pt>
                <c:pt idx="6271">
                  <c:v>0.79690130733087394</c:v>
                </c:pt>
                <c:pt idx="6272">
                  <c:v>0.79690130733087394</c:v>
                </c:pt>
                <c:pt idx="6273">
                  <c:v>0.79690130733087394</c:v>
                </c:pt>
                <c:pt idx="6274">
                  <c:v>0.79690130733087394</c:v>
                </c:pt>
                <c:pt idx="6275">
                  <c:v>0.79690130733087394</c:v>
                </c:pt>
                <c:pt idx="6276">
                  <c:v>0.79690130733087394</c:v>
                </c:pt>
                <c:pt idx="6277">
                  <c:v>0.79690130733087394</c:v>
                </c:pt>
                <c:pt idx="6278">
                  <c:v>0.79690130733087394</c:v>
                </c:pt>
                <c:pt idx="6279">
                  <c:v>0.79690130733087394</c:v>
                </c:pt>
                <c:pt idx="6280">
                  <c:v>0.79690130733087394</c:v>
                </c:pt>
                <c:pt idx="6281">
                  <c:v>0.79690130733087394</c:v>
                </c:pt>
                <c:pt idx="6282">
                  <c:v>0.79690130733087394</c:v>
                </c:pt>
                <c:pt idx="6283">
                  <c:v>0.79690130733087394</c:v>
                </c:pt>
                <c:pt idx="6284">
                  <c:v>0.79690130733087394</c:v>
                </c:pt>
                <c:pt idx="6285">
                  <c:v>0.79690130733087394</c:v>
                </c:pt>
                <c:pt idx="6286">
                  <c:v>0.79690130733087394</c:v>
                </c:pt>
                <c:pt idx="6287">
                  <c:v>0.79690130733087394</c:v>
                </c:pt>
                <c:pt idx="6288">
                  <c:v>0.79690130733087394</c:v>
                </c:pt>
                <c:pt idx="6289">
                  <c:v>0.79690130733087394</c:v>
                </c:pt>
                <c:pt idx="6290">
                  <c:v>0.79690130733087394</c:v>
                </c:pt>
                <c:pt idx="6291">
                  <c:v>0.79690130733087394</c:v>
                </c:pt>
                <c:pt idx="6292">
                  <c:v>0.79690130733087394</c:v>
                </c:pt>
                <c:pt idx="6293">
                  <c:v>0.79690130733087394</c:v>
                </c:pt>
                <c:pt idx="6294">
                  <c:v>0.79690130733087394</c:v>
                </c:pt>
                <c:pt idx="6295">
                  <c:v>0.79690130733087394</c:v>
                </c:pt>
                <c:pt idx="6296">
                  <c:v>0.79690130733087394</c:v>
                </c:pt>
                <c:pt idx="6297">
                  <c:v>0.79690130733087394</c:v>
                </c:pt>
                <c:pt idx="6298">
                  <c:v>0.79690130733087394</c:v>
                </c:pt>
                <c:pt idx="6299">
                  <c:v>0.79690130733087394</c:v>
                </c:pt>
                <c:pt idx="6300">
                  <c:v>0.79690130733087394</c:v>
                </c:pt>
                <c:pt idx="6301">
                  <c:v>0.79690130733087394</c:v>
                </c:pt>
                <c:pt idx="6302">
                  <c:v>0.79690130733087394</c:v>
                </c:pt>
                <c:pt idx="6303">
                  <c:v>0.79690130733087394</c:v>
                </c:pt>
                <c:pt idx="6304">
                  <c:v>0.79690130733087394</c:v>
                </c:pt>
                <c:pt idx="6305">
                  <c:v>0.79690130733087394</c:v>
                </c:pt>
                <c:pt idx="6306">
                  <c:v>0.79690130733087394</c:v>
                </c:pt>
                <c:pt idx="6307">
                  <c:v>0.79690130733087394</c:v>
                </c:pt>
                <c:pt idx="6308">
                  <c:v>0.79690130733087394</c:v>
                </c:pt>
                <c:pt idx="6309">
                  <c:v>0.79690130733087394</c:v>
                </c:pt>
                <c:pt idx="6310">
                  <c:v>0.79690130733087394</c:v>
                </c:pt>
                <c:pt idx="6311">
                  <c:v>0.79690130733087394</c:v>
                </c:pt>
                <c:pt idx="6312">
                  <c:v>0.79690130733087394</c:v>
                </c:pt>
                <c:pt idx="6313">
                  <c:v>0.79690130733087394</c:v>
                </c:pt>
                <c:pt idx="6314">
                  <c:v>0.79690130733087394</c:v>
                </c:pt>
                <c:pt idx="6315">
                  <c:v>0.79690130733087394</c:v>
                </c:pt>
                <c:pt idx="6316">
                  <c:v>0.79690130733087394</c:v>
                </c:pt>
                <c:pt idx="6317">
                  <c:v>0.79690130733087394</c:v>
                </c:pt>
                <c:pt idx="6318">
                  <c:v>0.79690130733087394</c:v>
                </c:pt>
                <c:pt idx="6319">
                  <c:v>0.79690130733087394</c:v>
                </c:pt>
                <c:pt idx="6320">
                  <c:v>0.79690130733087394</c:v>
                </c:pt>
                <c:pt idx="6321">
                  <c:v>0.79690130733087394</c:v>
                </c:pt>
                <c:pt idx="6322">
                  <c:v>0.79690130733087394</c:v>
                </c:pt>
                <c:pt idx="6323">
                  <c:v>0.79690130733087394</c:v>
                </c:pt>
                <c:pt idx="6324">
                  <c:v>0.79690130733087394</c:v>
                </c:pt>
                <c:pt idx="6325">
                  <c:v>0.79690130733087394</c:v>
                </c:pt>
                <c:pt idx="6326">
                  <c:v>0.79690130733087394</c:v>
                </c:pt>
                <c:pt idx="6327">
                  <c:v>0.79690130733087394</c:v>
                </c:pt>
                <c:pt idx="6328">
                  <c:v>0.79690130733087394</c:v>
                </c:pt>
                <c:pt idx="6329">
                  <c:v>0.79690130733087394</c:v>
                </c:pt>
                <c:pt idx="6330">
                  <c:v>0.79690130733087394</c:v>
                </c:pt>
                <c:pt idx="6331">
                  <c:v>0.79690130733087394</c:v>
                </c:pt>
                <c:pt idx="6332">
                  <c:v>0.79690130733087394</c:v>
                </c:pt>
                <c:pt idx="6333">
                  <c:v>0.79690130733087394</c:v>
                </c:pt>
                <c:pt idx="6334">
                  <c:v>0.79690130733087394</c:v>
                </c:pt>
                <c:pt idx="6335">
                  <c:v>0.79690130733087394</c:v>
                </c:pt>
                <c:pt idx="6336">
                  <c:v>0.79690130733087394</c:v>
                </c:pt>
                <c:pt idx="6337">
                  <c:v>0.79690130733087394</c:v>
                </c:pt>
                <c:pt idx="6338">
                  <c:v>0.79690130733087394</c:v>
                </c:pt>
                <c:pt idx="6339">
                  <c:v>0.79690130733087394</c:v>
                </c:pt>
                <c:pt idx="6340">
                  <c:v>0.79690130733087394</c:v>
                </c:pt>
                <c:pt idx="6341">
                  <c:v>0.79690130733087394</c:v>
                </c:pt>
                <c:pt idx="6342">
                  <c:v>0.79690130733087394</c:v>
                </c:pt>
                <c:pt idx="6343">
                  <c:v>0.79690130733087394</c:v>
                </c:pt>
                <c:pt idx="6344">
                  <c:v>0.79690130733087394</c:v>
                </c:pt>
                <c:pt idx="6345">
                  <c:v>0.79690130733087394</c:v>
                </c:pt>
                <c:pt idx="6346">
                  <c:v>0.79690130733087394</c:v>
                </c:pt>
                <c:pt idx="6347">
                  <c:v>0.79690130733087394</c:v>
                </c:pt>
                <c:pt idx="6348">
                  <c:v>0.79690130733087394</c:v>
                </c:pt>
                <c:pt idx="6349">
                  <c:v>0.79690130733087394</c:v>
                </c:pt>
                <c:pt idx="6350">
                  <c:v>0.79690130733087394</c:v>
                </c:pt>
                <c:pt idx="6351">
                  <c:v>0.79690130733087394</c:v>
                </c:pt>
                <c:pt idx="6352">
                  <c:v>0.79690130733087394</c:v>
                </c:pt>
                <c:pt idx="6353">
                  <c:v>0.79690130733087394</c:v>
                </c:pt>
                <c:pt idx="6354">
                  <c:v>0.79690130733087394</c:v>
                </c:pt>
                <c:pt idx="6355">
                  <c:v>0.79690130733087394</c:v>
                </c:pt>
                <c:pt idx="6356">
                  <c:v>0.79690130733087394</c:v>
                </c:pt>
                <c:pt idx="6357">
                  <c:v>0.79690130733087394</c:v>
                </c:pt>
                <c:pt idx="6358">
                  <c:v>0.79690130733087394</c:v>
                </c:pt>
                <c:pt idx="6359">
                  <c:v>0.79690130733087394</c:v>
                </c:pt>
                <c:pt idx="6360">
                  <c:v>0.79690130733087394</c:v>
                </c:pt>
                <c:pt idx="6361">
                  <c:v>0.79690130733087394</c:v>
                </c:pt>
                <c:pt idx="6362">
                  <c:v>0.79690130733087394</c:v>
                </c:pt>
                <c:pt idx="6363">
                  <c:v>0.79690130733087394</c:v>
                </c:pt>
                <c:pt idx="6364">
                  <c:v>0.79690130733087394</c:v>
                </c:pt>
                <c:pt idx="6365">
                  <c:v>0.79690130733087394</c:v>
                </c:pt>
                <c:pt idx="6366">
                  <c:v>0.79690130733087394</c:v>
                </c:pt>
                <c:pt idx="6367">
                  <c:v>0.79690130733087394</c:v>
                </c:pt>
                <c:pt idx="6368">
                  <c:v>0.79690130733087394</c:v>
                </c:pt>
                <c:pt idx="6369">
                  <c:v>0.79690130733087394</c:v>
                </c:pt>
                <c:pt idx="6370">
                  <c:v>0.79690130733087394</c:v>
                </c:pt>
                <c:pt idx="6371">
                  <c:v>0.79690130733087394</c:v>
                </c:pt>
                <c:pt idx="6372">
                  <c:v>0.79690130733087394</c:v>
                </c:pt>
                <c:pt idx="6373">
                  <c:v>0.79690130733087394</c:v>
                </c:pt>
                <c:pt idx="6374">
                  <c:v>0.79690130733087394</c:v>
                </c:pt>
                <c:pt idx="6375">
                  <c:v>0.79690130733087394</c:v>
                </c:pt>
                <c:pt idx="6376">
                  <c:v>0.79690130733087394</c:v>
                </c:pt>
                <c:pt idx="6377">
                  <c:v>0.79690130733087394</c:v>
                </c:pt>
                <c:pt idx="6378">
                  <c:v>0.79690130733087394</c:v>
                </c:pt>
                <c:pt idx="6379">
                  <c:v>0.79690130733087394</c:v>
                </c:pt>
                <c:pt idx="6380">
                  <c:v>0.79690130733087394</c:v>
                </c:pt>
                <c:pt idx="6381">
                  <c:v>0.79690130733087394</c:v>
                </c:pt>
                <c:pt idx="6382">
                  <c:v>0.79690130733087394</c:v>
                </c:pt>
                <c:pt idx="6383">
                  <c:v>0.79690130733087394</c:v>
                </c:pt>
                <c:pt idx="6384">
                  <c:v>0.79690130733087394</c:v>
                </c:pt>
                <c:pt idx="6385">
                  <c:v>0.79690130733087394</c:v>
                </c:pt>
                <c:pt idx="6386">
                  <c:v>0.79690130733087394</c:v>
                </c:pt>
                <c:pt idx="6387">
                  <c:v>0.79690130733087394</c:v>
                </c:pt>
                <c:pt idx="6388">
                  <c:v>0.79690130733087394</c:v>
                </c:pt>
                <c:pt idx="6389">
                  <c:v>0.79690130733087394</c:v>
                </c:pt>
                <c:pt idx="6390">
                  <c:v>0.79690130733087394</c:v>
                </c:pt>
                <c:pt idx="6391">
                  <c:v>0.79690130733087394</c:v>
                </c:pt>
                <c:pt idx="6392">
                  <c:v>0.79690130733087394</c:v>
                </c:pt>
                <c:pt idx="6393">
                  <c:v>0.79690130733087394</c:v>
                </c:pt>
                <c:pt idx="6394">
                  <c:v>0.79690130733087394</c:v>
                </c:pt>
                <c:pt idx="6395">
                  <c:v>0.79690130733087394</c:v>
                </c:pt>
                <c:pt idx="6396">
                  <c:v>0.79690130733087394</c:v>
                </c:pt>
                <c:pt idx="6397">
                  <c:v>0.79690130733087394</c:v>
                </c:pt>
                <c:pt idx="6398">
                  <c:v>0.79690130733087394</c:v>
                </c:pt>
                <c:pt idx="6399">
                  <c:v>0.79690130733087394</c:v>
                </c:pt>
                <c:pt idx="6400">
                  <c:v>0.79690130733087394</c:v>
                </c:pt>
                <c:pt idx="6401">
                  <c:v>0.79690130733087394</c:v>
                </c:pt>
                <c:pt idx="6402">
                  <c:v>0.79690130733087394</c:v>
                </c:pt>
                <c:pt idx="6403">
                  <c:v>0.79690130733087394</c:v>
                </c:pt>
                <c:pt idx="6404">
                  <c:v>0.79690130733087394</c:v>
                </c:pt>
                <c:pt idx="6405">
                  <c:v>0.79690130733087394</c:v>
                </c:pt>
                <c:pt idx="6406">
                  <c:v>0.79690130733087394</c:v>
                </c:pt>
                <c:pt idx="6407">
                  <c:v>0.79690130733087394</c:v>
                </c:pt>
                <c:pt idx="6408">
                  <c:v>0.79690130733087394</c:v>
                </c:pt>
                <c:pt idx="6409">
                  <c:v>0.79690130733087394</c:v>
                </c:pt>
                <c:pt idx="6410">
                  <c:v>0.79690130733087394</c:v>
                </c:pt>
                <c:pt idx="6411">
                  <c:v>0.79690130733087394</c:v>
                </c:pt>
                <c:pt idx="6412">
                  <c:v>0.79690130733087394</c:v>
                </c:pt>
                <c:pt idx="6413">
                  <c:v>0.79690130733087394</c:v>
                </c:pt>
                <c:pt idx="6414">
                  <c:v>0.79690130733087394</c:v>
                </c:pt>
                <c:pt idx="6415">
                  <c:v>0.79690130733087394</c:v>
                </c:pt>
                <c:pt idx="6416">
                  <c:v>0.79690130733087394</c:v>
                </c:pt>
                <c:pt idx="6417">
                  <c:v>0.79690130733087394</c:v>
                </c:pt>
                <c:pt idx="6418">
                  <c:v>0.79690130733087394</c:v>
                </c:pt>
                <c:pt idx="6419">
                  <c:v>0.79690130733087394</c:v>
                </c:pt>
                <c:pt idx="6420">
                  <c:v>0.79690130733087394</c:v>
                </c:pt>
                <c:pt idx="6421">
                  <c:v>0.79690130733087394</c:v>
                </c:pt>
                <c:pt idx="6422">
                  <c:v>0.79690130733087394</c:v>
                </c:pt>
                <c:pt idx="6423">
                  <c:v>0.79690130733087394</c:v>
                </c:pt>
                <c:pt idx="6424">
                  <c:v>0.79690130733087394</c:v>
                </c:pt>
                <c:pt idx="6425">
                  <c:v>0.79690130733087394</c:v>
                </c:pt>
                <c:pt idx="6426">
                  <c:v>0.79690130733087394</c:v>
                </c:pt>
                <c:pt idx="6427">
                  <c:v>0.79690130733087394</c:v>
                </c:pt>
                <c:pt idx="6428">
                  <c:v>0.79690130733087394</c:v>
                </c:pt>
                <c:pt idx="6429">
                  <c:v>0.79690130733087394</c:v>
                </c:pt>
                <c:pt idx="6430">
                  <c:v>0.79690130733087394</c:v>
                </c:pt>
                <c:pt idx="6431">
                  <c:v>0.79690130733087394</c:v>
                </c:pt>
                <c:pt idx="6432">
                  <c:v>0.79690130733087394</c:v>
                </c:pt>
                <c:pt idx="6433">
                  <c:v>0.79690130733087394</c:v>
                </c:pt>
                <c:pt idx="6434">
                  <c:v>0.79690130733087394</c:v>
                </c:pt>
                <c:pt idx="6435">
                  <c:v>0.79690130733087394</c:v>
                </c:pt>
                <c:pt idx="6436">
                  <c:v>0.79690130733087394</c:v>
                </c:pt>
                <c:pt idx="6437">
                  <c:v>0.79690130733087394</c:v>
                </c:pt>
                <c:pt idx="6438">
                  <c:v>0.79690130733087394</c:v>
                </c:pt>
                <c:pt idx="6439">
                  <c:v>0.79690130733087394</c:v>
                </c:pt>
                <c:pt idx="6440">
                  <c:v>0.79690130733087394</c:v>
                </c:pt>
                <c:pt idx="6441">
                  <c:v>0.79690130733087394</c:v>
                </c:pt>
                <c:pt idx="6442">
                  <c:v>0.79690130733087394</c:v>
                </c:pt>
                <c:pt idx="6443">
                  <c:v>0.79690130733087394</c:v>
                </c:pt>
                <c:pt idx="6444">
                  <c:v>0.79690130733087394</c:v>
                </c:pt>
                <c:pt idx="6445">
                  <c:v>0.79690130733087394</c:v>
                </c:pt>
                <c:pt idx="6446">
                  <c:v>0.79690130733087394</c:v>
                </c:pt>
                <c:pt idx="6447">
                  <c:v>0.79690130733087394</c:v>
                </c:pt>
                <c:pt idx="6448">
                  <c:v>0.79690130733087394</c:v>
                </c:pt>
                <c:pt idx="6449">
                  <c:v>0.79690130733087394</c:v>
                </c:pt>
                <c:pt idx="6450">
                  <c:v>0.79690130733087394</c:v>
                </c:pt>
                <c:pt idx="6451">
                  <c:v>0.79690130733087394</c:v>
                </c:pt>
                <c:pt idx="6452">
                  <c:v>0.79690130733087394</c:v>
                </c:pt>
                <c:pt idx="6453">
                  <c:v>0.79690130733087394</c:v>
                </c:pt>
                <c:pt idx="6454">
                  <c:v>0.79690130733087394</c:v>
                </c:pt>
                <c:pt idx="6455">
                  <c:v>0.79690130733087394</c:v>
                </c:pt>
                <c:pt idx="6456">
                  <c:v>0.79690130733087394</c:v>
                </c:pt>
                <c:pt idx="6457">
                  <c:v>0.79690130733087394</c:v>
                </c:pt>
                <c:pt idx="6458">
                  <c:v>0.79690130733087394</c:v>
                </c:pt>
                <c:pt idx="6459">
                  <c:v>0.79690130733087394</c:v>
                </c:pt>
                <c:pt idx="6460">
                  <c:v>0.79690130733087394</c:v>
                </c:pt>
                <c:pt idx="6461">
                  <c:v>0.79690130733087394</c:v>
                </c:pt>
                <c:pt idx="6462">
                  <c:v>0.79690130733087394</c:v>
                </c:pt>
                <c:pt idx="6463">
                  <c:v>0.79690130733087394</c:v>
                </c:pt>
                <c:pt idx="6464">
                  <c:v>0.79690130733087394</c:v>
                </c:pt>
                <c:pt idx="6465">
                  <c:v>0.79690130733087394</c:v>
                </c:pt>
                <c:pt idx="6466">
                  <c:v>0.79690130733087394</c:v>
                </c:pt>
                <c:pt idx="6467">
                  <c:v>0.79690130733087394</c:v>
                </c:pt>
                <c:pt idx="6468">
                  <c:v>0.79690130733087394</c:v>
                </c:pt>
                <c:pt idx="6469">
                  <c:v>0.79690130733087394</c:v>
                </c:pt>
                <c:pt idx="6470">
                  <c:v>0.79690130733087394</c:v>
                </c:pt>
                <c:pt idx="6471">
                  <c:v>0.79690130733087394</c:v>
                </c:pt>
                <c:pt idx="6472">
                  <c:v>0.79690130733087394</c:v>
                </c:pt>
                <c:pt idx="6473">
                  <c:v>0.79690130733087394</c:v>
                </c:pt>
                <c:pt idx="6474">
                  <c:v>0.79690130733087394</c:v>
                </c:pt>
                <c:pt idx="6475">
                  <c:v>0.79690130733087394</c:v>
                </c:pt>
                <c:pt idx="6476">
                  <c:v>0.79690130733087394</c:v>
                </c:pt>
                <c:pt idx="6477">
                  <c:v>0.79690130733087394</c:v>
                </c:pt>
                <c:pt idx="6478">
                  <c:v>0.79690130733087394</c:v>
                </c:pt>
                <c:pt idx="6479">
                  <c:v>0.79690130733087394</c:v>
                </c:pt>
                <c:pt idx="6480">
                  <c:v>0.79690130733087394</c:v>
                </c:pt>
                <c:pt idx="6481">
                  <c:v>0.79690130733087394</c:v>
                </c:pt>
                <c:pt idx="6482">
                  <c:v>0.79690130733087394</c:v>
                </c:pt>
                <c:pt idx="6483">
                  <c:v>0.79690130733087394</c:v>
                </c:pt>
                <c:pt idx="6484">
                  <c:v>0.79690130733087394</c:v>
                </c:pt>
                <c:pt idx="6485">
                  <c:v>0.79690130733087394</c:v>
                </c:pt>
                <c:pt idx="6486">
                  <c:v>0.79690130733087394</c:v>
                </c:pt>
                <c:pt idx="6487">
                  <c:v>0.79690130733087394</c:v>
                </c:pt>
                <c:pt idx="6488">
                  <c:v>0.79690130733087394</c:v>
                </c:pt>
                <c:pt idx="6489">
                  <c:v>0.79690130733087394</c:v>
                </c:pt>
                <c:pt idx="6490">
                  <c:v>0.79690130733087394</c:v>
                </c:pt>
                <c:pt idx="6491">
                  <c:v>0.79690130733087394</c:v>
                </c:pt>
                <c:pt idx="6492">
                  <c:v>0.79690130733087394</c:v>
                </c:pt>
                <c:pt idx="6493">
                  <c:v>0.79690130733087394</c:v>
                </c:pt>
                <c:pt idx="6494">
                  <c:v>0.79690130733087394</c:v>
                </c:pt>
                <c:pt idx="6495">
                  <c:v>0.79690130733087394</c:v>
                </c:pt>
                <c:pt idx="6496">
                  <c:v>0.79690130733087394</c:v>
                </c:pt>
                <c:pt idx="6497">
                  <c:v>0.79690130733087394</c:v>
                </c:pt>
                <c:pt idx="6498">
                  <c:v>0.79690130733087394</c:v>
                </c:pt>
                <c:pt idx="6499">
                  <c:v>0.79690130733087394</c:v>
                </c:pt>
                <c:pt idx="6500">
                  <c:v>0.79690130733087394</c:v>
                </c:pt>
                <c:pt idx="6501">
                  <c:v>0.79690130733087394</c:v>
                </c:pt>
                <c:pt idx="6502">
                  <c:v>0.79690130733087394</c:v>
                </c:pt>
                <c:pt idx="6503">
                  <c:v>0.79690130733087394</c:v>
                </c:pt>
                <c:pt idx="6504">
                  <c:v>0.79690130733087394</c:v>
                </c:pt>
                <c:pt idx="6505">
                  <c:v>0.79690130733087394</c:v>
                </c:pt>
                <c:pt idx="6506">
                  <c:v>0.79690130733087394</c:v>
                </c:pt>
                <c:pt idx="6507">
                  <c:v>0.79690130733087394</c:v>
                </c:pt>
                <c:pt idx="6508">
                  <c:v>0.79690130733087394</c:v>
                </c:pt>
                <c:pt idx="6509">
                  <c:v>0.79690130733087394</c:v>
                </c:pt>
                <c:pt idx="6510">
                  <c:v>0.79690130733087394</c:v>
                </c:pt>
                <c:pt idx="6511">
                  <c:v>0.79690130733087394</c:v>
                </c:pt>
                <c:pt idx="6512">
                  <c:v>0.79690130733087394</c:v>
                </c:pt>
                <c:pt idx="6513">
                  <c:v>0.79690130733087394</c:v>
                </c:pt>
                <c:pt idx="6514">
                  <c:v>0.79690130733087394</c:v>
                </c:pt>
                <c:pt idx="6515">
                  <c:v>0.79690130733087394</c:v>
                </c:pt>
                <c:pt idx="6516">
                  <c:v>0.79690130733087394</c:v>
                </c:pt>
                <c:pt idx="6517">
                  <c:v>0.79690130733087394</c:v>
                </c:pt>
                <c:pt idx="6518">
                  <c:v>0.79690130733087394</c:v>
                </c:pt>
                <c:pt idx="6519">
                  <c:v>0.79690130733087394</c:v>
                </c:pt>
                <c:pt idx="6520">
                  <c:v>0.79690130733087394</c:v>
                </c:pt>
                <c:pt idx="6521">
                  <c:v>0.79690130733087394</c:v>
                </c:pt>
                <c:pt idx="6522">
                  <c:v>0.79690130733087394</c:v>
                </c:pt>
                <c:pt idx="6523">
                  <c:v>0.79690130733087394</c:v>
                </c:pt>
                <c:pt idx="6524">
                  <c:v>0.79690130733087394</c:v>
                </c:pt>
                <c:pt idx="6525">
                  <c:v>0.79690130733087394</c:v>
                </c:pt>
                <c:pt idx="6526">
                  <c:v>0.79690130733087394</c:v>
                </c:pt>
                <c:pt idx="6527">
                  <c:v>0.79690130733087394</c:v>
                </c:pt>
                <c:pt idx="6528">
                  <c:v>0.79690130733087394</c:v>
                </c:pt>
                <c:pt idx="6529">
                  <c:v>0.79690130733087394</c:v>
                </c:pt>
                <c:pt idx="6530">
                  <c:v>0.79690130733087394</c:v>
                </c:pt>
                <c:pt idx="6531">
                  <c:v>0.79690130733087394</c:v>
                </c:pt>
                <c:pt idx="6532">
                  <c:v>0.79690130733087394</c:v>
                </c:pt>
                <c:pt idx="6533">
                  <c:v>0.79690130733087394</c:v>
                </c:pt>
                <c:pt idx="6534">
                  <c:v>0.79690130733087394</c:v>
                </c:pt>
                <c:pt idx="6535">
                  <c:v>0.79690130733087394</c:v>
                </c:pt>
                <c:pt idx="6536">
                  <c:v>0.79690130733087394</c:v>
                </c:pt>
                <c:pt idx="6537">
                  <c:v>0.79690130733087394</c:v>
                </c:pt>
                <c:pt idx="6538">
                  <c:v>0.79690130733087394</c:v>
                </c:pt>
                <c:pt idx="6539">
                  <c:v>0.79690130733087394</c:v>
                </c:pt>
                <c:pt idx="6540">
                  <c:v>0.79690130733087394</c:v>
                </c:pt>
                <c:pt idx="6541">
                  <c:v>0.79690130733087394</c:v>
                </c:pt>
                <c:pt idx="6542">
                  <c:v>0.79690130733087394</c:v>
                </c:pt>
                <c:pt idx="6543">
                  <c:v>0.79690130733087394</c:v>
                </c:pt>
                <c:pt idx="6544">
                  <c:v>0.79690130733087394</c:v>
                </c:pt>
                <c:pt idx="6545">
                  <c:v>0.79690130733087394</c:v>
                </c:pt>
                <c:pt idx="6546">
                  <c:v>0.79690130733087394</c:v>
                </c:pt>
                <c:pt idx="6547">
                  <c:v>0.79690130733087394</c:v>
                </c:pt>
                <c:pt idx="6548">
                  <c:v>0.79690130733087394</c:v>
                </c:pt>
                <c:pt idx="6549">
                  <c:v>0.79690130733087394</c:v>
                </c:pt>
                <c:pt idx="6550">
                  <c:v>0.79690130733087394</c:v>
                </c:pt>
                <c:pt idx="6551">
                  <c:v>0.79690130733087394</c:v>
                </c:pt>
                <c:pt idx="6552">
                  <c:v>0.79690130733087394</c:v>
                </c:pt>
                <c:pt idx="6553">
                  <c:v>0.79690130733087394</c:v>
                </c:pt>
                <c:pt idx="6554">
                  <c:v>0.79690130733087394</c:v>
                </c:pt>
                <c:pt idx="6555">
                  <c:v>0.79690130733087394</c:v>
                </c:pt>
                <c:pt idx="6556">
                  <c:v>0.79690130733087394</c:v>
                </c:pt>
                <c:pt idx="6557">
                  <c:v>0.79690130733087394</c:v>
                </c:pt>
                <c:pt idx="6558">
                  <c:v>0.79690130733087394</c:v>
                </c:pt>
                <c:pt idx="6559">
                  <c:v>0.79690130733087394</c:v>
                </c:pt>
                <c:pt idx="6560">
                  <c:v>0.79690130733087394</c:v>
                </c:pt>
                <c:pt idx="6561">
                  <c:v>0.79690130733087394</c:v>
                </c:pt>
                <c:pt idx="6562">
                  <c:v>0.79690130733087394</c:v>
                </c:pt>
                <c:pt idx="6563">
                  <c:v>0.79690130733087394</c:v>
                </c:pt>
                <c:pt idx="6564">
                  <c:v>0.79690130733087394</c:v>
                </c:pt>
                <c:pt idx="6565">
                  <c:v>0.79690130733087394</c:v>
                </c:pt>
                <c:pt idx="6566">
                  <c:v>0.79690130733087394</c:v>
                </c:pt>
                <c:pt idx="6567">
                  <c:v>0.79690130733087394</c:v>
                </c:pt>
                <c:pt idx="6568">
                  <c:v>0.79690130733087394</c:v>
                </c:pt>
                <c:pt idx="6569">
                  <c:v>0.79690130733087394</c:v>
                </c:pt>
                <c:pt idx="6570">
                  <c:v>0.79690130733087394</c:v>
                </c:pt>
                <c:pt idx="6571">
                  <c:v>0.79690130733087394</c:v>
                </c:pt>
                <c:pt idx="6572">
                  <c:v>0.79690130733087394</c:v>
                </c:pt>
                <c:pt idx="6573">
                  <c:v>0.79690130733087394</c:v>
                </c:pt>
                <c:pt idx="6574">
                  <c:v>0.79690130733087394</c:v>
                </c:pt>
                <c:pt idx="6575">
                  <c:v>0.79690130733087394</c:v>
                </c:pt>
                <c:pt idx="6576">
                  <c:v>0.79690130733087394</c:v>
                </c:pt>
                <c:pt idx="6577">
                  <c:v>0.79690130733087394</c:v>
                </c:pt>
                <c:pt idx="6578">
                  <c:v>0.79690130733087394</c:v>
                </c:pt>
                <c:pt idx="6579">
                  <c:v>0.79690130733087394</c:v>
                </c:pt>
                <c:pt idx="6580">
                  <c:v>0.79690130733087394</c:v>
                </c:pt>
                <c:pt idx="6581">
                  <c:v>0.79690130733087394</c:v>
                </c:pt>
                <c:pt idx="6582">
                  <c:v>0.79690130733087394</c:v>
                </c:pt>
                <c:pt idx="6583">
                  <c:v>0.79690130733087394</c:v>
                </c:pt>
                <c:pt idx="6584">
                  <c:v>0.79690130733087394</c:v>
                </c:pt>
                <c:pt idx="6585">
                  <c:v>0.79690130733087394</c:v>
                </c:pt>
                <c:pt idx="6586">
                  <c:v>0.79690130733087394</c:v>
                </c:pt>
                <c:pt idx="6587">
                  <c:v>0.79690130733087394</c:v>
                </c:pt>
                <c:pt idx="6588">
                  <c:v>0.79690130733087394</c:v>
                </c:pt>
                <c:pt idx="6589">
                  <c:v>0.79690130733087394</c:v>
                </c:pt>
                <c:pt idx="6590">
                  <c:v>0.79690130733087394</c:v>
                </c:pt>
                <c:pt idx="6591">
                  <c:v>0.79690130733087394</c:v>
                </c:pt>
                <c:pt idx="6592">
                  <c:v>0.79690130733087394</c:v>
                </c:pt>
                <c:pt idx="6593">
                  <c:v>0.79690130733087394</c:v>
                </c:pt>
                <c:pt idx="6594">
                  <c:v>0.79690130733087394</c:v>
                </c:pt>
                <c:pt idx="6595">
                  <c:v>0.79690130733087394</c:v>
                </c:pt>
                <c:pt idx="6596">
                  <c:v>0.79690130733087394</c:v>
                </c:pt>
                <c:pt idx="6597">
                  <c:v>0.79690130733087394</c:v>
                </c:pt>
                <c:pt idx="6598">
                  <c:v>0.79690130733087394</c:v>
                </c:pt>
                <c:pt idx="6599">
                  <c:v>0.79690130733087394</c:v>
                </c:pt>
                <c:pt idx="6600">
                  <c:v>0.79690130733087394</c:v>
                </c:pt>
                <c:pt idx="6601">
                  <c:v>0.79690130733087394</c:v>
                </c:pt>
                <c:pt idx="6602">
                  <c:v>0.79690130733087394</c:v>
                </c:pt>
                <c:pt idx="6603">
                  <c:v>0.79690130733087394</c:v>
                </c:pt>
                <c:pt idx="6604">
                  <c:v>0.79690130733087394</c:v>
                </c:pt>
                <c:pt idx="6605">
                  <c:v>0.79690130733087394</c:v>
                </c:pt>
                <c:pt idx="6606">
                  <c:v>0.79690130733087394</c:v>
                </c:pt>
                <c:pt idx="6607">
                  <c:v>0.79690130733087394</c:v>
                </c:pt>
                <c:pt idx="6608">
                  <c:v>0.79690130733087394</c:v>
                </c:pt>
                <c:pt idx="6609">
                  <c:v>0.79690130733087394</c:v>
                </c:pt>
                <c:pt idx="6610">
                  <c:v>0.79690130733087394</c:v>
                </c:pt>
                <c:pt idx="6611">
                  <c:v>0.79690130733087394</c:v>
                </c:pt>
                <c:pt idx="6612">
                  <c:v>0.79690130733087394</c:v>
                </c:pt>
                <c:pt idx="6613">
                  <c:v>0.79690130733087394</c:v>
                </c:pt>
                <c:pt idx="6614">
                  <c:v>0.79690130733087394</c:v>
                </c:pt>
                <c:pt idx="6615">
                  <c:v>0.79690130733087394</c:v>
                </c:pt>
                <c:pt idx="6616">
                  <c:v>0.79690130733087394</c:v>
                </c:pt>
                <c:pt idx="6617">
                  <c:v>0.79690130733087394</c:v>
                </c:pt>
                <c:pt idx="6618">
                  <c:v>0.79690130733087394</c:v>
                </c:pt>
                <c:pt idx="6619">
                  <c:v>0.79690130733087394</c:v>
                </c:pt>
                <c:pt idx="6620">
                  <c:v>0.79690130733087394</c:v>
                </c:pt>
                <c:pt idx="6621">
                  <c:v>0.79690130733087394</c:v>
                </c:pt>
                <c:pt idx="6622">
                  <c:v>0.79690130733087394</c:v>
                </c:pt>
                <c:pt idx="6623">
                  <c:v>0.79690130733087394</c:v>
                </c:pt>
                <c:pt idx="6624">
                  <c:v>0.79690130733087394</c:v>
                </c:pt>
                <c:pt idx="6625">
                  <c:v>0.79690130733087394</c:v>
                </c:pt>
                <c:pt idx="6626">
                  <c:v>0.79690130733087394</c:v>
                </c:pt>
                <c:pt idx="6627">
                  <c:v>0.79690130733087394</c:v>
                </c:pt>
                <c:pt idx="6628">
                  <c:v>0.79690130733087394</c:v>
                </c:pt>
                <c:pt idx="6629">
                  <c:v>0.79690130733087394</c:v>
                </c:pt>
                <c:pt idx="6630">
                  <c:v>0.79690130733087394</c:v>
                </c:pt>
                <c:pt idx="6631">
                  <c:v>0.79690130733087394</c:v>
                </c:pt>
                <c:pt idx="6632">
                  <c:v>0.79690130733087394</c:v>
                </c:pt>
                <c:pt idx="6633">
                  <c:v>0.79690130733087394</c:v>
                </c:pt>
                <c:pt idx="6634">
                  <c:v>0.79690130733087394</c:v>
                </c:pt>
                <c:pt idx="6635">
                  <c:v>0.79690130733087394</c:v>
                </c:pt>
                <c:pt idx="6636">
                  <c:v>0.79690130733087394</c:v>
                </c:pt>
                <c:pt idx="6637">
                  <c:v>0.79690130733087394</c:v>
                </c:pt>
                <c:pt idx="6638">
                  <c:v>0.79690130733087394</c:v>
                </c:pt>
                <c:pt idx="6639">
                  <c:v>0.79690130733087394</c:v>
                </c:pt>
                <c:pt idx="6640">
                  <c:v>0.79690130733087394</c:v>
                </c:pt>
                <c:pt idx="6641">
                  <c:v>0.79690130733087394</c:v>
                </c:pt>
                <c:pt idx="6642">
                  <c:v>0.79690130733087394</c:v>
                </c:pt>
                <c:pt idx="6643">
                  <c:v>0.79690130733087394</c:v>
                </c:pt>
                <c:pt idx="6644">
                  <c:v>0.79690130733087394</c:v>
                </c:pt>
                <c:pt idx="6645">
                  <c:v>0.79690130733087394</c:v>
                </c:pt>
                <c:pt idx="6646">
                  <c:v>0.79690130733087394</c:v>
                </c:pt>
                <c:pt idx="6647">
                  <c:v>0.79690130733087394</c:v>
                </c:pt>
                <c:pt idx="6648">
                  <c:v>0.79690130733087394</c:v>
                </c:pt>
                <c:pt idx="6649">
                  <c:v>0.79690130733087394</c:v>
                </c:pt>
                <c:pt idx="6650">
                  <c:v>0.79690130733087394</c:v>
                </c:pt>
                <c:pt idx="6651">
                  <c:v>0.79690130733087394</c:v>
                </c:pt>
                <c:pt idx="6652">
                  <c:v>0.79690130733087394</c:v>
                </c:pt>
                <c:pt idx="6653">
                  <c:v>0.79690130733087394</c:v>
                </c:pt>
                <c:pt idx="6654">
                  <c:v>0.79690130733087394</c:v>
                </c:pt>
                <c:pt idx="6655">
                  <c:v>0.79690130733087394</c:v>
                </c:pt>
                <c:pt idx="6656">
                  <c:v>0.79690130733087394</c:v>
                </c:pt>
                <c:pt idx="6657">
                  <c:v>0.79690130733087394</c:v>
                </c:pt>
                <c:pt idx="6658">
                  <c:v>0.79690130733087394</c:v>
                </c:pt>
                <c:pt idx="6659">
                  <c:v>0.79690130733087394</c:v>
                </c:pt>
                <c:pt idx="6660">
                  <c:v>0.79690130733087394</c:v>
                </c:pt>
                <c:pt idx="6661">
                  <c:v>0.79690130733087394</c:v>
                </c:pt>
                <c:pt idx="6662">
                  <c:v>0.79690130733087394</c:v>
                </c:pt>
                <c:pt idx="6663">
                  <c:v>0.79690130733087394</c:v>
                </c:pt>
                <c:pt idx="6664">
                  <c:v>0.79690130733087394</c:v>
                </c:pt>
                <c:pt idx="6665">
                  <c:v>0.79690130733087394</c:v>
                </c:pt>
                <c:pt idx="6666">
                  <c:v>0.79690130733087394</c:v>
                </c:pt>
                <c:pt idx="6667">
                  <c:v>0.79690130733087394</c:v>
                </c:pt>
                <c:pt idx="6668">
                  <c:v>0.79690130733087394</c:v>
                </c:pt>
                <c:pt idx="6669">
                  <c:v>0.79690130733087394</c:v>
                </c:pt>
                <c:pt idx="6670">
                  <c:v>0.79690130733087394</c:v>
                </c:pt>
                <c:pt idx="6671">
                  <c:v>0.79690130733087394</c:v>
                </c:pt>
                <c:pt idx="6672">
                  <c:v>0.79690130733087394</c:v>
                </c:pt>
                <c:pt idx="6673">
                  <c:v>0.79690130733087394</c:v>
                </c:pt>
                <c:pt idx="6674">
                  <c:v>0.79690130733087394</c:v>
                </c:pt>
                <c:pt idx="6675">
                  <c:v>0.79690130733087394</c:v>
                </c:pt>
                <c:pt idx="6676">
                  <c:v>0.79690130733087394</c:v>
                </c:pt>
                <c:pt idx="6677">
                  <c:v>0.79690130733087394</c:v>
                </c:pt>
                <c:pt idx="6678">
                  <c:v>0.79690130733087394</c:v>
                </c:pt>
                <c:pt idx="6679">
                  <c:v>0.79690130733087394</c:v>
                </c:pt>
                <c:pt idx="6680">
                  <c:v>0.79690130733087394</c:v>
                </c:pt>
                <c:pt idx="6681">
                  <c:v>0.79690130733087394</c:v>
                </c:pt>
                <c:pt idx="6682">
                  <c:v>0.79690130733087394</c:v>
                </c:pt>
                <c:pt idx="6683">
                  <c:v>0.79690130733087394</c:v>
                </c:pt>
                <c:pt idx="6684">
                  <c:v>0.79690130733087394</c:v>
                </c:pt>
                <c:pt idx="6685">
                  <c:v>0.79690130733087394</c:v>
                </c:pt>
                <c:pt idx="6686">
                  <c:v>0.79690130733087394</c:v>
                </c:pt>
                <c:pt idx="6687">
                  <c:v>0.79690130733087394</c:v>
                </c:pt>
                <c:pt idx="6688">
                  <c:v>0.79690130733087394</c:v>
                </c:pt>
                <c:pt idx="6689">
                  <c:v>0.79690130733087394</c:v>
                </c:pt>
                <c:pt idx="6690">
                  <c:v>0.79690130733087394</c:v>
                </c:pt>
                <c:pt idx="6691">
                  <c:v>0.79690130733087394</c:v>
                </c:pt>
                <c:pt idx="6692">
                  <c:v>0.79690130733087394</c:v>
                </c:pt>
                <c:pt idx="6693">
                  <c:v>0.79690130733087394</c:v>
                </c:pt>
                <c:pt idx="6694">
                  <c:v>0.79690130733087394</c:v>
                </c:pt>
                <c:pt idx="6695">
                  <c:v>0.79690130733087394</c:v>
                </c:pt>
                <c:pt idx="6696">
                  <c:v>0.79690130733087394</c:v>
                </c:pt>
                <c:pt idx="6697">
                  <c:v>0.79690130733087394</c:v>
                </c:pt>
                <c:pt idx="6698">
                  <c:v>0.79690130733087394</c:v>
                </c:pt>
                <c:pt idx="6699">
                  <c:v>0.79690130733087394</c:v>
                </c:pt>
                <c:pt idx="6700">
                  <c:v>0.79690130733087394</c:v>
                </c:pt>
                <c:pt idx="6701">
                  <c:v>0.79690130733087394</c:v>
                </c:pt>
                <c:pt idx="6702">
                  <c:v>0.79690130733087394</c:v>
                </c:pt>
                <c:pt idx="6703">
                  <c:v>0.79690130733087394</c:v>
                </c:pt>
                <c:pt idx="6704">
                  <c:v>0.79690130733087394</c:v>
                </c:pt>
                <c:pt idx="6705">
                  <c:v>0.79690130733087394</c:v>
                </c:pt>
                <c:pt idx="6706">
                  <c:v>0.79690130733087394</c:v>
                </c:pt>
                <c:pt idx="6707">
                  <c:v>0.79690130733087394</c:v>
                </c:pt>
                <c:pt idx="6708">
                  <c:v>0.79690130733087394</c:v>
                </c:pt>
                <c:pt idx="6709">
                  <c:v>0.79690130733087394</c:v>
                </c:pt>
                <c:pt idx="6710">
                  <c:v>0.79690130733087394</c:v>
                </c:pt>
                <c:pt idx="6711">
                  <c:v>0.79690130733087394</c:v>
                </c:pt>
                <c:pt idx="6712">
                  <c:v>0.79690130733087394</c:v>
                </c:pt>
                <c:pt idx="6713">
                  <c:v>0.79690130733087394</c:v>
                </c:pt>
                <c:pt idx="6714">
                  <c:v>0.79690130733087394</c:v>
                </c:pt>
                <c:pt idx="6715">
                  <c:v>0.79690130733087394</c:v>
                </c:pt>
                <c:pt idx="6716">
                  <c:v>0.79690130733087394</c:v>
                </c:pt>
                <c:pt idx="6717">
                  <c:v>0.79690130733087394</c:v>
                </c:pt>
                <c:pt idx="6718">
                  <c:v>0.79690130733087394</c:v>
                </c:pt>
                <c:pt idx="6719">
                  <c:v>0.79690130733087394</c:v>
                </c:pt>
                <c:pt idx="6720">
                  <c:v>0.79690130733087394</c:v>
                </c:pt>
                <c:pt idx="6721">
                  <c:v>0.79690130733087394</c:v>
                </c:pt>
                <c:pt idx="6722">
                  <c:v>0.79690130733087394</c:v>
                </c:pt>
                <c:pt idx="6723">
                  <c:v>0.79690130733087394</c:v>
                </c:pt>
                <c:pt idx="6724">
                  <c:v>0.79690130733087394</c:v>
                </c:pt>
                <c:pt idx="6725">
                  <c:v>0.79690130733087394</c:v>
                </c:pt>
                <c:pt idx="6726">
                  <c:v>0.79690130733087394</c:v>
                </c:pt>
                <c:pt idx="6727">
                  <c:v>0.79690130733087394</c:v>
                </c:pt>
                <c:pt idx="6728">
                  <c:v>0.79690130733087394</c:v>
                </c:pt>
                <c:pt idx="6729">
                  <c:v>0.79690130733087394</c:v>
                </c:pt>
                <c:pt idx="6730">
                  <c:v>0.79690130733087394</c:v>
                </c:pt>
                <c:pt idx="6731">
                  <c:v>0.79690130733087394</c:v>
                </c:pt>
                <c:pt idx="6732">
                  <c:v>0.79690130733087394</c:v>
                </c:pt>
                <c:pt idx="6733">
                  <c:v>0.79690130733087394</c:v>
                </c:pt>
                <c:pt idx="6734">
                  <c:v>0.79690130733087394</c:v>
                </c:pt>
                <c:pt idx="6735">
                  <c:v>0.79690130733087394</c:v>
                </c:pt>
                <c:pt idx="6736">
                  <c:v>0.79690130733087394</c:v>
                </c:pt>
                <c:pt idx="6737">
                  <c:v>0.79690130733087394</c:v>
                </c:pt>
                <c:pt idx="6738">
                  <c:v>0.79690130733087394</c:v>
                </c:pt>
                <c:pt idx="6739">
                  <c:v>0.79690130733087394</c:v>
                </c:pt>
                <c:pt idx="6740">
                  <c:v>0.79690130733087394</c:v>
                </c:pt>
                <c:pt idx="6741">
                  <c:v>0.79690130733087394</c:v>
                </c:pt>
                <c:pt idx="6742">
                  <c:v>0.79690130733087394</c:v>
                </c:pt>
                <c:pt idx="6743">
                  <c:v>0.79690130733087394</c:v>
                </c:pt>
                <c:pt idx="6744">
                  <c:v>0.79690130733087394</c:v>
                </c:pt>
                <c:pt idx="6745">
                  <c:v>0.79690130733087394</c:v>
                </c:pt>
                <c:pt idx="6746">
                  <c:v>0.79690130733087394</c:v>
                </c:pt>
                <c:pt idx="6747">
                  <c:v>0.79690130733087394</c:v>
                </c:pt>
                <c:pt idx="6748">
                  <c:v>0.79690130733087394</c:v>
                </c:pt>
                <c:pt idx="6749">
                  <c:v>0.79690130733087394</c:v>
                </c:pt>
                <c:pt idx="6750">
                  <c:v>0.79690130733087394</c:v>
                </c:pt>
                <c:pt idx="6751">
                  <c:v>0.79690130733087394</c:v>
                </c:pt>
                <c:pt idx="6752">
                  <c:v>0.79690130733087394</c:v>
                </c:pt>
                <c:pt idx="6753">
                  <c:v>0.79690130733087394</c:v>
                </c:pt>
                <c:pt idx="6754">
                  <c:v>0.79690130733087394</c:v>
                </c:pt>
                <c:pt idx="6755">
                  <c:v>0.79690130733087394</c:v>
                </c:pt>
                <c:pt idx="6756">
                  <c:v>0.79690130733087394</c:v>
                </c:pt>
                <c:pt idx="6757">
                  <c:v>0.79690130733087394</c:v>
                </c:pt>
                <c:pt idx="6758">
                  <c:v>0.79690130733087394</c:v>
                </c:pt>
                <c:pt idx="6759">
                  <c:v>0.79690130733087394</c:v>
                </c:pt>
                <c:pt idx="6760">
                  <c:v>0.79690130733087394</c:v>
                </c:pt>
                <c:pt idx="6761">
                  <c:v>0.79690130733087394</c:v>
                </c:pt>
                <c:pt idx="6762">
                  <c:v>0.79690130733087394</c:v>
                </c:pt>
                <c:pt idx="6763">
                  <c:v>0.79690130733087394</c:v>
                </c:pt>
                <c:pt idx="6764">
                  <c:v>0.79690130733087394</c:v>
                </c:pt>
                <c:pt idx="6765">
                  <c:v>0.79690130733087394</c:v>
                </c:pt>
                <c:pt idx="6766">
                  <c:v>0.79690130733087394</c:v>
                </c:pt>
                <c:pt idx="6767">
                  <c:v>0.79690130733087394</c:v>
                </c:pt>
                <c:pt idx="6768">
                  <c:v>0.79690130733087394</c:v>
                </c:pt>
                <c:pt idx="6769">
                  <c:v>0.79690130733087394</c:v>
                </c:pt>
                <c:pt idx="6770">
                  <c:v>0.79690130733087394</c:v>
                </c:pt>
                <c:pt idx="6771">
                  <c:v>0.79690130733087394</c:v>
                </c:pt>
                <c:pt idx="6772">
                  <c:v>0.79690130733087394</c:v>
                </c:pt>
                <c:pt idx="6773">
                  <c:v>0.79690130733087394</c:v>
                </c:pt>
                <c:pt idx="6774">
                  <c:v>0.79690130733087394</c:v>
                </c:pt>
                <c:pt idx="6775">
                  <c:v>0.79690130733087394</c:v>
                </c:pt>
                <c:pt idx="6776">
                  <c:v>0.79690130733087394</c:v>
                </c:pt>
                <c:pt idx="6777">
                  <c:v>0.79690130733087394</c:v>
                </c:pt>
                <c:pt idx="6778">
                  <c:v>0.79690130733087394</c:v>
                </c:pt>
                <c:pt idx="6779">
                  <c:v>0.79690130733087394</c:v>
                </c:pt>
                <c:pt idx="6780">
                  <c:v>0.79690130733087394</c:v>
                </c:pt>
                <c:pt idx="6781">
                  <c:v>0.79690130733087394</c:v>
                </c:pt>
                <c:pt idx="6782">
                  <c:v>0.79690130733087394</c:v>
                </c:pt>
                <c:pt idx="6783">
                  <c:v>0.79690130733087394</c:v>
                </c:pt>
                <c:pt idx="6784">
                  <c:v>0.79690130733087394</c:v>
                </c:pt>
                <c:pt idx="6785">
                  <c:v>0.79690130733087394</c:v>
                </c:pt>
                <c:pt idx="6786">
                  <c:v>0.79690130733087394</c:v>
                </c:pt>
                <c:pt idx="6787">
                  <c:v>0.79690130733087394</c:v>
                </c:pt>
                <c:pt idx="6788">
                  <c:v>0.79690130733087394</c:v>
                </c:pt>
                <c:pt idx="6789">
                  <c:v>0.79690130733087394</c:v>
                </c:pt>
                <c:pt idx="6790">
                  <c:v>0.79690130733087394</c:v>
                </c:pt>
                <c:pt idx="6791">
                  <c:v>0.79690130733087394</c:v>
                </c:pt>
                <c:pt idx="6792">
                  <c:v>0.79690130733087394</c:v>
                </c:pt>
                <c:pt idx="6793">
                  <c:v>0.79690130733087394</c:v>
                </c:pt>
                <c:pt idx="6794">
                  <c:v>0.79690130733087394</c:v>
                </c:pt>
                <c:pt idx="6795">
                  <c:v>0.79690130733087394</c:v>
                </c:pt>
                <c:pt idx="6796">
                  <c:v>0.79690130733087394</c:v>
                </c:pt>
                <c:pt idx="6797">
                  <c:v>0.79690130733087394</c:v>
                </c:pt>
                <c:pt idx="6798">
                  <c:v>0.79690130733087394</c:v>
                </c:pt>
                <c:pt idx="6799">
                  <c:v>0.79690130733087394</c:v>
                </c:pt>
                <c:pt idx="6800">
                  <c:v>0.79690130733087394</c:v>
                </c:pt>
                <c:pt idx="6801">
                  <c:v>0.79690130733087394</c:v>
                </c:pt>
                <c:pt idx="6802">
                  <c:v>0.79690130733087394</c:v>
                </c:pt>
                <c:pt idx="6803">
                  <c:v>0.79690130733087394</c:v>
                </c:pt>
                <c:pt idx="6804">
                  <c:v>0.79690130733087394</c:v>
                </c:pt>
                <c:pt idx="6805">
                  <c:v>0.79690130733087394</c:v>
                </c:pt>
                <c:pt idx="6806">
                  <c:v>0.79690130733087394</c:v>
                </c:pt>
                <c:pt idx="6807">
                  <c:v>0.79690130733087394</c:v>
                </c:pt>
                <c:pt idx="6808">
                  <c:v>0.79690130733087394</c:v>
                </c:pt>
                <c:pt idx="6809">
                  <c:v>0.79690130733087394</c:v>
                </c:pt>
                <c:pt idx="6810">
                  <c:v>0.79690130733087394</c:v>
                </c:pt>
                <c:pt idx="6811">
                  <c:v>0.79690130733087394</c:v>
                </c:pt>
                <c:pt idx="6812">
                  <c:v>0.79690130733087394</c:v>
                </c:pt>
                <c:pt idx="6813">
                  <c:v>0.79690130733087394</c:v>
                </c:pt>
                <c:pt idx="6814">
                  <c:v>0.79690130733087394</c:v>
                </c:pt>
                <c:pt idx="6815">
                  <c:v>0.79690130733087394</c:v>
                </c:pt>
                <c:pt idx="6816">
                  <c:v>0.79690130733087394</c:v>
                </c:pt>
                <c:pt idx="6817">
                  <c:v>0.79690130733087394</c:v>
                </c:pt>
                <c:pt idx="6818">
                  <c:v>0.79690130733087394</c:v>
                </c:pt>
                <c:pt idx="6819">
                  <c:v>0.79690130733087394</c:v>
                </c:pt>
                <c:pt idx="6820">
                  <c:v>0.79690130733087394</c:v>
                </c:pt>
                <c:pt idx="6821">
                  <c:v>0.79690130733087394</c:v>
                </c:pt>
                <c:pt idx="6822">
                  <c:v>0.79690130733087394</c:v>
                </c:pt>
                <c:pt idx="6823">
                  <c:v>0.79690130733087394</c:v>
                </c:pt>
                <c:pt idx="6824">
                  <c:v>0.79690130733087394</c:v>
                </c:pt>
                <c:pt idx="6825">
                  <c:v>0.79690130733087394</c:v>
                </c:pt>
                <c:pt idx="6826">
                  <c:v>0.79690130733087394</c:v>
                </c:pt>
                <c:pt idx="6827">
                  <c:v>0.79690130733087394</c:v>
                </c:pt>
                <c:pt idx="6828">
                  <c:v>0.79690130733087394</c:v>
                </c:pt>
                <c:pt idx="6829">
                  <c:v>0.79690130733087394</c:v>
                </c:pt>
                <c:pt idx="6830">
                  <c:v>0.79690130733087394</c:v>
                </c:pt>
                <c:pt idx="6831">
                  <c:v>0.79690130733087394</c:v>
                </c:pt>
                <c:pt idx="6832">
                  <c:v>0.79690130733087394</c:v>
                </c:pt>
                <c:pt idx="6833">
                  <c:v>0.79690130733087394</c:v>
                </c:pt>
                <c:pt idx="6834">
                  <c:v>0.79690130733087394</c:v>
                </c:pt>
                <c:pt idx="6835">
                  <c:v>0.79690130733087394</c:v>
                </c:pt>
                <c:pt idx="6836">
                  <c:v>0.79690130733087394</c:v>
                </c:pt>
                <c:pt idx="6837">
                  <c:v>0.79690130733087394</c:v>
                </c:pt>
                <c:pt idx="6838">
                  <c:v>0.79690130733087394</c:v>
                </c:pt>
                <c:pt idx="6839">
                  <c:v>0.79690130733087394</c:v>
                </c:pt>
                <c:pt idx="6840">
                  <c:v>0.79690130733087394</c:v>
                </c:pt>
                <c:pt idx="6841">
                  <c:v>0.79690130733087394</c:v>
                </c:pt>
                <c:pt idx="6842">
                  <c:v>0.79690130733087394</c:v>
                </c:pt>
                <c:pt idx="6843">
                  <c:v>0.79690130733087394</c:v>
                </c:pt>
                <c:pt idx="6844">
                  <c:v>0.79690130733087394</c:v>
                </c:pt>
                <c:pt idx="6845">
                  <c:v>0.79690130733087394</c:v>
                </c:pt>
                <c:pt idx="6846">
                  <c:v>0.79690130733087394</c:v>
                </c:pt>
                <c:pt idx="6847">
                  <c:v>0.79690130733087394</c:v>
                </c:pt>
                <c:pt idx="6848">
                  <c:v>0.79690130733087394</c:v>
                </c:pt>
                <c:pt idx="6849">
                  <c:v>0.79690130733087394</c:v>
                </c:pt>
                <c:pt idx="6850">
                  <c:v>0.79690130733087394</c:v>
                </c:pt>
                <c:pt idx="6851">
                  <c:v>0.79690130733087394</c:v>
                </c:pt>
                <c:pt idx="6852">
                  <c:v>0.79690130733087394</c:v>
                </c:pt>
                <c:pt idx="6853">
                  <c:v>0.79690130733087394</c:v>
                </c:pt>
                <c:pt idx="6854">
                  <c:v>0.79690130733087394</c:v>
                </c:pt>
                <c:pt idx="6855">
                  <c:v>0.79690130733087394</c:v>
                </c:pt>
                <c:pt idx="6856">
                  <c:v>0.79690130733087394</c:v>
                </c:pt>
                <c:pt idx="6857">
                  <c:v>0.79690130733087394</c:v>
                </c:pt>
                <c:pt idx="6858">
                  <c:v>0.79690130733087394</c:v>
                </c:pt>
                <c:pt idx="6859">
                  <c:v>0.79690130733087394</c:v>
                </c:pt>
                <c:pt idx="6860">
                  <c:v>0.79690130733087394</c:v>
                </c:pt>
                <c:pt idx="6861">
                  <c:v>0.79690130733087394</c:v>
                </c:pt>
                <c:pt idx="6862">
                  <c:v>0.79690130733087394</c:v>
                </c:pt>
                <c:pt idx="6863">
                  <c:v>0.79690130733087394</c:v>
                </c:pt>
                <c:pt idx="6864">
                  <c:v>0.79690130733087394</c:v>
                </c:pt>
                <c:pt idx="6865">
                  <c:v>0.79690130733087394</c:v>
                </c:pt>
                <c:pt idx="6866">
                  <c:v>0.79690130733087394</c:v>
                </c:pt>
                <c:pt idx="6867">
                  <c:v>0.79690130733087394</c:v>
                </c:pt>
                <c:pt idx="6868">
                  <c:v>0.79690130733087394</c:v>
                </c:pt>
                <c:pt idx="6869">
                  <c:v>0.79690130733087394</c:v>
                </c:pt>
                <c:pt idx="6870">
                  <c:v>0.79690130733087394</c:v>
                </c:pt>
                <c:pt idx="6871">
                  <c:v>0.79690130733087394</c:v>
                </c:pt>
                <c:pt idx="6872">
                  <c:v>0.79690130733087394</c:v>
                </c:pt>
                <c:pt idx="6873">
                  <c:v>0.79690130733087394</c:v>
                </c:pt>
                <c:pt idx="6874">
                  <c:v>0.79690130733087394</c:v>
                </c:pt>
                <c:pt idx="6875">
                  <c:v>0.79690130733087394</c:v>
                </c:pt>
                <c:pt idx="6876">
                  <c:v>0.79690130733087394</c:v>
                </c:pt>
                <c:pt idx="6877">
                  <c:v>0.79690130733087394</c:v>
                </c:pt>
                <c:pt idx="6878">
                  <c:v>0.79690130733087394</c:v>
                </c:pt>
                <c:pt idx="6879">
                  <c:v>0.79690130733087394</c:v>
                </c:pt>
                <c:pt idx="6880">
                  <c:v>0.79690130733087394</c:v>
                </c:pt>
                <c:pt idx="6881">
                  <c:v>0.79690130733087394</c:v>
                </c:pt>
                <c:pt idx="6882">
                  <c:v>0.79690130733087394</c:v>
                </c:pt>
                <c:pt idx="6883">
                  <c:v>0.79690130733087394</c:v>
                </c:pt>
                <c:pt idx="6884">
                  <c:v>0.79690130733087394</c:v>
                </c:pt>
                <c:pt idx="6885">
                  <c:v>0.79690130733087394</c:v>
                </c:pt>
                <c:pt idx="6886">
                  <c:v>0.79690130733087394</c:v>
                </c:pt>
                <c:pt idx="6887">
                  <c:v>0.79690130733087394</c:v>
                </c:pt>
                <c:pt idx="6888">
                  <c:v>0.79690130733087394</c:v>
                </c:pt>
                <c:pt idx="6889">
                  <c:v>0.79690130733087394</c:v>
                </c:pt>
                <c:pt idx="6890">
                  <c:v>0.79690130733087394</c:v>
                </c:pt>
                <c:pt idx="6891">
                  <c:v>0.79690130733087394</c:v>
                </c:pt>
                <c:pt idx="6892">
                  <c:v>0.79690130733087394</c:v>
                </c:pt>
                <c:pt idx="6893">
                  <c:v>0.79690130733087394</c:v>
                </c:pt>
                <c:pt idx="6894">
                  <c:v>0.79690130733087394</c:v>
                </c:pt>
                <c:pt idx="6895">
                  <c:v>0.79690130733087394</c:v>
                </c:pt>
                <c:pt idx="6896">
                  <c:v>0.79690130733087394</c:v>
                </c:pt>
                <c:pt idx="6897">
                  <c:v>0.79690130733087394</c:v>
                </c:pt>
                <c:pt idx="6898">
                  <c:v>0.79690130733087394</c:v>
                </c:pt>
                <c:pt idx="6899">
                  <c:v>0.79690130733087394</c:v>
                </c:pt>
                <c:pt idx="6900">
                  <c:v>0.79690130733087394</c:v>
                </c:pt>
                <c:pt idx="6901">
                  <c:v>0.79690130733087394</c:v>
                </c:pt>
                <c:pt idx="6902">
                  <c:v>0.79690130733087394</c:v>
                </c:pt>
                <c:pt idx="6903">
                  <c:v>0.79690130733087394</c:v>
                </c:pt>
                <c:pt idx="6904">
                  <c:v>0.79690130733087394</c:v>
                </c:pt>
                <c:pt idx="6905">
                  <c:v>0.79690130733087394</c:v>
                </c:pt>
                <c:pt idx="6906">
                  <c:v>0.79690130733087394</c:v>
                </c:pt>
                <c:pt idx="6907">
                  <c:v>0.79690130733087394</c:v>
                </c:pt>
                <c:pt idx="6908">
                  <c:v>0.79690130733087394</c:v>
                </c:pt>
                <c:pt idx="6909">
                  <c:v>0.79690130733087394</c:v>
                </c:pt>
                <c:pt idx="6910">
                  <c:v>0.79690130733087394</c:v>
                </c:pt>
                <c:pt idx="6911">
                  <c:v>0.79690130733087394</c:v>
                </c:pt>
                <c:pt idx="6912">
                  <c:v>0.79690130733087394</c:v>
                </c:pt>
                <c:pt idx="6913">
                  <c:v>0.79690130733087394</c:v>
                </c:pt>
                <c:pt idx="6914">
                  <c:v>0.79690130733087394</c:v>
                </c:pt>
                <c:pt idx="6915">
                  <c:v>0.79690130733087394</c:v>
                </c:pt>
                <c:pt idx="6916">
                  <c:v>0.79690130733087394</c:v>
                </c:pt>
                <c:pt idx="6917">
                  <c:v>0.79690130733087394</c:v>
                </c:pt>
                <c:pt idx="6918">
                  <c:v>0.79690130733087394</c:v>
                </c:pt>
                <c:pt idx="6919">
                  <c:v>0.79690130733087394</c:v>
                </c:pt>
                <c:pt idx="6920">
                  <c:v>0.79690130733087394</c:v>
                </c:pt>
                <c:pt idx="6921">
                  <c:v>0.79690130733087394</c:v>
                </c:pt>
                <c:pt idx="6922">
                  <c:v>0.79690130733087394</c:v>
                </c:pt>
                <c:pt idx="6923">
                  <c:v>0.79690130733087394</c:v>
                </c:pt>
                <c:pt idx="6924">
                  <c:v>0.79690130733087394</c:v>
                </c:pt>
                <c:pt idx="6925">
                  <c:v>0.79690130733087394</c:v>
                </c:pt>
                <c:pt idx="6926">
                  <c:v>0.79690130733087394</c:v>
                </c:pt>
                <c:pt idx="6927">
                  <c:v>0.79690130733087394</c:v>
                </c:pt>
                <c:pt idx="6928">
                  <c:v>0.79690130733087394</c:v>
                </c:pt>
                <c:pt idx="6929">
                  <c:v>0.79690130733087394</c:v>
                </c:pt>
                <c:pt idx="6930">
                  <c:v>0.79690130733087394</c:v>
                </c:pt>
                <c:pt idx="6931">
                  <c:v>0.79690130733087394</c:v>
                </c:pt>
                <c:pt idx="6932">
                  <c:v>0.79690130733087394</c:v>
                </c:pt>
                <c:pt idx="6933">
                  <c:v>0.79690130733087394</c:v>
                </c:pt>
                <c:pt idx="6934">
                  <c:v>0.79690130733087394</c:v>
                </c:pt>
                <c:pt idx="6935">
                  <c:v>0.79690130733087394</c:v>
                </c:pt>
                <c:pt idx="6936">
                  <c:v>0.79690130733087394</c:v>
                </c:pt>
                <c:pt idx="6937">
                  <c:v>0.79690130733087394</c:v>
                </c:pt>
                <c:pt idx="6938">
                  <c:v>0.79690130733087394</c:v>
                </c:pt>
                <c:pt idx="6939">
                  <c:v>0.79690130733087394</c:v>
                </c:pt>
                <c:pt idx="6940">
                  <c:v>0.79690130733087394</c:v>
                </c:pt>
                <c:pt idx="6941">
                  <c:v>0.79690130733087394</c:v>
                </c:pt>
                <c:pt idx="6942">
                  <c:v>0.79690130733087394</c:v>
                </c:pt>
                <c:pt idx="6943">
                  <c:v>0.79690130733087394</c:v>
                </c:pt>
                <c:pt idx="6944">
                  <c:v>0.79690130733087394</c:v>
                </c:pt>
                <c:pt idx="6945">
                  <c:v>0.79690130733087394</c:v>
                </c:pt>
                <c:pt idx="6946">
                  <c:v>0.79690130733087394</c:v>
                </c:pt>
                <c:pt idx="6947">
                  <c:v>0.79690130733087394</c:v>
                </c:pt>
                <c:pt idx="6948">
                  <c:v>0.79690130733087394</c:v>
                </c:pt>
                <c:pt idx="6949">
                  <c:v>0.79690130733087394</c:v>
                </c:pt>
                <c:pt idx="6950">
                  <c:v>0.79690130733087394</c:v>
                </c:pt>
                <c:pt idx="6951">
                  <c:v>0.79690130733087394</c:v>
                </c:pt>
                <c:pt idx="6952">
                  <c:v>0.79690130733087394</c:v>
                </c:pt>
                <c:pt idx="6953">
                  <c:v>0.79690130733087394</c:v>
                </c:pt>
                <c:pt idx="6954">
                  <c:v>0.79690130733087394</c:v>
                </c:pt>
                <c:pt idx="6955">
                  <c:v>0.79690130733087394</c:v>
                </c:pt>
                <c:pt idx="6956">
                  <c:v>0.79690130733087394</c:v>
                </c:pt>
                <c:pt idx="6957">
                  <c:v>0.79690130733087394</c:v>
                </c:pt>
                <c:pt idx="6958">
                  <c:v>0.79690130733087394</c:v>
                </c:pt>
                <c:pt idx="6959">
                  <c:v>0.79690130733087394</c:v>
                </c:pt>
                <c:pt idx="6960">
                  <c:v>0.79690130733087394</c:v>
                </c:pt>
                <c:pt idx="6961">
                  <c:v>0.79690130733087394</c:v>
                </c:pt>
                <c:pt idx="6962">
                  <c:v>0.79690130733087394</c:v>
                </c:pt>
                <c:pt idx="6963">
                  <c:v>0.79690130733087394</c:v>
                </c:pt>
                <c:pt idx="6964">
                  <c:v>0.79690130733087394</c:v>
                </c:pt>
                <c:pt idx="6965">
                  <c:v>0.79690130733087394</c:v>
                </c:pt>
                <c:pt idx="6966">
                  <c:v>0.79690130733087394</c:v>
                </c:pt>
                <c:pt idx="6967">
                  <c:v>0.79690130733087394</c:v>
                </c:pt>
                <c:pt idx="6968">
                  <c:v>0.79690130733087394</c:v>
                </c:pt>
                <c:pt idx="6969">
                  <c:v>0.79690130733087394</c:v>
                </c:pt>
                <c:pt idx="6970">
                  <c:v>0.79690130733087394</c:v>
                </c:pt>
                <c:pt idx="6971">
                  <c:v>0.79690130733087394</c:v>
                </c:pt>
                <c:pt idx="6972">
                  <c:v>0.79690130733087394</c:v>
                </c:pt>
                <c:pt idx="6973">
                  <c:v>0.79690130733087394</c:v>
                </c:pt>
                <c:pt idx="6974">
                  <c:v>0.79690130733087394</c:v>
                </c:pt>
                <c:pt idx="6975">
                  <c:v>0.79690130733087394</c:v>
                </c:pt>
                <c:pt idx="6976">
                  <c:v>0.79690130733087394</c:v>
                </c:pt>
                <c:pt idx="6977">
                  <c:v>0.79690130733087394</c:v>
                </c:pt>
                <c:pt idx="6978">
                  <c:v>0.79690130733087394</c:v>
                </c:pt>
                <c:pt idx="6979">
                  <c:v>0.79690130733087394</c:v>
                </c:pt>
                <c:pt idx="6980">
                  <c:v>0.79690130733087394</c:v>
                </c:pt>
                <c:pt idx="6981">
                  <c:v>0.79690130733087394</c:v>
                </c:pt>
                <c:pt idx="6982">
                  <c:v>0.79690130733087394</c:v>
                </c:pt>
                <c:pt idx="6983">
                  <c:v>0.79690130733087394</c:v>
                </c:pt>
                <c:pt idx="6984">
                  <c:v>0.79690130733087394</c:v>
                </c:pt>
                <c:pt idx="6985">
                  <c:v>0.79690130733087394</c:v>
                </c:pt>
                <c:pt idx="6986">
                  <c:v>0.79690130733087394</c:v>
                </c:pt>
                <c:pt idx="6987">
                  <c:v>0.79690130733087394</c:v>
                </c:pt>
                <c:pt idx="6988">
                  <c:v>0.79690130733087394</c:v>
                </c:pt>
                <c:pt idx="6989">
                  <c:v>0.79690130733087394</c:v>
                </c:pt>
                <c:pt idx="6990">
                  <c:v>0.79690130733087394</c:v>
                </c:pt>
                <c:pt idx="6991">
                  <c:v>0.79690130733087394</c:v>
                </c:pt>
                <c:pt idx="6992">
                  <c:v>0.79690130733087394</c:v>
                </c:pt>
                <c:pt idx="6993">
                  <c:v>0.79690130733087394</c:v>
                </c:pt>
                <c:pt idx="6994">
                  <c:v>0.79690130733087394</c:v>
                </c:pt>
                <c:pt idx="6995">
                  <c:v>0.79690130733087394</c:v>
                </c:pt>
                <c:pt idx="6996">
                  <c:v>0.79690130733087394</c:v>
                </c:pt>
                <c:pt idx="6997">
                  <c:v>0.79690130733087394</c:v>
                </c:pt>
                <c:pt idx="6998">
                  <c:v>0.79690130733087394</c:v>
                </c:pt>
                <c:pt idx="6999">
                  <c:v>0.79690130733087394</c:v>
                </c:pt>
                <c:pt idx="7000">
                  <c:v>0.79690130733087394</c:v>
                </c:pt>
                <c:pt idx="7001">
                  <c:v>0.79690130733087394</c:v>
                </c:pt>
                <c:pt idx="7002">
                  <c:v>0.79690130733087394</c:v>
                </c:pt>
                <c:pt idx="7003">
                  <c:v>0.79690130733087394</c:v>
                </c:pt>
                <c:pt idx="7004">
                  <c:v>0.79690130733087394</c:v>
                </c:pt>
                <c:pt idx="7005">
                  <c:v>0.79690130733087394</c:v>
                </c:pt>
                <c:pt idx="7006">
                  <c:v>0.79690130733087394</c:v>
                </c:pt>
                <c:pt idx="7007">
                  <c:v>0.79690130733087394</c:v>
                </c:pt>
                <c:pt idx="7008">
                  <c:v>0.79690130733087394</c:v>
                </c:pt>
                <c:pt idx="7009">
                  <c:v>0.79690130733087394</c:v>
                </c:pt>
                <c:pt idx="7010">
                  <c:v>0.79690130733087394</c:v>
                </c:pt>
                <c:pt idx="7011">
                  <c:v>0.79690130733087394</c:v>
                </c:pt>
                <c:pt idx="7012">
                  <c:v>0.79690130733087394</c:v>
                </c:pt>
                <c:pt idx="7013">
                  <c:v>0.79690130733087394</c:v>
                </c:pt>
                <c:pt idx="7014">
                  <c:v>0.79690130733087394</c:v>
                </c:pt>
                <c:pt idx="7015">
                  <c:v>0.79690130733087394</c:v>
                </c:pt>
                <c:pt idx="7016">
                  <c:v>0.79690130733087394</c:v>
                </c:pt>
                <c:pt idx="7017">
                  <c:v>0.79690130733087394</c:v>
                </c:pt>
                <c:pt idx="7018">
                  <c:v>0.79690130733087394</c:v>
                </c:pt>
                <c:pt idx="7019">
                  <c:v>0.79690130733087394</c:v>
                </c:pt>
                <c:pt idx="7020">
                  <c:v>0.79690130733087394</c:v>
                </c:pt>
                <c:pt idx="7021">
                  <c:v>0.79690130733087394</c:v>
                </c:pt>
                <c:pt idx="7022">
                  <c:v>0.79690130733087394</c:v>
                </c:pt>
                <c:pt idx="7023">
                  <c:v>0.79690130733087394</c:v>
                </c:pt>
                <c:pt idx="7024">
                  <c:v>0.79690130733087394</c:v>
                </c:pt>
                <c:pt idx="7025">
                  <c:v>0.79690130733087394</c:v>
                </c:pt>
                <c:pt idx="7026">
                  <c:v>0.79690130733087394</c:v>
                </c:pt>
                <c:pt idx="7027">
                  <c:v>0.79690130733087394</c:v>
                </c:pt>
                <c:pt idx="7028">
                  <c:v>0.79690130733087394</c:v>
                </c:pt>
                <c:pt idx="7029">
                  <c:v>0.79690130733087394</c:v>
                </c:pt>
                <c:pt idx="7030">
                  <c:v>0.79690130733087394</c:v>
                </c:pt>
                <c:pt idx="7031">
                  <c:v>0.79690130733087394</c:v>
                </c:pt>
                <c:pt idx="7032">
                  <c:v>0.79690130733087394</c:v>
                </c:pt>
                <c:pt idx="7033">
                  <c:v>0.79690130733087394</c:v>
                </c:pt>
                <c:pt idx="7034">
                  <c:v>0.79690130733087394</c:v>
                </c:pt>
                <c:pt idx="7035">
                  <c:v>0.79690130733087394</c:v>
                </c:pt>
                <c:pt idx="7036">
                  <c:v>0.79690130733087394</c:v>
                </c:pt>
                <c:pt idx="7037">
                  <c:v>0.79690130733087394</c:v>
                </c:pt>
                <c:pt idx="7038">
                  <c:v>0.79690130733087394</c:v>
                </c:pt>
                <c:pt idx="7039">
                  <c:v>0.79690130733087394</c:v>
                </c:pt>
                <c:pt idx="7040">
                  <c:v>0.79690130733087394</c:v>
                </c:pt>
                <c:pt idx="7041">
                  <c:v>0.79690130733087394</c:v>
                </c:pt>
                <c:pt idx="7042">
                  <c:v>0.79690130733087394</c:v>
                </c:pt>
                <c:pt idx="7043">
                  <c:v>0.79690130733087394</c:v>
                </c:pt>
                <c:pt idx="7044">
                  <c:v>0.79690130733087394</c:v>
                </c:pt>
                <c:pt idx="7045">
                  <c:v>0.79690130733087394</c:v>
                </c:pt>
                <c:pt idx="7046">
                  <c:v>0.79690130733087394</c:v>
                </c:pt>
                <c:pt idx="7047">
                  <c:v>0.79690130733087394</c:v>
                </c:pt>
                <c:pt idx="7048">
                  <c:v>0.79690130733087394</c:v>
                </c:pt>
                <c:pt idx="7049">
                  <c:v>0.79690130733087394</c:v>
                </c:pt>
                <c:pt idx="7050">
                  <c:v>0.79690130733087394</c:v>
                </c:pt>
                <c:pt idx="7051">
                  <c:v>0.79690130733087394</c:v>
                </c:pt>
                <c:pt idx="7052">
                  <c:v>0.79690130733087394</c:v>
                </c:pt>
                <c:pt idx="7053">
                  <c:v>0.79690130733087394</c:v>
                </c:pt>
                <c:pt idx="7054">
                  <c:v>0.79690130733087394</c:v>
                </c:pt>
                <c:pt idx="7055">
                  <c:v>0.79690130733087394</c:v>
                </c:pt>
                <c:pt idx="7056">
                  <c:v>0.79690130733087394</c:v>
                </c:pt>
                <c:pt idx="7057">
                  <c:v>0.79690130733087394</c:v>
                </c:pt>
                <c:pt idx="7058">
                  <c:v>0.79690130733087394</c:v>
                </c:pt>
                <c:pt idx="7059">
                  <c:v>0.79690130733087394</c:v>
                </c:pt>
                <c:pt idx="7060">
                  <c:v>0.79690130733087394</c:v>
                </c:pt>
                <c:pt idx="7061">
                  <c:v>0.79690130733087394</c:v>
                </c:pt>
                <c:pt idx="7062">
                  <c:v>0.79690130733087394</c:v>
                </c:pt>
                <c:pt idx="7063">
                  <c:v>0.79690130733087394</c:v>
                </c:pt>
                <c:pt idx="7064">
                  <c:v>0.79690130733087394</c:v>
                </c:pt>
                <c:pt idx="7065">
                  <c:v>0.79690130733087394</c:v>
                </c:pt>
                <c:pt idx="7066">
                  <c:v>0.79690130733087394</c:v>
                </c:pt>
                <c:pt idx="7067">
                  <c:v>0.79690130733087394</c:v>
                </c:pt>
                <c:pt idx="7068">
                  <c:v>0.79690130733087394</c:v>
                </c:pt>
                <c:pt idx="7069">
                  <c:v>0.79690130733087394</c:v>
                </c:pt>
                <c:pt idx="7070">
                  <c:v>0.79690130733087394</c:v>
                </c:pt>
                <c:pt idx="7071">
                  <c:v>0.79690130733087394</c:v>
                </c:pt>
                <c:pt idx="7072">
                  <c:v>0.79690130733087394</c:v>
                </c:pt>
                <c:pt idx="7073">
                  <c:v>0.79690130733087394</c:v>
                </c:pt>
                <c:pt idx="7074">
                  <c:v>0.79690130733087394</c:v>
                </c:pt>
                <c:pt idx="7075">
                  <c:v>0.79690130733087394</c:v>
                </c:pt>
                <c:pt idx="7076">
                  <c:v>0.79690130733087394</c:v>
                </c:pt>
                <c:pt idx="7077">
                  <c:v>0.79690130733087394</c:v>
                </c:pt>
                <c:pt idx="7078">
                  <c:v>0.79690130733087394</c:v>
                </c:pt>
                <c:pt idx="7079">
                  <c:v>0.79690130733087394</c:v>
                </c:pt>
                <c:pt idx="7080">
                  <c:v>0.79690130733087394</c:v>
                </c:pt>
                <c:pt idx="7081">
                  <c:v>0.79690130733087394</c:v>
                </c:pt>
                <c:pt idx="7082">
                  <c:v>0.79690130733087394</c:v>
                </c:pt>
                <c:pt idx="7083">
                  <c:v>0.79690130733087394</c:v>
                </c:pt>
                <c:pt idx="7084">
                  <c:v>0.79690130733087394</c:v>
                </c:pt>
                <c:pt idx="7085">
                  <c:v>0.79690130733087394</c:v>
                </c:pt>
                <c:pt idx="7086">
                  <c:v>0.79690130733087394</c:v>
                </c:pt>
                <c:pt idx="7087">
                  <c:v>0.79690130733087394</c:v>
                </c:pt>
                <c:pt idx="7088">
                  <c:v>0.79690130733087394</c:v>
                </c:pt>
                <c:pt idx="7089">
                  <c:v>0.79690130733087394</c:v>
                </c:pt>
                <c:pt idx="7090">
                  <c:v>0.79690130733087394</c:v>
                </c:pt>
                <c:pt idx="7091">
                  <c:v>0.79690130733087394</c:v>
                </c:pt>
                <c:pt idx="7092">
                  <c:v>0.79690130733087394</c:v>
                </c:pt>
                <c:pt idx="7093">
                  <c:v>0.79690130733087394</c:v>
                </c:pt>
                <c:pt idx="7094">
                  <c:v>0.79690130733087394</c:v>
                </c:pt>
                <c:pt idx="7095">
                  <c:v>0.79690130733087394</c:v>
                </c:pt>
                <c:pt idx="7096">
                  <c:v>0.79690130733087394</c:v>
                </c:pt>
                <c:pt idx="7097">
                  <c:v>0.79690130733087394</c:v>
                </c:pt>
                <c:pt idx="7098">
                  <c:v>0.79690130733087394</c:v>
                </c:pt>
                <c:pt idx="7099">
                  <c:v>0.79690130733087394</c:v>
                </c:pt>
                <c:pt idx="7100">
                  <c:v>0.79690130733087394</c:v>
                </c:pt>
                <c:pt idx="7101">
                  <c:v>0.79690130733087394</c:v>
                </c:pt>
                <c:pt idx="7102">
                  <c:v>0.79690130733087394</c:v>
                </c:pt>
                <c:pt idx="7103">
                  <c:v>0.79690130733087394</c:v>
                </c:pt>
                <c:pt idx="7104">
                  <c:v>0.79690130733087394</c:v>
                </c:pt>
                <c:pt idx="7105">
                  <c:v>0.79690130733087394</c:v>
                </c:pt>
                <c:pt idx="7106">
                  <c:v>0.79690130733087394</c:v>
                </c:pt>
                <c:pt idx="7107">
                  <c:v>0.79690130733087394</c:v>
                </c:pt>
                <c:pt idx="7108">
                  <c:v>0.79690130733087394</c:v>
                </c:pt>
                <c:pt idx="7109">
                  <c:v>0.79690130733087394</c:v>
                </c:pt>
                <c:pt idx="7110">
                  <c:v>0.79690130733087394</c:v>
                </c:pt>
                <c:pt idx="7111">
                  <c:v>0.79690130733087394</c:v>
                </c:pt>
                <c:pt idx="7112">
                  <c:v>0.79690130733087394</c:v>
                </c:pt>
                <c:pt idx="7113">
                  <c:v>0.79690130733087394</c:v>
                </c:pt>
                <c:pt idx="7114">
                  <c:v>0.79690130733087394</c:v>
                </c:pt>
                <c:pt idx="7115">
                  <c:v>0.79690130733087394</c:v>
                </c:pt>
                <c:pt idx="7116">
                  <c:v>0.79690130733087394</c:v>
                </c:pt>
                <c:pt idx="7117">
                  <c:v>0.79690130733087394</c:v>
                </c:pt>
                <c:pt idx="7118">
                  <c:v>0.79690130733087394</c:v>
                </c:pt>
                <c:pt idx="7119">
                  <c:v>0.79690130733087394</c:v>
                </c:pt>
                <c:pt idx="7120">
                  <c:v>0.79690130733087394</c:v>
                </c:pt>
                <c:pt idx="7121">
                  <c:v>0.79690130733087394</c:v>
                </c:pt>
                <c:pt idx="7122">
                  <c:v>0.79690130733087394</c:v>
                </c:pt>
                <c:pt idx="7123">
                  <c:v>0.79690130733087394</c:v>
                </c:pt>
                <c:pt idx="7124">
                  <c:v>0.79690130733087394</c:v>
                </c:pt>
                <c:pt idx="7125">
                  <c:v>0.79690130733087394</c:v>
                </c:pt>
                <c:pt idx="7126">
                  <c:v>0.79690130733087394</c:v>
                </c:pt>
                <c:pt idx="7127">
                  <c:v>0.79690130733087394</c:v>
                </c:pt>
                <c:pt idx="7128">
                  <c:v>0.79690130733087394</c:v>
                </c:pt>
                <c:pt idx="7129">
                  <c:v>0.79690130733087394</c:v>
                </c:pt>
                <c:pt idx="7130">
                  <c:v>0.79690130733087394</c:v>
                </c:pt>
                <c:pt idx="7131">
                  <c:v>0.79690130733087394</c:v>
                </c:pt>
                <c:pt idx="7132">
                  <c:v>0.79690130733087394</c:v>
                </c:pt>
                <c:pt idx="7133">
                  <c:v>0.79690130733087394</c:v>
                </c:pt>
                <c:pt idx="7134">
                  <c:v>0.79690130733087394</c:v>
                </c:pt>
                <c:pt idx="7135">
                  <c:v>0.79690130733087394</c:v>
                </c:pt>
                <c:pt idx="7136">
                  <c:v>0.79690130733087394</c:v>
                </c:pt>
                <c:pt idx="7137">
                  <c:v>0.79690130733087394</c:v>
                </c:pt>
                <c:pt idx="7138">
                  <c:v>0.79690130733087394</c:v>
                </c:pt>
                <c:pt idx="7139">
                  <c:v>0.79690130733087394</c:v>
                </c:pt>
                <c:pt idx="7140">
                  <c:v>0.79690130733087394</c:v>
                </c:pt>
                <c:pt idx="7141">
                  <c:v>0.79690130733087394</c:v>
                </c:pt>
                <c:pt idx="7142">
                  <c:v>0.79690130733087394</c:v>
                </c:pt>
                <c:pt idx="7143">
                  <c:v>0.79690130733087394</c:v>
                </c:pt>
                <c:pt idx="7144">
                  <c:v>0.79690130733087394</c:v>
                </c:pt>
                <c:pt idx="7145">
                  <c:v>0.79690130733087394</c:v>
                </c:pt>
                <c:pt idx="7146">
                  <c:v>0.79690130733087394</c:v>
                </c:pt>
                <c:pt idx="7147">
                  <c:v>0.79690130733087394</c:v>
                </c:pt>
                <c:pt idx="7148">
                  <c:v>0.79690130733087394</c:v>
                </c:pt>
                <c:pt idx="7149">
                  <c:v>0.79690130733087394</c:v>
                </c:pt>
                <c:pt idx="7150">
                  <c:v>0.79690130733087394</c:v>
                </c:pt>
                <c:pt idx="7151">
                  <c:v>0.79690130733087394</c:v>
                </c:pt>
                <c:pt idx="7152">
                  <c:v>0.79690130733087394</c:v>
                </c:pt>
                <c:pt idx="7153">
                  <c:v>0.79690130733087394</c:v>
                </c:pt>
                <c:pt idx="7154">
                  <c:v>0.79690130733087394</c:v>
                </c:pt>
                <c:pt idx="7155">
                  <c:v>0.79690130733087394</c:v>
                </c:pt>
                <c:pt idx="7156">
                  <c:v>0.79690130733087394</c:v>
                </c:pt>
                <c:pt idx="7157">
                  <c:v>0.79690130733087394</c:v>
                </c:pt>
                <c:pt idx="7158">
                  <c:v>0.79690130733087394</c:v>
                </c:pt>
                <c:pt idx="7159">
                  <c:v>0.79690130733087394</c:v>
                </c:pt>
                <c:pt idx="7160">
                  <c:v>0.79690130733087394</c:v>
                </c:pt>
                <c:pt idx="7161">
                  <c:v>0.79690130733087394</c:v>
                </c:pt>
                <c:pt idx="7162">
                  <c:v>0.79690130733087394</c:v>
                </c:pt>
                <c:pt idx="7163">
                  <c:v>0.79690130733087394</c:v>
                </c:pt>
                <c:pt idx="7164">
                  <c:v>0.79690130733087394</c:v>
                </c:pt>
                <c:pt idx="7165">
                  <c:v>0.79690130733087394</c:v>
                </c:pt>
                <c:pt idx="7166">
                  <c:v>0.79690130733087394</c:v>
                </c:pt>
                <c:pt idx="7167">
                  <c:v>0.79690130733087394</c:v>
                </c:pt>
                <c:pt idx="7168">
                  <c:v>0.79690130733087394</c:v>
                </c:pt>
                <c:pt idx="7169">
                  <c:v>0.79690130733087394</c:v>
                </c:pt>
                <c:pt idx="7170">
                  <c:v>0.79690130733087394</c:v>
                </c:pt>
                <c:pt idx="7171">
                  <c:v>0.79690130733087394</c:v>
                </c:pt>
                <c:pt idx="7172">
                  <c:v>0.79690130733087394</c:v>
                </c:pt>
                <c:pt idx="7173">
                  <c:v>0.79690130733087394</c:v>
                </c:pt>
                <c:pt idx="7174">
                  <c:v>0.79690130733087394</c:v>
                </c:pt>
                <c:pt idx="7175">
                  <c:v>0.79690130733087394</c:v>
                </c:pt>
                <c:pt idx="7176">
                  <c:v>0.79690130733087394</c:v>
                </c:pt>
                <c:pt idx="7177">
                  <c:v>0.79690130733087394</c:v>
                </c:pt>
                <c:pt idx="7178">
                  <c:v>0.79690130733087394</c:v>
                </c:pt>
                <c:pt idx="7179">
                  <c:v>0.79690130733087394</c:v>
                </c:pt>
                <c:pt idx="7180">
                  <c:v>0.79690130733087394</c:v>
                </c:pt>
                <c:pt idx="7181">
                  <c:v>0.79690130733087394</c:v>
                </c:pt>
                <c:pt idx="7182">
                  <c:v>0.79690130733087394</c:v>
                </c:pt>
                <c:pt idx="7183">
                  <c:v>0.79690130733087394</c:v>
                </c:pt>
                <c:pt idx="7184">
                  <c:v>0.79690130733087394</c:v>
                </c:pt>
                <c:pt idx="7185">
                  <c:v>0.79690130733087394</c:v>
                </c:pt>
                <c:pt idx="7186">
                  <c:v>0.79690130733087394</c:v>
                </c:pt>
                <c:pt idx="7187">
                  <c:v>0.79690130733087394</c:v>
                </c:pt>
                <c:pt idx="7188">
                  <c:v>0.79690130733087394</c:v>
                </c:pt>
                <c:pt idx="7189">
                  <c:v>0.79690130733087394</c:v>
                </c:pt>
                <c:pt idx="7190">
                  <c:v>0.79690130733087394</c:v>
                </c:pt>
                <c:pt idx="7191">
                  <c:v>0.79690130733087394</c:v>
                </c:pt>
                <c:pt idx="7192">
                  <c:v>0.79690130733087394</c:v>
                </c:pt>
                <c:pt idx="7193">
                  <c:v>0.79690130733087394</c:v>
                </c:pt>
                <c:pt idx="7194">
                  <c:v>0.79690130733087394</c:v>
                </c:pt>
                <c:pt idx="7195">
                  <c:v>0.79690130733087394</c:v>
                </c:pt>
                <c:pt idx="7196">
                  <c:v>0.79690130733087394</c:v>
                </c:pt>
                <c:pt idx="7197">
                  <c:v>0.79690130733087394</c:v>
                </c:pt>
                <c:pt idx="7198">
                  <c:v>0.79690130733087394</c:v>
                </c:pt>
                <c:pt idx="7199">
                  <c:v>0.79690130733087394</c:v>
                </c:pt>
                <c:pt idx="7200">
                  <c:v>0.79690130733087394</c:v>
                </c:pt>
                <c:pt idx="7201">
                  <c:v>0.79690130733087394</c:v>
                </c:pt>
                <c:pt idx="7202">
                  <c:v>0.79690130733087394</c:v>
                </c:pt>
                <c:pt idx="7203">
                  <c:v>0.79690130733087394</c:v>
                </c:pt>
                <c:pt idx="7204">
                  <c:v>0.79690130733087394</c:v>
                </c:pt>
                <c:pt idx="7205">
                  <c:v>0.79690130733087394</c:v>
                </c:pt>
                <c:pt idx="7206">
                  <c:v>0.79690130733087394</c:v>
                </c:pt>
                <c:pt idx="7207">
                  <c:v>0.79690130733087394</c:v>
                </c:pt>
                <c:pt idx="7208">
                  <c:v>0.79690130733087394</c:v>
                </c:pt>
                <c:pt idx="7209">
                  <c:v>0.79690130733087394</c:v>
                </c:pt>
                <c:pt idx="7210">
                  <c:v>0.79690130733087394</c:v>
                </c:pt>
                <c:pt idx="7211">
                  <c:v>0.79690130733087394</c:v>
                </c:pt>
                <c:pt idx="7212">
                  <c:v>0.79690130733087394</c:v>
                </c:pt>
                <c:pt idx="7213">
                  <c:v>0.79690130733087394</c:v>
                </c:pt>
                <c:pt idx="7214">
                  <c:v>0.79690130733087394</c:v>
                </c:pt>
                <c:pt idx="7215">
                  <c:v>0.79690130733087394</c:v>
                </c:pt>
                <c:pt idx="7216">
                  <c:v>0.79690130733087394</c:v>
                </c:pt>
                <c:pt idx="7217">
                  <c:v>0.79690130733087394</c:v>
                </c:pt>
                <c:pt idx="7218">
                  <c:v>0.79690130733087394</c:v>
                </c:pt>
                <c:pt idx="7219">
                  <c:v>0.79690130733087394</c:v>
                </c:pt>
                <c:pt idx="7220">
                  <c:v>0.79690130733087394</c:v>
                </c:pt>
                <c:pt idx="7221">
                  <c:v>0.79690130733087394</c:v>
                </c:pt>
                <c:pt idx="7222">
                  <c:v>0.79690130733087394</c:v>
                </c:pt>
                <c:pt idx="7223">
                  <c:v>0.79690130733087394</c:v>
                </c:pt>
                <c:pt idx="7224">
                  <c:v>0.79690130733087394</c:v>
                </c:pt>
                <c:pt idx="7225">
                  <c:v>0.79690130733087394</c:v>
                </c:pt>
                <c:pt idx="7226">
                  <c:v>0.79690130733087394</c:v>
                </c:pt>
                <c:pt idx="7227">
                  <c:v>0.79690130733087394</c:v>
                </c:pt>
                <c:pt idx="7228">
                  <c:v>0.79690130733087394</c:v>
                </c:pt>
                <c:pt idx="7229">
                  <c:v>0.79690130733087394</c:v>
                </c:pt>
                <c:pt idx="7230">
                  <c:v>0.79690130733087394</c:v>
                </c:pt>
                <c:pt idx="7231">
                  <c:v>0.79690130733087394</c:v>
                </c:pt>
                <c:pt idx="7232">
                  <c:v>0.79690130733087394</c:v>
                </c:pt>
                <c:pt idx="7233">
                  <c:v>0.79690130733087394</c:v>
                </c:pt>
                <c:pt idx="7234">
                  <c:v>0.79690130733087394</c:v>
                </c:pt>
                <c:pt idx="7235">
                  <c:v>0.79690130733087394</c:v>
                </c:pt>
                <c:pt idx="7236">
                  <c:v>0.79690130733087394</c:v>
                </c:pt>
                <c:pt idx="7237">
                  <c:v>0.79690130733087394</c:v>
                </c:pt>
                <c:pt idx="7238">
                  <c:v>0.79690130733087394</c:v>
                </c:pt>
                <c:pt idx="7239">
                  <c:v>0.79690130733087394</c:v>
                </c:pt>
                <c:pt idx="7240">
                  <c:v>0.79690130733087394</c:v>
                </c:pt>
                <c:pt idx="7241">
                  <c:v>0.79690130733087394</c:v>
                </c:pt>
                <c:pt idx="7242">
                  <c:v>0.79690130733087394</c:v>
                </c:pt>
                <c:pt idx="7243">
                  <c:v>0.79690130733087394</c:v>
                </c:pt>
                <c:pt idx="7244">
                  <c:v>0.79690130733087394</c:v>
                </c:pt>
                <c:pt idx="7245">
                  <c:v>0.79690130733087394</c:v>
                </c:pt>
                <c:pt idx="7246">
                  <c:v>0.79690130733087394</c:v>
                </c:pt>
                <c:pt idx="7247">
                  <c:v>0.79690130733087394</c:v>
                </c:pt>
                <c:pt idx="7248">
                  <c:v>0.79690130733087394</c:v>
                </c:pt>
                <c:pt idx="7249">
                  <c:v>0.79690130733087394</c:v>
                </c:pt>
                <c:pt idx="7250">
                  <c:v>0.79690130733087394</c:v>
                </c:pt>
                <c:pt idx="7251">
                  <c:v>0.79690130733087394</c:v>
                </c:pt>
                <c:pt idx="7252">
                  <c:v>0.79690130733087394</c:v>
                </c:pt>
                <c:pt idx="7253">
                  <c:v>0.79690130733087394</c:v>
                </c:pt>
                <c:pt idx="7254">
                  <c:v>0.79690130733087394</c:v>
                </c:pt>
                <c:pt idx="7255">
                  <c:v>0.79690130733087394</c:v>
                </c:pt>
                <c:pt idx="7256">
                  <c:v>0.79690130733087394</c:v>
                </c:pt>
                <c:pt idx="7257">
                  <c:v>0.79690130733087394</c:v>
                </c:pt>
                <c:pt idx="7258">
                  <c:v>0.79690130733087394</c:v>
                </c:pt>
                <c:pt idx="7259">
                  <c:v>0.79690130733087394</c:v>
                </c:pt>
                <c:pt idx="7260">
                  <c:v>0.79690130733087394</c:v>
                </c:pt>
                <c:pt idx="7261">
                  <c:v>0.79690130733087394</c:v>
                </c:pt>
                <c:pt idx="7262">
                  <c:v>0.79690130733087394</c:v>
                </c:pt>
                <c:pt idx="7263">
                  <c:v>0.79690130733087394</c:v>
                </c:pt>
                <c:pt idx="7264">
                  <c:v>0.79690130733087394</c:v>
                </c:pt>
                <c:pt idx="7265">
                  <c:v>0.79690130733087394</c:v>
                </c:pt>
                <c:pt idx="7266">
                  <c:v>0.79690130733087394</c:v>
                </c:pt>
                <c:pt idx="7267">
                  <c:v>0.79690130733087394</c:v>
                </c:pt>
                <c:pt idx="7268">
                  <c:v>0.79690130733087394</c:v>
                </c:pt>
                <c:pt idx="7269">
                  <c:v>0.79690130733087394</c:v>
                </c:pt>
                <c:pt idx="7270">
                  <c:v>0.79690130733087394</c:v>
                </c:pt>
                <c:pt idx="7271">
                  <c:v>0.79690130733087394</c:v>
                </c:pt>
                <c:pt idx="7272">
                  <c:v>0.79690130733087394</c:v>
                </c:pt>
                <c:pt idx="7273">
                  <c:v>0.79690130733087394</c:v>
                </c:pt>
                <c:pt idx="7274">
                  <c:v>0.79690130733087394</c:v>
                </c:pt>
                <c:pt idx="7275">
                  <c:v>0.79690130733087394</c:v>
                </c:pt>
                <c:pt idx="7276">
                  <c:v>0.79690130733087394</c:v>
                </c:pt>
                <c:pt idx="7277">
                  <c:v>0.79690130733087394</c:v>
                </c:pt>
                <c:pt idx="7278">
                  <c:v>0.79690130733087394</c:v>
                </c:pt>
                <c:pt idx="7279">
                  <c:v>0.79690130733087394</c:v>
                </c:pt>
                <c:pt idx="7280">
                  <c:v>0.79690130733087394</c:v>
                </c:pt>
                <c:pt idx="7281">
                  <c:v>0.79690130733087394</c:v>
                </c:pt>
                <c:pt idx="7282">
                  <c:v>0.79690130733087394</c:v>
                </c:pt>
                <c:pt idx="7283">
                  <c:v>0.79690130733087394</c:v>
                </c:pt>
                <c:pt idx="7284">
                  <c:v>0.79690130733087394</c:v>
                </c:pt>
                <c:pt idx="7285">
                  <c:v>0.79690130733087394</c:v>
                </c:pt>
                <c:pt idx="7286">
                  <c:v>0.79690130733087394</c:v>
                </c:pt>
                <c:pt idx="7287">
                  <c:v>0.79690130733087394</c:v>
                </c:pt>
                <c:pt idx="7288">
                  <c:v>0.79690130733087394</c:v>
                </c:pt>
                <c:pt idx="7289">
                  <c:v>0.79690130733087394</c:v>
                </c:pt>
                <c:pt idx="7290">
                  <c:v>0.79690130733087394</c:v>
                </c:pt>
                <c:pt idx="7291">
                  <c:v>0.79690130733087394</c:v>
                </c:pt>
                <c:pt idx="7292">
                  <c:v>0.79690130733087394</c:v>
                </c:pt>
                <c:pt idx="7293">
                  <c:v>0.79690130733087394</c:v>
                </c:pt>
                <c:pt idx="7294">
                  <c:v>0.79690130733087394</c:v>
                </c:pt>
                <c:pt idx="7295">
                  <c:v>0.79690130733087394</c:v>
                </c:pt>
                <c:pt idx="7296">
                  <c:v>0.79690130733087394</c:v>
                </c:pt>
                <c:pt idx="7297">
                  <c:v>0.79690130733087394</c:v>
                </c:pt>
                <c:pt idx="7298">
                  <c:v>0.79690130733087394</c:v>
                </c:pt>
                <c:pt idx="7299">
                  <c:v>0.79690130733087394</c:v>
                </c:pt>
                <c:pt idx="7300">
                  <c:v>0.79690130733087394</c:v>
                </c:pt>
                <c:pt idx="7301">
                  <c:v>0.79690130733087394</c:v>
                </c:pt>
                <c:pt idx="7302">
                  <c:v>0.79690130733087394</c:v>
                </c:pt>
                <c:pt idx="7303">
                  <c:v>0.79690130733087394</c:v>
                </c:pt>
                <c:pt idx="7304">
                  <c:v>0.79690130733087394</c:v>
                </c:pt>
                <c:pt idx="7305">
                  <c:v>0.79690130733087394</c:v>
                </c:pt>
                <c:pt idx="7306">
                  <c:v>0.79690130733087394</c:v>
                </c:pt>
                <c:pt idx="7307">
                  <c:v>0.79690130733087394</c:v>
                </c:pt>
                <c:pt idx="7308">
                  <c:v>0.79690130733087394</c:v>
                </c:pt>
                <c:pt idx="7309">
                  <c:v>0.79690130733087394</c:v>
                </c:pt>
                <c:pt idx="7310">
                  <c:v>0.79690130733087394</c:v>
                </c:pt>
                <c:pt idx="7311">
                  <c:v>0.79690130733087394</c:v>
                </c:pt>
                <c:pt idx="7312">
                  <c:v>0.79690130733087394</c:v>
                </c:pt>
                <c:pt idx="7313">
                  <c:v>0.79690130733087394</c:v>
                </c:pt>
                <c:pt idx="7314">
                  <c:v>0.79690130733087394</c:v>
                </c:pt>
                <c:pt idx="7315">
                  <c:v>0.79690130733087394</c:v>
                </c:pt>
                <c:pt idx="7316">
                  <c:v>0.79690130733087394</c:v>
                </c:pt>
                <c:pt idx="7317">
                  <c:v>0.79690130733087394</c:v>
                </c:pt>
                <c:pt idx="7318">
                  <c:v>0.79690130733087394</c:v>
                </c:pt>
                <c:pt idx="7319">
                  <c:v>0.79690130733087394</c:v>
                </c:pt>
                <c:pt idx="7320">
                  <c:v>0.79690130733087394</c:v>
                </c:pt>
                <c:pt idx="7321">
                  <c:v>0.79690130733087394</c:v>
                </c:pt>
                <c:pt idx="7322">
                  <c:v>0.79690130733087394</c:v>
                </c:pt>
                <c:pt idx="7323">
                  <c:v>0.79690130733087394</c:v>
                </c:pt>
                <c:pt idx="7324">
                  <c:v>0.79690130733087394</c:v>
                </c:pt>
                <c:pt idx="7325">
                  <c:v>0.79690130733087394</c:v>
                </c:pt>
                <c:pt idx="7326">
                  <c:v>0.79690130733087394</c:v>
                </c:pt>
                <c:pt idx="7327">
                  <c:v>0.79690130733087394</c:v>
                </c:pt>
                <c:pt idx="7328">
                  <c:v>0.79690130733087394</c:v>
                </c:pt>
                <c:pt idx="7329">
                  <c:v>0.79690130733087394</c:v>
                </c:pt>
                <c:pt idx="7330">
                  <c:v>0.79690130733087394</c:v>
                </c:pt>
                <c:pt idx="7331">
                  <c:v>0.79690130733087394</c:v>
                </c:pt>
                <c:pt idx="7332">
                  <c:v>0.79690130733087394</c:v>
                </c:pt>
                <c:pt idx="7333">
                  <c:v>0.79690130733087394</c:v>
                </c:pt>
                <c:pt idx="7334">
                  <c:v>0.79690130733087394</c:v>
                </c:pt>
                <c:pt idx="7335">
                  <c:v>0.79690130733087394</c:v>
                </c:pt>
                <c:pt idx="7336">
                  <c:v>0.79690130733087394</c:v>
                </c:pt>
                <c:pt idx="7337">
                  <c:v>0.79690130733087394</c:v>
                </c:pt>
                <c:pt idx="7338">
                  <c:v>0.79690130733087394</c:v>
                </c:pt>
                <c:pt idx="7339">
                  <c:v>0.79690130733087394</c:v>
                </c:pt>
                <c:pt idx="7340">
                  <c:v>0.79690130733087394</c:v>
                </c:pt>
                <c:pt idx="7341">
                  <c:v>0.79690130733087394</c:v>
                </c:pt>
                <c:pt idx="7342">
                  <c:v>0.79690130733087394</c:v>
                </c:pt>
                <c:pt idx="7343">
                  <c:v>0.79690130733087394</c:v>
                </c:pt>
                <c:pt idx="7344">
                  <c:v>0.79690130733087394</c:v>
                </c:pt>
                <c:pt idx="7345">
                  <c:v>0.79690130733087394</c:v>
                </c:pt>
                <c:pt idx="7346">
                  <c:v>0.79690130733087394</c:v>
                </c:pt>
                <c:pt idx="7347">
                  <c:v>0.79690130733087394</c:v>
                </c:pt>
                <c:pt idx="7348">
                  <c:v>0.79690130733087394</c:v>
                </c:pt>
                <c:pt idx="7349">
                  <c:v>0.79690130733087394</c:v>
                </c:pt>
                <c:pt idx="7350">
                  <c:v>0.79690130733087394</c:v>
                </c:pt>
                <c:pt idx="7351">
                  <c:v>0.79690130733087394</c:v>
                </c:pt>
                <c:pt idx="7352">
                  <c:v>0.79690130733087394</c:v>
                </c:pt>
                <c:pt idx="7353">
                  <c:v>0.79690130733087394</c:v>
                </c:pt>
                <c:pt idx="7354">
                  <c:v>0.79690130733087394</c:v>
                </c:pt>
                <c:pt idx="7355">
                  <c:v>0.79690130733087394</c:v>
                </c:pt>
                <c:pt idx="7356">
                  <c:v>0.79690130733087394</c:v>
                </c:pt>
                <c:pt idx="7357">
                  <c:v>0.79690130733087394</c:v>
                </c:pt>
                <c:pt idx="7358">
                  <c:v>0.79690130733087394</c:v>
                </c:pt>
                <c:pt idx="7359">
                  <c:v>0.79690130733087394</c:v>
                </c:pt>
                <c:pt idx="7360">
                  <c:v>0.79690130733087394</c:v>
                </c:pt>
                <c:pt idx="7361">
                  <c:v>0.79690130733087394</c:v>
                </c:pt>
                <c:pt idx="7362">
                  <c:v>0.79690130733087394</c:v>
                </c:pt>
                <c:pt idx="7363">
                  <c:v>0.79690130733087394</c:v>
                </c:pt>
                <c:pt idx="7364">
                  <c:v>0.79690130733087394</c:v>
                </c:pt>
                <c:pt idx="7365">
                  <c:v>0.79690130733087394</c:v>
                </c:pt>
                <c:pt idx="7366">
                  <c:v>0.79690130733087394</c:v>
                </c:pt>
                <c:pt idx="7367">
                  <c:v>0.79690130733087394</c:v>
                </c:pt>
                <c:pt idx="7368">
                  <c:v>0.79690130733087394</c:v>
                </c:pt>
                <c:pt idx="7369">
                  <c:v>0.79690130733087394</c:v>
                </c:pt>
                <c:pt idx="7370">
                  <c:v>0.79690130733087394</c:v>
                </c:pt>
                <c:pt idx="7371">
                  <c:v>0.79690130733087394</c:v>
                </c:pt>
                <c:pt idx="7372">
                  <c:v>0.79690130733087394</c:v>
                </c:pt>
                <c:pt idx="7373">
                  <c:v>0.79690130733087394</c:v>
                </c:pt>
                <c:pt idx="7374">
                  <c:v>0.79690130733087394</c:v>
                </c:pt>
                <c:pt idx="7375">
                  <c:v>0.79690130733087394</c:v>
                </c:pt>
                <c:pt idx="7376">
                  <c:v>0.79690130733087394</c:v>
                </c:pt>
                <c:pt idx="7377">
                  <c:v>0.79690130733087394</c:v>
                </c:pt>
                <c:pt idx="7378">
                  <c:v>0.79690130733087394</c:v>
                </c:pt>
                <c:pt idx="7379">
                  <c:v>0.79690130733087394</c:v>
                </c:pt>
                <c:pt idx="7380">
                  <c:v>0.79690130733087394</c:v>
                </c:pt>
                <c:pt idx="7381">
                  <c:v>0.79690130733087394</c:v>
                </c:pt>
                <c:pt idx="7382">
                  <c:v>0.79690130733087394</c:v>
                </c:pt>
                <c:pt idx="7383">
                  <c:v>0.79690130733087394</c:v>
                </c:pt>
                <c:pt idx="7384">
                  <c:v>0.79690130733087394</c:v>
                </c:pt>
                <c:pt idx="7385">
                  <c:v>0.79690130733087394</c:v>
                </c:pt>
                <c:pt idx="7386">
                  <c:v>0.79690130733087394</c:v>
                </c:pt>
                <c:pt idx="7387">
                  <c:v>0.79690130733087394</c:v>
                </c:pt>
                <c:pt idx="7388">
                  <c:v>0.79690130733087394</c:v>
                </c:pt>
                <c:pt idx="7389">
                  <c:v>0.79690130733087394</c:v>
                </c:pt>
                <c:pt idx="7390">
                  <c:v>0.79690130733087394</c:v>
                </c:pt>
                <c:pt idx="7391">
                  <c:v>0.79690130733087394</c:v>
                </c:pt>
                <c:pt idx="7392">
                  <c:v>0.79690130733087394</c:v>
                </c:pt>
                <c:pt idx="7393">
                  <c:v>0.79690130733087394</c:v>
                </c:pt>
                <c:pt idx="7394">
                  <c:v>0.79690130733087394</c:v>
                </c:pt>
                <c:pt idx="7395">
                  <c:v>0.79690130733087394</c:v>
                </c:pt>
                <c:pt idx="7396">
                  <c:v>0.79690130733087394</c:v>
                </c:pt>
                <c:pt idx="7397">
                  <c:v>0.79690130733087394</c:v>
                </c:pt>
                <c:pt idx="7398">
                  <c:v>0.79690130733087394</c:v>
                </c:pt>
                <c:pt idx="7399">
                  <c:v>0.79690130733087394</c:v>
                </c:pt>
                <c:pt idx="7400">
                  <c:v>0.79690130733087394</c:v>
                </c:pt>
                <c:pt idx="7401">
                  <c:v>0.79690130733087394</c:v>
                </c:pt>
                <c:pt idx="7402">
                  <c:v>0.79690130733087394</c:v>
                </c:pt>
                <c:pt idx="7403">
                  <c:v>0.79690130733087394</c:v>
                </c:pt>
                <c:pt idx="7404">
                  <c:v>0.79690130733087394</c:v>
                </c:pt>
                <c:pt idx="7405">
                  <c:v>0.79690130733087394</c:v>
                </c:pt>
                <c:pt idx="7406">
                  <c:v>0.79690130733087394</c:v>
                </c:pt>
                <c:pt idx="7407">
                  <c:v>0.79690130733087394</c:v>
                </c:pt>
                <c:pt idx="7408">
                  <c:v>0.79690130733087394</c:v>
                </c:pt>
                <c:pt idx="7409">
                  <c:v>0.79690130733087394</c:v>
                </c:pt>
                <c:pt idx="7410">
                  <c:v>0.79690130733087394</c:v>
                </c:pt>
                <c:pt idx="7411">
                  <c:v>0.79690130733087394</c:v>
                </c:pt>
                <c:pt idx="7412">
                  <c:v>0.79690130733087394</c:v>
                </c:pt>
                <c:pt idx="7413">
                  <c:v>0.79690130733087394</c:v>
                </c:pt>
                <c:pt idx="7414">
                  <c:v>0.79690130733087394</c:v>
                </c:pt>
                <c:pt idx="7415">
                  <c:v>0.79690130733087394</c:v>
                </c:pt>
                <c:pt idx="7416">
                  <c:v>0.79690130733087394</c:v>
                </c:pt>
                <c:pt idx="7417">
                  <c:v>0.79690130733087394</c:v>
                </c:pt>
                <c:pt idx="7418">
                  <c:v>0.79690130733087394</c:v>
                </c:pt>
                <c:pt idx="7419">
                  <c:v>0.79690130733087394</c:v>
                </c:pt>
                <c:pt idx="7420">
                  <c:v>0.79690130733087394</c:v>
                </c:pt>
                <c:pt idx="7421">
                  <c:v>0.79690130733087394</c:v>
                </c:pt>
                <c:pt idx="7422">
                  <c:v>0.79690130733087394</c:v>
                </c:pt>
                <c:pt idx="7423">
                  <c:v>0.79690130733087394</c:v>
                </c:pt>
                <c:pt idx="7424">
                  <c:v>0.79690130733087394</c:v>
                </c:pt>
                <c:pt idx="7425">
                  <c:v>0.79690130733087394</c:v>
                </c:pt>
                <c:pt idx="7426">
                  <c:v>0.79690130733087394</c:v>
                </c:pt>
                <c:pt idx="7427">
                  <c:v>0.79690130733087394</c:v>
                </c:pt>
                <c:pt idx="7428">
                  <c:v>0.79690130733087394</c:v>
                </c:pt>
                <c:pt idx="7429">
                  <c:v>0.79690130733087394</c:v>
                </c:pt>
                <c:pt idx="7430">
                  <c:v>0.79690130733087394</c:v>
                </c:pt>
                <c:pt idx="7431">
                  <c:v>0.79690130733087394</c:v>
                </c:pt>
                <c:pt idx="7432">
                  <c:v>0.79690130733087394</c:v>
                </c:pt>
                <c:pt idx="7433">
                  <c:v>0.79690130733087394</c:v>
                </c:pt>
                <c:pt idx="7434">
                  <c:v>0.79690130733087394</c:v>
                </c:pt>
                <c:pt idx="7435">
                  <c:v>0.79690130733087394</c:v>
                </c:pt>
                <c:pt idx="7436">
                  <c:v>0.79690130733087394</c:v>
                </c:pt>
                <c:pt idx="7437">
                  <c:v>0.79690130733087394</c:v>
                </c:pt>
                <c:pt idx="7438">
                  <c:v>0.79690130733087394</c:v>
                </c:pt>
                <c:pt idx="7439">
                  <c:v>0.79690130733087394</c:v>
                </c:pt>
                <c:pt idx="7440">
                  <c:v>0.79690130733087394</c:v>
                </c:pt>
                <c:pt idx="7441">
                  <c:v>0.79690130733087394</c:v>
                </c:pt>
                <c:pt idx="7442">
                  <c:v>0.79690130733087394</c:v>
                </c:pt>
                <c:pt idx="7443">
                  <c:v>0.79690130733087394</c:v>
                </c:pt>
                <c:pt idx="7444">
                  <c:v>0.79690130733087394</c:v>
                </c:pt>
                <c:pt idx="7445">
                  <c:v>0.79690130733087394</c:v>
                </c:pt>
                <c:pt idx="7446">
                  <c:v>0.79690130733087394</c:v>
                </c:pt>
                <c:pt idx="7447">
                  <c:v>0.79690130733087394</c:v>
                </c:pt>
                <c:pt idx="7448">
                  <c:v>0.79690130733087394</c:v>
                </c:pt>
                <c:pt idx="7449">
                  <c:v>0.79690130733087394</c:v>
                </c:pt>
                <c:pt idx="7450">
                  <c:v>0.79690130733087394</c:v>
                </c:pt>
                <c:pt idx="7451">
                  <c:v>0.79690130733087394</c:v>
                </c:pt>
                <c:pt idx="7452">
                  <c:v>0.79690130733087394</c:v>
                </c:pt>
                <c:pt idx="7453">
                  <c:v>0.79690130733087394</c:v>
                </c:pt>
                <c:pt idx="7454">
                  <c:v>0.79690130733087394</c:v>
                </c:pt>
                <c:pt idx="7455">
                  <c:v>0.79690130733087394</c:v>
                </c:pt>
                <c:pt idx="7456">
                  <c:v>0.79690130733087394</c:v>
                </c:pt>
                <c:pt idx="7457">
                  <c:v>0.79690130733087394</c:v>
                </c:pt>
                <c:pt idx="7458">
                  <c:v>0.79690130733087394</c:v>
                </c:pt>
                <c:pt idx="7459">
                  <c:v>0.79690130733087394</c:v>
                </c:pt>
                <c:pt idx="7460">
                  <c:v>0.79690130733087394</c:v>
                </c:pt>
                <c:pt idx="7461">
                  <c:v>0.79690130733087394</c:v>
                </c:pt>
                <c:pt idx="7462">
                  <c:v>0.79690130733087394</c:v>
                </c:pt>
                <c:pt idx="7463">
                  <c:v>0.79690130733087394</c:v>
                </c:pt>
                <c:pt idx="7464">
                  <c:v>0.79690130733087394</c:v>
                </c:pt>
                <c:pt idx="7465">
                  <c:v>0.79690130733087394</c:v>
                </c:pt>
                <c:pt idx="7466">
                  <c:v>0.79690130733087394</c:v>
                </c:pt>
                <c:pt idx="7467">
                  <c:v>0.79690130733087394</c:v>
                </c:pt>
                <c:pt idx="7468">
                  <c:v>0.79690130733087394</c:v>
                </c:pt>
                <c:pt idx="7469">
                  <c:v>0.79690130733087394</c:v>
                </c:pt>
                <c:pt idx="7470">
                  <c:v>0.79690130733087394</c:v>
                </c:pt>
                <c:pt idx="7471">
                  <c:v>0.79690130733087394</c:v>
                </c:pt>
                <c:pt idx="7472">
                  <c:v>0.79690130733087394</c:v>
                </c:pt>
                <c:pt idx="7473">
                  <c:v>0.79690130733087394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Sheet1!$G$1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Sheet1!$A$2:$A$7475</c:f>
              <c:numCache>
                <c:formatCode>0%</c:formatCode>
                <c:ptCount val="7474"/>
                <c:pt idx="0">
                  <c:v>-1.8021516000500393E-3</c:v>
                </c:pt>
                <c:pt idx="1">
                  <c:v>-1.6832259868959643E-3</c:v>
                </c:pt>
                <c:pt idx="2">
                  <c:v>-1.5316226151730339E-3</c:v>
                </c:pt>
                <c:pt idx="3">
                  <c:v>-1.2959141927060269E-3</c:v>
                </c:pt>
                <c:pt idx="4">
                  <c:v>-1.1491321296239754E-3</c:v>
                </c:pt>
                <c:pt idx="5">
                  <c:v>-9.0753099659501846E-4</c:v>
                </c:pt>
                <c:pt idx="6">
                  <c:v>-7.5271341911098411E-4</c:v>
                </c:pt>
                <c:pt idx="7">
                  <c:v>-4.4522106798294825E-4</c:v>
                </c:pt>
                <c:pt idx="8">
                  <c:v>-3.2468835194898737E-4</c:v>
                </c:pt>
                <c:pt idx="9">
                  <c:v>-1.2915750149300464E-4</c:v>
                </c:pt>
                <c:pt idx="10">
                  <c:v>6.851615280001333E-5</c:v>
                </c:pt>
                <c:pt idx="11">
                  <c:v>4.0654345865998032E-4</c:v>
                </c:pt>
                <c:pt idx="12">
                  <c:v>5.9843697432993004E-4</c:v>
                </c:pt>
                <c:pt idx="13">
                  <c:v>6.7867954641998018E-4</c:v>
                </c:pt>
                <c:pt idx="14">
                  <c:v>7.7457001828995509E-4</c:v>
                </c:pt>
                <c:pt idx="15">
                  <c:v>9.3773735104996092E-4</c:v>
                </c:pt>
                <c:pt idx="16">
                  <c:v>9.941067427099437E-4</c:v>
                </c:pt>
                <c:pt idx="17">
                  <c:v>1.1329539606299566E-3</c:v>
                </c:pt>
                <c:pt idx="18">
                  <c:v>1.2342186706399971E-3</c:v>
                </c:pt>
                <c:pt idx="19">
                  <c:v>1.35562966805991E-3</c:v>
                </c:pt>
                <c:pt idx="20">
                  <c:v>1.4356250031100082E-3</c:v>
                </c:pt>
                <c:pt idx="21">
                  <c:v>1.600085197879908E-3</c:v>
                </c:pt>
                <c:pt idx="22">
                  <c:v>1.6775856165700542E-3</c:v>
                </c:pt>
                <c:pt idx="23">
                  <c:v>1.7768665147299689E-3</c:v>
                </c:pt>
                <c:pt idx="24">
                  <c:v>1.9036051965899414E-3</c:v>
                </c:pt>
                <c:pt idx="25">
                  <c:v>1.9496763339998946E-3</c:v>
                </c:pt>
                <c:pt idx="26">
                  <c:v>2.1247466561700179E-3</c:v>
                </c:pt>
                <c:pt idx="27">
                  <c:v>2.1973764492699832E-3</c:v>
                </c:pt>
                <c:pt idx="28">
                  <c:v>2.2943968445299223E-3</c:v>
                </c:pt>
                <c:pt idx="29">
                  <c:v>2.3923869179500734E-3</c:v>
                </c:pt>
                <c:pt idx="30">
                  <c:v>2.4532067652600631E-3</c:v>
                </c:pt>
                <c:pt idx="31">
                  <c:v>2.5442650133200573E-3</c:v>
                </c:pt>
                <c:pt idx="32">
                  <c:v>2.606596552179985E-3</c:v>
                </c:pt>
                <c:pt idx="33">
                  <c:v>2.6504996360698918E-3</c:v>
                </c:pt>
                <c:pt idx="34">
                  <c:v>2.7807701140600827E-3</c:v>
                </c:pt>
                <c:pt idx="35">
                  <c:v>2.8819393498999979E-3</c:v>
                </c:pt>
                <c:pt idx="36">
                  <c:v>2.9677297491499388E-3</c:v>
                </c:pt>
                <c:pt idx="37">
                  <c:v>3.0841103411300974E-3</c:v>
                </c:pt>
                <c:pt idx="38">
                  <c:v>3.1410217461700363E-3</c:v>
                </c:pt>
                <c:pt idx="39">
                  <c:v>3.2441514445900044E-3</c:v>
                </c:pt>
                <c:pt idx="40">
                  <c:v>3.3046856530900559E-3</c:v>
                </c:pt>
                <c:pt idx="41">
                  <c:v>3.4272048115200349E-3</c:v>
                </c:pt>
                <c:pt idx="42">
                  <c:v>3.4771813622600511E-3</c:v>
                </c:pt>
                <c:pt idx="43">
                  <c:v>3.575716477999924E-3</c:v>
                </c:pt>
                <c:pt idx="44">
                  <c:v>3.6593196887100277E-3</c:v>
                </c:pt>
                <c:pt idx="45">
                  <c:v>3.7139298902399975E-3</c:v>
                </c:pt>
                <c:pt idx="46">
                  <c:v>3.8022780713999893E-3</c:v>
                </c:pt>
                <c:pt idx="47">
                  <c:v>3.8800284842899213E-3</c:v>
                </c:pt>
                <c:pt idx="48">
                  <c:v>3.9177269216299493E-3</c:v>
                </c:pt>
                <c:pt idx="49">
                  <c:v>4.0169153704099347E-3</c:v>
                </c:pt>
                <c:pt idx="50">
                  <c:v>4.121523953009909E-3</c:v>
                </c:pt>
                <c:pt idx="51">
                  <c:v>4.1675950904200842E-3</c:v>
                </c:pt>
                <c:pt idx="52">
                  <c:v>4.19555634981994E-3</c:v>
                </c:pt>
                <c:pt idx="53">
                  <c:v>4.2839470082500775E-3</c:v>
                </c:pt>
                <c:pt idx="54">
                  <c:v>4.3372452787799887E-3</c:v>
                </c:pt>
                <c:pt idx="55">
                  <c:v>4.3860264830999363E-3</c:v>
                </c:pt>
                <c:pt idx="56">
                  <c:v>4.4705805705900215E-3</c:v>
                </c:pt>
                <c:pt idx="57">
                  <c:v>4.6466165582699226E-3</c:v>
                </c:pt>
                <c:pt idx="58">
                  <c:v>4.7237008196701069E-3</c:v>
                </c:pt>
                <c:pt idx="59">
                  <c:v>4.8120490008300987E-3</c:v>
                </c:pt>
                <c:pt idx="60">
                  <c:v>4.844290212570046E-3</c:v>
                </c:pt>
                <c:pt idx="61">
                  <c:v>4.8857628206899761E-3</c:v>
                </c:pt>
                <c:pt idx="62">
                  <c:v>4.9112374496100841E-3</c:v>
                </c:pt>
                <c:pt idx="63">
                  <c:v>4.9443002658700053E-3</c:v>
                </c:pt>
                <c:pt idx="64">
                  <c:v>5.0960640126500589E-3</c:v>
                </c:pt>
                <c:pt idx="65">
                  <c:v>5.1546014578300881E-3</c:v>
                </c:pt>
                <c:pt idx="66">
                  <c:v>5.2535657461199037E-3</c:v>
                </c:pt>
                <c:pt idx="67">
                  <c:v>5.2819746024499459E-3</c:v>
                </c:pt>
                <c:pt idx="68">
                  <c:v>5.3589405025900039E-3</c:v>
                </c:pt>
                <c:pt idx="69">
                  <c:v>5.3827890913700216E-3</c:v>
                </c:pt>
                <c:pt idx="70">
                  <c:v>5.4548768710900308E-3</c:v>
                </c:pt>
                <c:pt idx="71">
                  <c:v>5.5258806240499059E-3</c:v>
                </c:pt>
                <c:pt idx="72">
                  <c:v>5.5979684037599231E-3</c:v>
                </c:pt>
                <c:pt idx="73">
                  <c:v>5.6288631665000199E-3</c:v>
                </c:pt>
                <c:pt idx="74">
                  <c:v>5.6949887990200843E-3</c:v>
                </c:pt>
                <c:pt idx="75">
                  <c:v>5.7540682575900615E-3</c:v>
                </c:pt>
                <c:pt idx="76">
                  <c:v>5.8245299971599884E-3</c:v>
                </c:pt>
                <c:pt idx="77">
                  <c:v>5.885777509250012E-3</c:v>
                </c:pt>
                <c:pt idx="78">
                  <c:v>5.9464830079600794E-3</c:v>
                </c:pt>
                <c:pt idx="79">
                  <c:v>5.9844239446600334E-3</c:v>
                </c:pt>
                <c:pt idx="80">
                  <c:v>6.1351036646699608E-3</c:v>
                </c:pt>
                <c:pt idx="81">
                  <c:v>6.1958091633800283E-3</c:v>
                </c:pt>
                <c:pt idx="82">
                  <c:v>6.2803632508598994E-3</c:v>
                </c:pt>
                <c:pt idx="83">
                  <c:v>6.3589551911600317E-3</c:v>
                </c:pt>
                <c:pt idx="84">
                  <c:v>6.3947280743299473E-3</c:v>
                </c:pt>
                <c:pt idx="85">
                  <c:v>6.4527235061300203E-3</c:v>
                </c:pt>
                <c:pt idx="86">
                  <c:v>6.4901224294400262E-3</c:v>
                </c:pt>
                <c:pt idx="87">
                  <c:v>6.6066553064298983E-3</c:v>
                </c:pt>
                <c:pt idx="88">
                  <c:v>6.6565205375099801E-3</c:v>
                </c:pt>
                <c:pt idx="89">
                  <c:v>6.7172260362200475E-3</c:v>
                </c:pt>
                <c:pt idx="90">
                  <c:v>6.7849777088899721E-3</c:v>
                </c:pt>
                <c:pt idx="91">
                  <c:v>6.8473092477399078E-3</c:v>
                </c:pt>
                <c:pt idx="92">
                  <c:v>6.880372064000051E-3</c:v>
                </c:pt>
                <c:pt idx="93">
                  <c:v>6.9730563522099054E-3</c:v>
                </c:pt>
                <c:pt idx="94">
                  <c:v>7.0411998501500594E-3</c:v>
                </c:pt>
                <c:pt idx="95">
                  <c:v>7.0998874834400372E-3</c:v>
                </c:pt>
                <c:pt idx="96">
                  <c:v>7.137286406750043E-3</c:v>
                </c:pt>
                <c:pt idx="97">
                  <c:v>7.1941978117899819E-3</c:v>
                </c:pt>
                <c:pt idx="98">
                  <c:v>7.2370168689199765E-3</c:v>
                </c:pt>
                <c:pt idx="99">
                  <c:v>7.2711637119400319E-3</c:v>
                </c:pt>
                <c:pt idx="100">
                  <c:v>7.3221129697900178E-3</c:v>
                </c:pt>
                <c:pt idx="101">
                  <c:v>7.368184107199971E-3</c:v>
                </c:pt>
                <c:pt idx="102">
                  <c:v>7.4093771241801054E-3</c:v>
                </c:pt>
                <c:pt idx="103">
                  <c:v>7.4657465158400882E-3</c:v>
                </c:pt>
                <c:pt idx="104">
                  <c:v>7.5519266434800336E-3</c:v>
                </c:pt>
                <c:pt idx="105">
                  <c:v>7.6160069804001029E-3</c:v>
                </c:pt>
                <c:pt idx="106">
                  <c:v>7.6917660958599754E-3</c:v>
                </c:pt>
                <c:pt idx="107">
                  <c:v>7.7475934741400021E-3</c:v>
                </c:pt>
                <c:pt idx="108">
                  <c:v>7.791181194370056E-3</c:v>
                </c:pt>
                <c:pt idx="109">
                  <c:v>7.8245593742900521E-3</c:v>
                </c:pt>
                <c:pt idx="110">
                  <c:v>7.9351301040799793E-3</c:v>
                </c:pt>
                <c:pt idx="111">
                  <c:v>7.9969196295499589E-3</c:v>
                </c:pt>
                <c:pt idx="112">
                  <c:v>8.0240202986199272E-3</c:v>
                </c:pt>
                <c:pt idx="113">
                  <c:v>8.0830997571799124E-3</c:v>
                </c:pt>
                <c:pt idx="114">
                  <c:v>8.163859751000091E-3</c:v>
                </c:pt>
                <c:pt idx="115">
                  <c:v>8.2554600124500332E-3</c:v>
                </c:pt>
                <c:pt idx="116">
                  <c:v>8.298821082949992E-3</c:v>
                </c:pt>
                <c:pt idx="117">
                  <c:v>8.3145394710100184E-3</c:v>
                </c:pt>
                <c:pt idx="118">
                  <c:v>8.3741609429599517E-3</c:v>
                </c:pt>
                <c:pt idx="119">
                  <c:v>8.4356294494301043E-3</c:v>
                </c:pt>
                <c:pt idx="120">
                  <c:v>8.4440806691499226E-3</c:v>
                </c:pt>
                <c:pt idx="121">
                  <c:v>8.5025920694499213E-3</c:v>
                </c:pt>
                <c:pt idx="122">
                  <c:v>8.542727104559944E-3</c:v>
                </c:pt>
                <c:pt idx="123">
                  <c:v>8.658175954779912E-3</c:v>
                </c:pt>
                <c:pt idx="124">
                  <c:v>8.6890707175200088E-3</c:v>
                </c:pt>
                <c:pt idx="125">
                  <c:v>8.7470661493200819E-3</c:v>
                </c:pt>
                <c:pt idx="126">
                  <c:v>8.7839230592499096E-3</c:v>
                </c:pt>
                <c:pt idx="127">
                  <c:v>8.8565528523500969E-3</c:v>
                </c:pt>
                <c:pt idx="128">
                  <c:v>8.925260127010004E-3</c:v>
                </c:pt>
                <c:pt idx="129">
                  <c:v>8.9421909666000943E-3</c:v>
                </c:pt>
                <c:pt idx="130">
                  <c:v>8.9931402244400882E-3</c:v>
                </c:pt>
                <c:pt idx="131">
                  <c:v>9.0099426392700188E-3</c:v>
                </c:pt>
                <c:pt idx="132">
                  <c:v>9.0766102851700392E-3</c:v>
                </c:pt>
                <c:pt idx="133">
                  <c:v>9.1112991415800426E-3</c:v>
                </c:pt>
                <c:pt idx="134">
                  <c:v>9.2278320185599227E-3</c:v>
                </c:pt>
                <c:pt idx="135">
                  <c:v>9.2554747010100691E-3</c:v>
                </c:pt>
                <c:pt idx="136">
                  <c:v>9.3470749624600113E-3</c:v>
                </c:pt>
                <c:pt idx="137">
                  <c:v>9.4132005949800757E-3</c:v>
                </c:pt>
                <c:pt idx="138">
                  <c:v>9.5113050169999269E-3</c:v>
                </c:pt>
                <c:pt idx="139">
                  <c:v>9.569842462179956E-3</c:v>
                </c:pt>
                <c:pt idx="140">
                  <c:v>9.5986362339199882E-3</c:v>
                </c:pt>
                <c:pt idx="141">
                  <c:v>9.6538545362900852E-3</c:v>
                </c:pt>
                <c:pt idx="142">
                  <c:v>9.6896274194600007E-3</c:v>
                </c:pt>
                <c:pt idx="143">
                  <c:v>9.7052407249900163E-3</c:v>
                </c:pt>
                <c:pt idx="144">
                  <c:v>9.7665933196100507E-3</c:v>
                </c:pt>
                <c:pt idx="145">
                  <c:v>9.81320647039996E-3</c:v>
                </c:pt>
                <c:pt idx="146">
                  <c:v>9.8852942501199692E-3</c:v>
                </c:pt>
                <c:pt idx="147">
                  <c:v>9.9459997488300367E-3</c:v>
                </c:pt>
                <c:pt idx="148">
                  <c:v>1.0050608331430011E-2</c:v>
                </c:pt>
                <c:pt idx="149">
                  <c:v>1.0077709000499979E-2</c:v>
                </c:pt>
                <c:pt idx="150">
                  <c:v>1.01443766464E-2</c:v>
                </c:pt>
                <c:pt idx="151">
                  <c:v>1.0188821743670085E-2</c:v>
                </c:pt>
                <c:pt idx="152">
                  <c:v>1.0213085235220021E-2</c:v>
                </c:pt>
                <c:pt idx="153">
                  <c:v>1.0244691591869914E-2</c:v>
                </c:pt>
                <c:pt idx="154">
                  <c:v>1.0310047109010068E-2</c:v>
                </c:pt>
                <c:pt idx="155">
                  <c:v>1.0337367857969904E-2</c:v>
                </c:pt>
                <c:pt idx="156">
                  <c:v>1.0375274346849928E-2</c:v>
                </c:pt>
                <c:pt idx="157">
                  <c:v>1.0415925350450106E-2</c:v>
                </c:pt>
                <c:pt idx="158">
                  <c:v>1.046540038745003E-2</c:v>
                </c:pt>
                <c:pt idx="159">
                  <c:v>1.0508067625280004E-2</c:v>
                </c:pt>
                <c:pt idx="160">
                  <c:v>1.0589369632479917E-2</c:v>
                </c:pt>
                <c:pt idx="161">
                  <c:v>1.0660915398809978E-2</c:v>
                </c:pt>
                <c:pt idx="162">
                  <c:v>1.0675007746729914E-2</c:v>
                </c:pt>
                <c:pt idx="163">
                  <c:v>1.0763897941270084E-2</c:v>
                </c:pt>
                <c:pt idx="164">
                  <c:v>1.0799670824430008E-2</c:v>
                </c:pt>
                <c:pt idx="165">
                  <c:v>1.0862002363289935E-2</c:v>
                </c:pt>
                <c:pt idx="166">
                  <c:v>1.0886934978830087E-2</c:v>
                </c:pt>
                <c:pt idx="167">
                  <c:v>1.092975403595009E-2</c:v>
                </c:pt>
                <c:pt idx="168">
                  <c:v>1.0986123427610073E-2</c:v>
                </c:pt>
                <c:pt idx="169">
                  <c:v>1.1070742472419903E-2</c:v>
                </c:pt>
                <c:pt idx="170">
                  <c:v>1.1154689589210065E-2</c:v>
                </c:pt>
                <c:pt idx="171">
                  <c:v>1.1208348913960053E-2</c:v>
                </c:pt>
                <c:pt idx="172">
                  <c:v>1.1244845284470006E-2</c:v>
                </c:pt>
                <c:pt idx="173">
                  <c:v>1.1291276961300056E-2</c:v>
                </c:pt>
                <c:pt idx="174">
                  <c:v>1.1376373062170098E-2</c:v>
                </c:pt>
                <c:pt idx="175">
                  <c:v>1.1446834801750017E-2</c:v>
                </c:pt>
                <c:pt idx="176">
                  <c:v>1.1485375015579891E-2</c:v>
                </c:pt>
                <c:pt idx="177">
                  <c:v>1.1518052774150078E-2</c:v>
                </c:pt>
                <c:pt idx="178">
                  <c:v>1.1581796133699918E-2</c:v>
                </c:pt>
                <c:pt idx="179">
                  <c:v>1.1620279083770058E-2</c:v>
                </c:pt>
                <c:pt idx="180">
                  <c:v>1.1673938408530038E-2</c:v>
                </c:pt>
                <c:pt idx="181">
                  <c:v>1.171513142550995E-2</c:v>
                </c:pt>
                <c:pt idx="182">
                  <c:v>1.1761744576300082E-2</c:v>
                </c:pt>
                <c:pt idx="183">
                  <c:v>1.1805105646810032E-2</c:v>
                </c:pt>
                <c:pt idx="184">
                  <c:v>1.1861475038470015E-2</c:v>
                </c:pt>
                <c:pt idx="185">
                  <c:v>1.1908630202640103E-2</c:v>
                </c:pt>
                <c:pt idx="186">
                  <c:v>1.197096174150003E-2</c:v>
                </c:pt>
                <c:pt idx="187">
                  <c:v>1.2050637708550083E-2</c:v>
                </c:pt>
                <c:pt idx="188">
                  <c:v>1.2114595287550101E-2</c:v>
                </c:pt>
                <c:pt idx="189">
                  <c:v>1.2130855688990083E-2</c:v>
                </c:pt>
                <c:pt idx="190">
                  <c:v>1.2176926826400036E-2</c:v>
                </c:pt>
                <c:pt idx="191">
                  <c:v>1.2223539977199938E-2</c:v>
                </c:pt>
                <c:pt idx="192">
                  <c:v>1.2264190980799894E-2</c:v>
                </c:pt>
                <c:pt idx="193">
                  <c:v>1.2327606546419956E-2</c:v>
                </c:pt>
                <c:pt idx="194">
                  <c:v>1.238343392468999E-2</c:v>
                </c:pt>
                <c:pt idx="195">
                  <c:v>1.2449017543830099E-2</c:v>
                </c:pt>
                <c:pt idx="196">
                  <c:v>1.2505386935490082E-2</c:v>
                </c:pt>
                <c:pt idx="197">
                  <c:v>1.2594811704059961E-2</c:v>
                </c:pt>
                <c:pt idx="198">
                  <c:v>1.2697801685870092E-2</c:v>
                </c:pt>
                <c:pt idx="199">
                  <c:v>1.274278879651991E-2</c:v>
                </c:pt>
                <c:pt idx="200">
                  <c:v>1.2799158188179893E-2</c:v>
                </c:pt>
                <c:pt idx="201">
                  <c:v>1.284337694956994E-2</c:v>
                </c:pt>
                <c:pt idx="202">
                  <c:v>1.2861055081250017E-2</c:v>
                </c:pt>
                <c:pt idx="203">
                  <c:v>1.2890758449620066E-2</c:v>
                </c:pt>
                <c:pt idx="204">
                  <c:v>1.2973144483590104E-2</c:v>
                </c:pt>
                <c:pt idx="205">
                  <c:v>1.3040354142870081E-2</c:v>
                </c:pt>
                <c:pt idx="206">
                  <c:v>1.3083906680680046E-2</c:v>
                </c:pt>
                <c:pt idx="207">
                  <c:v>1.3119488096549947E-2</c:v>
                </c:pt>
                <c:pt idx="208">
                  <c:v>1.3162849167049906E-2</c:v>
                </c:pt>
                <c:pt idx="209">
                  <c:v>1.3211630371370076E-2</c:v>
                </c:pt>
                <c:pt idx="210">
                  <c:v>1.3278366129209962E-2</c:v>
                </c:pt>
                <c:pt idx="211">
                  <c:v>1.3330331301889986E-2</c:v>
                </c:pt>
                <c:pt idx="212">
                  <c:v>1.3344793048269965E-2</c:v>
                </c:pt>
                <c:pt idx="213">
                  <c:v>1.3417595456280074E-2</c:v>
                </c:pt>
                <c:pt idx="214">
                  <c:v>1.3481011021899914E-2</c:v>
                </c:pt>
                <c:pt idx="215">
                  <c:v>1.353846444032003E-2</c:v>
                </c:pt>
                <c:pt idx="216">
                  <c:v>1.3587245644639978E-2</c:v>
                </c:pt>
                <c:pt idx="217">
                  <c:v>1.3620850474280077E-2</c:v>
                </c:pt>
                <c:pt idx="218">
                  <c:v>1.3672106334930101E-2</c:v>
                </c:pt>
                <c:pt idx="219">
                  <c:v>1.3703236508239902E-2</c:v>
                </c:pt>
                <c:pt idx="220">
                  <c:v>1.3768278114000054E-2</c:v>
                </c:pt>
                <c:pt idx="221">
                  <c:v>1.3812181197889961E-2</c:v>
                </c:pt>
                <c:pt idx="222">
                  <c:v>1.3852101857539934E-2</c:v>
                </c:pt>
                <c:pt idx="223">
                  <c:v>1.3887521057899921E-2</c:v>
                </c:pt>
                <c:pt idx="224">
                  <c:v>1.393142414179005E-2</c:v>
                </c:pt>
                <c:pt idx="225">
                  <c:v>1.4013268162369918E-2</c:v>
                </c:pt>
                <c:pt idx="226">
                  <c:v>1.4065843460359995E-2</c:v>
                </c:pt>
                <c:pt idx="227">
                  <c:v>1.4159069761950027E-2</c:v>
                </c:pt>
                <c:pt idx="228">
                  <c:v>1.4185086404250091E-2</c:v>
                </c:pt>
                <c:pt idx="229">
                  <c:v>1.4237119688859989E-2</c:v>
                </c:pt>
                <c:pt idx="230">
                  <c:v>1.430703941504996E-2</c:v>
                </c:pt>
                <c:pt idx="231">
                  <c:v>1.4335304123600068E-2</c:v>
                </c:pt>
                <c:pt idx="232">
                  <c:v>1.4393219542679914E-2</c:v>
                </c:pt>
                <c:pt idx="233">
                  <c:v>1.447083646651004E-2</c:v>
                </c:pt>
                <c:pt idx="234">
                  <c:v>1.4499764318359976E-2</c:v>
                </c:pt>
                <c:pt idx="235">
                  <c:v>1.4561785704279906E-2</c:v>
                </c:pt>
                <c:pt idx="236">
                  <c:v>1.4616529055790028E-2</c:v>
                </c:pt>
                <c:pt idx="237">
                  <c:v>1.4737940053209941E-2</c:v>
                </c:pt>
                <c:pt idx="238">
                  <c:v>1.4800828257969911E-2</c:v>
                </c:pt>
                <c:pt idx="239">
                  <c:v>1.4853326952060097E-2</c:v>
                </c:pt>
                <c:pt idx="240">
                  <c:v>1.4898918027469898E-2</c:v>
                </c:pt>
                <c:pt idx="241">
                  <c:v>1.4922432375920058E-2</c:v>
                </c:pt>
                <c:pt idx="242">
                  <c:v>1.498296658442011E-2</c:v>
                </c:pt>
                <c:pt idx="243">
                  <c:v>1.5002442583299969E-2</c:v>
                </c:pt>
                <c:pt idx="244">
                  <c:v>1.5033879359420022E-2</c:v>
                </c:pt>
                <c:pt idx="245">
                  <c:v>1.5113677618699972E-2</c:v>
                </c:pt>
                <c:pt idx="246">
                  <c:v>1.515258028992994E-2</c:v>
                </c:pt>
                <c:pt idx="247">
                  <c:v>1.5200277467489975E-2</c:v>
                </c:pt>
                <c:pt idx="248">
                  <c:v>1.52279201499399E-2</c:v>
                </c:pt>
                <c:pt idx="249">
                  <c:v>1.5277785381019982E-2</c:v>
                </c:pt>
                <c:pt idx="250">
                  <c:v>1.5339574906489961E-2</c:v>
                </c:pt>
                <c:pt idx="251">
                  <c:v>1.5360713428369976E-2</c:v>
                </c:pt>
                <c:pt idx="252">
                  <c:v>1.5443099462330023E-2</c:v>
                </c:pt>
                <c:pt idx="253">
                  <c:v>1.5541702685859971E-2</c:v>
                </c:pt>
                <c:pt idx="254">
                  <c:v>1.5567220526649939E-2</c:v>
                </c:pt>
                <c:pt idx="255">
                  <c:v>1.5602772595320058E-2</c:v>
                </c:pt>
                <c:pt idx="256">
                  <c:v>1.5676165216299998E-2</c:v>
                </c:pt>
                <c:pt idx="257">
                  <c:v>1.5734702661490019E-2</c:v>
                </c:pt>
                <c:pt idx="258">
                  <c:v>1.5770475544649942E-2</c:v>
                </c:pt>
                <c:pt idx="259">
                  <c:v>1.5851777551850077E-2</c:v>
                </c:pt>
                <c:pt idx="260">
                  <c:v>1.5880265692679973E-2</c:v>
                </c:pt>
                <c:pt idx="261">
                  <c:v>1.5930911505529943E-2</c:v>
                </c:pt>
                <c:pt idx="262">
                  <c:v>1.6011129485969944E-2</c:v>
                </c:pt>
                <c:pt idx="263">
                  <c:v>1.6080082150810027E-2</c:v>
                </c:pt>
                <c:pt idx="264">
                  <c:v>1.6098393640360031E-2</c:v>
                </c:pt>
                <c:pt idx="265">
                  <c:v>1.6166145313029956E-2</c:v>
                </c:pt>
                <c:pt idx="266">
                  <c:v>1.6260997654760079E-2</c:v>
                </c:pt>
                <c:pt idx="267">
                  <c:v>1.6299719544480062E-2</c:v>
                </c:pt>
                <c:pt idx="268">
                  <c:v>1.6351513889450109E-2</c:v>
                </c:pt>
                <c:pt idx="269">
                  <c:v>1.6377931884659969E-2</c:v>
                </c:pt>
                <c:pt idx="270">
                  <c:v>1.6387828785989988E-2</c:v>
                </c:pt>
                <c:pt idx="271">
                  <c:v>1.647292488686003E-2</c:v>
                </c:pt>
                <c:pt idx="272">
                  <c:v>1.6526856751579944E-2</c:v>
                </c:pt>
                <c:pt idx="273">
                  <c:v>1.6571029308890095E-2</c:v>
                </c:pt>
                <c:pt idx="274">
                  <c:v>1.6619268499820095E-2</c:v>
                </c:pt>
                <c:pt idx="275">
                  <c:v>1.6694608359830054E-2</c:v>
                </c:pt>
                <c:pt idx="276">
                  <c:v>1.6725503122569929E-2</c:v>
                </c:pt>
                <c:pt idx="277">
                  <c:v>1.6744473590909914E-2</c:v>
                </c:pt>
                <c:pt idx="278">
                  <c:v>1.6806263116390108E-2</c:v>
                </c:pt>
                <c:pt idx="279">
                  <c:v>1.6855586334090011E-2</c:v>
                </c:pt>
                <c:pt idx="280">
                  <c:v>1.6922795993369988E-2</c:v>
                </c:pt>
                <c:pt idx="281">
                  <c:v>1.6963453034110065E-2</c:v>
                </c:pt>
                <c:pt idx="282">
                  <c:v>1.7048001084460029E-2</c:v>
                </c:pt>
                <c:pt idx="283">
                  <c:v>1.7105996516260102E-2</c:v>
                </c:pt>
                <c:pt idx="284">
                  <c:v>1.7167019398959926E-2</c:v>
                </c:pt>
                <c:pt idx="285">
                  <c:v>1.7232827647500004E-2</c:v>
                </c:pt>
                <c:pt idx="286">
                  <c:v>1.7299495293400025E-2</c:v>
                </c:pt>
                <c:pt idx="287">
                  <c:v>1.7344872117730059E-2</c:v>
                </c:pt>
                <c:pt idx="288">
                  <c:v>1.7394692307030057E-2</c:v>
                </c:pt>
                <c:pt idx="289">
                  <c:v>1.7476654553929993E-2</c:v>
                </c:pt>
                <c:pt idx="290">
                  <c:v>1.7517384672699921E-2</c:v>
                </c:pt>
                <c:pt idx="291">
                  <c:v>1.7565081850249964E-2</c:v>
                </c:pt>
                <c:pt idx="292">
                  <c:v>1.7611695001050087E-2</c:v>
                </c:pt>
                <c:pt idx="293">
                  <c:v>1.765614009831995E-2</c:v>
                </c:pt>
                <c:pt idx="294">
                  <c:v>1.7715219556879935E-2</c:v>
                </c:pt>
                <c:pt idx="295">
                  <c:v>1.7786765323219988E-2</c:v>
                </c:pt>
                <c:pt idx="296">
                  <c:v>1.781007189862005E-2</c:v>
                </c:pt>
                <c:pt idx="297">
                  <c:v>1.7862647196609904E-2</c:v>
                </c:pt>
                <c:pt idx="298">
                  <c:v>1.7931464669100006E-2</c:v>
                </c:pt>
                <c:pt idx="299">
                  <c:v>1.7956957524960071E-2</c:v>
                </c:pt>
                <c:pt idx="300">
                  <c:v>1.7988248970880027E-2</c:v>
                </c:pt>
                <c:pt idx="301">
                  <c:v>1.8046104674569907E-2</c:v>
                </c:pt>
                <c:pt idx="302">
                  <c:v>1.8116851472449902E-2</c:v>
                </c:pt>
                <c:pt idx="303">
                  <c:v>1.8153166368999996E-2</c:v>
                </c:pt>
                <c:pt idx="304">
                  <c:v>1.8227964215629999E-2</c:v>
                </c:pt>
                <c:pt idx="305">
                  <c:v>1.8280205994160026E-2</c:v>
                </c:pt>
                <c:pt idx="306">
                  <c:v>1.8367261654629985E-2</c:v>
                </c:pt>
                <c:pt idx="307">
                  <c:v>1.8393820310310005E-2</c:v>
                </c:pt>
                <c:pt idx="308">
                  <c:v>1.8423089032910012E-2</c:v>
                </c:pt>
                <c:pt idx="309">
                  <c:v>1.8489756678810032E-2</c:v>
                </c:pt>
                <c:pt idx="310">
                  <c:v>1.8561844458530041E-2</c:v>
                </c:pt>
                <c:pt idx="311">
                  <c:v>1.8619840402900101E-2</c:v>
                </c:pt>
                <c:pt idx="312">
                  <c:v>1.8671873174940012E-2</c:v>
                </c:pt>
                <c:pt idx="313">
                  <c:v>1.8735551810290074E-2</c:v>
                </c:pt>
                <c:pt idx="314">
                  <c:v>1.8789657607269916E-2</c:v>
                </c:pt>
                <c:pt idx="315">
                  <c:v>1.8849111550639952E-2</c:v>
                </c:pt>
                <c:pt idx="316">
                  <c:v>1.8885426447190046E-2</c:v>
                </c:pt>
                <c:pt idx="317">
                  <c:v>1.8943963892370075E-2</c:v>
                </c:pt>
                <c:pt idx="318">
                  <c:v>1.8978760046199916E-2</c:v>
                </c:pt>
                <c:pt idx="319">
                  <c:v>1.8992203083310066E-2</c:v>
                </c:pt>
                <c:pt idx="320">
                  <c:v>1.9067542943310034E-2</c:v>
                </c:pt>
                <c:pt idx="321">
                  <c:v>1.9111078183360108E-2</c:v>
                </c:pt>
                <c:pt idx="322">
                  <c:v>1.9164563338569973E-2</c:v>
                </c:pt>
                <c:pt idx="323">
                  <c:v>1.919839743985996E-2</c:v>
                </c:pt>
                <c:pt idx="324">
                  <c:v>1.9235025078149892E-2</c:v>
                </c:pt>
                <c:pt idx="325">
                  <c:v>1.930060869729E-2</c:v>
                </c:pt>
                <c:pt idx="326">
                  <c:v>1.9315785071960079E-2</c:v>
                </c:pt>
                <c:pt idx="327">
                  <c:v>1.9374107354789949E-2</c:v>
                </c:pt>
                <c:pt idx="328">
                  <c:v>1.9423391843129911E-2</c:v>
                </c:pt>
                <c:pt idx="329">
                  <c:v>1.9457792577870059E-2</c:v>
                </c:pt>
                <c:pt idx="330">
                  <c:v>1.9512535929389951E-2</c:v>
                </c:pt>
                <c:pt idx="331">
                  <c:v>1.9573241428100019E-2</c:v>
                </c:pt>
                <c:pt idx="332">
                  <c:v>1.9611958581100097E-2</c:v>
                </c:pt>
                <c:pt idx="333">
                  <c:v>1.965508544868011E-2</c:v>
                </c:pt>
                <c:pt idx="334">
                  <c:v>1.972337913472999E-2</c:v>
                </c:pt>
                <c:pt idx="335">
                  <c:v>1.9744517656600014E-2</c:v>
                </c:pt>
                <c:pt idx="336">
                  <c:v>1.9784454290270093E-2</c:v>
                </c:pt>
                <c:pt idx="337">
                  <c:v>1.9869722747690055E-2</c:v>
                </c:pt>
                <c:pt idx="338">
                  <c:v>1.9910373751290011E-2</c:v>
                </c:pt>
                <c:pt idx="339">
                  <c:v>1.9953734821799962E-2</c:v>
                </c:pt>
                <c:pt idx="340">
                  <c:v>2.0001974012729962E-2</c:v>
                </c:pt>
                <c:pt idx="341">
                  <c:v>2.0042126452100018E-2</c:v>
                </c:pt>
                <c:pt idx="342">
                  <c:v>2.0102246488280073E-2</c:v>
                </c:pt>
                <c:pt idx="343">
                  <c:v>2.0214622161270013E-2</c:v>
                </c:pt>
                <c:pt idx="344">
                  <c:v>2.0261598422389948E-2</c:v>
                </c:pt>
                <c:pt idx="345">
                  <c:v>2.0359702844420013E-2</c:v>
                </c:pt>
                <c:pt idx="346">
                  <c:v>2.0413362169170002E-2</c:v>
                </c:pt>
                <c:pt idx="347">
                  <c:v>2.0442630891760016E-2</c:v>
                </c:pt>
                <c:pt idx="348">
                  <c:v>2.046864753406008E-2</c:v>
                </c:pt>
                <c:pt idx="349">
                  <c:v>2.0538025246870095E-2</c:v>
                </c:pt>
                <c:pt idx="350">
                  <c:v>2.060577691954002E-2</c:v>
                </c:pt>
                <c:pt idx="351">
                  <c:v>2.0657268190769962E-2</c:v>
                </c:pt>
                <c:pt idx="352">
                  <c:v>2.0686536913359976E-2</c:v>
                </c:pt>
                <c:pt idx="353">
                  <c:v>2.0703881341560093E-2</c:v>
                </c:pt>
                <c:pt idx="354">
                  <c:v>2.0741822278260047E-2</c:v>
                </c:pt>
                <c:pt idx="355">
                  <c:v>2.0767296907179933E-2</c:v>
                </c:pt>
                <c:pt idx="356">
                  <c:v>2.0803611803730027E-2</c:v>
                </c:pt>
                <c:pt idx="357">
                  <c:v>2.0869195422869913E-2</c:v>
                </c:pt>
                <c:pt idx="358">
                  <c:v>2.0928816894820068E-2</c:v>
                </c:pt>
                <c:pt idx="359">
                  <c:v>2.0966215818130074E-2</c:v>
                </c:pt>
                <c:pt idx="360">
                  <c:v>2.1019875142880062E-2</c:v>
                </c:pt>
                <c:pt idx="361">
                  <c:v>2.1075702521160089E-2</c:v>
                </c:pt>
                <c:pt idx="362">
                  <c:v>2.1088168828929943E-2</c:v>
                </c:pt>
                <c:pt idx="363">
                  <c:v>2.1143454193830014E-2</c:v>
                </c:pt>
                <c:pt idx="364">
                  <c:v>2.1211205866489946E-2</c:v>
                </c:pt>
                <c:pt idx="365">
                  <c:v>2.1243184655989955E-2</c:v>
                </c:pt>
                <c:pt idx="366">
                  <c:v>2.1302095110379948E-2</c:v>
                </c:pt>
                <c:pt idx="367">
                  <c:v>2.1354297399170052E-2</c:v>
                </c:pt>
                <c:pt idx="368">
                  <c:v>2.1417170951399944E-2</c:v>
                </c:pt>
                <c:pt idx="369">
                  <c:v>2.1461733996509968E-2</c:v>
                </c:pt>
                <c:pt idx="370">
                  <c:v>2.1498472958600079E-2</c:v>
                </c:pt>
                <c:pt idx="371">
                  <c:v>2.1527741681190093E-2</c:v>
                </c:pt>
                <c:pt idx="372">
                  <c:v>2.1606333621490004E-2</c:v>
                </c:pt>
                <c:pt idx="373">
                  <c:v>2.1652404758899957E-2</c:v>
                </c:pt>
                <c:pt idx="374">
                  <c:v>2.1691971735740001E-2</c:v>
                </c:pt>
                <c:pt idx="375">
                  <c:v>2.1761891461929972E-2</c:v>
                </c:pt>
                <c:pt idx="376">
                  <c:v>2.1838315348700066E-2</c:v>
                </c:pt>
                <c:pt idx="377">
                  <c:v>2.1912571181939899E-2</c:v>
                </c:pt>
                <c:pt idx="378">
                  <c:v>2.1989537082089949E-2</c:v>
                </c:pt>
                <c:pt idx="379">
                  <c:v>2.2026898509470039E-2</c:v>
                </c:pt>
                <c:pt idx="380">
                  <c:v>2.2057288754760096E-2</c:v>
                </c:pt>
                <c:pt idx="381">
                  <c:v>2.2116368213320081E-2</c:v>
                </c:pt>
                <c:pt idx="382">
                  <c:v>2.2140758815480055E-2</c:v>
                </c:pt>
                <c:pt idx="383">
                  <c:v>2.2175447671890058E-2</c:v>
                </c:pt>
                <c:pt idx="384">
                  <c:v>2.2192792100089953E-2</c:v>
                </c:pt>
                <c:pt idx="385">
                  <c:v>2.2248678706970004E-2</c:v>
                </c:pt>
                <c:pt idx="386">
                  <c:v>2.2269758000240003E-2</c:v>
                </c:pt>
                <c:pt idx="387">
                  <c:v>2.231203504398005E-2</c:v>
                </c:pt>
                <c:pt idx="388">
                  <c:v>2.2384122823700059E-2</c:v>
                </c:pt>
                <c:pt idx="389">
                  <c:v>2.2451332482990027E-2</c:v>
                </c:pt>
                <c:pt idx="390">
                  <c:v>2.2502600962089891E-2</c:v>
                </c:pt>
                <c:pt idx="391">
                  <c:v>2.2537512610619981E-2</c:v>
                </c:pt>
                <c:pt idx="392">
                  <c:v>2.2595508042420054E-2</c:v>
                </c:pt>
                <c:pt idx="393">
                  <c:v>2.2652419447459993E-2</c:v>
                </c:pt>
                <c:pt idx="394">
                  <c:v>2.2707162798980107E-2</c:v>
                </c:pt>
                <c:pt idx="395">
                  <c:v>2.2760822123730096E-2</c:v>
                </c:pt>
                <c:pt idx="396">
                  <c:v>2.2806351247760093E-2</c:v>
                </c:pt>
                <c:pt idx="397">
                  <c:v>2.2862720639420075E-2</c:v>
                </c:pt>
                <c:pt idx="398">
                  <c:v>2.2939732945570057E-2</c:v>
                </c:pt>
                <c:pt idx="399">
                  <c:v>2.2964619155110055E-2</c:v>
                </c:pt>
                <c:pt idx="400">
                  <c:v>2.3003102105189965E-2</c:v>
                </c:pt>
                <c:pt idx="401">
                  <c:v>2.3042127068640061E-2</c:v>
                </c:pt>
                <c:pt idx="402">
                  <c:v>2.3104728841299993E-2</c:v>
                </c:pt>
                <c:pt idx="403">
                  <c:v>2.3147277664619992E-2</c:v>
                </c:pt>
                <c:pt idx="404">
                  <c:v>2.3195516855559983E-2</c:v>
                </c:pt>
                <c:pt idx="405">
                  <c:v>2.3249176180309972E-2</c:v>
                </c:pt>
                <c:pt idx="406">
                  <c:v>2.3298116887910059E-2</c:v>
                </c:pt>
                <c:pt idx="407">
                  <c:v>2.3355410803050036E-2</c:v>
                </c:pt>
                <c:pt idx="408">
                  <c:v>2.3464897506080051E-2</c:v>
                </c:pt>
                <c:pt idx="409">
                  <c:v>2.3498502335729921E-2</c:v>
                </c:pt>
                <c:pt idx="410">
                  <c:v>2.3597690784509906E-2</c:v>
                </c:pt>
                <c:pt idx="411">
                  <c:v>2.3648098028969944E-2</c:v>
                </c:pt>
                <c:pt idx="412">
                  <c:v>2.3690375072719982E-2</c:v>
                </c:pt>
                <c:pt idx="413">
                  <c:v>2.3709345541059967E-2</c:v>
                </c:pt>
                <c:pt idx="414">
                  <c:v>2.3719643795309997E-2</c:v>
                </c:pt>
                <c:pt idx="415">
                  <c:v>2.3770051039770035E-2</c:v>
                </c:pt>
                <c:pt idx="416">
                  <c:v>2.3795783079900046E-2</c:v>
                </c:pt>
                <c:pt idx="417">
                  <c:v>2.3837567754789957E-2</c:v>
                </c:pt>
                <c:pt idx="418">
                  <c:v>2.387791170265996E-2</c:v>
                </c:pt>
                <c:pt idx="419">
                  <c:v>2.3904470358349972E-2</c:v>
                </c:pt>
                <c:pt idx="420">
                  <c:v>2.3934281094319942E-2</c:v>
                </c:pt>
                <c:pt idx="421">
                  <c:v>2.3985772365550106E-2</c:v>
                </c:pt>
                <c:pt idx="422">
                  <c:v>2.4025881355759893E-2</c:v>
                </c:pt>
                <c:pt idx="423">
                  <c:v>2.4070868466419926E-2</c:v>
                </c:pt>
                <c:pt idx="424">
                  <c:v>2.4114229536920107E-2</c:v>
                </c:pt>
                <c:pt idx="425">
                  <c:v>2.4146208326419893E-2</c:v>
                </c:pt>
                <c:pt idx="426">
                  <c:v>2.4197157584270101E-2</c:v>
                </c:pt>
                <c:pt idx="427">
                  <c:v>2.4238350601250014E-2</c:v>
                </c:pt>
                <c:pt idx="428">
                  <c:v>2.4300140126719993E-2</c:v>
                </c:pt>
                <c:pt idx="429">
                  <c:v>2.4348921331039941E-2</c:v>
                </c:pt>
                <c:pt idx="430">
                  <c:v>2.4424261191049901E-2</c:v>
                </c:pt>
                <c:pt idx="431">
                  <c:v>2.4493096890469968E-2</c:v>
                </c:pt>
                <c:pt idx="432">
                  <c:v>2.4534289907460094E-2</c:v>
                </c:pt>
                <c:pt idx="433">
                  <c:v>2.4551092322280033E-2</c:v>
                </c:pt>
                <c:pt idx="434">
                  <c:v>2.4598798819170042E-2</c:v>
                </c:pt>
                <c:pt idx="435">
                  <c:v>2.4629869474849908E-2</c:v>
                </c:pt>
                <c:pt idx="436">
                  <c:v>2.4686053654229934E-2</c:v>
                </c:pt>
                <c:pt idx="437">
                  <c:v>2.4742902377449916E-2</c:v>
                </c:pt>
                <c:pt idx="438">
                  <c:v>2.4770607741720019E-2</c:v>
                </c:pt>
                <c:pt idx="439">
                  <c:v>2.4823183039710095E-2</c:v>
                </c:pt>
                <c:pt idx="440">
                  <c:v>2.4918035381439996E-2</c:v>
                </c:pt>
                <c:pt idx="441">
                  <c:v>2.497277873296011E-2</c:v>
                </c:pt>
                <c:pt idx="442">
                  <c:v>2.506112691411011E-2</c:v>
                </c:pt>
                <c:pt idx="443">
                  <c:v>2.5096899797280026E-2</c:v>
                </c:pt>
                <c:pt idx="444">
                  <c:v>2.5135382747359936E-2</c:v>
                </c:pt>
                <c:pt idx="445">
                  <c:v>2.5170071603759947E-2</c:v>
                </c:pt>
                <c:pt idx="446">
                  <c:v>2.5242159383479956E-2</c:v>
                </c:pt>
                <c:pt idx="447">
                  <c:v>2.5277932266650094E-2</c:v>
                </c:pt>
                <c:pt idx="448">
                  <c:v>2.5297444748380027E-2</c:v>
                </c:pt>
                <c:pt idx="449">
                  <c:v>2.5354898166799922E-2</c:v>
                </c:pt>
                <c:pt idx="450">
                  <c:v>2.5379288768959896E-2</c:v>
                </c:pt>
                <c:pt idx="451">
                  <c:v>2.541018353169E-2</c:v>
                </c:pt>
                <c:pt idx="452">
                  <c:v>2.5455170642340041E-2</c:v>
                </c:pt>
                <c:pt idx="453">
                  <c:v>2.5479561244500015E-2</c:v>
                </c:pt>
                <c:pt idx="454">
                  <c:v>2.5510026152389953E-2</c:v>
                </c:pt>
                <c:pt idx="455">
                  <c:v>2.5590673987679891E-2</c:v>
                </c:pt>
                <c:pt idx="456">
                  <c:v>2.5605850362349969E-2</c:v>
                </c:pt>
                <c:pt idx="457">
                  <c:v>2.5612896536310048E-2</c:v>
                </c:pt>
                <c:pt idx="458">
                  <c:v>2.5705580824519902E-2</c:v>
                </c:pt>
                <c:pt idx="459">
                  <c:v>2.57511099485499E-2</c:v>
                </c:pt>
                <c:pt idx="460">
                  <c:v>2.5817777594459912E-2</c:v>
                </c:pt>
                <c:pt idx="461">
                  <c:v>2.5865731589929997E-2</c:v>
                </c:pt>
                <c:pt idx="462">
                  <c:v>2.5922928190440064E-2</c:v>
                </c:pt>
                <c:pt idx="463">
                  <c:v>2.5976045501810097E-2</c:v>
                </c:pt>
                <c:pt idx="464">
                  <c:v>2.602536871951E-2</c:v>
                </c:pt>
                <c:pt idx="465">
                  <c:v>2.6120763074620079E-2</c:v>
                </c:pt>
                <c:pt idx="466">
                  <c:v>2.6197728974769907E-2</c:v>
                </c:pt>
                <c:pt idx="467">
                  <c:v>2.6254650487000042E-2</c:v>
                </c:pt>
                <c:pt idx="468">
                  <c:v>2.629583339678998E-2</c:v>
                </c:pt>
                <c:pt idx="469">
                  <c:v>2.636232637998992E-2</c:v>
                </c:pt>
                <c:pt idx="470">
                  <c:v>2.6402610032919993E-2</c:v>
                </c:pt>
                <c:pt idx="471">
                  <c:v>2.6467323768180062E-2</c:v>
                </c:pt>
                <c:pt idx="472">
                  <c:v>2.6505592575370107E-2</c:v>
                </c:pt>
                <c:pt idx="473">
                  <c:v>2.6557625859980005E-2</c:v>
                </c:pt>
                <c:pt idx="474">
                  <c:v>2.66150792783999E-2</c:v>
                </c:pt>
                <c:pt idx="475">
                  <c:v>2.6670364643299971E-2</c:v>
                </c:pt>
                <c:pt idx="476">
                  <c:v>2.6713183700419973E-2</c:v>
                </c:pt>
                <c:pt idx="477">
                  <c:v>2.6751666650500106E-2</c:v>
                </c:pt>
                <c:pt idx="478">
                  <c:v>2.6809662082299957E-2</c:v>
                </c:pt>
                <c:pt idx="479">
                  <c:v>2.6834594697840108E-2</c:v>
                </c:pt>
                <c:pt idx="480">
                  <c:v>2.6876871741589925E-2</c:v>
                </c:pt>
                <c:pt idx="481">
                  <c:v>2.6914812678280109E-2</c:v>
                </c:pt>
                <c:pt idx="482">
                  <c:v>2.695763173539989E-2</c:v>
                </c:pt>
                <c:pt idx="483">
                  <c:v>2.698798448476003E-2</c:v>
                </c:pt>
                <c:pt idx="484">
                  <c:v>2.7037307702459934E-2</c:v>
                </c:pt>
                <c:pt idx="485">
                  <c:v>2.7057904210950001E-2</c:v>
                </c:pt>
                <c:pt idx="486">
                  <c:v>2.7143000311820042E-2</c:v>
                </c:pt>
                <c:pt idx="487">
                  <c:v>2.7189613462619944E-2</c:v>
                </c:pt>
                <c:pt idx="488">
                  <c:v>2.7228096412690084E-2</c:v>
                </c:pt>
                <c:pt idx="489">
                  <c:v>2.7306688352980002E-2</c:v>
                </c:pt>
                <c:pt idx="490">
                  <c:v>2.7331620968519932E-2</c:v>
                </c:pt>
                <c:pt idx="491">
                  <c:v>2.7437855591269988E-2</c:v>
                </c:pt>
                <c:pt idx="492">
                  <c:v>2.7481216661769947E-2</c:v>
                </c:pt>
                <c:pt idx="493">
                  <c:v>2.7554388468250091E-2</c:v>
                </c:pt>
                <c:pt idx="494">
                  <c:v>2.7614009940200024E-2</c:v>
                </c:pt>
                <c:pt idx="495">
                  <c:v>2.7693685907260068E-2</c:v>
                </c:pt>
                <c:pt idx="496">
                  <c:v>2.7764255792710024E-2</c:v>
                </c:pt>
                <c:pt idx="497">
                  <c:v>2.7812928851149943E-2</c:v>
                </c:pt>
                <c:pt idx="498">
                  <c:v>2.7879596497049963E-2</c:v>
                </c:pt>
                <c:pt idx="499">
                  <c:v>2.7963608571160092E-2</c:v>
                </c:pt>
                <c:pt idx="500">
                  <c:v>2.8042200511450011E-2</c:v>
                </c:pt>
                <c:pt idx="501">
                  <c:v>2.807743138123997E-2</c:v>
                </c:pt>
                <c:pt idx="502">
                  <c:v>2.8120792451749921E-2</c:v>
                </c:pt>
                <c:pt idx="503">
                  <c:v>2.8167947615920008E-2</c:v>
                </c:pt>
                <c:pt idx="504">
                  <c:v>2.8197216338520015E-2</c:v>
                </c:pt>
                <c:pt idx="505">
                  <c:v>2.8237279740519927E-2</c:v>
                </c:pt>
                <c:pt idx="506">
                  <c:v>2.8267136064709986E-2</c:v>
                </c:pt>
                <c:pt idx="507">
                  <c:v>2.8310135071099918E-2</c:v>
                </c:pt>
                <c:pt idx="508">
                  <c:v>2.8354598250800001E-2</c:v>
                </c:pt>
                <c:pt idx="509">
                  <c:v>2.8380847597839987E-2</c:v>
                </c:pt>
                <c:pt idx="510">
                  <c:v>2.8437870279830024E-2</c:v>
                </c:pt>
                <c:pt idx="511">
                  <c:v>2.848556745739006E-2</c:v>
                </c:pt>
                <c:pt idx="512">
                  <c:v>2.8537807979170049E-2</c:v>
                </c:pt>
                <c:pt idx="513">
                  <c:v>2.8579335772360048E-2</c:v>
                </c:pt>
                <c:pt idx="514">
                  <c:v>2.8634079123869949E-2</c:v>
                </c:pt>
                <c:pt idx="515">
                  <c:v>2.8647087445019981E-2</c:v>
                </c:pt>
                <c:pt idx="516">
                  <c:v>2.8685570395099891E-2</c:v>
                </c:pt>
                <c:pt idx="517">
                  <c:v>2.8737061666330055E-2</c:v>
                </c:pt>
                <c:pt idx="518">
                  <c:v>2.8776628643160107E-2</c:v>
                </c:pt>
                <c:pt idx="519">
                  <c:v>2.8815653606619973E-2</c:v>
                </c:pt>
                <c:pt idx="520">
                  <c:v>2.8876359105330041E-2</c:v>
                </c:pt>
                <c:pt idx="521">
                  <c:v>2.8931548184879974E-2</c:v>
                </c:pt>
                <c:pt idx="522">
                  <c:v>2.8989097888650006E-2</c:v>
                </c:pt>
                <c:pt idx="523">
                  <c:v>2.9029748892249962E-2</c:v>
                </c:pt>
                <c:pt idx="524">
                  <c:v>2.9098584591680021E-2</c:v>
                </c:pt>
                <c:pt idx="525">
                  <c:v>2.918205465239998E-2</c:v>
                </c:pt>
                <c:pt idx="526">
                  <c:v>2.9254142432119989E-2</c:v>
                </c:pt>
                <c:pt idx="527">
                  <c:v>2.9285037194860086E-2</c:v>
                </c:pt>
                <c:pt idx="528">
                  <c:v>2.937609544292008E-2</c:v>
                </c:pt>
                <c:pt idx="529">
                  <c:v>2.9438968995149972E-2</c:v>
                </c:pt>
                <c:pt idx="530">
                  <c:v>2.9480162012140099E-2</c:v>
                </c:pt>
                <c:pt idx="531">
                  <c:v>2.9583686567969947E-2</c:v>
                </c:pt>
                <c:pt idx="532">
                  <c:v>2.9642224013149976E-2</c:v>
                </c:pt>
                <c:pt idx="533">
                  <c:v>2.968179098999002E-2</c:v>
                </c:pt>
                <c:pt idx="534">
                  <c:v>2.9722984006969932E-2</c:v>
                </c:pt>
                <c:pt idx="535">
                  <c:v>2.9744122528849948E-2</c:v>
                </c:pt>
                <c:pt idx="536">
                  <c:v>2.9792419627850064E-2</c:v>
                </c:pt>
                <c:pt idx="537">
                  <c:v>2.9826508562809995E-2</c:v>
                </c:pt>
                <c:pt idx="538">
                  <c:v>2.9864449499499957E-2</c:v>
                </c:pt>
                <c:pt idx="539">
                  <c:v>2.9916166549639911E-2</c:v>
                </c:pt>
                <c:pt idx="540">
                  <c:v>2.9943583453180045E-2</c:v>
                </c:pt>
                <c:pt idx="541">
                  <c:v>2.9986944523680004E-2</c:v>
                </c:pt>
                <c:pt idx="542">
                  <c:v>3.0046565995629937E-2</c:v>
                </c:pt>
                <c:pt idx="543">
                  <c:v>3.0074750691460039E-2</c:v>
                </c:pt>
                <c:pt idx="544">
                  <c:v>3.011919721353995E-2</c:v>
                </c:pt>
                <c:pt idx="545">
                  <c:v>3.0179359274060014E-2</c:v>
                </c:pt>
                <c:pt idx="546">
                  <c:v>3.0255783160830108E-2</c:v>
                </c:pt>
                <c:pt idx="547">
                  <c:v>3.027150154887992E-2</c:v>
                </c:pt>
                <c:pt idx="548">
                  <c:v>3.0325702887020078E-2</c:v>
                </c:pt>
                <c:pt idx="549">
                  <c:v>3.0353345569470003E-2</c:v>
                </c:pt>
                <c:pt idx="550">
                  <c:v>3.0417303148460029E-2</c:v>
                </c:pt>
                <c:pt idx="551">
                  <c:v>3.0466331435720084E-2</c:v>
                </c:pt>
                <c:pt idx="552">
                  <c:v>3.054088219940998E-2</c:v>
                </c:pt>
                <c:pt idx="553">
                  <c:v>3.0582075216389892E-2</c:v>
                </c:pt>
                <c:pt idx="554">
                  <c:v>3.0651148266970019E-2</c:v>
                </c:pt>
                <c:pt idx="555">
                  <c:v>3.06812636651701E-2</c:v>
                </c:pt>
                <c:pt idx="556">
                  <c:v>3.0728289205230075E-2</c:v>
                </c:pt>
                <c:pt idx="557">
                  <c:v>3.0802674662590013E-2</c:v>
                </c:pt>
                <c:pt idx="558">
                  <c:v>3.0854165933819955E-2</c:v>
                </c:pt>
                <c:pt idx="559">
                  <c:v>3.0957148476270069E-2</c:v>
                </c:pt>
                <c:pt idx="560">
                  <c:v>3.100050954678002E-2</c:v>
                </c:pt>
                <c:pt idx="561">
                  <c:v>3.1071673520689957E-2</c:v>
                </c:pt>
                <c:pt idx="562">
                  <c:v>3.1147937186499997E-2</c:v>
                </c:pt>
                <c:pt idx="563">
                  <c:v>3.1187504163340041E-2</c:v>
                </c:pt>
                <c:pt idx="564">
                  <c:v>3.1223819059889912E-2</c:v>
                </c:pt>
                <c:pt idx="565">
                  <c:v>3.1247125635289974E-2</c:v>
                </c:pt>
                <c:pt idx="566">
                  <c:v>3.1306747107229915E-2</c:v>
                </c:pt>
                <c:pt idx="567">
                  <c:v>3.13365578432101E-2</c:v>
                </c:pt>
                <c:pt idx="568">
                  <c:v>3.1366910592560027E-2</c:v>
                </c:pt>
                <c:pt idx="569">
                  <c:v>3.139834736868008E-2</c:v>
                </c:pt>
                <c:pt idx="570">
                  <c:v>3.1441166425800082E-2</c:v>
                </c:pt>
                <c:pt idx="571">
                  <c:v>3.1488448867690089E-2</c:v>
                </c:pt>
                <c:pt idx="572">
                  <c:v>3.1562375600189929E-2</c:v>
                </c:pt>
                <c:pt idx="573">
                  <c:v>3.1581547891569972E-2</c:v>
                </c:pt>
                <c:pt idx="574">
                  <c:v>3.1636833256470043E-2</c:v>
                </c:pt>
                <c:pt idx="575">
                  <c:v>3.1685072447410034E-2</c:v>
                </c:pt>
                <c:pt idx="576">
                  <c:v>3.1757702240500008E-2</c:v>
                </c:pt>
                <c:pt idx="577">
                  <c:v>3.1804857404680087E-2</c:v>
                </c:pt>
                <c:pt idx="578">
                  <c:v>3.1835752167419962E-2</c:v>
                </c:pt>
                <c:pt idx="579">
                  <c:v>3.1882724774360049E-2</c:v>
                </c:pt>
                <c:pt idx="580">
                  <c:v>3.1926810415479956E-2</c:v>
                </c:pt>
                <c:pt idx="581">
                  <c:v>3.2003776315630006E-2</c:v>
                </c:pt>
                <c:pt idx="582">
                  <c:v>3.2075864095350015E-2</c:v>
                </c:pt>
                <c:pt idx="583">
                  <c:v>3.2100796710889945E-2</c:v>
                </c:pt>
                <c:pt idx="584">
                  <c:v>3.2197275092769928E-2</c:v>
                </c:pt>
                <c:pt idx="585">
                  <c:v>3.2266822362789993E-2</c:v>
                </c:pt>
                <c:pt idx="586">
                  <c:v>3.2327900317669966E-2</c:v>
                </c:pt>
                <c:pt idx="587">
                  <c:v>3.2403782191060104E-2</c:v>
                </c:pt>
                <c:pt idx="588">
                  <c:v>3.2480748091209932E-2</c:v>
                </c:pt>
                <c:pt idx="589">
                  <c:v>3.2554461911070032E-2</c:v>
                </c:pt>
                <c:pt idx="590">
                  <c:v>3.2599449021720073E-2</c:v>
                </c:pt>
                <c:pt idx="591">
                  <c:v>3.2639015998549903E-2</c:v>
                </c:pt>
                <c:pt idx="592">
                  <c:v>3.2698637470500058E-2</c:v>
                </c:pt>
                <c:pt idx="593">
                  <c:v>3.2720860019139986E-2</c:v>
                </c:pt>
                <c:pt idx="594">
                  <c:v>3.2763137062880032E-2</c:v>
                </c:pt>
                <c:pt idx="595">
                  <c:v>3.2802162026339898E-2</c:v>
                </c:pt>
                <c:pt idx="596">
                  <c:v>3.2841186989789994E-2</c:v>
                </c:pt>
                <c:pt idx="597">
                  <c:v>3.2863409538429922E-2</c:v>
                </c:pt>
                <c:pt idx="598">
                  <c:v>3.2912190742750091E-2</c:v>
                </c:pt>
                <c:pt idx="599">
                  <c:v>3.296422402735999E-2</c:v>
                </c:pt>
                <c:pt idx="600">
                  <c:v>3.2991866709799922E-2</c:v>
                </c:pt>
                <c:pt idx="601">
                  <c:v>3.3037937847220089E-2</c:v>
                </c:pt>
                <c:pt idx="602">
                  <c:v>3.30726267036201E-2</c:v>
                </c:pt>
                <c:pt idx="603">
                  <c:v>3.3112193680459923E-2</c:v>
                </c:pt>
                <c:pt idx="604">
                  <c:v>3.3150134617150107E-2</c:v>
                </c:pt>
                <c:pt idx="605">
                  <c:v>3.3205419982049955E-2</c:v>
                </c:pt>
                <c:pt idx="606">
                  <c:v>3.3248781052559906E-2</c:v>
                </c:pt>
                <c:pt idx="607">
                  <c:v>3.3297020243499897E-2</c:v>
                </c:pt>
                <c:pt idx="608">
                  <c:v>3.3330083059760041E-2</c:v>
                </c:pt>
                <c:pt idx="609">
                  <c:v>3.3372902116880043E-2</c:v>
                </c:pt>
                <c:pt idx="610">
                  <c:v>3.3469380498760026E-2</c:v>
                </c:pt>
                <c:pt idx="611">
                  <c:v>3.3506434384589889E-2</c:v>
                </c:pt>
                <c:pt idx="612">
                  <c:v>3.3557186666540062E-2</c:v>
                </c:pt>
                <c:pt idx="613">
                  <c:v>3.3577682612289994E-2</c:v>
                </c:pt>
                <c:pt idx="614">
                  <c:v>3.3624396325820038E-2</c:v>
                </c:pt>
                <c:pt idx="615">
                  <c:v>3.3698110145679916E-2</c:v>
                </c:pt>
                <c:pt idx="616">
                  <c:v>3.3794046514179943E-2</c:v>
                </c:pt>
                <c:pt idx="617">
                  <c:v>3.3886730802390019E-2</c:v>
                </c:pt>
                <c:pt idx="618">
                  <c:v>3.3940352162310061E-2</c:v>
                </c:pt>
                <c:pt idx="619">
                  <c:v>3.4005431732899938E-2</c:v>
                </c:pt>
                <c:pt idx="620">
                  <c:v>3.4044456696360026E-2</c:v>
                </c:pt>
                <c:pt idx="621">
                  <c:v>3.4101910114779921E-2</c:v>
                </c:pt>
                <c:pt idx="622">
                  <c:v>3.4150149305719912E-2</c:v>
                </c:pt>
                <c:pt idx="623">
                  <c:v>3.4192131613580035E-2</c:v>
                </c:pt>
                <c:pt idx="624">
                  <c:v>3.4211938831189892E-2</c:v>
                </c:pt>
                <c:pt idx="625">
                  <c:v>3.4267224196079971E-2</c:v>
                </c:pt>
                <c:pt idx="626">
                  <c:v>3.4309501239830009E-2</c:v>
                </c:pt>
                <c:pt idx="627">
                  <c:v>3.433931197579998E-2</c:v>
                </c:pt>
                <c:pt idx="628">
                  <c:v>3.438104700616007E-2</c:v>
                </c:pt>
                <c:pt idx="629">
                  <c:v>3.4420071969619936E-2</c:v>
                </c:pt>
                <c:pt idx="630">
                  <c:v>3.4462349013359983E-2</c:v>
                </c:pt>
                <c:pt idx="631">
                  <c:v>3.4509504177540062E-2</c:v>
                </c:pt>
                <c:pt idx="632">
                  <c:v>3.4530642699410086E-2</c:v>
                </c:pt>
                <c:pt idx="633">
                  <c:v>3.4564247529059955E-2</c:v>
                </c:pt>
                <c:pt idx="634">
                  <c:v>3.4611944706609998E-2</c:v>
                </c:pt>
                <c:pt idx="635">
                  <c:v>3.4663977991219896E-2</c:v>
                </c:pt>
                <c:pt idx="636">
                  <c:v>3.4720332760290074E-2</c:v>
                </c:pt>
                <c:pt idx="637">
                  <c:v>3.4737691811079996E-2</c:v>
                </c:pt>
                <c:pt idx="638">
                  <c:v>3.479243516260011E-2</c:v>
                </c:pt>
                <c:pt idx="639">
                  <c:v>3.4873543234900106E-2</c:v>
                </c:pt>
                <c:pt idx="640">
                  <c:v>3.4897043745200085E-2</c:v>
                </c:pt>
                <c:pt idx="641">
                  <c:v>3.4982139846069904E-2</c:v>
                </c:pt>
                <c:pt idx="642">
                  <c:v>3.5037425210959983E-2</c:v>
                </c:pt>
                <c:pt idx="643">
                  <c:v>3.5088916482189925E-2</c:v>
                </c:pt>
                <c:pt idx="644">
                  <c:v>3.5117643191399983E-2</c:v>
                </c:pt>
                <c:pt idx="645">
                  <c:v>3.5169134462629925E-2</c:v>
                </c:pt>
                <c:pt idx="646">
                  <c:v>3.5227129894429998E-2</c:v>
                </c:pt>
                <c:pt idx="647">
                  <c:v>3.5311141968539905E-2</c:v>
                </c:pt>
                <c:pt idx="648">
                  <c:v>3.5403284243360034E-2</c:v>
                </c:pt>
                <c:pt idx="649">
                  <c:v>3.545585954135011E-2</c:v>
                </c:pt>
                <c:pt idx="650">
                  <c:v>3.5508434839339964E-2</c:v>
                </c:pt>
                <c:pt idx="651">
                  <c:v>3.556101013733004E-2</c:v>
                </c:pt>
                <c:pt idx="652">
                  <c:v>3.5619005569129891E-2</c:v>
                </c:pt>
                <c:pt idx="653">
                  <c:v>3.5645564224819903E-2</c:v>
                </c:pt>
                <c:pt idx="654">
                  <c:v>3.5704101669999933E-2</c:v>
                </c:pt>
                <c:pt idx="655">
                  <c:v>3.576318112856991E-2</c:v>
                </c:pt>
                <c:pt idx="656">
                  <c:v>3.5789197770869974E-2</c:v>
                </c:pt>
                <c:pt idx="657">
                  <c:v>3.5830390787850108E-2</c:v>
                </c:pt>
                <c:pt idx="658">
                  <c:v>3.5848277229439951E-2</c:v>
                </c:pt>
                <c:pt idx="659">
                  <c:v>3.5888386219659951E-2</c:v>
                </c:pt>
                <c:pt idx="660">
                  <c:v>3.5923617089439919E-2</c:v>
                </c:pt>
                <c:pt idx="661">
                  <c:v>3.5959389972610056E-2</c:v>
                </c:pt>
                <c:pt idx="662">
                  <c:v>3.5979765717609968E-2</c:v>
                </c:pt>
                <c:pt idx="663">
                  <c:v>3.602063748470008E-2</c:v>
                </c:pt>
                <c:pt idx="664">
                  <c:v>3.6069418689020027E-2</c:v>
                </c:pt>
                <c:pt idx="665">
                  <c:v>3.6104584041330101E-2</c:v>
                </c:pt>
                <c:pt idx="666">
                  <c:v>3.6168065124430049E-2</c:v>
                </c:pt>
                <c:pt idx="667">
                  <c:v>3.6222808475939949E-2</c:v>
                </c:pt>
                <c:pt idx="668">
                  <c:v>3.624286297105006E-2</c:v>
                </c:pt>
                <c:pt idx="669">
                  <c:v>3.6295980282420093E-2</c:v>
                </c:pt>
                <c:pt idx="670">
                  <c:v>3.635505974099007E-2</c:v>
                </c:pt>
                <c:pt idx="671">
                  <c:v>3.6414139199550055E-2</c:v>
                </c:pt>
                <c:pt idx="672">
                  <c:v>3.6457500270060006E-2</c:v>
                </c:pt>
                <c:pt idx="673">
                  <c:v>3.6501403353949913E-2</c:v>
                </c:pt>
                <c:pt idx="674">
                  <c:v>3.6571323080140106E-2</c:v>
                </c:pt>
                <c:pt idx="675">
                  <c:v>3.662635677651993E-2</c:v>
                </c:pt>
                <c:pt idx="676">
                  <c:v>3.6659129247909927E-2</c:v>
                </c:pt>
                <c:pt idx="677">
                  <c:v>3.6734568370470067E-2</c:v>
                </c:pt>
                <c:pt idx="678">
                  <c:v>3.676617472711996E-2</c:v>
                </c:pt>
                <c:pt idx="679">
                  <c:v>3.6808724941159943E-2</c:v>
                </c:pt>
                <c:pt idx="680">
                  <c:v>3.6863672301870043E-2</c:v>
                </c:pt>
                <c:pt idx="681">
                  <c:v>3.6923670809400067E-2</c:v>
                </c:pt>
                <c:pt idx="682">
                  <c:v>3.6979459156279981E-2</c:v>
                </c:pt>
                <c:pt idx="683">
                  <c:v>3.7027698347219973E-2</c:v>
                </c:pt>
                <c:pt idx="684">
                  <c:v>3.7107916327659973E-2</c:v>
                </c:pt>
                <c:pt idx="685">
                  <c:v>3.7171873906659991E-2</c:v>
                </c:pt>
                <c:pt idx="686">
                  <c:v>3.7204936722919912E-2</c:v>
                </c:pt>
                <c:pt idx="687">
                  <c:v>3.7251007860330088E-2</c:v>
                </c:pt>
                <c:pt idx="688">
                  <c:v>3.7291116850550088E-2</c:v>
                </c:pt>
                <c:pt idx="689">
                  <c:v>3.7326347720340047E-2</c:v>
                </c:pt>
                <c:pt idx="690">
                  <c:v>3.7388123541860052E-2</c:v>
                </c:pt>
                <c:pt idx="691">
                  <c:v>3.7429908216749963E-2</c:v>
                </c:pt>
                <c:pt idx="692">
                  <c:v>3.7456430931859908E-2</c:v>
                </c:pt>
                <c:pt idx="693">
                  <c:v>3.7488409721359917E-2</c:v>
                </c:pt>
                <c:pt idx="694">
                  <c:v>3.753935897919991E-2</c:v>
                </c:pt>
                <c:pt idx="695">
                  <c:v>3.7593832710550057E-2</c:v>
                </c:pt>
                <c:pt idx="696">
                  <c:v>3.7612530785680054E-2</c:v>
                </c:pt>
                <c:pt idx="697">
                  <c:v>3.7662938030150084E-2</c:v>
                </c:pt>
                <c:pt idx="698">
                  <c:v>3.7690258883380068E-2</c:v>
                </c:pt>
                <c:pt idx="699">
                  <c:v>3.7718765408419896E-2</c:v>
                </c:pt>
                <c:pt idx="700">
                  <c:v>3.7774592786699923E-2</c:v>
                </c:pt>
                <c:pt idx="701">
                  <c:v>3.7862940967859915E-2</c:v>
                </c:pt>
                <c:pt idx="702">
                  <c:v>3.7941532908150055E-2</c:v>
                </c:pt>
                <c:pt idx="703">
                  <c:v>3.8002780420240079E-2</c:v>
                </c:pt>
                <c:pt idx="704">
                  <c:v>3.8087876521109898E-2</c:v>
                </c:pt>
                <c:pt idx="705">
                  <c:v>3.8145871952919963E-2</c:v>
                </c:pt>
                <c:pt idx="706">
                  <c:v>3.820657745163003E-2</c:v>
                </c:pt>
                <c:pt idx="707">
                  <c:v>3.8246686441840039E-2</c:v>
                </c:pt>
                <c:pt idx="708">
                  <c:v>3.8348635363409933E-2</c:v>
                </c:pt>
                <c:pt idx="709">
                  <c:v>3.8427383404550097E-2</c:v>
                </c:pt>
                <c:pt idx="710">
                  <c:v>3.8482560603450011E-2</c:v>
                </c:pt>
                <c:pt idx="711">
                  <c:v>3.8512559857220019E-2</c:v>
                </c:pt>
                <c:pt idx="712">
                  <c:v>3.8552201728270008E-2</c:v>
                </c:pt>
                <c:pt idx="713">
                  <c:v>3.8600079166470014E-2</c:v>
                </c:pt>
                <c:pt idx="714">
                  <c:v>3.8639646143310058E-2</c:v>
                </c:pt>
                <c:pt idx="715">
                  <c:v>3.8685175267340055E-2</c:v>
                </c:pt>
                <c:pt idx="716">
                  <c:v>3.873124640476E-2</c:v>
                </c:pt>
                <c:pt idx="717">
                  <c:v>3.8766477274539968E-2</c:v>
                </c:pt>
                <c:pt idx="718">
                  <c:v>3.8790867876699942E-2</c:v>
                </c:pt>
                <c:pt idx="719">
                  <c:v>3.8822846666199951E-2</c:v>
                </c:pt>
                <c:pt idx="720">
                  <c:v>3.8879758071239889E-2</c:v>
                </c:pt>
                <c:pt idx="721">
                  <c:v>3.8904690686780041E-2</c:v>
                </c:pt>
                <c:pt idx="722">
                  <c:v>3.8945341690379998E-2</c:v>
                </c:pt>
                <c:pt idx="723">
                  <c:v>3.8987618734130036E-2</c:v>
                </c:pt>
                <c:pt idx="724">
                  <c:v>3.9023391617299952E-2</c:v>
                </c:pt>
                <c:pt idx="725">
                  <c:v>3.9059164500460097E-2</c:v>
                </c:pt>
                <c:pt idx="726">
                  <c:v>3.9087349196289978E-2</c:v>
                </c:pt>
                <c:pt idx="727">
                  <c:v>3.9132878320329967E-2</c:v>
                </c:pt>
                <c:pt idx="728">
                  <c:v>3.9205756899650002E-2</c:v>
                </c:pt>
                <c:pt idx="729">
                  <c:v>3.9250495224079973E-2</c:v>
                </c:pt>
                <c:pt idx="730">
                  <c:v>3.927914793120002E-2</c:v>
                </c:pt>
                <c:pt idx="731">
                  <c:v>3.933218232625002E-2</c:v>
                </c:pt>
                <c:pt idx="732">
                  <c:v>3.9365931486740058E-2</c:v>
                </c:pt>
                <c:pt idx="733">
                  <c:v>3.9425023532869918E-2</c:v>
                </c:pt>
                <c:pt idx="734">
                  <c:v>3.9531258155609983E-2</c:v>
                </c:pt>
                <c:pt idx="735">
                  <c:v>3.9604429962089904E-2</c:v>
                </c:pt>
                <c:pt idx="736">
                  <c:v>3.9652669153029896E-2</c:v>
                </c:pt>
                <c:pt idx="737">
                  <c:v>3.9696572236910033E-2</c:v>
                </c:pt>
                <c:pt idx="738">
                  <c:v>3.9732887133459904E-2</c:v>
                </c:pt>
                <c:pt idx="739">
                  <c:v>3.9775207020299908E-2</c:v>
                </c:pt>
                <c:pt idx="740">
                  <c:v>3.9868390478799975E-2</c:v>
                </c:pt>
                <c:pt idx="741">
                  <c:v>3.993776819160999E-2</c:v>
                </c:pt>
                <c:pt idx="742">
                  <c:v>4.0000641743840104E-2</c:v>
                </c:pt>
                <c:pt idx="743">
                  <c:v>4.0063515296079988E-2</c:v>
                </c:pt>
                <c:pt idx="744">
                  <c:v>4.0109586433489941E-2</c:v>
                </c:pt>
                <c:pt idx="745">
                  <c:v>4.0159840309690109E-2</c:v>
                </c:pt>
                <c:pt idx="746">
                  <c:v>4.0194682534359982E-2</c:v>
                </c:pt>
                <c:pt idx="747">
                  <c:v>4.022251732202009E-2</c:v>
                </c:pt>
                <c:pt idx="748">
                  <c:v>4.0282488702140018E-2</c:v>
                </c:pt>
                <c:pt idx="749">
                  <c:v>4.0320971652209936E-2</c:v>
                </c:pt>
                <c:pt idx="750">
                  <c:v>4.0368126816390015E-2</c:v>
                </c:pt>
                <c:pt idx="751">
                  <c:v>4.03955487321499E-2</c:v>
                </c:pt>
                <c:pt idx="752">
                  <c:v>4.042558023480991E-2</c:v>
                </c:pt>
                <c:pt idx="753">
                  <c:v>4.0470025332079995E-2</c:v>
                </c:pt>
                <c:pt idx="754">
                  <c:v>4.0505798215249911E-2</c:v>
                </c:pt>
                <c:pt idx="755">
                  <c:v>4.0551869352660086E-2</c:v>
                </c:pt>
                <c:pt idx="756">
                  <c:v>4.0581680088630057E-2</c:v>
                </c:pt>
                <c:pt idx="757">
                  <c:v>4.0621789078850057E-2</c:v>
                </c:pt>
                <c:pt idx="758">
                  <c:v>4.069333484519011E-2</c:v>
                </c:pt>
                <c:pt idx="759">
                  <c:v>4.0742116049510058E-2</c:v>
                </c:pt>
                <c:pt idx="760">
                  <c:v>4.0769758731959982E-2</c:v>
                </c:pt>
                <c:pt idx="761">
                  <c:v>4.0827212150380099E-2</c:v>
                </c:pt>
                <c:pt idx="762">
                  <c:v>4.0911766237869962E-2</c:v>
                </c:pt>
                <c:pt idx="763">
                  <c:v>4.0973013749959986E-2</c:v>
                </c:pt>
                <c:pt idx="764">
                  <c:v>4.1013122740179986E-2</c:v>
                </c:pt>
                <c:pt idx="765">
                  <c:v>4.1048568202580071E-2</c:v>
                </c:pt>
                <c:pt idx="766">
                  <c:v>4.1126403536879907E-2</c:v>
                </c:pt>
                <c:pt idx="767">
                  <c:v>4.1187850452220065E-2</c:v>
                </c:pt>
                <c:pt idx="768">
                  <c:v>4.1237134940550035E-2</c:v>
                </c:pt>
                <c:pt idx="769">
                  <c:v>4.1281598120249896E-2</c:v>
                </c:pt>
                <c:pt idx="770">
                  <c:v>4.1349632142190007E-2</c:v>
                </c:pt>
                <c:pt idx="771">
                  <c:v>4.1422884856469944E-2</c:v>
                </c:pt>
                <c:pt idx="772">
                  <c:v>4.147708619460011E-2</c:v>
                </c:pt>
                <c:pt idx="773">
                  <c:v>4.156706041589997E-2</c:v>
                </c:pt>
                <c:pt idx="774">
                  <c:v>4.1620177727270002E-2</c:v>
                </c:pt>
                <c:pt idx="775">
                  <c:v>4.1681425239360026E-2</c:v>
                </c:pt>
                <c:pt idx="776">
                  <c:v>4.1716656109149985E-2</c:v>
                </c:pt>
                <c:pt idx="777">
                  <c:v>4.1763811273330065E-2</c:v>
                </c:pt>
                <c:pt idx="778">
                  <c:v>4.1799042143110032E-2</c:v>
                </c:pt>
                <c:pt idx="779">
                  <c:v>4.1814218517790103E-2</c:v>
                </c:pt>
                <c:pt idx="780">
                  <c:v>4.1870045896069907E-2</c:v>
                </c:pt>
                <c:pt idx="781">
                  <c:v>4.1907444819379913E-2</c:v>
                </c:pt>
                <c:pt idx="782">
                  <c:v>4.196164615751008E-2</c:v>
                </c:pt>
                <c:pt idx="783">
                  <c:v>4.2004258715490073E-2</c:v>
                </c:pt>
                <c:pt idx="784">
                  <c:v>4.2043490178089948E-2</c:v>
                </c:pt>
                <c:pt idx="785">
                  <c:v>4.2086309235219943E-2</c:v>
                </c:pt>
                <c:pt idx="786">
                  <c:v>4.2133464399400022E-2</c:v>
                </c:pt>
                <c:pt idx="787">
                  <c:v>4.2177909496670107E-2</c:v>
                </c:pt>
                <c:pt idx="788">
                  <c:v>4.2236446941849914E-2</c:v>
                </c:pt>
                <c:pt idx="789">
                  <c:v>4.2286312172929996E-2</c:v>
                </c:pt>
                <c:pt idx="790">
                  <c:v>4.2351895792070104E-2</c:v>
                </c:pt>
                <c:pt idx="791">
                  <c:v>4.2419647464740029E-2</c:v>
                </c:pt>
                <c:pt idx="792">
                  <c:v>4.2447290147189953E-2</c:v>
                </c:pt>
                <c:pt idx="793">
                  <c:v>4.2497697391649991E-2</c:v>
                </c:pt>
                <c:pt idx="794">
                  <c:v>4.2548646649499977E-2</c:v>
                </c:pt>
                <c:pt idx="795">
                  <c:v>4.2592007720009928E-2</c:v>
                </c:pt>
                <c:pt idx="796">
                  <c:v>4.2677645834259925E-2</c:v>
                </c:pt>
                <c:pt idx="797">
                  <c:v>4.2716128784330065E-2</c:v>
                </c:pt>
                <c:pt idx="798">
                  <c:v>4.2783338443620034E-2</c:v>
                </c:pt>
                <c:pt idx="799">
                  <c:v>4.2872228638159982E-2</c:v>
                </c:pt>
                <c:pt idx="800">
                  <c:v>4.2932934136860057E-2</c:v>
                </c:pt>
                <c:pt idx="801">
                  <c:v>4.2971417086939967E-2</c:v>
                </c:pt>
                <c:pt idx="802">
                  <c:v>4.3023450371550087E-2</c:v>
                </c:pt>
                <c:pt idx="803">
                  <c:v>4.3073857616009903E-2</c:v>
                </c:pt>
                <c:pt idx="804">
                  <c:v>4.3125890900620023E-2</c:v>
                </c:pt>
                <c:pt idx="805">
                  <c:v>4.3191372043190013E-2</c:v>
                </c:pt>
                <c:pt idx="806">
                  <c:v>4.3215865121920105E-2</c:v>
                </c:pt>
                <c:pt idx="807">
                  <c:v>4.3263691672809967E-2</c:v>
                </c:pt>
                <c:pt idx="808">
                  <c:v>4.3306381356599921E-2</c:v>
                </c:pt>
                <c:pt idx="809">
                  <c:v>4.3330771958759895E-2</c:v>
                </c:pt>
                <c:pt idx="810">
                  <c:v>4.3370880948979895E-2</c:v>
                </c:pt>
                <c:pt idx="811">
                  <c:v>4.3417494099780019E-2</c:v>
                </c:pt>
                <c:pt idx="812">
                  <c:v>4.3450014902659984E-2</c:v>
                </c:pt>
                <c:pt idx="813">
                  <c:v>4.3467901344240056E-2</c:v>
                </c:pt>
                <c:pt idx="814">
                  <c:v>4.3501542899119894E-2</c:v>
                </c:pt>
                <c:pt idx="815">
                  <c:v>4.3523186709139905E-2</c:v>
                </c:pt>
                <c:pt idx="816">
                  <c:v>4.3555707512020092E-2</c:v>
                </c:pt>
                <c:pt idx="817">
                  <c:v>4.3596358515620048E-2</c:v>
                </c:pt>
                <c:pt idx="818">
                  <c:v>4.3682538643250002E-2</c:v>
                </c:pt>
                <c:pt idx="819">
                  <c:v>4.3704219178499981E-2</c:v>
                </c:pt>
                <c:pt idx="820">
                  <c:v>4.3748664275770066E-2</c:v>
                </c:pt>
                <c:pt idx="821">
                  <c:v>4.3791483332900061E-2</c:v>
                </c:pt>
                <c:pt idx="822">
                  <c:v>4.381153782800995E-2</c:v>
                </c:pt>
                <c:pt idx="823">
                  <c:v>4.3861945072469988E-2</c:v>
                </c:pt>
                <c:pt idx="824">
                  <c:v>4.3957339427590059E-2</c:v>
                </c:pt>
                <c:pt idx="825">
                  <c:v>4.3997990431190015E-2</c:v>
                </c:pt>
                <c:pt idx="826">
                  <c:v>4.4032958251589926E-2</c:v>
                </c:pt>
                <c:pt idx="827">
                  <c:v>4.409717887997E-2</c:v>
                </c:pt>
                <c:pt idx="828">
                  <c:v>4.4195283301990074E-2</c:v>
                </c:pt>
                <c:pt idx="829">
                  <c:v>4.4243522492930065E-2</c:v>
                </c:pt>
                <c:pt idx="830">
                  <c:v>4.4290630413430065E-2</c:v>
                </c:pt>
                <c:pt idx="831">
                  <c:v>4.4398538319990077E-2</c:v>
                </c:pt>
                <c:pt idx="832">
                  <c:v>4.4451113617979932E-2</c:v>
                </c:pt>
                <c:pt idx="833">
                  <c:v>4.4504230929349964E-2</c:v>
                </c:pt>
                <c:pt idx="834">
                  <c:v>4.4541629852669962E-2</c:v>
                </c:pt>
                <c:pt idx="835">
                  <c:v>4.4587700990079915E-2</c:v>
                </c:pt>
                <c:pt idx="836">
                  <c:v>4.4616969712669929E-2</c:v>
                </c:pt>
                <c:pt idx="837">
                  <c:v>4.4667918970519915E-2</c:v>
                </c:pt>
                <c:pt idx="838">
                  <c:v>4.4742174803759971E-2</c:v>
                </c:pt>
                <c:pt idx="839">
                  <c:v>4.4778489700310065E-2</c:v>
                </c:pt>
                <c:pt idx="840">
                  <c:v>4.4806674396139945E-2</c:v>
                </c:pt>
                <c:pt idx="841">
                  <c:v>4.4861417747650068E-2</c:v>
                </c:pt>
                <c:pt idx="842">
                  <c:v>4.4883651376310008E-2</c:v>
                </c:pt>
                <c:pt idx="843">
                  <c:v>4.4919543340649959E-2</c:v>
                </c:pt>
                <c:pt idx="844">
                  <c:v>4.4944887808380019E-2</c:v>
                </c:pt>
                <c:pt idx="845">
                  <c:v>4.4964942303489908E-2</c:v>
                </c:pt>
                <c:pt idx="846">
                  <c:v>4.4987164852120065E-2</c:v>
                </c:pt>
                <c:pt idx="847">
                  <c:v>4.5008845387380036E-2</c:v>
                </c:pt>
                <c:pt idx="848">
                  <c:v>4.5053832498030078E-2</c:v>
                </c:pt>
                <c:pt idx="849">
                  <c:v>4.5081325030609909E-2</c:v>
                </c:pt>
                <c:pt idx="850">
                  <c:v>4.5120966901659898E-2</c:v>
                </c:pt>
                <c:pt idx="851">
                  <c:v>4.5143264705949981E-2</c:v>
                </c:pt>
                <c:pt idx="852">
                  <c:v>4.5195297990560102E-2</c:v>
                </c:pt>
                <c:pt idx="853">
                  <c:v>4.5229444833579935E-2</c:v>
                </c:pt>
                <c:pt idx="854">
                  <c:v>4.5278768051280061E-2</c:v>
                </c:pt>
                <c:pt idx="855">
                  <c:v>4.529882254638995E-2</c:v>
                </c:pt>
                <c:pt idx="856">
                  <c:v>4.5370368312730003E-2</c:v>
                </c:pt>
                <c:pt idx="857">
                  <c:v>4.5426737704389986E-2</c:v>
                </c:pt>
                <c:pt idx="858">
                  <c:v>4.5463052600940079E-2</c:v>
                </c:pt>
                <c:pt idx="859">
                  <c:v>4.5480397029139974E-2</c:v>
                </c:pt>
                <c:pt idx="860">
                  <c:v>4.555953098281007E-2</c:v>
                </c:pt>
                <c:pt idx="861">
                  <c:v>4.5628366682239907E-2</c:v>
                </c:pt>
                <c:pt idx="862">
                  <c:v>4.5698828421820048E-2</c:v>
                </c:pt>
                <c:pt idx="863">
                  <c:v>4.5748151639519952E-2</c:v>
                </c:pt>
                <c:pt idx="864">
                  <c:v>4.5806689084699981E-2</c:v>
                </c:pt>
                <c:pt idx="865">
                  <c:v>4.5850050155209932E-2</c:v>
                </c:pt>
                <c:pt idx="866">
                  <c:v>4.5891840583319965E-2</c:v>
                </c:pt>
                <c:pt idx="867">
                  <c:v>4.5934062229320061E-2</c:v>
                </c:pt>
                <c:pt idx="868">
                  <c:v>4.5992057661119912E-2</c:v>
                </c:pt>
                <c:pt idx="869">
                  <c:v>4.6033792691480002E-2</c:v>
                </c:pt>
                <c:pt idx="870">
                  <c:v>4.6080947855660082E-2</c:v>
                </c:pt>
                <c:pt idx="871">
                  <c:v>4.612430892616004E-2</c:v>
                </c:pt>
                <c:pt idx="872">
                  <c:v>4.6192602612209921E-2</c:v>
                </c:pt>
                <c:pt idx="873">
                  <c:v>4.6245177910199997E-2</c:v>
                </c:pt>
                <c:pt idx="874">
                  <c:v>4.6295043141280079E-2</c:v>
                </c:pt>
                <c:pt idx="875">
                  <c:v>4.6320517770209957E-2</c:v>
                </c:pt>
                <c:pt idx="876">
                  <c:v>4.6360626760429957E-2</c:v>
                </c:pt>
                <c:pt idx="877">
                  <c:v>4.6395857630209925E-2</c:v>
                </c:pt>
                <c:pt idx="878">
                  <c:v>4.644355480776996E-2</c:v>
                </c:pt>
                <c:pt idx="879">
                  <c:v>4.6487999905040045E-2</c:v>
                </c:pt>
                <c:pt idx="880">
                  <c:v>4.6525940841730007E-2</c:v>
                </c:pt>
                <c:pt idx="881">
                  <c:v>4.6581226206630078E-2</c:v>
                </c:pt>
                <c:pt idx="882">
                  <c:v>4.6607784862310098E-2</c:v>
                </c:pt>
                <c:pt idx="883">
                  <c:v>4.6652771972969909E-2</c:v>
                </c:pt>
                <c:pt idx="884">
                  <c:v>4.6681999499549987E-2</c:v>
                </c:pt>
                <c:pt idx="885">
                  <c:v>4.6720523645630063E-2</c:v>
                </c:pt>
                <c:pt idx="886">
                  <c:v>4.6793695452109985E-2</c:v>
                </c:pt>
                <c:pt idx="887">
                  <c:v>4.6832178402189895E-2</c:v>
                </c:pt>
                <c:pt idx="888">
                  <c:v>4.6853316924059918E-2</c:v>
                </c:pt>
                <c:pt idx="889">
                  <c:v>4.6897220007950047E-2</c:v>
                </c:pt>
                <c:pt idx="890">
                  <c:v>4.6953064185389914E-2</c:v>
                </c:pt>
                <c:pt idx="891">
                  <c:v>4.7014294898320097E-2</c:v>
                </c:pt>
                <c:pt idx="892">
                  <c:v>4.7059824022350094E-2</c:v>
                </c:pt>
                <c:pt idx="893">
                  <c:v>4.7163890591559898E-2</c:v>
                </c:pt>
                <c:pt idx="894">
                  <c:v>4.7186113140200048E-2</c:v>
                </c:pt>
                <c:pt idx="895">
                  <c:v>4.725223877271989E-2</c:v>
                </c:pt>
                <c:pt idx="896">
                  <c:v>4.730984102485003E-2</c:v>
                </c:pt>
                <c:pt idx="897">
                  <c:v>4.7361725475749905E-2</c:v>
                </c:pt>
                <c:pt idx="898">
                  <c:v>4.7400750439209993E-2</c:v>
                </c:pt>
                <c:pt idx="899">
                  <c:v>4.748313647317004E-2</c:v>
                </c:pt>
                <c:pt idx="900">
                  <c:v>4.7504274995040063E-2</c:v>
                </c:pt>
                <c:pt idx="901">
                  <c:v>4.7548763653080028E-2</c:v>
                </c:pt>
                <c:pt idx="902">
                  <c:v>4.7584492975480064E-2</c:v>
                </c:pt>
                <c:pt idx="903">
                  <c:v>4.763876141438006E-2</c:v>
                </c:pt>
                <c:pt idx="904">
                  <c:v>4.7710782093330018E-2</c:v>
                </c:pt>
                <c:pt idx="905">
                  <c:v>4.7775365159220096E-2</c:v>
                </c:pt>
                <c:pt idx="906">
                  <c:v>4.780400839492005E-2</c:v>
                </c:pt>
                <c:pt idx="907">
                  <c:v>4.7823520876649983E-2</c:v>
                </c:pt>
                <c:pt idx="908">
                  <c:v>4.7861461813339945E-2</c:v>
                </c:pt>
                <c:pt idx="909">
                  <c:v>4.7895897875249949E-2</c:v>
                </c:pt>
                <c:pt idx="910">
                  <c:v>4.7917831204999928E-2</c:v>
                </c:pt>
                <c:pt idx="911">
                  <c:v>4.7974200596659911E-2</c:v>
                </c:pt>
                <c:pt idx="912">
                  <c:v>4.8018645693929995E-2</c:v>
                </c:pt>
                <c:pt idx="913">
                  <c:v>4.8066342871490031E-2</c:v>
                </c:pt>
                <c:pt idx="914">
                  <c:v>4.812162823638011E-2</c:v>
                </c:pt>
                <c:pt idx="915">
                  <c:v>4.8150354945589946E-2</c:v>
                </c:pt>
                <c:pt idx="916">
                  <c:v>4.8216480578120002E-2</c:v>
                </c:pt>
                <c:pt idx="917">
                  <c:v>4.8255505541570098E-2</c:v>
                </c:pt>
                <c:pt idx="918">
                  <c:v>4.8309459016490086E-2</c:v>
                </c:pt>
                <c:pt idx="919">
                  <c:v>4.8356320030499944E-2</c:v>
                </c:pt>
                <c:pt idx="920">
                  <c:v>4.840564324820007E-2</c:v>
                </c:pt>
                <c:pt idx="921">
                  <c:v>4.8460928613099918E-2</c:v>
                </c:pt>
                <c:pt idx="922">
                  <c:v>4.8495347249670084E-2</c:v>
                </c:pt>
                <c:pt idx="923">
                  <c:v>4.8566621222460027E-2</c:v>
                </c:pt>
                <c:pt idx="924">
                  <c:v>4.8622308377219925E-2</c:v>
                </c:pt>
                <c:pt idx="925">
                  <c:v>4.8647381216279983E-2</c:v>
                </c:pt>
                <c:pt idx="926">
                  <c:v>4.8705376648080057E-2</c:v>
                </c:pt>
                <c:pt idx="927">
                  <c:v>4.8758912122059961E-2</c:v>
                </c:pt>
                <c:pt idx="928">
                  <c:v>4.8844132073700086E-2</c:v>
                </c:pt>
                <c:pt idx="929">
                  <c:v>4.8884241063920086E-2</c:v>
                </c:pt>
                <c:pt idx="930">
                  <c:v>4.8936816361909941E-2</c:v>
                </c:pt>
                <c:pt idx="931">
                  <c:v>4.8955514374440012E-2</c:v>
                </c:pt>
                <c:pt idx="932">
                  <c:v>4.9026790583210023E-2</c:v>
                </c:pt>
                <c:pt idx="933">
                  <c:v>4.9091832188969953E-2</c:v>
                </c:pt>
                <c:pt idx="934">
                  <c:v>4.9121045971119992E-2</c:v>
                </c:pt>
                <c:pt idx="935">
                  <c:v>4.919264667790002E-2</c:v>
                </c:pt>
                <c:pt idx="936">
                  <c:v>4.9260398350569945E-2</c:v>
                </c:pt>
                <c:pt idx="937">
                  <c:v>4.9343868411289904E-2</c:v>
                </c:pt>
                <c:pt idx="938">
                  <c:v>4.9368539814719892E-2</c:v>
                </c:pt>
                <c:pt idx="939">
                  <c:v>4.938126733459991E-2</c:v>
                </c:pt>
                <c:pt idx="940">
                  <c:v>4.9418666257919908E-2</c:v>
                </c:pt>
                <c:pt idx="941">
                  <c:v>4.9457149207990048E-2</c:v>
                </c:pt>
                <c:pt idx="942">
                  <c:v>4.9477745716479893E-2</c:v>
                </c:pt>
                <c:pt idx="943">
                  <c:v>4.9499250848989984E-2</c:v>
                </c:pt>
                <c:pt idx="944">
                  <c:v>4.952327484050989E-2</c:v>
                </c:pt>
                <c:pt idx="945">
                  <c:v>4.9583355899740056E-2</c:v>
                </c:pt>
                <c:pt idx="946">
                  <c:v>4.9625173356200092E-2</c:v>
                </c:pt>
                <c:pt idx="947">
                  <c:v>4.9679374694340028E-2</c:v>
                </c:pt>
                <c:pt idx="948">
                  <c:v>4.9715138335929998E-2</c:v>
                </c:pt>
                <c:pt idx="949">
                  <c:v>4.9749294420529999E-2</c:v>
                </c:pt>
                <c:pt idx="950">
                  <c:v>4.9862575217229921E-2</c:v>
                </c:pt>
                <c:pt idx="951">
                  <c:v>4.9899974140539927E-2</c:v>
                </c:pt>
                <c:pt idx="952">
                  <c:v>4.9944954047840051E-2</c:v>
                </c:pt>
                <c:pt idx="953">
                  <c:v>4.9987238294940006E-2</c:v>
                </c:pt>
                <c:pt idx="954">
                  <c:v>5.0094950316680098E-2</c:v>
                </c:pt>
                <c:pt idx="955">
                  <c:v>5.0121199663730076E-2</c:v>
                </c:pt>
                <c:pt idx="956">
                  <c:v>5.0187783246030016E-2</c:v>
                </c:pt>
                <c:pt idx="957">
                  <c:v>5.022735022287006E-2</c:v>
                </c:pt>
                <c:pt idx="958">
                  <c:v>5.0251198811650077E-2</c:v>
                </c:pt>
                <c:pt idx="959">
                  <c:v>5.0339004979419899E-2</c:v>
                </c:pt>
                <c:pt idx="960">
                  <c:v>5.0393748330940014E-2</c:v>
                </c:pt>
                <c:pt idx="961">
                  <c:v>5.0436567388060016E-2</c:v>
                </c:pt>
                <c:pt idx="962">
                  <c:v>5.0464210070509941E-2</c:v>
                </c:pt>
                <c:pt idx="963">
                  <c:v>5.0514939869440001E-2</c:v>
                </c:pt>
                <c:pt idx="964">
                  <c:v>5.0584537041169941E-2</c:v>
                </c:pt>
                <c:pt idx="965">
                  <c:v>5.0666381061750032E-2</c:v>
                </c:pt>
                <c:pt idx="966">
                  <c:v>5.0715827729499896E-2</c:v>
                </c:pt>
                <c:pt idx="967">
                  <c:v>5.0752255394789891E-2</c:v>
                </c:pt>
                <c:pt idx="968">
                  <c:v>5.0823022928949912E-2</c:v>
                </c:pt>
                <c:pt idx="969">
                  <c:v>5.0862047892410001E-2</c:v>
                </c:pt>
                <c:pt idx="970">
                  <c:v>5.0887522521330109E-2</c:v>
                </c:pt>
                <c:pt idx="971">
                  <c:v>5.0909745069970036E-2</c:v>
                </c:pt>
                <c:pt idx="972">
                  <c:v>5.09357617122701E-2</c:v>
                </c:pt>
                <c:pt idx="973">
                  <c:v>5.0968824528530021E-2</c:v>
                </c:pt>
                <c:pt idx="974">
                  <c:v>5.0991047077169949E-2</c:v>
                </c:pt>
                <c:pt idx="975">
                  <c:v>5.1026819960340086E-2</c:v>
                </c:pt>
                <c:pt idx="976">
                  <c:v>5.1072349084370083E-2</c:v>
                </c:pt>
                <c:pt idx="977">
                  <c:v>5.1108663980919955E-2</c:v>
                </c:pt>
                <c:pt idx="978">
                  <c:v>5.1146604917609917E-2</c:v>
                </c:pt>
                <c:pt idx="979">
                  <c:v>5.1192134041639914E-2</c:v>
                </c:pt>
                <c:pt idx="980">
                  <c:v>5.1212730550129981E-2</c:v>
                </c:pt>
                <c:pt idx="981">
                  <c:v>5.1280482222799906E-2</c:v>
                </c:pt>
                <c:pt idx="982">
                  <c:v>5.1326526824069907E-2</c:v>
                </c:pt>
                <c:pt idx="983">
                  <c:v>5.1413817514609939E-2</c:v>
                </c:pt>
                <c:pt idx="984">
                  <c:v>5.1443628250579909E-2</c:v>
                </c:pt>
                <c:pt idx="985">
                  <c:v>5.1554199732140038E-2</c:v>
                </c:pt>
                <c:pt idx="986">
                  <c:v>5.1600270117790004E-2</c:v>
                </c:pt>
                <c:pt idx="987">
                  <c:v>5.1630080853759974E-2</c:v>
                </c:pt>
                <c:pt idx="988">
                  <c:v>5.1690267776020038E-2</c:v>
                </c:pt>
                <c:pt idx="989">
                  <c:v>5.1720055075060056E-2</c:v>
                </c:pt>
                <c:pt idx="990">
                  <c:v>5.1766873013320058E-2</c:v>
                </c:pt>
                <c:pt idx="991">
                  <c:v>5.1850138286579917E-2</c:v>
                </c:pt>
                <c:pt idx="992">
                  <c:v>5.1920058012780101E-2</c:v>
                </c:pt>
                <c:pt idx="993">
                  <c:v>5.1953662842419979E-2</c:v>
                </c:pt>
                <c:pt idx="994">
                  <c:v>5.2000438631949919E-2</c:v>
                </c:pt>
                <c:pt idx="995">
                  <c:v>5.2027918675660034E-2</c:v>
                </c:pt>
                <c:pt idx="996">
                  <c:v>5.210380054904995E-2</c:v>
                </c:pt>
                <c:pt idx="997">
                  <c:v>5.2151506302710038E-2</c:v>
                </c:pt>
                <c:pt idx="998">
                  <c:v>5.2208409131649924E-2</c:v>
                </c:pt>
                <c:pt idx="999">
                  <c:v>5.227236671063995E-2</c:v>
                </c:pt>
                <c:pt idx="1000">
                  <c:v>5.2335240262880056E-2</c:v>
                </c:pt>
                <c:pt idx="1001">
                  <c:v>5.2394714538620102E-2</c:v>
                </c:pt>
                <c:pt idx="1002">
                  <c:v>5.2419794350369919E-2</c:v>
                </c:pt>
                <c:pt idx="1003">
                  <c:v>5.2450147099720068E-2</c:v>
                </c:pt>
                <c:pt idx="1004">
                  <c:v>5.2490798103320024E-2</c:v>
                </c:pt>
                <c:pt idx="1005">
                  <c:v>5.2517390058490099E-2</c:v>
                </c:pt>
                <c:pt idx="1006">
                  <c:v>5.2543639405540077E-2</c:v>
                </c:pt>
                <c:pt idx="1007">
                  <c:v>5.2594530996759925E-2</c:v>
                </c:pt>
                <c:pt idx="1008">
                  <c:v>5.2623049368369923E-2</c:v>
                </c:pt>
                <c:pt idx="1009">
                  <c:v>5.2650150037429899E-2</c:v>
                </c:pt>
                <c:pt idx="1010">
                  <c:v>5.2696221174850066E-2</c:v>
                </c:pt>
                <c:pt idx="1011">
                  <c:v>5.2735788151690111E-2</c:v>
                </c:pt>
                <c:pt idx="1012">
                  <c:v>5.2755241284800025E-2</c:v>
                </c:pt>
                <c:pt idx="1013">
                  <c:v>5.2844190827949999E-2</c:v>
                </c:pt>
                <c:pt idx="1014">
                  <c:v>5.2879963711119915E-2</c:v>
                </c:pt>
                <c:pt idx="1015">
                  <c:v>5.2902728273140021E-2</c:v>
                </c:pt>
                <c:pt idx="1016">
                  <c:v>5.2954219544359971E-2</c:v>
                </c:pt>
                <c:pt idx="1017">
                  <c:v>5.3037689605089922E-2</c:v>
                </c:pt>
                <c:pt idx="1018">
                  <c:v>5.3104899264369898E-2</c:v>
                </c:pt>
                <c:pt idx="1019">
                  <c:v>5.3122196442509928E-2</c:v>
                </c:pt>
                <c:pt idx="1020">
                  <c:v>5.3163978722940097E-2</c:v>
                </c:pt>
                <c:pt idx="1021">
                  <c:v>5.3216012007549995E-2</c:v>
                </c:pt>
                <c:pt idx="1022">
                  <c:v>5.3262083144959949E-2</c:v>
                </c:pt>
                <c:pt idx="1023">
                  <c:v>5.3302192135179949E-2</c:v>
                </c:pt>
                <c:pt idx="1024">
                  <c:v>5.3365065687410063E-2</c:v>
                </c:pt>
                <c:pt idx="1025">
                  <c:v>5.338728823604999E-2</c:v>
                </c:pt>
                <c:pt idx="1026">
                  <c:v>5.3401832343709987E-2</c:v>
                </c:pt>
                <c:pt idx="1027">
                  <c:v>5.3459918029149955E-2</c:v>
                </c:pt>
                <c:pt idx="1028">
                  <c:v>5.3536341915920049E-2</c:v>
                </c:pt>
                <c:pt idx="1029">
                  <c:v>5.3573256650959911E-2</c:v>
                </c:pt>
                <c:pt idx="1030">
                  <c:v>5.3601925535059936E-2</c:v>
                </c:pt>
                <c:pt idx="1031">
                  <c:v>5.3652874792899929E-2</c:v>
                </c:pt>
                <c:pt idx="1032">
                  <c:v>5.370978619794009E-2</c:v>
                </c:pt>
                <c:pt idx="1033">
                  <c:v>5.3788378138240001E-2</c:v>
                </c:pt>
                <c:pt idx="1034">
                  <c:v>5.3832823235510086E-2</c:v>
                </c:pt>
                <c:pt idx="1035">
                  <c:v>5.3863175984860012E-2</c:v>
                </c:pt>
                <c:pt idx="1036">
                  <c:v>5.3916105265449987E-2</c:v>
                </c:pt>
                <c:pt idx="1037">
                  <c:v>5.3966158527319896E-2</c:v>
                </c:pt>
                <c:pt idx="1038">
                  <c:v>5.4020359865450063E-2</c:v>
                </c:pt>
                <c:pt idx="1039">
                  <c:v>5.4054506708469896E-2</c:v>
                </c:pt>
                <c:pt idx="1040">
                  <c:v>5.4095157712070074E-2</c:v>
                </c:pt>
                <c:pt idx="1041">
                  <c:v>5.4127707144709936E-2</c:v>
                </c:pt>
                <c:pt idx="1042">
                  <c:v>5.4163993411499911E-2</c:v>
                </c:pt>
                <c:pt idx="1043">
                  <c:v>5.4192178107330014E-2</c:v>
                </c:pt>
                <c:pt idx="1044">
                  <c:v>5.4216568709489987E-2</c:v>
                </c:pt>
                <c:pt idx="1045">
                  <c:v>5.4281453320280004E-2</c:v>
                </c:pt>
                <c:pt idx="1046">
                  <c:v>5.4338521720290078E-2</c:v>
                </c:pt>
                <c:pt idx="1047">
                  <c:v>5.4372126549929956E-2</c:v>
                </c:pt>
                <c:pt idx="1048">
                  <c:v>5.4430121981740021E-2</c:v>
                </c:pt>
                <c:pt idx="1049">
                  <c:v>5.4486491373400003E-2</c:v>
                </c:pt>
                <c:pt idx="1050">
                  <c:v>5.4545028818580032E-2</c:v>
                </c:pt>
                <c:pt idx="1051">
                  <c:v>5.4566446231079979E-2</c:v>
                </c:pt>
                <c:pt idx="1052">
                  <c:v>5.4649095387800051E-2</c:v>
                </c:pt>
                <c:pt idx="1053">
                  <c:v>5.4686494311110057E-2</c:v>
                </c:pt>
                <c:pt idx="1054">
                  <c:v>5.4716305047080027E-2</c:v>
                </c:pt>
                <c:pt idx="1055">
                  <c:v>5.4773758465499922E-2</c:v>
                </c:pt>
                <c:pt idx="1056">
                  <c:v>5.4841510138170069E-2</c:v>
                </c:pt>
                <c:pt idx="1057">
                  <c:v>5.4867526780469911E-2</c:v>
                </c:pt>
                <c:pt idx="1058">
                  <c:v>5.4891616713889979E-2</c:v>
                </c:pt>
                <c:pt idx="1059">
                  <c:v>5.492985831933006E-2</c:v>
                </c:pt>
                <c:pt idx="1060">
                  <c:v>5.4974845429980101E-2</c:v>
                </c:pt>
                <c:pt idx="1061">
                  <c:v>5.5049101263219935E-2</c:v>
                </c:pt>
                <c:pt idx="1062">
                  <c:v>5.507836998580995E-2</c:v>
                </c:pt>
                <c:pt idx="1063">
                  <c:v>5.5123899109849939E-2</c:v>
                </c:pt>
                <c:pt idx="1064">
                  <c:v>5.5140159511289921E-2</c:v>
                </c:pt>
                <c:pt idx="1065">
                  <c:v>5.5204117090279947E-2</c:v>
                </c:pt>
                <c:pt idx="1066">
                  <c:v>5.5264822588990015E-2</c:v>
                </c:pt>
                <c:pt idx="1067">
                  <c:v>5.5361842984249954E-2</c:v>
                </c:pt>
                <c:pt idx="1068">
                  <c:v>5.5400532626040055E-2</c:v>
                </c:pt>
                <c:pt idx="1069">
                  <c:v>5.5433388750590007E-2</c:v>
                </c:pt>
                <c:pt idx="1070">
                  <c:v>5.5457237339370025E-2</c:v>
                </c:pt>
                <c:pt idx="1071">
                  <c:v>5.554124941346994E-2</c:v>
                </c:pt>
                <c:pt idx="1072">
                  <c:v>5.5588946591029975E-2</c:v>
                </c:pt>
                <c:pt idx="1073">
                  <c:v>5.5648026469629963E-2</c:v>
                </c:pt>
                <c:pt idx="1074">
                  <c:v>5.5679462825710013E-2</c:v>
                </c:pt>
                <c:pt idx="1075">
                  <c:v>5.5719571815930014E-2</c:v>
                </c:pt>
                <c:pt idx="1076">
                  <c:v>5.5758916568380057E-2</c:v>
                </c:pt>
                <c:pt idx="1077">
                  <c:v>5.5795995702700107E-2</c:v>
                </c:pt>
                <c:pt idx="1078">
                  <c:v>5.5851057133530002E-2</c:v>
                </c:pt>
                <c:pt idx="1079">
                  <c:v>5.5908192472639895E-2</c:v>
                </c:pt>
                <c:pt idx="1080">
                  <c:v>5.5935835155090041E-2</c:v>
                </c:pt>
                <c:pt idx="1081">
                  <c:v>5.5984616359409989E-2</c:v>
                </c:pt>
                <c:pt idx="1082">
                  <c:v>5.6044779844730108E-2</c:v>
                </c:pt>
                <c:pt idx="1083">
                  <c:v>5.6109821450490038E-2</c:v>
                </c:pt>
                <c:pt idx="1084">
                  <c:v>5.6140335652010043E-2</c:v>
                </c:pt>
                <c:pt idx="1085">
                  <c:v>5.6177031109780007E-2</c:v>
                </c:pt>
                <c:pt idx="1086">
                  <c:v>5.6221762197949943E-2</c:v>
                </c:pt>
                <c:pt idx="1087">
                  <c:v>5.6272967478280034E-2</c:v>
                </c:pt>
                <c:pt idx="1088">
                  <c:v>5.6328794856550068E-2</c:v>
                </c:pt>
                <c:pt idx="1089">
                  <c:v>5.6396546529219993E-2</c:v>
                </c:pt>
                <c:pt idx="1090">
                  <c:v>5.6439365586349988E-2</c:v>
                </c:pt>
                <c:pt idx="1091">
                  <c:v>5.6484894710379985E-2</c:v>
                </c:pt>
                <c:pt idx="1092">
                  <c:v>5.6522293633689991E-2</c:v>
                </c:pt>
                <c:pt idx="1093">
                  <c:v>5.6598717520460085E-2</c:v>
                </c:pt>
                <c:pt idx="1094">
                  <c:v>5.6637466143030002E-2</c:v>
                </c:pt>
                <c:pt idx="1095">
                  <c:v>5.6687065701620076E-2</c:v>
                </c:pt>
                <c:pt idx="1096">
                  <c:v>5.6718356988010088E-2</c:v>
                </c:pt>
                <c:pt idx="1097">
                  <c:v>5.6765115628530038E-2</c:v>
                </c:pt>
                <c:pt idx="1098">
                  <c:v>5.6821485020190021E-2</c:v>
                </c:pt>
                <c:pt idx="1099">
                  <c:v>5.6879480451990094E-2</c:v>
                </c:pt>
                <c:pt idx="1100">
                  <c:v>5.6946690111270071E-2</c:v>
                </c:pt>
                <c:pt idx="1101">
                  <c:v>5.7009563663509955E-2</c:v>
                </c:pt>
                <c:pt idx="1102">
                  <c:v>5.7054008760780039E-2</c:v>
                </c:pt>
                <c:pt idx="1103">
                  <c:v>5.7107668085530028E-2</c:v>
                </c:pt>
                <c:pt idx="1104">
                  <c:v>5.7179755865250037E-2</c:v>
                </c:pt>
                <c:pt idx="1105">
                  <c:v>5.7220406868849993E-2</c:v>
                </c:pt>
                <c:pt idx="1106">
                  <c:v>5.7263225925969996E-2</c:v>
                </c:pt>
                <c:pt idx="1107">
                  <c:v>5.7308699446100064E-2</c:v>
                </c:pt>
                <c:pt idx="1108">
                  <c:v>5.7377269168999989E-2</c:v>
                </c:pt>
                <c:pt idx="1109">
                  <c:v>5.7406859472030058E-2</c:v>
                </c:pt>
                <c:pt idx="1110">
                  <c:v>5.7464854903829909E-2</c:v>
                </c:pt>
                <c:pt idx="1111">
                  <c:v>5.7536400670169963E-2</c:v>
                </c:pt>
                <c:pt idx="1112">
                  <c:v>5.7594228057860075E-2</c:v>
                </c:pt>
                <c:pt idx="1113">
                  <c:v>5.7672988042259954E-2</c:v>
                </c:pt>
                <c:pt idx="1114">
                  <c:v>5.7719601193060077E-2</c:v>
                </c:pt>
                <c:pt idx="1115">
                  <c:v>5.7761902458389969E-2</c:v>
                </c:pt>
                <c:pt idx="1116">
                  <c:v>5.781282749465011E-2</c:v>
                </c:pt>
                <c:pt idx="1117">
                  <c:v>5.7881663194079946E-2</c:v>
                </c:pt>
                <c:pt idx="1118">
                  <c:v>5.7917255736839923E-2</c:v>
                </c:pt>
                <c:pt idx="1119">
                  <c:v>5.7971095402000072E-2</c:v>
                </c:pt>
                <c:pt idx="1120">
                  <c:v>5.8019334592940064E-2</c:v>
                </c:pt>
                <c:pt idx="1121">
                  <c:v>5.8067031770490107E-2</c:v>
                </c:pt>
                <c:pt idx="1122">
                  <c:v>5.8103346667039979E-2</c:v>
                </c:pt>
                <c:pt idx="1123">
                  <c:v>5.8153499860259972E-2</c:v>
                </c:pt>
                <c:pt idx="1124">
                  <c:v>5.8185106216910087E-2</c:v>
                </c:pt>
                <c:pt idx="1125">
                  <c:v>5.8211207329929904E-2</c:v>
                </c:pt>
                <c:pt idx="1126">
                  <c:v>5.8280585042739919E-2</c:v>
                </c:pt>
                <c:pt idx="1127">
                  <c:v>5.8336954434399901E-2</c:v>
                </c:pt>
                <c:pt idx="1128">
                  <c:v>5.8389529732389978E-2</c:v>
                </c:pt>
                <c:pt idx="1129">
                  <c:v>5.8443849780670076E-2</c:v>
                </c:pt>
                <c:pt idx="1130">
                  <c:v>5.8471915766350024E-2</c:v>
                </c:pt>
                <c:pt idx="1131">
                  <c:v>5.8516902877000065E-2</c:v>
                </c:pt>
                <c:pt idx="1132">
                  <c:v>5.856947817498992E-2</c:v>
                </c:pt>
                <c:pt idx="1133">
                  <c:v>5.8617175352549955E-2</c:v>
                </c:pt>
                <c:pt idx="1134">
                  <c:v>5.868817910550006E-2</c:v>
                </c:pt>
                <c:pt idx="1135">
                  <c:v>5.874116381354999E-2</c:v>
                </c:pt>
                <c:pt idx="1136">
                  <c:v>5.8811758156450011E-2</c:v>
                </c:pt>
                <c:pt idx="1137">
                  <c:v>5.8873005668540035E-2</c:v>
                </c:pt>
                <c:pt idx="1138">
                  <c:v>5.8910946605229997E-2</c:v>
                </c:pt>
                <c:pt idx="1139">
                  <c:v>5.8945801580329915E-2</c:v>
                </c:pt>
                <c:pt idx="1140">
                  <c:v>5.8993332639190044E-2</c:v>
                </c:pt>
                <c:pt idx="1141">
                  <c:v>5.904062065028004E-2</c:v>
                </c:pt>
                <c:pt idx="1142">
                  <c:v>5.9063794378769963E-2</c:v>
                </c:pt>
                <c:pt idx="1143">
                  <c:v>5.9104987395750097E-2</c:v>
                </c:pt>
                <c:pt idx="1144">
                  <c:v>5.9131546051440109E-2</c:v>
                </c:pt>
                <c:pt idx="1145">
                  <c:v>5.9191688321039937E-2</c:v>
                </c:pt>
                <c:pt idx="1146">
                  <c:v>5.9240490741079954E-2</c:v>
                </c:pt>
                <c:pt idx="1147">
                  <c:v>5.9316372614470092E-2</c:v>
                </c:pt>
                <c:pt idx="1148">
                  <c:v>5.9350519457489925E-2</c:v>
                </c:pt>
                <c:pt idx="1149">
                  <c:v>5.9385750327280107E-2</c:v>
                </c:pt>
                <c:pt idx="1150">
                  <c:v>5.9432363478080008E-2</c:v>
                </c:pt>
                <c:pt idx="1151">
                  <c:v>5.9474640521820055E-2</c:v>
                </c:pt>
                <c:pt idx="1152">
                  <c:v>5.951203944513006E-2</c:v>
                </c:pt>
                <c:pt idx="1153">
                  <c:v>5.9578165077659895E-2</c:v>
                </c:pt>
                <c:pt idx="1154">
                  <c:v>5.964167712757007E-2</c:v>
                </c:pt>
                <c:pt idx="1155">
                  <c:v>5.9709332315939889E-2</c:v>
                </c:pt>
                <c:pt idx="1156">
                  <c:v>5.9768953787880053E-2</c:v>
                </c:pt>
                <c:pt idx="1157">
                  <c:v>5.9824239152779901E-2</c:v>
                </c:pt>
                <c:pt idx="1158">
                  <c:v>5.9869885736590023E-2</c:v>
                </c:pt>
                <c:pt idx="1159">
                  <c:v>5.9896670784600037E-2</c:v>
                </c:pt>
                <c:pt idx="1160">
                  <c:v>5.9923427601570101E-2</c:v>
                </c:pt>
                <c:pt idx="1161">
                  <c:v>5.9957574444589934E-2</c:v>
                </c:pt>
                <c:pt idx="1162">
                  <c:v>6.0000596770870107E-2</c:v>
                </c:pt>
                <c:pt idx="1163">
                  <c:v>6.0040502491929937E-2</c:v>
                </c:pt>
                <c:pt idx="1164">
                  <c:v>6.0110964231510078E-2</c:v>
                </c:pt>
                <c:pt idx="1165">
                  <c:v>6.017383778373997E-2</c:v>
                </c:pt>
                <c:pt idx="1166">
                  <c:v>6.0200938452809938E-2</c:v>
                </c:pt>
                <c:pt idx="1167">
                  <c:v>6.02789883797199E-2</c:v>
                </c:pt>
                <c:pt idx="1168">
                  <c:v>6.0296332807920017E-2</c:v>
                </c:pt>
                <c:pt idx="1169">
                  <c:v>6.0355412266489994E-2</c:v>
                </c:pt>
                <c:pt idx="1170">
                  <c:v>6.0414491725049979E-2</c:v>
                </c:pt>
                <c:pt idx="1171">
                  <c:v>6.0488205544920071E-2</c:v>
                </c:pt>
                <c:pt idx="1172">
                  <c:v>6.0532650642189934E-2</c:v>
                </c:pt>
                <c:pt idx="1173">
                  <c:v>6.0584510817440096E-2</c:v>
                </c:pt>
                <c:pt idx="1174">
                  <c:v>6.0656229693129893E-2</c:v>
                </c:pt>
                <c:pt idx="1175">
                  <c:v>6.067845224176005E-2</c:v>
                </c:pt>
                <c:pt idx="1176">
                  <c:v>6.0712057071409919E-2</c:v>
                </c:pt>
                <c:pt idx="1177">
                  <c:v>6.0734279620040077E-2</c:v>
                </c:pt>
                <c:pt idx="1178">
                  <c:v>6.0765042041009965E-2</c:v>
                </c:pt>
                <c:pt idx="1179">
                  <c:v>6.0839504474470063E-2</c:v>
                </c:pt>
                <c:pt idx="1180">
                  <c:v>6.0869503728240071E-2</c:v>
                </c:pt>
                <c:pt idx="1181">
                  <c:v>6.0914770076029967E-2</c:v>
                </c:pt>
                <c:pt idx="1182">
                  <c:v>6.1004202283950093E-2</c:v>
                </c:pt>
                <c:pt idx="1183">
                  <c:v>6.1065570279650094E-2</c:v>
                </c:pt>
                <c:pt idx="1184">
                  <c:v>6.1098512612300038E-2</c:v>
                </c:pt>
                <c:pt idx="1185">
                  <c:v>6.1159760124390061E-2</c:v>
                </c:pt>
                <c:pt idx="1186">
                  <c:v>6.1198243074459979E-2</c:v>
                </c:pt>
                <c:pt idx="1187">
                  <c:v>6.1277377028140068E-2</c:v>
                </c:pt>
                <c:pt idx="1188">
                  <c:v>6.1311523871159901E-2</c:v>
                </c:pt>
                <c:pt idx="1189">
                  <c:v>6.1363955714460072E-2</c:v>
                </c:pt>
                <c:pt idx="1190">
                  <c:v>6.1398246012180024E-2</c:v>
                </c:pt>
                <c:pt idx="1191">
                  <c:v>6.1441607082679983E-2</c:v>
                </c:pt>
                <c:pt idx="1192">
                  <c:v>6.149743446096001E-2</c:v>
                </c:pt>
                <c:pt idx="1193">
                  <c:v>6.1528951610190008E-2</c:v>
                </c:pt>
                <c:pt idx="1194">
                  <c:v>6.1586324655499958E-2</c:v>
                </c:pt>
                <c:pt idx="1195">
                  <c:v>6.1632395792909911E-2</c:v>
                </c:pt>
                <c:pt idx="1196">
                  <c:v>6.1663290555650008E-2</c:v>
                </c:pt>
                <c:pt idx="1197">
                  <c:v>6.1732126255080066E-2</c:v>
                </c:pt>
                <c:pt idx="1198">
                  <c:v>6.1771624145140036E-2</c:v>
                </c:pt>
                <c:pt idx="1199">
                  <c:v>6.1832398730629956E-2</c:v>
                </c:pt>
                <c:pt idx="1200">
                  <c:v>6.1904486510339973E-2</c:v>
                </c:pt>
                <c:pt idx="1201">
                  <c:v>6.1934839259699892E-2</c:v>
                </c:pt>
                <c:pt idx="1202">
                  <c:v>6.1990190136880008E-2</c:v>
                </c:pt>
                <c:pt idx="1203">
                  <c:v>6.2078580795299931E-2</c:v>
                </c:pt>
                <c:pt idx="1204">
                  <c:v>6.2101237367770068E-2</c:v>
                </c:pt>
                <c:pt idx="1205">
                  <c:v>6.2145140451659975E-2</c:v>
                </c:pt>
                <c:pt idx="1206">
                  <c:v>6.2191077996939903E-2</c:v>
                </c:pt>
                <c:pt idx="1207">
                  <c:v>6.2276307689939969E-2</c:v>
                </c:pt>
                <c:pt idx="1208">
                  <c:v>6.2305576412529984E-2</c:v>
                </c:pt>
                <c:pt idx="1209">
                  <c:v>6.2326074638890061E-2</c:v>
                </c:pt>
                <c:pt idx="1210">
                  <c:v>6.2374287725309951E-2</c:v>
                </c:pt>
                <c:pt idx="1211">
                  <c:v>6.2405306874699917E-2</c:v>
                </c:pt>
                <c:pt idx="1212">
                  <c:v>6.2471249599090006E-2</c:v>
                </c:pt>
                <c:pt idx="1213">
                  <c:v>6.2520534087429969E-2</c:v>
                </c:pt>
                <c:pt idx="1214">
                  <c:v>6.2566604369999945E-2</c:v>
                </c:pt>
                <c:pt idx="1215">
                  <c:v>6.2619944173710085E-2</c:v>
                </c:pt>
                <c:pt idx="1216">
                  <c:v>6.268064967241993E-2</c:v>
                </c:pt>
                <c:pt idx="1217">
                  <c:v>6.2733224970400014E-2</c:v>
                </c:pt>
                <c:pt idx="1218">
                  <c:v>6.2808741203989937E-2</c:v>
                </c:pt>
                <c:pt idx="1219">
                  <c:v>6.2860598115020094E-2</c:v>
                </c:pt>
                <c:pt idx="1220">
                  <c:v>6.2919135560199901E-2</c:v>
                </c:pt>
                <c:pt idx="1221">
                  <c:v>6.2961954617329896E-2</c:v>
                </c:pt>
                <c:pt idx="1222">
                  <c:v>6.3005315687830077E-2</c:v>
                </c:pt>
                <c:pt idx="1223">
                  <c:v>6.3064395146400054E-2</c:v>
                </c:pt>
                <c:pt idx="1224">
                  <c:v>6.3085533668270077E-2</c:v>
                </c:pt>
                <c:pt idx="1225">
                  <c:v>6.3135398899359929E-2</c:v>
                </c:pt>
                <c:pt idx="1226">
                  <c:v>6.3187432183960057E-2</c:v>
                </c:pt>
                <c:pt idx="1227">
                  <c:v>6.3271586833560045E-2</c:v>
                </c:pt>
                <c:pt idx="1228">
                  <c:v>6.3312095261669921E-2</c:v>
                </c:pt>
                <c:pt idx="1229">
                  <c:v>6.3368548707350092E-2</c:v>
                </c:pt>
                <c:pt idx="1230">
                  <c:v>6.339610733578005E-2</c:v>
                </c:pt>
                <c:pt idx="1231">
                  <c:v>6.3443262499949915E-2</c:v>
                </c:pt>
                <c:pt idx="1232">
                  <c:v>6.3487165583840044E-2</c:v>
                </c:pt>
                <c:pt idx="1233">
                  <c:v>6.3556543296650059E-2</c:v>
                </c:pt>
                <c:pt idx="1234">
                  <c:v>6.359285819319993E-2</c:v>
                </c:pt>
                <c:pt idx="1235">
                  <c:v>6.3621042889030033E-2</c:v>
                </c:pt>
                <c:pt idx="1236">
                  <c:v>6.3651395638389952E-2</c:v>
                </c:pt>
                <c:pt idx="1237">
                  <c:v>6.3684458454650095E-2</c:v>
                </c:pt>
                <c:pt idx="1238">
                  <c:v>6.3754920194220022E-2</c:v>
                </c:pt>
                <c:pt idx="1239">
                  <c:v>6.3780936836520086E-2</c:v>
                </c:pt>
                <c:pt idx="1240">
                  <c:v>6.3812644803320051E-2</c:v>
                </c:pt>
                <c:pt idx="1241">
                  <c:v>6.3921860315669932E-2</c:v>
                </c:pt>
                <c:pt idx="1242">
                  <c:v>6.3933784610060052E-2</c:v>
                </c:pt>
                <c:pt idx="1243">
                  <c:v>6.4003162322870066E-2</c:v>
                </c:pt>
                <c:pt idx="1244">
                  <c:v>6.4048691446900063E-2</c:v>
                </c:pt>
                <c:pt idx="1245">
                  <c:v>6.4086090370220061E-2</c:v>
                </c:pt>
                <c:pt idx="1246">
                  <c:v>6.4113733052659994E-2</c:v>
                </c:pt>
                <c:pt idx="1247">
                  <c:v>6.4149505935829909E-2</c:v>
                </c:pt>
                <c:pt idx="1248">
                  <c:v>6.420804338101993E-2</c:v>
                </c:pt>
                <c:pt idx="1249">
                  <c:v>6.4267454918490063E-2</c:v>
                </c:pt>
                <c:pt idx="1250">
                  <c:v>6.4295311368419927E-2</c:v>
                </c:pt>
                <c:pt idx="1251">
                  <c:v>6.4337042565770108E-2</c:v>
                </c:pt>
                <c:pt idx="1252">
                  <c:v>6.4405878265199945E-2</c:v>
                </c:pt>
                <c:pt idx="1253">
                  <c:v>6.4440025108229992E-2</c:v>
                </c:pt>
                <c:pt idx="1254">
                  <c:v>6.4489348325929896E-2</c:v>
                </c:pt>
                <c:pt idx="1255">
                  <c:v>6.4564688185930086E-2</c:v>
                </c:pt>
                <c:pt idx="1256">
                  <c:v>6.458040657398989E-2</c:v>
                </c:pt>
                <c:pt idx="1257">
                  <c:v>6.4640028045940046E-2</c:v>
                </c:pt>
                <c:pt idx="1258">
                  <c:v>6.4657980918439995E-2</c:v>
                </c:pt>
                <c:pt idx="1259">
                  <c:v>6.4722265033660076E-2</c:v>
                </c:pt>
                <c:pt idx="1260">
                  <c:v>6.4754407091270005E-2</c:v>
                </c:pt>
                <c:pt idx="1261">
                  <c:v>6.4780951525089892E-2</c:v>
                </c:pt>
                <c:pt idx="1262">
                  <c:v>6.4827564675880023E-2</c:v>
                </c:pt>
                <c:pt idx="1263">
                  <c:v>6.4880139973870099E-2</c:v>
                </c:pt>
                <c:pt idx="1264">
                  <c:v>6.4916724482189991E-2</c:v>
                </c:pt>
                <c:pt idx="1265">
                  <c:v>6.4961983994449968E-2</c:v>
                </c:pt>
                <c:pt idx="1266">
                  <c:v>6.5016185332589904E-2</c:v>
                </c:pt>
                <c:pt idx="1267">
                  <c:v>6.505195821575005E-2</c:v>
                </c:pt>
                <c:pt idx="1268">
                  <c:v>6.5112255332649971E-2</c:v>
                </c:pt>
                <c:pt idx="1269">
                  <c:v>6.5160902905400109E-2</c:v>
                </c:pt>
                <c:pt idx="1270">
                  <c:v>6.5232990685119896E-2</c:v>
                </c:pt>
                <c:pt idx="1271">
                  <c:v>6.5266053501380039E-2</c:v>
                </c:pt>
                <c:pt idx="1272">
                  <c:v>6.5317002759230025E-2</c:v>
                </c:pt>
                <c:pt idx="1273">
                  <c:v>6.5328385040239967E-2</c:v>
                </c:pt>
                <c:pt idx="1274">
                  <c:v>6.5374998191030098E-2</c:v>
                </c:pt>
                <c:pt idx="1275">
                  <c:v>6.5436787716500078E-2</c:v>
                </c:pt>
                <c:pt idx="1276">
                  <c:v>6.5469850532759999E-2</c:v>
                </c:pt>
                <c:pt idx="1277">
                  <c:v>6.5506707442690049E-2</c:v>
                </c:pt>
                <c:pt idx="1278">
                  <c:v>6.555494663363004E-2</c:v>
                </c:pt>
                <c:pt idx="1279">
                  <c:v>6.561998823938997E-2</c:v>
                </c:pt>
                <c:pt idx="1280">
                  <c:v>6.5657929176089924E-2</c:v>
                </c:pt>
                <c:pt idx="1281">
                  <c:v>6.569616937921996E-2</c:v>
                </c:pt>
                <c:pt idx="1282">
                  <c:v>6.5727775735860083E-2</c:v>
                </c:pt>
                <c:pt idx="1283">
                  <c:v>6.5800478695380082E-2</c:v>
                </c:pt>
                <c:pt idx="1284">
                  <c:v>6.5864978287760056E-2</c:v>
                </c:pt>
                <c:pt idx="1285">
                  <c:v>6.592622579985008E-2</c:v>
                </c:pt>
                <c:pt idx="1286">
                  <c:v>6.5941402174529928E-2</c:v>
                </c:pt>
                <c:pt idx="1287">
                  <c:v>6.5980626589059899E-2</c:v>
                </c:pt>
                <c:pt idx="1288">
                  <c:v>6.6073111426190101E-2</c:v>
                </c:pt>
                <c:pt idx="1289">
                  <c:v>6.6111052362880063E-2</c:v>
                </c:pt>
                <c:pt idx="1290">
                  <c:v>6.6125801549260066E-2</c:v>
                </c:pt>
                <c:pt idx="1291">
                  <c:v>6.6177720008790075E-2</c:v>
                </c:pt>
                <c:pt idx="1292">
                  <c:v>6.6219549217279905E-2</c:v>
                </c:pt>
                <c:pt idx="1293">
                  <c:v>6.6276908457570061E-2</c:v>
                </c:pt>
                <c:pt idx="1294">
                  <c:v>6.6319727514700055E-2</c:v>
                </c:pt>
                <c:pt idx="1295">
                  <c:v>6.6404281602189918E-2</c:v>
                </c:pt>
                <c:pt idx="1296">
                  <c:v>6.6440054485350064E-2</c:v>
                </c:pt>
                <c:pt idx="1297">
                  <c:v>6.6490613903120055E-2</c:v>
                </c:pt>
                <c:pt idx="1298">
                  <c:v>6.6554419308809898E-2</c:v>
                </c:pt>
                <c:pt idx="1299">
                  <c:v>6.6589718580750024E-2</c:v>
                </c:pt>
                <c:pt idx="1300">
                  <c:v>6.6626507088529907E-2</c:v>
                </c:pt>
                <c:pt idx="1301">
                  <c:v>6.6655775811119922E-2</c:v>
                </c:pt>
                <c:pt idx="1302">
                  <c:v>6.6697510841490004E-2</c:v>
                </c:pt>
                <c:pt idx="1303">
                  <c:v>6.6732750737110047E-2</c:v>
                </c:pt>
                <c:pt idx="1304">
                  <c:v>6.6827594053010086E-2</c:v>
                </c:pt>
                <c:pt idx="1305">
                  <c:v>6.6854152708690107E-2</c:v>
                </c:pt>
                <c:pt idx="1306">
                  <c:v>6.6920278341219941E-2</c:v>
                </c:pt>
                <c:pt idx="1307">
                  <c:v>6.6941416863089964E-2</c:v>
                </c:pt>
                <c:pt idx="1308">
                  <c:v>6.6974479679350107E-2</c:v>
                </c:pt>
                <c:pt idx="1309">
                  <c:v>6.701567269633002E-2</c:v>
                </c:pt>
                <c:pt idx="1310">
                  <c:v>6.7059033766839971E-2</c:v>
                </c:pt>
                <c:pt idx="1311">
                  <c:v>6.7091554569719936E-2</c:v>
                </c:pt>
                <c:pt idx="1312">
                  <c:v>6.7120281278929994E-2</c:v>
                </c:pt>
                <c:pt idx="1313">
                  <c:v>6.716797845649003E-2</c:v>
                </c:pt>
                <c:pt idx="1314">
                  <c:v>6.7210255500230076E-2</c:v>
                </c:pt>
                <c:pt idx="1315">
                  <c:v>6.7267708918649971E-2</c:v>
                </c:pt>
                <c:pt idx="1316">
                  <c:v>6.7313450577920042E-2</c:v>
                </c:pt>
                <c:pt idx="1317">
                  <c:v>6.7409341049780025E-2</c:v>
                </c:pt>
                <c:pt idx="1318">
                  <c:v>6.7441153200680004E-2</c:v>
                </c:pt>
                <c:pt idx="1319">
                  <c:v>6.7482346217659916E-2</c:v>
                </c:pt>
                <c:pt idx="1320">
                  <c:v>6.7509446886730107E-2</c:v>
                </c:pt>
                <c:pt idx="1321">
                  <c:v>6.756581627839009E-2</c:v>
                </c:pt>
                <c:pt idx="1322">
                  <c:v>6.7601047148170057E-2</c:v>
                </c:pt>
                <c:pt idx="1323">
                  <c:v>6.7644950232059964E-2</c:v>
                </c:pt>
                <c:pt idx="1324">
                  <c:v>6.7679870034659917E-2</c:v>
                </c:pt>
                <c:pt idx="1325">
                  <c:v>6.7692647409619999E-2</c:v>
                </c:pt>
                <c:pt idx="1326">
                  <c:v>6.7715953985020061E-2</c:v>
                </c:pt>
                <c:pt idx="1327">
                  <c:v>6.7790751831640073E-2</c:v>
                </c:pt>
                <c:pt idx="1328">
                  <c:v>6.7838449009200108E-2</c:v>
                </c:pt>
                <c:pt idx="1329">
                  <c:v>6.7898436026400111E-2</c:v>
                </c:pt>
                <c:pt idx="1330">
                  <c:v>6.7930049270640058E-2</c:v>
                </c:pt>
                <c:pt idx="1331">
                  <c:v>6.7982624568629912E-2</c:v>
                </c:pt>
                <c:pt idx="1332">
                  <c:v>6.7991647993469906E-2</c:v>
                </c:pt>
                <c:pt idx="1333">
                  <c:v>6.807039603461007E-2</c:v>
                </c:pt>
                <c:pt idx="1334">
                  <c:v>6.8101325499140053E-2</c:v>
                </c:pt>
                <c:pt idx="1335">
                  <c:v>6.8139266435840007E-2</c:v>
                </c:pt>
                <c:pt idx="1336">
                  <c:v>6.8176123345770057E-2</c:v>
                </c:pt>
                <c:pt idx="1337">
                  <c:v>6.8217316362749969E-2</c:v>
                </c:pt>
                <c:pt idx="1338">
                  <c:v>6.8265391184110014E-2</c:v>
                </c:pt>
                <c:pt idx="1339">
                  <c:v>6.831896128012005E-2</c:v>
                </c:pt>
                <c:pt idx="1340">
                  <c:v>6.837612628348011E-2</c:v>
                </c:pt>
                <c:pt idx="1341">
                  <c:v>6.8413525206789894E-2</c:v>
                </c:pt>
                <c:pt idx="1342">
                  <c:v>6.8452886520159906E-2</c:v>
                </c:pt>
                <c:pt idx="1343">
                  <c:v>6.8493599793129967E-2</c:v>
                </c:pt>
                <c:pt idx="1344">
                  <c:v>6.8525721976729903E-2</c:v>
                </c:pt>
                <c:pt idx="1345">
                  <c:v>6.8596454377479965E-2</c:v>
                </c:pt>
                <c:pt idx="1346">
                  <c:v>6.8641170826950093E-2</c:v>
                </c:pt>
                <c:pt idx="1347">
                  <c:v>6.8671988212859914E-2</c:v>
                </c:pt>
                <c:pt idx="1348">
                  <c:v>6.8715426660199919E-2</c:v>
                </c:pt>
                <c:pt idx="1349">
                  <c:v>6.8769627998330085E-2</c:v>
                </c:pt>
                <c:pt idx="1350">
                  <c:v>6.8828165443509892E-2</c:v>
                </c:pt>
                <c:pt idx="1351">
                  <c:v>6.8915732149730013E-2</c:v>
                </c:pt>
                <c:pt idx="1352">
                  <c:v>6.8943072280359896E-2</c:v>
                </c:pt>
                <c:pt idx="1353">
                  <c:v>6.8975051069859905E-2</c:v>
                </c:pt>
                <c:pt idx="1354">
                  <c:v>6.9013534019930045E-2</c:v>
                </c:pt>
                <c:pt idx="1355">
                  <c:v>6.9080728045459949E-2</c:v>
                </c:pt>
                <c:pt idx="1356">
                  <c:v>6.9119226629289932E-2</c:v>
                </c:pt>
                <c:pt idx="1357">
                  <c:v>6.9168549846990057E-2</c:v>
                </c:pt>
                <c:pt idx="1358">
                  <c:v>6.9208116823830101E-2</c:v>
                </c:pt>
                <c:pt idx="1359">
                  <c:v>6.9246057760520063E-2</c:v>
                </c:pt>
                <c:pt idx="1360">
                  <c:v>6.9296465004990093E-2</c:v>
                </c:pt>
                <c:pt idx="1361">
                  <c:v>6.9343221515939968E-2</c:v>
                </c:pt>
                <c:pt idx="1362">
                  <c:v>6.9369636811470015E-2</c:v>
                </c:pt>
                <c:pt idx="1363">
                  <c:v>6.9419826753239988E-2</c:v>
                </c:pt>
                <c:pt idx="1364">
                  <c:v>6.9489963782120023E-2</c:v>
                </c:pt>
                <c:pt idx="1365">
                  <c:v>6.9516252926069999E-2</c:v>
                </c:pt>
                <c:pt idx="1366">
                  <c:v>6.9537118946300103E-2</c:v>
                </c:pt>
                <c:pt idx="1367">
                  <c:v>6.9555005387879953E-2</c:v>
                </c:pt>
                <c:pt idx="1368">
                  <c:v>6.9635178539219966E-2</c:v>
                </c:pt>
                <c:pt idx="1369">
                  <c:v>6.9688882693069942E-2</c:v>
                </c:pt>
                <c:pt idx="1370">
                  <c:v>6.9742854432210066E-2</c:v>
                </c:pt>
                <c:pt idx="1371">
                  <c:v>6.9768016646750031E-2</c:v>
                </c:pt>
                <c:pt idx="1372">
                  <c:v>6.978969718200001E-2</c:v>
                </c:pt>
                <c:pt idx="1373">
                  <c:v>6.9850530325199944E-2</c:v>
                </c:pt>
                <c:pt idx="1374">
                  <c:v>6.9896473818120031E-2</c:v>
                </c:pt>
                <c:pt idx="1375">
                  <c:v>6.9944277993229997E-2</c:v>
                </c:pt>
                <c:pt idx="1376">
                  <c:v>6.997885985209007E-2</c:v>
                </c:pt>
                <c:pt idx="1377">
                  <c:v>7.0027641056410017E-2</c:v>
                </c:pt>
                <c:pt idx="1378">
                  <c:v>7.0054741725469993E-2</c:v>
                </c:pt>
                <c:pt idx="1379">
                  <c:v>7.0093766688930081E-2</c:v>
                </c:pt>
                <c:pt idx="1380">
                  <c:v>7.0129539572099997E-2</c:v>
                </c:pt>
                <c:pt idx="1381">
                  <c:v>7.0159892321449924E-2</c:v>
                </c:pt>
                <c:pt idx="1382">
                  <c:v>7.0203253391960097E-2</c:v>
                </c:pt>
                <c:pt idx="1383">
                  <c:v>7.0247698489229959E-2</c:v>
                </c:pt>
                <c:pt idx="1384">
                  <c:v>7.0294853653410039E-2</c:v>
                </c:pt>
                <c:pt idx="1385">
                  <c:v>7.0360437272549925E-2</c:v>
                </c:pt>
                <c:pt idx="1386">
                  <c:v>7.0393500088810068E-2</c:v>
                </c:pt>
                <c:pt idx="1387">
                  <c:v>7.04435512880901E-2</c:v>
                </c:pt>
                <c:pt idx="1388">
                  <c:v>7.0497024644639916E-2</c:v>
                </c:pt>
                <c:pt idx="1389">
                  <c:v>7.0523583300329928E-2</c:v>
                </c:pt>
                <c:pt idx="1390">
                  <c:v>7.0538217661630043E-2</c:v>
                </c:pt>
                <c:pt idx="1391">
                  <c:v>7.0604885307530063E-2</c:v>
                </c:pt>
                <c:pt idx="1392">
                  <c:v>7.065041443156006E-2</c:v>
                </c:pt>
                <c:pt idx="1393">
                  <c:v>7.0689973729759936E-2</c:v>
                </c:pt>
                <c:pt idx="1394">
                  <c:v>7.071545603731999E-2</c:v>
                </c:pt>
                <c:pt idx="1395">
                  <c:v>7.0763153214880026E-2</c:v>
                </c:pt>
                <c:pt idx="1396">
                  <c:v>7.0808140325530067E-2</c:v>
                </c:pt>
                <c:pt idx="1397">
                  <c:v>7.0843719905320013E-2</c:v>
                </c:pt>
                <c:pt idx="1398">
                  <c:v>7.0910038841220047E-2</c:v>
                </c:pt>
                <c:pt idx="1399">
                  <c:v>7.0990798835040003E-2</c:v>
                </c:pt>
                <c:pt idx="1400">
                  <c:v>7.100651722310003E-2</c:v>
                </c:pt>
                <c:pt idx="1401">
                  <c:v>7.1029823798500091E-2</c:v>
                </c:pt>
                <c:pt idx="1402">
                  <c:v>7.1055840440799933E-2</c:v>
                </c:pt>
                <c:pt idx="1403">
                  <c:v>7.1133890367709895E-2</c:v>
                </c:pt>
                <c:pt idx="1404">
                  <c:v>7.1221696535489931E-2</c:v>
                </c:pt>
                <c:pt idx="1405">
                  <c:v>7.1230368749590101E-2</c:v>
                </c:pt>
                <c:pt idx="1406">
                  <c:v>7.1297036395489899E-2</c:v>
                </c:pt>
                <c:pt idx="1407">
                  <c:v>7.1345817599810069E-2</c:v>
                </c:pt>
                <c:pt idx="1408">
                  <c:v>7.1368582161829952E-2</c:v>
                </c:pt>
                <c:pt idx="1409">
                  <c:v>7.1444776382620034E-2</c:v>
                </c:pt>
                <c:pt idx="1410">
                  <c:v>7.1483488998669964E-2</c:v>
                </c:pt>
                <c:pt idx="1411">
                  <c:v>7.1527392082560093E-2</c:v>
                </c:pt>
                <c:pt idx="1412">
                  <c:v>7.1562622952350052E-2</c:v>
                </c:pt>
                <c:pt idx="1413">
                  <c:v>7.1623700503310017E-2</c:v>
                </c:pt>
                <c:pt idx="1414">
                  <c:v>7.1669399588470073E-2</c:v>
                </c:pt>
                <c:pt idx="1415">
                  <c:v>7.171330267235998E-2</c:v>
                </c:pt>
                <c:pt idx="1416">
                  <c:v>7.1776375276950022E-2</c:v>
                </c:pt>
                <c:pt idx="1417">
                  <c:v>7.179512481055994E-2</c:v>
                </c:pt>
                <c:pt idx="1418">
                  <c:v>7.182007930848E-2</c:v>
                </c:pt>
                <c:pt idx="1419">
                  <c:v>7.1854768164890004E-2</c:v>
                </c:pt>
                <c:pt idx="1420">
                  <c:v>7.1906801449499902E-2</c:v>
                </c:pt>
                <c:pt idx="1421">
                  <c:v>7.1939322252380089E-2</c:v>
                </c:pt>
                <c:pt idx="1422">
                  <c:v>7.2018456206049963E-2</c:v>
                </c:pt>
                <c:pt idx="1423">
                  <c:v>7.2082796226160095E-2</c:v>
                </c:pt>
                <c:pt idx="1424">
                  <c:v>7.212029529336994E-2</c:v>
                </c:pt>
                <c:pt idx="1425">
                  <c:v>7.2169677939440069E-2</c:v>
                </c:pt>
                <c:pt idx="1426">
                  <c:v>7.2186480354260008E-2</c:v>
                </c:pt>
                <c:pt idx="1427">
                  <c:v>7.2265614307940096E-2</c:v>
                </c:pt>
                <c:pt idx="1428">
                  <c:v>7.230832633038009E-2</c:v>
                </c:pt>
                <c:pt idx="1429">
                  <c:v>7.2339870141179929E-2</c:v>
                </c:pt>
                <c:pt idx="1430">
                  <c:v>7.2382147184929968E-2</c:v>
                </c:pt>
                <c:pt idx="1431">
                  <c:v>7.2462365165359977E-2</c:v>
                </c:pt>
                <c:pt idx="1432">
                  <c:v>7.2511356994279907E-2</c:v>
                </c:pt>
                <c:pt idx="1433">
                  <c:v>7.2583234149399933E-2</c:v>
                </c:pt>
                <c:pt idx="1434">
                  <c:v>7.26374354875301E-2</c:v>
                </c:pt>
                <c:pt idx="1435">
                  <c:v>7.2698316629369986E-2</c:v>
                </c:pt>
                <c:pt idx="1436">
                  <c:v>7.2749090244089931E-2</c:v>
                </c:pt>
                <c:pt idx="1437">
                  <c:v>7.2821720037189897E-2</c:v>
                </c:pt>
                <c:pt idx="1438">
                  <c:v>7.2866165134459981E-2</c:v>
                </c:pt>
                <c:pt idx="1439">
                  <c:v>7.2907358151439894E-2</c:v>
                </c:pt>
                <c:pt idx="1440">
                  <c:v>7.293500083389004E-2</c:v>
                </c:pt>
                <c:pt idx="1441">
                  <c:v>7.3026701317949971E-2</c:v>
                </c:pt>
                <c:pt idx="1442">
                  <c:v>7.3070504179219897E-2</c:v>
                </c:pt>
                <c:pt idx="1443">
                  <c:v>7.3093810754619959E-2</c:v>
                </c:pt>
                <c:pt idx="1444">
                  <c:v>7.3141341323420095E-2</c:v>
                </c:pt>
                <c:pt idx="1445">
                  <c:v>7.3172944708290055E-2</c:v>
                </c:pt>
                <c:pt idx="1446">
                  <c:v>7.3198961350599889E-2</c:v>
                </c:pt>
                <c:pt idx="1447">
                  <c:v>7.3268339063409904E-2</c:v>
                </c:pt>
                <c:pt idx="1448">
                  <c:v>7.3309551424910024E-2</c:v>
                </c:pt>
                <c:pt idx="1449">
                  <c:v>7.3381077846730092E-2</c:v>
                </c:pt>
                <c:pt idx="1450">
                  <c:v>7.3428233010899957E-2</c:v>
                </c:pt>
                <c:pt idx="1451">
                  <c:v>7.3488938509610024E-2</c:v>
                </c:pt>
                <c:pt idx="1452">
                  <c:v>7.3530673539969893E-2</c:v>
                </c:pt>
                <c:pt idx="1453">
                  <c:v>7.3545307901270007E-2</c:v>
                </c:pt>
                <c:pt idx="1454">
                  <c:v>7.3582164811200057E-2</c:v>
                </c:pt>
                <c:pt idx="1455">
                  <c:v>7.3614685614080022E-2</c:v>
                </c:pt>
                <c:pt idx="1456">
                  <c:v>7.3686231380420075E-2</c:v>
                </c:pt>
                <c:pt idx="1457">
                  <c:v>7.3720920236820087E-2</c:v>
                </c:pt>
                <c:pt idx="1458">
                  <c:v>7.3766449360860076E-2</c:v>
                </c:pt>
                <c:pt idx="1459">
                  <c:v>7.3853287899459996E-2</c:v>
                </c:pt>
                <c:pt idx="1460">
                  <c:v>7.388081418431991E-2</c:v>
                </c:pt>
                <c:pt idx="1461">
                  <c:v>7.3910082906909924E-2</c:v>
                </c:pt>
                <c:pt idx="1462">
                  <c:v>7.3956696057700055E-2</c:v>
                </c:pt>
                <c:pt idx="1463">
                  <c:v>7.4015233502890077E-2</c:v>
                </c:pt>
                <c:pt idx="1464">
                  <c:v>7.403962410505005E-2</c:v>
                </c:pt>
                <c:pt idx="1465">
                  <c:v>7.411171188477006E-2</c:v>
                </c:pt>
                <c:pt idx="1466">
                  <c:v>7.4135018460159907E-2</c:v>
                </c:pt>
                <c:pt idx="1467">
                  <c:v>7.4184341677860033E-2</c:v>
                </c:pt>
                <c:pt idx="1468">
                  <c:v>7.421848852089008E-2</c:v>
                </c:pt>
                <c:pt idx="1469">
                  <c:v>7.4254803417439952E-2</c:v>
                </c:pt>
                <c:pt idx="1470">
                  <c:v>7.4313340862619981E-2</c:v>
                </c:pt>
                <c:pt idx="1471">
                  <c:v>7.4344777638740034E-2</c:v>
                </c:pt>
                <c:pt idx="1472">
                  <c:v>7.4392474816300069E-2</c:v>
                </c:pt>
                <c:pt idx="1473">
                  <c:v>7.4452638301629959E-2</c:v>
                </c:pt>
                <c:pt idx="1474">
                  <c:v>7.4495999372129917E-2</c:v>
                </c:pt>
                <c:pt idx="1475">
                  <c:v>7.458612681294996E-2</c:v>
                </c:pt>
                <c:pt idx="1476">
                  <c:v>7.4634754797749947E-2</c:v>
                </c:pt>
                <c:pt idx="1477">
                  <c:v>7.4717140831719986E-2</c:v>
                </c:pt>
                <c:pt idx="1478">
                  <c:v>7.4757015419240069E-2</c:v>
                </c:pt>
                <c:pt idx="1479">
                  <c:v>7.4797900825539942E-2</c:v>
                </c:pt>
                <c:pt idx="1480">
                  <c:v>7.4857522297480106E-2</c:v>
                </c:pt>
                <c:pt idx="1481">
                  <c:v>7.4906845515180009E-2</c:v>
                </c:pt>
                <c:pt idx="1482">
                  <c:v>7.4942076384969969E-2</c:v>
                </c:pt>
                <c:pt idx="1483">
                  <c:v>7.4981474121549985E-2</c:v>
                </c:pt>
                <c:pt idx="1484">
                  <c:v>7.5027714499219966E-2</c:v>
                </c:pt>
                <c:pt idx="1485">
                  <c:v>7.5107932479659967E-2</c:v>
                </c:pt>
                <c:pt idx="1486">
                  <c:v>7.512664908174993E-2</c:v>
                </c:pt>
                <c:pt idx="1487">
                  <c:v>7.5159423750889909E-2</c:v>
                </c:pt>
                <c:pt idx="1488">
                  <c:v>7.5200616767870043E-2</c:v>
                </c:pt>
                <c:pt idx="1489">
                  <c:v>7.5289506962409991E-2</c:v>
                </c:pt>
                <c:pt idx="1490">
                  <c:v>7.5323653805430046E-2</c:v>
                </c:pt>
                <c:pt idx="1491">
                  <c:v>7.5370266956219956E-2</c:v>
                </c:pt>
                <c:pt idx="1492">
                  <c:v>7.5439498442479991E-2</c:v>
                </c:pt>
                <c:pt idx="1493">
                  <c:v>7.5465212088559941E-2</c:v>
                </c:pt>
                <c:pt idx="1494">
                  <c:v>7.5510106408609889E-2</c:v>
                </c:pt>
                <c:pt idx="1495">
                  <c:v>7.555184143896998E-2</c:v>
                </c:pt>
                <c:pt idx="1496">
                  <c:v>7.5638563579990103E-2</c:v>
                </c:pt>
                <c:pt idx="1497">
                  <c:v>7.5690742192789928E-2</c:v>
                </c:pt>
                <c:pt idx="1498">
                  <c:v>7.5736125988629999E-2</c:v>
                </c:pt>
                <c:pt idx="1499">
                  <c:v>7.5770272831650054E-2</c:v>
                </c:pt>
                <c:pt idx="1500">
                  <c:v>7.5861095098120002E-2</c:v>
                </c:pt>
                <c:pt idx="1501">
                  <c:v>7.5885721681870022E-2</c:v>
                </c:pt>
                <c:pt idx="1502">
                  <c:v>7.5946807251739967E-2</c:v>
                </c:pt>
                <c:pt idx="1503">
                  <c:v>7.5976779929940008E-2</c:v>
                </c:pt>
                <c:pt idx="1504">
                  <c:v>7.6020141000449959E-2</c:v>
                </c:pt>
                <c:pt idx="1505">
                  <c:v>7.6102527034410006E-2</c:v>
                </c:pt>
                <c:pt idx="1506">
                  <c:v>7.6155644345780038E-2</c:v>
                </c:pt>
                <c:pt idx="1507">
                  <c:v>7.6190875215569998E-2</c:v>
                </c:pt>
                <c:pt idx="1508">
                  <c:v>7.6260192313430064E-2</c:v>
                </c:pt>
                <c:pt idx="1509">
                  <c:v>7.631066017284005E-2</c:v>
                </c:pt>
                <c:pt idx="1510">
                  <c:v>7.6367571577879989E-2</c:v>
                </c:pt>
                <c:pt idx="1511">
                  <c:v>7.6423398956160016E-2</c:v>
                </c:pt>
                <c:pt idx="1512">
                  <c:v>7.6473806200620054E-2</c:v>
                </c:pt>
                <c:pt idx="1513">
                  <c:v>7.6505242976740107E-2</c:v>
                </c:pt>
                <c:pt idx="1514">
                  <c:v>7.6592507131129972E-2</c:v>
                </c:pt>
                <c:pt idx="1515">
                  <c:v>7.6640746322069964E-2</c:v>
                </c:pt>
                <c:pt idx="1516">
                  <c:v>7.6690069539770089E-2</c:v>
                </c:pt>
                <c:pt idx="1517">
                  <c:v>7.6725716447799908E-2</c:v>
                </c:pt>
                <c:pt idx="1518">
                  <c:v>7.6793750469740019E-2</c:v>
                </c:pt>
                <c:pt idx="1519">
                  <c:v>7.6820152751299942E-2</c:v>
                </c:pt>
                <c:pt idx="1520">
                  <c:v>7.6859641687839986E-2</c:v>
                </c:pt>
                <c:pt idx="1521">
                  <c:v>7.6894950597919953E-2</c:v>
                </c:pt>
                <c:pt idx="1522">
                  <c:v>7.6951319989579936E-2</c:v>
                </c:pt>
                <c:pt idx="1523">
                  <c:v>7.7007147367859963E-2</c:v>
                </c:pt>
                <c:pt idx="1524">
                  <c:v>7.703912615734998E-2</c:v>
                </c:pt>
                <c:pt idx="1525">
                  <c:v>7.7079777160949936E-2</c:v>
                </c:pt>
                <c:pt idx="1526">
                  <c:v>7.7140482659660004E-2</c:v>
                </c:pt>
                <c:pt idx="1527">
                  <c:v>7.7199562118229981E-2</c:v>
                </c:pt>
                <c:pt idx="1528">
                  <c:v>7.7251595402840101E-2</c:v>
                </c:pt>
                <c:pt idx="1529">
                  <c:v>7.7333981436799926E-2</c:v>
                </c:pt>
                <c:pt idx="1530">
                  <c:v>7.7379510560829923E-2</c:v>
                </c:pt>
                <c:pt idx="1531">
                  <c:v>7.7403901162989897E-2</c:v>
                </c:pt>
                <c:pt idx="1532">
                  <c:v>7.7496054428499939E-2</c:v>
                </c:pt>
                <c:pt idx="1533">
                  <c:v>7.7532482093789934E-2</c:v>
                </c:pt>
                <c:pt idx="1534">
                  <c:v>7.7606408826289996E-2</c:v>
                </c:pt>
                <c:pt idx="1535">
                  <c:v>7.7629979668540017E-2</c:v>
                </c:pt>
                <c:pt idx="1536">
                  <c:v>7.7710680736829962E-2</c:v>
                </c:pt>
                <c:pt idx="1537">
                  <c:v>7.7781684489780067E-2</c:v>
                </c:pt>
                <c:pt idx="1538">
                  <c:v>7.7823367715160074E-2</c:v>
                </c:pt>
                <c:pt idx="1539">
                  <c:v>7.787816287166005E-2</c:v>
                </c:pt>
                <c:pt idx="1540">
                  <c:v>7.7917187835119917E-2</c:v>
                </c:pt>
                <c:pt idx="1541">
                  <c:v>7.7958380852100051E-2</c:v>
                </c:pt>
                <c:pt idx="1542">
                  <c:v>7.8016755761769918E-2</c:v>
                </c:pt>
                <c:pt idx="1543">
                  <c:v>7.8065699501600028E-2</c:v>
                </c:pt>
                <c:pt idx="1544">
                  <c:v>7.8091174130529906E-2</c:v>
                </c:pt>
                <c:pt idx="1545">
                  <c:v>7.8125320973549961E-2</c:v>
                </c:pt>
                <c:pt idx="1546">
                  <c:v>7.8149711575709935E-2</c:v>
                </c:pt>
                <c:pt idx="1547">
                  <c:v>7.8204454927220057E-2</c:v>
                </c:pt>
                <c:pt idx="1548">
                  <c:v>7.8243479890679923E-2</c:v>
                </c:pt>
                <c:pt idx="1549">
                  <c:v>7.8321529817590108E-2</c:v>
                </c:pt>
                <c:pt idx="1550">
                  <c:v>7.8343210352850079E-2</c:v>
                </c:pt>
                <c:pt idx="1551">
                  <c:v>7.8415317276129937E-2</c:v>
                </c:pt>
                <c:pt idx="1552">
                  <c:v>7.8470041484079989E-2</c:v>
                </c:pt>
                <c:pt idx="1553">
                  <c:v>7.8493890072860006E-2</c:v>
                </c:pt>
                <c:pt idx="1554">
                  <c:v>7.8543755303940088E-2</c:v>
                </c:pt>
                <c:pt idx="1555">
                  <c:v>7.8603376775890021E-2</c:v>
                </c:pt>
                <c:pt idx="1556">
                  <c:v>7.8622889257609962E-2</c:v>
                </c:pt>
                <c:pt idx="1557">
                  <c:v>7.8716657572589943E-2</c:v>
                </c:pt>
                <c:pt idx="1558">
                  <c:v>7.8754056495899949E-2</c:v>
                </c:pt>
                <c:pt idx="1559">
                  <c:v>7.8818014074899967E-2</c:v>
                </c:pt>
                <c:pt idx="1560">
                  <c:v>7.8902026149000104E-2</c:v>
                </c:pt>
                <c:pt idx="1561">
                  <c:v>7.8951349366700008E-2</c:v>
                </c:pt>
                <c:pt idx="1562">
                  <c:v>7.9022266463979918E-2</c:v>
                </c:pt>
                <c:pt idx="1563">
                  <c:v>7.9080348551459956E-2</c:v>
                </c:pt>
                <c:pt idx="1564">
                  <c:v>7.9149184250890015E-2</c:v>
                </c:pt>
                <c:pt idx="1565">
                  <c:v>7.9221272030610024E-2</c:v>
                </c:pt>
                <c:pt idx="1566">
                  <c:v>7.9276557395500102E-2</c:v>
                </c:pt>
                <c:pt idx="1567">
                  <c:v>7.9324937506469961E-2</c:v>
                </c:pt>
                <c:pt idx="1568">
                  <c:v>7.9344851081549983E-2</c:v>
                </c:pt>
                <c:pt idx="1569">
                  <c:v>7.9437535369760059E-2</c:v>
                </c:pt>
                <c:pt idx="1570">
                  <c:v>7.94825224804101E-2</c:v>
                </c:pt>
                <c:pt idx="1571">
                  <c:v>7.9561114420710011E-2</c:v>
                </c:pt>
                <c:pt idx="1572">
                  <c:v>7.9645126494809926E-2</c:v>
                </c:pt>
                <c:pt idx="1573">
                  <c:v>7.9702579913230043E-2</c:v>
                </c:pt>
                <c:pt idx="1574">
                  <c:v>7.9733474675969918E-2</c:v>
                </c:pt>
                <c:pt idx="1575">
                  <c:v>7.9772499639430006E-2</c:v>
                </c:pt>
                <c:pt idx="1576">
                  <c:v>7.9847839499429973E-2</c:v>
                </c:pt>
                <c:pt idx="1577">
                  <c:v>7.9879388000219986E-2</c:v>
                </c:pt>
                <c:pt idx="1578">
                  <c:v>7.9904208891089956E-2</c:v>
                </c:pt>
                <c:pt idx="1579">
                  <c:v>7.9948111974980085E-2</c:v>
                </c:pt>
                <c:pt idx="1580">
                  <c:v>8.0028871968800042E-2</c:v>
                </c:pt>
                <c:pt idx="1581">
                  <c:v>8.0123724310529942E-2</c:v>
                </c:pt>
                <c:pt idx="1582">
                  <c:v>8.015949719370008E-2</c:v>
                </c:pt>
                <c:pt idx="1583">
                  <c:v>8.0175215581760106E-2</c:v>
                </c:pt>
                <c:pt idx="1584">
                  <c:v>8.0219118665650013E-2</c:v>
                </c:pt>
                <c:pt idx="1585">
                  <c:v>8.0291748458739987E-2</c:v>
                </c:pt>
                <c:pt idx="1586">
                  <c:v>8.0331315435580031E-2</c:v>
                </c:pt>
                <c:pt idx="1587">
                  <c:v>8.0410449389259897E-2</c:v>
                </c:pt>
                <c:pt idx="1588">
                  <c:v>8.0474406968249923E-2</c:v>
                </c:pt>
                <c:pt idx="1589">
                  <c:v>8.0518310052140052E-2</c:v>
                </c:pt>
                <c:pt idx="1590">
                  <c:v>8.0541074614159935E-2</c:v>
                </c:pt>
                <c:pt idx="1591">
                  <c:v>8.0620750581209988E-2</c:v>
                </c:pt>
                <c:pt idx="1592">
                  <c:v>8.068416614683005E-2</c:v>
                </c:pt>
                <c:pt idx="1593">
                  <c:v>8.0731863324390085E-2</c:v>
                </c:pt>
                <c:pt idx="1594">
                  <c:v>8.0778476475179994E-2</c:v>
                </c:pt>
                <c:pt idx="1595">
                  <c:v>8.0838639960510106E-2</c:v>
                </c:pt>
                <c:pt idx="1596">
                  <c:v>8.0865740629580074E-2</c:v>
                </c:pt>
                <c:pt idx="1597">
                  <c:v>8.0950789920529953E-2</c:v>
                </c:pt>
                <c:pt idx="1598">
                  <c:v>8.1068995647580078E-2</c:v>
                </c:pt>
                <c:pt idx="1599">
                  <c:v>8.1097571983610006E-2</c:v>
                </c:pt>
                <c:pt idx="1600">
                  <c:v>8.1183360471039911E-2</c:v>
                </c:pt>
                <c:pt idx="1601">
                  <c:v>8.1232683688740037E-2</c:v>
                </c:pt>
                <c:pt idx="1602">
                  <c:v>8.1307481535370041E-2</c:v>
                </c:pt>
                <c:pt idx="1603">
                  <c:v>8.1361682873499985E-2</c:v>
                </c:pt>
                <c:pt idx="1604">
                  <c:v>8.1402385829939972E-2</c:v>
                </c:pt>
                <c:pt idx="1605">
                  <c:v>8.1438648773650035E-2</c:v>
                </c:pt>
                <c:pt idx="1606">
                  <c:v>8.1485803937819901E-2</c:v>
                </c:pt>
                <c:pt idx="1607">
                  <c:v>8.157144205207989E-2</c:v>
                </c:pt>
                <c:pt idx="1608">
                  <c:v>8.1616971176110109E-2</c:v>
                </c:pt>
                <c:pt idx="1609">
                  <c:v>8.1653093879290095E-2</c:v>
                </c:pt>
                <c:pt idx="1610">
                  <c:v>8.1680414628259923E-2</c:v>
                </c:pt>
                <c:pt idx="1611">
                  <c:v>8.1751390494680054E-2</c:v>
                </c:pt>
                <c:pt idx="1612">
                  <c:v>8.1796919618710051E-2</c:v>
                </c:pt>
                <c:pt idx="1613">
                  <c:v>8.1887730899840028E-2</c:v>
                </c:pt>
                <c:pt idx="1614">
                  <c:v>8.1941637191530026E-2</c:v>
                </c:pt>
                <c:pt idx="1615">
                  <c:v>8.1974700007789947E-2</c:v>
                </c:pt>
                <c:pt idx="1616">
                  <c:v>8.2045703760740052E-2</c:v>
                </c:pt>
                <c:pt idx="1617">
                  <c:v>8.2104241205930073E-2</c:v>
                </c:pt>
                <c:pt idx="1618">
                  <c:v>8.2156274490539971E-2</c:v>
                </c:pt>
                <c:pt idx="1619">
                  <c:v>8.2187711266650032E-2</c:v>
                </c:pt>
                <c:pt idx="1620">
                  <c:v>8.2265219180180038E-2</c:v>
                </c:pt>
                <c:pt idx="1621">
                  <c:v>8.2321046558460065E-2</c:v>
                </c:pt>
                <c:pt idx="1622">
                  <c:v>8.2355397838050015E-2</c:v>
                </c:pt>
                <c:pt idx="1623">
                  <c:v>8.2402890579039934E-2</c:v>
                </c:pt>
                <c:pt idx="1624">
                  <c:v>8.2454381850270098E-2</c:v>
                </c:pt>
                <c:pt idx="1625">
                  <c:v>8.2517255402499989E-2</c:v>
                </c:pt>
                <c:pt idx="1626">
                  <c:v>8.2562242513160022E-2</c:v>
                </c:pt>
                <c:pt idx="1627">
                  <c:v>8.261102371747997E-2</c:v>
                </c:pt>
                <c:pt idx="1628">
                  <c:v>8.2651132707689978E-2</c:v>
                </c:pt>
                <c:pt idx="1629">
                  <c:v>8.272972464799011E-2</c:v>
                </c:pt>
                <c:pt idx="1630">
                  <c:v>8.2758451357199947E-2</c:v>
                </c:pt>
                <c:pt idx="1631">
                  <c:v>8.2836501284109909E-2</c:v>
                </c:pt>
                <c:pt idx="1632">
                  <c:v>8.2906098425090002E-2</c:v>
                </c:pt>
                <c:pt idx="1633">
                  <c:v>8.2953034161100003E-2</c:v>
                </c:pt>
                <c:pt idx="1634">
                  <c:v>8.3019701807000024E-2</c:v>
                </c:pt>
                <c:pt idx="1635">
                  <c:v>8.307055861984991E-2</c:v>
                </c:pt>
                <c:pt idx="1636">
                  <c:v>8.3169839513629995E-2</c:v>
                </c:pt>
                <c:pt idx="1637">
                  <c:v>8.3194772129169925E-2</c:v>
                </c:pt>
                <c:pt idx="1638">
                  <c:v>8.3250057494069996E-2</c:v>
                </c:pt>
                <c:pt idx="1639">
                  <c:v>8.3301445733680035E-2</c:v>
                </c:pt>
                <c:pt idx="1640">
                  <c:v>8.3343283795660028E-2</c:v>
                </c:pt>
                <c:pt idx="1641">
                  <c:v>8.3402905267609961E-2</c:v>
                </c:pt>
                <c:pt idx="1642">
                  <c:v>8.3436978076599999E-2</c:v>
                </c:pt>
                <c:pt idx="1643">
                  <c:v>8.3512933984019933E-2</c:v>
                </c:pt>
                <c:pt idx="1644">
                  <c:v>8.3580685656680087E-2</c:v>
                </c:pt>
                <c:pt idx="1645">
                  <c:v>8.3618626593380041E-2</c:v>
                </c:pt>
                <c:pt idx="1646">
                  <c:v>8.3665781757549906E-2</c:v>
                </c:pt>
                <c:pt idx="1647">
                  <c:v>8.3722151149209889E-2</c:v>
                </c:pt>
                <c:pt idx="1648">
                  <c:v>8.3745457724609951E-2</c:v>
                </c:pt>
                <c:pt idx="1649">
                  <c:v>8.3859822548070007E-2</c:v>
                </c:pt>
                <c:pt idx="1650">
                  <c:v>8.3937330461600013E-2</c:v>
                </c:pt>
                <c:pt idx="1651">
                  <c:v>8.4012128308230016E-2</c:v>
                </c:pt>
                <c:pt idx="1652">
                  <c:v>8.4091804275280069E-2</c:v>
                </c:pt>
                <c:pt idx="1653">
                  <c:v>8.4157387894419955E-2</c:v>
                </c:pt>
                <c:pt idx="1654">
                  <c:v>8.4196066337139941E-2</c:v>
                </c:pt>
                <c:pt idx="1655">
                  <c:v>8.4233565404350008E-2</c:v>
                </c:pt>
                <c:pt idx="1656">
                  <c:v>8.4289639159470076E-2</c:v>
                </c:pt>
                <c:pt idx="1657">
                  <c:v>8.4333741483890057E-2</c:v>
                </c:pt>
                <c:pt idx="1658">
                  <c:v>8.4406596814480039E-2</c:v>
                </c:pt>
                <c:pt idx="1659">
                  <c:v>8.4438692839339913E-2</c:v>
                </c:pt>
                <c:pt idx="1660">
                  <c:v>8.4492308968100005E-2</c:v>
                </c:pt>
                <c:pt idx="1661">
                  <c:v>8.45595618233701E-2</c:v>
                </c:pt>
                <c:pt idx="1662">
                  <c:v>8.4651162084820042E-2</c:v>
                </c:pt>
                <c:pt idx="1663">
                  <c:v>8.4705905436329942E-2</c:v>
                </c:pt>
                <c:pt idx="1664">
                  <c:v>8.4807803952029914E-2</c:v>
                </c:pt>
                <c:pt idx="1665">
                  <c:v>8.483219455419011E-2</c:v>
                </c:pt>
                <c:pt idx="1666">
                  <c:v>8.489723615995004E-2</c:v>
                </c:pt>
                <c:pt idx="1667">
                  <c:v>8.496227776570997E-2</c:v>
                </c:pt>
                <c:pt idx="1668">
                  <c:v>8.5041953732760023E-2</c:v>
                </c:pt>
                <c:pt idx="1669">
                  <c:v>8.5090192923700014E-2</c:v>
                </c:pt>
                <c:pt idx="1670">
                  <c:v>8.516282271679998E-2</c:v>
                </c:pt>
                <c:pt idx="1671">
                  <c:v>8.5239246603570074E-2</c:v>
                </c:pt>
                <c:pt idx="1672">
                  <c:v>8.5326395363060081E-2</c:v>
                </c:pt>
                <c:pt idx="1673">
                  <c:v>8.5367161761559895E-2</c:v>
                </c:pt>
                <c:pt idx="1674">
                  <c:v>8.544683772861994E-2</c:v>
                </c:pt>
                <c:pt idx="1675">
                  <c:v>8.5482820043419894E-2</c:v>
                </c:pt>
                <c:pt idx="1676">
                  <c:v>8.5522719602010078E-2</c:v>
                </c:pt>
                <c:pt idx="1677">
                  <c:v>8.5595349395100051E-2</c:v>
                </c:pt>
                <c:pt idx="1678">
                  <c:v>8.5690136314999998E-2</c:v>
                </c:pt>
                <c:pt idx="1679">
                  <c:v>8.572922670029004E-2</c:v>
                </c:pt>
                <c:pt idx="1680">
                  <c:v>8.5805650587059912E-2</c:v>
                </c:pt>
                <c:pt idx="1681">
                  <c:v>8.5840339443469915E-2</c:v>
                </c:pt>
                <c:pt idx="1682">
                  <c:v>8.5897792861890032E-2</c:v>
                </c:pt>
                <c:pt idx="1683">
                  <c:v>8.5925977557719913E-2</c:v>
                </c:pt>
                <c:pt idx="1684">
                  <c:v>8.5976736328680081E-2</c:v>
                </c:pt>
                <c:pt idx="1685">
                  <c:v>8.6044136474850097E-2</c:v>
                </c:pt>
                <c:pt idx="1686">
                  <c:v>8.6107010027089981E-2</c:v>
                </c:pt>
                <c:pt idx="1687">
                  <c:v>8.6219206797019998E-2</c:v>
                </c:pt>
                <c:pt idx="1688">
                  <c:v>8.6259315787239998E-2</c:v>
                </c:pt>
                <c:pt idx="1689">
                  <c:v>8.6347121955020034E-2</c:v>
                </c:pt>
                <c:pt idx="1690">
                  <c:v>8.6405297096810108E-2</c:v>
                </c:pt>
                <c:pt idx="1691">
                  <c:v>8.6462028791860046E-2</c:v>
                </c:pt>
                <c:pt idx="1692">
                  <c:v>8.6497973362910097E-2</c:v>
                </c:pt>
                <c:pt idx="1693">
                  <c:v>8.6620838712589965E-2</c:v>
                </c:pt>
                <c:pt idx="1694">
                  <c:v>8.6684254278210027E-2</c:v>
                </c:pt>
                <c:pt idx="1695">
                  <c:v>8.6734661522670065E-2</c:v>
                </c:pt>
                <c:pt idx="1696">
                  <c:v>8.6761220178360077E-2</c:v>
                </c:pt>
                <c:pt idx="1697">
                  <c:v>8.6854446479950109E-2</c:v>
                </c:pt>
                <c:pt idx="1698">
                  <c:v>8.6886425269439904E-2</c:v>
                </c:pt>
                <c:pt idx="1699">
                  <c:v>8.6954926281920031E-2</c:v>
                </c:pt>
                <c:pt idx="1700">
                  <c:v>8.701434042743994E-2</c:v>
                </c:pt>
                <c:pt idx="1701">
                  <c:v>8.7088596260679996E-2</c:v>
                </c:pt>
                <c:pt idx="1702">
                  <c:v>8.7138461491760077E-2</c:v>
                </c:pt>
                <c:pt idx="1703">
                  <c:v>8.7192120816520058E-2</c:v>
                </c:pt>
                <c:pt idx="1704">
                  <c:v>8.7239275980689923E-2</c:v>
                </c:pt>
                <c:pt idx="1705">
                  <c:v>8.729510335896995E-2</c:v>
                </c:pt>
                <c:pt idx="1706">
                  <c:v>8.7371527245740044E-2</c:v>
                </c:pt>
                <c:pt idx="1707">
                  <c:v>8.7426812610639892E-2</c:v>
                </c:pt>
                <c:pt idx="1708">
                  <c:v>8.7518412872080065E-2</c:v>
                </c:pt>
                <c:pt idx="1709">
                  <c:v>8.757911837078991E-2</c:v>
                </c:pt>
                <c:pt idx="1710">
                  <c:v>8.7660962391370001E-2</c:v>
                </c:pt>
                <c:pt idx="1711">
                  <c:v>8.7723835943610107E-2</c:v>
                </c:pt>
                <c:pt idx="1712">
                  <c:v>8.7801885870520069E-2</c:v>
                </c:pt>
                <c:pt idx="1713">
                  <c:v>8.7899448279159964E-2</c:v>
                </c:pt>
                <c:pt idx="1714">
                  <c:v>8.7989422500460046E-2</c:v>
                </c:pt>
                <c:pt idx="1715">
                  <c:v>8.8053380079460064E-2</c:v>
                </c:pt>
                <c:pt idx="1716">
                  <c:v>8.8120611571220087E-2</c:v>
                </c:pt>
                <c:pt idx="1717">
                  <c:v>8.8174791076879977E-2</c:v>
                </c:pt>
                <c:pt idx="1718">
                  <c:v>8.8239832682639907E-2</c:v>
                </c:pt>
                <c:pt idx="1719">
                  <c:v>8.8275964849660049E-2</c:v>
                </c:pt>
                <c:pt idx="1720">
                  <c:v>8.8371319620569988E-2</c:v>
                </c:pt>
                <c:pt idx="1721">
                  <c:v>8.841490300481003E-2</c:v>
                </c:pt>
                <c:pt idx="1722">
                  <c:v>8.8464226222509934E-2</c:v>
                </c:pt>
                <c:pt idx="1723">
                  <c:v>8.8553116417050104E-2</c:v>
                </c:pt>
                <c:pt idx="1724">
                  <c:v>8.8602439634750008E-2</c:v>
                </c:pt>
                <c:pt idx="1725">
                  <c:v>8.8645258691880002E-2</c:v>
                </c:pt>
                <c:pt idx="1726">
                  <c:v>8.8703796137060031E-2</c:v>
                </c:pt>
                <c:pt idx="1727">
                  <c:v>8.8827375187999991E-2</c:v>
                </c:pt>
                <c:pt idx="1728">
                  <c:v>8.8910845248729942E-2</c:v>
                </c:pt>
                <c:pt idx="1729">
                  <c:v>8.898672712212008E-2</c:v>
                </c:pt>
                <c:pt idx="1730">
                  <c:v>8.9037676379960073E-2</c:v>
                </c:pt>
                <c:pt idx="1731">
                  <c:v>8.9102551431180066E-2</c:v>
                </c:pt>
                <c:pt idx="1732">
                  <c:v>8.9139032882270097E-2</c:v>
                </c:pt>
                <c:pt idx="1733">
                  <c:v>8.9194860260549902E-2</c:v>
                </c:pt>
                <c:pt idx="1734">
                  <c:v>8.923551126415008E-2</c:v>
                </c:pt>
                <c:pt idx="1735">
                  <c:v>8.9268574080410001E-2</c:v>
                </c:pt>
                <c:pt idx="1736">
                  <c:v>8.9384564944019917E-2</c:v>
                </c:pt>
                <c:pt idx="1737">
                  <c:v>8.9442018362440034E-2</c:v>
                </c:pt>
                <c:pt idx="1738">
                  <c:v>8.9498387754100017E-2</c:v>
                </c:pt>
                <c:pt idx="1739">
                  <c:v>8.9552047078850006E-2</c:v>
                </c:pt>
                <c:pt idx="1740">
                  <c:v>8.961979875151993E-2</c:v>
                </c:pt>
                <c:pt idx="1741">
                  <c:v>8.9677794183320003E-2</c:v>
                </c:pt>
                <c:pt idx="1742">
                  <c:v>8.9780234712389939E-2</c:v>
                </c:pt>
                <c:pt idx="1743">
                  <c:v>8.9838230144190012E-2</c:v>
                </c:pt>
                <c:pt idx="1744">
                  <c:v>8.990381376333989E-2</c:v>
                </c:pt>
                <c:pt idx="1745">
                  <c:v>9.0017094560030042E-2</c:v>
                </c:pt>
                <c:pt idx="1746">
                  <c:v>9.0119311853549933E-2</c:v>
                </c:pt>
                <c:pt idx="1747">
                  <c:v>9.0167232266660013E-2</c:v>
                </c:pt>
                <c:pt idx="1748">
                  <c:v>9.0256664474579917E-2</c:v>
                </c:pt>
                <c:pt idx="1749">
                  <c:v>9.0321164066959891E-2</c:v>
                </c:pt>
                <c:pt idx="1750">
                  <c:v>9.0418726475600009E-2</c:v>
                </c:pt>
                <c:pt idx="1751">
                  <c:v>9.048198140357E-2</c:v>
                </c:pt>
                <c:pt idx="1752">
                  <c:v>9.0554771834320036E-2</c:v>
                </c:pt>
                <c:pt idx="1753">
                  <c:v>9.0616561359790015E-2</c:v>
                </c:pt>
                <c:pt idx="1754">
                  <c:v>9.0664800550730007E-2</c:v>
                </c:pt>
                <c:pt idx="1755">
                  <c:v>9.072279598253008E-2</c:v>
                </c:pt>
                <c:pt idx="1756">
                  <c:v>9.0812228190449984E-2</c:v>
                </c:pt>
                <c:pt idx="1757">
                  <c:v>9.0858299327869929E-2</c:v>
                </c:pt>
                <c:pt idx="1758">
                  <c:v>9.0952326846579945E-2</c:v>
                </c:pt>
                <c:pt idx="1759">
                  <c:v>9.0996254325319992E-2</c:v>
                </c:pt>
                <c:pt idx="1760">
                  <c:v>9.1044209917660046E-2</c:v>
                </c:pt>
                <c:pt idx="1761">
                  <c:v>9.1134726152350076E-2</c:v>
                </c:pt>
                <c:pt idx="1762">
                  <c:v>9.1181606857529962E-2</c:v>
                </c:pt>
                <c:pt idx="1763">
                  <c:v>9.1270771511059889E-2</c:v>
                </c:pt>
                <c:pt idx="1764">
                  <c:v>9.1334729090059907E-2</c:v>
                </c:pt>
                <c:pt idx="1765">
                  <c:v>9.1410068950060097E-2</c:v>
                </c:pt>
                <c:pt idx="1766">
                  <c:v>9.1497875117839911E-2</c:v>
                </c:pt>
                <c:pt idx="1767">
                  <c:v>9.1526059813670013E-2</c:v>
                </c:pt>
                <c:pt idx="1768">
                  <c:v>9.1610613901160098E-2</c:v>
                </c:pt>
                <c:pt idx="1769">
                  <c:v>9.1726604764760022E-2</c:v>
                </c:pt>
                <c:pt idx="1770">
                  <c:v>9.1758021090649899E-2</c:v>
                </c:pt>
                <c:pt idx="1771">
                  <c:v>9.1816036972679926E-2</c:v>
                </c:pt>
                <c:pt idx="1772">
                  <c:v>9.1884872672109985E-2</c:v>
                </c:pt>
                <c:pt idx="1773">
                  <c:v>9.1958373249749981E-2</c:v>
                </c:pt>
                <c:pt idx="1774">
                  <c:v>9.2000321522339945E-2</c:v>
                </c:pt>
                <c:pt idx="1775">
                  <c:v>9.2042598566079992E-2</c:v>
                </c:pt>
                <c:pt idx="1776">
                  <c:v>9.2120648492989954E-2</c:v>
                </c:pt>
                <c:pt idx="1777">
                  <c:v>9.2158189707890026E-2</c:v>
                </c:pt>
                <c:pt idx="1778">
                  <c:v>9.2223089022070104E-2</c:v>
                </c:pt>
                <c:pt idx="1779">
                  <c:v>9.231461438825006E-2</c:v>
                </c:pt>
                <c:pt idx="1780">
                  <c:v>9.2381041307310063E-2</c:v>
                </c:pt>
                <c:pt idx="1781">
                  <c:v>9.2436642294309923E-2</c:v>
                </c:pt>
                <c:pt idx="1782">
                  <c:v>9.245723880279999E-2</c:v>
                </c:pt>
                <c:pt idx="1783">
                  <c:v>9.2563473425540055E-2</c:v>
                </c:pt>
                <c:pt idx="1784">
                  <c:v>9.2645317446129916E-2</c:v>
                </c:pt>
                <c:pt idx="1785">
                  <c:v>9.2694098650450085E-2</c:v>
                </c:pt>
                <c:pt idx="1786">
                  <c:v>9.2755346162540109E-2</c:v>
                </c:pt>
                <c:pt idx="1787">
                  <c:v>9.2829059982399986E-2</c:v>
                </c:pt>
                <c:pt idx="1788">
                  <c:v>9.2858870718369957E-2</c:v>
                </c:pt>
                <c:pt idx="1789">
                  <c:v>9.2926622391040103E-2</c:v>
                </c:pt>
                <c:pt idx="1790">
                  <c:v>9.3011176478529967E-2</c:v>
                </c:pt>
                <c:pt idx="1791">
                  <c:v>9.3052911508890057E-2</c:v>
                </c:pt>
                <c:pt idx="1792">
                  <c:v>9.3106570833640045E-2</c:v>
                </c:pt>
                <c:pt idx="1793">
                  <c:v>9.3168360359110025E-2</c:v>
                </c:pt>
                <c:pt idx="1794">
                  <c:v>9.3222561697249962E-2</c:v>
                </c:pt>
                <c:pt idx="1795">
                  <c:v>9.3278340415569927E-2</c:v>
                </c:pt>
                <c:pt idx="1796">
                  <c:v>9.3341262627760102E-2</c:v>
                </c:pt>
                <c:pt idx="1797">
                  <c:v>9.3419312554670064E-2</c:v>
                </c:pt>
                <c:pt idx="1798">
                  <c:v>9.3437741009640085E-2</c:v>
                </c:pt>
                <c:pt idx="1799">
                  <c:v>9.3535476876440038E-2</c:v>
                </c:pt>
                <c:pt idx="1800">
                  <c:v>9.3607933211379946E-2</c:v>
                </c:pt>
                <c:pt idx="1801">
                  <c:v>9.3685441124909952E-2</c:v>
                </c:pt>
                <c:pt idx="1802">
                  <c:v>9.3769453199010089E-2</c:v>
                </c:pt>
                <c:pt idx="1803">
                  <c:v>9.383124272449006E-2</c:v>
                </c:pt>
                <c:pt idx="1804">
                  <c:v>9.3888696142909955E-2</c:v>
                </c:pt>
                <c:pt idx="1805">
                  <c:v>9.3911460704920069E-2</c:v>
                </c:pt>
                <c:pt idx="1806">
                  <c:v>9.3976502310679999E-2</c:v>
                </c:pt>
                <c:pt idx="1807">
                  <c:v>9.4048590090400008E-2</c:v>
                </c:pt>
                <c:pt idx="1808">
                  <c:v>9.4101712791319958E-2</c:v>
                </c:pt>
                <c:pt idx="1809">
                  <c:v>9.4164580954009924E-2</c:v>
                </c:pt>
                <c:pt idx="1810">
                  <c:v>9.427569369718003E-2</c:v>
                </c:pt>
                <c:pt idx="1811">
                  <c:v>9.4353201610710036E-2</c:v>
                </c:pt>
                <c:pt idx="1812">
                  <c:v>9.4385722413590001E-2</c:v>
                </c:pt>
                <c:pt idx="1813">
                  <c:v>9.4429625497479908E-2</c:v>
                </c:pt>
                <c:pt idx="1814">
                  <c:v>9.4499202903759905E-2</c:v>
                </c:pt>
                <c:pt idx="1815">
                  <c:v>9.4590603471740087E-2</c:v>
                </c:pt>
                <c:pt idx="1816">
                  <c:v>9.4654019037349935E-2</c:v>
                </c:pt>
                <c:pt idx="1817">
                  <c:v>9.4742909231890104E-2</c:v>
                </c:pt>
                <c:pt idx="1818">
                  <c:v>9.4817707078520108E-2</c:v>
                </c:pt>
                <c:pt idx="1819">
                  <c:v>9.4883290697659994E-2</c:v>
                </c:pt>
                <c:pt idx="1820">
                  <c:v>9.4930445861830082E-2</c:v>
                </c:pt>
                <c:pt idx="1821">
                  <c:v>9.4973806932340032E-2</c:v>
                </c:pt>
                <c:pt idx="1822">
                  <c:v>9.5053482899400077E-2</c:v>
                </c:pt>
                <c:pt idx="1823">
                  <c:v>9.5130448799549905E-2</c:v>
                </c:pt>
                <c:pt idx="1824">
                  <c:v>9.5219338994080083E-2</c:v>
                </c:pt>
                <c:pt idx="1825">
                  <c:v>9.527679241250997E-2</c:v>
                </c:pt>
                <c:pt idx="1826">
                  <c:v>9.5305519121720028E-2</c:v>
                </c:pt>
                <c:pt idx="1827">
                  <c:v>9.5382573787049951E-2</c:v>
                </c:pt>
                <c:pt idx="1828">
                  <c:v>9.5429640186039943E-2</c:v>
                </c:pt>
                <c:pt idx="1829">
                  <c:v>9.5509858166479944E-2</c:v>
                </c:pt>
                <c:pt idx="1830">
                  <c:v>9.556080742432993E-2</c:v>
                </c:pt>
                <c:pt idx="1831">
                  <c:v>9.5639941378000026E-2</c:v>
                </c:pt>
                <c:pt idx="1832">
                  <c:v>9.5712571171099992E-2</c:v>
                </c:pt>
                <c:pt idx="1833">
                  <c:v>9.5738587813400056E-2</c:v>
                </c:pt>
                <c:pt idx="1834">
                  <c:v>9.5791705124770088E-2</c:v>
                </c:pt>
                <c:pt idx="1835">
                  <c:v>9.5888811194390078E-2</c:v>
                </c:pt>
                <c:pt idx="1836">
                  <c:v>9.597002752722994E-2</c:v>
                </c:pt>
                <c:pt idx="1837">
                  <c:v>9.6026486341149964E-2</c:v>
                </c:pt>
                <c:pt idx="1838">
                  <c:v>9.6059459735150066E-2</c:v>
                </c:pt>
                <c:pt idx="1839">
                  <c:v>9.6129921474729985E-2</c:v>
                </c:pt>
                <c:pt idx="1840">
                  <c:v>9.6218811669269932E-2</c:v>
                </c:pt>
                <c:pt idx="1841">
                  <c:v>9.6254159249220095E-2</c:v>
                </c:pt>
                <c:pt idx="1842">
                  <c:v>9.6339138639919941E-2</c:v>
                </c:pt>
                <c:pt idx="1843">
                  <c:v>9.641122641963995E-2</c:v>
                </c:pt>
                <c:pt idx="1844">
                  <c:v>9.6458923597199986E-2</c:v>
                </c:pt>
                <c:pt idx="1845">
                  <c:v>9.6515835002239925E-2</c:v>
                </c:pt>
                <c:pt idx="1846">
                  <c:v>9.6596594996060103E-2</c:v>
                </c:pt>
                <c:pt idx="1847">
                  <c:v>9.6663970483729988E-2</c:v>
                </c:pt>
                <c:pt idx="1848">
                  <c:v>9.6721290486470046E-2</c:v>
                </c:pt>
                <c:pt idx="1849">
                  <c:v>9.6809681144899962E-2</c:v>
                </c:pt>
                <c:pt idx="1850">
                  <c:v>9.6877357927589891E-2</c:v>
                </c:pt>
                <c:pt idx="1851">
                  <c:v>9.6893618329030096E-2</c:v>
                </c:pt>
                <c:pt idx="1852">
                  <c:v>9.6966248122130061E-2</c:v>
                </c:pt>
                <c:pt idx="1853">
                  <c:v>9.7016655366590099E-2</c:v>
                </c:pt>
                <c:pt idx="1854">
                  <c:v>9.7040503955369894E-2</c:v>
                </c:pt>
                <c:pt idx="1855">
                  <c:v>9.7116927842139988E-2</c:v>
                </c:pt>
                <c:pt idx="1856">
                  <c:v>9.7232918705739912E-2</c:v>
                </c:pt>
                <c:pt idx="1857">
                  <c:v>9.730717453898996E-2</c:v>
                </c:pt>
                <c:pt idx="1858">
                  <c:v>9.737059010460003E-2</c:v>
                </c:pt>
                <c:pt idx="1859">
                  <c:v>9.7412867148350069E-2</c:v>
                </c:pt>
                <c:pt idx="1860">
                  <c:v>9.7514223650660092E-2</c:v>
                </c:pt>
                <c:pt idx="1861">
                  <c:v>9.7580891296559891E-2</c:v>
                </c:pt>
                <c:pt idx="1862">
                  <c:v>9.7604125668800057E-2</c:v>
                </c:pt>
                <c:pt idx="1863">
                  <c:v>9.7689837822430015E-2</c:v>
                </c:pt>
                <c:pt idx="1864">
                  <c:v>9.7738617190529897E-2</c:v>
                </c:pt>
                <c:pt idx="1865">
                  <c:v>9.7783062287799982E-2</c:v>
                </c:pt>
                <c:pt idx="1866">
                  <c:v>9.7850012409510079E-2</c:v>
                </c:pt>
                <c:pt idx="1867">
                  <c:v>9.7906796711290101E-2</c:v>
                </c:pt>
                <c:pt idx="1868">
                  <c:v>9.7980355158600041E-2</c:v>
                </c:pt>
                <c:pt idx="1869">
                  <c:v>9.8037808577029928E-2</c:v>
                </c:pt>
                <c:pt idx="1870">
                  <c:v>9.8093635955299963E-2</c:v>
                </c:pt>
                <c:pt idx="1871">
                  <c:v>9.8142959173000088E-2</c:v>
                </c:pt>
                <c:pt idx="1872">
                  <c:v>9.8198786551279893E-2</c:v>
                </c:pt>
                <c:pt idx="1873">
                  <c:v>9.8231849367540036E-2</c:v>
                </c:pt>
                <c:pt idx="1874">
                  <c:v>9.8351092311439903E-2</c:v>
                </c:pt>
                <c:pt idx="1875">
                  <c:v>9.8395537408709988E-2</c:v>
                </c:pt>
                <c:pt idx="1876">
                  <c:v>9.8525078606849892E-2</c:v>
                </c:pt>
                <c:pt idx="1877">
                  <c:v>9.8585784105559959E-2</c:v>
                </c:pt>
                <c:pt idx="1878">
                  <c:v>9.8649813943020082E-2</c:v>
                </c:pt>
                <c:pt idx="1879">
                  <c:v>9.8711531210019965E-2</c:v>
                </c:pt>
                <c:pt idx="1880">
                  <c:v>9.8789581136939919E-2</c:v>
                </c:pt>
                <c:pt idx="1881">
                  <c:v>9.8843782475070086E-2</c:v>
                </c:pt>
                <c:pt idx="1882">
                  <c:v>9.8927794549179993E-2</c:v>
                </c:pt>
                <c:pt idx="1883">
                  <c:v>9.8981453873929981E-2</c:v>
                </c:pt>
                <c:pt idx="1884">
                  <c:v>9.9045696952569928E-2</c:v>
                </c:pt>
                <c:pt idx="1885">
                  <c:v>9.906817601493989E-2</c:v>
                </c:pt>
                <c:pt idx="1886">
                  <c:v>9.912980200332E-2</c:v>
                </c:pt>
                <c:pt idx="1887">
                  <c:v>9.9204763387040096E-2</c:v>
                </c:pt>
                <c:pt idx="1888">
                  <c:v>9.9245956404020008E-2</c:v>
                </c:pt>
                <c:pt idx="1889">
                  <c:v>9.9333762571800044E-2</c:v>
                </c:pt>
                <c:pt idx="1890">
                  <c:v>9.9380917735969909E-2</c:v>
                </c:pt>
                <c:pt idx="1891">
                  <c:v>9.9462472299570059E-2</c:v>
                </c:pt>
                <c:pt idx="1892">
                  <c:v>9.9506122827059951E-2</c:v>
                </c:pt>
                <c:pt idx="1893">
                  <c:v>9.9542437723610044E-2</c:v>
                </c:pt>
                <c:pt idx="1894">
                  <c:v>9.9632411944909904E-2</c:v>
                </c:pt>
                <c:pt idx="1895">
                  <c:v>9.968336120275989E-2</c:v>
                </c:pt>
                <c:pt idx="1896">
                  <c:v>9.9720144461409976E-2</c:v>
                </c:pt>
                <c:pt idx="1897">
                  <c:v>9.9780381598020051E-2</c:v>
                </c:pt>
                <c:pt idx="1898">
                  <c:v>9.9813444414279973E-2</c:v>
                </c:pt>
                <c:pt idx="1899">
                  <c:v>9.9894204408099929E-2</c:v>
                </c:pt>
                <c:pt idx="1900">
                  <c:v>9.9934855411700108E-2</c:v>
                </c:pt>
                <c:pt idx="1901">
                  <c:v>9.9970086281480075E-2</c:v>
                </c:pt>
                <c:pt idx="1902">
                  <c:v>0.10007306882393996</c:v>
                </c:pt>
                <c:pt idx="1903">
                  <c:v>0.10010558962681992</c:v>
                </c:pt>
                <c:pt idx="1904">
                  <c:v>0.10015545485790001</c:v>
                </c:pt>
                <c:pt idx="1905">
                  <c:v>0.10024109297215</c:v>
                </c:pt>
                <c:pt idx="1906">
                  <c:v>0.10029908840395008</c:v>
                </c:pt>
                <c:pt idx="1907">
                  <c:v>0.10036358799633005</c:v>
                </c:pt>
                <c:pt idx="1908">
                  <c:v>0.10038923496063989</c:v>
                </c:pt>
                <c:pt idx="1909">
                  <c:v>0.10047144865921998</c:v>
                </c:pt>
                <c:pt idx="1910">
                  <c:v>0.10051566038722992</c:v>
                </c:pt>
                <c:pt idx="1911">
                  <c:v>0.10059936381721002</c:v>
                </c:pt>
                <c:pt idx="1912">
                  <c:v>0.1006519391152001</c:v>
                </c:pt>
                <c:pt idx="1913">
                  <c:v>0.1007077664934799</c:v>
                </c:pt>
                <c:pt idx="1914">
                  <c:v>0.1007424553498899</c:v>
                </c:pt>
                <c:pt idx="1915">
                  <c:v>0.10078243946539001</c:v>
                </c:pt>
                <c:pt idx="1916">
                  <c:v>0.10083513963808999</c:v>
                </c:pt>
                <c:pt idx="1917">
                  <c:v>0.1009164416452899</c:v>
                </c:pt>
                <c:pt idx="1918">
                  <c:v>0.10097768915738992</c:v>
                </c:pt>
                <c:pt idx="1919">
                  <c:v>0.1010210502278901</c:v>
                </c:pt>
                <c:pt idx="1920">
                  <c:v>0.10108554982027007</c:v>
                </c:pt>
                <c:pt idx="1921">
                  <c:v>0.10112620082387003</c:v>
                </c:pt>
                <c:pt idx="1922">
                  <c:v>0.10117931813524006</c:v>
                </c:pt>
                <c:pt idx="1923">
                  <c:v>0.10123677155365995</c:v>
                </c:pt>
                <c:pt idx="1924">
                  <c:v>0.10129476698547002</c:v>
                </c:pt>
                <c:pt idx="1925">
                  <c:v>0.10141834603640998</c:v>
                </c:pt>
                <c:pt idx="1926">
                  <c:v>0.10147363140131005</c:v>
                </c:pt>
                <c:pt idx="1927">
                  <c:v>0.10152458065915004</c:v>
                </c:pt>
                <c:pt idx="1928">
                  <c:v>0.10156956776980008</c:v>
                </c:pt>
                <c:pt idx="1929">
                  <c:v>0.10164544964319</c:v>
                </c:pt>
                <c:pt idx="1930">
                  <c:v>0.10171295203318009</c:v>
                </c:pt>
                <c:pt idx="1931">
                  <c:v>0.10176902869412996</c:v>
                </c:pt>
                <c:pt idx="1932">
                  <c:v>0.10181618385831004</c:v>
                </c:pt>
                <c:pt idx="1933">
                  <c:v>0.10186884101258009</c:v>
                </c:pt>
                <c:pt idx="1934">
                  <c:v>0.10194193096278004</c:v>
                </c:pt>
                <c:pt idx="1935">
                  <c:v>0.10197065767199009</c:v>
                </c:pt>
                <c:pt idx="1936">
                  <c:v>0.10205683779962005</c:v>
                </c:pt>
                <c:pt idx="1937">
                  <c:v>0.10209748880322</c:v>
                </c:pt>
                <c:pt idx="1938">
                  <c:v>0.10214030786035</c:v>
                </c:pt>
                <c:pt idx="1939">
                  <c:v>0.10218597598099</c:v>
                </c:pt>
                <c:pt idx="1940">
                  <c:v>0.10225358865704992</c:v>
                </c:pt>
                <c:pt idx="1941">
                  <c:v>0.10231700422265999</c:v>
                </c:pt>
                <c:pt idx="1942">
                  <c:v>0.10239234408266995</c:v>
                </c:pt>
                <c:pt idx="1943">
                  <c:v>0.10248231830397003</c:v>
                </c:pt>
                <c:pt idx="1944">
                  <c:v>0.10255494809707</c:v>
                </c:pt>
                <c:pt idx="1945">
                  <c:v>0.10258746889994996</c:v>
                </c:pt>
                <c:pt idx="1946">
                  <c:v>0.10264112822469995</c:v>
                </c:pt>
                <c:pt idx="1947">
                  <c:v>0.10270237573678997</c:v>
                </c:pt>
                <c:pt idx="1948">
                  <c:v>0.10281542460916993</c:v>
                </c:pt>
                <c:pt idx="1949">
                  <c:v>0.10284926136313</c:v>
                </c:pt>
                <c:pt idx="1950">
                  <c:v>0.10289641652731008</c:v>
                </c:pt>
                <c:pt idx="1951">
                  <c:v>0.10294667134441005</c:v>
                </c:pt>
                <c:pt idx="1952">
                  <c:v>0.10306823476919003</c:v>
                </c:pt>
                <c:pt idx="1953">
                  <c:v>0.10311593194675006</c:v>
                </c:pt>
                <c:pt idx="1954">
                  <c:v>0.10318585167294003</c:v>
                </c:pt>
                <c:pt idx="1955">
                  <c:v>0.10324130687249</c:v>
                </c:pt>
                <c:pt idx="1956">
                  <c:v>0.10326823770691007</c:v>
                </c:pt>
                <c:pt idx="1957">
                  <c:v>0.10332081300489993</c:v>
                </c:pt>
                <c:pt idx="1958">
                  <c:v>0.10341620736001</c:v>
                </c:pt>
                <c:pt idx="1959">
                  <c:v>0.10345685836360996</c:v>
                </c:pt>
                <c:pt idx="1960">
                  <c:v>0.1035484586250599</c:v>
                </c:pt>
                <c:pt idx="1961">
                  <c:v>0.10356754875722007</c:v>
                </c:pt>
                <c:pt idx="1962">
                  <c:v>0.10364005888650007</c:v>
                </c:pt>
                <c:pt idx="1963">
                  <c:v>0.10368613002392002</c:v>
                </c:pt>
                <c:pt idx="1964">
                  <c:v>0.10374861568175997</c:v>
                </c:pt>
                <c:pt idx="1965">
                  <c:v>0.10380320491428008</c:v>
                </c:pt>
                <c:pt idx="1966">
                  <c:v>0.10383193162348991</c:v>
                </c:pt>
                <c:pt idx="1967">
                  <c:v>0.10387529269400009</c:v>
                </c:pt>
                <c:pt idx="1968">
                  <c:v>0.10398532141041006</c:v>
                </c:pt>
                <c:pt idx="1969">
                  <c:v>0.10403681268164</c:v>
                </c:pt>
                <c:pt idx="1970">
                  <c:v>0.10409480811344007</c:v>
                </c:pt>
                <c:pt idx="1971">
                  <c:v>0.10414629938467002</c:v>
                </c:pt>
                <c:pt idx="1972">
                  <c:v>0.10418478233473993</c:v>
                </c:pt>
                <c:pt idx="1973">
                  <c:v>0.10422597535172007</c:v>
                </c:pt>
                <c:pt idx="1974">
                  <c:v>0.10426074579966005</c:v>
                </c:pt>
                <c:pt idx="1975">
                  <c:v>0.10428830689058</c:v>
                </c:pt>
                <c:pt idx="1976">
                  <c:v>0.10439306393682002</c:v>
                </c:pt>
                <c:pt idx="1977">
                  <c:v>0.10443356647677993</c:v>
                </c:pt>
                <c:pt idx="1978">
                  <c:v>0.10453383895232005</c:v>
                </c:pt>
                <c:pt idx="1979">
                  <c:v>0.1045864142503099</c:v>
                </c:pt>
                <c:pt idx="1980">
                  <c:v>0.1046265232405299</c:v>
                </c:pt>
                <c:pt idx="1981">
                  <c:v>0.10466880028427994</c:v>
                </c:pt>
                <c:pt idx="1982">
                  <c:v>0.10472408564917002</c:v>
                </c:pt>
                <c:pt idx="1983">
                  <c:v>0.10480180376942005</c:v>
                </c:pt>
                <c:pt idx="1984">
                  <c:v>0.1048780174494699</c:v>
                </c:pt>
                <c:pt idx="1985">
                  <c:v>0.10495715140314998</c:v>
                </c:pt>
                <c:pt idx="1986">
                  <c:v>0.10501135274127993</c:v>
                </c:pt>
                <c:pt idx="1987">
                  <c:v>0.10509102870833997</c:v>
                </c:pt>
                <c:pt idx="1988">
                  <c:v>0.10515161649639992</c:v>
                </c:pt>
                <c:pt idx="1989">
                  <c:v>0.10518697275977007</c:v>
                </c:pt>
                <c:pt idx="1990">
                  <c:v>0.10524054285578011</c:v>
                </c:pt>
                <c:pt idx="1991">
                  <c:v>0.10529265768618989</c:v>
                </c:pt>
                <c:pt idx="1992">
                  <c:v>0.10533981285036997</c:v>
                </c:pt>
                <c:pt idx="1993">
                  <c:v>0.10539672425540991</c:v>
                </c:pt>
                <c:pt idx="1994">
                  <c:v>0.10544929955339999</c:v>
                </c:pt>
                <c:pt idx="1995">
                  <c:v>0.10552178585986005</c:v>
                </c:pt>
                <c:pt idx="1996">
                  <c:v>0.10558534491211002</c:v>
                </c:pt>
                <c:pt idx="1997">
                  <c:v>0.10562111779527994</c:v>
                </c:pt>
                <c:pt idx="1998">
                  <c:v>0.10571976423067997</c:v>
                </c:pt>
                <c:pt idx="1999">
                  <c:v>0.10579022597026011</c:v>
                </c:pt>
                <c:pt idx="2000">
                  <c:v>0.10585418354924991</c:v>
                </c:pt>
                <c:pt idx="2001">
                  <c:v>0.10592302587902003</c:v>
                </c:pt>
                <c:pt idx="2002">
                  <c:v>0.10597505253329009</c:v>
                </c:pt>
                <c:pt idx="2003">
                  <c:v>0.10604551427287001</c:v>
                </c:pt>
                <c:pt idx="2004">
                  <c:v>0.10611922809272989</c:v>
                </c:pt>
                <c:pt idx="2005">
                  <c:v>0.10617993359143996</c:v>
                </c:pt>
                <c:pt idx="2006">
                  <c:v>0.10625798351834992</c:v>
                </c:pt>
                <c:pt idx="2007">
                  <c:v>0.10628616821418002</c:v>
                </c:pt>
                <c:pt idx="2008">
                  <c:v>0.10634676533849996</c:v>
                </c:pt>
                <c:pt idx="2009">
                  <c:v>0.10643305384052004</c:v>
                </c:pt>
                <c:pt idx="2010">
                  <c:v>0.10647966699130995</c:v>
                </c:pt>
                <c:pt idx="2011">
                  <c:v>0.10652357007520008</c:v>
                </c:pt>
                <c:pt idx="2012">
                  <c:v>0.10658644362743996</c:v>
                </c:pt>
                <c:pt idx="2013">
                  <c:v>0.10665148523319989</c:v>
                </c:pt>
                <c:pt idx="2014">
                  <c:v>0.10674687958830997</c:v>
                </c:pt>
                <c:pt idx="2015">
                  <c:v>0.10678102643134002</c:v>
                </c:pt>
                <c:pt idx="2016">
                  <c:v>0.10686070239839007</c:v>
                </c:pt>
                <c:pt idx="2017">
                  <c:v>0.10688780306746004</c:v>
                </c:pt>
                <c:pt idx="2018">
                  <c:v>0.10693978630138989</c:v>
                </c:pt>
                <c:pt idx="2019">
                  <c:v>0.1070086720515</c:v>
                </c:pt>
                <c:pt idx="2020">
                  <c:v>0.10705420117552999</c:v>
                </c:pt>
                <c:pt idx="2021">
                  <c:v>0.10711174630960008</c:v>
                </c:pt>
                <c:pt idx="2022">
                  <c:v>0.10714817397489007</c:v>
                </c:pt>
                <c:pt idx="2023">
                  <c:v>0.10722799341795008</c:v>
                </c:pt>
                <c:pt idx="2024">
                  <c:v>0.10726829646115998</c:v>
                </c:pt>
                <c:pt idx="2025">
                  <c:v>0.1073244195907801</c:v>
                </c:pt>
                <c:pt idx="2026">
                  <c:v>0.10736043873597989</c:v>
                </c:pt>
                <c:pt idx="2027">
                  <c:v>0.10742602235512999</c:v>
                </c:pt>
                <c:pt idx="2028">
                  <c:v>0.10749106396088992</c:v>
                </c:pt>
                <c:pt idx="2029">
                  <c:v>0.10755068543283008</c:v>
                </c:pt>
                <c:pt idx="2030">
                  <c:v>0.10760000865052999</c:v>
                </c:pt>
                <c:pt idx="2031">
                  <c:v>0.10763794958722994</c:v>
                </c:pt>
                <c:pt idx="2032">
                  <c:v>0.10769757105917011</c:v>
                </c:pt>
                <c:pt idx="2033">
                  <c:v>0.10776478071846007</c:v>
                </c:pt>
                <c:pt idx="2034">
                  <c:v>0.10781139386924998</c:v>
                </c:pt>
                <c:pt idx="2035">
                  <c:v>0.10788890178278998</c:v>
                </c:pt>
                <c:pt idx="2036">
                  <c:v>0.10792088057228</c:v>
                </c:pt>
                <c:pt idx="2037">
                  <c:v>0.10798158607099007</c:v>
                </c:pt>
                <c:pt idx="2038">
                  <c:v>0.10804975869082001</c:v>
                </c:pt>
                <c:pt idx="2039">
                  <c:v>0.10811004324237006</c:v>
                </c:pt>
                <c:pt idx="2040">
                  <c:v>0.10816600579918001</c:v>
                </c:pt>
                <c:pt idx="2041">
                  <c:v>0.10820760565100995</c:v>
                </c:pt>
                <c:pt idx="2042">
                  <c:v>0.10826451705604989</c:v>
                </c:pt>
                <c:pt idx="2043">
                  <c:v>0.10833768886253003</c:v>
                </c:pt>
                <c:pt idx="2044">
                  <c:v>0.10838647006684998</c:v>
                </c:pt>
                <c:pt idx="2045">
                  <c:v>0.10845422173951991</c:v>
                </c:pt>
                <c:pt idx="2046">
                  <c:v>0.1085024609304599</c:v>
                </c:pt>
                <c:pt idx="2047">
                  <c:v>0.10859297716513994</c:v>
                </c:pt>
                <c:pt idx="2048">
                  <c:v>0.10863146011521008</c:v>
                </c:pt>
                <c:pt idx="2049">
                  <c:v>0.1086872874934901</c:v>
                </c:pt>
                <c:pt idx="2050">
                  <c:v>0.10873715272456996</c:v>
                </c:pt>
                <c:pt idx="2051">
                  <c:v>0.10879081204932994</c:v>
                </c:pt>
                <c:pt idx="2052">
                  <c:v>0.10885422761494001</c:v>
                </c:pt>
                <c:pt idx="2053">
                  <c:v>0.10888384508578008</c:v>
                </c:pt>
                <c:pt idx="2054">
                  <c:v>0.1089272368635501</c:v>
                </c:pt>
                <c:pt idx="2055">
                  <c:v>0.10898214277294005</c:v>
                </c:pt>
                <c:pt idx="2056">
                  <c:v>0.10903797015121008</c:v>
                </c:pt>
                <c:pt idx="2057">
                  <c:v>0.10908187323509999</c:v>
                </c:pt>
                <c:pt idx="2058">
                  <c:v>0.10915992316201995</c:v>
                </c:pt>
                <c:pt idx="2059">
                  <c:v>0.1092059942994299</c:v>
                </c:pt>
                <c:pt idx="2060">
                  <c:v>0.10924664530303008</c:v>
                </c:pt>
                <c:pt idx="2061">
                  <c:v>0.10931006086863992</c:v>
                </c:pt>
                <c:pt idx="2062">
                  <c:v>0.10936101012648991</c:v>
                </c:pt>
                <c:pt idx="2063">
                  <c:v>0.10944285414707</c:v>
                </c:pt>
                <c:pt idx="2064">
                  <c:v>0.10946941280276001</c:v>
                </c:pt>
                <c:pt idx="2065">
                  <c:v>0.1095111478331201</c:v>
                </c:pt>
                <c:pt idx="2066">
                  <c:v>0.10957998353254994</c:v>
                </c:pt>
                <c:pt idx="2067">
                  <c:v>0.10962822272348993</c:v>
                </c:pt>
                <c:pt idx="2068">
                  <c:v>0.1097008525165899</c:v>
                </c:pt>
                <c:pt idx="2069">
                  <c:v>0.10980329304566006</c:v>
                </c:pt>
                <c:pt idx="2070">
                  <c:v>0.10989651934725009</c:v>
                </c:pt>
                <c:pt idx="2071">
                  <c:v>0.10995722484595993</c:v>
                </c:pt>
                <c:pt idx="2072">
                  <c:v>0.11003310671935007</c:v>
                </c:pt>
                <c:pt idx="2073">
                  <c:v>0.11006183342855991</c:v>
                </c:pt>
                <c:pt idx="2074">
                  <c:v>0.11012145490050007</c:v>
                </c:pt>
                <c:pt idx="2075">
                  <c:v>0.11017782429216005</c:v>
                </c:pt>
                <c:pt idx="2076">
                  <c:v>0.11022577599096994</c:v>
                </c:pt>
                <c:pt idx="2077">
                  <c:v>0.11028134884799989</c:v>
                </c:pt>
                <c:pt idx="2078">
                  <c:v>0.11034259636008992</c:v>
                </c:pt>
                <c:pt idx="2079">
                  <c:v>0.11038704145736</c:v>
                </c:pt>
                <c:pt idx="2080">
                  <c:v>0.11044341084901999</c:v>
                </c:pt>
                <c:pt idx="2081">
                  <c:v>0.11047538963851</c:v>
                </c:pt>
                <c:pt idx="2082">
                  <c:v>0.11056433899777995</c:v>
                </c:pt>
                <c:pt idx="2083">
                  <c:v>0.11060438882326995</c:v>
                </c:pt>
                <c:pt idx="2084">
                  <c:v>0.11065696412126003</c:v>
                </c:pt>
                <c:pt idx="2085">
                  <c:v>0.1107122494861601</c:v>
                </c:pt>
                <c:pt idx="2086">
                  <c:v>0.11073501404816999</c:v>
                </c:pt>
                <c:pt idx="2087">
                  <c:v>0.11079629751352993</c:v>
                </c:pt>
                <c:pt idx="2088">
                  <c:v>0.1108455820018599</c:v>
                </c:pt>
                <c:pt idx="2089">
                  <c:v>0.11090520624991007</c:v>
                </c:pt>
                <c:pt idx="2090">
                  <c:v>0.11094531524013007</c:v>
                </c:pt>
                <c:pt idx="2091">
                  <c:v>0.1110450457023</c:v>
                </c:pt>
                <c:pt idx="2092">
                  <c:v>0.11110737724114994</c:v>
                </c:pt>
                <c:pt idx="2093">
                  <c:v>0.11115670045885007</c:v>
                </c:pt>
                <c:pt idx="2094">
                  <c:v>0.11120656568993992</c:v>
                </c:pt>
                <c:pt idx="2095">
                  <c:v>0.11126998125554999</c:v>
                </c:pt>
                <c:pt idx="2096">
                  <c:v>0.11131930447324989</c:v>
                </c:pt>
                <c:pt idx="2097">
                  <c:v>0.11135724540995007</c:v>
                </c:pt>
                <c:pt idx="2098">
                  <c:v>0.11136645963742997</c:v>
                </c:pt>
                <c:pt idx="2099">
                  <c:v>0.11144663847914993</c:v>
                </c:pt>
                <c:pt idx="2100">
                  <c:v>0.11146967362043991</c:v>
                </c:pt>
                <c:pt idx="2101">
                  <c:v>0.11154749210679005</c:v>
                </c:pt>
                <c:pt idx="2102">
                  <c:v>0.11159031116392004</c:v>
                </c:pt>
                <c:pt idx="2103">
                  <c:v>0.11163909236823999</c:v>
                </c:pt>
                <c:pt idx="2104">
                  <c:v>0.11168733155917998</c:v>
                </c:pt>
                <c:pt idx="2105">
                  <c:v>0.11175454121845996</c:v>
                </c:pt>
                <c:pt idx="2106">
                  <c:v>0.11182933906508996</c:v>
                </c:pt>
                <c:pt idx="2107">
                  <c:v>0.11187215812220996</c:v>
                </c:pt>
                <c:pt idx="2108">
                  <c:v>0.11192039731314996</c:v>
                </c:pt>
                <c:pt idx="2109">
                  <c:v>0.11195996428999</c:v>
                </c:pt>
                <c:pt idx="2110">
                  <c:v>0.11200386737387991</c:v>
                </c:pt>
                <c:pt idx="2111">
                  <c:v>0.11208625340783995</c:v>
                </c:pt>
                <c:pt idx="2112">
                  <c:v>0.11214695890655002</c:v>
                </c:pt>
                <c:pt idx="2113">
                  <c:v>0.11219574011086997</c:v>
                </c:pt>
                <c:pt idx="2114">
                  <c:v>0.11224614735534</c:v>
                </c:pt>
                <c:pt idx="2115">
                  <c:v>0.11232365526887</c:v>
                </c:pt>
                <c:pt idx="2116">
                  <c:v>0.11238465086038008</c:v>
                </c:pt>
                <c:pt idx="2117">
                  <c:v>0.11242934787822989</c:v>
                </c:pt>
                <c:pt idx="2118">
                  <c:v>0.11248083914945006</c:v>
                </c:pt>
                <c:pt idx="2119">
                  <c:v>0.11252474223333997</c:v>
                </c:pt>
                <c:pt idx="2120">
                  <c:v>0.11255071815803008</c:v>
                </c:pt>
                <c:pt idx="2121">
                  <c:v>0.11259411994614998</c:v>
                </c:pt>
                <c:pt idx="2122">
                  <c:v>0.11265916155190991</c:v>
                </c:pt>
                <c:pt idx="2123">
                  <c:v>0.1126916823547901</c:v>
                </c:pt>
                <c:pt idx="2124">
                  <c:v>0.11273775349221005</c:v>
                </c:pt>
                <c:pt idx="2125">
                  <c:v>0.11278599268314005</c:v>
                </c:pt>
                <c:pt idx="2126">
                  <c:v>0.11285049227552002</c:v>
                </c:pt>
                <c:pt idx="2127">
                  <c:v>0.1129030675735101</c:v>
                </c:pt>
                <c:pt idx="2128">
                  <c:v>0.11297190327293993</c:v>
                </c:pt>
                <c:pt idx="2129">
                  <c:v>0.11299737790187003</c:v>
                </c:pt>
                <c:pt idx="2130">
                  <c:v>0.11305862541396006</c:v>
                </c:pt>
                <c:pt idx="2131">
                  <c:v>0.11308301601612003</c:v>
                </c:pt>
                <c:pt idx="2132">
                  <c:v>0.11314859963525992</c:v>
                </c:pt>
                <c:pt idx="2133">
                  <c:v>0.11318274647827997</c:v>
                </c:pt>
                <c:pt idx="2134">
                  <c:v>0.11319738083958009</c:v>
                </c:pt>
                <c:pt idx="2135">
                  <c:v>0.11323857385656</c:v>
                </c:pt>
                <c:pt idx="2136">
                  <c:v>0.11330469948908006</c:v>
                </c:pt>
                <c:pt idx="2137">
                  <c:v>0.11335564874693005</c:v>
                </c:pt>
                <c:pt idx="2138">
                  <c:v>0.11340226189771996</c:v>
                </c:pt>
                <c:pt idx="2139">
                  <c:v>0.11346350940980998</c:v>
                </c:pt>
                <c:pt idx="2140">
                  <c:v>0.11350524444018006</c:v>
                </c:pt>
                <c:pt idx="2141">
                  <c:v>0.11352622960647007</c:v>
                </c:pt>
                <c:pt idx="2142">
                  <c:v>0.11359319222648989</c:v>
                </c:pt>
                <c:pt idx="2143">
                  <c:v>0.1136412897988901</c:v>
                </c:pt>
                <c:pt idx="2144">
                  <c:v>0.11368194080249006</c:v>
                </c:pt>
                <c:pt idx="2145">
                  <c:v>0.11372801193990001</c:v>
                </c:pt>
                <c:pt idx="2146">
                  <c:v>0.11377679314421996</c:v>
                </c:pt>
                <c:pt idx="2147">
                  <c:v>0.11382461504127006</c:v>
                </c:pt>
                <c:pt idx="2148">
                  <c:v>0.11386961392192996</c:v>
                </c:pt>
                <c:pt idx="2149">
                  <c:v>0.1139247627973301</c:v>
                </c:pt>
                <c:pt idx="2150">
                  <c:v>0.11393614507834005</c:v>
                </c:pt>
                <c:pt idx="2151">
                  <c:v>0.11402937137993008</c:v>
                </c:pt>
                <c:pt idx="2152">
                  <c:v>0.11408953486524998</c:v>
                </c:pt>
                <c:pt idx="2153">
                  <c:v>0.11415078237734999</c:v>
                </c:pt>
                <c:pt idx="2154">
                  <c:v>0.11423100035778</c:v>
                </c:pt>
                <c:pt idx="2155">
                  <c:v>0.11428357565577008</c:v>
                </c:pt>
                <c:pt idx="2156">
                  <c:v>0.1143163885226901</c:v>
                </c:pt>
                <c:pt idx="2157">
                  <c:v>0.11435837350240008</c:v>
                </c:pt>
                <c:pt idx="2158">
                  <c:v>0.11439414638556</c:v>
                </c:pt>
                <c:pt idx="2159">
                  <c:v>0.11448303658009995</c:v>
                </c:pt>
                <c:pt idx="2160">
                  <c:v>0.11451989349003</c:v>
                </c:pt>
                <c:pt idx="2161">
                  <c:v>0.11457030073450003</c:v>
                </c:pt>
                <c:pt idx="2162">
                  <c:v>0.11461853992544002</c:v>
                </c:pt>
                <c:pt idx="2163">
                  <c:v>0.11467924542415009</c:v>
                </c:pt>
                <c:pt idx="2164">
                  <c:v>0.11470038394601989</c:v>
                </c:pt>
                <c:pt idx="2165">
                  <c:v>0.11473048536489006</c:v>
                </c:pt>
                <c:pt idx="2166">
                  <c:v>0.11476217347149009</c:v>
                </c:pt>
                <c:pt idx="2167">
                  <c:v>0.11480878662228999</c:v>
                </c:pt>
                <c:pt idx="2168">
                  <c:v>0.11485214769278995</c:v>
                </c:pt>
                <c:pt idx="2169">
                  <c:v>0.11493670178028004</c:v>
                </c:pt>
                <c:pt idx="2170">
                  <c:v>0.11499036110503003</c:v>
                </c:pt>
                <c:pt idx="2171">
                  <c:v>0.11504781452344992</c:v>
                </c:pt>
                <c:pt idx="2172">
                  <c:v>0.11511448216935993</c:v>
                </c:pt>
                <c:pt idx="2173">
                  <c:v>0.11516272136029992</c:v>
                </c:pt>
                <c:pt idx="2174">
                  <c:v>0.11519849424347006</c:v>
                </c:pt>
                <c:pt idx="2175">
                  <c:v>0.11526516188937008</c:v>
                </c:pt>
                <c:pt idx="2176">
                  <c:v>0.11531719517397998</c:v>
                </c:pt>
                <c:pt idx="2177">
                  <c:v>0.11534700590994995</c:v>
                </c:pt>
                <c:pt idx="2178">
                  <c:v>0.11537139651210992</c:v>
                </c:pt>
                <c:pt idx="2179">
                  <c:v>0.11543535409110994</c:v>
                </c:pt>
                <c:pt idx="2180">
                  <c:v>0.11549605958982001</c:v>
                </c:pt>
                <c:pt idx="2181">
                  <c:v>0.11556814736954002</c:v>
                </c:pt>
                <c:pt idx="2182">
                  <c:v>0.11560554629285003</c:v>
                </c:pt>
                <c:pt idx="2183">
                  <c:v>0.11563102092176991</c:v>
                </c:pt>
                <c:pt idx="2184">
                  <c:v>0.11566137367113005</c:v>
                </c:pt>
                <c:pt idx="2185">
                  <c:v>0.11573183541069998</c:v>
                </c:pt>
                <c:pt idx="2186">
                  <c:v>0.11577357044106007</c:v>
                </c:pt>
                <c:pt idx="2187">
                  <c:v>0.1158067085938399</c:v>
                </c:pt>
                <c:pt idx="2188">
                  <c:v>0.11586896479617992</c:v>
                </c:pt>
                <c:pt idx="2189">
                  <c:v>0.11591286788006006</c:v>
                </c:pt>
                <c:pt idx="2190">
                  <c:v>0.11594484666956006</c:v>
                </c:pt>
                <c:pt idx="2191">
                  <c:v>0.11600663619504004</c:v>
                </c:pt>
                <c:pt idx="2192">
                  <c:v>0.11606083753316998</c:v>
                </c:pt>
                <c:pt idx="2193">
                  <c:v>0.11611937497835001</c:v>
                </c:pt>
                <c:pt idx="2194">
                  <c:v>0.11616327806223992</c:v>
                </c:pt>
                <c:pt idx="2195">
                  <c:v>0.11621910544051994</c:v>
                </c:pt>
                <c:pt idx="2196">
                  <c:v>0.1162543363103099</c:v>
                </c:pt>
                <c:pt idx="2197">
                  <c:v>0.11628562525220998</c:v>
                </c:pt>
                <c:pt idx="2198">
                  <c:v>0.11633726435764991</c:v>
                </c:pt>
                <c:pt idx="2199">
                  <c:v>0.11641477227117991</c:v>
                </c:pt>
                <c:pt idx="2200">
                  <c:v>0.11650257843895995</c:v>
                </c:pt>
                <c:pt idx="2201">
                  <c:v>0.11651992286716006</c:v>
                </c:pt>
                <c:pt idx="2202">
                  <c:v>0.11657222526590005</c:v>
                </c:pt>
                <c:pt idx="2203">
                  <c:v>0.1166077290349401</c:v>
                </c:pt>
                <c:pt idx="2204">
                  <c:v>0.11663808178429003</c:v>
                </c:pt>
                <c:pt idx="2205">
                  <c:v>0.11668198486817993</c:v>
                </c:pt>
                <c:pt idx="2206">
                  <c:v>0.11672263587177989</c:v>
                </c:pt>
                <c:pt idx="2207">
                  <c:v>0.11676220284861993</c:v>
                </c:pt>
                <c:pt idx="2208">
                  <c:v>0.11682887049451995</c:v>
                </c:pt>
                <c:pt idx="2209">
                  <c:v>0.11686247532416005</c:v>
                </c:pt>
                <c:pt idx="2210">
                  <c:v>0.11693402109050011</c:v>
                </c:pt>
                <c:pt idx="2211">
                  <c:v>0.11698388632157997</c:v>
                </c:pt>
                <c:pt idx="2212">
                  <c:v>0.11706573034216006</c:v>
                </c:pt>
                <c:pt idx="2213">
                  <c:v>0.11711505355986995</c:v>
                </c:pt>
                <c:pt idx="2214">
                  <c:v>0.1171800951656301</c:v>
                </c:pt>
                <c:pt idx="2215">
                  <c:v>0.11721695207555993</c:v>
                </c:pt>
                <c:pt idx="2216">
                  <c:v>0.1172364645572801</c:v>
                </c:pt>
                <c:pt idx="2217">
                  <c:v>0.11726193918620997</c:v>
                </c:pt>
                <c:pt idx="2218">
                  <c:v>0.11728741381513008</c:v>
                </c:pt>
                <c:pt idx="2219">
                  <c:v>0.11734269918002993</c:v>
                </c:pt>
                <c:pt idx="2220">
                  <c:v>0.11739039635757997</c:v>
                </c:pt>
                <c:pt idx="2221">
                  <c:v>0.11745218588305995</c:v>
                </c:pt>
                <c:pt idx="2222">
                  <c:v>0.11752210560924992</c:v>
                </c:pt>
                <c:pt idx="2223">
                  <c:v>0.11756438265298996</c:v>
                </c:pt>
                <c:pt idx="2224">
                  <c:v>0.11764405862005001</c:v>
                </c:pt>
                <c:pt idx="2225">
                  <c:v>0.11767898344956995</c:v>
                </c:pt>
                <c:pt idx="2226">
                  <c:v>0.11771397834623998</c:v>
                </c:pt>
                <c:pt idx="2227">
                  <c:v>0.11777197377804005</c:v>
                </c:pt>
                <c:pt idx="2228">
                  <c:v>0.11781533484855</c:v>
                </c:pt>
                <c:pt idx="2229">
                  <c:v>0.11784839766480992</c:v>
                </c:pt>
                <c:pt idx="2230">
                  <c:v>0.11793078369876997</c:v>
                </c:pt>
                <c:pt idx="2231">
                  <c:v>0.11797143470236993</c:v>
                </c:pt>
                <c:pt idx="2232">
                  <c:v>0.11803647630813008</c:v>
                </c:pt>
                <c:pt idx="2233">
                  <c:v>0.11805273670957006</c:v>
                </c:pt>
                <c:pt idx="2234">
                  <c:v>0.11811127415476008</c:v>
                </c:pt>
                <c:pt idx="2235">
                  <c:v>0.11815355119849991</c:v>
                </c:pt>
                <c:pt idx="2236">
                  <c:v>0.11820558448311003</c:v>
                </c:pt>
                <c:pt idx="2237">
                  <c:v>0.11826466394168</c:v>
                </c:pt>
                <c:pt idx="2238">
                  <c:v>0.1183221173600999</c:v>
                </c:pt>
                <c:pt idx="2239">
                  <c:v>0.11834860964975991</c:v>
                </c:pt>
                <c:pt idx="2240">
                  <c:v>0.11839528916658004</c:v>
                </c:pt>
                <c:pt idx="2241">
                  <c:v>0.11843268808989005</c:v>
                </c:pt>
                <c:pt idx="2242">
                  <c:v>0.11850260781608002</c:v>
                </c:pt>
                <c:pt idx="2243">
                  <c:v>0.11853187653867003</c:v>
                </c:pt>
                <c:pt idx="2244">
                  <c:v>0.11858163956742995</c:v>
                </c:pt>
                <c:pt idx="2245">
                  <c:v>0.11864732538889999</c:v>
                </c:pt>
                <c:pt idx="2246">
                  <c:v>0.11872754336933999</c:v>
                </c:pt>
                <c:pt idx="2247">
                  <c:v>0.11876114819898009</c:v>
                </c:pt>
                <c:pt idx="2248">
                  <c:v>0.11880992940330004</c:v>
                </c:pt>
                <c:pt idx="2249">
                  <c:v>0.11887388698230006</c:v>
                </c:pt>
                <c:pt idx="2250">
                  <c:v>0.11888635329006991</c:v>
                </c:pt>
                <c:pt idx="2251">
                  <c:v>0.11894163865495999</c:v>
                </c:pt>
                <c:pt idx="2252">
                  <c:v>0.11896223516345006</c:v>
                </c:pt>
                <c:pt idx="2253">
                  <c:v>0.11903811703683997</c:v>
                </c:pt>
                <c:pt idx="2254">
                  <c:v>0.11911670897712989</c:v>
                </c:pt>
                <c:pt idx="2255">
                  <c:v>0.11913459541871996</c:v>
                </c:pt>
                <c:pt idx="2256">
                  <c:v>0.11919367487727994</c:v>
                </c:pt>
                <c:pt idx="2257">
                  <c:v>0.11926359460347991</c:v>
                </c:pt>
                <c:pt idx="2258">
                  <c:v>0.11929990950003</c:v>
                </c:pt>
                <c:pt idx="2259">
                  <c:v>0.11933134627614006</c:v>
                </c:pt>
                <c:pt idx="2260">
                  <c:v>0.11939313580162003</c:v>
                </c:pt>
                <c:pt idx="2261">
                  <c:v>0.11946522358133005</c:v>
                </c:pt>
                <c:pt idx="2262">
                  <c:v>0.11951021069198009</c:v>
                </c:pt>
                <c:pt idx="2263">
                  <c:v>0.11956495404349998</c:v>
                </c:pt>
                <c:pt idx="2264">
                  <c:v>0.11962186544853992</c:v>
                </c:pt>
                <c:pt idx="2265">
                  <c:v>0.11968202893387003</c:v>
                </c:pt>
                <c:pt idx="2266">
                  <c:v>0.11971839700487008</c:v>
                </c:pt>
                <c:pt idx="2267">
                  <c:v>0.11975682678049004</c:v>
                </c:pt>
                <c:pt idx="2268">
                  <c:v>0.11984896905531994</c:v>
                </c:pt>
                <c:pt idx="2269">
                  <c:v>0.11989937629977998</c:v>
                </c:pt>
                <c:pt idx="2270">
                  <c:v>0.11995953978511009</c:v>
                </c:pt>
                <c:pt idx="2271">
                  <c:v>0.12000874692527996</c:v>
                </c:pt>
                <c:pt idx="2272">
                  <c:v>0.12004734595288991</c:v>
                </c:pt>
                <c:pt idx="2273">
                  <c:v>0.12011292957203001</c:v>
                </c:pt>
                <c:pt idx="2274">
                  <c:v>0.12013352608052008</c:v>
                </c:pt>
                <c:pt idx="2275">
                  <c:v>0.12017797117778994</c:v>
                </c:pt>
                <c:pt idx="2276">
                  <c:v>0.12021211802081</c:v>
                </c:pt>
                <c:pt idx="2277">
                  <c:v>0.12027607559981002</c:v>
                </c:pt>
                <c:pt idx="2278">
                  <c:v>0.12034057519218999</c:v>
                </c:pt>
                <c:pt idx="2279">
                  <c:v>0.12038773035636008</c:v>
                </c:pt>
                <c:pt idx="2280">
                  <c:v>0.12046794833680008</c:v>
                </c:pt>
                <c:pt idx="2281">
                  <c:v>0.12049721705939009</c:v>
                </c:pt>
                <c:pt idx="2282">
                  <c:v>0.12058339718703004</c:v>
                </c:pt>
                <c:pt idx="2283">
                  <c:v>0.12063163637797003</c:v>
                </c:pt>
                <c:pt idx="2284">
                  <c:v>0.12066551630241995</c:v>
                </c:pt>
                <c:pt idx="2285">
                  <c:v>0.12073624496056001</c:v>
                </c:pt>
                <c:pt idx="2286">
                  <c:v>0.12077039180359006</c:v>
                </c:pt>
                <c:pt idx="2287">
                  <c:v>0.12082134106143005</c:v>
                </c:pt>
                <c:pt idx="2288">
                  <c:v>0.12087554239956999</c:v>
                </c:pt>
                <c:pt idx="2289">
                  <c:v>0.12092865971094002</c:v>
                </c:pt>
                <c:pt idx="2290">
                  <c:v>0.12096497460748989</c:v>
                </c:pt>
                <c:pt idx="2291">
                  <c:v>0.12101592386533011</c:v>
                </c:pt>
                <c:pt idx="2292">
                  <c:v>0.12106943482638011</c:v>
                </c:pt>
                <c:pt idx="2293">
                  <c:v>0.12111925501566989</c:v>
                </c:pt>
                <c:pt idx="2294">
                  <c:v>0.12119207821426992</c:v>
                </c:pt>
                <c:pt idx="2295">
                  <c:v>0.12128042639541992</c:v>
                </c:pt>
                <c:pt idx="2296">
                  <c:v>0.12134763605471011</c:v>
                </c:pt>
                <c:pt idx="2297">
                  <c:v>0.12136552249628996</c:v>
                </c:pt>
                <c:pt idx="2298">
                  <c:v>0.12146200087816994</c:v>
                </c:pt>
                <c:pt idx="2299">
                  <c:v>0.12151024006910993</c:v>
                </c:pt>
                <c:pt idx="2300">
                  <c:v>0.12156118932694993</c:v>
                </c:pt>
                <c:pt idx="2301">
                  <c:v>0.12161593267847004</c:v>
                </c:pt>
                <c:pt idx="2302">
                  <c:v>0.12166525589616994</c:v>
                </c:pt>
                <c:pt idx="2303">
                  <c:v>0.12171078502019994</c:v>
                </c:pt>
                <c:pt idx="2304">
                  <c:v>0.1217514360237999</c:v>
                </c:pt>
                <c:pt idx="2305">
                  <c:v>0.12183548719940007</c:v>
                </c:pt>
                <c:pt idx="2306">
                  <c:v>0.12187620047236991</c:v>
                </c:pt>
                <c:pt idx="2307">
                  <c:v>0.12195360701503999</c:v>
                </c:pt>
                <c:pt idx="2308">
                  <c:v>0.12199263197850008</c:v>
                </c:pt>
                <c:pt idx="2309">
                  <c:v>0.1221059127752</c:v>
                </c:pt>
                <c:pt idx="2310">
                  <c:v>0.12218287867535005</c:v>
                </c:pt>
                <c:pt idx="2311">
                  <c:v>0.12223653800010004</c:v>
                </c:pt>
                <c:pt idx="2312">
                  <c:v>0.12229778551219006</c:v>
                </c:pt>
                <c:pt idx="2313">
                  <c:v>0.12234060456931006</c:v>
                </c:pt>
                <c:pt idx="2314">
                  <c:v>0.12239263785391996</c:v>
                </c:pt>
                <c:pt idx="2315">
                  <c:v>0.12245117529910998</c:v>
                </c:pt>
                <c:pt idx="2316">
                  <c:v>0.12251946898515009</c:v>
                </c:pt>
                <c:pt idx="2317">
                  <c:v>0.12258386144072997</c:v>
                </c:pt>
                <c:pt idx="2318">
                  <c:v>0.12264792615653008</c:v>
                </c:pt>
                <c:pt idx="2319">
                  <c:v>0.1226956233340899</c:v>
                </c:pt>
                <c:pt idx="2320">
                  <c:v>0.12274223648488003</c:v>
                </c:pt>
                <c:pt idx="2321">
                  <c:v>0.12276771111380991</c:v>
                </c:pt>
                <c:pt idx="2322">
                  <c:v>0.12279914788991997</c:v>
                </c:pt>
                <c:pt idx="2323">
                  <c:v>0.12283004265266007</c:v>
                </c:pt>
                <c:pt idx="2324">
                  <c:v>0.1228614794287799</c:v>
                </c:pt>
                <c:pt idx="2325">
                  <c:v>0.12291242868661989</c:v>
                </c:pt>
                <c:pt idx="2326">
                  <c:v>0.12301324317554996</c:v>
                </c:pt>
                <c:pt idx="2327">
                  <c:v>0.12306852854045003</c:v>
                </c:pt>
                <c:pt idx="2328">
                  <c:v>0.12318331081513989</c:v>
                </c:pt>
                <c:pt idx="2329">
                  <c:v>0.12321975027383991</c:v>
                </c:pt>
                <c:pt idx="2330">
                  <c:v>0.12334712341845</c:v>
                </c:pt>
                <c:pt idx="2331">
                  <c:v>0.12339861468967994</c:v>
                </c:pt>
                <c:pt idx="2332">
                  <c:v>0.12345010596091011</c:v>
                </c:pt>
                <c:pt idx="2333">
                  <c:v>0.12349294597010996</c:v>
                </c:pt>
                <c:pt idx="2334">
                  <c:v>0.12358940339991009</c:v>
                </c:pt>
                <c:pt idx="2335">
                  <c:v>0.12364414675141999</c:v>
                </c:pt>
                <c:pt idx="2336">
                  <c:v>0.12369889010294011</c:v>
                </c:pt>
                <c:pt idx="2337">
                  <c:v>0.12372599077201007</c:v>
                </c:pt>
                <c:pt idx="2338">
                  <c:v>0.12379374244467001</c:v>
                </c:pt>
                <c:pt idx="2339">
                  <c:v>0.12381813304682998</c:v>
                </c:pt>
                <c:pt idx="2340">
                  <c:v>0.12387938055892</c:v>
                </c:pt>
                <c:pt idx="2341">
                  <c:v>0.12396068256611992</c:v>
                </c:pt>
                <c:pt idx="2342">
                  <c:v>0.12402084605145003</c:v>
                </c:pt>
                <c:pt idx="2343">
                  <c:v>0.12408534564383</c:v>
                </c:pt>
                <c:pt idx="2344">
                  <c:v>0.12412653866080992</c:v>
                </c:pt>
                <c:pt idx="2345">
                  <c:v>0.12419158026657007</c:v>
                </c:pt>
                <c:pt idx="2346">
                  <c:v>0.12425336979204005</c:v>
                </c:pt>
                <c:pt idx="2347">
                  <c:v>0.12428860066183001</c:v>
                </c:pt>
                <c:pt idx="2348">
                  <c:v>0.12435581032111998</c:v>
                </c:pt>
                <c:pt idx="2349">
                  <c:v>0.12440675957895997</c:v>
                </c:pt>
                <c:pt idx="2350">
                  <c:v>0.12450323796083995</c:v>
                </c:pt>
                <c:pt idx="2351">
                  <c:v>0.12457261567364997</c:v>
                </c:pt>
                <c:pt idx="2352">
                  <c:v>0.1246800592978099</c:v>
                </c:pt>
                <c:pt idx="2353">
                  <c:v>0.12473898640343006</c:v>
                </c:pt>
                <c:pt idx="2354">
                  <c:v>0.12482194182905992</c:v>
                </c:pt>
                <c:pt idx="2355">
                  <c:v>0.12486421887280996</c:v>
                </c:pt>
                <c:pt idx="2356">
                  <c:v>0.12491516813064996</c:v>
                </c:pt>
                <c:pt idx="2357">
                  <c:v>0.12499809617799995</c:v>
                </c:pt>
                <c:pt idx="2358">
                  <c:v>0.12509945268030997</c:v>
                </c:pt>
                <c:pt idx="2359">
                  <c:v>0.12516883039311999</c:v>
                </c:pt>
                <c:pt idx="2360">
                  <c:v>0.12524200219959991</c:v>
                </c:pt>
                <c:pt idx="2361">
                  <c:v>0.12531408997931992</c:v>
                </c:pt>
                <c:pt idx="2362">
                  <c:v>0.12533793856809994</c:v>
                </c:pt>
                <c:pt idx="2363">
                  <c:v>0.12538726178580006</c:v>
                </c:pt>
                <c:pt idx="2364">
                  <c:v>0.12547503952268002</c:v>
                </c:pt>
                <c:pt idx="2365">
                  <c:v>0.12552818526493992</c:v>
                </c:pt>
                <c:pt idx="2366">
                  <c:v>0.12561544941934</c:v>
                </c:pt>
                <c:pt idx="2367">
                  <c:v>0.12568862122581992</c:v>
                </c:pt>
                <c:pt idx="2368">
                  <c:v>0.12575637289849007</c:v>
                </c:pt>
                <c:pt idx="2369">
                  <c:v>0.12577696940697991</c:v>
                </c:pt>
                <c:pt idx="2370">
                  <c:v>0.12586531758812991</c:v>
                </c:pt>
                <c:pt idx="2371">
                  <c:v>0.12593306384361003</c:v>
                </c:pt>
                <c:pt idx="2372">
                  <c:v>0.12599269073274999</c:v>
                </c:pt>
                <c:pt idx="2373">
                  <c:v>0.12606315247231992</c:v>
                </c:pt>
                <c:pt idx="2374">
                  <c:v>0.12613795031894992</c:v>
                </c:pt>
                <c:pt idx="2375">
                  <c:v>0.12620895407190003</c:v>
                </c:pt>
                <c:pt idx="2376">
                  <c:v>0.12625448319593002</c:v>
                </c:pt>
                <c:pt idx="2377">
                  <c:v>0.12633849527003993</c:v>
                </c:pt>
                <c:pt idx="2378">
                  <c:v>0.12638998654127009</c:v>
                </c:pt>
                <c:pt idx="2379">
                  <c:v>0.1265103135119201</c:v>
                </c:pt>
                <c:pt idx="2380">
                  <c:v>0.12659378357265005</c:v>
                </c:pt>
                <c:pt idx="2381">
                  <c:v>0.12668267376719</c:v>
                </c:pt>
                <c:pt idx="2382">
                  <c:v>0.12674121121237003</c:v>
                </c:pt>
                <c:pt idx="2383">
                  <c:v>0.12678782436316993</c:v>
                </c:pt>
                <c:pt idx="2384">
                  <c:v>0.12684907187525996</c:v>
                </c:pt>
                <c:pt idx="2385">
                  <c:v>0.12690218918662999</c:v>
                </c:pt>
                <c:pt idx="2386">
                  <c:v>0.12695530649800002</c:v>
                </c:pt>
                <c:pt idx="2387">
                  <c:v>0.12700896582275001</c:v>
                </c:pt>
                <c:pt idx="2388">
                  <c:v>0.12704419669253997</c:v>
                </c:pt>
                <c:pt idx="2389">
                  <c:v>0.12711482016171005</c:v>
                </c:pt>
                <c:pt idx="2390">
                  <c:v>0.12716072956952007</c:v>
                </c:pt>
                <c:pt idx="2391">
                  <c:v>0.12720951077384002</c:v>
                </c:pt>
                <c:pt idx="2392">
                  <c:v>0.12726642353342998</c:v>
                </c:pt>
                <c:pt idx="2393">
                  <c:v>0.12732279157053994</c:v>
                </c:pt>
                <c:pt idx="2394">
                  <c:v>0.12735856409857993</c:v>
                </c:pt>
                <c:pt idx="2395">
                  <c:v>0.12743444632709999</c:v>
                </c:pt>
                <c:pt idx="2396">
                  <c:v>0.12747347129055009</c:v>
                </c:pt>
                <c:pt idx="2397">
                  <c:v>0.12752984068221007</c:v>
                </c:pt>
                <c:pt idx="2398">
                  <c:v>0.12757820149223997</c:v>
                </c:pt>
                <c:pt idx="2399">
                  <c:v>0.12771520925863</c:v>
                </c:pt>
                <c:pt idx="2400">
                  <c:v>0.12779922133273991</c:v>
                </c:pt>
                <c:pt idx="2401">
                  <c:v>0.1278799813265501</c:v>
                </c:pt>
                <c:pt idx="2402">
                  <c:v>0.12795152709288993</c:v>
                </c:pt>
                <c:pt idx="2403">
                  <c:v>0.12804854748815009</c:v>
                </c:pt>
                <c:pt idx="2404">
                  <c:v>0.12810372413415005</c:v>
                </c:pt>
                <c:pt idx="2405">
                  <c:v>0.12816508036513996</c:v>
                </c:pt>
                <c:pt idx="2406">
                  <c:v>0.12824204626529001</c:v>
                </c:pt>
                <c:pt idx="2407">
                  <c:v>0.12830166773722995</c:v>
                </c:pt>
                <c:pt idx="2408">
                  <c:v>0.12836246769790005</c:v>
                </c:pt>
                <c:pt idx="2409">
                  <c:v>0.12842633081494004</c:v>
                </c:pt>
                <c:pt idx="2410">
                  <c:v>0.12850763282213995</c:v>
                </c:pt>
                <c:pt idx="2411">
                  <c:v>0.12852822933063002</c:v>
                </c:pt>
                <c:pt idx="2412">
                  <c:v>0.12863500596675004</c:v>
                </c:pt>
                <c:pt idx="2413">
                  <c:v>0.12869950555913001</c:v>
                </c:pt>
                <c:pt idx="2414">
                  <c:v>0.12878568568676996</c:v>
                </c:pt>
                <c:pt idx="2415">
                  <c:v>0.12884422313194999</c:v>
                </c:pt>
                <c:pt idx="2416">
                  <c:v>0.12899490285195991</c:v>
                </c:pt>
                <c:pt idx="2417">
                  <c:v>0.12901280866353004</c:v>
                </c:pt>
                <c:pt idx="2418">
                  <c:v>0.12913040619728999</c:v>
                </c:pt>
                <c:pt idx="2419">
                  <c:v>0.1291986998833401</c:v>
                </c:pt>
                <c:pt idx="2420">
                  <c:v>0.12926536752925011</c:v>
                </c:pt>
                <c:pt idx="2421">
                  <c:v>0.12937864832595003</c:v>
                </c:pt>
                <c:pt idx="2422">
                  <c:v>0.12945561422610008</c:v>
                </c:pt>
                <c:pt idx="2423">
                  <c:v>0.12951902979170993</c:v>
                </c:pt>
                <c:pt idx="2424">
                  <c:v>0.1296010083177801</c:v>
                </c:pt>
                <c:pt idx="2425">
                  <c:v>0.12963556266870002</c:v>
                </c:pt>
                <c:pt idx="2426">
                  <c:v>0.12969572615402991</c:v>
                </c:pt>
                <c:pt idx="2427">
                  <c:v>0.12974233930482004</c:v>
                </c:pt>
                <c:pt idx="2428">
                  <c:v>0.12982814552487998</c:v>
                </c:pt>
                <c:pt idx="2429">
                  <c:v>0.12985291003460997</c:v>
                </c:pt>
                <c:pt idx="2430">
                  <c:v>0.12994071620239001</c:v>
                </c:pt>
                <c:pt idx="2431">
                  <c:v>0.1300144300222501</c:v>
                </c:pt>
                <c:pt idx="2432">
                  <c:v>0.13007947162801003</c:v>
                </c:pt>
                <c:pt idx="2433">
                  <c:v>0.13013313095276002</c:v>
                </c:pt>
                <c:pt idx="2434">
                  <c:v>0.13021118087967998</c:v>
                </c:pt>
                <c:pt idx="2435">
                  <c:v>0.13029031483335007</c:v>
                </c:pt>
                <c:pt idx="2436">
                  <c:v>0.13038570918846992</c:v>
                </c:pt>
                <c:pt idx="2437">
                  <c:v>0.13045779696817994</c:v>
                </c:pt>
                <c:pt idx="2438">
                  <c:v>0.13050580723947003</c:v>
                </c:pt>
                <c:pt idx="2439">
                  <c:v>0.13062044724494992</c:v>
                </c:pt>
                <c:pt idx="2440">
                  <c:v>0.13066866033136004</c:v>
                </c:pt>
                <c:pt idx="2441">
                  <c:v>0.13070441305668989</c:v>
                </c:pt>
                <c:pt idx="2442">
                  <c:v>0.13080685358576005</c:v>
                </c:pt>
                <c:pt idx="2443">
                  <c:v>0.13091525626202993</c:v>
                </c:pt>
                <c:pt idx="2444">
                  <c:v>0.13097487773398009</c:v>
                </c:pt>
                <c:pt idx="2445">
                  <c:v>0.13104100336649993</c:v>
                </c:pt>
                <c:pt idx="2446">
                  <c:v>0.13106268390174991</c:v>
                </c:pt>
                <c:pt idx="2447">
                  <c:v>0.13116686222430007</c:v>
                </c:pt>
                <c:pt idx="2448">
                  <c:v>0.13126596690193004</c:v>
                </c:pt>
                <c:pt idx="2449">
                  <c:v>0.13131851421773999</c:v>
                </c:pt>
                <c:pt idx="2450">
                  <c:v>0.13134073676637992</c:v>
                </c:pt>
                <c:pt idx="2451">
                  <c:v>0.13139935644101008</c:v>
                </c:pt>
                <c:pt idx="2452">
                  <c:v>0.13145184950955002</c:v>
                </c:pt>
                <c:pt idx="2453">
                  <c:v>0.13155266399848009</c:v>
                </c:pt>
                <c:pt idx="2454">
                  <c:v>0.13158417327226002</c:v>
                </c:pt>
                <c:pt idx="2455">
                  <c:v>0.13171093190583005</c:v>
                </c:pt>
                <c:pt idx="2456">
                  <c:v>0.13177976760525989</c:v>
                </c:pt>
                <c:pt idx="2457">
                  <c:v>0.13183776303705996</c:v>
                </c:pt>
                <c:pt idx="2458">
                  <c:v>0.13188708625476009</c:v>
                </c:pt>
                <c:pt idx="2459">
                  <c:v>0.13195863202109992</c:v>
                </c:pt>
                <c:pt idx="2460">
                  <c:v>0.13209250932628991</c:v>
                </c:pt>
                <c:pt idx="2461">
                  <c:v>0.1321678491862901</c:v>
                </c:pt>
                <c:pt idx="2462">
                  <c:v>0.13226324354140995</c:v>
                </c:pt>
                <c:pt idx="2463">
                  <c:v>0.13230714662530008</c:v>
                </c:pt>
                <c:pt idx="2464">
                  <c:v>0.13239386876630999</c:v>
                </c:pt>
                <c:pt idx="2465">
                  <c:v>0.13246968695938999</c:v>
                </c:pt>
                <c:pt idx="2466">
                  <c:v>0.13251907385740003</c:v>
                </c:pt>
                <c:pt idx="2467">
                  <c:v>0.13261663626603992</c:v>
                </c:pt>
                <c:pt idx="2468">
                  <c:v>0.13264427894849007</c:v>
                </c:pt>
                <c:pt idx="2469">
                  <c:v>0.13272774900921003</c:v>
                </c:pt>
                <c:pt idx="2470">
                  <c:v>0.13276785799943003</c:v>
                </c:pt>
                <c:pt idx="2471">
                  <c:v>0.13281663920374998</c:v>
                </c:pt>
                <c:pt idx="2472">
                  <c:v>0.1328659624214501</c:v>
                </c:pt>
                <c:pt idx="2473">
                  <c:v>0.13292558389340003</c:v>
                </c:pt>
                <c:pt idx="2474">
                  <c:v>0.1329889994590201</c:v>
                </c:pt>
                <c:pt idx="2475">
                  <c:v>0.13311691461700992</c:v>
                </c:pt>
                <c:pt idx="2476">
                  <c:v>0.13315322951356001</c:v>
                </c:pt>
                <c:pt idx="2477">
                  <c:v>0.13322477527990007</c:v>
                </c:pt>
                <c:pt idx="2478">
                  <c:v>0.13327572453774006</c:v>
                </c:pt>
                <c:pt idx="2479">
                  <c:v>0.13340526573587996</c:v>
                </c:pt>
                <c:pt idx="2480">
                  <c:v>0.13349415593041991</c:v>
                </c:pt>
                <c:pt idx="2481">
                  <c:v>0.13364483565043006</c:v>
                </c:pt>
                <c:pt idx="2482">
                  <c:v>0.13373968799216995</c:v>
                </c:pt>
                <c:pt idx="2483">
                  <c:v>0.13381231778525993</c:v>
                </c:pt>
                <c:pt idx="2484">
                  <c:v>0.13393481280944997</c:v>
                </c:pt>
                <c:pt idx="2485">
                  <c:v>0.13400744260253994</c:v>
                </c:pt>
                <c:pt idx="2486">
                  <c:v>0.13409339656962005</c:v>
                </c:pt>
                <c:pt idx="2487">
                  <c:v>0.13416733655003998</c:v>
                </c:pt>
                <c:pt idx="2488">
                  <c:v>0.1342486385572399</c:v>
                </c:pt>
                <c:pt idx="2489">
                  <c:v>0.13433265063135003</c:v>
                </c:pt>
                <c:pt idx="2490">
                  <c:v>0.13438749639673997</c:v>
                </c:pt>
                <c:pt idx="2491">
                  <c:v>0.13442533491955011</c:v>
                </c:pt>
                <c:pt idx="2492">
                  <c:v>0.13453319558244003</c:v>
                </c:pt>
                <c:pt idx="2493">
                  <c:v>0.1346340100713701</c:v>
                </c:pt>
                <c:pt idx="2494">
                  <c:v>0.13469905167713003</c:v>
                </c:pt>
                <c:pt idx="2495">
                  <c:v>0.13477926965757003</c:v>
                </c:pt>
                <c:pt idx="2496">
                  <c:v>0.13487629005281998</c:v>
                </c:pt>
                <c:pt idx="2497">
                  <c:v>0.13496084414031007</c:v>
                </c:pt>
                <c:pt idx="2498">
                  <c:v>0.13504485621441997</c:v>
                </c:pt>
                <c:pt idx="2499">
                  <c:v>0.13519770398795994</c:v>
                </c:pt>
                <c:pt idx="2500">
                  <c:v>0.13522317861688005</c:v>
                </c:pt>
                <c:pt idx="2501">
                  <c:v>0.13533103927975998</c:v>
                </c:pt>
                <c:pt idx="2502">
                  <c:v>0.1354388999426499</c:v>
                </c:pt>
                <c:pt idx="2503">
                  <c:v>0.13549093322726002</c:v>
                </c:pt>
                <c:pt idx="2504">
                  <c:v>0.13558907365035999</c:v>
                </c:pt>
                <c:pt idx="2505">
                  <c:v>0.13572020488756009</c:v>
                </c:pt>
                <c:pt idx="2506">
                  <c:v>0.13578253642642002</c:v>
                </c:pt>
                <c:pt idx="2507">
                  <c:v>0.13594351440066998</c:v>
                </c:pt>
                <c:pt idx="2508">
                  <c:v>0.136010670306</c:v>
                </c:pt>
                <c:pt idx="2509">
                  <c:v>0.13609798821435004</c:v>
                </c:pt>
                <c:pt idx="2510">
                  <c:v>0.13620855894414996</c:v>
                </c:pt>
                <c:pt idx="2511">
                  <c:v>0.13627847867033993</c:v>
                </c:pt>
                <c:pt idx="2512">
                  <c:v>0.13638959141351004</c:v>
                </c:pt>
                <c:pt idx="2513">
                  <c:v>0.1364714354340899</c:v>
                </c:pt>
                <c:pt idx="2514">
                  <c:v>0.13659880857870998</c:v>
                </c:pt>
                <c:pt idx="2515">
                  <c:v>0.13667118958987001</c:v>
                </c:pt>
                <c:pt idx="2516">
                  <c:v>0.13678959728893991</c:v>
                </c:pt>
                <c:pt idx="2517">
                  <c:v>0.13683783647986991</c:v>
                </c:pt>
                <c:pt idx="2518">
                  <c:v>0.13695816345052991</c:v>
                </c:pt>
                <c:pt idx="2519">
                  <c:v>0.13704542760492999</c:v>
                </c:pt>
                <c:pt idx="2520">
                  <c:v>0.13713702786636994</c:v>
                </c:pt>
                <c:pt idx="2521">
                  <c:v>0.13715492755688996</c:v>
                </c:pt>
                <c:pt idx="2522">
                  <c:v>0.13727307322508997</c:v>
                </c:pt>
                <c:pt idx="2523">
                  <c:v>0.13738310194149994</c:v>
                </c:pt>
                <c:pt idx="2524">
                  <c:v>0.13750505495230003</c:v>
                </c:pt>
                <c:pt idx="2525">
                  <c:v>0.13761399964195009</c:v>
                </c:pt>
                <c:pt idx="2526">
                  <c:v>0.13774299882670005</c:v>
                </c:pt>
                <c:pt idx="2527">
                  <c:v>0.13778744392396991</c:v>
                </c:pt>
                <c:pt idx="2528">
                  <c:v>0.13786820391779009</c:v>
                </c:pt>
                <c:pt idx="2529">
                  <c:v>0.13790885492139004</c:v>
                </c:pt>
                <c:pt idx="2530">
                  <c:v>0.1380259298117601</c:v>
                </c:pt>
                <c:pt idx="2531">
                  <c:v>0.13813595852817007</c:v>
                </c:pt>
                <c:pt idx="2532">
                  <c:v>0.13830018858271997</c:v>
                </c:pt>
                <c:pt idx="2533">
                  <c:v>0.13836902428215003</c:v>
                </c:pt>
                <c:pt idx="2534">
                  <c:v>0.13842539367380002</c:v>
                </c:pt>
                <c:pt idx="2535">
                  <c:v>0.13849206131971004</c:v>
                </c:pt>
                <c:pt idx="2536">
                  <c:v>0.1386167243974199</c:v>
                </c:pt>
                <c:pt idx="2537">
                  <c:v>0.1386838180971699</c:v>
                </c:pt>
                <c:pt idx="2538">
                  <c:v>0.13877445029137991</c:v>
                </c:pt>
                <c:pt idx="2539">
                  <c:v>0.13883678183024006</c:v>
                </c:pt>
                <c:pt idx="2540">
                  <c:v>0.13893163417196996</c:v>
                </c:pt>
                <c:pt idx="2541">
                  <c:v>0.13902052436650991</c:v>
                </c:pt>
                <c:pt idx="2542">
                  <c:v>0.13908610798565002</c:v>
                </c:pt>
                <c:pt idx="2543">
                  <c:v>0.13919342663515999</c:v>
                </c:pt>
                <c:pt idx="2544">
                  <c:v>0.13925701812453006</c:v>
                </c:pt>
                <c:pt idx="2545">
                  <c:v>0.13931971575300994</c:v>
                </c:pt>
                <c:pt idx="2546">
                  <c:v>0.13942378232221997</c:v>
                </c:pt>
                <c:pt idx="2547">
                  <c:v>0.13945467708496007</c:v>
                </c:pt>
                <c:pt idx="2548">
                  <c:v>0.13954040393244993</c:v>
                </c:pt>
                <c:pt idx="2549">
                  <c:v>0.13960589881834995</c:v>
                </c:pt>
                <c:pt idx="2550">
                  <c:v>0.1396546800226699</c:v>
                </c:pt>
                <c:pt idx="2551">
                  <c:v>0.13972730981577008</c:v>
                </c:pt>
                <c:pt idx="2552">
                  <c:v>0.13987365342872993</c:v>
                </c:pt>
                <c:pt idx="2553">
                  <c:v>0.13992514469996009</c:v>
                </c:pt>
                <c:pt idx="2554">
                  <c:v>0.1400584799917699</c:v>
                </c:pt>
                <c:pt idx="2555">
                  <c:v>0.14017338682860991</c:v>
                </c:pt>
                <c:pt idx="2556">
                  <c:v>0.14023463434069994</c:v>
                </c:pt>
                <c:pt idx="2557">
                  <c:v>0.14026413592961995</c:v>
                </c:pt>
                <c:pt idx="2558">
                  <c:v>0.1403874821142399</c:v>
                </c:pt>
                <c:pt idx="2559">
                  <c:v>0.14046986814819995</c:v>
                </c:pt>
                <c:pt idx="2560">
                  <c:v>0.14054683404835</c:v>
                </c:pt>
                <c:pt idx="2561">
                  <c:v>0.1406205478682101</c:v>
                </c:pt>
                <c:pt idx="2562">
                  <c:v>0.14070998007613</c:v>
                </c:pt>
                <c:pt idx="2563">
                  <c:v>0.14072786651771008</c:v>
                </c:pt>
                <c:pt idx="2564">
                  <c:v>0.14081025255167989</c:v>
                </c:pt>
                <c:pt idx="2565">
                  <c:v>0.14087054941650989</c:v>
                </c:pt>
                <c:pt idx="2566">
                  <c:v>0.14097014649916995</c:v>
                </c:pt>
                <c:pt idx="2567">
                  <c:v>0.1410070034091</c:v>
                </c:pt>
                <c:pt idx="2568">
                  <c:v>0.14118153171788994</c:v>
                </c:pt>
                <c:pt idx="2569">
                  <c:v>0.1412969805681199</c:v>
                </c:pt>
                <c:pt idx="2570">
                  <c:v>0.14136744230769005</c:v>
                </c:pt>
                <c:pt idx="2571">
                  <c:v>0.14147584498395993</c:v>
                </c:pt>
                <c:pt idx="2572">
                  <c:v>0.14152625222841997</c:v>
                </c:pt>
                <c:pt idx="2573">
                  <c:v>0.14163736497159007</c:v>
                </c:pt>
                <c:pt idx="2574">
                  <c:v>0.14167677936154011</c:v>
                </c:pt>
                <c:pt idx="2575">
                  <c:v>0.14177015825001993</c:v>
                </c:pt>
                <c:pt idx="2576">
                  <c:v>0.14184231095823008</c:v>
                </c:pt>
                <c:pt idx="2577">
                  <c:v>0.14190240951507005</c:v>
                </c:pt>
                <c:pt idx="2578">
                  <c:v>0.14204159171541009</c:v>
                </c:pt>
                <c:pt idx="2579">
                  <c:v>0.14212246694788999</c:v>
                </c:pt>
                <c:pt idx="2580">
                  <c:v>0.14218479848673993</c:v>
                </c:pt>
                <c:pt idx="2581">
                  <c:v>0.1422242657428201</c:v>
                </c:pt>
                <c:pt idx="2582">
                  <c:v>0.14228158574554994</c:v>
                </c:pt>
                <c:pt idx="2583">
                  <c:v>0.14232301189898</c:v>
                </c:pt>
                <c:pt idx="2584">
                  <c:v>0.14240431390617991</c:v>
                </c:pt>
                <c:pt idx="2585">
                  <c:v>0.14249591416763008</c:v>
                </c:pt>
                <c:pt idx="2586">
                  <c:v>0.14256691792057996</c:v>
                </c:pt>
                <c:pt idx="2587">
                  <c:v>0.14268399281095001</c:v>
                </c:pt>
                <c:pt idx="2588">
                  <c:v>0.14273060596174991</c:v>
                </c:pt>
                <c:pt idx="2589">
                  <c:v>0.14284782166044008</c:v>
                </c:pt>
                <c:pt idx="2590">
                  <c:v>0.14292031064520994</c:v>
                </c:pt>
                <c:pt idx="2591">
                  <c:v>0.14301841506723001</c:v>
                </c:pt>
                <c:pt idx="2592">
                  <c:v>0.1431186875427799</c:v>
                </c:pt>
                <c:pt idx="2593">
                  <c:v>0.14317397290767997</c:v>
                </c:pt>
                <c:pt idx="2594">
                  <c:v>0.14328887974451998</c:v>
                </c:pt>
                <c:pt idx="2595">
                  <c:v>0.14335012725661</c:v>
                </c:pt>
                <c:pt idx="2596">
                  <c:v>0.14351002120411005</c:v>
                </c:pt>
                <c:pt idx="2597">
                  <c:v>0.14364227246914996</c:v>
                </c:pt>
                <c:pt idx="2598">
                  <c:v>0.14372140642283004</c:v>
                </c:pt>
                <c:pt idx="2599">
                  <c:v>0.14377560776095999</c:v>
                </c:pt>
                <c:pt idx="2600">
                  <c:v>0.14388563647736996</c:v>
                </c:pt>
                <c:pt idx="2601">
                  <c:v>0.14395555620355993</c:v>
                </c:pt>
                <c:pt idx="2602">
                  <c:v>0.14398699297967998</c:v>
                </c:pt>
                <c:pt idx="2603">
                  <c:v>0.14402927002342003</c:v>
                </c:pt>
                <c:pt idx="2604">
                  <c:v>0.14406721096011998</c:v>
                </c:pt>
                <c:pt idx="2605">
                  <c:v>0.14418157578358004</c:v>
                </c:pt>
                <c:pt idx="2606">
                  <c:v>0.1442749290182801</c:v>
                </c:pt>
                <c:pt idx="2607">
                  <c:v>0.14434038570430996</c:v>
                </c:pt>
                <c:pt idx="2608">
                  <c:v>0.14446721683554009</c:v>
                </c:pt>
                <c:pt idx="2609">
                  <c:v>0.14452456566570993</c:v>
                </c:pt>
                <c:pt idx="2610">
                  <c:v>0.14459784206043991</c:v>
                </c:pt>
                <c:pt idx="2611">
                  <c:v>0.14466830380002005</c:v>
                </c:pt>
                <c:pt idx="2612">
                  <c:v>0.14472196312477004</c:v>
                </c:pt>
                <c:pt idx="2613">
                  <c:v>0.14481844150665002</c:v>
                </c:pt>
                <c:pt idx="2614">
                  <c:v>0.14486180257714998</c:v>
                </c:pt>
                <c:pt idx="2615">
                  <c:v>0.14496207505270009</c:v>
                </c:pt>
                <c:pt idx="2616">
                  <c:v>0.14504717115356991</c:v>
                </c:pt>
                <c:pt idx="2617">
                  <c:v>0.14513335128120008</c:v>
                </c:pt>
                <c:pt idx="2618">
                  <c:v>0.14520218698062992</c:v>
                </c:pt>
                <c:pt idx="2619">
                  <c:v>0.14526560254624998</c:v>
                </c:pt>
                <c:pt idx="2620">
                  <c:v>0.1453372240222699</c:v>
                </c:pt>
                <c:pt idx="2621">
                  <c:v>0.14536912710208005</c:v>
                </c:pt>
                <c:pt idx="2622">
                  <c:v>0.14551601272843007</c:v>
                </c:pt>
                <c:pt idx="2623">
                  <c:v>0.14557292413347001</c:v>
                </c:pt>
                <c:pt idx="2624">
                  <c:v>0.14565693620756992</c:v>
                </c:pt>
                <c:pt idx="2625">
                  <c:v>0.14570203637613011</c:v>
                </c:pt>
                <c:pt idx="2626">
                  <c:v>0.14573578553661992</c:v>
                </c:pt>
                <c:pt idx="2627">
                  <c:v>0.14581737216844992</c:v>
                </c:pt>
                <c:pt idx="2628">
                  <c:v>0.14591222451018004</c:v>
                </c:pt>
                <c:pt idx="2629">
                  <c:v>0.14595016544687001</c:v>
                </c:pt>
                <c:pt idx="2630">
                  <c:v>0.14602442128012005</c:v>
                </c:pt>
                <c:pt idx="2631">
                  <c:v>0.14611602154156</c:v>
                </c:pt>
                <c:pt idx="2632">
                  <c:v>0.1462081638163899</c:v>
                </c:pt>
                <c:pt idx="2633">
                  <c:v>0.14628434331981999</c:v>
                </c:pt>
                <c:pt idx="2634">
                  <c:v>0.14639353239281006</c:v>
                </c:pt>
                <c:pt idx="2635">
                  <c:v>0.14645803198519003</c:v>
                </c:pt>
                <c:pt idx="2636">
                  <c:v>0.14658377908966003</c:v>
                </c:pt>
                <c:pt idx="2637">
                  <c:v>0.14667111941305011</c:v>
                </c:pt>
                <c:pt idx="2638">
                  <c:v>0.14673445880966995</c:v>
                </c:pt>
                <c:pt idx="2639">
                  <c:v>0.14684448752607993</c:v>
                </c:pt>
                <c:pt idx="2640">
                  <c:v>0.14691711731917989</c:v>
                </c:pt>
                <c:pt idx="2641">
                  <c:v>0.14702823006235</c:v>
                </c:pt>
                <c:pt idx="2642">
                  <c:v>0.14708243140047994</c:v>
                </c:pt>
                <c:pt idx="2643">
                  <c:v>0.14715451918019995</c:v>
                </c:pt>
                <c:pt idx="2644">
                  <c:v>0.1472222708528701</c:v>
                </c:pt>
                <c:pt idx="2645">
                  <c:v>0.14735127003762005</c:v>
                </c:pt>
                <c:pt idx="2646">
                  <c:v>0.1474011352687099</c:v>
                </c:pt>
                <c:pt idx="2647">
                  <c:v>0.14749110949000999</c:v>
                </c:pt>
                <c:pt idx="2648">
                  <c:v>0.14761902464800003</c:v>
                </c:pt>
                <c:pt idx="2649">
                  <c:v>0.14766672182556007</c:v>
                </c:pt>
                <c:pt idx="2650">
                  <c:v>0.14777891859550008</c:v>
                </c:pt>
                <c:pt idx="2651">
                  <c:v>0.14786564073650998</c:v>
                </c:pt>
                <c:pt idx="2652">
                  <c:v>0.14790791778026002</c:v>
                </c:pt>
                <c:pt idx="2653">
                  <c:v>0.14800006005507993</c:v>
                </c:pt>
                <c:pt idx="2654">
                  <c:v>0.14802824475091003</c:v>
                </c:pt>
                <c:pt idx="2655">
                  <c:v>0.14814206756098991</c:v>
                </c:pt>
                <c:pt idx="2656">
                  <c:v>0.14821686540761991</c:v>
                </c:pt>
                <c:pt idx="2657">
                  <c:v>0.14829599936129001</c:v>
                </c:pt>
                <c:pt idx="2658">
                  <c:v>0.14833014620432006</c:v>
                </c:pt>
                <c:pt idx="2659">
                  <c:v>0.1483935617699299</c:v>
                </c:pt>
                <c:pt idx="2660">
                  <c:v>0.14848353599122999</c:v>
                </c:pt>
                <c:pt idx="2661">
                  <c:v>0.14853375165149996</c:v>
                </c:pt>
                <c:pt idx="2662">
                  <c:v>0.14864126188519999</c:v>
                </c:pt>
                <c:pt idx="2663">
                  <c:v>0.14879031556507005</c:v>
                </c:pt>
                <c:pt idx="2664">
                  <c:v>0.14887757971945992</c:v>
                </c:pt>
                <c:pt idx="2665">
                  <c:v>0.14896538588723995</c:v>
                </c:pt>
                <c:pt idx="2666">
                  <c:v>0.14903964172048001</c:v>
                </c:pt>
                <c:pt idx="2667">
                  <c:v>0.14914045620941008</c:v>
                </c:pt>
                <c:pt idx="2668">
                  <c:v>0.14920603982854996</c:v>
                </c:pt>
                <c:pt idx="2669">
                  <c:v>0.14927921163503011</c:v>
                </c:pt>
                <c:pt idx="2670">
                  <c:v>0.14932907686611996</c:v>
                </c:pt>
                <c:pt idx="2671">
                  <c:v>0.14941634102051005</c:v>
                </c:pt>
                <c:pt idx="2672">
                  <c:v>0.14951769752282007</c:v>
                </c:pt>
                <c:pt idx="2673">
                  <c:v>0.14961471791808001</c:v>
                </c:pt>
                <c:pt idx="2674">
                  <c:v>0.14970035603233001</c:v>
                </c:pt>
                <c:pt idx="2675">
                  <c:v>0.14983369132414004</c:v>
                </c:pt>
                <c:pt idx="2676">
                  <c:v>0.14989168675593989</c:v>
                </c:pt>
                <c:pt idx="2677">
                  <c:v>0.14995998044198999</c:v>
                </c:pt>
                <c:pt idx="2678">
                  <c:v>0.15009331573380003</c:v>
                </c:pt>
                <c:pt idx="2679">
                  <c:v>0.15018317490780997</c:v>
                </c:pt>
                <c:pt idx="2680">
                  <c:v>0.15026513397567998</c:v>
                </c:pt>
                <c:pt idx="2681">
                  <c:v>0.15036865853152004</c:v>
                </c:pt>
                <c:pt idx="2682">
                  <c:v>0.15044074631123006</c:v>
                </c:pt>
                <c:pt idx="2683">
                  <c:v>0.15052150630505001</c:v>
                </c:pt>
                <c:pt idx="2684">
                  <c:v>0.15061364857987991</c:v>
                </c:pt>
                <c:pt idx="2685">
                  <c:v>0.15069549260046</c:v>
                </c:pt>
                <c:pt idx="2686">
                  <c:v>0.15079387400237998</c:v>
                </c:pt>
                <c:pt idx="2687">
                  <c:v>0.15086460077543995</c:v>
                </c:pt>
                <c:pt idx="2688">
                  <c:v>0.15092639030090993</c:v>
                </c:pt>
                <c:pt idx="2689">
                  <c:v>0.15099359996018991</c:v>
                </c:pt>
                <c:pt idx="2690">
                  <c:v>0.15106065308054006</c:v>
                </c:pt>
                <c:pt idx="2691">
                  <c:v>0.15117690018889007</c:v>
                </c:pt>
                <c:pt idx="2692">
                  <c:v>0.15129224933330998</c:v>
                </c:pt>
                <c:pt idx="2693">
                  <c:v>0.15142558462512001</c:v>
                </c:pt>
                <c:pt idx="2694">
                  <c:v>0.15152189160723006</c:v>
                </c:pt>
                <c:pt idx="2695">
                  <c:v>0.15160282300080996</c:v>
                </c:pt>
                <c:pt idx="2696">
                  <c:v>0.1517242339982301</c:v>
                </c:pt>
                <c:pt idx="2697">
                  <c:v>0.15180282593853001</c:v>
                </c:pt>
                <c:pt idx="2698">
                  <c:v>0.15189984633378995</c:v>
                </c:pt>
                <c:pt idx="2699">
                  <c:v>0.15197356015365004</c:v>
                </c:pt>
                <c:pt idx="2700">
                  <c:v>0.15205377813409005</c:v>
                </c:pt>
                <c:pt idx="2701">
                  <c:v>0.15213237007437996</c:v>
                </c:pt>
                <c:pt idx="2702">
                  <c:v>0.15220987798790997</c:v>
                </c:pt>
                <c:pt idx="2703">
                  <c:v>0.15229063798172993</c:v>
                </c:pt>
                <c:pt idx="2704">
                  <c:v>0.15236829912427008</c:v>
                </c:pt>
                <c:pt idx="2705">
                  <c:v>0.15244456978203003</c:v>
                </c:pt>
                <c:pt idx="2706">
                  <c:v>0.15254863635124005</c:v>
                </c:pt>
                <c:pt idx="2707">
                  <c:v>0.15265974909441993</c:v>
                </c:pt>
                <c:pt idx="2708">
                  <c:v>0.15275514344953001</c:v>
                </c:pt>
                <c:pt idx="2709">
                  <c:v>0.15286029404550994</c:v>
                </c:pt>
                <c:pt idx="2710">
                  <c:v>0.15292154155759996</c:v>
                </c:pt>
                <c:pt idx="2711">
                  <c:v>0.15298971223804991</c:v>
                </c:pt>
                <c:pt idx="2712">
                  <c:v>0.15311287228121007</c:v>
                </c:pt>
                <c:pt idx="2713">
                  <c:v>0.15317032569963995</c:v>
                </c:pt>
                <c:pt idx="2714">
                  <c:v>0.1532479201008401</c:v>
                </c:pt>
                <c:pt idx="2715">
                  <c:v>0.15335081615562007</c:v>
                </c:pt>
                <c:pt idx="2716">
                  <c:v>0.15340772756066001</c:v>
                </c:pt>
                <c:pt idx="2717">
                  <c:v>0.15347927332700007</c:v>
                </c:pt>
                <c:pt idx="2718">
                  <c:v>0.15357575170887006</c:v>
                </c:pt>
                <c:pt idx="2719">
                  <c:v>0.15364648161519989</c:v>
                </c:pt>
                <c:pt idx="2720">
                  <c:v>0.15379147303463991</c:v>
                </c:pt>
                <c:pt idx="2721">
                  <c:v>0.15389391356372006</c:v>
                </c:pt>
                <c:pt idx="2722">
                  <c:v>0.15399310201250005</c:v>
                </c:pt>
                <c:pt idx="2723">
                  <c:v>0.15408958039438003</c:v>
                </c:pt>
                <c:pt idx="2724">
                  <c:v>0.15414920186632997</c:v>
                </c:pt>
                <c:pt idx="2725">
                  <c:v>0.15427982709123</c:v>
                </c:pt>
                <c:pt idx="2726">
                  <c:v>0.15437793151325008</c:v>
                </c:pt>
                <c:pt idx="2727">
                  <c:v>0.15450638868463007</c:v>
                </c:pt>
                <c:pt idx="2728">
                  <c:v>0.1545405355276499</c:v>
                </c:pt>
                <c:pt idx="2729">
                  <c:v>0.15463376182923994</c:v>
                </c:pt>
                <c:pt idx="2730">
                  <c:v>0.15473511833154996</c:v>
                </c:pt>
                <c:pt idx="2731">
                  <c:v>0.15484805886881992</c:v>
                </c:pt>
                <c:pt idx="2732">
                  <c:v>0.15498948392230005</c:v>
                </c:pt>
                <c:pt idx="2733">
                  <c:v>0.15516330890279995</c:v>
                </c:pt>
                <c:pt idx="2734">
                  <c:v>0.15530260634180992</c:v>
                </c:pt>
                <c:pt idx="2735">
                  <c:v>0.15536222781375009</c:v>
                </c:pt>
                <c:pt idx="2736">
                  <c:v>0.15541155103144999</c:v>
                </c:pt>
                <c:pt idx="2737">
                  <c:v>0.15551561760067001</c:v>
                </c:pt>
                <c:pt idx="2738">
                  <c:v>0.15561101195579008</c:v>
                </c:pt>
                <c:pt idx="2739">
                  <c:v>0.15574160807035997</c:v>
                </c:pt>
                <c:pt idx="2740">
                  <c:v>0.15582131314773995</c:v>
                </c:pt>
                <c:pt idx="2741">
                  <c:v>0.15592053219104995</c:v>
                </c:pt>
                <c:pt idx="2742">
                  <c:v>0.15601752199179009</c:v>
                </c:pt>
                <c:pt idx="2743">
                  <c:v>0.15610478614617995</c:v>
                </c:pt>
                <c:pt idx="2744">
                  <c:v>0.15618500412661995</c:v>
                </c:pt>
                <c:pt idx="2745">
                  <c:v>0.15630641512404009</c:v>
                </c:pt>
                <c:pt idx="2746">
                  <c:v>0.15640831363973007</c:v>
                </c:pt>
                <c:pt idx="2747">
                  <c:v>0.15656712356045999</c:v>
                </c:pt>
                <c:pt idx="2748">
                  <c:v>0.15670154287902993</c:v>
                </c:pt>
                <c:pt idx="2749">
                  <c:v>0.15677200461860008</c:v>
                </c:pt>
                <c:pt idx="2750">
                  <c:v>0.15685059655889999</c:v>
                </c:pt>
                <c:pt idx="2751">
                  <c:v>0.15692647843227991</c:v>
                </c:pt>
                <c:pt idx="2752">
                  <c:v>0.15709992271430995</c:v>
                </c:pt>
                <c:pt idx="2753">
                  <c:v>0.15713406955733999</c:v>
                </c:pt>
                <c:pt idx="2754">
                  <c:v>0.15725493854136996</c:v>
                </c:pt>
                <c:pt idx="2755">
                  <c:v>0.15731130793302994</c:v>
                </c:pt>
                <c:pt idx="2756">
                  <c:v>0.15739423598037994</c:v>
                </c:pt>
                <c:pt idx="2757">
                  <c:v>0.15744626926498007</c:v>
                </c:pt>
                <c:pt idx="2758">
                  <c:v>0.15751835704470007</c:v>
                </c:pt>
                <c:pt idx="2759">
                  <c:v>0.15768150307248008</c:v>
                </c:pt>
                <c:pt idx="2760">
                  <c:v>0.15783760292630999</c:v>
                </c:pt>
                <c:pt idx="2761">
                  <c:v>0.15796335003077999</c:v>
                </c:pt>
                <c:pt idx="2762">
                  <c:v>0.15808313498805004</c:v>
                </c:pt>
                <c:pt idx="2763">
                  <c:v>0.15816660504878</c:v>
                </c:pt>
                <c:pt idx="2764">
                  <c:v>0.15822405846719989</c:v>
                </c:pt>
                <c:pt idx="2765">
                  <c:v>0.1584246034182899</c:v>
                </c:pt>
                <c:pt idx="2766">
                  <c:v>0.15850915750577999</c:v>
                </c:pt>
                <c:pt idx="2767">
                  <c:v>0.15864466085112006</c:v>
                </c:pt>
                <c:pt idx="2768">
                  <c:v>0.1587399263443301</c:v>
                </c:pt>
                <c:pt idx="2769">
                  <c:v>0.15879263050421999</c:v>
                </c:pt>
                <c:pt idx="2770">
                  <c:v>0.15895144042494991</c:v>
                </c:pt>
                <c:pt idx="2771">
                  <c:v>0.15899263344193004</c:v>
                </c:pt>
                <c:pt idx="2772">
                  <c:v>0.1590798975963299</c:v>
                </c:pt>
                <c:pt idx="2773">
                  <c:v>0.15910591423862996</c:v>
                </c:pt>
                <c:pt idx="2774">
                  <c:v>0.15923545543677009</c:v>
                </c:pt>
                <c:pt idx="2775">
                  <c:v>0.15935632442081005</c:v>
                </c:pt>
                <c:pt idx="2776">
                  <c:v>0.15951567635491992</c:v>
                </c:pt>
                <c:pt idx="2777">
                  <c:v>0.15954277702398989</c:v>
                </c:pt>
                <c:pt idx="2778">
                  <c:v>0.15963762936572001</c:v>
                </c:pt>
                <c:pt idx="2779">
                  <c:v>0.15968597423995989</c:v>
                </c:pt>
                <c:pt idx="2780">
                  <c:v>0.15980727955407992</c:v>
                </c:pt>
                <c:pt idx="2781">
                  <c:v>0.15989671176200004</c:v>
                </c:pt>
                <c:pt idx="2782">
                  <c:v>0.16009400463281009</c:v>
                </c:pt>
                <c:pt idx="2783">
                  <c:v>0.16014983201107991</c:v>
                </c:pt>
                <c:pt idx="2784">
                  <c:v>0.16024034824576994</c:v>
                </c:pt>
                <c:pt idx="2785">
                  <c:v>0.16031006585853991</c:v>
                </c:pt>
                <c:pt idx="2786">
                  <c:v>0.1603612172297999</c:v>
                </c:pt>
                <c:pt idx="2787">
                  <c:v>0.16043655708981008</c:v>
                </c:pt>
                <c:pt idx="2788">
                  <c:v>0.16053520352520989</c:v>
                </c:pt>
                <c:pt idx="2789">
                  <c:v>0.16064794230853008</c:v>
                </c:pt>
                <c:pt idx="2790">
                  <c:v>0.16088859624984009</c:v>
                </c:pt>
                <c:pt idx="2791">
                  <c:v>0.16099428885919997</c:v>
                </c:pt>
                <c:pt idx="2792">
                  <c:v>0.16104144402338005</c:v>
                </c:pt>
                <c:pt idx="2793">
                  <c:v>0.16117098522151996</c:v>
                </c:pt>
                <c:pt idx="2794">
                  <c:v>0.16122030843922008</c:v>
                </c:pt>
                <c:pt idx="2795">
                  <c:v>0.16134664721643999</c:v>
                </c:pt>
                <c:pt idx="2796">
                  <c:v>0.16146258842067995</c:v>
                </c:pt>
                <c:pt idx="2797">
                  <c:v>0.1615942976723399</c:v>
                </c:pt>
                <c:pt idx="2798">
                  <c:v>0.16171896075004999</c:v>
                </c:pt>
                <c:pt idx="2799">
                  <c:v>0.16178020826214001</c:v>
                </c:pt>
                <c:pt idx="2800">
                  <c:v>0.16185175402847007</c:v>
                </c:pt>
                <c:pt idx="2801">
                  <c:v>0.1619314299955299</c:v>
                </c:pt>
                <c:pt idx="2802">
                  <c:v>0.16202899240417001</c:v>
                </c:pt>
                <c:pt idx="2803">
                  <c:v>0.16205826112676003</c:v>
                </c:pt>
                <c:pt idx="2804">
                  <c:v>0.16216341172273996</c:v>
                </c:pt>
                <c:pt idx="2805">
                  <c:v>0.16223216090356996</c:v>
                </c:pt>
                <c:pt idx="2806">
                  <c:v>0.16239268338305002</c:v>
                </c:pt>
                <c:pt idx="2807">
                  <c:v>0.16247181733671989</c:v>
                </c:pt>
                <c:pt idx="2808">
                  <c:v>0.16256233357139993</c:v>
                </c:pt>
                <c:pt idx="2809">
                  <c:v>0.16277263476336001</c:v>
                </c:pt>
                <c:pt idx="2810">
                  <c:v>0.16290607271143998</c:v>
                </c:pt>
                <c:pt idx="2811">
                  <c:v>0.16294571458248996</c:v>
                </c:pt>
                <c:pt idx="2812">
                  <c:v>0.16304906158783994</c:v>
                </c:pt>
                <c:pt idx="2813">
                  <c:v>0.16317318265217007</c:v>
                </c:pt>
                <c:pt idx="2814">
                  <c:v>0.16327724922138009</c:v>
                </c:pt>
                <c:pt idx="2815">
                  <c:v>0.16333470263980998</c:v>
                </c:pt>
                <c:pt idx="2816">
                  <c:v>0.16345719766399003</c:v>
                </c:pt>
                <c:pt idx="2817">
                  <c:v>0.16352874343032009</c:v>
                </c:pt>
                <c:pt idx="2818">
                  <c:v>0.16358587722987994</c:v>
                </c:pt>
                <c:pt idx="2819">
                  <c:v>0.16374554878286007</c:v>
                </c:pt>
                <c:pt idx="2820">
                  <c:v>0.16384744729855005</c:v>
                </c:pt>
                <c:pt idx="2821">
                  <c:v>0.16394013158675991</c:v>
                </c:pt>
                <c:pt idx="2822">
                  <c:v>0.16403877802215994</c:v>
                </c:pt>
                <c:pt idx="2823">
                  <c:v>0.16410110956101009</c:v>
                </c:pt>
                <c:pt idx="2824">
                  <c:v>0.16424693221469999</c:v>
                </c:pt>
                <c:pt idx="2825">
                  <c:v>0.16432333504736008</c:v>
                </c:pt>
                <c:pt idx="2826">
                  <c:v>0.16444691409830003</c:v>
                </c:pt>
                <c:pt idx="2827">
                  <c:v>0.16453309422593998</c:v>
                </c:pt>
                <c:pt idx="2828">
                  <c:v>0.16458295945702006</c:v>
                </c:pt>
                <c:pt idx="2829">
                  <c:v>0.1647293030699799</c:v>
                </c:pt>
                <c:pt idx="2830">
                  <c:v>0.16483553769271997</c:v>
                </c:pt>
                <c:pt idx="2831">
                  <c:v>0.16491521365978001</c:v>
                </c:pt>
                <c:pt idx="2832">
                  <c:v>0.16501440210856</c:v>
                </c:pt>
                <c:pt idx="2833">
                  <c:v>0.16514014921303</c:v>
                </c:pt>
                <c:pt idx="2834">
                  <c:v>0.16528486678584997</c:v>
                </c:pt>
                <c:pt idx="2835">
                  <c:v>0.16534340423103</c:v>
                </c:pt>
                <c:pt idx="2836">
                  <c:v>0.16545939509463992</c:v>
                </c:pt>
                <c:pt idx="2837">
                  <c:v>0.16552660475391989</c:v>
                </c:pt>
                <c:pt idx="2838">
                  <c:v>0.16558514219910991</c:v>
                </c:pt>
                <c:pt idx="2839">
                  <c:v>0.16573853198603006</c:v>
                </c:pt>
                <c:pt idx="2840">
                  <c:v>0.16587653453549001</c:v>
                </c:pt>
                <c:pt idx="2841">
                  <c:v>0.1659575053920801</c:v>
                </c:pt>
                <c:pt idx="2842">
                  <c:v>0.16602850914503997</c:v>
                </c:pt>
                <c:pt idx="2843">
                  <c:v>0.16613420175440008</c:v>
                </c:pt>
                <c:pt idx="2844">
                  <c:v>0.16628921758146009</c:v>
                </c:pt>
                <c:pt idx="2845">
                  <c:v>0.16639220012391998</c:v>
                </c:pt>
                <c:pt idx="2846">
                  <c:v>0.16659653916867989</c:v>
                </c:pt>
                <c:pt idx="2847">
                  <c:v>0.16673637862106006</c:v>
                </c:pt>
                <c:pt idx="2848">
                  <c:v>0.16686917189948991</c:v>
                </c:pt>
                <c:pt idx="2849">
                  <c:v>0.16702507739406003</c:v>
                </c:pt>
                <c:pt idx="2850">
                  <c:v>0.16708561160255009</c:v>
                </c:pt>
                <c:pt idx="2851">
                  <c:v>0.16725129133332994</c:v>
                </c:pt>
                <c:pt idx="2852">
                  <c:v>0.16738950474557002</c:v>
                </c:pt>
                <c:pt idx="2853">
                  <c:v>0.16750495359579998</c:v>
                </c:pt>
                <c:pt idx="2854">
                  <c:v>0.16767189371725011</c:v>
                </c:pt>
                <c:pt idx="2855">
                  <c:v>0.1678914091366901</c:v>
                </c:pt>
                <c:pt idx="2856">
                  <c:v>0.16800219594537991</c:v>
                </c:pt>
                <c:pt idx="2857">
                  <c:v>0.16813802522519006</c:v>
                </c:pt>
                <c:pt idx="2858">
                  <c:v>0.16831309554736995</c:v>
                </c:pt>
                <c:pt idx="2859">
                  <c:v>0.1684664853342801</c:v>
                </c:pt>
                <c:pt idx="2860">
                  <c:v>0.16862583726839997</c:v>
                </c:pt>
                <c:pt idx="2861">
                  <c:v>0.1688139159117199</c:v>
                </c:pt>
                <c:pt idx="2862">
                  <c:v>0.16895050328382011</c:v>
                </c:pt>
                <c:pt idx="2863">
                  <c:v>0.16919766138570003</c:v>
                </c:pt>
                <c:pt idx="2864">
                  <c:v>0.16933424875780001</c:v>
                </c:pt>
                <c:pt idx="2865">
                  <c:v>0.16953533572227997</c:v>
                </c:pt>
                <c:pt idx="2866">
                  <c:v>0.16973465285050993</c:v>
                </c:pt>
                <c:pt idx="2867">
                  <c:v>0.16982090070509992</c:v>
                </c:pt>
                <c:pt idx="2868">
                  <c:v>0.17003785959396001</c:v>
                </c:pt>
                <c:pt idx="2869">
                  <c:v>0.17019267717143993</c:v>
                </c:pt>
                <c:pt idx="2870">
                  <c:v>0.17033534747312995</c:v>
                </c:pt>
                <c:pt idx="2871">
                  <c:v>0.17048819524665992</c:v>
                </c:pt>
                <c:pt idx="2872">
                  <c:v>0.1707586599239499</c:v>
                </c:pt>
                <c:pt idx="2873">
                  <c:v>0.17088603306855998</c:v>
                </c:pt>
                <c:pt idx="2874">
                  <c:v>0.17102858258784992</c:v>
                </c:pt>
                <c:pt idx="2875">
                  <c:v>0.17126140058694994</c:v>
                </c:pt>
                <c:pt idx="2876">
                  <c:v>0.17134349236240998</c:v>
                </c:pt>
                <c:pt idx="2877">
                  <c:v>0.1714941720824199</c:v>
                </c:pt>
                <c:pt idx="2878">
                  <c:v>0.17183509849928003</c:v>
                </c:pt>
                <c:pt idx="2879">
                  <c:v>0.17194350117554991</c:v>
                </c:pt>
                <c:pt idx="2880">
                  <c:v>0.17211209371167002</c:v>
                </c:pt>
                <c:pt idx="2881">
                  <c:v>0.17222263806693006</c:v>
                </c:pt>
                <c:pt idx="2882">
                  <c:v>0.17243944341947004</c:v>
                </c:pt>
                <c:pt idx="2883">
                  <c:v>0.17263565226350996</c:v>
                </c:pt>
                <c:pt idx="2884">
                  <c:v>0.17279082682817992</c:v>
                </c:pt>
                <c:pt idx="2885">
                  <c:v>0.17300638941634006</c:v>
                </c:pt>
                <c:pt idx="2886">
                  <c:v>0.17310153338507006</c:v>
                </c:pt>
                <c:pt idx="2887">
                  <c:v>0.17327468604009999</c:v>
                </c:pt>
                <c:pt idx="2888">
                  <c:v>0.1734840238706199</c:v>
                </c:pt>
                <c:pt idx="2889">
                  <c:v>0.17366818775494997</c:v>
                </c:pt>
                <c:pt idx="2890">
                  <c:v>0.17384705217079</c:v>
                </c:pt>
                <c:pt idx="2891">
                  <c:v>0.17403258165381996</c:v>
                </c:pt>
                <c:pt idx="2892">
                  <c:v>0.17424055388563997</c:v>
                </c:pt>
                <c:pt idx="2893">
                  <c:v>0.17447524567976003</c:v>
                </c:pt>
                <c:pt idx="2894">
                  <c:v>0.17470776942035005</c:v>
                </c:pt>
                <c:pt idx="2895">
                  <c:v>0.17494702319280009</c:v>
                </c:pt>
                <c:pt idx="2896">
                  <c:v>0.17508469833955997</c:v>
                </c:pt>
                <c:pt idx="2897">
                  <c:v>0.17525032481507008</c:v>
                </c:pt>
                <c:pt idx="2898">
                  <c:v>0.17545303781968991</c:v>
                </c:pt>
                <c:pt idx="2899">
                  <c:v>0.17576985986759008</c:v>
                </c:pt>
                <c:pt idx="2900">
                  <c:v>0.17587646435865989</c:v>
                </c:pt>
                <c:pt idx="2901">
                  <c:v>0.17615074325026003</c:v>
                </c:pt>
                <c:pt idx="2902">
                  <c:v>0.17628198998549993</c:v>
                </c:pt>
                <c:pt idx="2903">
                  <c:v>0.17648719935127</c:v>
                </c:pt>
                <c:pt idx="2904">
                  <c:v>0.17663191692408997</c:v>
                </c:pt>
                <c:pt idx="2905">
                  <c:v>0.17676200013561005</c:v>
                </c:pt>
                <c:pt idx="2906">
                  <c:v>0.17688947487430995</c:v>
                </c:pt>
                <c:pt idx="2907">
                  <c:v>0.17706250628443998</c:v>
                </c:pt>
                <c:pt idx="2908">
                  <c:v>0.17729100519579011</c:v>
                </c:pt>
                <c:pt idx="2909">
                  <c:v>0.1774112476095</c:v>
                </c:pt>
                <c:pt idx="2910">
                  <c:v>0.17769409771646005</c:v>
                </c:pt>
                <c:pt idx="2911">
                  <c:v>0.17788534295923997</c:v>
                </c:pt>
                <c:pt idx="2912">
                  <c:v>0.17792927043797002</c:v>
                </c:pt>
                <c:pt idx="2913">
                  <c:v>0.1780774666121101</c:v>
                </c:pt>
                <c:pt idx="2914">
                  <c:v>0.17835461700033006</c:v>
                </c:pt>
                <c:pt idx="2915">
                  <c:v>0.17855227033415999</c:v>
                </c:pt>
                <c:pt idx="2916">
                  <c:v>0.1787381809239601</c:v>
                </c:pt>
                <c:pt idx="2917">
                  <c:v>0.17894089392857992</c:v>
                </c:pt>
                <c:pt idx="2918">
                  <c:v>0.17919509820441992</c:v>
                </c:pt>
                <c:pt idx="2919">
                  <c:v>0.17924929954256008</c:v>
                </c:pt>
                <c:pt idx="2920">
                  <c:v>0.17948995348387009</c:v>
                </c:pt>
                <c:pt idx="2921">
                  <c:v>0.17979672398505997</c:v>
                </c:pt>
                <c:pt idx="2922">
                  <c:v>0.1800032401559899</c:v>
                </c:pt>
                <c:pt idx="2923">
                  <c:v>0.1800807480695199</c:v>
                </c:pt>
                <c:pt idx="2924">
                  <c:v>0.18027641490019009</c:v>
                </c:pt>
                <c:pt idx="2925">
                  <c:v>0.18041625435257003</c:v>
                </c:pt>
                <c:pt idx="2926">
                  <c:v>0.18065528225373995</c:v>
                </c:pt>
                <c:pt idx="2927">
                  <c:v>0.18083956680338997</c:v>
                </c:pt>
                <c:pt idx="2928">
                  <c:v>0.18096508777915998</c:v>
                </c:pt>
                <c:pt idx="2929">
                  <c:v>0.1812151820766601</c:v>
                </c:pt>
                <c:pt idx="2930">
                  <c:v>0.18140007695880001</c:v>
                </c:pt>
                <c:pt idx="2931">
                  <c:v>0.18170082606632998</c:v>
                </c:pt>
                <c:pt idx="2932">
                  <c:v>0.18176113940593996</c:v>
                </c:pt>
                <c:pt idx="2933">
                  <c:v>0.18192024259110995</c:v>
                </c:pt>
                <c:pt idx="2934">
                  <c:v>0.18213130876941008</c:v>
                </c:pt>
                <c:pt idx="2935">
                  <c:v>0.18232468346824993</c:v>
                </c:pt>
                <c:pt idx="2936">
                  <c:v>0.18266073176468001</c:v>
                </c:pt>
                <c:pt idx="2937">
                  <c:v>0.18280629197919995</c:v>
                </c:pt>
                <c:pt idx="2938">
                  <c:v>0.18297780959276011</c:v>
                </c:pt>
                <c:pt idx="2939">
                  <c:v>0.18304881334570999</c:v>
                </c:pt>
                <c:pt idx="2940">
                  <c:v>0.18325467368284998</c:v>
                </c:pt>
                <c:pt idx="2941">
                  <c:v>0.18341056266224998</c:v>
                </c:pt>
                <c:pt idx="2942">
                  <c:v>0.18357673437912991</c:v>
                </c:pt>
                <c:pt idx="2943">
                  <c:v>0.18392162137823997</c:v>
                </c:pt>
                <c:pt idx="2944">
                  <c:v>0.18407592870334</c:v>
                </c:pt>
                <c:pt idx="2945">
                  <c:v>0.18417179372663006</c:v>
                </c:pt>
                <c:pt idx="2946">
                  <c:v>0.18434910344753996</c:v>
                </c:pt>
                <c:pt idx="2947">
                  <c:v>0.18462124683219994</c:v>
                </c:pt>
                <c:pt idx="2948">
                  <c:v>0.18481523495547991</c:v>
                </c:pt>
                <c:pt idx="2949">
                  <c:v>0.18498542715721999</c:v>
                </c:pt>
                <c:pt idx="2950">
                  <c:v>0.18527161022256999</c:v>
                </c:pt>
                <c:pt idx="2951">
                  <c:v>0.18538543303265009</c:v>
                </c:pt>
                <c:pt idx="2952">
                  <c:v>0.18557134362244998</c:v>
                </c:pt>
                <c:pt idx="2953">
                  <c:v>0.18584939648707</c:v>
                </c:pt>
                <c:pt idx="2954">
                  <c:v>0.18597189151125004</c:v>
                </c:pt>
                <c:pt idx="2955">
                  <c:v>0.18607192503228998</c:v>
                </c:pt>
                <c:pt idx="2956">
                  <c:v>0.18631498598163998</c:v>
                </c:pt>
                <c:pt idx="2957">
                  <c:v>0.18646674972841004</c:v>
                </c:pt>
                <c:pt idx="2958">
                  <c:v>0.18662851832988991</c:v>
                </c:pt>
                <c:pt idx="2959">
                  <c:v>0.1869074066074401</c:v>
                </c:pt>
                <c:pt idx="2960">
                  <c:v>0.18703423773867001</c:v>
                </c:pt>
                <c:pt idx="2961">
                  <c:v>0.18734860549983989</c:v>
                </c:pt>
                <c:pt idx="2962">
                  <c:v>0.18746784844373998</c:v>
                </c:pt>
                <c:pt idx="2963">
                  <c:v>0.18773668708088009</c:v>
                </c:pt>
                <c:pt idx="2964">
                  <c:v>0.18781202694088006</c:v>
                </c:pt>
                <c:pt idx="2965">
                  <c:v>0.18796270666088999</c:v>
                </c:pt>
                <c:pt idx="2966">
                  <c:v>0.18819848248177995</c:v>
                </c:pt>
                <c:pt idx="2967">
                  <c:v>0.18847382527948997</c:v>
                </c:pt>
                <c:pt idx="2968">
                  <c:v>0.18855275617876011</c:v>
                </c:pt>
                <c:pt idx="2969">
                  <c:v>0.18878114686670999</c:v>
                </c:pt>
                <c:pt idx="2970">
                  <c:v>0.18894375088111004</c:v>
                </c:pt>
                <c:pt idx="2971">
                  <c:v>0.18914321180543991</c:v>
                </c:pt>
                <c:pt idx="2972">
                  <c:v>0.18935255771227011</c:v>
                </c:pt>
                <c:pt idx="2973">
                  <c:v>0.18948594725134993</c:v>
                </c:pt>
                <c:pt idx="2974">
                  <c:v>0.18965094314708009</c:v>
                </c:pt>
                <c:pt idx="2975">
                  <c:v>0.18980446813067009</c:v>
                </c:pt>
                <c:pt idx="2976">
                  <c:v>0.1900635505269499</c:v>
                </c:pt>
                <c:pt idx="2977">
                  <c:v>0.19031125064221999</c:v>
                </c:pt>
                <c:pt idx="2978">
                  <c:v>0.19047602271014008</c:v>
                </c:pt>
                <c:pt idx="2979">
                  <c:v>0.19064091852143994</c:v>
                </c:pt>
                <c:pt idx="2980">
                  <c:v>0.19070841684242001</c:v>
                </c:pt>
                <c:pt idx="2981">
                  <c:v>0.19082182724744001</c:v>
                </c:pt>
                <c:pt idx="2982">
                  <c:v>0.19109500199162999</c:v>
                </c:pt>
                <c:pt idx="2983">
                  <c:v>0.19118551822631003</c:v>
                </c:pt>
                <c:pt idx="2984">
                  <c:v>0.19150151202762999</c:v>
                </c:pt>
                <c:pt idx="2985">
                  <c:v>0.19164243550678006</c:v>
                </c:pt>
                <c:pt idx="2986">
                  <c:v>0.19181208569512997</c:v>
                </c:pt>
                <c:pt idx="2987">
                  <c:v>0.19196142138820993</c:v>
                </c:pt>
                <c:pt idx="2988">
                  <c:v>0.19223160405229001</c:v>
                </c:pt>
                <c:pt idx="2989">
                  <c:v>0.19236266140736991</c:v>
                </c:pt>
                <c:pt idx="2990">
                  <c:v>0.19245274551187008</c:v>
                </c:pt>
                <c:pt idx="2991">
                  <c:v>0.19270098764051991</c:v>
                </c:pt>
                <c:pt idx="2992">
                  <c:v>0.19289502843104001</c:v>
                </c:pt>
                <c:pt idx="2993">
                  <c:v>0.19303389471043997</c:v>
                </c:pt>
                <c:pt idx="2994">
                  <c:v>0.19317253928228006</c:v>
                </c:pt>
                <c:pt idx="2995">
                  <c:v>0.19344679805323994</c:v>
                </c:pt>
                <c:pt idx="2996">
                  <c:v>0.19358609549223993</c:v>
                </c:pt>
                <c:pt idx="2997">
                  <c:v>0.19372539293124991</c:v>
                </c:pt>
                <c:pt idx="2998">
                  <c:v>0.19399965170220002</c:v>
                </c:pt>
                <c:pt idx="2999">
                  <c:v>0.19420019665329002</c:v>
                </c:pt>
                <c:pt idx="3000">
                  <c:v>0.19438386113002992</c:v>
                </c:pt>
                <c:pt idx="3001">
                  <c:v>0.19447933354467994</c:v>
                </c:pt>
                <c:pt idx="3002">
                  <c:v>0.1946858406429699</c:v>
                </c:pt>
                <c:pt idx="3003">
                  <c:v>0.19492324250399995</c:v>
                </c:pt>
                <c:pt idx="3004">
                  <c:v>0.19510264893321994</c:v>
                </c:pt>
                <c:pt idx="3005">
                  <c:v>0.19534115874582003</c:v>
                </c:pt>
                <c:pt idx="3006">
                  <c:v>0.19545151314361009</c:v>
                </c:pt>
                <c:pt idx="3007">
                  <c:v>0.19571675009427003</c:v>
                </c:pt>
                <c:pt idx="3008">
                  <c:v>0.19579100592751009</c:v>
                </c:pt>
                <c:pt idx="3009">
                  <c:v>0.19592813531299003</c:v>
                </c:pt>
                <c:pt idx="3010">
                  <c:v>0.19620417299263004</c:v>
                </c:pt>
                <c:pt idx="3011">
                  <c:v>0.1963675617854701</c:v>
                </c:pt>
                <c:pt idx="3012">
                  <c:v>0.19669129015390996</c:v>
                </c:pt>
                <c:pt idx="3013">
                  <c:v>0.19676337793362997</c:v>
                </c:pt>
                <c:pt idx="3014">
                  <c:v>0.19698722946012004</c:v>
                </c:pt>
                <c:pt idx="3015">
                  <c:v>0.19718343830415996</c:v>
                </c:pt>
                <c:pt idx="3016">
                  <c:v>0.19725715212402006</c:v>
                </c:pt>
                <c:pt idx="3017">
                  <c:v>0.1973850672820201</c:v>
                </c:pt>
                <c:pt idx="3018">
                  <c:v>0.19758236015281994</c:v>
                </c:pt>
                <c:pt idx="3019">
                  <c:v>0.19777966951643999</c:v>
                </c:pt>
                <c:pt idx="3020">
                  <c:v>0.19789455986047</c:v>
                </c:pt>
                <c:pt idx="3021">
                  <c:v>0.19803168924594994</c:v>
                </c:pt>
                <c:pt idx="3022">
                  <c:v>0.1982945657359001</c:v>
                </c:pt>
                <c:pt idx="3023">
                  <c:v>0.19853901377088001</c:v>
                </c:pt>
                <c:pt idx="3024">
                  <c:v>0.19861536301426996</c:v>
                </c:pt>
                <c:pt idx="3025">
                  <c:v>0.19870215979866002</c:v>
                </c:pt>
                <c:pt idx="3026">
                  <c:v>0.19882519683622002</c:v>
                </c:pt>
                <c:pt idx="3027">
                  <c:v>0.19915203090516997</c:v>
                </c:pt>
                <c:pt idx="3028">
                  <c:v>0.19927398391597007</c:v>
                </c:pt>
                <c:pt idx="3029">
                  <c:v>0.19935962203022006</c:v>
                </c:pt>
                <c:pt idx="3030">
                  <c:v>0.19948591114807002</c:v>
                </c:pt>
                <c:pt idx="3031">
                  <c:v>0.19961165825254001</c:v>
                </c:pt>
                <c:pt idx="3032">
                  <c:v>0.19984092991285007</c:v>
                </c:pt>
                <c:pt idx="3033">
                  <c:v>0.19999702976667</c:v>
                </c:pt>
                <c:pt idx="3034">
                  <c:v>0.20018294035647011</c:v>
                </c:pt>
                <c:pt idx="3035">
                  <c:v>0.20038402732094007</c:v>
                </c:pt>
                <c:pt idx="3036">
                  <c:v>0.20048592583663005</c:v>
                </c:pt>
                <c:pt idx="3037">
                  <c:v>0.20067942461376997</c:v>
                </c:pt>
                <c:pt idx="3038">
                  <c:v>0.20082956232039995</c:v>
                </c:pt>
                <c:pt idx="3039">
                  <c:v>0.20102360311092005</c:v>
                </c:pt>
                <c:pt idx="3040">
                  <c:v>0.20120654855852993</c:v>
                </c:pt>
                <c:pt idx="3041">
                  <c:v>0.20128539557410008</c:v>
                </c:pt>
                <c:pt idx="3042">
                  <c:v>0.20139813435742004</c:v>
                </c:pt>
                <c:pt idx="3043">
                  <c:v>0.20156019635843991</c:v>
                </c:pt>
                <c:pt idx="3044">
                  <c:v>0.20168214936924</c:v>
                </c:pt>
                <c:pt idx="3045">
                  <c:v>0.20189949673515994</c:v>
                </c:pt>
                <c:pt idx="3046">
                  <c:v>0.20203066397343994</c:v>
                </c:pt>
                <c:pt idx="3047">
                  <c:v>0.20210275175315995</c:v>
                </c:pt>
                <c:pt idx="3048">
                  <c:v>0.20236725428324998</c:v>
                </c:pt>
                <c:pt idx="3049">
                  <c:v>0.20255276507140008</c:v>
                </c:pt>
                <c:pt idx="3050">
                  <c:v>0.20267436918935</c:v>
                </c:pt>
                <c:pt idx="3051">
                  <c:v>0.20289734337018994</c:v>
                </c:pt>
                <c:pt idx="3052">
                  <c:v>0.20303935087609992</c:v>
                </c:pt>
                <c:pt idx="3053">
                  <c:v>0.20316076187352006</c:v>
                </c:pt>
                <c:pt idx="3054">
                  <c:v>0.20326310454456009</c:v>
                </c:pt>
                <c:pt idx="3055">
                  <c:v>0.2034157793182001</c:v>
                </c:pt>
                <c:pt idx="3056">
                  <c:v>0.20351903271858007</c:v>
                </c:pt>
                <c:pt idx="3057">
                  <c:v>0.20368814089356002</c:v>
                </c:pt>
                <c:pt idx="3058">
                  <c:v>0.20394451322293006</c:v>
                </c:pt>
                <c:pt idx="3059">
                  <c:v>0.20403340341747001</c:v>
                </c:pt>
                <c:pt idx="3060">
                  <c:v>0.20418191508396011</c:v>
                </c:pt>
                <c:pt idx="3061">
                  <c:v>0.20431470836237997</c:v>
                </c:pt>
                <c:pt idx="3062">
                  <c:v>0.20444153949362009</c:v>
                </c:pt>
                <c:pt idx="3063">
                  <c:v>0.20457650082557</c:v>
                </c:pt>
                <c:pt idx="3064">
                  <c:v>0.20474073088010991</c:v>
                </c:pt>
                <c:pt idx="3065">
                  <c:v>0.20492826751005011</c:v>
                </c:pt>
                <c:pt idx="3066">
                  <c:v>0.20503938025322999</c:v>
                </c:pt>
                <c:pt idx="3067">
                  <c:v>0.20531960117138004</c:v>
                </c:pt>
                <c:pt idx="3068">
                  <c:v>0.20544805834275004</c:v>
                </c:pt>
                <c:pt idx="3069">
                  <c:v>0.20551894128776005</c:v>
                </c:pt>
                <c:pt idx="3070">
                  <c:v>0.20568112409673001</c:v>
                </c:pt>
                <c:pt idx="3071">
                  <c:v>0.20580524516104992</c:v>
                </c:pt>
                <c:pt idx="3072">
                  <c:v>0.2059445426000599</c:v>
                </c:pt>
                <c:pt idx="3073">
                  <c:v>0.20610497856092991</c:v>
                </c:pt>
                <c:pt idx="3074">
                  <c:v>0.20638411545232005</c:v>
                </c:pt>
                <c:pt idx="3075">
                  <c:v>0.20650606846311992</c:v>
                </c:pt>
                <c:pt idx="3076">
                  <c:v>0.20655755973435008</c:v>
                </c:pt>
                <c:pt idx="3077">
                  <c:v>0.20671853770860005</c:v>
                </c:pt>
                <c:pt idx="3078">
                  <c:v>0.20689848615120998</c:v>
                </c:pt>
                <c:pt idx="3079">
                  <c:v>0.20708060264732997</c:v>
                </c:pt>
                <c:pt idx="3080">
                  <c:v>0.20716298868130001</c:v>
                </c:pt>
                <c:pt idx="3081">
                  <c:v>0.20727464343785007</c:v>
                </c:pt>
                <c:pt idx="3082">
                  <c:v>0.20743616342548998</c:v>
                </c:pt>
                <c:pt idx="3083">
                  <c:v>0.2076751913266599</c:v>
                </c:pt>
                <c:pt idx="3084">
                  <c:v>0.2077797999092601</c:v>
                </c:pt>
                <c:pt idx="3085">
                  <c:v>0.20793752580321989</c:v>
                </c:pt>
                <c:pt idx="3086">
                  <c:v>0.20800727224767002</c:v>
                </c:pt>
                <c:pt idx="3087">
                  <c:v>0.20814078082123011</c:v>
                </c:pt>
                <c:pt idx="3088">
                  <c:v>0.20831637170168005</c:v>
                </c:pt>
                <c:pt idx="3089">
                  <c:v>0.20846273676974003</c:v>
                </c:pt>
                <c:pt idx="3090">
                  <c:v>0.20853374052268991</c:v>
                </c:pt>
                <c:pt idx="3091">
                  <c:v>0.20864485326587001</c:v>
                </c:pt>
                <c:pt idx="3092">
                  <c:v>0.20881504546761009</c:v>
                </c:pt>
                <c:pt idx="3093">
                  <c:v>0.20894404465236005</c:v>
                </c:pt>
                <c:pt idx="3094">
                  <c:v>0.20913867267552</c:v>
                </c:pt>
                <c:pt idx="3095">
                  <c:v>0.20931920389909009</c:v>
                </c:pt>
                <c:pt idx="3096">
                  <c:v>0.20949812801978007</c:v>
                </c:pt>
                <c:pt idx="3097">
                  <c:v>0.20959026858493002</c:v>
                </c:pt>
                <c:pt idx="3098">
                  <c:v>0.20968389291788991</c:v>
                </c:pt>
                <c:pt idx="3099">
                  <c:v>0.20987794000052995</c:v>
                </c:pt>
                <c:pt idx="3100">
                  <c:v>0.20998362631775991</c:v>
                </c:pt>
                <c:pt idx="3101">
                  <c:v>0.21011587758281003</c:v>
                </c:pt>
                <c:pt idx="3102">
                  <c:v>0.21023150263423007</c:v>
                </c:pt>
                <c:pt idx="3103">
                  <c:v>0.21038796830024009</c:v>
                </c:pt>
                <c:pt idx="3104">
                  <c:v>0.21050829527090009</c:v>
                </c:pt>
                <c:pt idx="3105">
                  <c:v>0.21064759270990008</c:v>
                </c:pt>
                <c:pt idx="3106">
                  <c:v>0.21080748665738991</c:v>
                </c:pt>
                <c:pt idx="3107">
                  <c:v>0.21091372128012997</c:v>
                </c:pt>
                <c:pt idx="3108">
                  <c:v>0.21106656905366994</c:v>
                </c:pt>
                <c:pt idx="3109">
                  <c:v>0.21122863105469003</c:v>
                </c:pt>
                <c:pt idx="3110">
                  <c:v>0.21135546218591994</c:v>
                </c:pt>
                <c:pt idx="3111">
                  <c:v>0.21143468699072998</c:v>
                </c:pt>
                <c:pt idx="3112">
                  <c:v>0.21162104874278009</c:v>
                </c:pt>
                <c:pt idx="3113">
                  <c:v>0.21177714859660002</c:v>
                </c:pt>
                <c:pt idx="3114">
                  <c:v>0.2119283703299899</c:v>
                </c:pt>
                <c:pt idx="3115">
                  <c:v>0.21202213864495989</c:v>
                </c:pt>
                <c:pt idx="3116">
                  <c:v>0.21227146480038006</c:v>
                </c:pt>
                <c:pt idx="3117">
                  <c:v>0.2123776994231199</c:v>
                </c:pt>
                <c:pt idx="3118">
                  <c:v>0.21253000518326992</c:v>
                </c:pt>
                <c:pt idx="3119">
                  <c:v>0.21273108331429991</c:v>
                </c:pt>
                <c:pt idx="3120">
                  <c:v>0.21283822350632997</c:v>
                </c:pt>
                <c:pt idx="3121">
                  <c:v>0.21294518743338009</c:v>
                </c:pt>
                <c:pt idx="3122">
                  <c:v>0.21298446986844999</c:v>
                </c:pt>
                <c:pt idx="3123">
                  <c:v>0.21309964557488992</c:v>
                </c:pt>
                <c:pt idx="3124">
                  <c:v>0.21320481184304008</c:v>
                </c:pt>
                <c:pt idx="3125">
                  <c:v>0.21338530229901997</c:v>
                </c:pt>
                <c:pt idx="3126">
                  <c:v>0.21352568376479009</c:v>
                </c:pt>
                <c:pt idx="3127">
                  <c:v>0.21372026656868992</c:v>
                </c:pt>
                <c:pt idx="3128">
                  <c:v>0.21391539138596993</c:v>
                </c:pt>
                <c:pt idx="3129">
                  <c:v>0.21407194281756992</c:v>
                </c:pt>
                <c:pt idx="3130">
                  <c:v>0.21421187270555997</c:v>
                </c:pt>
                <c:pt idx="3131">
                  <c:v>0.21427637229792995</c:v>
                </c:pt>
                <c:pt idx="3132">
                  <c:v>0.21440782731957997</c:v>
                </c:pt>
                <c:pt idx="3133">
                  <c:v>0.21450835402515001</c:v>
                </c:pt>
                <c:pt idx="3134">
                  <c:v>0.21463464314299996</c:v>
                </c:pt>
                <c:pt idx="3135">
                  <c:v>0.21477827668905003</c:v>
                </c:pt>
                <c:pt idx="3136">
                  <c:v>0.21490619184705007</c:v>
                </c:pt>
                <c:pt idx="3137">
                  <c:v>0.21508977464186008</c:v>
                </c:pt>
                <c:pt idx="3138">
                  <c:v>0.2151891228320999</c:v>
                </c:pt>
                <c:pt idx="3139">
                  <c:v>0.21529860953512991</c:v>
                </c:pt>
                <c:pt idx="3140">
                  <c:v>0.21551866696795008</c:v>
                </c:pt>
                <c:pt idx="3141">
                  <c:v>0.21558533461386009</c:v>
                </c:pt>
                <c:pt idx="3142">
                  <c:v>0.21569265326336007</c:v>
                </c:pt>
                <c:pt idx="3143">
                  <c:v>0.2158167208447801</c:v>
                </c:pt>
                <c:pt idx="3144">
                  <c:v>0.21594143740539007</c:v>
                </c:pt>
                <c:pt idx="3145">
                  <c:v>0.2160747726972001</c:v>
                </c:pt>
                <c:pt idx="3146">
                  <c:v>0.21618154933332989</c:v>
                </c:pt>
                <c:pt idx="3147">
                  <c:v>0.21632138878571006</c:v>
                </c:pt>
                <c:pt idx="3148">
                  <c:v>0.21644767790356001</c:v>
                </c:pt>
                <c:pt idx="3149">
                  <c:v>0.21664759303397996</c:v>
                </c:pt>
                <c:pt idx="3150">
                  <c:v>0.2167409071428601</c:v>
                </c:pt>
                <c:pt idx="3151">
                  <c:v>0.21686719626071005</c:v>
                </c:pt>
                <c:pt idx="3152">
                  <c:v>0.2169620494975899</c:v>
                </c:pt>
                <c:pt idx="3153">
                  <c:v>0.21704776165121009</c:v>
                </c:pt>
                <c:pt idx="3154">
                  <c:v>0.21712790469713994</c:v>
                </c:pt>
                <c:pt idx="3155">
                  <c:v>0.21737235273212008</c:v>
                </c:pt>
                <c:pt idx="3156">
                  <c:v>0.2174737092344301</c:v>
                </c:pt>
                <c:pt idx="3157">
                  <c:v>0.21763414519530011</c:v>
                </c:pt>
                <c:pt idx="3158">
                  <c:v>0.21775970822725998</c:v>
                </c:pt>
                <c:pt idx="3159">
                  <c:v>0.21780054330337006</c:v>
                </c:pt>
                <c:pt idx="3160">
                  <c:v>0.21795122302337999</c:v>
                </c:pt>
                <c:pt idx="3161">
                  <c:v>0.21800705040166002</c:v>
                </c:pt>
                <c:pt idx="3162">
                  <c:v>0.21812520931878998</c:v>
                </c:pt>
                <c:pt idx="3163">
                  <c:v>0.21824398189523997</c:v>
                </c:pt>
                <c:pt idx="3164">
                  <c:v>0.21831654004240009</c:v>
                </c:pt>
                <c:pt idx="3165">
                  <c:v>0.21839946808975008</c:v>
                </c:pt>
                <c:pt idx="3166">
                  <c:v>0.21859676096054992</c:v>
                </c:pt>
                <c:pt idx="3167">
                  <c:v>0.21867535290085005</c:v>
                </c:pt>
                <c:pt idx="3168">
                  <c:v>0.21871925598473996</c:v>
                </c:pt>
                <c:pt idx="3169">
                  <c:v>0.21889595234704995</c:v>
                </c:pt>
                <c:pt idx="3170">
                  <c:v>0.21901140119727991</c:v>
                </c:pt>
                <c:pt idx="3171">
                  <c:v>0.21909161917770992</c:v>
                </c:pt>
                <c:pt idx="3172">
                  <c:v>0.21925484960703989</c:v>
                </c:pt>
                <c:pt idx="3173">
                  <c:v>0.21932414291830993</c:v>
                </c:pt>
                <c:pt idx="3174">
                  <c:v>0.21947265458479004</c:v>
                </c:pt>
                <c:pt idx="3175">
                  <c:v>0.21968945993732003</c:v>
                </c:pt>
                <c:pt idx="3176">
                  <c:v>0.21982225321575011</c:v>
                </c:pt>
                <c:pt idx="3177">
                  <c:v>0.2200146679661299</c:v>
                </c:pt>
                <c:pt idx="3178">
                  <c:v>0.22012523869592004</c:v>
                </c:pt>
                <c:pt idx="3179">
                  <c:v>0.22018540218124993</c:v>
                </c:pt>
                <c:pt idx="3180">
                  <c:v>0.22032632566039001</c:v>
                </c:pt>
                <c:pt idx="3181">
                  <c:v>0.22059895839120003</c:v>
                </c:pt>
                <c:pt idx="3182">
                  <c:v>0.22065532778286001</c:v>
                </c:pt>
                <c:pt idx="3183">
                  <c:v>0.22072741556258002</c:v>
                </c:pt>
                <c:pt idx="3184">
                  <c:v>0.22085966682762992</c:v>
                </c:pt>
                <c:pt idx="3185">
                  <c:v>0.22094980744497006</c:v>
                </c:pt>
                <c:pt idx="3186">
                  <c:v>0.22111603915699996</c:v>
                </c:pt>
                <c:pt idx="3187">
                  <c:v>0.22122462203753002</c:v>
                </c:pt>
                <c:pt idx="3188">
                  <c:v>0.22132688236233999</c:v>
                </c:pt>
                <c:pt idx="3189">
                  <c:v>0.22160175551346994</c:v>
                </c:pt>
                <c:pt idx="3190">
                  <c:v>0.22165696851156991</c:v>
                </c:pt>
                <c:pt idx="3191">
                  <c:v>0.22171821602365993</c:v>
                </c:pt>
                <c:pt idx="3192">
                  <c:v>0.22178488366956994</c:v>
                </c:pt>
                <c:pt idx="3193">
                  <c:v>0.22196121085774001</c:v>
                </c:pt>
                <c:pt idx="3194">
                  <c:v>0.22201469734324997</c:v>
                </c:pt>
                <c:pt idx="3195">
                  <c:v>0.22218759961190004</c:v>
                </c:pt>
                <c:pt idx="3196">
                  <c:v>0.22230792658255005</c:v>
                </c:pt>
                <c:pt idx="3197">
                  <c:v>0.22251551770759992</c:v>
                </c:pt>
                <c:pt idx="3198">
                  <c:v>0.22266999152127998</c:v>
                </c:pt>
                <c:pt idx="3199">
                  <c:v>0.22271552064531996</c:v>
                </c:pt>
                <c:pt idx="3200">
                  <c:v>0.22293449405137999</c:v>
                </c:pt>
                <c:pt idx="3201">
                  <c:v>0.22303205646001989</c:v>
                </c:pt>
                <c:pt idx="3202">
                  <c:v>0.22318544624693004</c:v>
                </c:pt>
                <c:pt idx="3203">
                  <c:v>0.22325699201327009</c:v>
                </c:pt>
                <c:pt idx="3204">
                  <c:v>0.22347217132566</c:v>
                </c:pt>
                <c:pt idx="3205">
                  <c:v>0.22361146876465998</c:v>
                </c:pt>
                <c:pt idx="3206">
                  <c:v>0.22371174124021009</c:v>
                </c:pt>
                <c:pt idx="3207">
                  <c:v>0.22376540056496008</c:v>
                </c:pt>
                <c:pt idx="3208">
                  <c:v>0.22396323544915009</c:v>
                </c:pt>
                <c:pt idx="3209">
                  <c:v>0.22402936108166993</c:v>
                </c:pt>
                <c:pt idx="3210">
                  <c:v>0.22423424213982002</c:v>
                </c:pt>
                <c:pt idx="3211">
                  <c:v>0.22427272508988993</c:v>
                </c:pt>
                <c:pt idx="3212">
                  <c:v>0.22444847041572991</c:v>
                </c:pt>
                <c:pt idx="3213">
                  <c:v>0.22452638735235997</c:v>
                </c:pt>
                <c:pt idx="3214">
                  <c:v>0.22459096687112989</c:v>
                </c:pt>
                <c:pt idx="3215">
                  <c:v>0.22480335619022007</c:v>
                </c:pt>
                <c:pt idx="3216">
                  <c:v>0.22494807376303005</c:v>
                </c:pt>
                <c:pt idx="3217">
                  <c:v>0.22507738334295002</c:v>
                </c:pt>
                <c:pt idx="3218">
                  <c:v>0.2251692152226199</c:v>
                </c:pt>
                <c:pt idx="3219">
                  <c:v>0.22527436581860005</c:v>
                </c:pt>
                <c:pt idx="3220">
                  <c:v>0.22535078970536992</c:v>
                </c:pt>
                <c:pt idx="3221">
                  <c:v>0.22549415868994993</c:v>
                </c:pt>
                <c:pt idx="3222">
                  <c:v>0.22558981760654007</c:v>
                </c:pt>
                <c:pt idx="3223">
                  <c:v>0.22571111757881002</c:v>
                </c:pt>
                <c:pt idx="3224">
                  <c:v>0.22583589168166007</c:v>
                </c:pt>
                <c:pt idx="3225">
                  <c:v>0.22600012173620998</c:v>
                </c:pt>
                <c:pt idx="3226">
                  <c:v>0.22616218373722008</c:v>
                </c:pt>
                <c:pt idx="3227">
                  <c:v>0.22629497701564993</c:v>
                </c:pt>
                <c:pt idx="3228">
                  <c:v>0.22643699237980996</c:v>
                </c:pt>
                <c:pt idx="3229">
                  <c:v>0.22651734752384001</c:v>
                </c:pt>
                <c:pt idx="3230">
                  <c:v>0.22671394977621007</c:v>
                </c:pt>
                <c:pt idx="3231">
                  <c:v>0.22678983523280993</c:v>
                </c:pt>
                <c:pt idx="3232">
                  <c:v>0.22688035146748997</c:v>
                </c:pt>
                <c:pt idx="3233">
                  <c:v>0.22697303575570005</c:v>
                </c:pt>
                <c:pt idx="3234">
                  <c:v>0.22718215241539008</c:v>
                </c:pt>
                <c:pt idx="3235">
                  <c:v>0.22740068431357008</c:v>
                </c:pt>
                <c:pt idx="3236">
                  <c:v>0.22748686444121002</c:v>
                </c:pt>
                <c:pt idx="3237">
                  <c:v>0.22759364107733004</c:v>
                </c:pt>
                <c:pt idx="3238">
                  <c:v>0.22769716563315989</c:v>
                </c:pt>
                <c:pt idx="3239">
                  <c:v>0.22781911864395998</c:v>
                </c:pt>
                <c:pt idx="3240">
                  <c:v>0.22796383621677996</c:v>
                </c:pt>
                <c:pt idx="3241">
                  <c:v>0.22801370144786004</c:v>
                </c:pt>
                <c:pt idx="3242">
                  <c:v>0.2281881988185499</c:v>
                </c:pt>
                <c:pt idx="3243">
                  <c:v>0.22833186330271005</c:v>
                </c:pt>
                <c:pt idx="3244">
                  <c:v>0.22845926350439005</c:v>
                </c:pt>
                <c:pt idx="3245">
                  <c:v>0.22866086542518005</c:v>
                </c:pt>
                <c:pt idx="3246">
                  <c:v>0.22883050426978002</c:v>
                </c:pt>
                <c:pt idx="3247">
                  <c:v>0.22895692969637005</c:v>
                </c:pt>
                <c:pt idx="3248">
                  <c:v>0.22906781979512991</c:v>
                </c:pt>
                <c:pt idx="3249">
                  <c:v>0.22914271532118002</c:v>
                </c:pt>
                <c:pt idx="3250">
                  <c:v>0.22923656559757011</c:v>
                </c:pt>
                <c:pt idx="3251">
                  <c:v>0.22932699987084004</c:v>
                </c:pt>
                <c:pt idx="3252">
                  <c:v>0.2294990590680499</c:v>
                </c:pt>
                <c:pt idx="3253">
                  <c:v>0.22957030729575001</c:v>
                </c:pt>
                <c:pt idx="3254">
                  <c:v>0.22965491796654991</c:v>
                </c:pt>
                <c:pt idx="3255">
                  <c:v>0.22988906774728002</c:v>
                </c:pt>
                <c:pt idx="3256">
                  <c:v>0.23005886657141006</c:v>
                </c:pt>
                <c:pt idx="3257">
                  <c:v>0.23010912518009996</c:v>
                </c:pt>
                <c:pt idx="3258">
                  <c:v>0.23024154059882007</c:v>
                </c:pt>
                <c:pt idx="3259">
                  <c:v>0.23042024086099011</c:v>
                </c:pt>
                <c:pt idx="3260">
                  <c:v>0.23054652997884006</c:v>
                </c:pt>
                <c:pt idx="3261">
                  <c:v>0.23060669346416995</c:v>
                </c:pt>
                <c:pt idx="3262">
                  <c:v>0.23074563520232005</c:v>
                </c:pt>
                <c:pt idx="3263">
                  <c:v>0.23090480082390008</c:v>
                </c:pt>
                <c:pt idx="3264">
                  <c:v>0.23104789235657996</c:v>
                </c:pt>
                <c:pt idx="3265">
                  <c:v>0.23114708080535995</c:v>
                </c:pt>
                <c:pt idx="3266">
                  <c:v>0.23137418441213997</c:v>
                </c:pt>
                <c:pt idx="3267">
                  <c:v>0.2314793350081199</c:v>
                </c:pt>
                <c:pt idx="3268">
                  <c:v>0.2315649731223699</c:v>
                </c:pt>
                <c:pt idx="3269">
                  <c:v>0.23172918216516991</c:v>
                </c:pt>
                <c:pt idx="3270">
                  <c:v>0.23188747108426</c:v>
                </c:pt>
                <c:pt idx="3271">
                  <c:v>0.2320372102172501</c:v>
                </c:pt>
                <c:pt idx="3272">
                  <c:v>0.23217799025666008</c:v>
                </c:pt>
                <c:pt idx="3273">
                  <c:v>0.23221593119335004</c:v>
                </c:pt>
                <c:pt idx="3274">
                  <c:v>0.23233571615063009</c:v>
                </c:pt>
                <c:pt idx="3275">
                  <c:v>0.23239642164933993</c:v>
                </c:pt>
                <c:pt idx="3276">
                  <c:v>0.23249018996430992</c:v>
                </c:pt>
                <c:pt idx="3277">
                  <c:v>0.2326376176040299</c:v>
                </c:pt>
                <c:pt idx="3278">
                  <c:v>0.23275631853454004</c:v>
                </c:pt>
                <c:pt idx="3279">
                  <c:v>0.23291404442851005</c:v>
                </c:pt>
                <c:pt idx="3280">
                  <c:v>0.23303950671370011</c:v>
                </c:pt>
                <c:pt idx="3281">
                  <c:v>0.23317204279802994</c:v>
                </c:pt>
                <c:pt idx="3282">
                  <c:v>0.2333254325849401</c:v>
                </c:pt>
                <c:pt idx="3283">
                  <c:v>0.23341757485976999</c:v>
                </c:pt>
                <c:pt idx="3284">
                  <c:v>0.23350917512121994</c:v>
                </c:pt>
                <c:pt idx="3285">
                  <c:v>0.2336674430285699</c:v>
                </c:pt>
                <c:pt idx="3286">
                  <c:v>0.23374820302239008</c:v>
                </c:pt>
                <c:pt idx="3287">
                  <c:v>0.23394874797348009</c:v>
                </c:pt>
                <c:pt idx="3288">
                  <c:v>0.23403709615464008</c:v>
                </c:pt>
                <c:pt idx="3289">
                  <c:v>0.23420186822255995</c:v>
                </c:pt>
                <c:pt idx="3290">
                  <c:v>0.23427558204242005</c:v>
                </c:pt>
                <c:pt idx="3291">
                  <c:v>0.2344066155640101</c:v>
                </c:pt>
                <c:pt idx="3292">
                  <c:v>0.23461054631209</c:v>
                </c:pt>
                <c:pt idx="3293">
                  <c:v>0.23477206629972991</c:v>
                </c:pt>
                <c:pt idx="3294">
                  <c:v>0.23485878844074004</c:v>
                </c:pt>
                <c:pt idx="3295">
                  <c:v>0.23505802793155994</c:v>
                </c:pt>
                <c:pt idx="3296">
                  <c:v>0.23518887458996995</c:v>
                </c:pt>
                <c:pt idx="3297">
                  <c:v>0.23526963458378991</c:v>
                </c:pt>
                <c:pt idx="3298">
                  <c:v>0.23545066705315998</c:v>
                </c:pt>
                <c:pt idx="3299">
                  <c:v>0.23556265823601996</c:v>
                </c:pt>
                <c:pt idx="3300">
                  <c:v>0.23563122795892011</c:v>
                </c:pt>
                <c:pt idx="3301">
                  <c:v>0.23581490004541994</c:v>
                </c:pt>
                <c:pt idx="3302">
                  <c:v>0.23598997036759006</c:v>
                </c:pt>
                <c:pt idx="3303">
                  <c:v>0.23612926780659005</c:v>
                </c:pt>
                <c:pt idx="3304">
                  <c:v>0.23623228443620992</c:v>
                </c:pt>
                <c:pt idx="3305">
                  <c:v>0.23632222457034002</c:v>
                </c:pt>
                <c:pt idx="3306">
                  <c:v>0.23649295878547005</c:v>
                </c:pt>
                <c:pt idx="3307">
                  <c:v>0.23657642884619001</c:v>
                </c:pt>
                <c:pt idx="3308">
                  <c:v>0.23669729783022997</c:v>
                </c:pt>
                <c:pt idx="3309">
                  <c:v>0.23680082238606004</c:v>
                </c:pt>
                <c:pt idx="3310">
                  <c:v>0.23689404868765007</c:v>
                </c:pt>
                <c:pt idx="3311">
                  <c:v>0.23700787149772995</c:v>
                </c:pt>
                <c:pt idx="3312">
                  <c:v>0.23710380786622998</c:v>
                </c:pt>
                <c:pt idx="3313">
                  <c:v>0.23725922317682002</c:v>
                </c:pt>
                <c:pt idx="3314">
                  <c:v>0.2373733274813401</c:v>
                </c:pt>
                <c:pt idx="3315">
                  <c:v>0.2375249522635301</c:v>
                </c:pt>
                <c:pt idx="3316">
                  <c:v>0.2376078803108701</c:v>
                </c:pt>
                <c:pt idx="3317">
                  <c:v>0.23774067358929996</c:v>
                </c:pt>
                <c:pt idx="3318">
                  <c:v>0.2378750929078699</c:v>
                </c:pt>
                <c:pt idx="3319">
                  <c:v>0.23795639491507004</c:v>
                </c:pt>
                <c:pt idx="3320">
                  <c:v>0.23814098695723995</c:v>
                </c:pt>
                <c:pt idx="3321">
                  <c:v>0.23824637207407995</c:v>
                </c:pt>
                <c:pt idx="3322">
                  <c:v>0.23839108964689992</c:v>
                </c:pt>
                <c:pt idx="3323">
                  <c:v>0.23845222921507991</c:v>
                </c:pt>
                <c:pt idx="3324">
                  <c:v>0.23860222548392995</c:v>
                </c:pt>
                <c:pt idx="3325">
                  <c:v>0.23871141955526998</c:v>
                </c:pt>
                <c:pt idx="3326">
                  <c:v>0.23890166625211995</c:v>
                </c:pt>
                <c:pt idx="3327">
                  <c:v>0.23904150570449989</c:v>
                </c:pt>
                <c:pt idx="3328">
                  <c:v>0.23919597951817995</c:v>
                </c:pt>
                <c:pt idx="3329">
                  <c:v>0.23935220682813996</c:v>
                </c:pt>
                <c:pt idx="3330">
                  <c:v>0.23946048204826997</c:v>
                </c:pt>
                <c:pt idx="3331">
                  <c:v>0.23956129653720004</c:v>
                </c:pt>
                <c:pt idx="3332">
                  <c:v>0.23968324954799991</c:v>
                </c:pt>
                <c:pt idx="3333">
                  <c:v>0.23977647584958994</c:v>
                </c:pt>
                <c:pt idx="3334">
                  <c:v>0.23983772336167997</c:v>
                </c:pt>
                <c:pt idx="3335">
                  <c:v>0.23996943261334991</c:v>
                </c:pt>
                <c:pt idx="3336">
                  <c:v>0.24010111677042989</c:v>
                </c:pt>
                <c:pt idx="3337">
                  <c:v>0.24022417890257008</c:v>
                </c:pt>
                <c:pt idx="3338">
                  <c:v>0.24036510238171993</c:v>
                </c:pt>
                <c:pt idx="3339">
                  <c:v>0.24049626961999993</c:v>
                </c:pt>
                <c:pt idx="3340">
                  <c:v>0.24060738236318002</c:v>
                </c:pt>
                <c:pt idx="3341">
                  <c:v>0.24070873886549005</c:v>
                </c:pt>
                <c:pt idx="3342">
                  <c:v>0.24078191067196997</c:v>
                </c:pt>
                <c:pt idx="3343">
                  <c:v>0.24088651925455995</c:v>
                </c:pt>
                <c:pt idx="3344">
                  <c:v>0.24104587118868004</c:v>
                </c:pt>
                <c:pt idx="3345">
                  <c:v>0.24118571064105998</c:v>
                </c:pt>
                <c:pt idx="3346">
                  <c:v>0.24130483682790005</c:v>
                </c:pt>
                <c:pt idx="3347">
                  <c:v>0.24136186499000001</c:v>
                </c:pt>
                <c:pt idx="3348">
                  <c:v>0.24149194820152009</c:v>
                </c:pt>
                <c:pt idx="3349">
                  <c:v>0.24168165288497989</c:v>
                </c:pt>
                <c:pt idx="3350">
                  <c:v>0.24175157261117008</c:v>
                </c:pt>
                <c:pt idx="3351">
                  <c:v>0.24186268535434996</c:v>
                </c:pt>
                <c:pt idx="3352">
                  <c:v>0.24194886548197991</c:v>
                </c:pt>
                <c:pt idx="3353">
                  <c:v>0.24212447781752999</c:v>
                </c:pt>
                <c:pt idx="3354">
                  <c:v>0.24221770411912003</c:v>
                </c:pt>
                <c:pt idx="3355">
                  <c:v>0.24239440048144001</c:v>
                </c:pt>
                <c:pt idx="3356">
                  <c:v>0.24246161014071999</c:v>
                </c:pt>
                <c:pt idx="3357">
                  <c:v>0.24252891352185002</c:v>
                </c:pt>
                <c:pt idx="3358">
                  <c:v>0.24263722247628006</c:v>
                </c:pt>
                <c:pt idx="3359">
                  <c:v>0.24273355128862995</c:v>
                </c:pt>
                <c:pt idx="3360">
                  <c:v>0.24279928447729993</c:v>
                </c:pt>
                <c:pt idx="3361">
                  <c:v>0.24287896044434998</c:v>
                </c:pt>
                <c:pt idx="3362">
                  <c:v>0.24303568663014996</c:v>
                </c:pt>
                <c:pt idx="3363">
                  <c:v>0.24315647129559004</c:v>
                </c:pt>
                <c:pt idx="3364">
                  <c:v>0.2432757142394899</c:v>
                </c:pt>
                <c:pt idx="3365">
                  <c:v>0.24341772174540011</c:v>
                </c:pt>
                <c:pt idx="3366">
                  <c:v>0.24350552791316993</c:v>
                </c:pt>
                <c:pt idx="3367">
                  <c:v>0.2435821016095101</c:v>
                </c:pt>
                <c:pt idx="3368">
                  <c:v>0.24369848467692989</c:v>
                </c:pt>
                <c:pt idx="3369">
                  <c:v>0.24383073594198001</c:v>
                </c:pt>
                <c:pt idx="3370">
                  <c:v>0.24394510076544007</c:v>
                </c:pt>
                <c:pt idx="3371">
                  <c:v>0.24404645726775009</c:v>
                </c:pt>
                <c:pt idx="3372">
                  <c:v>0.24411962907423002</c:v>
                </c:pt>
                <c:pt idx="3373">
                  <c:v>0.24424646020545993</c:v>
                </c:pt>
                <c:pt idx="3374">
                  <c:v>0.24434239657395995</c:v>
                </c:pt>
                <c:pt idx="3375">
                  <c:v>0.24440093401913998</c:v>
                </c:pt>
                <c:pt idx="3376">
                  <c:v>0.24461665534491006</c:v>
                </c:pt>
                <c:pt idx="3377">
                  <c:v>0.24468332299081008</c:v>
                </c:pt>
                <c:pt idx="3378">
                  <c:v>0.24478260746121006</c:v>
                </c:pt>
                <c:pt idx="3379">
                  <c:v>0.2448565341937099</c:v>
                </c:pt>
                <c:pt idx="3380">
                  <c:v>0.24498724522798998</c:v>
                </c:pt>
                <c:pt idx="3381">
                  <c:v>0.24508603893314995</c:v>
                </c:pt>
                <c:pt idx="3382">
                  <c:v>0.24519877771645993</c:v>
                </c:pt>
                <c:pt idx="3383">
                  <c:v>0.24533753314208995</c:v>
                </c:pt>
                <c:pt idx="3384">
                  <c:v>0.24544741235275991</c:v>
                </c:pt>
                <c:pt idx="3385">
                  <c:v>0.24559607352498003</c:v>
                </c:pt>
                <c:pt idx="3386">
                  <c:v>0.24572290465620994</c:v>
                </c:pt>
                <c:pt idx="3387">
                  <c:v>0.24596735269120007</c:v>
                </c:pt>
                <c:pt idx="3388">
                  <c:v>0.24603456235048005</c:v>
                </c:pt>
                <c:pt idx="3389">
                  <c:v>0.24614675912042006</c:v>
                </c:pt>
                <c:pt idx="3390">
                  <c:v>0.2462692541446001</c:v>
                </c:pt>
                <c:pt idx="3391">
                  <c:v>0.24643673627942997</c:v>
                </c:pt>
                <c:pt idx="3392">
                  <c:v>0.24661126458821991</c:v>
                </c:pt>
                <c:pt idx="3393">
                  <c:v>0.24687130550484992</c:v>
                </c:pt>
                <c:pt idx="3394">
                  <c:v>0.24697874966077005</c:v>
                </c:pt>
                <c:pt idx="3395">
                  <c:v>0.24704326551306011</c:v>
                </c:pt>
                <c:pt idx="3396">
                  <c:v>0.2471733324646701</c:v>
                </c:pt>
                <c:pt idx="3397">
                  <c:v>0.24722915374622989</c:v>
                </c:pt>
                <c:pt idx="3398">
                  <c:v>0.24730124762265993</c:v>
                </c:pt>
                <c:pt idx="3399">
                  <c:v>0.24738363365661997</c:v>
                </c:pt>
                <c:pt idx="3400">
                  <c:v>0.24749379002054006</c:v>
                </c:pt>
                <c:pt idx="3401">
                  <c:v>0.24750504465404011</c:v>
                </c:pt>
                <c:pt idx="3402">
                  <c:v>0.2476280816916101</c:v>
                </c:pt>
                <c:pt idx="3403">
                  <c:v>0.24774624060874006</c:v>
                </c:pt>
                <c:pt idx="3404">
                  <c:v>0.24789041616817009</c:v>
                </c:pt>
                <c:pt idx="3405">
                  <c:v>0.24798147441624008</c:v>
                </c:pt>
                <c:pt idx="3406">
                  <c:v>0.24816901104618005</c:v>
                </c:pt>
                <c:pt idx="3407">
                  <c:v>0.24830055566653009</c:v>
                </c:pt>
                <c:pt idx="3408">
                  <c:v>0.24842213129525992</c:v>
                </c:pt>
                <c:pt idx="3409">
                  <c:v>0.24852890793137994</c:v>
                </c:pt>
                <c:pt idx="3410">
                  <c:v>0.24861020993859007</c:v>
                </c:pt>
                <c:pt idx="3411">
                  <c:v>0.24868229771830008</c:v>
                </c:pt>
                <c:pt idx="3412">
                  <c:v>0.24880316670234004</c:v>
                </c:pt>
                <c:pt idx="3413">
                  <c:v>0.24890127112435989</c:v>
                </c:pt>
                <c:pt idx="3414">
                  <c:v>0.24897823702450994</c:v>
                </c:pt>
                <c:pt idx="3415">
                  <c:v>0.24905520292465999</c:v>
                </c:pt>
                <c:pt idx="3416">
                  <c:v>0.24917281982841</c:v>
                </c:pt>
                <c:pt idx="3417">
                  <c:v>0.24929531485259004</c:v>
                </c:pt>
                <c:pt idx="3418">
                  <c:v>0.24943949041203006</c:v>
                </c:pt>
                <c:pt idx="3419">
                  <c:v>0.24956577952988002</c:v>
                </c:pt>
                <c:pt idx="3420">
                  <c:v>0.24966279992513996</c:v>
                </c:pt>
                <c:pt idx="3421">
                  <c:v>0.24979516134535995</c:v>
                </c:pt>
                <c:pt idx="3422">
                  <c:v>0.24990291185307001</c:v>
                </c:pt>
                <c:pt idx="3423">
                  <c:v>0.24997408546604993</c:v>
                </c:pt>
                <c:pt idx="3424">
                  <c:v>0.25003841519840009</c:v>
                </c:pt>
                <c:pt idx="3425">
                  <c:v>0.25013533145506006</c:v>
                </c:pt>
                <c:pt idx="3426">
                  <c:v>0.25016470431625004</c:v>
                </c:pt>
                <c:pt idx="3427">
                  <c:v>0.25023408202906006</c:v>
                </c:pt>
                <c:pt idx="3428">
                  <c:v>0.25033272846447008</c:v>
                </c:pt>
                <c:pt idx="3429">
                  <c:v>0.2504197886649</c:v>
                </c:pt>
                <c:pt idx="3430">
                  <c:v>0.25056633623182001</c:v>
                </c:pt>
                <c:pt idx="3431">
                  <c:v>0.25065739447988999</c:v>
                </c:pt>
                <c:pt idx="3432">
                  <c:v>0.25079669191888998</c:v>
                </c:pt>
                <c:pt idx="3433">
                  <c:v>0.25091701888954998</c:v>
                </c:pt>
                <c:pt idx="3434">
                  <c:v>0.25109642531876997</c:v>
                </c:pt>
                <c:pt idx="3435">
                  <c:v>0.25124602101201998</c:v>
                </c:pt>
                <c:pt idx="3436">
                  <c:v>0.25142976354829005</c:v>
                </c:pt>
                <c:pt idx="3437">
                  <c:v>0.25151323360901001</c:v>
                </c:pt>
                <c:pt idx="3438">
                  <c:v>0.25160158179017</c:v>
                </c:pt>
                <c:pt idx="3439">
                  <c:v>0.25168342581075009</c:v>
                </c:pt>
                <c:pt idx="3440">
                  <c:v>0.25176147573767005</c:v>
                </c:pt>
                <c:pt idx="3441">
                  <c:v>0.25189697908299991</c:v>
                </c:pt>
                <c:pt idx="3442">
                  <c:v>0.25205036886992005</c:v>
                </c:pt>
                <c:pt idx="3443">
                  <c:v>0.25220213261668989</c:v>
                </c:pt>
                <c:pt idx="3444">
                  <c:v>0.25224549368720006</c:v>
                </c:pt>
                <c:pt idx="3445">
                  <c:v>0.25239116819826002</c:v>
                </c:pt>
                <c:pt idx="3446">
                  <c:v>0.25260213849211999</c:v>
                </c:pt>
                <c:pt idx="3447">
                  <c:v>0.25271270922190991</c:v>
                </c:pt>
                <c:pt idx="3448">
                  <c:v>0.25284387646018991</c:v>
                </c:pt>
                <c:pt idx="3449">
                  <c:v>0.25291975833358005</c:v>
                </c:pt>
                <c:pt idx="3450">
                  <c:v>0.25305905577258003</c:v>
                </c:pt>
                <c:pt idx="3451">
                  <c:v>0.25310621093675989</c:v>
                </c:pt>
                <c:pt idx="3452">
                  <c:v>0.25322220180036004</c:v>
                </c:pt>
                <c:pt idx="3453">
                  <c:v>0.25333656662382009</c:v>
                </c:pt>
                <c:pt idx="3454">
                  <c:v>0.25351759909318994</c:v>
                </c:pt>
                <c:pt idx="3455">
                  <c:v>0.25365201841176011</c:v>
                </c:pt>
                <c:pt idx="3456">
                  <c:v>0.25380053007824999</c:v>
                </c:pt>
                <c:pt idx="3457">
                  <c:v>0.25387153383120009</c:v>
                </c:pt>
                <c:pt idx="3458">
                  <c:v>0.25408617113021004</c:v>
                </c:pt>
                <c:pt idx="3459">
                  <c:v>0.25417397729799007</c:v>
                </c:pt>
                <c:pt idx="3460">
                  <c:v>0.25426178346575989</c:v>
                </c:pt>
                <c:pt idx="3461">
                  <c:v>0.25445365620275995</c:v>
                </c:pt>
                <c:pt idx="3462">
                  <c:v>0.25458700643392995</c:v>
                </c:pt>
                <c:pt idx="3463">
                  <c:v>0.25466789727891004</c:v>
                </c:pt>
                <c:pt idx="3464">
                  <c:v>0.25476260383012006</c:v>
                </c:pt>
                <c:pt idx="3465">
                  <c:v>0.25485366207818005</c:v>
                </c:pt>
                <c:pt idx="3466">
                  <c:v>0.25491003146984004</c:v>
                </c:pt>
                <c:pt idx="3467">
                  <c:v>0.2550108459587701</c:v>
                </c:pt>
                <c:pt idx="3468">
                  <c:v>0.25504074514717989</c:v>
                </c:pt>
                <c:pt idx="3469">
                  <c:v>0.25517182393302007</c:v>
                </c:pt>
                <c:pt idx="3470">
                  <c:v>0.25534716609638997</c:v>
                </c:pt>
                <c:pt idx="3471">
                  <c:v>0.25543144834268006</c:v>
                </c:pt>
                <c:pt idx="3472">
                  <c:v>0.25555231732672001</c:v>
                </c:pt>
                <c:pt idx="3473">
                  <c:v>0.25567501508399992</c:v>
                </c:pt>
                <c:pt idx="3474">
                  <c:v>0.25579351328140998</c:v>
                </c:pt>
                <c:pt idx="3475">
                  <c:v>0.2558802354224301</c:v>
                </c:pt>
                <c:pt idx="3476">
                  <c:v>0.25595232320214989</c:v>
                </c:pt>
                <c:pt idx="3477">
                  <c:v>0.25605638977135992</c:v>
                </c:pt>
                <c:pt idx="3478">
                  <c:v>0.25623742224072998</c:v>
                </c:pt>
                <c:pt idx="3479">
                  <c:v>0.25636100129166994</c:v>
                </c:pt>
                <c:pt idx="3480">
                  <c:v>0.2564206227636201</c:v>
                </c:pt>
                <c:pt idx="3481">
                  <c:v>0.25663200798234009</c:v>
                </c:pt>
                <c:pt idx="3482">
                  <c:v>0.25675558703328005</c:v>
                </c:pt>
                <c:pt idx="3483">
                  <c:v>0.2569339094357399</c:v>
                </c:pt>
                <c:pt idx="3484">
                  <c:v>0.25709380338323995</c:v>
                </c:pt>
                <c:pt idx="3485">
                  <c:v>0.2572805108615801</c:v>
                </c:pt>
                <c:pt idx="3486">
                  <c:v>0.25738323852886991</c:v>
                </c:pt>
                <c:pt idx="3487">
                  <c:v>0.25746833462973995</c:v>
                </c:pt>
                <c:pt idx="3488">
                  <c:v>0.25752849811507006</c:v>
                </c:pt>
                <c:pt idx="3489">
                  <c:v>0.25757511126585997</c:v>
                </c:pt>
                <c:pt idx="3490">
                  <c:v>0.25763835910296007</c:v>
                </c:pt>
                <c:pt idx="3491">
                  <c:v>0.25770790454429005</c:v>
                </c:pt>
                <c:pt idx="3492">
                  <c:v>0.25780496210156989</c:v>
                </c:pt>
                <c:pt idx="3493">
                  <c:v>0.25796102479336991</c:v>
                </c:pt>
                <c:pt idx="3494">
                  <c:v>0.25805208304143989</c:v>
                </c:pt>
                <c:pt idx="3495">
                  <c:v>0.25815343954374992</c:v>
                </c:pt>
                <c:pt idx="3496">
                  <c:v>0.25824070369814001</c:v>
                </c:pt>
                <c:pt idx="3497">
                  <c:v>0.25829834268587004</c:v>
                </c:pt>
                <c:pt idx="3498">
                  <c:v>0.25846455522463008</c:v>
                </c:pt>
                <c:pt idx="3499">
                  <c:v>0.25864396165385006</c:v>
                </c:pt>
                <c:pt idx="3500">
                  <c:v>0.25878054902595005</c:v>
                </c:pt>
                <c:pt idx="3501">
                  <c:v>0.25887582832091005</c:v>
                </c:pt>
                <c:pt idx="3502">
                  <c:v>0.25896971169604011</c:v>
                </c:pt>
                <c:pt idx="3503">
                  <c:v>0.25906564806452992</c:v>
                </c:pt>
                <c:pt idx="3504">
                  <c:v>0.25924884858742003</c:v>
                </c:pt>
                <c:pt idx="3505">
                  <c:v>0.2594109105884399</c:v>
                </c:pt>
                <c:pt idx="3506">
                  <c:v>0.25952256534499996</c:v>
                </c:pt>
                <c:pt idx="3507">
                  <c:v>0.25963096802126007</c:v>
                </c:pt>
                <c:pt idx="3508">
                  <c:v>0.25976755539336005</c:v>
                </c:pt>
                <c:pt idx="3509">
                  <c:v>0.25988408827034992</c:v>
                </c:pt>
                <c:pt idx="3510">
                  <c:v>0.25997839859870009</c:v>
                </c:pt>
                <c:pt idx="3511">
                  <c:v>0.26012582623842007</c:v>
                </c:pt>
                <c:pt idx="3512">
                  <c:v>0.26030794273455005</c:v>
                </c:pt>
                <c:pt idx="3513">
                  <c:v>0.26042664366505996</c:v>
                </c:pt>
                <c:pt idx="3514">
                  <c:v>0.26049114325743994</c:v>
                </c:pt>
                <c:pt idx="3515">
                  <c:v>0.26057136123787994</c:v>
                </c:pt>
                <c:pt idx="3516">
                  <c:v>0.26065483129860989</c:v>
                </c:pt>
                <c:pt idx="3517">
                  <c:v>0.26084345195531</c:v>
                </c:pt>
                <c:pt idx="3518">
                  <c:v>0.26092150188221996</c:v>
                </c:pt>
                <c:pt idx="3519">
                  <c:v>0.26109548817762995</c:v>
                </c:pt>
                <c:pt idx="3520">
                  <c:v>0.26122611340252999</c:v>
                </c:pt>
                <c:pt idx="3521">
                  <c:v>0.26140931392542011</c:v>
                </c:pt>
                <c:pt idx="3522">
                  <c:v>0.2614705614375199</c:v>
                </c:pt>
                <c:pt idx="3523">
                  <c:v>0.26169766504428993</c:v>
                </c:pt>
                <c:pt idx="3524">
                  <c:v>0.26190200408906006</c:v>
                </c:pt>
                <c:pt idx="3525">
                  <c:v>0.26196433562790999</c:v>
                </c:pt>
                <c:pt idx="3526">
                  <c:v>0.26212639762893009</c:v>
                </c:pt>
                <c:pt idx="3527">
                  <c:v>0.26230688808490998</c:v>
                </c:pt>
                <c:pt idx="3528">
                  <c:v>0.26240127633967991</c:v>
                </c:pt>
                <c:pt idx="3529">
                  <c:v>0.26249234550291001</c:v>
                </c:pt>
                <c:pt idx="3530">
                  <c:v>0.26256055034738002</c:v>
                </c:pt>
                <c:pt idx="3531">
                  <c:v>0.26267383114407994</c:v>
                </c:pt>
                <c:pt idx="3532">
                  <c:v>0.26278644533002993</c:v>
                </c:pt>
                <c:pt idx="3533">
                  <c:v>0.26297627461085993</c:v>
                </c:pt>
                <c:pt idx="3534">
                  <c:v>0.26316272721403999</c:v>
                </c:pt>
                <c:pt idx="3535">
                  <c:v>0.26325486948886989</c:v>
                </c:pt>
                <c:pt idx="3536">
                  <c:v>0.26332262116154004</c:v>
                </c:pt>
                <c:pt idx="3537">
                  <c:v>0.26353671644716004</c:v>
                </c:pt>
                <c:pt idx="3538">
                  <c:v>0.2636559593910599</c:v>
                </c:pt>
                <c:pt idx="3539">
                  <c:v>0.26374864367925999</c:v>
                </c:pt>
                <c:pt idx="3540">
                  <c:v>0.26386571856963004</c:v>
                </c:pt>
                <c:pt idx="3541">
                  <c:v>0.26402181842345995</c:v>
                </c:pt>
                <c:pt idx="3542">
                  <c:v>0.26422832552174991</c:v>
                </c:pt>
                <c:pt idx="3543">
                  <c:v>0.26432914001066998</c:v>
                </c:pt>
                <c:pt idx="3544">
                  <c:v>0.26466952441414993</c:v>
                </c:pt>
                <c:pt idx="3545">
                  <c:v>0.26477196494322008</c:v>
                </c:pt>
                <c:pt idx="3546">
                  <c:v>0.26489771204769008</c:v>
                </c:pt>
                <c:pt idx="3547">
                  <c:v>0.26514460095662007</c:v>
                </c:pt>
                <c:pt idx="3548">
                  <c:v>0.26521207980886996</c:v>
                </c:pt>
                <c:pt idx="3549">
                  <c:v>0.26538769214442004</c:v>
                </c:pt>
                <c:pt idx="3550">
                  <c:v>0.26558986313565991</c:v>
                </c:pt>
                <c:pt idx="3551">
                  <c:v>0.26569905145038009</c:v>
                </c:pt>
                <c:pt idx="3552">
                  <c:v>0.26586141183971002</c:v>
                </c:pt>
                <c:pt idx="3553">
                  <c:v>0.26603323008158997</c:v>
                </c:pt>
                <c:pt idx="3554">
                  <c:v>0.26613189782617996</c:v>
                </c:pt>
                <c:pt idx="3555">
                  <c:v>0.26622347677843994</c:v>
                </c:pt>
                <c:pt idx="3556">
                  <c:v>0.26625028773838011</c:v>
                </c:pt>
                <c:pt idx="3557">
                  <c:v>0.26634000965543003</c:v>
                </c:pt>
                <c:pt idx="3558">
                  <c:v>0.26647768105428993</c:v>
                </c:pt>
                <c:pt idx="3559">
                  <c:v>0.26665474196329009</c:v>
                </c:pt>
                <c:pt idx="3560">
                  <c:v>0.26683920397963989</c:v>
                </c:pt>
                <c:pt idx="3561">
                  <c:v>0.2669734840345801</c:v>
                </c:pt>
                <c:pt idx="3562">
                  <c:v>0.26717633630283011</c:v>
                </c:pt>
                <c:pt idx="3563">
                  <c:v>0.26728040287203991</c:v>
                </c:pt>
                <c:pt idx="3564">
                  <c:v>0.26744951104702008</c:v>
                </c:pt>
                <c:pt idx="3565">
                  <c:v>0.26770425733625003</c:v>
                </c:pt>
                <c:pt idx="3566">
                  <c:v>0.26784951692243997</c:v>
                </c:pt>
                <c:pt idx="3567">
                  <c:v>0.26800128066922002</c:v>
                </c:pt>
                <c:pt idx="3568">
                  <c:v>0.26814816629556004</c:v>
                </c:pt>
                <c:pt idx="3569">
                  <c:v>0.26822621622247</c:v>
                </c:pt>
                <c:pt idx="3570">
                  <c:v>0.26840541270106999</c:v>
                </c:pt>
                <c:pt idx="3571">
                  <c:v>0.26853719513726992</c:v>
                </c:pt>
                <c:pt idx="3572">
                  <c:v>0.2686955998107099</c:v>
                </c:pt>
                <c:pt idx="3573">
                  <c:v>0.26878882611229993</c:v>
                </c:pt>
                <c:pt idx="3574">
                  <c:v>0.26899479119719993</c:v>
                </c:pt>
                <c:pt idx="3575">
                  <c:v>0.2692923565435601</c:v>
                </c:pt>
                <c:pt idx="3576">
                  <c:v>0.26947609907982994</c:v>
                </c:pt>
                <c:pt idx="3577">
                  <c:v>0.26967176591048991</c:v>
                </c:pt>
                <c:pt idx="3578">
                  <c:v>0.26978829878748001</c:v>
                </c:pt>
                <c:pt idx="3579">
                  <c:v>0.26994981877511992</c:v>
                </c:pt>
                <c:pt idx="3580">
                  <c:v>0.27022895566650007</c:v>
                </c:pt>
                <c:pt idx="3581">
                  <c:v>0.27032380800823996</c:v>
                </c:pt>
                <c:pt idx="3582">
                  <c:v>0.27043708880494011</c:v>
                </c:pt>
                <c:pt idx="3583">
                  <c:v>0.27052652101286001</c:v>
                </c:pt>
                <c:pt idx="3584">
                  <c:v>0.27070785542780995</c:v>
                </c:pt>
                <c:pt idx="3585">
                  <c:v>0.27077855723517996</c:v>
                </c:pt>
                <c:pt idx="3586">
                  <c:v>0.27093411507561993</c:v>
                </c:pt>
                <c:pt idx="3587">
                  <c:v>0.27109238298296989</c:v>
                </c:pt>
                <c:pt idx="3588">
                  <c:v>0.27130431021507007</c:v>
                </c:pt>
                <c:pt idx="3589">
                  <c:v>0.27150864925982998</c:v>
                </c:pt>
                <c:pt idx="3590">
                  <c:v>0.27162229696679008</c:v>
                </c:pt>
                <c:pt idx="3591">
                  <c:v>0.27177748789698009</c:v>
                </c:pt>
                <c:pt idx="3592">
                  <c:v>0.27198236895511996</c:v>
                </c:pt>
                <c:pt idx="3593">
                  <c:v>0.27216123337095999</c:v>
                </c:pt>
                <c:pt idx="3594">
                  <c:v>0.27243440811514996</c:v>
                </c:pt>
                <c:pt idx="3595">
                  <c:v>0.27256232327315</c:v>
                </c:pt>
                <c:pt idx="3596">
                  <c:v>0.27268915440437991</c:v>
                </c:pt>
                <c:pt idx="3597">
                  <c:v>0.27292655626540996</c:v>
                </c:pt>
                <c:pt idx="3598">
                  <c:v>0.27307506793189007</c:v>
                </c:pt>
                <c:pt idx="3599">
                  <c:v>0.27334778975944007</c:v>
                </c:pt>
                <c:pt idx="3600">
                  <c:v>0.27346423353968996</c:v>
                </c:pt>
                <c:pt idx="3601">
                  <c:v>0.27371518573525</c:v>
                </c:pt>
                <c:pt idx="3602">
                  <c:v>0.27379648774244991</c:v>
                </c:pt>
                <c:pt idx="3603">
                  <c:v>0.27398077229209994</c:v>
                </c:pt>
                <c:pt idx="3604">
                  <c:v>0.2742073338855</c:v>
                </c:pt>
                <c:pt idx="3605">
                  <c:v>0.27431898864206006</c:v>
                </c:pt>
                <c:pt idx="3606">
                  <c:v>0.27438008550966009</c:v>
                </c:pt>
                <c:pt idx="3607">
                  <c:v>0.27447834057616993</c:v>
                </c:pt>
                <c:pt idx="3608">
                  <c:v>0.27454880231574008</c:v>
                </c:pt>
                <c:pt idx="3609">
                  <c:v>0.27474392713302009</c:v>
                </c:pt>
                <c:pt idx="3610">
                  <c:v>0.2748452836353299</c:v>
                </c:pt>
                <c:pt idx="3611">
                  <c:v>0.2749656106059899</c:v>
                </c:pt>
                <c:pt idx="3612">
                  <c:v>0.27505287476037998</c:v>
                </c:pt>
                <c:pt idx="3613">
                  <c:v>0.27538133486947003</c:v>
                </c:pt>
                <c:pt idx="3614">
                  <c:v>0.27548630799236995</c:v>
                </c:pt>
                <c:pt idx="3615">
                  <c:v>0.27574344445325005</c:v>
                </c:pt>
                <c:pt idx="3616">
                  <c:v>0.27596291522763994</c:v>
                </c:pt>
                <c:pt idx="3617">
                  <c:v>0.27608703629197007</c:v>
                </c:pt>
                <c:pt idx="3618">
                  <c:v>0.27628270312263004</c:v>
                </c:pt>
                <c:pt idx="3619">
                  <c:v>0.27640289233519999</c:v>
                </c:pt>
                <c:pt idx="3620">
                  <c:v>0.27658894068308992</c:v>
                </c:pt>
                <c:pt idx="3621">
                  <c:v>0.27674829261720002</c:v>
                </c:pt>
                <c:pt idx="3622">
                  <c:v>0.27680683006238005</c:v>
                </c:pt>
                <c:pt idx="3623">
                  <c:v>0.27696021984929997</c:v>
                </c:pt>
                <c:pt idx="3624">
                  <c:v>0.27714125231867004</c:v>
                </c:pt>
                <c:pt idx="3625">
                  <c:v>0.27726483136961</c:v>
                </c:pt>
                <c:pt idx="3626">
                  <c:v>0.27747188048127991</c:v>
                </c:pt>
                <c:pt idx="3627">
                  <c:v>0.2777260847571299</c:v>
                </c:pt>
                <c:pt idx="3628">
                  <c:v>0.27794571110043997</c:v>
                </c:pt>
                <c:pt idx="3629">
                  <c:v>0.27801064178233004</c:v>
                </c:pt>
                <c:pt idx="3630">
                  <c:v>0.27825129572364005</c:v>
                </c:pt>
                <c:pt idx="3631">
                  <c:v>0.27848056738393989</c:v>
                </c:pt>
                <c:pt idx="3632">
                  <c:v>0.27852934858826006</c:v>
                </c:pt>
                <c:pt idx="3633">
                  <c:v>0.27854087486717005</c:v>
                </c:pt>
                <c:pt idx="3634">
                  <c:v>0.27869997805233004</c:v>
                </c:pt>
                <c:pt idx="3635">
                  <c:v>0.27899277002931</c:v>
                </c:pt>
                <c:pt idx="3636">
                  <c:v>0.2791732604852899</c:v>
                </c:pt>
                <c:pt idx="3637">
                  <c:v>0.27935320892789006</c:v>
                </c:pt>
                <c:pt idx="3638">
                  <c:v>0.27952656463385006</c:v>
                </c:pt>
                <c:pt idx="3639">
                  <c:v>0.27973478634834992</c:v>
                </c:pt>
                <c:pt idx="3640">
                  <c:v>0.27982259251612995</c:v>
                </c:pt>
                <c:pt idx="3641">
                  <c:v>0.28001988538693001</c:v>
                </c:pt>
                <c:pt idx="3642">
                  <c:v>0.28014888457168996</c:v>
                </c:pt>
                <c:pt idx="3643">
                  <c:v>0.2802914340909799</c:v>
                </c:pt>
                <c:pt idx="3644">
                  <c:v>0.28051799568437996</c:v>
                </c:pt>
                <c:pt idx="3645">
                  <c:v>0.28064103272193996</c:v>
                </c:pt>
                <c:pt idx="3646">
                  <c:v>0.2807971325757701</c:v>
                </c:pt>
                <c:pt idx="3647">
                  <c:v>0.28101122786140009</c:v>
                </c:pt>
                <c:pt idx="3648">
                  <c:v>0.28108652582981009</c:v>
                </c:pt>
                <c:pt idx="3649">
                  <c:v>0.281266516164</c:v>
                </c:pt>
                <c:pt idx="3650">
                  <c:v>0.28131794864460002</c:v>
                </c:pt>
                <c:pt idx="3651">
                  <c:v>0.28144375453969994</c:v>
                </c:pt>
                <c:pt idx="3652">
                  <c:v>0.28159822835338</c:v>
                </c:pt>
                <c:pt idx="3653">
                  <c:v>0.28177980283613002</c:v>
                </c:pt>
                <c:pt idx="3654">
                  <c:v>0.28189579369972995</c:v>
                </c:pt>
                <c:pt idx="3655">
                  <c:v>0.28207140603529002</c:v>
                </c:pt>
                <c:pt idx="3656">
                  <c:v>0.28223988999701999</c:v>
                </c:pt>
                <c:pt idx="3657">
                  <c:v>0.28231585407026993</c:v>
                </c:pt>
                <c:pt idx="3658">
                  <c:v>0.28245731956279996</c:v>
                </c:pt>
                <c:pt idx="3659">
                  <c:v>0.28258306666726996</c:v>
                </c:pt>
                <c:pt idx="3660">
                  <c:v>0.28264756625964993</c:v>
                </c:pt>
                <c:pt idx="3661">
                  <c:v>0.2827630151098699</c:v>
                </c:pt>
                <c:pt idx="3662">
                  <c:v>0.28297711039550011</c:v>
                </c:pt>
                <c:pt idx="3663">
                  <c:v>0.28315814286485996</c:v>
                </c:pt>
                <c:pt idx="3664">
                  <c:v>0.28340421693998996</c:v>
                </c:pt>
                <c:pt idx="3665">
                  <c:v>0.28350521566490006</c:v>
                </c:pt>
                <c:pt idx="3666">
                  <c:v>0.28357711920863005</c:v>
                </c:pt>
                <c:pt idx="3667">
                  <c:v>0.28385788214017005</c:v>
                </c:pt>
                <c:pt idx="3668">
                  <c:v>0.28392888589311993</c:v>
                </c:pt>
                <c:pt idx="3669">
                  <c:v>0.28410937634911004</c:v>
                </c:pt>
                <c:pt idx="3670">
                  <c:v>0.28426644672927992</c:v>
                </c:pt>
                <c:pt idx="3671">
                  <c:v>0.28458472208454011</c:v>
                </c:pt>
                <c:pt idx="3672">
                  <c:v>0.2846649400649699</c:v>
                </c:pt>
                <c:pt idx="3673">
                  <c:v>0.28475232750014001</c:v>
                </c:pt>
                <c:pt idx="3674">
                  <c:v>0.28490993011333998</c:v>
                </c:pt>
                <c:pt idx="3675">
                  <c:v>0.28504272339176007</c:v>
                </c:pt>
                <c:pt idx="3676">
                  <c:v>0.28514028580039996</c:v>
                </c:pt>
                <c:pt idx="3677">
                  <c:v>0.28529963773452005</c:v>
                </c:pt>
                <c:pt idx="3678">
                  <c:v>0.28545031745452998</c:v>
                </c:pt>
                <c:pt idx="3679">
                  <c:v>0.28575763904174001</c:v>
                </c:pt>
                <c:pt idx="3680">
                  <c:v>0.28589229914333991</c:v>
                </c:pt>
                <c:pt idx="3681">
                  <c:v>0.28595167983226011</c:v>
                </c:pt>
                <c:pt idx="3682">
                  <c:v>0.2861039855924199</c:v>
                </c:pt>
                <c:pt idx="3683">
                  <c:v>0.28627639673177008</c:v>
                </c:pt>
                <c:pt idx="3684">
                  <c:v>0.28634626557387</c:v>
                </c:pt>
                <c:pt idx="3685">
                  <c:v>0.2864360356179001</c:v>
                </c:pt>
                <c:pt idx="3686">
                  <c:v>0.2865961337426699</c:v>
                </c:pt>
                <c:pt idx="3687">
                  <c:v>0.28676334890455002</c:v>
                </c:pt>
                <c:pt idx="3688">
                  <c:v>0.28694388012812011</c:v>
                </c:pt>
                <c:pt idx="3689">
                  <c:v>0.28708286175910991</c:v>
                </c:pt>
                <c:pt idx="3690">
                  <c:v>0.28718655266306992</c:v>
                </c:pt>
                <c:pt idx="3691">
                  <c:v>0.28744113260416992</c:v>
                </c:pt>
                <c:pt idx="3692">
                  <c:v>0.28749912803597</c:v>
                </c:pt>
                <c:pt idx="3693">
                  <c:v>0.28760915675237997</c:v>
                </c:pt>
                <c:pt idx="3694">
                  <c:v>0.2878292141852099</c:v>
                </c:pt>
                <c:pt idx="3695">
                  <c:v>0.2879820619587401</c:v>
                </c:pt>
                <c:pt idx="3696">
                  <c:v>0.28814303993300006</c:v>
                </c:pt>
                <c:pt idx="3697">
                  <c:v>0.28841404662366998</c:v>
                </c:pt>
                <c:pt idx="3698">
                  <c:v>0.2885381676879899</c:v>
                </c:pt>
                <c:pt idx="3699">
                  <c:v>0.28862163774872007</c:v>
                </c:pt>
                <c:pt idx="3700">
                  <c:v>0.28881459451247005</c:v>
                </c:pt>
                <c:pt idx="3701">
                  <c:v>0.28905850053407001</c:v>
                </c:pt>
                <c:pt idx="3702">
                  <c:v>0.28917178133076993</c:v>
                </c:pt>
                <c:pt idx="3703">
                  <c:v>0.28941460332560998</c:v>
                </c:pt>
                <c:pt idx="3704">
                  <c:v>0.28949810230613005</c:v>
                </c:pt>
                <c:pt idx="3705">
                  <c:v>0.28968127390923004</c:v>
                </c:pt>
                <c:pt idx="3706">
                  <c:v>0.28981460920103008</c:v>
                </c:pt>
                <c:pt idx="3707">
                  <c:v>0.29001623817889</c:v>
                </c:pt>
                <c:pt idx="3708">
                  <c:v>0.29008127978464993</c:v>
                </c:pt>
                <c:pt idx="3709">
                  <c:v>0.29020594286236001</c:v>
                </c:pt>
                <c:pt idx="3710">
                  <c:v>0.29041244996064997</c:v>
                </c:pt>
                <c:pt idx="3711">
                  <c:v>0.29057125988138011</c:v>
                </c:pt>
                <c:pt idx="3712">
                  <c:v>0.29069110834438994</c:v>
                </c:pt>
                <c:pt idx="3713">
                  <c:v>0.29080974576917007</c:v>
                </c:pt>
                <c:pt idx="3714">
                  <c:v>0.29103088722874992</c:v>
                </c:pt>
                <c:pt idx="3715">
                  <c:v>0.29111923540990992</c:v>
                </c:pt>
                <c:pt idx="3716">
                  <c:v>0.29137614975265991</c:v>
                </c:pt>
                <c:pt idx="3717">
                  <c:v>0.29147100209439003</c:v>
                </c:pt>
                <c:pt idx="3718">
                  <c:v>0.29162818597498008</c:v>
                </c:pt>
                <c:pt idx="3719">
                  <c:v>0.29189648259874001</c:v>
                </c:pt>
                <c:pt idx="3720">
                  <c:v>0.29200163319471995</c:v>
                </c:pt>
                <c:pt idx="3721">
                  <c:v>0.2921067837907001</c:v>
                </c:pt>
                <c:pt idx="3722">
                  <c:v>0.29229606842101008</c:v>
                </c:pt>
                <c:pt idx="3723">
                  <c:v>0.29255286080353993</c:v>
                </c:pt>
                <c:pt idx="3724">
                  <c:v>0.29273320040450002</c:v>
                </c:pt>
                <c:pt idx="3725">
                  <c:v>0.29285212601764998</c:v>
                </c:pt>
                <c:pt idx="3726">
                  <c:v>0.29306939955594991</c:v>
                </c:pt>
                <c:pt idx="3727">
                  <c:v>0.29319460464703995</c:v>
                </c:pt>
                <c:pt idx="3728">
                  <c:v>0.29335139931251009</c:v>
                </c:pt>
                <c:pt idx="3729">
                  <c:v>0.29354040918433011</c:v>
                </c:pt>
                <c:pt idx="3730">
                  <c:v>0.29372198366707991</c:v>
                </c:pt>
                <c:pt idx="3731">
                  <c:v>0.29398269210350003</c:v>
                </c:pt>
                <c:pt idx="3732">
                  <c:v>0.29413030850858002</c:v>
                </c:pt>
                <c:pt idx="3733">
                  <c:v>0.29431115221259008</c:v>
                </c:pt>
                <c:pt idx="3734">
                  <c:v>0.2944125087149001</c:v>
                </c:pt>
                <c:pt idx="3735">
                  <c:v>0.29458595299691992</c:v>
                </c:pt>
                <c:pt idx="3736">
                  <c:v>0.29478107781420992</c:v>
                </c:pt>
                <c:pt idx="3737">
                  <c:v>0.29494313981522002</c:v>
                </c:pt>
                <c:pt idx="3738">
                  <c:v>0.29507647510703006</c:v>
                </c:pt>
                <c:pt idx="3739">
                  <c:v>0.29516536530157</c:v>
                </c:pt>
                <c:pt idx="3740">
                  <c:v>0.29529328045957004</c:v>
                </c:pt>
                <c:pt idx="3741">
                  <c:v>0.29540927132316996</c:v>
                </c:pt>
                <c:pt idx="3742">
                  <c:v>0.29557562969906992</c:v>
                </c:pt>
                <c:pt idx="3743">
                  <c:v>0.29583651606666006</c:v>
                </c:pt>
                <c:pt idx="3744">
                  <c:v>0.29592147396853008</c:v>
                </c:pt>
                <c:pt idx="3745">
                  <c:v>0.29597621732004997</c:v>
                </c:pt>
                <c:pt idx="3746">
                  <c:v>0.29615954374563991</c:v>
                </c:pt>
                <c:pt idx="3747">
                  <c:v>0.29644885298857004</c:v>
                </c:pt>
                <c:pt idx="3748">
                  <c:v>0.29653828519648995</c:v>
                </c:pt>
                <c:pt idx="3749">
                  <c:v>0.29664939793967005</c:v>
                </c:pt>
                <c:pt idx="3750">
                  <c:v>0.29683259846255994</c:v>
                </c:pt>
                <c:pt idx="3751">
                  <c:v>0.29695671952688008</c:v>
                </c:pt>
                <c:pt idx="3752">
                  <c:v>0.29717135682589002</c:v>
                </c:pt>
                <c:pt idx="3753">
                  <c:v>0.29740611987991006</c:v>
                </c:pt>
                <c:pt idx="3754">
                  <c:v>0.29757244672808003</c:v>
                </c:pt>
                <c:pt idx="3755">
                  <c:v>0.29770252993959989</c:v>
                </c:pt>
                <c:pt idx="3756">
                  <c:v>0.29784074335183996</c:v>
                </c:pt>
                <c:pt idx="3757">
                  <c:v>0.29802556991487994</c:v>
                </c:pt>
                <c:pt idx="3758">
                  <c:v>0.2981090399755999</c:v>
                </c:pt>
                <c:pt idx="3759">
                  <c:v>0.29828898841820006</c:v>
                </c:pt>
                <c:pt idx="3760">
                  <c:v>0.29845050840583998</c:v>
                </c:pt>
                <c:pt idx="3761">
                  <c:v>0.29858734049705005</c:v>
                </c:pt>
                <c:pt idx="3762">
                  <c:v>0.29870465900731991</c:v>
                </c:pt>
                <c:pt idx="3763">
                  <c:v>0.2990131182956699</c:v>
                </c:pt>
                <c:pt idx="3764">
                  <c:v>0.29919740284531993</c:v>
                </c:pt>
                <c:pt idx="3765">
                  <c:v>0.29936705303368005</c:v>
                </c:pt>
                <c:pt idx="3766">
                  <c:v>0.29958006429253992</c:v>
                </c:pt>
                <c:pt idx="3767">
                  <c:v>0.29976489085557989</c:v>
                </c:pt>
                <c:pt idx="3768">
                  <c:v>0.29991340252206</c:v>
                </c:pt>
                <c:pt idx="3769">
                  <c:v>0.30019579149374009</c:v>
                </c:pt>
                <c:pt idx="3770">
                  <c:v>0.30037411389619995</c:v>
                </c:pt>
                <c:pt idx="3771">
                  <c:v>0.30045595791678004</c:v>
                </c:pt>
                <c:pt idx="3772">
                  <c:v>0.30057682690081999</c:v>
                </c:pt>
                <c:pt idx="3773">
                  <c:v>0.30064078447982001</c:v>
                </c:pt>
                <c:pt idx="3774">
                  <c:v>0.30082657051049</c:v>
                </c:pt>
                <c:pt idx="3775">
                  <c:v>0.30090637103666995</c:v>
                </c:pt>
                <c:pt idx="3776">
                  <c:v>0.30098604700373</c:v>
                </c:pt>
                <c:pt idx="3777">
                  <c:v>0.30116491141957002</c:v>
                </c:pt>
                <c:pt idx="3778">
                  <c:v>0.30130095677828006</c:v>
                </c:pt>
                <c:pt idx="3779">
                  <c:v>0.30139334212632996</c:v>
                </c:pt>
                <c:pt idx="3780">
                  <c:v>0.30151342602375997</c:v>
                </c:pt>
                <c:pt idx="3781">
                  <c:v>0.3015519089738401</c:v>
                </c:pt>
                <c:pt idx="3782">
                  <c:v>0.30163700507470992</c:v>
                </c:pt>
                <c:pt idx="3783">
                  <c:v>0.30180828130320991</c:v>
                </c:pt>
                <c:pt idx="3784">
                  <c:v>0.30191017981889989</c:v>
                </c:pt>
                <c:pt idx="3785">
                  <c:v>0.3020440571240901</c:v>
                </c:pt>
                <c:pt idx="3786">
                  <c:v>0.30234758461764</c:v>
                </c:pt>
                <c:pt idx="3787">
                  <c:v>0.30249718031089001</c:v>
                </c:pt>
                <c:pt idx="3788">
                  <c:v>0.30261313321260008</c:v>
                </c:pt>
                <c:pt idx="3789">
                  <c:v>0.30282889250026002</c:v>
                </c:pt>
                <c:pt idx="3790">
                  <c:v>0.30298716040760998</c:v>
                </c:pt>
                <c:pt idx="3791">
                  <c:v>0.30308689086977991</c:v>
                </c:pt>
                <c:pt idx="3792">
                  <c:v>0.30332049863713006</c:v>
                </c:pt>
                <c:pt idx="3793">
                  <c:v>0.30343865755427002</c:v>
                </c:pt>
                <c:pt idx="3794">
                  <c:v>0.30364221475705011</c:v>
                </c:pt>
                <c:pt idx="3795">
                  <c:v>0.30381047873386002</c:v>
                </c:pt>
                <c:pt idx="3796">
                  <c:v>0.30389292280640001</c:v>
                </c:pt>
                <c:pt idx="3797">
                  <c:v>0.30401535979201011</c:v>
                </c:pt>
                <c:pt idx="3798">
                  <c:v>0.30415519924439005</c:v>
                </c:pt>
                <c:pt idx="3799">
                  <c:v>0.30428257238899992</c:v>
                </c:pt>
                <c:pt idx="3800">
                  <c:v>0.30437796674411999</c:v>
                </c:pt>
                <c:pt idx="3801">
                  <c:v>0.30441319761390995</c:v>
                </c:pt>
                <c:pt idx="3802">
                  <c:v>0.30461807867205004</c:v>
                </c:pt>
                <c:pt idx="3803">
                  <c:v>0.30483736359914992</c:v>
                </c:pt>
                <c:pt idx="3804">
                  <c:v>0.30497147139668002</c:v>
                </c:pt>
                <c:pt idx="3805">
                  <c:v>0.30516063406677008</c:v>
                </c:pt>
                <c:pt idx="3806">
                  <c:v>0.30538882170031001</c:v>
                </c:pt>
                <c:pt idx="3807">
                  <c:v>0.3054706657208901</c:v>
                </c:pt>
                <c:pt idx="3808">
                  <c:v>0.30565603429731003</c:v>
                </c:pt>
                <c:pt idx="3809">
                  <c:v>0.3058050879771701</c:v>
                </c:pt>
                <c:pt idx="3810">
                  <c:v>0.30597690621906004</c:v>
                </c:pt>
                <c:pt idx="3811">
                  <c:v>0.30606362836006995</c:v>
                </c:pt>
                <c:pt idx="3812">
                  <c:v>0.30620982945906006</c:v>
                </c:pt>
                <c:pt idx="3813">
                  <c:v>0.30637094994728997</c:v>
                </c:pt>
                <c:pt idx="3814">
                  <c:v>0.30643219745938</c:v>
                </c:pt>
                <c:pt idx="3815">
                  <c:v>0.30665930106616002</c:v>
                </c:pt>
                <c:pt idx="3816">
                  <c:v>0.30679642201043</c:v>
                </c:pt>
                <c:pt idx="3817">
                  <c:v>0.30695957647941996</c:v>
                </c:pt>
                <c:pt idx="3818">
                  <c:v>0.30706906318244998</c:v>
                </c:pt>
                <c:pt idx="3819">
                  <c:v>0.30734982611397998</c:v>
                </c:pt>
                <c:pt idx="3820">
                  <c:v>0.30748211923942992</c:v>
                </c:pt>
                <c:pt idx="3821">
                  <c:v>0.30754928703831008</c:v>
                </c:pt>
                <c:pt idx="3822">
                  <c:v>0.30767937024982994</c:v>
                </c:pt>
                <c:pt idx="3823">
                  <c:v>0.3077601302436499</c:v>
                </c:pt>
                <c:pt idx="3824">
                  <c:v>0.30792460823251</c:v>
                </c:pt>
                <c:pt idx="3825">
                  <c:v>0.30808750632597004</c:v>
                </c:pt>
                <c:pt idx="3826">
                  <c:v>0.30822463571144998</c:v>
                </c:pt>
                <c:pt idx="3827">
                  <c:v>0.30834984080254002</c:v>
                </c:pt>
                <c:pt idx="3828">
                  <c:v>0.30839320187304997</c:v>
                </c:pt>
                <c:pt idx="3829">
                  <c:v>0.30853846145923991</c:v>
                </c:pt>
                <c:pt idx="3830">
                  <c:v>0.30868480507219997</c:v>
                </c:pt>
                <c:pt idx="3831">
                  <c:v>0.30884815668782006</c:v>
                </c:pt>
                <c:pt idx="3832">
                  <c:v>0.30892058089308994</c:v>
                </c:pt>
                <c:pt idx="3833">
                  <c:v>0.30910703349626001</c:v>
                </c:pt>
                <c:pt idx="3834">
                  <c:v>0.30923928476130991</c:v>
                </c:pt>
                <c:pt idx="3835">
                  <c:v>0.30936990998620995</c:v>
                </c:pt>
                <c:pt idx="3836">
                  <c:v>0.30949294702376995</c:v>
                </c:pt>
                <c:pt idx="3837">
                  <c:v>0.30959117391955004</c:v>
                </c:pt>
                <c:pt idx="3838">
                  <c:v>0.30979376445042006</c:v>
                </c:pt>
                <c:pt idx="3839">
                  <c:v>0.3099506292638099</c:v>
                </c:pt>
                <c:pt idx="3840">
                  <c:v>0.31010650617145008</c:v>
                </c:pt>
                <c:pt idx="3841">
                  <c:v>0.31024634562383002</c:v>
                </c:pt>
                <c:pt idx="3842">
                  <c:v>0.31037534480858997</c:v>
                </c:pt>
                <c:pt idx="3843">
                  <c:v>0.31047128117708001</c:v>
                </c:pt>
                <c:pt idx="3844">
                  <c:v>0.31059811230831991</c:v>
                </c:pt>
                <c:pt idx="3845">
                  <c:v>0.31065556572674002</c:v>
                </c:pt>
                <c:pt idx="3846">
                  <c:v>0.31074879202833006</c:v>
                </c:pt>
                <c:pt idx="3847">
                  <c:v>0.31085177457077995</c:v>
                </c:pt>
                <c:pt idx="3848">
                  <c:v>0.31095042100617998</c:v>
                </c:pt>
                <c:pt idx="3849">
                  <c:v>0.31108429831136997</c:v>
                </c:pt>
                <c:pt idx="3850">
                  <c:v>0.31118619682705995</c:v>
                </c:pt>
                <c:pt idx="3851">
                  <c:v>0.31144961533039006</c:v>
                </c:pt>
                <c:pt idx="3852">
                  <c:v>0.31158403464896001</c:v>
                </c:pt>
                <c:pt idx="3853">
                  <c:v>0.31174447060984001</c:v>
                </c:pt>
                <c:pt idx="3854">
                  <c:v>0.31187834791503</c:v>
                </c:pt>
                <c:pt idx="3855">
                  <c:v>0.31209948937461007</c:v>
                </c:pt>
                <c:pt idx="3856">
                  <c:v>0.31220518198396996</c:v>
                </c:pt>
                <c:pt idx="3857">
                  <c:v>0.31231253479713006</c:v>
                </c:pt>
                <c:pt idx="3858">
                  <c:v>0.31250654142400003</c:v>
                </c:pt>
                <c:pt idx="3859">
                  <c:v>0.31267077147853994</c:v>
                </c:pt>
                <c:pt idx="3860">
                  <c:v>0.31278341594110004</c:v>
                </c:pt>
                <c:pt idx="3861">
                  <c:v>0.31291684555366994</c:v>
                </c:pt>
                <c:pt idx="3862">
                  <c:v>0.3130404246046099</c:v>
                </c:pt>
                <c:pt idx="3863">
                  <c:v>0.31318622620419001</c:v>
                </c:pt>
                <c:pt idx="3864">
                  <c:v>0.31332172954952009</c:v>
                </c:pt>
                <c:pt idx="3865">
                  <c:v>0.31351571915362997</c:v>
                </c:pt>
                <c:pt idx="3866">
                  <c:v>0.3135781018788899</c:v>
                </c:pt>
                <c:pt idx="3867">
                  <c:v>0.3137347437461</c:v>
                </c:pt>
                <c:pt idx="3868">
                  <c:v>0.31391794426898989</c:v>
                </c:pt>
                <c:pt idx="3869">
                  <c:v>0.31404260734669998</c:v>
                </c:pt>
                <c:pt idx="3870">
                  <c:v>0.31413962774195991</c:v>
                </c:pt>
                <c:pt idx="3871">
                  <c:v>0.31432716437189989</c:v>
                </c:pt>
                <c:pt idx="3872">
                  <c:v>0.31438678584385005</c:v>
                </c:pt>
                <c:pt idx="3873">
                  <c:v>0.31446320973060993</c:v>
                </c:pt>
                <c:pt idx="3874">
                  <c:v>0.31460901133019004</c:v>
                </c:pt>
                <c:pt idx="3875">
                  <c:v>0.31469573347120994</c:v>
                </c:pt>
                <c:pt idx="3876">
                  <c:v>0.31482852674963002</c:v>
                </c:pt>
                <c:pt idx="3877">
                  <c:v>0.31491416486389001</c:v>
                </c:pt>
                <c:pt idx="3878">
                  <c:v>0.31500978913150002</c:v>
                </c:pt>
                <c:pt idx="3879">
                  <c:v>0.31515915491225011</c:v>
                </c:pt>
                <c:pt idx="3880">
                  <c:v>0.31525509128073992</c:v>
                </c:pt>
                <c:pt idx="3881">
                  <c:v>0.31535319570276998</c:v>
                </c:pt>
                <c:pt idx="3882">
                  <c:v>0.31538192241198004</c:v>
                </c:pt>
                <c:pt idx="3883">
                  <c:v>0.31557433716235006</c:v>
                </c:pt>
                <c:pt idx="3884">
                  <c:v>0.31573477312323006</c:v>
                </c:pt>
                <c:pt idx="3885">
                  <c:v>0.31588057472279996</c:v>
                </c:pt>
                <c:pt idx="3886">
                  <c:v>0.31594236424827993</c:v>
                </c:pt>
                <c:pt idx="3887">
                  <c:v>0.31604155269705991</c:v>
                </c:pt>
                <c:pt idx="3888">
                  <c:v>0.31616404772123996</c:v>
                </c:pt>
                <c:pt idx="3889">
                  <c:v>0.31630280314685999</c:v>
                </c:pt>
                <c:pt idx="3890">
                  <c:v>0.31638921910388995</c:v>
                </c:pt>
                <c:pt idx="3891">
                  <c:v>0.31644968877321</c:v>
                </c:pt>
                <c:pt idx="3892">
                  <c:v>0.31658844419883003</c:v>
                </c:pt>
                <c:pt idx="3893">
                  <c:v>0.31672340553077993</c:v>
                </c:pt>
                <c:pt idx="3894">
                  <c:v>0.31682476203308996</c:v>
                </c:pt>
                <c:pt idx="3895">
                  <c:v>0.31700687852921994</c:v>
                </c:pt>
                <c:pt idx="3896">
                  <c:v>0.31718845301196996</c:v>
                </c:pt>
                <c:pt idx="3897">
                  <c:v>0.3173526830665101</c:v>
                </c:pt>
                <c:pt idx="3898">
                  <c:v>0.31746490663187998</c:v>
                </c:pt>
                <c:pt idx="3899">
                  <c:v>0.31756244224509</c:v>
                </c:pt>
                <c:pt idx="3900">
                  <c:v>0.31765295847977004</c:v>
                </c:pt>
                <c:pt idx="3901">
                  <c:v>0.31784428920337993</c:v>
                </c:pt>
                <c:pt idx="3902">
                  <c:v>0.31800526717764011</c:v>
                </c:pt>
                <c:pt idx="3903">
                  <c:v>0.3181017455595101</c:v>
                </c:pt>
                <c:pt idx="3904">
                  <c:v>0.31816292498296006</c:v>
                </c:pt>
                <c:pt idx="3905">
                  <c:v>0.31828548809578994</c:v>
                </c:pt>
                <c:pt idx="3906">
                  <c:v>0.31835524162765005</c:v>
                </c:pt>
                <c:pt idx="3907">
                  <c:v>0.31846652056515001</c:v>
                </c:pt>
                <c:pt idx="3908">
                  <c:v>0.31861991035206993</c:v>
                </c:pt>
                <c:pt idx="3909">
                  <c:v>0.31868061585078</c:v>
                </c:pt>
                <c:pt idx="3910">
                  <c:v>0.31877655221928003</c:v>
                </c:pt>
                <c:pt idx="3911">
                  <c:v>0.31885893825324008</c:v>
                </c:pt>
                <c:pt idx="3912">
                  <c:v>0.3190670713916699</c:v>
                </c:pt>
                <c:pt idx="3913">
                  <c:v>0.31916300776016993</c:v>
                </c:pt>
                <c:pt idx="3914">
                  <c:v>0.31927520453009994</c:v>
                </c:pt>
                <c:pt idx="3915">
                  <c:v>0.31938089713946005</c:v>
                </c:pt>
                <c:pt idx="3916">
                  <c:v>0.31951694249818008</c:v>
                </c:pt>
                <c:pt idx="3917">
                  <c:v>0.3196020385990499</c:v>
                </c:pt>
                <c:pt idx="3918">
                  <c:v>0.3196822565794899</c:v>
                </c:pt>
                <c:pt idx="3919">
                  <c:v>0.31977765093459998</c:v>
                </c:pt>
                <c:pt idx="3920">
                  <c:v>0.31986003696856002</c:v>
                </c:pt>
                <c:pt idx="3921">
                  <c:v>0.31999662434066001</c:v>
                </c:pt>
                <c:pt idx="3922">
                  <c:v>0.32015543426138993</c:v>
                </c:pt>
                <c:pt idx="3923">
                  <c:v>0.3203028619011199</c:v>
                </c:pt>
                <c:pt idx="3924">
                  <c:v>0.32038795800197994</c:v>
                </c:pt>
                <c:pt idx="3925">
                  <c:v>0.32055598215019998</c:v>
                </c:pt>
                <c:pt idx="3926">
                  <c:v>0.32061668764891005</c:v>
                </c:pt>
                <c:pt idx="3927">
                  <c:v>0.32078904790416995</c:v>
                </c:pt>
                <c:pt idx="3928">
                  <c:v>0.32088769433957998</c:v>
                </c:pt>
                <c:pt idx="3929">
                  <c:v>0.32101940359123993</c:v>
                </c:pt>
                <c:pt idx="3930">
                  <c:v>0.3211832069963001</c:v>
                </c:pt>
                <c:pt idx="3931">
                  <c:v>0.32124488115787009</c:v>
                </c:pt>
                <c:pt idx="3932">
                  <c:v>0.32142802233509005</c:v>
                </c:pt>
                <c:pt idx="3933">
                  <c:v>0.32149123504839006</c:v>
                </c:pt>
                <c:pt idx="3934">
                  <c:v>0.32160206797616997</c:v>
                </c:pt>
                <c:pt idx="3935">
                  <c:v>0.32181995735547009</c:v>
                </c:pt>
                <c:pt idx="3936">
                  <c:v>0.32189475520210009</c:v>
                </c:pt>
                <c:pt idx="3937">
                  <c:v>0.32202267036008991</c:v>
                </c:pt>
                <c:pt idx="3938">
                  <c:v>0.32205790122988009</c:v>
                </c:pt>
                <c:pt idx="3939">
                  <c:v>0.32214679142442004</c:v>
                </c:pt>
                <c:pt idx="3940">
                  <c:v>0.32228717289017994</c:v>
                </c:pt>
                <c:pt idx="3941">
                  <c:v>0.32237714711148002</c:v>
                </c:pt>
                <c:pt idx="3942">
                  <c:v>0.32252078065754008</c:v>
                </c:pt>
                <c:pt idx="3943">
                  <c:v>0.32259883058445005</c:v>
                </c:pt>
                <c:pt idx="3944">
                  <c:v>0.32271698950158001</c:v>
                </c:pt>
                <c:pt idx="3945">
                  <c:v>0.32281184184330991</c:v>
                </c:pt>
                <c:pt idx="3946">
                  <c:v>0.32295276532245998</c:v>
                </c:pt>
                <c:pt idx="3947">
                  <c:v>0.32313162973830001</c:v>
                </c:pt>
                <c:pt idx="3948">
                  <c:v>0.32321238973211996</c:v>
                </c:pt>
                <c:pt idx="3949">
                  <c:v>0.32330398999356991</c:v>
                </c:pt>
                <c:pt idx="3950">
                  <c:v>0.32344545548608994</c:v>
                </c:pt>
                <c:pt idx="3951">
                  <c:v>0.32352513145314998</c:v>
                </c:pt>
                <c:pt idx="3952">
                  <c:v>0.32361835775474002</c:v>
                </c:pt>
                <c:pt idx="3953">
                  <c:v>0.32367310110624992</c:v>
                </c:pt>
                <c:pt idx="3954">
                  <c:v>0.32377770968884989</c:v>
                </c:pt>
                <c:pt idx="3955">
                  <c:v>0.3239115869940401</c:v>
                </c:pt>
                <c:pt idx="3956">
                  <c:v>0.32400535530901009</c:v>
                </c:pt>
                <c:pt idx="3957">
                  <c:v>0.32410170582720998</c:v>
                </c:pt>
                <c:pt idx="3958">
                  <c:v>0.32416633328327005</c:v>
                </c:pt>
                <c:pt idx="3959">
                  <c:v>0.32430205798631007</c:v>
                </c:pt>
                <c:pt idx="3960">
                  <c:v>0.32440062696298</c:v>
                </c:pt>
                <c:pt idx="3961">
                  <c:v>0.32446064654933005</c:v>
                </c:pt>
                <c:pt idx="3962">
                  <c:v>0.32462487660387995</c:v>
                </c:pt>
                <c:pt idx="3963">
                  <c:v>0.32476796813655007</c:v>
                </c:pt>
                <c:pt idx="3964">
                  <c:v>0.32488721108043994</c:v>
                </c:pt>
                <c:pt idx="3965">
                  <c:v>0.32501024811800994</c:v>
                </c:pt>
                <c:pt idx="3966">
                  <c:v>0.3251099785801701</c:v>
                </c:pt>
                <c:pt idx="3967">
                  <c:v>0.32522922152406997</c:v>
                </c:pt>
                <c:pt idx="3968">
                  <c:v>0.32539328084214003</c:v>
                </c:pt>
                <c:pt idx="3969">
                  <c:v>0.32547692163934006</c:v>
                </c:pt>
                <c:pt idx="3970">
                  <c:v>0.32553220700422991</c:v>
                </c:pt>
                <c:pt idx="3971">
                  <c:v>0.32567452384621998</c:v>
                </c:pt>
                <c:pt idx="3972">
                  <c:v>0.32575063839690999</c:v>
                </c:pt>
                <c:pt idx="3973">
                  <c:v>0.32590890630425995</c:v>
                </c:pt>
                <c:pt idx="3974">
                  <c:v>0.32597719999031005</c:v>
                </c:pt>
                <c:pt idx="3975">
                  <c:v>0.3260324853552099</c:v>
                </c:pt>
                <c:pt idx="3976">
                  <c:v>0.32612516964340998</c:v>
                </c:pt>
                <c:pt idx="3977">
                  <c:v>0.32630620211278005</c:v>
                </c:pt>
                <c:pt idx="3978">
                  <c:v>0.32635218556081003</c:v>
                </c:pt>
                <c:pt idx="3979">
                  <c:v>0.32643254070484007</c:v>
                </c:pt>
                <c:pt idx="3980">
                  <c:v>0.32646501203350997</c:v>
                </c:pt>
                <c:pt idx="3981">
                  <c:v>0.32653167967940999</c:v>
                </c:pt>
                <c:pt idx="3982">
                  <c:v>0.32666013685078998</c:v>
                </c:pt>
                <c:pt idx="3983">
                  <c:v>0.32670620798819994</c:v>
                </c:pt>
                <c:pt idx="3984">
                  <c:v>0.32680699567598004</c:v>
                </c:pt>
                <c:pt idx="3985">
                  <c:v>0.3268991647519599</c:v>
                </c:pt>
                <c:pt idx="3986">
                  <c:v>0.32708561735513997</c:v>
                </c:pt>
                <c:pt idx="3987">
                  <c:v>0.32719402003141007</c:v>
                </c:pt>
                <c:pt idx="3988">
                  <c:v>0.32729646056048001</c:v>
                </c:pt>
                <c:pt idx="3989">
                  <c:v>0.32737234243385993</c:v>
                </c:pt>
                <c:pt idx="3990">
                  <c:v>0.32744388820019998</c:v>
                </c:pt>
                <c:pt idx="3991">
                  <c:v>0.32747749302984008</c:v>
                </c:pt>
                <c:pt idx="3992">
                  <c:v>0.32752410618063998</c:v>
                </c:pt>
                <c:pt idx="3993">
                  <c:v>0.32761516442869998</c:v>
                </c:pt>
                <c:pt idx="3994">
                  <c:v>0.32767749596755991</c:v>
                </c:pt>
                <c:pt idx="3995">
                  <c:v>0.32778915072410997</c:v>
                </c:pt>
                <c:pt idx="3996">
                  <c:v>0.32790839366800006</c:v>
                </c:pt>
                <c:pt idx="3997">
                  <c:v>0.32810351848528008</c:v>
                </c:pt>
                <c:pt idx="3998">
                  <c:v>0.32818644653263007</c:v>
                </c:pt>
                <c:pt idx="3999">
                  <c:v>0.32828292491451005</c:v>
                </c:pt>
                <c:pt idx="4000">
                  <c:v>0.32834579846673995</c:v>
                </c:pt>
                <c:pt idx="4001">
                  <c:v>0.32842547443379999</c:v>
                </c:pt>
                <c:pt idx="4002">
                  <c:v>0.32851436462833994</c:v>
                </c:pt>
                <c:pt idx="4003">
                  <c:v>0.32862493535813009</c:v>
                </c:pt>
                <c:pt idx="4004">
                  <c:v>0.32878320326548005</c:v>
                </c:pt>
                <c:pt idx="4005">
                  <c:v>0.3288628792325301</c:v>
                </c:pt>
                <c:pt idx="4006">
                  <c:v>0.32890407224952001</c:v>
                </c:pt>
                <c:pt idx="4007">
                  <c:v>0.32897073989542003</c:v>
                </c:pt>
                <c:pt idx="4008">
                  <c:v>0.32911545746824</c:v>
                </c:pt>
                <c:pt idx="4009">
                  <c:v>0.32914533036704996</c:v>
                </c:pt>
                <c:pt idx="4010">
                  <c:v>0.32923586382932002</c:v>
                </c:pt>
                <c:pt idx="4011">
                  <c:v>0.32928621971957006</c:v>
                </c:pt>
                <c:pt idx="4012">
                  <c:v>0.32936532563702992</c:v>
                </c:pt>
                <c:pt idx="4013">
                  <c:v>0.32948944670136004</c:v>
                </c:pt>
                <c:pt idx="4014">
                  <c:v>0.32963687434108002</c:v>
                </c:pt>
                <c:pt idx="4015">
                  <c:v>0.32971492426798998</c:v>
                </c:pt>
                <c:pt idx="4016">
                  <c:v>0.32980544050268001</c:v>
                </c:pt>
                <c:pt idx="4017">
                  <c:v>0.3298309151315999</c:v>
                </c:pt>
                <c:pt idx="4018">
                  <c:v>0.32994040183462992</c:v>
                </c:pt>
                <c:pt idx="4019">
                  <c:v>0.33008349336730003</c:v>
                </c:pt>
                <c:pt idx="4020">
                  <c:v>0.33019731617737991</c:v>
                </c:pt>
                <c:pt idx="4021">
                  <c:v>0.3302509755021299</c:v>
                </c:pt>
                <c:pt idx="4022">
                  <c:v>0.33031744406786001</c:v>
                </c:pt>
                <c:pt idx="4023">
                  <c:v>0.33041628958343994</c:v>
                </c:pt>
                <c:pt idx="4024">
                  <c:v>0.33051114192517006</c:v>
                </c:pt>
                <c:pt idx="4025">
                  <c:v>0.33058958015562001</c:v>
                </c:pt>
                <c:pt idx="4026">
                  <c:v>0.33064368595260007</c:v>
                </c:pt>
                <c:pt idx="4027">
                  <c:v>0.33075016982633998</c:v>
                </c:pt>
                <c:pt idx="4028">
                  <c:v>0.33085261035541991</c:v>
                </c:pt>
                <c:pt idx="4029">
                  <c:v>0.33100654215571002</c:v>
                </c:pt>
                <c:pt idx="4030">
                  <c:v>0.33111602885874003</c:v>
                </c:pt>
                <c:pt idx="4031">
                  <c:v>0.33115017570177008</c:v>
                </c:pt>
                <c:pt idx="4032">
                  <c:v>0.33122385009244004</c:v>
                </c:pt>
                <c:pt idx="4033">
                  <c:v>0.33131006964925991</c:v>
                </c:pt>
                <c:pt idx="4034">
                  <c:v>0.33137240118811007</c:v>
                </c:pt>
                <c:pt idx="4035">
                  <c:v>0.33143906883402008</c:v>
                </c:pt>
                <c:pt idx="4036">
                  <c:v>0.33153825728280006</c:v>
                </c:pt>
                <c:pt idx="4037">
                  <c:v>0.33159625271460991</c:v>
                </c:pt>
                <c:pt idx="4038">
                  <c:v>0.33167538666828</c:v>
                </c:pt>
                <c:pt idx="4039">
                  <c:v>0.33179029350512002</c:v>
                </c:pt>
                <c:pt idx="4040">
                  <c:v>0.33189815416800994</c:v>
                </c:pt>
                <c:pt idx="4041">
                  <c:v>0.33195614959981001</c:v>
                </c:pt>
                <c:pt idx="4042">
                  <c:v>0.33205154395493008</c:v>
                </c:pt>
                <c:pt idx="4043">
                  <c:v>0.3321236317346401</c:v>
                </c:pt>
                <c:pt idx="4044">
                  <c:v>0.33225479897293009</c:v>
                </c:pt>
                <c:pt idx="4045">
                  <c:v>0.3323268583693999</c:v>
                </c:pt>
                <c:pt idx="4046">
                  <c:v>0.33242489164511002</c:v>
                </c:pt>
                <c:pt idx="4047">
                  <c:v>0.33257621290806005</c:v>
                </c:pt>
                <c:pt idx="4048">
                  <c:v>0.33263529236663003</c:v>
                </c:pt>
                <c:pt idx="4049">
                  <c:v>0.3326932877984301</c:v>
                </c:pt>
                <c:pt idx="4050">
                  <c:v>0.33274911517670991</c:v>
                </c:pt>
                <c:pt idx="4051">
                  <c:v>0.33288516053541994</c:v>
                </c:pt>
                <c:pt idx="4052">
                  <c:v>0.33295887435528004</c:v>
                </c:pt>
                <c:pt idx="4053">
                  <c:v>0.33303584025543009</c:v>
                </c:pt>
                <c:pt idx="4054">
                  <c:v>0.33322120883185002</c:v>
                </c:pt>
                <c:pt idx="4055">
                  <c:v>0.33328299835732</c:v>
                </c:pt>
                <c:pt idx="4056">
                  <c:v>0.33342446384985003</c:v>
                </c:pt>
                <c:pt idx="4057">
                  <c:v>0.3335279884056801</c:v>
                </c:pt>
                <c:pt idx="4058">
                  <c:v>0.33358056370366995</c:v>
                </c:pt>
                <c:pt idx="4059">
                  <c:v>0.33364668933620001</c:v>
                </c:pt>
                <c:pt idx="4060">
                  <c:v>0.33376268019979993</c:v>
                </c:pt>
                <c:pt idx="4061">
                  <c:v>0.3338699988493099</c:v>
                </c:pt>
                <c:pt idx="4062">
                  <c:v>0.33392420018744007</c:v>
                </c:pt>
                <c:pt idx="4063">
                  <c:v>0.33401796850241006</c:v>
                </c:pt>
                <c:pt idx="4064">
                  <c:v>0.33404235910457003</c:v>
                </c:pt>
                <c:pt idx="4065">
                  <c:v>0.33409547641594006</c:v>
                </c:pt>
                <c:pt idx="4066">
                  <c:v>0.33422664365422006</c:v>
                </c:pt>
                <c:pt idx="4067">
                  <c:v>0.33428409707264994</c:v>
                </c:pt>
                <c:pt idx="4068">
                  <c:v>0.33435984351318004</c:v>
                </c:pt>
                <c:pt idx="4069">
                  <c:v>0.33447813786316005</c:v>
                </c:pt>
                <c:pt idx="4070">
                  <c:v>0.33453667530835007</c:v>
                </c:pt>
                <c:pt idx="4071">
                  <c:v>0.33462610751626998</c:v>
                </c:pt>
                <c:pt idx="4072">
                  <c:v>0.33474806052707007</c:v>
                </c:pt>
                <c:pt idx="4073">
                  <c:v>0.33482751045139003</c:v>
                </c:pt>
                <c:pt idx="4074">
                  <c:v>0.33488573192592996</c:v>
                </c:pt>
                <c:pt idx="4075">
                  <c:v>0.33501635715083</c:v>
                </c:pt>
                <c:pt idx="4076">
                  <c:v>0.33507706264954007</c:v>
                </c:pt>
                <c:pt idx="4077">
                  <c:v>0.33515728062998007</c:v>
                </c:pt>
                <c:pt idx="4078">
                  <c:v>0.33522503230264</c:v>
                </c:pt>
                <c:pt idx="4079">
                  <c:v>0.33533126692538007</c:v>
                </c:pt>
                <c:pt idx="4080">
                  <c:v>0.33538275819661001</c:v>
                </c:pt>
                <c:pt idx="4081">
                  <c:v>0.33551555147504009</c:v>
                </c:pt>
                <c:pt idx="4082">
                  <c:v>0.33561961804424989</c:v>
                </c:pt>
                <c:pt idx="4083">
                  <c:v>0.33582233104886994</c:v>
                </c:pt>
                <c:pt idx="4084">
                  <c:v>0.3359273045225899</c:v>
                </c:pt>
                <c:pt idx="4085">
                  <c:v>0.3360342582809801</c:v>
                </c:pt>
                <c:pt idx="4086">
                  <c:v>0.33608087143177001</c:v>
                </c:pt>
                <c:pt idx="4087">
                  <c:v>0.3361811439073199</c:v>
                </c:pt>
                <c:pt idx="4088">
                  <c:v>0.33628900457020006</c:v>
                </c:pt>
                <c:pt idx="4089">
                  <c:v>0.33637407912335004</c:v>
                </c:pt>
                <c:pt idx="4090">
                  <c:v>0.33643751623668994</c:v>
                </c:pt>
                <c:pt idx="4091">
                  <c:v>0.33651448213683999</c:v>
                </c:pt>
                <c:pt idx="4092">
                  <c:v>0.33658927998346</c:v>
                </c:pt>
                <c:pt idx="4093">
                  <c:v>0.33665377957583997</c:v>
                </c:pt>
                <c:pt idx="4094">
                  <c:v>0.33670906494074004</c:v>
                </c:pt>
                <c:pt idx="4095">
                  <c:v>0.33676868641267999</c:v>
                </c:pt>
                <c:pt idx="4096">
                  <c:v>0.33691394599887992</c:v>
                </c:pt>
                <c:pt idx="4097">
                  <c:v>0.33701313444766989</c:v>
                </c:pt>
                <c:pt idx="4098">
                  <c:v>0.33713129336480008</c:v>
                </c:pt>
                <c:pt idx="4099">
                  <c:v>0.33725053630868995</c:v>
                </c:pt>
                <c:pt idx="4100">
                  <c:v>0.33728197308481001</c:v>
                </c:pt>
                <c:pt idx="4101">
                  <c:v>0.33743698891187002</c:v>
                </c:pt>
                <c:pt idx="4102">
                  <c:v>0.33756002594943002</c:v>
                </c:pt>
                <c:pt idx="4103">
                  <c:v>0.33768902513418997</c:v>
                </c:pt>
                <c:pt idx="4104">
                  <c:v>0.33777520526181992</c:v>
                </c:pt>
                <c:pt idx="4105">
                  <c:v>0.33782019237246996</c:v>
                </c:pt>
                <c:pt idx="4106">
                  <c:v>0.33790203639305005</c:v>
                </c:pt>
                <c:pt idx="4107">
                  <c:v>0.3379936366545</c:v>
                </c:pt>
                <c:pt idx="4108">
                  <c:v>0.33810420738428992</c:v>
                </c:pt>
                <c:pt idx="4109">
                  <c:v>0.33818659341825996</c:v>
                </c:pt>
                <c:pt idx="4110">
                  <c:v>0.33824079475638991</c:v>
                </c:pt>
                <c:pt idx="4111">
                  <c:v>0.33836003770028</c:v>
                </c:pt>
                <c:pt idx="4112">
                  <c:v>0.33844133970747992</c:v>
                </c:pt>
                <c:pt idx="4113">
                  <c:v>0.33851451151396006</c:v>
                </c:pt>
                <c:pt idx="4114">
                  <c:v>0.33864351069872001</c:v>
                </c:pt>
                <c:pt idx="4115">
                  <c:v>0.3387253547193001</c:v>
                </c:pt>
                <c:pt idx="4116">
                  <c:v>0.33877847203066991</c:v>
                </c:pt>
                <c:pt idx="4117">
                  <c:v>0.33893077779082992</c:v>
                </c:pt>
                <c:pt idx="4118">
                  <c:v>0.33901587389169996</c:v>
                </c:pt>
                <c:pt idx="4119">
                  <c:v>0.33908365457980993</c:v>
                </c:pt>
                <c:pt idx="4120">
                  <c:v>0.33912373455457989</c:v>
                </c:pt>
                <c:pt idx="4121">
                  <c:v>0.33919528032091995</c:v>
                </c:pt>
                <c:pt idx="4122">
                  <c:v>0.3393847185194101</c:v>
                </c:pt>
                <c:pt idx="4123">
                  <c:v>0.33947333318553996</c:v>
                </c:pt>
                <c:pt idx="4124">
                  <c:v>0.33958173586181006</c:v>
                </c:pt>
                <c:pt idx="4125">
                  <c:v>0.33963160109288992</c:v>
                </c:pt>
                <c:pt idx="4126">
                  <c:v>0.33978282282629002</c:v>
                </c:pt>
                <c:pt idx="4127">
                  <c:v>0.3399129060378101</c:v>
                </c:pt>
                <c:pt idx="4128">
                  <c:v>0.33998738209958002</c:v>
                </c:pt>
                <c:pt idx="4129">
                  <c:v>0.34008906038673992</c:v>
                </c:pt>
                <c:pt idx="4130">
                  <c:v>0.34015681205941006</c:v>
                </c:pt>
                <c:pt idx="4131">
                  <c:v>0.34026629876244008</c:v>
                </c:pt>
                <c:pt idx="4132">
                  <c:v>0.34038499969295</c:v>
                </c:pt>
                <c:pt idx="4133">
                  <c:v>0.34051508290447008</c:v>
                </c:pt>
                <c:pt idx="4134">
                  <c:v>0.34063811994203008</c:v>
                </c:pt>
                <c:pt idx="4135">
                  <c:v>0.34072104798938008</c:v>
                </c:pt>
                <c:pt idx="4136">
                  <c:v>0.34078396942733002</c:v>
                </c:pt>
                <c:pt idx="4137">
                  <c:v>0.34091346273975009</c:v>
                </c:pt>
                <c:pt idx="4138">
                  <c:v>0.34096441199760008</c:v>
                </c:pt>
                <c:pt idx="4139">
                  <c:v>0.34102021355076007</c:v>
                </c:pt>
                <c:pt idx="4140">
                  <c:v>0.34112864205214</c:v>
                </c:pt>
                <c:pt idx="4141">
                  <c:v>0.34130588042783994</c:v>
                </c:pt>
                <c:pt idx="4142">
                  <c:v>0.3413785102209399</c:v>
                </c:pt>
                <c:pt idx="4143">
                  <c:v>0.34146306430841999</c:v>
                </c:pt>
                <c:pt idx="4144">
                  <c:v>0.34156008470367993</c:v>
                </c:pt>
                <c:pt idx="4145">
                  <c:v>0.34162621033620999</c:v>
                </c:pt>
                <c:pt idx="4146">
                  <c:v>0.34173001732296004</c:v>
                </c:pt>
                <c:pt idx="4147">
                  <c:v>0.34181916709995996</c:v>
                </c:pt>
                <c:pt idx="4148">
                  <c:v>0.34196496869954007</c:v>
                </c:pt>
                <c:pt idx="4149">
                  <c:v>0.34208529567020007</c:v>
                </c:pt>
                <c:pt idx="4150">
                  <c:v>0.34211185432588009</c:v>
                </c:pt>
                <c:pt idx="4151">
                  <c:v>0.34216442962386995</c:v>
                </c:pt>
                <c:pt idx="4152">
                  <c:v>0.34227662639380996</c:v>
                </c:pt>
                <c:pt idx="4153">
                  <c:v>0.34239695336445997</c:v>
                </c:pt>
                <c:pt idx="4154">
                  <c:v>0.34247879738505005</c:v>
                </c:pt>
                <c:pt idx="4155">
                  <c:v>0.34253303306223004</c:v>
                </c:pt>
                <c:pt idx="4156">
                  <c:v>0.34259966636908001</c:v>
                </c:pt>
                <c:pt idx="4157">
                  <c:v>0.34263435522549002</c:v>
                </c:pt>
                <c:pt idx="4158">
                  <c:v>0.34265332569383999</c:v>
                </c:pt>
                <c:pt idx="4159">
                  <c:v>0.34284845051112001</c:v>
                </c:pt>
                <c:pt idx="4160">
                  <c:v>0.34291240809011003</c:v>
                </c:pt>
                <c:pt idx="4161">
                  <c:v>0.34306417183689009</c:v>
                </c:pt>
                <c:pt idx="4162">
                  <c:v>0.3431742671115301</c:v>
                </c:pt>
                <c:pt idx="4163">
                  <c:v>0.34325983866755005</c:v>
                </c:pt>
                <c:pt idx="4164">
                  <c:v>0.34334547678180005</c:v>
                </c:pt>
                <c:pt idx="4165">
                  <c:v>0.34341702254814011</c:v>
                </c:pt>
                <c:pt idx="4166">
                  <c:v>0.34357583246887002</c:v>
                </c:pt>
                <c:pt idx="4167">
                  <c:v>0.34361865152599003</c:v>
                </c:pt>
                <c:pt idx="4168">
                  <c:v>0.34377583540658008</c:v>
                </c:pt>
                <c:pt idx="4169">
                  <c:v>0.34379751594183006</c:v>
                </c:pt>
                <c:pt idx="4170">
                  <c:v>0.34393518734068995</c:v>
                </c:pt>
                <c:pt idx="4171">
                  <c:v>0.34397909042458008</c:v>
                </c:pt>
                <c:pt idx="4172">
                  <c:v>0.34412406491388992</c:v>
                </c:pt>
                <c:pt idx="4173">
                  <c:v>0.34420239993768997</c:v>
                </c:pt>
                <c:pt idx="4174">
                  <c:v>0.34435548772867008</c:v>
                </c:pt>
                <c:pt idx="4175">
                  <c:v>0.34440023482187998</c:v>
                </c:pt>
                <c:pt idx="4176">
                  <c:v>0.344507011458</c:v>
                </c:pt>
                <c:pt idx="4177">
                  <c:v>0.3445590447426099</c:v>
                </c:pt>
                <c:pt idx="4178">
                  <c:v>0.34470430432881005</c:v>
                </c:pt>
                <c:pt idx="4179">
                  <c:v>0.34481812713888993</c:v>
                </c:pt>
                <c:pt idx="4180">
                  <c:v>0.34488479478478995</c:v>
                </c:pt>
                <c:pt idx="4181">
                  <c:v>0.34495146243068997</c:v>
                </c:pt>
                <c:pt idx="4182">
                  <c:v>0.34505444497315008</c:v>
                </c:pt>
                <c:pt idx="4183">
                  <c:v>0.34514658724797997</c:v>
                </c:pt>
                <c:pt idx="4184">
                  <c:v>0.34535309434625994</c:v>
                </c:pt>
                <c:pt idx="4185">
                  <c:v>0.34543873246050993</c:v>
                </c:pt>
                <c:pt idx="4186">
                  <c:v>0.34555472332412007</c:v>
                </c:pt>
                <c:pt idx="4187">
                  <c:v>0.34567613432153999</c:v>
                </c:pt>
                <c:pt idx="4188">
                  <c:v>0.34578345297103996</c:v>
                </c:pt>
                <c:pt idx="4189">
                  <c:v>0.34592817054385994</c:v>
                </c:pt>
                <c:pt idx="4190">
                  <c:v>0.34598725000242991</c:v>
                </c:pt>
                <c:pt idx="4191">
                  <c:v>0.34607993429063</c:v>
                </c:pt>
                <c:pt idx="4192">
                  <c:v>0.34612763146819003</c:v>
                </c:pt>
                <c:pt idx="4193">
                  <c:v>0.34624416434517991</c:v>
                </c:pt>
                <c:pt idx="4194">
                  <c:v>0.3463298024594299</c:v>
                </c:pt>
                <c:pt idx="4195">
                  <c:v>0.34638097305900994</c:v>
                </c:pt>
                <c:pt idx="4196">
                  <c:v>0.34653956163801003</c:v>
                </c:pt>
                <c:pt idx="4197">
                  <c:v>0.34664362820722006</c:v>
                </c:pt>
                <c:pt idx="4198">
                  <c:v>0.34673522846867</c:v>
                </c:pt>
                <c:pt idx="4199">
                  <c:v>0.34677696349903009</c:v>
                </c:pt>
                <c:pt idx="4200">
                  <c:v>0.34687289986752989</c:v>
                </c:pt>
                <c:pt idx="4201">
                  <c:v>0.34697696643673992</c:v>
                </c:pt>
                <c:pt idx="4202">
                  <c:v>0.34710416935521993</c:v>
                </c:pt>
                <c:pt idx="4203">
                  <c:v>0.34723442279288008</c:v>
                </c:pt>
                <c:pt idx="4204">
                  <c:v>0.34737697231217002</c:v>
                </c:pt>
                <c:pt idx="4205">
                  <c:v>0.34744309794469008</c:v>
                </c:pt>
                <c:pt idx="4206">
                  <c:v>0.34754608048713997</c:v>
                </c:pt>
                <c:pt idx="4207">
                  <c:v>0.34766183405473994</c:v>
                </c:pt>
                <c:pt idx="4208">
                  <c:v>0.34777486695732995</c:v>
                </c:pt>
                <c:pt idx="4209">
                  <c:v>0.34786207428845994</c:v>
                </c:pt>
                <c:pt idx="4210">
                  <c:v>0.34791519159982998</c:v>
                </c:pt>
                <c:pt idx="4211">
                  <c:v>0.34798131723236003</c:v>
                </c:pt>
                <c:pt idx="4212">
                  <c:v>0.34806695534661003</c:v>
                </c:pt>
                <c:pt idx="4213">
                  <c:v>0.34816126567495997</c:v>
                </c:pt>
                <c:pt idx="4214">
                  <c:v>0.34823985761524989</c:v>
                </c:pt>
                <c:pt idx="4215">
                  <c:v>0.34836038810677006</c:v>
                </c:pt>
                <c:pt idx="4216">
                  <c:v>0.34841709599095005</c:v>
                </c:pt>
                <c:pt idx="4217">
                  <c:v>0.3485179104798799</c:v>
                </c:pt>
                <c:pt idx="4218">
                  <c:v>0.34869298080205002</c:v>
                </c:pt>
                <c:pt idx="4219">
                  <c:v>0.34881547582623007</c:v>
                </c:pt>
                <c:pt idx="4220">
                  <c:v>0.34886967716436001</c:v>
                </c:pt>
                <c:pt idx="4221">
                  <c:v>0.34891845836867996</c:v>
                </c:pt>
                <c:pt idx="4222">
                  <c:v>0.34898024789415993</c:v>
                </c:pt>
                <c:pt idx="4223">
                  <c:v>0.34905775580768994</c:v>
                </c:pt>
                <c:pt idx="4224">
                  <c:v>0.34909786479790994</c:v>
                </c:pt>
                <c:pt idx="4225">
                  <c:v>0.34925017055805996</c:v>
                </c:pt>
                <c:pt idx="4226">
                  <c:v>0.34933906075259991</c:v>
                </c:pt>
                <c:pt idx="4227">
                  <c:v>0.34941114853231992</c:v>
                </c:pt>
                <c:pt idx="4228">
                  <c:v>0.34955152999808003</c:v>
                </c:pt>
                <c:pt idx="4229">
                  <c:v>0.34975586904284994</c:v>
                </c:pt>
                <c:pt idx="4230">
                  <c:v>0.34978784783233996</c:v>
                </c:pt>
                <c:pt idx="4231">
                  <c:v>0.34986698178602005</c:v>
                </c:pt>
                <c:pt idx="4232">
                  <c:v>0.35002741774689006</c:v>
                </c:pt>
                <c:pt idx="4233">
                  <c:v>0.35012389612877004</c:v>
                </c:pt>
                <c:pt idx="4234">
                  <c:v>0.350239344979</c:v>
                </c:pt>
                <c:pt idx="4235">
                  <c:v>0.35031089074533006</c:v>
                </c:pt>
                <c:pt idx="4236">
                  <c:v>0.35039002469900993</c:v>
                </c:pt>
                <c:pt idx="4237">
                  <c:v>0.35050818361613989</c:v>
                </c:pt>
                <c:pt idx="4238">
                  <c:v>0.35055913287398011</c:v>
                </c:pt>
                <c:pt idx="4239">
                  <c:v>0.35062634253327007</c:v>
                </c:pt>
                <c:pt idx="4240">
                  <c:v>0.35073582923630009</c:v>
                </c:pt>
                <c:pt idx="4241">
                  <c:v>0.35080845902940005</c:v>
                </c:pt>
                <c:pt idx="4242">
                  <c:v>0.35089734922394</c:v>
                </c:pt>
                <c:pt idx="4243">
                  <c:v>0.35093691620077005</c:v>
                </c:pt>
                <c:pt idx="4244">
                  <c:v>0.35105073901085992</c:v>
                </c:pt>
                <c:pt idx="4245">
                  <c:v>0.35111578061661008</c:v>
                </c:pt>
                <c:pt idx="4246">
                  <c:v>0.35119328853015008</c:v>
                </c:pt>
                <c:pt idx="4247">
                  <c:v>0.35128163671130008</c:v>
                </c:pt>
                <c:pt idx="4248">
                  <c:v>0.3514144192806099</c:v>
                </c:pt>
                <c:pt idx="4249">
                  <c:v>0.35159600447247996</c:v>
                </c:pt>
                <c:pt idx="4250">
                  <c:v>0.35168066265779996</c:v>
                </c:pt>
                <c:pt idx="4251">
                  <c:v>0.35177869593351008</c:v>
                </c:pt>
                <c:pt idx="4252">
                  <c:v>0.35188814968501991</c:v>
                </c:pt>
                <c:pt idx="4253">
                  <c:v>0.35193747290272004</c:v>
                </c:pt>
                <c:pt idx="4254">
                  <c:v>0.35197636958780998</c:v>
                </c:pt>
                <c:pt idx="4255">
                  <c:v>0.3520838165156801</c:v>
                </c:pt>
                <c:pt idx="4256">
                  <c:v>0.35217595879051</c:v>
                </c:pt>
                <c:pt idx="4257">
                  <c:v>0.35229243315430003</c:v>
                </c:pt>
                <c:pt idx="4258">
                  <c:v>0.35239818427684999</c:v>
                </c:pt>
                <c:pt idx="4259">
                  <c:v>0.35254994802363004</c:v>
                </c:pt>
                <c:pt idx="4260">
                  <c:v>0.35261227956247998</c:v>
                </c:pt>
                <c:pt idx="4261">
                  <c:v>0.35267461110132992</c:v>
                </c:pt>
                <c:pt idx="4262">
                  <c:v>0.35277000545644999</c:v>
                </c:pt>
                <c:pt idx="4263">
                  <c:v>0.35288328625314991</c:v>
                </c:pt>
                <c:pt idx="4264">
                  <c:v>0.35299223094279997</c:v>
                </c:pt>
                <c:pt idx="4265">
                  <c:v>0.35305564650841004</c:v>
                </c:pt>
                <c:pt idx="4266">
                  <c:v>0.35313723356845994</c:v>
                </c:pt>
                <c:pt idx="4267">
                  <c:v>0.35318247763963995</c:v>
                </c:pt>
                <c:pt idx="4268">
                  <c:v>0.35325944353979</c:v>
                </c:pt>
                <c:pt idx="4269">
                  <c:v>0.35336513614915011</c:v>
                </c:pt>
                <c:pt idx="4270">
                  <c:v>0.35344156003591998</c:v>
                </c:pt>
                <c:pt idx="4271">
                  <c:v>0.35353532835088997</c:v>
                </c:pt>
                <c:pt idx="4272">
                  <c:v>0.35360199599679998</c:v>
                </c:pt>
                <c:pt idx="4273">
                  <c:v>0.35364318901377989</c:v>
                </c:pt>
                <c:pt idx="4274">
                  <c:v>0.35378436032831995</c:v>
                </c:pt>
                <c:pt idx="4275">
                  <c:v>0.35390172939667996</c:v>
                </c:pt>
                <c:pt idx="4276">
                  <c:v>0.35398032133697011</c:v>
                </c:pt>
                <c:pt idx="4277">
                  <c:v>0.35406216535754997</c:v>
                </c:pt>
                <c:pt idx="4278">
                  <c:v>0.35417598816763007</c:v>
                </c:pt>
                <c:pt idx="4279">
                  <c:v>0.35424861796073004</c:v>
                </c:pt>
                <c:pt idx="4280">
                  <c:v>0.35434021822217998</c:v>
                </c:pt>
                <c:pt idx="4281">
                  <c:v>0.35447734760764993</c:v>
                </c:pt>
                <c:pt idx="4282">
                  <c:v>0.3545234187450701</c:v>
                </c:pt>
                <c:pt idx="4283">
                  <c:v>0.35462585927414003</c:v>
                </c:pt>
                <c:pt idx="4284">
                  <c:v>0.35467735054536997</c:v>
                </c:pt>
                <c:pt idx="4285">
                  <c:v>0.35479388342235008</c:v>
                </c:pt>
                <c:pt idx="4286">
                  <c:v>0.3548386198179001</c:v>
                </c:pt>
                <c:pt idx="4287">
                  <c:v>0.35487952153660007</c:v>
                </c:pt>
                <c:pt idx="4288">
                  <c:v>0.35503887347071994</c:v>
                </c:pt>
                <c:pt idx="4289">
                  <c:v>0.35508386058136998</c:v>
                </c:pt>
                <c:pt idx="4290">
                  <c:v>0.35517004070899993</c:v>
                </c:pt>
                <c:pt idx="4291">
                  <c:v>0.35524104446195004</c:v>
                </c:pt>
                <c:pt idx="4292">
                  <c:v>0.35531746834871991</c:v>
                </c:pt>
                <c:pt idx="4293">
                  <c:v>0.35547503255857005</c:v>
                </c:pt>
                <c:pt idx="4294">
                  <c:v>0.355603600789</c:v>
                </c:pt>
                <c:pt idx="4295">
                  <c:v>0.3556573107388199</c:v>
                </c:pt>
                <c:pt idx="4296">
                  <c:v>0.35571205409033002</c:v>
                </c:pt>
                <c:pt idx="4297">
                  <c:v>0.3558448473687601</c:v>
                </c:pt>
                <c:pt idx="4298">
                  <c:v>0.3559223552822901</c:v>
                </c:pt>
                <c:pt idx="4299">
                  <c:v>0.35603888815927998</c:v>
                </c:pt>
                <c:pt idx="4300">
                  <c:v>0.35611964815309993</c:v>
                </c:pt>
                <c:pt idx="4301">
                  <c:v>0.3562350970033199</c:v>
                </c:pt>
                <c:pt idx="4302">
                  <c:v>0.35632236115771998</c:v>
                </c:pt>
                <c:pt idx="4303">
                  <c:v>0.35638198262965992</c:v>
                </c:pt>
                <c:pt idx="4304">
                  <c:v>0.35650068356018005</c:v>
                </c:pt>
                <c:pt idx="4305">
                  <c:v>0.35659228382162</c:v>
                </c:pt>
                <c:pt idx="4306">
                  <c:v>0.35666762368162996</c:v>
                </c:pt>
                <c:pt idx="4307">
                  <c:v>0.35676030796984004</c:v>
                </c:pt>
                <c:pt idx="4308">
                  <c:v>0.35680421105371996</c:v>
                </c:pt>
                <c:pt idx="4309">
                  <c:v>0.35696735708150995</c:v>
                </c:pt>
                <c:pt idx="4310">
                  <c:v>0.35710611250712998</c:v>
                </c:pt>
                <c:pt idx="4311">
                  <c:v>0.35716139787202006</c:v>
                </c:pt>
                <c:pt idx="4312">
                  <c:v>0.35724269987921997</c:v>
                </c:pt>
                <c:pt idx="4313">
                  <c:v>0.35728822900325996</c:v>
                </c:pt>
                <c:pt idx="4314">
                  <c:v>0.35742156429506</c:v>
                </c:pt>
                <c:pt idx="4315">
                  <c:v>0.35750720240931</c:v>
                </c:pt>
                <c:pt idx="4316">
                  <c:v>0.35752569583403004</c:v>
                </c:pt>
                <c:pt idx="4317">
                  <c:v>0.35762427729968005</c:v>
                </c:pt>
                <c:pt idx="4318">
                  <c:v>0.35774568829709996</c:v>
                </c:pt>
                <c:pt idx="4319">
                  <c:v>0.35781994413034002</c:v>
                </c:pt>
                <c:pt idx="4320">
                  <c:v>0.35789907808402011</c:v>
                </c:pt>
                <c:pt idx="4321">
                  <c:v>0.35797062385035994</c:v>
                </c:pt>
                <c:pt idx="4322">
                  <c:v>0.35806059807166002</c:v>
                </c:pt>
                <c:pt idx="4323">
                  <c:v>0.35819284933669993</c:v>
                </c:pt>
                <c:pt idx="4324">
                  <c:v>0.35828499161153005</c:v>
                </c:pt>
                <c:pt idx="4325">
                  <c:v>0.35834461308347998</c:v>
                </c:pt>
                <c:pt idx="4326">
                  <c:v>0.35838255402016994</c:v>
                </c:pt>
                <c:pt idx="4327">
                  <c:v>0.35850288099082994</c:v>
                </c:pt>
                <c:pt idx="4328">
                  <c:v>0.35854678407471008</c:v>
                </c:pt>
                <c:pt idx="4329">
                  <c:v>0.35865301869745991</c:v>
                </c:pt>
                <c:pt idx="4330">
                  <c:v>0.35872077037012007</c:v>
                </c:pt>
                <c:pt idx="4331">
                  <c:v>0.35877171962797005</c:v>
                </c:pt>
                <c:pt idx="4332">
                  <c:v>0.35882537895272004</c:v>
                </c:pt>
                <c:pt idx="4333">
                  <c:v>0.35889313062538997</c:v>
                </c:pt>
                <c:pt idx="4334">
                  <c:v>0.35894841599028005</c:v>
                </c:pt>
                <c:pt idx="4335">
                  <c:v>0.35906874296094005</c:v>
                </c:pt>
                <c:pt idx="4336">
                  <c:v>0.35917985570410993</c:v>
                </c:pt>
                <c:pt idx="4337">
                  <c:v>0.35932132119663995</c:v>
                </c:pt>
                <c:pt idx="4338">
                  <c:v>0.3594037072306</c:v>
                </c:pt>
                <c:pt idx="4339">
                  <c:v>0.3594943968625901</c:v>
                </c:pt>
                <c:pt idx="4340">
                  <c:v>0.35954517272313002</c:v>
                </c:pt>
                <c:pt idx="4341">
                  <c:v>0.35964436117192</c:v>
                </c:pt>
                <c:pt idx="4342">
                  <c:v>0.35972186908545001</c:v>
                </c:pt>
                <c:pt idx="4343">
                  <c:v>0.35981238532013005</c:v>
                </c:pt>
                <c:pt idx="4344">
                  <c:v>0.35987851095265011</c:v>
                </c:pt>
                <c:pt idx="4345">
                  <c:v>0.35998402754017</c:v>
                </c:pt>
                <c:pt idx="4346">
                  <c:v>0.36004870315438997</c:v>
                </c:pt>
                <c:pt idx="4347">
                  <c:v>0.36020426099483993</c:v>
                </c:pt>
                <c:pt idx="4348">
                  <c:v>0.36025466823929997</c:v>
                </c:pt>
                <c:pt idx="4349">
                  <c:v>0.36034991129596006</c:v>
                </c:pt>
                <c:pt idx="4350">
                  <c:v>0.36039125561139995</c:v>
                </c:pt>
                <c:pt idx="4351">
                  <c:v>0.36042973856147009</c:v>
                </c:pt>
                <c:pt idx="4352">
                  <c:v>0.36057283009413998</c:v>
                </c:pt>
                <c:pt idx="4353">
                  <c:v>0.36063787169989991</c:v>
                </c:pt>
                <c:pt idx="4354">
                  <c:v>0.36080311430824996</c:v>
                </c:pt>
                <c:pt idx="4355">
                  <c:v>0.3609321849659699</c:v>
                </c:pt>
                <c:pt idx="4356">
                  <c:v>0.36103462549504006</c:v>
                </c:pt>
                <c:pt idx="4357">
                  <c:v>0.36113489797058995</c:v>
                </c:pt>
                <c:pt idx="4358">
                  <c:v>0.36123029232570003</c:v>
                </c:pt>
                <c:pt idx="4359">
                  <c:v>0.36127636346311998</c:v>
                </c:pt>
                <c:pt idx="4360">
                  <c:v>0.36136633768442006</c:v>
                </c:pt>
                <c:pt idx="4361">
                  <c:v>0.36150997123046991</c:v>
                </c:pt>
                <c:pt idx="4362">
                  <c:v>0.3616438485356599</c:v>
                </c:pt>
                <c:pt idx="4363">
                  <c:v>0.36175767134574</c:v>
                </c:pt>
                <c:pt idx="4364">
                  <c:v>0.36184547751352003</c:v>
                </c:pt>
                <c:pt idx="4365">
                  <c:v>0.36190835106574992</c:v>
                </c:pt>
                <c:pt idx="4366">
                  <c:v>0.36198260689899997</c:v>
                </c:pt>
                <c:pt idx="4367">
                  <c:v>0.36207149709352993</c:v>
                </c:pt>
                <c:pt idx="4368">
                  <c:v>0.36213653869929008</c:v>
                </c:pt>
                <c:pt idx="4369">
                  <c:v>0.3622752941249201</c:v>
                </c:pt>
                <c:pt idx="4370">
                  <c:v>0.36237014646665</c:v>
                </c:pt>
                <c:pt idx="4371">
                  <c:v>0.36243518807240993</c:v>
                </c:pt>
                <c:pt idx="4372">
                  <c:v>0.36250185571830995</c:v>
                </c:pt>
                <c:pt idx="4373">
                  <c:v>0.36263248094321998</c:v>
                </c:pt>
                <c:pt idx="4374">
                  <c:v>0.36268776630811006</c:v>
                </c:pt>
                <c:pt idx="4375">
                  <c:v>0.3627164930173199</c:v>
                </c:pt>
                <c:pt idx="4376">
                  <c:v>0.36284332414856002</c:v>
                </c:pt>
                <c:pt idx="4377">
                  <c:v>0.36290294562049996</c:v>
                </c:pt>
                <c:pt idx="4378">
                  <c:v>0.36305362534050989</c:v>
                </c:pt>
                <c:pt idx="4379">
                  <c:v>0.36311270479908009</c:v>
                </c:pt>
                <c:pt idx="4380">
                  <c:v>0.36324170398384004</c:v>
                </c:pt>
                <c:pt idx="4381">
                  <c:v>0.36335173270025001</c:v>
                </c:pt>
                <c:pt idx="4382">
                  <c:v>0.36342761457362993</c:v>
                </c:pt>
                <c:pt idx="4383">
                  <c:v>0.36363195361840006</c:v>
                </c:pt>
                <c:pt idx="4384">
                  <c:v>0.36376041078977006</c:v>
                </c:pt>
                <c:pt idx="4385">
                  <c:v>0.36380919199409001</c:v>
                </c:pt>
                <c:pt idx="4386">
                  <c:v>0.36393493909856001</c:v>
                </c:pt>
                <c:pt idx="4387">
                  <c:v>0.36401569909237996</c:v>
                </c:pt>
                <c:pt idx="4388">
                  <c:v>0.36406773237699008</c:v>
                </c:pt>
                <c:pt idx="4389">
                  <c:v>0.36418968538778995</c:v>
                </c:pt>
                <c:pt idx="4390">
                  <c:v>0.36421949612375992</c:v>
                </c:pt>
                <c:pt idx="4391">
                  <c:v>0.36426339920765005</c:v>
                </c:pt>
                <c:pt idx="4392">
                  <c:v>0.36436713279613997</c:v>
                </c:pt>
                <c:pt idx="4393">
                  <c:v>0.36439673449946008</c:v>
                </c:pt>
                <c:pt idx="4394">
                  <c:v>0.36444605771715999</c:v>
                </c:pt>
                <c:pt idx="4395">
                  <c:v>0.36462709018653006</c:v>
                </c:pt>
                <c:pt idx="4396">
                  <c:v>0.36466819673574991</c:v>
                </c:pt>
                <c:pt idx="4397">
                  <c:v>0.36475283729100005</c:v>
                </c:pt>
                <c:pt idx="4398">
                  <c:v>0.36483684936509997</c:v>
                </c:pt>
                <c:pt idx="4399">
                  <c:v>0.36500324747316992</c:v>
                </c:pt>
                <c:pt idx="4400">
                  <c:v>0.36508175787699004</c:v>
                </c:pt>
                <c:pt idx="4401">
                  <c:v>0.36517614974182</c:v>
                </c:pt>
                <c:pt idx="4402">
                  <c:v>0.36526395590960004</c:v>
                </c:pt>
                <c:pt idx="4403">
                  <c:v>0.36535880825132994</c:v>
                </c:pt>
                <c:pt idx="4404">
                  <c:v>0.36543902623176994</c:v>
                </c:pt>
                <c:pt idx="4405">
                  <c:v>0.36554255078760001</c:v>
                </c:pt>
                <c:pt idx="4406">
                  <c:v>0.36560488232645993</c:v>
                </c:pt>
                <c:pt idx="4407">
                  <c:v>0.36568817136387999</c:v>
                </c:pt>
                <c:pt idx="4408">
                  <c:v>0.36580488526416999</c:v>
                </c:pt>
                <c:pt idx="4409">
                  <c:v>0.36585095640157994</c:v>
                </c:pt>
                <c:pt idx="4410">
                  <c:v>0.36590082163266002</c:v>
                </c:pt>
                <c:pt idx="4411">
                  <c:v>0.36599513196101996</c:v>
                </c:pt>
                <c:pt idx="4412">
                  <c:v>0.36603524095123996</c:v>
                </c:pt>
                <c:pt idx="4413">
                  <c:v>0.36613063530635004</c:v>
                </c:pt>
                <c:pt idx="4414">
                  <c:v>0.36624066402276001</c:v>
                </c:pt>
                <c:pt idx="4415">
                  <c:v>0.36636099099342001</c:v>
                </c:pt>
                <c:pt idx="4416">
                  <c:v>0.36652630507472006</c:v>
                </c:pt>
                <c:pt idx="4417">
                  <c:v>0.36660814909530992</c:v>
                </c:pt>
                <c:pt idx="4418">
                  <c:v>0.36667319070107007</c:v>
                </c:pt>
                <c:pt idx="4419">
                  <c:v>0.36676370693574989</c:v>
                </c:pt>
                <c:pt idx="4420">
                  <c:v>0.36682007632741009</c:v>
                </c:pt>
                <c:pt idx="4421">
                  <c:v>0.36689108008035998</c:v>
                </c:pt>
                <c:pt idx="4422">
                  <c:v>0.36692360088323994</c:v>
                </c:pt>
                <c:pt idx="4423">
                  <c:v>0.36699406262282008</c:v>
                </c:pt>
                <c:pt idx="4424">
                  <c:v>0.3670791587236899</c:v>
                </c:pt>
                <c:pt idx="4425">
                  <c:v>0.36711547362024</c:v>
                </c:pt>
                <c:pt idx="4426">
                  <c:v>0.36720327978801004</c:v>
                </c:pt>
                <c:pt idx="4427">
                  <c:v>0.36725585508599989</c:v>
                </c:pt>
                <c:pt idx="4428">
                  <c:v>0.36734257722702002</c:v>
                </c:pt>
                <c:pt idx="4429">
                  <c:v>0.3674379715821301</c:v>
                </c:pt>
                <c:pt idx="4430">
                  <c:v>0.36749134079575008</c:v>
                </c:pt>
                <c:pt idx="4431">
                  <c:v>0.36752902983019009</c:v>
                </c:pt>
                <c:pt idx="4432">
                  <c:v>0.36764989881423005</c:v>
                </c:pt>
                <c:pt idx="4433">
                  <c:v>0.36770139008545999</c:v>
                </c:pt>
                <c:pt idx="4434">
                  <c:v>0.36779624242718989</c:v>
                </c:pt>
                <c:pt idx="4435">
                  <c:v>0.36788838470202001</c:v>
                </c:pt>
                <c:pt idx="4436">
                  <c:v>0.3680157578466301</c:v>
                </c:pt>
                <c:pt idx="4437">
                  <c:v>0.36803527032836003</c:v>
                </c:pt>
                <c:pt idx="4438">
                  <c:v>0.36817294172721993</c:v>
                </c:pt>
                <c:pt idx="4439">
                  <c:v>0.36822009689140001</c:v>
                </c:pt>
                <c:pt idx="4440">
                  <c:v>0.3682992308450701</c:v>
                </c:pt>
                <c:pt idx="4441">
                  <c:v>0.36833391970148011</c:v>
                </c:pt>
                <c:pt idx="4442">
                  <c:v>0.36842551996292006</c:v>
                </c:pt>
                <c:pt idx="4443">
                  <c:v>0.36852958653214007</c:v>
                </c:pt>
                <c:pt idx="4444">
                  <c:v>0.36860492639214004</c:v>
                </c:pt>
                <c:pt idx="4445">
                  <c:v>0.36866563189085011</c:v>
                </c:pt>
                <c:pt idx="4446">
                  <c:v>0.36870736692121997</c:v>
                </c:pt>
                <c:pt idx="4447">
                  <c:v>0.3687679161838</c:v>
                </c:pt>
                <c:pt idx="4448">
                  <c:v>0.36885371053418003</c:v>
                </c:pt>
                <c:pt idx="4449">
                  <c:v>0.36895398300971993</c:v>
                </c:pt>
                <c:pt idx="4450">
                  <c:v>0.36900655830771001</c:v>
                </c:pt>
                <c:pt idx="4451">
                  <c:v>0.36910086863606995</c:v>
                </c:pt>
                <c:pt idx="4452">
                  <c:v>0.3691509423703101</c:v>
                </c:pt>
                <c:pt idx="4453">
                  <c:v>0.36924629714122004</c:v>
                </c:pt>
                <c:pt idx="4454">
                  <c:v>0.36936200854861001</c:v>
                </c:pt>
                <c:pt idx="4455">
                  <c:v>0.36943908498602007</c:v>
                </c:pt>
                <c:pt idx="4456">
                  <c:v>0.36953664739465997</c:v>
                </c:pt>
                <c:pt idx="4457">
                  <c:v>0.36957513034473011</c:v>
                </c:pt>
                <c:pt idx="4458">
                  <c:v>0.36961090322790002</c:v>
                </c:pt>
                <c:pt idx="4459">
                  <c:v>0.36974478053309001</c:v>
                </c:pt>
                <c:pt idx="4460">
                  <c:v>0.36976646106833999</c:v>
                </c:pt>
                <c:pt idx="4461">
                  <c:v>0.36982913978585996</c:v>
                </c:pt>
                <c:pt idx="4462">
                  <c:v>0.36987919985165996</c:v>
                </c:pt>
                <c:pt idx="4463">
                  <c:v>0.3699252709890799</c:v>
                </c:pt>
                <c:pt idx="4464">
                  <c:v>0.37000006883569991</c:v>
                </c:pt>
                <c:pt idx="4465">
                  <c:v>0.37007757674922992</c:v>
                </c:pt>
                <c:pt idx="4466">
                  <c:v>0.3700992572844799</c:v>
                </c:pt>
                <c:pt idx="4467">
                  <c:v>0.37019302559945011</c:v>
                </c:pt>
                <c:pt idx="4468">
                  <c:v>0.37022823700118002</c:v>
                </c:pt>
                <c:pt idx="4469">
                  <c:v>0.37035671364062006</c:v>
                </c:pt>
                <c:pt idx="4470">
                  <c:v>0.37044614584853996</c:v>
                </c:pt>
                <c:pt idx="4471">
                  <c:v>0.37051931765502011</c:v>
                </c:pt>
                <c:pt idx="4472">
                  <c:v>0.37060278771574007</c:v>
                </c:pt>
                <c:pt idx="4473">
                  <c:v>0.37067108140178995</c:v>
                </c:pt>
                <c:pt idx="4474">
                  <c:v>0.37077135387734006</c:v>
                </c:pt>
                <c:pt idx="4475">
                  <c:v>0.37081579897460992</c:v>
                </c:pt>
                <c:pt idx="4476">
                  <c:v>0.37091878151706004</c:v>
                </c:pt>
                <c:pt idx="4477">
                  <c:v>0.37101580191231998</c:v>
                </c:pt>
                <c:pt idx="4478">
                  <c:v>0.37105696638652996</c:v>
                </c:pt>
                <c:pt idx="4479">
                  <c:v>0.37112420458859008</c:v>
                </c:pt>
                <c:pt idx="4480">
                  <c:v>0.37125049370644003</c:v>
                </c:pt>
                <c:pt idx="4481">
                  <c:v>0.37136973665032991</c:v>
                </c:pt>
                <c:pt idx="4482">
                  <c:v>0.37142448000185002</c:v>
                </c:pt>
                <c:pt idx="4483">
                  <c:v>0.37150320528634007</c:v>
                </c:pt>
                <c:pt idx="4484">
                  <c:v>0.37154805905278998</c:v>
                </c:pt>
                <c:pt idx="4485">
                  <c:v>0.37163478119379989</c:v>
                </c:pt>
                <c:pt idx="4486">
                  <c:v>0.37167837950031002</c:v>
                </c:pt>
                <c:pt idx="4487">
                  <c:v>0.37177105576642</c:v>
                </c:pt>
                <c:pt idx="4488">
                  <c:v>0.37180226332863997</c:v>
                </c:pt>
                <c:pt idx="4489">
                  <c:v>0.37187760318863994</c:v>
                </c:pt>
                <c:pt idx="4490">
                  <c:v>0.37193993472750009</c:v>
                </c:pt>
                <c:pt idx="4491">
                  <c:v>0.37206297176506009</c:v>
                </c:pt>
                <c:pt idx="4492">
                  <c:v>0.37216051036445008</c:v>
                </c:pt>
                <c:pt idx="4493">
                  <c:v>0.37218033129997008</c:v>
                </c:pt>
                <c:pt idx="4494">
                  <c:v>0.3722364160470899</c:v>
                </c:pt>
                <c:pt idx="4495">
                  <c:v>0.37230958785357005</c:v>
                </c:pt>
                <c:pt idx="4496">
                  <c:v>0.3723784235530001</c:v>
                </c:pt>
                <c:pt idx="4497">
                  <c:v>0.37243533495804004</c:v>
                </c:pt>
                <c:pt idx="4498">
                  <c:v>0.37247815401516005</c:v>
                </c:pt>
                <c:pt idx="4499">
                  <c:v>0.37256704420969999</c:v>
                </c:pt>
                <c:pt idx="4500">
                  <c:v>0.37262978440553995</c:v>
                </c:pt>
                <c:pt idx="4501">
                  <c:v>0.37273506835791004</c:v>
                </c:pt>
                <c:pt idx="4502">
                  <c:v>0.37277246728123004</c:v>
                </c:pt>
                <c:pt idx="4503">
                  <c:v>0.37279902593691006</c:v>
                </c:pt>
                <c:pt idx="4504">
                  <c:v>0.37284995750016003</c:v>
                </c:pt>
                <c:pt idx="4505">
                  <c:v>0.37294591156325008</c:v>
                </c:pt>
                <c:pt idx="4506">
                  <c:v>0.37298873062038007</c:v>
                </c:pt>
                <c:pt idx="4507">
                  <c:v>0.37306102367845995</c:v>
                </c:pt>
                <c:pt idx="4508">
                  <c:v>0.37313128013967001</c:v>
                </c:pt>
                <c:pt idx="4509">
                  <c:v>0.3731621749024101</c:v>
                </c:pt>
                <c:pt idx="4510">
                  <c:v>0.37323805677579003</c:v>
                </c:pt>
                <c:pt idx="4511">
                  <c:v>0.3733453754253</c:v>
                </c:pt>
                <c:pt idx="4512">
                  <c:v>0.37345323608817993</c:v>
                </c:pt>
                <c:pt idx="4513">
                  <c:v>0.37355079849682005</c:v>
                </c:pt>
                <c:pt idx="4514">
                  <c:v>0.37364023070473995</c:v>
                </c:pt>
                <c:pt idx="4515">
                  <c:v>0.37372695284576007</c:v>
                </c:pt>
                <c:pt idx="4516">
                  <c:v>0.37378223821064993</c:v>
                </c:pt>
                <c:pt idx="4517">
                  <c:v>0.37379578854518991</c:v>
                </c:pt>
                <c:pt idx="4518">
                  <c:v>0.37384294370936</c:v>
                </c:pt>
                <c:pt idx="4519">
                  <c:v>0.37393996410461994</c:v>
                </c:pt>
                <c:pt idx="4520">
                  <c:v>0.37406137510204007</c:v>
                </c:pt>
                <c:pt idx="4521">
                  <c:v>0.37416544167126009</c:v>
                </c:pt>
                <c:pt idx="4522">
                  <c:v>0.37421151280867004</c:v>
                </c:pt>
                <c:pt idx="4523">
                  <c:v>0.37432804568565992</c:v>
                </c:pt>
                <c:pt idx="4524">
                  <c:v>0.37438278903717004</c:v>
                </c:pt>
                <c:pt idx="4525">
                  <c:v>0.37447059520495007</c:v>
                </c:pt>
                <c:pt idx="4526">
                  <c:v>0.37455785935933994</c:v>
                </c:pt>
                <c:pt idx="4527">
                  <c:v>0.37465921586164996</c:v>
                </c:pt>
                <c:pt idx="4528">
                  <c:v>0.37473618176180001</c:v>
                </c:pt>
                <c:pt idx="4529">
                  <c:v>0.37477737477877993</c:v>
                </c:pt>
                <c:pt idx="4530">
                  <c:v>0.37486192886627001</c:v>
                </c:pt>
                <c:pt idx="4531">
                  <c:v>0.37493672671290001</c:v>
                </c:pt>
                <c:pt idx="4532">
                  <c:v>0.37499580617146</c:v>
                </c:pt>
                <c:pt idx="4533">
                  <c:v>0.37503266308139005</c:v>
                </c:pt>
                <c:pt idx="4534">
                  <c:v>0.37507168804484992</c:v>
                </c:pt>
                <c:pt idx="4535">
                  <c:v>0.37522670387190993</c:v>
                </c:pt>
                <c:pt idx="4536">
                  <c:v>0.37526518682199006</c:v>
                </c:pt>
                <c:pt idx="4537">
                  <c:v>0.37534161070874994</c:v>
                </c:pt>
                <c:pt idx="4538">
                  <c:v>0.37540882036803991</c:v>
                </c:pt>
                <c:pt idx="4539">
                  <c:v>0.37550584076330007</c:v>
                </c:pt>
                <c:pt idx="4540">
                  <c:v>0.37562237364028994</c:v>
                </c:pt>
                <c:pt idx="4541">
                  <c:v>0.37573348638346005</c:v>
                </c:pt>
                <c:pt idx="4542">
                  <c:v>0.37580557416318006</c:v>
                </c:pt>
                <c:pt idx="4543">
                  <c:v>0.37585001926044992</c:v>
                </c:pt>
                <c:pt idx="4544">
                  <c:v>0.3759334893211701</c:v>
                </c:pt>
                <c:pt idx="4545">
                  <c:v>0.37597414032477006</c:v>
                </c:pt>
                <c:pt idx="4546">
                  <c:v>0.37608416904118003</c:v>
                </c:pt>
                <c:pt idx="4547">
                  <c:v>0.37617034916880998</c:v>
                </c:pt>
                <c:pt idx="4548">
                  <c:v>0.37624948312249007</c:v>
                </c:pt>
                <c:pt idx="4549">
                  <c:v>0.37633728929027011</c:v>
                </c:pt>
                <c:pt idx="4550">
                  <c:v>0.37644076103607005</c:v>
                </c:pt>
                <c:pt idx="4551">
                  <c:v>0.37651452766596005</c:v>
                </c:pt>
                <c:pt idx="4552">
                  <c:v>0.3766034178605</c:v>
                </c:pt>
                <c:pt idx="4553">
                  <c:v>0.3766527410781999</c:v>
                </c:pt>
                <c:pt idx="4554">
                  <c:v>0.37671940872410992</c:v>
                </c:pt>
                <c:pt idx="4555">
                  <c:v>0.37681805515950995</c:v>
                </c:pt>
                <c:pt idx="4556">
                  <c:v>0.37688110722530999</c:v>
                </c:pt>
                <c:pt idx="4557">
                  <c:v>0.37692537380900992</c:v>
                </c:pt>
                <c:pt idx="4558">
                  <c:v>0.37698336924081999</c:v>
                </c:pt>
                <c:pt idx="4559">
                  <c:v>0.37709827607766</c:v>
                </c:pt>
                <c:pt idx="4560">
                  <c:v>0.3772359474765199</c:v>
                </c:pt>
                <c:pt idx="4561">
                  <c:v>0.37728418666746011</c:v>
                </c:pt>
                <c:pt idx="4562">
                  <c:v>0.37734109807250005</c:v>
                </c:pt>
                <c:pt idx="4563">
                  <c:v>0.37743107229379991</c:v>
                </c:pt>
                <c:pt idx="4564">
                  <c:v>0.37747497537769004</c:v>
                </c:pt>
                <c:pt idx="4565">
                  <c:v>0.37753730691653997</c:v>
                </c:pt>
                <c:pt idx="4566">
                  <c:v>0.37760831066950007</c:v>
                </c:pt>
                <c:pt idx="4567">
                  <c:v>0.37770207898447006</c:v>
                </c:pt>
                <c:pt idx="4568">
                  <c:v>0.37780018340648991</c:v>
                </c:pt>
                <c:pt idx="4569">
                  <c:v>0.37784625454390008</c:v>
                </c:pt>
                <c:pt idx="4570">
                  <c:v>0.37791725829685996</c:v>
                </c:pt>
                <c:pt idx="4571">
                  <c:v>0.37803270714707993</c:v>
                </c:pt>
                <c:pt idx="4572">
                  <c:v>0.37806848003025006</c:v>
                </c:pt>
                <c:pt idx="4573">
                  <c:v>0.37813623170291999</c:v>
                </c:pt>
                <c:pt idx="4574">
                  <c:v>0.3781801347867999</c:v>
                </c:pt>
                <c:pt idx="4575">
                  <c:v>0.37820615142910996</c:v>
                </c:pt>
                <c:pt idx="4576">
                  <c:v>0.37828094927572997</c:v>
                </c:pt>
                <c:pt idx="4577">
                  <c:v>0.37836333530969002</c:v>
                </c:pt>
                <c:pt idx="4578">
                  <c:v>0.37839965020623989</c:v>
                </c:pt>
                <c:pt idx="4579">
                  <c:v>0.37845981369157</c:v>
                </c:pt>
                <c:pt idx="4580">
                  <c:v>0.37858339274251995</c:v>
                </c:pt>
                <c:pt idx="4581">
                  <c:v>0.3786565645490001</c:v>
                </c:pt>
                <c:pt idx="4582">
                  <c:v>0.37872177572439991</c:v>
                </c:pt>
                <c:pt idx="4583">
                  <c:v>0.37875250091748991</c:v>
                </c:pt>
                <c:pt idx="4584">
                  <c:v>0.37878989984080991</c:v>
                </c:pt>
                <c:pt idx="4585">
                  <c:v>0.37893461741361989</c:v>
                </c:pt>
                <c:pt idx="4586">
                  <c:v>0.37898123056442001</c:v>
                </c:pt>
                <c:pt idx="4587">
                  <c:v>0.37905277633075007</c:v>
                </c:pt>
                <c:pt idx="4588">
                  <c:v>0.37918448558242002</c:v>
                </c:pt>
                <c:pt idx="4589">
                  <c:v>0.37930210248617002</c:v>
                </c:pt>
                <c:pt idx="4590">
                  <c:v>0.37937310623911991</c:v>
                </c:pt>
                <c:pt idx="4591">
                  <c:v>0.37948300678878</c:v>
                </c:pt>
                <c:pt idx="4592">
                  <c:v>0.37952161790561001</c:v>
                </c:pt>
                <c:pt idx="4593">
                  <c:v>0.37959121838272991</c:v>
                </c:pt>
                <c:pt idx="4594">
                  <c:v>0.37967338165238007</c:v>
                </c:pt>
                <c:pt idx="4595">
                  <c:v>0.37976443990045006</c:v>
                </c:pt>
                <c:pt idx="4596">
                  <c:v>0.37983110754635008</c:v>
                </c:pt>
                <c:pt idx="4597">
                  <c:v>0.37990373733945004</c:v>
                </c:pt>
                <c:pt idx="4598">
                  <c:v>0.38000509384176007</c:v>
                </c:pt>
                <c:pt idx="4599">
                  <c:v>0.38008097571513999</c:v>
                </c:pt>
                <c:pt idx="4600">
                  <c:v>0.38014330725399992</c:v>
                </c:pt>
                <c:pt idx="4601">
                  <c:v>0.38018937839141009</c:v>
                </c:pt>
                <c:pt idx="4602">
                  <c:v>0.38026255019789001</c:v>
                </c:pt>
                <c:pt idx="4603">
                  <c:v>0.38030049113458997</c:v>
                </c:pt>
                <c:pt idx="4604">
                  <c:v>0.38040564173055991</c:v>
                </c:pt>
                <c:pt idx="4605">
                  <c:v>0.38046797326942006</c:v>
                </c:pt>
                <c:pt idx="4606">
                  <c:v>0.38057047973788993</c:v>
                </c:pt>
                <c:pt idx="4607">
                  <c:v>0.38067333432223993</c:v>
                </c:pt>
                <c:pt idx="4608">
                  <c:v>0.38072000949174001</c:v>
                </c:pt>
                <c:pt idx="4609">
                  <c:v>0.38081431982008995</c:v>
                </c:pt>
                <c:pt idx="4610">
                  <c:v>0.38085442881030995</c:v>
                </c:pt>
                <c:pt idx="4611">
                  <c:v>0.3809086301484399</c:v>
                </c:pt>
                <c:pt idx="4612">
                  <c:v>0.3809677096070101</c:v>
                </c:pt>
                <c:pt idx="4613">
                  <c:v>0.38102787309233999</c:v>
                </c:pt>
                <c:pt idx="4614">
                  <c:v>0.38104359148040001</c:v>
                </c:pt>
                <c:pt idx="4615">
                  <c:v>0.38116608650458006</c:v>
                </c:pt>
                <c:pt idx="4616">
                  <c:v>0.38121540972227996</c:v>
                </c:pt>
                <c:pt idx="4617">
                  <c:v>0.38131730823796994</c:v>
                </c:pt>
                <c:pt idx="4618">
                  <c:v>0.38135903155123008</c:v>
                </c:pt>
                <c:pt idx="4619">
                  <c:v>0.38145118554315993</c:v>
                </c:pt>
                <c:pt idx="4620">
                  <c:v>0.38160240727655004</c:v>
                </c:pt>
                <c:pt idx="4621">
                  <c:v>0.38165010445411007</c:v>
                </c:pt>
                <c:pt idx="4622">
                  <c:v>0.38169129747108999</c:v>
                </c:pt>
                <c:pt idx="4623">
                  <c:v>0.3817514609564201</c:v>
                </c:pt>
                <c:pt idx="4624">
                  <c:v>0.38186690980664006</c:v>
                </c:pt>
                <c:pt idx="4625">
                  <c:v>0.38199211489773011</c:v>
                </c:pt>
                <c:pt idx="4626">
                  <c:v>0.38206582871758998</c:v>
                </c:pt>
                <c:pt idx="4627">
                  <c:v>0.38211731998881993</c:v>
                </c:pt>
                <c:pt idx="4628">
                  <c:v>0.38215146683183998</c:v>
                </c:pt>
                <c:pt idx="4629">
                  <c:v>0.38227992400321997</c:v>
                </c:pt>
                <c:pt idx="4630">
                  <c:v>0.3823292472209201</c:v>
                </c:pt>
                <c:pt idx="4631">
                  <c:v>0.38242626761618004</c:v>
                </c:pt>
                <c:pt idx="4632">
                  <c:v>0.38255472478756003</c:v>
                </c:pt>
                <c:pt idx="4633">
                  <c:v>0.38260567404540002</c:v>
                </c:pt>
                <c:pt idx="4634">
                  <c:v>0.38264253095533007</c:v>
                </c:pt>
                <c:pt idx="4635">
                  <c:v>0.38274768155131</c:v>
                </c:pt>
                <c:pt idx="4636">
                  <c:v>0.38283928181275995</c:v>
                </c:pt>
                <c:pt idx="4637">
                  <c:v>0.38293576019462994</c:v>
                </c:pt>
                <c:pt idx="4638">
                  <c:v>0.38296448690384999</c:v>
                </c:pt>
                <c:pt idx="4639">
                  <c:v>0.38313251105206003</c:v>
                </c:pt>
                <c:pt idx="4640">
                  <c:v>0.3831879146292001</c:v>
                </c:pt>
                <c:pt idx="4641">
                  <c:v>0.38323549359450992</c:v>
                </c:pt>
                <c:pt idx="4642">
                  <c:v>0.38334389627078003</c:v>
                </c:pt>
                <c:pt idx="4643">
                  <c:v>0.38341218995682991</c:v>
                </c:pt>
                <c:pt idx="4644">
                  <c:v>0.38346801733510993</c:v>
                </c:pt>
                <c:pt idx="4645">
                  <c:v>0.38354444122187004</c:v>
                </c:pt>
                <c:pt idx="4646">
                  <c:v>0.38362682725584007</c:v>
                </c:pt>
                <c:pt idx="4647">
                  <c:v>0.38367433110101001</c:v>
                </c:pt>
                <c:pt idx="4648">
                  <c:v>0.38377425489556005</c:v>
                </c:pt>
                <c:pt idx="4649">
                  <c:v>0.38381815797944996</c:v>
                </c:pt>
                <c:pt idx="4650">
                  <c:v>0.38390813220075004</c:v>
                </c:pt>
                <c:pt idx="4651">
                  <c:v>0.38395908145859003</c:v>
                </c:pt>
                <c:pt idx="4652">
                  <c:v>0.38403062722493009</c:v>
                </c:pt>
                <c:pt idx="4653">
                  <c:v>0.38410449897201993</c:v>
                </c:pt>
                <c:pt idx="4654">
                  <c:v>0.38417805486465006</c:v>
                </c:pt>
                <c:pt idx="4655">
                  <c:v>0.38427724331344004</c:v>
                </c:pt>
                <c:pt idx="4656">
                  <c:v>0.3843672175347399</c:v>
                </c:pt>
                <c:pt idx="4657">
                  <c:v>0.38446449001724003</c:v>
                </c:pt>
                <c:pt idx="4658">
                  <c:v>0.38455312812454001</c:v>
                </c:pt>
                <c:pt idx="4659">
                  <c:v>0.38463822422541005</c:v>
                </c:pt>
                <c:pt idx="4660">
                  <c:v>0.38475258904887011</c:v>
                </c:pt>
                <c:pt idx="4661">
                  <c:v>0.38486912192585998</c:v>
                </c:pt>
                <c:pt idx="4662">
                  <c:v>0.3850149235254301</c:v>
                </c:pt>
                <c:pt idx="4663">
                  <c:v>0.38509947761291996</c:v>
                </c:pt>
                <c:pt idx="4664">
                  <c:v>0.38520679626242993</c:v>
                </c:pt>
                <c:pt idx="4665">
                  <c:v>0.3852528673998401</c:v>
                </c:pt>
                <c:pt idx="4666">
                  <c:v>0.38531574095207999</c:v>
                </c:pt>
                <c:pt idx="4667">
                  <c:v>0.38535696781685003</c:v>
                </c:pt>
                <c:pt idx="4668">
                  <c:v>0.38544267997047998</c:v>
                </c:pt>
                <c:pt idx="4669">
                  <c:v>0.38551520187641009</c:v>
                </c:pt>
                <c:pt idx="4670">
                  <c:v>0.3855937938167</c:v>
                </c:pt>
                <c:pt idx="4671">
                  <c:v>0.38574826763038006</c:v>
                </c:pt>
                <c:pt idx="4672">
                  <c:v>0.38577856447249004</c:v>
                </c:pt>
                <c:pt idx="4673">
                  <c:v>0.38587238869470997</c:v>
                </c:pt>
                <c:pt idx="4674">
                  <c:v>0.38593688828708994</c:v>
                </c:pt>
                <c:pt idx="4675">
                  <c:v>0.38604745901688009</c:v>
                </c:pt>
                <c:pt idx="4676">
                  <c:v>0.3861677859875301</c:v>
                </c:pt>
                <c:pt idx="4677">
                  <c:v>0.38628540289128011</c:v>
                </c:pt>
                <c:pt idx="4678">
                  <c:v>0.38641548610279997</c:v>
                </c:pt>
                <c:pt idx="4679">
                  <c:v>0.38647402354798999</c:v>
                </c:pt>
                <c:pt idx="4680">
                  <c:v>0.38655207347489995</c:v>
                </c:pt>
                <c:pt idx="4681">
                  <c:v>0.38660844286655993</c:v>
                </c:pt>
                <c:pt idx="4682">
                  <c:v>0.38671142540901005</c:v>
                </c:pt>
                <c:pt idx="4683">
                  <c:v>0.38675587050627991</c:v>
                </c:pt>
                <c:pt idx="4684">
                  <c:v>0.3868387985536299</c:v>
                </c:pt>
                <c:pt idx="4685">
                  <c:v>0.3869488272700401</c:v>
                </c:pt>
                <c:pt idx="4686">
                  <c:v>0.38699056230039997</c:v>
                </c:pt>
                <c:pt idx="4687">
                  <c:v>0.38707620041464996</c:v>
                </c:pt>
                <c:pt idx="4688">
                  <c:v>0.38716671664933</c:v>
                </c:pt>
                <c:pt idx="4689">
                  <c:v>0.3871976114120701</c:v>
                </c:pt>
                <c:pt idx="4690">
                  <c:v>0.38735316925251007</c:v>
                </c:pt>
                <c:pt idx="4691">
                  <c:v>0.38750059689224003</c:v>
                </c:pt>
                <c:pt idx="4692">
                  <c:v>0.38753474373526009</c:v>
                </c:pt>
                <c:pt idx="4693">
                  <c:v>0.38756618051137992</c:v>
                </c:pt>
                <c:pt idx="4694">
                  <c:v>0.3877136081510999</c:v>
                </c:pt>
                <c:pt idx="4695">
                  <c:v>0.38779057405124995</c:v>
                </c:pt>
                <c:pt idx="4696">
                  <c:v>0.38792553538320007</c:v>
                </c:pt>
                <c:pt idx="4697">
                  <c:v>0.38802743389889005</c:v>
                </c:pt>
                <c:pt idx="4698">
                  <c:v>0.38809518557155998</c:v>
                </c:pt>
                <c:pt idx="4699">
                  <c:v>0.38814667684278992</c:v>
                </c:pt>
                <c:pt idx="4700">
                  <c:v>0.38817421916630002</c:v>
                </c:pt>
                <c:pt idx="4701">
                  <c:v>0.38822852086337001</c:v>
                </c:pt>
                <c:pt idx="4702">
                  <c:v>0.38836348219531991</c:v>
                </c:pt>
                <c:pt idx="4703">
                  <c:v>0.3884708008448301</c:v>
                </c:pt>
                <c:pt idx="4704">
                  <c:v>0.38854776674497993</c:v>
                </c:pt>
                <c:pt idx="4705">
                  <c:v>0.3886485812339</c:v>
                </c:pt>
                <c:pt idx="4706">
                  <c:v>0.3887407235087299</c:v>
                </c:pt>
                <c:pt idx="4707">
                  <c:v>0.38880793316802009</c:v>
                </c:pt>
                <c:pt idx="4708">
                  <c:v>0.38893530631262996</c:v>
                </c:pt>
                <c:pt idx="4709">
                  <c:v>0.38905671731005009</c:v>
                </c:pt>
                <c:pt idx="4710">
                  <c:v>0.38911146066155999</c:v>
                </c:pt>
                <c:pt idx="4711">
                  <c:v>0.38921661125753992</c:v>
                </c:pt>
                <c:pt idx="4712">
                  <c:v>0.38929520319784006</c:v>
                </c:pt>
                <c:pt idx="4713">
                  <c:v>0.38936508240071999</c:v>
                </c:pt>
                <c:pt idx="4714">
                  <c:v>0.38943070654316991</c:v>
                </c:pt>
                <c:pt idx="4715">
                  <c:v>0.38947490109755001</c:v>
                </c:pt>
                <c:pt idx="4716">
                  <c:v>0.38953910921944002</c:v>
                </c:pt>
                <c:pt idx="4717">
                  <c:v>0.38960577686534004</c:v>
                </c:pt>
                <c:pt idx="4718">
                  <c:v>0.3897304399430499</c:v>
                </c:pt>
                <c:pt idx="4719">
                  <c:v>0.38979602356219001</c:v>
                </c:pt>
                <c:pt idx="4720">
                  <c:v>0.38991743455960992</c:v>
                </c:pt>
                <c:pt idx="4721">
                  <c:v>0.38997705603155008</c:v>
                </c:pt>
                <c:pt idx="4722">
                  <c:v>0.39007570246696011</c:v>
                </c:pt>
                <c:pt idx="4723">
                  <c:v>0.39013586595229</c:v>
                </c:pt>
                <c:pt idx="4724">
                  <c:v>0.3902068697052401</c:v>
                </c:pt>
                <c:pt idx="4725">
                  <c:v>0.39031595160499011</c:v>
                </c:pt>
                <c:pt idx="4726">
                  <c:v>0.3903938643217999</c:v>
                </c:pt>
                <c:pt idx="4727">
                  <c:v>0.39047570834237999</c:v>
                </c:pt>
                <c:pt idx="4728">
                  <c:v>0.39052503156007989</c:v>
                </c:pt>
                <c:pt idx="4729">
                  <c:v>0.39064048041031008</c:v>
                </c:pt>
                <c:pt idx="4730">
                  <c:v>0.39068871960125007</c:v>
                </c:pt>
                <c:pt idx="4731">
                  <c:v>0.39075918134081999</c:v>
                </c:pt>
                <c:pt idx="4732">
                  <c:v>0.39085945381637011</c:v>
                </c:pt>
                <c:pt idx="4733">
                  <c:v>0.39092503743550999</c:v>
                </c:pt>
                <c:pt idx="4734">
                  <c:v>0.39097002454616003</c:v>
                </c:pt>
                <c:pt idx="4735">
                  <c:v>0.39102801997796011</c:v>
                </c:pt>
                <c:pt idx="4736">
                  <c:v>0.39109848171754003</c:v>
                </c:pt>
                <c:pt idx="4737">
                  <c:v>0.39120038023323001</c:v>
                </c:pt>
                <c:pt idx="4738">
                  <c:v>0.39127897217351992</c:v>
                </c:pt>
                <c:pt idx="4739">
                  <c:v>0.39135810612720001</c:v>
                </c:pt>
                <c:pt idx="4740">
                  <c:v>0.39151203792749989</c:v>
                </c:pt>
                <c:pt idx="4741">
                  <c:v>0.39161556248332996</c:v>
                </c:pt>
                <c:pt idx="4742">
                  <c:v>0.39174076757442</c:v>
                </c:pt>
                <c:pt idx="4743">
                  <c:v>0.3918171914611901</c:v>
                </c:pt>
                <c:pt idx="4744">
                  <c:v>0.39188019840863997</c:v>
                </c:pt>
                <c:pt idx="4745">
                  <c:v>0.3919402284987501</c:v>
                </c:pt>
                <c:pt idx="4746">
                  <c:v>0.39206868567013009</c:v>
                </c:pt>
                <c:pt idx="4747">
                  <c:v>0.39213318526250007</c:v>
                </c:pt>
                <c:pt idx="4748">
                  <c:v>0.39221828136336989</c:v>
                </c:pt>
                <c:pt idx="4749">
                  <c:v>0.39226814659445997</c:v>
                </c:pt>
                <c:pt idx="4750">
                  <c:v>0.39236733504323995</c:v>
                </c:pt>
                <c:pt idx="4751">
                  <c:v>0.39244267490324991</c:v>
                </c:pt>
                <c:pt idx="4752">
                  <c:v>0.39252777100411995</c:v>
                </c:pt>
                <c:pt idx="4753">
                  <c:v>0.3926502660283</c:v>
                </c:pt>
                <c:pt idx="4754">
                  <c:v>0.39280473984198006</c:v>
                </c:pt>
                <c:pt idx="4755">
                  <c:v>0.39288820990270001</c:v>
                </c:pt>
                <c:pt idx="4756">
                  <c:v>0.39298468828458</c:v>
                </c:pt>
                <c:pt idx="4757">
                  <c:v>0.39307249445236003</c:v>
                </c:pt>
                <c:pt idx="4758">
                  <c:v>0.39316788880746989</c:v>
                </c:pt>
                <c:pt idx="4759">
                  <c:v>0.39326761926964005</c:v>
                </c:pt>
                <c:pt idx="4760">
                  <c:v>0.3933993285213</c:v>
                </c:pt>
                <c:pt idx="4761">
                  <c:v>0.39352778569267999</c:v>
                </c:pt>
                <c:pt idx="4762">
                  <c:v>0.39359174327168001</c:v>
                </c:pt>
                <c:pt idx="4763">
                  <c:v>0.39369960393455994</c:v>
                </c:pt>
                <c:pt idx="4764">
                  <c:v>0.39384161144046992</c:v>
                </c:pt>
                <c:pt idx="4765">
                  <c:v>0.39387304821658997</c:v>
                </c:pt>
                <c:pt idx="4766">
                  <c:v>0.3939196613673801</c:v>
                </c:pt>
                <c:pt idx="4767">
                  <c:v>0.39402806404364998</c:v>
                </c:pt>
                <c:pt idx="4768">
                  <c:v>0.39413067814224001</c:v>
                </c:pt>
                <c:pt idx="4769">
                  <c:v>0.39423186107502994</c:v>
                </c:pt>
                <c:pt idx="4770">
                  <c:v>0.39432562938999993</c:v>
                </c:pt>
                <c:pt idx="4771">
                  <c:v>0.39438037274152005</c:v>
                </c:pt>
                <c:pt idx="4772">
                  <c:v>0.39447685112340003</c:v>
                </c:pt>
                <c:pt idx="4773">
                  <c:v>0.39457061943837002</c:v>
                </c:pt>
                <c:pt idx="4774">
                  <c:v>0.39466905760719007</c:v>
                </c:pt>
                <c:pt idx="4775">
                  <c:v>0.39478579875075992</c:v>
                </c:pt>
                <c:pt idx="4776">
                  <c:v>0.3949093778017001</c:v>
                </c:pt>
                <c:pt idx="4777">
                  <c:v>0.39502482665193006</c:v>
                </c:pt>
                <c:pt idx="4778">
                  <c:v>0.39509474637812003</c:v>
                </c:pt>
                <c:pt idx="4779">
                  <c:v>0.39520260704099996</c:v>
                </c:pt>
                <c:pt idx="4780">
                  <c:v>0.39523743632590991</c:v>
                </c:pt>
                <c:pt idx="4781">
                  <c:v>0.39530287951655008</c:v>
                </c:pt>
                <c:pt idx="4782">
                  <c:v>0.39542546736293005</c:v>
                </c:pt>
                <c:pt idx="4783">
                  <c:v>0.39555979385930007</c:v>
                </c:pt>
                <c:pt idx="4784">
                  <c:v>0.39560532298333007</c:v>
                </c:pt>
                <c:pt idx="4785">
                  <c:v>0.39575974476206</c:v>
                </c:pt>
                <c:pt idx="4786">
                  <c:v>0.39587416162047995</c:v>
                </c:pt>
                <c:pt idx="4787">
                  <c:v>0.39597134664131994</c:v>
                </c:pt>
                <c:pt idx="4788">
                  <c:v>0.39607850066524009</c:v>
                </c:pt>
                <c:pt idx="4789">
                  <c:v>0.39620262172956999</c:v>
                </c:pt>
                <c:pt idx="4790">
                  <c:v>0.39631265044597996</c:v>
                </c:pt>
                <c:pt idx="4791">
                  <c:v>0.39645079900066005</c:v>
                </c:pt>
                <c:pt idx="4792">
                  <c:v>0.39656329620229003</c:v>
                </c:pt>
                <c:pt idx="4793">
                  <c:v>0.39666983726428007</c:v>
                </c:pt>
                <c:pt idx="4794">
                  <c:v>0.39681509685047001</c:v>
                </c:pt>
                <c:pt idx="4795">
                  <c:v>0.39691374328588003</c:v>
                </c:pt>
                <c:pt idx="4796">
                  <c:v>0.39698637307897999</c:v>
                </c:pt>
                <c:pt idx="4797">
                  <c:v>0.39708230944747003</c:v>
                </c:pt>
                <c:pt idx="4798">
                  <c:v>0.39711988949988997</c:v>
                </c:pt>
                <c:pt idx="4799">
                  <c:v>0.39723515722100999</c:v>
                </c:pt>
                <c:pt idx="4800">
                  <c:v>0.39736632445928999</c:v>
                </c:pt>
                <c:pt idx="4801">
                  <c:v>0.39748665142994999</c:v>
                </c:pt>
                <c:pt idx="4802">
                  <c:v>0.39760752041398995</c:v>
                </c:pt>
                <c:pt idx="4803">
                  <c:v>0.39772676335788004</c:v>
                </c:pt>
                <c:pt idx="4804">
                  <c:v>0.39783028791370989</c:v>
                </c:pt>
                <c:pt idx="4805">
                  <c:v>0.39788719931875005</c:v>
                </c:pt>
                <c:pt idx="4806">
                  <c:v>0.39801457246336991</c:v>
                </c:pt>
                <c:pt idx="4807">
                  <c:v>0.3981300213135901</c:v>
                </c:pt>
                <c:pt idx="4808">
                  <c:v>0.39817609245101004</c:v>
                </c:pt>
                <c:pt idx="4809">
                  <c:v>0.39824818023072006</c:v>
                </c:pt>
                <c:pt idx="4810">
                  <c:v>0.39834086451892992</c:v>
                </c:pt>
                <c:pt idx="4811">
                  <c:v>0.39840536411130989</c:v>
                </c:pt>
                <c:pt idx="4812">
                  <c:v>0.39844467797435001</c:v>
                </c:pt>
                <c:pt idx="4813">
                  <c:v>0.39857122020600011</c:v>
                </c:pt>
                <c:pt idx="4814">
                  <c:v>0.39863951389204999</c:v>
                </c:pt>
                <c:pt idx="4815">
                  <c:v>0.39877718529091011</c:v>
                </c:pt>
                <c:pt idx="4816">
                  <c:v>0.39894341556825008</c:v>
                </c:pt>
                <c:pt idx="4817">
                  <c:v>0.39903518366042001</c:v>
                </c:pt>
                <c:pt idx="4818">
                  <c:v>0.39907204057035006</c:v>
                </c:pt>
                <c:pt idx="4819">
                  <c:v>0.3991864053938099</c:v>
                </c:pt>
                <c:pt idx="4820">
                  <c:v>0.39936201772936997</c:v>
                </c:pt>
                <c:pt idx="4821">
                  <c:v>0.39949155892751009</c:v>
                </c:pt>
                <c:pt idx="4822">
                  <c:v>0.39957502898823005</c:v>
                </c:pt>
                <c:pt idx="4823">
                  <c:v>0.3996339341058901</c:v>
                </c:pt>
                <c:pt idx="4824">
                  <c:v>0.39972733474839006</c:v>
                </c:pt>
                <c:pt idx="4825">
                  <c:v>0.39982001903658992</c:v>
                </c:pt>
                <c:pt idx="4826">
                  <c:v>0.39988993876279011</c:v>
                </c:pt>
                <c:pt idx="4827">
                  <c:v>0.40000267754610008</c:v>
                </c:pt>
                <c:pt idx="4828">
                  <c:v>0.40012463055689995</c:v>
                </c:pt>
                <c:pt idx="4829">
                  <c:v>0.4001978023633801</c:v>
                </c:pt>
                <c:pt idx="4830">
                  <c:v>0.40029861685230994</c:v>
                </c:pt>
                <c:pt idx="4831">
                  <c:v>0.40037449872570008</c:v>
                </c:pt>
                <c:pt idx="4832">
                  <c:v>0.40045905281318994</c:v>
                </c:pt>
                <c:pt idx="4833">
                  <c:v>0.4005371027400999</c:v>
                </c:pt>
                <c:pt idx="4834">
                  <c:v>0.40060648045290992</c:v>
                </c:pt>
                <c:pt idx="4835">
                  <c:v>0.40071337154059994</c:v>
                </c:pt>
                <c:pt idx="4836">
                  <c:v>0.4007674584271701</c:v>
                </c:pt>
                <c:pt idx="4837">
                  <c:v>0.40081894969839005</c:v>
                </c:pt>
                <c:pt idx="4838">
                  <c:v>0.40084033266815</c:v>
                </c:pt>
                <c:pt idx="4839">
                  <c:v>0.40096420928458998</c:v>
                </c:pt>
                <c:pt idx="4840">
                  <c:v>0.40105139884644991</c:v>
                </c:pt>
                <c:pt idx="4841">
                  <c:v>0.40113602752646993</c:v>
                </c:pt>
                <c:pt idx="4842">
                  <c:v>0.40120865731956989</c:v>
                </c:pt>
                <c:pt idx="4843">
                  <c:v>0.4013262742233199</c:v>
                </c:pt>
                <c:pt idx="4844">
                  <c:v>0.40140269811008999</c:v>
                </c:pt>
                <c:pt idx="4845">
                  <c:v>0.40147478588981</c:v>
                </c:pt>
                <c:pt idx="4846">
                  <c:v>0.4015723482984499</c:v>
                </c:pt>
                <c:pt idx="4847">
                  <c:v>0.40169701137615998</c:v>
                </c:pt>
                <c:pt idx="4848">
                  <c:v>0.4017794164513</c:v>
                </c:pt>
                <c:pt idx="4849">
                  <c:v>0.40184823310955009</c:v>
                </c:pt>
                <c:pt idx="4850">
                  <c:v>0.40200270692322992</c:v>
                </c:pt>
                <c:pt idx="4851">
                  <c:v>0.40209322315790996</c:v>
                </c:pt>
                <c:pt idx="4852">
                  <c:v>0.40217669321863991</c:v>
                </c:pt>
                <c:pt idx="4853">
                  <c:v>0.40232032676468998</c:v>
                </c:pt>
                <c:pt idx="4854">
                  <c:v>0.40248332751294003</c:v>
                </c:pt>
                <c:pt idx="4855">
                  <c:v>0.40257290500038989</c:v>
                </c:pt>
                <c:pt idx="4856">
                  <c:v>0.40260759385679989</c:v>
                </c:pt>
                <c:pt idx="4857">
                  <c:v>0.40270895035910992</c:v>
                </c:pt>
                <c:pt idx="4858">
                  <c:v>0.40276965585781999</c:v>
                </c:pt>
                <c:pt idx="4859">
                  <c:v>0.40289269289537999</c:v>
                </c:pt>
                <c:pt idx="4860">
                  <c:v>0.40293599482426989</c:v>
                </c:pt>
                <c:pt idx="4861">
                  <c:v>0.4030997420070499</c:v>
                </c:pt>
                <c:pt idx="4862">
                  <c:v>0.40319134226850006</c:v>
                </c:pt>
                <c:pt idx="4863">
                  <c:v>0.40324120749957992</c:v>
                </c:pt>
                <c:pt idx="4864">
                  <c:v>0.40330137098491003</c:v>
                </c:pt>
                <c:pt idx="4865">
                  <c:v>0.4033674966174301</c:v>
                </c:pt>
                <c:pt idx="4866">
                  <c:v>0.40341790386188991</c:v>
                </c:pt>
                <c:pt idx="4867">
                  <c:v>0.40351926036419994</c:v>
                </c:pt>
                <c:pt idx="4868">
                  <c:v>0.4036319991475199</c:v>
                </c:pt>
                <c:pt idx="4869">
                  <c:v>0.40373389766321011</c:v>
                </c:pt>
                <c:pt idx="4870">
                  <c:v>0.40377780074710001</c:v>
                </c:pt>
                <c:pt idx="4871">
                  <c:v>0.40390882776790993</c:v>
                </c:pt>
                <c:pt idx="4872">
                  <c:v>0.40399406408625005</c:v>
                </c:pt>
                <c:pt idx="4873">
                  <c:v>0.40409433656179994</c:v>
                </c:pt>
                <c:pt idx="4874">
                  <c:v>0.40423526004095001</c:v>
                </c:pt>
                <c:pt idx="4875">
                  <c:v>0.40430517976713998</c:v>
                </c:pt>
                <c:pt idx="4876">
                  <c:v>0.40440274217578009</c:v>
                </c:pt>
                <c:pt idx="4877">
                  <c:v>0.40458269061838004</c:v>
                </c:pt>
                <c:pt idx="4878">
                  <c:v>0.40466738032749006</c:v>
                </c:pt>
                <c:pt idx="4879">
                  <c:v>0.40472415611091006</c:v>
                </c:pt>
                <c:pt idx="4880">
                  <c:v>0.40488188200488007</c:v>
                </c:pt>
                <c:pt idx="4881">
                  <c:v>0.40499147940837998</c:v>
                </c:pt>
                <c:pt idx="4882">
                  <c:v>0.4050791748756899</c:v>
                </c:pt>
                <c:pt idx="4883">
                  <c:v>0.40521684627454002</c:v>
                </c:pt>
                <c:pt idx="4884">
                  <c:v>0.4052667115056301</c:v>
                </c:pt>
                <c:pt idx="4885">
                  <c:v>0.40536111307088007</c:v>
                </c:pt>
                <c:pt idx="4886">
                  <c:v>0.40543202558692992</c:v>
                </c:pt>
                <c:pt idx="4887">
                  <c:v>0.40554271569638001</c:v>
                </c:pt>
                <c:pt idx="4888">
                  <c:v>0.40560817993586995</c:v>
                </c:pt>
                <c:pt idx="4889">
                  <c:v>0.40571983469242001</c:v>
                </c:pt>
                <c:pt idx="4890">
                  <c:v>0.40584287172999001</c:v>
                </c:pt>
                <c:pt idx="4891">
                  <c:v>0.40593121991114001</c:v>
                </c:pt>
                <c:pt idx="4892">
                  <c:v>0.4060233621859699</c:v>
                </c:pt>
                <c:pt idx="4893">
                  <c:v>0.40609870204598009</c:v>
                </c:pt>
                <c:pt idx="4894">
                  <c:v>0.40615778150454007</c:v>
                </c:pt>
                <c:pt idx="4895">
                  <c:v>0.40621577693633992</c:v>
                </c:pt>
                <c:pt idx="4896">
                  <c:v>0.40631930149217999</c:v>
                </c:pt>
                <c:pt idx="4897">
                  <c:v>0.40638434309793992</c:v>
                </c:pt>
                <c:pt idx="4898">
                  <c:v>0.40648515758686998</c:v>
                </c:pt>
                <c:pt idx="4899">
                  <c:v>0.4065854300624101</c:v>
                </c:pt>
                <c:pt idx="4900">
                  <c:v>0.40660661780323992</c:v>
                </c:pt>
                <c:pt idx="4901">
                  <c:v>0.40667811435061996</c:v>
                </c:pt>
                <c:pt idx="4902">
                  <c:v>0.40674532400990993</c:v>
                </c:pt>
                <c:pt idx="4903">
                  <c:v>0.40682066386990989</c:v>
                </c:pt>
                <c:pt idx="4904">
                  <c:v>0.40687649124818992</c:v>
                </c:pt>
                <c:pt idx="4905">
                  <c:v>0.4069328606398499</c:v>
                </c:pt>
                <c:pt idx="4906">
                  <c:v>0.40710793096202003</c:v>
                </c:pt>
                <c:pt idx="4907">
                  <c:v>0.4071659263938201</c:v>
                </c:pt>
                <c:pt idx="4908">
                  <c:v>0.40722554786577003</c:v>
                </c:pt>
                <c:pt idx="4909">
                  <c:v>0.40736430329139006</c:v>
                </c:pt>
                <c:pt idx="4910">
                  <c:v>0.40745481952608009</c:v>
                </c:pt>
                <c:pt idx="4911">
                  <c:v>0.40754516588543011</c:v>
                </c:pt>
                <c:pt idx="4912">
                  <c:v>0.40759032287140995</c:v>
                </c:pt>
                <c:pt idx="4913">
                  <c:v>0.40770143561458005</c:v>
                </c:pt>
                <c:pt idx="4914">
                  <c:v>0.4077784015147301</c:v>
                </c:pt>
                <c:pt idx="4915">
                  <c:v>0.40783964902681991</c:v>
                </c:pt>
                <c:pt idx="4916">
                  <c:v>0.4079469676763301</c:v>
                </c:pt>
                <c:pt idx="4917">
                  <c:v>0.40800929921518003</c:v>
                </c:pt>
                <c:pt idx="4918">
                  <c:v>0.40816973517606003</c:v>
                </c:pt>
                <c:pt idx="4919">
                  <c:v>0.40828409999952009</c:v>
                </c:pt>
                <c:pt idx="4920">
                  <c:v>0.40834317945808007</c:v>
                </c:pt>
                <c:pt idx="4921">
                  <c:v>0.40844074186671997</c:v>
                </c:pt>
                <c:pt idx="4922">
                  <c:v>0.40850090535205008</c:v>
                </c:pt>
                <c:pt idx="4923">
                  <c:v>0.40857317602796006</c:v>
                </c:pt>
                <c:pt idx="4924">
                  <c:v>0.40862177433609004</c:v>
                </c:pt>
                <c:pt idx="4925">
                  <c:v>0.40871771070459006</c:v>
                </c:pt>
                <c:pt idx="4926">
                  <c:v>0.40878058425681996</c:v>
                </c:pt>
                <c:pt idx="4927">
                  <c:v>0.40888139874575002</c:v>
                </c:pt>
                <c:pt idx="4928">
                  <c:v>0.40895673860574999</c:v>
                </c:pt>
                <c:pt idx="4929">
                  <c:v>0.40903749859956995</c:v>
                </c:pt>
                <c:pt idx="4930">
                  <c:v>0.40909874611165997</c:v>
                </c:pt>
                <c:pt idx="4931">
                  <c:v>0.40921853106894002</c:v>
                </c:pt>
                <c:pt idx="4932">
                  <c:v>0.40930362716981006</c:v>
                </c:pt>
                <c:pt idx="4933">
                  <c:v>0.40939089132419992</c:v>
                </c:pt>
                <c:pt idx="4934">
                  <c:v>0.40946081105040011</c:v>
                </c:pt>
                <c:pt idx="4935">
                  <c:v>0.40951013426810001</c:v>
                </c:pt>
                <c:pt idx="4936">
                  <c:v>0.40958059600766994</c:v>
                </c:pt>
                <c:pt idx="4937">
                  <c:v>0.40963859143947001</c:v>
                </c:pt>
                <c:pt idx="4938">
                  <c:v>0.40970725496060001</c:v>
                </c:pt>
                <c:pt idx="4939">
                  <c:v>0.40979252323976989</c:v>
                </c:pt>
                <c:pt idx="4940">
                  <c:v>0.40987274122020989</c:v>
                </c:pt>
                <c:pt idx="4941">
                  <c:v>0.40992965262525005</c:v>
                </c:pt>
                <c:pt idx="4942">
                  <c:v>0.41004130738179989</c:v>
                </c:pt>
                <c:pt idx="4943">
                  <c:v>0.41014971005806999</c:v>
                </c:pt>
                <c:pt idx="4944">
                  <c:v>0.41020174334267989</c:v>
                </c:pt>
                <c:pt idx="4945">
                  <c:v>0.41032694843376993</c:v>
                </c:pt>
                <c:pt idx="4946">
                  <c:v>0.41042613688254992</c:v>
                </c:pt>
                <c:pt idx="4947">
                  <c:v>0.41053399754544007</c:v>
                </c:pt>
                <c:pt idx="4948">
                  <c:v>0.41073074840285995</c:v>
                </c:pt>
                <c:pt idx="4949">
                  <c:v>0.4107903698748101</c:v>
                </c:pt>
                <c:pt idx="4950">
                  <c:v>0.41087492396229996</c:v>
                </c:pt>
                <c:pt idx="4951">
                  <c:v>0.41099145683928007</c:v>
                </c:pt>
                <c:pt idx="4952">
                  <c:v>0.41107597091378989</c:v>
                </c:pt>
                <c:pt idx="4953">
                  <c:v>0.41113346434519005</c:v>
                </c:pt>
                <c:pt idx="4954">
                  <c:v>0.41121910245945004</c:v>
                </c:pt>
                <c:pt idx="4955">
                  <c:v>0.41131395480117994</c:v>
                </c:pt>
                <c:pt idx="4956">
                  <c:v>0.41142777761126004</c:v>
                </c:pt>
                <c:pt idx="4957">
                  <c:v>0.41149552928392996</c:v>
                </c:pt>
                <c:pt idx="4958">
                  <c:v>0.41160610001372011</c:v>
                </c:pt>
                <c:pt idx="4959">
                  <c:v>0.41165271316451002</c:v>
                </c:pt>
                <c:pt idx="4960">
                  <c:v>0.41172738328133995</c:v>
                </c:pt>
                <c:pt idx="4961">
                  <c:v>0.41179851476408991</c:v>
                </c:pt>
                <c:pt idx="4962">
                  <c:v>0.4119242618685599</c:v>
                </c:pt>
                <c:pt idx="4963">
                  <c:v>0.41197683716654998</c:v>
                </c:pt>
                <c:pt idx="4964">
                  <c:v>0.41207060548151997</c:v>
                </c:pt>
                <c:pt idx="4965">
                  <c:v>0.41215407554224992</c:v>
                </c:pt>
                <c:pt idx="4966">
                  <c:v>0.41225976815161003</c:v>
                </c:pt>
                <c:pt idx="4967">
                  <c:v>0.41234432223909989</c:v>
                </c:pt>
                <c:pt idx="4968">
                  <c:v>0.4123817211624099</c:v>
                </c:pt>
                <c:pt idx="4969">
                  <c:v>0.41246790129004007</c:v>
                </c:pt>
                <c:pt idx="4970">
                  <c:v>0.41256112759163011</c:v>
                </c:pt>
                <c:pt idx="4971">
                  <c:v>0.41265706396012991</c:v>
                </c:pt>
                <c:pt idx="4972">
                  <c:v>0.41272210556589006</c:v>
                </c:pt>
                <c:pt idx="4973">
                  <c:v>0.41281045374704006</c:v>
                </c:pt>
                <c:pt idx="4974">
                  <c:v>0.41293132273108002</c:v>
                </c:pt>
                <c:pt idx="4975">
                  <c:v>0.41303322124677</c:v>
                </c:pt>
                <c:pt idx="4976">
                  <c:v>0.41306194795598006</c:v>
                </c:pt>
                <c:pt idx="4977">
                  <c:v>0.4131668117612699</c:v>
                </c:pt>
                <c:pt idx="4978">
                  <c:v>0.41336005531571995</c:v>
                </c:pt>
                <c:pt idx="4979">
                  <c:v>0.41350910899558002</c:v>
                </c:pt>
                <c:pt idx="4980">
                  <c:v>0.41358499086896994</c:v>
                </c:pt>
                <c:pt idx="4981">
                  <c:v>0.41368038522409001</c:v>
                </c:pt>
                <c:pt idx="4982">
                  <c:v>0.41382036693266011</c:v>
                </c:pt>
                <c:pt idx="4983">
                  <c:v>0.41388364024209001</c:v>
                </c:pt>
                <c:pt idx="4984">
                  <c:v>0.41400613526627006</c:v>
                </c:pt>
                <c:pt idx="4985">
                  <c:v>0.41405925257764009</c:v>
                </c:pt>
                <c:pt idx="4986">
                  <c:v>0.41417795350815001</c:v>
                </c:pt>
                <c:pt idx="4987">
                  <c:v>0.41426660583246999</c:v>
                </c:pt>
                <c:pt idx="4988">
                  <c:v>0.41438066651277006</c:v>
                </c:pt>
                <c:pt idx="4989">
                  <c:v>0.41446251053334993</c:v>
                </c:pt>
                <c:pt idx="4990">
                  <c:v>0.41455953092861009</c:v>
                </c:pt>
                <c:pt idx="4991">
                  <c:v>0.41463107669494992</c:v>
                </c:pt>
                <c:pt idx="4992">
                  <c:v>0.41473893735783007</c:v>
                </c:pt>
                <c:pt idx="4993">
                  <c:v>0.41489557922503995</c:v>
                </c:pt>
                <c:pt idx="4994">
                  <c:v>0.4149308100948299</c:v>
                </c:pt>
                <c:pt idx="4995">
                  <c:v>0.41501265411541</c:v>
                </c:pt>
                <c:pt idx="4996">
                  <c:v>0.41511021652404989</c:v>
                </c:pt>
                <c:pt idx="4997">
                  <c:v>0.41518935047771999</c:v>
                </c:pt>
                <c:pt idx="4998">
                  <c:v>0.41526631637787004</c:v>
                </c:pt>
                <c:pt idx="4999">
                  <c:v>0.41541211797744992</c:v>
                </c:pt>
                <c:pt idx="5000">
                  <c:v>0.41551618454666994</c:v>
                </c:pt>
                <c:pt idx="5001">
                  <c:v>0.41558935635315009</c:v>
                </c:pt>
                <c:pt idx="5002">
                  <c:v>0.4156825826547399</c:v>
                </c:pt>
                <c:pt idx="5003">
                  <c:v>0.41579261137115009</c:v>
                </c:pt>
                <c:pt idx="5004">
                  <c:v>0.41589721995375006</c:v>
                </c:pt>
                <c:pt idx="5005">
                  <c:v>0.41596171954612005</c:v>
                </c:pt>
                <c:pt idx="5006">
                  <c:v>0.41608800866397999</c:v>
                </c:pt>
                <c:pt idx="5007">
                  <c:v>0.41621267174168008</c:v>
                </c:pt>
                <c:pt idx="5008">
                  <c:v>0.4163472683617</c:v>
                </c:pt>
                <c:pt idx="5009">
                  <c:v>0.41643869132169997</c:v>
                </c:pt>
                <c:pt idx="5010">
                  <c:v>0.41657690473394005</c:v>
                </c:pt>
                <c:pt idx="5011">
                  <c:v>0.41669777371798</c:v>
                </c:pt>
                <c:pt idx="5012">
                  <c:v>0.41681105451467992</c:v>
                </c:pt>
                <c:pt idx="5013">
                  <c:v>0.41690536484303009</c:v>
                </c:pt>
                <c:pt idx="5014">
                  <c:v>0.41698178872979996</c:v>
                </c:pt>
                <c:pt idx="5015">
                  <c:v>0.41712813234276003</c:v>
                </c:pt>
                <c:pt idx="5016">
                  <c:v>0.41719263193514</c:v>
                </c:pt>
                <c:pt idx="5017">
                  <c:v>0.41725875756766007</c:v>
                </c:pt>
                <c:pt idx="5018">
                  <c:v>0.41732488320017991</c:v>
                </c:pt>
                <c:pt idx="5019">
                  <c:v>0.41738224261671997</c:v>
                </c:pt>
                <c:pt idx="5020">
                  <c:v>0.41751350385689001</c:v>
                </c:pt>
                <c:pt idx="5021">
                  <c:v>0.41758017150279003</c:v>
                </c:pt>
                <c:pt idx="5022">
                  <c:v>0.41767393981776002</c:v>
                </c:pt>
                <c:pt idx="5023">
                  <c:v>0.41774819565100008</c:v>
                </c:pt>
                <c:pt idx="5024">
                  <c:v>0.41782841363144008</c:v>
                </c:pt>
                <c:pt idx="5025">
                  <c:v>0.41788532503648002</c:v>
                </c:pt>
                <c:pt idx="5026">
                  <c:v>0.41793302221404005</c:v>
                </c:pt>
                <c:pt idx="5027">
                  <c:v>0.41804972601307</c:v>
                </c:pt>
                <c:pt idx="5028">
                  <c:v>0.41812740265229009</c:v>
                </c:pt>
                <c:pt idx="5029">
                  <c:v>0.41821215910542997</c:v>
                </c:pt>
                <c:pt idx="5030">
                  <c:v>0.4182772007111899</c:v>
                </c:pt>
                <c:pt idx="5031">
                  <c:v>0.41840132177551004</c:v>
                </c:pt>
                <c:pt idx="5032">
                  <c:v>0.41845064499320994</c:v>
                </c:pt>
                <c:pt idx="5033">
                  <c:v>0.41855274921464991</c:v>
                </c:pt>
                <c:pt idx="5034">
                  <c:v>0.4186952456700499</c:v>
                </c:pt>
                <c:pt idx="5035">
                  <c:v>0.41876176067410009</c:v>
                </c:pt>
                <c:pt idx="5036">
                  <c:v>0.41886853731021989</c:v>
                </c:pt>
                <c:pt idx="5037">
                  <c:v>0.41897097783930004</c:v>
                </c:pt>
                <c:pt idx="5038">
                  <c:v>0.41908588467614005</c:v>
                </c:pt>
                <c:pt idx="5039">
                  <c:v>0.41918561513829999</c:v>
                </c:pt>
                <c:pt idx="5040">
                  <c:v>0.41936881566119011</c:v>
                </c:pt>
                <c:pt idx="5041">
                  <c:v>0.41941922290565992</c:v>
                </c:pt>
                <c:pt idx="5042">
                  <c:v>0.4195829109468201</c:v>
                </c:pt>
                <c:pt idx="5043">
                  <c:v>0.41973738476049993</c:v>
                </c:pt>
                <c:pt idx="5044">
                  <c:v>0.41978020381762993</c:v>
                </c:pt>
                <c:pt idx="5045">
                  <c:v>0.41985662770440002</c:v>
                </c:pt>
                <c:pt idx="5046">
                  <c:v>0.41996069427361005</c:v>
                </c:pt>
                <c:pt idx="5047">
                  <c:v>0.42003717657522999</c:v>
                </c:pt>
                <c:pt idx="5048">
                  <c:v>0.42018129371981994</c:v>
                </c:pt>
                <c:pt idx="5049">
                  <c:v>0.42025717559320008</c:v>
                </c:pt>
                <c:pt idx="5050">
                  <c:v>0.42037750256386008</c:v>
                </c:pt>
                <c:pt idx="5051">
                  <c:v>0.42045880457106</c:v>
                </c:pt>
                <c:pt idx="5052">
                  <c:v>0.42052547221696002</c:v>
                </c:pt>
                <c:pt idx="5053">
                  <c:v>0.42062791274603994</c:v>
                </c:pt>
                <c:pt idx="5054">
                  <c:v>0.42071951300747989</c:v>
                </c:pt>
                <c:pt idx="5055">
                  <c:v>0.42081002924215993</c:v>
                </c:pt>
                <c:pt idx="5056">
                  <c:v>0.42090488158390005</c:v>
                </c:pt>
                <c:pt idx="5057">
                  <c:v>0.42096504506922994</c:v>
                </c:pt>
                <c:pt idx="5058">
                  <c:v>0.42102575056794</c:v>
                </c:pt>
                <c:pt idx="5059">
                  <c:v>0.42110976264203992</c:v>
                </c:pt>
                <c:pt idx="5060">
                  <c:v>0.42118727055556993</c:v>
                </c:pt>
                <c:pt idx="5061">
                  <c:v>0.42132439994105009</c:v>
                </c:pt>
                <c:pt idx="5062">
                  <c:v>0.42142196234968998</c:v>
                </c:pt>
                <c:pt idx="5063">
                  <c:v>0.42155746569502006</c:v>
                </c:pt>
                <c:pt idx="5064">
                  <c:v>0.42161910151055992</c:v>
                </c:pt>
                <c:pt idx="5065">
                  <c:v>0.4216853808530201</c:v>
                </c:pt>
                <c:pt idx="5066">
                  <c:v>0.42185320283015004</c:v>
                </c:pt>
                <c:pt idx="5067">
                  <c:v>0.42193091291475993</c:v>
                </c:pt>
                <c:pt idx="5068">
                  <c:v>0.4220490718319001</c:v>
                </c:pt>
                <c:pt idx="5069">
                  <c:v>0.42217427692297993</c:v>
                </c:pt>
                <c:pt idx="5070">
                  <c:v>0.42231249033522</c:v>
                </c:pt>
                <c:pt idx="5071">
                  <c:v>0.42247780441653005</c:v>
                </c:pt>
                <c:pt idx="5072">
                  <c:v>0.42254121998215011</c:v>
                </c:pt>
                <c:pt idx="5073">
                  <c:v>0.42264203447107995</c:v>
                </c:pt>
                <c:pt idx="5074">
                  <c:v>0.42274881110719997</c:v>
                </c:pt>
                <c:pt idx="5075">
                  <c:v>0.42285179364965009</c:v>
                </c:pt>
                <c:pt idx="5076">
                  <c:v>0.42299759524922997</c:v>
                </c:pt>
                <c:pt idx="5077">
                  <c:v>0.42303607819931011</c:v>
                </c:pt>
                <c:pt idx="5078">
                  <c:v>0.42314448087556999</c:v>
                </c:pt>
                <c:pt idx="5079">
                  <c:v>0.42327673214061989</c:v>
                </c:pt>
                <c:pt idx="5080">
                  <c:v>0.42337266850910993</c:v>
                </c:pt>
                <c:pt idx="5081">
                  <c:v>0.4234799871586199</c:v>
                </c:pt>
                <c:pt idx="5082">
                  <c:v>0.42358134366092992</c:v>
                </c:pt>
                <c:pt idx="5083">
                  <c:v>0.42365397345403011</c:v>
                </c:pt>
                <c:pt idx="5084">
                  <c:v>0.42373256539432003</c:v>
                </c:pt>
                <c:pt idx="5085">
                  <c:v>0.42382687572266997</c:v>
                </c:pt>
                <c:pt idx="5086">
                  <c:v>0.4239965259110301</c:v>
                </c:pt>
                <c:pt idx="5087">
                  <c:v>0.42409354630629004</c:v>
                </c:pt>
                <c:pt idx="5088">
                  <c:v>0.42412444106902991</c:v>
                </c:pt>
                <c:pt idx="5089">
                  <c:v>0.42421604133047008</c:v>
                </c:pt>
                <c:pt idx="5090">
                  <c:v>0.42433365823422009</c:v>
                </c:pt>
                <c:pt idx="5091">
                  <c:v>0.42447024560632007</c:v>
                </c:pt>
                <c:pt idx="5092">
                  <c:v>0.42460242015765992</c:v>
                </c:pt>
                <c:pt idx="5093">
                  <c:v>0.42480973642924003</c:v>
                </c:pt>
                <c:pt idx="5094">
                  <c:v>0.42489626812405001</c:v>
                </c:pt>
                <c:pt idx="5095">
                  <c:v>0.42507838462017999</c:v>
                </c:pt>
                <c:pt idx="5096">
                  <c:v>0.42517269494852994</c:v>
                </c:pt>
                <c:pt idx="5097">
                  <c:v>0.4253098243340101</c:v>
                </c:pt>
                <c:pt idx="5098">
                  <c:v>0.4254193110370299</c:v>
                </c:pt>
                <c:pt idx="5099">
                  <c:v>0.42546971828149993</c:v>
                </c:pt>
                <c:pt idx="5100">
                  <c:v>0.42553692794077991</c:v>
                </c:pt>
                <c:pt idx="5101">
                  <c:v>0.42559004525215993</c:v>
                </c:pt>
                <c:pt idx="5102">
                  <c:v>0.42568381356712992</c:v>
                </c:pt>
                <c:pt idx="5103">
                  <c:v>0.4257510232264099</c:v>
                </c:pt>
                <c:pt idx="5104">
                  <c:v>0.42582907315332008</c:v>
                </c:pt>
                <c:pt idx="5105">
                  <c:v>0.42592880361549001</c:v>
                </c:pt>
                <c:pt idx="5106">
                  <c:v>0.42605726078687001</c:v>
                </c:pt>
                <c:pt idx="5107">
                  <c:v>0.42611092011162</c:v>
                </c:pt>
                <c:pt idx="5108">
                  <c:v>0.42625184359076007</c:v>
                </c:pt>
                <c:pt idx="5109">
                  <c:v>0.42637291183096004</c:v>
                </c:pt>
                <c:pt idx="5110">
                  <c:v>0.42647894719754009</c:v>
                </c:pt>
                <c:pt idx="5111">
                  <c:v>0.42659439604777005</c:v>
                </c:pt>
                <c:pt idx="5112">
                  <c:v>0.42667244597468001</c:v>
                </c:pt>
                <c:pt idx="5113">
                  <c:v>0.42674507576777998</c:v>
                </c:pt>
                <c:pt idx="5114">
                  <c:v>0.42682149965455007</c:v>
                </c:pt>
                <c:pt idx="5115">
                  <c:v>0.42689738152793</c:v>
                </c:pt>
                <c:pt idx="5116">
                  <c:v>0.42694833078577998</c:v>
                </c:pt>
                <c:pt idx="5117">
                  <c:v>0.42705727547543004</c:v>
                </c:pt>
                <c:pt idx="5118">
                  <c:v>0.42709932233293002</c:v>
                </c:pt>
                <c:pt idx="5119">
                  <c:v>0.42717597640593996</c:v>
                </c:pt>
                <c:pt idx="5120">
                  <c:v>0.42738217243989007</c:v>
                </c:pt>
                <c:pt idx="5121">
                  <c:v>0.42744644108322993</c:v>
                </c:pt>
                <c:pt idx="5122">
                  <c:v>0.42761609127158007</c:v>
                </c:pt>
                <c:pt idx="5123">
                  <c:v>0.42769073619294007</c:v>
                </c:pt>
                <c:pt idx="5124">
                  <c:v>0.42774238038944001</c:v>
                </c:pt>
                <c:pt idx="5125">
                  <c:v>0.42790227433693007</c:v>
                </c:pt>
                <c:pt idx="5126">
                  <c:v>0.42800634090615008</c:v>
                </c:pt>
                <c:pt idx="5127">
                  <c:v>0.42812233176975001</c:v>
                </c:pt>
                <c:pt idx="5128">
                  <c:v>0.42828493578415006</c:v>
                </c:pt>
                <c:pt idx="5129">
                  <c:v>0.42842802731681995</c:v>
                </c:pt>
                <c:pt idx="5130">
                  <c:v>0.42849144288244001</c:v>
                </c:pt>
                <c:pt idx="5131">
                  <c:v>0.42858792126431999</c:v>
                </c:pt>
                <c:pt idx="5132">
                  <c:v>0.42867247535181008</c:v>
                </c:pt>
                <c:pt idx="5133">
                  <c:v>0.42871071082106993</c:v>
                </c:pt>
                <c:pt idx="5134">
                  <c:v>0.42889820615712004</c:v>
                </c:pt>
                <c:pt idx="5135">
                  <c:v>0.42902153196938997</c:v>
                </c:pt>
                <c:pt idx="5136">
                  <c:v>0.42917871584997003</c:v>
                </c:pt>
                <c:pt idx="5137">
                  <c:v>0.42923725329516005</c:v>
                </c:pt>
                <c:pt idx="5138">
                  <c:v>0.42933427369041999</c:v>
                </c:pt>
                <c:pt idx="5139">
                  <c:v>0.42937384066725004</c:v>
                </c:pt>
                <c:pt idx="5140">
                  <c:v>0.42948332737028005</c:v>
                </c:pt>
                <c:pt idx="5141">
                  <c:v>0.42952343636050005</c:v>
                </c:pt>
                <c:pt idx="5142">
                  <c:v>0.4295895619930199</c:v>
                </c:pt>
                <c:pt idx="5143">
                  <c:v>0.42972506533835997</c:v>
                </c:pt>
                <c:pt idx="5144">
                  <c:v>0.4298329260012399</c:v>
                </c:pt>
                <c:pt idx="5145">
                  <c:v>0.42992181619578007</c:v>
                </c:pt>
                <c:pt idx="5146">
                  <c:v>0.43004593726010998</c:v>
                </c:pt>
                <c:pt idx="5147">
                  <c:v>0.43010246191555002</c:v>
                </c:pt>
                <c:pt idx="5148">
                  <c:v>0.4302475662379599</c:v>
                </c:pt>
                <c:pt idx="5149">
                  <c:v>0.43031674229960992</c:v>
                </c:pt>
                <c:pt idx="5150">
                  <c:v>0.43042534662704002</c:v>
                </c:pt>
                <c:pt idx="5151">
                  <c:v>0.43057066455472004</c:v>
                </c:pt>
                <c:pt idx="5152">
                  <c:v>0.43066437452820994</c:v>
                </c:pt>
                <c:pt idx="5153">
                  <c:v>0.43085678927858995</c:v>
                </c:pt>
                <c:pt idx="5154">
                  <c:v>0.43101722523945996</c:v>
                </c:pt>
                <c:pt idx="5155">
                  <c:v>0.43114297234392995</c:v>
                </c:pt>
                <c:pt idx="5156">
                  <c:v>0.43121560213702992</c:v>
                </c:pt>
                <c:pt idx="5157">
                  <c:v>0.43133484508092002</c:v>
                </c:pt>
                <c:pt idx="5158">
                  <c:v>0.43139880265992003</c:v>
                </c:pt>
                <c:pt idx="5159">
                  <c:v>0.43149473902842006</c:v>
                </c:pt>
                <c:pt idx="5160">
                  <c:v>0.43158362922296001</c:v>
                </c:pt>
                <c:pt idx="5161">
                  <c:v>0.43169474196612989</c:v>
                </c:pt>
                <c:pt idx="5162">
                  <c:v>0.43182265712411994</c:v>
                </c:pt>
                <c:pt idx="5163">
                  <c:v>0.43188098910325001</c:v>
                </c:pt>
                <c:pt idx="5164">
                  <c:v>0.43192834973348004</c:v>
                </c:pt>
                <c:pt idx="5165">
                  <c:v>0.43207848744011002</c:v>
                </c:pt>
                <c:pt idx="5166">
                  <c:v>0.43228120044473006</c:v>
                </c:pt>
                <c:pt idx="5167">
                  <c:v>0.4323847250005699</c:v>
                </c:pt>
                <c:pt idx="5168">
                  <c:v>0.43242151137204998</c:v>
                </c:pt>
                <c:pt idx="5169">
                  <c:v>0.43247632526201008</c:v>
                </c:pt>
                <c:pt idx="5170">
                  <c:v>0.43255708525583003</c:v>
                </c:pt>
                <c:pt idx="5171">
                  <c:v>0.43260532444677002</c:v>
                </c:pt>
                <c:pt idx="5172">
                  <c:v>0.4326736181328199</c:v>
                </c:pt>
                <c:pt idx="5173">
                  <c:v>0.43270505490893996</c:v>
                </c:pt>
                <c:pt idx="5174">
                  <c:v>0.43278960899642005</c:v>
                </c:pt>
                <c:pt idx="5175">
                  <c:v>0.43286874295009992</c:v>
                </c:pt>
                <c:pt idx="5176">
                  <c:v>0.43299828414824004</c:v>
                </c:pt>
                <c:pt idx="5177">
                  <c:v>0.4331436362663299</c:v>
                </c:pt>
                <c:pt idx="5178">
                  <c:v>0.43324598426350991</c:v>
                </c:pt>
                <c:pt idx="5179">
                  <c:v>0.43327525298609992</c:v>
                </c:pt>
                <c:pt idx="5180">
                  <c:v>0.43341400841171995</c:v>
                </c:pt>
                <c:pt idx="5181">
                  <c:v>0.43357273273541996</c:v>
                </c:pt>
                <c:pt idx="5182">
                  <c:v>0.43364002799174006</c:v>
                </c:pt>
                <c:pt idx="5183">
                  <c:v>0.4337733632835501</c:v>
                </c:pt>
                <c:pt idx="5184">
                  <c:v>0.43394518152543005</c:v>
                </c:pt>
                <c:pt idx="5185">
                  <c:v>0.43411266366025991</c:v>
                </c:pt>
                <c:pt idx="5186">
                  <c:v>0.4341636129181099</c:v>
                </c:pt>
                <c:pt idx="5187">
                  <c:v>0.43422865452387005</c:v>
                </c:pt>
                <c:pt idx="5188">
                  <c:v>0.43429315411625002</c:v>
                </c:pt>
                <c:pt idx="5189">
                  <c:v>0.43436632592272995</c:v>
                </c:pt>
                <c:pt idx="5190">
                  <c:v>0.43446443034475002</c:v>
                </c:pt>
                <c:pt idx="5191">
                  <c:v>0.43460318577037005</c:v>
                </c:pt>
                <c:pt idx="5192">
                  <c:v>0.43467527355009006</c:v>
                </c:pt>
                <c:pt idx="5193">
                  <c:v>0.43476849985168009</c:v>
                </c:pt>
                <c:pt idx="5194">
                  <c:v>0.43492947782593006</c:v>
                </c:pt>
                <c:pt idx="5195">
                  <c:v>0.43503466065567009</c:v>
                </c:pt>
                <c:pt idx="5196">
                  <c:v>0.43516145955315011</c:v>
                </c:pt>
                <c:pt idx="5197">
                  <c:v>0.43520644666379993</c:v>
                </c:pt>
                <c:pt idx="5198">
                  <c:v>0.43526823618926991</c:v>
                </c:pt>
                <c:pt idx="5199">
                  <c:v>0.43533598786194005</c:v>
                </c:pt>
                <c:pt idx="5200">
                  <c:v>0.43541349577547006</c:v>
                </c:pt>
                <c:pt idx="5201">
                  <c:v>0.43549589918236009</c:v>
                </c:pt>
                <c:pt idx="5202">
                  <c:v>0.43555929737504995</c:v>
                </c:pt>
                <c:pt idx="5203">
                  <c:v>0.43568450246613</c:v>
                </c:pt>
                <c:pt idx="5204">
                  <c:v>0.43574954407188993</c:v>
                </c:pt>
                <c:pt idx="5205">
                  <c:v>0.43580211936988</c:v>
                </c:pt>
                <c:pt idx="5206">
                  <c:v>0.43592786647435</c:v>
                </c:pt>
                <c:pt idx="5207">
                  <c:v>0.43604602539147996</c:v>
                </c:pt>
                <c:pt idx="5208">
                  <c:v>0.43609372256904</c:v>
                </c:pt>
                <c:pt idx="5209">
                  <c:v>0.43620537732560005</c:v>
                </c:pt>
                <c:pt idx="5210">
                  <c:v>0.43629372550675005</c:v>
                </c:pt>
                <c:pt idx="5211">
                  <c:v>0.43636743932661992</c:v>
                </c:pt>
                <c:pt idx="5212">
                  <c:v>0.43650033848265002</c:v>
                </c:pt>
                <c:pt idx="5213">
                  <c:v>0.43658261863901004</c:v>
                </c:pt>
                <c:pt idx="5214">
                  <c:v>0.43671215983713996</c:v>
                </c:pt>
                <c:pt idx="5215">
                  <c:v>0.43674793272031009</c:v>
                </c:pt>
                <c:pt idx="5216">
                  <c:v>0.43682122335777995</c:v>
                </c:pt>
                <c:pt idx="5217">
                  <c:v>0.4369063998104501</c:v>
                </c:pt>
                <c:pt idx="5218">
                  <c:v>0.43699238075529001</c:v>
                </c:pt>
                <c:pt idx="5219">
                  <c:v>0.43713384624782003</c:v>
                </c:pt>
                <c:pt idx="5220">
                  <c:v>0.43727693778049992</c:v>
                </c:pt>
                <c:pt idx="5221">
                  <c:v>0.4373696220687</c:v>
                </c:pt>
                <c:pt idx="5222">
                  <c:v>0.43741948729979008</c:v>
                </c:pt>
                <c:pt idx="5223">
                  <c:v>0.43749645319993991</c:v>
                </c:pt>
                <c:pt idx="5224">
                  <c:v>0.4376435243316199</c:v>
                </c:pt>
                <c:pt idx="5225">
                  <c:v>0.43780377478714994</c:v>
                </c:pt>
                <c:pt idx="5226">
                  <c:v>0.43787803062039998</c:v>
                </c:pt>
                <c:pt idx="5227">
                  <c:v>0.43797505101564993</c:v>
                </c:pt>
                <c:pt idx="5228">
                  <c:v>0.43803467248760009</c:v>
                </c:pt>
                <c:pt idx="5229">
                  <c:v>0.43810567624055996</c:v>
                </c:pt>
                <c:pt idx="5230">
                  <c:v>0.43825527193379998</c:v>
                </c:pt>
                <c:pt idx="5231">
                  <c:v>0.43833223783395003</c:v>
                </c:pt>
                <c:pt idx="5232">
                  <c:v>0.43842709017568993</c:v>
                </c:pt>
                <c:pt idx="5233">
                  <c:v>0.4385078501695101</c:v>
                </c:pt>
                <c:pt idx="5234">
                  <c:v>0.43862167297958998</c:v>
                </c:pt>
                <c:pt idx="5235">
                  <c:v>0.43865256774232009</c:v>
                </c:pt>
                <c:pt idx="5236">
                  <c:v>0.4387593443784501</c:v>
                </c:pt>
                <c:pt idx="5237">
                  <c:v>0.43887912933571993</c:v>
                </c:pt>
                <c:pt idx="5238">
                  <c:v>0.43905528368464997</c:v>
                </c:pt>
                <c:pt idx="5239">
                  <c:v>0.43914146381228991</c:v>
                </c:pt>
                <c:pt idx="5240">
                  <c:v>0.43929485359920006</c:v>
                </c:pt>
                <c:pt idx="5241">
                  <c:v>0.43943794513187995</c:v>
                </c:pt>
                <c:pt idx="5242">
                  <c:v>0.43951111693836009</c:v>
                </c:pt>
                <c:pt idx="5243">
                  <c:v>0.43959675505261009</c:v>
                </c:pt>
                <c:pt idx="5244">
                  <c:v>0.43972304417046004</c:v>
                </c:pt>
                <c:pt idx="5245">
                  <c:v>0.43986071556931994</c:v>
                </c:pt>
                <c:pt idx="5246">
                  <c:v>0.43995882388140006</c:v>
                </c:pt>
                <c:pt idx="5247">
                  <c:v>0.43998971475408011</c:v>
                </c:pt>
                <c:pt idx="5248">
                  <c:v>0.44009594937681995</c:v>
                </c:pt>
                <c:pt idx="5249">
                  <c:v>0.44015231876847993</c:v>
                </c:pt>
                <c:pt idx="5250">
                  <c:v>0.44023416278906002</c:v>
                </c:pt>
                <c:pt idx="5251">
                  <c:v>0.44032899324485997</c:v>
                </c:pt>
                <c:pt idx="5252">
                  <c:v>0.44047590075712995</c:v>
                </c:pt>
                <c:pt idx="5253">
                  <c:v>0.44061140410247002</c:v>
                </c:pt>
                <c:pt idx="5254">
                  <c:v>0.44065844933536003</c:v>
                </c:pt>
                <c:pt idx="5255">
                  <c:v>0.44073173107312003</c:v>
                </c:pt>
                <c:pt idx="5256">
                  <c:v>0.44089270904737998</c:v>
                </c:pt>
                <c:pt idx="5257">
                  <c:v>0.44097292702781998</c:v>
                </c:pt>
                <c:pt idx="5258">
                  <c:v>0.44104176272725004</c:v>
                </c:pt>
                <c:pt idx="5259">
                  <c:v>0.44118702231343998</c:v>
                </c:pt>
                <c:pt idx="5260">
                  <c:v>0.44125368995934999</c:v>
                </c:pt>
                <c:pt idx="5261">
                  <c:v>0.44135218207876004</c:v>
                </c:pt>
                <c:pt idx="5262">
                  <c:v>0.44144989880338992</c:v>
                </c:pt>
                <c:pt idx="5263">
                  <c:v>0.44154664152728995</c:v>
                </c:pt>
                <c:pt idx="5264">
                  <c:v>0.44166887220944995</c:v>
                </c:pt>
                <c:pt idx="5265">
                  <c:v>0.44180431368913009</c:v>
                </c:pt>
                <c:pt idx="5266">
                  <c:v>0.44194638306069001</c:v>
                </c:pt>
                <c:pt idx="5267">
                  <c:v>0.44203473124185</c:v>
                </c:pt>
                <c:pt idx="5268">
                  <c:v>0.44215722626603005</c:v>
                </c:pt>
                <c:pt idx="5269">
                  <c:v>0.44226019520621995</c:v>
                </c:pt>
                <c:pt idx="5270">
                  <c:v>0.44233717470863998</c:v>
                </c:pt>
                <c:pt idx="5271">
                  <c:v>0.44248243429482992</c:v>
                </c:pt>
                <c:pt idx="5272">
                  <c:v>0.44262715186764989</c:v>
                </c:pt>
                <c:pt idx="5273">
                  <c:v>0.44269436152694008</c:v>
                </c:pt>
                <c:pt idx="5274">
                  <c:v>0.44280168017644006</c:v>
                </c:pt>
                <c:pt idx="5275">
                  <c:v>0.44295181788307003</c:v>
                </c:pt>
                <c:pt idx="5276">
                  <c:v>0.44302946178499991</c:v>
                </c:pt>
                <c:pt idx="5277">
                  <c:v>0.44321523638639992</c:v>
                </c:pt>
                <c:pt idx="5278">
                  <c:v>0.4433198449689999</c:v>
                </c:pt>
                <c:pt idx="5279">
                  <c:v>0.4434428820065599</c:v>
                </c:pt>
                <c:pt idx="5280">
                  <c:v>0.44357350723145994</c:v>
                </c:pt>
                <c:pt idx="5281">
                  <c:v>0.4436759477605301</c:v>
                </c:pt>
                <c:pt idx="5282">
                  <c:v>0.44383529969464997</c:v>
                </c:pt>
                <c:pt idx="5283">
                  <c:v>0.44390250935392994</c:v>
                </c:pt>
                <c:pt idx="5284">
                  <c:v>0.44399519364214002</c:v>
                </c:pt>
                <c:pt idx="5285">
                  <c:v>0.44409384007754005</c:v>
                </c:pt>
                <c:pt idx="5286">
                  <c:v>0.44415818370803994</c:v>
                </c:pt>
                <c:pt idx="5287">
                  <c:v>0.44423422154330994</c:v>
                </c:pt>
                <c:pt idx="5288">
                  <c:v>0.44441746297274998</c:v>
                </c:pt>
                <c:pt idx="5289">
                  <c:v>0.44445807306980001</c:v>
                </c:pt>
                <c:pt idx="5290">
                  <c:v>0.4446201350708201</c:v>
                </c:pt>
                <c:pt idx="5291">
                  <c:v>0.44469059681039003</c:v>
                </c:pt>
                <c:pt idx="5292">
                  <c:v>0.44478924324580005</c:v>
                </c:pt>
                <c:pt idx="5293">
                  <c:v>0.44498316318667008</c:v>
                </c:pt>
                <c:pt idx="5294">
                  <c:v>0.44505862389631989</c:v>
                </c:pt>
                <c:pt idx="5295">
                  <c:v>0.44513396375632008</c:v>
                </c:pt>
                <c:pt idx="5296">
                  <c:v>0.44517840885358995</c:v>
                </c:pt>
                <c:pt idx="5297">
                  <c:v>0.44527380320871002</c:v>
                </c:pt>
                <c:pt idx="5298">
                  <c:v>0.44536648749692009</c:v>
                </c:pt>
                <c:pt idx="5299">
                  <c:v>0.44543911729002006</c:v>
                </c:pt>
                <c:pt idx="5300">
                  <c:v>0.44555100620442989</c:v>
                </c:pt>
                <c:pt idx="5301">
                  <c:v>0.44564128828124994</c:v>
                </c:pt>
                <c:pt idx="5302">
                  <c:v>0.44574589686384991</c:v>
                </c:pt>
                <c:pt idx="5303">
                  <c:v>0.4458158165900401</c:v>
                </c:pt>
                <c:pt idx="5304">
                  <c:v>0.44591663107896995</c:v>
                </c:pt>
                <c:pt idx="5305">
                  <c:v>0.44606080663840997</c:v>
                </c:pt>
                <c:pt idx="5306">
                  <c:v>0.44617300340833999</c:v>
                </c:pt>
                <c:pt idx="5307">
                  <c:v>0.44630417064662997</c:v>
                </c:pt>
                <c:pt idx="5308">
                  <c:v>0.44641853547009003</c:v>
                </c:pt>
                <c:pt idx="5309">
                  <c:v>0.44649333331671004</c:v>
                </c:pt>
                <c:pt idx="5310">
                  <c:v>0.4465621690161401</c:v>
                </c:pt>
                <c:pt idx="5311">
                  <c:v>0.44670038242837995</c:v>
                </c:pt>
                <c:pt idx="5312">
                  <c:v>0.44677897436868008</c:v>
                </c:pt>
                <c:pt idx="5313">
                  <c:v>0.44689775841826007</c:v>
                </c:pt>
                <c:pt idx="5314">
                  <c:v>0.44700661998884006</c:v>
                </c:pt>
                <c:pt idx="5315">
                  <c:v>0.44708683796927007</c:v>
                </c:pt>
                <c:pt idx="5316">
                  <c:v>0.44728846694712998</c:v>
                </c:pt>
                <c:pt idx="5317">
                  <c:v>0.44743968868052009</c:v>
                </c:pt>
                <c:pt idx="5318">
                  <c:v>0.44750093619261011</c:v>
                </c:pt>
                <c:pt idx="5319">
                  <c:v>0.44760717081534995</c:v>
                </c:pt>
                <c:pt idx="5320">
                  <c:v>0.44775622449522001</c:v>
                </c:pt>
                <c:pt idx="5321">
                  <c:v>0.44793292085754</c:v>
                </c:pt>
                <c:pt idx="5322">
                  <c:v>0.44800826071753996</c:v>
                </c:pt>
                <c:pt idx="5323">
                  <c:v>0.44809823493884005</c:v>
                </c:pt>
                <c:pt idx="5324">
                  <c:v>0.44818604110662008</c:v>
                </c:pt>
                <c:pt idx="5325">
                  <c:v>0.44834268297382995</c:v>
                </c:pt>
                <c:pt idx="5326">
                  <c:v>0.44844057718350006</c:v>
                </c:pt>
                <c:pt idx="5327">
                  <c:v>0.44854648000520991</c:v>
                </c:pt>
                <c:pt idx="5328">
                  <c:v>0.44858821503557</c:v>
                </c:pt>
                <c:pt idx="5329">
                  <c:v>0.44870691596607992</c:v>
                </c:pt>
                <c:pt idx="5330">
                  <c:v>0.44881857072263998</c:v>
                </c:pt>
                <c:pt idx="5331">
                  <c:v>0.44888361232839991</c:v>
                </c:pt>
                <c:pt idx="5332">
                  <c:v>0.4489719605095599</c:v>
                </c:pt>
                <c:pt idx="5333">
                  <c:v>0.44905055244985004</c:v>
                </c:pt>
                <c:pt idx="5334">
                  <c:v>0.44911288398869997</c:v>
                </c:pt>
                <c:pt idx="5335">
                  <c:v>0.44924296720022006</c:v>
                </c:pt>
                <c:pt idx="5336">
                  <c:v>0.44931830706023002</c:v>
                </c:pt>
                <c:pt idx="5337">
                  <c:v>0.44939744101389989</c:v>
                </c:pt>
                <c:pt idx="5338">
                  <c:v>0.44950584369016999</c:v>
                </c:pt>
                <c:pt idx="5339">
                  <c:v>0.44962075052701</c:v>
                </c:pt>
                <c:pt idx="5340">
                  <c:v>0.4496782039454299</c:v>
                </c:pt>
                <c:pt idx="5341">
                  <c:v>0.44977685038083992</c:v>
                </c:pt>
                <c:pt idx="5342">
                  <c:v>0.44985804192406009</c:v>
                </c:pt>
                <c:pt idx="5343">
                  <c:v>0.44999202969323004</c:v>
                </c:pt>
                <c:pt idx="5344">
                  <c:v>0.4500808935234899</c:v>
                </c:pt>
                <c:pt idx="5345">
                  <c:v>0.45020341491195004</c:v>
                </c:pt>
                <c:pt idx="5346">
                  <c:v>0.45030260336073002</c:v>
                </c:pt>
                <c:pt idx="5347">
                  <c:v>0.45039637167570001</c:v>
                </c:pt>
                <c:pt idx="5348">
                  <c:v>0.45055606027513995</c:v>
                </c:pt>
                <c:pt idx="5349">
                  <c:v>0.45067821863399993</c:v>
                </c:pt>
                <c:pt idx="5350">
                  <c:v>0.45080884385889997</c:v>
                </c:pt>
                <c:pt idx="5351">
                  <c:v>0.45090423821401004</c:v>
                </c:pt>
                <c:pt idx="5352">
                  <c:v>0.45100017458251007</c:v>
                </c:pt>
                <c:pt idx="5353">
                  <c:v>0.45109827900452992</c:v>
                </c:pt>
                <c:pt idx="5354">
                  <c:v>0.45122890422942996</c:v>
                </c:pt>
                <c:pt idx="5355">
                  <c:v>0.45131237429015991</c:v>
                </c:pt>
                <c:pt idx="5356">
                  <c:v>0.45137795790930002</c:v>
                </c:pt>
                <c:pt idx="5357">
                  <c:v>0.45147606233132009</c:v>
                </c:pt>
                <c:pt idx="5358">
                  <c:v>0.45167335520212992</c:v>
                </c:pt>
                <c:pt idx="5359">
                  <c:v>0.45173460271421995</c:v>
                </c:pt>
                <c:pt idx="5360">
                  <c:v>0.45186522793911998</c:v>
                </c:pt>
                <c:pt idx="5361">
                  <c:v>0.45191780323711006</c:v>
                </c:pt>
                <c:pt idx="5362">
                  <c:v>0.45205548726260991</c:v>
                </c:pt>
                <c:pt idx="5363">
                  <c:v>0.45213894469668992</c:v>
                </c:pt>
                <c:pt idx="5364">
                  <c:v>0.45221862066374996</c:v>
                </c:pt>
                <c:pt idx="5365">
                  <c:v>0.45238772883872991</c:v>
                </c:pt>
                <c:pt idx="5366">
                  <c:v>0.45246252668534992</c:v>
                </c:pt>
                <c:pt idx="5367">
                  <c:v>0.45254979083975</c:v>
                </c:pt>
                <c:pt idx="5368">
                  <c:v>0.45264735324838989</c:v>
                </c:pt>
                <c:pt idx="5369">
                  <c:v>0.45279803296840004</c:v>
                </c:pt>
                <c:pt idx="5370">
                  <c:v>0.45287716692206992</c:v>
                </c:pt>
                <c:pt idx="5371">
                  <c:v>0.45297743939762003</c:v>
                </c:pt>
                <c:pt idx="5372">
                  <c:v>0.45307283375273011</c:v>
                </c:pt>
                <c:pt idx="5373">
                  <c:v>0.45316822810784996</c:v>
                </c:pt>
                <c:pt idx="5374">
                  <c:v>0.45334004634972991</c:v>
                </c:pt>
                <c:pt idx="5375">
                  <c:v>0.45349994029722995</c:v>
                </c:pt>
                <c:pt idx="5376">
                  <c:v>0.45363490162918008</c:v>
                </c:pt>
                <c:pt idx="5377">
                  <c:v>0.45373138001106006</c:v>
                </c:pt>
                <c:pt idx="5378">
                  <c:v>0.45388919164921004</c:v>
                </c:pt>
                <c:pt idx="5379">
                  <c:v>0.45393029892200998</c:v>
                </c:pt>
                <c:pt idx="5380">
                  <c:v>0.45395794160444991</c:v>
                </c:pt>
                <c:pt idx="5381">
                  <c:v>0.45404845783913994</c:v>
                </c:pt>
                <c:pt idx="5382">
                  <c:v>0.45413507838992007</c:v>
                </c:pt>
                <c:pt idx="5383">
                  <c:v>0.45423057433526992</c:v>
                </c:pt>
                <c:pt idx="5384">
                  <c:v>0.45433030479743008</c:v>
                </c:pt>
                <c:pt idx="5385">
                  <c:v>0.45449941297241003</c:v>
                </c:pt>
                <c:pt idx="5386">
                  <c:v>0.45463274826422007</c:v>
                </c:pt>
                <c:pt idx="5387">
                  <c:v>0.45470212597703008</c:v>
                </c:pt>
                <c:pt idx="5388">
                  <c:v>0.45479481026522994</c:v>
                </c:pt>
                <c:pt idx="5389">
                  <c:v>0.45503763226006999</c:v>
                </c:pt>
                <c:pt idx="5390">
                  <c:v>0.45514166049404992</c:v>
                </c:pt>
                <c:pt idx="5391">
                  <c:v>0.45526852996051992</c:v>
                </c:pt>
                <c:pt idx="5392">
                  <c:v>0.45534007572685997</c:v>
                </c:pt>
                <c:pt idx="5393">
                  <c:v>0.45538777290441002</c:v>
                </c:pt>
                <c:pt idx="5394">
                  <c:v>0.45556988940054</c:v>
                </c:pt>
                <c:pt idx="5395">
                  <c:v>0.45563330496616006</c:v>
                </c:pt>
                <c:pt idx="5396">
                  <c:v>0.45580837528832996</c:v>
                </c:pt>
                <c:pt idx="5397">
                  <c:v>0.45594225259351995</c:v>
                </c:pt>
                <c:pt idx="5398">
                  <c:v>0.45609455835367996</c:v>
                </c:pt>
                <c:pt idx="5399">
                  <c:v>0.45623074054603996</c:v>
                </c:pt>
                <c:pt idx="5400">
                  <c:v>0.45637803135210997</c:v>
                </c:pt>
                <c:pt idx="5401">
                  <c:v>0.45649402221572011</c:v>
                </c:pt>
                <c:pt idx="5402">
                  <c:v>0.45662085334695002</c:v>
                </c:pt>
                <c:pt idx="5403">
                  <c:v>0.45668264287242</c:v>
                </c:pt>
                <c:pt idx="5404">
                  <c:v>0.45687451560942005</c:v>
                </c:pt>
                <c:pt idx="5405">
                  <c:v>0.45693250880384007</c:v>
                </c:pt>
                <c:pt idx="5406">
                  <c:v>0.45708464787653003</c:v>
                </c:pt>
                <c:pt idx="5407">
                  <c:v>0.45713034592540991</c:v>
                </c:pt>
                <c:pt idx="5408">
                  <c:v>0.45722790833405003</c:v>
                </c:pt>
                <c:pt idx="5409">
                  <c:v>0.45743495744571994</c:v>
                </c:pt>
                <c:pt idx="5410">
                  <c:v>0.45751680146630003</c:v>
                </c:pt>
                <c:pt idx="5411">
                  <c:v>0.45764417461090989</c:v>
                </c:pt>
                <c:pt idx="5412">
                  <c:v>0.4577780519161001</c:v>
                </c:pt>
                <c:pt idx="5413">
                  <c:v>0.45792276948892008</c:v>
                </c:pt>
                <c:pt idx="5414">
                  <c:v>0.45797805485380993</c:v>
                </c:pt>
                <c:pt idx="5415">
                  <c:v>0.45814824705555002</c:v>
                </c:pt>
                <c:pt idx="5416">
                  <c:v>0.4582138306746899</c:v>
                </c:pt>
                <c:pt idx="5417">
                  <c:v>0.45838890099687002</c:v>
                </c:pt>
                <c:pt idx="5418">
                  <c:v>0.45853145051615996</c:v>
                </c:pt>
                <c:pt idx="5419">
                  <c:v>0.45865264458688992</c:v>
                </c:pt>
                <c:pt idx="5420">
                  <c:v>0.45869893265099004</c:v>
                </c:pt>
                <c:pt idx="5421">
                  <c:v>0.45876993640393993</c:v>
                </c:pt>
                <c:pt idx="5422">
                  <c:v>0.45886533075906</c:v>
                </c:pt>
                <c:pt idx="5423">
                  <c:v>0.45914988778425991</c:v>
                </c:pt>
                <c:pt idx="5424">
                  <c:v>0.45926371059434001</c:v>
                </c:pt>
                <c:pt idx="5425">
                  <c:v>0.45940083997981995</c:v>
                </c:pt>
                <c:pt idx="5426">
                  <c:v>0.4595141207765201</c:v>
                </c:pt>
                <c:pt idx="5427">
                  <c:v>0.4597011153930799</c:v>
                </c:pt>
                <c:pt idx="5428">
                  <c:v>0.45976453095868997</c:v>
                </c:pt>
                <c:pt idx="5429">
                  <c:v>0.45991087457165003</c:v>
                </c:pt>
                <c:pt idx="5430">
                  <c:v>0.45996778597668997</c:v>
                </c:pt>
                <c:pt idx="5431">
                  <c:v>0.4600864869072101</c:v>
                </c:pt>
                <c:pt idx="5432">
                  <c:v>0.46017971320879991</c:v>
                </c:pt>
                <c:pt idx="5433">
                  <c:v>0.46033093494219002</c:v>
                </c:pt>
                <c:pt idx="5434">
                  <c:v>0.46047185842134009</c:v>
                </c:pt>
                <c:pt idx="5435">
                  <c:v>0.46059923156594995</c:v>
                </c:pt>
                <c:pt idx="5436">
                  <c:v>0.46067348739919001</c:v>
                </c:pt>
                <c:pt idx="5437">
                  <c:v>0.46076075155359009</c:v>
                </c:pt>
                <c:pt idx="5438">
                  <c:v>0.46091468335388996</c:v>
                </c:pt>
                <c:pt idx="5439">
                  <c:v>0.46100953569562009</c:v>
                </c:pt>
                <c:pt idx="5440">
                  <c:v>0.46111365479784006</c:v>
                </c:pt>
                <c:pt idx="5441">
                  <c:v>0.46124043339607002</c:v>
                </c:pt>
                <c:pt idx="5442">
                  <c:v>0.46138840304916995</c:v>
                </c:pt>
                <c:pt idx="5443">
                  <c:v>0.46148596545781007</c:v>
                </c:pt>
                <c:pt idx="5444">
                  <c:v>0.4615791917594001</c:v>
                </c:pt>
                <c:pt idx="5445">
                  <c:v>0.46166266182013005</c:v>
                </c:pt>
                <c:pt idx="5446">
                  <c:v>0.46182147174085997</c:v>
                </c:pt>
                <c:pt idx="5447">
                  <c:v>0.46191252998891996</c:v>
                </c:pt>
                <c:pt idx="5448">
                  <c:v>0.46205562152160007</c:v>
                </c:pt>
                <c:pt idx="5449">
                  <c:v>0.46213800755555989</c:v>
                </c:pt>
                <c:pt idx="5450">
                  <c:v>0.46228977130232995</c:v>
                </c:pt>
                <c:pt idx="5451">
                  <c:v>0.46243232082161989</c:v>
                </c:pt>
                <c:pt idx="5452">
                  <c:v>0.46251958497601997</c:v>
                </c:pt>
                <c:pt idx="5453">
                  <c:v>0.46268706711085006</c:v>
                </c:pt>
                <c:pt idx="5454">
                  <c:v>0.4628068520681301</c:v>
                </c:pt>
                <c:pt idx="5455">
                  <c:v>0.46290278843661992</c:v>
                </c:pt>
                <c:pt idx="5456">
                  <c:v>0.46300685500583993</c:v>
                </c:pt>
                <c:pt idx="5457">
                  <c:v>0.46307406466511991</c:v>
                </c:pt>
                <c:pt idx="5458">
                  <c:v>0.46322908049218992</c:v>
                </c:pt>
                <c:pt idx="5459">
                  <c:v>0.46338951645305992</c:v>
                </c:pt>
                <c:pt idx="5460">
                  <c:v>0.46352447778501005</c:v>
                </c:pt>
                <c:pt idx="5461">
                  <c:v>0.46359331348444011</c:v>
                </c:pt>
                <c:pt idx="5462">
                  <c:v>0.46365662725567991</c:v>
                </c:pt>
                <c:pt idx="5463">
                  <c:v>0.46375591749883993</c:v>
                </c:pt>
                <c:pt idx="5464">
                  <c:v>0.46383667749266011</c:v>
                </c:pt>
                <c:pt idx="5465">
                  <c:v>0.46393749198158996</c:v>
                </c:pt>
                <c:pt idx="5466">
                  <c:v>0.46403613841698998</c:v>
                </c:pt>
                <c:pt idx="5467">
                  <c:v>0.46413695290592005</c:v>
                </c:pt>
                <c:pt idx="5468">
                  <c:v>0.46425821943392998</c:v>
                </c:pt>
                <c:pt idx="5469">
                  <c:v>0.46434129195067997</c:v>
                </c:pt>
                <c:pt idx="5470">
                  <c:v>0.46439386724867004</c:v>
                </c:pt>
                <c:pt idx="5471">
                  <c:v>0.46451256817918996</c:v>
                </c:pt>
                <c:pt idx="5472">
                  <c:v>0.46464102535055996</c:v>
                </c:pt>
                <c:pt idx="5473">
                  <c:v>0.46478374207584006</c:v>
                </c:pt>
                <c:pt idx="5474">
                  <c:v>0.46491907821518996</c:v>
                </c:pt>
                <c:pt idx="5475">
                  <c:v>0.4650030902892901</c:v>
                </c:pt>
                <c:pt idx="5476">
                  <c:v>0.46509685860426009</c:v>
                </c:pt>
                <c:pt idx="5477">
                  <c:v>0.46512124920642006</c:v>
                </c:pt>
                <c:pt idx="5478">
                  <c:v>0.46529252543493005</c:v>
                </c:pt>
                <c:pt idx="5479">
                  <c:v>0.46546163360990001</c:v>
                </c:pt>
                <c:pt idx="5480">
                  <c:v>0.46553588944315005</c:v>
                </c:pt>
                <c:pt idx="5481">
                  <c:v>0.46557599843336006</c:v>
                </c:pt>
                <c:pt idx="5482">
                  <c:v>0.46568006500258008</c:v>
                </c:pt>
                <c:pt idx="5483">
                  <c:v>0.46582261452187002</c:v>
                </c:pt>
                <c:pt idx="5484">
                  <c:v>0.46597492028203003</c:v>
                </c:pt>
                <c:pt idx="5485">
                  <c:v>0.46605568027584998</c:v>
                </c:pt>
                <c:pt idx="5486">
                  <c:v>0.46612835148583009</c:v>
                </c:pt>
                <c:pt idx="5487">
                  <c:v>0.46621611623671999</c:v>
                </c:pt>
                <c:pt idx="5488">
                  <c:v>0.46626056133399008</c:v>
                </c:pt>
                <c:pt idx="5489">
                  <c:v>0.46633969528766994</c:v>
                </c:pt>
                <c:pt idx="5490">
                  <c:v>0.46644863997731001</c:v>
                </c:pt>
                <c:pt idx="5491">
                  <c:v>0.46660202976422993</c:v>
                </c:pt>
                <c:pt idx="5492">
                  <c:v>0.46671910465459998</c:v>
                </c:pt>
                <c:pt idx="5493">
                  <c:v>0.46677981015331005</c:v>
                </c:pt>
                <c:pt idx="5494">
                  <c:v>0.46688821282957993</c:v>
                </c:pt>
                <c:pt idx="5495">
                  <c:v>0.46710122408844001</c:v>
                </c:pt>
                <c:pt idx="5496">
                  <c:v>0.46720203857737008</c:v>
                </c:pt>
                <c:pt idx="5497">
                  <c:v>0.46731098326701992</c:v>
                </c:pt>
                <c:pt idx="5498">
                  <c:v>0.46737599902202009</c:v>
                </c:pt>
                <c:pt idx="5499">
                  <c:v>0.46743781439825005</c:v>
                </c:pt>
                <c:pt idx="5500">
                  <c:v>0.46748796052270003</c:v>
                </c:pt>
                <c:pt idx="5501">
                  <c:v>0.46766654404516994</c:v>
                </c:pt>
                <c:pt idx="5502">
                  <c:v>0.46773158565093009</c:v>
                </c:pt>
                <c:pt idx="5503">
                  <c:v>0.46777711477497008</c:v>
                </c:pt>
                <c:pt idx="5504">
                  <c:v>0.46787413517022003</c:v>
                </c:pt>
                <c:pt idx="5505">
                  <c:v>0.46795706321757002</c:v>
                </c:pt>
                <c:pt idx="5506">
                  <c:v>0.46802427287685</c:v>
                </c:pt>
                <c:pt idx="5507">
                  <c:v>0.46811740915087996</c:v>
                </c:pt>
                <c:pt idx="5508">
                  <c:v>0.46824270426953007</c:v>
                </c:pt>
                <c:pt idx="5509">
                  <c:v>0.4683413507049301</c:v>
                </c:pt>
                <c:pt idx="5510">
                  <c:v>0.46841777459169998</c:v>
                </c:pt>
                <c:pt idx="5511">
                  <c:v>0.46845679955516006</c:v>
                </c:pt>
                <c:pt idx="5512">
                  <c:v>0.4685684543117099</c:v>
                </c:pt>
                <c:pt idx="5513">
                  <c:v>0.46876791523604</c:v>
                </c:pt>
                <c:pt idx="5514">
                  <c:v>0.46895599387936993</c:v>
                </c:pt>
                <c:pt idx="5515">
                  <c:v>0.46904000595347006</c:v>
                </c:pt>
                <c:pt idx="5516">
                  <c:v>0.4690768628634101</c:v>
                </c:pt>
                <c:pt idx="5517">
                  <c:v>0.46914407252269008</c:v>
                </c:pt>
                <c:pt idx="5518">
                  <c:v>0.46923296271723003</c:v>
                </c:pt>
                <c:pt idx="5519">
                  <c:v>0.46941182713307006</c:v>
                </c:pt>
                <c:pt idx="5520">
                  <c:v>0.46954787249179009</c:v>
                </c:pt>
                <c:pt idx="5521">
                  <c:v>0.46963405261942004</c:v>
                </c:pt>
                <c:pt idx="5522">
                  <c:v>0.46975221153655</c:v>
                </c:pt>
                <c:pt idx="5523">
                  <c:v>0.46986218717808992</c:v>
                </c:pt>
                <c:pt idx="5524">
                  <c:v>0.46998310923699993</c:v>
                </c:pt>
                <c:pt idx="5525">
                  <c:v>0.47011807056895005</c:v>
                </c:pt>
                <c:pt idx="5526">
                  <c:v>0.47025953606148008</c:v>
                </c:pt>
                <c:pt idx="5527">
                  <c:v>0.47032240961370997</c:v>
                </c:pt>
                <c:pt idx="5528">
                  <c:v>0.47043894249070006</c:v>
                </c:pt>
                <c:pt idx="5529">
                  <c:v>0.47055913412724992</c:v>
                </c:pt>
                <c:pt idx="5530">
                  <c:v>0.47070127696727004</c:v>
                </c:pt>
                <c:pt idx="5531">
                  <c:v>0.47076631857302997</c:v>
                </c:pt>
                <c:pt idx="5532">
                  <c:v>0.4708422004464099</c:v>
                </c:pt>
                <c:pt idx="5533">
                  <c:v>0.47095548124311004</c:v>
                </c:pt>
                <c:pt idx="5534">
                  <c:v>0.47110832901665001</c:v>
                </c:pt>
                <c:pt idx="5535">
                  <c:v>0.47133651665018994</c:v>
                </c:pt>
                <c:pt idx="5536">
                  <c:v>0.47144220925955005</c:v>
                </c:pt>
                <c:pt idx="5537">
                  <c:v>0.4715647042837301</c:v>
                </c:pt>
                <c:pt idx="5538">
                  <c:v>0.47168678464837011</c:v>
                </c:pt>
                <c:pt idx="5539">
                  <c:v>0.4718080682919501</c:v>
                </c:pt>
                <c:pt idx="5540">
                  <c:v>0.47190454667383008</c:v>
                </c:pt>
                <c:pt idx="5541">
                  <c:v>0.47198639069440995</c:v>
                </c:pt>
                <c:pt idx="5542">
                  <c:v>0.47217501135112006</c:v>
                </c:pt>
                <c:pt idx="5543">
                  <c:v>0.47231301907079004</c:v>
                </c:pt>
                <c:pt idx="5544">
                  <c:v>0.47240482502480008</c:v>
                </c:pt>
                <c:pt idx="5545">
                  <c:v>0.47252027387503004</c:v>
                </c:pt>
                <c:pt idx="5546">
                  <c:v>0.47271810875921005</c:v>
                </c:pt>
                <c:pt idx="5547">
                  <c:v>0.47281241908756999</c:v>
                </c:pt>
                <c:pt idx="5548">
                  <c:v>0.47298423732944994</c:v>
                </c:pt>
                <c:pt idx="5549">
                  <c:v>0.47310998443391994</c:v>
                </c:pt>
                <c:pt idx="5550">
                  <c:v>0.47326987838140999</c:v>
                </c:pt>
                <c:pt idx="5551">
                  <c:v>0.47339345743235994</c:v>
                </c:pt>
                <c:pt idx="5552">
                  <c:v>0.4734677132656</c:v>
                </c:pt>
                <c:pt idx="5553">
                  <c:v>0.47359173726267989</c:v>
                </c:pt>
                <c:pt idx="5554">
                  <c:v>0.47367530439065009</c:v>
                </c:pt>
                <c:pt idx="5555">
                  <c:v>0.4738650090741201</c:v>
                </c:pt>
                <c:pt idx="5556">
                  <c:v>0.47402273496809011</c:v>
                </c:pt>
                <c:pt idx="5557">
                  <c:v>0.47411325120276993</c:v>
                </c:pt>
                <c:pt idx="5558">
                  <c:v>0.47423725691966001</c:v>
                </c:pt>
                <c:pt idx="5559">
                  <c:v>0.47431325414047998</c:v>
                </c:pt>
                <c:pt idx="5560">
                  <c:v>0.47452760684006989</c:v>
                </c:pt>
                <c:pt idx="5561">
                  <c:v>0.47462456871384995</c:v>
                </c:pt>
                <c:pt idx="5562">
                  <c:v>0.47482166269216997</c:v>
                </c:pt>
                <c:pt idx="5563">
                  <c:v>0.47503304791088996</c:v>
                </c:pt>
                <c:pt idx="5564">
                  <c:v>0.47517939152385003</c:v>
                </c:pt>
                <c:pt idx="5565">
                  <c:v>0.47536421808689</c:v>
                </c:pt>
                <c:pt idx="5566">
                  <c:v>0.47542871767926997</c:v>
                </c:pt>
                <c:pt idx="5567">
                  <c:v>0.4755338682752499</c:v>
                </c:pt>
                <c:pt idx="5568">
                  <c:v>0.47576313993554997</c:v>
                </c:pt>
                <c:pt idx="5569">
                  <c:v>0.47591923978938011</c:v>
                </c:pt>
                <c:pt idx="5570">
                  <c:v>0.47604607092061002</c:v>
                </c:pt>
                <c:pt idx="5571">
                  <c:v>0.47616260379759989</c:v>
                </c:pt>
                <c:pt idx="5572">
                  <c:v>0.47633171197257007</c:v>
                </c:pt>
                <c:pt idx="5573">
                  <c:v>0.47650678229473997</c:v>
                </c:pt>
                <c:pt idx="5574">
                  <c:v>0.47663144537245006</c:v>
                </c:pt>
                <c:pt idx="5575">
                  <c:v>0.47676040844198009</c:v>
                </c:pt>
                <c:pt idx="5576">
                  <c:v>0.47687426736729011</c:v>
                </c:pt>
                <c:pt idx="5577">
                  <c:v>0.47697468882603999</c:v>
                </c:pt>
                <c:pt idx="5578">
                  <c:v>0.47708077446558006</c:v>
                </c:pt>
                <c:pt idx="5579">
                  <c:v>0.47732305444702994</c:v>
                </c:pt>
                <c:pt idx="5580">
                  <c:v>0.47740489846761003</c:v>
                </c:pt>
                <c:pt idx="5581">
                  <c:v>0.47750074716890989</c:v>
                </c:pt>
                <c:pt idx="5582">
                  <c:v>0.47767373710475991</c:v>
                </c:pt>
                <c:pt idx="5583">
                  <c:v>0.4777702154866299</c:v>
                </c:pt>
                <c:pt idx="5584">
                  <c:v>0.47785747964102998</c:v>
                </c:pt>
                <c:pt idx="5585">
                  <c:v>0.47802279372234002</c:v>
                </c:pt>
                <c:pt idx="5586">
                  <c:v>0.47813553250565</c:v>
                </c:pt>
                <c:pt idx="5587">
                  <c:v>0.47821683451284991</c:v>
                </c:pt>
                <c:pt idx="5588">
                  <c:v>0.47828729625243005</c:v>
                </c:pt>
                <c:pt idx="5589">
                  <c:v>0.47838052255402008</c:v>
                </c:pt>
                <c:pt idx="5590">
                  <c:v>0.4784764589225099</c:v>
                </c:pt>
                <c:pt idx="5591">
                  <c:v>0.47870302051590996</c:v>
                </c:pt>
                <c:pt idx="5592">
                  <c:v>0.47883798184786008</c:v>
                </c:pt>
                <c:pt idx="5593">
                  <c:v>0.47899353968831004</c:v>
                </c:pt>
                <c:pt idx="5594">
                  <c:v>0.47915397564918005</c:v>
                </c:pt>
                <c:pt idx="5595">
                  <c:v>0.4792493700042999</c:v>
                </c:pt>
                <c:pt idx="5596">
                  <c:v>0.4794396167011401</c:v>
                </c:pt>
                <c:pt idx="5597">
                  <c:v>0.47951278850763002</c:v>
                </c:pt>
                <c:pt idx="5598">
                  <c:v>0.47970194241417996</c:v>
                </c:pt>
                <c:pt idx="5599">
                  <c:v>0.47981414794765009</c:v>
                </c:pt>
                <c:pt idx="5600">
                  <c:v>0.47997892001556997</c:v>
                </c:pt>
                <c:pt idx="5601">
                  <c:v>0.48015782393127004</c:v>
                </c:pt>
                <c:pt idx="5602">
                  <c:v>0.48037025367689989</c:v>
                </c:pt>
                <c:pt idx="5603">
                  <c:v>0.48043529528266005</c:v>
                </c:pt>
                <c:pt idx="5604">
                  <c:v>0.48067531105878003</c:v>
                </c:pt>
                <c:pt idx="5605">
                  <c:v>0.48081416263620991</c:v>
                </c:pt>
                <c:pt idx="5606">
                  <c:v>0.48098110275766004</c:v>
                </c:pt>
                <c:pt idx="5607">
                  <c:v>0.48115315631524003</c:v>
                </c:pt>
                <c:pt idx="5608">
                  <c:v>0.48128029414416007</c:v>
                </c:pt>
                <c:pt idx="5609">
                  <c:v>0.48153395640661989</c:v>
                </c:pt>
                <c:pt idx="5610">
                  <c:v>0.4817133628358401</c:v>
                </c:pt>
                <c:pt idx="5611">
                  <c:v>0.48187271476995996</c:v>
                </c:pt>
                <c:pt idx="5612">
                  <c:v>0.48196865113845</c:v>
                </c:pt>
                <c:pt idx="5613">
                  <c:v>0.48202420607644991</c:v>
                </c:pt>
                <c:pt idx="5614">
                  <c:v>0.48212746105917992</c:v>
                </c:pt>
                <c:pt idx="5615">
                  <c:v>0.48232955562372992</c:v>
                </c:pt>
                <c:pt idx="5616">
                  <c:v>0.48248952599792005</c:v>
                </c:pt>
                <c:pt idx="5617">
                  <c:v>0.48272801188570003</c:v>
                </c:pt>
                <c:pt idx="5618">
                  <c:v>0.48294590126499992</c:v>
                </c:pt>
                <c:pt idx="5619">
                  <c:v>0.48318926527321993</c:v>
                </c:pt>
                <c:pt idx="5620">
                  <c:v>0.48338981022430993</c:v>
                </c:pt>
                <c:pt idx="5621">
                  <c:v>0.48364130443324993</c:v>
                </c:pt>
                <c:pt idx="5622">
                  <c:v>0.48382884106318991</c:v>
                </c:pt>
                <c:pt idx="5623">
                  <c:v>0.48396488642190993</c:v>
                </c:pt>
                <c:pt idx="5624">
                  <c:v>0.48419903620265003</c:v>
                </c:pt>
                <c:pt idx="5625">
                  <c:v>0.48436977041777007</c:v>
                </c:pt>
                <c:pt idx="5626">
                  <c:v>0.48457573550267008</c:v>
                </c:pt>
                <c:pt idx="5627">
                  <c:v>0.48477519642699995</c:v>
                </c:pt>
                <c:pt idx="5628">
                  <c:v>0.48490365359837995</c:v>
                </c:pt>
                <c:pt idx="5629">
                  <c:v>0.48506679962615995</c:v>
                </c:pt>
                <c:pt idx="5630">
                  <c:v>0.48511720687062998</c:v>
                </c:pt>
                <c:pt idx="5631">
                  <c:v>0.48525867236316</c:v>
                </c:pt>
                <c:pt idx="5632">
                  <c:v>0.48548794402346007</c:v>
                </c:pt>
                <c:pt idx="5633">
                  <c:v>0.48564621193081003</c:v>
                </c:pt>
                <c:pt idx="5634">
                  <c:v>0.48576762292822995</c:v>
                </c:pt>
                <c:pt idx="5635">
                  <c:v>0.48597900814694994</c:v>
                </c:pt>
                <c:pt idx="5636">
                  <c:v>0.48619635551285989</c:v>
                </c:pt>
                <c:pt idx="5637">
                  <c:v>0.48629481413077991</c:v>
                </c:pt>
                <c:pt idx="5638">
                  <c:v>0.48640998983722006</c:v>
                </c:pt>
                <c:pt idx="5639">
                  <c:v>0.48651072327403999</c:v>
                </c:pt>
                <c:pt idx="5640">
                  <c:v>0.48661045373619993</c:v>
                </c:pt>
                <c:pt idx="5641">
                  <c:v>0.48670096997088996</c:v>
                </c:pt>
                <c:pt idx="5642">
                  <c:v>0.48690964512269996</c:v>
                </c:pt>
                <c:pt idx="5643">
                  <c:v>0.4871085640336501</c:v>
                </c:pt>
                <c:pt idx="5644">
                  <c:v>0.48726899999453011</c:v>
                </c:pt>
                <c:pt idx="5645">
                  <c:v>0.48743853568071005</c:v>
                </c:pt>
                <c:pt idx="5646">
                  <c:v>0.48759637607685002</c:v>
                </c:pt>
                <c:pt idx="5647">
                  <c:v>0.48775410197082003</c:v>
                </c:pt>
                <c:pt idx="5648">
                  <c:v>0.48793676048032997</c:v>
                </c:pt>
                <c:pt idx="5649">
                  <c:v>0.48809015026724989</c:v>
                </c:pt>
                <c:pt idx="5650">
                  <c:v>0.4882879851514399</c:v>
                </c:pt>
                <c:pt idx="5651">
                  <c:v>0.48844083292497009</c:v>
                </c:pt>
                <c:pt idx="5652">
                  <c:v>0.48854327345404003</c:v>
                </c:pt>
                <c:pt idx="5653">
                  <c:v>0.48863207741992998</c:v>
                </c:pt>
                <c:pt idx="5654">
                  <c:v>0.4887682090073</c:v>
                </c:pt>
                <c:pt idx="5655">
                  <c:v>0.48894761543651999</c:v>
                </c:pt>
                <c:pt idx="5656">
                  <c:v>0.48922024816733001</c:v>
                </c:pt>
                <c:pt idx="5657">
                  <c:v>0.48936171365986003</c:v>
                </c:pt>
                <c:pt idx="5658">
                  <c:v>0.48963223111254006</c:v>
                </c:pt>
                <c:pt idx="5659">
                  <c:v>0.48978827819096993</c:v>
                </c:pt>
                <c:pt idx="5660">
                  <c:v>0.48989776489399994</c:v>
                </c:pt>
                <c:pt idx="5661">
                  <c:v>0.4900430244802001</c:v>
                </c:pt>
                <c:pt idx="5662">
                  <c:v>0.49019749829387993</c:v>
                </c:pt>
                <c:pt idx="5663">
                  <c:v>0.49030806902367008</c:v>
                </c:pt>
                <c:pt idx="5664">
                  <c:v>0.49046200082396996</c:v>
                </c:pt>
                <c:pt idx="5665">
                  <c:v>0.4907010287251401</c:v>
                </c:pt>
                <c:pt idx="5666">
                  <c:v>0.49088964938183999</c:v>
                </c:pt>
                <c:pt idx="5667">
                  <c:v>0.49105062735609994</c:v>
                </c:pt>
                <c:pt idx="5668">
                  <c:v>0.49110320265409002</c:v>
                </c:pt>
                <c:pt idx="5669">
                  <c:v>0.49125876049452999</c:v>
                </c:pt>
                <c:pt idx="5670">
                  <c:v>0.49145713739209995</c:v>
                </c:pt>
                <c:pt idx="5671">
                  <c:v>0.4916717746911099</c:v>
                </c:pt>
                <c:pt idx="5672">
                  <c:v>0.49188695400350002</c:v>
                </c:pt>
                <c:pt idx="5673">
                  <c:v>0.49199373063962004</c:v>
                </c:pt>
                <c:pt idx="5674">
                  <c:v>0.49225663011633003</c:v>
                </c:pt>
                <c:pt idx="5675">
                  <c:v>0.49240403476928996</c:v>
                </c:pt>
                <c:pt idx="5676">
                  <c:v>0.49252327771318005</c:v>
                </c:pt>
                <c:pt idx="5677">
                  <c:v>0.49266697705179996</c:v>
                </c:pt>
                <c:pt idx="5678">
                  <c:v>0.49300187552890007</c:v>
                </c:pt>
                <c:pt idx="5679">
                  <c:v>0.49322464302863001</c:v>
                </c:pt>
                <c:pt idx="5680">
                  <c:v>0.49340195876913007</c:v>
                </c:pt>
                <c:pt idx="5681">
                  <c:v>0.49350865804044997</c:v>
                </c:pt>
                <c:pt idx="5682">
                  <c:v>0.49362193883715011</c:v>
                </c:pt>
                <c:pt idx="5683">
                  <c:v>0.49384850043054995</c:v>
                </c:pt>
                <c:pt idx="5684">
                  <c:v>0.49398400377588003</c:v>
                </c:pt>
                <c:pt idx="5685">
                  <c:v>0.49420243516856011</c:v>
                </c:pt>
                <c:pt idx="5686">
                  <c:v>0.49429604367162994</c:v>
                </c:pt>
                <c:pt idx="5687">
                  <c:v>0.49452710118398002</c:v>
                </c:pt>
                <c:pt idx="5688">
                  <c:v>0.49473089821535998</c:v>
                </c:pt>
                <c:pt idx="5689">
                  <c:v>0.49493686330026998</c:v>
                </c:pt>
                <c:pt idx="5690">
                  <c:v>0.49512638015986998</c:v>
                </c:pt>
                <c:pt idx="5691">
                  <c:v>0.49532137530935993</c:v>
                </c:pt>
                <c:pt idx="5692">
                  <c:v>0.49557372902333996</c:v>
                </c:pt>
                <c:pt idx="5693">
                  <c:v>0.49573850109126005</c:v>
                </c:pt>
                <c:pt idx="5694">
                  <c:v>0.4959357939620701</c:v>
                </c:pt>
                <c:pt idx="5695">
                  <c:v>0.49612171254382997</c:v>
                </c:pt>
                <c:pt idx="5696">
                  <c:v>0.49617211179633003</c:v>
                </c:pt>
                <c:pt idx="5697">
                  <c:v>0.49638295500167007</c:v>
                </c:pt>
                <c:pt idx="5698">
                  <c:v>0.49660301243449001</c:v>
                </c:pt>
                <c:pt idx="5699">
                  <c:v>0.4967972314545801</c:v>
                </c:pt>
                <c:pt idx="5700">
                  <c:v>0.49697862770775991</c:v>
                </c:pt>
                <c:pt idx="5701">
                  <c:v>0.4971515299764</c:v>
                </c:pt>
                <c:pt idx="5702">
                  <c:v>0.49727293390719995</c:v>
                </c:pt>
                <c:pt idx="5703">
                  <c:v>0.49745288941642007</c:v>
                </c:pt>
                <c:pt idx="5704">
                  <c:v>0.49767890899643996</c:v>
                </c:pt>
                <c:pt idx="5705">
                  <c:v>0.49784151301084001</c:v>
                </c:pt>
                <c:pt idx="5706">
                  <c:v>0.4980154154379699</c:v>
                </c:pt>
                <c:pt idx="5707">
                  <c:v>0.4982252584848299</c:v>
                </c:pt>
                <c:pt idx="5708">
                  <c:v>0.49840791699434006</c:v>
                </c:pt>
                <c:pt idx="5709">
                  <c:v>0.49854450436643005</c:v>
                </c:pt>
                <c:pt idx="5710">
                  <c:v>0.49873111192073005</c:v>
                </c:pt>
                <c:pt idx="5711">
                  <c:v>0.4989716109109199</c:v>
                </c:pt>
                <c:pt idx="5712">
                  <c:v>0.49908976982806008</c:v>
                </c:pt>
                <c:pt idx="5713">
                  <c:v>0.49930386511368008</c:v>
                </c:pt>
                <c:pt idx="5714">
                  <c:v>0.4995282586535601</c:v>
                </c:pt>
                <c:pt idx="5715">
                  <c:v>0.49974289595256005</c:v>
                </c:pt>
                <c:pt idx="5716">
                  <c:v>0.49996457942553008</c:v>
                </c:pt>
                <c:pt idx="5717">
                  <c:v>0.50019518264483009</c:v>
                </c:pt>
                <c:pt idx="5718">
                  <c:v>0.50039927415735996</c:v>
                </c:pt>
                <c:pt idx="5719">
                  <c:v>0.50054507575694007</c:v>
                </c:pt>
                <c:pt idx="5720">
                  <c:v>0.50077326339048001</c:v>
                </c:pt>
                <c:pt idx="5721">
                  <c:v>0.50094941773941004</c:v>
                </c:pt>
                <c:pt idx="5722">
                  <c:v>0.50122638657727991</c:v>
                </c:pt>
                <c:pt idx="5723">
                  <c:v>0.5013533681206801</c:v>
                </c:pt>
                <c:pt idx="5724">
                  <c:v>0.50151853178982009</c:v>
                </c:pt>
                <c:pt idx="5725">
                  <c:v>0.50162693446607998</c:v>
                </c:pt>
                <c:pt idx="5726">
                  <c:v>0.50181284505588009</c:v>
                </c:pt>
                <c:pt idx="5727">
                  <c:v>0.5020025497393501</c:v>
                </c:pt>
                <c:pt idx="5728">
                  <c:v>0.50230336716599</c:v>
                </c:pt>
                <c:pt idx="5729">
                  <c:v>0.50258173042230991</c:v>
                </c:pt>
                <c:pt idx="5730">
                  <c:v>0.50282586806559992</c:v>
                </c:pt>
                <c:pt idx="5731">
                  <c:v>0.50304538348503991</c:v>
                </c:pt>
                <c:pt idx="5732">
                  <c:v>0.50327465514533998</c:v>
                </c:pt>
                <c:pt idx="5733">
                  <c:v>0.50347953620349006</c:v>
                </c:pt>
                <c:pt idx="5734">
                  <c:v>0.50379661403156994</c:v>
                </c:pt>
                <c:pt idx="5735">
                  <c:v>0.50394620972481996</c:v>
                </c:pt>
                <c:pt idx="5736">
                  <c:v>0.50422101050915002</c:v>
                </c:pt>
                <c:pt idx="5737">
                  <c:v>0.50438307251016989</c:v>
                </c:pt>
                <c:pt idx="5738">
                  <c:v>0.50453050014989009</c:v>
                </c:pt>
                <c:pt idx="5739">
                  <c:v>0.50478470442574008</c:v>
                </c:pt>
                <c:pt idx="5740">
                  <c:v>0.50499771568459995</c:v>
                </c:pt>
                <c:pt idx="5741">
                  <c:v>0.50513321902994002</c:v>
                </c:pt>
                <c:pt idx="5742">
                  <c:v>0.50550178812925006</c:v>
                </c:pt>
                <c:pt idx="5743">
                  <c:v>0.50567902650494001</c:v>
                </c:pt>
                <c:pt idx="5744">
                  <c:v>0.50590992420538994</c:v>
                </c:pt>
                <c:pt idx="5745">
                  <c:v>0.50610396499591004</c:v>
                </c:pt>
                <c:pt idx="5746">
                  <c:v>0.50633377866959006</c:v>
                </c:pt>
                <c:pt idx="5747">
                  <c:v>0.50650342885794997</c:v>
                </c:pt>
                <c:pt idx="5748">
                  <c:v>0.50672023421048995</c:v>
                </c:pt>
                <c:pt idx="5749">
                  <c:v>0.50684001916776</c:v>
                </c:pt>
                <c:pt idx="5750">
                  <c:v>0.50705303042663008</c:v>
                </c:pt>
                <c:pt idx="5751">
                  <c:v>0.5072237646417499</c:v>
                </c:pt>
                <c:pt idx="5752">
                  <c:v>0.50739232504449006</c:v>
                </c:pt>
                <c:pt idx="5753">
                  <c:v>0.50759803421318006</c:v>
                </c:pt>
                <c:pt idx="5754">
                  <c:v>0.50784284955197001</c:v>
                </c:pt>
                <c:pt idx="5755">
                  <c:v>0.50809749021245998</c:v>
                </c:pt>
                <c:pt idx="5756">
                  <c:v>0.50837229099679004</c:v>
                </c:pt>
                <c:pt idx="5757">
                  <c:v>0.5084649752849999</c:v>
                </c:pt>
                <c:pt idx="5758">
                  <c:v>0.50860318869723997</c:v>
                </c:pt>
                <c:pt idx="5759">
                  <c:v>0.5087885572736599</c:v>
                </c:pt>
                <c:pt idx="5760">
                  <c:v>0.50903354732202</c:v>
                </c:pt>
                <c:pt idx="5761">
                  <c:v>0.50925143670131989</c:v>
                </c:pt>
                <c:pt idx="5762">
                  <c:v>0.50945848581299003</c:v>
                </c:pt>
                <c:pt idx="5763">
                  <c:v>0.50975767719949006</c:v>
                </c:pt>
                <c:pt idx="5764">
                  <c:v>0.5101771955566401</c:v>
                </c:pt>
                <c:pt idx="5765">
                  <c:v>0.5104151394310501</c:v>
                </c:pt>
                <c:pt idx="5766">
                  <c:v>0.51056313902762995</c:v>
                </c:pt>
                <c:pt idx="5767">
                  <c:v>0.51083303174805006</c:v>
                </c:pt>
                <c:pt idx="5768">
                  <c:v>0.51110187038519994</c:v>
                </c:pt>
                <c:pt idx="5769">
                  <c:v>0.5112655584263599</c:v>
                </c:pt>
                <c:pt idx="5770">
                  <c:v>0.51150458632753004</c:v>
                </c:pt>
                <c:pt idx="5771">
                  <c:v>0.51174415624207992</c:v>
                </c:pt>
                <c:pt idx="5772">
                  <c:v>0.51202238844308989</c:v>
                </c:pt>
                <c:pt idx="5773">
                  <c:v>0.51218631293688999</c:v>
                </c:pt>
                <c:pt idx="5774">
                  <c:v>0.51240324451378005</c:v>
                </c:pt>
                <c:pt idx="5775">
                  <c:v>0.51263631026776002</c:v>
                </c:pt>
                <c:pt idx="5776">
                  <c:v>0.5129560981627399</c:v>
                </c:pt>
                <c:pt idx="5777">
                  <c:v>0.51317236150189993</c:v>
                </c:pt>
                <c:pt idx="5778">
                  <c:v>0.51344681729612995</c:v>
                </c:pt>
                <c:pt idx="5779">
                  <c:v>0.51370395375701006</c:v>
                </c:pt>
                <c:pt idx="5780">
                  <c:v>0.51392847016886001</c:v>
                </c:pt>
                <c:pt idx="5781">
                  <c:v>0.51411275471851003</c:v>
                </c:pt>
                <c:pt idx="5782">
                  <c:v>0.51436447304088007</c:v>
                </c:pt>
                <c:pt idx="5783">
                  <c:v>0.51466615038085006</c:v>
                </c:pt>
                <c:pt idx="5784">
                  <c:v>0.51490626230879011</c:v>
                </c:pt>
                <c:pt idx="5785">
                  <c:v>0.51506832430979999</c:v>
                </c:pt>
                <c:pt idx="5786">
                  <c:v>0.5153718518033501</c:v>
                </c:pt>
                <c:pt idx="5787">
                  <c:v>0.51569597580539006</c:v>
                </c:pt>
                <c:pt idx="5788">
                  <c:v>0.5159122391445401</c:v>
                </c:pt>
                <c:pt idx="5789">
                  <c:v>0.51625641764168995</c:v>
                </c:pt>
                <c:pt idx="5790">
                  <c:v>0.51655235694790003</c:v>
                </c:pt>
                <c:pt idx="5791">
                  <c:v>0.51677727016540009</c:v>
                </c:pt>
                <c:pt idx="5792">
                  <c:v>0.51698780064273997</c:v>
                </c:pt>
                <c:pt idx="5793">
                  <c:v>0.51725480629010989</c:v>
                </c:pt>
                <c:pt idx="5794">
                  <c:v>0.51750196439200002</c:v>
                </c:pt>
                <c:pt idx="5795">
                  <c:v>0.51768956890055007</c:v>
                </c:pt>
                <c:pt idx="5796">
                  <c:v>0.5178743857318</c:v>
                </c:pt>
                <c:pt idx="5797">
                  <c:v>0.51813828810168006</c:v>
                </c:pt>
                <c:pt idx="5798">
                  <c:v>0.51841758650538994</c:v>
                </c:pt>
                <c:pt idx="5799">
                  <c:v>0.51855618041869</c:v>
                </c:pt>
                <c:pt idx="5800">
                  <c:v>0.51878293456021995</c:v>
                </c:pt>
                <c:pt idx="5801">
                  <c:v>0.51919033607485998</c:v>
                </c:pt>
                <c:pt idx="5802">
                  <c:v>0.51944616639085006</c:v>
                </c:pt>
                <c:pt idx="5803">
                  <c:v>0.51982178166410997</c:v>
                </c:pt>
                <c:pt idx="5804">
                  <c:v>0.52019522888385006</c:v>
                </c:pt>
                <c:pt idx="5805">
                  <c:v>0.52031555585451006</c:v>
                </c:pt>
                <c:pt idx="5806">
                  <c:v>0.52052965114013006</c:v>
                </c:pt>
                <c:pt idx="5807">
                  <c:v>0.52089605218592006</c:v>
                </c:pt>
                <c:pt idx="5808">
                  <c:v>0.52118873941183996</c:v>
                </c:pt>
                <c:pt idx="5809">
                  <c:v>0.52138603228264002</c:v>
                </c:pt>
                <c:pt idx="5810">
                  <c:v>0.52150093911949003</c:v>
                </c:pt>
                <c:pt idx="5811">
                  <c:v>0.52177682393058</c:v>
                </c:pt>
                <c:pt idx="5812">
                  <c:v>0.52203915840714998</c:v>
                </c:pt>
                <c:pt idx="5813">
                  <c:v>0.52211883437421003</c:v>
                </c:pt>
                <c:pt idx="5814">
                  <c:v>0.52224195565992004</c:v>
                </c:pt>
                <c:pt idx="5815">
                  <c:v>0.52234105986055002</c:v>
                </c:pt>
                <c:pt idx="5816">
                  <c:v>0.52280935942203</c:v>
                </c:pt>
                <c:pt idx="5817">
                  <c:v>0.52301261444003</c:v>
                </c:pt>
                <c:pt idx="5818">
                  <c:v>0.52318009657486009</c:v>
                </c:pt>
                <c:pt idx="5819">
                  <c:v>0.52349446433602997</c:v>
                </c:pt>
                <c:pt idx="5820">
                  <c:v>0.5237790213612401</c:v>
                </c:pt>
                <c:pt idx="5821">
                  <c:v>0.52402238536944989</c:v>
                </c:pt>
                <c:pt idx="5822">
                  <c:v>0.52407298154172999</c:v>
                </c:pt>
                <c:pt idx="5823">
                  <c:v>0.52416872898241995</c:v>
                </c:pt>
                <c:pt idx="5824">
                  <c:v>0.52448689083725997</c:v>
                </c:pt>
                <c:pt idx="5825">
                  <c:v>0.52480993081253002</c:v>
                </c:pt>
                <c:pt idx="5826">
                  <c:v>0.52493947201066993</c:v>
                </c:pt>
                <c:pt idx="5827">
                  <c:v>0.52504353857988995</c:v>
                </c:pt>
                <c:pt idx="5828">
                  <c:v>0.5252261970894001</c:v>
                </c:pt>
                <c:pt idx="5829">
                  <c:v>0.52549069961948991</c:v>
                </c:pt>
                <c:pt idx="5830">
                  <c:v>0.5257470470422001</c:v>
                </c:pt>
                <c:pt idx="5831">
                  <c:v>0.52585059650470001</c:v>
                </c:pt>
                <c:pt idx="5832">
                  <c:v>0.52597688562254996</c:v>
                </c:pt>
                <c:pt idx="5833">
                  <c:v>0.52632431619997999</c:v>
                </c:pt>
                <c:pt idx="5834">
                  <c:v>0.52658990275683992</c:v>
                </c:pt>
                <c:pt idx="5835">
                  <c:v>0.52681700636361994</c:v>
                </c:pt>
                <c:pt idx="5836">
                  <c:v>0.5269714801773</c:v>
                </c:pt>
                <c:pt idx="5837">
                  <c:v>0.52723164660033994</c:v>
                </c:pt>
                <c:pt idx="5838">
                  <c:v>0.52740825571964001</c:v>
                </c:pt>
                <c:pt idx="5839">
                  <c:v>0.52775631555346991</c:v>
                </c:pt>
                <c:pt idx="5840">
                  <c:v>0.52784954185505994</c:v>
                </c:pt>
                <c:pt idx="5841">
                  <c:v>0.52800997781592995</c:v>
                </c:pt>
                <c:pt idx="5842">
                  <c:v>0.52831350530948007</c:v>
                </c:pt>
                <c:pt idx="5843">
                  <c:v>0.52857150367899997</c:v>
                </c:pt>
                <c:pt idx="5844">
                  <c:v>0.5287021289039</c:v>
                </c:pt>
                <c:pt idx="5845">
                  <c:v>0.52890538392190001</c:v>
                </c:pt>
                <c:pt idx="5846">
                  <c:v>0.5292305919507001</c:v>
                </c:pt>
                <c:pt idx="5847">
                  <c:v>0.52950864481533011</c:v>
                </c:pt>
                <c:pt idx="5848">
                  <c:v>0.5297091897664199</c:v>
                </c:pt>
                <c:pt idx="5849">
                  <c:v>0.52990648263721996</c:v>
                </c:pt>
                <c:pt idx="5850">
                  <c:v>0.53023568538733001</c:v>
                </c:pt>
                <c:pt idx="5851">
                  <c:v>0.53058399936388989</c:v>
                </c:pt>
                <c:pt idx="5852">
                  <c:v>0.53077966619456007</c:v>
                </c:pt>
                <c:pt idx="5853">
                  <c:v>0.53097602411426004</c:v>
                </c:pt>
                <c:pt idx="5854">
                  <c:v>0.5313330618569001</c:v>
                </c:pt>
                <c:pt idx="5855">
                  <c:v>0.53163387928354</c:v>
                </c:pt>
                <c:pt idx="5856">
                  <c:v>0.53178076490988002</c:v>
                </c:pt>
                <c:pt idx="5857">
                  <c:v>0.53194282691089989</c:v>
                </c:pt>
                <c:pt idx="5858">
                  <c:v>0.53227074500660998</c:v>
                </c:pt>
                <c:pt idx="5859">
                  <c:v>0.53263009987842991</c:v>
                </c:pt>
                <c:pt idx="5860">
                  <c:v>0.53288322012751999</c:v>
                </c:pt>
                <c:pt idx="5861">
                  <c:v>0.53303498387429005</c:v>
                </c:pt>
                <c:pt idx="5862">
                  <c:v>0.53339054465244007</c:v>
                </c:pt>
                <c:pt idx="5863">
                  <c:v>0.53363824476770993</c:v>
                </c:pt>
                <c:pt idx="5864">
                  <c:v>0.53399976769306989</c:v>
                </c:pt>
                <c:pt idx="5865">
                  <c:v>0.5343616541824201</c:v>
                </c:pt>
                <c:pt idx="5866">
                  <c:v>0.53455533140892997</c:v>
                </c:pt>
                <c:pt idx="5867">
                  <c:v>0.53477213676146995</c:v>
                </c:pt>
                <c:pt idx="5868">
                  <c:v>0.5349802698999</c:v>
                </c:pt>
                <c:pt idx="5869">
                  <c:v>0.53526591095186005</c:v>
                </c:pt>
                <c:pt idx="5870">
                  <c:v>0.53557160649893998</c:v>
                </c:pt>
                <c:pt idx="5871">
                  <c:v>0.53580087815924005</c:v>
                </c:pt>
                <c:pt idx="5872">
                  <c:v>0.53616294309796997</c:v>
                </c:pt>
                <c:pt idx="5873">
                  <c:v>0.53651362575569994</c:v>
                </c:pt>
                <c:pt idx="5874">
                  <c:v>0.5368485900253599</c:v>
                </c:pt>
                <c:pt idx="5875">
                  <c:v>0.53705455511026989</c:v>
                </c:pt>
                <c:pt idx="5876">
                  <c:v>0.53741607803562008</c:v>
                </c:pt>
                <c:pt idx="5877">
                  <c:v>0.53777760096097005</c:v>
                </c:pt>
                <c:pt idx="5878">
                  <c:v>0.53799657436703008</c:v>
                </c:pt>
                <c:pt idx="5879">
                  <c:v>0.5383922441354001</c:v>
                </c:pt>
                <c:pt idx="5880">
                  <c:v>0.53870010773600008</c:v>
                </c:pt>
                <c:pt idx="5881">
                  <c:v>0.53901068140350006</c:v>
                </c:pt>
                <c:pt idx="5882">
                  <c:v>0.53927952004064994</c:v>
                </c:pt>
                <c:pt idx="5883">
                  <c:v>0.53954727465102992</c:v>
                </c:pt>
                <c:pt idx="5884">
                  <c:v>0.53975703382960005</c:v>
                </c:pt>
                <c:pt idx="5885">
                  <c:v>0.53988223892069009</c:v>
                </c:pt>
                <c:pt idx="5886">
                  <c:v>0.5402085309762501</c:v>
                </c:pt>
                <c:pt idx="5887">
                  <c:v>0.54046327726548005</c:v>
                </c:pt>
                <c:pt idx="5888">
                  <c:v>0.54063346946721991</c:v>
                </c:pt>
                <c:pt idx="5889">
                  <c:v>0.54083509844508004</c:v>
                </c:pt>
                <c:pt idx="5890">
                  <c:v>0.54108063050682009</c:v>
                </c:pt>
                <c:pt idx="5891">
                  <c:v>0.54128984767202004</c:v>
                </c:pt>
                <c:pt idx="5892">
                  <c:v>0.54152887557318996</c:v>
                </c:pt>
                <c:pt idx="5893">
                  <c:v>0.5415962956492899</c:v>
                </c:pt>
                <c:pt idx="5894">
                  <c:v>0.54179121004974995</c:v>
                </c:pt>
                <c:pt idx="5895">
                  <c:v>0.54205788063337002</c:v>
                </c:pt>
                <c:pt idx="5896">
                  <c:v>0.54224053914287995</c:v>
                </c:pt>
                <c:pt idx="5897">
                  <c:v>0.54252401214131996</c:v>
                </c:pt>
                <c:pt idx="5898">
                  <c:v>0.54277442232349005</c:v>
                </c:pt>
                <c:pt idx="5899">
                  <c:v>0.54283350178206002</c:v>
                </c:pt>
                <c:pt idx="5900">
                  <c:v>0.54303675680006003</c:v>
                </c:pt>
                <c:pt idx="5901">
                  <c:v>0.54329963329000996</c:v>
                </c:pt>
                <c:pt idx="5902">
                  <c:v>0.54360261877016991</c:v>
                </c:pt>
                <c:pt idx="5903">
                  <c:v>0.54380641580155009</c:v>
                </c:pt>
                <c:pt idx="5904">
                  <c:v>0.54394462921379994</c:v>
                </c:pt>
                <c:pt idx="5905">
                  <c:v>0.54407091833165011</c:v>
                </c:pt>
                <c:pt idx="5906">
                  <c:v>0.5444188909224601</c:v>
                </c:pt>
                <c:pt idx="5907">
                  <c:v>0.54474782439787006</c:v>
                </c:pt>
                <c:pt idx="5908">
                  <c:v>0.54485521169444007</c:v>
                </c:pt>
                <c:pt idx="5909">
                  <c:v>0.54502540389617993</c:v>
                </c:pt>
                <c:pt idx="5910">
                  <c:v>0.54521334853223991</c:v>
                </c:pt>
                <c:pt idx="5911">
                  <c:v>0.54548665728369006</c:v>
                </c:pt>
                <c:pt idx="5912">
                  <c:v>0.54567148384673003</c:v>
                </c:pt>
                <c:pt idx="5913">
                  <c:v>0.54583733994142003</c:v>
                </c:pt>
                <c:pt idx="5914">
                  <c:v>0.54593002422961989</c:v>
                </c:pt>
                <c:pt idx="5915">
                  <c:v>0.54627582876692005</c:v>
                </c:pt>
                <c:pt idx="5916">
                  <c:v>0.54659995276895001</c:v>
                </c:pt>
                <c:pt idx="5917">
                  <c:v>0.54681730013486995</c:v>
                </c:pt>
                <c:pt idx="5918">
                  <c:v>0.54688396778076998</c:v>
                </c:pt>
                <c:pt idx="5919">
                  <c:v>0.5470481978353201</c:v>
                </c:pt>
                <c:pt idx="5920">
                  <c:v>0.54760863967161999</c:v>
                </c:pt>
                <c:pt idx="5921">
                  <c:v>0.54768831563867004</c:v>
                </c:pt>
                <c:pt idx="5922">
                  <c:v>0.54780593254242005</c:v>
                </c:pt>
                <c:pt idx="5923">
                  <c:v>0.54791541924545006</c:v>
                </c:pt>
                <c:pt idx="5924">
                  <c:v>0.54805796876474</c:v>
                </c:pt>
                <c:pt idx="5925">
                  <c:v>0.54835824417799994</c:v>
                </c:pt>
                <c:pt idx="5926">
                  <c:v>0.54866231368493001</c:v>
                </c:pt>
                <c:pt idx="5927">
                  <c:v>0.54871976710334991</c:v>
                </c:pt>
                <c:pt idx="5928">
                  <c:v>0.54894036654956002</c:v>
                </c:pt>
                <c:pt idx="5929">
                  <c:v>0.5490514792927299</c:v>
                </c:pt>
                <c:pt idx="5930">
                  <c:v>0.54937451926800995</c:v>
                </c:pt>
                <c:pt idx="5931">
                  <c:v>0.54980921399984006</c:v>
                </c:pt>
                <c:pt idx="5932">
                  <c:v>0.54995772566631995</c:v>
                </c:pt>
                <c:pt idx="5933">
                  <c:v>0.55024607678519</c:v>
                </c:pt>
                <c:pt idx="5934">
                  <c:v>0.55049973904766003</c:v>
                </c:pt>
                <c:pt idx="5935">
                  <c:v>0.55071871245372006</c:v>
                </c:pt>
                <c:pt idx="5936">
                  <c:v>0.55077670788551991</c:v>
                </c:pt>
                <c:pt idx="5937">
                  <c:v>0.55090787512379991</c:v>
                </c:pt>
                <c:pt idx="5938">
                  <c:v>0.55110391629007993</c:v>
                </c:pt>
                <c:pt idx="5939">
                  <c:v>0.55147211105376992</c:v>
                </c:pt>
                <c:pt idx="5940">
                  <c:v>0.55179135693538006</c:v>
                </c:pt>
                <c:pt idx="5941">
                  <c:v>0.55188871819671004</c:v>
                </c:pt>
                <c:pt idx="5942">
                  <c:v>0.5520028225012199</c:v>
                </c:pt>
                <c:pt idx="5943">
                  <c:v>0.55209705248245</c:v>
                </c:pt>
                <c:pt idx="5944">
                  <c:v>0.55242063447111001</c:v>
                </c:pt>
                <c:pt idx="5945">
                  <c:v>0.55255559580305991</c:v>
                </c:pt>
                <c:pt idx="5946">
                  <c:v>0.55283961081488009</c:v>
                </c:pt>
                <c:pt idx="5947">
                  <c:v>0.55298541241445998</c:v>
                </c:pt>
                <c:pt idx="5948">
                  <c:v>0.55329978017563008</c:v>
                </c:pt>
                <c:pt idx="5949">
                  <c:v>0.55363257639176999</c:v>
                </c:pt>
                <c:pt idx="5950">
                  <c:v>0.5538585959717901</c:v>
                </c:pt>
                <c:pt idx="5951">
                  <c:v>0.55402824616015001</c:v>
                </c:pt>
                <c:pt idx="5952">
                  <c:v>0.55412689259555004</c:v>
                </c:pt>
                <c:pt idx="5953">
                  <c:v>0.55443204612924002</c:v>
                </c:pt>
                <c:pt idx="5954">
                  <c:v>0.55455887726046993</c:v>
                </c:pt>
                <c:pt idx="5955">
                  <c:v>0.55482121173703991</c:v>
                </c:pt>
                <c:pt idx="5956">
                  <c:v>0.55496538729646994</c:v>
                </c:pt>
                <c:pt idx="5957">
                  <c:v>0.55502934487546995</c:v>
                </c:pt>
                <c:pt idx="5958">
                  <c:v>0.5551286376037099</c:v>
                </c:pt>
                <c:pt idx="5959">
                  <c:v>0.5554007736914699</c:v>
                </c:pt>
                <c:pt idx="5960">
                  <c:v>0.55562013946112998</c:v>
                </c:pt>
                <c:pt idx="5961">
                  <c:v>0.55582556253265003</c:v>
                </c:pt>
                <c:pt idx="5962">
                  <c:v>0.55600605298863992</c:v>
                </c:pt>
                <c:pt idx="5963">
                  <c:v>0.55617570317700005</c:v>
                </c:pt>
                <c:pt idx="5964">
                  <c:v>0.55625971525109996</c:v>
                </c:pt>
                <c:pt idx="5965">
                  <c:v>0.55640822691759007</c:v>
                </c:pt>
                <c:pt idx="5966">
                  <c:v>0.5566884478357399</c:v>
                </c:pt>
                <c:pt idx="5967">
                  <c:v>0.55685050983675999</c:v>
                </c:pt>
                <c:pt idx="5968">
                  <c:v>0.55706135304210003</c:v>
                </c:pt>
                <c:pt idx="5969">
                  <c:v>0.55723913343116993</c:v>
                </c:pt>
                <c:pt idx="5970">
                  <c:v>0.55741203569982001</c:v>
                </c:pt>
                <c:pt idx="5971">
                  <c:v>0.55759252615579991</c:v>
                </c:pt>
                <c:pt idx="5972">
                  <c:v>0.55776380238430989</c:v>
                </c:pt>
                <c:pt idx="5973">
                  <c:v>0.55805919967713002</c:v>
                </c:pt>
                <c:pt idx="5974">
                  <c:v>0.55823426999929993</c:v>
                </c:pt>
                <c:pt idx="5975">
                  <c:v>0.55838494971932007</c:v>
                </c:pt>
                <c:pt idx="5976">
                  <c:v>0.55851774299773993</c:v>
                </c:pt>
                <c:pt idx="5977">
                  <c:v>0.55864186406207006</c:v>
                </c:pt>
                <c:pt idx="5978">
                  <c:v>0.55879471183560003</c:v>
                </c:pt>
                <c:pt idx="5979">
                  <c:v>0.55904566403116007</c:v>
                </c:pt>
                <c:pt idx="5980">
                  <c:v>0.55925162911607007</c:v>
                </c:pt>
                <c:pt idx="5981">
                  <c:v>0.55937954427405989</c:v>
                </c:pt>
                <c:pt idx="5982">
                  <c:v>0.55954485835536993</c:v>
                </c:pt>
                <c:pt idx="5983">
                  <c:v>0.55976328974805001</c:v>
                </c:pt>
                <c:pt idx="5984">
                  <c:v>0.55990746530749003</c:v>
                </c:pt>
                <c:pt idx="5985">
                  <c:v>0.56012481267339997</c:v>
                </c:pt>
                <c:pt idx="5986">
                  <c:v>0.56026627816593</c:v>
                </c:pt>
                <c:pt idx="5987">
                  <c:v>0.56037251278867006</c:v>
                </c:pt>
                <c:pt idx="5988">
                  <c:v>0.56052102445515994</c:v>
                </c:pt>
                <c:pt idx="5989">
                  <c:v>0.56064622954623999</c:v>
                </c:pt>
                <c:pt idx="5990">
                  <c:v>0.56095897126727001</c:v>
                </c:pt>
                <c:pt idx="5991">
                  <c:v>0.56119528910153993</c:v>
                </c:pt>
                <c:pt idx="5992">
                  <c:v>0.56126683486786999</c:v>
                </c:pt>
                <c:pt idx="5993">
                  <c:v>0.56139258197233999</c:v>
                </c:pt>
                <c:pt idx="5994">
                  <c:v>0.5615448877325</c:v>
                </c:pt>
                <c:pt idx="5995">
                  <c:v>0.56170965980042009</c:v>
                </c:pt>
                <c:pt idx="5996">
                  <c:v>0.56185329334647993</c:v>
                </c:pt>
                <c:pt idx="5997">
                  <c:v>0.56209503131455008</c:v>
                </c:pt>
                <c:pt idx="5998">
                  <c:v>0.5622766057973001</c:v>
                </c:pt>
                <c:pt idx="5999">
                  <c:v>0.56238609250032989</c:v>
                </c:pt>
                <c:pt idx="6000">
                  <c:v>0.56253297812666991</c:v>
                </c:pt>
                <c:pt idx="6001">
                  <c:v>0.56265005301703996</c:v>
                </c:pt>
                <c:pt idx="6002">
                  <c:v>0.5627871824025199</c:v>
                </c:pt>
                <c:pt idx="6003">
                  <c:v>0.5630842057354899</c:v>
                </c:pt>
                <c:pt idx="6004">
                  <c:v>0.56321320492025007</c:v>
                </c:pt>
                <c:pt idx="6005">
                  <c:v>0.56341374987134007</c:v>
                </c:pt>
                <c:pt idx="6006">
                  <c:v>0.56347282932990006</c:v>
                </c:pt>
                <c:pt idx="6007">
                  <c:v>0.56350589214616997</c:v>
                </c:pt>
                <c:pt idx="6008">
                  <c:v>0.56360453858157</c:v>
                </c:pt>
                <c:pt idx="6009">
                  <c:v>0.56382351198763003</c:v>
                </c:pt>
                <c:pt idx="6010">
                  <c:v>0.56403923331339989</c:v>
                </c:pt>
                <c:pt idx="6011">
                  <c:v>0.56426958900047008</c:v>
                </c:pt>
                <c:pt idx="6012">
                  <c:v>0.5645048228079701</c:v>
                </c:pt>
                <c:pt idx="6013">
                  <c:v>0.56459425501589</c:v>
                </c:pt>
                <c:pt idx="6014">
                  <c:v>0.56469127541114994</c:v>
                </c:pt>
                <c:pt idx="6015">
                  <c:v>0.56487772801432001</c:v>
                </c:pt>
                <c:pt idx="6016">
                  <c:v>0.56507122679145994</c:v>
                </c:pt>
                <c:pt idx="6017">
                  <c:v>0.56526635160873995</c:v>
                </c:pt>
                <c:pt idx="6018">
                  <c:v>0.56538409678488</c:v>
                </c:pt>
                <c:pt idx="6019">
                  <c:v>0.56551784581767994</c:v>
                </c:pt>
                <c:pt idx="6020">
                  <c:v>0.56562950057424</c:v>
                </c:pt>
                <c:pt idx="6021">
                  <c:v>0.56569158913600992</c:v>
                </c:pt>
                <c:pt idx="6022">
                  <c:v>0.56579047854848996</c:v>
                </c:pt>
                <c:pt idx="6023">
                  <c:v>0.56599752766016009</c:v>
                </c:pt>
                <c:pt idx="6024">
                  <c:v>0.56617747610277003</c:v>
                </c:pt>
                <c:pt idx="6025">
                  <c:v>0.56640620574968992</c:v>
                </c:pt>
                <c:pt idx="6026">
                  <c:v>0.56657639795143</c:v>
                </c:pt>
                <c:pt idx="6027">
                  <c:v>0.5666311413029399</c:v>
                </c:pt>
                <c:pt idx="6028">
                  <c:v>0.56676501860812989</c:v>
                </c:pt>
                <c:pt idx="6029">
                  <c:v>0.56691136222108995</c:v>
                </c:pt>
                <c:pt idx="6030">
                  <c:v>0.56710648703836997</c:v>
                </c:pt>
                <c:pt idx="6031">
                  <c:v>0.56728101534715991</c:v>
                </c:pt>
                <c:pt idx="6032">
                  <c:v>0.56738724996989998</c:v>
                </c:pt>
                <c:pt idx="6033">
                  <c:v>0.56757749666674995</c:v>
                </c:pt>
                <c:pt idx="6034">
                  <c:v>0.56766313478099995</c:v>
                </c:pt>
                <c:pt idx="6035">
                  <c:v>0.56777912564461008</c:v>
                </c:pt>
                <c:pt idx="6036">
                  <c:v>0.56800677126477006</c:v>
                </c:pt>
                <c:pt idx="6037">
                  <c:v>0.56814227461009992</c:v>
                </c:pt>
                <c:pt idx="6038">
                  <c:v>0.56835203378868004</c:v>
                </c:pt>
                <c:pt idx="6039">
                  <c:v>0.56850991188736999</c:v>
                </c:pt>
                <c:pt idx="6040">
                  <c:v>0.56869296020553994</c:v>
                </c:pt>
                <c:pt idx="6041">
                  <c:v>0.56884743401922</c:v>
                </c:pt>
                <c:pt idx="6042">
                  <c:v>0.56899865575261011</c:v>
                </c:pt>
                <c:pt idx="6043">
                  <c:v>0.56908754594715005</c:v>
                </c:pt>
                <c:pt idx="6044">
                  <c:v>0.56920299479738001</c:v>
                </c:pt>
                <c:pt idx="6045">
                  <c:v>0.56935096445047995</c:v>
                </c:pt>
                <c:pt idx="6046">
                  <c:v>0.56941817410976991</c:v>
                </c:pt>
                <c:pt idx="6047">
                  <c:v>0.56955801356215008</c:v>
                </c:pt>
                <c:pt idx="6048">
                  <c:v>0.56961709302072006</c:v>
                </c:pt>
                <c:pt idx="6049">
                  <c:v>0.56975855851324009</c:v>
                </c:pt>
                <c:pt idx="6050">
                  <c:v>0.56986370910922002</c:v>
                </c:pt>
                <c:pt idx="6051">
                  <c:v>0.57003281728419997</c:v>
                </c:pt>
                <c:pt idx="6052">
                  <c:v>0.57025070666350008</c:v>
                </c:pt>
                <c:pt idx="6053">
                  <c:v>0.57039759228984011</c:v>
                </c:pt>
                <c:pt idx="6054">
                  <c:v>0.57057591469229996</c:v>
                </c:pt>
                <c:pt idx="6055">
                  <c:v>0.57078946796454</c:v>
                </c:pt>
                <c:pt idx="6056">
                  <c:v>0.57086697587807</c:v>
                </c:pt>
                <c:pt idx="6057">
                  <c:v>0.57097917264801001</c:v>
                </c:pt>
                <c:pt idx="6058">
                  <c:v>0.57110166767219006</c:v>
                </c:pt>
                <c:pt idx="6059">
                  <c:v>0.57116020511738008</c:v>
                </c:pt>
                <c:pt idx="6060">
                  <c:v>0.57125288940557994</c:v>
                </c:pt>
                <c:pt idx="6061">
                  <c:v>0.57141440939322008</c:v>
                </c:pt>
                <c:pt idx="6062">
                  <c:v>0.57162200051826995</c:v>
                </c:pt>
                <c:pt idx="6063">
                  <c:v>0.57176671809108992</c:v>
                </c:pt>
                <c:pt idx="6064">
                  <c:v>0.5718686166067799</c:v>
                </c:pt>
                <c:pt idx="6065">
                  <c:v>0.57189625928923005</c:v>
                </c:pt>
                <c:pt idx="6066">
                  <c:v>0.57200466196549993</c:v>
                </c:pt>
                <c:pt idx="6067">
                  <c:v>0.5720908420931301</c:v>
                </c:pt>
                <c:pt idx="6068">
                  <c:v>0.57228379885688008</c:v>
                </c:pt>
                <c:pt idx="6069">
                  <c:v>0.57240737790783003</c:v>
                </c:pt>
                <c:pt idx="6070">
                  <c:v>0.57261876312655002</c:v>
                </c:pt>
                <c:pt idx="6071">
                  <c:v>0.57280409078396</c:v>
                </c:pt>
                <c:pt idx="6072">
                  <c:v>0.57292229062009992</c:v>
                </c:pt>
                <c:pt idx="6073">
                  <c:v>0.57304153356399001</c:v>
                </c:pt>
                <c:pt idx="6074">
                  <c:v>0.57312283557118993</c:v>
                </c:pt>
                <c:pt idx="6075">
                  <c:v>0.5732838135454501</c:v>
                </c:pt>
                <c:pt idx="6076">
                  <c:v>0.57338245998084991</c:v>
                </c:pt>
                <c:pt idx="6077">
                  <c:v>0.57357324869108006</c:v>
                </c:pt>
                <c:pt idx="6078">
                  <c:v>0.57374018881252997</c:v>
                </c:pt>
                <c:pt idx="6079">
                  <c:v>0.57388978450577999</c:v>
                </c:pt>
                <c:pt idx="6080">
                  <c:v>0.57399114100809001</c:v>
                </c:pt>
                <c:pt idx="6081">
                  <c:v>0.57405889268074994</c:v>
                </c:pt>
                <c:pt idx="6082">
                  <c:v>0.57412556032665996</c:v>
                </c:pt>
                <c:pt idx="6083">
                  <c:v>0.57421607656133999</c:v>
                </c:pt>
                <c:pt idx="6084">
                  <c:v>0.57440957533847992</c:v>
                </c:pt>
                <c:pt idx="6085">
                  <c:v>0.57453694848309</c:v>
                </c:pt>
                <c:pt idx="6086">
                  <c:v>0.57474399759475991</c:v>
                </c:pt>
                <c:pt idx="6087">
                  <c:v>0.57494887865291</c:v>
                </c:pt>
                <c:pt idx="6088">
                  <c:v>0.57506053340946006</c:v>
                </c:pt>
                <c:pt idx="6089">
                  <c:v>0.57517164615262995</c:v>
                </c:pt>
                <c:pt idx="6090">
                  <c:v>0.5752551162133599</c:v>
                </c:pt>
                <c:pt idx="6091">
                  <c:v>0.57534183835437003</c:v>
                </c:pt>
                <c:pt idx="6092">
                  <c:v>0.57550173230187007</c:v>
                </c:pt>
                <c:pt idx="6093">
                  <c:v>0.57566000020922004</c:v>
                </c:pt>
                <c:pt idx="6094">
                  <c:v>0.57572720986850001</c:v>
                </c:pt>
                <c:pt idx="6095">
                  <c:v>0.57598358219787005</c:v>
                </c:pt>
                <c:pt idx="6096">
                  <c:v>0.57610011507485992</c:v>
                </c:pt>
                <c:pt idx="6097">
                  <c:v>0.57612125359672994</c:v>
                </c:pt>
                <c:pt idx="6098">
                  <c:v>0.57619713547012008</c:v>
                </c:pt>
                <c:pt idx="6099">
                  <c:v>0.5763678696852399</c:v>
                </c:pt>
                <c:pt idx="6100">
                  <c:v>0.57653914591373989</c:v>
                </c:pt>
                <c:pt idx="6101">
                  <c:v>0.57668332147317991</c:v>
                </c:pt>
                <c:pt idx="6102">
                  <c:v>0.57688766051794005</c:v>
                </c:pt>
                <c:pt idx="6103">
                  <c:v>0.57709633566975005</c:v>
                </c:pt>
                <c:pt idx="6104">
                  <c:v>0.57720528035940011</c:v>
                </c:pt>
                <c:pt idx="6105">
                  <c:v>0.57728549833984011</c:v>
                </c:pt>
                <c:pt idx="6106">
                  <c:v>0.57741449752460006</c:v>
                </c:pt>
                <c:pt idx="6107">
                  <c:v>0.57752127416072008</c:v>
                </c:pt>
                <c:pt idx="6108">
                  <c:v>0.57764322717151995</c:v>
                </c:pt>
                <c:pt idx="6109">
                  <c:v>0.57785352836348003</c:v>
                </c:pt>
                <c:pt idx="6110">
                  <c:v>0.57793320433054007</c:v>
                </c:pt>
                <c:pt idx="6111">
                  <c:v>0.57813916941544008</c:v>
                </c:pt>
                <c:pt idx="6112">
                  <c:v>0.5781722322317</c:v>
                </c:pt>
                <c:pt idx="6113">
                  <c:v>0.57828822309530992</c:v>
                </c:pt>
                <c:pt idx="6114">
                  <c:v>0.57840800805257997</c:v>
                </c:pt>
                <c:pt idx="6115">
                  <c:v>0.57844703301604006</c:v>
                </c:pt>
                <c:pt idx="6116">
                  <c:v>0.57862535541849991</c:v>
                </c:pt>
                <c:pt idx="6117">
                  <c:v>0.57877332507160006</c:v>
                </c:pt>
                <c:pt idx="6118">
                  <c:v>0.57895381552758995</c:v>
                </c:pt>
                <c:pt idx="6119">
                  <c:v>0.57921669201753989</c:v>
                </c:pt>
                <c:pt idx="6120">
                  <c:v>0.57934731724243993</c:v>
                </c:pt>
                <c:pt idx="6121">
                  <c:v>0.57941832099539003</c:v>
                </c:pt>
                <c:pt idx="6122">
                  <c:v>0.57954081601957008</c:v>
                </c:pt>
                <c:pt idx="6123">
                  <c:v>0.5796503027226001</c:v>
                </c:pt>
                <c:pt idx="6124">
                  <c:v>0.57979285224189003</c:v>
                </c:pt>
                <c:pt idx="6125">
                  <c:v>0.57995545625630007</c:v>
                </c:pt>
                <c:pt idx="6126">
                  <c:v>0.58009583772205997</c:v>
                </c:pt>
                <c:pt idx="6127">
                  <c:v>0.58017442966235011</c:v>
                </c:pt>
                <c:pt idx="6128">
                  <c:v>0.58027958025833004</c:v>
                </c:pt>
                <c:pt idx="6129">
                  <c:v>0.58038202078740997</c:v>
                </c:pt>
                <c:pt idx="6130">
                  <c:v>0.58044489433964008</c:v>
                </c:pt>
                <c:pt idx="6131">
                  <c:v>0.58049421755733999</c:v>
                </c:pt>
                <c:pt idx="6132">
                  <c:v>0.58060262023361009</c:v>
                </c:pt>
                <c:pt idx="6133">
                  <c:v>0.58077281243534995</c:v>
                </c:pt>
                <c:pt idx="6134">
                  <c:v>0.58093758450327004</c:v>
                </c:pt>
                <c:pt idx="6135">
                  <c:v>0.58110723469162995</c:v>
                </c:pt>
                <c:pt idx="6136">
                  <c:v>0.58134138447237005</c:v>
                </c:pt>
                <c:pt idx="6137">
                  <c:v>0.5814237705063301</c:v>
                </c:pt>
                <c:pt idx="6138">
                  <c:v>0.5815224169417299</c:v>
                </c:pt>
                <c:pt idx="6139">
                  <c:v>0.58167147062159996</c:v>
                </c:pt>
                <c:pt idx="6140">
                  <c:v>0.58185575517124999</c:v>
                </c:pt>
                <c:pt idx="6141">
                  <c:v>0.58208448481818009</c:v>
                </c:pt>
                <c:pt idx="6142">
                  <c:v>0.58216524481200005</c:v>
                </c:pt>
                <c:pt idx="6143">
                  <c:v>0.5823706678835201</c:v>
                </c:pt>
                <c:pt idx="6144">
                  <c:v>0.58241890707446009</c:v>
                </c:pt>
                <c:pt idx="6145">
                  <c:v>0.58253598196482992</c:v>
                </c:pt>
                <c:pt idx="6146">
                  <c:v>0.58261836799878997</c:v>
                </c:pt>
                <c:pt idx="6147">
                  <c:v>0.58269533389894002</c:v>
                </c:pt>
                <c:pt idx="6148">
                  <c:v>0.58278801818715009</c:v>
                </c:pt>
                <c:pt idx="6149">
                  <c:v>0.58302487803478997</c:v>
                </c:pt>
                <c:pt idx="6150">
                  <c:v>0.58319507023653006</c:v>
                </c:pt>
                <c:pt idx="6151">
                  <c:v>0.58335117009035997</c:v>
                </c:pt>
                <c:pt idx="6152">
                  <c:v>0.58346561129291996</c:v>
                </c:pt>
                <c:pt idx="6153">
                  <c:v>0.58354250081397008</c:v>
                </c:pt>
                <c:pt idx="6154">
                  <c:v>0.58361675664720991</c:v>
                </c:pt>
                <c:pt idx="6155">
                  <c:v>0.58368125623959011</c:v>
                </c:pt>
                <c:pt idx="6156">
                  <c:v>0.58382976790607999</c:v>
                </c:pt>
                <c:pt idx="6157">
                  <c:v>0.58400050212120003</c:v>
                </c:pt>
                <c:pt idx="6158">
                  <c:v>0.58420646720610003</c:v>
                </c:pt>
                <c:pt idx="6159">
                  <c:v>0.58430565565489001</c:v>
                </c:pt>
                <c:pt idx="6160">
                  <c:v>0.58445308329460999</c:v>
                </c:pt>
                <c:pt idx="6161">
                  <c:v>0.58454143147576998</c:v>
                </c:pt>
                <c:pt idx="6162">
                  <c:v>0.58463411576398006</c:v>
                </c:pt>
                <c:pt idx="6163">
                  <c:v>0.58470457750354998</c:v>
                </c:pt>
                <c:pt idx="6164">
                  <c:v>0.58485363118342004</c:v>
                </c:pt>
                <c:pt idx="6165">
                  <c:v>0.58508181881695998</c:v>
                </c:pt>
                <c:pt idx="6166">
                  <c:v>0.58538046819007006</c:v>
                </c:pt>
                <c:pt idx="6167">
                  <c:v>0.5855615006594399</c:v>
                </c:pt>
                <c:pt idx="6168">
                  <c:v>0.58565418494764998</c:v>
                </c:pt>
                <c:pt idx="6169">
                  <c:v>0.58573765500836994</c:v>
                </c:pt>
                <c:pt idx="6170">
                  <c:v>0.58586665419313011</c:v>
                </c:pt>
                <c:pt idx="6171">
                  <c:v>0.58608833766609991</c:v>
                </c:pt>
                <c:pt idx="6172">
                  <c:v>0.58626015590798009</c:v>
                </c:pt>
                <c:pt idx="6173">
                  <c:v>0.58643847831043994</c:v>
                </c:pt>
                <c:pt idx="6174">
                  <c:v>0.58657614970930005</c:v>
                </c:pt>
                <c:pt idx="6175">
                  <c:v>0.58667606714712006</c:v>
                </c:pt>
                <c:pt idx="6176">
                  <c:v>0.58669701869334001</c:v>
                </c:pt>
                <c:pt idx="6177">
                  <c:v>0.58679566512874004</c:v>
                </c:pt>
                <c:pt idx="6178">
                  <c:v>0.58697073545090994</c:v>
                </c:pt>
                <c:pt idx="6179">
                  <c:v>0.58711978913078</c:v>
                </c:pt>
                <c:pt idx="6180">
                  <c:v>0.5873311743495</c:v>
                </c:pt>
                <c:pt idx="6181">
                  <c:v>0.58748673218993996</c:v>
                </c:pt>
                <c:pt idx="6182">
                  <c:v>0.5876428320437701</c:v>
                </c:pt>
                <c:pt idx="6183">
                  <c:v>0.58781898639269992</c:v>
                </c:pt>
                <c:pt idx="6184">
                  <c:v>0.58791112866753004</c:v>
                </c:pt>
                <c:pt idx="6185">
                  <c:v>0.58807481670869</c:v>
                </c:pt>
                <c:pt idx="6186">
                  <c:v>0.58826723145906001</c:v>
                </c:pt>
                <c:pt idx="6187">
                  <c:v>0.5884959611059899</c:v>
                </c:pt>
                <c:pt idx="6188">
                  <c:v>0.58853281801591995</c:v>
                </c:pt>
                <c:pt idx="6189">
                  <c:v>0.58868187169578001</c:v>
                </c:pt>
                <c:pt idx="6190">
                  <c:v>0.5887848542382399</c:v>
                </c:pt>
                <c:pt idx="6191">
                  <c:v>0.58885531597781005</c:v>
                </c:pt>
                <c:pt idx="6192">
                  <c:v>0.58902388213941004</c:v>
                </c:pt>
                <c:pt idx="6193">
                  <c:v>0.58930085097726992</c:v>
                </c:pt>
                <c:pt idx="6194">
                  <c:v>0.58959191216304996</c:v>
                </c:pt>
                <c:pt idx="6195">
                  <c:v>0.58981142758248994</c:v>
                </c:pt>
                <c:pt idx="6196">
                  <c:v>0.58991278408479997</c:v>
                </c:pt>
                <c:pt idx="6197">
                  <c:v>0.59002172877444004</c:v>
                </c:pt>
                <c:pt idx="6198">
                  <c:v>0.5901518119859599</c:v>
                </c:pt>
                <c:pt idx="6199">
                  <c:v>0.5903924659272799</c:v>
                </c:pt>
                <c:pt idx="6200">
                  <c:v>0.59050683075073995</c:v>
                </c:pt>
                <c:pt idx="6201">
                  <c:v>0.59068150322618007</c:v>
                </c:pt>
                <c:pt idx="6202">
                  <c:v>0.5908071061639999</c:v>
                </c:pt>
                <c:pt idx="6203">
                  <c:v>0.59097133621854003</c:v>
                </c:pt>
                <c:pt idx="6204">
                  <c:v>0.59112201593854996</c:v>
                </c:pt>
                <c:pt idx="6205">
                  <c:v>0.59135887578620006</c:v>
                </c:pt>
                <c:pt idx="6206">
                  <c:v>0.59157622315211</c:v>
                </c:pt>
                <c:pt idx="6207">
                  <c:v>0.5917512934742799</c:v>
                </c:pt>
                <c:pt idx="6208">
                  <c:v>0.59196972486695998</c:v>
                </c:pt>
                <c:pt idx="6209">
                  <c:v>0.59214045908208002</c:v>
                </c:pt>
                <c:pt idx="6210">
                  <c:v>0.59226837424008005</c:v>
                </c:pt>
                <c:pt idx="6211">
                  <c:v>0.59245699489677994</c:v>
                </c:pt>
                <c:pt idx="6212">
                  <c:v>0.59252366254268996</c:v>
                </c:pt>
                <c:pt idx="6213">
                  <c:v>0.59265049367392009</c:v>
                </c:pt>
                <c:pt idx="6214">
                  <c:v>0.59283965634399993</c:v>
                </c:pt>
                <c:pt idx="6215">
                  <c:v>0.59296269338156993</c:v>
                </c:pt>
                <c:pt idx="6216">
                  <c:v>0.59311445712833999</c:v>
                </c:pt>
                <c:pt idx="6217">
                  <c:v>0.59326351080821005</c:v>
                </c:pt>
                <c:pt idx="6218">
                  <c:v>0.59342774086274996</c:v>
                </c:pt>
                <c:pt idx="6219">
                  <c:v>0.59360877333212003</c:v>
                </c:pt>
                <c:pt idx="6220">
                  <c:v>0.59394644766868998</c:v>
                </c:pt>
                <c:pt idx="6221">
                  <c:v>0.59408574510768997</c:v>
                </c:pt>
                <c:pt idx="6222">
                  <c:v>0.59420065194453997</c:v>
                </c:pt>
                <c:pt idx="6223">
                  <c:v>0.59428791609893006</c:v>
                </c:pt>
                <c:pt idx="6224">
                  <c:v>0.59436054589203002</c:v>
                </c:pt>
                <c:pt idx="6225">
                  <c:v>0.59454537245506001</c:v>
                </c:pt>
                <c:pt idx="6226">
                  <c:v>0.59465865325175993</c:v>
                </c:pt>
                <c:pt idx="6227">
                  <c:v>0.59476705592803003</c:v>
                </c:pt>
                <c:pt idx="6228">
                  <c:v>0.59492857591566994</c:v>
                </c:pt>
                <c:pt idx="6229">
                  <c:v>0.59501096194962999</c:v>
                </c:pt>
                <c:pt idx="6230">
                  <c:v>0.59507762959553001</c:v>
                </c:pt>
                <c:pt idx="6231">
                  <c:v>0.59522126314159007</c:v>
                </c:pt>
                <c:pt idx="6232">
                  <c:v>0.59536706474116996</c:v>
                </c:pt>
                <c:pt idx="6233">
                  <c:v>0.59547384137728998</c:v>
                </c:pt>
                <c:pt idx="6234">
                  <c:v>0.59556489962534997</c:v>
                </c:pt>
                <c:pt idx="6235">
                  <c:v>0.59578712511169996</c:v>
                </c:pt>
                <c:pt idx="6236">
                  <c:v>0.59592588053731999</c:v>
                </c:pt>
                <c:pt idx="6237">
                  <c:v>0.59614051783632993</c:v>
                </c:pt>
                <c:pt idx="6238">
                  <c:v>0.59624458440554995</c:v>
                </c:pt>
                <c:pt idx="6239">
                  <c:v>0.5963898439917501</c:v>
                </c:pt>
                <c:pt idx="6240">
                  <c:v>0.59641531862066999</c:v>
                </c:pt>
                <c:pt idx="6241">
                  <c:v>0.59651125498917001</c:v>
                </c:pt>
                <c:pt idx="6242">
                  <c:v>0.59668307323104997</c:v>
                </c:pt>
                <c:pt idx="6243">
                  <c:v>0.59683321093767994</c:v>
                </c:pt>
                <c:pt idx="6244">
                  <c:v>0.59698831063005997</c:v>
                </c:pt>
                <c:pt idx="6245">
                  <c:v>0.59708199507970994</c:v>
                </c:pt>
                <c:pt idx="6246">
                  <c:v>0.59716275507352989</c:v>
                </c:pt>
                <c:pt idx="6247">
                  <c:v>0.59722129251870992</c:v>
                </c:pt>
                <c:pt idx="6248">
                  <c:v>0.59737251425211002</c:v>
                </c:pt>
                <c:pt idx="6249">
                  <c:v>0.59746303048679006</c:v>
                </c:pt>
                <c:pt idx="6250">
                  <c:v>0.59754053840032006</c:v>
                </c:pt>
                <c:pt idx="6251">
                  <c:v>0.59772861704364</c:v>
                </c:pt>
                <c:pt idx="6252">
                  <c:v>0.59791344360667997</c:v>
                </c:pt>
                <c:pt idx="6253">
                  <c:v>0.59813079097258992</c:v>
                </c:pt>
                <c:pt idx="6254">
                  <c:v>0.59829989914757009</c:v>
                </c:pt>
                <c:pt idx="6255">
                  <c:v>0.59840830182383997</c:v>
                </c:pt>
                <c:pt idx="6256">
                  <c:v>0.59848960383104011</c:v>
                </c:pt>
                <c:pt idx="6257">
                  <c:v>0.59853730100858993</c:v>
                </c:pt>
                <c:pt idx="6258">
                  <c:v>0.59868310260817004</c:v>
                </c:pt>
                <c:pt idx="6259">
                  <c:v>0.59881643789998007</c:v>
                </c:pt>
                <c:pt idx="6260">
                  <c:v>0.5989709117136599</c:v>
                </c:pt>
                <c:pt idx="6261">
                  <c:v>0.59914435599568994</c:v>
                </c:pt>
                <c:pt idx="6262">
                  <c:v>0.59927714927412001</c:v>
                </c:pt>
                <c:pt idx="6263">
                  <c:v>0.59936061933483997</c:v>
                </c:pt>
                <c:pt idx="6264">
                  <c:v>0.59952322334924002</c:v>
                </c:pt>
                <c:pt idx="6265">
                  <c:v>0.59961157153040001</c:v>
                </c:pt>
                <c:pt idx="6266">
                  <c:v>0.5998403011773199</c:v>
                </c:pt>
                <c:pt idx="6267">
                  <c:v>0.60004572424884994</c:v>
                </c:pt>
                <c:pt idx="6268">
                  <c:v>0.60039640690656992</c:v>
                </c:pt>
                <c:pt idx="6269">
                  <c:v>0.60046875976816994</c:v>
                </c:pt>
                <c:pt idx="6270">
                  <c:v>0.60052703213146996</c:v>
                </c:pt>
                <c:pt idx="6271">
                  <c:v>0.6006213424598299</c:v>
                </c:pt>
                <c:pt idx="6272">
                  <c:v>0.60068530003881992</c:v>
                </c:pt>
                <c:pt idx="6273">
                  <c:v>0.60077256419322</c:v>
                </c:pt>
                <c:pt idx="6274">
                  <c:v>0.60095684874287003</c:v>
                </c:pt>
                <c:pt idx="6275">
                  <c:v>0.60110644443612005</c:v>
                </c:pt>
                <c:pt idx="6276">
                  <c:v>0.60127772066462004</c:v>
                </c:pt>
                <c:pt idx="6277">
                  <c:v>0.60135143448448991</c:v>
                </c:pt>
                <c:pt idx="6278">
                  <c:v>0.60149018991010994</c:v>
                </c:pt>
                <c:pt idx="6279">
                  <c:v>0.60152542077988991</c:v>
                </c:pt>
                <c:pt idx="6280">
                  <c:v>0.60156119366306005</c:v>
                </c:pt>
                <c:pt idx="6281">
                  <c:v>0.60168097862034009</c:v>
                </c:pt>
                <c:pt idx="6282">
                  <c:v>0.60180780975157</c:v>
                </c:pt>
                <c:pt idx="6283">
                  <c:v>0.60211187925850007</c:v>
                </c:pt>
                <c:pt idx="6284">
                  <c:v>0.60235849534700003</c:v>
                </c:pt>
                <c:pt idx="6285">
                  <c:v>0.60253464969594006</c:v>
                </c:pt>
                <c:pt idx="6286">
                  <c:v>0.60263546418486991</c:v>
                </c:pt>
                <c:pt idx="6287">
                  <c:v>0.60274495088789992</c:v>
                </c:pt>
                <c:pt idx="6288">
                  <c:v>0.60279861021264991</c:v>
                </c:pt>
                <c:pt idx="6289">
                  <c:v>0.60293844966503007</c:v>
                </c:pt>
                <c:pt idx="6290">
                  <c:v>0.60307015891670002</c:v>
                </c:pt>
                <c:pt idx="6291">
                  <c:v>0.60323601501139001</c:v>
                </c:pt>
                <c:pt idx="6292">
                  <c:v>0.60333466144679004</c:v>
                </c:pt>
                <c:pt idx="6293">
                  <c:v>0.60344469016320001</c:v>
                </c:pt>
                <c:pt idx="6294">
                  <c:v>0.60360350008392993</c:v>
                </c:pt>
                <c:pt idx="6295">
                  <c:v>0.60371678088063008</c:v>
                </c:pt>
                <c:pt idx="6296">
                  <c:v>0.60383710785129008</c:v>
                </c:pt>
                <c:pt idx="6297">
                  <c:v>0.60399754381216009</c:v>
                </c:pt>
                <c:pt idx="6298">
                  <c:v>0.60416882004066008</c:v>
                </c:pt>
                <c:pt idx="6299">
                  <c:v>0.60448535585536001</c:v>
                </c:pt>
                <c:pt idx="6300">
                  <c:v>0.60468156469940992</c:v>
                </c:pt>
                <c:pt idx="6301">
                  <c:v>0.60473630805092005</c:v>
                </c:pt>
                <c:pt idx="6302">
                  <c:v>0.60483820656661003</c:v>
                </c:pt>
                <c:pt idx="6303">
                  <c:v>0.60490108011884991</c:v>
                </c:pt>
                <c:pt idx="6304">
                  <c:v>0.60498184011267009</c:v>
                </c:pt>
                <c:pt idx="6305">
                  <c:v>0.60509457889598006</c:v>
                </c:pt>
                <c:pt idx="6306">
                  <c:v>0.60526693915124996</c:v>
                </c:pt>
                <c:pt idx="6307">
                  <c:v>0.60541219873744989</c:v>
                </c:pt>
                <c:pt idx="6308">
                  <c:v>0.60553686181514998</c:v>
                </c:pt>
                <c:pt idx="6309">
                  <c:v>0.60562249992939998</c:v>
                </c:pt>
                <c:pt idx="6310">
                  <c:v>0.60573903280639008</c:v>
                </c:pt>
                <c:pt idx="6311">
                  <c:v>0.6058349691748901</c:v>
                </c:pt>
                <c:pt idx="6312">
                  <c:v>0.60597480862727005</c:v>
                </c:pt>
                <c:pt idx="6313">
                  <c:v>0.60608863143734992</c:v>
                </c:pt>
                <c:pt idx="6314">
                  <c:v>0.60630597880327008</c:v>
                </c:pt>
                <c:pt idx="6315">
                  <c:v>0.60654717475796005</c:v>
                </c:pt>
                <c:pt idx="6316">
                  <c:v>0.60679379084647</c:v>
                </c:pt>
                <c:pt idx="6317">
                  <c:v>0.60686425258603993</c:v>
                </c:pt>
                <c:pt idx="6318">
                  <c:v>0.60694121848618998</c:v>
                </c:pt>
                <c:pt idx="6319">
                  <c:v>0.60705287324275004</c:v>
                </c:pt>
                <c:pt idx="6320">
                  <c:v>0.60715693981196006</c:v>
                </c:pt>
                <c:pt idx="6321">
                  <c:v>0.60733743026794995</c:v>
                </c:pt>
                <c:pt idx="6322">
                  <c:v>0.60750057629572995</c:v>
                </c:pt>
                <c:pt idx="6323">
                  <c:v>0.6076805247383299</c:v>
                </c:pt>
                <c:pt idx="6324">
                  <c:v>0.60774665037084996</c:v>
                </c:pt>
                <c:pt idx="6325">
                  <c:v>0.60785559506050002</c:v>
                </c:pt>
                <c:pt idx="6326">
                  <c:v>0.60792551478668999</c:v>
                </c:pt>
                <c:pt idx="6327">
                  <c:v>0.60805885007850002</c:v>
                </c:pt>
                <c:pt idx="6328">
                  <c:v>0.60827673945779992</c:v>
                </c:pt>
                <c:pt idx="6329">
                  <c:v>0.60841278481650996</c:v>
                </c:pt>
                <c:pt idx="6330">
                  <c:v>0.60858297701825004</c:v>
                </c:pt>
                <c:pt idx="6331">
                  <c:v>0.60882037887928009</c:v>
                </c:pt>
                <c:pt idx="6332">
                  <c:v>0.60897756275985993</c:v>
                </c:pt>
                <c:pt idx="6333">
                  <c:v>0.6090155036965601</c:v>
                </c:pt>
                <c:pt idx="6334">
                  <c:v>0.60911089805166996</c:v>
                </c:pt>
                <c:pt idx="6335">
                  <c:v>0.60930114474851993</c:v>
                </c:pt>
                <c:pt idx="6336">
                  <c:v>0.60937919467542989</c:v>
                </c:pt>
                <c:pt idx="6337">
                  <c:v>0.60955805909126992</c:v>
                </c:pt>
                <c:pt idx="6338">
                  <c:v>0.60971686901201005</c:v>
                </c:pt>
                <c:pt idx="6339">
                  <c:v>0.60985454041085996</c:v>
                </c:pt>
                <c:pt idx="6340">
                  <c:v>0.60994451463217003</c:v>
                </c:pt>
                <c:pt idx="6341">
                  <c:v>0.61007242979016008</c:v>
                </c:pt>
                <c:pt idx="6342">
                  <c:v>0.61018516857348004</c:v>
                </c:pt>
                <c:pt idx="6343">
                  <c:v>0.61028923514270006</c:v>
                </c:pt>
                <c:pt idx="6344">
                  <c:v>0.61039167567177</c:v>
                </c:pt>
                <c:pt idx="6345">
                  <c:v>0.61058625847567005</c:v>
                </c:pt>
                <c:pt idx="6346">
                  <c:v>0.61077867322604007</c:v>
                </c:pt>
                <c:pt idx="6347">
                  <c:v>0.6109732560299399</c:v>
                </c:pt>
                <c:pt idx="6348">
                  <c:v>0.61111959964289997</c:v>
                </c:pt>
                <c:pt idx="6349">
                  <c:v>0.61125081299316997</c:v>
                </c:pt>
                <c:pt idx="6350">
                  <c:v>0.61138139210608</c:v>
                </c:pt>
                <c:pt idx="6351">
                  <c:v>0.61143776149773998</c:v>
                </c:pt>
                <c:pt idx="6352">
                  <c:v>0.61162421410092005</c:v>
                </c:pt>
                <c:pt idx="6353">
                  <c:v>0.61170985221517005</c:v>
                </c:pt>
                <c:pt idx="6354">
                  <c:v>0.61192936763461003</c:v>
                </c:pt>
                <c:pt idx="6355">
                  <c:v>0.61208926158211008</c:v>
                </c:pt>
                <c:pt idx="6356">
                  <c:v>0.61223668922183005</c:v>
                </c:pt>
                <c:pt idx="6357">
                  <c:v>0.6123564741791101</c:v>
                </c:pt>
                <c:pt idx="6358">
                  <c:v>0.61243669215954011</c:v>
                </c:pt>
                <c:pt idx="6359">
                  <c:v>0.6125434687956699</c:v>
                </c:pt>
                <c:pt idx="6360">
                  <c:v>0.61267680408746994</c:v>
                </c:pt>
                <c:pt idx="6361">
                  <c:v>0.61289252541325001</c:v>
                </c:pt>
                <c:pt idx="6362">
                  <c:v>0.61307301586922991</c:v>
                </c:pt>
                <c:pt idx="6363">
                  <c:v>0.61316786821096003</c:v>
                </c:pt>
                <c:pt idx="6364">
                  <c:v>0.61335161074724009</c:v>
                </c:pt>
                <c:pt idx="6365">
                  <c:v>0.61343995892839009</c:v>
                </c:pt>
                <c:pt idx="6366">
                  <c:v>0.6135602858990501</c:v>
                </c:pt>
                <c:pt idx="6367">
                  <c:v>0.61367844481618006</c:v>
                </c:pt>
                <c:pt idx="6368">
                  <c:v>0.61382316238900003</c:v>
                </c:pt>
                <c:pt idx="6369">
                  <c:v>0.61395703969419002</c:v>
                </c:pt>
                <c:pt idx="6370">
                  <c:v>0.61413482008326992</c:v>
                </c:pt>
                <c:pt idx="6371">
                  <c:v>0.61428712584341993</c:v>
                </c:pt>
                <c:pt idx="6372">
                  <c:v>0.6143998646267399</c:v>
                </c:pt>
                <c:pt idx="6373">
                  <c:v>0.61449254891494998</c:v>
                </c:pt>
                <c:pt idx="6374">
                  <c:v>0.61462425816660993</c:v>
                </c:pt>
                <c:pt idx="6375">
                  <c:v>0.61470285010690007</c:v>
                </c:pt>
                <c:pt idx="6376">
                  <c:v>0.61481536718203</c:v>
                </c:pt>
                <c:pt idx="6377">
                  <c:v>0.61501667585469999</c:v>
                </c:pt>
                <c:pt idx="6378">
                  <c:v>0.61529743878623</c:v>
                </c:pt>
                <c:pt idx="6379">
                  <c:v>0.61540638347588006</c:v>
                </c:pt>
                <c:pt idx="6380">
                  <c:v>0.61548334937603011</c:v>
                </c:pt>
                <c:pt idx="6381">
                  <c:v>0.61559963338769008</c:v>
                </c:pt>
                <c:pt idx="6382">
                  <c:v>0.61571424707647004</c:v>
                </c:pt>
                <c:pt idx="6383">
                  <c:v>0.61583023794007996</c:v>
                </c:pt>
                <c:pt idx="6384">
                  <c:v>0.61599229994110005</c:v>
                </c:pt>
                <c:pt idx="6385">
                  <c:v>0.61619555495910006</c:v>
                </c:pt>
                <c:pt idx="6386">
                  <c:v>0.61633864649176995</c:v>
                </c:pt>
                <c:pt idx="6387">
                  <c:v>0.61644704916804005</c:v>
                </c:pt>
                <c:pt idx="6388">
                  <c:v>0.61662699761063999</c:v>
                </c:pt>
                <c:pt idx="6389">
                  <c:v>0.61670938364461003</c:v>
                </c:pt>
                <c:pt idx="6390">
                  <c:v>0.61678960162504004</c:v>
                </c:pt>
                <c:pt idx="6391">
                  <c:v>0.61690450846189004</c:v>
                </c:pt>
                <c:pt idx="6392">
                  <c:v>0.61705356214174989</c:v>
                </c:pt>
                <c:pt idx="6393">
                  <c:v>0.61727361957457005</c:v>
                </c:pt>
                <c:pt idx="6394">
                  <c:v>0.61736413580926008</c:v>
                </c:pt>
                <c:pt idx="6395">
                  <c:v>0.61748663083343991</c:v>
                </c:pt>
                <c:pt idx="6396">
                  <c:v>0.61758852934913011</c:v>
                </c:pt>
                <c:pt idx="6397">
                  <c:v>0.61767145739646989</c:v>
                </c:pt>
                <c:pt idx="6398">
                  <c:v>0.6177408351092899</c:v>
                </c:pt>
                <c:pt idx="6399">
                  <c:v>0.61786495617361004</c:v>
                </c:pt>
                <c:pt idx="6400">
                  <c:v>0.6180167199203801</c:v>
                </c:pt>
                <c:pt idx="6401">
                  <c:v>0.61815059722557009</c:v>
                </c:pt>
                <c:pt idx="6402">
                  <c:v>0.61832206566718995</c:v>
                </c:pt>
                <c:pt idx="6403">
                  <c:v>0.61843515425077999</c:v>
                </c:pt>
                <c:pt idx="6404">
                  <c:v>0.61854409894042006</c:v>
                </c:pt>
                <c:pt idx="6405">
                  <c:v>0.61863461517511009</c:v>
                </c:pt>
                <c:pt idx="6406">
                  <c:v>0.61874247583799002</c:v>
                </c:pt>
                <c:pt idx="6407">
                  <c:v>0.61890941595943993</c:v>
                </c:pt>
                <c:pt idx="6408">
                  <c:v>0.61898746588636011</c:v>
                </c:pt>
                <c:pt idx="6409">
                  <c:v>0.61917771258320009</c:v>
                </c:pt>
                <c:pt idx="6410">
                  <c:v>0.61929114870409996</c:v>
                </c:pt>
                <c:pt idx="6411">
                  <c:v>0.61935603498565994</c:v>
                </c:pt>
                <c:pt idx="6412">
                  <c:v>0.61954790772266</c:v>
                </c:pt>
                <c:pt idx="6413">
                  <c:v>0.61967257080036009</c:v>
                </c:pt>
                <c:pt idx="6414">
                  <c:v>0.61985197722958008</c:v>
                </c:pt>
                <c:pt idx="6415">
                  <c:v>0.61990021642052007</c:v>
                </c:pt>
                <c:pt idx="6416">
                  <c:v>0.61997772433405007</c:v>
                </c:pt>
                <c:pt idx="6417">
                  <c:v>0.6201294880808299</c:v>
                </c:pt>
                <c:pt idx="6418">
                  <c:v>0.62031594068400997</c:v>
                </c:pt>
                <c:pt idx="6419">
                  <c:v>0.62043084752084998</c:v>
                </c:pt>
                <c:pt idx="6420">
                  <c:v>0.62052136375553002</c:v>
                </c:pt>
                <c:pt idx="6421">
                  <c:v>0.62068071568965011</c:v>
                </c:pt>
                <c:pt idx="6422">
                  <c:v>0.62073816910807</c:v>
                </c:pt>
                <c:pt idx="6423">
                  <c:v>0.62093708801901992</c:v>
                </c:pt>
                <c:pt idx="6424">
                  <c:v>0.62106500317700997</c:v>
                </c:pt>
                <c:pt idx="6425">
                  <c:v>0.62114793122435996</c:v>
                </c:pt>
                <c:pt idx="6426">
                  <c:v>0.62131703939932992</c:v>
                </c:pt>
                <c:pt idx="6427">
                  <c:v>0.6214768086215301</c:v>
                </c:pt>
                <c:pt idx="6428">
                  <c:v>0.62159617629072006</c:v>
                </c:pt>
                <c:pt idx="6429">
                  <c:v>0.62182653197779003</c:v>
                </c:pt>
                <c:pt idx="6430">
                  <c:v>0.62189319962369005</c:v>
                </c:pt>
                <c:pt idx="6431">
                  <c:v>0.62197450163088996</c:v>
                </c:pt>
                <c:pt idx="6432">
                  <c:v>0.62209428658817001</c:v>
                </c:pt>
                <c:pt idx="6433">
                  <c:v>0.62217287852845993</c:v>
                </c:pt>
                <c:pt idx="6434">
                  <c:v>0.62228128120473003</c:v>
                </c:pt>
                <c:pt idx="6435">
                  <c:v>0.62242599877754001</c:v>
                </c:pt>
                <c:pt idx="6436">
                  <c:v>0.6225078427981201</c:v>
                </c:pt>
                <c:pt idx="6437">
                  <c:v>0.62269592144145003</c:v>
                </c:pt>
                <c:pt idx="6438">
                  <c:v>0.62283738693398005</c:v>
                </c:pt>
                <c:pt idx="6439">
                  <c:v>0.62294470558348003</c:v>
                </c:pt>
                <c:pt idx="6440">
                  <c:v>0.62310839362463999</c:v>
                </c:pt>
                <c:pt idx="6441">
                  <c:v>0.62323468274248994</c:v>
                </c:pt>
                <c:pt idx="6442">
                  <c:v>0.62330948058911995</c:v>
                </c:pt>
                <c:pt idx="6443">
                  <c:v>0.6234704585633799</c:v>
                </c:pt>
                <c:pt idx="6444">
                  <c:v>0.62360758794885007</c:v>
                </c:pt>
                <c:pt idx="6445">
                  <c:v>0.62388401477333</c:v>
                </c:pt>
                <c:pt idx="6446">
                  <c:v>0.62393875812484989</c:v>
                </c:pt>
                <c:pt idx="6447">
                  <c:v>0.62404119865392005</c:v>
                </c:pt>
                <c:pt idx="6448">
                  <c:v>0.62409973609910008</c:v>
                </c:pt>
                <c:pt idx="6449">
                  <c:v>0.62422548320357008</c:v>
                </c:pt>
                <c:pt idx="6450">
                  <c:v>0.62433659594674995</c:v>
                </c:pt>
                <c:pt idx="6451">
                  <c:v>0.6244417465427301</c:v>
                </c:pt>
                <c:pt idx="6452">
                  <c:v>0.62453063673727005</c:v>
                </c:pt>
                <c:pt idx="6453">
                  <c:v>0.62464662760086997</c:v>
                </c:pt>
                <c:pt idx="6454">
                  <c:v>0.62480923161527002</c:v>
                </c:pt>
                <c:pt idx="6455">
                  <c:v>0.62494256690708005</c:v>
                </c:pt>
                <c:pt idx="6456">
                  <c:v>0.62507807025240991</c:v>
                </c:pt>
                <c:pt idx="6457">
                  <c:v>0.62515449413918001</c:v>
                </c:pt>
                <c:pt idx="6458">
                  <c:v>0.62526018674853989</c:v>
                </c:pt>
                <c:pt idx="6459">
                  <c:v>0.62533661063530999</c:v>
                </c:pt>
                <c:pt idx="6460">
                  <c:v>0.62545747961934994</c:v>
                </c:pt>
                <c:pt idx="6461">
                  <c:v>0.62565314645000991</c:v>
                </c:pt>
                <c:pt idx="6462">
                  <c:v>0.62580545221016992</c:v>
                </c:pt>
                <c:pt idx="6463">
                  <c:v>0.62603363984371008</c:v>
                </c:pt>
                <c:pt idx="6464">
                  <c:v>0.62611765191780999</c:v>
                </c:pt>
                <c:pt idx="6465">
                  <c:v>0.62619190775106004</c:v>
                </c:pt>
                <c:pt idx="6466">
                  <c:v>0.6262417729821399</c:v>
                </c:pt>
                <c:pt idx="6467">
                  <c:v>0.62637510827394993</c:v>
                </c:pt>
                <c:pt idx="6468">
                  <c:v>0.62643906585294995</c:v>
                </c:pt>
                <c:pt idx="6469">
                  <c:v>0.62661525223131997</c:v>
                </c:pt>
                <c:pt idx="6470">
                  <c:v>0.62677565616274999</c:v>
                </c:pt>
                <c:pt idx="6471">
                  <c:v>0.62684232380866001</c:v>
                </c:pt>
                <c:pt idx="6472">
                  <c:v>0.62696536084622001</c:v>
                </c:pt>
                <c:pt idx="6473">
                  <c:v>0.62712146070004993</c:v>
                </c:pt>
                <c:pt idx="6474">
                  <c:v>0.62725588001862009</c:v>
                </c:pt>
                <c:pt idx="6475">
                  <c:v>0.62736807678855011</c:v>
                </c:pt>
                <c:pt idx="6476">
                  <c:v>0.62744450067531998</c:v>
                </c:pt>
                <c:pt idx="6477">
                  <c:v>0.62754423113748992</c:v>
                </c:pt>
                <c:pt idx="6478">
                  <c:v>0.6276461296531799</c:v>
                </c:pt>
                <c:pt idx="6479">
                  <c:v>0.62784884265779994</c:v>
                </c:pt>
                <c:pt idx="6480">
                  <c:v>0.62798651405666006</c:v>
                </c:pt>
                <c:pt idx="6481">
                  <c:v>0.62813773579004994</c:v>
                </c:pt>
                <c:pt idx="6482">
                  <c:v>0.62823421417192993</c:v>
                </c:pt>
                <c:pt idx="6483">
                  <c:v>0.62834207483481008</c:v>
                </c:pt>
                <c:pt idx="6484">
                  <c:v>0.62841958274834009</c:v>
                </c:pt>
                <c:pt idx="6485">
                  <c:v>0.62851606113022007</c:v>
                </c:pt>
                <c:pt idx="6486">
                  <c:v>0.62864451830160006</c:v>
                </c:pt>
                <c:pt idx="6487">
                  <c:v>0.62884668929282994</c:v>
                </c:pt>
                <c:pt idx="6488">
                  <c:v>0.62897135237054003</c:v>
                </c:pt>
                <c:pt idx="6489">
                  <c:v>0.62911444390320992</c:v>
                </c:pt>
                <c:pt idx="6490">
                  <c:v>0.62923314483373005</c:v>
                </c:pt>
                <c:pt idx="6491">
                  <c:v>0.62932691314870004</c:v>
                </c:pt>
                <c:pt idx="6492">
                  <c:v>0.62948843313633995</c:v>
                </c:pt>
                <c:pt idx="6493">
                  <c:v>0.62956214695620005</c:v>
                </c:pt>
                <c:pt idx="6494">
                  <c:v>0.62959954587951006</c:v>
                </c:pt>
                <c:pt idx="6495">
                  <c:v>0.62972149889030993</c:v>
                </c:pt>
                <c:pt idx="6496">
                  <c:v>0.62992963202873997</c:v>
                </c:pt>
                <c:pt idx="6497">
                  <c:v>0.63015239952846991</c:v>
                </c:pt>
                <c:pt idx="6498">
                  <c:v>0.63034318823870006</c:v>
                </c:pt>
                <c:pt idx="6499">
                  <c:v>0.6304120239381299</c:v>
                </c:pt>
                <c:pt idx="6500">
                  <c:v>0.63052909882849995</c:v>
                </c:pt>
                <c:pt idx="6501">
                  <c:v>0.63066785425411998</c:v>
                </c:pt>
                <c:pt idx="6502">
                  <c:v>0.63089549987427995</c:v>
                </c:pt>
                <c:pt idx="6503">
                  <c:v>0.63098710013572989</c:v>
                </c:pt>
                <c:pt idx="6504">
                  <c:v>0.63112314549443993</c:v>
                </c:pt>
                <c:pt idx="6505">
                  <c:v>0.63127274118768995</c:v>
                </c:pt>
                <c:pt idx="6506">
                  <c:v>0.6313751817167601</c:v>
                </c:pt>
                <c:pt idx="6507">
                  <c:v>0.63151122707547991</c:v>
                </c:pt>
                <c:pt idx="6508">
                  <c:v>0.63156542841361007</c:v>
                </c:pt>
                <c:pt idx="6509">
                  <c:v>0.63168629739765003</c:v>
                </c:pt>
                <c:pt idx="6510">
                  <c:v>0.63176001121750991</c:v>
                </c:pt>
                <c:pt idx="6511">
                  <c:v>0.63184185523809</c:v>
                </c:pt>
                <c:pt idx="6512">
                  <c:v>0.63197790059681003</c:v>
                </c:pt>
                <c:pt idx="6513">
                  <c:v>0.63207058488500989</c:v>
                </c:pt>
                <c:pt idx="6514">
                  <c:v>0.63226462567552999</c:v>
                </c:pt>
                <c:pt idx="6515">
                  <c:v>0.63242777170330999</c:v>
                </c:pt>
                <c:pt idx="6516">
                  <c:v>0.63254213652677005</c:v>
                </c:pt>
                <c:pt idx="6517">
                  <c:v>0.63264349302908007</c:v>
                </c:pt>
                <c:pt idx="6518">
                  <c:v>0.63272587906304989</c:v>
                </c:pt>
                <c:pt idx="6519">
                  <c:v>0.63290582750565005</c:v>
                </c:pt>
                <c:pt idx="6520">
                  <c:v>0.63304512494465004</c:v>
                </c:pt>
                <c:pt idx="6521">
                  <c:v>0.63326138828381007</c:v>
                </c:pt>
                <c:pt idx="6522">
                  <c:v>0.63339133367628997</c:v>
                </c:pt>
                <c:pt idx="6523">
                  <c:v>0.63351288249275006</c:v>
                </c:pt>
                <c:pt idx="6524">
                  <c:v>0.63363212543663994</c:v>
                </c:pt>
                <c:pt idx="6525">
                  <c:v>0.63379743951794998</c:v>
                </c:pt>
                <c:pt idx="6526">
                  <c:v>0.63396979977321011</c:v>
                </c:pt>
                <c:pt idx="6527">
                  <c:v>0.63402942124516004</c:v>
                </c:pt>
                <c:pt idx="6528">
                  <c:v>0.63419148324617991</c:v>
                </c:pt>
                <c:pt idx="6529">
                  <c:v>0.6343280706182699</c:v>
                </c:pt>
                <c:pt idx="6530">
                  <c:v>0.63456709851944004</c:v>
                </c:pt>
                <c:pt idx="6531">
                  <c:v>0.63469121958376995</c:v>
                </c:pt>
                <c:pt idx="6532">
                  <c:v>0.63478390387198003</c:v>
                </c:pt>
                <c:pt idx="6533">
                  <c:v>0.63489447460176995</c:v>
                </c:pt>
                <c:pt idx="6534">
                  <c:v>0.6350261838534299</c:v>
                </c:pt>
                <c:pt idx="6535">
                  <c:v>0.63519583404179003</c:v>
                </c:pt>
                <c:pt idx="6536">
                  <c:v>0.63534163564136992</c:v>
                </c:pt>
                <c:pt idx="6537">
                  <c:v>0.63548689522757007</c:v>
                </c:pt>
                <c:pt idx="6538">
                  <c:v>0.63559949303404006</c:v>
                </c:pt>
                <c:pt idx="6539">
                  <c:v>0.63571020474067996</c:v>
                </c:pt>
                <c:pt idx="6540">
                  <c:v>0.63597687532429004</c:v>
                </c:pt>
                <c:pt idx="6541">
                  <c:v>0.6361416473922199</c:v>
                </c:pt>
                <c:pt idx="6542">
                  <c:v>0.63639929456755007</c:v>
                </c:pt>
                <c:pt idx="6543">
                  <c:v>0.63672593781730003</c:v>
                </c:pt>
                <c:pt idx="6544">
                  <c:v>0.63682241619918001</c:v>
                </c:pt>
                <c:pt idx="6545">
                  <c:v>0.63690317619298997</c:v>
                </c:pt>
                <c:pt idx="6546">
                  <c:v>0.63702512920379006</c:v>
                </c:pt>
                <c:pt idx="6547">
                  <c:v>0.63721808596755003</c:v>
                </c:pt>
                <c:pt idx="6548">
                  <c:v>0.63737526984814008</c:v>
                </c:pt>
                <c:pt idx="6549">
                  <c:v>0.63764573452542006</c:v>
                </c:pt>
                <c:pt idx="6550">
                  <c:v>0.63783110310183999</c:v>
                </c:pt>
                <c:pt idx="6551">
                  <c:v>0.63797311060774997</c:v>
                </c:pt>
                <c:pt idx="6552">
                  <c:v>0.63813463059539011</c:v>
                </c:pt>
                <c:pt idx="6553">
                  <c:v>0.63827989018158005</c:v>
                </c:pt>
                <c:pt idx="6554">
                  <c:v>0.63853897257786008</c:v>
                </c:pt>
                <c:pt idx="6555">
                  <c:v>0.6386961564584499</c:v>
                </c:pt>
                <c:pt idx="6556">
                  <c:v>0.63889615939615996</c:v>
                </c:pt>
                <c:pt idx="6557">
                  <c:v>0.63902353254078004</c:v>
                </c:pt>
                <c:pt idx="6558">
                  <c:v>0.6391640472229001</c:v>
                </c:pt>
                <c:pt idx="6559">
                  <c:v>0.63931350969978995</c:v>
                </c:pt>
                <c:pt idx="6560">
                  <c:v>0.63950917653044992</c:v>
                </c:pt>
                <c:pt idx="6561">
                  <c:v>0.63963980175534996</c:v>
                </c:pt>
                <c:pt idx="6562">
                  <c:v>0.63976717489997004</c:v>
                </c:pt>
                <c:pt idx="6563">
                  <c:v>0.63983546858601992</c:v>
                </c:pt>
                <c:pt idx="6564">
                  <c:v>0.63992923690098991</c:v>
                </c:pt>
                <c:pt idx="6565">
                  <c:v>0.64009075688862005</c:v>
                </c:pt>
                <c:pt idx="6566">
                  <c:v>0.64024143660863997</c:v>
                </c:pt>
                <c:pt idx="6567">
                  <c:v>0.64048209054994998</c:v>
                </c:pt>
                <c:pt idx="6568">
                  <c:v>0.64060512758750998</c:v>
                </c:pt>
                <c:pt idx="6569">
                  <c:v>0.64081813884638006</c:v>
                </c:pt>
                <c:pt idx="6570">
                  <c:v>0.64096610849947999</c:v>
                </c:pt>
                <c:pt idx="6571">
                  <c:v>0.64107776325603005</c:v>
                </c:pt>
                <c:pt idx="6572">
                  <c:v>0.64114443090194007</c:v>
                </c:pt>
                <c:pt idx="6573">
                  <c:v>0.64135419008051997</c:v>
                </c:pt>
                <c:pt idx="6574">
                  <c:v>0.64158833986125008</c:v>
                </c:pt>
                <c:pt idx="6575">
                  <c:v>0.64177804454472009</c:v>
                </c:pt>
                <c:pt idx="6576">
                  <c:v>0.6419411905725001</c:v>
                </c:pt>
                <c:pt idx="6577">
                  <c:v>0.64201111029869007</c:v>
                </c:pt>
                <c:pt idx="6578">
                  <c:v>0.64214336156373997</c:v>
                </c:pt>
                <c:pt idx="6579">
                  <c:v>0.64234282248807006</c:v>
                </c:pt>
                <c:pt idx="6580">
                  <c:v>0.64242249845513011</c:v>
                </c:pt>
                <c:pt idx="6581">
                  <c:v>0.64259106461672011</c:v>
                </c:pt>
                <c:pt idx="6582">
                  <c:v>0.64275150057760011</c:v>
                </c:pt>
                <c:pt idx="6583">
                  <c:v>0.64291770385068991</c:v>
                </c:pt>
                <c:pt idx="6584">
                  <c:v>0.64318619530943</c:v>
                </c:pt>
                <c:pt idx="6585">
                  <c:v>0.64325232094195006</c:v>
                </c:pt>
                <c:pt idx="6586">
                  <c:v>0.64333072929097002</c:v>
                </c:pt>
                <c:pt idx="6587">
                  <c:v>0.6434631641472901</c:v>
                </c:pt>
                <c:pt idx="6588">
                  <c:v>0.64365828896456989</c:v>
                </c:pt>
                <c:pt idx="6589">
                  <c:v>0.64378728814933006</c:v>
                </c:pt>
                <c:pt idx="6590">
                  <c:v>0.64400192544834001</c:v>
                </c:pt>
                <c:pt idx="6591">
                  <c:v>0.64408268544214997</c:v>
                </c:pt>
                <c:pt idx="6592">
                  <c:v>0.64426696999180999</c:v>
                </c:pt>
                <c:pt idx="6593">
                  <c:v>0.64435531817296998</c:v>
                </c:pt>
                <c:pt idx="6594">
                  <c:v>0.64454719090996004</c:v>
                </c:pt>
                <c:pt idx="6595">
                  <c:v>0.64470762687083005</c:v>
                </c:pt>
                <c:pt idx="6596">
                  <c:v>0.64491250792897992</c:v>
                </c:pt>
                <c:pt idx="6597">
                  <c:v>0.64521115730209</c:v>
                </c:pt>
                <c:pt idx="6598">
                  <c:v>0.64533853044671008</c:v>
                </c:pt>
                <c:pt idx="6599">
                  <c:v>0.6455255250632701</c:v>
                </c:pt>
                <c:pt idx="6600">
                  <c:v>0.64594504342041992</c:v>
                </c:pt>
                <c:pt idx="6601">
                  <c:v>0.64611523562216</c:v>
                </c:pt>
                <c:pt idx="6602">
                  <c:v>0.6463331250014599</c:v>
                </c:pt>
                <c:pt idx="6603">
                  <c:v>0.64646808633341002</c:v>
                </c:pt>
                <c:pt idx="6604">
                  <c:v>0.64664207262882001</c:v>
                </c:pt>
                <c:pt idx="6605">
                  <c:v>0.64682581516509008</c:v>
                </c:pt>
                <c:pt idx="6606">
                  <c:v>0.64698299904567991</c:v>
                </c:pt>
                <c:pt idx="6607">
                  <c:v>0.64707474330147008</c:v>
                </c:pt>
                <c:pt idx="6608">
                  <c:v>0.6474057694831199</c:v>
                </c:pt>
                <c:pt idx="6609">
                  <c:v>0.64765563765191003</c:v>
                </c:pt>
                <c:pt idx="6610">
                  <c:v>0.64786160273682003</c:v>
                </c:pt>
                <c:pt idx="6611">
                  <c:v>0.64805239144704996</c:v>
                </c:pt>
                <c:pt idx="6612">
                  <c:v>0.64833640645886992</c:v>
                </c:pt>
                <c:pt idx="6613">
                  <c:v>0.64859061073471991</c:v>
                </c:pt>
                <c:pt idx="6614">
                  <c:v>0.64874996266883</c:v>
                </c:pt>
                <c:pt idx="6615">
                  <c:v>0.64898086036927993</c:v>
                </c:pt>
                <c:pt idx="6616">
                  <c:v>0.64929577014383</c:v>
                </c:pt>
                <c:pt idx="6617">
                  <c:v>0.64959170945004008</c:v>
                </c:pt>
                <c:pt idx="6618">
                  <c:v>0.64973371695595006</c:v>
                </c:pt>
                <c:pt idx="6619">
                  <c:v>0.64995594244230004</c:v>
                </c:pt>
                <c:pt idx="6620">
                  <c:v>0.65029361677886999</c:v>
                </c:pt>
                <c:pt idx="6621">
                  <c:v>0.6505214432791</c:v>
                </c:pt>
                <c:pt idx="6622">
                  <c:v>0.65060039635271005</c:v>
                </c:pt>
                <c:pt idx="6623">
                  <c:v>0.65082641593271995</c:v>
                </c:pt>
                <c:pt idx="6624">
                  <c:v>0.65110772087762991</c:v>
                </c:pt>
                <c:pt idx="6625">
                  <c:v>0.65130284569491992</c:v>
                </c:pt>
                <c:pt idx="6626">
                  <c:v>0.65161992352300002</c:v>
                </c:pt>
                <c:pt idx="6627">
                  <c:v>0.65180420807265005</c:v>
                </c:pt>
                <c:pt idx="6628">
                  <c:v>0.6521055675126699</c:v>
                </c:pt>
                <c:pt idx="6629">
                  <c:v>0.65243511164852008</c:v>
                </c:pt>
                <c:pt idx="6630">
                  <c:v>0.65255110251213</c:v>
                </c:pt>
                <c:pt idx="6631">
                  <c:v>0.65277007591819003</c:v>
                </c:pt>
                <c:pt idx="6632">
                  <c:v>0.65303999858209005</c:v>
                </c:pt>
                <c:pt idx="6633">
                  <c:v>0.65341669788212009</c:v>
                </c:pt>
                <c:pt idx="6634">
                  <c:v>0.65352886846940006</c:v>
                </c:pt>
                <c:pt idx="6635">
                  <c:v>0.65373973785739992</c:v>
                </c:pt>
                <c:pt idx="6636">
                  <c:v>0.65393161059438998</c:v>
                </c:pt>
                <c:pt idx="6637">
                  <c:v>0.6540877104482099</c:v>
                </c:pt>
                <c:pt idx="6638">
                  <c:v>0.65431373002823001</c:v>
                </c:pt>
                <c:pt idx="6639">
                  <c:v>0.65458798879918989</c:v>
                </c:pt>
                <c:pt idx="6640">
                  <c:v>0.65484056703489002</c:v>
                </c:pt>
                <c:pt idx="6641">
                  <c:v>0.65498040648726996</c:v>
                </c:pt>
                <c:pt idx="6642">
                  <c:v>0.65522864861592001</c:v>
                </c:pt>
                <c:pt idx="6643">
                  <c:v>0.65544165987479008</c:v>
                </c:pt>
                <c:pt idx="6644">
                  <c:v>0.65565358710689003</c:v>
                </c:pt>
                <c:pt idx="6645">
                  <c:v>0.65600426976461002</c:v>
                </c:pt>
                <c:pt idx="6646">
                  <c:v>0.65626226813412991</c:v>
                </c:pt>
                <c:pt idx="6647">
                  <c:v>0.65650129603530005</c:v>
                </c:pt>
                <c:pt idx="6648">
                  <c:v>0.65668361142373999</c:v>
                </c:pt>
                <c:pt idx="6649">
                  <c:v>0.65687311721489006</c:v>
                </c:pt>
                <c:pt idx="6650">
                  <c:v>0.65703680525606001</c:v>
                </c:pt>
                <c:pt idx="6651">
                  <c:v>0.65727095503678989</c:v>
                </c:pt>
                <c:pt idx="6652">
                  <c:v>0.65749589059005009</c:v>
                </c:pt>
                <c:pt idx="6653">
                  <c:v>0.65774001371716007</c:v>
                </c:pt>
                <c:pt idx="6654">
                  <c:v>0.65800429914174008</c:v>
                </c:pt>
                <c:pt idx="6655">
                  <c:v>0.65831378878247993</c:v>
                </c:pt>
                <c:pt idx="6656">
                  <c:v>0.65851595977372002</c:v>
                </c:pt>
                <c:pt idx="6657">
                  <c:v>0.65876203384884002</c:v>
                </c:pt>
                <c:pt idx="6658">
                  <c:v>0.65909374603822002</c:v>
                </c:pt>
                <c:pt idx="6659">
                  <c:v>0.65926827434700996</c:v>
                </c:pt>
                <c:pt idx="6660">
                  <c:v>0.65956692372013004</c:v>
                </c:pt>
                <c:pt idx="6661">
                  <c:v>0.6598655730932399</c:v>
                </c:pt>
                <c:pt idx="6662">
                  <c:v>0.66011110515498994</c:v>
                </c:pt>
                <c:pt idx="6663">
                  <c:v>0.66049159854867989</c:v>
                </c:pt>
                <c:pt idx="6664">
                  <c:v>0.66075068094495992</c:v>
                </c:pt>
                <c:pt idx="6665">
                  <c:v>0.66094526374885998</c:v>
                </c:pt>
                <c:pt idx="6666">
                  <c:v>0.66110569970973998</c:v>
                </c:pt>
                <c:pt idx="6667">
                  <c:v>0.66123578292126006</c:v>
                </c:pt>
                <c:pt idx="6668">
                  <c:v>0.66143524384558994</c:v>
                </c:pt>
                <c:pt idx="6669">
                  <c:v>0.66161085618114002</c:v>
                </c:pt>
                <c:pt idx="6670">
                  <c:v>0.66185476220273998</c:v>
                </c:pt>
                <c:pt idx="6671">
                  <c:v>0.66207915574261</c:v>
                </c:pt>
                <c:pt idx="6672">
                  <c:v>0.66231980968393001</c:v>
                </c:pt>
                <c:pt idx="6673">
                  <c:v>0.66262767328451999</c:v>
                </c:pt>
                <c:pt idx="6674">
                  <c:v>0.6627062652248199</c:v>
                </c:pt>
                <c:pt idx="6675">
                  <c:v>0.6629604695006599</c:v>
                </c:pt>
                <c:pt idx="6676">
                  <c:v>0.66319516129477996</c:v>
                </c:pt>
                <c:pt idx="6677">
                  <c:v>0.66329218169003989</c:v>
                </c:pt>
                <c:pt idx="6678">
                  <c:v>0.66350844502918993</c:v>
                </c:pt>
                <c:pt idx="6679">
                  <c:v>0.66374530487684003</c:v>
                </c:pt>
                <c:pt idx="6680">
                  <c:v>0.66398324875124004</c:v>
                </c:pt>
                <c:pt idx="6681">
                  <c:v>0.66425046134824006</c:v>
                </c:pt>
                <c:pt idx="6682">
                  <c:v>0.6645626610558899</c:v>
                </c:pt>
                <c:pt idx="6683">
                  <c:v>0.66467594185259005</c:v>
                </c:pt>
                <c:pt idx="6684">
                  <c:v>0.66493876321968992</c:v>
                </c:pt>
                <c:pt idx="6685">
                  <c:v>0.66524722395650993</c:v>
                </c:pt>
                <c:pt idx="6686">
                  <c:v>0.66542392031882991</c:v>
                </c:pt>
                <c:pt idx="6687">
                  <c:v>0.66552039870070989</c:v>
                </c:pt>
                <c:pt idx="6688">
                  <c:v>0.66570847734403005</c:v>
                </c:pt>
                <c:pt idx="6689">
                  <c:v>0.66594479517828997</c:v>
                </c:pt>
                <c:pt idx="6690">
                  <c:v>0.66618328106607994</c:v>
                </c:pt>
                <c:pt idx="6691">
                  <c:v>0.66643098118135002</c:v>
                </c:pt>
                <c:pt idx="6692">
                  <c:v>0.66667705525648002</c:v>
                </c:pt>
                <c:pt idx="6693">
                  <c:v>0.66694589389361991</c:v>
                </c:pt>
                <c:pt idx="6694">
                  <c:v>0.66718763186169006</c:v>
                </c:pt>
                <c:pt idx="6695">
                  <c:v>0.66735565600991009</c:v>
                </c:pt>
                <c:pt idx="6696">
                  <c:v>0.6675990200181301</c:v>
                </c:pt>
                <c:pt idx="6697">
                  <c:v>0.6677778844339699</c:v>
                </c:pt>
                <c:pt idx="6698">
                  <c:v>0.66796922355127997</c:v>
                </c:pt>
                <c:pt idx="6699">
                  <c:v>0.6681551257473799</c:v>
                </c:pt>
                <c:pt idx="6700">
                  <c:v>0.66840282586264999</c:v>
                </c:pt>
                <c:pt idx="6701">
                  <c:v>0.66863643362999992</c:v>
                </c:pt>
                <c:pt idx="6702">
                  <c:v>0.66894375521721994</c:v>
                </c:pt>
                <c:pt idx="6703">
                  <c:v>0.66912803976686996</c:v>
                </c:pt>
                <c:pt idx="6704">
                  <c:v>0.66924023653680997</c:v>
                </c:pt>
                <c:pt idx="6705">
                  <c:v>0.66950853316056991</c:v>
                </c:pt>
                <c:pt idx="6706">
                  <c:v>0.66979038011886005</c:v>
                </c:pt>
                <c:pt idx="6707">
                  <c:v>0.67007114305039006</c:v>
                </c:pt>
                <c:pt idx="6708">
                  <c:v>0.67027548209515997</c:v>
                </c:pt>
                <c:pt idx="6709">
                  <c:v>0.6705735894548901</c:v>
                </c:pt>
                <c:pt idx="6710">
                  <c:v>0.67080629583624996</c:v>
                </c:pt>
                <c:pt idx="6711">
                  <c:v>0.67101804042759006</c:v>
                </c:pt>
                <c:pt idx="6712">
                  <c:v>0.67132265194790008</c:v>
                </c:pt>
                <c:pt idx="6713">
                  <c:v>0.67153186911309004</c:v>
                </c:pt>
                <c:pt idx="6714">
                  <c:v>0.67172753594375001</c:v>
                </c:pt>
                <c:pt idx="6715">
                  <c:v>0.67189501807859009</c:v>
                </c:pt>
                <c:pt idx="6716">
                  <c:v>0.6721356720199001</c:v>
                </c:pt>
                <c:pt idx="6717">
                  <c:v>0.67236765374710994</c:v>
                </c:pt>
                <c:pt idx="6718">
                  <c:v>0.67252917373475007</c:v>
                </c:pt>
                <c:pt idx="6719">
                  <c:v>0.67277633183663998</c:v>
                </c:pt>
                <c:pt idx="6720">
                  <c:v>0.67307172912945989</c:v>
                </c:pt>
                <c:pt idx="6721">
                  <c:v>0.67325167757207005</c:v>
                </c:pt>
                <c:pt idx="6722">
                  <c:v>0.67346306279079005</c:v>
                </c:pt>
                <c:pt idx="6723">
                  <c:v>0.67371184693282005</c:v>
                </c:pt>
                <c:pt idx="6724">
                  <c:v>0.67391130785714992</c:v>
                </c:pt>
                <c:pt idx="6725">
                  <c:v>0.6740934243532799</c:v>
                </c:pt>
                <c:pt idx="6726">
                  <c:v>0.67428041896983992</c:v>
                </c:pt>
                <c:pt idx="6727">
                  <c:v>0.67452811908511001</c:v>
                </c:pt>
                <c:pt idx="6728">
                  <c:v>0.67466145437692004</c:v>
                </c:pt>
                <c:pt idx="6729">
                  <c:v>0.6749790742183801</c:v>
                </c:pt>
                <c:pt idx="6730">
                  <c:v>0.67518937541033996</c:v>
                </c:pt>
                <c:pt idx="6731">
                  <c:v>0.67536932385293991</c:v>
                </c:pt>
                <c:pt idx="6732">
                  <c:v>0.67555740249626006</c:v>
                </c:pt>
                <c:pt idx="6733">
                  <c:v>0.67582515710664004</c:v>
                </c:pt>
                <c:pt idx="6734">
                  <c:v>0.67592217750189998</c:v>
                </c:pt>
                <c:pt idx="6735">
                  <c:v>0.67617312969746002</c:v>
                </c:pt>
                <c:pt idx="6736">
                  <c:v>0.67627177613286005</c:v>
                </c:pt>
                <c:pt idx="6737">
                  <c:v>0.67647286309734</c:v>
                </c:pt>
                <c:pt idx="6738">
                  <c:v>0.67671893717246001</c:v>
                </c:pt>
                <c:pt idx="6739">
                  <c:v>0.67693249044471004</c:v>
                </c:pt>
                <c:pt idx="6740">
                  <c:v>0.67712327915493997</c:v>
                </c:pt>
                <c:pt idx="6741">
                  <c:v>0.67741379832734006</c:v>
                </c:pt>
                <c:pt idx="6742">
                  <c:v>0.67753520932474998</c:v>
                </c:pt>
                <c:pt idx="6743">
                  <c:v>0.67774171642303993</c:v>
                </c:pt>
                <c:pt idx="6744">
                  <c:v>0.67799321063197993</c:v>
                </c:pt>
                <c:pt idx="6745">
                  <c:v>0.67818670940912007</c:v>
                </c:pt>
                <c:pt idx="6746">
                  <c:v>0.67843735601363009</c:v>
                </c:pt>
                <c:pt idx="6747">
                  <c:v>0.67854335421404</c:v>
                </c:pt>
                <c:pt idx="6748">
                  <c:v>0.67884525566744003</c:v>
                </c:pt>
                <c:pt idx="6749">
                  <c:v>0.67908428356860995</c:v>
                </c:pt>
                <c:pt idx="6750">
                  <c:v>0.67935203817898993</c:v>
                </c:pt>
                <c:pt idx="6751">
                  <c:v>0.67954011682231008</c:v>
                </c:pt>
                <c:pt idx="6752">
                  <c:v>0.67974282982692991</c:v>
                </c:pt>
                <c:pt idx="6753">
                  <c:v>0.67989730364060996</c:v>
                </c:pt>
                <c:pt idx="6754">
                  <c:v>0.6800588236282501</c:v>
                </c:pt>
                <c:pt idx="6755">
                  <c:v>0.68024473421804998</c:v>
                </c:pt>
                <c:pt idx="6756">
                  <c:v>0.6803970399782</c:v>
                </c:pt>
                <c:pt idx="6757">
                  <c:v>0.68058620264829006</c:v>
                </c:pt>
                <c:pt idx="6758">
                  <c:v>0.6808236045093099</c:v>
                </c:pt>
                <c:pt idx="6759">
                  <c:v>0.68115531669868989</c:v>
                </c:pt>
                <c:pt idx="6760">
                  <c:v>0.68140301681395998</c:v>
                </c:pt>
                <c:pt idx="6761">
                  <c:v>0.68157049894879007</c:v>
                </c:pt>
                <c:pt idx="6762">
                  <c:v>0.68178622027455993</c:v>
                </c:pt>
                <c:pt idx="6763">
                  <c:v>0.68194828227558002</c:v>
                </c:pt>
                <c:pt idx="6764">
                  <c:v>0.68214069702596003</c:v>
                </c:pt>
                <c:pt idx="6765">
                  <c:v>0.68231522533474998</c:v>
                </c:pt>
                <c:pt idx="6766">
                  <c:v>0.68252661055346997</c:v>
                </c:pt>
                <c:pt idx="6767">
                  <c:v>0.68273528570527997</c:v>
                </c:pt>
                <c:pt idx="6768">
                  <c:v>0.68291740220140995</c:v>
                </c:pt>
                <c:pt idx="6769">
                  <c:v>0.6831293294335099</c:v>
                </c:pt>
                <c:pt idx="6770">
                  <c:v>0.6835011506131099</c:v>
                </c:pt>
                <c:pt idx="6771">
                  <c:v>0.68372283408606993</c:v>
                </c:pt>
                <c:pt idx="6772">
                  <c:v>0.68395373178652008</c:v>
                </c:pt>
                <c:pt idx="6773">
                  <c:v>0.68409248721214011</c:v>
                </c:pt>
                <c:pt idx="6774">
                  <c:v>0.68431688075201991</c:v>
                </c:pt>
                <c:pt idx="6775">
                  <c:v>0.68443341362900001</c:v>
                </c:pt>
                <c:pt idx="6776">
                  <c:v>0.68465095145043997</c:v>
                </c:pt>
                <c:pt idx="6777">
                  <c:v>0.68480469279522005</c:v>
                </c:pt>
                <c:pt idx="6778">
                  <c:v>0.68517163585438001</c:v>
                </c:pt>
                <c:pt idx="6779">
                  <c:v>0.68559386427844005</c:v>
                </c:pt>
                <c:pt idx="6780">
                  <c:v>0.68585890882191003</c:v>
                </c:pt>
                <c:pt idx="6781">
                  <c:v>0.68609793672307995</c:v>
                </c:pt>
                <c:pt idx="6782">
                  <c:v>0.68622639389445994</c:v>
                </c:pt>
                <c:pt idx="6783">
                  <c:v>0.6864730099829699</c:v>
                </c:pt>
                <c:pt idx="6784">
                  <c:v>0.68664428621146989</c:v>
                </c:pt>
                <c:pt idx="6785">
                  <c:v>0.6867993020385299</c:v>
                </c:pt>
                <c:pt idx="6786">
                  <c:v>0.68700743517695995</c:v>
                </c:pt>
                <c:pt idx="6787">
                  <c:v>0.68731638280432006</c:v>
                </c:pt>
                <c:pt idx="6788">
                  <c:v>0.68757438117383995</c:v>
                </c:pt>
                <c:pt idx="6789">
                  <c:v>0.68766489740851999</c:v>
                </c:pt>
                <c:pt idx="6790">
                  <c:v>0.68793698812595006</c:v>
                </c:pt>
                <c:pt idx="6791">
                  <c:v>0.6880995921403501</c:v>
                </c:pt>
                <c:pt idx="6792">
                  <c:v>0.68823292743215991</c:v>
                </c:pt>
                <c:pt idx="6793">
                  <c:v>0.68836138460353991</c:v>
                </c:pt>
                <c:pt idx="6794">
                  <c:v>0.68851067686834</c:v>
                </c:pt>
                <c:pt idx="6795">
                  <c:v>0.68860800069204009</c:v>
                </c:pt>
                <c:pt idx="6796">
                  <c:v>0.68883998241924993</c:v>
                </c:pt>
                <c:pt idx="6797">
                  <c:v>0.68909689676200991</c:v>
                </c:pt>
                <c:pt idx="6798">
                  <c:v>0.6894822682761399</c:v>
                </c:pt>
                <c:pt idx="6799">
                  <c:v>0.68962644383556992</c:v>
                </c:pt>
                <c:pt idx="6800">
                  <c:v>0.68979121590350001</c:v>
                </c:pt>
                <c:pt idx="6801">
                  <c:v>0.69001010385580996</c:v>
                </c:pt>
                <c:pt idx="6802">
                  <c:v>0.6901830915781999</c:v>
                </c:pt>
                <c:pt idx="6803">
                  <c:v>0.69025246929100992</c:v>
                </c:pt>
                <c:pt idx="6804">
                  <c:v>0.6903679181412401</c:v>
                </c:pt>
                <c:pt idx="6805">
                  <c:v>0.6905120937006699</c:v>
                </c:pt>
                <c:pt idx="6806">
                  <c:v>0.69063242067132991</c:v>
                </c:pt>
                <c:pt idx="6807">
                  <c:v>0.69084705797034007</c:v>
                </c:pt>
                <c:pt idx="6808">
                  <c:v>0.69103405258690009</c:v>
                </c:pt>
                <c:pt idx="6809">
                  <c:v>0.69147850355959006</c:v>
                </c:pt>
                <c:pt idx="6810">
                  <c:v>0.6916465277078101</c:v>
                </c:pt>
                <c:pt idx="6811">
                  <c:v>0.69180913172220992</c:v>
                </c:pt>
                <c:pt idx="6812">
                  <c:v>0.6920237690212101</c:v>
                </c:pt>
                <c:pt idx="6813">
                  <c:v>0.69210778109532001</c:v>
                </c:pt>
                <c:pt idx="6814">
                  <c:v>0.69233542671547998</c:v>
                </c:pt>
                <c:pt idx="6815">
                  <c:v>0.69244491341851</c:v>
                </c:pt>
                <c:pt idx="6816">
                  <c:v>0.69263570212873993</c:v>
                </c:pt>
                <c:pt idx="6817">
                  <c:v>0.69279397003608989</c:v>
                </c:pt>
                <c:pt idx="6818">
                  <c:v>0.69298584277307995</c:v>
                </c:pt>
                <c:pt idx="6819">
                  <c:v>0.69330454664130992</c:v>
                </c:pt>
                <c:pt idx="6820">
                  <c:v>0.69362812862996992</c:v>
                </c:pt>
                <c:pt idx="6821">
                  <c:v>0.69385469022335999</c:v>
                </c:pt>
                <c:pt idx="6822">
                  <c:v>0.69396092484610006</c:v>
                </c:pt>
                <c:pt idx="6823">
                  <c:v>0.69408884000410009</c:v>
                </c:pt>
                <c:pt idx="6824">
                  <c:v>0.69427258254036994</c:v>
                </c:pt>
                <c:pt idx="6825">
                  <c:v>0.69443139246110008</c:v>
                </c:pt>
                <c:pt idx="6826">
                  <c:v>0.69460700479665993</c:v>
                </c:pt>
                <c:pt idx="6827">
                  <c:v>0.69473112586098007</c:v>
                </c:pt>
                <c:pt idx="6828">
                  <c:v>0.69491541041064009</c:v>
                </c:pt>
                <c:pt idx="6829">
                  <c:v>0.69508722865252004</c:v>
                </c:pt>
                <c:pt idx="6830">
                  <c:v>0.69536636554390996</c:v>
                </c:pt>
                <c:pt idx="6831">
                  <c:v>0.69564387639515002</c:v>
                </c:pt>
                <c:pt idx="6832">
                  <c:v>0.69579184604824995</c:v>
                </c:pt>
                <c:pt idx="6833">
                  <c:v>0.69597995535574997</c:v>
                </c:pt>
                <c:pt idx="6834">
                  <c:v>0.69613656655877998</c:v>
                </c:pt>
                <c:pt idx="6835">
                  <c:v>0.69629808654641989</c:v>
                </c:pt>
                <c:pt idx="6836">
                  <c:v>0.69641245136987995</c:v>
                </c:pt>
                <c:pt idx="6837">
                  <c:v>0.69653061028700991</c:v>
                </c:pt>
                <c:pt idx="6838">
                  <c:v>0.69667966396687997</c:v>
                </c:pt>
                <c:pt idx="6839">
                  <c:v>0.69687478878415998</c:v>
                </c:pt>
                <c:pt idx="6840">
                  <c:v>0.69709376219022001</c:v>
                </c:pt>
                <c:pt idx="6841">
                  <c:v>0.69723197560246009</c:v>
                </c:pt>
                <c:pt idx="6842">
                  <c:v>0.69765962416032989</c:v>
                </c:pt>
                <c:pt idx="6843">
                  <c:v>0.69778591327818007</c:v>
                </c:pt>
                <c:pt idx="6844">
                  <c:v>0.69799675648352011</c:v>
                </c:pt>
                <c:pt idx="6845">
                  <c:v>0.69816098653807002</c:v>
                </c:pt>
                <c:pt idx="6846">
                  <c:v>0.69834743914125008</c:v>
                </c:pt>
                <c:pt idx="6847">
                  <c:v>0.69844283349635994</c:v>
                </c:pt>
                <c:pt idx="6848">
                  <c:v>0.69857562677479002</c:v>
                </c:pt>
                <c:pt idx="6849">
                  <c:v>0.69868890757148994</c:v>
                </c:pt>
                <c:pt idx="6850">
                  <c:v>0.69888945252257995</c:v>
                </c:pt>
                <c:pt idx="6851">
                  <c:v>0.69923363101973002</c:v>
                </c:pt>
                <c:pt idx="6852">
                  <c:v>0.69948024710823997</c:v>
                </c:pt>
                <c:pt idx="6853">
                  <c:v>0.69978106453488009</c:v>
                </c:pt>
                <c:pt idx="6854">
                  <c:v>0.70002822263677</c:v>
                </c:pt>
                <c:pt idx="6855">
                  <c:v>0.7002087130927499</c:v>
                </c:pt>
                <c:pt idx="6856">
                  <c:v>0.70045803924816008</c:v>
                </c:pt>
                <c:pt idx="6857">
                  <c:v>0.70055722769695006</c:v>
                </c:pt>
                <c:pt idx="6858">
                  <c:v>0.70070194526977003</c:v>
                </c:pt>
                <c:pt idx="6859">
                  <c:v>0.70085858713696991</c:v>
                </c:pt>
                <c:pt idx="6860">
                  <c:v>0.7009924644421599</c:v>
                </c:pt>
                <c:pt idx="6861">
                  <c:v>0.70114639624246</c:v>
                </c:pt>
                <c:pt idx="6862">
                  <c:v>0.70149382681990002</c:v>
                </c:pt>
                <c:pt idx="6863">
                  <c:v>0.70179085015287002</c:v>
                </c:pt>
                <c:pt idx="6864">
                  <c:v>0.70192960557849005</c:v>
                </c:pt>
                <c:pt idx="6865">
                  <c:v>0.7021507470380699</c:v>
                </c:pt>
                <c:pt idx="6866">
                  <c:v>0.70241958567522</c:v>
                </c:pt>
                <c:pt idx="6867">
                  <c:v>0.7025816476762301</c:v>
                </c:pt>
                <c:pt idx="6868">
                  <c:v>0.70273395343638989</c:v>
                </c:pt>
                <c:pt idx="6869">
                  <c:v>0.70287596094230009</c:v>
                </c:pt>
                <c:pt idx="6870">
                  <c:v>0.70306295555885989</c:v>
                </c:pt>
                <c:pt idx="6871">
                  <c:v>0.70335618479815998</c:v>
                </c:pt>
                <c:pt idx="6872">
                  <c:v>0.70372529591084998</c:v>
                </c:pt>
                <c:pt idx="6873">
                  <c:v>0.70391012247388995</c:v>
                </c:pt>
                <c:pt idx="6874">
                  <c:v>0.70410036917072993</c:v>
                </c:pt>
                <c:pt idx="6875">
                  <c:v>0.70422178016815007</c:v>
                </c:pt>
                <c:pt idx="6876">
                  <c:v>0.70451880350112006</c:v>
                </c:pt>
                <c:pt idx="6877">
                  <c:v>0.70468736966272005</c:v>
                </c:pt>
                <c:pt idx="6878">
                  <c:v>0.7048846625335301</c:v>
                </c:pt>
                <c:pt idx="6879">
                  <c:v>0.70506461097613005</c:v>
                </c:pt>
                <c:pt idx="6880">
                  <c:v>0.70521854277642992</c:v>
                </c:pt>
                <c:pt idx="6881">
                  <c:v>0.70549496960091007</c:v>
                </c:pt>
                <c:pt idx="6882">
                  <c:v>0.70574631956029998</c:v>
                </c:pt>
                <c:pt idx="6883">
                  <c:v>0.7058554084994999</c:v>
                </c:pt>
                <c:pt idx="6884">
                  <c:v>0.70598765976454003</c:v>
                </c:pt>
                <c:pt idx="6885">
                  <c:v>0.70624674216082006</c:v>
                </c:pt>
                <c:pt idx="6886">
                  <c:v>0.70654159744027001</c:v>
                </c:pt>
                <c:pt idx="6887">
                  <c:v>0.70665271018343989</c:v>
                </c:pt>
                <c:pt idx="6888">
                  <c:v>0.70680609997036004</c:v>
                </c:pt>
                <c:pt idx="6889">
                  <c:v>0.70698062827914998</c:v>
                </c:pt>
                <c:pt idx="6890">
                  <c:v>0.70711342155757007</c:v>
                </c:pt>
                <c:pt idx="6891">
                  <c:v>0.70724729886276005</c:v>
                </c:pt>
                <c:pt idx="6892">
                  <c:v>0.70773727895949001</c:v>
                </c:pt>
                <c:pt idx="6893">
                  <c:v>0.70787332431821004</c:v>
                </c:pt>
                <c:pt idx="6894">
                  <c:v>0.70812861262080995</c:v>
                </c:pt>
                <c:pt idx="6895">
                  <c:v>0.70836764052198009</c:v>
                </c:pt>
                <c:pt idx="6896">
                  <c:v>0.70852607184252991</c:v>
                </c:pt>
                <c:pt idx="6897">
                  <c:v>0.70865599164084991</c:v>
                </c:pt>
                <c:pt idx="6898">
                  <c:v>0.70876276827697993</c:v>
                </c:pt>
                <c:pt idx="6899">
                  <c:v>0.70895247296043995</c:v>
                </c:pt>
                <c:pt idx="6900">
                  <c:v>0.70913621549672001</c:v>
                </c:pt>
                <c:pt idx="6901">
                  <c:v>0.70924841226665003</c:v>
                </c:pt>
                <c:pt idx="6902">
                  <c:v>0.70959479525803992</c:v>
                </c:pt>
                <c:pt idx="6903">
                  <c:v>0.70987226966856998</c:v>
                </c:pt>
                <c:pt idx="6904">
                  <c:v>0.71000831502728001</c:v>
                </c:pt>
                <c:pt idx="6905">
                  <c:v>0.71028365782500003</c:v>
                </c:pt>
                <c:pt idx="6906">
                  <c:v>0.71055141243538</c:v>
                </c:pt>
                <c:pt idx="6907">
                  <c:v>0.71076333966747995</c:v>
                </c:pt>
                <c:pt idx="6908">
                  <c:v>0.71098502314044998</c:v>
                </c:pt>
                <c:pt idx="6909">
                  <c:v>0.71106686716103007</c:v>
                </c:pt>
                <c:pt idx="6910">
                  <c:v>0.71117743789082</c:v>
                </c:pt>
                <c:pt idx="6911">
                  <c:v>0.71149559974567</c:v>
                </c:pt>
                <c:pt idx="6912">
                  <c:v>0.71188530736685007</c:v>
                </c:pt>
                <c:pt idx="6913">
                  <c:v>0.71209181446513004</c:v>
                </c:pt>
                <c:pt idx="6914">
                  <c:v>0.71239154786501002</c:v>
                </c:pt>
                <c:pt idx="6915">
                  <c:v>0.71274385656288008</c:v>
                </c:pt>
                <c:pt idx="6916">
                  <c:v>0.71293193520620002</c:v>
                </c:pt>
                <c:pt idx="6917">
                  <c:v>0.71314657250520996</c:v>
                </c:pt>
                <c:pt idx="6918">
                  <c:v>0.71321559804770995</c:v>
                </c:pt>
                <c:pt idx="6919">
                  <c:v>0.71363059045473998</c:v>
                </c:pt>
                <c:pt idx="6920">
                  <c:v>0.71393086586799992</c:v>
                </c:pt>
                <c:pt idx="6921">
                  <c:v>0.71421325483968001</c:v>
                </c:pt>
                <c:pt idx="6922">
                  <c:v>0.71468534849481991</c:v>
                </c:pt>
                <c:pt idx="6923">
                  <c:v>0.71488209935225</c:v>
                </c:pt>
                <c:pt idx="6924">
                  <c:v>0.71509023249068004</c:v>
                </c:pt>
                <c:pt idx="6925">
                  <c:v>0.71525988267903995</c:v>
                </c:pt>
                <c:pt idx="6926">
                  <c:v>0.71537587354264009</c:v>
                </c:pt>
                <c:pt idx="6927">
                  <c:v>0.71596450007477008</c:v>
                </c:pt>
                <c:pt idx="6928">
                  <c:v>0.71607832288484996</c:v>
                </c:pt>
                <c:pt idx="6929">
                  <c:v>0.71667833169798989</c:v>
                </c:pt>
                <c:pt idx="6930">
                  <c:v>0.71708429972060994</c:v>
                </c:pt>
                <c:pt idx="6931">
                  <c:v>0.7174192639902699</c:v>
                </c:pt>
                <c:pt idx="6932">
                  <c:v>0.71805721374010001</c:v>
                </c:pt>
                <c:pt idx="6933">
                  <c:v>0.7185243945628299</c:v>
                </c:pt>
                <c:pt idx="6934">
                  <c:v>0.7193320292130001</c:v>
                </c:pt>
                <c:pt idx="6935">
                  <c:v>0.7202388175999801</c:v>
                </c:pt>
                <c:pt idx="6936">
                  <c:v>0.72147027200237002</c:v>
                </c:pt>
                <c:pt idx="6937">
                  <c:v>0.72214091174482009</c:v>
                </c:pt>
                <c:pt idx="6938">
                  <c:v>0.72280850304087996</c:v>
                </c:pt>
                <c:pt idx="6939">
                  <c:v>0.72340363373359007</c:v>
                </c:pt>
                <c:pt idx="6940">
                  <c:v>0.72379008927447996</c:v>
                </c:pt>
                <c:pt idx="6941">
                  <c:v>0.72401177274744999</c:v>
                </c:pt>
                <c:pt idx="6942">
                  <c:v>0.72472452034389989</c:v>
                </c:pt>
                <c:pt idx="6943">
                  <c:v>0.72514078662076997</c:v>
                </c:pt>
                <c:pt idx="6944">
                  <c:v>0.72588605502010006</c:v>
                </c:pt>
                <c:pt idx="6945">
                  <c:v>0.7267977215275101</c:v>
                </c:pt>
                <c:pt idx="6946">
                  <c:v>0.72714918002128992</c:v>
                </c:pt>
                <c:pt idx="6947">
                  <c:v>0.72805844465249003</c:v>
                </c:pt>
                <c:pt idx="6948">
                  <c:v>0.72996362168788997</c:v>
                </c:pt>
                <c:pt idx="6949">
                  <c:v>0.73087819440491009</c:v>
                </c:pt>
                <c:pt idx="6950">
                  <c:v>0.73148559526266999</c:v>
                </c:pt>
                <c:pt idx="6951">
                  <c:v>0.73204820515249991</c:v>
                </c:pt>
                <c:pt idx="6952">
                  <c:v>0.73245363116174</c:v>
                </c:pt>
                <c:pt idx="6953">
                  <c:v>0.73276799892290989</c:v>
                </c:pt>
                <c:pt idx="6954">
                  <c:v>0.73338968827130002</c:v>
                </c:pt>
                <c:pt idx="6955">
                  <c:v>0.73372519455434992</c:v>
                </c:pt>
                <c:pt idx="6956">
                  <c:v>0.73519755124663</c:v>
                </c:pt>
                <c:pt idx="6957">
                  <c:v>0.73653770199009005</c:v>
                </c:pt>
                <c:pt idx="6958">
                  <c:v>0.73873881833169008</c:v>
                </c:pt>
                <c:pt idx="6959">
                  <c:v>0.74109883302367008</c:v>
                </c:pt>
                <c:pt idx="6960">
                  <c:v>0.74440303654589002</c:v>
                </c:pt>
                <c:pt idx="6961">
                  <c:v>0.74645058472133008</c:v>
                </c:pt>
                <c:pt idx="6962">
                  <c:v>0.7470332491062599</c:v>
                </c:pt>
                <c:pt idx="6963">
                  <c:v>0.74775466891681996</c:v>
                </c:pt>
                <c:pt idx="6964">
                  <c:v>0.74818177546131004</c:v>
                </c:pt>
                <c:pt idx="6965">
                  <c:v>0.74967231225997999</c:v>
                </c:pt>
                <c:pt idx="6966">
                  <c:v>0.75103818598094008</c:v>
                </c:pt>
                <c:pt idx="6967">
                  <c:v>0.75323620967785998</c:v>
                </c:pt>
                <c:pt idx="6968">
                  <c:v>0.7561255235781501</c:v>
                </c:pt>
                <c:pt idx="6969">
                  <c:v>0.7581662039588799</c:v>
                </c:pt>
                <c:pt idx="6970">
                  <c:v>0.76041447546465002</c:v>
                </c:pt>
                <c:pt idx="6971">
                  <c:v>0.76212884561638994</c:v>
                </c:pt>
                <c:pt idx="6972">
                  <c:v>0.76276464548612011</c:v>
                </c:pt>
                <c:pt idx="6973">
                  <c:v>0.76451426468107009</c:v>
                </c:pt>
                <c:pt idx="6974">
                  <c:v>0.76525844905364004</c:v>
                </c:pt>
                <c:pt idx="6975">
                  <c:v>0.76621785104523998</c:v>
                </c:pt>
                <c:pt idx="6976">
                  <c:v>0.76812244776062011</c:v>
                </c:pt>
                <c:pt idx="6977">
                  <c:v>0.77132628885767995</c:v>
                </c:pt>
                <c:pt idx="6978">
                  <c:v>0.77525480184560003</c:v>
                </c:pt>
                <c:pt idx="6979">
                  <c:v>0.77731391068129008</c:v>
                </c:pt>
                <c:pt idx="6980">
                  <c:v>0.7793974101191401</c:v>
                </c:pt>
                <c:pt idx="6981">
                  <c:v>0.77985270135946005</c:v>
                </c:pt>
                <c:pt idx="6982">
                  <c:v>0.78145164083440011</c:v>
                </c:pt>
                <c:pt idx="6983">
                  <c:v>0.78235246707417994</c:v>
                </c:pt>
                <c:pt idx="6984">
                  <c:v>0.78389720521098005</c:v>
                </c:pt>
                <c:pt idx="6985">
                  <c:v>0.78456442368340995</c:v>
                </c:pt>
                <c:pt idx="6986">
                  <c:v>0.78586850787890006</c:v>
                </c:pt>
                <c:pt idx="6987">
                  <c:v>0.78670646056644</c:v>
                </c:pt>
                <c:pt idx="6988">
                  <c:v>0.78819103521792</c:v>
                </c:pt>
                <c:pt idx="6989">
                  <c:v>0.78862356189622007</c:v>
                </c:pt>
                <c:pt idx="6990">
                  <c:v>0.78919031531947992</c:v>
                </c:pt>
                <c:pt idx="6991">
                  <c:v>0.79024526593317002</c:v>
                </c:pt>
                <c:pt idx="6992">
                  <c:v>0.79071573354817004</c:v>
                </c:pt>
                <c:pt idx="6993">
                  <c:v>0.79229136644771003</c:v>
                </c:pt>
                <c:pt idx="6994">
                  <c:v>0.79261169635608009</c:v>
                </c:pt>
                <c:pt idx="6995">
                  <c:v>0.7932160412762701</c:v>
                </c:pt>
                <c:pt idx="6996">
                  <c:v>0.79360737493759004</c:v>
                </c:pt>
                <c:pt idx="6997">
                  <c:v>0.79456944868945989</c:v>
                </c:pt>
                <c:pt idx="6998">
                  <c:v>0.79487948034358991</c:v>
                </c:pt>
                <c:pt idx="6999">
                  <c:v>0.79517054152935995</c:v>
                </c:pt>
                <c:pt idx="7000">
                  <c:v>0.79553802660191009</c:v>
                </c:pt>
                <c:pt idx="7001">
                  <c:v>0.79681501012833</c:v>
                </c:pt>
                <c:pt idx="7002">
                  <c:v>0.79721176392346993</c:v>
                </c:pt>
                <c:pt idx="7003">
                  <c:v>0.79734780928218996</c:v>
                </c:pt>
                <c:pt idx="7004">
                  <c:v>0.79809849781533004</c:v>
                </c:pt>
                <c:pt idx="7005">
                  <c:v>0.7986833302537899</c:v>
                </c:pt>
                <c:pt idx="7006">
                  <c:v>0.79913103330678004</c:v>
                </c:pt>
                <c:pt idx="7007">
                  <c:v>0.79939716187700993</c:v>
                </c:pt>
                <c:pt idx="7008">
                  <c:v>0.79959120266753003</c:v>
                </c:pt>
                <c:pt idx="7009">
                  <c:v>0.80038200019089989</c:v>
                </c:pt>
                <c:pt idx="7010">
                  <c:v>0.80119014214247009</c:v>
                </c:pt>
                <c:pt idx="7011">
                  <c:v>0.80155708520163005</c:v>
                </c:pt>
                <c:pt idx="7012">
                  <c:v>0.80184977242754996</c:v>
                </c:pt>
                <c:pt idx="7013">
                  <c:v>0.80259666686702991</c:v>
                </c:pt>
                <c:pt idx="7014">
                  <c:v>0.80339978328752992</c:v>
                </c:pt>
                <c:pt idx="7015">
                  <c:v>0.80382270113561005</c:v>
                </c:pt>
                <c:pt idx="7016">
                  <c:v>0.80402655341090989</c:v>
                </c:pt>
                <c:pt idx="7017">
                  <c:v>0.80440157142687996</c:v>
                </c:pt>
                <c:pt idx="7018">
                  <c:v>0.80514629781283009</c:v>
                </c:pt>
                <c:pt idx="7019">
                  <c:v>0.8058818099713001</c:v>
                </c:pt>
                <c:pt idx="7020">
                  <c:v>0.8060931951900201</c:v>
                </c:pt>
                <c:pt idx="7021">
                  <c:v>0.80640268483075994</c:v>
                </c:pt>
                <c:pt idx="7022">
                  <c:v>0.80675390950187009</c:v>
                </c:pt>
                <c:pt idx="7023">
                  <c:v>0.80762438299229</c:v>
                </c:pt>
                <c:pt idx="7024">
                  <c:v>0.80799674618526995</c:v>
                </c:pt>
                <c:pt idx="7025">
                  <c:v>0.80838823062847998</c:v>
                </c:pt>
                <c:pt idx="7026">
                  <c:v>0.80852629325882996</c:v>
                </c:pt>
                <c:pt idx="7027">
                  <c:v>0.80873984653108</c:v>
                </c:pt>
                <c:pt idx="7028">
                  <c:v>0.80938375842810006</c:v>
                </c:pt>
                <c:pt idx="7029">
                  <c:v>0.81003525851246994</c:v>
                </c:pt>
                <c:pt idx="7030">
                  <c:v>0.81039786546458004</c:v>
                </c:pt>
                <c:pt idx="7031">
                  <c:v>0.8106482756467599</c:v>
                </c:pt>
                <c:pt idx="7032">
                  <c:v>0.81094204689943994</c:v>
                </c:pt>
                <c:pt idx="7033">
                  <c:v>0.81108080232505997</c:v>
                </c:pt>
                <c:pt idx="7034">
                  <c:v>0.81170475527278008</c:v>
                </c:pt>
                <c:pt idx="7035">
                  <c:v>0.81245318020659996</c:v>
                </c:pt>
                <c:pt idx="7036">
                  <c:v>0.81270413240216</c:v>
                </c:pt>
                <c:pt idx="7037">
                  <c:v>0.81289221104547993</c:v>
                </c:pt>
                <c:pt idx="7038">
                  <c:v>0.81302771439082</c:v>
                </c:pt>
                <c:pt idx="7039">
                  <c:v>0.81326023813141002</c:v>
                </c:pt>
                <c:pt idx="7040">
                  <c:v>0.81366729018078998</c:v>
                </c:pt>
                <c:pt idx="7041">
                  <c:v>0.81418437094658991</c:v>
                </c:pt>
                <c:pt idx="7042">
                  <c:v>0.81482069465626994</c:v>
                </c:pt>
                <c:pt idx="7043">
                  <c:v>0.81503424792851997</c:v>
                </c:pt>
                <c:pt idx="7044">
                  <c:v>0.81533018723473005</c:v>
                </c:pt>
                <c:pt idx="7045">
                  <c:v>0.81552802211892006</c:v>
                </c:pt>
                <c:pt idx="7046">
                  <c:v>0.81583696974627995</c:v>
                </c:pt>
                <c:pt idx="7047">
                  <c:v>0.81669551894230996</c:v>
                </c:pt>
                <c:pt idx="7048">
                  <c:v>0.81710744911212996</c:v>
                </c:pt>
                <c:pt idx="7049">
                  <c:v>0.81733657946687011</c:v>
                </c:pt>
                <c:pt idx="7050">
                  <c:v>0.81758713095461011</c:v>
                </c:pt>
                <c:pt idx="7051">
                  <c:v>0.81781531858815004</c:v>
                </c:pt>
                <c:pt idx="7052">
                  <c:v>0.81812480822889011</c:v>
                </c:pt>
                <c:pt idx="7053">
                  <c:v>0.81871506080115997</c:v>
                </c:pt>
                <c:pt idx="7054">
                  <c:v>0.81940992195604001</c:v>
                </c:pt>
                <c:pt idx="7055">
                  <c:v>0.81958553429159009</c:v>
                </c:pt>
                <c:pt idx="7056">
                  <c:v>0.81981805803218011</c:v>
                </c:pt>
                <c:pt idx="7057">
                  <c:v>0.82002077103679993</c:v>
                </c:pt>
                <c:pt idx="7058">
                  <c:v>0.82023974444285996</c:v>
                </c:pt>
                <c:pt idx="7059">
                  <c:v>0.82122675081026997</c:v>
                </c:pt>
                <c:pt idx="7060">
                  <c:v>0.82164572715404005</c:v>
                </c:pt>
                <c:pt idx="7061">
                  <c:v>0.82179044472686003</c:v>
                </c:pt>
                <c:pt idx="7062">
                  <c:v>0.8219899056511899</c:v>
                </c:pt>
                <c:pt idx="7063">
                  <c:v>0.82219749677623999</c:v>
                </c:pt>
                <c:pt idx="7064">
                  <c:v>0.82236931501811994</c:v>
                </c:pt>
                <c:pt idx="7065">
                  <c:v>0.82258774641080001</c:v>
                </c:pt>
                <c:pt idx="7066">
                  <c:v>0.82318016703659991</c:v>
                </c:pt>
                <c:pt idx="7067">
                  <c:v>0.82355524029648008</c:v>
                </c:pt>
                <c:pt idx="7068">
                  <c:v>0.82404359435306995</c:v>
                </c:pt>
                <c:pt idx="7069">
                  <c:v>0.82419102199278993</c:v>
                </c:pt>
                <c:pt idx="7070">
                  <c:v>0.82443872210806002</c:v>
                </c:pt>
                <c:pt idx="7071">
                  <c:v>0.82467124584865004</c:v>
                </c:pt>
                <c:pt idx="7072">
                  <c:v>0.8249807354893901</c:v>
                </c:pt>
                <c:pt idx="7073">
                  <c:v>0.82576502885219005</c:v>
                </c:pt>
                <c:pt idx="7074">
                  <c:v>0.82624525270804994</c:v>
                </c:pt>
                <c:pt idx="7075">
                  <c:v>0.82646856222116005</c:v>
                </c:pt>
                <c:pt idx="7076">
                  <c:v>0.82673035468434009</c:v>
                </c:pt>
                <c:pt idx="7077">
                  <c:v>0.8269384878227799</c:v>
                </c:pt>
                <c:pt idx="7078">
                  <c:v>0.82705231063286</c:v>
                </c:pt>
                <c:pt idx="7079">
                  <c:v>0.82758456777333</c:v>
                </c:pt>
                <c:pt idx="7080">
                  <c:v>0.82816723215826005</c:v>
                </c:pt>
                <c:pt idx="7081">
                  <c:v>0.82855206165901008</c:v>
                </c:pt>
                <c:pt idx="7082">
                  <c:v>0.82876669895802002</c:v>
                </c:pt>
                <c:pt idx="7083">
                  <c:v>0.82893182674937993</c:v>
                </c:pt>
                <c:pt idx="7084">
                  <c:v>0.82910762537487992</c:v>
                </c:pt>
                <c:pt idx="7085">
                  <c:v>0.82935044736970998</c:v>
                </c:pt>
                <c:pt idx="7086">
                  <c:v>0.82989625484471996</c:v>
                </c:pt>
                <c:pt idx="7087">
                  <c:v>0.83070385478290998</c:v>
                </c:pt>
                <c:pt idx="7088">
                  <c:v>0.83089301745299005</c:v>
                </c:pt>
                <c:pt idx="7089">
                  <c:v>0.83116727622394992</c:v>
                </c:pt>
                <c:pt idx="7090">
                  <c:v>0.83141768640613001</c:v>
                </c:pt>
                <c:pt idx="7091">
                  <c:v>0.83164587403966994</c:v>
                </c:pt>
                <c:pt idx="7092">
                  <c:v>0.83196620394804</c:v>
                </c:pt>
                <c:pt idx="7093">
                  <c:v>0.83259222940347999</c:v>
                </c:pt>
                <c:pt idx="7094">
                  <c:v>0.83300741165357994</c:v>
                </c:pt>
                <c:pt idx="7095">
                  <c:v>0.83322259096597007</c:v>
                </c:pt>
                <c:pt idx="7096">
                  <c:v>0.83347679524182006</c:v>
                </c:pt>
                <c:pt idx="7097">
                  <c:v>0.83371582314298998</c:v>
                </c:pt>
                <c:pt idx="7098">
                  <c:v>0.83393588057580992</c:v>
                </c:pt>
                <c:pt idx="7099">
                  <c:v>0.83420797129323998</c:v>
                </c:pt>
                <c:pt idx="7100">
                  <c:v>0.83474022843370999</c:v>
                </c:pt>
                <c:pt idx="7101">
                  <c:v>0.83513481417532009</c:v>
                </c:pt>
                <c:pt idx="7102">
                  <c:v>0.83550175723448006</c:v>
                </c:pt>
                <c:pt idx="7103">
                  <c:v>0.83568604178414008</c:v>
                </c:pt>
                <c:pt idx="7104">
                  <c:v>0.83590122109652998</c:v>
                </c:pt>
                <c:pt idx="7105">
                  <c:v>0.83622110971418007</c:v>
                </c:pt>
                <c:pt idx="7106">
                  <c:v>0.83636301649742006</c:v>
                </c:pt>
                <c:pt idx="7107">
                  <c:v>0.83681017753703002</c:v>
                </c:pt>
                <c:pt idx="7108">
                  <c:v>0.83731858608872001</c:v>
                </c:pt>
                <c:pt idx="7109">
                  <c:v>0.83773973048600991</c:v>
                </c:pt>
                <c:pt idx="7110">
                  <c:v>0.83796358201250998</c:v>
                </c:pt>
                <c:pt idx="7111">
                  <c:v>0.83828662198778003</c:v>
                </c:pt>
                <c:pt idx="7112">
                  <c:v>0.83837623467687994</c:v>
                </c:pt>
                <c:pt idx="7113">
                  <c:v>0.83857172102635991</c:v>
                </c:pt>
                <c:pt idx="7114">
                  <c:v>0.83881074892753005</c:v>
                </c:pt>
                <c:pt idx="7115">
                  <c:v>0.83946333303866005</c:v>
                </c:pt>
                <c:pt idx="7116">
                  <c:v>0.83983840629854001</c:v>
                </c:pt>
                <c:pt idx="7117">
                  <c:v>0.84016686640763005</c:v>
                </c:pt>
                <c:pt idx="7118">
                  <c:v>0.84035711310448002</c:v>
                </c:pt>
                <c:pt idx="7119">
                  <c:v>0.84054844382808991</c:v>
                </c:pt>
                <c:pt idx="7120">
                  <c:v>0.84064167012967994</c:v>
                </c:pt>
                <c:pt idx="7121">
                  <c:v>0.84086497964279006</c:v>
                </c:pt>
                <c:pt idx="7122">
                  <c:v>0.84120319599273996</c:v>
                </c:pt>
                <c:pt idx="7123">
                  <c:v>0.84186553634473005</c:v>
                </c:pt>
                <c:pt idx="7124">
                  <c:v>0.84224602973842999</c:v>
                </c:pt>
                <c:pt idx="7125">
                  <c:v>0.84254720235262992</c:v>
                </c:pt>
                <c:pt idx="7126">
                  <c:v>0.84270565708580003</c:v>
                </c:pt>
                <c:pt idx="7127">
                  <c:v>0.84295281518768994</c:v>
                </c:pt>
                <c:pt idx="7128">
                  <c:v>0.84310754555695011</c:v>
                </c:pt>
                <c:pt idx="7129">
                  <c:v>0.84331271207290004</c:v>
                </c:pt>
                <c:pt idx="7130">
                  <c:v>0.84388995632402009</c:v>
                </c:pt>
                <c:pt idx="7131">
                  <c:v>0.8444997213780201</c:v>
                </c:pt>
                <c:pt idx="7132">
                  <c:v>0.84476747598840007</c:v>
                </c:pt>
                <c:pt idx="7133">
                  <c:v>0.84500704590294995</c:v>
                </c:pt>
                <c:pt idx="7134">
                  <c:v>0.84521788910828999</c:v>
                </c:pt>
                <c:pt idx="7135">
                  <c:v>0.84534255218600007</c:v>
                </c:pt>
                <c:pt idx="7136">
                  <c:v>0.84558700022097999</c:v>
                </c:pt>
                <c:pt idx="7137">
                  <c:v>0.8458959478483401</c:v>
                </c:pt>
                <c:pt idx="7138">
                  <c:v>0.84639731022607001</c:v>
                </c:pt>
                <c:pt idx="7139">
                  <c:v>0.84693986562079004</c:v>
                </c:pt>
                <c:pt idx="7140">
                  <c:v>0.84710409567532996</c:v>
                </c:pt>
                <c:pt idx="7141">
                  <c:v>0.8473561318976599</c:v>
                </c:pt>
                <c:pt idx="7142">
                  <c:v>0.8475436685276001</c:v>
                </c:pt>
                <c:pt idx="7143">
                  <c:v>0.84766562153839997</c:v>
                </c:pt>
                <c:pt idx="7144">
                  <c:v>0.84794367440301999</c:v>
                </c:pt>
                <c:pt idx="7145">
                  <c:v>0.84841143195111002</c:v>
                </c:pt>
                <c:pt idx="7146">
                  <c:v>0.84911713337361006</c:v>
                </c:pt>
                <c:pt idx="7147">
                  <c:v>0.84941524073334995</c:v>
                </c:pt>
                <c:pt idx="7148">
                  <c:v>0.84965752071480005</c:v>
                </c:pt>
                <c:pt idx="7149">
                  <c:v>0.84986782190675991</c:v>
                </c:pt>
                <c:pt idx="7150">
                  <c:v>0.85002663182749005</c:v>
                </c:pt>
                <c:pt idx="7151">
                  <c:v>0.85030631073225993</c:v>
                </c:pt>
                <c:pt idx="7152">
                  <c:v>0.85080931826107009</c:v>
                </c:pt>
                <c:pt idx="7153">
                  <c:v>0.85137516112025002</c:v>
                </c:pt>
                <c:pt idx="7154">
                  <c:v>0.8517166295504901</c:v>
                </c:pt>
                <c:pt idx="7155">
                  <c:v>0.85185213289582995</c:v>
                </c:pt>
                <c:pt idx="7156">
                  <c:v>0.85211338334563003</c:v>
                </c:pt>
                <c:pt idx="7157">
                  <c:v>0.85238439003629995</c:v>
                </c:pt>
                <c:pt idx="7158">
                  <c:v>0.85262721203114</c:v>
                </c:pt>
                <c:pt idx="7159">
                  <c:v>0.85313399454267991</c:v>
                </c:pt>
                <c:pt idx="7160">
                  <c:v>0.85359307987666999</c:v>
                </c:pt>
                <c:pt idx="7161">
                  <c:v>0.85405812735786002</c:v>
                </c:pt>
                <c:pt idx="7162">
                  <c:v>0.85437683122607999</c:v>
                </c:pt>
                <c:pt idx="7163">
                  <c:v>0.85461911120754008</c:v>
                </c:pt>
                <c:pt idx="7164">
                  <c:v>0.85478636218923998</c:v>
                </c:pt>
                <c:pt idx="7165">
                  <c:v>0.85502074312311005</c:v>
                </c:pt>
                <c:pt idx="7166">
                  <c:v>0.8556538147525099</c:v>
                </c:pt>
                <c:pt idx="7167">
                  <c:v>0.85623322705715998</c:v>
                </c:pt>
                <c:pt idx="7168">
                  <c:v>0.85643106194134</c:v>
                </c:pt>
                <c:pt idx="7169">
                  <c:v>0.85662239266495011</c:v>
                </c:pt>
                <c:pt idx="7170">
                  <c:v>0.85675464393</c:v>
                </c:pt>
                <c:pt idx="7171">
                  <c:v>0.85693892847965003</c:v>
                </c:pt>
                <c:pt idx="7172">
                  <c:v>0.85726130062514994</c:v>
                </c:pt>
                <c:pt idx="7173">
                  <c:v>0.85747118562012004</c:v>
                </c:pt>
                <c:pt idx="7174">
                  <c:v>0.85806469027269006</c:v>
                </c:pt>
                <c:pt idx="7175">
                  <c:v>0.85866361505906008</c:v>
                </c:pt>
                <c:pt idx="7176">
                  <c:v>0.85895250819131008</c:v>
                </c:pt>
                <c:pt idx="7177">
                  <c:v>0.85919045206572009</c:v>
                </c:pt>
                <c:pt idx="7178">
                  <c:v>0.85965712558704999</c:v>
                </c:pt>
                <c:pt idx="7179">
                  <c:v>0.86012108904147011</c:v>
                </c:pt>
                <c:pt idx="7180">
                  <c:v>0.86042570056177992</c:v>
                </c:pt>
                <c:pt idx="7181">
                  <c:v>0.86086256334714006</c:v>
                </c:pt>
                <c:pt idx="7182">
                  <c:v>0.86113411205118995</c:v>
                </c:pt>
                <c:pt idx="7183">
                  <c:v>0.86143221941092007</c:v>
                </c:pt>
                <c:pt idx="7184">
                  <c:v>0.86168859174029011</c:v>
                </c:pt>
                <c:pt idx="7185">
                  <c:v>0.86244686846078</c:v>
                </c:pt>
                <c:pt idx="7186">
                  <c:v>0.86295473499909003</c:v>
                </c:pt>
                <c:pt idx="7187">
                  <c:v>0.86329240933565998</c:v>
                </c:pt>
                <c:pt idx="7188">
                  <c:v>0.86370650755900003</c:v>
                </c:pt>
                <c:pt idx="7189">
                  <c:v>0.86396287988837006</c:v>
                </c:pt>
                <c:pt idx="7190">
                  <c:v>0.86433361704119993</c:v>
                </c:pt>
                <c:pt idx="7191">
                  <c:v>0.86471356842151992</c:v>
                </c:pt>
                <c:pt idx="7192">
                  <c:v>0.86526588005710003</c:v>
                </c:pt>
                <c:pt idx="7193">
                  <c:v>0.86557428567107997</c:v>
                </c:pt>
                <c:pt idx="7194">
                  <c:v>0.86577212055526998</c:v>
                </c:pt>
                <c:pt idx="7195">
                  <c:v>0.86608215220939</c:v>
                </c:pt>
                <c:pt idx="7196">
                  <c:v>0.86628649125414992</c:v>
                </c:pt>
                <c:pt idx="7197">
                  <c:v>0.86648595217848001</c:v>
                </c:pt>
                <c:pt idx="7198">
                  <c:v>0.86693582328498997</c:v>
                </c:pt>
                <c:pt idx="7199">
                  <c:v>0.86767675557727997</c:v>
                </c:pt>
                <c:pt idx="7200">
                  <c:v>0.86796456468277006</c:v>
                </c:pt>
                <c:pt idx="7201">
                  <c:v>0.86821985298536997</c:v>
                </c:pt>
                <c:pt idx="7202">
                  <c:v>0.86848977564927998</c:v>
                </c:pt>
                <c:pt idx="7203">
                  <c:v>0.86872175737649004</c:v>
                </c:pt>
                <c:pt idx="7204">
                  <c:v>0.86902149077637003</c:v>
                </c:pt>
                <c:pt idx="7205">
                  <c:v>0.86977434736303993</c:v>
                </c:pt>
                <c:pt idx="7206">
                  <c:v>0.87009467727140999</c:v>
                </c:pt>
                <c:pt idx="7207">
                  <c:v>0.87037258162488995</c:v>
                </c:pt>
                <c:pt idx="7208">
                  <c:v>0.87060471186325006</c:v>
                </c:pt>
                <c:pt idx="7209">
                  <c:v>0.87079224849319004</c:v>
                </c:pt>
                <c:pt idx="7210">
                  <c:v>0.87093588203924011</c:v>
                </c:pt>
                <c:pt idx="7211">
                  <c:v>0.87111257840156009</c:v>
                </c:pt>
                <c:pt idx="7212">
                  <c:v>0.87134239207523989</c:v>
                </c:pt>
                <c:pt idx="7213">
                  <c:v>0.87184971660016997</c:v>
                </c:pt>
                <c:pt idx="7214">
                  <c:v>0.87241991467733992</c:v>
                </c:pt>
                <c:pt idx="7215">
                  <c:v>0.87253482151417994</c:v>
                </c:pt>
                <c:pt idx="7216">
                  <c:v>0.87279173585692993</c:v>
                </c:pt>
                <c:pt idx="7217">
                  <c:v>0.87303401583839002</c:v>
                </c:pt>
                <c:pt idx="7218">
                  <c:v>0.87321017018732006</c:v>
                </c:pt>
                <c:pt idx="7219">
                  <c:v>0.87338578252287991</c:v>
                </c:pt>
                <c:pt idx="7220">
                  <c:v>0.87366600344102996</c:v>
                </c:pt>
                <c:pt idx="7221">
                  <c:v>0.87417820608639007</c:v>
                </c:pt>
                <c:pt idx="7222">
                  <c:v>0.87473593785577997</c:v>
                </c:pt>
                <c:pt idx="7223">
                  <c:v>0.87491046616456991</c:v>
                </c:pt>
                <c:pt idx="7224">
                  <c:v>0.87514567717985003</c:v>
                </c:pt>
                <c:pt idx="7225">
                  <c:v>0.87537442961899004</c:v>
                </c:pt>
                <c:pt idx="7226">
                  <c:v>0.87550566822506992</c:v>
                </c:pt>
                <c:pt idx="7227">
                  <c:v>0.87573649455772995</c:v>
                </c:pt>
                <c:pt idx="7228">
                  <c:v>0.87615926499516994</c:v>
                </c:pt>
                <c:pt idx="7229">
                  <c:v>0.87693759621075995</c:v>
                </c:pt>
                <c:pt idx="7230">
                  <c:v>0.87720535082113993</c:v>
                </c:pt>
                <c:pt idx="7231">
                  <c:v>0.87736687080878006</c:v>
                </c:pt>
                <c:pt idx="7232">
                  <c:v>0.87762812125857992</c:v>
                </c:pt>
                <c:pt idx="7233">
                  <c:v>0.87781240580823994</c:v>
                </c:pt>
                <c:pt idx="7234">
                  <c:v>0.87828829355704996</c:v>
                </c:pt>
                <c:pt idx="7235">
                  <c:v>0.87868558936557006</c:v>
                </c:pt>
                <c:pt idx="7236">
                  <c:v>0.87947476084879006</c:v>
                </c:pt>
                <c:pt idx="7237">
                  <c:v>0.87957882741801008</c:v>
                </c:pt>
                <c:pt idx="7238">
                  <c:v>0.87981514525227</c:v>
                </c:pt>
                <c:pt idx="7239">
                  <c:v>0.87998100134696</c:v>
                </c:pt>
                <c:pt idx="7240">
                  <c:v>0.88034686037936005</c:v>
                </c:pt>
                <c:pt idx="7241">
                  <c:v>0.88052735083533995</c:v>
                </c:pt>
                <c:pt idx="7242">
                  <c:v>0.88078751725837989</c:v>
                </c:pt>
                <c:pt idx="7243">
                  <c:v>0.88110784716674995</c:v>
                </c:pt>
                <c:pt idx="7244">
                  <c:v>0.88179241006737996</c:v>
                </c:pt>
                <c:pt idx="7245">
                  <c:v>0.88200867340653</c:v>
                </c:pt>
                <c:pt idx="7246">
                  <c:v>0.88224119714712002</c:v>
                </c:pt>
                <c:pt idx="7247">
                  <c:v>0.8824699267940499</c:v>
                </c:pt>
                <c:pt idx="7248">
                  <c:v>0.88268564811981998</c:v>
                </c:pt>
                <c:pt idx="7249">
                  <c:v>0.8831279310389899</c:v>
                </c:pt>
                <c:pt idx="7250">
                  <c:v>0.88371601555773993</c:v>
                </c:pt>
                <c:pt idx="7251">
                  <c:v>0.8843425830265601</c:v>
                </c:pt>
                <c:pt idx="7252">
                  <c:v>0.88446128395707002</c:v>
                </c:pt>
                <c:pt idx="7253">
                  <c:v>0.88458974112845001</c:v>
                </c:pt>
                <c:pt idx="7254">
                  <c:v>0.88494313385307999</c:v>
                </c:pt>
                <c:pt idx="7255">
                  <c:v>0.88518053571410005</c:v>
                </c:pt>
                <c:pt idx="7256">
                  <c:v>0.88560845263260002</c:v>
                </c:pt>
                <c:pt idx="7257">
                  <c:v>0.88593718639445007</c:v>
                </c:pt>
                <c:pt idx="7258">
                  <c:v>0.88666023224515</c:v>
                </c:pt>
                <c:pt idx="7259">
                  <c:v>0.88682012619264006</c:v>
                </c:pt>
                <c:pt idx="7260">
                  <c:v>0.88713557798058007</c:v>
                </c:pt>
                <c:pt idx="7261">
                  <c:v>0.88730306011540994</c:v>
                </c:pt>
                <c:pt idx="7262">
                  <c:v>0.88758978519413989</c:v>
                </c:pt>
                <c:pt idx="7263">
                  <c:v>0.88795727026668003</c:v>
                </c:pt>
                <c:pt idx="7264">
                  <c:v>0.88837733063721003</c:v>
                </c:pt>
                <c:pt idx="7265">
                  <c:v>0.88908791018014011</c:v>
                </c:pt>
                <c:pt idx="7266">
                  <c:v>0.88924888815440006</c:v>
                </c:pt>
                <c:pt idx="7267">
                  <c:v>0.88940498800822998</c:v>
                </c:pt>
                <c:pt idx="7268">
                  <c:v>0.88967870852783992</c:v>
                </c:pt>
                <c:pt idx="7269">
                  <c:v>0.89000066071431005</c:v>
                </c:pt>
                <c:pt idx="7270">
                  <c:v>0.89028413371275006</c:v>
                </c:pt>
                <c:pt idx="7271">
                  <c:v>0.89067113126701991</c:v>
                </c:pt>
                <c:pt idx="7272">
                  <c:v>0.89115785928345992</c:v>
                </c:pt>
                <c:pt idx="7273">
                  <c:v>0.89157249952017992</c:v>
                </c:pt>
                <c:pt idx="7274">
                  <c:v>0.89175570004307003</c:v>
                </c:pt>
                <c:pt idx="7275">
                  <c:v>0.89189011936164997</c:v>
                </c:pt>
                <c:pt idx="7276">
                  <c:v>0.89213185732971989</c:v>
                </c:pt>
                <c:pt idx="7277">
                  <c:v>0.89243050670283997</c:v>
                </c:pt>
                <c:pt idx="7278">
                  <c:v>0.89289663821077991</c:v>
                </c:pt>
                <c:pt idx="7279">
                  <c:v>0.89348147064923999</c:v>
                </c:pt>
                <c:pt idx="7280">
                  <c:v>0.89397687087977995</c:v>
                </c:pt>
                <c:pt idx="7281">
                  <c:v>0.89411020617158998</c:v>
                </c:pt>
                <c:pt idx="7282">
                  <c:v>0.89423053314224998</c:v>
                </c:pt>
                <c:pt idx="7283">
                  <c:v>0.89442511594615004</c:v>
                </c:pt>
                <c:pt idx="7284">
                  <c:v>0.89472554727343989</c:v>
                </c:pt>
                <c:pt idx="7285">
                  <c:v>0.89503921710719991</c:v>
                </c:pt>
                <c:pt idx="7286">
                  <c:v>0.89551293680248989</c:v>
                </c:pt>
                <c:pt idx="7287">
                  <c:v>0.89612920601706003</c:v>
                </c:pt>
                <c:pt idx="7288">
                  <c:v>0.89639099848025006</c:v>
                </c:pt>
                <c:pt idx="7289">
                  <c:v>0.89652433377206009</c:v>
                </c:pt>
                <c:pt idx="7290">
                  <c:v>0.8966565850371</c:v>
                </c:pt>
                <c:pt idx="7291">
                  <c:v>0.89697149481166005</c:v>
                </c:pt>
                <c:pt idx="7292">
                  <c:v>0.89715252728101991</c:v>
                </c:pt>
                <c:pt idx="7293">
                  <c:v>0.89756662550435995</c:v>
                </c:pt>
                <c:pt idx="7294">
                  <c:v>0.89834333067982008</c:v>
                </c:pt>
                <c:pt idx="7295">
                  <c:v>0.8986268036782501</c:v>
                </c:pt>
                <c:pt idx="7296">
                  <c:v>0.8988831760076299</c:v>
                </c:pt>
                <c:pt idx="7297">
                  <c:v>0.89900946512548008</c:v>
                </c:pt>
                <c:pt idx="7298">
                  <c:v>0.89920621598289996</c:v>
                </c:pt>
                <c:pt idx="7299">
                  <c:v>0.89944470187068992</c:v>
                </c:pt>
                <c:pt idx="7300">
                  <c:v>0.89970107420005996</c:v>
                </c:pt>
                <c:pt idx="7301">
                  <c:v>0.90010758423605997</c:v>
                </c:pt>
                <c:pt idx="7302">
                  <c:v>0.90083442418043003</c:v>
                </c:pt>
                <c:pt idx="7303">
                  <c:v>0.90114391382117009</c:v>
                </c:pt>
                <c:pt idx="7304">
                  <c:v>0.90134012266522001</c:v>
                </c:pt>
                <c:pt idx="7305">
                  <c:v>0.90146044963587002</c:v>
                </c:pt>
                <c:pt idx="7306">
                  <c:v>0.90169405740322994</c:v>
                </c:pt>
                <c:pt idx="7307">
                  <c:v>0.90213037817519992</c:v>
                </c:pt>
                <c:pt idx="7308">
                  <c:v>0.90258458538875996</c:v>
                </c:pt>
                <c:pt idx="7309">
                  <c:v>0.9032192830582999</c:v>
                </c:pt>
                <c:pt idx="7310">
                  <c:v>0.90354340706034009</c:v>
                </c:pt>
                <c:pt idx="7311">
                  <c:v>0.90374015791776996</c:v>
                </c:pt>
                <c:pt idx="7312">
                  <c:v>0.90385994287504001</c:v>
                </c:pt>
                <c:pt idx="7313">
                  <c:v>0.90408162634801004</c:v>
                </c:pt>
                <c:pt idx="7314">
                  <c:v>0.90427133103147006</c:v>
                </c:pt>
                <c:pt idx="7315">
                  <c:v>0.90456889637783</c:v>
                </c:pt>
                <c:pt idx="7316">
                  <c:v>0.90502798171182008</c:v>
                </c:pt>
                <c:pt idx="7317">
                  <c:v>0.90543991188163009</c:v>
                </c:pt>
                <c:pt idx="7318">
                  <c:v>0.90596945895520009</c:v>
                </c:pt>
                <c:pt idx="7319">
                  <c:v>0.9061700039062901</c:v>
                </c:pt>
                <c:pt idx="7320">
                  <c:v>0.90637542697781992</c:v>
                </c:pt>
                <c:pt idx="7321">
                  <c:v>0.90655537542042008</c:v>
                </c:pt>
                <c:pt idx="7322">
                  <c:v>0.90686269700764011</c:v>
                </c:pt>
                <c:pt idx="7323">
                  <c:v>0.90719657725053993</c:v>
                </c:pt>
                <c:pt idx="7324">
                  <c:v>0.90757808470942991</c:v>
                </c:pt>
                <c:pt idx="7325">
                  <c:v>0.90821881448773989</c:v>
                </c:pt>
                <c:pt idx="7326">
                  <c:v>0.9083982209169601</c:v>
                </c:pt>
                <c:pt idx="7327">
                  <c:v>0.90861394224272996</c:v>
                </c:pt>
                <c:pt idx="7328">
                  <c:v>0.90871855082532993</c:v>
                </c:pt>
                <c:pt idx="7329">
                  <c:v>0.90884321390303002</c:v>
                </c:pt>
                <c:pt idx="7330">
                  <c:v>0.90921197263789</c:v>
                </c:pt>
                <c:pt idx="7331">
                  <c:v>0.90948929385357991</c:v>
                </c:pt>
                <c:pt idx="7332">
                  <c:v>0.91006328602441999</c:v>
                </c:pt>
                <c:pt idx="7333">
                  <c:v>0.91060150531207995</c:v>
                </c:pt>
                <c:pt idx="7334">
                  <c:v>0.91084974744073</c:v>
                </c:pt>
                <c:pt idx="7335">
                  <c:v>0.91105029239183</c:v>
                </c:pt>
                <c:pt idx="7336">
                  <c:v>0.91117170338924991</c:v>
                </c:pt>
                <c:pt idx="7337">
                  <c:v>0.91148227705674989</c:v>
                </c:pt>
                <c:pt idx="7338">
                  <c:v>0.91178309448339001</c:v>
                </c:pt>
                <c:pt idx="7339">
                  <c:v>0.91223188156314006</c:v>
                </c:pt>
                <c:pt idx="7340">
                  <c:v>0.91309910297327002</c:v>
                </c:pt>
                <c:pt idx="7341">
                  <c:v>0.91334246698149002</c:v>
                </c:pt>
                <c:pt idx="7342">
                  <c:v>0.91352295743747991</c:v>
                </c:pt>
                <c:pt idx="7343">
                  <c:v>0.91385703566337995</c:v>
                </c:pt>
                <c:pt idx="7344">
                  <c:v>0.91406226075190999</c:v>
                </c:pt>
                <c:pt idx="7345">
                  <c:v>0.91436362019193007</c:v>
                </c:pt>
                <c:pt idx="7346">
                  <c:v>0.91541295809819001</c:v>
                </c:pt>
                <c:pt idx="7347">
                  <c:v>0.91563030546410995</c:v>
                </c:pt>
                <c:pt idx="7348">
                  <c:v>0.9157647247826799</c:v>
                </c:pt>
                <c:pt idx="7349">
                  <c:v>0.91606933630298992</c:v>
                </c:pt>
                <c:pt idx="7350">
                  <c:v>0.91641026271985004</c:v>
                </c:pt>
                <c:pt idx="7351">
                  <c:v>0.91695444415470995</c:v>
                </c:pt>
                <c:pt idx="7352">
                  <c:v>0.91774036355763999</c:v>
                </c:pt>
                <c:pt idx="7353">
                  <c:v>0.91791218179952994</c:v>
                </c:pt>
                <c:pt idx="7354">
                  <c:v>0.91819402875782008</c:v>
                </c:pt>
                <c:pt idx="7355">
                  <c:v>0.9186428158375699</c:v>
                </c:pt>
                <c:pt idx="7356">
                  <c:v>0.91920172414283008</c:v>
                </c:pt>
                <c:pt idx="7357">
                  <c:v>0.91984337547721995</c:v>
                </c:pt>
                <c:pt idx="7358">
                  <c:v>0.92036370832330006</c:v>
                </c:pt>
                <c:pt idx="7359">
                  <c:v>0.92095721297587008</c:v>
                </c:pt>
                <c:pt idx="7360">
                  <c:v>0.92139407576122001</c:v>
                </c:pt>
                <c:pt idx="7361">
                  <c:v>0.92247701849713004</c:v>
                </c:pt>
                <c:pt idx="7362">
                  <c:v>0.9226928873001401</c:v>
                </c:pt>
                <c:pt idx="7363">
                  <c:v>0.9227946383385901</c:v>
                </c:pt>
                <c:pt idx="7364">
                  <c:v>0.92339573117848994</c:v>
                </c:pt>
                <c:pt idx="7365">
                  <c:v>0.92408625622630991</c:v>
                </c:pt>
                <c:pt idx="7366">
                  <c:v>0.92475401671211999</c:v>
                </c:pt>
                <c:pt idx="7367">
                  <c:v>0.92501580917530002</c:v>
                </c:pt>
                <c:pt idx="7368">
                  <c:v>0.92534752136468001</c:v>
                </c:pt>
                <c:pt idx="7369">
                  <c:v>0.92561473396167004</c:v>
                </c:pt>
                <c:pt idx="7370">
                  <c:v>0.9261995664001399</c:v>
                </c:pt>
                <c:pt idx="7371">
                  <c:v>0.92681637762808999</c:v>
                </c:pt>
                <c:pt idx="7372">
                  <c:v>0.92722342967747995</c:v>
                </c:pt>
                <c:pt idx="7373">
                  <c:v>0.92748847422094993</c:v>
                </c:pt>
                <c:pt idx="7374">
                  <c:v>0.92796490398313991</c:v>
                </c:pt>
                <c:pt idx="7375">
                  <c:v>0.92888090659760003</c:v>
                </c:pt>
                <c:pt idx="7376">
                  <c:v>0.92913998899388006</c:v>
                </c:pt>
                <c:pt idx="7377">
                  <c:v>0.9295004278924599</c:v>
                </c:pt>
                <c:pt idx="7378">
                  <c:v>0.92990449362571992</c:v>
                </c:pt>
                <c:pt idx="7379">
                  <c:v>0.93061751747138999</c:v>
                </c:pt>
                <c:pt idx="7380">
                  <c:v>0.93128094185014998</c:v>
                </c:pt>
                <c:pt idx="7381">
                  <c:v>0.93182295523148007</c:v>
                </c:pt>
                <c:pt idx="7382">
                  <c:v>0.93263922738377003</c:v>
                </c:pt>
                <c:pt idx="7383">
                  <c:v>0.93336010518094992</c:v>
                </c:pt>
                <c:pt idx="7384">
                  <c:v>0.93381106031422001</c:v>
                </c:pt>
                <c:pt idx="7385">
                  <c:v>0.9343476535617401</c:v>
                </c:pt>
                <c:pt idx="7386">
                  <c:v>0.93478018024004994</c:v>
                </c:pt>
                <c:pt idx="7387">
                  <c:v>0.93540346398168994</c:v>
                </c:pt>
                <c:pt idx="7388">
                  <c:v>0.93576285050041008</c:v>
                </c:pt>
                <c:pt idx="7389">
                  <c:v>0.93687451994551996</c:v>
                </c:pt>
                <c:pt idx="7390">
                  <c:v>0.93732764313232009</c:v>
                </c:pt>
                <c:pt idx="7391">
                  <c:v>0.93784743396502002</c:v>
                </c:pt>
                <c:pt idx="7392">
                  <c:v>0.93833199392792999</c:v>
                </c:pt>
                <c:pt idx="7393">
                  <c:v>0.93938295787434001</c:v>
                </c:pt>
                <c:pt idx="7394">
                  <c:v>0.93995911809869992</c:v>
                </c:pt>
                <c:pt idx="7395">
                  <c:v>0.94051142973428004</c:v>
                </c:pt>
                <c:pt idx="7396">
                  <c:v>0.94131252551188993</c:v>
                </c:pt>
                <c:pt idx="7397">
                  <c:v>0.94207134424576</c:v>
                </c:pt>
                <c:pt idx="7398">
                  <c:v>0.94228454281485008</c:v>
                </c:pt>
                <c:pt idx="7399">
                  <c:v>0.94257704273054999</c:v>
                </c:pt>
                <c:pt idx="7400">
                  <c:v>0.94308057316180993</c:v>
                </c:pt>
                <c:pt idx="7401">
                  <c:v>0.94406378543555003</c:v>
                </c:pt>
                <c:pt idx="7402">
                  <c:v>0.94433425011283001</c:v>
                </c:pt>
                <c:pt idx="7403">
                  <c:v>0.94475647853689004</c:v>
                </c:pt>
                <c:pt idx="7404">
                  <c:v>0.9454860285481701</c:v>
                </c:pt>
                <c:pt idx="7405">
                  <c:v>0.94624647332218004</c:v>
                </c:pt>
                <c:pt idx="7406">
                  <c:v>0.94648983733040004</c:v>
                </c:pt>
                <c:pt idx="7407">
                  <c:v>0.94688388105862997</c:v>
                </c:pt>
                <c:pt idx="7408">
                  <c:v>0.94754134329019002</c:v>
                </c:pt>
                <c:pt idx="7409">
                  <c:v>0.94784216071682992</c:v>
                </c:pt>
                <c:pt idx="7410">
                  <c:v>0.94843566536938995</c:v>
                </c:pt>
                <c:pt idx="7411">
                  <c:v>0.94900315337964991</c:v>
                </c:pt>
                <c:pt idx="7412">
                  <c:v>0.94937985267967995</c:v>
                </c:pt>
                <c:pt idx="7413">
                  <c:v>0.94973053533739993</c:v>
                </c:pt>
                <c:pt idx="7414">
                  <c:v>0.95046496346911002</c:v>
                </c:pt>
                <c:pt idx="7415">
                  <c:v>0.95072241982524996</c:v>
                </c:pt>
                <c:pt idx="7416">
                  <c:v>0.95158584714171002</c:v>
                </c:pt>
                <c:pt idx="7417">
                  <c:v>0.95208666750605997</c:v>
                </c:pt>
                <c:pt idx="7418">
                  <c:v>0.95271486101503</c:v>
                </c:pt>
                <c:pt idx="7419">
                  <c:v>0.95331703788168998</c:v>
                </c:pt>
                <c:pt idx="7420">
                  <c:v>0.95383050560902993</c:v>
                </c:pt>
                <c:pt idx="7421">
                  <c:v>0.95443477629207996</c:v>
                </c:pt>
                <c:pt idx="7422">
                  <c:v>0.95479781843950007</c:v>
                </c:pt>
                <c:pt idx="7423">
                  <c:v>0.95533712175392993</c:v>
                </c:pt>
                <c:pt idx="7424">
                  <c:v>0.95597723955729008</c:v>
                </c:pt>
                <c:pt idx="7425">
                  <c:v>0.95680652003073008</c:v>
                </c:pt>
                <c:pt idx="7426">
                  <c:v>0.95718647141104007</c:v>
                </c:pt>
                <c:pt idx="7427">
                  <c:v>0.95748186870386998</c:v>
                </c:pt>
                <c:pt idx="7428">
                  <c:v>0.95801575188449006</c:v>
                </c:pt>
                <c:pt idx="7429">
                  <c:v>0.95865099156740996</c:v>
                </c:pt>
                <c:pt idx="7430">
                  <c:v>0.95901143046600001</c:v>
                </c:pt>
                <c:pt idx="7431">
                  <c:v>0.9595252591515</c:v>
                </c:pt>
                <c:pt idx="7432">
                  <c:v>0.96023421265428999</c:v>
                </c:pt>
                <c:pt idx="7433">
                  <c:v>0.96106132507420994</c:v>
                </c:pt>
                <c:pt idx="7434">
                  <c:v>0.96145482678904992</c:v>
                </c:pt>
                <c:pt idx="7435">
                  <c:v>0.96235727906898005</c:v>
                </c:pt>
                <c:pt idx="7436">
                  <c:v>0.96308520304011003</c:v>
                </c:pt>
                <c:pt idx="7437">
                  <c:v>0.96351989777193991</c:v>
                </c:pt>
                <c:pt idx="7438">
                  <c:v>0.9641139444378799</c:v>
                </c:pt>
                <c:pt idx="7439">
                  <c:v>0.9652055593878901</c:v>
                </c:pt>
                <c:pt idx="7440">
                  <c:v>0.96564892633381993</c:v>
                </c:pt>
                <c:pt idx="7441">
                  <c:v>0.9662475181644099</c:v>
                </c:pt>
                <c:pt idx="7442">
                  <c:v>0.96665923927663</c:v>
                </c:pt>
                <c:pt idx="7443">
                  <c:v>0.96738011707381011</c:v>
                </c:pt>
                <c:pt idx="7444">
                  <c:v>0.9678803954247801</c:v>
                </c:pt>
                <c:pt idx="7445">
                  <c:v>0.96892214514370001</c:v>
                </c:pt>
                <c:pt idx="7446">
                  <c:v>0.96976660199182008</c:v>
                </c:pt>
                <c:pt idx="7447">
                  <c:v>0.97039642154092998</c:v>
                </c:pt>
                <c:pt idx="7448">
                  <c:v>0.97072759171693002</c:v>
                </c:pt>
                <c:pt idx="7449">
                  <c:v>0.9720370960462299</c:v>
                </c:pt>
                <c:pt idx="7450">
                  <c:v>0.97257585734728003</c:v>
                </c:pt>
                <c:pt idx="7451">
                  <c:v>0.97292762403176991</c:v>
                </c:pt>
                <c:pt idx="7452">
                  <c:v>0.97369782504663993</c:v>
                </c:pt>
                <c:pt idx="7453">
                  <c:v>0.97417804890251003</c:v>
                </c:pt>
                <c:pt idx="7454">
                  <c:v>0.97496776239910998</c:v>
                </c:pt>
                <c:pt idx="7455">
                  <c:v>0.97577265227039001</c:v>
                </c:pt>
                <c:pt idx="7456">
                  <c:v>0.9762420358586299</c:v>
                </c:pt>
                <c:pt idx="7457">
                  <c:v>0.97693798104026008</c:v>
                </c:pt>
                <c:pt idx="7458">
                  <c:v>0.97794233183587997</c:v>
                </c:pt>
                <c:pt idx="7459">
                  <c:v>0.97845616052137996</c:v>
                </c:pt>
                <c:pt idx="7460">
                  <c:v>0.97907893389653999</c:v>
                </c:pt>
                <c:pt idx="7461">
                  <c:v>0.98008328469214989</c:v>
                </c:pt>
                <c:pt idx="7462">
                  <c:v>0.98077304969895995</c:v>
                </c:pt>
                <c:pt idx="7463">
                  <c:v>0.98118519789639991</c:v>
                </c:pt>
                <c:pt idx="7464">
                  <c:v>0.98218358654482008</c:v>
                </c:pt>
                <c:pt idx="7465">
                  <c:v>0.98291422058286004</c:v>
                </c:pt>
                <c:pt idx="7466">
                  <c:v>0.98413646075777006</c:v>
                </c:pt>
                <c:pt idx="7467">
                  <c:v>0.98495869505725997</c:v>
                </c:pt>
                <c:pt idx="7468">
                  <c:v>0.98643297145448994</c:v>
                </c:pt>
                <c:pt idx="7469">
                  <c:v>0.98741184762117995</c:v>
                </c:pt>
                <c:pt idx="7470">
                  <c:v>0.98951408226577997</c:v>
                </c:pt>
                <c:pt idx="7471">
                  <c:v>0.99132193215413</c:v>
                </c:pt>
                <c:pt idx="7472">
                  <c:v>0.9947987722376801</c:v>
                </c:pt>
                <c:pt idx="7473">
                  <c:v>0.99718163881974009</c:v>
                </c:pt>
              </c:numCache>
            </c:numRef>
          </c:xVal>
          <c:yVal>
            <c:numRef>
              <c:f>Sheet1!$G$2:$G$7475</c:f>
              <c:numCache>
                <c:formatCode>0%</c:formatCode>
                <c:ptCount val="7474"/>
                <c:pt idx="0">
                  <c:v>6.0998654641168049E-2</c:v>
                </c:pt>
                <c:pt idx="1">
                  <c:v>7.4640252326682033E-2</c:v>
                </c:pt>
                <c:pt idx="2">
                  <c:v>8.6534374823574955E-2</c:v>
                </c:pt>
                <c:pt idx="3">
                  <c:v>0.103121807702099</c:v>
                </c:pt>
                <c:pt idx="4">
                  <c:v>9.9720692163336011E-2</c:v>
                </c:pt>
                <c:pt idx="5">
                  <c:v>0.11431638229046104</c:v>
                </c:pt>
                <c:pt idx="6">
                  <c:v>0.12107891660951298</c:v>
                </c:pt>
                <c:pt idx="7">
                  <c:v>0.131452636019187</c:v>
                </c:pt>
                <c:pt idx="8">
                  <c:v>0.13233782460909504</c:v>
                </c:pt>
                <c:pt idx="9">
                  <c:v>0.13751793545473201</c:v>
                </c:pt>
                <c:pt idx="10">
                  <c:v>0.14134047064752997</c:v>
                </c:pt>
                <c:pt idx="11">
                  <c:v>0.14821362990526099</c:v>
                </c:pt>
                <c:pt idx="12">
                  <c:v>0.15107259306919096</c:v>
                </c:pt>
                <c:pt idx="13">
                  <c:v>0.15191902708080596</c:v>
                </c:pt>
                <c:pt idx="14">
                  <c:v>0.15179972368481298</c:v>
                </c:pt>
                <c:pt idx="15">
                  <c:v>0.15516991478700903</c:v>
                </c:pt>
                <c:pt idx="16">
                  <c:v>0.15633421415373205</c:v>
                </c:pt>
                <c:pt idx="17">
                  <c:v>0.158502990178225</c:v>
                </c:pt>
                <c:pt idx="18">
                  <c:v>0.16001170231324702</c:v>
                </c:pt>
                <c:pt idx="19">
                  <c:v>0.16182056786090204</c:v>
                </c:pt>
                <c:pt idx="20">
                  <c:v>0.16301239404333101</c:v>
                </c:pt>
                <c:pt idx="21">
                  <c:v>0.16401660447622102</c:v>
                </c:pt>
                <c:pt idx="22">
                  <c:v>0.16516042311229695</c:v>
                </c:pt>
                <c:pt idx="23">
                  <c:v>0.16662569702236696</c:v>
                </c:pt>
                <c:pt idx="24">
                  <c:v>0.16849621680367699</c:v>
                </c:pt>
                <c:pt idx="25">
                  <c:v>0.16921960052922003</c:v>
                </c:pt>
                <c:pt idx="26">
                  <c:v>0.17139402695664596</c:v>
                </c:pt>
                <c:pt idx="27">
                  <c:v>0.17227378510214397</c:v>
                </c:pt>
                <c:pt idx="28">
                  <c:v>0.17344898441590495</c:v>
                </c:pt>
                <c:pt idx="29">
                  <c:v>0.17446262469138596</c:v>
                </c:pt>
                <c:pt idx="30">
                  <c:v>0.17429602830567503</c:v>
                </c:pt>
                <c:pt idx="31">
                  <c:v>0.17329774930495101</c:v>
                </c:pt>
                <c:pt idx="32">
                  <c:v>0.17389242628944501</c:v>
                </c:pt>
                <c:pt idx="33">
                  <c:v>0.17452693267672603</c:v>
                </c:pt>
                <c:pt idx="34">
                  <c:v>0.17640965805818298</c:v>
                </c:pt>
                <c:pt idx="35">
                  <c:v>0.17787179968127698</c:v>
                </c:pt>
                <c:pt idx="36">
                  <c:v>0.17911167969594699</c:v>
                </c:pt>
                <c:pt idx="37">
                  <c:v>0.18137336505761703</c:v>
                </c:pt>
                <c:pt idx="38">
                  <c:v>0.18247935437679297</c:v>
                </c:pt>
                <c:pt idx="39">
                  <c:v>0.18448352814228597</c:v>
                </c:pt>
                <c:pt idx="40">
                  <c:v>0.18468607944981696</c:v>
                </c:pt>
                <c:pt idx="41">
                  <c:v>0.18509603633789395</c:v>
                </c:pt>
                <c:pt idx="42">
                  <c:v>0.18526326105180901</c:v>
                </c:pt>
                <c:pt idx="43">
                  <c:v>0.18518967899552397</c:v>
                </c:pt>
                <c:pt idx="44">
                  <c:v>0.18512724748459497</c:v>
                </c:pt>
                <c:pt idx="45">
                  <c:v>0.18508646678532203</c:v>
                </c:pt>
                <c:pt idx="46">
                  <c:v>0.18733664109646198</c:v>
                </c:pt>
                <c:pt idx="47">
                  <c:v>0.18947768770713103</c:v>
                </c:pt>
                <c:pt idx="48">
                  <c:v>0.18995836723114201</c:v>
                </c:pt>
                <c:pt idx="49">
                  <c:v>0.19036368004968096</c:v>
                </c:pt>
                <c:pt idx="50">
                  <c:v>0.19079114110966999</c:v>
                </c:pt>
                <c:pt idx="51">
                  <c:v>0.19097940116199696</c:v>
                </c:pt>
                <c:pt idx="52">
                  <c:v>0.19109365899137398</c:v>
                </c:pt>
                <c:pt idx="53">
                  <c:v>0.19257880449361497</c:v>
                </c:pt>
                <c:pt idx="54">
                  <c:v>0.19390377731998998</c:v>
                </c:pt>
                <c:pt idx="55">
                  <c:v>0.19459340753124699</c:v>
                </c:pt>
                <c:pt idx="56">
                  <c:v>0.19499503558199105</c:v>
                </c:pt>
                <c:pt idx="57">
                  <c:v>0.195831198477177</c:v>
                </c:pt>
                <c:pt idx="58">
                  <c:v>0.19691085965766197</c:v>
                </c:pt>
                <c:pt idx="59">
                  <c:v>0.19814828607687596</c:v>
                </c:pt>
                <c:pt idx="60">
                  <c:v>0.19859986444181899</c:v>
                </c:pt>
                <c:pt idx="61">
                  <c:v>0.19907614157396503</c:v>
                </c:pt>
                <c:pt idx="62">
                  <c:v>0.19922923652760105</c:v>
                </c:pt>
                <c:pt idx="63">
                  <c:v>0.19942793423338301</c:v>
                </c:pt>
                <c:pt idx="64">
                  <c:v>0.20033998927631302</c:v>
                </c:pt>
                <c:pt idx="65">
                  <c:v>0.20101638915136</c:v>
                </c:pt>
                <c:pt idx="66">
                  <c:v>0.20237737181181403</c:v>
                </c:pt>
                <c:pt idx="67">
                  <c:v>0.202768057800923</c:v>
                </c:pt>
                <c:pt idx="68">
                  <c:v>0.203763685446123</c:v>
                </c:pt>
                <c:pt idx="69">
                  <c:v>0.20387149956071304</c:v>
                </c:pt>
                <c:pt idx="70">
                  <c:v>0.20419739222526601</c:v>
                </c:pt>
                <c:pt idx="71">
                  <c:v>0.20451838424824798</c:v>
                </c:pt>
                <c:pt idx="72">
                  <c:v>0.20484427691280205</c:v>
                </c:pt>
                <c:pt idx="73">
                  <c:v>0.20500941925877203</c:v>
                </c:pt>
                <c:pt idx="74">
                  <c:v>0.20578677657133604</c:v>
                </c:pt>
                <c:pt idx="75">
                  <c:v>0.20648130072764403</c:v>
                </c:pt>
                <c:pt idx="76">
                  <c:v>0.20730963229021304</c:v>
                </c:pt>
                <c:pt idx="77">
                  <c:v>0.20802964357152198</c:v>
                </c:pt>
                <c:pt idx="78">
                  <c:v>0.20852678419774495</c:v>
                </c:pt>
                <c:pt idx="79">
                  <c:v>0.20880877517493401</c:v>
                </c:pt>
                <c:pt idx="80">
                  <c:v>0.20998941685802197</c:v>
                </c:pt>
                <c:pt idx="81">
                  <c:v>0.210562246701824</c:v>
                </c:pt>
                <c:pt idx="82">
                  <c:v>0.21136011684140699</c:v>
                </c:pt>
                <c:pt idx="83">
                  <c:v>0.21210172690704399</c:v>
                </c:pt>
                <c:pt idx="84">
                  <c:v>0.21243928735071405</c:v>
                </c:pt>
                <c:pt idx="85">
                  <c:v>0.21298654443363196</c:v>
                </c:pt>
                <c:pt idx="86">
                  <c:v>0.21324118207721598</c:v>
                </c:pt>
                <c:pt idx="87">
                  <c:v>0.21388884893377402</c:v>
                </c:pt>
                <c:pt idx="88">
                  <c:v>0.21408268168577704</c:v>
                </c:pt>
                <c:pt idx="89">
                  <c:v>0.21425360309096497</c:v>
                </c:pt>
                <c:pt idx="90">
                  <c:v>0.21493044008460205</c:v>
                </c:pt>
                <c:pt idx="91">
                  <c:v>0.21555313011874999</c:v>
                </c:pt>
                <c:pt idx="92">
                  <c:v>0.21588342657164294</c:v>
                </c:pt>
                <c:pt idx="93">
                  <c:v>0.216809339578939</c:v>
                </c:pt>
                <c:pt idx="94">
                  <c:v>0.21749009089427496</c:v>
                </c:pt>
                <c:pt idx="95">
                  <c:v>0.21801646795859497</c:v>
                </c:pt>
                <c:pt idx="96">
                  <c:v>0.21835190379675395</c:v>
                </c:pt>
                <c:pt idx="97">
                  <c:v>0.21886234963743101</c:v>
                </c:pt>
                <c:pt idx="98">
                  <c:v>0.21918766284381097</c:v>
                </c:pt>
                <c:pt idx="99">
                  <c:v>0.21939145088940104</c:v>
                </c:pt>
                <c:pt idx="100">
                  <c:v>0.21969551559234601</c:v>
                </c:pt>
                <c:pt idx="101">
                  <c:v>0.21997046771734996</c:v>
                </c:pt>
                <c:pt idx="102">
                  <c:v>0.22021630726441199</c:v>
                </c:pt>
                <c:pt idx="103">
                  <c:v>0.22055271927618203</c:v>
                </c:pt>
                <c:pt idx="104">
                  <c:v>0.22106704148648304</c:v>
                </c:pt>
                <c:pt idx="105">
                  <c:v>0.22144947234877499</c:v>
                </c:pt>
                <c:pt idx="106">
                  <c:v>0.22230613761822304</c:v>
                </c:pt>
                <c:pt idx="107">
                  <c:v>0.22293741975190595</c:v>
                </c:pt>
                <c:pt idx="108">
                  <c:v>0.22343029887104804</c:v>
                </c:pt>
                <c:pt idx="109">
                  <c:v>0.22368422830364898</c:v>
                </c:pt>
                <c:pt idx="110">
                  <c:v>0.22448971601615297</c:v>
                </c:pt>
                <c:pt idx="111">
                  <c:v>0.22493984150255197</c:v>
                </c:pt>
                <c:pt idx="112">
                  <c:v>0.225137264961499</c:v>
                </c:pt>
                <c:pt idx="113">
                  <c:v>0.22556764810200403</c:v>
                </c:pt>
                <c:pt idx="114">
                  <c:v>0.22615597000966603</c:v>
                </c:pt>
                <c:pt idx="115">
                  <c:v>0.22682326130090702</c:v>
                </c:pt>
                <c:pt idx="116">
                  <c:v>0.22713913883522296</c:v>
                </c:pt>
                <c:pt idx="117">
                  <c:v>0.22725364444141405</c:v>
                </c:pt>
                <c:pt idx="118">
                  <c:v>0.22768310362196298</c:v>
                </c:pt>
                <c:pt idx="119">
                  <c:v>0.22768573781161305</c:v>
                </c:pt>
                <c:pt idx="120">
                  <c:v>0.22775838574622798</c:v>
                </c:pt>
                <c:pt idx="121">
                  <c:v>0.22826135839676798</c:v>
                </c:pt>
                <c:pt idx="122">
                  <c:v>0.22860636509431997</c:v>
                </c:pt>
                <c:pt idx="123">
                  <c:v>0.22959878048521498</c:v>
                </c:pt>
                <c:pt idx="124">
                  <c:v>0.229864356434892</c:v>
                </c:pt>
                <c:pt idx="125">
                  <c:v>0.23036289374393304</c:v>
                </c:pt>
                <c:pt idx="126">
                  <c:v>0.23067972119267</c:v>
                </c:pt>
                <c:pt idx="127">
                  <c:v>0.231304057635769</c:v>
                </c:pt>
                <c:pt idx="128">
                  <c:v>0.23189467553027399</c:v>
                </c:pt>
                <c:pt idx="129">
                  <c:v>0.232040215531365</c:v>
                </c:pt>
                <c:pt idx="130">
                  <c:v>0.23247818288697097</c:v>
                </c:pt>
                <c:pt idx="131">
                  <c:v>0.23250076341863501</c:v>
                </c:pt>
                <c:pt idx="132">
                  <c:v>0.23252015094095202</c:v>
                </c:pt>
                <c:pt idx="133">
                  <c:v>0.23275906227671195</c:v>
                </c:pt>
                <c:pt idx="134">
                  <c:v>0.23356165504527704</c:v>
                </c:pt>
                <c:pt idx="135">
                  <c:v>0.23375203751595897</c:v>
                </c:pt>
                <c:pt idx="136">
                  <c:v>0.23438291276194601</c:v>
                </c:pt>
                <c:pt idx="137">
                  <c:v>0.23483833749573702</c:v>
                </c:pt>
                <c:pt idx="138">
                  <c:v>0.23551400861717997</c:v>
                </c:pt>
                <c:pt idx="139">
                  <c:v>0.235917171496274</c:v>
                </c:pt>
                <c:pt idx="140">
                  <c:v>0.23686420707350997</c:v>
                </c:pt>
                <c:pt idx="141">
                  <c:v>0.23702792716068899</c:v>
                </c:pt>
                <c:pt idx="142">
                  <c:v>0.23728986183663403</c:v>
                </c:pt>
                <c:pt idx="143">
                  <c:v>0.23740418491499704</c:v>
                </c:pt>
                <c:pt idx="144">
                  <c:v>0.23785341826064099</c:v>
                </c:pt>
                <c:pt idx="145">
                  <c:v>0.23819472708081402</c:v>
                </c:pt>
                <c:pt idx="146">
                  <c:v>0.23872256513991796</c:v>
                </c:pt>
                <c:pt idx="147">
                  <c:v>0.23916706034758595</c:v>
                </c:pt>
                <c:pt idx="148">
                  <c:v>0.23993302083936896</c:v>
                </c:pt>
                <c:pt idx="149">
                  <c:v>0.24013145619993403</c:v>
                </c:pt>
                <c:pt idx="150">
                  <c:v>0.24061960718692499</c:v>
                </c:pt>
                <c:pt idx="151">
                  <c:v>0.24094504117825299</c:v>
                </c:pt>
                <c:pt idx="152">
                  <c:v>0.24112270227888699</c:v>
                </c:pt>
                <c:pt idx="153">
                  <c:v>0.24110630465187399</c:v>
                </c:pt>
                <c:pt idx="154">
                  <c:v>0.24113801313302397</c:v>
                </c:pt>
                <c:pt idx="155">
                  <c:v>0.24115126831776701</c:v>
                </c:pt>
                <c:pt idx="156">
                  <c:v>0.24116965937701496</c:v>
                </c:pt>
                <c:pt idx="157">
                  <c:v>0.24118938199016005</c:v>
                </c:pt>
                <c:pt idx="158">
                  <c:v>0.24121338575215101</c:v>
                </c:pt>
                <c:pt idx="159">
                  <c:v>0.24123408657995404</c:v>
                </c:pt>
                <c:pt idx="160">
                  <c:v>0.241273531806243</c:v>
                </c:pt>
                <c:pt idx="161">
                  <c:v>0.24130824360537695</c:v>
                </c:pt>
                <c:pt idx="162">
                  <c:v>0.24145453597007405</c:v>
                </c:pt>
                <c:pt idx="163">
                  <c:v>0.24338253021805401</c:v>
                </c:pt>
                <c:pt idx="164">
                  <c:v>0.24415843034224305</c:v>
                </c:pt>
                <c:pt idx="165">
                  <c:v>0.24551037752832705</c:v>
                </c:pt>
                <c:pt idx="166">
                  <c:v>0.24536982480073999</c:v>
                </c:pt>
                <c:pt idx="167">
                  <c:v>0.24556193565616402</c:v>
                </c:pt>
                <c:pt idx="168">
                  <c:v>0.24573557968507997</c:v>
                </c:pt>
                <c:pt idx="169">
                  <c:v>0.24572447126831198</c:v>
                </c:pt>
                <c:pt idx="170">
                  <c:v>0.24571345105930598</c:v>
                </c:pt>
                <c:pt idx="171">
                  <c:v>0.24570640689869006</c:v>
                </c:pt>
                <c:pt idx="172">
                  <c:v>0.24570161581536998</c:v>
                </c:pt>
                <c:pt idx="173">
                  <c:v>0.24655762154537497</c:v>
                </c:pt>
                <c:pt idx="174">
                  <c:v>0.24812643738228102</c:v>
                </c:pt>
                <c:pt idx="175">
                  <c:v>0.249425456865073</c:v>
                </c:pt>
                <c:pt idx="176">
                  <c:v>0.245955498671247</c:v>
                </c:pt>
                <c:pt idx="177">
                  <c:v>0.24691134278221005</c:v>
                </c:pt>
                <c:pt idx="178">
                  <c:v>0.24920072596750897</c:v>
                </c:pt>
                <c:pt idx="179">
                  <c:v>0.25010696074157601</c:v>
                </c:pt>
                <c:pt idx="180">
                  <c:v>0.25011410739723705</c:v>
                </c:pt>
                <c:pt idx="181">
                  <c:v>0.25011959371875403</c:v>
                </c:pt>
                <c:pt idx="182">
                  <c:v>0.25012580192468203</c:v>
                </c:pt>
                <c:pt idx="183">
                  <c:v>0.25013157699996302</c:v>
                </c:pt>
                <c:pt idx="184">
                  <c:v>0.25013908459782896</c:v>
                </c:pt>
                <c:pt idx="185">
                  <c:v>0.25014536499219697</c:v>
                </c:pt>
                <c:pt idx="186">
                  <c:v>0.25015366666291405</c:v>
                </c:pt>
                <c:pt idx="187">
                  <c:v>0.250164278363744</c:v>
                </c:pt>
                <c:pt idx="188">
                  <c:v>0.25400324267861196</c:v>
                </c:pt>
                <c:pt idx="189">
                  <c:v>0.25404395808509095</c:v>
                </c:pt>
                <c:pt idx="190">
                  <c:v>0.25415931840344896</c:v>
                </c:pt>
                <c:pt idx="191">
                  <c:v>0.25427645335059801</c:v>
                </c:pt>
                <c:pt idx="192">
                  <c:v>0.25437909935672998</c:v>
                </c:pt>
                <c:pt idx="193">
                  <c:v>0.25453922712629795</c:v>
                </c:pt>
                <c:pt idx="194">
                  <c:v>0.25467722451977803</c:v>
                </c:pt>
                <c:pt idx="195">
                  <c:v>0.254831947123761</c:v>
                </c:pt>
                <c:pt idx="196">
                  <c:v>0.25531615583900602</c:v>
                </c:pt>
                <c:pt idx="197">
                  <c:v>0.25622452139389396</c:v>
                </c:pt>
                <c:pt idx="198">
                  <c:v>0.25727068067923498</c:v>
                </c:pt>
                <c:pt idx="199">
                  <c:v>0.25772765409258303</c:v>
                </c:pt>
                <c:pt idx="200">
                  <c:v>0.258180324332282</c:v>
                </c:pt>
                <c:pt idx="201">
                  <c:v>0.258478263879938</c:v>
                </c:pt>
                <c:pt idx="202">
                  <c:v>0.25851985763622998</c:v>
                </c:pt>
                <c:pt idx="203">
                  <c:v>0.25858974481022101</c:v>
                </c:pt>
                <c:pt idx="204">
                  <c:v>0.258795744696386</c:v>
                </c:pt>
                <c:pt idx="205">
                  <c:v>0.25902570347848997</c:v>
                </c:pt>
                <c:pt idx="206">
                  <c:v>0.25917471909110001</c:v>
                </c:pt>
                <c:pt idx="207">
                  <c:v>0.25923715763683197</c:v>
                </c:pt>
                <c:pt idx="208">
                  <c:v>0.25926057882587905</c:v>
                </c:pt>
                <c:pt idx="209">
                  <c:v>0.25928692766355799</c:v>
                </c:pt>
                <c:pt idx="210">
                  <c:v>0.25932297453192099</c:v>
                </c:pt>
                <c:pt idx="211">
                  <c:v>0.26029618624984996</c:v>
                </c:pt>
                <c:pt idx="212">
                  <c:v>0.26056702805259102</c:v>
                </c:pt>
                <c:pt idx="213">
                  <c:v>0.26193048270739205</c:v>
                </c:pt>
                <c:pt idx="214">
                  <c:v>0.26232731413948596</c:v>
                </c:pt>
                <c:pt idx="215">
                  <c:v>0.26264363120141399</c:v>
                </c:pt>
                <c:pt idx="216">
                  <c:v>0.26292654340084698</c:v>
                </c:pt>
                <c:pt idx="217">
                  <c:v>0.26307850020795098</c:v>
                </c:pt>
                <c:pt idx="218">
                  <c:v>0.26326264962190404</c:v>
                </c:pt>
                <c:pt idx="219">
                  <c:v>0.26335903482779199</c:v>
                </c:pt>
                <c:pt idx="220">
                  <c:v>0.26345971281837499</c:v>
                </c:pt>
                <c:pt idx="221">
                  <c:v>0.26352767046201797</c:v>
                </c:pt>
                <c:pt idx="222">
                  <c:v>0.263589463705727</c:v>
                </c:pt>
                <c:pt idx="223">
                  <c:v>0.26364428913444404</c:v>
                </c:pt>
                <c:pt idx="224">
                  <c:v>0.26386787846043902</c:v>
                </c:pt>
                <c:pt idx="225">
                  <c:v>0.26487286527035903</c:v>
                </c:pt>
                <c:pt idx="226">
                  <c:v>0.26551845282375397</c:v>
                </c:pt>
                <c:pt idx="227">
                  <c:v>0.26649535669380697</c:v>
                </c:pt>
                <c:pt idx="228">
                  <c:v>0.26663180884024695</c:v>
                </c:pt>
                <c:pt idx="229">
                  <c:v>0.26686418571151604</c:v>
                </c:pt>
                <c:pt idx="230">
                  <c:v>0.26735735171714703</c:v>
                </c:pt>
                <c:pt idx="231">
                  <c:v>0.26759964762889799</c:v>
                </c:pt>
                <c:pt idx="232">
                  <c:v>0.26766846774562603</c:v>
                </c:pt>
                <c:pt idx="233">
                  <c:v>0.26776069889654197</c:v>
                </c:pt>
                <c:pt idx="234">
                  <c:v>0.26779507347540599</c:v>
                </c:pt>
                <c:pt idx="235">
                  <c:v>0.26819575127516204</c:v>
                </c:pt>
                <c:pt idx="236">
                  <c:v>0.26863299439174504</c:v>
                </c:pt>
                <c:pt idx="237">
                  <c:v>0.26960272169980903</c:v>
                </c:pt>
                <c:pt idx="238">
                  <c:v>0.27010501894474004</c:v>
                </c:pt>
                <c:pt idx="239">
                  <c:v>0.27059608024431603</c:v>
                </c:pt>
                <c:pt idx="240">
                  <c:v>0.27090704828685797</c:v>
                </c:pt>
                <c:pt idx="241">
                  <c:v>0.27106743517937604</c:v>
                </c:pt>
                <c:pt idx="242">
                  <c:v>0.27147660183986699</c:v>
                </c:pt>
                <c:pt idx="243">
                  <c:v>0.27158821908035402</c:v>
                </c:pt>
                <c:pt idx="244">
                  <c:v>0.27168722912275201</c:v>
                </c:pt>
                <c:pt idx="245">
                  <c:v>0.27193855352716301</c:v>
                </c:pt>
                <c:pt idx="246">
                  <c:v>0.27206107738628804</c:v>
                </c:pt>
                <c:pt idx="247">
                  <c:v>0.27237134351473802</c:v>
                </c:pt>
                <c:pt idx="248">
                  <c:v>0.27255261692826105</c:v>
                </c:pt>
                <c:pt idx="249">
                  <c:v>0.272879619948732</c:v>
                </c:pt>
                <c:pt idx="250">
                  <c:v>0.273284819343664</c:v>
                </c:pt>
                <c:pt idx="251">
                  <c:v>0.27342344018929898</c:v>
                </c:pt>
                <c:pt idx="252">
                  <c:v>0.27396370604920794</c:v>
                </c:pt>
                <c:pt idx="253">
                  <c:v>0.27461031995679497</c:v>
                </c:pt>
                <c:pt idx="254">
                  <c:v>0.27479942656763301</c:v>
                </c:pt>
                <c:pt idx="255">
                  <c:v>0.27506289443968202</c:v>
                </c:pt>
                <c:pt idx="256">
                  <c:v>0.27570613495099605</c:v>
                </c:pt>
                <c:pt idx="257">
                  <c:v>0.275844676197748</c:v>
                </c:pt>
                <c:pt idx="258">
                  <c:v>0.27592934029298499</c:v>
                </c:pt>
                <c:pt idx="259">
                  <c:v>0.27608147328810395</c:v>
                </c:pt>
                <c:pt idx="260">
                  <c:v>0.27611776718277303</c:v>
                </c:pt>
                <c:pt idx="261">
                  <c:v>0.276171353057028</c:v>
                </c:pt>
                <c:pt idx="262">
                  <c:v>0.27618018578038805</c:v>
                </c:pt>
                <c:pt idx="263">
                  <c:v>0.27618777809086703</c:v>
                </c:pt>
                <c:pt idx="264">
                  <c:v>0.27635995422853399</c:v>
                </c:pt>
                <c:pt idx="265">
                  <c:v>0.27729573553982201</c:v>
                </c:pt>
                <c:pt idx="266">
                  <c:v>0.27860582937561895</c:v>
                </c:pt>
                <c:pt idx="267">
                  <c:v>0.27914065337783101</c:v>
                </c:pt>
                <c:pt idx="268">
                  <c:v>0.27973666532383601</c:v>
                </c:pt>
                <c:pt idx="269">
                  <c:v>0.27981994818468903</c:v>
                </c:pt>
                <c:pt idx="270">
                  <c:v>0.27985114821520496</c:v>
                </c:pt>
                <c:pt idx="271">
                  <c:v>0.28011941409497998</c:v>
                </c:pt>
                <c:pt idx="272">
                  <c:v>0.28013128981570701</c:v>
                </c:pt>
                <c:pt idx="273">
                  <c:v>0.28013882463398698</c:v>
                </c:pt>
                <c:pt idx="274">
                  <c:v>0.28021684773033595</c:v>
                </c:pt>
                <c:pt idx="275">
                  <c:v>0.28037510433753499</c:v>
                </c:pt>
                <c:pt idx="276">
                  <c:v>0.28044000093185295</c:v>
                </c:pt>
                <c:pt idx="277">
                  <c:v>0.28067744585586696</c:v>
                </c:pt>
                <c:pt idx="278">
                  <c:v>0.28145420343199301</c:v>
                </c:pt>
                <c:pt idx="279">
                  <c:v>0.28207424676030901</c:v>
                </c:pt>
                <c:pt idx="280">
                  <c:v>0.28291914096592297</c:v>
                </c:pt>
                <c:pt idx="281">
                  <c:v>0.28328250511566599</c:v>
                </c:pt>
                <c:pt idx="282">
                  <c:v>0.28378270830850105</c:v>
                </c:pt>
                <c:pt idx="283">
                  <c:v>0.283983213944493</c:v>
                </c:pt>
                <c:pt idx="284">
                  <c:v>0.284185074958622</c:v>
                </c:pt>
                <c:pt idx="285">
                  <c:v>0.28425269417917998</c:v>
                </c:pt>
                <c:pt idx="286">
                  <c:v>0.28432119644679898</c:v>
                </c:pt>
                <c:pt idx="287">
                  <c:v>0.28436782199240196</c:v>
                </c:pt>
                <c:pt idx="288">
                  <c:v>0.28449799184385804</c:v>
                </c:pt>
                <c:pt idx="289">
                  <c:v>0.28544533357736601</c:v>
                </c:pt>
                <c:pt idx="290">
                  <c:v>0.28591610326430805</c:v>
                </c:pt>
                <c:pt idx="291">
                  <c:v>0.28646740009397997</c:v>
                </c:pt>
                <c:pt idx="292">
                  <c:v>0.28700616745025098</c:v>
                </c:pt>
                <c:pt idx="293">
                  <c:v>0.28751987585971805</c:v>
                </c:pt>
                <c:pt idx="294">
                  <c:v>0.28726295142357605</c:v>
                </c:pt>
                <c:pt idx="295">
                  <c:v>0.28775391594434996</c:v>
                </c:pt>
                <c:pt idx="296">
                  <c:v>0.28791385135642</c:v>
                </c:pt>
                <c:pt idx="297">
                  <c:v>0.288208691434929</c:v>
                </c:pt>
                <c:pt idx="298">
                  <c:v>0.28828760214021798</c:v>
                </c:pt>
                <c:pt idx="299">
                  <c:v>0.28833462159476997</c:v>
                </c:pt>
                <c:pt idx="300">
                  <c:v>0.28839233606691494</c:v>
                </c:pt>
                <c:pt idx="301">
                  <c:v>0.28849904610543697</c:v>
                </c:pt>
                <c:pt idx="302">
                  <c:v>0.28902675050232396</c:v>
                </c:pt>
                <c:pt idx="303">
                  <c:v>0.28929762538509696</c:v>
                </c:pt>
                <c:pt idx="304">
                  <c:v>0.28985554678543402</c:v>
                </c:pt>
                <c:pt idx="305">
                  <c:v>0.29024522118853702</c:v>
                </c:pt>
                <c:pt idx="306">
                  <c:v>0.29089457432084498</c:v>
                </c:pt>
                <c:pt idx="307">
                  <c:v>0.29128424203348202</c:v>
                </c:pt>
                <c:pt idx="308">
                  <c:v>0.29168444330410304</c:v>
                </c:pt>
                <c:pt idx="309">
                  <c:v>0.29217094662430698</c:v>
                </c:pt>
                <c:pt idx="310">
                  <c:v>0.29224778493683601</c:v>
                </c:pt>
                <c:pt idx="311">
                  <c:v>0.29230184185269603</c:v>
                </c:pt>
                <c:pt idx="312">
                  <c:v>0.29241704136797997</c:v>
                </c:pt>
                <c:pt idx="313">
                  <c:v>0.292558024591413</c:v>
                </c:pt>
                <c:pt idx="314">
                  <c:v>0.29299097806208596</c:v>
                </c:pt>
                <c:pt idx="315">
                  <c:v>0.29346672728981604</c:v>
                </c:pt>
                <c:pt idx="316">
                  <c:v>0.29375731834247898</c:v>
                </c:pt>
                <c:pt idx="317">
                  <c:v>0.29422573377065198</c:v>
                </c:pt>
                <c:pt idx="318">
                  <c:v>0.29450417187543299</c:v>
                </c:pt>
                <c:pt idx="319">
                  <c:v>0.29461174278090396</c:v>
                </c:pt>
                <c:pt idx="320">
                  <c:v>0.29521461078568401</c:v>
                </c:pt>
                <c:pt idx="321">
                  <c:v>0.295562978877973</c:v>
                </c:pt>
                <c:pt idx="322">
                  <c:v>0.295786220035956</c:v>
                </c:pt>
                <c:pt idx="323">
                  <c:v>0.29592743985520098</c:v>
                </c:pt>
                <c:pt idx="324">
                  <c:v>0.296105723711655</c:v>
                </c:pt>
                <c:pt idx="325">
                  <c:v>0.29635949947543805</c:v>
                </c:pt>
                <c:pt idx="326">
                  <c:v>0.29638573203144702</c:v>
                </c:pt>
                <c:pt idx="327">
                  <c:v>0.29648654283662002</c:v>
                </c:pt>
                <c:pt idx="328">
                  <c:v>0.29657173169944495</c:v>
                </c:pt>
                <c:pt idx="329">
                  <c:v>0.29678982952132404</c:v>
                </c:pt>
                <c:pt idx="330">
                  <c:v>0.297136897856218</c:v>
                </c:pt>
                <c:pt idx="331">
                  <c:v>0.29752176571273403</c:v>
                </c:pt>
                <c:pt idx="332">
                  <c:v>0.29776722927045896</c:v>
                </c:pt>
                <c:pt idx="333">
                  <c:v>0.29804065005500302</c:v>
                </c:pt>
                <c:pt idx="334">
                  <c:v>0.29847362639358499</c:v>
                </c:pt>
                <c:pt idx="335">
                  <c:v>0.29860764287933605</c:v>
                </c:pt>
                <c:pt idx="336">
                  <c:v>0.29886083784394102</c:v>
                </c:pt>
                <c:pt idx="337">
                  <c:v>0.29940143283340104</c:v>
                </c:pt>
                <c:pt idx="338">
                  <c:v>0.29982142513879795</c:v>
                </c:pt>
                <c:pt idx="339">
                  <c:v>0.30007448888270605</c:v>
                </c:pt>
                <c:pt idx="340">
                  <c:v>0.300192907689947</c:v>
                </c:pt>
                <c:pt idx="341">
                  <c:v>0.30043148676631704</c:v>
                </c:pt>
                <c:pt idx="342">
                  <c:v>0.30076416936587402</c:v>
                </c:pt>
                <c:pt idx="343">
                  <c:v>0.30136061197076902</c:v>
                </c:pt>
                <c:pt idx="344">
                  <c:v>0.30160994212208103</c:v>
                </c:pt>
                <c:pt idx="345">
                  <c:v>0.30213063895498504</c:v>
                </c:pt>
                <c:pt idx="346">
                  <c:v>0.30241543998513698</c:v>
                </c:pt>
                <c:pt idx="347">
                  <c:v>0.30257078600158305</c:v>
                </c:pt>
                <c:pt idx="348">
                  <c:v>0.30270887134953495</c:v>
                </c:pt>
                <c:pt idx="349">
                  <c:v>0.30307709894407497</c:v>
                </c:pt>
                <c:pt idx="350">
                  <c:v>0.30343669620436697</c:v>
                </c:pt>
                <c:pt idx="351">
                  <c:v>0.30370999012218902</c:v>
                </c:pt>
                <c:pt idx="352">
                  <c:v>0.30386533613863498</c:v>
                </c:pt>
                <c:pt idx="353">
                  <c:v>0.30415095467817499</c:v>
                </c:pt>
                <c:pt idx="354">
                  <c:v>0.30425935472090404</c:v>
                </c:pt>
                <c:pt idx="355">
                  <c:v>0.30433213760673705</c:v>
                </c:pt>
                <c:pt idx="356">
                  <c:v>0.304425992891589</c:v>
                </c:pt>
                <c:pt idx="357">
                  <c:v>0.30445123635806903</c:v>
                </c:pt>
                <c:pt idx="358">
                  <c:v>0.30447418496396095</c:v>
                </c:pt>
                <c:pt idx="359">
                  <c:v>0.30448857999856505</c:v>
                </c:pt>
                <c:pt idx="360">
                  <c:v>0.30450923374386696</c:v>
                </c:pt>
                <c:pt idx="361">
                  <c:v>0.30453072198392905</c:v>
                </c:pt>
                <c:pt idx="362">
                  <c:v>0.30453552032879705</c:v>
                </c:pt>
                <c:pt idx="363">
                  <c:v>0.30455679994516904</c:v>
                </c:pt>
                <c:pt idx="364">
                  <c:v>0.30495203403860904</c:v>
                </c:pt>
                <c:pt idx="365">
                  <c:v>0.30528682153478204</c:v>
                </c:pt>
                <c:pt idx="366">
                  <c:v>0.30590355793517698</c:v>
                </c:pt>
                <c:pt idx="367">
                  <c:v>0.30645006622487003</c:v>
                </c:pt>
                <c:pt idx="368">
                  <c:v>0.307108292488529</c:v>
                </c:pt>
                <c:pt idx="369">
                  <c:v>0.30800887958133005</c:v>
                </c:pt>
                <c:pt idx="370">
                  <c:v>0.30835571791754002</c:v>
                </c:pt>
                <c:pt idx="371">
                  <c:v>0.30841662676438997</c:v>
                </c:pt>
                <c:pt idx="372">
                  <c:v>0.30845563771218598</c:v>
                </c:pt>
                <c:pt idx="373">
                  <c:v>0.308478506198825</c:v>
                </c:pt>
                <c:pt idx="374">
                  <c:v>0.30849814619323301</c:v>
                </c:pt>
                <c:pt idx="375">
                  <c:v>0.30853285248471995</c:v>
                </c:pt>
                <c:pt idx="376">
                  <c:v>0.30857078726843901</c:v>
                </c:pt>
                <c:pt idx="377">
                  <c:v>0.30898453549463301</c:v>
                </c:pt>
                <c:pt idx="378">
                  <c:v>0.30960760434299095</c:v>
                </c:pt>
                <c:pt idx="379">
                  <c:v>0.30991005960547002</c:v>
                </c:pt>
                <c:pt idx="380">
                  <c:v>0.31015608044189702</c:v>
                </c:pt>
                <c:pt idx="381">
                  <c:v>0.31063435160014297</c:v>
                </c:pt>
                <c:pt idx="382">
                  <c:v>0.31083180299574797</c:v>
                </c:pt>
                <c:pt idx="383">
                  <c:v>0.31111262275838703</c:v>
                </c:pt>
                <c:pt idx="384">
                  <c:v>0.31125303263970805</c:v>
                </c:pt>
                <c:pt idx="385">
                  <c:v>0.31181675365005801</c:v>
                </c:pt>
                <c:pt idx="386">
                  <c:v>0.31228413710499203</c:v>
                </c:pt>
                <c:pt idx="387">
                  <c:v>0.31233605981453505</c:v>
                </c:pt>
                <c:pt idx="388">
                  <c:v>0.31242459469106298</c:v>
                </c:pt>
                <c:pt idx="389">
                  <c:v>0.31250713848572098</c:v>
                </c:pt>
                <c:pt idx="390">
                  <c:v>0.31257010406025698</c:v>
                </c:pt>
                <c:pt idx="391">
                  <c:v>0.31280424728037803</c:v>
                </c:pt>
                <c:pt idx="392">
                  <c:v>0.31319320734745004</c:v>
                </c:pt>
                <c:pt idx="393">
                  <c:v>0.31357489713289599</c:v>
                </c:pt>
                <c:pt idx="394">
                  <c:v>0.31394204635508705</c:v>
                </c:pt>
                <c:pt idx="395">
                  <c:v>0.31430192529564904</c:v>
                </c:pt>
                <c:pt idx="396">
                  <c:v>0.31460727712400405</c:v>
                </c:pt>
                <c:pt idx="397">
                  <c:v>0.31498533176863597</c:v>
                </c:pt>
                <c:pt idx="398">
                  <c:v>0.31550183299701096</c:v>
                </c:pt>
                <c:pt idx="399">
                  <c:v>0.315668738241624</c:v>
                </c:pt>
                <c:pt idx="400">
                  <c:v>0.31592683323940096</c:v>
                </c:pt>
                <c:pt idx="401">
                  <c:v>0.31615423580903501</c:v>
                </c:pt>
                <c:pt idx="402">
                  <c:v>0.31624366474018994</c:v>
                </c:pt>
                <c:pt idx="403">
                  <c:v>0.31630444729681795</c:v>
                </c:pt>
                <c:pt idx="404">
                  <c:v>0.31637335875255301</c:v>
                </c:pt>
                <c:pt idx="405">
                  <c:v>0.31649808739139995</c:v>
                </c:pt>
                <c:pt idx="406">
                  <c:v>0.31680360058979595</c:v>
                </c:pt>
                <c:pt idx="407">
                  <c:v>0.31716125882810797</c:v>
                </c:pt>
                <c:pt idx="408">
                  <c:v>0.31784473143124403</c:v>
                </c:pt>
                <c:pt idx="409">
                  <c:v>0.31805451015101804</c:v>
                </c:pt>
                <c:pt idx="410">
                  <c:v>0.31867369572712601</c:v>
                </c:pt>
                <c:pt idx="411">
                  <c:v>0.31898836380678697</c:v>
                </c:pt>
                <c:pt idx="412">
                  <c:v>0.319252278970376</c:v>
                </c:pt>
                <c:pt idx="413">
                  <c:v>0.31937070244121601</c:v>
                </c:pt>
                <c:pt idx="414">
                  <c:v>0.319434989468243</c:v>
                </c:pt>
                <c:pt idx="415">
                  <c:v>0.31974965754790396</c:v>
                </c:pt>
                <c:pt idx="416">
                  <c:v>0.31991029024538598</c:v>
                </c:pt>
                <c:pt idx="417">
                  <c:v>0.32010074627351504</c:v>
                </c:pt>
                <c:pt idx="418">
                  <c:v>0.32022330689129497</c:v>
                </c:pt>
                <c:pt idx="419">
                  <c:v>0.32030398925928105</c:v>
                </c:pt>
                <c:pt idx="420">
                  <c:v>0.32039455110089898</c:v>
                </c:pt>
                <c:pt idx="421">
                  <c:v>0.320654282479095</c:v>
                </c:pt>
                <c:pt idx="422">
                  <c:v>0.32086858891923098</c:v>
                </c:pt>
                <c:pt idx="423">
                  <c:v>0.32110895965614294</c:v>
                </c:pt>
                <c:pt idx="424">
                  <c:v>0.32134064229412795</c:v>
                </c:pt>
                <c:pt idx="425">
                  <c:v>0.32151150823964203</c:v>
                </c:pt>
                <c:pt idx="426">
                  <c:v>0.32178373533927596</c:v>
                </c:pt>
                <c:pt idx="427">
                  <c:v>0.32200383384536202</c:v>
                </c:pt>
                <c:pt idx="428">
                  <c:v>0.322333981604492</c:v>
                </c:pt>
                <c:pt idx="429">
                  <c:v>0.32259462457222698</c:v>
                </c:pt>
                <c:pt idx="430">
                  <c:v>0.32299717315572696</c:v>
                </c:pt>
                <c:pt idx="431">
                  <c:v>0.32336496934352899</c:v>
                </c:pt>
                <c:pt idx="432">
                  <c:v>0.32358506784961605</c:v>
                </c:pt>
                <c:pt idx="433">
                  <c:v>0.32367484487183595</c:v>
                </c:pt>
                <c:pt idx="434">
                  <c:v>0.32394467091969104</c:v>
                </c:pt>
                <c:pt idx="435">
                  <c:v>0.32406035573841496</c:v>
                </c:pt>
                <c:pt idx="436">
                  <c:v>0.32423121983994196</c:v>
                </c:pt>
                <c:pt idx="437">
                  <c:v>0.32448778748370999</c:v>
                </c:pt>
                <c:pt idx="438">
                  <c:v>0.324633870480593</c:v>
                </c:pt>
                <c:pt idx="439">
                  <c:v>0.32491108600524599</c:v>
                </c:pt>
                <c:pt idx="440">
                  <c:v>0.32541121710642196</c:v>
                </c:pt>
                <c:pt idx="441">
                  <c:v>0.32569986419910102</c:v>
                </c:pt>
                <c:pt idx="442">
                  <c:v>0.32616570059619798</c:v>
                </c:pt>
                <c:pt idx="443">
                  <c:v>0.32635432146864096</c:v>
                </c:pt>
                <c:pt idx="444">
                  <c:v>0.32655723180111795</c:v>
                </c:pt>
                <c:pt idx="445">
                  <c:v>0.32674013688954795</c:v>
                </c:pt>
                <c:pt idx="446">
                  <c:v>0.32712023652644295</c:v>
                </c:pt>
                <c:pt idx="447">
                  <c:v>0.32730885739888704</c:v>
                </c:pt>
                <c:pt idx="448">
                  <c:v>0.32741174151112795</c:v>
                </c:pt>
                <c:pt idx="449">
                  <c:v>0.32771467806384202</c:v>
                </c:pt>
                <c:pt idx="450">
                  <c:v>0.32784328320414402</c:v>
                </c:pt>
                <c:pt idx="451">
                  <c:v>0.32646666099990795</c:v>
                </c:pt>
                <c:pt idx="452">
                  <c:v>0.32764497756674904</c:v>
                </c:pt>
                <c:pt idx="453">
                  <c:v>0.32817747214285498</c:v>
                </c:pt>
                <c:pt idx="454">
                  <c:v>0.32831302625805003</c:v>
                </c:pt>
                <c:pt idx="455">
                  <c:v>0.32867187014485999</c:v>
                </c:pt>
                <c:pt idx="456">
                  <c:v>0.32873939767684002</c:v>
                </c:pt>
                <c:pt idx="457">
                  <c:v>0.32877074974525999</c:v>
                </c:pt>
                <c:pt idx="458">
                  <c:v>0.32918315002985898</c:v>
                </c:pt>
                <c:pt idx="459">
                  <c:v>0.32938573262580095</c:v>
                </c:pt>
                <c:pt idx="460">
                  <c:v>0.32968237142700396</c:v>
                </c:pt>
                <c:pt idx="461">
                  <c:v>0.32989574352881201</c:v>
                </c:pt>
                <c:pt idx="462">
                  <c:v>0.33015024075573096</c:v>
                </c:pt>
                <c:pt idx="463">
                  <c:v>0.330386587117664</c:v>
                </c:pt>
                <c:pt idx="464">
                  <c:v>0.33060605159660195</c:v>
                </c:pt>
                <c:pt idx="465">
                  <c:v>0.33103051036905495</c:v>
                </c:pt>
                <c:pt idx="466">
                  <c:v>0.33137297142410205</c:v>
                </c:pt>
                <c:pt idx="467">
                  <c:v>0.33204531824713501</c:v>
                </c:pt>
                <c:pt idx="468">
                  <c:v>0.33218451846650898</c:v>
                </c:pt>
                <c:pt idx="469">
                  <c:v>0.33240926795345105</c:v>
                </c:pt>
                <c:pt idx="470">
                  <c:v>0.332545428641285</c:v>
                </c:pt>
                <c:pt idx="471">
                  <c:v>0.33276416418448695</c:v>
                </c:pt>
                <c:pt idx="472">
                  <c:v>0.33289351459665195</c:v>
                </c:pt>
                <c:pt idx="473">
                  <c:v>0.33306938960568</c:v>
                </c:pt>
                <c:pt idx="474">
                  <c:v>0.333263584928148</c:v>
                </c:pt>
                <c:pt idx="475">
                  <c:v>0.33345045212524005</c:v>
                </c:pt>
                <c:pt idx="476">
                  <c:v>0.33359518260141996</c:v>
                </c:pt>
                <c:pt idx="477">
                  <c:v>0.33372525682684595</c:v>
                </c:pt>
                <c:pt idx="478">
                  <c:v>0.33392128418065803</c:v>
                </c:pt>
                <c:pt idx="479">
                  <c:v>0.33400555762248396</c:v>
                </c:pt>
                <c:pt idx="480">
                  <c:v>0.33414845606731902</c:v>
                </c:pt>
                <c:pt idx="481">
                  <c:v>0.33427669826140205</c:v>
                </c:pt>
                <c:pt idx="482">
                  <c:v>0.33442142873758096</c:v>
                </c:pt>
                <c:pt idx="483">
                  <c:v>0.334849472138805</c:v>
                </c:pt>
                <c:pt idx="484">
                  <c:v>0.33570128248655595</c:v>
                </c:pt>
                <c:pt idx="485">
                  <c:v>0.33567132061637295</c:v>
                </c:pt>
                <c:pt idx="486">
                  <c:v>0.33585482269151801</c:v>
                </c:pt>
                <c:pt idx="487">
                  <c:v>0.33604461479429104</c:v>
                </c:pt>
                <c:pt idx="488">
                  <c:v>0.33620130362332301</c:v>
                </c:pt>
                <c:pt idx="489">
                  <c:v>0.33652130193613605</c:v>
                </c:pt>
                <c:pt idx="490">
                  <c:v>0.33662281864226895</c:v>
                </c:pt>
                <c:pt idx="491">
                  <c:v>0.33705536808579495</c:v>
                </c:pt>
                <c:pt idx="492">
                  <c:v>0.337231918879072</c:v>
                </c:pt>
                <c:pt idx="493">
                  <c:v>0.33752984834272504</c:v>
                </c:pt>
                <c:pt idx="494">
                  <c:v>0.337772605683479</c:v>
                </c:pt>
                <c:pt idx="495">
                  <c:v>0.338097017766124</c:v>
                </c:pt>
                <c:pt idx="496">
                  <c:v>0.33872392501781501</c:v>
                </c:pt>
                <c:pt idx="497">
                  <c:v>0.33951543198053402</c:v>
                </c:pt>
                <c:pt idx="498">
                  <c:v>0.33948290789381896</c:v>
                </c:pt>
                <c:pt idx="499">
                  <c:v>0.33983256313478805</c:v>
                </c:pt>
                <c:pt idx="500">
                  <c:v>0.34016971500703896</c:v>
                </c:pt>
                <c:pt idx="501">
                  <c:v>0.34032085205322105</c:v>
                </c:pt>
                <c:pt idx="502">
                  <c:v>0.34050686687928999</c:v>
                </c:pt>
                <c:pt idx="503">
                  <c:v>0.34070915800264101</c:v>
                </c:pt>
                <c:pt idx="504">
                  <c:v>0.34083471801023801</c:v>
                </c:pt>
                <c:pt idx="505">
                  <c:v>0.34100658615530599</c:v>
                </c:pt>
                <c:pt idx="506">
                  <c:v>0.34113466691727601</c:v>
                </c:pt>
                <c:pt idx="507">
                  <c:v>0.34131912852309798</c:v>
                </c:pt>
                <c:pt idx="508">
                  <c:v>0.34150987129167798</c:v>
                </c:pt>
                <c:pt idx="509">
                  <c:v>0.34162247846830995</c:v>
                </c:pt>
                <c:pt idx="510">
                  <c:v>0.34186710029492495</c:v>
                </c:pt>
                <c:pt idx="511">
                  <c:v>0.34207171660360203</c:v>
                </c:pt>
                <c:pt idx="512">
                  <c:v>0.34229582342245202</c:v>
                </c:pt>
                <c:pt idx="513">
                  <c:v>0.34265876652296601</c:v>
                </c:pt>
                <c:pt idx="514">
                  <c:v>0.34313721048075496</c:v>
                </c:pt>
                <c:pt idx="515">
                  <c:v>0.34323245342062203</c:v>
                </c:pt>
                <c:pt idx="516">
                  <c:v>0.34342967916345901</c:v>
                </c:pt>
                <c:pt idx="517">
                  <c:v>0.343646364365917</c:v>
                </c:pt>
                <c:pt idx="518">
                  <c:v>0.34381286983727899</c:v>
                </c:pt>
                <c:pt idx="519">
                  <c:v>0.34397709441177404</c:v>
                </c:pt>
                <c:pt idx="520">
                  <c:v>0.34423255486098803</c:v>
                </c:pt>
                <c:pt idx="521">
                  <c:v>0.34446480115422295</c:v>
                </c:pt>
                <c:pt idx="522">
                  <c:v>0.34470698140952905</c:v>
                </c:pt>
                <c:pt idx="523">
                  <c:v>0.34487804867462601</c:v>
                </c:pt>
                <c:pt idx="524">
                  <c:v>0.34516772257686001</c:v>
                </c:pt>
                <c:pt idx="525">
                  <c:v>0.34551898069452902</c:v>
                </c:pt>
                <c:pt idx="526">
                  <c:v>0.34582233997797096</c:v>
                </c:pt>
                <c:pt idx="527">
                  <c:v>0.345952351099445</c:v>
                </c:pt>
                <c:pt idx="528">
                  <c:v>0.34633554177326598</c:v>
                </c:pt>
                <c:pt idx="529">
                  <c:v>0.34709910110640796</c:v>
                </c:pt>
                <c:pt idx="530">
                  <c:v>0.34722673688956995</c:v>
                </c:pt>
                <c:pt idx="531">
                  <c:v>0.34764305998099598</c:v>
                </c:pt>
                <c:pt idx="532">
                  <c:v>0.34787846780232601</c:v>
                </c:pt>
                <c:pt idx="533">
                  <c:v>0.34803758605192803</c:v>
                </c:pt>
                <c:pt idx="534">
                  <c:v>0.34820324340767905</c:v>
                </c:pt>
                <c:pt idx="535">
                  <c:v>0.34828825178760403</c:v>
                </c:pt>
                <c:pt idx="536">
                  <c:v>0.34848247814676103</c:v>
                </c:pt>
                <c:pt idx="537">
                  <c:v>0.34861956649910497</c:v>
                </c:pt>
                <c:pt idx="538">
                  <c:v>0.34877214564255898</c:v>
                </c:pt>
                <c:pt idx="539">
                  <c:v>0.34898012530516498</c:v>
                </c:pt>
                <c:pt idx="540">
                  <c:v>0.34909038214176402</c:v>
                </c:pt>
                <c:pt idx="541">
                  <c:v>0.34926475830571202</c:v>
                </c:pt>
                <c:pt idx="542">
                  <c:v>0.34950452553114097</c:v>
                </c:pt>
                <c:pt idx="543">
                  <c:v>0.34961787003770695</c:v>
                </c:pt>
                <c:pt idx="544">
                  <c:v>0.34979661133562001</c:v>
                </c:pt>
                <c:pt idx="545">
                  <c:v>0.35003855253323202</c:v>
                </c:pt>
                <c:pt idx="546">
                  <c:v>0.35067564483524305</c:v>
                </c:pt>
                <c:pt idx="547">
                  <c:v>0.350741191630907</c:v>
                </c:pt>
                <c:pt idx="548">
                  <c:v>0.35106177668848004</c:v>
                </c:pt>
                <c:pt idx="549">
                  <c:v>0.35119058863035302</c:v>
                </c:pt>
                <c:pt idx="550">
                  <c:v>0.35148862410370796</c:v>
                </c:pt>
                <c:pt idx="551">
                  <c:v>0.35171709067529</c:v>
                </c:pt>
                <c:pt idx="552">
                  <c:v>0.35206448925561495</c:v>
                </c:pt>
                <c:pt idx="553">
                  <c:v>0.35225644430625003</c:v>
                </c:pt>
                <c:pt idx="554">
                  <c:v>0.35257831732973399</c:v>
                </c:pt>
                <c:pt idx="555">
                  <c:v>0.35271865186238505</c:v>
                </c:pt>
                <c:pt idx="556">
                  <c:v>0.35293778584637203</c:v>
                </c:pt>
                <c:pt idx="557">
                  <c:v>0.35328441411689004</c:v>
                </c:pt>
                <c:pt idx="558">
                  <c:v>0.353524357930184</c:v>
                </c:pt>
                <c:pt idx="559">
                  <c:v>0.35400424555677201</c:v>
                </c:pt>
                <c:pt idx="560">
                  <c:v>0.35424111438125305</c:v>
                </c:pt>
                <c:pt idx="561">
                  <c:v>0.35466875731665404</c:v>
                </c:pt>
                <c:pt idx="562">
                  <c:v>0.35496344089310305</c:v>
                </c:pt>
                <c:pt idx="563">
                  <c:v>0.355116328092006</c:v>
                </c:pt>
                <c:pt idx="564">
                  <c:v>0.35525664921976496</c:v>
                </c:pt>
                <c:pt idx="565">
                  <c:v>0.35534670606295404</c:v>
                </c:pt>
                <c:pt idx="566">
                  <c:v>0.35557708403390298</c:v>
                </c:pt>
                <c:pt idx="567">
                  <c:v>0.355692273019378</c:v>
                </c:pt>
                <c:pt idx="568">
                  <c:v>0.35580955635004297</c:v>
                </c:pt>
                <c:pt idx="569">
                  <c:v>0.35593102837108903</c:v>
                </c:pt>
                <c:pt idx="570">
                  <c:v>0.35609648164113405</c:v>
                </c:pt>
                <c:pt idx="571">
                  <c:v>0.35627918147506399</c:v>
                </c:pt>
                <c:pt idx="572">
                  <c:v>0.35656483511755899</c:v>
                </c:pt>
                <c:pt idx="573">
                  <c:v>0.35663891704545903</c:v>
                </c:pt>
                <c:pt idx="574">
                  <c:v>0.356852540254885</c:v>
                </c:pt>
                <c:pt idx="575">
                  <c:v>0.35703893697683398</c:v>
                </c:pt>
                <c:pt idx="576">
                  <c:v>0.35731957923235302</c:v>
                </c:pt>
                <c:pt idx="577">
                  <c:v>0.35750178726392201</c:v>
                </c:pt>
                <c:pt idx="578">
                  <c:v>0.35762116493977802</c:v>
                </c:pt>
                <c:pt idx="579">
                  <c:v>0.35793149215526898</c:v>
                </c:pt>
                <c:pt idx="580">
                  <c:v>0.35829535747391505</c:v>
                </c:pt>
                <c:pt idx="581">
                  <c:v>0.35875037043244495</c:v>
                </c:pt>
                <c:pt idx="582">
                  <c:v>0.359102743422132</c:v>
                </c:pt>
                <c:pt idx="583">
                  <c:v>0.35922461678698603</c:v>
                </c:pt>
                <c:pt idx="584">
                  <c:v>0.35969621372055105</c:v>
                </c:pt>
                <c:pt idx="585">
                  <c:v>0.36003616841966701</c:v>
                </c:pt>
                <c:pt idx="586">
                  <c:v>0.36033472417554602</c:v>
                </c:pt>
                <c:pt idx="587">
                  <c:v>0.36070564311205899</c:v>
                </c:pt>
                <c:pt idx="588">
                  <c:v>0.36108186089051997</c:v>
                </c:pt>
                <c:pt idx="589">
                  <c:v>0.36144218214313195</c:v>
                </c:pt>
                <c:pt idx="590">
                  <c:v>0.36165891662579597</c:v>
                </c:pt>
                <c:pt idx="591">
                  <c:v>0.36173038325366602</c:v>
                </c:pt>
                <c:pt idx="592">
                  <c:v>0.36183807269292401</c:v>
                </c:pt>
                <c:pt idx="593">
                  <c:v>0.36187821148391996</c:v>
                </c:pt>
                <c:pt idx="594">
                  <c:v>0.36195457308630197</c:v>
                </c:pt>
                <c:pt idx="595">
                  <c:v>0.36214154154563105</c:v>
                </c:pt>
                <c:pt idx="596">
                  <c:v>0.362334429094334</c:v>
                </c:pt>
                <c:pt idx="597">
                  <c:v>0.36244426783734596</c:v>
                </c:pt>
                <c:pt idx="598">
                  <c:v>0.36268537727322403</c:v>
                </c:pt>
                <c:pt idx="599">
                  <c:v>0.362942560671495</c:v>
                </c:pt>
                <c:pt idx="600">
                  <c:v>0.36307918935182604</c:v>
                </c:pt>
                <c:pt idx="601">
                  <c:v>0.36330690381904496</c:v>
                </c:pt>
                <c:pt idx="602">
                  <c:v>0.36347835941789097</c:v>
                </c:pt>
                <c:pt idx="603">
                  <c:v>0.36367392596032699</c:v>
                </c:pt>
                <c:pt idx="604">
                  <c:v>0.36386145552156501</c:v>
                </c:pt>
                <c:pt idx="605">
                  <c:v>0.36413471288222798</c:v>
                </c:pt>
                <c:pt idx="606">
                  <c:v>0.36434903238078598</c:v>
                </c:pt>
                <c:pt idx="607">
                  <c:v>0.36458746282293297</c:v>
                </c:pt>
                <c:pt idx="608">
                  <c:v>0.36475088144058498</c:v>
                </c:pt>
                <c:pt idx="609">
                  <c:v>0.36496252194541101</c:v>
                </c:pt>
                <c:pt idx="610">
                  <c:v>0.36543938282970401</c:v>
                </c:pt>
                <c:pt idx="611">
                  <c:v>0.36550299696522004</c:v>
                </c:pt>
                <c:pt idx="612">
                  <c:v>0.36555421466433902</c:v>
                </c:pt>
                <c:pt idx="613">
                  <c:v>0.36557489856548298</c:v>
                </c:pt>
                <c:pt idx="614">
                  <c:v>0.36579544513998297</c:v>
                </c:pt>
                <c:pt idx="615">
                  <c:v>0.36614346565117895</c:v>
                </c:pt>
                <c:pt idx="616">
                  <c:v>0.36659640411060201</c:v>
                </c:pt>
                <c:pt idx="617">
                  <c:v>0.36703398872394399</c:v>
                </c:pt>
                <c:pt idx="618">
                  <c:v>0.36728714794329698</c:v>
                </c:pt>
                <c:pt idx="619">
                  <c:v>0.36759440410594102</c:v>
                </c:pt>
                <c:pt idx="620">
                  <c:v>0.36777865025892698</c:v>
                </c:pt>
                <c:pt idx="621">
                  <c:v>0.36804990153971195</c:v>
                </c:pt>
                <c:pt idx="622">
                  <c:v>0.36827765025659698</c:v>
                </c:pt>
                <c:pt idx="623">
                  <c:v>0.36847585873734801</c:v>
                </c:pt>
                <c:pt idx="624">
                  <c:v>0.368569373332157</c:v>
                </c:pt>
                <c:pt idx="625">
                  <c:v>0.36883038871555396</c:v>
                </c:pt>
                <c:pt idx="626">
                  <c:v>0.36901196252881396</c:v>
                </c:pt>
                <c:pt idx="627">
                  <c:v>0.36912726700812004</c:v>
                </c:pt>
                <c:pt idx="628">
                  <c:v>0.36930597788261299</c:v>
                </c:pt>
                <c:pt idx="629">
                  <c:v>0.36948098918620798</c:v>
                </c:pt>
                <c:pt idx="630">
                  <c:v>0.36967154564077398</c:v>
                </c:pt>
                <c:pt idx="631">
                  <c:v>0.36988408937855999</c:v>
                </c:pt>
                <c:pt idx="632">
                  <c:v>0.36997936760584405</c:v>
                </c:pt>
                <c:pt idx="633">
                  <c:v>0.37013083555690995</c:v>
                </c:pt>
                <c:pt idx="634">
                  <c:v>0.37034582232616498</c:v>
                </c:pt>
                <c:pt idx="635">
                  <c:v>0.37058035334716999</c:v>
                </c:pt>
                <c:pt idx="636">
                  <c:v>0.37083436271115</c:v>
                </c:pt>
                <c:pt idx="637">
                  <c:v>0.37091260562692696</c:v>
                </c:pt>
                <c:pt idx="638">
                  <c:v>0.37115935180527704</c:v>
                </c:pt>
                <c:pt idx="639">
                  <c:v>0.37152493239761397</c:v>
                </c:pt>
                <c:pt idx="640">
                  <c:v>0.37163085687875497</c:v>
                </c:pt>
                <c:pt idx="641">
                  <c:v>0.37201441281935799</c:v>
                </c:pt>
                <c:pt idx="642">
                  <c:v>0.37226360202917597</c:v>
                </c:pt>
                <c:pt idx="643">
                  <c:v>0.37249569001871197</c:v>
                </c:pt>
                <c:pt idx="644">
                  <c:v>0.37260851066702305</c:v>
                </c:pt>
                <c:pt idx="645">
                  <c:v>0.37277820327801403</c:v>
                </c:pt>
                <c:pt idx="646">
                  <c:v>0.37298827514743704</c:v>
                </c:pt>
                <c:pt idx="647">
                  <c:v>0.37335504964094202</c:v>
                </c:pt>
                <c:pt idx="648">
                  <c:v>0.37375731844027105</c:v>
                </c:pt>
                <c:pt idx="649">
                  <c:v>0.37398684828459505</c:v>
                </c:pt>
                <c:pt idx="650">
                  <c:v>0.37421637812891795</c:v>
                </c:pt>
                <c:pt idx="651">
                  <c:v>0.37444590797324095</c:v>
                </c:pt>
                <c:pt idx="652">
                  <c:v>0.37469910068811296</c:v>
                </c:pt>
                <c:pt idx="653">
                  <c:v>0.374815048753802</c:v>
                </c:pt>
                <c:pt idx="654">
                  <c:v>0.37507060775572798</c:v>
                </c:pt>
                <c:pt idx="655">
                  <c:v>0.37532853304471003</c:v>
                </c:pt>
                <c:pt idx="656">
                  <c:v>0.375442114823344</c:v>
                </c:pt>
                <c:pt idx="657">
                  <c:v>0.37562195263951503</c:v>
                </c:pt>
                <c:pt idx="658">
                  <c:v>0.37570004011232605</c:v>
                </c:pt>
                <c:pt idx="659">
                  <c:v>0.37587514535438804</c:v>
                </c:pt>
                <c:pt idx="660">
                  <c:v>0.376028954012954</c:v>
                </c:pt>
                <c:pt idx="661">
                  <c:v>0.37618492415121896</c:v>
                </c:pt>
                <c:pt idx="662">
                  <c:v>0.37627191424491901</c:v>
                </c:pt>
                <c:pt idx="663">
                  <c:v>0.37644619762149401</c:v>
                </c:pt>
                <c:pt idx="664">
                  <c:v>0.37665328384020302</c:v>
                </c:pt>
                <c:pt idx="665">
                  <c:v>0.37680256797412703</c:v>
                </c:pt>
                <c:pt idx="666">
                  <c:v>0.37707205819358902</c:v>
                </c:pt>
                <c:pt idx="667">
                  <c:v>0.37730445495013898</c:v>
                </c:pt>
                <c:pt idx="668">
                  <c:v>0.37738959039560804</c:v>
                </c:pt>
                <c:pt idx="669">
                  <c:v>0.37761508427820001</c:v>
                </c:pt>
                <c:pt idx="670">
                  <c:v>0.37786588869863602</c:v>
                </c:pt>
                <c:pt idx="671">
                  <c:v>0.37811669311907103</c:v>
                </c:pt>
                <c:pt idx="672">
                  <c:v>0.37830076975792204</c:v>
                </c:pt>
                <c:pt idx="673">
                  <c:v>0.37848714735475997</c:v>
                </c:pt>
                <c:pt idx="674">
                  <c:v>0.37878397093490701</c:v>
                </c:pt>
                <c:pt idx="675">
                  <c:v>0.379017600264966</c:v>
                </c:pt>
                <c:pt idx="676">
                  <c:v>0.37915672612858198</c:v>
                </c:pt>
                <c:pt idx="677">
                  <c:v>0.37947698067846602</c:v>
                </c:pt>
                <c:pt idx="678">
                  <c:v>0.37961115614577601</c:v>
                </c:pt>
                <c:pt idx="679">
                  <c:v>0.37984495984736999</c:v>
                </c:pt>
                <c:pt idx="680">
                  <c:v>0.37935390819816694</c:v>
                </c:pt>
                <c:pt idx="681">
                  <c:v>0.38026319908025297</c:v>
                </c:pt>
                <c:pt idx="682">
                  <c:v>0.38049597786940004</c:v>
                </c:pt>
                <c:pt idx="683">
                  <c:v>0.38069725754668104</c:v>
                </c:pt>
                <c:pt idx="684">
                  <c:v>0.38103196981901399</c:v>
                </c:pt>
                <c:pt idx="685">
                  <c:v>0.38129883500911599</c:v>
                </c:pt>
                <c:pt idx="686">
                  <c:v>0.38143679074298298</c:v>
                </c:pt>
                <c:pt idx="687">
                  <c:v>0.381629024142634</c:v>
                </c:pt>
                <c:pt idx="688">
                  <c:v>0.38179638027880003</c:v>
                </c:pt>
                <c:pt idx="689">
                  <c:v>0.38194338229029701</c:v>
                </c:pt>
                <c:pt idx="690">
                  <c:v>0.38220114402255001</c:v>
                </c:pt>
                <c:pt idx="691">
                  <c:v>0.38237549201043797</c:v>
                </c:pt>
                <c:pt idx="692">
                  <c:v>0.38248615894813298</c:v>
                </c:pt>
                <c:pt idx="693">
                  <c:v>0.38261959154318403</c:v>
                </c:pt>
                <c:pt idx="694">
                  <c:v>0.382832179067504</c:v>
                </c:pt>
                <c:pt idx="695">
                  <c:v>0.38305947257830697</c:v>
                </c:pt>
                <c:pt idx="696">
                  <c:v>0.38312264295095</c:v>
                </c:pt>
                <c:pt idx="697">
                  <c:v>0.38326918430792301</c:v>
                </c:pt>
                <c:pt idx="698">
                  <c:v>0.38360941772486301</c:v>
                </c:pt>
                <c:pt idx="699">
                  <c:v>0.38372521454234199</c:v>
                </c:pt>
                <c:pt idx="700">
                  <c:v>0.383951991840633</c:v>
                </c:pt>
                <c:pt idx="701">
                  <c:v>0.38431087241948203</c:v>
                </c:pt>
                <c:pt idx="702">
                  <c:v>0.38463012201416202</c:v>
                </c:pt>
                <c:pt idx="703">
                  <c:v>0.38487891652588002</c:v>
                </c:pt>
                <c:pt idx="704">
                  <c:v>0.38522458677667204</c:v>
                </c:pt>
                <c:pt idx="705">
                  <c:v>0.38546017096033303</c:v>
                </c:pt>
                <c:pt idx="706">
                  <c:v>0.385706763750707</c:v>
                </c:pt>
                <c:pt idx="707">
                  <c:v>0.38586969113006198</c:v>
                </c:pt>
                <c:pt idx="708">
                  <c:v>0.38628381949699597</c:v>
                </c:pt>
                <c:pt idx="709">
                  <c:v>0.38660370319146597</c:v>
                </c:pt>
                <c:pt idx="710">
                  <c:v>0.38682783938555099</c:v>
                </c:pt>
                <c:pt idx="711">
                  <c:v>0.38679119668762596</c:v>
                </c:pt>
                <c:pt idx="712">
                  <c:v>0.38673337662931095</c:v>
                </c:pt>
                <c:pt idx="713">
                  <c:v>0.38676604364951706</c:v>
                </c:pt>
                <c:pt idx="714">
                  <c:v>0.38695398733076503</c:v>
                </c:pt>
                <c:pt idx="715">
                  <c:v>0.38717025129274996</c:v>
                </c:pt>
                <c:pt idx="716">
                  <c:v>0.38738908982570996</c:v>
                </c:pt>
                <c:pt idx="717">
                  <c:v>0.38755643693914998</c:v>
                </c:pt>
                <c:pt idx="718">
                  <c:v>0.38767229263307001</c:v>
                </c:pt>
                <c:pt idx="719">
                  <c:v>0.38782419232065402</c:v>
                </c:pt>
                <c:pt idx="720">
                  <c:v>0.38809452227313401</c:v>
                </c:pt>
                <c:pt idx="721">
                  <c:v>0.38821295253803101</c:v>
                </c:pt>
                <c:pt idx="722">
                  <c:v>0.38840604536123002</c:v>
                </c:pt>
                <c:pt idx="723">
                  <c:v>0.38860686189735905</c:v>
                </c:pt>
                <c:pt idx="724">
                  <c:v>0.38877678358177503</c:v>
                </c:pt>
                <c:pt idx="725">
                  <c:v>0.38894670526619102</c:v>
                </c:pt>
                <c:pt idx="726">
                  <c:v>0.38908058295694303</c:v>
                </c:pt>
                <c:pt idx="727">
                  <c:v>0.38929684691892696</c:v>
                </c:pt>
                <c:pt idx="728">
                  <c:v>0.389643021167703</c:v>
                </c:pt>
                <c:pt idx="729">
                  <c:v>0.38985552882071906</c:v>
                </c:pt>
                <c:pt idx="730">
                  <c:v>0.38999162957150002</c:v>
                </c:pt>
                <c:pt idx="731">
                  <c:v>0.39024354367351399</c:v>
                </c:pt>
                <c:pt idx="732">
                  <c:v>0.39040385264752298</c:v>
                </c:pt>
                <c:pt idx="733">
                  <c:v>0.390496289637419</c:v>
                </c:pt>
                <c:pt idx="734">
                  <c:v>0.39094542810343702</c:v>
                </c:pt>
                <c:pt idx="735">
                  <c:v>0.39125478367951905</c:v>
                </c:pt>
                <c:pt idx="736">
                  <c:v>0.39145872920745495</c:v>
                </c:pt>
                <c:pt idx="737">
                  <c:v>0.39164434255310498</c:v>
                </c:pt>
                <c:pt idx="738">
                  <c:v>0.39179787457975401</c:v>
                </c:pt>
                <c:pt idx="739">
                  <c:v>0.39197679448894696</c:v>
                </c:pt>
                <c:pt idx="740">
                  <c:v>0.39237075527620402</c:v>
                </c:pt>
                <c:pt idx="741">
                  <c:v>0.39266407019278704</c:v>
                </c:pt>
                <c:pt idx="742">
                  <c:v>0.39292988683593999</c:v>
                </c:pt>
                <c:pt idx="743">
                  <c:v>0.39319570347909305</c:v>
                </c:pt>
                <c:pt idx="744">
                  <c:v>0.39339080376800895</c:v>
                </c:pt>
                <c:pt idx="745">
                  <c:v>0.39360524842184397</c:v>
                </c:pt>
                <c:pt idx="746">
                  <c:v>0.39375392807354204</c:v>
                </c:pt>
                <c:pt idx="747">
                  <c:v>0.39387270540689401</c:v>
                </c:pt>
                <c:pt idx="748">
                  <c:v>0.39410366710481404</c:v>
                </c:pt>
                <c:pt idx="749">
                  <c:v>0.39425187259005601</c:v>
                </c:pt>
                <c:pt idx="750">
                  <c:v>0.394433476494506</c:v>
                </c:pt>
                <c:pt idx="751">
                  <c:v>0.39453908373938695</c:v>
                </c:pt>
                <c:pt idx="752">
                  <c:v>0.39465474102176801</c:v>
                </c:pt>
                <c:pt idx="753">
                  <c:v>0.39482590792021699</c:v>
                </c:pt>
                <c:pt idx="754">
                  <c:v>0.39496367639945495</c:v>
                </c:pt>
                <c:pt idx="755">
                  <c:v>0.39514110550150405</c:v>
                </c:pt>
                <c:pt idx="756">
                  <c:v>0.395255912567537</c:v>
                </c:pt>
                <c:pt idx="757">
                  <c:v>0.39541038025637998</c:v>
                </c:pt>
                <c:pt idx="758">
                  <c:v>0.39568591721485702</c:v>
                </c:pt>
                <c:pt idx="759">
                  <c:v>0.39587378332291001</c:v>
                </c:pt>
                <c:pt idx="760">
                  <c:v>0.39598024078413896</c:v>
                </c:pt>
                <c:pt idx="761">
                  <c:v>0.39620150531140097</c:v>
                </c:pt>
                <c:pt idx="762">
                  <c:v>0.39652713989869204</c:v>
                </c:pt>
                <c:pt idx="763">
                  <c:v>0.396975374633314</c:v>
                </c:pt>
                <c:pt idx="764">
                  <c:v>0.39731837943995796</c:v>
                </c:pt>
                <c:pt idx="765">
                  <c:v>0.397336328056763</c:v>
                </c:pt>
                <c:pt idx="766">
                  <c:v>0.39749667351029405</c:v>
                </c:pt>
                <c:pt idx="767">
                  <c:v>0.39776988695853599</c:v>
                </c:pt>
                <c:pt idx="768">
                  <c:v>0.39798902220604604</c:v>
                </c:pt>
                <c:pt idx="769">
                  <c:v>0.39818672030977698</c:v>
                </c:pt>
                <c:pt idx="770">
                  <c:v>0.39848922222753402</c:v>
                </c:pt>
                <c:pt idx="771">
                  <c:v>0.39881492818932895</c:v>
                </c:pt>
                <c:pt idx="772">
                  <c:v>0.39905592538842205</c:v>
                </c:pt>
                <c:pt idx="773">
                  <c:v>0.39945598073891497</c:v>
                </c:pt>
                <c:pt idx="774">
                  <c:v>0.39969215799402602</c:v>
                </c:pt>
                <c:pt idx="775">
                  <c:v>0.39996448482900104</c:v>
                </c:pt>
                <c:pt idx="776">
                  <c:v>0.40012113300841101</c:v>
                </c:pt>
                <c:pt idx="777">
                  <c:v>0.40033080057162096</c:v>
                </c:pt>
                <c:pt idx="778">
                  <c:v>0.40048744875103104</c:v>
                </c:pt>
                <c:pt idx="779">
                  <c:v>0.40055492796677705</c:v>
                </c:pt>
                <c:pt idx="780">
                  <c:v>0.40078632102309797</c:v>
                </c:pt>
                <c:pt idx="781">
                  <c:v>0.40079513755054996</c:v>
                </c:pt>
                <c:pt idx="782">
                  <c:v>0.40080791512656699</c:v>
                </c:pt>
                <c:pt idx="783">
                  <c:v>0.40094871920711594</c:v>
                </c:pt>
                <c:pt idx="784">
                  <c:v>0.40110759198050605</c:v>
                </c:pt>
                <c:pt idx="785">
                  <c:v>0.40128099317201005</c:v>
                </c:pt>
                <c:pt idx="786">
                  <c:v>0.40147195397784297</c:v>
                </c:pt>
                <c:pt idx="787">
                  <c:v>0.40165194002471905</c:v>
                </c:pt>
                <c:pt idx="788">
                  <c:v>0.40188899481816798</c:v>
                </c:pt>
                <c:pt idx="789">
                  <c:v>0.40209093038295596</c:v>
                </c:pt>
                <c:pt idx="790">
                  <c:v>0.40235651954968898</c:v>
                </c:pt>
                <c:pt idx="791">
                  <c:v>0.40263088852358597</c:v>
                </c:pt>
                <c:pt idx="792">
                  <c:v>0.40274283106493702</c:v>
                </c:pt>
                <c:pt idx="793">
                  <c:v>0.40294696158151699</c:v>
                </c:pt>
                <c:pt idx="794">
                  <c:v>0.40315328704988795</c:v>
                </c:pt>
                <c:pt idx="795">
                  <c:v>0.40332888319318305</c:v>
                </c:pt>
                <c:pt idx="796">
                  <c:v>0.40367568557618905</c:v>
                </c:pt>
                <c:pt idx="797">
                  <c:v>0.40383152715336401</c:v>
                </c:pt>
                <c:pt idx="798">
                  <c:v>0.40410370117547001</c:v>
                </c:pt>
                <c:pt idx="799">
                  <c:v>0.40440943252552497</c:v>
                </c:pt>
                <c:pt idx="800">
                  <c:v>0.40458316755999502</c:v>
                </c:pt>
                <c:pt idx="801">
                  <c:v>0.40469330316220398</c:v>
                </c:pt>
                <c:pt idx="802">
                  <c:v>0.404842218906036</c:v>
                </c:pt>
                <c:pt idx="803">
                  <c:v>0.40498648103287305</c:v>
                </c:pt>
                <c:pt idx="804">
                  <c:v>0.40513539677670496</c:v>
                </c:pt>
                <c:pt idx="805">
                  <c:v>0.40532279938114402</c:v>
                </c:pt>
                <c:pt idx="806">
                  <c:v>0.40539289691708102</c:v>
                </c:pt>
                <c:pt idx="807">
                  <c:v>0.40552977327332995</c:v>
                </c:pt>
                <c:pt idx="808">
                  <c:v>0.40565194826312101</c:v>
                </c:pt>
                <c:pt idx="809">
                  <c:v>0.40572175251804199</c:v>
                </c:pt>
                <c:pt idx="810">
                  <c:v>0.40583654173724604</c:v>
                </c:pt>
                <c:pt idx="811">
                  <c:v>0.40596994542442799</c:v>
                </c:pt>
                <c:pt idx="812">
                  <c:v>0.40606301776432396</c:v>
                </c:pt>
                <c:pt idx="813">
                  <c:v>0.40611420755126604</c:v>
                </c:pt>
                <c:pt idx="814">
                  <c:v>0.40621048740763299</c:v>
                </c:pt>
                <c:pt idx="815">
                  <c:v>0.40693297783541205</c:v>
                </c:pt>
                <c:pt idx="816">
                  <c:v>0.40765020532016905</c:v>
                </c:pt>
                <c:pt idx="817">
                  <c:v>0.40768306956478895</c:v>
                </c:pt>
                <c:pt idx="818">
                  <c:v>0.40775274176338305</c:v>
                </c:pt>
                <c:pt idx="819">
                  <c:v>0.40778111098860303</c:v>
                </c:pt>
                <c:pt idx="820">
                  <c:v>0.40791336343557405</c:v>
                </c:pt>
                <c:pt idx="821">
                  <c:v>0.40804077737838895</c:v>
                </c:pt>
                <c:pt idx="822">
                  <c:v>0.40810045226299896</c:v>
                </c:pt>
                <c:pt idx="823">
                  <c:v>0.40825044589188098</c:v>
                </c:pt>
                <c:pt idx="824">
                  <c:v>0.40853430480245401</c:v>
                </c:pt>
                <c:pt idx="825">
                  <c:v>0.40865526740639202</c:v>
                </c:pt>
                <c:pt idx="826">
                  <c:v>0.40875931892383599</c:v>
                </c:pt>
                <c:pt idx="827">
                  <c:v>0.40895041616000105</c:v>
                </c:pt>
                <c:pt idx="828">
                  <c:v>0.40924233924416997</c:v>
                </c:pt>
                <c:pt idx="829">
                  <c:v>0.40951304899988505</c:v>
                </c:pt>
                <c:pt idx="830">
                  <c:v>0.41009940903874897</c:v>
                </c:pt>
                <c:pt idx="831">
                  <c:v>0.41111790958505201</c:v>
                </c:pt>
                <c:pt idx="832">
                  <c:v>0.41122705289622397</c:v>
                </c:pt>
                <c:pt idx="833">
                  <c:v>0.41133732139616996</c:v>
                </c:pt>
                <c:pt idx="834">
                  <c:v>0.41141495942164297</c:v>
                </c:pt>
                <c:pt idx="835">
                  <c:v>0.41151060046751498</c:v>
                </c:pt>
                <c:pt idx="836">
                  <c:v>0.41157136066136302</c:v>
                </c:pt>
                <c:pt idx="837">
                  <c:v>0.41167712840620996</c:v>
                </c:pt>
                <c:pt idx="838">
                  <c:v>0.41183127926838003</c:v>
                </c:pt>
                <c:pt idx="839">
                  <c:v>0.41190666691630395</c:v>
                </c:pt>
                <c:pt idx="840">
                  <c:v>0.41196517673260102</c:v>
                </c:pt>
                <c:pt idx="841">
                  <c:v>0.41207882079887304</c:v>
                </c:pt>
                <c:pt idx="842">
                  <c:v>0.41212497654014801</c:v>
                </c:pt>
                <c:pt idx="843">
                  <c:v>0.41219948620497704</c:v>
                </c:pt>
                <c:pt idx="844">
                  <c:v>0.41225209987021805</c:v>
                </c:pt>
                <c:pt idx="845">
                  <c:v>0.41229373185489104</c:v>
                </c:pt>
                <c:pt idx="846">
                  <c:v>0.41233986459466498</c:v>
                </c:pt>
                <c:pt idx="847">
                  <c:v>0.41238487214566399</c:v>
                </c:pt>
                <c:pt idx="848">
                  <c:v>0.41247826281398603</c:v>
                </c:pt>
                <c:pt idx="849">
                  <c:v>0.41263260022708204</c:v>
                </c:pt>
                <c:pt idx="850">
                  <c:v>0.413194732625076</c:v>
                </c:pt>
                <c:pt idx="851">
                  <c:v>0.41351092148953295</c:v>
                </c:pt>
                <c:pt idx="852">
                  <c:v>0.41424876746593098</c:v>
                </c:pt>
                <c:pt idx="853">
                  <c:v>0.41448086715052401</c:v>
                </c:pt>
                <c:pt idx="854">
                  <c:v>0.41444085642638695</c:v>
                </c:pt>
                <c:pt idx="855">
                  <c:v>0.41438949465962105</c:v>
                </c:pt>
                <c:pt idx="856">
                  <c:v>0.41451389223838697</c:v>
                </c:pt>
                <c:pt idx="857">
                  <c:v>0.41464255634432401</c:v>
                </c:pt>
                <c:pt idx="858">
                  <c:v>0.41472544572026404</c:v>
                </c:pt>
                <c:pt idx="859">
                  <c:v>0.41476503467593695</c:v>
                </c:pt>
                <c:pt idx="860">
                  <c:v>0.41494565928619398</c:v>
                </c:pt>
                <c:pt idx="861">
                  <c:v>0.41510277795402095</c:v>
                </c:pt>
                <c:pt idx="862">
                  <c:v>0.41526360808644203</c:v>
                </c:pt>
                <c:pt idx="863">
                  <c:v>0.41537618917913699</c:v>
                </c:pt>
                <c:pt idx="864">
                  <c:v>0.41550980190453302</c:v>
                </c:pt>
                <c:pt idx="865">
                  <c:v>0.41560877429371501</c:v>
                </c:pt>
                <c:pt idx="866">
                  <c:v>0.41570416166462298</c:v>
                </c:pt>
                <c:pt idx="867">
                  <c:v>0.41598636396441602</c:v>
                </c:pt>
                <c:pt idx="868">
                  <c:v>0.416373995565398</c:v>
                </c:pt>
                <c:pt idx="869">
                  <c:v>0.41665294540909703</c:v>
                </c:pt>
                <c:pt idx="870">
                  <c:v>0.41696812250522297</c:v>
                </c:pt>
                <c:pt idx="871">
                  <c:v>0.41742122312139796</c:v>
                </c:pt>
                <c:pt idx="872">
                  <c:v>0.41788761488677995</c:v>
                </c:pt>
                <c:pt idx="873">
                  <c:v>0.41797747069287305</c:v>
                </c:pt>
                <c:pt idx="874">
                  <c:v>0.41806269475638302</c:v>
                </c:pt>
                <c:pt idx="875">
                  <c:v>0.41810623313665496</c:v>
                </c:pt>
                <c:pt idx="876">
                  <c:v>0.41817478292687005</c:v>
                </c:pt>
                <c:pt idx="877">
                  <c:v>0.41823499558043797</c:v>
                </c:pt>
                <c:pt idx="878">
                  <c:v>0.41831651424988303</c:v>
                </c:pt>
                <c:pt idx="879">
                  <c:v>0.41839247482823005</c:v>
                </c:pt>
                <c:pt idx="880">
                  <c:v>0.41845731922437901</c:v>
                </c:pt>
                <c:pt idx="881">
                  <c:v>0.41855180677305504</c:v>
                </c:pt>
                <c:pt idx="882">
                  <c:v>0.41859719785035898</c:v>
                </c:pt>
                <c:pt idx="883">
                  <c:v>0.41867408477722201</c:v>
                </c:pt>
                <c:pt idx="884">
                  <c:v>0.41872403718950801</c:v>
                </c:pt>
                <c:pt idx="885">
                  <c:v>0.418883796400361</c:v>
                </c:pt>
                <c:pt idx="886">
                  <c:v>0.41986903487552596</c:v>
                </c:pt>
                <c:pt idx="887">
                  <c:v>0.42036514822080895</c:v>
                </c:pt>
                <c:pt idx="888">
                  <c:v>0.42062647254563201</c:v>
                </c:pt>
                <c:pt idx="889">
                  <c:v>0.42053517655317296</c:v>
                </c:pt>
                <c:pt idx="890">
                  <c:v>0.42073908814905203</c:v>
                </c:pt>
                <c:pt idx="891">
                  <c:v>0.42116857899712801</c:v>
                </c:pt>
                <c:pt idx="892">
                  <c:v>0.42134306601287097</c:v>
                </c:pt>
                <c:pt idx="893">
                  <c:v>0.42142292957515903</c:v>
                </c:pt>
                <c:pt idx="894">
                  <c:v>0.42143998377335701</c:v>
                </c:pt>
                <c:pt idx="895">
                  <c:v>0.421490730411894</c:v>
                </c:pt>
                <c:pt idx="896">
                  <c:v>0.421534935972674</c:v>
                </c:pt>
                <c:pt idx="897">
                  <c:v>0.42157475353471896</c:v>
                </c:pt>
                <c:pt idx="898">
                  <c:v>0.42160470237057701</c:v>
                </c:pt>
                <c:pt idx="899">
                  <c:v>0.42166792769072203</c:v>
                </c:pt>
                <c:pt idx="900">
                  <c:v>0.42171871193585497</c:v>
                </c:pt>
                <c:pt idx="901">
                  <c:v>0.42233242400000803</c:v>
                </c:pt>
                <c:pt idx="902">
                  <c:v>0.42282530279592201</c:v>
                </c:pt>
                <c:pt idx="903">
                  <c:v>0.42357392496455504</c:v>
                </c:pt>
                <c:pt idx="904">
                  <c:v>0.42394008937938998</c:v>
                </c:pt>
                <c:pt idx="905">
                  <c:v>0.42395439901725296</c:v>
                </c:pt>
                <c:pt idx="906">
                  <c:v>0.42411167610274902</c:v>
                </c:pt>
                <c:pt idx="907">
                  <c:v>0.424218817149562</c:v>
                </c:pt>
                <c:pt idx="908">
                  <c:v>0.42442714696280903</c:v>
                </c:pt>
                <c:pt idx="909">
                  <c:v>0.42461623186615005</c:v>
                </c:pt>
                <c:pt idx="910">
                  <c:v>0.42461699453041002</c:v>
                </c:pt>
                <c:pt idx="911">
                  <c:v>0.42461895460308696</c:v>
                </c:pt>
                <c:pt idx="912">
                  <c:v>0.42462050004500496</c:v>
                </c:pt>
                <c:pt idx="913">
                  <c:v>0.42462215856803998</c:v>
                </c:pt>
                <c:pt idx="914">
                  <c:v>0.42462408094701098</c:v>
                </c:pt>
                <c:pt idx="915">
                  <c:v>0.42462507983020203</c:v>
                </c:pt>
                <c:pt idx="916">
                  <c:v>0.42462737914622795</c:v>
                </c:pt>
                <c:pt idx="917">
                  <c:v>0.42462873611961904</c:v>
                </c:pt>
                <c:pt idx="918">
                  <c:v>0.42463061218620302</c:v>
                </c:pt>
                <c:pt idx="919">
                  <c:v>0.42523870082700499</c:v>
                </c:pt>
                <c:pt idx="920">
                  <c:v>0.42587874008026105</c:v>
                </c:pt>
                <c:pt idx="921">
                  <c:v>0.42659614671577895</c:v>
                </c:pt>
                <c:pt idx="922">
                  <c:v>0.42704277772392596</c:v>
                </c:pt>
                <c:pt idx="923">
                  <c:v>0.42739745866733703</c:v>
                </c:pt>
                <c:pt idx="924">
                  <c:v>0.42745928805753097</c:v>
                </c:pt>
                <c:pt idx="925">
                  <c:v>0.42742594325397198</c:v>
                </c:pt>
                <c:pt idx="926">
                  <c:v>0.42765348126549096</c:v>
                </c:pt>
                <c:pt idx="927">
                  <c:v>0.42786352117582005</c:v>
                </c:pt>
                <c:pt idx="928">
                  <c:v>0.42820932154323399</c:v>
                </c:pt>
                <c:pt idx="929">
                  <c:v>0.42837207337877503</c:v>
                </c:pt>
                <c:pt idx="930">
                  <c:v>0.42858541024428198</c:v>
                </c:pt>
                <c:pt idx="931">
                  <c:v>0.42866128190904296</c:v>
                </c:pt>
                <c:pt idx="932">
                  <c:v>0.428950502199685</c:v>
                </c:pt>
                <c:pt idx="933">
                  <c:v>0.42921442409515798</c:v>
                </c:pt>
                <c:pt idx="934">
                  <c:v>0.42933296601412796</c:v>
                </c:pt>
                <c:pt idx="935">
                  <c:v>0.42962350303314001</c:v>
                </c:pt>
                <c:pt idx="936">
                  <c:v>0.42989842167425696</c:v>
                </c:pt>
                <c:pt idx="937">
                  <c:v>0.43027140524628904</c:v>
                </c:pt>
                <c:pt idx="938">
                  <c:v>0.43053027163891999</c:v>
                </c:pt>
                <c:pt idx="939">
                  <c:v>0.43056742422752503</c:v>
                </c:pt>
                <c:pt idx="940">
                  <c:v>0.43067659449983098</c:v>
                </c:pt>
                <c:pt idx="941">
                  <c:v>0.43078892912785505</c:v>
                </c:pt>
                <c:pt idx="942">
                  <c:v>0.43074904374850198</c:v>
                </c:pt>
                <c:pt idx="943">
                  <c:v>0.43068579213726699</c:v>
                </c:pt>
                <c:pt idx="944">
                  <c:v>0.43070201713418599</c:v>
                </c:pt>
                <c:pt idx="945">
                  <c:v>0.43074259386349101</c:v>
                </c:pt>
                <c:pt idx="946">
                  <c:v>0.43077083596896104</c:v>
                </c:pt>
                <c:pt idx="947">
                  <c:v>0.43080744173213903</c:v>
                </c:pt>
                <c:pt idx="948">
                  <c:v>0.43084545298286003</c:v>
                </c:pt>
                <c:pt idx="949">
                  <c:v>0.43099474382941905</c:v>
                </c:pt>
                <c:pt idx="950">
                  <c:v>0.43148987628496405</c:v>
                </c:pt>
                <c:pt idx="951">
                  <c:v>0.43165334106693798</c:v>
                </c:pt>
                <c:pt idx="952">
                  <c:v>0.43184994113155295</c:v>
                </c:pt>
                <c:pt idx="953">
                  <c:v>0.43203475889154397</c:v>
                </c:pt>
                <c:pt idx="954">
                  <c:v>0.43262451733096996</c:v>
                </c:pt>
                <c:pt idx="955">
                  <c:v>0.43300421929242405</c:v>
                </c:pt>
                <c:pt idx="956">
                  <c:v>0.43357231215655301</c:v>
                </c:pt>
                <c:pt idx="957">
                  <c:v>0.43381800256509095</c:v>
                </c:pt>
                <c:pt idx="958">
                  <c:v>0.43384060192589102</c:v>
                </c:pt>
                <c:pt idx="959">
                  <c:v>0.43391329280996205</c:v>
                </c:pt>
                <c:pt idx="960">
                  <c:v>0.43399564862061102</c:v>
                </c:pt>
                <c:pt idx="961">
                  <c:v>0.43403751064478702</c:v>
                </c:pt>
                <c:pt idx="962">
                  <c:v>0.43406453549583801</c:v>
                </c:pt>
                <c:pt idx="963">
                  <c:v>0.43411413145174804</c:v>
                </c:pt>
                <c:pt idx="964">
                  <c:v>0.43418217308276397</c:v>
                </c:pt>
                <c:pt idx="965">
                  <c:v>0.43426218783783499</c:v>
                </c:pt>
                <c:pt idx="966">
                  <c:v>0.43431052934135606</c:v>
                </c:pt>
                <c:pt idx="967">
                  <c:v>0.43434614282533901</c:v>
                </c:pt>
                <c:pt idx="968">
                  <c:v>0.43441532866045496</c:v>
                </c:pt>
                <c:pt idx="969">
                  <c:v>0.43445348139134998</c:v>
                </c:pt>
                <c:pt idx="970">
                  <c:v>0.43515742156485104</c:v>
                </c:pt>
                <c:pt idx="971">
                  <c:v>0.43589218496279802</c:v>
                </c:pt>
                <c:pt idx="972">
                  <c:v>0.43612257692090395</c:v>
                </c:pt>
                <c:pt idx="973">
                  <c:v>0.43639833398640404</c:v>
                </c:pt>
                <c:pt idx="974">
                  <c:v>0.43654718040770302</c:v>
                </c:pt>
                <c:pt idx="975">
                  <c:v>0.43674708644655302</c:v>
                </c:pt>
                <c:pt idx="976">
                  <c:v>0.43699904386992205</c:v>
                </c:pt>
                <c:pt idx="977">
                  <c:v>0.43707767730197</c:v>
                </c:pt>
                <c:pt idx="978">
                  <c:v>0.43709713823205198</c:v>
                </c:pt>
                <c:pt idx="979">
                  <c:v>0.43712049134815001</c:v>
                </c:pt>
                <c:pt idx="980">
                  <c:v>0.43713105585305201</c:v>
                </c:pt>
                <c:pt idx="981">
                  <c:v>0.43716580751391299</c:v>
                </c:pt>
                <c:pt idx="982">
                  <c:v>0.43718942503219604</c:v>
                </c:pt>
                <c:pt idx="983">
                  <c:v>0.43723079793298103</c:v>
                </c:pt>
                <c:pt idx="984">
                  <c:v>0.43724492723605102</c:v>
                </c:pt>
                <c:pt idx="985">
                  <c:v>0.43729733446193098</c:v>
                </c:pt>
                <c:pt idx="986">
                  <c:v>0.43731917030127399</c:v>
                </c:pt>
                <c:pt idx="987">
                  <c:v>0.43754428541317203</c:v>
                </c:pt>
                <c:pt idx="988">
                  <c:v>0.43837233950763899</c:v>
                </c:pt>
                <c:pt idx="989">
                  <c:v>0.43855848351033999</c:v>
                </c:pt>
                <c:pt idx="990">
                  <c:v>0.43937896191132597</c:v>
                </c:pt>
                <c:pt idx="991">
                  <c:v>0.43995475872948997</c:v>
                </c:pt>
                <c:pt idx="992">
                  <c:v>0.44019515050986702</c:v>
                </c:pt>
                <c:pt idx="993">
                  <c:v>0.44025405924341898</c:v>
                </c:pt>
                <c:pt idx="994">
                  <c:v>0.440284977676207</c:v>
                </c:pt>
                <c:pt idx="995">
                  <c:v>0.440303141771205</c:v>
                </c:pt>
                <c:pt idx="996">
                  <c:v>0.44035329909887</c:v>
                </c:pt>
                <c:pt idx="997">
                  <c:v>0.44038483223071101</c:v>
                </c:pt>
                <c:pt idx="998">
                  <c:v>0.44042244455772295</c:v>
                </c:pt>
                <c:pt idx="999">
                  <c:v>0.44065605088651805</c:v>
                </c:pt>
                <c:pt idx="1000">
                  <c:v>0.44095688085858098</c:v>
                </c:pt>
                <c:pt idx="1001">
                  <c:v>0.441241446372591</c:v>
                </c:pt>
                <c:pt idx="1002">
                  <c:v>0.44136144530376997</c:v>
                </c:pt>
                <c:pt idx="1003">
                  <c:v>0.44150667356614404</c:v>
                </c:pt>
                <c:pt idx="1004">
                  <c:v>0.44170117570325496</c:v>
                </c:pt>
                <c:pt idx="1005">
                  <c:v>0.44182840976029603</c:v>
                </c:pt>
                <c:pt idx="1006">
                  <c:v>0.44148532236375304</c:v>
                </c:pt>
                <c:pt idx="1007">
                  <c:v>0.44249227699343496</c:v>
                </c:pt>
                <c:pt idx="1008">
                  <c:v>0.44272941558112</c:v>
                </c:pt>
                <c:pt idx="1009">
                  <c:v>0.44292428910178805</c:v>
                </c:pt>
                <c:pt idx="1010">
                  <c:v>0.44317517466046297</c:v>
                </c:pt>
                <c:pt idx="1011">
                  <c:v>0.44335730061435596</c:v>
                </c:pt>
                <c:pt idx="1012">
                  <c:v>0.443427855647893</c:v>
                </c:pt>
                <c:pt idx="1013">
                  <c:v>0.44346438330809501</c:v>
                </c:pt>
                <c:pt idx="1014">
                  <c:v>0.44347907365584205</c:v>
                </c:pt>
                <c:pt idx="1015">
                  <c:v>0.443488422058953</c:v>
                </c:pt>
                <c:pt idx="1016">
                  <c:v>0.44350956725646795</c:v>
                </c:pt>
                <c:pt idx="1017">
                  <c:v>0.443543844734544</c:v>
                </c:pt>
                <c:pt idx="1018">
                  <c:v>0.44357144478182597</c:v>
                </c:pt>
                <c:pt idx="1019">
                  <c:v>0.44357854797115004</c:v>
                </c:pt>
                <c:pt idx="1020">
                  <c:v>0.44371400699136998</c:v>
                </c:pt>
                <c:pt idx="1021">
                  <c:v>0.44391234821424796</c:v>
                </c:pt>
                <c:pt idx="1022">
                  <c:v>0.44413038993052401</c:v>
                </c:pt>
                <c:pt idx="1023">
                  <c:v>0.44435976039956604</c:v>
                </c:pt>
                <c:pt idx="1024">
                  <c:v>0.44482922418846205</c:v>
                </c:pt>
                <c:pt idx="1025">
                  <c:v>0.44538860935529301</c:v>
                </c:pt>
                <c:pt idx="1026">
                  <c:v>0.44548840833765002</c:v>
                </c:pt>
                <c:pt idx="1027">
                  <c:v>0.44588698159036999</c:v>
                </c:pt>
                <c:pt idx="1028">
                  <c:v>0.44628604614276601</c:v>
                </c:pt>
                <c:pt idx="1029">
                  <c:v>0.44649828554628701</c:v>
                </c:pt>
                <c:pt idx="1030">
                  <c:v>0.44653824174838797</c:v>
                </c:pt>
                <c:pt idx="1031">
                  <c:v>0.44660925040139499</c:v>
                </c:pt>
                <c:pt idx="1032">
                  <c:v>0.44668856857762596</c:v>
                </c:pt>
                <c:pt idx="1033">
                  <c:v>0.44679810320194502</c:v>
                </c:pt>
                <c:pt idx="1034">
                  <c:v>0.44686004692052606</c:v>
                </c:pt>
                <c:pt idx="1035">
                  <c:v>0.44690234994784905</c:v>
                </c:pt>
                <c:pt idx="1036">
                  <c:v>0.44697611818468697</c:v>
                </c:pt>
                <c:pt idx="1037">
                  <c:v>0.44704587807626806</c:v>
                </c:pt>
                <c:pt idx="1038">
                  <c:v>0.44712141919648896</c:v>
                </c:pt>
                <c:pt idx="1039">
                  <c:v>0.447109713142684</c:v>
                </c:pt>
                <c:pt idx="1040">
                  <c:v>0.44690710811674506</c:v>
                </c:pt>
                <c:pt idx="1041">
                  <c:v>0.44674488140496804</c:v>
                </c:pt>
                <c:pt idx="1042">
                  <c:v>0.44733994132734101</c:v>
                </c:pt>
                <c:pt idx="1043">
                  <c:v>0.44780214326754297</c:v>
                </c:pt>
                <c:pt idx="1044">
                  <c:v>0.44820212571579299</c:v>
                </c:pt>
                <c:pt idx="1045">
                  <c:v>0.44897131593657902</c:v>
                </c:pt>
                <c:pt idx="1046">
                  <c:v>0.44927707355636204</c:v>
                </c:pt>
                <c:pt idx="1047">
                  <c:v>0.44941612366747197</c:v>
                </c:pt>
                <c:pt idx="1048">
                  <c:v>0.44948380204969796</c:v>
                </c:pt>
                <c:pt idx="1049">
                  <c:v>0.44954958290718805</c:v>
                </c:pt>
                <c:pt idx="1050">
                  <c:v>0.44962266732382195</c:v>
                </c:pt>
                <c:pt idx="1051">
                  <c:v>0.44966557712370903</c:v>
                </c:pt>
                <c:pt idx="1052">
                  <c:v>0.44992133041765803</c:v>
                </c:pt>
                <c:pt idx="1053">
                  <c:v>0.45003705933985205</c:v>
                </c:pt>
                <c:pt idx="1054">
                  <c:v>0.45012930703145504</c:v>
                </c:pt>
                <c:pt idx="1055">
                  <c:v>0.450307093491636</c:v>
                </c:pt>
                <c:pt idx="1056">
                  <c:v>0.45051674733618996</c:v>
                </c:pt>
                <c:pt idx="1057">
                  <c:v>0.45059725441249898</c:v>
                </c:pt>
                <c:pt idx="1058">
                  <c:v>0.45072198275334596</c:v>
                </c:pt>
                <c:pt idx="1059">
                  <c:v>0.45093983027129603</c:v>
                </c:pt>
                <c:pt idx="1060">
                  <c:v>0.45069875414180705</c:v>
                </c:pt>
                <c:pt idx="1061">
                  <c:v>0.45098910051560803</c:v>
                </c:pt>
                <c:pt idx="1062">
                  <c:v>0.45149001865253002</c:v>
                </c:pt>
                <c:pt idx="1063">
                  <c:v>0.45218176210479599</c:v>
                </c:pt>
                <c:pt idx="1064">
                  <c:v>0.45227754575613299</c:v>
                </c:pt>
                <c:pt idx="1065">
                  <c:v>0.45262761187849299</c:v>
                </c:pt>
                <c:pt idx="1066">
                  <c:v>0.45269301818786001</c:v>
                </c:pt>
                <c:pt idx="1067">
                  <c:v>0.45278331381093695</c:v>
                </c:pt>
                <c:pt idx="1068">
                  <c:v>0.45281177865385303</c:v>
                </c:pt>
                <c:pt idx="1069">
                  <c:v>0.45288354531899599</c:v>
                </c:pt>
                <c:pt idx="1070">
                  <c:v>0.45293563708905005</c:v>
                </c:pt>
                <c:pt idx="1071">
                  <c:v>0.45311914218810501</c:v>
                </c:pt>
                <c:pt idx="1072">
                  <c:v>0.453223325728213</c:v>
                </c:pt>
                <c:pt idx="1073">
                  <c:v>0.45335237216694402</c:v>
                </c:pt>
                <c:pt idx="1074">
                  <c:v>0.45363552682641495</c:v>
                </c:pt>
                <c:pt idx="1075">
                  <c:v>0.45399679794307102</c:v>
                </c:pt>
                <c:pt idx="1076">
                  <c:v>0.45423287879218399</c:v>
                </c:pt>
                <c:pt idx="1077">
                  <c:v>0.454420632104927</c:v>
                </c:pt>
                <c:pt idx="1078">
                  <c:v>0.45449296879819101</c:v>
                </c:pt>
                <c:pt idx="1079">
                  <c:v>0.45308833410381999</c:v>
                </c:pt>
                <c:pt idx="1080">
                  <c:v>0.45404213582255304</c:v>
                </c:pt>
                <c:pt idx="1081">
                  <c:v>0.45548628982457195</c:v>
                </c:pt>
                <c:pt idx="1082">
                  <c:v>0.45563884930803</c:v>
                </c:pt>
                <c:pt idx="1083">
                  <c:v>0.45576500404117004</c:v>
                </c:pt>
                <c:pt idx="1084">
                  <c:v>0.455824189402663</c:v>
                </c:pt>
                <c:pt idx="1085">
                  <c:v>0.45590455136951502</c:v>
                </c:pt>
                <c:pt idx="1086">
                  <c:v>0.45599665774180798</c:v>
                </c:pt>
                <c:pt idx="1087">
                  <c:v>0.45596892095170005</c:v>
                </c:pt>
                <c:pt idx="1088">
                  <c:v>0.45598651763911502</c:v>
                </c:pt>
                <c:pt idx="1089">
                  <c:v>0.45605271228785305</c:v>
                </c:pt>
                <c:pt idx="1090">
                  <c:v>0.45609454730585597</c:v>
                </c:pt>
                <c:pt idx="1091">
                  <c:v>0.45655297537954898</c:v>
                </c:pt>
                <c:pt idx="1092">
                  <c:v>0.45695748742828801</c:v>
                </c:pt>
                <c:pt idx="1093">
                  <c:v>0.45754645391108895</c:v>
                </c:pt>
                <c:pt idx="1094">
                  <c:v>0.45770482130924595</c:v>
                </c:pt>
                <c:pt idx="1095">
                  <c:v>0.45789324833553202</c:v>
                </c:pt>
                <c:pt idx="1096">
                  <c:v>0.45800452584963602</c:v>
                </c:pt>
                <c:pt idx="1097">
                  <c:v>0.45815847800464404</c:v>
                </c:pt>
                <c:pt idx="1098">
                  <c:v>0.45834490274667194</c:v>
                </c:pt>
                <c:pt idx="1099">
                  <c:v>0.45855214520696597</c:v>
                </c:pt>
                <c:pt idx="1100">
                  <c:v>0.45878361331809303</c:v>
                </c:pt>
                <c:pt idx="1101">
                  <c:v>0.45897660573996502</c:v>
                </c:pt>
                <c:pt idx="1102">
                  <c:v>0.459072235832516</c:v>
                </c:pt>
                <c:pt idx="1103">
                  <c:v>0.45908312341570101</c:v>
                </c:pt>
                <c:pt idx="1104">
                  <c:v>0.459097750168869</c:v>
                </c:pt>
                <c:pt idx="1105">
                  <c:v>0.45910599833794896</c:v>
                </c:pt>
                <c:pt idx="1106">
                  <c:v>0.45911468640938002</c:v>
                </c:pt>
                <c:pt idx="1107">
                  <c:v>0.45957585512306898</c:v>
                </c:pt>
                <c:pt idx="1108">
                  <c:v>0.46030871884130797</c:v>
                </c:pt>
                <c:pt idx="1109">
                  <c:v>0.46050247372683595</c:v>
                </c:pt>
                <c:pt idx="1110">
                  <c:v>0.46087080226568</c:v>
                </c:pt>
                <c:pt idx="1111">
                  <c:v>0.46110452238472099</c:v>
                </c:pt>
                <c:pt idx="1112">
                  <c:v>0.46144582933436196</c:v>
                </c:pt>
                <c:pt idx="1113">
                  <c:v>0.46157428428115999</c:v>
                </c:pt>
                <c:pt idx="1114">
                  <c:v>0.46165030879857105</c:v>
                </c:pt>
                <c:pt idx="1115">
                  <c:v>0.46175891353875698</c:v>
                </c:pt>
                <c:pt idx="1116">
                  <c:v>0.46192383333693898</c:v>
                </c:pt>
                <c:pt idx="1117">
                  <c:v>0.46209224760056999</c:v>
                </c:pt>
                <c:pt idx="1118">
                  <c:v>0.46217076758046605</c:v>
                </c:pt>
                <c:pt idx="1119">
                  <c:v>0.46222629078214805</c:v>
                </c:pt>
                <c:pt idx="1120">
                  <c:v>0.462244409138032</c:v>
                </c:pt>
                <c:pt idx="1121">
                  <c:v>0.46226232391688304</c:v>
                </c:pt>
                <c:pt idx="1122">
                  <c:v>0.46227596357805301</c:v>
                </c:pt>
                <c:pt idx="1123">
                  <c:v>0.46229480082191499</c:v>
                </c:pt>
                <c:pt idx="1124">
                  <c:v>0.46309979883167995</c:v>
                </c:pt>
                <c:pt idx="1125">
                  <c:v>0.46335350652454899</c:v>
                </c:pt>
                <c:pt idx="1126">
                  <c:v>0.46385520842865202</c:v>
                </c:pt>
                <c:pt idx="1127">
                  <c:v>0.46414456853762398</c:v>
                </c:pt>
                <c:pt idx="1128">
                  <c:v>0.46429858247476397</c:v>
                </c:pt>
                <c:pt idx="1129">
                  <c:v>0.46445770747872495</c:v>
                </c:pt>
                <c:pt idx="1130">
                  <c:v>0.46451561180432399</c:v>
                </c:pt>
                <c:pt idx="1131">
                  <c:v>0.46460842694119697</c:v>
                </c:pt>
                <c:pt idx="1132">
                  <c:v>0.46473931361909504</c:v>
                </c:pt>
                <c:pt idx="1133">
                  <c:v>0.46487016645486601</c:v>
                </c:pt>
                <c:pt idx="1134">
                  <c:v>0.46503719437540203</c:v>
                </c:pt>
                <c:pt idx="1135">
                  <c:v>0.46513847640275097</c:v>
                </c:pt>
                <c:pt idx="1136">
                  <c:v>0.46522364040761899</c:v>
                </c:pt>
                <c:pt idx="1137">
                  <c:v>0.46529752852957995</c:v>
                </c:pt>
                <c:pt idx="1138">
                  <c:v>0.46534329993256496</c:v>
                </c:pt>
                <c:pt idx="1139">
                  <c:v>0.46540041064941695</c:v>
                </c:pt>
                <c:pt idx="1140">
                  <c:v>0.46562480384306604</c:v>
                </c:pt>
                <c:pt idx="1141">
                  <c:v>0.466354311912338</c:v>
                </c:pt>
                <c:pt idx="1142">
                  <c:v>0.46654784604186905</c:v>
                </c:pt>
                <c:pt idx="1143">
                  <c:v>0.46687470568351397</c:v>
                </c:pt>
                <c:pt idx="1144">
                  <c:v>0.467012718588244</c:v>
                </c:pt>
                <c:pt idx="1145">
                  <c:v>0.46732524981811596</c:v>
                </c:pt>
                <c:pt idx="1146">
                  <c:v>0.46740932498577104</c:v>
                </c:pt>
                <c:pt idx="1147">
                  <c:v>0.46754005172475599</c:v>
                </c:pt>
                <c:pt idx="1148">
                  <c:v>0.467598878757299</c:v>
                </c:pt>
                <c:pt idx="1149">
                  <c:v>0.467659573314685</c:v>
                </c:pt>
                <c:pt idx="1150">
                  <c:v>0.46787690798201598</c:v>
                </c:pt>
                <c:pt idx="1151">
                  <c:v>0.46796282317499704</c:v>
                </c:pt>
                <c:pt idx="1152">
                  <c:v>0.46802956824745401</c:v>
                </c:pt>
                <c:pt idx="1153">
                  <c:v>0.46825566987104295</c:v>
                </c:pt>
                <c:pt idx="1154">
                  <c:v>0.46852259787405603</c:v>
                </c:pt>
                <c:pt idx="1155">
                  <c:v>0.46834276765204497</c:v>
                </c:pt>
                <c:pt idx="1156">
                  <c:v>0.46838892321703396</c:v>
                </c:pt>
                <c:pt idx="1157">
                  <c:v>0.46865509361267399</c:v>
                </c:pt>
                <c:pt idx="1158">
                  <c:v>0.46896444809853799</c:v>
                </c:pt>
                <c:pt idx="1159">
                  <c:v>0.46939337870671405</c:v>
                </c:pt>
                <c:pt idx="1160">
                  <c:v>0.46987445348503598</c:v>
                </c:pt>
                <c:pt idx="1161">
                  <c:v>0.47024317364101798</c:v>
                </c:pt>
                <c:pt idx="1162">
                  <c:v>0.47031267771331497</c:v>
                </c:pt>
                <c:pt idx="1163">
                  <c:v>0.47037714680092002</c:v>
                </c:pt>
                <c:pt idx="1164">
                  <c:v>0.47049098020475799</c:v>
                </c:pt>
                <c:pt idx="1165">
                  <c:v>0.47062729597990205</c:v>
                </c:pt>
                <c:pt idx="1166">
                  <c:v>0.47069470363165999</c:v>
                </c:pt>
                <c:pt idx="1167">
                  <c:v>0.47088883766872203</c:v>
                </c:pt>
                <c:pt idx="1168">
                  <c:v>0.47093546744138104</c:v>
                </c:pt>
                <c:pt idx="1169">
                  <c:v>0.47114207402489805</c:v>
                </c:pt>
                <c:pt idx="1170">
                  <c:v>0.47141362987631197</c:v>
                </c:pt>
                <c:pt idx="1171">
                  <c:v>0.47175245185605796</c:v>
                </c:pt>
                <c:pt idx="1172">
                  <c:v>0.47132519775000503</c:v>
                </c:pt>
                <c:pt idx="1173">
                  <c:v>0.47136606649247004</c:v>
                </c:pt>
                <c:pt idx="1174">
                  <c:v>0.47218560349793104</c:v>
                </c:pt>
                <c:pt idx="1175">
                  <c:v>0.47243954223840601</c:v>
                </c:pt>
                <c:pt idx="1176">
                  <c:v>0.47282354716302499</c:v>
                </c:pt>
                <c:pt idx="1177">
                  <c:v>0.47175753857122604</c:v>
                </c:pt>
                <c:pt idx="1178">
                  <c:v>0.47235727754928702</c:v>
                </c:pt>
                <c:pt idx="1179">
                  <c:v>0.47252795634114697</c:v>
                </c:pt>
                <c:pt idx="1180">
                  <c:v>0.47288669397588801</c:v>
                </c:pt>
                <c:pt idx="1181">
                  <c:v>0.47348834717176402</c:v>
                </c:pt>
                <c:pt idx="1182">
                  <c:v>0.47370301881350696</c:v>
                </c:pt>
                <c:pt idx="1183">
                  <c:v>0.47383296627016802</c:v>
                </c:pt>
                <c:pt idx="1184">
                  <c:v>0.47389424900683497</c:v>
                </c:pt>
                <c:pt idx="1185">
                  <c:v>0.47400818796784605</c:v>
                </c:pt>
                <c:pt idx="1186">
                  <c:v>0.47412052388912196</c:v>
                </c:pt>
                <c:pt idx="1187">
                  <c:v>0.47446403865710995</c:v>
                </c:pt>
                <c:pt idx="1188">
                  <c:v>0.47461226763233699</c:v>
                </c:pt>
                <c:pt idx="1189">
                  <c:v>0.47506053049533303</c:v>
                </c:pt>
                <c:pt idx="1190">
                  <c:v>0.47432146752312299</c:v>
                </c:pt>
                <c:pt idx="1191">
                  <c:v>0.47437417231738199</c:v>
                </c:pt>
                <c:pt idx="1192">
                  <c:v>0.47444202973999094</c:v>
                </c:pt>
                <c:pt idx="1193">
                  <c:v>0.47572458171909804</c:v>
                </c:pt>
                <c:pt idx="1194">
                  <c:v>0.47591058536133501</c:v>
                </c:pt>
                <c:pt idx="1195">
                  <c:v>0.47605994817298103</c:v>
                </c:pt>
                <c:pt idx="1196">
                  <c:v>0.47616010911726203</c:v>
                </c:pt>
                <c:pt idx="1197">
                  <c:v>0.47478315249744596</c:v>
                </c:pt>
                <c:pt idx="1198">
                  <c:v>0.47590803066310405</c:v>
                </c:pt>
                <c:pt idx="1199">
                  <c:v>0.47674878296082102</c:v>
                </c:pt>
                <c:pt idx="1200">
                  <c:v>0.476872884210642</c:v>
                </c:pt>
                <c:pt idx="1201">
                  <c:v>0.47692253589221201</c:v>
                </c:pt>
                <c:pt idx="1202">
                  <c:v>0.47698684182961704</c:v>
                </c:pt>
                <c:pt idx="1203">
                  <c:v>0.47708953296004897</c:v>
                </c:pt>
                <c:pt idx="1204">
                  <c:v>0.47711585507462095</c:v>
                </c:pt>
                <c:pt idx="1205">
                  <c:v>0.47716686111297701</c:v>
                </c:pt>
                <c:pt idx="1206">
                  <c:v>0.47728426057992102</c:v>
                </c:pt>
                <c:pt idx="1207">
                  <c:v>0.47736714819997805</c:v>
                </c:pt>
                <c:pt idx="1208">
                  <c:v>0.47739561263147201</c:v>
                </c:pt>
                <c:pt idx="1209">
                  <c:v>0.47741554757595694</c:v>
                </c:pt>
                <c:pt idx="1210">
                  <c:v>0.47844363393883405</c:v>
                </c:pt>
                <c:pt idx="1211">
                  <c:v>0.47859837842031006</c:v>
                </c:pt>
                <c:pt idx="1212">
                  <c:v>0.47892734529704994</c:v>
                </c:pt>
                <c:pt idx="1213">
                  <c:v>0.47772772496138705</c:v>
                </c:pt>
                <c:pt idx="1214">
                  <c:v>0.47941766095040095</c:v>
                </c:pt>
                <c:pt idx="1215">
                  <c:v>0.47959550414214902</c:v>
                </c:pt>
                <c:pt idx="1216">
                  <c:v>0.47979790570528702</c:v>
                </c:pt>
                <c:pt idx="1217">
                  <c:v>0.47986962999685201</c:v>
                </c:pt>
                <c:pt idx="1218">
                  <c:v>0.47994971503886796</c:v>
                </c:pt>
                <c:pt idx="1219">
                  <c:v>0.48000470934540596</c:v>
                </c:pt>
                <c:pt idx="1220">
                  <c:v>0.48006678836516703</c:v>
                </c:pt>
                <c:pt idx="1221">
                  <c:v>0.48062837120403601</c:v>
                </c:pt>
                <c:pt idx="1222">
                  <c:v>0.48090669996181001</c:v>
                </c:pt>
                <c:pt idx="1223">
                  <c:v>0.48032101172571395</c:v>
                </c:pt>
                <c:pt idx="1224">
                  <c:v>0.48034358085978901</c:v>
                </c:pt>
                <c:pt idx="1225">
                  <c:v>0.480455165115937</c:v>
                </c:pt>
                <c:pt idx="1226">
                  <c:v>0.48079727889452994</c:v>
                </c:pt>
                <c:pt idx="1227">
                  <c:v>0.48135058751953597</c:v>
                </c:pt>
                <c:pt idx="1228">
                  <c:v>0.48161692648908005</c:v>
                </c:pt>
                <c:pt idx="1229">
                  <c:v>0.48215151693709102</c:v>
                </c:pt>
                <c:pt idx="1230">
                  <c:v>0.48227910191523804</c:v>
                </c:pt>
                <c:pt idx="1231">
                  <c:v>0.48247717409592805</c:v>
                </c:pt>
                <c:pt idx="1232">
                  <c:v>0.48260587740059302</c:v>
                </c:pt>
                <c:pt idx="1233">
                  <c:v>0.48273488637078699</c:v>
                </c:pt>
                <c:pt idx="1234">
                  <c:v>0.48280241450362305</c:v>
                </c:pt>
                <c:pt idx="1235">
                  <c:v>0.48285482439776495</c:v>
                </c:pt>
                <c:pt idx="1236">
                  <c:v>0.48291126582222399</c:v>
                </c:pt>
                <c:pt idx="1237">
                  <c:v>0.48297274665958301</c:v>
                </c:pt>
                <c:pt idx="1238">
                  <c:v>0.48310204595665496</c:v>
                </c:pt>
                <c:pt idx="1239">
                  <c:v>0.48314970345366903</c:v>
                </c:pt>
                <c:pt idx="1240">
                  <c:v>0.48403805778332198</c:v>
                </c:pt>
                <c:pt idx="1241">
                  <c:v>0.48435808774266098</c:v>
                </c:pt>
                <c:pt idx="1242">
                  <c:v>0.48433541072476205</c:v>
                </c:pt>
                <c:pt idx="1243">
                  <c:v>0.48340642862948102</c:v>
                </c:pt>
                <c:pt idx="1244">
                  <c:v>0.48342151226727603</c:v>
                </c:pt>
                <c:pt idx="1245">
                  <c:v>0.48343390239832296</c:v>
                </c:pt>
                <c:pt idx="1246">
                  <c:v>0.48344306032127005</c:v>
                </c:pt>
                <c:pt idx="1247">
                  <c:v>0.48369841426528504</c:v>
                </c:pt>
                <c:pt idx="1248">
                  <c:v>0.484748209288831</c:v>
                </c:pt>
                <c:pt idx="1249">
                  <c:v>0.48531630845467</c:v>
                </c:pt>
                <c:pt idx="1250">
                  <c:v>0.48537343489745</c:v>
                </c:pt>
                <c:pt idx="1251">
                  <c:v>0.485459014892901</c:v>
                </c:pt>
                <c:pt idx="1252">
                  <c:v>0.48560017927870502</c:v>
                </c:pt>
                <c:pt idx="1253">
                  <c:v>0.48567020570630803</c:v>
                </c:pt>
                <c:pt idx="1254">
                  <c:v>0.48582009614714405</c:v>
                </c:pt>
                <c:pt idx="1255">
                  <c:v>0.48608868159910201</c:v>
                </c:pt>
                <c:pt idx="1256">
                  <c:v>0.48610625188397405</c:v>
                </c:pt>
                <c:pt idx="1257">
                  <c:v>0.48617289779211004</c:v>
                </c:pt>
                <c:pt idx="1258">
                  <c:v>0.48619296582217097</c:v>
                </c:pt>
                <c:pt idx="1259">
                  <c:v>0.48626482371325397</c:v>
                </c:pt>
                <c:pt idx="1260">
                  <c:v>0.48724087462171795</c:v>
                </c:pt>
                <c:pt idx="1261">
                  <c:v>0.48737622538139802</c:v>
                </c:pt>
                <c:pt idx="1262">
                  <c:v>0.48761390705182805</c:v>
                </c:pt>
                <c:pt idx="1263">
                  <c:v>0.487259002840014</c:v>
                </c:pt>
                <c:pt idx="1264">
                  <c:v>0.48698162053069305</c:v>
                </c:pt>
                <c:pt idx="1265">
                  <c:v>0.48663846468124705</c:v>
                </c:pt>
                <c:pt idx="1266">
                  <c:v>0.48684461091763598</c:v>
                </c:pt>
                <c:pt idx="1267">
                  <c:v>0.48728800169419495</c:v>
                </c:pt>
                <c:pt idx="1268">
                  <c:v>0.48803536067440501</c:v>
                </c:pt>
                <c:pt idx="1269">
                  <c:v>0.48817130415800103</c:v>
                </c:pt>
                <c:pt idx="1270">
                  <c:v>0.48837275025992499</c:v>
                </c:pt>
                <c:pt idx="1271">
                  <c:v>0.48846514283298803</c:v>
                </c:pt>
                <c:pt idx="1272">
                  <c:v>0.48877703130482897</c:v>
                </c:pt>
                <c:pt idx="1273">
                  <c:v>0.48882329853753803</c:v>
                </c:pt>
                <c:pt idx="1274">
                  <c:v>0.48892938806356701</c:v>
                </c:pt>
                <c:pt idx="1275">
                  <c:v>0.48907001836551101</c:v>
                </c:pt>
                <c:pt idx="1276">
                  <c:v>0.48914526791304302</c:v>
                </c:pt>
                <c:pt idx="1277">
                  <c:v>0.48960074645269502</c:v>
                </c:pt>
                <c:pt idx="1278">
                  <c:v>0.48997399764729799</c:v>
                </c:pt>
                <c:pt idx="1279">
                  <c:v>0.49031058997024102</c:v>
                </c:pt>
                <c:pt idx="1280">
                  <c:v>0.49050180578054303</c:v>
                </c:pt>
                <c:pt idx="1281">
                  <c:v>0.49065162332354795</c:v>
                </c:pt>
                <c:pt idx="1282">
                  <c:v>0.49077545076977303</c:v>
                </c:pt>
                <c:pt idx="1283">
                  <c:v>0.48965747863532505</c:v>
                </c:pt>
                <c:pt idx="1284">
                  <c:v>0.48997145863961</c:v>
                </c:pt>
                <c:pt idx="1285">
                  <c:v>0.49026960771931005</c:v>
                </c:pt>
                <c:pt idx="1286">
                  <c:v>0.49034348536737804</c:v>
                </c:pt>
                <c:pt idx="1287">
                  <c:v>0.49053442737783703</c:v>
                </c:pt>
                <c:pt idx="1288">
                  <c:v>0.49098463781310397</c:v>
                </c:pt>
                <c:pt idx="1289">
                  <c:v>0.49116933193327095</c:v>
                </c:pt>
                <c:pt idx="1290">
                  <c:v>0.49156279992287899</c:v>
                </c:pt>
                <c:pt idx="1291">
                  <c:v>0.49212232713096704</c:v>
                </c:pt>
                <c:pt idx="1292">
                  <c:v>0.492156660598143</c:v>
                </c:pt>
                <c:pt idx="1293">
                  <c:v>0.49205756979639104</c:v>
                </c:pt>
                <c:pt idx="1294">
                  <c:v>0.49235328700702297</c:v>
                </c:pt>
                <c:pt idx="1295">
                  <c:v>0.492937234916622</c:v>
                </c:pt>
                <c:pt idx="1296">
                  <c:v>0.49277997922177996</c:v>
                </c:pt>
                <c:pt idx="1297">
                  <c:v>0.49223382826489204</c:v>
                </c:pt>
                <c:pt idx="1298">
                  <c:v>0.49357298510077996</c:v>
                </c:pt>
                <c:pt idx="1299">
                  <c:v>0.49304631534923204</c:v>
                </c:pt>
                <c:pt idx="1300">
                  <c:v>0.492497426004188</c:v>
                </c:pt>
                <c:pt idx="1301">
                  <c:v>0.49267191855528503</c:v>
                </c:pt>
                <c:pt idx="1302">
                  <c:v>0.493360600196313</c:v>
                </c:pt>
                <c:pt idx="1303">
                  <c:v>0.49394210376625902</c:v>
                </c:pt>
                <c:pt idx="1304">
                  <c:v>0.49407727419256198</c:v>
                </c:pt>
                <c:pt idx="1305">
                  <c:v>0.49411512551373504</c:v>
                </c:pt>
                <c:pt idx="1306">
                  <c:v>0.49420936757869405</c:v>
                </c:pt>
                <c:pt idx="1307">
                  <c:v>0.49423949414044299</c:v>
                </c:pt>
                <c:pt idx="1308">
                  <c:v>0.494318837391302</c:v>
                </c:pt>
                <c:pt idx="1309">
                  <c:v>0.49477471026768505</c:v>
                </c:pt>
                <c:pt idx="1310">
                  <c:v>0.49467048516813905</c:v>
                </c:pt>
                <c:pt idx="1311">
                  <c:v>0.49546710505673297</c:v>
                </c:pt>
                <c:pt idx="1312">
                  <c:v>0.49547822318437895</c:v>
                </c:pt>
                <c:pt idx="1313">
                  <c:v>0.49531357107162199</c:v>
                </c:pt>
                <c:pt idx="1314">
                  <c:v>0.49516762942622305</c:v>
                </c:pt>
                <c:pt idx="1315">
                  <c:v>0.49500966364661803</c:v>
                </c:pt>
                <c:pt idx="1316">
                  <c:v>0.49617057403041998</c:v>
                </c:pt>
                <c:pt idx="1317">
                  <c:v>0.49641842704769401</c:v>
                </c:pt>
                <c:pt idx="1318">
                  <c:v>0.49650065354456596</c:v>
                </c:pt>
                <c:pt idx="1319">
                  <c:v>0.496607127246808</c:v>
                </c:pt>
                <c:pt idx="1320">
                  <c:v>0.49667717573512504</c:v>
                </c:pt>
                <c:pt idx="1321">
                  <c:v>0.49687197906173097</c:v>
                </c:pt>
                <c:pt idx="1322">
                  <c:v>0.49707089745605104</c:v>
                </c:pt>
                <c:pt idx="1323">
                  <c:v>0.49721490526214196</c:v>
                </c:pt>
                <c:pt idx="1324">
                  <c:v>0.49732944674115298</c:v>
                </c:pt>
                <c:pt idx="1325">
                  <c:v>0.49737135818727696</c:v>
                </c:pt>
                <c:pt idx="1326">
                  <c:v>0.497447806775696</c:v>
                </c:pt>
                <c:pt idx="1327">
                  <c:v>0.49743134350214802</c:v>
                </c:pt>
                <c:pt idx="1328">
                  <c:v>0.497411179066925</c:v>
                </c:pt>
                <c:pt idx="1329">
                  <c:v>0.49738581898516299</c:v>
                </c:pt>
                <c:pt idx="1330">
                  <c:v>0.49810901212945402</c:v>
                </c:pt>
                <c:pt idx="1331">
                  <c:v>0.49863317227824999</c:v>
                </c:pt>
                <c:pt idx="1332">
                  <c:v>0.49870806139437995</c:v>
                </c:pt>
                <c:pt idx="1333">
                  <c:v>0.49772881485923803</c:v>
                </c:pt>
                <c:pt idx="1334">
                  <c:v>0.49798271074459599</c:v>
                </c:pt>
                <c:pt idx="1335">
                  <c:v>0.498294162877992</c:v>
                </c:pt>
                <c:pt idx="1336">
                  <c:v>0.49859671637900704</c:v>
                </c:pt>
                <c:pt idx="1337">
                  <c:v>0.49893486440955104</c:v>
                </c:pt>
                <c:pt idx="1338">
                  <c:v>0.49932950426243305</c:v>
                </c:pt>
                <c:pt idx="1339">
                  <c:v>0.49933722702690597</c:v>
                </c:pt>
                <c:pt idx="1340">
                  <c:v>0.49967759549231106</c:v>
                </c:pt>
                <c:pt idx="1341">
                  <c:v>0.49988525049274002</c:v>
                </c:pt>
                <c:pt idx="1342">
                  <c:v>0.49997289506502196</c:v>
                </c:pt>
                <c:pt idx="1343">
                  <c:v>0.50006355000232805</c:v>
                </c:pt>
                <c:pt idx="1344">
                  <c:v>0.50015458740801999</c:v>
                </c:pt>
                <c:pt idx="1345">
                  <c:v>0.50057067472432903</c:v>
                </c:pt>
                <c:pt idx="1346">
                  <c:v>0.50077484286493801</c:v>
                </c:pt>
                <c:pt idx="1347">
                  <c:v>0.50087243857880792</c:v>
                </c:pt>
                <c:pt idx="1348">
                  <c:v>0.50101000398714501</c:v>
                </c:pt>
                <c:pt idx="1349">
                  <c:v>0.50118165444131102</c:v>
                </c:pt>
                <c:pt idx="1350">
                  <c:v>0.50136703693180906</c:v>
                </c:pt>
                <c:pt idx="1351">
                  <c:v>0.50044792033941798</c:v>
                </c:pt>
                <c:pt idx="1352">
                  <c:v>0.50059072701989304</c:v>
                </c:pt>
                <c:pt idx="1353">
                  <c:v>0.50081993198332997</c:v>
                </c:pt>
                <c:pt idx="1354">
                  <c:v>0.50190166848748907</c:v>
                </c:pt>
                <c:pt idx="1355">
                  <c:v>0.50211975313522705</c:v>
                </c:pt>
                <c:pt idx="1356">
                  <c:v>0.50224470397760601</c:v>
                </c:pt>
                <c:pt idx="1357">
                  <c:v>0.50240478720632697</c:v>
                </c:pt>
                <c:pt idx="1358">
                  <c:v>0.50253480536017503</c:v>
                </c:pt>
                <c:pt idx="1359">
                  <c:v>0.50275520743554303</c:v>
                </c:pt>
                <c:pt idx="1360">
                  <c:v>0.503048027335673</c:v>
                </c:pt>
                <c:pt idx="1361">
                  <c:v>0.50297752515757099</c:v>
                </c:pt>
                <c:pt idx="1362">
                  <c:v>0.50311074894015295</c:v>
                </c:pt>
                <c:pt idx="1363">
                  <c:v>0.50336387856659592</c:v>
                </c:pt>
                <c:pt idx="1364">
                  <c:v>0.503717609997541</c:v>
                </c:pt>
                <c:pt idx="1365">
                  <c:v>0.50385019754298899</c:v>
                </c:pt>
                <c:pt idx="1366">
                  <c:v>0.50321636668497205</c:v>
                </c:pt>
                <c:pt idx="1367">
                  <c:v>0.50329573837612296</c:v>
                </c:pt>
                <c:pt idx="1368">
                  <c:v>0.50365150945426107</c:v>
                </c:pt>
                <c:pt idx="1369">
                  <c:v>0.50388982345837507</c:v>
                </c:pt>
                <c:pt idx="1370">
                  <c:v>0.50412932488125506</c:v>
                </c:pt>
                <c:pt idx="1371">
                  <c:v>0.50424098306164999</c:v>
                </c:pt>
                <c:pt idx="1372">
                  <c:v>0.50433719117213704</c:v>
                </c:pt>
                <c:pt idx="1373">
                  <c:v>0.504954499602145</c:v>
                </c:pt>
                <c:pt idx="1374">
                  <c:v>0.50500962633295399</c:v>
                </c:pt>
                <c:pt idx="1375">
                  <c:v>0.50506698566122299</c:v>
                </c:pt>
                <c:pt idx="1376">
                  <c:v>0.50516344870477203</c:v>
                </c:pt>
                <c:pt idx="1377">
                  <c:v>0.50529951956943397</c:v>
                </c:pt>
                <c:pt idx="1378">
                  <c:v>0.50537511449424499</c:v>
                </c:pt>
                <c:pt idx="1379">
                  <c:v>0.50548397118597499</c:v>
                </c:pt>
                <c:pt idx="1380">
                  <c:v>0.50589112362250799</c:v>
                </c:pt>
                <c:pt idx="1381">
                  <c:v>0.50604534478956098</c:v>
                </c:pt>
                <c:pt idx="1382">
                  <c:v>0.50626566074249402</c:v>
                </c:pt>
                <c:pt idx="1383">
                  <c:v>0.50642376750221896</c:v>
                </c:pt>
                <c:pt idx="1384">
                  <c:v>0.50652601217536197</c:v>
                </c:pt>
                <c:pt idx="1385">
                  <c:v>0.50666821453686106</c:v>
                </c:pt>
                <c:pt idx="1386">
                  <c:v>0.50673990333067398</c:v>
                </c:pt>
                <c:pt idx="1387">
                  <c:v>0.50684842736193092</c:v>
                </c:pt>
                <c:pt idx="1388">
                  <c:v>0.50696437152113893</c:v>
                </c:pt>
                <c:pt idx="1389">
                  <c:v>0.50702530763211806</c:v>
                </c:pt>
                <c:pt idx="1390">
                  <c:v>0.50707785308813003</c:v>
                </c:pt>
                <c:pt idx="1391">
                  <c:v>0.50731722683218394</c:v>
                </c:pt>
                <c:pt idx="1392">
                  <c:v>0.50748070158422198</c:v>
                </c:pt>
                <c:pt idx="1393">
                  <c:v>0.50762274135769392</c:v>
                </c:pt>
                <c:pt idx="1394">
                  <c:v>0.50773977183975805</c:v>
                </c:pt>
                <c:pt idx="1395">
                  <c:v>0.50795882671417603</c:v>
                </c:pt>
                <c:pt idx="1396">
                  <c:v>0.50815866592082903</c:v>
                </c:pt>
                <c:pt idx="1397">
                  <c:v>0.50831198477177397</c:v>
                </c:pt>
                <c:pt idx="1398">
                  <c:v>0.50856510664313803</c:v>
                </c:pt>
                <c:pt idx="1399">
                  <c:v>0.50887334622042402</c:v>
                </c:pt>
                <c:pt idx="1400">
                  <c:v>0.50892992866898901</c:v>
                </c:pt>
                <c:pt idx="1401">
                  <c:v>0.50899371716544306</c:v>
                </c:pt>
                <c:pt idx="1402">
                  <c:v>0.50906492292892802</c:v>
                </c:pt>
                <c:pt idx="1403">
                  <c:v>0.50927854021937902</c:v>
                </c:pt>
                <c:pt idx="1404">
                  <c:v>0.50951885967113708</c:v>
                </c:pt>
                <c:pt idx="1405">
                  <c:v>0.50954363088305399</c:v>
                </c:pt>
                <c:pt idx="1406">
                  <c:v>0.50979924570908897</c:v>
                </c:pt>
                <c:pt idx="1407">
                  <c:v>0.50998628094765097</c:v>
                </c:pt>
                <c:pt idx="1408">
                  <c:v>0.51007356405897997</c:v>
                </c:pt>
                <c:pt idx="1409">
                  <c:v>0.51027337440847598</c:v>
                </c:pt>
                <c:pt idx="1410">
                  <c:v>0.51037087120635305</c:v>
                </c:pt>
                <c:pt idx="1411">
                  <c:v>0.51048144007335394</c:v>
                </c:pt>
                <c:pt idx="1412">
                  <c:v>0.51057016817650303</c:v>
                </c:pt>
                <c:pt idx="1413">
                  <c:v>0.51072399052816297</c:v>
                </c:pt>
                <c:pt idx="1414">
                  <c:v>0.511010418166432</c:v>
                </c:pt>
                <c:pt idx="1415">
                  <c:v>0.51128558902785692</c:v>
                </c:pt>
                <c:pt idx="1416">
                  <c:v>0.51123564952146205</c:v>
                </c:pt>
                <c:pt idx="1417">
                  <c:v>0.51112056779894799</c:v>
                </c:pt>
                <c:pt idx="1418">
                  <c:v>0.51123350730571304</c:v>
                </c:pt>
                <c:pt idx="1419">
                  <c:v>0.51139050274374198</c:v>
                </c:pt>
                <c:pt idx="1420">
                  <c:v>0.51162599590078406</c:v>
                </c:pt>
                <c:pt idx="1421">
                  <c:v>0.51177317912393705</c:v>
                </c:pt>
                <c:pt idx="1422">
                  <c:v>0.51215690793954094</c:v>
                </c:pt>
                <c:pt idx="1423">
                  <c:v>0.51261979605510499</c:v>
                </c:pt>
                <c:pt idx="1424">
                  <c:v>0.51271591534400796</c:v>
                </c:pt>
                <c:pt idx="1425">
                  <c:v>0.51284249515459701</c:v>
                </c:pt>
                <c:pt idx="1426">
                  <c:v>0.51288556385695805</c:v>
                </c:pt>
                <c:pt idx="1427">
                  <c:v>0.51308840355194496</c:v>
                </c:pt>
                <c:pt idx="1428">
                  <c:v>0.51319788492122298</c:v>
                </c:pt>
                <c:pt idx="1429">
                  <c:v>0.51331402168745799</c:v>
                </c:pt>
                <c:pt idx="1430">
                  <c:v>0.51346967565005897</c:v>
                </c:pt>
                <c:pt idx="1431">
                  <c:v>0.51376501906627592</c:v>
                </c:pt>
                <c:pt idx="1432">
                  <c:v>0.51394539526173799</c:v>
                </c:pt>
                <c:pt idx="1433">
                  <c:v>0.51385404858817396</c:v>
                </c:pt>
                <c:pt idx="1434">
                  <c:v>0.51380468962323</c:v>
                </c:pt>
                <c:pt idx="1435">
                  <c:v>0.51414187304201298</c:v>
                </c:pt>
                <c:pt idx="1436">
                  <c:v>0.51463955499686698</c:v>
                </c:pt>
                <c:pt idx="1437">
                  <c:v>0.51497857749787201</c:v>
                </c:pt>
                <c:pt idx="1438">
                  <c:v>0.515181747002595</c:v>
                </c:pt>
                <c:pt idx="1439">
                  <c:v>0.51532897210579598</c:v>
                </c:pt>
                <c:pt idx="1440">
                  <c:v>0.51542776789873401</c:v>
                </c:pt>
                <c:pt idx="1441">
                  <c:v>0.515745408983173</c:v>
                </c:pt>
                <c:pt idx="1442">
                  <c:v>0.51585608456666998</c:v>
                </c:pt>
                <c:pt idx="1443">
                  <c:v>0.51591497270220299</c:v>
                </c:pt>
                <c:pt idx="1444">
                  <c:v>0.51603506699018098</c:v>
                </c:pt>
                <c:pt idx="1445">
                  <c:v>0.51611491846471103</c:v>
                </c:pt>
                <c:pt idx="1446">
                  <c:v>0.51618065405786395</c:v>
                </c:pt>
                <c:pt idx="1447">
                  <c:v>0.51635578944944194</c:v>
                </c:pt>
                <c:pt idx="1448">
                  <c:v>0.51628035389827498</c:v>
                </c:pt>
                <c:pt idx="1449">
                  <c:v>0.51652932260933504</c:v>
                </c:pt>
                <c:pt idx="1450">
                  <c:v>0.51673248475915801</c:v>
                </c:pt>
                <c:pt idx="1451">
                  <c:v>0.51699402683709206</c:v>
                </c:pt>
                <c:pt idx="1452">
                  <c:v>0.51690996759810504</c:v>
                </c:pt>
                <c:pt idx="1453">
                  <c:v>0.51692039418839597</c:v>
                </c:pt>
                <c:pt idx="1454">
                  <c:v>0.51745889829740799</c:v>
                </c:pt>
                <c:pt idx="1455">
                  <c:v>0.51774795703909704</c:v>
                </c:pt>
                <c:pt idx="1456">
                  <c:v>0.51795358324874408</c:v>
                </c:pt>
                <c:pt idx="1457">
                  <c:v>0.51805328080493696</c:v>
                </c:pt>
                <c:pt idx="1458">
                  <c:v>0.51818413384744</c:v>
                </c:pt>
                <c:pt idx="1459">
                  <c:v>0.51839699827980601</c:v>
                </c:pt>
                <c:pt idx="1460">
                  <c:v>0.51845847939772605</c:v>
                </c:pt>
                <c:pt idx="1461">
                  <c:v>0.51852385232380893</c:v>
                </c:pt>
                <c:pt idx="1462">
                  <c:v>0.51862796476164497</c:v>
                </c:pt>
                <c:pt idx="1463">
                  <c:v>0.51875871061381207</c:v>
                </c:pt>
                <c:pt idx="1464">
                  <c:v>0.51881711632709293</c:v>
                </c:pt>
                <c:pt idx="1465">
                  <c:v>0.51900127558798892</c:v>
                </c:pt>
                <c:pt idx="1466">
                  <c:v>0.51906081580015795</c:v>
                </c:pt>
                <c:pt idx="1467">
                  <c:v>0.51918681950498102</c:v>
                </c:pt>
                <c:pt idx="1468">
                  <c:v>0.51927405283909001</c:v>
                </c:pt>
                <c:pt idx="1469">
                  <c:v>0.51943596597533692</c:v>
                </c:pt>
                <c:pt idx="1470">
                  <c:v>0.51980063316540592</c:v>
                </c:pt>
                <c:pt idx="1471">
                  <c:v>0.52001882822624002</c:v>
                </c:pt>
                <c:pt idx="1472">
                  <c:v>0.51995404378932708</c:v>
                </c:pt>
                <c:pt idx="1473">
                  <c:v>0.51974271779080494</c:v>
                </c:pt>
                <c:pt idx="1474">
                  <c:v>0.52031833678470396</c:v>
                </c:pt>
                <c:pt idx="1475">
                  <c:v>0.520907181991205</c:v>
                </c:pt>
                <c:pt idx="1476">
                  <c:v>0.52100117516421895</c:v>
                </c:pt>
                <c:pt idx="1477">
                  <c:v>0.52116041936847401</c:v>
                </c:pt>
                <c:pt idx="1478">
                  <c:v>0.52123749307447798</c:v>
                </c:pt>
                <c:pt idx="1479">
                  <c:v>0.52131652059501399</c:v>
                </c:pt>
                <c:pt idx="1480">
                  <c:v>0.52152768644047298</c:v>
                </c:pt>
                <c:pt idx="1481">
                  <c:v>0.52171636642414498</c:v>
                </c:pt>
                <c:pt idx="1482">
                  <c:v>0.52182097923750304</c:v>
                </c:pt>
                <c:pt idx="1483">
                  <c:v>0.52186831519357801</c:v>
                </c:pt>
                <c:pt idx="1484">
                  <c:v>0.52192260971664806</c:v>
                </c:pt>
                <c:pt idx="1485">
                  <c:v>0.52197519348144406</c:v>
                </c:pt>
                <c:pt idx="1486">
                  <c:v>0.52260234793344207</c:v>
                </c:pt>
                <c:pt idx="1487">
                  <c:v>0.52273002096645604</c:v>
                </c:pt>
                <c:pt idx="1488">
                  <c:v>0.52289048749610501</c:v>
                </c:pt>
                <c:pt idx="1489">
                  <c:v>0.52323675737587405</c:v>
                </c:pt>
                <c:pt idx="1490">
                  <c:v>0.52334038843312602</c:v>
                </c:pt>
                <c:pt idx="1491">
                  <c:v>0.52345239092260298</c:v>
                </c:pt>
                <c:pt idx="1492">
                  <c:v>0.52361874094782501</c:v>
                </c:pt>
                <c:pt idx="1493">
                  <c:v>0.523680525923228</c:v>
                </c:pt>
                <c:pt idx="1494">
                  <c:v>0.52378839839103408</c:v>
                </c:pt>
                <c:pt idx="1495">
                  <c:v>0.52389304097298806</c:v>
                </c:pt>
                <c:pt idx="1496">
                  <c:v>0.52414635287168199</c:v>
                </c:pt>
                <c:pt idx="1497">
                  <c:v>0.52429876450873092</c:v>
                </c:pt>
                <c:pt idx="1498">
                  <c:v>0.52438845220751706</c:v>
                </c:pt>
                <c:pt idx="1499">
                  <c:v>0.52443209493468002</c:v>
                </c:pt>
                <c:pt idx="1500">
                  <c:v>0.52482728827664404</c:v>
                </c:pt>
                <c:pt idx="1501">
                  <c:v>0.52502768701814606</c:v>
                </c:pt>
                <c:pt idx="1502">
                  <c:v>0.52526336475302693</c:v>
                </c:pt>
                <c:pt idx="1503">
                  <c:v>0.52537900405902294</c:v>
                </c:pt>
                <c:pt idx="1504">
                  <c:v>0.52554629788801099</c:v>
                </c:pt>
                <c:pt idx="1505">
                  <c:v>0.52581105820149499</c:v>
                </c:pt>
                <c:pt idx="1506">
                  <c:v>0.52594821977776207</c:v>
                </c:pt>
                <c:pt idx="1507">
                  <c:v>0.52603919429263202</c:v>
                </c:pt>
                <c:pt idx="1508">
                  <c:v>0.52621818758427308</c:v>
                </c:pt>
                <c:pt idx="1509">
                  <c:v>0.52634850764319108</c:v>
                </c:pt>
                <c:pt idx="1510">
                  <c:v>0.52657203680379094</c:v>
                </c:pt>
                <c:pt idx="1511">
                  <c:v>0.52679643750247895</c:v>
                </c:pt>
                <c:pt idx="1512">
                  <c:v>0.52691751173275903</c:v>
                </c:pt>
                <c:pt idx="1513">
                  <c:v>0.52694959749411496</c:v>
                </c:pt>
                <c:pt idx="1514">
                  <c:v>0.52703866314201597</c:v>
                </c:pt>
                <c:pt idx="1515">
                  <c:v>0.52735218724669397</c:v>
                </c:pt>
                <c:pt idx="1516">
                  <c:v>0.52732550344506302</c:v>
                </c:pt>
                <c:pt idx="1517">
                  <c:v>0.52727973344212697</c:v>
                </c:pt>
                <c:pt idx="1518">
                  <c:v>0.52792049482102998</c:v>
                </c:pt>
                <c:pt idx="1519">
                  <c:v>0.52812049303270903</c:v>
                </c:pt>
                <c:pt idx="1520">
                  <c:v>0.52822239159878492</c:v>
                </c:pt>
                <c:pt idx="1521">
                  <c:v>0.52831350388544807</c:v>
                </c:pt>
                <c:pt idx="1522">
                  <c:v>0.52845896133968595</c:v>
                </c:pt>
                <c:pt idx="1523">
                  <c:v>0.52860302016455707</c:v>
                </c:pt>
                <c:pt idx="1524">
                  <c:v>0.52868553929724893</c:v>
                </c:pt>
                <c:pt idx="1525">
                  <c:v>0.52880405626762994</c:v>
                </c:pt>
                <c:pt idx="1526">
                  <c:v>0.52905758981414697</c:v>
                </c:pt>
                <c:pt idx="1527">
                  <c:v>0.52930433228352503</c:v>
                </c:pt>
                <c:pt idx="1528">
                  <c:v>0.52943556341833498</c:v>
                </c:pt>
                <c:pt idx="1529">
                  <c:v>0.52957169960908601</c:v>
                </c:pt>
                <c:pt idx="1530">
                  <c:v>0.52971128924781308</c:v>
                </c:pt>
                <c:pt idx="1531">
                  <c:v>0.52974140483875698</c:v>
                </c:pt>
                <c:pt idx="1532">
                  <c:v>0.52982027119833597</c:v>
                </c:pt>
                <c:pt idx="1533">
                  <c:v>0.53007731021785598</c:v>
                </c:pt>
                <c:pt idx="1534">
                  <c:v>0.52999511069118199</c:v>
                </c:pt>
                <c:pt idx="1535">
                  <c:v>0.53012242130187404</c:v>
                </c:pt>
                <c:pt idx="1536">
                  <c:v>0.53055830315028207</c:v>
                </c:pt>
                <c:pt idx="1537">
                  <c:v>0.53094180795063894</c:v>
                </c:pt>
                <c:pt idx="1538">
                  <c:v>0.53116694699414002</c:v>
                </c:pt>
                <c:pt idx="1539">
                  <c:v>0.53139283926745695</c:v>
                </c:pt>
                <c:pt idx="1540">
                  <c:v>0.53155371913848204</c:v>
                </c:pt>
                <c:pt idx="1541">
                  <c:v>0.53172353678012008</c:v>
                </c:pt>
                <c:pt idx="1542">
                  <c:v>0.53187644861574601</c:v>
                </c:pt>
                <c:pt idx="1543">
                  <c:v>0.53197674913304094</c:v>
                </c:pt>
                <c:pt idx="1544">
                  <c:v>0.53202895434800102</c:v>
                </c:pt>
                <c:pt idx="1545">
                  <c:v>0.53210098750284307</c:v>
                </c:pt>
                <c:pt idx="1546">
                  <c:v>0.53215598769821093</c:v>
                </c:pt>
                <c:pt idx="1547">
                  <c:v>0.53227943258114507</c:v>
                </c:pt>
                <c:pt idx="1548">
                  <c:v>0.532376194623989</c:v>
                </c:pt>
                <c:pt idx="1549">
                  <c:v>0.53283755750664596</c:v>
                </c:pt>
                <c:pt idx="1550">
                  <c:v>0.53289547173571594</c:v>
                </c:pt>
                <c:pt idx="1551">
                  <c:v>0.53308808768470106</c:v>
                </c:pt>
                <c:pt idx="1552">
                  <c:v>0.53323426997577505</c:v>
                </c:pt>
                <c:pt idx="1553">
                  <c:v>0.53329797562775094</c:v>
                </c:pt>
                <c:pt idx="1554">
                  <c:v>0.53343117835461196</c:v>
                </c:pt>
                <c:pt idx="1555">
                  <c:v>0.53361966528471494</c:v>
                </c:pt>
                <c:pt idx="1556">
                  <c:v>0.53370973099434393</c:v>
                </c:pt>
                <c:pt idx="1557">
                  <c:v>0.53414254676561801</c:v>
                </c:pt>
                <c:pt idx="1558">
                  <c:v>0.53424499873259301</c:v>
                </c:pt>
                <c:pt idx="1559">
                  <c:v>0.534376990349402</c:v>
                </c:pt>
                <c:pt idx="1560">
                  <c:v>0.53456586770020498</c:v>
                </c:pt>
                <c:pt idx="1561">
                  <c:v>0.53469334808124402</c:v>
                </c:pt>
                <c:pt idx="1562">
                  <c:v>0.53488131505706904</c:v>
                </c:pt>
                <c:pt idx="1563">
                  <c:v>0.53504883912748002</c:v>
                </c:pt>
                <c:pt idx="1564">
                  <c:v>0.535183522613916</c:v>
                </c:pt>
                <c:pt idx="1565">
                  <c:v>0.53546878478204407</c:v>
                </c:pt>
                <c:pt idx="1566">
                  <c:v>0.53568755727188699</c:v>
                </c:pt>
                <c:pt idx="1567">
                  <c:v>0.53587900463510296</c:v>
                </c:pt>
                <c:pt idx="1568">
                  <c:v>0.53596130956399202</c:v>
                </c:pt>
                <c:pt idx="1569">
                  <c:v>0.53634691809934598</c:v>
                </c:pt>
                <c:pt idx="1570">
                  <c:v>0.53653408481533704</c:v>
                </c:pt>
                <c:pt idx="1571">
                  <c:v>0.53673703036338694</c:v>
                </c:pt>
                <c:pt idx="1572">
                  <c:v>0.53694100752645502</c:v>
                </c:pt>
                <c:pt idx="1573">
                  <c:v>0.53708931217936806</c:v>
                </c:pt>
                <c:pt idx="1574">
                  <c:v>0.53716906090782102</c:v>
                </c:pt>
                <c:pt idx="1575">
                  <c:v>0.53726712088364992</c:v>
                </c:pt>
                <c:pt idx="1576">
                  <c:v>0.53739281407508299</c:v>
                </c:pt>
                <c:pt idx="1577">
                  <c:v>0.53744544798957805</c:v>
                </c:pt>
                <c:pt idx="1578">
                  <c:v>0.53759775626615003</c:v>
                </c:pt>
                <c:pt idx="1579">
                  <c:v>0.53772112300237795</c:v>
                </c:pt>
                <c:pt idx="1580">
                  <c:v>0.53794805687519098</c:v>
                </c:pt>
                <c:pt idx="1581">
                  <c:v>0.53831617205748206</c:v>
                </c:pt>
                <c:pt idx="1582">
                  <c:v>0.53851485304666802</c:v>
                </c:pt>
                <c:pt idx="1583">
                  <c:v>0.53860215226918906</c:v>
                </c:pt>
                <c:pt idx="1584">
                  <c:v>0.53884598802864292</c:v>
                </c:pt>
                <c:pt idx="1585">
                  <c:v>0.53904923893034207</c:v>
                </c:pt>
                <c:pt idx="1586">
                  <c:v>0.53913905244835603</c:v>
                </c:pt>
                <c:pt idx="1587">
                  <c:v>0.53933295351271204</c:v>
                </c:pt>
                <c:pt idx="1588">
                  <c:v>0.53952145168788901</c:v>
                </c:pt>
                <c:pt idx="1589">
                  <c:v>0.53965084450305201</c:v>
                </c:pt>
                <c:pt idx="1590">
                  <c:v>0.53970857954957197</c:v>
                </c:pt>
                <c:pt idx="1591">
                  <c:v>0.53990493476158807</c:v>
                </c:pt>
                <c:pt idx="1592">
                  <c:v>0.54005307305469397</c:v>
                </c:pt>
                <c:pt idx="1593">
                  <c:v>0.54015916136214104</c:v>
                </c:pt>
                <c:pt idx="1594">
                  <c:v>0.540262838571691</c:v>
                </c:pt>
                <c:pt idx="1595">
                  <c:v>0.540396654504948</c:v>
                </c:pt>
                <c:pt idx="1596">
                  <c:v>0.54045693195236</c:v>
                </c:pt>
                <c:pt idx="1597">
                  <c:v>0.54088921194655692</c:v>
                </c:pt>
                <c:pt idx="1598">
                  <c:v>0.54140450655681405</c:v>
                </c:pt>
                <c:pt idx="1599">
                  <c:v>0.54150300222134695</c:v>
                </c:pt>
                <c:pt idx="1600">
                  <c:v>0.54176039099458295</c:v>
                </c:pt>
                <c:pt idx="1601">
                  <c:v>0.54189586917550903</c:v>
                </c:pt>
                <c:pt idx="1602">
                  <c:v>0.54210387234437207</c:v>
                </c:pt>
                <c:pt idx="1603">
                  <c:v>0.54225939920956301</c:v>
                </c:pt>
                <c:pt idx="1604">
                  <c:v>0.54237619343341303</c:v>
                </c:pt>
                <c:pt idx="1605">
                  <c:v>0.54243399453366092</c:v>
                </c:pt>
                <c:pt idx="1606">
                  <c:v>0.54250915722297499</c:v>
                </c:pt>
                <c:pt idx="1607">
                  <c:v>0.54264565957828204</c:v>
                </c:pt>
                <c:pt idx="1608">
                  <c:v>0.54271823045072398</c:v>
                </c:pt>
                <c:pt idx="1609">
                  <c:v>0.54283921807384394</c:v>
                </c:pt>
                <c:pt idx="1610">
                  <c:v>0.54297893369148498</c:v>
                </c:pt>
                <c:pt idx="1611">
                  <c:v>0.54332760015230908</c:v>
                </c:pt>
                <c:pt idx="1612">
                  <c:v>0.54354423075209302</c:v>
                </c:pt>
                <c:pt idx="1613">
                  <c:v>0.543831055739186</c:v>
                </c:pt>
                <c:pt idx="1614">
                  <c:v>0.54404733223825508</c:v>
                </c:pt>
                <c:pt idx="1615">
                  <c:v>0.54417998299062798</c:v>
                </c:pt>
                <c:pt idx="1616">
                  <c:v>0.54443719863865603</c:v>
                </c:pt>
                <c:pt idx="1617">
                  <c:v>0.544592293699111</c:v>
                </c:pt>
                <c:pt idx="1618">
                  <c:v>0.54473015597507102</c:v>
                </c:pt>
                <c:pt idx="1619">
                  <c:v>0.544787015980288</c:v>
                </c:pt>
                <c:pt idx="1620">
                  <c:v>0.54489167406932104</c:v>
                </c:pt>
                <c:pt idx="1621">
                  <c:v>0.54496705716841398</c:v>
                </c:pt>
                <c:pt idx="1622">
                  <c:v>0.54501344132602803</c:v>
                </c:pt>
                <c:pt idx="1623">
                  <c:v>0.54512798101943893</c:v>
                </c:pt>
                <c:pt idx="1624">
                  <c:v>0.54544660998480299</c:v>
                </c:pt>
                <c:pt idx="1625">
                  <c:v>0.54568633490902108</c:v>
                </c:pt>
                <c:pt idx="1626">
                  <c:v>0.54566244801441099</c:v>
                </c:pt>
                <c:pt idx="1627">
                  <c:v>0.54577531873103502</c:v>
                </c:pt>
                <c:pt idx="1628">
                  <c:v>0.546004479408843</c:v>
                </c:pt>
                <c:pt idx="1629">
                  <c:v>0.54638613243169398</c:v>
                </c:pt>
                <c:pt idx="1630">
                  <c:v>0.54650060355750796</c:v>
                </c:pt>
                <c:pt idx="1631">
                  <c:v>0.54681585253466602</c:v>
                </c:pt>
                <c:pt idx="1632">
                  <c:v>0.54709885032004202</c:v>
                </c:pt>
                <c:pt idx="1633">
                  <c:v>0.54714640450110097</c:v>
                </c:pt>
                <c:pt idx="1634">
                  <c:v>0.54721395058801803</c:v>
                </c:pt>
                <c:pt idx="1635">
                  <c:v>0.54726547751167998</c:v>
                </c:pt>
                <c:pt idx="1636">
                  <c:v>0.54736606657237608</c:v>
                </c:pt>
                <c:pt idx="1637">
                  <c:v>0.54773194127956093</c:v>
                </c:pt>
                <c:pt idx="1638">
                  <c:v>0.54791943291196898</c:v>
                </c:pt>
                <c:pt idx="1639">
                  <c:v>0.54809337610250508</c:v>
                </c:pt>
                <c:pt idx="1640">
                  <c:v>0.54820933786291204</c:v>
                </c:pt>
                <c:pt idx="1641">
                  <c:v>0.54837458956239504</c:v>
                </c:pt>
                <c:pt idx="1642">
                  <c:v>0.54846902851883805</c:v>
                </c:pt>
                <c:pt idx="1643">
                  <c:v>0.54873807741427094</c:v>
                </c:pt>
                <c:pt idx="1644">
                  <c:v>0.54897806549833894</c:v>
                </c:pt>
                <c:pt idx="1645">
                  <c:v>0.54912841550198699</c:v>
                </c:pt>
                <c:pt idx="1646">
                  <c:v>0.54931997610249605</c:v>
                </c:pt>
                <c:pt idx="1647">
                  <c:v>0.549476863114712</c:v>
                </c:pt>
                <c:pt idx="1648">
                  <c:v>0.54954172986014704</c:v>
                </c:pt>
                <c:pt idx="1649">
                  <c:v>0.54986002947146906</c:v>
                </c:pt>
                <c:pt idx="1650">
                  <c:v>0.55006394832704797</c:v>
                </c:pt>
                <c:pt idx="1651">
                  <c:v>0.55020878728612099</c:v>
                </c:pt>
                <c:pt idx="1652">
                  <c:v>0.55036307226426295</c:v>
                </c:pt>
                <c:pt idx="1653">
                  <c:v>0.55062265381119402</c:v>
                </c:pt>
                <c:pt idx="1654">
                  <c:v>0.55078021915254594</c:v>
                </c:pt>
                <c:pt idx="1655">
                  <c:v>0.55090751739727106</c:v>
                </c:pt>
                <c:pt idx="1656">
                  <c:v>0.55109494235002598</c:v>
                </c:pt>
                <c:pt idx="1657">
                  <c:v>0.55124235313166103</c:v>
                </c:pt>
                <c:pt idx="1658">
                  <c:v>0.55149989697062796</c:v>
                </c:pt>
                <c:pt idx="1659">
                  <c:v>0.55161335652660592</c:v>
                </c:pt>
                <c:pt idx="1660">
                  <c:v>0.55177893435792202</c:v>
                </c:pt>
                <c:pt idx="1661">
                  <c:v>0.55194832344521894</c:v>
                </c:pt>
                <c:pt idx="1662">
                  <c:v>0.55217903609852104</c:v>
                </c:pt>
                <c:pt idx="1663">
                  <c:v>0.55232740781490208</c:v>
                </c:pt>
                <c:pt idx="1664">
                  <c:v>0.55262969542044305</c:v>
                </c:pt>
                <c:pt idx="1665">
                  <c:v>0.55270205149623708</c:v>
                </c:pt>
                <c:pt idx="1666">
                  <c:v>0.55288238706569892</c:v>
                </c:pt>
                <c:pt idx="1667">
                  <c:v>0.55306223363765405</c:v>
                </c:pt>
                <c:pt idx="1668">
                  <c:v>0.55335753859579406</c:v>
                </c:pt>
                <c:pt idx="1669">
                  <c:v>0.55354207274682099</c:v>
                </c:pt>
                <c:pt idx="1670">
                  <c:v>0.55378528596813603</c:v>
                </c:pt>
                <c:pt idx="1671">
                  <c:v>0.55402041427930304</c:v>
                </c:pt>
                <c:pt idx="1672">
                  <c:v>0.55424543446100394</c:v>
                </c:pt>
                <c:pt idx="1673">
                  <c:v>0.55435069427712202</c:v>
                </c:pt>
                <c:pt idx="1674">
                  <c:v>0.55455641953000101</c:v>
                </c:pt>
                <c:pt idx="1675">
                  <c:v>0.55464932672756206</c:v>
                </c:pt>
                <c:pt idx="1676">
                  <c:v>0.55475049670527499</c:v>
                </c:pt>
                <c:pt idx="1677">
                  <c:v>0.55493347964743001</c:v>
                </c:pt>
                <c:pt idx="1678">
                  <c:v>0.55512237708134893</c:v>
                </c:pt>
                <c:pt idx="1679">
                  <c:v>0.55520027890029899</c:v>
                </c:pt>
                <c:pt idx="1680">
                  <c:v>0.55530583068791106</c:v>
                </c:pt>
                <c:pt idx="1681">
                  <c:v>0.55557062656120193</c:v>
                </c:pt>
                <c:pt idx="1682">
                  <c:v>0.55597529376455401</c:v>
                </c:pt>
                <c:pt idx="1683">
                  <c:v>0.55608404035612902</c:v>
                </c:pt>
                <c:pt idx="1684">
                  <c:v>0.55627988576699794</c:v>
                </c:pt>
                <c:pt idx="1685">
                  <c:v>0.55644269607045094</c:v>
                </c:pt>
                <c:pt idx="1686">
                  <c:v>0.55659457203364693</c:v>
                </c:pt>
                <c:pt idx="1687">
                  <c:v>0.55686559207141895</c:v>
                </c:pt>
                <c:pt idx="1688">
                  <c:v>0.55696841577353595</c:v>
                </c:pt>
                <c:pt idx="1689">
                  <c:v>0.55719941699611497</c:v>
                </c:pt>
                <c:pt idx="1690">
                  <c:v>0.55734618776701006</c:v>
                </c:pt>
                <c:pt idx="1691">
                  <c:v>0.55745389210624596</c:v>
                </c:pt>
                <c:pt idx="1692">
                  <c:v>0.55752213237776993</c:v>
                </c:pt>
                <c:pt idx="1693">
                  <c:v>0.55774190967855297</c:v>
                </c:pt>
                <c:pt idx="1694">
                  <c:v>0.55805508930235592</c:v>
                </c:pt>
                <c:pt idx="1695">
                  <c:v>0.55844955387893802</c:v>
                </c:pt>
                <c:pt idx="1696">
                  <c:v>0.55860721766190602</c:v>
                </c:pt>
                <c:pt idx="1697">
                  <c:v>0.55885177454915402</c:v>
                </c:pt>
                <c:pt idx="1698">
                  <c:v>0.55893566324884902</c:v>
                </c:pt>
                <c:pt idx="1699">
                  <c:v>0.55911535925844702</c:v>
                </c:pt>
                <c:pt idx="1700">
                  <c:v>0.55926569785733804</c:v>
                </c:pt>
                <c:pt idx="1701">
                  <c:v>0.55944030576171899</c:v>
                </c:pt>
                <c:pt idx="1702">
                  <c:v>0.559557560704807</c:v>
                </c:pt>
                <c:pt idx="1703">
                  <c:v>0.55963806825270901</c:v>
                </c:pt>
                <c:pt idx="1704">
                  <c:v>0.55970514725910592</c:v>
                </c:pt>
                <c:pt idx="1705">
                  <c:v>0.55978456263449505</c:v>
                </c:pt>
                <c:pt idx="1706">
                  <c:v>0.55989327688624202</c:v>
                </c:pt>
                <c:pt idx="1707">
                  <c:v>0.560389293882262</c:v>
                </c:pt>
                <c:pt idx="1708">
                  <c:v>0.56065726764992396</c:v>
                </c:pt>
                <c:pt idx="1709">
                  <c:v>0.56083679816368592</c:v>
                </c:pt>
                <c:pt idx="1710">
                  <c:v>0.561133319376102</c:v>
                </c:pt>
                <c:pt idx="1711">
                  <c:v>0.56136111050616899</c:v>
                </c:pt>
                <c:pt idx="1712">
                  <c:v>0.56161122934146201</c:v>
                </c:pt>
                <c:pt idx="1713">
                  <c:v>0.56187597149318103</c:v>
                </c:pt>
                <c:pt idx="1714">
                  <c:v>0.56198651148660606</c:v>
                </c:pt>
                <c:pt idx="1715">
                  <c:v>0.56205917208452605</c:v>
                </c:pt>
                <c:pt idx="1716">
                  <c:v>0.56213555209244292</c:v>
                </c:pt>
                <c:pt idx="1717">
                  <c:v>0.56235766475384796</c:v>
                </c:pt>
                <c:pt idx="1718">
                  <c:v>0.56242765779521098</c:v>
                </c:pt>
                <c:pt idx="1719">
                  <c:v>0.56301083423964893</c:v>
                </c:pt>
                <c:pt idx="1720">
                  <c:v>0.56323716382553002</c:v>
                </c:pt>
                <c:pt idx="1721">
                  <c:v>0.56334061129032598</c:v>
                </c:pt>
                <c:pt idx="1722">
                  <c:v>0.56345768255304796</c:v>
                </c:pt>
                <c:pt idx="1723">
                  <c:v>0.56366866812542704</c:v>
                </c:pt>
                <c:pt idx="1724">
                  <c:v>0.56380922569533498</c:v>
                </c:pt>
                <c:pt idx="1725">
                  <c:v>0.56402508528545003</c:v>
                </c:pt>
                <c:pt idx="1726">
                  <c:v>0.56422132273115699</c:v>
                </c:pt>
                <c:pt idx="1727">
                  <c:v>0.56438486434375801</c:v>
                </c:pt>
                <c:pt idx="1728">
                  <c:v>0.56451131409124</c:v>
                </c:pt>
                <c:pt idx="1729">
                  <c:v>0.56465435073886194</c:v>
                </c:pt>
                <c:pt idx="1730">
                  <c:v>0.56475038963083601</c:v>
                </c:pt>
                <c:pt idx="1731">
                  <c:v>0.565263804308344</c:v>
                </c:pt>
                <c:pt idx="1732">
                  <c:v>0.56519464114320495</c:v>
                </c:pt>
                <c:pt idx="1733">
                  <c:v>0.56508880110485293</c:v>
                </c:pt>
                <c:pt idx="1734">
                  <c:v>0.56514199653524599</c:v>
                </c:pt>
                <c:pt idx="1735">
                  <c:v>0.56560831667196798</c:v>
                </c:pt>
                <c:pt idx="1736">
                  <c:v>0.56616082934172196</c:v>
                </c:pt>
                <c:pt idx="1737">
                  <c:v>0.56629337972692695</c:v>
                </c:pt>
                <c:pt idx="1738">
                  <c:v>0.56642342916146804</c:v>
                </c:pt>
                <c:pt idx="1739">
                  <c:v>0.56653742297352006</c:v>
                </c:pt>
                <c:pt idx="1740">
                  <c:v>0.56667981396357492</c:v>
                </c:pt>
                <c:pt idx="1741">
                  <c:v>0.56678572185842402</c:v>
                </c:pt>
                <c:pt idx="1742">
                  <c:v>0.56690427181978498</c:v>
                </c:pt>
                <c:pt idx="1743">
                  <c:v>0.56693495605300592</c:v>
                </c:pt>
                <c:pt idx="1744">
                  <c:v>0.56731590228353501</c:v>
                </c:pt>
                <c:pt idx="1745">
                  <c:v>0.56754493164971198</c:v>
                </c:pt>
                <c:pt idx="1746">
                  <c:v>0.56820191673688192</c:v>
                </c:pt>
                <c:pt idx="1747">
                  <c:v>0.56843931967029304</c:v>
                </c:pt>
                <c:pt idx="1748">
                  <c:v>0.56760365893232001</c:v>
                </c:pt>
                <c:pt idx="1749">
                  <c:v>0.56800468076793498</c:v>
                </c:pt>
                <c:pt idx="1750">
                  <c:v>0.568611268418444</c:v>
                </c:pt>
                <c:pt idx="1751">
                  <c:v>0.569004551637599</c:v>
                </c:pt>
                <c:pt idx="1752">
                  <c:v>0.56924849573633995</c:v>
                </c:pt>
                <c:pt idx="1753">
                  <c:v>0.56939348698672498</c:v>
                </c:pt>
                <c:pt idx="1754">
                  <c:v>0.56950668191027098</c:v>
                </c:pt>
                <c:pt idx="1755">
                  <c:v>0.56961034777583608</c:v>
                </c:pt>
                <c:pt idx="1756">
                  <c:v>0.56988783021862</c:v>
                </c:pt>
                <c:pt idx="1757">
                  <c:v>0.57006786017426803</c:v>
                </c:pt>
                <c:pt idx="1758">
                  <c:v>0.57043528696195001</c:v>
                </c:pt>
                <c:pt idx="1759">
                  <c:v>0.56980058224318098</c:v>
                </c:pt>
                <c:pt idx="1760">
                  <c:v>0.57090266212148799</c:v>
                </c:pt>
                <c:pt idx="1761">
                  <c:v>0.57109107304715501</c:v>
                </c:pt>
                <c:pt idx="1762">
                  <c:v>0.57118865595137502</c:v>
                </c:pt>
                <c:pt idx="1763">
                  <c:v>0.57131860408061996</c:v>
                </c:pt>
                <c:pt idx="1764">
                  <c:v>0.57141181554292597</c:v>
                </c:pt>
                <c:pt idx="1765">
                  <c:v>0.57159532927311396</c:v>
                </c:pt>
                <c:pt idx="1766">
                  <c:v>0.57185395540754203</c:v>
                </c:pt>
                <c:pt idx="1767">
                  <c:v>0.57193857629646705</c:v>
                </c:pt>
                <c:pt idx="1768">
                  <c:v>0.57219507613783493</c:v>
                </c:pt>
                <c:pt idx="1769">
                  <c:v>0.57254694130484096</c:v>
                </c:pt>
                <c:pt idx="1770">
                  <c:v>0.57212268436901792</c:v>
                </c:pt>
                <c:pt idx="1771">
                  <c:v>0.57266691196624908</c:v>
                </c:pt>
                <c:pt idx="1772">
                  <c:v>0.57315790854262305</c:v>
                </c:pt>
                <c:pt idx="1773">
                  <c:v>0.57332700738134301</c:v>
                </c:pt>
                <c:pt idx="1774">
                  <c:v>0.57342351552330295</c:v>
                </c:pt>
                <c:pt idx="1775">
                  <c:v>0.57356868286203899</c:v>
                </c:pt>
                <c:pt idx="1776">
                  <c:v>0.57374377274214994</c:v>
                </c:pt>
                <c:pt idx="1777">
                  <c:v>0.57381219319453303</c:v>
                </c:pt>
                <c:pt idx="1778">
                  <c:v>0.57393047494028693</c:v>
                </c:pt>
                <c:pt idx="1779">
                  <c:v>0.57409728379228298</c:v>
                </c:pt>
                <c:pt idx="1780">
                  <c:v>0.57420133373200299</c:v>
                </c:pt>
                <c:pt idx="1781">
                  <c:v>0.57428213281340501</c:v>
                </c:pt>
                <c:pt idx="1782">
                  <c:v>0.57431206355844799</c:v>
                </c:pt>
                <c:pt idx="1783">
                  <c:v>0.57480921238409799</c:v>
                </c:pt>
                <c:pt idx="1784">
                  <c:v>0.57522567708536099</c:v>
                </c:pt>
                <c:pt idx="1785">
                  <c:v>0.57503150693705596</c:v>
                </c:pt>
                <c:pt idx="1786">
                  <c:v>0.57478771552862895</c:v>
                </c:pt>
                <c:pt idx="1787">
                  <c:v>0.57553779442522102</c:v>
                </c:pt>
                <c:pt idx="1788">
                  <c:v>0.57575853868509896</c:v>
                </c:pt>
                <c:pt idx="1789">
                  <c:v>0.57600301228365103</c:v>
                </c:pt>
                <c:pt idx="1790">
                  <c:v>0.57625006082232499</c:v>
                </c:pt>
                <c:pt idx="1791">
                  <c:v>0.57635104532129</c:v>
                </c:pt>
                <c:pt idx="1792">
                  <c:v>0.57644642892505593</c:v>
                </c:pt>
                <c:pt idx="1793">
                  <c:v>0.57655626458999898</c:v>
                </c:pt>
                <c:pt idx="1794">
                  <c:v>0.57665261166450998</c:v>
                </c:pt>
                <c:pt idx="1795">
                  <c:v>0.57675176265441497</c:v>
                </c:pt>
                <c:pt idx="1796">
                  <c:v>0.57668654118836904</c:v>
                </c:pt>
                <c:pt idx="1797">
                  <c:v>0.57712311818453998</c:v>
                </c:pt>
                <c:pt idx="1798">
                  <c:v>0.57725860517170102</c:v>
                </c:pt>
                <c:pt idx="1799">
                  <c:v>0.57705311025018602</c:v>
                </c:pt>
                <c:pt idx="1800">
                  <c:v>0.57769043838153999</c:v>
                </c:pt>
                <c:pt idx="1801">
                  <c:v>0.57801103802864895</c:v>
                </c:pt>
                <c:pt idx="1802">
                  <c:v>0.57827965458947994</c:v>
                </c:pt>
                <c:pt idx="1803">
                  <c:v>0.57847621497003199</c:v>
                </c:pt>
                <c:pt idx="1804">
                  <c:v>0.57861106258637807</c:v>
                </c:pt>
                <c:pt idx="1805">
                  <c:v>0.57864383093052707</c:v>
                </c:pt>
                <c:pt idx="1806">
                  <c:v>0.57873745477095095</c:v>
                </c:pt>
                <c:pt idx="1807">
                  <c:v>0.57884122119408699</c:v>
                </c:pt>
                <c:pt idx="1808">
                  <c:v>0.57904536548289598</c:v>
                </c:pt>
                <c:pt idx="1809">
                  <c:v>0.57931638817127795</c:v>
                </c:pt>
                <c:pt idx="1810">
                  <c:v>0.57936440437643799</c:v>
                </c:pt>
                <c:pt idx="1811">
                  <c:v>0.57931067716838502</c:v>
                </c:pt>
                <c:pt idx="1812">
                  <c:v>0.57952145230595198</c:v>
                </c:pt>
                <c:pt idx="1813">
                  <c:v>0.57992602167516094</c:v>
                </c:pt>
                <c:pt idx="1814">
                  <c:v>0.58024719237566103</c:v>
                </c:pt>
                <c:pt idx="1815">
                  <c:v>0.58050929496667303</c:v>
                </c:pt>
                <c:pt idx="1816">
                  <c:v>0.58069114705387403</c:v>
                </c:pt>
                <c:pt idx="1817">
                  <c:v>0.58088298948113293</c:v>
                </c:pt>
                <c:pt idx="1818">
                  <c:v>0.58100170194467005</c:v>
                </c:pt>
                <c:pt idx="1819">
                  <c:v>0.58110579040907595</c:v>
                </c:pt>
                <c:pt idx="1820">
                  <c:v>0.58120636424774208</c:v>
                </c:pt>
                <c:pt idx="1821">
                  <c:v>0.58129912287649299</c:v>
                </c:pt>
                <c:pt idx="1822">
                  <c:v>0.58146956685682394</c:v>
                </c:pt>
                <c:pt idx="1823">
                  <c:v>0.58181523472391805</c:v>
                </c:pt>
                <c:pt idx="1824">
                  <c:v>0.58213055734397401</c:v>
                </c:pt>
                <c:pt idx="1825">
                  <c:v>0.58228388414941201</c:v>
                </c:pt>
                <c:pt idx="1826">
                  <c:v>0.58236054755213096</c:v>
                </c:pt>
                <c:pt idx="1827">
                  <c:v>0.58262213603225499</c:v>
                </c:pt>
                <c:pt idx="1828">
                  <c:v>0.58278236165547304</c:v>
                </c:pt>
                <c:pt idx="1829">
                  <c:v>0.58299302613134008</c:v>
                </c:pt>
                <c:pt idx="1830">
                  <c:v>0.58307865838723605</c:v>
                </c:pt>
                <c:pt idx="1831">
                  <c:v>0.58321166167830896</c:v>
                </c:pt>
                <c:pt idx="1832">
                  <c:v>0.58333373319203408</c:v>
                </c:pt>
                <c:pt idx="1833">
                  <c:v>0.58339183001194095</c:v>
                </c:pt>
                <c:pt idx="1834">
                  <c:v>0.58351537653937902</c:v>
                </c:pt>
                <c:pt idx="1835">
                  <c:v>0.583741237325346</c:v>
                </c:pt>
                <c:pt idx="1836">
                  <c:v>0.58410090541502202</c:v>
                </c:pt>
                <c:pt idx="1837">
                  <c:v>0.58435093435670593</c:v>
                </c:pt>
                <c:pt idx="1838">
                  <c:v>0.58440806127728906</c:v>
                </c:pt>
                <c:pt idx="1839">
                  <c:v>0.58426249569519006</c:v>
                </c:pt>
                <c:pt idx="1840">
                  <c:v>0.58407885911469593</c:v>
                </c:pt>
                <c:pt idx="1841">
                  <c:v>0.58400583521431493</c:v>
                </c:pt>
                <c:pt idx="1842">
                  <c:v>0.58516142570226193</c:v>
                </c:pt>
                <c:pt idx="1843">
                  <c:v>0.58530175484492508</c:v>
                </c:pt>
                <c:pt idx="1844">
                  <c:v>0.58539460420247702</c:v>
                </c:pt>
                <c:pt idx="1845">
                  <c:v>0.58551140579376804</c:v>
                </c:pt>
                <c:pt idx="1846">
                  <c:v>0.585693480130422</c:v>
                </c:pt>
                <c:pt idx="1847">
                  <c:v>0.58584537894375199</c:v>
                </c:pt>
                <c:pt idx="1848">
                  <c:v>0.58597460755041397</c:v>
                </c:pt>
                <c:pt idx="1849">
                  <c:v>0.58609874511499904</c:v>
                </c:pt>
                <c:pt idx="1850">
                  <c:v>0.58614129335598508</c:v>
                </c:pt>
                <c:pt idx="1851">
                  <c:v>0.58615151623377892</c:v>
                </c:pt>
                <c:pt idx="1852">
                  <c:v>0.58658640771524406</c:v>
                </c:pt>
                <c:pt idx="1853">
                  <c:v>0.58708605459295593</c:v>
                </c:pt>
                <c:pt idx="1854">
                  <c:v>0.58643003155114304</c:v>
                </c:pt>
                <c:pt idx="1855">
                  <c:v>0.58644716477733794</c:v>
                </c:pt>
                <c:pt idx="1856">
                  <c:v>0.58711488609969797</c:v>
                </c:pt>
                <c:pt idx="1857">
                  <c:v>0.58759272382788907</c:v>
                </c:pt>
                <c:pt idx="1858">
                  <c:v>0.58775909460194897</c:v>
                </c:pt>
                <c:pt idx="1859">
                  <c:v>0.58787000845132198</c:v>
                </c:pt>
                <c:pt idx="1860">
                  <c:v>0.58813419386921595</c:v>
                </c:pt>
                <c:pt idx="1861">
                  <c:v>0.58830022589882203</c:v>
                </c:pt>
                <c:pt idx="1862">
                  <c:v>0.58835808979858495</c:v>
                </c:pt>
                <c:pt idx="1863">
                  <c:v>0.58851235181769501</c:v>
                </c:pt>
                <c:pt idx="1864">
                  <c:v>0.58843418540621206</c:v>
                </c:pt>
                <c:pt idx="1865">
                  <c:v>0.58848053717117199</c:v>
                </c:pt>
                <c:pt idx="1866">
                  <c:v>0.58867922618965207</c:v>
                </c:pt>
                <c:pt idx="1867">
                  <c:v>0.58815306625705799</c:v>
                </c:pt>
                <c:pt idx="1868">
                  <c:v>0.58896582436127398</c:v>
                </c:pt>
                <c:pt idx="1869">
                  <c:v>0.58960063563233001</c:v>
                </c:pt>
                <c:pt idx="1870">
                  <c:v>0.58924515067622796</c:v>
                </c:pt>
                <c:pt idx="1871">
                  <c:v>0.58932807756807293</c:v>
                </c:pt>
                <c:pt idx="1872">
                  <c:v>0.589628039025481</c:v>
                </c:pt>
                <c:pt idx="1873">
                  <c:v>0.58980568610219897</c:v>
                </c:pt>
                <c:pt idx="1874">
                  <c:v>0.59027621315520706</c:v>
                </c:pt>
                <c:pt idx="1875">
                  <c:v>0.59033714525578995</c:v>
                </c:pt>
                <c:pt idx="1876">
                  <c:v>0.59051474003675697</c:v>
                </c:pt>
                <c:pt idx="1877">
                  <c:v>0.59082835113537802</c:v>
                </c:pt>
                <c:pt idx="1878">
                  <c:v>0.59122049504518093</c:v>
                </c:pt>
                <c:pt idx="1879">
                  <c:v>0.59093699972990399</c:v>
                </c:pt>
                <c:pt idx="1880">
                  <c:v>0.59062524957200602</c:v>
                </c:pt>
                <c:pt idx="1881">
                  <c:v>0.59097486196539695</c:v>
                </c:pt>
                <c:pt idx="1882">
                  <c:v>0.59151676117515106</c:v>
                </c:pt>
                <c:pt idx="1883">
                  <c:v>0.59186287744460708</c:v>
                </c:pt>
                <c:pt idx="1884">
                  <c:v>0.59227726161402194</c:v>
                </c:pt>
                <c:pt idx="1885">
                  <c:v>0.59213720961854999</c:v>
                </c:pt>
                <c:pt idx="1886">
                  <c:v>0.59167091862549692</c:v>
                </c:pt>
                <c:pt idx="1887">
                  <c:v>0.59201170340164599</c:v>
                </c:pt>
                <c:pt idx="1888">
                  <c:v>0.592198972531084</c:v>
                </c:pt>
                <c:pt idx="1889">
                  <c:v>0.59259815146488504</c:v>
                </c:pt>
                <c:pt idx="1890">
                  <c:v>0.592556485914988</c:v>
                </c:pt>
                <c:pt idx="1891">
                  <c:v>0.59303992509451098</c:v>
                </c:pt>
                <c:pt idx="1892">
                  <c:v>0.59318908841955897</c:v>
                </c:pt>
                <c:pt idx="1893">
                  <c:v>0.59331318430177893</c:v>
                </c:pt>
                <c:pt idx="1894">
                  <c:v>0.59362064574131002</c:v>
                </c:pt>
                <c:pt idx="1895">
                  <c:v>0.59369418239500105</c:v>
                </c:pt>
                <c:pt idx="1896">
                  <c:v>0.59349623265492302</c:v>
                </c:pt>
                <c:pt idx="1897">
                  <c:v>0.59337441505810395</c:v>
                </c:pt>
                <c:pt idx="1898">
                  <c:v>0.59352133089040993</c:v>
                </c:pt>
                <c:pt idx="1899">
                  <c:v>0.59388019087424104</c:v>
                </c:pt>
                <c:pt idx="1900">
                  <c:v>0.59406082509428892</c:v>
                </c:pt>
                <c:pt idx="1901">
                  <c:v>0.59421737475166503</c:v>
                </c:pt>
                <c:pt idx="1902">
                  <c:v>0.59467498144245501</c:v>
                </c:pt>
                <c:pt idx="1903">
                  <c:v>0.59454110226864199</c:v>
                </c:pt>
                <c:pt idx="1904">
                  <c:v>0.59441837472841597</c:v>
                </c:pt>
                <c:pt idx="1905">
                  <c:v>0.59492972790227605</c:v>
                </c:pt>
                <c:pt idx="1906">
                  <c:v>0.59530550904372803</c:v>
                </c:pt>
                <c:pt idx="1907">
                  <c:v>0.59533360337943098</c:v>
                </c:pt>
                <c:pt idx="1908">
                  <c:v>0.59534477452638501</c:v>
                </c:pt>
                <c:pt idx="1909">
                  <c:v>0.59538058466350607</c:v>
                </c:pt>
                <c:pt idx="1910">
                  <c:v>0.59539984213604202</c:v>
                </c:pt>
                <c:pt idx="1911">
                  <c:v>0.59591227646036793</c:v>
                </c:pt>
                <c:pt idx="1912">
                  <c:v>0.59623414364440097</c:v>
                </c:pt>
                <c:pt idx="1913">
                  <c:v>0.59622502228048502</c:v>
                </c:pt>
                <c:pt idx="1914">
                  <c:v>0.59603598744225006</c:v>
                </c:pt>
                <c:pt idx="1915">
                  <c:v>0.59581809640779593</c:v>
                </c:pt>
                <c:pt idx="1916">
                  <c:v>0.596146243666413</c:v>
                </c:pt>
                <c:pt idx="1917">
                  <c:v>0.59665248547576</c:v>
                </c:pt>
                <c:pt idx="1918">
                  <c:v>0.59703385430546696</c:v>
                </c:pt>
                <c:pt idx="1919">
                  <c:v>0.59719227677542408</c:v>
                </c:pt>
                <c:pt idx="1920">
                  <c:v>0.59699465555481301</c:v>
                </c:pt>
                <c:pt idx="1921">
                  <c:v>0.59687010436535304</c:v>
                </c:pt>
                <c:pt idx="1922">
                  <c:v>0.59695262371164004</c:v>
                </c:pt>
                <c:pt idx="1923">
                  <c:v>0.59760921843238002</c:v>
                </c:pt>
                <c:pt idx="1924">
                  <c:v>0.59779656973047901</c:v>
                </c:pt>
                <c:pt idx="1925">
                  <c:v>0.59810554201083299</c:v>
                </c:pt>
                <c:pt idx="1926">
                  <c:v>0.59823958903781604</c:v>
                </c:pt>
                <c:pt idx="1927">
                  <c:v>0.59836312257248703</c:v>
                </c:pt>
                <c:pt idx="1928">
                  <c:v>0.59847220005522805</c:v>
                </c:pt>
                <c:pt idx="1929">
                  <c:v>0.59865618617069605</c:v>
                </c:pt>
                <c:pt idx="1930">
                  <c:v>0.59881985506767799</c:v>
                </c:pt>
                <c:pt idx="1931">
                  <c:v>0.59854333860801101</c:v>
                </c:pt>
                <c:pt idx="1932">
                  <c:v>0.59857163410240599</c:v>
                </c:pt>
                <c:pt idx="1933">
                  <c:v>0.59878936247681702</c:v>
                </c:pt>
                <c:pt idx="1934">
                  <c:v>0.59909157698619908</c:v>
                </c:pt>
                <c:pt idx="1935">
                  <c:v>0.59921035704154701</c:v>
                </c:pt>
                <c:pt idx="1936">
                  <c:v>0.59956669720759503</c:v>
                </c:pt>
                <c:pt idx="1937">
                  <c:v>0.59925178317741801</c:v>
                </c:pt>
                <c:pt idx="1938">
                  <c:v>0.599488410042889</c:v>
                </c:pt>
                <c:pt idx="1939">
                  <c:v>0.59974078141594001</c:v>
                </c:pt>
                <c:pt idx="1940">
                  <c:v>0.60017793290952004</c:v>
                </c:pt>
                <c:pt idx="1941">
                  <c:v>0.60048348852333999</c:v>
                </c:pt>
                <c:pt idx="1942">
                  <c:v>0.60068136601620403</c:v>
                </c:pt>
                <c:pt idx="1943">
                  <c:v>0.60091768014437208</c:v>
                </c:pt>
                <c:pt idx="1944">
                  <c:v>0.60110843974180894</c:v>
                </c:pt>
                <c:pt idx="1945">
                  <c:v>0.60119385448692997</c:v>
                </c:pt>
                <c:pt idx="1946">
                  <c:v>0.60132226554988899</c:v>
                </c:pt>
                <c:pt idx="1947">
                  <c:v>0.60117446206408598</c:v>
                </c:pt>
                <c:pt idx="1948">
                  <c:v>0.60090165069864498</c:v>
                </c:pt>
                <c:pt idx="1949">
                  <c:v>0.60098284723430395</c:v>
                </c:pt>
                <c:pt idx="1950">
                  <c:v>0.60116668499813897</c:v>
                </c:pt>
                <c:pt idx="1951">
                  <c:v>0.60136260697950594</c:v>
                </c:pt>
                <c:pt idx="1952">
                  <c:v>0.60183653064337794</c:v>
                </c:pt>
                <c:pt idx="1953">
                  <c:v>0.60192408863528302</c:v>
                </c:pt>
                <c:pt idx="1954">
                  <c:v>0.60208864201368306</c:v>
                </c:pt>
                <c:pt idx="1955">
                  <c:v>0.60268950865109394</c:v>
                </c:pt>
                <c:pt idx="1956">
                  <c:v>0.60274248696825694</c:v>
                </c:pt>
                <c:pt idx="1957">
                  <c:v>0.60284591305483803</c:v>
                </c:pt>
                <c:pt idx="1958">
                  <c:v>0.60305603319005496</c:v>
                </c:pt>
                <c:pt idx="1959">
                  <c:v>0.60314926661938695</c:v>
                </c:pt>
                <c:pt idx="1960">
                  <c:v>0.60335935261347906</c:v>
                </c:pt>
                <c:pt idx="1961">
                  <c:v>0.60340313599717899</c:v>
                </c:pt>
                <c:pt idx="1962">
                  <c:v>0.60356943860757095</c:v>
                </c:pt>
                <c:pt idx="1963">
                  <c:v>0.60367510316081208</c:v>
                </c:pt>
                <c:pt idx="1964">
                  <c:v>0.60339066642663997</c:v>
                </c:pt>
                <c:pt idx="1965">
                  <c:v>0.60353410403654295</c:v>
                </c:pt>
                <c:pt idx="1966">
                  <c:v>0.60360958578118096</c:v>
                </c:pt>
                <c:pt idx="1967">
                  <c:v>0.60372352049006794</c:v>
                </c:pt>
                <c:pt idx="1968">
                  <c:v>0.60401262981386905</c:v>
                </c:pt>
                <c:pt idx="1969">
                  <c:v>0.60414792728067201</c:v>
                </c:pt>
                <c:pt idx="1970">
                  <c:v>0.60430031495380798</c:v>
                </c:pt>
                <c:pt idx="1971">
                  <c:v>0.60443561242061206</c:v>
                </c:pt>
                <c:pt idx="1972">
                  <c:v>0.60424565338707303</c:v>
                </c:pt>
                <c:pt idx="1973">
                  <c:v>0.60468657891011901</c:v>
                </c:pt>
                <c:pt idx="1974">
                  <c:v>0.60405706110996893</c:v>
                </c:pt>
                <c:pt idx="1975">
                  <c:v>0.605427631913109</c:v>
                </c:pt>
                <c:pt idx="1976">
                  <c:v>0.60556746356291602</c:v>
                </c:pt>
                <c:pt idx="1977">
                  <c:v>0.60562152710505102</c:v>
                </c:pt>
                <c:pt idx="1978">
                  <c:v>0.60575537266665302</c:v>
                </c:pt>
                <c:pt idx="1979">
                  <c:v>0.60582555115030401</c:v>
                </c:pt>
                <c:pt idx="1980">
                  <c:v>0.60587908937494395</c:v>
                </c:pt>
                <c:pt idx="1981">
                  <c:v>0.60593552155767405</c:v>
                </c:pt>
                <c:pt idx="1982">
                  <c:v>0.60596363147486998</c:v>
                </c:pt>
                <c:pt idx="1983">
                  <c:v>0.60575058346817101</c:v>
                </c:pt>
                <c:pt idx="1984">
                  <c:v>0.60604479909037801</c:v>
                </c:pt>
                <c:pt idx="1985">
                  <c:v>0.60635028814958603</c:v>
                </c:pt>
                <c:pt idx="1986">
                  <c:v>0.60655952723123296</c:v>
                </c:pt>
                <c:pt idx="1987">
                  <c:v>0.60686710868125604</c:v>
                </c:pt>
                <c:pt idx="1988">
                  <c:v>0.60710100204200601</c:v>
                </c:pt>
                <c:pt idx="1989">
                  <c:v>0.60755605052586592</c:v>
                </c:pt>
                <c:pt idx="1990">
                  <c:v>0.60646917338724693</c:v>
                </c:pt>
                <c:pt idx="1991">
                  <c:v>0.60684919585825603</c:v>
                </c:pt>
                <c:pt idx="1992">
                  <c:v>0.60779075155190299</c:v>
                </c:pt>
                <c:pt idx="1993">
                  <c:v>0.60788871735473204</c:v>
                </c:pt>
                <c:pt idx="1994">
                  <c:v>0.60797921909639396</c:v>
                </c:pt>
                <c:pt idx="1995">
                  <c:v>0.60810399512682201</c:v>
                </c:pt>
                <c:pt idx="1996">
                  <c:v>0.60821340401553803</c:v>
                </c:pt>
                <c:pt idx="1997">
                  <c:v>0.60827498252017298</c:v>
                </c:pt>
                <c:pt idx="1998">
                  <c:v>0.608444789911744</c:v>
                </c:pt>
                <c:pt idx="1999">
                  <c:v>0.60846597089350896</c:v>
                </c:pt>
                <c:pt idx="2000">
                  <c:v>0.60819870732852599</c:v>
                </c:pt>
                <c:pt idx="2001">
                  <c:v>0.60851057345455595</c:v>
                </c:pt>
                <c:pt idx="2002">
                  <c:v>0.60874626203707605</c:v>
                </c:pt>
                <c:pt idx="2003">
                  <c:v>0.60906546433354092</c:v>
                </c:pt>
                <c:pt idx="2004">
                  <c:v>0.60939939904368901</c:v>
                </c:pt>
                <c:pt idx="2005">
                  <c:v>0.60967440409910301</c:v>
                </c:pt>
                <c:pt idx="2006">
                  <c:v>0.60973084329614302</c:v>
                </c:pt>
                <c:pt idx="2007">
                  <c:v>0.60926341975314802</c:v>
                </c:pt>
                <c:pt idx="2008">
                  <c:v>0.610072668550666</c:v>
                </c:pt>
                <c:pt idx="2009">
                  <c:v>0.61015853397583797</c:v>
                </c:pt>
                <c:pt idx="2010">
                  <c:v>0.61020491858001802</c:v>
                </c:pt>
                <c:pt idx="2011">
                  <c:v>0.61024860640488499</c:v>
                </c:pt>
                <c:pt idx="2012">
                  <c:v>0.61031117168494198</c:v>
                </c:pt>
                <c:pt idx="2013">
                  <c:v>0.61037589438844897</c:v>
                </c:pt>
                <c:pt idx="2014">
                  <c:v>0.61047082102025896</c:v>
                </c:pt>
                <c:pt idx="2015">
                  <c:v>0.61050480043960098</c:v>
                </c:pt>
                <c:pt idx="2016">
                  <c:v>0.610584085751397</c:v>
                </c:pt>
                <c:pt idx="2017">
                  <c:v>0.61061105354452505</c:v>
                </c:pt>
                <c:pt idx="2018">
                  <c:v>0.61081400067960301</c:v>
                </c:pt>
                <c:pt idx="2019">
                  <c:v>0.61114731109507903</c:v>
                </c:pt>
                <c:pt idx="2020">
                  <c:v>0.61136760819895297</c:v>
                </c:pt>
                <c:pt idx="2021">
                  <c:v>0.61164604593845207</c:v>
                </c:pt>
                <c:pt idx="2022">
                  <c:v>0.61182230474718102</c:v>
                </c:pt>
                <c:pt idx="2023">
                  <c:v>0.612208518901599</c:v>
                </c:pt>
                <c:pt idx="2024">
                  <c:v>0.61223592352432699</c:v>
                </c:pt>
                <c:pt idx="2025">
                  <c:v>0.61165642113246599</c:v>
                </c:pt>
                <c:pt idx="2026">
                  <c:v>0.61203352683380507</c:v>
                </c:pt>
                <c:pt idx="2027">
                  <c:v>0.61196474021057301</c:v>
                </c:pt>
                <c:pt idx="2028">
                  <c:v>0.61153113352242494</c:v>
                </c:pt>
                <c:pt idx="2029">
                  <c:v>0.61176201315388501</c:v>
                </c:pt>
                <c:pt idx="2030">
                  <c:v>0.61195301357627496</c:v>
                </c:pt>
                <c:pt idx="2031">
                  <c:v>0.61209993697811194</c:v>
                </c:pt>
                <c:pt idx="2032">
                  <c:v>0.612330816609572</c:v>
                </c:pt>
                <c:pt idx="2033">
                  <c:v>0.61259108092139902</c:v>
                </c:pt>
                <c:pt idx="2034">
                  <c:v>0.61277158681508492</c:v>
                </c:pt>
                <c:pt idx="2035">
                  <c:v>0.61307173033598295</c:v>
                </c:pt>
                <c:pt idx="2036">
                  <c:v>0.61313444535686201</c:v>
                </c:pt>
                <c:pt idx="2037">
                  <c:v>0.61301290047265999</c:v>
                </c:pt>
                <c:pt idx="2038">
                  <c:v>0.61287640487737804</c:v>
                </c:pt>
                <c:pt idx="2039">
                  <c:v>0.61327746066482802</c:v>
                </c:pt>
                <c:pt idx="2040">
                  <c:v>0.61439890794784302</c:v>
                </c:pt>
                <c:pt idx="2041">
                  <c:v>0.61428238581435102</c:v>
                </c:pt>
                <c:pt idx="2042">
                  <c:v>0.61428079433983207</c:v>
                </c:pt>
                <c:pt idx="2043">
                  <c:v>0.61481067031164494</c:v>
                </c:pt>
                <c:pt idx="2044">
                  <c:v>0.61441699894841895</c:v>
                </c:pt>
                <c:pt idx="2045">
                  <c:v>0.61387023316616407</c:v>
                </c:pt>
                <c:pt idx="2046">
                  <c:v>0.61382699699369092</c:v>
                </c:pt>
                <c:pt idx="2047">
                  <c:v>0.61407001320781096</c:v>
                </c:pt>
                <c:pt idx="2048">
                  <c:v>0.61417333147848496</c:v>
                </c:pt>
                <c:pt idx="2049">
                  <c:v>0.61432321573030801</c:v>
                </c:pt>
                <c:pt idx="2050">
                  <c:v>0.61445709292611106</c:v>
                </c:pt>
                <c:pt idx="2051">
                  <c:v>0.61460115643029001</c:v>
                </c:pt>
                <c:pt idx="2052">
                  <c:v>0.61477141329886598</c:v>
                </c:pt>
                <c:pt idx="2053">
                  <c:v>0.61485092970451993</c:v>
                </c:pt>
                <c:pt idx="2054">
                  <c:v>0.61496742709965801</c:v>
                </c:pt>
                <c:pt idx="2055">
                  <c:v>0.61511483740983897</c:v>
                </c:pt>
                <c:pt idx="2056">
                  <c:v>0.61525472675489601</c:v>
                </c:pt>
                <c:pt idx="2057">
                  <c:v>0.61534755270763597</c:v>
                </c:pt>
                <c:pt idx="2058">
                  <c:v>0.61619508352101993</c:v>
                </c:pt>
                <c:pt idx="2059">
                  <c:v>0.61667557148448404</c:v>
                </c:pt>
                <c:pt idx="2060">
                  <c:v>0.61661223432872392</c:v>
                </c:pt>
                <c:pt idx="2061">
                  <c:v>0.61575418924259706</c:v>
                </c:pt>
                <c:pt idx="2062">
                  <c:v>0.61710373250189099</c:v>
                </c:pt>
                <c:pt idx="2063">
                  <c:v>0.617161503934616</c:v>
                </c:pt>
                <c:pt idx="2064">
                  <c:v>0.61718025095583107</c:v>
                </c:pt>
                <c:pt idx="2065">
                  <c:v>0.61720971056059803</c:v>
                </c:pt>
                <c:pt idx="2066">
                  <c:v>0.61725697755697806</c:v>
                </c:pt>
                <c:pt idx="2067">
                  <c:v>0.61728921023535899</c:v>
                </c:pt>
                <c:pt idx="2068">
                  <c:v>0.61733774033539501</c:v>
                </c:pt>
                <c:pt idx="2069">
                  <c:v>0.61740618950634008</c:v>
                </c:pt>
                <c:pt idx="2070">
                  <c:v>0.61746848187355008</c:v>
                </c:pt>
                <c:pt idx="2071">
                  <c:v>0.61750904434522202</c:v>
                </c:pt>
                <c:pt idx="2072">
                  <c:v>0.61755974743481101</c:v>
                </c:pt>
                <c:pt idx="2073">
                  <c:v>0.61757894217586995</c:v>
                </c:pt>
                <c:pt idx="2074">
                  <c:v>0.61761878031769002</c:v>
                </c:pt>
                <c:pt idx="2075">
                  <c:v>0.61765644546995602</c:v>
                </c:pt>
                <c:pt idx="2076">
                  <c:v>0.61768848605055693</c:v>
                </c:pt>
                <c:pt idx="2077">
                  <c:v>0.61910821375707603</c:v>
                </c:pt>
                <c:pt idx="2078">
                  <c:v>0.61879751773720493</c:v>
                </c:pt>
                <c:pt idx="2079">
                  <c:v>0.61871849104513699</c:v>
                </c:pt>
                <c:pt idx="2080">
                  <c:v>0.61861826206983106</c:v>
                </c:pt>
                <c:pt idx="2081">
                  <c:v>0.61943450065254002</c:v>
                </c:pt>
                <c:pt idx="2082">
                  <c:v>0.61945686189314997</c:v>
                </c:pt>
                <c:pt idx="2083">
                  <c:v>0.61946693013637999</c:v>
                </c:pt>
                <c:pt idx="2084">
                  <c:v>0.61948014719492006</c:v>
                </c:pt>
                <c:pt idx="2085">
                  <c:v>0.61949404554513698</c:v>
                </c:pt>
                <c:pt idx="2086">
                  <c:v>0.61949976839522602</c:v>
                </c:pt>
                <c:pt idx="2087">
                  <c:v>0.61963660921755093</c:v>
                </c:pt>
                <c:pt idx="2088">
                  <c:v>0.61978864877061501</c:v>
                </c:pt>
                <c:pt idx="2089">
                  <c:v>0.61997258583340598</c:v>
                </c:pt>
                <c:pt idx="2090">
                  <c:v>0.62009631955070299</c:v>
                </c:pt>
                <c:pt idx="2091">
                  <c:v>0.62040398176668499</c:v>
                </c:pt>
                <c:pt idx="2092">
                  <c:v>0.620596270651673</c:v>
                </c:pt>
                <c:pt idx="2093">
                  <c:v>0.62065365602548495</c:v>
                </c:pt>
                <c:pt idx="2094">
                  <c:v>0.62040223381571202</c:v>
                </c:pt>
                <c:pt idx="2095">
                  <c:v>0.620082490353282</c:v>
                </c:pt>
                <c:pt idx="2096">
                  <c:v>0.61983380099361507</c:v>
                </c:pt>
                <c:pt idx="2097">
                  <c:v>0.62034907522676908</c:v>
                </c:pt>
                <c:pt idx="2098">
                  <c:v>0.62060547402161803</c:v>
                </c:pt>
                <c:pt idx="2099">
                  <c:v>0.62167556293627002</c:v>
                </c:pt>
                <c:pt idx="2100">
                  <c:v>0.62091516356815202</c:v>
                </c:pt>
                <c:pt idx="2101">
                  <c:v>0.62121920598745706</c:v>
                </c:pt>
                <c:pt idx="2102">
                  <c:v>0.62138650312122001</c:v>
                </c:pt>
                <c:pt idx="2103">
                  <c:v>0.62157709479259293</c:v>
                </c:pt>
                <c:pt idx="2104">
                  <c:v>0.62170770654963792</c:v>
                </c:pt>
                <c:pt idx="2105">
                  <c:v>0.62173075225897401</c:v>
                </c:pt>
                <c:pt idx="2106">
                  <c:v>0.62175639990323606</c:v>
                </c:pt>
                <c:pt idx="2107">
                  <c:v>0.62179455380123705</c:v>
                </c:pt>
                <c:pt idx="2108">
                  <c:v>0.62190171659178795</c:v>
                </c:pt>
                <c:pt idx="2109">
                  <c:v>0.62198961416156595</c:v>
                </c:pt>
                <c:pt idx="2110">
                  <c:v>0.62208714434172996</c:v>
                </c:pt>
                <c:pt idx="2111">
                  <c:v>0.62227016393907597</c:v>
                </c:pt>
                <c:pt idx="2112">
                  <c:v>0.62240502048448798</c:v>
                </c:pt>
                <c:pt idx="2113">
                  <c:v>0.62251338735133799</c:v>
                </c:pt>
                <c:pt idx="2114">
                  <c:v>0.622625366447082</c:v>
                </c:pt>
                <c:pt idx="2115">
                  <c:v>0.62279754935774301</c:v>
                </c:pt>
                <c:pt idx="2116">
                  <c:v>0.62386595198251404</c:v>
                </c:pt>
                <c:pt idx="2117">
                  <c:v>0.62375380164356398</c:v>
                </c:pt>
                <c:pt idx="2118">
                  <c:v>0.62362460368362393</c:v>
                </c:pt>
                <c:pt idx="2119">
                  <c:v>0.62351444542304202</c:v>
                </c:pt>
                <c:pt idx="2120">
                  <c:v>0.62365056674439101</c:v>
                </c:pt>
                <c:pt idx="2121">
                  <c:v>0.62371056076091203</c:v>
                </c:pt>
                <c:pt idx="2122">
                  <c:v>0.62380046736013894</c:v>
                </c:pt>
                <c:pt idx="2123">
                  <c:v>0.62384542065975201</c:v>
                </c:pt>
                <c:pt idx="2124">
                  <c:v>0.623909104500871</c:v>
                </c:pt>
                <c:pt idx="2125">
                  <c:v>0.623968368457542</c:v>
                </c:pt>
                <c:pt idx="2126">
                  <c:v>0.62399873758185898</c:v>
                </c:pt>
                <c:pt idx="2127">
                  <c:v>0.624023492246218</c:v>
                </c:pt>
                <c:pt idx="2128">
                  <c:v>0.62405590299233804</c:v>
                </c:pt>
                <c:pt idx="2129">
                  <c:v>0.62406789752043001</c:v>
                </c:pt>
                <c:pt idx="2130">
                  <c:v>0.62409673542839506</c:v>
                </c:pt>
                <c:pt idx="2131">
                  <c:v>0.62410821955103601</c:v>
                </c:pt>
                <c:pt idx="2132">
                  <c:v>0.62413909908080401</c:v>
                </c:pt>
                <c:pt idx="2133">
                  <c:v>0.624631685163616</c:v>
                </c:pt>
                <c:pt idx="2134">
                  <c:v>0.62488980000240701</c:v>
                </c:pt>
                <c:pt idx="2135">
                  <c:v>0.62558140166324194</c:v>
                </c:pt>
                <c:pt idx="2136">
                  <c:v>0.62567717981526094</c:v>
                </c:pt>
                <c:pt idx="2137">
                  <c:v>0.62575097609632502</c:v>
                </c:pt>
                <c:pt idx="2138">
                  <c:v>0.625818491842831</c:v>
                </c:pt>
                <c:pt idx="2139">
                  <c:v>0.62590720439347203</c:v>
                </c:pt>
                <c:pt idx="2140">
                  <c:v>0.62596765453859904</c:v>
                </c:pt>
                <c:pt idx="2141">
                  <c:v>0.62488226778712397</c:v>
                </c:pt>
                <c:pt idx="2142">
                  <c:v>0.62613681756060802</c:v>
                </c:pt>
                <c:pt idx="2143">
                  <c:v>0.626157342016746</c:v>
                </c:pt>
                <c:pt idx="2144">
                  <c:v>0.62617468883278393</c:v>
                </c:pt>
                <c:pt idx="2145">
                  <c:v>0.62619434855762701</c:v>
                </c:pt>
                <c:pt idx="2146">
                  <c:v>0.62621507909839302</c:v>
                </c:pt>
                <c:pt idx="2147">
                  <c:v>0.62623521022767492</c:v>
                </c:pt>
                <c:pt idx="2148">
                  <c:v>0.626254152978587</c:v>
                </c:pt>
                <c:pt idx="2149">
                  <c:v>0.62627736847627802</c:v>
                </c:pt>
                <c:pt idx="2150">
                  <c:v>0.62628215996688508</c:v>
                </c:pt>
                <c:pt idx="2151">
                  <c:v>0.626321404556615</c:v>
                </c:pt>
                <c:pt idx="2152">
                  <c:v>0.62640282190434204</c:v>
                </c:pt>
                <c:pt idx="2153">
                  <c:v>0.62663866377984001</c:v>
                </c:pt>
                <c:pt idx="2154">
                  <c:v>0.62694755402385494</c:v>
                </c:pt>
                <c:pt idx="2155">
                  <c:v>0.62715000235946006</c:v>
                </c:pt>
                <c:pt idx="2156">
                  <c:v>0.62727635276636895</c:v>
                </c:pt>
                <c:pt idx="2157">
                  <c:v>0.62743802164104001</c:v>
                </c:pt>
                <c:pt idx="2158">
                  <c:v>0.62757576999309994</c:v>
                </c:pt>
                <c:pt idx="2159">
                  <c:v>0.62777511177907308</c:v>
                </c:pt>
                <c:pt idx="2160">
                  <c:v>0.62783513679542502</c:v>
                </c:pt>
                <c:pt idx="2161">
                  <c:v>0.62791722983249398</c:v>
                </c:pt>
                <c:pt idx="2162">
                  <c:v>0.627995791986249</c:v>
                </c:pt>
                <c:pt idx="2163">
                  <c:v>0.62819102867751297</c:v>
                </c:pt>
                <c:pt idx="2164">
                  <c:v>0.62839727660589295</c:v>
                </c:pt>
                <c:pt idx="2165">
                  <c:v>0.62826270820839292</c:v>
                </c:pt>
                <c:pt idx="2166">
                  <c:v>0.62829387743976794</c:v>
                </c:pt>
                <c:pt idx="2167">
                  <c:v>0.62833972732599008</c:v>
                </c:pt>
                <c:pt idx="2168">
                  <c:v>0.62838237838294098</c:v>
                </c:pt>
                <c:pt idx="2169">
                  <c:v>0.62846554794399601</c:v>
                </c:pt>
                <c:pt idx="2170">
                  <c:v>0.62851832862697299</c:v>
                </c:pt>
                <c:pt idx="2171">
                  <c:v>0.62857484127743302</c:v>
                </c:pt>
                <c:pt idx="2172">
                  <c:v>0.62862219787233797</c:v>
                </c:pt>
                <c:pt idx="2173">
                  <c:v>0.62865428713537908</c:v>
                </c:pt>
                <c:pt idx="2174">
                  <c:v>0.62867808366752198</c:v>
                </c:pt>
                <c:pt idx="2175">
                  <c:v>0.62872243175015297</c:v>
                </c:pt>
                <c:pt idx="2176">
                  <c:v>0.62910756620951003</c:v>
                </c:pt>
                <c:pt idx="2177">
                  <c:v>0.62979497317132593</c:v>
                </c:pt>
                <c:pt idx="2178">
                  <c:v>0.63016644639581598</c:v>
                </c:pt>
                <c:pt idx="2179">
                  <c:v>0.63005777013949404</c:v>
                </c:pt>
                <c:pt idx="2180">
                  <c:v>0.62995461979451095</c:v>
                </c:pt>
                <c:pt idx="2181">
                  <c:v>0.62983212875984296</c:v>
                </c:pt>
                <c:pt idx="2182">
                  <c:v>0.62976858077945197</c:v>
                </c:pt>
                <c:pt idx="2183">
                  <c:v>0.62979566253430397</c:v>
                </c:pt>
                <c:pt idx="2184">
                  <c:v>0.62990330474659406</c:v>
                </c:pt>
                <c:pt idx="2185">
                  <c:v>0.63015318845369794</c:v>
                </c:pt>
                <c:pt idx="2186">
                  <c:v>0.63030119649559702</c:v>
                </c:pt>
                <c:pt idx="2187">
                  <c:v>0.630418716791185</c:v>
                </c:pt>
                <c:pt idx="2188">
                  <c:v>0.63038009473833001</c:v>
                </c:pt>
                <c:pt idx="2189">
                  <c:v>0.63047880068286599</c:v>
                </c:pt>
                <c:pt idx="2190">
                  <c:v>0.63059430908269898</c:v>
                </c:pt>
                <c:pt idx="2191">
                  <c:v>0.63078337419366592</c:v>
                </c:pt>
                <c:pt idx="2192">
                  <c:v>0.6308236959429</c:v>
                </c:pt>
                <c:pt idx="2193">
                  <c:v>0.63086724343207301</c:v>
                </c:pt>
                <c:pt idx="2194">
                  <c:v>0.63089990404895202</c:v>
                </c:pt>
                <c:pt idx="2195">
                  <c:v>0.63094143545066306</c:v>
                </c:pt>
                <c:pt idx="2196">
                  <c:v>0.63096764458766508</c:v>
                </c:pt>
                <c:pt idx="2197">
                  <c:v>0.63099092122460698</c:v>
                </c:pt>
                <c:pt idx="2198">
                  <c:v>0.63124545423619005</c:v>
                </c:pt>
                <c:pt idx="2199">
                  <c:v>0.631627496537007</c:v>
                </c:pt>
                <c:pt idx="2200">
                  <c:v>0.63206029970296806</c:v>
                </c:pt>
                <c:pt idx="2201">
                  <c:v>0.63214579168636797</c:v>
                </c:pt>
                <c:pt idx="2202">
                  <c:v>0.63245036392861798</c:v>
                </c:pt>
                <c:pt idx="2203">
                  <c:v>0.632464114693993</c:v>
                </c:pt>
                <c:pt idx="2204">
                  <c:v>0.63247587044686404</c:v>
                </c:pt>
                <c:pt idx="2205">
                  <c:v>0.63249287430369705</c:v>
                </c:pt>
                <c:pt idx="2206">
                  <c:v>0.63250861861557905</c:v>
                </c:pt>
                <c:pt idx="2207">
                  <c:v>0.63252394307914406</c:v>
                </c:pt>
                <c:pt idx="2208">
                  <c:v>0.63254976375062999</c:v>
                </c:pt>
                <c:pt idx="2209">
                  <c:v>0.63256277904845204</c:v>
                </c:pt>
                <c:pt idx="2210">
                  <c:v>0.63259048903736392</c:v>
                </c:pt>
                <c:pt idx="2211">
                  <c:v>0.63261185275895504</c:v>
                </c:pt>
                <c:pt idx="2212">
                  <c:v>0.63277126979967602</c:v>
                </c:pt>
                <c:pt idx="2213">
                  <c:v>0.63286734232090602</c:v>
                </c:pt>
                <c:pt idx="2214">
                  <c:v>0.63304779239404807</c:v>
                </c:pt>
                <c:pt idx="2215">
                  <c:v>0.63316080979076794</c:v>
                </c:pt>
                <c:pt idx="2216">
                  <c:v>0.63318852274891402</c:v>
                </c:pt>
                <c:pt idx="2217">
                  <c:v>0.633202846931747</c:v>
                </c:pt>
                <c:pt idx="2218">
                  <c:v>0.63321717111457898</c:v>
                </c:pt>
                <c:pt idx="2219">
                  <c:v>0.63324825763902304</c:v>
                </c:pt>
                <c:pt idx="2220">
                  <c:v>0.63327507738560196</c:v>
                </c:pt>
                <c:pt idx="2221">
                  <c:v>0.63330982114821699</c:v>
                </c:pt>
                <c:pt idx="2222">
                  <c:v>0.63334913645854307</c:v>
                </c:pt>
                <c:pt idx="2223">
                  <c:v>0.63337290850664796</c:v>
                </c:pt>
                <c:pt idx="2224">
                  <c:v>0.63343327287247808</c:v>
                </c:pt>
                <c:pt idx="2225">
                  <c:v>0.63471276109601504</c:v>
                </c:pt>
                <c:pt idx="2226">
                  <c:v>0.63451973279630502</c:v>
                </c:pt>
                <c:pt idx="2227">
                  <c:v>0.63438161029153495</c:v>
                </c:pt>
                <c:pt idx="2228">
                  <c:v>0.63443329081552302</c:v>
                </c:pt>
                <c:pt idx="2229">
                  <c:v>0.63447269721506494</c:v>
                </c:pt>
                <c:pt idx="2230">
                  <c:v>0.63457089021064306</c:v>
                </c:pt>
                <c:pt idx="2231">
                  <c:v>0.63461934070188297</c:v>
                </c:pt>
                <c:pt idx="2232">
                  <c:v>0.63469686148786608</c:v>
                </c:pt>
                <c:pt idx="2233">
                  <c:v>0.63471624168436203</c:v>
                </c:pt>
                <c:pt idx="2234">
                  <c:v>0.63478601039174698</c:v>
                </c:pt>
                <c:pt idx="2235">
                  <c:v>0.63483639890263599</c:v>
                </c:pt>
                <c:pt idx="2236">
                  <c:v>0.63489841553142201</c:v>
                </c:pt>
                <c:pt idx="2237">
                  <c:v>0.634968830245357</c:v>
                </c:pt>
                <c:pt idx="2238">
                  <c:v>0.63515752043677698</c:v>
                </c:pt>
                <c:pt idx="2239">
                  <c:v>0.63526111541675301</c:v>
                </c:pt>
                <c:pt idx="2240">
                  <c:v>0.63535462786170793</c:v>
                </c:pt>
                <c:pt idx="2241">
                  <c:v>0.63540545928667302</c:v>
                </c:pt>
                <c:pt idx="2242">
                  <c:v>0.63550049195073999</c:v>
                </c:pt>
                <c:pt idx="2243">
                  <c:v>0.63554027306592997</c:v>
                </c:pt>
                <c:pt idx="2244">
                  <c:v>0.63560790938907097</c:v>
                </c:pt>
                <c:pt idx="2245">
                  <c:v>0.63582250693064102</c:v>
                </c:pt>
                <c:pt idx="2246">
                  <c:v>0.63608458146981195</c:v>
                </c:pt>
                <c:pt idx="2247">
                  <c:v>0.63619436945243801</c:v>
                </c:pt>
                <c:pt idx="2248">
                  <c:v>0.63638373206651</c:v>
                </c:pt>
                <c:pt idx="2249">
                  <c:v>0.63683762655854204</c:v>
                </c:pt>
                <c:pt idx="2250">
                  <c:v>0.63686872326091604</c:v>
                </c:pt>
                <c:pt idx="2251">
                  <c:v>0.63700663037578997</c:v>
                </c:pt>
                <c:pt idx="2252">
                  <c:v>0.63705800753623398</c:v>
                </c:pt>
                <c:pt idx="2253">
                  <c:v>0.63712450094792206</c:v>
                </c:pt>
                <c:pt idx="2254">
                  <c:v>0.63716930616524703</c:v>
                </c:pt>
                <c:pt idx="2255">
                  <c:v>0.63717950321470695</c:v>
                </c:pt>
                <c:pt idx="2256">
                  <c:v>0.63721318437807506</c:v>
                </c:pt>
                <c:pt idx="2257">
                  <c:v>0.63725304557141893</c:v>
                </c:pt>
                <c:pt idx="2258">
                  <c:v>0.63727374867183806</c:v>
                </c:pt>
                <c:pt idx="2259">
                  <c:v>0.63729167075876803</c:v>
                </c:pt>
                <c:pt idx="2260">
                  <c:v>0.63732689692962996</c:v>
                </c:pt>
                <c:pt idx="2261">
                  <c:v>0.63736799412896894</c:v>
                </c:pt>
                <c:pt idx="2262">
                  <c:v>0.63739774932692206</c:v>
                </c:pt>
                <c:pt idx="2263">
                  <c:v>0.63748587432220205</c:v>
                </c:pt>
                <c:pt idx="2264">
                  <c:v>0.63757748941630599</c:v>
                </c:pt>
                <c:pt idx="2265">
                  <c:v>0.63767433965864306</c:v>
                </c:pt>
                <c:pt idx="2266">
                  <c:v>0.63773288441334408</c:v>
                </c:pt>
                <c:pt idx="2267">
                  <c:v>0.63787287265315107</c:v>
                </c:pt>
                <c:pt idx="2268">
                  <c:v>0.638211167621067</c:v>
                </c:pt>
                <c:pt idx="2269">
                  <c:v>0.63838626005328802</c:v>
                </c:pt>
                <c:pt idx="2270">
                  <c:v>0.63857195904375796</c:v>
                </c:pt>
                <c:pt idx="2271">
                  <c:v>0.63872384047488096</c:v>
                </c:pt>
                <c:pt idx="2272">
                  <c:v>0.63884297919201294</c:v>
                </c:pt>
                <c:pt idx="2273">
                  <c:v>0.63904628431895505</c:v>
                </c:pt>
                <c:pt idx="2274">
                  <c:v>0.63911019914461298</c:v>
                </c:pt>
                <c:pt idx="2275">
                  <c:v>0.63932809352939801</c:v>
                </c:pt>
                <c:pt idx="2276">
                  <c:v>0.63949951887702694</c:v>
                </c:pt>
                <c:pt idx="2277">
                  <c:v>0.63953072118458798</c:v>
                </c:pt>
                <c:pt idx="2278">
                  <c:v>0.63956218791848496</c:v>
                </c:pt>
                <c:pt idx="2279">
                  <c:v>0.639585193009654</c:v>
                </c:pt>
                <c:pt idx="2280">
                  <c:v>0.63962432810727299</c:v>
                </c:pt>
                <c:pt idx="2281">
                  <c:v>0.63963860712937803</c:v>
                </c:pt>
                <c:pt idx="2282">
                  <c:v>0.63968065091668502</c:v>
                </c:pt>
                <c:pt idx="2283">
                  <c:v>0.63970418486052405</c:v>
                </c:pt>
                <c:pt idx="2284">
                  <c:v>0.63972071350090898</c:v>
                </c:pt>
                <c:pt idx="2285">
                  <c:v>0.63975521914323097</c:v>
                </c:pt>
                <c:pt idx="2286">
                  <c:v>0.63977187800235302</c:v>
                </c:pt>
                <c:pt idx="2287">
                  <c:v>0.63979673407786808</c:v>
                </c:pt>
                <c:pt idx="2288">
                  <c:v>0.639842301765989</c:v>
                </c:pt>
                <c:pt idx="2289">
                  <c:v>0.63996275620197896</c:v>
                </c:pt>
                <c:pt idx="2290">
                  <c:v>0.64004510770413603</c:v>
                </c:pt>
                <c:pt idx="2291">
                  <c:v>0.64016064563253394</c:v>
                </c:pt>
                <c:pt idx="2292">
                  <c:v>0.64028199275018793</c:v>
                </c:pt>
                <c:pt idx="2293">
                  <c:v>0.64086748481810996</c:v>
                </c:pt>
                <c:pt idx="2294">
                  <c:v>0.64098782689395106</c:v>
                </c:pt>
                <c:pt idx="2295">
                  <c:v>0.64113382437446398</c:v>
                </c:pt>
                <c:pt idx="2296">
                  <c:v>0.64124488994246298</c:v>
                </c:pt>
                <c:pt idx="2297">
                  <c:v>0.64137189565419894</c:v>
                </c:pt>
                <c:pt idx="2298">
                  <c:v>0.64173416860087507</c:v>
                </c:pt>
                <c:pt idx="2299">
                  <c:v>0.641825730601565</c:v>
                </c:pt>
                <c:pt idx="2300">
                  <c:v>0.64192222272765098</c:v>
                </c:pt>
                <c:pt idx="2301">
                  <c:v>0.64200347859207008</c:v>
                </c:pt>
                <c:pt idx="2302">
                  <c:v>0.64207668932139694</c:v>
                </c:pt>
                <c:pt idx="2303">
                  <c:v>0.64214426845616102</c:v>
                </c:pt>
                <c:pt idx="2304">
                  <c:v>0.64220460696934301</c:v>
                </c:pt>
                <c:pt idx="2305">
                  <c:v>0.642329364601812</c:v>
                </c:pt>
                <c:pt idx="2306">
                  <c:v>0.642389795541772</c:v>
                </c:pt>
                <c:pt idx="2307">
                  <c:v>0.642504690508233</c:v>
                </c:pt>
                <c:pt idx="2308">
                  <c:v>0.642562615480888</c:v>
                </c:pt>
                <c:pt idx="2309">
                  <c:v>0.64273075880428698</c:v>
                </c:pt>
                <c:pt idx="2310">
                  <c:v>0.64284499972257803</c:v>
                </c:pt>
                <c:pt idx="2311">
                  <c:v>0.64293431107903398</c:v>
                </c:pt>
                <c:pt idx="2312">
                  <c:v>0.64304043112903198</c:v>
                </c:pt>
                <c:pt idx="2313">
                  <c:v>0.64311462125248098</c:v>
                </c:pt>
                <c:pt idx="2314">
                  <c:v>0.64320477633920392</c:v>
                </c:pt>
                <c:pt idx="2315">
                  <c:v>0.64333399549319004</c:v>
                </c:pt>
                <c:pt idx="2316">
                  <c:v>0.643504194039901</c:v>
                </c:pt>
                <c:pt idx="2317">
                  <c:v>0.64366467011013206</c:v>
                </c:pt>
                <c:pt idx="2318">
                  <c:v>0.64380559397531401</c:v>
                </c:pt>
                <c:pt idx="2319">
                  <c:v>0.64391051398527499</c:v>
                </c:pt>
                <c:pt idx="2320">
                  <c:v>0.64401304944955506</c:v>
                </c:pt>
                <c:pt idx="2321">
                  <c:v>0.64404503014014702</c:v>
                </c:pt>
                <c:pt idx="2322">
                  <c:v>0.64408426971052002</c:v>
                </c:pt>
                <c:pt idx="2323">
                  <c:v>0.644122832736577</c:v>
                </c:pt>
                <c:pt idx="2324">
                  <c:v>0.64416207230695</c:v>
                </c:pt>
                <c:pt idx="2325">
                  <c:v>0.64422566747272803</c:v>
                </c:pt>
                <c:pt idx="2326">
                  <c:v>0.64435150471564895</c:v>
                </c:pt>
                <c:pt idx="2327">
                  <c:v>0.64442051223595997</c:v>
                </c:pt>
                <c:pt idx="2328">
                  <c:v>0.64456378415190896</c:v>
                </c:pt>
                <c:pt idx="2329">
                  <c:v>0.64460926810034203</c:v>
                </c:pt>
                <c:pt idx="2330">
                  <c:v>0.64476825601478605</c:v>
                </c:pt>
                <c:pt idx="2331">
                  <c:v>0.64470055741052301</c:v>
                </c:pt>
                <c:pt idx="2332">
                  <c:v>0.64449580411028506</c:v>
                </c:pt>
                <c:pt idx="2333">
                  <c:v>0.645242191219909</c:v>
                </c:pt>
                <c:pt idx="2334">
                  <c:v>0.64550416913293196</c:v>
                </c:pt>
                <c:pt idx="2335">
                  <c:v>0.64565136016065794</c:v>
                </c:pt>
                <c:pt idx="2336">
                  <c:v>0.64573224948575092</c:v>
                </c:pt>
                <c:pt idx="2337">
                  <c:v>0.64577229370609401</c:v>
                </c:pt>
                <c:pt idx="2338">
                  <c:v>0.64587240425695103</c:v>
                </c:pt>
                <c:pt idx="2339">
                  <c:v>0.64590844405526004</c:v>
                </c:pt>
                <c:pt idx="2340">
                  <c:v>0.64599894399323499</c:v>
                </c:pt>
                <c:pt idx="2341">
                  <c:v>0.64612566877866096</c:v>
                </c:pt>
                <c:pt idx="2342">
                  <c:v>0.64623564145474099</c:v>
                </c:pt>
                <c:pt idx="2343">
                  <c:v>0.646353540089457</c:v>
                </c:pt>
                <c:pt idx="2344">
                  <c:v>0.64642883669650297</c:v>
                </c:pt>
                <c:pt idx="2345">
                  <c:v>0.64648889331838499</c:v>
                </c:pt>
                <c:pt idx="2346">
                  <c:v>0.64653408007217905</c:v>
                </c:pt>
                <c:pt idx="2347">
                  <c:v>0.646559844449342</c:v>
                </c:pt>
                <c:pt idx="2348">
                  <c:v>0.64660899495346802</c:v>
                </c:pt>
                <c:pt idx="2349">
                  <c:v>0.64664625420659694</c:v>
                </c:pt>
                <c:pt idx="2350">
                  <c:v>0.64671680896252104</c:v>
                </c:pt>
                <c:pt idx="2351">
                  <c:v>0.64676754496678002</c:v>
                </c:pt>
                <c:pt idx="2352">
                  <c:v>0.64719051154526697</c:v>
                </c:pt>
                <c:pt idx="2353">
                  <c:v>0.64767598111034497</c:v>
                </c:pt>
                <c:pt idx="2354">
                  <c:v>0.64780269698460302</c:v>
                </c:pt>
                <c:pt idx="2355">
                  <c:v>0.647867275913804</c:v>
                </c:pt>
                <c:pt idx="2356">
                  <c:v>0.64794510180284193</c:v>
                </c:pt>
                <c:pt idx="2357">
                  <c:v>0.64807177585627596</c:v>
                </c:pt>
                <c:pt idx="2358">
                  <c:v>0.64822000616138897</c:v>
                </c:pt>
                <c:pt idx="2359">
                  <c:v>0.64832133813370096</c:v>
                </c:pt>
                <c:pt idx="2360">
                  <c:v>0.64842821169824894</c:v>
                </c:pt>
                <c:pt idx="2361">
                  <c:v>0.64853350195073001</c:v>
                </c:pt>
                <c:pt idx="2362">
                  <c:v>0.64854982141181594</c:v>
                </c:pt>
                <c:pt idx="2363">
                  <c:v>0.64857183337578306</c:v>
                </c:pt>
                <c:pt idx="2364">
                  <c:v>0.64861100682130002</c:v>
                </c:pt>
                <c:pt idx="2365">
                  <c:v>0.64863472470140304</c:v>
                </c:pt>
                <c:pt idx="2366">
                  <c:v>0.64867366894534495</c:v>
                </c:pt>
                <c:pt idx="2367">
                  <c:v>0.64870632405672402</c:v>
                </c:pt>
                <c:pt idx="2368">
                  <c:v>0.64873656027096493</c:v>
                </c:pt>
                <c:pt idx="2369">
                  <c:v>0.648745752080094</c:v>
                </c:pt>
                <c:pt idx="2370">
                  <c:v>0.64904251724806294</c:v>
                </c:pt>
                <c:pt idx="2371">
                  <c:v>0.64966604269836492</c:v>
                </c:pt>
                <c:pt idx="2372">
                  <c:v>0.64983238492405393</c:v>
                </c:pt>
                <c:pt idx="2373">
                  <c:v>0.65002895333062005</c:v>
                </c:pt>
                <c:pt idx="2374">
                  <c:v>0.65014747333647205</c:v>
                </c:pt>
                <c:pt idx="2375">
                  <c:v>0.65023539646779693</c:v>
                </c:pt>
                <c:pt idx="2376">
                  <c:v>0.650291774658876</c:v>
                </c:pt>
                <c:pt idx="2377">
                  <c:v>0.65039580584479606</c:v>
                </c:pt>
                <c:pt idx="2378">
                  <c:v>0.65045956689423101</c:v>
                </c:pt>
                <c:pt idx="2379">
                  <c:v>0.65060856639922604</c:v>
                </c:pt>
                <c:pt idx="2380">
                  <c:v>0.65069161578074608</c:v>
                </c:pt>
                <c:pt idx="2381">
                  <c:v>0.65077750657729294</c:v>
                </c:pt>
                <c:pt idx="2382">
                  <c:v>0.65083406880916495</c:v>
                </c:pt>
                <c:pt idx="2383">
                  <c:v>0.65092478416791399</c:v>
                </c:pt>
                <c:pt idx="2384">
                  <c:v>0.65104497609463197</c:v>
                </c:pt>
                <c:pt idx="2385">
                  <c:v>0.65114921334081199</c:v>
                </c:pt>
                <c:pt idx="2386">
                  <c:v>0.65125345058699202</c:v>
                </c:pt>
                <c:pt idx="2387">
                  <c:v>0.65135875147854105</c:v>
                </c:pt>
                <c:pt idx="2388">
                  <c:v>0.65142788842753796</c:v>
                </c:pt>
                <c:pt idx="2389">
                  <c:v>0.65114003981750801</c:v>
                </c:pt>
                <c:pt idx="2390">
                  <c:v>0.65140769451820502</c:v>
                </c:pt>
                <c:pt idx="2391">
                  <c:v>0.65169209197097999</c:v>
                </c:pt>
                <c:pt idx="2392">
                  <c:v>0.65202389689630103</c:v>
                </c:pt>
                <c:pt idx="2393">
                  <c:v>0.65216247104223202</c:v>
                </c:pt>
                <c:pt idx="2394">
                  <c:v>0.65225041356735303</c:v>
                </c:pt>
                <c:pt idx="2395">
                  <c:v>0.65237268741214094</c:v>
                </c:pt>
                <c:pt idx="2396">
                  <c:v>0.65243557080944403</c:v>
                </c:pt>
                <c:pt idx="2397">
                  <c:v>0.65252640238332704</c:v>
                </c:pt>
                <c:pt idx="2398">
                  <c:v>0.65260432922198208</c:v>
                </c:pt>
                <c:pt idx="2399">
                  <c:v>0.65272059484889</c:v>
                </c:pt>
                <c:pt idx="2400">
                  <c:v>0.65279188800781895</c:v>
                </c:pt>
                <c:pt idx="2401">
                  <c:v>0.65286042143156298</c:v>
                </c:pt>
                <c:pt idx="2402">
                  <c:v>0.65291436066286301</c:v>
                </c:pt>
                <c:pt idx="2403">
                  <c:v>0.65293174366041895</c:v>
                </c:pt>
                <c:pt idx="2404">
                  <c:v>0.65294162957667401</c:v>
                </c:pt>
                <c:pt idx="2405">
                  <c:v>0.65295262267983101</c:v>
                </c:pt>
                <c:pt idx="2406">
                  <c:v>0.65296641254381504</c:v>
                </c:pt>
                <c:pt idx="2407">
                  <c:v>0.65329594930643498</c:v>
                </c:pt>
                <c:pt idx="2408">
                  <c:v>0.653613804767463</c:v>
                </c:pt>
                <c:pt idx="2409">
                  <c:v>0.65383560500729199</c:v>
                </c:pt>
                <c:pt idx="2410">
                  <c:v>0.65411163617787293</c:v>
                </c:pt>
                <c:pt idx="2411">
                  <c:v>0.65417968840791407</c:v>
                </c:pt>
                <c:pt idx="2412">
                  <c:v>0.65453248549523002</c:v>
                </c:pt>
                <c:pt idx="2413">
                  <c:v>0.65464039834857202</c:v>
                </c:pt>
                <c:pt idx="2414">
                  <c:v>0.65471400210587793</c:v>
                </c:pt>
                <c:pt idx="2415">
                  <c:v>0.65476399711084099</c:v>
                </c:pt>
                <c:pt idx="2416">
                  <c:v>0.65489268795694799</c:v>
                </c:pt>
                <c:pt idx="2417">
                  <c:v>0.65490153557457798</c:v>
                </c:pt>
                <c:pt idx="2418">
                  <c:v>0.65494045670497103</c:v>
                </c:pt>
                <c:pt idx="2419">
                  <c:v>0.65496305979344194</c:v>
                </c:pt>
                <c:pt idx="2420">
                  <c:v>0.65498512471314108</c:v>
                </c:pt>
                <c:pt idx="2421">
                  <c:v>0.65502261713766896</c:v>
                </c:pt>
                <c:pt idx="2422">
                  <c:v>0.65507750202317694</c:v>
                </c:pt>
                <c:pt idx="2423">
                  <c:v>0.65530834615121603</c:v>
                </c:pt>
                <c:pt idx="2424">
                  <c:v>0.65560676281253993</c:v>
                </c:pt>
                <c:pt idx="2425">
                  <c:v>0.65573254689932292</c:v>
                </c:pt>
                <c:pt idx="2426">
                  <c:v>0.65595155286694906</c:v>
                </c:pt>
                <c:pt idx="2427">
                  <c:v>0.65613896324991905</c:v>
                </c:pt>
                <c:pt idx="2428">
                  <c:v>0.65648876740237405</c:v>
                </c:pt>
                <c:pt idx="2429">
                  <c:v>0.65656562746228098</c:v>
                </c:pt>
                <c:pt idx="2430">
                  <c:v>0.656694328300232</c:v>
                </c:pt>
                <c:pt idx="2431">
                  <c:v>0.65680237344814008</c:v>
                </c:pt>
                <c:pt idx="2432">
                  <c:v>0.656896994322551</c:v>
                </c:pt>
                <c:pt idx="2433">
                  <c:v>0.65691373538191999</c:v>
                </c:pt>
                <c:pt idx="2434">
                  <c:v>0.65693808601373105</c:v>
                </c:pt>
                <c:pt idx="2435">
                  <c:v>0.65696277484876098</c:v>
                </c:pt>
                <c:pt idx="2436">
                  <c:v>0.65699253673208402</c:v>
                </c:pt>
                <c:pt idx="2437">
                  <c:v>0.65701502724618699</c:v>
                </c:pt>
                <c:pt idx="2438">
                  <c:v>0.65703000586930105</c:v>
                </c:pt>
                <c:pt idx="2439">
                  <c:v>0.65714966497468907</c:v>
                </c:pt>
                <c:pt idx="2440">
                  <c:v>0.65719998889751596</c:v>
                </c:pt>
                <c:pt idx="2441">
                  <c:v>0.65728855445034196</c:v>
                </c:pt>
                <c:pt idx="2442">
                  <c:v>0.65765514857326002</c:v>
                </c:pt>
                <c:pt idx="2443">
                  <c:v>0.65804307886206104</c:v>
                </c:pt>
                <c:pt idx="2444">
                  <c:v>0.65825644052090193</c:v>
                </c:pt>
                <c:pt idx="2445">
                  <c:v>0.65849307799707102</c:v>
                </c:pt>
                <c:pt idx="2446">
                  <c:v>0.65846624556407396</c:v>
                </c:pt>
                <c:pt idx="2447">
                  <c:v>0.65812727754976397</c:v>
                </c:pt>
                <c:pt idx="2448">
                  <c:v>0.65884517508305995</c:v>
                </c:pt>
                <c:pt idx="2449">
                  <c:v>0.65887559773134607</c:v>
                </c:pt>
                <c:pt idx="2450">
                  <c:v>0.658888463636497</c:v>
                </c:pt>
                <c:pt idx="2451">
                  <c:v>0.65892240192080997</c:v>
                </c:pt>
                <c:pt idx="2452">
                  <c:v>0.65895279316224797</c:v>
                </c:pt>
                <c:pt idx="2453">
                  <c:v>0.65901116043927099</c:v>
                </c:pt>
                <c:pt idx="2454">
                  <c:v>0.65902940296106793</c:v>
                </c:pt>
                <c:pt idx="2455">
                  <c:v>0.65916662646556201</c:v>
                </c:pt>
                <c:pt idx="2456">
                  <c:v>0.65921811470623992</c:v>
                </c:pt>
                <c:pt idx="2457">
                  <c:v>0.65924482546859198</c:v>
                </c:pt>
                <c:pt idx="2458">
                  <c:v>0.659267542098257</c:v>
                </c:pt>
                <c:pt idx="2459">
                  <c:v>0.65930049369293497</c:v>
                </c:pt>
                <c:pt idx="2460">
                  <c:v>0.65936215311631008</c:v>
                </c:pt>
                <c:pt idx="2461">
                  <c:v>0.65939685214403898</c:v>
                </c:pt>
                <c:pt idx="2462">
                  <c:v>0.65944078760361002</c:v>
                </c:pt>
                <c:pt idx="2463">
                  <c:v>0.66054772492926106</c:v>
                </c:pt>
                <c:pt idx="2464">
                  <c:v>0.66068715154810598</c:v>
                </c:pt>
                <c:pt idx="2465">
                  <c:v>0.66080904745825197</c:v>
                </c:pt>
                <c:pt idx="2466">
                  <c:v>0.66083667682238001</c:v>
                </c:pt>
                <c:pt idx="2467">
                  <c:v>0.66089125784330705</c:v>
                </c:pt>
                <c:pt idx="2468">
                  <c:v>0.66090672246590199</c:v>
                </c:pt>
                <c:pt idx="2469">
                  <c:v>0.66095341956158404</c:v>
                </c:pt>
                <c:pt idx="2470">
                  <c:v>0.66097585842574302</c:v>
                </c:pt>
                <c:pt idx="2471">
                  <c:v>0.66117833312117902</c:v>
                </c:pt>
                <c:pt idx="2472">
                  <c:v>0.66122039296221302</c:v>
                </c:pt>
                <c:pt idx="2473">
                  <c:v>0.66124720988135199</c:v>
                </c:pt>
                <c:pt idx="2474">
                  <c:v>0.66127573333170897</c:v>
                </c:pt>
                <c:pt idx="2475">
                  <c:v>0.66133326781277002</c:v>
                </c:pt>
                <c:pt idx="2476">
                  <c:v>0.66134960175442692</c:v>
                </c:pt>
                <c:pt idx="2477">
                  <c:v>0.66138178205739395</c:v>
                </c:pt>
                <c:pt idx="2478">
                  <c:v>0.66140469833374893</c:v>
                </c:pt>
                <c:pt idx="2479">
                  <c:v>0.661722572553888</c:v>
                </c:pt>
                <c:pt idx="2480">
                  <c:v>0.66204510868888899</c:v>
                </c:pt>
                <c:pt idx="2481">
                  <c:v>0.66259184677138894</c:v>
                </c:pt>
                <c:pt idx="2482">
                  <c:v>0.66266813182129802</c:v>
                </c:pt>
                <c:pt idx="2483">
                  <c:v>0.66274047424854798</c:v>
                </c:pt>
                <c:pt idx="2484">
                  <c:v>0.66289194678732499</c:v>
                </c:pt>
                <c:pt idx="2485">
                  <c:v>0.66314398197373503</c:v>
                </c:pt>
                <c:pt idx="2486">
                  <c:v>0.66320871005224802</c:v>
                </c:pt>
                <c:pt idx="2487">
                  <c:v>0.66326068895074597</c:v>
                </c:pt>
                <c:pt idx="2488">
                  <c:v>0.66331784326368903</c:v>
                </c:pt>
                <c:pt idx="2489">
                  <c:v>0.66337690272039596</c:v>
                </c:pt>
                <c:pt idx="2490">
                  <c:v>0.66341545862014506</c:v>
                </c:pt>
                <c:pt idx="2491">
                  <c:v>0.66343328387531897</c:v>
                </c:pt>
                <c:pt idx="2492">
                  <c:v>0.66346861798966494</c:v>
                </c:pt>
                <c:pt idx="2493">
                  <c:v>0.66350164384528498</c:v>
                </c:pt>
                <c:pt idx="2494">
                  <c:v>0.663522950848911</c:v>
                </c:pt>
                <c:pt idx="2495">
                  <c:v>0.66354922948671702</c:v>
                </c:pt>
                <c:pt idx="2496">
                  <c:v>0.66358101243379197</c:v>
                </c:pt>
                <c:pt idx="2497">
                  <c:v>0.66373780500173596</c:v>
                </c:pt>
                <c:pt idx="2498">
                  <c:v>0.66414533566177392</c:v>
                </c:pt>
                <c:pt idx="2499">
                  <c:v>0.66488677854003808</c:v>
                </c:pt>
                <c:pt idx="2500">
                  <c:v>0.66512049094637704</c:v>
                </c:pt>
                <c:pt idx="2501">
                  <c:v>0.66519522186705693</c:v>
                </c:pt>
                <c:pt idx="2502">
                  <c:v>0.66526995278773593</c:v>
                </c:pt>
                <c:pt idx="2503">
                  <c:v>0.66530600388514993</c:v>
                </c:pt>
                <c:pt idx="2504">
                  <c:v>0.66537400016830306</c:v>
                </c:pt>
                <c:pt idx="2505">
                  <c:v>0.66544389149987504</c:v>
                </c:pt>
                <c:pt idx="2506">
                  <c:v>0.66547711344105798</c:v>
                </c:pt>
                <c:pt idx="2507">
                  <c:v>0.66556291271524293</c:v>
                </c:pt>
                <c:pt idx="2508">
                  <c:v>0.66559870598423698</c:v>
                </c:pt>
                <c:pt idx="2509">
                  <c:v>0.66590121984808803</c:v>
                </c:pt>
                <c:pt idx="2510">
                  <c:v>0.66628429337024597</c:v>
                </c:pt>
                <c:pt idx="2511">
                  <c:v>0.66652653103866899</c:v>
                </c:pt>
                <c:pt idx="2512">
                  <c:v>0.66691148237220899</c:v>
                </c:pt>
                <c:pt idx="2513">
                  <c:v>0.66709620403427206</c:v>
                </c:pt>
                <c:pt idx="2514">
                  <c:v>0.66708660942760201</c:v>
                </c:pt>
                <c:pt idx="2515">
                  <c:v>0.66708115720033301</c:v>
                </c:pt>
                <c:pt idx="2516">
                  <c:v>0.66733112466532596</c:v>
                </c:pt>
                <c:pt idx="2517">
                  <c:v>0.66736114044179407</c:v>
                </c:pt>
                <c:pt idx="2518">
                  <c:v>0.66742329815519708</c:v>
                </c:pt>
                <c:pt idx="2519">
                  <c:v>0.66746837649690005</c:v>
                </c:pt>
                <c:pt idx="2520">
                  <c:v>0.66751569475620298</c:v>
                </c:pt>
                <c:pt idx="2521">
                  <c:v>0.667524941260352</c:v>
                </c:pt>
                <c:pt idx="2522">
                  <c:v>0.66757787019220793</c:v>
                </c:pt>
                <c:pt idx="2523">
                  <c:v>0.667622867815021</c:v>
                </c:pt>
                <c:pt idx="2524">
                  <c:v>0.66767274202749793</c:v>
                </c:pt>
                <c:pt idx="2525">
                  <c:v>0.66771729632397803</c:v>
                </c:pt>
                <c:pt idx="2526">
                  <c:v>0.66777005215762097</c:v>
                </c:pt>
                <c:pt idx="2527">
                  <c:v>0.66778822853727893</c:v>
                </c:pt>
                <c:pt idx="2528">
                  <c:v>0.66782125634909706</c:v>
                </c:pt>
                <c:pt idx="2529">
                  <c:v>0.66925233348443203</c:v>
                </c:pt>
                <c:pt idx="2530">
                  <c:v>0.66932425047090005</c:v>
                </c:pt>
                <c:pt idx="2531">
                  <c:v>0.66937894682945698</c:v>
                </c:pt>
                <c:pt idx="2532">
                  <c:v>0.66946058720700807</c:v>
                </c:pt>
                <c:pt idx="2533">
                  <c:v>0.66949480611112999</c:v>
                </c:pt>
                <c:pt idx="2534">
                  <c:v>0.66952040635659893</c:v>
                </c:pt>
                <c:pt idx="2535">
                  <c:v>0.66954678993999694</c:v>
                </c:pt>
                <c:pt idx="2536">
                  <c:v>0.66959612509594602</c:v>
                </c:pt>
                <c:pt idx="2537">
                  <c:v>0.66962267728927594</c:v>
                </c:pt>
                <c:pt idx="2538">
                  <c:v>0.66965854479325393</c:v>
                </c:pt>
                <c:pt idx="2539">
                  <c:v>0.66968321237122908</c:v>
                </c:pt>
                <c:pt idx="2540">
                  <c:v>0.66972074998988496</c:v>
                </c:pt>
                <c:pt idx="2541">
                  <c:v>0.66975592810108298</c:v>
                </c:pt>
                <c:pt idx="2542">
                  <c:v>0.66987383847995807</c:v>
                </c:pt>
                <c:pt idx="2543">
                  <c:v>0.67030041861059808</c:v>
                </c:pt>
                <c:pt idx="2544">
                  <c:v>0.67055318796588503</c:v>
                </c:pt>
                <c:pt idx="2545">
                  <c:v>0.67080240431988702</c:v>
                </c:pt>
                <c:pt idx="2546">
                  <c:v>0.67121605777990001</c:v>
                </c:pt>
                <c:pt idx="2547">
                  <c:v>0.67133886115084307</c:v>
                </c:pt>
                <c:pt idx="2548">
                  <c:v>0.67072875201191295</c:v>
                </c:pt>
                <c:pt idx="2549">
                  <c:v>0.67127136279914901</c:v>
                </c:pt>
                <c:pt idx="2550">
                  <c:v>0.67150473804049304</c:v>
                </c:pt>
                <c:pt idx="2551">
                  <c:v>0.67153225506590708</c:v>
                </c:pt>
                <c:pt idx="2552">
                  <c:v>0.671587699818608</c:v>
                </c:pt>
                <c:pt idx="2553">
                  <c:v>0.67160720815752106</c:v>
                </c:pt>
                <c:pt idx="2554">
                  <c:v>0.67165772448775996</c:v>
                </c:pt>
                <c:pt idx="2555">
                  <c:v>0.67170125888617704</c:v>
                </c:pt>
                <c:pt idx="2556">
                  <c:v>0.67172446354193704</c:v>
                </c:pt>
                <c:pt idx="2557">
                  <c:v>0.67173564071782299</c:v>
                </c:pt>
                <c:pt idx="2558">
                  <c:v>0.672015444123227</c:v>
                </c:pt>
                <c:pt idx="2559">
                  <c:v>0.67220233188900702</c:v>
                </c:pt>
                <c:pt idx="2560">
                  <c:v>0.672376924407037</c:v>
                </c:pt>
                <c:pt idx="2561">
                  <c:v>0.67254413977642002</c:v>
                </c:pt>
                <c:pt idx="2562">
                  <c:v>0.67274701136427306</c:v>
                </c:pt>
                <c:pt idx="2563">
                  <c:v>0.67278758568184305</c:v>
                </c:pt>
                <c:pt idx="2564">
                  <c:v>0.67312866357484602</c:v>
                </c:pt>
                <c:pt idx="2565">
                  <c:v>0.67257746864823997</c:v>
                </c:pt>
                <c:pt idx="2566">
                  <c:v>0.67266662970438196</c:v>
                </c:pt>
                <c:pt idx="2567">
                  <c:v>0.67294975068147</c:v>
                </c:pt>
                <c:pt idx="2568">
                  <c:v>0.67366528439752504</c:v>
                </c:pt>
                <c:pt idx="2569">
                  <c:v>0.67368582750531103</c:v>
                </c:pt>
                <c:pt idx="2570">
                  <c:v>0.67369836555231599</c:v>
                </c:pt>
                <c:pt idx="2571">
                  <c:v>0.67371765485540203</c:v>
                </c:pt>
                <c:pt idx="2572">
                  <c:v>0.67375210972488397</c:v>
                </c:pt>
                <c:pt idx="2573">
                  <c:v>0.67386460443583496</c:v>
                </c:pt>
                <c:pt idx="2574">
                  <c:v>0.67390450904333499</c:v>
                </c:pt>
                <c:pt idx="2575">
                  <c:v>0.673999049334291</c:v>
                </c:pt>
                <c:pt idx="2576">
                  <c:v>0.67407209944377799</c:v>
                </c:pt>
                <c:pt idx="2577">
                  <c:v>0.67413294547805802</c:v>
                </c:pt>
                <c:pt idx="2578">
                  <c:v>0.67427385876081603</c:v>
                </c:pt>
                <c:pt idx="2579">
                  <c:v>0.674355739881212</c:v>
                </c:pt>
                <c:pt idx="2580">
                  <c:v>0.67423556380383898</c:v>
                </c:pt>
                <c:pt idx="2581">
                  <c:v>0.67408074366256998</c:v>
                </c:pt>
                <c:pt idx="2582">
                  <c:v>0.67437171841583998</c:v>
                </c:pt>
                <c:pt idx="2583">
                  <c:v>0.67477906065720594</c:v>
                </c:pt>
                <c:pt idx="2584">
                  <c:v>0.675327606079968</c:v>
                </c:pt>
                <c:pt idx="2585">
                  <c:v>0.67544078566313392</c:v>
                </c:pt>
                <c:pt idx="2586">
                  <c:v>0.67550711168126398</c:v>
                </c:pt>
                <c:pt idx="2587">
                  <c:v>0.67561647366535604</c:v>
                </c:pt>
                <c:pt idx="2588">
                  <c:v>0.67566001593680003</c:v>
                </c:pt>
                <c:pt idx="2589">
                  <c:v>0.67576950945274694</c:v>
                </c:pt>
                <c:pt idx="2590">
                  <c:v>0.67583722285546799</c:v>
                </c:pt>
                <c:pt idx="2591">
                  <c:v>0.67590814301638902</c:v>
                </c:pt>
                <c:pt idx="2592">
                  <c:v>0.67596571257203297</c:v>
                </c:pt>
                <c:pt idx="2593">
                  <c:v>0.67599745362433405</c:v>
                </c:pt>
                <c:pt idx="2594">
                  <c:v>0.67606342522323404</c:v>
                </c:pt>
                <c:pt idx="2595">
                  <c:v>0.67609858933019495</c:v>
                </c:pt>
                <c:pt idx="2596">
                  <c:v>0.67622388297768199</c:v>
                </c:pt>
                <c:pt idx="2597">
                  <c:v>0.67645542526518798</c:v>
                </c:pt>
                <c:pt idx="2598">
                  <c:v>0.67659397106017094</c:v>
                </c:pt>
                <c:pt idx="2599">
                  <c:v>0.67674304952519204</c:v>
                </c:pt>
                <c:pt idx="2600">
                  <c:v>0.67706227959809895</c:v>
                </c:pt>
                <c:pt idx="2601">
                  <c:v>0.67726514008778005</c:v>
                </c:pt>
                <c:pt idx="2602">
                  <c:v>0.67731692268381005</c:v>
                </c:pt>
                <c:pt idx="2603">
                  <c:v>0.67735662345402903</c:v>
                </c:pt>
                <c:pt idx="2604">
                  <c:v>0.67739225235037992</c:v>
                </c:pt>
                <c:pt idx="2605">
                  <c:v>0.67749964802366502</c:v>
                </c:pt>
                <c:pt idx="2606">
                  <c:v>0.67758731250991999</c:v>
                </c:pt>
                <c:pt idx="2607">
                  <c:v>0.67765345121816001</c:v>
                </c:pt>
                <c:pt idx="2608">
                  <c:v>0.67778160385914399</c:v>
                </c:pt>
                <c:pt idx="2609">
                  <c:v>0.677839550232187</c:v>
                </c:pt>
                <c:pt idx="2610">
                  <c:v>0.67791359012613905</c:v>
                </c:pt>
                <c:pt idx="2611">
                  <c:v>0.67798686043244705</c:v>
                </c:pt>
                <c:pt idx="2612">
                  <c:v>0.67804299714674798</c:v>
                </c:pt>
                <c:pt idx="2613">
                  <c:v>0.67814392982498894</c:v>
                </c:pt>
                <c:pt idx="2614">
                  <c:v>0.67818929282644502</c:v>
                </c:pt>
                <c:pt idx="2615">
                  <c:v>0.67829419476731201</c:v>
                </c:pt>
                <c:pt idx="2616">
                  <c:v>0.67838321965767001</c:v>
                </c:pt>
                <c:pt idx="2617">
                  <c:v>0.678497342263783</c:v>
                </c:pt>
                <c:pt idx="2618">
                  <c:v>0.67859260822648593</c:v>
                </c:pt>
                <c:pt idx="2619">
                  <c:v>0.678680372932284</c:v>
                </c:pt>
                <c:pt idx="2620">
                  <c:v>0.67877949430272999</c:v>
                </c:pt>
                <c:pt idx="2621">
                  <c:v>0.67882765905189402</c:v>
                </c:pt>
                <c:pt idx="2622">
                  <c:v>0.67904941536473395</c:v>
                </c:pt>
                <c:pt idx="2623">
                  <c:v>0.67913533570734708</c:v>
                </c:pt>
                <c:pt idx="2624">
                  <c:v>0.67926217049882298</c:v>
                </c:pt>
                <c:pt idx="2625">
                  <c:v>0.67933025916983292</c:v>
                </c:pt>
                <c:pt idx="2626">
                  <c:v>0.67938121098573201</c:v>
                </c:pt>
                <c:pt idx="2627">
                  <c:v>0.67950438403609503</c:v>
                </c:pt>
                <c:pt idx="2628">
                  <c:v>0.67962306253877303</c:v>
                </c:pt>
                <c:pt idx="2629">
                  <c:v>0.67965870741905199</c:v>
                </c:pt>
                <c:pt idx="2630">
                  <c:v>0.67971828819228897</c:v>
                </c:pt>
                <c:pt idx="2631">
                  <c:v>0.67979178564248599</c:v>
                </c:pt>
                <c:pt idx="2632">
                  <c:v>0.67986571798883899</c:v>
                </c:pt>
                <c:pt idx="2633">
                  <c:v>0.67992684226043798</c:v>
                </c:pt>
                <c:pt idx="2634">
                  <c:v>0.68008404988956306</c:v>
                </c:pt>
                <c:pt idx="2635">
                  <c:v>0.68019749739314395</c:v>
                </c:pt>
                <c:pt idx="2636">
                  <c:v>0.68041867235810805</c:v>
                </c:pt>
                <c:pt idx="2637">
                  <c:v>0.68057229412974007</c:v>
                </c:pt>
                <c:pt idx="2638">
                  <c:v>0.68062402536779498</c:v>
                </c:pt>
                <c:pt idx="2639">
                  <c:v>0.68071388921281595</c:v>
                </c:pt>
                <c:pt idx="2640">
                  <c:v>0.68077320820411102</c:v>
                </c:pt>
                <c:pt idx="2641">
                  <c:v>0.68086395740721106</c:v>
                </c:pt>
                <c:pt idx="2642">
                  <c:v>0.68090822531116202</c:v>
                </c:pt>
                <c:pt idx="2643">
                  <c:v>0.680967101623417</c:v>
                </c:pt>
                <c:pt idx="2644">
                  <c:v>0.68104979277855393</c:v>
                </c:pt>
                <c:pt idx="2645">
                  <c:v>0.68131258966768304</c:v>
                </c:pt>
                <c:pt idx="2646">
                  <c:v>0.68141417501978507</c:v>
                </c:pt>
                <c:pt idx="2647">
                  <c:v>0.68158086905245296</c:v>
                </c:pt>
                <c:pt idx="2648">
                  <c:v>0.68165866554050802</c:v>
                </c:pt>
                <c:pt idx="2649">
                  <c:v>0.68169733506586194</c:v>
                </c:pt>
                <c:pt idx="2650">
                  <c:v>0.68179957490154508</c:v>
                </c:pt>
                <c:pt idx="2651">
                  <c:v>0.68187860086149299</c:v>
                </c:pt>
                <c:pt idx="2652">
                  <c:v>0.68191712601696808</c:v>
                </c:pt>
                <c:pt idx="2653">
                  <c:v>0.68200109109941298</c:v>
                </c:pt>
                <c:pt idx="2654">
                  <c:v>0.68202787388249297</c:v>
                </c:pt>
                <c:pt idx="2655">
                  <c:v>0.68220103885322092</c:v>
                </c:pt>
                <c:pt idx="2656">
                  <c:v>0.68231483297684092</c:v>
                </c:pt>
                <c:pt idx="2657">
                  <c:v>0.68243522386125199</c:v>
                </c:pt>
                <c:pt idx="2658">
                  <c:v>0.68248717335247</c:v>
                </c:pt>
                <c:pt idx="2659">
                  <c:v>0.68258365097901907</c:v>
                </c:pt>
                <c:pt idx="2660">
                  <c:v>0.68272053376540298</c:v>
                </c:pt>
                <c:pt idx="2661">
                  <c:v>0.68279692964188698</c:v>
                </c:pt>
                <c:pt idx="2662">
                  <c:v>0.68288479585225903</c:v>
                </c:pt>
                <c:pt idx="2663">
                  <c:v>0.68300661478558999</c:v>
                </c:pt>
                <c:pt idx="2664">
                  <c:v>0.68310007537484307</c:v>
                </c:pt>
                <c:pt idx="2665">
                  <c:v>0.683241859902602</c:v>
                </c:pt>
                <c:pt idx="2666">
                  <c:v>0.683361764102002</c:v>
                </c:pt>
                <c:pt idx="2667">
                  <c:v>0.683524553744984</c:v>
                </c:pt>
                <c:pt idx="2668">
                  <c:v>0.68361834669848898</c:v>
                </c:pt>
                <c:pt idx="2669">
                  <c:v>0.68368309833562402</c:v>
                </c:pt>
                <c:pt idx="2670">
                  <c:v>0.68372722537722597</c:v>
                </c:pt>
                <c:pt idx="2671">
                  <c:v>0.68378192800617699</c:v>
                </c:pt>
                <c:pt idx="2672">
                  <c:v>0.68384151806914706</c:v>
                </c:pt>
                <c:pt idx="2673">
                  <c:v>0.68389855882461004</c:v>
                </c:pt>
                <c:pt idx="2674">
                  <c:v>0.68394890764786698</c:v>
                </c:pt>
                <c:pt idx="2675">
                  <c:v>0.68402729885369906</c:v>
                </c:pt>
                <c:pt idx="2676">
                  <c:v>0.68406139584160108</c:v>
                </c:pt>
                <c:pt idx="2677">
                  <c:v>0.68416434228353995</c:v>
                </c:pt>
                <c:pt idx="2678">
                  <c:v>0.68457274973557602</c:v>
                </c:pt>
                <c:pt idx="2679">
                  <c:v>0.68484798936495395</c:v>
                </c:pt>
                <c:pt idx="2680">
                  <c:v>0.68489959287036606</c:v>
                </c:pt>
                <c:pt idx="2681">
                  <c:v>0.68496477455332094</c:v>
                </c:pt>
                <c:pt idx="2682">
                  <c:v>0.68501016284564098</c:v>
                </c:pt>
                <c:pt idx="2683">
                  <c:v>0.68506101138365394</c:v>
                </c:pt>
                <c:pt idx="2684">
                  <c:v>0.68517951011795408</c:v>
                </c:pt>
                <c:pt idx="2685">
                  <c:v>0.68532292314541399</c:v>
                </c:pt>
                <c:pt idx="2686">
                  <c:v>0.68549531417160492</c:v>
                </c:pt>
                <c:pt idx="2687">
                  <c:v>0.68561924675182095</c:v>
                </c:pt>
                <c:pt idx="2688">
                  <c:v>0.68568388137426006</c:v>
                </c:pt>
                <c:pt idx="2689">
                  <c:v>0.68570785599906392</c:v>
                </c:pt>
                <c:pt idx="2690">
                  <c:v>0.68573177478423908</c:v>
                </c:pt>
                <c:pt idx="2691">
                  <c:v>0.685773241752483</c:v>
                </c:pt>
                <c:pt idx="2692">
                  <c:v>0.68587173258436707</c:v>
                </c:pt>
                <c:pt idx="2693">
                  <c:v>0.68609480220713004</c:v>
                </c:pt>
                <c:pt idx="2694">
                  <c:v>0.68625592355676002</c:v>
                </c:pt>
                <c:pt idx="2695">
                  <c:v>0.68639132158372895</c:v>
                </c:pt>
                <c:pt idx="2696">
                  <c:v>0.68659444189063401</c:v>
                </c:pt>
                <c:pt idx="2697">
                  <c:v>0.68672592601787197</c:v>
                </c:pt>
                <c:pt idx="2698">
                  <c:v>0.68688249567081394</c:v>
                </c:pt>
                <c:pt idx="2699">
                  <c:v>0.68693727138610705</c:v>
                </c:pt>
                <c:pt idx="2700">
                  <c:v>0.68699688025274908</c:v>
                </c:pt>
                <c:pt idx="2701">
                  <c:v>0.68705528083155398</c:v>
                </c:pt>
                <c:pt idx="2702">
                  <c:v>0.68711287588513392</c:v>
                </c:pt>
                <c:pt idx="2703">
                  <c:v>0.68718133751076804</c:v>
                </c:pt>
                <c:pt idx="2704">
                  <c:v>0.68726509433148297</c:v>
                </c:pt>
                <c:pt idx="2705">
                  <c:v>0.68734735152727</c:v>
                </c:pt>
                <c:pt idx="2706">
                  <c:v>0.687459586355328</c:v>
                </c:pt>
                <c:pt idx="2707">
                  <c:v>0.68757942041653508</c:v>
                </c:pt>
                <c:pt idx="2708">
                  <c:v>0.68768230234225403</c:v>
                </c:pt>
                <c:pt idx="2709">
                  <c:v>0.68774076778661097</c:v>
                </c:pt>
                <c:pt idx="2710">
                  <c:v>0.68774779621512194</c:v>
                </c:pt>
                <c:pt idx="2711">
                  <c:v>0.68775561910845595</c:v>
                </c:pt>
                <c:pt idx="2712">
                  <c:v>0.68776975227940906</c:v>
                </c:pt>
                <c:pt idx="2713">
                  <c:v>0.68777634531854304</c:v>
                </c:pt>
                <c:pt idx="2714">
                  <c:v>0.68778524962637799</c:v>
                </c:pt>
                <c:pt idx="2715">
                  <c:v>0.68812540139708001</c:v>
                </c:pt>
                <c:pt idx="2716">
                  <c:v>0.68831353800970296</c:v>
                </c:pt>
                <c:pt idx="2717">
                  <c:v>0.68855005260842694</c:v>
                </c:pt>
                <c:pt idx="2718">
                  <c:v>0.68886898896125492</c:v>
                </c:pt>
                <c:pt idx="2719">
                  <c:v>0.68896902382078995</c:v>
                </c:pt>
                <c:pt idx="2720">
                  <c:v>0.68903686463471903</c:v>
                </c:pt>
                <c:pt idx="2721">
                  <c:v>0.68908479608403006</c:v>
                </c:pt>
                <c:pt idx="2722">
                  <c:v>0.68913120590002896</c:v>
                </c:pt>
                <c:pt idx="2723">
                  <c:v>0.68917634768826797</c:v>
                </c:pt>
                <c:pt idx="2724">
                  <c:v>0.68920424429897797</c:v>
                </c:pt>
                <c:pt idx="2725">
                  <c:v>0.68930094736435998</c:v>
                </c:pt>
                <c:pt idx="2726">
                  <c:v>0.68937971666619702</c:v>
                </c:pt>
                <c:pt idx="2727">
                  <c:v>0.68948285658075603</c:v>
                </c:pt>
                <c:pt idx="2728">
                  <c:v>0.68951027352006999</c:v>
                </c:pt>
                <c:pt idx="2729">
                  <c:v>0.68958512611628997</c:v>
                </c:pt>
                <c:pt idx="2730">
                  <c:v>0.68966650655520401</c:v>
                </c:pt>
                <c:pt idx="2731">
                  <c:v>0.68986358412656301</c:v>
                </c:pt>
                <c:pt idx="2732">
                  <c:v>0.69030759008184694</c:v>
                </c:pt>
                <c:pt idx="2733">
                  <c:v>0.69075191217232901</c:v>
                </c:pt>
                <c:pt idx="2734">
                  <c:v>0.690713981830129</c:v>
                </c:pt>
                <c:pt idx="2735">
                  <c:v>0.69072710159469097</c:v>
                </c:pt>
                <c:pt idx="2736">
                  <c:v>0.69082262651651494</c:v>
                </c:pt>
                <c:pt idx="2737">
                  <c:v>0.691010825321277</c:v>
                </c:pt>
                <c:pt idx="2738">
                  <c:v>0.69103858330129497</c:v>
                </c:pt>
                <c:pt idx="2739">
                  <c:v>0.69107658433746</c:v>
                </c:pt>
                <c:pt idx="2740">
                  <c:v>0.69109977702997094</c:v>
                </c:pt>
                <c:pt idx="2741">
                  <c:v>0.691128647922994</c:v>
                </c:pt>
                <c:pt idx="2742">
                  <c:v>0.69115687014796301</c:v>
                </c:pt>
                <c:pt idx="2743">
                  <c:v>0.69118226239104796</c:v>
                </c:pt>
                <c:pt idx="2744">
                  <c:v>0.69120858628746107</c:v>
                </c:pt>
                <c:pt idx="2745">
                  <c:v>0.69127369574179898</c:v>
                </c:pt>
                <c:pt idx="2746">
                  <c:v>0.69132834117668907</c:v>
                </c:pt>
                <c:pt idx="2747">
                  <c:v>0.69141350666830004</c:v>
                </c:pt>
                <c:pt idx="2748">
                  <c:v>0.69148559213560201</c:v>
                </c:pt>
                <c:pt idx="2749">
                  <c:v>0.69163052713671003</c:v>
                </c:pt>
                <c:pt idx="2750">
                  <c:v>0.69195823492683606</c:v>
                </c:pt>
                <c:pt idx="2751">
                  <c:v>0.69230091775384106</c:v>
                </c:pt>
                <c:pt idx="2752">
                  <c:v>0.69279265895523601</c:v>
                </c:pt>
                <c:pt idx="2753">
                  <c:v>0.69280965384721593</c:v>
                </c:pt>
                <c:pt idx="2754">
                  <c:v>0.69286981036962203</c:v>
                </c:pt>
                <c:pt idx="2755">
                  <c:v>0.69289786542939902</c:v>
                </c:pt>
                <c:pt idx="2756">
                  <c:v>0.692939138738493</c:v>
                </c:pt>
                <c:pt idx="2757">
                  <c:v>0.69296503571674894</c:v>
                </c:pt>
                <c:pt idx="2758">
                  <c:v>0.69299770197154398</c:v>
                </c:pt>
                <c:pt idx="2759">
                  <c:v>0.69303577220442902</c:v>
                </c:pt>
                <c:pt idx="2760">
                  <c:v>0.69307219820798593</c:v>
                </c:pt>
                <c:pt idx="2761">
                  <c:v>0.693101541377518</c:v>
                </c:pt>
                <c:pt idx="2762">
                  <c:v>0.69312949327608098</c:v>
                </c:pt>
                <c:pt idx="2763">
                  <c:v>0.69316121020447397</c:v>
                </c:pt>
                <c:pt idx="2764">
                  <c:v>0.69324100014317702</c:v>
                </c:pt>
                <c:pt idx="2765">
                  <c:v>0.69351951219336594</c:v>
                </c:pt>
                <c:pt idx="2766">
                  <c:v>0.69425406782945198</c:v>
                </c:pt>
                <c:pt idx="2767">
                  <c:v>0.69442647927683199</c:v>
                </c:pt>
                <c:pt idx="2768">
                  <c:v>0.69454769297476893</c:v>
                </c:pt>
                <c:pt idx="2769">
                  <c:v>0.69461475257737093</c:v>
                </c:pt>
                <c:pt idx="2770">
                  <c:v>0.69481681879370005</c:v>
                </c:pt>
                <c:pt idx="2771">
                  <c:v>0.69483790435106108</c:v>
                </c:pt>
                <c:pt idx="2772">
                  <c:v>0.69485569760011201</c:v>
                </c:pt>
                <c:pt idx="2773">
                  <c:v>0.69486100241970505</c:v>
                </c:pt>
                <c:pt idx="2774">
                  <c:v>0.694887416000596</c:v>
                </c:pt>
                <c:pt idx="2775">
                  <c:v>0.69491206130828798</c:v>
                </c:pt>
                <c:pt idx="2776">
                  <c:v>0.69496547935141906</c:v>
                </c:pt>
                <c:pt idx="2777">
                  <c:v>0.69499301291092808</c:v>
                </c:pt>
                <c:pt idx="2778">
                  <c:v>0.69508938036920997</c:v>
                </c:pt>
                <c:pt idx="2779">
                  <c:v>0.69513849747656198</c:v>
                </c:pt>
                <c:pt idx="2780">
                  <c:v>0.69526174045173605</c:v>
                </c:pt>
                <c:pt idx="2781">
                  <c:v>0.69535260119811504</c:v>
                </c:pt>
                <c:pt idx="2782">
                  <c:v>0.69555304551134101</c:v>
                </c:pt>
                <c:pt idx="2783">
                  <c:v>0.69552775454276605</c:v>
                </c:pt>
                <c:pt idx="2784">
                  <c:v>0.69535842621949406</c:v>
                </c:pt>
                <c:pt idx="2785">
                  <c:v>0.69592548011627797</c:v>
                </c:pt>
                <c:pt idx="2786">
                  <c:v>0.69623978709123602</c:v>
                </c:pt>
                <c:pt idx="2787">
                  <c:v>0.69631233602165299</c:v>
                </c:pt>
                <c:pt idx="2788">
                  <c:v>0.69640732814637207</c:v>
                </c:pt>
                <c:pt idx="2789">
                  <c:v>0.69651589057462093</c:v>
                </c:pt>
                <c:pt idx="2790">
                  <c:v>0.69674762960415504</c:v>
                </c:pt>
                <c:pt idx="2791">
                  <c:v>0.69683416386327501</c:v>
                </c:pt>
                <c:pt idx="2792">
                  <c:v>0.69685730143536007</c:v>
                </c:pt>
                <c:pt idx="2793">
                  <c:v>0.69692086327131597</c:v>
                </c:pt>
                <c:pt idx="2794">
                  <c:v>0.69694506463981798</c:v>
                </c:pt>
                <c:pt idx="2795">
                  <c:v>0.69700705514745298</c:v>
                </c:pt>
                <c:pt idx="2796">
                  <c:v>0.697063943889493</c:v>
                </c:pt>
                <c:pt idx="2797">
                  <c:v>0.69712856952186608</c:v>
                </c:pt>
                <c:pt idx="2798">
                  <c:v>0.697189737815882</c:v>
                </c:pt>
                <c:pt idx="2799">
                  <c:v>0.69721979006468193</c:v>
                </c:pt>
                <c:pt idx="2800">
                  <c:v>0.69725489534646501</c:v>
                </c:pt>
                <c:pt idx="2801">
                  <c:v>0.69729928025335197</c:v>
                </c:pt>
                <c:pt idx="2802">
                  <c:v>0.69761318577291798</c:v>
                </c:pt>
                <c:pt idx="2803">
                  <c:v>0.69768486752105696</c:v>
                </c:pt>
                <c:pt idx="2804">
                  <c:v>0.69787787527491996</c:v>
                </c:pt>
                <c:pt idx="2805">
                  <c:v>0.698004066903678</c:v>
                </c:pt>
                <c:pt idx="2806">
                  <c:v>0.69825558662638698</c:v>
                </c:pt>
                <c:pt idx="2807">
                  <c:v>0.69832815870565901</c:v>
                </c:pt>
                <c:pt idx="2808">
                  <c:v>0.69841116923468993</c:v>
                </c:pt>
                <c:pt idx="2809">
                  <c:v>0.69860403202070098</c:v>
                </c:pt>
                <c:pt idx="2810">
                  <c:v>0.69872640514748507</c:v>
                </c:pt>
                <c:pt idx="2811">
                  <c:v>0.69876275987102499</c:v>
                </c:pt>
                <c:pt idx="2812">
                  <c:v>0.69883132750590593</c:v>
                </c:pt>
                <c:pt idx="2813">
                  <c:v>0.69891367810514105</c:v>
                </c:pt>
                <c:pt idx="2814">
                  <c:v>0.69898272314904197</c:v>
                </c:pt>
                <c:pt idx="2815">
                  <c:v>0.69902084176702806</c:v>
                </c:pt>
                <c:pt idx="2816">
                  <c:v>0.699102113537453</c:v>
                </c:pt>
                <c:pt idx="2817">
                  <c:v>0.699149582005134</c:v>
                </c:pt>
                <c:pt idx="2818">
                  <c:v>0.69918748856559798</c:v>
                </c:pt>
                <c:pt idx="2819">
                  <c:v>0.69929342584659393</c:v>
                </c:pt>
                <c:pt idx="2820">
                  <c:v>0.69933355620195892</c:v>
                </c:pt>
                <c:pt idx="2821">
                  <c:v>0.69913494156938905</c:v>
                </c:pt>
                <c:pt idx="2822">
                  <c:v>0.69960142758639698</c:v>
                </c:pt>
                <c:pt idx="2823">
                  <c:v>0.69974852579339297</c:v>
                </c:pt>
                <c:pt idx="2824">
                  <c:v>0.70000938156003101</c:v>
                </c:pt>
                <c:pt idx="2825">
                  <c:v>0.70014605524536999</c:v>
                </c:pt>
                <c:pt idx="2826">
                  <c:v>0.700266246960636</c:v>
                </c:pt>
                <c:pt idx="2827">
                  <c:v>0.70034641529012998</c:v>
                </c:pt>
                <c:pt idx="2828">
                  <c:v>0.700392801996504</c:v>
                </c:pt>
                <c:pt idx="2829">
                  <c:v>0.70052893689564699</c:v>
                </c:pt>
                <c:pt idx="2830">
                  <c:v>0.70062776074835698</c:v>
                </c:pt>
                <c:pt idx="2831">
                  <c:v>0.70070187863789002</c:v>
                </c:pt>
                <c:pt idx="2832">
                  <c:v>0.70077230950060199</c:v>
                </c:pt>
                <c:pt idx="2833">
                  <c:v>0.70085924474113903</c:v>
                </c:pt>
                <c:pt idx="2834">
                  <c:v>0.70095929521193001</c:v>
                </c:pt>
                <c:pt idx="2835">
                  <c:v>0.70099976506528305</c:v>
                </c:pt>
                <c:pt idx="2836">
                  <c:v>0.70107995533026202</c:v>
                </c:pt>
                <c:pt idx="2837">
                  <c:v>0.70112642071744502</c:v>
                </c:pt>
                <c:pt idx="2838">
                  <c:v>0.70116689057079906</c:v>
                </c:pt>
                <c:pt idx="2839">
                  <c:v>0.70127293657542</c:v>
                </c:pt>
                <c:pt idx="2840">
                  <c:v>0.70119114107594704</c:v>
                </c:pt>
                <c:pt idx="2841">
                  <c:v>0.70127972957694396</c:v>
                </c:pt>
                <c:pt idx="2842">
                  <c:v>0.70159338451872699</c:v>
                </c:pt>
                <c:pt idx="2843">
                  <c:v>0.70178713757887501</c:v>
                </c:pt>
                <c:pt idx="2844">
                  <c:v>0.70207130873376</c:v>
                </c:pt>
                <c:pt idx="2845">
                  <c:v>0.70216005192552999</c:v>
                </c:pt>
                <c:pt idx="2846">
                  <c:v>0.70229554175960396</c:v>
                </c:pt>
                <c:pt idx="2847">
                  <c:v>0.70238826424552192</c:v>
                </c:pt>
                <c:pt idx="2848">
                  <c:v>0.70247631466819604</c:v>
                </c:pt>
                <c:pt idx="2849">
                  <c:v>0.70257968996592601</c:v>
                </c:pt>
                <c:pt idx="2850">
                  <c:v>0.70261982801137202</c:v>
                </c:pt>
                <c:pt idx="2851">
                  <c:v>0.70276996417175597</c:v>
                </c:pt>
                <c:pt idx="2852">
                  <c:v>0.70289521082039608</c:v>
                </c:pt>
                <c:pt idx="2853">
                  <c:v>0.70299982860925903</c:v>
                </c:pt>
                <c:pt idx="2854">
                  <c:v>0.70315110691428306</c:v>
                </c:pt>
                <c:pt idx="2855">
                  <c:v>0.70309652726620198</c:v>
                </c:pt>
                <c:pt idx="2856">
                  <c:v>0.70353217942804702</c:v>
                </c:pt>
                <c:pt idx="2857">
                  <c:v>0.70367228772895407</c:v>
                </c:pt>
                <c:pt idx="2858">
                  <c:v>0.70385287328025292</c:v>
                </c:pt>
                <c:pt idx="2859">
                  <c:v>0.70401109529578798</c:v>
                </c:pt>
                <c:pt idx="2860">
                  <c:v>0.70411240129531394</c:v>
                </c:pt>
                <c:pt idx="2861">
                  <c:v>0.704230618379178</c:v>
                </c:pt>
                <c:pt idx="2862">
                  <c:v>0.70431647055535707</c:v>
                </c:pt>
                <c:pt idx="2863">
                  <c:v>0.70447182211225101</c:v>
                </c:pt>
                <c:pt idx="2864">
                  <c:v>0.70460983059212701</c:v>
                </c:pt>
                <c:pt idx="2865">
                  <c:v>0.70487958916248705</c:v>
                </c:pt>
                <c:pt idx="2866">
                  <c:v>0.70514697349394395</c:v>
                </c:pt>
                <c:pt idx="2867">
                  <c:v>0.70517411739063007</c:v>
                </c:pt>
                <c:pt idx="2868">
                  <c:v>0.70523367869111098</c:v>
                </c:pt>
                <c:pt idx="2869">
                  <c:v>0.70546976801157901</c:v>
                </c:pt>
                <c:pt idx="2870">
                  <c:v>0.70560738676276802</c:v>
                </c:pt>
                <c:pt idx="2871">
                  <c:v>0.705754822630414</c:v>
                </c:pt>
                <c:pt idx="2872">
                  <c:v>0.70598731996858499</c:v>
                </c:pt>
                <c:pt idx="2873">
                  <c:v>0.70607842027010692</c:v>
                </c:pt>
                <c:pt idx="2874">
                  <c:v>0.70618037507564102</c:v>
                </c:pt>
                <c:pt idx="2875">
                  <c:v>0.70634689204420298</c:v>
                </c:pt>
                <c:pt idx="2876">
                  <c:v>0.70640560603387303</c:v>
                </c:pt>
                <c:pt idx="2877">
                  <c:v>0.70654307812998707</c:v>
                </c:pt>
                <c:pt idx="2878">
                  <c:v>0.706903950147731</c:v>
                </c:pt>
                <c:pt idx="2879">
                  <c:v>0.70710460891010207</c:v>
                </c:pt>
                <c:pt idx="2880">
                  <c:v>0.70721931372551006</c:v>
                </c:pt>
                <c:pt idx="2881">
                  <c:v>0.70727536857164508</c:v>
                </c:pt>
                <c:pt idx="2882">
                  <c:v>0.70744768036602301</c:v>
                </c:pt>
                <c:pt idx="2883">
                  <c:v>0.70766995431470903</c:v>
                </c:pt>
                <c:pt idx="2884">
                  <c:v>0.70784574283939894</c:v>
                </c:pt>
                <c:pt idx="2885">
                  <c:v>0.707896144184748</c:v>
                </c:pt>
                <c:pt idx="2886">
                  <c:v>0.70791839008588808</c:v>
                </c:pt>
                <c:pt idx="2887">
                  <c:v>0.708091928589345</c:v>
                </c:pt>
                <c:pt idx="2888">
                  <c:v>0.70830173290229692</c:v>
                </c:pt>
                <c:pt idx="2889">
                  <c:v>0.70848630717216299</c:v>
                </c:pt>
                <c:pt idx="2890">
                  <c:v>0.70866557016435405</c:v>
                </c:pt>
                <c:pt idx="2891">
                  <c:v>0.70885151307597205</c:v>
                </c:pt>
                <c:pt idx="2892">
                  <c:v>0.70910627922285907</c:v>
                </c:pt>
                <c:pt idx="2893">
                  <c:v>0.70926697771254199</c:v>
                </c:pt>
                <c:pt idx="2894">
                  <c:v>0.70932101877356202</c:v>
                </c:pt>
                <c:pt idx="2895">
                  <c:v>0.70969212267371695</c:v>
                </c:pt>
                <c:pt idx="2896">
                  <c:v>0.70986282239878706</c:v>
                </c:pt>
                <c:pt idx="2897">
                  <c:v>0.71007669485706693</c:v>
                </c:pt>
                <c:pt idx="2898">
                  <c:v>0.71033845692433006</c:v>
                </c:pt>
                <c:pt idx="2899">
                  <c:v>0.71067945711409797</c:v>
                </c:pt>
                <c:pt idx="2900">
                  <c:v>0.71069500738667302</c:v>
                </c:pt>
                <c:pt idx="2901">
                  <c:v>0.71073501612817402</c:v>
                </c:pt>
                <c:pt idx="2902">
                  <c:v>0.71097415483663395</c:v>
                </c:pt>
                <c:pt idx="2903">
                  <c:v>0.71105773462036304</c:v>
                </c:pt>
                <c:pt idx="2904">
                  <c:v>0.71111667668371292</c:v>
                </c:pt>
                <c:pt idx="2905">
                  <c:v>0.71123382958020498</c:v>
                </c:pt>
                <c:pt idx="2906">
                  <c:v>0.711433188695199</c:v>
                </c:pt>
                <c:pt idx="2907">
                  <c:v>0.71180917208769201</c:v>
                </c:pt>
                <c:pt idx="2908">
                  <c:v>0.71202727464263793</c:v>
                </c:pt>
                <c:pt idx="2909">
                  <c:v>0.71214204620757493</c:v>
                </c:pt>
                <c:pt idx="2910">
                  <c:v>0.71241202706056694</c:v>
                </c:pt>
                <c:pt idx="2911">
                  <c:v>0.71256264759800703</c:v>
                </c:pt>
                <c:pt idx="2912">
                  <c:v>0.712573934921097</c:v>
                </c:pt>
                <c:pt idx="2913">
                  <c:v>0.71261201445915401</c:v>
                </c:pt>
                <c:pt idx="2914">
                  <c:v>0.71268322924467098</c:v>
                </c:pt>
                <c:pt idx="2915">
                  <c:v>0.71295185694087704</c:v>
                </c:pt>
                <c:pt idx="2916">
                  <c:v>0.71316585894001494</c:v>
                </c:pt>
                <c:pt idx="2917">
                  <c:v>0.71298784241228308</c:v>
                </c:pt>
                <c:pt idx="2918">
                  <c:v>0.71363694164008695</c:v>
                </c:pt>
                <c:pt idx="2919">
                  <c:v>0.71374181030467798</c:v>
                </c:pt>
                <c:pt idx="2920">
                  <c:v>0.71396007299803799</c:v>
                </c:pt>
                <c:pt idx="2921">
                  <c:v>0.71423830054531401</c:v>
                </c:pt>
                <c:pt idx="2922">
                  <c:v>0.71446755129150308</c:v>
                </c:pt>
                <c:pt idx="2923">
                  <c:v>0.71450526479393406</c:v>
                </c:pt>
                <c:pt idx="2924">
                  <c:v>0.714516340714619</c:v>
                </c:pt>
                <c:pt idx="2925">
                  <c:v>0.71452425646956796</c:v>
                </c:pt>
                <c:pt idx="2926">
                  <c:v>0.71461287129943796</c:v>
                </c:pt>
                <c:pt idx="2927">
                  <c:v>0.71487044538762001</c:v>
                </c:pt>
                <c:pt idx="2928">
                  <c:v>0.71515057260304005</c:v>
                </c:pt>
                <c:pt idx="2929">
                  <c:v>0.71520185032907202</c:v>
                </c:pt>
                <c:pt idx="2930">
                  <c:v>0.71561175479317396</c:v>
                </c:pt>
                <c:pt idx="2931">
                  <c:v>0.71592055033777902</c:v>
                </c:pt>
                <c:pt idx="2932">
                  <c:v>0.71598247733967202</c:v>
                </c:pt>
                <c:pt idx="2933">
                  <c:v>0.71614583727484993</c:v>
                </c:pt>
                <c:pt idx="2934">
                  <c:v>0.71631426932065501</c:v>
                </c:pt>
                <c:pt idx="2935">
                  <c:v>0.71635461724967198</c:v>
                </c:pt>
                <c:pt idx="2936">
                  <c:v>0.71636873399919998</c:v>
                </c:pt>
                <c:pt idx="2937">
                  <c:v>0.71637484870685197</c:v>
                </c:pt>
                <c:pt idx="2938">
                  <c:v>0.71670299646414404</c:v>
                </c:pt>
                <c:pt idx="2939">
                  <c:v>0.71685107691115002</c:v>
                </c:pt>
                <c:pt idx="2940">
                  <c:v>0.71685369911080399</c:v>
                </c:pt>
                <c:pt idx="2941">
                  <c:v>0.71722631491253996</c:v>
                </c:pt>
                <c:pt idx="2942">
                  <c:v>0.71757748736075599</c:v>
                </c:pt>
                <c:pt idx="2943">
                  <c:v>0.71787460291725702</c:v>
                </c:pt>
                <c:pt idx="2944">
                  <c:v>0.71800753662275807</c:v>
                </c:pt>
                <c:pt idx="2945">
                  <c:v>0.718090123063583</c:v>
                </c:pt>
                <c:pt idx="2946">
                  <c:v>0.71814688099483703</c:v>
                </c:pt>
                <c:pt idx="2947">
                  <c:v>0.71831732314108798</c:v>
                </c:pt>
                <c:pt idx="2948">
                  <c:v>0.71851118641096401</c:v>
                </c:pt>
                <c:pt idx="2949">
                  <c:v>0.718681269074675</c:v>
                </c:pt>
                <c:pt idx="2950">
                  <c:v>0.71896726794868493</c:v>
                </c:pt>
                <c:pt idx="2951">
                  <c:v>0.71863988129012002</c:v>
                </c:pt>
                <c:pt idx="2952">
                  <c:v>0.71908393435229301</c:v>
                </c:pt>
                <c:pt idx="2953">
                  <c:v>0.71949922037636194</c:v>
                </c:pt>
                <c:pt idx="2954">
                  <c:v>0.71958382630085005</c:v>
                </c:pt>
                <c:pt idx="2955">
                  <c:v>0.71965291831976308</c:v>
                </c:pt>
                <c:pt idx="2956">
                  <c:v>0.71982079776191699</c:v>
                </c:pt>
                <c:pt idx="2957">
                  <c:v>0.71992561926128307</c:v>
                </c:pt>
                <c:pt idx="2958">
                  <c:v>0.72007231329103094</c:v>
                </c:pt>
                <c:pt idx="2959">
                  <c:v>0.72033136717643798</c:v>
                </c:pt>
                <c:pt idx="2960">
                  <c:v>0.72044917814226905</c:v>
                </c:pt>
                <c:pt idx="2961">
                  <c:v>0.72074118822851596</c:v>
                </c:pt>
                <c:pt idx="2962">
                  <c:v>0.72066566246127106</c:v>
                </c:pt>
                <c:pt idx="2963">
                  <c:v>0.72084243952896798</c:v>
                </c:pt>
                <c:pt idx="2964">
                  <c:v>0.72095196103124803</c:v>
                </c:pt>
                <c:pt idx="2965">
                  <c:v>0.72117100403580703</c:v>
                </c:pt>
                <c:pt idx="2966">
                  <c:v>0.72133176932877907</c:v>
                </c:pt>
                <c:pt idx="2967">
                  <c:v>0.72146222386855197</c:v>
                </c:pt>
                <c:pt idx="2968">
                  <c:v>0.72149962050366701</c:v>
                </c:pt>
                <c:pt idx="2969">
                  <c:v>0.72162635850824297</c:v>
                </c:pt>
                <c:pt idx="2970">
                  <c:v>0.72177905333802994</c:v>
                </c:pt>
                <c:pt idx="2971">
                  <c:v>0.721940670940871</c:v>
                </c:pt>
                <c:pt idx="2972">
                  <c:v>0.72210415156497798</c:v>
                </c:pt>
                <c:pt idx="2973">
                  <c:v>0.72220831698874199</c:v>
                </c:pt>
                <c:pt idx="2974">
                  <c:v>0.72233716417958105</c:v>
                </c:pt>
                <c:pt idx="2975">
                  <c:v>0.72269917827371</c:v>
                </c:pt>
                <c:pt idx="2976">
                  <c:v>0.72282422982609495</c:v>
                </c:pt>
                <c:pt idx="2977">
                  <c:v>0.72283484265977593</c:v>
                </c:pt>
                <c:pt idx="2978">
                  <c:v>0.72280919759641993</c:v>
                </c:pt>
                <c:pt idx="2979">
                  <c:v>0.72278353327369294</c:v>
                </c:pt>
                <c:pt idx="2980">
                  <c:v>0.72320833343689395</c:v>
                </c:pt>
                <c:pt idx="2981">
                  <c:v>0.72334846593678104</c:v>
                </c:pt>
                <c:pt idx="2982">
                  <c:v>0.72339971323792196</c:v>
                </c:pt>
                <c:pt idx="2983">
                  <c:v>0.72370150717779502</c:v>
                </c:pt>
                <c:pt idx="2984">
                  <c:v>0.72397002059441995</c:v>
                </c:pt>
                <c:pt idx="2985">
                  <c:v>0.72408976928794</c:v>
                </c:pt>
                <c:pt idx="2986">
                  <c:v>0.72423392829206301</c:v>
                </c:pt>
                <c:pt idx="2987">
                  <c:v>0.72418295814900802</c:v>
                </c:pt>
                <c:pt idx="2988">
                  <c:v>0.72460029738839604</c:v>
                </c:pt>
                <c:pt idx="2989">
                  <c:v>0.72465447433755603</c:v>
                </c:pt>
                <c:pt idx="2990">
                  <c:v>0.72466833765416494</c:v>
                </c:pt>
                <c:pt idx="2991">
                  <c:v>0.72470654038975402</c:v>
                </c:pt>
                <c:pt idx="2992">
                  <c:v>0.72485826553260702</c:v>
                </c:pt>
                <c:pt idx="2993">
                  <c:v>0.72505535379085706</c:v>
                </c:pt>
                <c:pt idx="2994">
                  <c:v>0.72522262813531702</c:v>
                </c:pt>
                <c:pt idx="2995">
                  <c:v>0.725505375955666</c:v>
                </c:pt>
                <c:pt idx="2996">
                  <c:v>0.72564826712571406</c:v>
                </c:pt>
                <c:pt idx="2997">
                  <c:v>0.72579115488956403</c:v>
                </c:pt>
                <c:pt idx="2998">
                  <c:v>0.72605822157689492</c:v>
                </c:pt>
                <c:pt idx="2999">
                  <c:v>0.72593535102083595</c:v>
                </c:pt>
                <c:pt idx="3000">
                  <c:v>0.72615741495224495</c:v>
                </c:pt>
                <c:pt idx="3001">
                  <c:v>0.72627284816021798</c:v>
                </c:pt>
                <c:pt idx="3002">
                  <c:v>0.72647277318468095</c:v>
                </c:pt>
                <c:pt idx="3003">
                  <c:v>0.72655696997541708</c:v>
                </c:pt>
                <c:pt idx="3004">
                  <c:v>0.726725468439959</c:v>
                </c:pt>
                <c:pt idx="3005">
                  <c:v>0.72697875866946893</c:v>
                </c:pt>
                <c:pt idx="3006">
                  <c:v>0.72705528100176497</c:v>
                </c:pt>
                <c:pt idx="3007">
                  <c:v>0.72723920253531404</c:v>
                </c:pt>
                <c:pt idx="3008">
                  <c:v>0.72729069327478701</c:v>
                </c:pt>
                <c:pt idx="3009">
                  <c:v>0.72738578201264503</c:v>
                </c:pt>
                <c:pt idx="3010">
                  <c:v>0.727577193025438</c:v>
                </c:pt>
                <c:pt idx="3011">
                  <c:v>0.72788280145677997</c:v>
                </c:pt>
                <c:pt idx="3012">
                  <c:v>0.72790108496336003</c:v>
                </c:pt>
                <c:pt idx="3013">
                  <c:v>0.72790515633159103</c:v>
                </c:pt>
                <c:pt idx="3014">
                  <c:v>0.72819105153582497</c:v>
                </c:pt>
                <c:pt idx="3015">
                  <c:v>0.72834847897621602</c:v>
                </c:pt>
                <c:pt idx="3016">
                  <c:v>0.72840762298697093</c:v>
                </c:pt>
                <c:pt idx="3017">
                  <c:v>0.72852158864577798</c:v>
                </c:pt>
                <c:pt idx="3018">
                  <c:v>0.72875250792878399</c:v>
                </c:pt>
                <c:pt idx="3019">
                  <c:v>0.72896082156242992</c:v>
                </c:pt>
                <c:pt idx="3020">
                  <c:v>0.72903849123379305</c:v>
                </c:pt>
                <c:pt idx="3021">
                  <c:v>0.72913119523249192</c:v>
                </c:pt>
                <c:pt idx="3022">
                  <c:v>0.72930890843157892</c:v>
                </c:pt>
                <c:pt idx="3023">
                  <c:v>0.72947416338578197</c:v>
                </c:pt>
                <c:pt idx="3024">
                  <c:v>0.72941925362751303</c:v>
                </c:pt>
                <c:pt idx="3025">
                  <c:v>0.72948046523725107</c:v>
                </c:pt>
                <c:pt idx="3026">
                  <c:v>0.72956723452461403</c:v>
                </c:pt>
                <c:pt idx="3027">
                  <c:v>0.72981147409399605</c:v>
                </c:pt>
                <c:pt idx="3028">
                  <c:v>0.72992317123378703</c:v>
                </c:pt>
                <c:pt idx="3029">
                  <c:v>0.73000160744750697</c:v>
                </c:pt>
                <c:pt idx="3030">
                  <c:v>0.73019843109457705</c:v>
                </c:pt>
                <c:pt idx="3031">
                  <c:v>0.730392818203492</c:v>
                </c:pt>
                <c:pt idx="3032">
                  <c:v>0.730556622735823</c:v>
                </c:pt>
                <c:pt idx="3033">
                  <c:v>0.73066814922592105</c:v>
                </c:pt>
                <c:pt idx="3034">
                  <c:v>0.73076334423793099</c:v>
                </c:pt>
                <c:pt idx="3035">
                  <c:v>0.73084457109739398</c:v>
                </c:pt>
                <c:pt idx="3036">
                  <c:v>0.73088573187793004</c:v>
                </c:pt>
                <c:pt idx="3037">
                  <c:v>0.73096389357288505</c:v>
                </c:pt>
                <c:pt idx="3038">
                  <c:v>0.73107676344362105</c:v>
                </c:pt>
                <c:pt idx="3039">
                  <c:v>0.73125076413984103</c:v>
                </c:pt>
                <c:pt idx="3040">
                  <c:v>0.73136466724776605</c:v>
                </c:pt>
                <c:pt idx="3041">
                  <c:v>0.73121745924176396</c:v>
                </c:pt>
                <c:pt idx="3042">
                  <c:v>0.73129155313785199</c:v>
                </c:pt>
                <c:pt idx="3043">
                  <c:v>0.73185254967883706</c:v>
                </c:pt>
                <c:pt idx="3044">
                  <c:v>0.73195577008844204</c:v>
                </c:pt>
                <c:pt idx="3045">
                  <c:v>0.73213973179622593</c:v>
                </c:pt>
                <c:pt idx="3046">
                  <c:v>0.73221937400275094</c:v>
                </c:pt>
                <c:pt idx="3047">
                  <c:v>0.73225031241295002</c:v>
                </c:pt>
                <c:pt idx="3048">
                  <c:v>0.73236383079022005</c:v>
                </c:pt>
                <c:pt idx="3049">
                  <c:v>0.732443447736152</c:v>
                </c:pt>
                <c:pt idx="3050">
                  <c:v>0.73249563741515</c:v>
                </c:pt>
                <c:pt idx="3051">
                  <c:v>0.73259133278401201</c:v>
                </c:pt>
                <c:pt idx="3052">
                  <c:v>0.73265227912590702</c:v>
                </c:pt>
                <c:pt idx="3053">
                  <c:v>0.73257785383393692</c:v>
                </c:pt>
                <c:pt idx="3054">
                  <c:v>0.73238698399949698</c:v>
                </c:pt>
                <c:pt idx="3055">
                  <c:v>0.73322071583619808</c:v>
                </c:pt>
                <c:pt idx="3056">
                  <c:v>0.73331016512336</c:v>
                </c:pt>
                <c:pt idx="3057">
                  <c:v>0.73345666495435102</c:v>
                </c:pt>
                <c:pt idx="3058">
                  <c:v>0.73366378593833304</c:v>
                </c:pt>
                <c:pt idx="3059">
                  <c:v>0.73372042174710406</c:v>
                </c:pt>
                <c:pt idx="3060">
                  <c:v>0.73381093086801696</c:v>
                </c:pt>
                <c:pt idx="3061">
                  <c:v>0.73387344364993801</c:v>
                </c:pt>
                <c:pt idx="3062">
                  <c:v>0.73393314973552792</c:v>
                </c:pt>
                <c:pt idx="3063">
                  <c:v>0.733996683134297</c:v>
                </c:pt>
                <c:pt idx="3064">
                  <c:v>0.73400395040364708</c:v>
                </c:pt>
                <c:pt idx="3065">
                  <c:v>0.73400412535918103</c:v>
                </c:pt>
                <c:pt idx="3066">
                  <c:v>0.73400422901780593</c:v>
                </c:pt>
                <c:pt idx="3067">
                  <c:v>0.73400449043980298</c:v>
                </c:pt>
                <c:pt idx="3068">
                  <c:v>0.73414822168448501</c:v>
                </c:pt>
                <c:pt idx="3069">
                  <c:v>0.73432640983059994</c:v>
                </c:pt>
                <c:pt idx="3070">
                  <c:v>0.73486773243497505</c:v>
                </c:pt>
                <c:pt idx="3071">
                  <c:v>0.73503516929934098</c:v>
                </c:pt>
                <c:pt idx="3072">
                  <c:v>0.73513562495099993</c:v>
                </c:pt>
                <c:pt idx="3073">
                  <c:v>0.73524846113477493</c:v>
                </c:pt>
                <c:pt idx="3074">
                  <c:v>0.73541582172893305</c:v>
                </c:pt>
                <c:pt idx="3075">
                  <c:v>0.73548341464426503</c:v>
                </c:pt>
                <c:pt idx="3076">
                  <c:v>0.73550055659581304</c:v>
                </c:pt>
                <c:pt idx="3077">
                  <c:v>0.73555414774959904</c:v>
                </c:pt>
                <c:pt idx="3078">
                  <c:v>0.73561405435921801</c:v>
                </c:pt>
                <c:pt idx="3079">
                  <c:v>0.73566937163513002</c:v>
                </c:pt>
                <c:pt idx="3080">
                  <c:v>0.73569101297906903</c:v>
                </c:pt>
                <c:pt idx="3081">
                  <c:v>0.73572034269519704</c:v>
                </c:pt>
                <c:pt idx="3082">
                  <c:v>0.73576277111949895</c:v>
                </c:pt>
                <c:pt idx="3083">
                  <c:v>0.73585157128061396</c:v>
                </c:pt>
                <c:pt idx="3084">
                  <c:v>0.736182022246475</c:v>
                </c:pt>
                <c:pt idx="3085">
                  <c:v>0.73641612317246596</c:v>
                </c:pt>
                <c:pt idx="3086">
                  <c:v>0.73634125619114899</c:v>
                </c:pt>
                <c:pt idx="3087">
                  <c:v>0.73653076777881898</c:v>
                </c:pt>
                <c:pt idx="3088">
                  <c:v>0.73678001399313098</c:v>
                </c:pt>
                <c:pt idx="3089">
                  <c:v>0.73693466286655607</c:v>
                </c:pt>
                <c:pt idx="3090">
                  <c:v>0.73696520954261902</c:v>
                </c:pt>
                <c:pt idx="3091">
                  <c:v>0.73701301159294608</c:v>
                </c:pt>
                <c:pt idx="3092">
                  <c:v>0.73708623034320297</c:v>
                </c:pt>
                <c:pt idx="3093">
                  <c:v>0.73712660786862205</c:v>
                </c:pt>
                <c:pt idx="3094">
                  <c:v>0.73714547398019903</c:v>
                </c:pt>
                <c:pt idx="3095">
                  <c:v>0.73716297362979599</c:v>
                </c:pt>
                <c:pt idx="3096">
                  <c:v>0.73718031749616297</c:v>
                </c:pt>
                <c:pt idx="3097">
                  <c:v>0.73728099581232098</c:v>
                </c:pt>
                <c:pt idx="3098">
                  <c:v>0.73738329538231895</c:v>
                </c:pt>
                <c:pt idx="3099">
                  <c:v>0.73759532288079399</c:v>
                </c:pt>
                <c:pt idx="3100">
                  <c:v>0.73770444263841894</c:v>
                </c:pt>
                <c:pt idx="3101">
                  <c:v>0.73784099036157802</c:v>
                </c:pt>
                <c:pt idx="3102">
                  <c:v>0.73824946766185606</c:v>
                </c:pt>
                <c:pt idx="3103">
                  <c:v>0.73833097160083105</c:v>
                </c:pt>
                <c:pt idx="3104">
                  <c:v>0.73839365066853602</c:v>
                </c:pt>
                <c:pt idx="3105">
                  <c:v>0.73846621157123993</c:v>
                </c:pt>
                <c:pt idx="3106">
                  <c:v>0.73854950132337094</c:v>
                </c:pt>
                <c:pt idx="3107">
                  <c:v>0.73858660249320196</c:v>
                </c:pt>
                <c:pt idx="3108">
                  <c:v>0.73863170429789693</c:v>
                </c:pt>
                <c:pt idx="3109">
                  <c:v>0.73864574928507198</c:v>
                </c:pt>
                <c:pt idx="3110">
                  <c:v>0.73865674101416501</c:v>
                </c:pt>
                <c:pt idx="3111">
                  <c:v>0.73866360697509692</c:v>
                </c:pt>
                <c:pt idx="3112">
                  <c:v>0.73867975788277995</c:v>
                </c:pt>
                <c:pt idx="3113">
                  <c:v>0.738697100977038</c:v>
                </c:pt>
                <c:pt idx="3114">
                  <c:v>0.73905398219319496</c:v>
                </c:pt>
                <c:pt idx="3115">
                  <c:v>0.73914913485880107</c:v>
                </c:pt>
                <c:pt idx="3116">
                  <c:v>0.739375437035245</c:v>
                </c:pt>
                <c:pt idx="3117">
                  <c:v>0.73946844820386604</c:v>
                </c:pt>
                <c:pt idx="3118">
                  <c:v>0.739644876344972</c:v>
                </c:pt>
                <c:pt idx="3119">
                  <c:v>0.73993989457167098</c:v>
                </c:pt>
                <c:pt idx="3120">
                  <c:v>0.73999539664677005</c:v>
                </c:pt>
                <c:pt idx="3121">
                  <c:v>0.74005080741092</c:v>
                </c:pt>
                <c:pt idx="3122">
                  <c:v>0.74007143894569105</c:v>
                </c:pt>
                <c:pt idx="3123">
                  <c:v>0.74013399047538808</c:v>
                </c:pt>
                <c:pt idx="3124">
                  <c:v>0.74019110591360793</c:v>
                </c:pt>
                <c:pt idx="3125">
                  <c:v>0.74028314192177502</c:v>
                </c:pt>
                <c:pt idx="3126">
                  <c:v>0.74034927499450898</c:v>
                </c:pt>
                <c:pt idx="3127">
                  <c:v>0.74044094207216093</c:v>
                </c:pt>
                <c:pt idx="3128">
                  <c:v>0.740532864489861</c:v>
                </c:pt>
                <c:pt idx="3129">
                  <c:v>0.74060661516026594</c:v>
                </c:pt>
                <c:pt idx="3130">
                  <c:v>0.74072248280422603</c:v>
                </c:pt>
                <c:pt idx="3131">
                  <c:v>0.74077589109256703</c:v>
                </c:pt>
                <c:pt idx="3132">
                  <c:v>0.74088474120217307</c:v>
                </c:pt>
                <c:pt idx="3133">
                  <c:v>0.74101931529837306</c:v>
                </c:pt>
                <c:pt idx="3134">
                  <c:v>0.74118837727846199</c:v>
                </c:pt>
                <c:pt idx="3135">
                  <c:v>0.74138065807126696</c:v>
                </c:pt>
                <c:pt idx="3136">
                  <c:v>0.74122518777256108</c:v>
                </c:pt>
                <c:pt idx="3137">
                  <c:v>0.74148048613175199</c:v>
                </c:pt>
                <c:pt idx="3138">
                  <c:v>0.74162547753722596</c:v>
                </c:pt>
                <c:pt idx="3139">
                  <c:v>0.74170462806080706</c:v>
                </c:pt>
                <c:pt idx="3140">
                  <c:v>0.74178192695810297</c:v>
                </c:pt>
                <c:pt idx="3141">
                  <c:v>0.74180534509693996</c:v>
                </c:pt>
                <c:pt idx="3142">
                  <c:v>0.74184304258872502</c:v>
                </c:pt>
                <c:pt idx="3143">
                  <c:v>0.74188662342628697</c:v>
                </c:pt>
                <c:pt idx="3144">
                  <c:v>0.74194116155812306</c:v>
                </c:pt>
                <c:pt idx="3145">
                  <c:v>0.741999468632078</c:v>
                </c:pt>
                <c:pt idx="3146">
                  <c:v>0.74204616169536797</c:v>
                </c:pt>
                <c:pt idx="3147">
                  <c:v>0.74210731301683297</c:v>
                </c:pt>
                <c:pt idx="3148">
                  <c:v>0.74231198239685492</c:v>
                </c:pt>
                <c:pt idx="3149">
                  <c:v>0.74242891464142902</c:v>
                </c:pt>
                <c:pt idx="3150">
                  <c:v>0.74248349494347698</c:v>
                </c:pt>
                <c:pt idx="3151">
                  <c:v>0.74262927943247403</c:v>
                </c:pt>
                <c:pt idx="3152">
                  <c:v>0.74283293800862693</c:v>
                </c:pt>
                <c:pt idx="3153">
                  <c:v>0.74301696984287102</c:v>
                </c:pt>
                <c:pt idx="3154">
                  <c:v>0.742785494087849</c:v>
                </c:pt>
                <c:pt idx="3155">
                  <c:v>0.74299947601286198</c:v>
                </c:pt>
                <c:pt idx="3156">
                  <c:v>0.74308820022567301</c:v>
                </c:pt>
                <c:pt idx="3157">
                  <c:v>0.74322864069087002</c:v>
                </c:pt>
                <c:pt idx="3158">
                  <c:v>0.74333239587396105</c:v>
                </c:pt>
                <c:pt idx="3159">
                  <c:v>0.74335510110136105</c:v>
                </c:pt>
                <c:pt idx="3160">
                  <c:v>0.74343888243919598</c:v>
                </c:pt>
                <c:pt idx="3161">
                  <c:v>0.74346992372623499</c:v>
                </c:pt>
                <c:pt idx="3162">
                  <c:v>0.74353562276093899</c:v>
                </c:pt>
                <c:pt idx="3163">
                  <c:v>0.743601663004123</c:v>
                </c:pt>
                <c:pt idx="3164">
                  <c:v>0.74363430823575105</c:v>
                </c:pt>
                <c:pt idx="3165">
                  <c:v>0.74367161907429502</c:v>
                </c:pt>
                <c:pt idx="3166">
                  <c:v>0.74376038472939199</c:v>
                </c:pt>
                <c:pt idx="3167">
                  <c:v>0.743795744674417</c:v>
                </c:pt>
                <c:pt idx="3168">
                  <c:v>0.74383756146487101</c:v>
                </c:pt>
                <c:pt idx="3169">
                  <c:v>0.74398621627010197</c:v>
                </c:pt>
                <c:pt idx="3170">
                  <c:v>0.74389382097573098</c:v>
                </c:pt>
                <c:pt idx="3171">
                  <c:v>0.74363711239229802</c:v>
                </c:pt>
                <c:pt idx="3172">
                  <c:v>0.74415505259026804</c:v>
                </c:pt>
                <c:pt idx="3173">
                  <c:v>0.74435430612098896</c:v>
                </c:pt>
                <c:pt idx="3174">
                  <c:v>0.74454466764322302</c:v>
                </c:pt>
                <c:pt idx="3175">
                  <c:v>0.74473875486285201</c:v>
                </c:pt>
                <c:pt idx="3176">
                  <c:v>0.74482141391967005</c:v>
                </c:pt>
                <c:pt idx="3177">
                  <c:v>0.74494118520608099</c:v>
                </c:pt>
                <c:pt idx="3178">
                  <c:v>0.74501001152277901</c:v>
                </c:pt>
                <c:pt idx="3179">
                  <c:v>0.745041256642893</c:v>
                </c:pt>
                <c:pt idx="3180">
                  <c:v>0.74507808968438405</c:v>
                </c:pt>
                <c:pt idx="3181">
                  <c:v>0.74514934745311501</c:v>
                </c:pt>
                <c:pt idx="3182">
                  <c:v>0.74516408066971107</c:v>
                </c:pt>
                <c:pt idx="3183">
                  <c:v>0.74519923203671701</c:v>
                </c:pt>
                <c:pt idx="3184">
                  <c:v>0.74531972790044698</c:v>
                </c:pt>
                <c:pt idx="3185">
                  <c:v>0.74540185620024102</c:v>
                </c:pt>
                <c:pt idx="3186">
                  <c:v>0.74555331209530196</c:v>
                </c:pt>
                <c:pt idx="3187">
                  <c:v>0.74565224338318892</c:v>
                </c:pt>
                <c:pt idx="3188">
                  <c:v>0.74570831495629197</c:v>
                </c:pt>
                <c:pt idx="3189">
                  <c:v>0.74585903391808506</c:v>
                </c:pt>
                <c:pt idx="3190">
                  <c:v>0.74588930841276002</c:v>
                </c:pt>
                <c:pt idx="3191">
                  <c:v>0.74592289176346704</c:v>
                </c:pt>
                <c:pt idx="3192">
                  <c:v>0.74595944709211293</c:v>
                </c:pt>
                <c:pt idx="3193">
                  <c:v>0.74630486417727004</c:v>
                </c:pt>
                <c:pt idx="3194">
                  <c:v>0.746383805810793</c:v>
                </c:pt>
                <c:pt idx="3195">
                  <c:v>0.74644813914681007</c:v>
                </c:pt>
                <c:pt idx="3196">
                  <c:v>0.74649291030855303</c:v>
                </c:pt>
                <c:pt idx="3197">
                  <c:v>0.74657015064615306</c:v>
                </c:pt>
                <c:pt idx="3198">
                  <c:v>0.74664385768320307</c:v>
                </c:pt>
                <c:pt idx="3199">
                  <c:v>0.74667780920281002</c:v>
                </c:pt>
                <c:pt idx="3200">
                  <c:v>0.74684109984472602</c:v>
                </c:pt>
                <c:pt idx="3201">
                  <c:v>0.74691385310102498</c:v>
                </c:pt>
                <c:pt idx="3202">
                  <c:v>0.74702823738731805</c:v>
                </c:pt>
                <c:pt idx="3203">
                  <c:v>0.74707021746303792</c:v>
                </c:pt>
                <c:pt idx="3204">
                  <c:v>0.74717045589448494</c:v>
                </c:pt>
                <c:pt idx="3205">
                  <c:v>0.74723534576068706</c:v>
                </c:pt>
                <c:pt idx="3206">
                  <c:v>0.74728205636476197</c:v>
                </c:pt>
                <c:pt idx="3207">
                  <c:v>0.74731530250904399</c:v>
                </c:pt>
                <c:pt idx="3208">
                  <c:v>0.74746975825941808</c:v>
                </c:pt>
                <c:pt idx="3209">
                  <c:v>0.74752138456502193</c:v>
                </c:pt>
                <c:pt idx="3210">
                  <c:v>0.74768134147910792</c:v>
                </c:pt>
                <c:pt idx="3211">
                  <c:v>0.74772032515392794</c:v>
                </c:pt>
                <c:pt idx="3212">
                  <c:v>0.74794936636048992</c:v>
                </c:pt>
                <c:pt idx="3213">
                  <c:v>0.74796733329158505</c:v>
                </c:pt>
                <c:pt idx="3214">
                  <c:v>0.74798222473642495</c:v>
                </c:pt>
                <c:pt idx="3215">
                  <c:v>0.748031199765815</c:v>
                </c:pt>
                <c:pt idx="3216">
                  <c:v>0.748064570311058</c:v>
                </c:pt>
                <c:pt idx="3217">
                  <c:v>0.74809438791442795</c:v>
                </c:pt>
                <c:pt idx="3218">
                  <c:v>0.74814992212189901</c:v>
                </c:pt>
                <c:pt idx="3219">
                  <c:v>0.74828396538956299</c:v>
                </c:pt>
                <c:pt idx="3220">
                  <c:v>0.74838138858925807</c:v>
                </c:pt>
                <c:pt idx="3221">
                  <c:v>0.74856415167296397</c:v>
                </c:pt>
                <c:pt idx="3222">
                  <c:v>0.74861658906460105</c:v>
                </c:pt>
                <c:pt idx="3223">
                  <c:v>0.74868308212534496</c:v>
                </c:pt>
                <c:pt idx="3224">
                  <c:v>0.74877009594008404</c:v>
                </c:pt>
                <c:pt idx="3225">
                  <c:v>0.74888925273221396</c:v>
                </c:pt>
                <c:pt idx="3226">
                  <c:v>0.74900683649738498</c:v>
                </c:pt>
                <c:pt idx="3227">
                  <c:v>0.74907163912542996</c:v>
                </c:pt>
                <c:pt idx="3228">
                  <c:v>0.74913981864804002</c:v>
                </c:pt>
                <c:pt idx="3229">
                  <c:v>0.74917839599064706</c:v>
                </c:pt>
                <c:pt idx="3230">
                  <c:v>0.74927278188889201</c:v>
                </c:pt>
                <c:pt idx="3231">
                  <c:v>0.74932655429041795</c:v>
                </c:pt>
                <c:pt idx="3232">
                  <c:v>0.74939069405492997</c:v>
                </c:pt>
                <c:pt idx="3233">
                  <c:v>0.74945046842813001</c:v>
                </c:pt>
                <c:pt idx="3234">
                  <c:v>0.74951529640389403</c:v>
                </c:pt>
                <c:pt idx="3235">
                  <c:v>0.74958304318514402</c:v>
                </c:pt>
                <c:pt idx="3236">
                  <c:v>0.74964947360495104</c:v>
                </c:pt>
                <c:pt idx="3237">
                  <c:v>0.74976350587100704</c:v>
                </c:pt>
                <c:pt idx="3238">
                  <c:v>0.74987406507312193</c:v>
                </c:pt>
                <c:pt idx="3239">
                  <c:v>0.75000430497090198</c:v>
                </c:pt>
                <c:pt idx="3240">
                  <c:v>0.750158856316267</c:v>
                </c:pt>
                <c:pt idx="3241">
                  <c:v>0.75021349908425106</c:v>
                </c:pt>
                <c:pt idx="3242">
                  <c:v>0.75026857466883501</c:v>
                </c:pt>
                <c:pt idx="3243">
                  <c:v>0.75019755016876299</c:v>
                </c:pt>
                <c:pt idx="3244">
                  <c:v>0.75036590099378997</c:v>
                </c:pt>
                <c:pt idx="3245">
                  <c:v>0.75059576091629798</c:v>
                </c:pt>
                <c:pt idx="3246">
                  <c:v>0.75064806308617493</c:v>
                </c:pt>
                <c:pt idx="3247">
                  <c:v>0.75068704191884894</c:v>
                </c:pt>
                <c:pt idx="3248">
                  <c:v>0.750721230979711</c:v>
                </c:pt>
                <c:pt idx="3249">
                  <c:v>0.75074432238036504</c:v>
                </c:pt>
                <c:pt idx="3250">
                  <c:v>0.750833080666366</c:v>
                </c:pt>
                <c:pt idx="3251">
                  <c:v>0.75099070727369599</c:v>
                </c:pt>
                <c:pt idx="3252">
                  <c:v>0.751135172219215</c:v>
                </c:pt>
                <c:pt idx="3253">
                  <c:v>0.75119499390558797</c:v>
                </c:pt>
                <c:pt idx="3254">
                  <c:v>0.75126603501321298</c:v>
                </c:pt>
                <c:pt idx="3255">
                  <c:v>0.75146263267184399</c:v>
                </c:pt>
                <c:pt idx="3256">
                  <c:v>0.75160519975500106</c:v>
                </c:pt>
                <c:pt idx="3257">
                  <c:v>0.75164739806398306</c:v>
                </c:pt>
                <c:pt idx="3258">
                  <c:v>0.75175857716141503</c:v>
                </c:pt>
                <c:pt idx="3259">
                  <c:v>0.75190861810114495</c:v>
                </c:pt>
                <c:pt idx="3260">
                  <c:v>0.75164556866773002</c:v>
                </c:pt>
                <c:pt idx="3261">
                  <c:v>0.75193400564426693</c:v>
                </c:pt>
                <c:pt idx="3262">
                  <c:v>0.75170694399025106</c:v>
                </c:pt>
                <c:pt idx="3263">
                  <c:v>0.75186008910845303</c:v>
                </c:pt>
                <c:pt idx="3264">
                  <c:v>0.75199776814659702</c:v>
                </c:pt>
                <c:pt idx="3265">
                  <c:v>0.75208676922770001</c:v>
                </c:pt>
                <c:pt idx="3266">
                  <c:v>0.752188609346228</c:v>
                </c:pt>
                <c:pt idx="3267">
                  <c:v>0.75223576205027198</c:v>
                </c:pt>
                <c:pt idx="3268">
                  <c:v>0.75227415156733601</c:v>
                </c:pt>
                <c:pt idx="3269">
                  <c:v>0.752347737577713</c:v>
                </c:pt>
                <c:pt idx="3270">
                  <c:v>0.75242141646744398</c:v>
                </c:pt>
                <c:pt idx="3271">
                  <c:v>0.75250023951535194</c:v>
                </c:pt>
                <c:pt idx="3272">
                  <c:v>0.75257434647436194</c:v>
                </c:pt>
                <c:pt idx="3273">
                  <c:v>0.75259431867675897</c:v>
                </c:pt>
                <c:pt idx="3274">
                  <c:v>0.75265737377289499</c:v>
                </c:pt>
                <c:pt idx="3275">
                  <c:v>0.75268932929672805</c:v>
                </c:pt>
                <c:pt idx="3276">
                  <c:v>0.75273868916836495</c:v>
                </c:pt>
                <c:pt idx="3277">
                  <c:v>0.75281629544053197</c:v>
                </c:pt>
                <c:pt idx="3278">
                  <c:v>0.752878779902314</c:v>
                </c:pt>
                <c:pt idx="3279">
                  <c:v>0.75297790144058496</c:v>
                </c:pt>
                <c:pt idx="3280">
                  <c:v>0.75318460176632906</c:v>
                </c:pt>
                <c:pt idx="3281">
                  <c:v>0.75342051766831097</c:v>
                </c:pt>
                <c:pt idx="3282">
                  <c:v>0.75350696341908097</c:v>
                </c:pt>
                <c:pt idx="3283">
                  <c:v>0.75355826483124499</c:v>
                </c:pt>
                <c:pt idx="3284">
                  <c:v>0.75358451187646502</c:v>
                </c:pt>
                <c:pt idx="3285">
                  <c:v>0.75362139573155607</c:v>
                </c:pt>
                <c:pt idx="3286">
                  <c:v>0.75364021660281899</c:v>
                </c:pt>
                <c:pt idx="3287">
                  <c:v>0.75368695299454502</c:v>
                </c:pt>
                <c:pt idx="3288">
                  <c:v>0.75370754226981895</c:v>
                </c:pt>
                <c:pt idx="3289">
                  <c:v>0.753809937922166</c:v>
                </c:pt>
                <c:pt idx="3290">
                  <c:v>0.75387774949884301</c:v>
                </c:pt>
                <c:pt idx="3291">
                  <c:v>0.75394181210287103</c:v>
                </c:pt>
                <c:pt idx="3292">
                  <c:v>0.75404151433635602</c:v>
                </c:pt>
                <c:pt idx="3293">
                  <c:v>0.75412048184700198</c:v>
                </c:pt>
                <c:pt idx="3294">
                  <c:v>0.75416288051043601</c:v>
                </c:pt>
                <c:pt idx="3295">
                  <c:v>0.75426028917695498</c:v>
                </c:pt>
                <c:pt idx="3296">
                  <c:v>0.75436175614937895</c:v>
                </c:pt>
                <c:pt idx="3297">
                  <c:v>0.75444601260891897</c:v>
                </c:pt>
                <c:pt idx="3298">
                  <c:v>0.75480471348090594</c:v>
                </c:pt>
                <c:pt idx="3299">
                  <c:v>0.75495614301756397</c:v>
                </c:pt>
                <c:pt idx="3300">
                  <c:v>0.75499673513474397</c:v>
                </c:pt>
                <c:pt idx="3301">
                  <c:v>0.75501588096333694</c:v>
                </c:pt>
                <c:pt idx="3302">
                  <c:v>0.75503413015102705</c:v>
                </c:pt>
                <c:pt idx="3303">
                  <c:v>0.75506969356612197</c:v>
                </c:pt>
                <c:pt idx="3304">
                  <c:v>0.75510210685160506</c:v>
                </c:pt>
                <c:pt idx="3305">
                  <c:v>0.75513040573164902</c:v>
                </c:pt>
                <c:pt idx="3306">
                  <c:v>0.755184125765753</c:v>
                </c:pt>
                <c:pt idx="3307">
                  <c:v>0.75520835456824698</c:v>
                </c:pt>
                <c:pt idx="3308">
                  <c:v>0.75524107360017401</c:v>
                </c:pt>
                <c:pt idx="3309">
                  <c:v>0.75526909752438098</c:v>
                </c:pt>
                <c:pt idx="3310">
                  <c:v>0.75529433372837795</c:v>
                </c:pt>
                <c:pt idx="3311">
                  <c:v>0.75532820105771203</c:v>
                </c:pt>
                <c:pt idx="3312">
                  <c:v>0.75535902226005902</c:v>
                </c:pt>
                <c:pt idx="3313">
                  <c:v>0.75540895209178704</c:v>
                </c:pt>
                <c:pt idx="3314">
                  <c:v>0.75544561005490496</c:v>
                </c:pt>
                <c:pt idx="3315">
                  <c:v>0.75549432211442902</c:v>
                </c:pt>
                <c:pt idx="3316">
                  <c:v>0.75569588812831801</c:v>
                </c:pt>
                <c:pt idx="3317">
                  <c:v>0.75612657305183295</c:v>
                </c:pt>
                <c:pt idx="3318">
                  <c:v>0.75637718880599902</c:v>
                </c:pt>
                <c:pt idx="3319">
                  <c:v>0.75647712604974504</c:v>
                </c:pt>
                <c:pt idx="3320">
                  <c:v>0.75649324710822397</c:v>
                </c:pt>
                <c:pt idx="3321">
                  <c:v>0.75650690830147393</c:v>
                </c:pt>
                <c:pt idx="3322">
                  <c:v>0.75652566820598499</c:v>
                </c:pt>
                <c:pt idx="3323">
                  <c:v>0.756533593798148</c:v>
                </c:pt>
                <c:pt idx="3324">
                  <c:v>0.75655303798606299</c:v>
                </c:pt>
                <c:pt idx="3325">
                  <c:v>0.75656719293844099</c:v>
                </c:pt>
                <c:pt idx="3326">
                  <c:v>0.75659185483538205</c:v>
                </c:pt>
                <c:pt idx="3327">
                  <c:v>0.75660998238356103</c:v>
                </c:pt>
                <c:pt idx="3328">
                  <c:v>0.75663000700073502</c:v>
                </c:pt>
                <c:pt idx="3329">
                  <c:v>0.75666621248162902</c:v>
                </c:pt>
                <c:pt idx="3330">
                  <c:v>0.75669265029590105</c:v>
                </c:pt>
                <c:pt idx="3331">
                  <c:v>0.75671726640594894</c:v>
                </c:pt>
                <c:pt idx="3332">
                  <c:v>0.75674704395842607</c:v>
                </c:pt>
                <c:pt idx="3333">
                  <c:v>0.75676980724298604</c:v>
                </c:pt>
                <c:pt idx="3334">
                  <c:v>0.75678476219156399</c:v>
                </c:pt>
                <c:pt idx="3335">
                  <c:v>0.75681692194823902</c:v>
                </c:pt>
                <c:pt idx="3336">
                  <c:v>0.75715676572754298</c:v>
                </c:pt>
                <c:pt idx="3337">
                  <c:v>0.75760870516285106</c:v>
                </c:pt>
                <c:pt idx="3338">
                  <c:v>0.75792720574224304</c:v>
                </c:pt>
                <c:pt idx="3339">
                  <c:v>0.75798261019342994</c:v>
                </c:pt>
                <c:pt idx="3340">
                  <c:v>0.75799004570636397</c:v>
                </c:pt>
                <c:pt idx="3341">
                  <c:v>0.75799682834499094</c:v>
                </c:pt>
                <c:pt idx="3342">
                  <c:v>0.75800172490228901</c:v>
                </c:pt>
                <c:pt idx="3343">
                  <c:v>0.75800872516568496</c:v>
                </c:pt>
                <c:pt idx="3344">
                  <c:v>0.75801938877935604</c:v>
                </c:pt>
                <c:pt idx="3345">
                  <c:v>0.758028746644415</c:v>
                </c:pt>
                <c:pt idx="3346">
                  <c:v>0.75803671840604803</c:v>
                </c:pt>
                <c:pt idx="3347">
                  <c:v>0.75804053465272403</c:v>
                </c:pt>
                <c:pt idx="3348">
                  <c:v>0.75804923964347604</c:v>
                </c:pt>
                <c:pt idx="3349">
                  <c:v>0.75806193442165604</c:v>
                </c:pt>
                <c:pt idx="3350">
                  <c:v>0.75811965274802495</c:v>
                </c:pt>
                <c:pt idx="3351">
                  <c:v>0.75822716507985399</c:v>
                </c:pt>
                <c:pt idx="3352">
                  <c:v>0.75831055269332204</c:v>
                </c:pt>
                <c:pt idx="3353">
                  <c:v>0.758480474622652</c:v>
                </c:pt>
                <c:pt idx="3354">
                  <c:v>0.75857068009130901</c:v>
                </c:pt>
                <c:pt idx="3355">
                  <c:v>0.75874165092143797</c:v>
                </c:pt>
                <c:pt idx="3356">
                  <c:v>0.75880668277093399</c:v>
                </c:pt>
                <c:pt idx="3357">
                  <c:v>0.75887180530537901</c:v>
                </c:pt>
                <c:pt idx="3358">
                  <c:v>0.75885258621708407</c:v>
                </c:pt>
                <c:pt idx="3359">
                  <c:v>0.75945644520618694</c:v>
                </c:pt>
                <c:pt idx="3360">
                  <c:v>0.75939316302834503</c:v>
                </c:pt>
                <c:pt idx="3361">
                  <c:v>0.759403795722151</c:v>
                </c:pt>
                <c:pt idx="3362">
                  <c:v>0.75945032025505399</c:v>
                </c:pt>
                <c:pt idx="3363">
                  <c:v>0.75951197542317006</c:v>
                </c:pt>
                <c:pt idx="3364">
                  <c:v>0.75957284361140798</c:v>
                </c:pt>
                <c:pt idx="3365">
                  <c:v>0.75964533209012897</c:v>
                </c:pt>
                <c:pt idx="3366">
                  <c:v>0.75969015321055899</c:v>
                </c:pt>
                <c:pt idx="3367">
                  <c:v>0.75972924065682901</c:v>
                </c:pt>
                <c:pt idx="3368">
                  <c:v>0.75978864900607201</c:v>
                </c:pt>
                <c:pt idx="3369">
                  <c:v>0.75985615736029999</c:v>
                </c:pt>
                <c:pt idx="3370">
                  <c:v>0.75991453548629195</c:v>
                </c:pt>
                <c:pt idx="3371">
                  <c:v>0.75996627344629497</c:v>
                </c:pt>
                <c:pt idx="3372">
                  <c:v>0.76000362437998603</c:v>
                </c:pt>
                <c:pt idx="3373">
                  <c:v>0.76006836599838501</c:v>
                </c:pt>
                <c:pt idx="3374">
                  <c:v>0.76011733722255903</c:v>
                </c:pt>
                <c:pt idx="3375">
                  <c:v>0.76014721796951201</c:v>
                </c:pt>
                <c:pt idx="3376">
                  <c:v>0.76025733405550699</c:v>
                </c:pt>
                <c:pt idx="3377">
                  <c:v>0.76029136490620397</c:v>
                </c:pt>
                <c:pt idx="3378">
                  <c:v>0.76034204518661197</c:v>
                </c:pt>
                <c:pt idx="3379">
                  <c:v>0.76037978147626406</c:v>
                </c:pt>
                <c:pt idx="3380">
                  <c:v>0.76044650361159105</c:v>
                </c:pt>
                <c:pt idx="3381">
                  <c:v>0.76037829652727296</c:v>
                </c:pt>
                <c:pt idx="3382">
                  <c:v>0.76063277511386795</c:v>
                </c:pt>
                <c:pt idx="3383">
                  <c:v>0.76092742300794702</c:v>
                </c:pt>
                <c:pt idx="3384">
                  <c:v>0.76091977592265703</c:v>
                </c:pt>
                <c:pt idx="3385">
                  <c:v>0.76092390747969896</c:v>
                </c:pt>
                <c:pt idx="3386">
                  <c:v>0.76092743234127203</c:v>
                </c:pt>
                <c:pt idx="3387">
                  <c:v>0.76093422598473004</c:v>
                </c:pt>
                <c:pt idx="3388">
                  <c:v>0.76093609386009398</c:v>
                </c:pt>
                <c:pt idx="3389">
                  <c:v>0.76093921200686998</c:v>
                </c:pt>
                <c:pt idx="3390">
                  <c:v>0.76094261636035498</c:v>
                </c:pt>
                <c:pt idx="3391">
                  <c:v>0.76094727098525206</c:v>
                </c:pt>
                <c:pt idx="3392">
                  <c:v>0.76095212143579194</c:v>
                </c:pt>
                <c:pt idx="3393">
                  <c:v>0.76095934843302404</c:v>
                </c:pt>
                <c:pt idx="3394">
                  <c:v>0.76110664271846895</c:v>
                </c:pt>
                <c:pt idx="3395">
                  <c:v>0.76119508695521099</c:v>
                </c:pt>
                <c:pt idx="3396">
                  <c:v>0.76137339464010301</c:v>
                </c:pt>
                <c:pt idx="3397">
                  <c:v>0.76144991956330499</c:v>
                </c:pt>
                <c:pt idx="3398">
                  <c:v>0.76154875244931097</c:v>
                </c:pt>
                <c:pt idx="3399">
                  <c:v>0.76166169476710499</c:v>
                </c:pt>
                <c:pt idx="3400">
                  <c:v>0.76192627346989195</c:v>
                </c:pt>
                <c:pt idx="3401">
                  <c:v>0.76195851415413396</c:v>
                </c:pt>
                <c:pt idx="3402">
                  <c:v>0.76219486290055505</c:v>
                </c:pt>
                <c:pt idx="3403">
                  <c:v>0.76239690762818901</c:v>
                </c:pt>
                <c:pt idx="3404">
                  <c:v>0.762381605949083</c:v>
                </c:pt>
                <c:pt idx="3405">
                  <c:v>0.7623719417307</c:v>
                </c:pt>
                <c:pt idx="3406">
                  <c:v>0.76238115449395405</c:v>
                </c:pt>
                <c:pt idx="3407">
                  <c:v>0.76246588653097902</c:v>
                </c:pt>
                <c:pt idx="3408">
                  <c:v>0.76254419722621503</c:v>
                </c:pt>
                <c:pt idx="3409">
                  <c:v>0.76261297542376405</c:v>
                </c:pt>
                <c:pt idx="3410">
                  <c:v>0.76266534460971602</c:v>
                </c:pt>
                <c:pt idx="3411">
                  <c:v>0.76271177862125894</c:v>
                </c:pt>
                <c:pt idx="3412">
                  <c:v>0.76278963414437295</c:v>
                </c:pt>
                <c:pt idx="3413">
                  <c:v>0.76285282629542106</c:v>
                </c:pt>
                <c:pt idx="3414">
                  <c:v>0.76290240245812102</c:v>
                </c:pt>
                <c:pt idx="3415">
                  <c:v>0.76295197862082198</c:v>
                </c:pt>
                <c:pt idx="3416">
                  <c:v>0.76302773937649804</c:v>
                </c:pt>
                <c:pt idx="3417">
                  <c:v>0.76310664228333103</c:v>
                </c:pt>
                <c:pt idx="3418">
                  <c:v>0.76319951030641797</c:v>
                </c:pt>
                <c:pt idx="3419">
                  <c:v>0.76328085710859495</c:v>
                </c:pt>
                <c:pt idx="3420">
                  <c:v>0.76334335100383</c:v>
                </c:pt>
                <c:pt idx="3421">
                  <c:v>0.76342860916740096</c:v>
                </c:pt>
                <c:pt idx="3422">
                  <c:v>0.76363351280233505</c:v>
                </c:pt>
                <c:pt idx="3423">
                  <c:v>0.76326888109392699</c:v>
                </c:pt>
                <c:pt idx="3424">
                  <c:v>0.76334964315435494</c:v>
                </c:pt>
                <c:pt idx="3425">
                  <c:v>0.76347131561109793</c:v>
                </c:pt>
                <c:pt idx="3426">
                  <c:v>0.76350819144912896</c:v>
                </c:pt>
                <c:pt idx="3427">
                  <c:v>0.763595290941538</c:v>
                </c:pt>
                <c:pt idx="3428">
                  <c:v>0.76371913553230597</c:v>
                </c:pt>
                <c:pt idx="3429">
                  <c:v>0.76382843431082503</c:v>
                </c:pt>
                <c:pt idx="3430">
                  <c:v>0.76390467384103</c:v>
                </c:pt>
                <c:pt idx="3431">
                  <c:v>0.76395002901278697</c:v>
                </c:pt>
                <c:pt idx="3432">
                  <c:v>0.76401941162672404</c:v>
                </c:pt>
                <c:pt idx="3433">
                  <c:v>0.76407934524654497</c:v>
                </c:pt>
                <c:pt idx="3434">
                  <c:v>0.76416870573375495</c:v>
                </c:pt>
                <c:pt idx="3435">
                  <c:v>0.76424321780164095</c:v>
                </c:pt>
                <c:pt idx="3436">
                  <c:v>0.76433473805893504</c:v>
                </c:pt>
                <c:pt idx="3437">
                  <c:v>0.76437631363304503</c:v>
                </c:pt>
                <c:pt idx="3438">
                  <c:v>0.76442031894849904</c:v>
                </c:pt>
                <c:pt idx="3439">
                  <c:v>0.764461084608828</c:v>
                </c:pt>
                <c:pt idx="3440">
                  <c:v>0.76449996047033297</c:v>
                </c:pt>
                <c:pt idx="3441">
                  <c:v>0.76456745328544695</c:v>
                </c:pt>
                <c:pt idx="3442">
                  <c:v>0.76464385515215594</c:v>
                </c:pt>
                <c:pt idx="3443">
                  <c:v>0.76471944710508299</c:v>
                </c:pt>
                <c:pt idx="3444">
                  <c:v>0.76474104480591898</c:v>
                </c:pt>
                <c:pt idx="3445">
                  <c:v>0.76490008873190096</c:v>
                </c:pt>
                <c:pt idx="3446">
                  <c:v>0.76507916246231</c:v>
                </c:pt>
                <c:pt idx="3447">
                  <c:v>0.76517301602195698</c:v>
                </c:pt>
                <c:pt idx="3448">
                  <c:v>0.765271363255141</c:v>
                </c:pt>
                <c:pt idx="3449">
                  <c:v>0.76531388929841704</c:v>
                </c:pt>
                <c:pt idx="3450">
                  <c:v>0.76539195496357204</c:v>
                </c:pt>
                <c:pt idx="3451">
                  <c:v>0.76541838186189304</c:v>
                </c:pt>
                <c:pt idx="3452">
                  <c:v>0.76548338595661403</c:v>
                </c:pt>
                <c:pt idx="3453">
                  <c:v>0.765547478778979</c:v>
                </c:pt>
                <c:pt idx="3454">
                  <c:v>0.76564893376793697</c:v>
                </c:pt>
                <c:pt idx="3455">
                  <c:v>0.76572426561602502</c:v>
                </c:pt>
                <c:pt idx="3456">
                  <c:v>0.76580749515786395</c:v>
                </c:pt>
                <c:pt idx="3457">
                  <c:v>0.76584728738407104</c:v>
                </c:pt>
                <c:pt idx="3458">
                  <c:v>0.76596757533505</c:v>
                </c:pt>
                <c:pt idx="3459">
                  <c:v>0.76601678404226903</c:v>
                </c:pt>
                <c:pt idx="3460">
                  <c:v>0.76606599274948795</c:v>
                </c:pt>
                <c:pt idx="3461">
                  <c:v>0.76617352288748397</c:v>
                </c:pt>
                <c:pt idx="3462">
                  <c:v>0.76624825559305099</c:v>
                </c:pt>
                <c:pt idx="3463">
                  <c:v>0.76629358878556197</c:v>
                </c:pt>
                <c:pt idx="3464">
                  <c:v>0.76634666463510603</c:v>
                </c:pt>
                <c:pt idx="3465">
                  <c:v>0.766258227178787</c:v>
                </c:pt>
                <c:pt idx="3466">
                  <c:v>0.76632364509281803</c:v>
                </c:pt>
                <c:pt idx="3467">
                  <c:v>0.76655948864365997</c:v>
                </c:pt>
                <c:pt idx="3468">
                  <c:v>0.76658809901700098</c:v>
                </c:pt>
                <c:pt idx="3469">
                  <c:v>0.76662138626542597</c:v>
                </c:pt>
                <c:pt idx="3470">
                  <c:v>0.76666591412791396</c:v>
                </c:pt>
                <c:pt idx="3471">
                  <c:v>0.76668712880280998</c:v>
                </c:pt>
                <c:pt idx="3472">
                  <c:v>0.76668583548989799</c:v>
                </c:pt>
                <c:pt idx="3473">
                  <c:v>0.76668452260888897</c:v>
                </c:pt>
                <c:pt idx="3474">
                  <c:v>0.76668628336492195</c:v>
                </c:pt>
                <c:pt idx="3475">
                  <c:v>0.76674513281881995</c:v>
                </c:pt>
                <c:pt idx="3476">
                  <c:v>0.766794051427374</c:v>
                </c:pt>
                <c:pt idx="3477">
                  <c:v>0.766864670772052</c:v>
                </c:pt>
                <c:pt idx="3478">
                  <c:v>0.76698751900706397</c:v>
                </c:pt>
                <c:pt idx="3479">
                  <c:v>0.76707137947886905</c:v>
                </c:pt>
                <c:pt idx="3480">
                  <c:v>0.76711183847842501</c:v>
                </c:pt>
                <c:pt idx="3481">
                  <c:v>0.76725528402230203</c:v>
                </c:pt>
                <c:pt idx="3482">
                  <c:v>0.76733914449410701</c:v>
                </c:pt>
                <c:pt idx="3483">
                  <c:v>0.76746015368368503</c:v>
                </c:pt>
                <c:pt idx="3484">
                  <c:v>0.76756865736431001</c:v>
                </c:pt>
                <c:pt idx="3485">
                  <c:v>0.76769535664791499</c:v>
                </c:pt>
                <c:pt idx="3486">
                  <c:v>0.76775059936889201</c:v>
                </c:pt>
                <c:pt idx="3487">
                  <c:v>0.76779636055748302</c:v>
                </c:pt>
                <c:pt idx="3488">
                  <c:v>0.76784490392129201</c:v>
                </c:pt>
                <c:pt idx="3489">
                  <c:v>0.767887820535881</c:v>
                </c:pt>
                <c:pt idx="3490">
                  <c:v>0.76794605266570004</c:v>
                </c:pt>
                <c:pt idx="3491">
                  <c:v>0.76801008298441997</c:v>
                </c:pt>
                <c:pt idx="3492">
                  <c:v>0.76809944364139504</c:v>
                </c:pt>
                <c:pt idx="3493">
                  <c:v>0.76813397360199798</c:v>
                </c:pt>
                <c:pt idx="3494">
                  <c:v>0.76815412087539203</c:v>
                </c:pt>
                <c:pt idx="3495">
                  <c:v>0.76819733111116606</c:v>
                </c:pt>
                <c:pt idx="3496">
                  <c:v>0.76824238438188197</c:v>
                </c:pt>
                <c:pt idx="3497">
                  <c:v>0.76827214259057397</c:v>
                </c:pt>
                <c:pt idx="3498">
                  <c:v>0.76835795581545596</c:v>
                </c:pt>
                <c:pt idx="3499">
                  <c:v>0.76845058086270301</c:v>
                </c:pt>
                <c:pt idx="3500">
                  <c:v>0.76852109902556198</c:v>
                </c:pt>
                <c:pt idx="3501">
                  <c:v>0.76857029040201297</c:v>
                </c:pt>
                <c:pt idx="3502">
                  <c:v>0.76861876108444194</c:v>
                </c:pt>
                <c:pt idx="3503">
                  <c:v>0.768668291698831</c:v>
                </c:pt>
                <c:pt idx="3504">
                  <c:v>0.76876287558393497</c:v>
                </c:pt>
                <c:pt idx="3505">
                  <c:v>0.76884654594383495</c:v>
                </c:pt>
                <c:pt idx="3506">
                  <c:v>0.768904191743632</c:v>
                </c:pt>
                <c:pt idx="3507">
                  <c:v>0.76896015853955202</c:v>
                </c:pt>
                <c:pt idx="3508">
                  <c:v>0.76903067670241099</c:v>
                </c:pt>
                <c:pt idx="3509">
                  <c:v>0.76909084100802394</c:v>
                </c:pt>
                <c:pt idx="3510">
                  <c:v>0.769277063767695</c:v>
                </c:pt>
                <c:pt idx="3511">
                  <c:v>0.76946777891242202</c:v>
                </c:pt>
                <c:pt idx="3512">
                  <c:v>0.76952565627381797</c:v>
                </c:pt>
                <c:pt idx="3513">
                  <c:v>0.76956337991115698</c:v>
                </c:pt>
                <c:pt idx="3514">
                  <c:v>0.76958714205853296</c:v>
                </c:pt>
                <c:pt idx="3515">
                  <c:v>0.76962047706812198</c:v>
                </c:pt>
                <c:pt idx="3516">
                  <c:v>0.76965516349701901</c:v>
                </c:pt>
                <c:pt idx="3517">
                  <c:v>0.76973354581686304</c:v>
                </c:pt>
                <c:pt idx="3518">
                  <c:v>0.76976597988024797</c:v>
                </c:pt>
                <c:pt idx="3519">
                  <c:v>0.76983828081320804</c:v>
                </c:pt>
                <c:pt idx="3520">
                  <c:v>0.76989256282206597</c:v>
                </c:pt>
                <c:pt idx="3521">
                  <c:v>0.76996869277639801</c:v>
                </c:pt>
                <c:pt idx="3522">
                  <c:v>0.76999414450669201</c:v>
                </c:pt>
                <c:pt idx="3523">
                  <c:v>0.77008851862167704</c:v>
                </c:pt>
                <c:pt idx="3524">
                  <c:v>0.77017343280150896</c:v>
                </c:pt>
                <c:pt idx="3525">
                  <c:v>0.770199335004906</c:v>
                </c:pt>
                <c:pt idx="3526">
                  <c:v>0.77026668073373794</c:v>
                </c:pt>
                <c:pt idx="3527">
                  <c:v>0.77034168450531404</c:v>
                </c:pt>
                <c:pt idx="3528">
                  <c:v>0.77038090804797299</c:v>
                </c:pt>
                <c:pt idx="3529">
                  <c:v>0.77065930039210295</c:v>
                </c:pt>
                <c:pt idx="3530">
                  <c:v>0.77075081555690406</c:v>
                </c:pt>
                <c:pt idx="3531">
                  <c:v>0.77090281224949397</c:v>
                </c:pt>
                <c:pt idx="3532">
                  <c:v>0.77091658258500706</c:v>
                </c:pt>
                <c:pt idx="3533">
                  <c:v>0.77092796718087897</c:v>
                </c:pt>
                <c:pt idx="3534">
                  <c:v>0.77093914926789497</c:v>
                </c:pt>
                <c:pt idx="3535">
                  <c:v>0.77094467529926902</c:v>
                </c:pt>
                <c:pt idx="3536">
                  <c:v>0.77094913117334807</c:v>
                </c:pt>
                <c:pt idx="3537">
                  <c:v>0.77097027917634697</c:v>
                </c:pt>
                <c:pt idx="3538">
                  <c:v>0.77098205781092799</c:v>
                </c:pt>
                <c:pt idx="3539">
                  <c:v>0.77099121302235296</c:v>
                </c:pt>
                <c:pt idx="3540">
                  <c:v>0.77104539220675994</c:v>
                </c:pt>
                <c:pt idx="3541">
                  <c:v>0.77117829891700307</c:v>
                </c:pt>
                <c:pt idx="3542">
                  <c:v>0.77135412341909604</c:v>
                </c:pt>
                <c:pt idx="3543">
                  <c:v>0.77143995900279494</c:v>
                </c:pt>
                <c:pt idx="3544">
                  <c:v>0.77172976946818705</c:v>
                </c:pt>
                <c:pt idx="3545">
                  <c:v>0.77181698949678501</c:v>
                </c:pt>
                <c:pt idx="3546">
                  <c:v>0.77192405323559199</c:v>
                </c:pt>
                <c:pt idx="3547">
                  <c:v>0.77213307015572297</c:v>
                </c:pt>
                <c:pt idx="3548">
                  <c:v>0.772159407356102</c:v>
                </c:pt>
                <c:pt idx="3549">
                  <c:v>0.77222794938247596</c:v>
                </c:pt>
                <c:pt idx="3550">
                  <c:v>0.77229576502465302</c:v>
                </c:pt>
                <c:pt idx="3551">
                  <c:v>0.77231667929853198</c:v>
                </c:pt>
                <c:pt idx="3552">
                  <c:v>0.77234777831914003</c:v>
                </c:pt>
                <c:pt idx="3553">
                  <c:v>0.77238068892663003</c:v>
                </c:pt>
                <c:pt idx="3554">
                  <c:v>0.77239958805735498</c:v>
                </c:pt>
                <c:pt idx="3555">
                  <c:v>0.772436493066046</c:v>
                </c:pt>
                <c:pt idx="3556">
                  <c:v>0.772454558474166</c:v>
                </c:pt>
                <c:pt idx="3557">
                  <c:v>0.77251501371532294</c:v>
                </c:pt>
                <c:pt idx="3558">
                  <c:v>0.77260777764516597</c:v>
                </c:pt>
                <c:pt idx="3559">
                  <c:v>0.77272708249626398</c:v>
                </c:pt>
                <c:pt idx="3560">
                  <c:v>0.77285137426408501</c:v>
                </c:pt>
                <c:pt idx="3561">
                  <c:v>0.77294185308321506</c:v>
                </c:pt>
                <c:pt idx="3562">
                  <c:v>0.77307853632850498</c:v>
                </c:pt>
                <c:pt idx="3563">
                  <c:v>0.77314865709437097</c:v>
                </c:pt>
                <c:pt idx="3564">
                  <c:v>0.77327837736699401</c:v>
                </c:pt>
                <c:pt idx="3565">
                  <c:v>0.77346961917005996</c:v>
                </c:pt>
                <c:pt idx="3566">
                  <c:v>0.77348850643053502</c:v>
                </c:pt>
                <c:pt idx="3567">
                  <c:v>0.77350912120066906</c:v>
                </c:pt>
                <c:pt idx="3568">
                  <c:v>0.77359535599555795</c:v>
                </c:pt>
                <c:pt idx="3569">
                  <c:v>0.77364117817439304</c:v>
                </c:pt>
                <c:pt idx="3570">
                  <c:v>0.77374638228429804</c:v>
                </c:pt>
                <c:pt idx="3571">
                  <c:v>0.77374200242824798</c:v>
                </c:pt>
                <c:pt idx="3572">
                  <c:v>0.77373673776865304</c:v>
                </c:pt>
                <c:pt idx="3573">
                  <c:v>0.77373363934527606</c:v>
                </c:pt>
                <c:pt idx="3574">
                  <c:v>0.77372679399130306</c:v>
                </c:pt>
                <c:pt idx="3575">
                  <c:v>0.77371690425622197</c:v>
                </c:pt>
                <c:pt idx="3576">
                  <c:v>0.773843588427649</c:v>
                </c:pt>
                <c:pt idx="3577">
                  <c:v>0.77402981194236298</c:v>
                </c:pt>
                <c:pt idx="3578">
                  <c:v>0.77414072068381301</c:v>
                </c:pt>
                <c:pt idx="3579">
                  <c:v>0.77429444535800895</c:v>
                </c:pt>
                <c:pt idx="3580">
                  <c:v>0.77456011048287798</c:v>
                </c:pt>
                <c:pt idx="3581">
                  <c:v>0.77466427608300903</c:v>
                </c:pt>
                <c:pt idx="3582">
                  <c:v>0.77479010044170593</c:v>
                </c:pt>
                <c:pt idx="3583">
                  <c:v>0.77485101387145994</c:v>
                </c:pt>
                <c:pt idx="3584">
                  <c:v>0.77491333020470698</c:v>
                </c:pt>
                <c:pt idx="3585">
                  <c:v>0.77493762717773396</c:v>
                </c:pt>
                <c:pt idx="3586">
                  <c:v>0.77500079363913299</c:v>
                </c:pt>
                <c:pt idx="3587">
                  <c:v>0.775054261459584</c:v>
                </c:pt>
                <c:pt idx="3588">
                  <c:v>0.77507915965770702</c:v>
                </c:pt>
                <c:pt idx="3589">
                  <c:v>0.77510316636024501</c:v>
                </c:pt>
                <c:pt idx="3590">
                  <c:v>0.77511651822208893</c:v>
                </c:pt>
                <c:pt idx="3591">
                  <c:v>0.77517649542176104</c:v>
                </c:pt>
                <c:pt idx="3592">
                  <c:v>0.77533976230755497</c:v>
                </c:pt>
                <c:pt idx="3593">
                  <c:v>0.77548229689039094</c:v>
                </c:pt>
                <c:pt idx="3594">
                  <c:v>0.77569998607144897</c:v>
                </c:pt>
                <c:pt idx="3595">
                  <c:v>0.77580191989432501</c:v>
                </c:pt>
                <c:pt idx="3596">
                  <c:v>0.77590298987124506</c:v>
                </c:pt>
                <c:pt idx="3597">
                  <c:v>0.77605757479545101</c:v>
                </c:pt>
                <c:pt idx="3598">
                  <c:v>0.77588700373117803</c:v>
                </c:pt>
                <c:pt idx="3599">
                  <c:v>0.77629510760207598</c:v>
                </c:pt>
                <c:pt idx="3600">
                  <c:v>0.77632854546091401</c:v>
                </c:pt>
                <c:pt idx="3601">
                  <c:v>0.77640060859792603</c:v>
                </c:pt>
                <c:pt idx="3602">
                  <c:v>0.77642395518659002</c:v>
                </c:pt>
                <c:pt idx="3603">
                  <c:v>0.77648722377664903</c:v>
                </c:pt>
                <c:pt idx="3604">
                  <c:v>0.77660659196728399</c:v>
                </c:pt>
                <c:pt idx="3605">
                  <c:v>0.77666541935309896</c:v>
                </c:pt>
                <c:pt idx="3606">
                  <c:v>0.77669760937449706</c:v>
                </c:pt>
                <c:pt idx="3607">
                  <c:v>0.776749376884312</c:v>
                </c:pt>
                <c:pt idx="3608">
                  <c:v>0.77678650096273905</c:v>
                </c:pt>
                <c:pt idx="3609">
                  <c:v>0.776889306102999</c:v>
                </c:pt>
                <c:pt idx="3610">
                  <c:v>0.77694270766196705</c:v>
                </c:pt>
                <c:pt idx="3611">
                  <c:v>0.77700610416512794</c:v>
                </c:pt>
                <c:pt idx="3612">
                  <c:v>0.77705208090841094</c:v>
                </c:pt>
                <c:pt idx="3613">
                  <c:v>0.77722513622784795</c:v>
                </c:pt>
                <c:pt idx="3614">
                  <c:v>0.77728044327066304</c:v>
                </c:pt>
                <c:pt idx="3615">
                  <c:v>0.77741592039907004</c:v>
                </c:pt>
                <c:pt idx="3616">
                  <c:v>0.77759365383652002</c:v>
                </c:pt>
                <c:pt idx="3617">
                  <c:v>0.77762036219628405</c:v>
                </c:pt>
                <c:pt idx="3618">
                  <c:v>0.777661883959473</c:v>
                </c:pt>
                <c:pt idx="3619">
                  <c:v>0.77768738888539701</c:v>
                </c:pt>
                <c:pt idx="3620">
                  <c:v>0.77771876049822897</c:v>
                </c:pt>
                <c:pt idx="3621">
                  <c:v>0.77774563054162105</c:v>
                </c:pt>
                <c:pt idx="3622">
                  <c:v>0.77775281853860401</c:v>
                </c:pt>
                <c:pt idx="3623">
                  <c:v>0.77775027168469302</c:v>
                </c:pt>
                <c:pt idx="3624">
                  <c:v>0.77774726585710896</c:v>
                </c:pt>
                <c:pt idx="3625">
                  <c:v>0.777745213974806</c:v>
                </c:pt>
                <c:pt idx="3626">
                  <c:v>0.77774177617200002</c:v>
                </c:pt>
                <c:pt idx="3627">
                  <c:v>0.77787523402848802</c:v>
                </c:pt>
                <c:pt idx="3628">
                  <c:v>0.77809035049376496</c:v>
                </c:pt>
                <c:pt idx="3629">
                  <c:v>0.77815394786813197</c:v>
                </c:pt>
                <c:pt idx="3630">
                  <c:v>0.77838966014394395</c:v>
                </c:pt>
                <c:pt idx="3631">
                  <c:v>0.77861422386617096</c:v>
                </c:pt>
                <c:pt idx="3632">
                  <c:v>0.77866200338153801</c:v>
                </c:pt>
                <c:pt idx="3633">
                  <c:v>0.77867329297611898</c:v>
                </c:pt>
                <c:pt idx="3634">
                  <c:v>0.77892090368836298</c:v>
                </c:pt>
                <c:pt idx="3635">
                  <c:v>0.77902090783524003</c:v>
                </c:pt>
                <c:pt idx="3636">
                  <c:v>0.77903323965952698</c:v>
                </c:pt>
                <c:pt idx="3637">
                  <c:v>0.77904553445130897</c:v>
                </c:pt>
                <c:pt idx="3638">
                  <c:v>0.779057378801158</c:v>
                </c:pt>
                <c:pt idx="3639">
                  <c:v>0.77907160533508801</c:v>
                </c:pt>
                <c:pt idx="3640">
                  <c:v>0.77907837389277601</c:v>
                </c:pt>
                <c:pt idx="3641">
                  <c:v>0.77910385933291304</c:v>
                </c:pt>
                <c:pt idx="3642">
                  <c:v>0.77912052288992606</c:v>
                </c:pt>
                <c:pt idx="3643">
                  <c:v>0.779138936820574</c:v>
                </c:pt>
                <c:pt idx="3644">
                  <c:v>0.77916820306776502</c:v>
                </c:pt>
                <c:pt idx="3645">
                  <c:v>0.77918409646037801</c:v>
                </c:pt>
                <c:pt idx="3646">
                  <c:v>0.77920426076466198</c:v>
                </c:pt>
                <c:pt idx="3647">
                  <c:v>0.77923191666810698</c:v>
                </c:pt>
                <c:pt idx="3648">
                  <c:v>0.77931821839727</c:v>
                </c:pt>
                <c:pt idx="3649">
                  <c:v>0.77974347626361507</c:v>
                </c:pt>
                <c:pt idx="3650">
                  <c:v>0.78026231834193793</c:v>
                </c:pt>
                <c:pt idx="3651">
                  <c:v>0.78015119168598202</c:v>
                </c:pt>
                <c:pt idx="3652">
                  <c:v>0.78023114035447905</c:v>
                </c:pt>
                <c:pt idx="3653">
                  <c:v>0.78031529991206106</c:v>
                </c:pt>
                <c:pt idx="3654">
                  <c:v>0.78035007639951104</c:v>
                </c:pt>
                <c:pt idx="3655">
                  <c:v>0.78040272865153903</c:v>
                </c:pt>
                <c:pt idx="3656">
                  <c:v>0.78045324366796998</c:v>
                </c:pt>
                <c:pt idx="3657">
                  <c:v>0.78047601928630606</c:v>
                </c:pt>
                <c:pt idx="3658">
                  <c:v>0.78051843360043893</c:v>
                </c:pt>
                <c:pt idx="3659">
                  <c:v>0.78055613521300193</c:v>
                </c:pt>
                <c:pt idx="3660">
                  <c:v>0.78057547354013501</c:v>
                </c:pt>
                <c:pt idx="3661">
                  <c:v>0.78061008752063499</c:v>
                </c:pt>
                <c:pt idx="3662">
                  <c:v>0.78067427776616194</c:v>
                </c:pt>
                <c:pt idx="3663">
                  <c:v>0.78072855508769701</c:v>
                </c:pt>
                <c:pt idx="3664">
                  <c:v>0.78080233324331605</c:v>
                </c:pt>
                <c:pt idx="3665">
                  <c:v>0.78083261477394994</c:v>
                </c:pt>
                <c:pt idx="3666">
                  <c:v>0.78085417296059001</c:v>
                </c:pt>
                <c:pt idx="3667">
                  <c:v>0.78093835156105396</c:v>
                </c:pt>
                <c:pt idx="3668">
                  <c:v>0.78104112632365397</c:v>
                </c:pt>
                <c:pt idx="3669">
                  <c:v>0.78149975550286899</c:v>
                </c:pt>
                <c:pt idx="3670">
                  <c:v>0.78160126980064304</c:v>
                </c:pt>
                <c:pt idx="3671">
                  <c:v>0.781617119585162</c:v>
                </c:pt>
                <c:pt idx="3672">
                  <c:v>0.78162111435787507</c:v>
                </c:pt>
                <c:pt idx="3673">
                  <c:v>0.78162546616204198</c:v>
                </c:pt>
                <c:pt idx="3674">
                  <c:v>0.78166562622950098</c:v>
                </c:pt>
                <c:pt idx="3675">
                  <c:v>0.78169946441854898</c:v>
                </c:pt>
                <c:pt idx="3676">
                  <c:v>0.78172432512886902</c:v>
                </c:pt>
                <c:pt idx="3677">
                  <c:v>0.78176493095572597</c:v>
                </c:pt>
                <c:pt idx="3678">
                  <c:v>0.78180332694166599</c:v>
                </c:pt>
                <c:pt idx="3679">
                  <c:v>0.781881638179176</c:v>
                </c:pt>
                <c:pt idx="3680">
                  <c:v>0.78191595206937603</c:v>
                </c:pt>
                <c:pt idx="3681">
                  <c:v>0.78193108336970296</c:v>
                </c:pt>
                <c:pt idx="3682">
                  <c:v>0.78196989370081504</c:v>
                </c:pt>
                <c:pt idx="3683">
                  <c:v>0.78201382725525803</c:v>
                </c:pt>
                <c:pt idx="3684">
                  <c:v>0.78203163113144503</c:v>
                </c:pt>
                <c:pt idx="3685">
                  <c:v>0.78205450620280803</c:v>
                </c:pt>
                <c:pt idx="3686">
                  <c:v>0.78214449397353103</c:v>
                </c:pt>
                <c:pt idx="3687">
                  <c:v>0.78241009903247094</c:v>
                </c:pt>
                <c:pt idx="3688">
                  <c:v>0.78285269332742502</c:v>
                </c:pt>
                <c:pt idx="3689">
                  <c:v>0.78290605882698694</c:v>
                </c:pt>
                <c:pt idx="3690">
                  <c:v>0.78293437603096794</c:v>
                </c:pt>
                <c:pt idx="3691">
                  <c:v>0.78300389989319497</c:v>
                </c:pt>
                <c:pt idx="3692">
                  <c:v>0.78301973800829905</c:v>
                </c:pt>
                <c:pt idx="3693">
                  <c:v>0.78304978602106801</c:v>
                </c:pt>
                <c:pt idx="3694">
                  <c:v>0.78310988204660603</c:v>
                </c:pt>
                <c:pt idx="3695">
                  <c:v>0.783151623620994</c:v>
                </c:pt>
                <c:pt idx="3696">
                  <c:v>0.78319558549189194</c:v>
                </c:pt>
                <c:pt idx="3697">
                  <c:v>0.78326959537555907</c:v>
                </c:pt>
                <c:pt idx="3698">
                  <c:v>0.78330349190227799</c:v>
                </c:pt>
                <c:pt idx="3699">
                  <c:v>0.78332628694644801</c:v>
                </c:pt>
                <c:pt idx="3700">
                  <c:v>0.78337898198361799</c:v>
                </c:pt>
                <c:pt idx="3701">
                  <c:v>0.78344559087891896</c:v>
                </c:pt>
                <c:pt idx="3702">
                  <c:v>0.78347652701029102</c:v>
                </c:pt>
                <c:pt idx="3703">
                  <c:v>0.78354283986605699</c:v>
                </c:pt>
                <c:pt idx="3704">
                  <c:v>0.78323680765416503</c:v>
                </c:pt>
                <c:pt idx="3705">
                  <c:v>0.78391937409549195</c:v>
                </c:pt>
                <c:pt idx="3706">
                  <c:v>0.78407402268093396</c:v>
                </c:pt>
                <c:pt idx="3707">
                  <c:v>0.78420561507764297</c:v>
                </c:pt>
                <c:pt idx="3708">
                  <c:v>0.78423268351835707</c:v>
                </c:pt>
                <c:pt idx="3709">
                  <c:v>0.78428308874075003</c:v>
                </c:pt>
                <c:pt idx="3710">
                  <c:v>0.78436658608741006</c:v>
                </c:pt>
                <c:pt idx="3711">
                  <c:v>0.78443079795767601</c:v>
                </c:pt>
                <c:pt idx="3712">
                  <c:v>0.78447925647918004</c:v>
                </c:pt>
                <c:pt idx="3713">
                  <c:v>0.78452722533964603</c:v>
                </c:pt>
                <c:pt idx="3714">
                  <c:v>0.78461663982110796</c:v>
                </c:pt>
                <c:pt idx="3715">
                  <c:v>0.78465236178306497</c:v>
                </c:pt>
                <c:pt idx="3716">
                  <c:v>0.78475624037182301</c:v>
                </c:pt>
                <c:pt idx="3717">
                  <c:v>0.78479459217146996</c:v>
                </c:pt>
                <c:pt idx="3718">
                  <c:v>0.78485814658231401</c:v>
                </c:pt>
                <c:pt idx="3719">
                  <c:v>0.78496662738702994</c:v>
                </c:pt>
                <c:pt idx="3720">
                  <c:v>0.78500914309635195</c:v>
                </c:pt>
                <c:pt idx="3721">
                  <c:v>0.78505165880567507</c:v>
                </c:pt>
                <c:pt idx="3722">
                  <c:v>0.78512819256420296</c:v>
                </c:pt>
                <c:pt idx="3723">
                  <c:v>0.78529444516639302</c:v>
                </c:pt>
                <c:pt idx="3724">
                  <c:v>0.78541120068555004</c:v>
                </c:pt>
                <c:pt idx="3725">
                  <c:v>0.78547834071028899</c:v>
                </c:pt>
                <c:pt idx="3726">
                  <c:v>0.78555935136534094</c:v>
                </c:pt>
                <c:pt idx="3727">
                  <c:v>0.78560603420819597</c:v>
                </c:pt>
                <c:pt idx="3728">
                  <c:v>0.78566449525530802</c:v>
                </c:pt>
                <c:pt idx="3729">
                  <c:v>0.78573496777417495</c:v>
                </c:pt>
                <c:pt idx="3730">
                  <c:v>0.78580266800082599</c:v>
                </c:pt>
                <c:pt idx="3731">
                  <c:v>0.78589987340088197</c:v>
                </c:pt>
                <c:pt idx="3732">
                  <c:v>0.78595491232446801</c:v>
                </c:pt>
                <c:pt idx="3733">
                  <c:v>0.78602234007953897</c:v>
                </c:pt>
                <c:pt idx="3734">
                  <c:v>0.78606013095232596</c:v>
                </c:pt>
                <c:pt idx="3735">
                  <c:v>0.78612479982554495</c:v>
                </c:pt>
                <c:pt idx="3736">
                  <c:v>0.78619755230791599</c:v>
                </c:pt>
                <c:pt idx="3737">
                  <c:v>0.78625797728632896</c:v>
                </c:pt>
                <c:pt idx="3738">
                  <c:v>0.78635714813529001</c:v>
                </c:pt>
                <c:pt idx="3739">
                  <c:v>0.78642375768384698</c:v>
                </c:pt>
                <c:pt idx="3740">
                  <c:v>0.78648297290052094</c:v>
                </c:pt>
                <c:pt idx="3741">
                  <c:v>0.78653666805462397</c:v>
                </c:pt>
                <c:pt idx="3742">
                  <c:v>0.78661367962564299</c:v>
                </c:pt>
                <c:pt idx="3743">
                  <c:v>0.78672291679759898</c:v>
                </c:pt>
                <c:pt idx="3744">
                  <c:v>0.78675143831741901</c:v>
                </c:pt>
                <c:pt idx="3745">
                  <c:v>0.78676981640292798</c:v>
                </c:pt>
                <c:pt idx="3746">
                  <c:v>0.78683136157019207</c:v>
                </c:pt>
                <c:pt idx="3747">
                  <c:v>0.78692848660653303</c:v>
                </c:pt>
                <c:pt idx="3748">
                  <c:v>0.78695851021157304</c:v>
                </c:pt>
                <c:pt idx="3749">
                  <c:v>0.78699581226631998</c:v>
                </c:pt>
                <c:pt idx="3750">
                  <c:v>0.78705731516634103</c:v>
                </c:pt>
                <c:pt idx="3751">
                  <c:v>0.78709898429091196</c:v>
                </c:pt>
                <c:pt idx="3752">
                  <c:v>0.78717104094300705</c:v>
                </c:pt>
                <c:pt idx="3753">
                  <c:v>0.78724985408399695</c:v>
                </c:pt>
                <c:pt idx="3754">
                  <c:v>0.78730569226257996</c:v>
                </c:pt>
                <c:pt idx="3755">
                  <c:v>0.78734936296082003</c:v>
                </c:pt>
                <c:pt idx="3756">
                  <c:v>0.78739576307769998</c:v>
                </c:pt>
                <c:pt idx="3757">
                  <c:v>0.78756713444153703</c:v>
                </c:pt>
                <c:pt idx="3758">
                  <c:v>0.78766879005077395</c:v>
                </c:pt>
                <c:pt idx="3759">
                  <c:v>0.78780276204757493</c:v>
                </c:pt>
                <c:pt idx="3760">
                  <c:v>0.78788586087080703</c:v>
                </c:pt>
                <c:pt idx="3761">
                  <c:v>0.78795625826202698</c:v>
                </c:pt>
                <c:pt idx="3762">
                  <c:v>0.78799904257535602</c:v>
                </c:pt>
                <c:pt idx="3763">
                  <c:v>0.78808107935003902</c:v>
                </c:pt>
                <c:pt idx="3764">
                  <c:v>0.78813009103698994</c:v>
                </c:pt>
                <c:pt idx="3765">
                  <c:v>0.788175210619389</c:v>
                </c:pt>
                <c:pt idx="3766">
                  <c:v>0.78823186236342302</c:v>
                </c:pt>
                <c:pt idx="3767">
                  <c:v>0.78828101820239493</c:v>
                </c:pt>
                <c:pt idx="3768">
                  <c:v>0.78832051585599694</c:v>
                </c:pt>
                <c:pt idx="3769">
                  <c:v>0.78839561905864797</c:v>
                </c:pt>
                <c:pt idx="3770">
                  <c:v>0.78844304507337404</c:v>
                </c:pt>
                <c:pt idx="3771">
                  <c:v>0.78846481202846097</c:v>
                </c:pt>
                <c:pt idx="3772">
                  <c:v>0.78854077001914502</c:v>
                </c:pt>
                <c:pt idx="3773">
                  <c:v>0.78862415969270305</c:v>
                </c:pt>
                <c:pt idx="3774">
                  <c:v>0.78886639269607906</c:v>
                </c:pt>
                <c:pt idx="3775">
                  <c:v>0.78897886410208296</c:v>
                </c:pt>
                <c:pt idx="3776">
                  <c:v>0.78900341295945198</c:v>
                </c:pt>
                <c:pt idx="3777">
                  <c:v>0.78905852263926002</c:v>
                </c:pt>
                <c:pt idx="3778">
                  <c:v>0.78910043939571994</c:v>
                </c:pt>
                <c:pt idx="3779">
                  <c:v>0.78912890412374304</c:v>
                </c:pt>
                <c:pt idx="3780">
                  <c:v>0.78921676820099296</c:v>
                </c:pt>
                <c:pt idx="3781">
                  <c:v>0.78924044983896402</c:v>
                </c:pt>
                <c:pt idx="3782">
                  <c:v>0.78925531001232596</c:v>
                </c:pt>
                <c:pt idx="3783">
                  <c:v>0.78928521966062204</c:v>
                </c:pt>
                <c:pt idx="3784">
                  <c:v>0.78930301400834202</c:v>
                </c:pt>
                <c:pt idx="3785">
                  <c:v>0.789326392752421</c:v>
                </c:pt>
                <c:pt idx="3786">
                  <c:v>0.78937939719243799</c:v>
                </c:pt>
                <c:pt idx="3787">
                  <c:v>0.78940552080930404</c:v>
                </c:pt>
                <c:pt idx="3788">
                  <c:v>0.78942576944823895</c:v>
                </c:pt>
                <c:pt idx="3789">
                  <c:v>0.78946344709018001</c:v>
                </c:pt>
                <c:pt idx="3790">
                  <c:v>0.78949108511961796</c:v>
                </c:pt>
                <c:pt idx="3791">
                  <c:v>0.789508500864195</c:v>
                </c:pt>
                <c:pt idx="3792">
                  <c:v>0.78954929535285101</c:v>
                </c:pt>
                <c:pt idx="3793">
                  <c:v>0.78956992922414404</c:v>
                </c:pt>
                <c:pt idx="3794">
                  <c:v>0.78975574386994896</c:v>
                </c:pt>
                <c:pt idx="3795">
                  <c:v>0.79006769861371096</c:v>
                </c:pt>
                <c:pt idx="3796">
                  <c:v>0.79015622353621695</c:v>
                </c:pt>
                <c:pt idx="3797">
                  <c:v>0.790268104722187</c:v>
                </c:pt>
                <c:pt idx="3798">
                  <c:v>0.79032622583367407</c:v>
                </c:pt>
                <c:pt idx="3799">
                  <c:v>0.79037916560576504</c:v>
                </c:pt>
                <c:pt idx="3800">
                  <c:v>0.790400777331842</c:v>
                </c:pt>
                <c:pt idx="3801">
                  <c:v>0.79040691319138801</c:v>
                </c:pt>
                <c:pt idx="3802">
                  <c:v>0.79044259557459307</c:v>
                </c:pt>
                <c:pt idx="3803">
                  <c:v>0.790457120494788</c:v>
                </c:pt>
                <c:pt idx="3804">
                  <c:v>0.79043659112301601</c:v>
                </c:pt>
                <c:pt idx="3805">
                  <c:v>0.79047238139500098</c:v>
                </c:pt>
                <c:pt idx="3806">
                  <c:v>0.79058697265464195</c:v>
                </c:pt>
                <c:pt idx="3807">
                  <c:v>0.79062807308268401</c:v>
                </c:pt>
                <c:pt idx="3808">
                  <c:v>0.79072116146937499</c:v>
                </c:pt>
                <c:pt idx="3809">
                  <c:v>0.79079601324229998</c:v>
                </c:pt>
                <c:pt idx="3810">
                  <c:v>0.790882296922362</c:v>
                </c:pt>
                <c:pt idx="3811">
                  <c:v>0.79092584704478996</c:v>
                </c:pt>
                <c:pt idx="3812">
                  <c:v>0.79099926630872897</c:v>
                </c:pt>
                <c:pt idx="3813">
                  <c:v>0.79108017779114703</c:v>
                </c:pt>
                <c:pt idx="3814">
                  <c:v>0.79112889246759199</c:v>
                </c:pt>
                <c:pt idx="3815">
                  <c:v>0.79139633222792294</c:v>
                </c:pt>
                <c:pt idx="3816">
                  <c:v>0.79146479602250497</c:v>
                </c:pt>
                <c:pt idx="3817">
                  <c:v>0.79152489624242706</c:v>
                </c:pt>
                <c:pt idx="3818">
                  <c:v>0.79154273824075205</c:v>
                </c:pt>
                <c:pt idx="3819">
                  <c:v>0.79158849148398003</c:v>
                </c:pt>
                <c:pt idx="3820">
                  <c:v>0.79161005002631801</c:v>
                </c:pt>
                <c:pt idx="3821">
                  <c:v>0.79162165217162705</c:v>
                </c:pt>
                <c:pt idx="3822">
                  <c:v>0.79164621477044594</c:v>
                </c:pt>
                <c:pt idx="3823">
                  <c:v>0.79166146405054594</c:v>
                </c:pt>
                <c:pt idx="3824">
                  <c:v>0.79170197185357005</c:v>
                </c:pt>
                <c:pt idx="3825">
                  <c:v>0.791756094929009</c:v>
                </c:pt>
                <c:pt idx="3826">
                  <c:v>0.79180165632213195</c:v>
                </c:pt>
                <c:pt idx="3827">
                  <c:v>0.79184325585498394</c:v>
                </c:pt>
                <c:pt idx="3828">
                  <c:v>0.79185766261960799</c:v>
                </c:pt>
                <c:pt idx="3829">
                  <c:v>0.79190592528109804</c:v>
                </c:pt>
                <c:pt idx="3830">
                  <c:v>0.79195454811170396</c:v>
                </c:pt>
                <c:pt idx="3831">
                  <c:v>0.79200882187039001</c:v>
                </c:pt>
                <c:pt idx="3832">
                  <c:v>0.79203288489434598</c:v>
                </c:pt>
                <c:pt idx="3833">
                  <c:v>0.79209483398222902</c:v>
                </c:pt>
                <c:pt idx="3834">
                  <c:v>0.79213877461433202</c:v>
                </c:pt>
                <c:pt idx="3835">
                  <c:v>0.792182174992762</c:v>
                </c:pt>
                <c:pt idx="3836">
                  <c:v>0.79240642546499807</c:v>
                </c:pt>
                <c:pt idx="3837">
                  <c:v>0.79254380405269398</c:v>
                </c:pt>
                <c:pt idx="3838">
                  <c:v>0.79262086086915096</c:v>
                </c:pt>
                <c:pt idx="3839">
                  <c:v>0.79268052556859503</c:v>
                </c:pt>
                <c:pt idx="3840">
                  <c:v>0.79273981451072895</c:v>
                </c:pt>
                <c:pt idx="3841">
                  <c:v>0.79276569708723199</c:v>
                </c:pt>
                <c:pt idx="3842">
                  <c:v>0.79278759336304394</c:v>
                </c:pt>
                <c:pt idx="3843">
                  <c:v>0.79280387756816406</c:v>
                </c:pt>
                <c:pt idx="3844">
                  <c:v>0.79282540583934002</c:v>
                </c:pt>
                <c:pt idx="3845">
                  <c:v>0.79283460491788804</c:v>
                </c:pt>
                <c:pt idx="3846">
                  <c:v>0.79284905250700199</c:v>
                </c:pt>
                <c:pt idx="3847">
                  <c:v>0.79286501205311599</c:v>
                </c:pt>
                <c:pt idx="3848">
                  <c:v>0.79288029961833995</c:v>
                </c:pt>
                <c:pt idx="3849">
                  <c:v>0.79289066785570506</c:v>
                </c:pt>
                <c:pt idx="3850">
                  <c:v>0.792892177355492</c:v>
                </c:pt>
                <c:pt idx="3851">
                  <c:v>0.79289607957302699</c:v>
                </c:pt>
                <c:pt idx="3852">
                  <c:v>0.79289807082806596</c:v>
                </c:pt>
                <c:pt idx="3853">
                  <c:v>0.79290044748730504</c:v>
                </c:pt>
                <c:pt idx="3854">
                  <c:v>0.79290243071308997</c:v>
                </c:pt>
                <c:pt idx="3855">
                  <c:v>0.79313270208980102</c:v>
                </c:pt>
                <c:pt idx="3856">
                  <c:v>0.79350354628332598</c:v>
                </c:pt>
                <c:pt idx="3857">
                  <c:v>0.79367358506544594</c:v>
                </c:pt>
                <c:pt idx="3858">
                  <c:v>0.79380397544758097</c:v>
                </c:pt>
                <c:pt idx="3859">
                  <c:v>0.79384954505756</c:v>
                </c:pt>
                <c:pt idx="3860">
                  <c:v>0.793880800994479</c:v>
                </c:pt>
                <c:pt idx="3861">
                  <c:v>0.79390414088445405</c:v>
                </c:pt>
                <c:pt idx="3862">
                  <c:v>0.79392575768597795</c:v>
                </c:pt>
                <c:pt idx="3863">
                  <c:v>0.79395126171935504</c:v>
                </c:pt>
                <c:pt idx="3864">
                  <c:v>0.79397198471819497</c:v>
                </c:pt>
                <c:pt idx="3865">
                  <c:v>0.79400070230662301</c:v>
                </c:pt>
                <c:pt idx="3866">
                  <c:v>0.79400993724185298</c:v>
                </c:pt>
                <c:pt idx="3867">
                  <c:v>0.79403312599309506</c:v>
                </c:pt>
                <c:pt idx="3868">
                  <c:v>0.79405741502620597</c:v>
                </c:pt>
                <c:pt idx="3869">
                  <c:v>0.79407348969382796</c:v>
                </c:pt>
                <c:pt idx="3870">
                  <c:v>0.79408599997862805</c:v>
                </c:pt>
                <c:pt idx="3871">
                  <c:v>0.794110181869919</c:v>
                </c:pt>
                <c:pt idx="3872">
                  <c:v>0.79411786975443299</c:v>
                </c:pt>
                <c:pt idx="3873">
                  <c:v>0.794127724224584</c:v>
                </c:pt>
                <c:pt idx="3874">
                  <c:v>0.79414652459671398</c:v>
                </c:pt>
                <c:pt idx="3875">
                  <c:v>0.79415770697418997</c:v>
                </c:pt>
                <c:pt idx="3876">
                  <c:v>0.79435077543956001</c:v>
                </c:pt>
                <c:pt idx="3877">
                  <c:v>0.79449663211936294</c:v>
                </c:pt>
                <c:pt idx="3878">
                  <c:v>0.79465949696411398</c:v>
                </c:pt>
                <c:pt idx="3879">
                  <c:v>0.79484023512738899</c:v>
                </c:pt>
                <c:pt idx="3880">
                  <c:v>0.79470950520727202</c:v>
                </c:pt>
                <c:pt idx="3881">
                  <c:v>0.79434879932967495</c:v>
                </c:pt>
                <c:pt idx="3882">
                  <c:v>0.794328300774927</c:v>
                </c:pt>
                <c:pt idx="3883">
                  <c:v>0.79472596767317194</c:v>
                </c:pt>
                <c:pt idx="3884">
                  <c:v>0.79503661771886003</c:v>
                </c:pt>
                <c:pt idx="3885">
                  <c:v>0.79509318300870502</c:v>
                </c:pt>
                <c:pt idx="3886">
                  <c:v>0.79510241145443206</c:v>
                </c:pt>
                <c:pt idx="3887">
                  <c:v>0.79511722553836095</c:v>
                </c:pt>
                <c:pt idx="3888">
                  <c:v>0.795135520527258</c:v>
                </c:pt>
                <c:pt idx="3889">
                  <c:v>0.79515624405450402</c:v>
                </c:pt>
                <c:pt idx="3890">
                  <c:v>0.79516860126355104</c:v>
                </c:pt>
                <c:pt idx="3891">
                  <c:v>0.79517641688127205</c:v>
                </c:pt>
                <c:pt idx="3892">
                  <c:v>0.79519435082031398</c:v>
                </c:pt>
                <c:pt idx="3893">
                  <c:v>0.79521179437821099</c:v>
                </c:pt>
                <c:pt idx="3894">
                  <c:v>0.79522489456024503</c:v>
                </c:pt>
                <c:pt idx="3895">
                  <c:v>0.79524843285523805</c:v>
                </c:pt>
                <c:pt idx="3896">
                  <c:v>0.79527190109578205</c:v>
                </c:pt>
                <c:pt idx="3897">
                  <c:v>0.79529312759394499</c:v>
                </c:pt>
                <c:pt idx="3898">
                  <c:v>0.79530763232823798</c:v>
                </c:pt>
                <c:pt idx="3899">
                  <c:v>0.79538014187932293</c:v>
                </c:pt>
                <c:pt idx="3900">
                  <c:v>0.79545468106287498</c:v>
                </c:pt>
                <c:pt idx="3901">
                  <c:v>0.79561223993589303</c:v>
                </c:pt>
                <c:pt idx="3902">
                  <c:v>0.79576342931031496</c:v>
                </c:pt>
                <c:pt idx="3903">
                  <c:v>0.79589472578865306</c:v>
                </c:pt>
                <c:pt idx="3904">
                  <c:v>0.79597798426260402</c:v>
                </c:pt>
                <c:pt idx="3905">
                  <c:v>0.79605652790755899</c:v>
                </c:pt>
                <c:pt idx="3906">
                  <c:v>0.79610122893150004</c:v>
                </c:pt>
                <c:pt idx="3907">
                  <c:v>0.79613558896549297</c:v>
                </c:pt>
                <c:pt idx="3908">
                  <c:v>0.79618295173162801</c:v>
                </c:pt>
                <c:pt idx="3909">
                  <c:v>0.79620169600656499</c:v>
                </c:pt>
                <c:pt idx="3910">
                  <c:v>0.79623131865534902</c:v>
                </c:pt>
                <c:pt idx="3911">
                  <c:v>0.79625016522908898</c:v>
                </c:pt>
                <c:pt idx="3912">
                  <c:v>0.79628211636415303</c:v>
                </c:pt>
                <c:pt idx="3913">
                  <c:v>0.79629684384047095</c:v>
                </c:pt>
                <c:pt idx="3914">
                  <c:v>0.79631406749921596</c:v>
                </c:pt>
                <c:pt idx="3915">
                  <c:v>0.796330292684991</c:v>
                </c:pt>
                <c:pt idx="3916">
                  <c:v>0.79635117741129602</c:v>
                </c:pt>
                <c:pt idx="3917">
                  <c:v>0.79636424076599599</c:v>
                </c:pt>
                <c:pt idx="3918">
                  <c:v>0.79637655526596896</c:v>
                </c:pt>
                <c:pt idx="3919">
                  <c:v>0.79639119953620596</c:v>
                </c:pt>
                <c:pt idx="3920">
                  <c:v>0.79640384686050303</c:v>
                </c:pt>
                <c:pt idx="3921">
                  <c:v>0.79642481479288796</c:v>
                </c:pt>
                <c:pt idx="3922">
                  <c:v>0.79646513524760498</c:v>
                </c:pt>
                <c:pt idx="3923">
                  <c:v>0.79651494135079304</c:v>
                </c:pt>
                <c:pt idx="3924">
                  <c:v>0.796543689726531</c:v>
                </c:pt>
                <c:pt idx="3925">
                  <c:v>0.79660045403531099</c:v>
                </c:pt>
                <c:pt idx="3926">
                  <c:v>0.79662096243074199</c:v>
                </c:pt>
                <c:pt idx="3927">
                  <c:v>0.79667919162491097</c:v>
                </c:pt>
                <c:pt idx="3928">
                  <c:v>0.79671251776748497</c:v>
                </c:pt>
                <c:pt idx="3929">
                  <c:v>0.79675701366114193</c:v>
                </c:pt>
                <c:pt idx="3930">
                  <c:v>0.79681235205840806</c:v>
                </c:pt>
                <c:pt idx="3931">
                  <c:v>0.79693202885567893</c:v>
                </c:pt>
                <c:pt idx="3932">
                  <c:v>0.79727863203345195</c:v>
                </c:pt>
                <c:pt idx="3933">
                  <c:v>0.79732439982983805</c:v>
                </c:pt>
                <c:pt idx="3934">
                  <c:v>0.79735432705131204</c:v>
                </c:pt>
                <c:pt idx="3935">
                  <c:v>0.797413161766241</c:v>
                </c:pt>
                <c:pt idx="3936">
                  <c:v>0.79743335875793298</c:v>
                </c:pt>
                <c:pt idx="3937">
                  <c:v>0.79746167555386505</c:v>
                </c:pt>
                <c:pt idx="3938">
                  <c:v>0.79746717773689202</c:v>
                </c:pt>
                <c:pt idx="3939">
                  <c:v>0.79748106016791498</c:v>
                </c:pt>
                <c:pt idx="3940">
                  <c:v>0.79750298425105404</c:v>
                </c:pt>
                <c:pt idx="3941">
                  <c:v>0.797517035980016</c:v>
                </c:pt>
                <c:pt idx="3942">
                  <c:v>0.79753946795697295</c:v>
                </c:pt>
                <c:pt idx="3943">
                  <c:v>0.79755165740860301</c:v>
                </c:pt>
                <c:pt idx="3944">
                  <c:v>0.79757011088398699</c:v>
                </c:pt>
                <c:pt idx="3945">
                  <c:v>0.79758188190997703</c:v>
                </c:pt>
                <c:pt idx="3946">
                  <c:v>0.79759826183359994</c:v>
                </c:pt>
                <c:pt idx="3947">
                  <c:v>0.79761905173665903</c:v>
                </c:pt>
                <c:pt idx="3948">
                  <c:v>0.79762843869288902</c:v>
                </c:pt>
                <c:pt idx="3949">
                  <c:v>0.79763908564324304</c:v>
                </c:pt>
                <c:pt idx="3950">
                  <c:v>0.79765552856657196</c:v>
                </c:pt>
                <c:pt idx="3951">
                  <c:v>0.79766478952338904</c:v>
                </c:pt>
                <c:pt idx="3952">
                  <c:v>0.79769807847289398</c:v>
                </c:pt>
                <c:pt idx="3953">
                  <c:v>0.797741019710694</c:v>
                </c:pt>
                <c:pt idx="3954">
                  <c:v>0.79782307573936095</c:v>
                </c:pt>
                <c:pt idx="3955">
                  <c:v>0.79792809044962398</c:v>
                </c:pt>
                <c:pt idx="3956">
                  <c:v>0.79800164326288503</c:v>
                </c:pt>
                <c:pt idx="3957">
                  <c:v>0.79820421758809001</c:v>
                </c:pt>
                <c:pt idx="3958">
                  <c:v>0.79791927711053801</c:v>
                </c:pt>
                <c:pt idx="3959">
                  <c:v>0.79813706613889401</c:v>
                </c:pt>
                <c:pt idx="3960">
                  <c:v>0.79829523367342703</c:v>
                </c:pt>
                <c:pt idx="3961">
                  <c:v>0.79839154338789098</c:v>
                </c:pt>
                <c:pt idx="3962">
                  <c:v>0.79845650467060703</c:v>
                </c:pt>
                <c:pt idx="3963">
                  <c:v>0.79849296868450903</c:v>
                </c:pt>
                <c:pt idx="3964">
                  <c:v>0.79852335536275998</c:v>
                </c:pt>
                <c:pt idx="3965">
                  <c:v>0.79855470888986402</c:v>
                </c:pt>
                <c:pt idx="3966">
                  <c:v>0.79858012320258398</c:v>
                </c:pt>
                <c:pt idx="3967">
                  <c:v>0.79861050988083504</c:v>
                </c:pt>
                <c:pt idx="3968">
                  <c:v>0.79865231711528906</c:v>
                </c:pt>
                <c:pt idx="3969">
                  <c:v>0.79867363129883806</c:v>
                </c:pt>
                <c:pt idx="3970">
                  <c:v>0.79868771966784602</c:v>
                </c:pt>
                <c:pt idx="3971">
                  <c:v>0.79872398626732699</c:v>
                </c:pt>
                <c:pt idx="3972">
                  <c:v>0.79873516897741703</c:v>
                </c:pt>
                <c:pt idx="3973">
                  <c:v>0.798758421615819</c:v>
                </c:pt>
                <c:pt idx="3974">
                  <c:v>0.798768455288555</c:v>
                </c:pt>
                <c:pt idx="3975">
                  <c:v>0.79877657778553102</c:v>
                </c:pt>
                <c:pt idx="3976">
                  <c:v>0.798790194912814</c:v>
                </c:pt>
                <c:pt idx="3977">
                  <c:v>0.79884369580320203</c:v>
                </c:pt>
                <c:pt idx="3978">
                  <c:v>0.79887327994865098</c:v>
                </c:pt>
                <c:pt idx="3979">
                  <c:v>0.79892497764358095</c:v>
                </c:pt>
                <c:pt idx="3980">
                  <c:v>0.79894586856306304</c:v>
                </c:pt>
                <c:pt idx="3981">
                  <c:v>0.79898876019945497</c:v>
                </c:pt>
                <c:pt idx="3982">
                  <c:v>0.79907140505982099</c:v>
                </c:pt>
                <c:pt idx="3983">
                  <c:v>0.79910104562155504</c:v>
                </c:pt>
                <c:pt idx="3984">
                  <c:v>0.79916588890195506</c:v>
                </c:pt>
                <c:pt idx="3985">
                  <c:v>0.79922518726834801</c:v>
                </c:pt>
                <c:pt idx="3986">
                  <c:v>0.79934514436524995</c:v>
                </c:pt>
                <c:pt idx="3987">
                  <c:v>0.79941488686344797</c:v>
                </c:pt>
                <c:pt idx="3988">
                  <c:v>0.79931953260714206</c:v>
                </c:pt>
                <c:pt idx="3989">
                  <c:v>0.79935985114462604</c:v>
                </c:pt>
                <c:pt idx="3990">
                  <c:v>0.79943465547912096</c:v>
                </c:pt>
                <c:pt idx="3991">
                  <c:v>0.79946979084835401</c:v>
                </c:pt>
                <c:pt idx="3992">
                  <c:v>0.79951852700567705</c:v>
                </c:pt>
                <c:pt idx="3993">
                  <c:v>0.79961373252230805</c:v>
                </c:pt>
                <c:pt idx="3994">
                  <c:v>0.79964023118238703</c:v>
                </c:pt>
                <c:pt idx="3995">
                  <c:v>0.79966738726315401</c:v>
                </c:pt>
                <c:pt idx="3996">
                  <c:v>0.79969638890280803</c:v>
                </c:pt>
                <c:pt idx="3997">
                  <c:v>0.79974384613133298</c:v>
                </c:pt>
                <c:pt idx="3998">
                  <c:v>0.79976401545345599</c:v>
                </c:pt>
                <c:pt idx="3999">
                  <c:v>0.79978748041644898</c:v>
                </c:pt>
                <c:pt idx="4000">
                  <c:v>0.79980066612884904</c:v>
                </c:pt>
                <c:pt idx="4001">
                  <c:v>0.79981566373517099</c:v>
                </c:pt>
                <c:pt idx="4002">
                  <c:v>0.79983239575855103</c:v>
                </c:pt>
                <c:pt idx="4003">
                  <c:v>0.79985320876324306</c:v>
                </c:pt>
                <c:pt idx="4004">
                  <c:v>0.79988299992682199</c:v>
                </c:pt>
                <c:pt idx="4005">
                  <c:v>0.79989799753314506</c:v>
                </c:pt>
                <c:pt idx="4006">
                  <c:v>0.79990575139763798</c:v>
                </c:pt>
                <c:pt idx="4007">
                  <c:v>0.79991830041517298</c:v>
                </c:pt>
                <c:pt idx="4008">
                  <c:v>0.79994554096543202</c:v>
                </c:pt>
                <c:pt idx="4009">
                  <c:v>0.79995116401580302</c:v>
                </c:pt>
                <c:pt idx="4010">
                  <c:v>0.79997543335671195</c:v>
                </c:pt>
                <c:pt idx="4011">
                  <c:v>0.79999300044919797</c:v>
                </c:pt>
                <c:pt idx="4012">
                  <c:v>0.80002059723998498</c:v>
                </c:pt>
                <c:pt idx="4013">
                  <c:v>0.80006389795824107</c:v>
                </c:pt>
                <c:pt idx="4014">
                  <c:v>0.80011532937905194</c:v>
                </c:pt>
                <c:pt idx="4015">
                  <c:v>0.80014255777830501</c:v>
                </c:pt>
                <c:pt idx="4016">
                  <c:v>0.80017413515799396</c:v>
                </c:pt>
                <c:pt idx="4017">
                  <c:v>0.80018302220497195</c:v>
                </c:pt>
                <c:pt idx="4018">
                  <c:v>0.80022121759836806</c:v>
                </c:pt>
                <c:pt idx="4019">
                  <c:v>0.80027113633033198</c:v>
                </c:pt>
                <c:pt idx="4020">
                  <c:v>0.80031084441257594</c:v>
                </c:pt>
                <c:pt idx="4021">
                  <c:v>0.80033207198261103</c:v>
                </c:pt>
                <c:pt idx="4022">
                  <c:v>0.80040780640664999</c:v>
                </c:pt>
                <c:pt idx="4023">
                  <c:v>0.800515589897281</c:v>
                </c:pt>
                <c:pt idx="4024">
                  <c:v>0.80055517687903399</c:v>
                </c:pt>
                <c:pt idx="4025">
                  <c:v>0.80058791336967405</c:v>
                </c:pt>
                <c:pt idx="4026">
                  <c:v>0.800610494627642</c:v>
                </c:pt>
                <c:pt idx="4027">
                  <c:v>0.80065493607304905</c:v>
                </c:pt>
                <c:pt idx="4028">
                  <c:v>0.80069769001334101</c:v>
                </c:pt>
                <c:pt idx="4029">
                  <c:v>0.80076193402944207</c:v>
                </c:pt>
                <c:pt idx="4030">
                  <c:v>0.80080762871694999</c:v>
                </c:pt>
                <c:pt idx="4031">
                  <c:v>0.80082188003038002</c:v>
                </c:pt>
                <c:pt idx="4032">
                  <c:v>0.80085262831456605</c:v>
                </c:pt>
                <c:pt idx="4033">
                  <c:v>0.80088861237104803</c:v>
                </c:pt>
                <c:pt idx="4034">
                  <c:v>0.80090910599744602</c:v>
                </c:pt>
                <c:pt idx="4035">
                  <c:v>0.80092687110704097</c:v>
                </c:pt>
                <c:pt idx="4036">
                  <c:v>0.80095330212375704</c:v>
                </c:pt>
                <c:pt idx="4037">
                  <c:v>0.80096875632478703</c:v>
                </c:pt>
                <c:pt idx="4038">
                  <c:v>0.80098984336544499</c:v>
                </c:pt>
                <c:pt idx="4039">
                  <c:v>0.80102046290393503</c:v>
                </c:pt>
                <c:pt idx="4040">
                  <c:v>0.80103338297260995</c:v>
                </c:pt>
                <c:pt idx="4041">
                  <c:v>0.80103657881990098</c:v>
                </c:pt>
                <c:pt idx="4042">
                  <c:v>0.80104183554067898</c:v>
                </c:pt>
                <c:pt idx="4043">
                  <c:v>0.80104580794899394</c:v>
                </c:pt>
                <c:pt idx="4044">
                  <c:v>0.80105303594006405</c:v>
                </c:pt>
                <c:pt idx="4045">
                  <c:v>0.80105700678431502</c:v>
                </c:pt>
                <c:pt idx="4046">
                  <c:v>0.80108772054689803</c:v>
                </c:pt>
                <c:pt idx="4047">
                  <c:v>0.80113512940180498</c:v>
                </c:pt>
                <c:pt idx="4048">
                  <c:v>0.80115363895838998</c:v>
                </c:pt>
                <c:pt idx="4049">
                  <c:v>0.80117180889008299</c:v>
                </c:pt>
                <c:pt idx="4050">
                  <c:v>0.80118929957199303</c:v>
                </c:pt>
                <c:pt idx="4051">
                  <c:v>0.80123192249587194</c:v>
                </c:pt>
                <c:pt idx="4052">
                  <c:v>0.801255016988491</c:v>
                </c:pt>
                <c:pt idx="4053">
                  <c:v>0.80127913035578502</c:v>
                </c:pt>
                <c:pt idx="4054">
                  <c:v>0.80133720621222504</c:v>
                </c:pt>
                <c:pt idx="4055">
                  <c:v>0.80136488504395997</c:v>
                </c:pt>
                <c:pt idx="4056">
                  <c:v>0.80160881195059597</c:v>
                </c:pt>
                <c:pt idx="4057">
                  <c:v>0.80169477667849998</c:v>
                </c:pt>
                <c:pt idx="4058">
                  <c:v>0.80172916383739301</c:v>
                </c:pt>
                <c:pt idx="4059">
                  <c:v>0.80175255675782198</c:v>
                </c:pt>
                <c:pt idx="4060">
                  <c:v>0.80179359024119801</c:v>
                </c:pt>
                <c:pt idx="4061">
                  <c:v>0.80183155580058296</c:v>
                </c:pt>
                <c:pt idx="4062">
                  <c:v>0.80185073032552501</c:v>
                </c:pt>
                <c:pt idx="4063">
                  <c:v>0.80188390225367501</c:v>
                </c:pt>
                <c:pt idx="4064">
                  <c:v>0.80189253078989897</c:v>
                </c:pt>
                <c:pt idx="4065">
                  <c:v>0.80190901312055796</c:v>
                </c:pt>
                <c:pt idx="4066">
                  <c:v>0.80194821455387399</c:v>
                </c:pt>
                <c:pt idx="4067">
                  <c:v>0.80196538542962403</c:v>
                </c:pt>
                <c:pt idx="4068">
                  <c:v>0.80198802346848497</c:v>
                </c:pt>
                <c:pt idx="4069">
                  <c:v>0.80202337763262999</c:v>
                </c:pt>
                <c:pt idx="4070">
                  <c:v>0.80204087248716704</c:v>
                </c:pt>
                <c:pt idx="4071">
                  <c:v>0.80206760073715599</c:v>
                </c:pt>
                <c:pt idx="4072">
                  <c:v>0.80210404835077598</c:v>
                </c:pt>
                <c:pt idx="4073">
                  <c:v>0.80212779323517802</c:v>
                </c:pt>
                <c:pt idx="4074">
                  <c:v>0.80213832154087306</c:v>
                </c:pt>
                <c:pt idx="4075">
                  <c:v>0.80215062804061599</c:v>
                </c:pt>
                <c:pt idx="4076">
                  <c:v>0.80215634724381601</c:v>
                </c:pt>
                <c:pt idx="4077">
                  <c:v>0.80216390476233101</c:v>
                </c:pt>
                <c:pt idx="4078">
                  <c:v>0.80217028780161703</c:v>
                </c:pt>
                <c:pt idx="4079">
                  <c:v>0.802180296407217</c:v>
                </c:pt>
                <c:pt idx="4080">
                  <c:v>0.80218514751707504</c:v>
                </c:pt>
                <c:pt idx="4081">
                  <c:v>0.80219765827407497</c:v>
                </c:pt>
                <c:pt idx="4082">
                  <c:v>0.80220746262241893</c:v>
                </c:pt>
                <c:pt idx="4083">
                  <c:v>0.80222656067596299</c:v>
                </c:pt>
                <c:pt idx="4084">
                  <c:v>0.80223645046584302</c:v>
                </c:pt>
                <c:pt idx="4085">
                  <c:v>0.80224652682284903</c:v>
                </c:pt>
                <c:pt idx="4086">
                  <c:v>0.80226240734097898</c:v>
                </c:pt>
                <c:pt idx="4087">
                  <c:v>0.80236673505522504</c:v>
                </c:pt>
                <c:pt idx="4088">
                  <c:v>0.80247895783973699</c:v>
                </c:pt>
                <c:pt idx="4089">
                  <c:v>0.80256747299429199</c:v>
                </c:pt>
                <c:pt idx="4090">
                  <c:v>0.80266431296924301</c:v>
                </c:pt>
                <c:pt idx="4091">
                  <c:v>0.80275641723484004</c:v>
                </c:pt>
                <c:pt idx="4092">
                  <c:v>0.802779920847566</c:v>
                </c:pt>
                <c:pt idx="4093">
                  <c:v>0.80280018845564105</c:v>
                </c:pt>
                <c:pt idx="4094">
                  <c:v>0.80281756069113397</c:v>
                </c:pt>
                <c:pt idx="4095">
                  <c:v>0.80283629545490198</c:v>
                </c:pt>
                <c:pt idx="4096">
                  <c:v>0.80288194015208003</c:v>
                </c:pt>
                <c:pt idx="4097">
                  <c:v>0.80291310798634696</c:v>
                </c:pt>
                <c:pt idx="4098">
                  <c:v>0.802950236881813</c:v>
                </c:pt>
                <c:pt idx="4099">
                  <c:v>0.80298770640934702</c:v>
                </c:pt>
                <c:pt idx="4100">
                  <c:v>0.80299968468885996</c:v>
                </c:pt>
                <c:pt idx="4101">
                  <c:v>0.80307108805902394</c:v>
                </c:pt>
                <c:pt idx="4102">
                  <c:v>0.80312776136331498</c:v>
                </c:pt>
                <c:pt idx="4103">
                  <c:v>0.80316078907302801</c:v>
                </c:pt>
                <c:pt idx="4104">
                  <c:v>0.80318141418482702</c:v>
                </c:pt>
                <c:pt idx="4105">
                  <c:v>0.803192180752621</c:v>
                </c:pt>
                <c:pt idx="4106">
                  <c:v>0.80321176812294603</c:v>
                </c:pt>
                <c:pt idx="4107">
                  <c:v>0.80323304530363904</c:v>
                </c:pt>
                <c:pt idx="4108">
                  <c:v>0.80324651626047694</c:v>
                </c:pt>
                <c:pt idx="4109">
                  <c:v>0.80325655344400304</c:v>
                </c:pt>
                <c:pt idx="4110">
                  <c:v>0.80326315685421801</c:v>
                </c:pt>
                <c:pt idx="4111">
                  <c:v>0.80327768435669</c:v>
                </c:pt>
                <c:pt idx="4112">
                  <c:v>0.80328758947201195</c:v>
                </c:pt>
                <c:pt idx="4113">
                  <c:v>0.803296504075802</c:v>
                </c:pt>
                <c:pt idx="4114">
                  <c:v>0.80331222019211301</c:v>
                </c:pt>
                <c:pt idx="4115">
                  <c:v>0.80332414480277303</c:v>
                </c:pt>
                <c:pt idx="4116">
                  <c:v>0.80333490551756903</c:v>
                </c:pt>
                <c:pt idx="4117">
                  <c:v>0.80336576022019701</c:v>
                </c:pt>
                <c:pt idx="4118">
                  <c:v>0.80338299932451196</c:v>
                </c:pt>
                <c:pt idx="4119">
                  <c:v>0.8033967306041</c:v>
                </c:pt>
                <c:pt idx="4120">
                  <c:v>0.80340485016373997</c:v>
                </c:pt>
                <c:pt idx="4121">
                  <c:v>0.80341934418774996</c:v>
                </c:pt>
                <c:pt idx="4122">
                  <c:v>0.803457721326441</c:v>
                </c:pt>
                <c:pt idx="4123">
                  <c:v>0.80365851450685799</c:v>
                </c:pt>
                <c:pt idx="4124">
                  <c:v>0.80379724696210997</c:v>
                </c:pt>
                <c:pt idx="4125">
                  <c:v>0.80381526636869305</c:v>
                </c:pt>
                <c:pt idx="4126">
                  <c:v>0.80386991217778803</c:v>
                </c:pt>
                <c:pt idx="4127">
                  <c:v>0.803916919325396</c:v>
                </c:pt>
                <c:pt idx="4128">
                  <c:v>0.80394383215441001</c:v>
                </c:pt>
                <c:pt idx="4129">
                  <c:v>0.80398057483778196</c:v>
                </c:pt>
                <c:pt idx="4130">
                  <c:v>0.80400505772716202</c:v>
                </c:pt>
                <c:pt idx="4131">
                  <c:v>0.80404430336355104</c:v>
                </c:pt>
                <c:pt idx="4132">
                  <c:v>0.804086626287008</c:v>
                </c:pt>
                <c:pt idx="4133">
                  <c:v>0.804133007572988</c:v>
                </c:pt>
                <c:pt idx="4134">
                  <c:v>0.80417687653931003</c:v>
                </c:pt>
                <c:pt idx="4135">
                  <c:v>0.80420644460912305</c:v>
                </c:pt>
                <c:pt idx="4136">
                  <c:v>0.80422887930437603</c:v>
                </c:pt>
                <c:pt idx="4137">
                  <c:v>0.80425574366422103</c:v>
                </c:pt>
                <c:pt idx="4138">
                  <c:v>0.804266313470268</c:v>
                </c:pt>
                <c:pt idx="4139">
                  <c:v>0.80427788992140703</c:v>
                </c:pt>
                <c:pt idx="4140">
                  <c:v>0.80430038422805605</c:v>
                </c:pt>
                <c:pt idx="4141">
                  <c:v>0.80433715365972902</c:v>
                </c:pt>
                <c:pt idx="4142">
                  <c:v>0.80435222125558303</c:v>
                </c:pt>
                <c:pt idx="4143">
                  <c:v>0.80436976263583104</c:v>
                </c:pt>
                <c:pt idx="4144">
                  <c:v>0.80438989024521701</c:v>
                </c:pt>
                <c:pt idx="4145">
                  <c:v>0.80440360850412906</c:v>
                </c:pt>
                <c:pt idx="4146">
                  <c:v>0.80442514404287302</c:v>
                </c:pt>
                <c:pt idx="4147">
                  <c:v>0.80442847221445701</c:v>
                </c:pt>
                <c:pt idx="4148">
                  <c:v>0.80443391533228603</c:v>
                </c:pt>
                <c:pt idx="4149">
                  <c:v>0.80443840742209294</c:v>
                </c:pt>
                <c:pt idx="4150">
                  <c:v>0.80443939891939198</c:v>
                </c:pt>
                <c:pt idx="4151">
                  <c:v>0.80445611524461003</c:v>
                </c:pt>
                <c:pt idx="4152">
                  <c:v>0.80451981437283704</c:v>
                </c:pt>
                <c:pt idx="4153">
                  <c:v>0.80458812937992197</c:v>
                </c:pt>
                <c:pt idx="4154">
                  <c:v>0.80463459589374997</c:v>
                </c:pt>
                <c:pt idx="4155">
                  <c:v>0.80466538791527997</c:v>
                </c:pt>
                <c:pt idx="4156">
                  <c:v>0.80470189893036603</c:v>
                </c:pt>
                <c:pt idx="4157">
                  <c:v>0.80472087150222604</c:v>
                </c:pt>
                <c:pt idx="4158">
                  <c:v>0.80473124712746102</c:v>
                </c:pt>
                <c:pt idx="4159">
                  <c:v>0.80483796784416994</c:v>
                </c:pt>
                <c:pt idx="4160">
                  <c:v>0.80487294852353497</c:v>
                </c:pt>
                <c:pt idx="4161">
                  <c:v>0.80495595352541893</c:v>
                </c:pt>
                <c:pt idx="4162">
                  <c:v>0.80501616855485703</c:v>
                </c:pt>
                <c:pt idx="4163">
                  <c:v>0.80505975471334301</c:v>
                </c:pt>
                <c:pt idx="4164">
                  <c:v>0.80509665633567495</c:v>
                </c:pt>
                <c:pt idx="4165">
                  <c:v>0.80512748553914204</c:v>
                </c:pt>
                <c:pt idx="4166">
                  <c:v>0.80519591702865501</c:v>
                </c:pt>
                <c:pt idx="4167">
                  <c:v>0.80521436783982103</c:v>
                </c:pt>
                <c:pt idx="4168">
                  <c:v>0.80527682756422503</c:v>
                </c:pt>
                <c:pt idx="4169">
                  <c:v>0.80528424709619206</c:v>
                </c:pt>
                <c:pt idx="4170">
                  <c:v>0.80532892319080496</c:v>
                </c:pt>
                <c:pt idx="4171">
                  <c:v>0.80533691744020897</c:v>
                </c:pt>
                <c:pt idx="4172">
                  <c:v>0.80536331563646502</c:v>
                </c:pt>
                <c:pt idx="4173">
                  <c:v>0.80537757954828804</c:v>
                </c:pt>
                <c:pt idx="4174">
                  <c:v>0.80540545508397698</c:v>
                </c:pt>
                <c:pt idx="4175">
                  <c:v>0.80541360301782405</c:v>
                </c:pt>
                <c:pt idx="4176">
                  <c:v>0.80543373144404296</c:v>
                </c:pt>
                <c:pt idx="4177">
                  <c:v>0.80544380687237394</c:v>
                </c:pt>
                <c:pt idx="4178">
                  <c:v>0.805471934109799</c:v>
                </c:pt>
                <c:pt idx="4179">
                  <c:v>0.80549397410927404</c:v>
                </c:pt>
                <c:pt idx="4180">
                  <c:v>0.80550688325182307</c:v>
                </c:pt>
                <c:pt idx="4181">
                  <c:v>0.80551979239437299</c:v>
                </c:pt>
                <c:pt idx="4182">
                  <c:v>0.80553973334627793</c:v>
                </c:pt>
                <c:pt idx="4183">
                  <c:v>0.805557575250615</c:v>
                </c:pt>
                <c:pt idx="4184">
                  <c:v>0.805597562106805</c:v>
                </c:pt>
                <c:pt idx="4185">
                  <c:v>0.80561820339628498</c:v>
                </c:pt>
                <c:pt idx="4186">
                  <c:v>0.80566434655295294</c:v>
                </c:pt>
                <c:pt idx="4187">
                  <c:v>0.80571264593189595</c:v>
                </c:pt>
                <c:pt idx="4188">
                  <c:v>0.80575533913292496</c:v>
                </c:pt>
                <c:pt idx="4189">
                  <c:v>0.80581291026764601</c:v>
                </c:pt>
                <c:pt idx="4190">
                  <c:v>0.80583641309043497</c:v>
                </c:pt>
                <c:pt idx="4191">
                  <c:v>0.805873284491324</c:v>
                </c:pt>
                <c:pt idx="4192">
                  <c:v>0.80589225924733698</c:v>
                </c:pt>
                <c:pt idx="4193">
                  <c:v>0.80593901833298398</c:v>
                </c:pt>
                <c:pt idx="4194">
                  <c:v>0.805997536175455</c:v>
                </c:pt>
                <c:pt idx="4195">
                  <c:v>0.80603250183428099</c:v>
                </c:pt>
                <c:pt idx="4196">
                  <c:v>0.80614086785290007</c:v>
                </c:pt>
                <c:pt idx="4197">
                  <c:v>0.80621197814248502</c:v>
                </c:pt>
                <c:pt idx="4198">
                  <c:v>0.80627457001196301</c:v>
                </c:pt>
                <c:pt idx="4199">
                  <c:v>0.80629095612984503</c:v>
                </c:pt>
                <c:pt idx="4200">
                  <c:v>0.80631567149129502</c:v>
                </c:pt>
                <c:pt idx="4201">
                  <c:v>0.80634248137490294</c:v>
                </c:pt>
                <c:pt idx="4202">
                  <c:v>0.80637525170128599</c:v>
                </c:pt>
                <c:pt idx="4203">
                  <c:v>0.80640880790986902</c:v>
                </c:pt>
                <c:pt idx="4204">
                  <c:v>0.80644553186501899</c:v>
                </c:pt>
                <c:pt idx="4205">
                  <c:v>0.80646256731189503</c:v>
                </c:pt>
                <c:pt idx="4206">
                  <c:v>0.80648909792588197</c:v>
                </c:pt>
                <c:pt idx="4207">
                  <c:v>0.80651891864253999</c:v>
                </c:pt>
                <c:pt idx="4208">
                  <c:v>0.80653998663497095</c:v>
                </c:pt>
                <c:pt idx="4209">
                  <c:v>0.80655624104718204</c:v>
                </c:pt>
                <c:pt idx="4210">
                  <c:v>0.80656614148403105</c:v>
                </c:pt>
                <c:pt idx="4211">
                  <c:v>0.80657846651765797</c:v>
                </c:pt>
                <c:pt idx="4212">
                  <c:v>0.80659442844645401</c:v>
                </c:pt>
                <c:pt idx="4213">
                  <c:v>0.80660909490909405</c:v>
                </c:pt>
                <c:pt idx="4214">
                  <c:v>0.80661451594257993</c:v>
                </c:pt>
                <c:pt idx="4215">
                  <c:v>0.80662282977003197</c:v>
                </c:pt>
                <c:pt idx="4216">
                  <c:v>0.80664945793672693</c:v>
                </c:pt>
                <c:pt idx="4217">
                  <c:v>0.80669679712166498</c:v>
                </c:pt>
                <c:pt idx="4218">
                  <c:v>0.80677900441593897</c:v>
                </c:pt>
                <c:pt idx="4219">
                  <c:v>0.80683652407075701</c:v>
                </c:pt>
                <c:pt idx="4220">
                  <c:v>0.806861975245455</c:v>
                </c:pt>
                <c:pt idx="4221">
                  <c:v>0.80688488130268299</c:v>
                </c:pt>
                <c:pt idx="4222">
                  <c:v>0.80691389564183802</c:v>
                </c:pt>
                <c:pt idx="4223">
                  <c:v>0.80694156146669593</c:v>
                </c:pt>
                <c:pt idx="4224">
                  <c:v>0.80695484639746806</c:v>
                </c:pt>
                <c:pt idx="4225">
                  <c:v>0.80700529322918402</c:v>
                </c:pt>
                <c:pt idx="4226">
                  <c:v>0.80703473550819194</c:v>
                </c:pt>
                <c:pt idx="4227">
                  <c:v>0.80705861247836397</c:v>
                </c:pt>
                <c:pt idx="4228">
                  <c:v>0.80710510973606597</c:v>
                </c:pt>
                <c:pt idx="4229">
                  <c:v>0.80717279107256701</c:v>
                </c:pt>
                <c:pt idx="4230">
                  <c:v>0.80722132195957497</c:v>
                </c:pt>
                <c:pt idx="4231">
                  <c:v>0.80735197880436194</c:v>
                </c:pt>
                <c:pt idx="4232">
                  <c:v>0.80741420442131906</c:v>
                </c:pt>
                <c:pt idx="4233">
                  <c:v>0.80743672587953796</c:v>
                </c:pt>
                <c:pt idx="4234">
                  <c:v>0.80746367571437205</c:v>
                </c:pt>
                <c:pt idx="4235">
                  <c:v>0.80748037702046704</c:v>
                </c:pt>
                <c:pt idx="4236">
                  <c:v>0.80749884967720797</c:v>
                </c:pt>
                <c:pt idx="4237">
                  <c:v>0.80752643213727393</c:v>
                </c:pt>
                <c:pt idx="4238">
                  <c:v>0.80753832549161397</c:v>
                </c:pt>
                <c:pt idx="4239">
                  <c:v>0.80755320529454</c:v>
                </c:pt>
                <c:pt idx="4240">
                  <c:v>0.80757600138485297</c:v>
                </c:pt>
                <c:pt idx="4241">
                  <c:v>0.80759112354377294</c:v>
                </c:pt>
                <c:pt idx="4242">
                  <c:v>0.80760963126066099</c:v>
                </c:pt>
                <c:pt idx="4243">
                  <c:v>0.80761786945171499</c:v>
                </c:pt>
                <c:pt idx="4244">
                  <c:v>0.80764156835748602</c:v>
                </c:pt>
                <c:pt idx="4245">
                  <c:v>0.80765511058935502</c:v>
                </c:pt>
                <c:pt idx="4246">
                  <c:v>0.80767124841566607</c:v>
                </c:pt>
                <c:pt idx="4247">
                  <c:v>0.80768964328062198</c:v>
                </c:pt>
                <c:pt idx="4248">
                  <c:v>0.80772089756866006</c:v>
                </c:pt>
                <c:pt idx="4249">
                  <c:v>0.80776898187536994</c:v>
                </c:pt>
                <c:pt idx="4250">
                  <c:v>0.80779139961828594</c:v>
                </c:pt>
                <c:pt idx="4251">
                  <c:v>0.80781735912549202</c:v>
                </c:pt>
                <c:pt idx="4252">
                  <c:v>0.80784634280915002</c:v>
                </c:pt>
                <c:pt idx="4253">
                  <c:v>0.80785940374602205</c:v>
                </c:pt>
                <c:pt idx="4254">
                  <c:v>0.80786970370559696</c:v>
                </c:pt>
                <c:pt idx="4255">
                  <c:v>0.80790368552268998</c:v>
                </c:pt>
                <c:pt idx="4256">
                  <c:v>0.80795820929651796</c:v>
                </c:pt>
                <c:pt idx="4257">
                  <c:v>0.80802713120972103</c:v>
                </c:pt>
                <c:pt idx="4258">
                  <c:v>0.808089707809866</c:v>
                </c:pt>
                <c:pt idx="4259">
                  <c:v>0.808168070609253</c:v>
                </c:pt>
                <c:pt idx="4260">
                  <c:v>0.80818664472017399</c:v>
                </c:pt>
                <c:pt idx="4261">
                  <c:v>0.80820521883109497</c:v>
                </c:pt>
                <c:pt idx="4262">
                  <c:v>0.80823364529650399</c:v>
                </c:pt>
                <c:pt idx="4263">
                  <c:v>0.80826740172417699</c:v>
                </c:pt>
                <c:pt idx="4264">
                  <c:v>0.80831111039285897</c:v>
                </c:pt>
                <c:pt idx="4265">
                  <c:v>0.808337389291924</c:v>
                </c:pt>
                <c:pt idx="4266">
                  <c:v>0.80837119831176096</c:v>
                </c:pt>
                <c:pt idx="4267">
                  <c:v>0.80838994709005296</c:v>
                </c:pt>
                <c:pt idx="4268">
                  <c:v>0.80842184113849103</c:v>
                </c:pt>
                <c:pt idx="4269">
                  <c:v>0.80846563930359805</c:v>
                </c:pt>
                <c:pt idx="4270">
                  <c:v>0.80849730874606096</c:v>
                </c:pt>
                <c:pt idx="4271">
                  <c:v>0.80853616557972097</c:v>
                </c:pt>
                <c:pt idx="4272">
                  <c:v>0.80856379211463503</c:v>
                </c:pt>
                <c:pt idx="4273">
                  <c:v>0.80857783416698903</c:v>
                </c:pt>
                <c:pt idx="4274">
                  <c:v>0.80861176194405004</c:v>
                </c:pt>
                <c:pt idx="4275">
                  <c:v>0.808639969314633</c:v>
                </c:pt>
                <c:pt idx="4276">
                  <c:v>0.80865885735741805</c:v>
                </c:pt>
                <c:pt idx="4277">
                  <c:v>0.80867852697438702</c:v>
                </c:pt>
                <c:pt idx="4278">
                  <c:v>0.80870588207083394</c:v>
                </c:pt>
                <c:pt idx="4279">
                  <c:v>0.80872333722761502</c:v>
                </c:pt>
                <c:pt idx="4280">
                  <c:v>0.80874168393696799</c:v>
                </c:pt>
                <c:pt idx="4281">
                  <c:v>0.80876583539156999</c:v>
                </c:pt>
                <c:pt idx="4282">
                  <c:v>0.80877394951663395</c:v>
                </c:pt>
                <c:pt idx="4283">
                  <c:v>0.80879199151236503</c:v>
                </c:pt>
                <c:pt idx="4284">
                  <c:v>0.80880106024037801</c:v>
                </c:pt>
                <c:pt idx="4285">
                  <c:v>0.80882158420377603</c:v>
                </c:pt>
                <c:pt idx="4286">
                  <c:v>0.80882946325189098</c:v>
                </c:pt>
                <c:pt idx="4287">
                  <c:v>0.80883037846837003</c:v>
                </c:pt>
                <c:pt idx="4288">
                  <c:v>0.80883394412577403</c:v>
                </c:pt>
                <c:pt idx="4289">
                  <c:v>0.808834950756946</c:v>
                </c:pt>
                <c:pt idx="4290">
                  <c:v>0.80883687912268498</c:v>
                </c:pt>
                <c:pt idx="4291">
                  <c:v>0.80883846790200498</c:v>
                </c:pt>
                <c:pt idx="4292">
                  <c:v>0.808876032679959</c:v>
                </c:pt>
                <c:pt idx="4293">
                  <c:v>0.80902628760012996</c:v>
                </c:pt>
                <c:pt idx="4294">
                  <c:v>0.80916914091269798</c:v>
                </c:pt>
                <c:pt idx="4295">
                  <c:v>0.80925587373334995</c:v>
                </c:pt>
                <c:pt idx="4296">
                  <c:v>0.80926749835709499</c:v>
                </c:pt>
                <c:pt idx="4297">
                  <c:v>0.809295696701821</c:v>
                </c:pt>
                <c:pt idx="4298">
                  <c:v>0.80931215532751799</c:v>
                </c:pt>
                <c:pt idx="4299">
                  <c:v>0.80933690081370702</c:v>
                </c:pt>
                <c:pt idx="4300">
                  <c:v>0.80935405001111205</c:v>
                </c:pt>
                <c:pt idx="4301">
                  <c:v>0.80937856530673102</c:v>
                </c:pt>
                <c:pt idx="4302">
                  <c:v>0.80939709564755102</c:v>
                </c:pt>
                <c:pt idx="4303">
                  <c:v>0.80940975612885702</c:v>
                </c:pt>
                <c:pt idx="4304">
                  <c:v>0.80943496199618303</c:v>
                </c:pt>
                <c:pt idx="4305">
                  <c:v>0.80945441309928001</c:v>
                </c:pt>
                <c:pt idx="4306">
                  <c:v>0.80947723994536402</c:v>
                </c:pt>
                <c:pt idx="4307">
                  <c:v>0.80951756677104703</c:v>
                </c:pt>
                <c:pt idx="4308">
                  <c:v>0.80953666895163301</c:v>
                </c:pt>
                <c:pt idx="4309">
                  <c:v>0.80960765359801001</c:v>
                </c:pt>
                <c:pt idx="4310">
                  <c:v>0.80966802592184006</c:v>
                </c:pt>
                <c:pt idx="4311">
                  <c:v>0.80969208051961505</c:v>
                </c:pt>
                <c:pt idx="4312">
                  <c:v>0.80972745492810905</c:v>
                </c:pt>
                <c:pt idx="4313">
                  <c:v>0.80974726459686597</c:v>
                </c:pt>
                <c:pt idx="4314">
                  <c:v>0.80978178673698797</c:v>
                </c:pt>
                <c:pt idx="4315">
                  <c:v>0.809800234408659</c:v>
                </c:pt>
                <c:pt idx="4316">
                  <c:v>0.80980421815620096</c:v>
                </c:pt>
                <c:pt idx="4317">
                  <c:v>0.80982545401043604</c:v>
                </c:pt>
                <c:pt idx="4318">
                  <c:v>0.80985160767153996</c:v>
                </c:pt>
                <c:pt idx="4319">
                  <c:v>0.80986225877610496</c:v>
                </c:pt>
                <c:pt idx="4320">
                  <c:v>0.80987065570816197</c:v>
                </c:pt>
                <c:pt idx="4321">
                  <c:v>0.80987824745495396</c:v>
                </c:pt>
                <c:pt idx="4322">
                  <c:v>0.80988779465167704</c:v>
                </c:pt>
                <c:pt idx="4323">
                  <c:v>0.80990182788059406</c:v>
                </c:pt>
                <c:pt idx="4324">
                  <c:v>0.80991160513024996</c:v>
                </c:pt>
                <c:pt idx="4325">
                  <c:v>0.80991793158590997</c:v>
                </c:pt>
                <c:pt idx="4326">
                  <c:v>0.80993862373195802</c:v>
                </c:pt>
                <c:pt idx="4327">
                  <c:v>0.81004157819584</c:v>
                </c:pt>
                <c:pt idx="4328">
                  <c:v>0.810079142662392</c:v>
                </c:pt>
                <c:pt idx="4329">
                  <c:v>0.81017003939627097</c:v>
                </c:pt>
                <c:pt idx="4330">
                  <c:v>0.81022720089955103</c:v>
                </c:pt>
                <c:pt idx="4331">
                  <c:v>0.81024392507369603</c:v>
                </c:pt>
                <c:pt idx="4332">
                  <c:v>0.81026153883157104</c:v>
                </c:pt>
                <c:pt idx="4333">
                  <c:v>0.810283778424849</c:v>
                </c:pt>
                <c:pt idx="4334">
                  <c:v>0.81030192593296302</c:v>
                </c:pt>
                <c:pt idx="4335">
                  <c:v>0.81034142345062299</c:v>
                </c:pt>
                <c:pt idx="4336">
                  <c:v>0.81037789638359803</c:v>
                </c:pt>
                <c:pt idx="4337">
                  <c:v>0.81042433265436098</c:v>
                </c:pt>
                <c:pt idx="4338">
                  <c:v>0.81044971165125701</c:v>
                </c:pt>
                <c:pt idx="4339">
                  <c:v>0.81046931193261607</c:v>
                </c:pt>
                <c:pt idx="4340">
                  <c:v>0.81048028585687804</c:v>
                </c:pt>
                <c:pt idx="4341">
                  <c:v>0.81050172294357803</c:v>
                </c:pt>
                <c:pt idx="4342">
                  <c:v>0.81051847432826696</c:v>
                </c:pt>
                <c:pt idx="4343">
                  <c:v>0.81053803713416306</c:v>
                </c:pt>
                <c:pt idx="4344">
                  <c:v>0.81055232852529602</c:v>
                </c:pt>
                <c:pt idx="4345">
                  <c:v>0.81057513327990804</c:v>
                </c:pt>
                <c:pt idx="4346">
                  <c:v>0.81058911128608102</c:v>
                </c:pt>
                <c:pt idx="4347">
                  <c:v>0.81062273119800998</c:v>
                </c:pt>
                <c:pt idx="4348">
                  <c:v>0.81063362545518503</c:v>
                </c:pt>
                <c:pt idx="4349">
                  <c:v>0.810660875825296</c:v>
                </c:pt>
                <c:pt idx="4350">
                  <c:v>0.81068124395595997</c:v>
                </c:pt>
                <c:pt idx="4351">
                  <c:v>0.81070020244510399</c:v>
                </c:pt>
                <c:pt idx="4352">
                  <c:v>0.81077069598220497</c:v>
                </c:pt>
                <c:pt idx="4353">
                  <c:v>0.81080273849906803</c:v>
                </c:pt>
                <c:pt idx="4354">
                  <c:v>0.81088414468519399</c:v>
                </c:pt>
                <c:pt idx="4355">
                  <c:v>0.81090076791438903</c:v>
                </c:pt>
                <c:pt idx="4356">
                  <c:v>0.810913961404092</c:v>
                </c:pt>
                <c:pt idx="4357">
                  <c:v>0.81092687566649901</c:v>
                </c:pt>
                <c:pt idx="4358">
                  <c:v>0.81093916166749302</c:v>
                </c:pt>
                <c:pt idx="4359">
                  <c:v>0.81094509524751801</c:v>
                </c:pt>
                <c:pt idx="4360">
                  <c:v>0.81097315121117097</c:v>
                </c:pt>
                <c:pt idx="4361">
                  <c:v>0.81102379127425106</c:v>
                </c:pt>
                <c:pt idx="4362">
                  <c:v>0.81107099163493301</c:v>
                </c:pt>
                <c:pt idx="4363">
                  <c:v>0.81111112149624198</c:v>
                </c:pt>
                <c:pt idx="4364">
                  <c:v>0.81114207881782296</c:v>
                </c:pt>
                <c:pt idx="4365">
                  <c:v>0.81116424578883195</c:v>
                </c:pt>
                <c:pt idx="4366">
                  <c:v>0.81114341929451905</c:v>
                </c:pt>
                <c:pt idx="4367">
                  <c:v>0.81109331837743703</c:v>
                </c:pt>
                <c:pt idx="4368">
                  <c:v>0.81113538390182494</c:v>
                </c:pt>
                <c:pt idx="4369">
                  <c:v>0.81125685301958805</c:v>
                </c:pt>
                <c:pt idx="4370">
                  <c:v>0.81133988854930794</c:v>
                </c:pt>
                <c:pt idx="4371">
                  <c:v>0.81139682719825901</c:v>
                </c:pt>
                <c:pt idx="4372">
                  <c:v>0.81143353400309004</c:v>
                </c:pt>
                <c:pt idx="4373">
                  <c:v>0.81147846389215195</c:v>
                </c:pt>
                <c:pt idx="4374">
                  <c:v>0.81149747986179699</c:v>
                </c:pt>
                <c:pt idx="4375">
                  <c:v>0.81150736070876905</c:v>
                </c:pt>
                <c:pt idx="4376">
                  <c:v>0.81155098558030703</c:v>
                </c:pt>
                <c:pt idx="4377">
                  <c:v>0.81157149299855103</c:v>
                </c:pt>
                <c:pt idx="4378">
                  <c:v>0.81162332083738697</c:v>
                </c:pt>
                <c:pt idx="4379">
                  <c:v>0.81163839243759206</c:v>
                </c:pt>
                <c:pt idx="4380">
                  <c:v>0.81166341774436201</c:v>
                </c:pt>
                <c:pt idx="4381">
                  <c:v>0.81168476285896096</c:v>
                </c:pt>
                <c:pt idx="4382">
                  <c:v>0.81169948362764899</c:v>
                </c:pt>
                <c:pt idx="4383">
                  <c:v>0.81173912455476005</c:v>
                </c:pt>
                <c:pt idx="4384">
                  <c:v>0.81176404471318298</c:v>
                </c:pt>
                <c:pt idx="4385">
                  <c:v>0.81177350806448301</c:v>
                </c:pt>
                <c:pt idx="4386">
                  <c:v>0.81182184106059196</c:v>
                </c:pt>
                <c:pt idx="4387">
                  <c:v>0.81185346123811297</c:v>
                </c:pt>
                <c:pt idx="4388">
                  <c:v>0.81187383396993895</c:v>
                </c:pt>
                <c:pt idx="4389">
                  <c:v>0.81192158256015701</c:v>
                </c:pt>
                <c:pt idx="4390">
                  <c:v>0.81193325443776598</c:v>
                </c:pt>
                <c:pt idx="4391">
                  <c:v>0.81195044393024396</c:v>
                </c:pt>
                <c:pt idx="4392">
                  <c:v>0.81198302278006096</c:v>
                </c:pt>
                <c:pt idx="4393">
                  <c:v>0.81198906199330501</c:v>
                </c:pt>
                <c:pt idx="4394">
                  <c:v>0.81199912470578894</c:v>
                </c:pt>
                <c:pt idx="4395">
                  <c:v>0.81203605817798596</c:v>
                </c:pt>
                <c:pt idx="4396">
                  <c:v>0.81204444456081604</c:v>
                </c:pt>
                <c:pt idx="4397">
                  <c:v>0.81206171256585902</c:v>
                </c:pt>
                <c:pt idx="4398">
                  <c:v>0.81207885235086097</c:v>
                </c:pt>
                <c:pt idx="4399">
                  <c:v>0.81211280018308996</c:v>
                </c:pt>
                <c:pt idx="4400">
                  <c:v>0.81214066249705796</c:v>
                </c:pt>
                <c:pt idx="4401">
                  <c:v>0.81217648429784894</c:v>
                </c:pt>
                <c:pt idx="4402">
                  <c:v>0.81220980682046107</c:v>
                </c:pt>
                <c:pt idx="4403">
                  <c:v>0.81224580337266494</c:v>
                </c:pt>
                <c:pt idx="4404">
                  <c:v>0.81227624617109995</c:v>
                </c:pt>
                <c:pt idx="4405">
                  <c:v>0.81231553383664901</c:v>
                </c:pt>
                <c:pt idx="4406">
                  <c:v>0.81233918871381205</c:v>
                </c:pt>
                <c:pt idx="4407">
                  <c:v>0.81237263982473507</c:v>
                </c:pt>
                <c:pt idx="4408">
                  <c:v>0.81243127224562706</c:v>
                </c:pt>
                <c:pt idx="4409">
                  <c:v>0.81245441655245898</c:v>
                </c:pt>
                <c:pt idx="4410">
                  <c:v>0.81247946686103001</c:v>
                </c:pt>
                <c:pt idx="4411">
                  <c:v>0.81252684461854496</c:v>
                </c:pt>
                <c:pt idx="4412">
                  <c:v>0.81254699377978701</c:v>
                </c:pt>
                <c:pt idx="4413">
                  <c:v>0.81259491610922696</c:v>
                </c:pt>
                <c:pt idx="4414">
                  <c:v>0.81263787007330102</c:v>
                </c:pt>
                <c:pt idx="4415">
                  <c:v>0.81268197646018703</c:v>
                </c:pt>
                <c:pt idx="4416">
                  <c:v>0.81274257307279996</c:v>
                </c:pt>
                <c:pt idx="4417">
                  <c:v>0.81276293167732505</c:v>
                </c:pt>
                <c:pt idx="4418">
                  <c:v>0.81277201726802994</c:v>
                </c:pt>
                <c:pt idx="4419">
                  <c:v>0.81278466138176197</c:v>
                </c:pt>
                <c:pt idx="4420">
                  <c:v>0.81279253556037301</c:v>
                </c:pt>
                <c:pt idx="4421">
                  <c:v>0.81280245399689299</c:v>
                </c:pt>
                <c:pt idx="4422">
                  <c:v>0.81280699679224599</c:v>
                </c:pt>
                <c:pt idx="4423">
                  <c:v>0.81281683951550998</c:v>
                </c:pt>
                <c:pt idx="4424">
                  <c:v>0.81282872649668303</c:v>
                </c:pt>
                <c:pt idx="4425">
                  <c:v>0.81283379928482702</c:v>
                </c:pt>
                <c:pt idx="4426">
                  <c:v>0.81284606483227906</c:v>
                </c:pt>
                <c:pt idx="4427">
                  <c:v>0.81285340901809899</c:v>
                </c:pt>
                <c:pt idx="4428">
                  <c:v>0.81286731287045599</c:v>
                </c:pt>
                <c:pt idx="4429">
                  <c:v>0.81290459916623103</c:v>
                </c:pt>
                <c:pt idx="4430">
                  <c:v>0.81292545931337501</c:v>
                </c:pt>
                <c:pt idx="4431">
                  <c:v>0.81294019063037903</c:v>
                </c:pt>
                <c:pt idx="4432">
                  <c:v>0.81298743406195606</c:v>
                </c:pt>
                <c:pt idx="4433">
                  <c:v>0.81300756018751597</c:v>
                </c:pt>
                <c:pt idx="4434">
                  <c:v>0.81304463462933796</c:v>
                </c:pt>
                <c:pt idx="4435">
                  <c:v>0.81308064980139205</c:v>
                </c:pt>
                <c:pt idx="4436">
                  <c:v>0.81313043548040898</c:v>
                </c:pt>
                <c:pt idx="4437">
                  <c:v>0.813138062222727</c:v>
                </c:pt>
                <c:pt idx="4438">
                  <c:v>0.81316714521207001</c:v>
                </c:pt>
                <c:pt idx="4439">
                  <c:v>0.81317640588180096</c:v>
                </c:pt>
                <c:pt idx="4440">
                  <c:v>0.81319194677583306</c:v>
                </c:pt>
                <c:pt idx="4441">
                  <c:v>0.81319875922253204</c:v>
                </c:pt>
                <c:pt idx="4442">
                  <c:v>0.81321674833959601</c:v>
                </c:pt>
                <c:pt idx="4443">
                  <c:v>0.81323718567969205</c:v>
                </c:pt>
                <c:pt idx="4444">
                  <c:v>0.81325198146236599</c:v>
                </c:pt>
                <c:pt idx="4445">
                  <c:v>0.81326390324408904</c:v>
                </c:pt>
                <c:pt idx="4446">
                  <c:v>0.81327209946902401</c:v>
                </c:pt>
                <c:pt idx="4447">
                  <c:v>0.813329864303039</c:v>
                </c:pt>
                <c:pt idx="4448">
                  <c:v>0.81336169161737404</c:v>
                </c:pt>
                <c:pt idx="4449">
                  <c:v>0.813398889912884</c:v>
                </c:pt>
                <c:pt idx="4450">
                  <c:v>0.81341839388404302</c:v>
                </c:pt>
                <c:pt idx="4451">
                  <c:v>0.81345338038900894</c:v>
                </c:pt>
                <c:pt idx="4452">
                  <c:v>0.81347195634969505</c:v>
                </c:pt>
                <c:pt idx="4453">
                  <c:v>0.81350733031375799</c:v>
                </c:pt>
                <c:pt idx="4454">
                  <c:v>0.81355025602295705</c:v>
                </c:pt>
                <c:pt idx="4455">
                  <c:v>0.81360047531012003</c:v>
                </c:pt>
                <c:pt idx="4456">
                  <c:v>0.81366404226755096</c:v>
                </c:pt>
                <c:pt idx="4457">
                  <c:v>0.81368911590075998</c:v>
                </c:pt>
                <c:pt idx="4458">
                  <c:v>0.81371242378515196</c:v>
                </c:pt>
                <c:pt idx="4459">
                  <c:v>0.81375786266681005</c:v>
                </c:pt>
                <c:pt idx="4460">
                  <c:v>0.81376351223989807</c:v>
                </c:pt>
                <c:pt idx="4461">
                  <c:v>0.81377984523129299</c:v>
                </c:pt>
                <c:pt idx="4462">
                  <c:v>0.81379289001995903</c:v>
                </c:pt>
                <c:pt idx="4463">
                  <c:v>0.81380489536277301</c:v>
                </c:pt>
                <c:pt idx="4464">
                  <c:v>0.81382438638992793</c:v>
                </c:pt>
                <c:pt idx="4465">
                  <c:v>0.81384458361372003</c:v>
                </c:pt>
                <c:pt idx="4466">
                  <c:v>0.81384940565983999</c:v>
                </c:pt>
                <c:pt idx="4467">
                  <c:v>0.81386732468291101</c:v>
                </c:pt>
                <c:pt idx="4468">
                  <c:v>0.81387405354350806</c:v>
                </c:pt>
                <c:pt idx="4469">
                  <c:v>0.81389860528965996</c:v>
                </c:pt>
                <c:pt idx="4470">
                  <c:v>0.81391569568738698</c:v>
                </c:pt>
                <c:pt idx="4471">
                  <c:v>0.81392967874007294</c:v>
                </c:pt>
                <c:pt idx="4472">
                  <c:v>0.81394562977795104</c:v>
                </c:pt>
                <c:pt idx="4473">
                  <c:v>0.81395868062712506</c:v>
                </c:pt>
                <c:pt idx="4474">
                  <c:v>0.81397784258821304</c:v>
                </c:pt>
                <c:pt idx="4475">
                  <c:v>0.81398633599799197</c:v>
                </c:pt>
                <c:pt idx="4476">
                  <c:v>0.81400601584992005</c:v>
                </c:pt>
                <c:pt idx="4477">
                  <c:v>0.81402455634199999</c:v>
                </c:pt>
                <c:pt idx="4478">
                  <c:v>0.81403242282827903</c:v>
                </c:pt>
                <c:pt idx="4479">
                  <c:v>0.81405813457746401</c:v>
                </c:pt>
                <c:pt idx="4480">
                  <c:v>0.81410642727452898</c:v>
                </c:pt>
                <c:pt idx="4481">
                  <c:v>0.81415202552926802</c:v>
                </c:pt>
                <c:pt idx="4482">
                  <c:v>0.81417295927348898</c:v>
                </c:pt>
                <c:pt idx="4483">
                  <c:v>0.81420306365920303</c:v>
                </c:pt>
                <c:pt idx="4484">
                  <c:v>0.81422021564658198</c:v>
                </c:pt>
                <c:pt idx="4485">
                  <c:v>0.81425337801366504</c:v>
                </c:pt>
                <c:pt idx="4486">
                  <c:v>0.81427004991576102</c:v>
                </c:pt>
                <c:pt idx="4487">
                  <c:v>0.81430548912794498</c:v>
                </c:pt>
                <c:pt idx="4488">
                  <c:v>0.814306850567864</c:v>
                </c:pt>
                <c:pt idx="4489">
                  <c:v>0.81431013729343804</c:v>
                </c:pt>
                <c:pt idx="4490">
                  <c:v>0.81431285652682694</c:v>
                </c:pt>
                <c:pt idx="4491">
                  <c:v>0.81431822405708099</c:v>
                </c:pt>
                <c:pt idx="4492">
                  <c:v>0.81432247920978496</c:v>
                </c:pt>
                <c:pt idx="4493">
                  <c:v>0.81433535783570998</c:v>
                </c:pt>
                <c:pt idx="4494">
                  <c:v>0.81437179882393806</c:v>
                </c:pt>
                <c:pt idx="4495">
                  <c:v>0.81441934210576994</c:v>
                </c:pt>
                <c:pt idx="4496">
                  <c:v>0.81446406800793902</c:v>
                </c:pt>
                <c:pt idx="4497">
                  <c:v>0.81450104611603102</c:v>
                </c:pt>
                <c:pt idx="4498">
                  <c:v>0.81452370818702402</c:v>
                </c:pt>
                <c:pt idx="4499">
                  <c:v>0.81456003401064803</c:v>
                </c:pt>
                <c:pt idx="4500">
                  <c:v>0.81458567338853394</c:v>
                </c:pt>
                <c:pt idx="4501">
                  <c:v>0.81462869867725296</c:v>
                </c:pt>
                <c:pt idx="4502">
                  <c:v>0.814643982103046</c:v>
                </c:pt>
                <c:pt idx="4503">
                  <c:v>0.81465483555034801</c:v>
                </c:pt>
                <c:pt idx="4504">
                  <c:v>0.81467564921819002</c:v>
                </c:pt>
                <c:pt idx="4505">
                  <c:v>0.81472042752705498</c:v>
                </c:pt>
                <c:pt idx="4506">
                  <c:v>0.81474040964040695</c:v>
                </c:pt>
                <c:pt idx="4507">
                  <c:v>0.81477414620954802</c:v>
                </c:pt>
                <c:pt idx="4508">
                  <c:v>0.81480693237220103</c:v>
                </c:pt>
                <c:pt idx="4509">
                  <c:v>0.81482091987280703</c:v>
                </c:pt>
                <c:pt idx="4510">
                  <c:v>0.81484369601665096</c:v>
                </c:pt>
                <c:pt idx="4511">
                  <c:v>0.81487590799151599</c:v>
                </c:pt>
                <c:pt idx="4512">
                  <c:v>0.81490828265312398</c:v>
                </c:pt>
                <c:pt idx="4513">
                  <c:v>0.81493756626663805</c:v>
                </c:pt>
                <c:pt idx="4514">
                  <c:v>0.81496440957902605</c:v>
                </c:pt>
                <c:pt idx="4515">
                  <c:v>0.814990439457705</c:v>
                </c:pt>
                <c:pt idx="4516">
                  <c:v>0.81500703350536297</c:v>
                </c:pt>
                <c:pt idx="4517">
                  <c:v>0.81501110067390703</c:v>
                </c:pt>
                <c:pt idx="4518">
                  <c:v>0.81502135223823602</c:v>
                </c:pt>
                <c:pt idx="4519">
                  <c:v>0.81503936475238503</c:v>
                </c:pt>
                <c:pt idx="4520">
                  <c:v>0.81506190555221303</c:v>
                </c:pt>
                <c:pt idx="4521">
                  <c:v>0.81508122623777901</c:v>
                </c:pt>
                <c:pt idx="4522">
                  <c:v>0.81508977966628604</c:v>
                </c:pt>
                <c:pt idx="4523">
                  <c:v>0.81511141480897797</c:v>
                </c:pt>
                <c:pt idx="4524">
                  <c:v>0.81512157829461396</c:v>
                </c:pt>
                <c:pt idx="4525">
                  <c:v>0.81513788012306099</c:v>
                </c:pt>
                <c:pt idx="4526">
                  <c:v>0.81515408132293798</c:v>
                </c:pt>
                <c:pt idx="4527">
                  <c:v>0.81517289886565103</c:v>
                </c:pt>
                <c:pt idx="4528">
                  <c:v>0.81518718812268498</c:v>
                </c:pt>
                <c:pt idx="4529">
                  <c:v>0.81519483589405506</c:v>
                </c:pt>
                <c:pt idx="4530">
                  <c:v>0.81519814032480098</c:v>
                </c:pt>
                <c:pt idx="4531">
                  <c:v>0.81520039545164702</c:v>
                </c:pt>
                <c:pt idx="4532">
                  <c:v>0.81520217667502504</c:v>
                </c:pt>
                <c:pt idx="4533">
                  <c:v>0.81520328789694996</c:v>
                </c:pt>
                <c:pt idx="4534">
                  <c:v>0.81520446448486905</c:v>
                </c:pt>
                <c:pt idx="4535">
                  <c:v>0.81520913815355001</c:v>
                </c:pt>
                <c:pt idx="4536">
                  <c:v>0.81537571956697796</c:v>
                </c:pt>
                <c:pt idx="4537">
                  <c:v>0.81540759588376299</c:v>
                </c:pt>
                <c:pt idx="4538">
                  <c:v>0.81542083054705405</c:v>
                </c:pt>
                <c:pt idx="4539">
                  <c:v>0.81543993542390103</c:v>
                </c:pt>
                <c:pt idx="4540">
                  <c:v>0.81546288262234801</c:v>
                </c:pt>
                <c:pt idx="4541">
                  <c:v>0.81548476250924007</c:v>
                </c:pt>
                <c:pt idx="4542">
                  <c:v>0.81549895775293102</c:v>
                </c:pt>
                <c:pt idx="4543">
                  <c:v>0.815508507989961</c:v>
                </c:pt>
                <c:pt idx="4544">
                  <c:v>0.81562408789677698</c:v>
                </c:pt>
                <c:pt idx="4545">
                  <c:v>0.81564885720508706</c:v>
                </c:pt>
                <c:pt idx="4546">
                  <c:v>0.81568122150770006</c:v>
                </c:pt>
                <c:pt idx="4547">
                  <c:v>0.81570657088758003</c:v>
                </c:pt>
                <c:pt idx="4548">
                  <c:v>0.81572984767665202</c:v>
                </c:pt>
                <c:pt idx="4549">
                  <c:v>0.815755675346718</c:v>
                </c:pt>
                <c:pt idx="4550">
                  <c:v>0.815795932266975</c:v>
                </c:pt>
                <c:pt idx="4551">
                  <c:v>0.81582811405526601</c:v>
                </c:pt>
                <c:pt idx="4552">
                  <c:v>0.81586689372333498</c:v>
                </c:pt>
                <c:pt idx="4553">
                  <c:v>0.81588841170988502</c:v>
                </c:pt>
                <c:pt idx="4554">
                  <c:v>0.81591749646093703</c:v>
                </c:pt>
                <c:pt idx="4555">
                  <c:v>0.81596053243403699</c:v>
                </c:pt>
                <c:pt idx="4556">
                  <c:v>0.81598803983455204</c:v>
                </c:pt>
                <c:pt idx="4557">
                  <c:v>0.81600093977424304</c:v>
                </c:pt>
                <c:pt idx="4558">
                  <c:v>0.81601784050409598</c:v>
                </c:pt>
                <c:pt idx="4559">
                  <c:v>0.81605132606230901</c:v>
                </c:pt>
                <c:pt idx="4560">
                  <c:v>0.81609144555186697</c:v>
                </c:pt>
                <c:pt idx="4561">
                  <c:v>0.81610550316828701</c:v>
                </c:pt>
                <c:pt idx="4562">
                  <c:v>0.81612208799664698</c:v>
                </c:pt>
                <c:pt idx="4563">
                  <c:v>0.81614830782053205</c:v>
                </c:pt>
                <c:pt idx="4564">
                  <c:v>0.81616110183098101</c:v>
                </c:pt>
                <c:pt idx="4565">
                  <c:v>0.81617878791668796</c:v>
                </c:pt>
                <c:pt idx="4566">
                  <c:v>0.81618880173001196</c:v>
                </c:pt>
                <c:pt idx="4567">
                  <c:v>0.81620202607890702</c:v>
                </c:pt>
                <c:pt idx="4568">
                  <c:v>0.81621586195838602</c:v>
                </c:pt>
                <c:pt idx="4569">
                  <c:v>0.81622235947084798</c:v>
                </c:pt>
                <c:pt idx="4570">
                  <c:v>0.81623237328417297</c:v>
                </c:pt>
                <c:pt idx="4571">
                  <c:v>0.816248655285991</c:v>
                </c:pt>
                <c:pt idx="4572">
                  <c:v>0.81625370041331402</c:v>
                </c:pt>
                <c:pt idx="4573">
                  <c:v>0.81626325557870105</c:v>
                </c:pt>
                <c:pt idx="4574">
                  <c:v>0.81626944732587103</c:v>
                </c:pt>
                <c:pt idx="4575">
                  <c:v>0.81627311650937906</c:v>
                </c:pt>
                <c:pt idx="4576">
                  <c:v>0.81628379887262903</c:v>
                </c:pt>
                <c:pt idx="4577">
                  <c:v>0.81631401802868797</c:v>
                </c:pt>
                <c:pt idx="4578">
                  <c:v>0.81632733831458304</c:v>
                </c:pt>
                <c:pt idx="4579">
                  <c:v>0.81634940625091601</c:v>
                </c:pt>
                <c:pt idx="4580">
                  <c:v>0.81639473498500503</c:v>
                </c:pt>
                <c:pt idx="4581">
                  <c:v>0.816421574367032</c:v>
                </c:pt>
                <c:pt idx="4582">
                  <c:v>0.81644549379356002</c:v>
                </c:pt>
                <c:pt idx="4583">
                  <c:v>0.81645725351771303</c:v>
                </c:pt>
                <c:pt idx="4584">
                  <c:v>0.81647156753749495</c:v>
                </c:pt>
                <c:pt idx="4585">
                  <c:v>0.81652695657056595</c:v>
                </c:pt>
                <c:pt idx="4586">
                  <c:v>0.81654479723290396</c:v>
                </c:pt>
                <c:pt idx="4587">
                  <c:v>0.81657218057509606</c:v>
                </c:pt>
                <c:pt idx="4588">
                  <c:v>0.81662259081867794</c:v>
                </c:pt>
                <c:pt idx="4589">
                  <c:v>0.81666760737364597</c:v>
                </c:pt>
                <c:pt idx="4590">
                  <c:v>0.81669478326627598</c:v>
                </c:pt>
                <c:pt idx="4591">
                  <c:v>0.81673587406230097</c:v>
                </c:pt>
                <c:pt idx="4592">
                  <c:v>0.81674839115323694</c:v>
                </c:pt>
                <c:pt idx="4593">
                  <c:v>0.81677095448661896</c:v>
                </c:pt>
                <c:pt idx="4594">
                  <c:v>0.81679759047133693</c:v>
                </c:pt>
                <c:pt idx="4595">
                  <c:v>0.81682711006219799</c:v>
                </c:pt>
                <c:pt idx="4596">
                  <c:v>0.81684872261979202</c:v>
                </c:pt>
                <c:pt idx="4597">
                  <c:v>0.81687226800774004</c:v>
                </c:pt>
                <c:pt idx="4598">
                  <c:v>0.81690512612375799</c:v>
                </c:pt>
                <c:pt idx="4599">
                  <c:v>0.81692972578280798</c:v>
                </c:pt>
                <c:pt idx="4600">
                  <c:v>0.81695494476697395</c:v>
                </c:pt>
                <c:pt idx="4601">
                  <c:v>0.81697448593081201</c:v>
                </c:pt>
                <c:pt idx="4602">
                  <c:v>0.81700552189690701</c:v>
                </c:pt>
                <c:pt idx="4603">
                  <c:v>0.81702161462006795</c:v>
                </c:pt>
                <c:pt idx="4604">
                  <c:v>0.81706621445282701</c:v>
                </c:pt>
                <c:pt idx="4605">
                  <c:v>0.81709265249801899</c:v>
                </c:pt>
                <c:pt idx="4606">
                  <c:v>0.81713613081887804</c:v>
                </c:pt>
                <c:pt idx="4607">
                  <c:v>0.81716940942212901</c:v>
                </c:pt>
                <c:pt idx="4608">
                  <c:v>0.81718199432576999</c:v>
                </c:pt>
                <c:pt idx="4609">
                  <c:v>0.81720742297246496</c:v>
                </c:pt>
                <c:pt idx="4610">
                  <c:v>0.81721823745439304</c:v>
                </c:pt>
                <c:pt idx="4611">
                  <c:v>0.81723285161916004</c:v>
                </c:pt>
                <c:pt idx="4612">
                  <c:v>0.81724878105875698</c:v>
                </c:pt>
                <c:pt idx="4613">
                  <c:v>0.81726500278164904</c:v>
                </c:pt>
                <c:pt idx="4614">
                  <c:v>0.81726731032063704</c:v>
                </c:pt>
                <c:pt idx="4615">
                  <c:v>0.81727947969916903</c:v>
                </c:pt>
                <c:pt idx="4616">
                  <c:v>0.81728437975866597</c:v>
                </c:pt>
                <c:pt idx="4617">
                  <c:v>0.81729450295850603</c:v>
                </c:pt>
                <c:pt idx="4618">
                  <c:v>0.81729864799865004</c:v>
                </c:pt>
                <c:pt idx="4619">
                  <c:v>0.81730780311999807</c:v>
                </c:pt>
                <c:pt idx="4620">
                  <c:v>0.81732282637933507</c:v>
                </c:pt>
                <c:pt idx="4621">
                  <c:v>0.81732756489840896</c:v>
                </c:pt>
                <c:pt idx="4622">
                  <c:v>0.81733165725579093</c:v>
                </c:pt>
                <c:pt idx="4623">
                  <c:v>0.81733544142932602</c:v>
                </c:pt>
                <c:pt idx="4624">
                  <c:v>0.81733361871847798</c:v>
                </c:pt>
                <c:pt idx="4625">
                  <c:v>0.81733164197572905</c:v>
                </c:pt>
                <c:pt idx="4626">
                  <c:v>0.81733047817913196</c:v>
                </c:pt>
                <c:pt idx="4627">
                  <c:v>0.81733523897211202</c:v>
                </c:pt>
                <c:pt idx="4628">
                  <c:v>0.81735291301521906</c:v>
                </c:pt>
                <c:pt idx="4629">
                  <c:v>0.81741940108214406</c:v>
                </c:pt>
                <c:pt idx="4630">
                  <c:v>0.81744493025552101</c:v>
                </c:pt>
                <c:pt idx="4631">
                  <c:v>0.81749528326836496</c:v>
                </c:pt>
                <c:pt idx="4632">
                  <c:v>0.81756292925763796</c:v>
                </c:pt>
                <c:pt idx="4633">
                  <c:v>0.81758975931245603</c:v>
                </c:pt>
                <c:pt idx="4634">
                  <c:v>0.81760916828828101</c:v>
                </c:pt>
                <c:pt idx="4635">
                  <c:v>0.81766454095460706</c:v>
                </c:pt>
                <c:pt idx="4636">
                  <c:v>0.81771277796805497</c:v>
                </c:pt>
                <c:pt idx="4637">
                  <c:v>0.81776405438481103</c:v>
                </c:pt>
                <c:pt idx="4638">
                  <c:v>0.81777935806100699</c:v>
                </c:pt>
                <c:pt idx="4639">
                  <c:v>0.81786887012931797</c:v>
                </c:pt>
                <c:pt idx="4640">
                  <c:v>0.81789838546288096</c:v>
                </c:pt>
                <c:pt idx="4641">
                  <c:v>0.81791337241351902</c:v>
                </c:pt>
                <c:pt idx="4642">
                  <c:v>0.81794751829179502</c:v>
                </c:pt>
                <c:pt idx="4643">
                  <c:v>0.81796903019510903</c:v>
                </c:pt>
                <c:pt idx="4644">
                  <c:v>0.81798661532242101</c:v>
                </c:pt>
                <c:pt idx="4645">
                  <c:v>0.81801068816660605</c:v>
                </c:pt>
                <c:pt idx="4646">
                  <c:v>0.81803663903409496</c:v>
                </c:pt>
                <c:pt idx="4647">
                  <c:v>0.81805160232255802</c:v>
                </c:pt>
                <c:pt idx="4648">
                  <c:v>0.81808307742855102</c:v>
                </c:pt>
                <c:pt idx="4649">
                  <c:v>0.81809690650925204</c:v>
                </c:pt>
                <c:pt idx="4650">
                  <c:v>0.81814158319219399</c:v>
                </c:pt>
                <c:pt idx="4651">
                  <c:v>0.81816691057004798</c:v>
                </c:pt>
                <c:pt idx="4652">
                  <c:v>0.81820247667512003</c:v>
                </c:pt>
                <c:pt idx="4653">
                  <c:v>0.81823919904812903</c:v>
                </c:pt>
                <c:pt idx="4654">
                  <c:v>0.81825452658634001</c:v>
                </c:pt>
                <c:pt idx="4655">
                  <c:v>0.818275195423116</c:v>
                </c:pt>
                <c:pt idx="4656">
                  <c:v>0.81829394420401702</c:v>
                </c:pt>
                <c:pt idx="4657">
                  <c:v>0.81831421379274594</c:v>
                </c:pt>
                <c:pt idx="4658">
                  <c:v>0.81832268914933803</c:v>
                </c:pt>
                <c:pt idx="4659">
                  <c:v>0.81832806207293807</c:v>
                </c:pt>
                <c:pt idx="4660">
                  <c:v>0.81833528300847702</c:v>
                </c:pt>
                <c:pt idx="4661">
                  <c:v>0.81834264083378905</c:v>
                </c:pt>
                <c:pt idx="4662">
                  <c:v>0.81835184667104099</c:v>
                </c:pt>
                <c:pt idx="4663">
                  <c:v>0.81835718537219804</c:v>
                </c:pt>
                <c:pt idx="4664">
                  <c:v>0.81836396141597401</c:v>
                </c:pt>
                <c:pt idx="4665">
                  <c:v>0.81836687032365496</c:v>
                </c:pt>
                <c:pt idx="4666">
                  <c:v>0.81837084012707995</c:v>
                </c:pt>
                <c:pt idx="4667">
                  <c:v>0.81837344316990401</c:v>
                </c:pt>
                <c:pt idx="4668">
                  <c:v>0.81838670541604197</c:v>
                </c:pt>
                <c:pt idx="4669">
                  <c:v>0.81841925208703903</c:v>
                </c:pt>
                <c:pt idx="4670">
                  <c:v>0.818454522892336</c:v>
                </c:pt>
                <c:pt idx="4671">
                  <c:v>0.81852675342732306</c:v>
                </c:pt>
                <c:pt idx="4672">
                  <c:v>0.81854092576849102</c:v>
                </c:pt>
                <c:pt idx="4673">
                  <c:v>0.81858481512441994</c:v>
                </c:pt>
                <c:pt idx="4674">
                  <c:v>0.81861456557728696</c:v>
                </c:pt>
                <c:pt idx="4675">
                  <c:v>0.818662055667563</c:v>
                </c:pt>
                <c:pt idx="4676">
                  <c:v>0.81871373605992204</c:v>
                </c:pt>
                <c:pt idx="4677">
                  <c:v>0.81876425247948004</c:v>
                </c:pt>
                <c:pt idx="4678">
                  <c:v>0.81882012317392094</c:v>
                </c:pt>
                <c:pt idx="4679">
                  <c:v>0.81884526498641996</c:v>
                </c:pt>
                <c:pt idx="4680">
                  <c:v>0.81887878740308606</c:v>
                </c:pt>
                <c:pt idx="4681">
                  <c:v>0.81890531084375295</c:v>
                </c:pt>
                <c:pt idx="4682">
                  <c:v>0.818958068272582</c:v>
                </c:pt>
                <c:pt idx="4683">
                  <c:v>0.81898083726818305</c:v>
                </c:pt>
                <c:pt idx="4684">
                  <c:v>0.81902332088192498</c:v>
                </c:pt>
                <c:pt idx="4685">
                  <c:v>0.81907243290976894</c:v>
                </c:pt>
                <c:pt idx="4686">
                  <c:v>0.81908519004284697</c:v>
                </c:pt>
                <c:pt idx="4687">
                  <c:v>0.81911136701721499</c:v>
                </c:pt>
                <c:pt idx="4688">
                  <c:v>0.81913903508505903</c:v>
                </c:pt>
                <c:pt idx="4689">
                  <c:v>0.81914847867707796</c:v>
                </c:pt>
                <c:pt idx="4690">
                  <c:v>0.81920108633288502</c:v>
                </c:pt>
                <c:pt idx="4691">
                  <c:v>0.81926652180758297</c:v>
                </c:pt>
                <c:pt idx="4692">
                  <c:v>0.819281677818267</c:v>
                </c:pt>
                <c:pt idx="4693">
                  <c:v>0.81929243138209107</c:v>
                </c:pt>
                <c:pt idx="4694">
                  <c:v>0.81930885597000203</c:v>
                </c:pt>
                <c:pt idx="4695">
                  <c:v>0.819317430571044</c:v>
                </c:pt>
                <c:pt idx="4696">
                  <c:v>0.81933246631512402</c:v>
                </c:pt>
                <c:pt idx="4697">
                  <c:v>0.81934381860382799</c:v>
                </c:pt>
                <c:pt idx="4698">
                  <c:v>0.81935136666812503</c:v>
                </c:pt>
                <c:pt idx="4699">
                  <c:v>0.81935710319699107</c:v>
                </c:pt>
                <c:pt idx="4700">
                  <c:v>0.81936017162645702</c:v>
                </c:pt>
                <c:pt idx="4701">
                  <c:v>0.81935944587147203</c:v>
                </c:pt>
                <c:pt idx="4702">
                  <c:v>0.81935764208145001</c:v>
                </c:pt>
                <c:pt idx="4703">
                  <c:v>0.81935620774239704</c:v>
                </c:pt>
                <c:pt idx="4704">
                  <c:v>0.819355179074995</c:v>
                </c:pt>
                <c:pt idx="4705">
                  <c:v>0.81935383166558107</c:v>
                </c:pt>
                <c:pt idx="4706">
                  <c:v>0.81935901127569499</c:v>
                </c:pt>
                <c:pt idx="4707">
                  <c:v>0.81939233890883301</c:v>
                </c:pt>
                <c:pt idx="4708">
                  <c:v>0.819455500149053</c:v>
                </c:pt>
                <c:pt idx="4709">
                  <c:v>0.81951570490568904</c:v>
                </c:pt>
                <c:pt idx="4710">
                  <c:v>0.819542850800422</c:v>
                </c:pt>
                <c:pt idx="4711">
                  <c:v>0.81955310820594296</c:v>
                </c:pt>
                <c:pt idx="4712">
                  <c:v>0.81955919336562899</c:v>
                </c:pt>
                <c:pt idx="4713">
                  <c:v>0.81956460392180897</c:v>
                </c:pt>
                <c:pt idx="4714">
                  <c:v>0.81956968502026006</c:v>
                </c:pt>
                <c:pt idx="4715">
                  <c:v>0.81957310688412599</c:v>
                </c:pt>
                <c:pt idx="4716">
                  <c:v>0.819649255281101</c:v>
                </c:pt>
                <c:pt idx="4717">
                  <c:v>0.81972832058026501</c:v>
                </c:pt>
                <c:pt idx="4718">
                  <c:v>0.81981257979779898</c:v>
                </c:pt>
                <c:pt idx="4719">
                  <c:v>0.81984014184111698</c:v>
                </c:pt>
                <c:pt idx="4720">
                  <c:v>0.81989116578907906</c:v>
                </c:pt>
                <c:pt idx="4721">
                  <c:v>0.81991622219209603</c:v>
                </c:pt>
                <c:pt idx="4722">
                  <c:v>0.81995767914981499</c:v>
                </c:pt>
                <c:pt idx="4723">
                  <c:v>0.819982963338313</c:v>
                </c:pt>
                <c:pt idx="4724">
                  <c:v>0.82001280323645198</c:v>
                </c:pt>
                <c:pt idx="4725">
                  <c:v>0.82006354771304002</c:v>
                </c:pt>
                <c:pt idx="4726">
                  <c:v>0.82013381432889698</c:v>
                </c:pt>
                <c:pt idx="4727">
                  <c:v>0.82016530731114301</c:v>
                </c:pt>
                <c:pt idx="4728">
                  <c:v>0.82017737936273494</c:v>
                </c:pt>
                <c:pt idx="4729">
                  <c:v>0.82020563592305606</c:v>
                </c:pt>
                <c:pt idx="4730">
                  <c:v>0.82021744265483298</c:v>
                </c:pt>
                <c:pt idx="4731">
                  <c:v>0.82023468844282199</c:v>
                </c:pt>
                <c:pt idx="4732">
                  <c:v>0.82025530355476794</c:v>
                </c:pt>
                <c:pt idx="4733">
                  <c:v>0.82026852009504803</c:v>
                </c:pt>
                <c:pt idx="4734">
                  <c:v>0.82027758598631406</c:v>
                </c:pt>
                <c:pt idx="4735">
                  <c:v>0.82028927334011503</c:v>
                </c:pt>
                <c:pt idx="4736">
                  <c:v>0.82030347292884498</c:v>
                </c:pt>
                <c:pt idx="4737">
                  <c:v>0.82032400771870106</c:v>
                </c:pt>
                <c:pt idx="4738">
                  <c:v>0.82033899695578594</c:v>
                </c:pt>
                <c:pt idx="4739">
                  <c:v>0.82035291153900003</c:v>
                </c:pt>
                <c:pt idx="4740">
                  <c:v>0.82037997826251197</c:v>
                </c:pt>
                <c:pt idx="4741">
                  <c:v>0.82039818158712796</c:v>
                </c:pt>
                <c:pt idx="4742">
                  <c:v>0.82042019712632297</c:v>
                </c:pt>
                <c:pt idx="4743">
                  <c:v>0.82043363518271506</c:v>
                </c:pt>
                <c:pt idx="4744">
                  <c:v>0.820444714060651</c:v>
                </c:pt>
                <c:pt idx="4745">
                  <c:v>0.82044441997002293</c:v>
                </c:pt>
                <c:pt idx="4746">
                  <c:v>0.820443790651458</c:v>
                </c:pt>
                <c:pt idx="4747">
                  <c:v>0.82044347466449896</c:v>
                </c:pt>
                <c:pt idx="4748">
                  <c:v>0.82044305777414106</c:v>
                </c:pt>
                <c:pt idx="4749">
                  <c:v>0.82045132097941897</c:v>
                </c:pt>
                <c:pt idx="4750">
                  <c:v>0.82049691025955607</c:v>
                </c:pt>
                <c:pt idx="4751">
                  <c:v>0.82053153818272095</c:v>
                </c:pt>
                <c:pt idx="4752">
                  <c:v>0.82057065029737397</c:v>
                </c:pt>
                <c:pt idx="4753">
                  <c:v>0.82062695181273404</c:v>
                </c:pt>
                <c:pt idx="4754">
                  <c:v>0.82069795151130898</c:v>
                </c:pt>
                <c:pt idx="4755">
                  <c:v>0.82073463313651707</c:v>
                </c:pt>
                <c:pt idx="4756">
                  <c:v>0.82077574063816794</c:v>
                </c:pt>
                <c:pt idx="4757">
                  <c:v>0.82081315308349101</c:v>
                </c:pt>
                <c:pt idx="4758">
                  <c:v>0.82085379870310105</c:v>
                </c:pt>
                <c:pt idx="4759">
                  <c:v>0.82089629185087498</c:v>
                </c:pt>
                <c:pt idx="4760">
                  <c:v>0.820953487889856</c:v>
                </c:pt>
                <c:pt idx="4761">
                  <c:v>0.82101341065173905</c:v>
                </c:pt>
                <c:pt idx="4762">
                  <c:v>0.82104324561335207</c:v>
                </c:pt>
                <c:pt idx="4763">
                  <c:v>0.82109356050624105</c:v>
                </c:pt>
                <c:pt idx="4764">
                  <c:v>0.82117960531982803</c:v>
                </c:pt>
                <c:pt idx="4765">
                  <c:v>0.82120289244250599</c:v>
                </c:pt>
                <c:pt idx="4766">
                  <c:v>0.82120894345205997</c:v>
                </c:pt>
                <c:pt idx="4767">
                  <c:v>0.82122301556729904</c:v>
                </c:pt>
                <c:pt idx="4768">
                  <c:v>0.82123633624784298</c:v>
                </c:pt>
                <c:pt idx="4769">
                  <c:v>0.82124947114394997</c:v>
                </c:pt>
                <c:pt idx="4770">
                  <c:v>0.82126164352363307</c:v>
                </c:pt>
                <c:pt idx="4771">
                  <c:v>0.82126874994182897</c:v>
                </c:pt>
                <c:pt idx="4772">
                  <c:v>0.821284124017716</c:v>
                </c:pt>
                <c:pt idx="4773">
                  <c:v>0.82131046575176903</c:v>
                </c:pt>
                <c:pt idx="4774">
                  <c:v>0.82133811935805101</c:v>
                </c:pt>
                <c:pt idx="4775">
                  <c:v>0.82137091470216905</c:v>
                </c:pt>
                <c:pt idx="4776">
                  <c:v>0.82140563097594999</c:v>
                </c:pt>
                <c:pt idx="4777">
                  <c:v>0.82142489855329703</c:v>
                </c:pt>
                <c:pt idx="4778">
                  <c:v>0.82143182397652503</c:v>
                </c:pt>
                <c:pt idx="4779">
                  <c:v>0.82144250738134894</c:v>
                </c:pt>
                <c:pt idx="4780">
                  <c:v>0.82144595715942903</c:v>
                </c:pt>
                <c:pt idx="4781">
                  <c:v>0.82146065612978703</c:v>
                </c:pt>
                <c:pt idx="4782">
                  <c:v>0.82148819016507202</c:v>
                </c:pt>
                <c:pt idx="4783">
                  <c:v>0.82151836077823104</c:v>
                </c:pt>
                <c:pt idx="4784">
                  <c:v>0.82152858691846098</c:v>
                </c:pt>
                <c:pt idx="4785">
                  <c:v>0.82156327106399496</c:v>
                </c:pt>
                <c:pt idx="4786">
                  <c:v>0.82158896984172802</c:v>
                </c:pt>
                <c:pt idx="4787">
                  <c:v>0.82161079823558802</c:v>
                </c:pt>
                <c:pt idx="4788">
                  <c:v>0.82165890754415405</c:v>
                </c:pt>
                <c:pt idx="4789">
                  <c:v>0.82171463460287597</c:v>
                </c:pt>
                <c:pt idx="4790">
                  <c:v>0.82176403457196201</c:v>
                </c:pt>
                <c:pt idx="4791">
                  <c:v>0.82182605960100197</c:v>
                </c:pt>
                <c:pt idx="4792">
                  <c:v>0.82187656785433894</c:v>
                </c:pt>
                <c:pt idx="4793">
                  <c:v>0.82192934592681699</c:v>
                </c:pt>
                <c:pt idx="4794">
                  <c:v>0.82200130429503293</c:v>
                </c:pt>
                <c:pt idx="4795">
                  <c:v>0.82204732174163098</c:v>
                </c:pt>
                <c:pt idx="4796">
                  <c:v>0.82207848234990799</c:v>
                </c:pt>
                <c:pt idx="4797">
                  <c:v>0.82211964225785605</c:v>
                </c:pt>
                <c:pt idx="4798">
                  <c:v>0.82213576535613997</c:v>
                </c:pt>
                <c:pt idx="4799">
                  <c:v>0.82218521906035003</c:v>
                </c:pt>
                <c:pt idx="4800">
                  <c:v>0.82221256575013901</c:v>
                </c:pt>
                <c:pt idx="4801">
                  <c:v>0.82223249712615298</c:v>
                </c:pt>
                <c:pt idx="4802">
                  <c:v>0.82225416337887303</c:v>
                </c:pt>
                <c:pt idx="4803">
                  <c:v>0.82227753123464398</c:v>
                </c:pt>
                <c:pt idx="4804">
                  <c:v>0.82229781878215502</c:v>
                </c:pt>
                <c:pt idx="4805">
                  <c:v>0.82230897162241001</c:v>
                </c:pt>
                <c:pt idx="4806">
                  <c:v>0.82233393274107502</c:v>
                </c:pt>
                <c:pt idx="4807">
                  <c:v>0.822356557074162</c:v>
                </c:pt>
                <c:pt idx="4808">
                  <c:v>0.82236775692787101</c:v>
                </c:pt>
                <c:pt idx="4809">
                  <c:v>0.82239539393510197</c:v>
                </c:pt>
                <c:pt idx="4810">
                  <c:v>0.82242087334612102</c:v>
                </c:pt>
                <c:pt idx="4811">
                  <c:v>0.82242480564776099</c:v>
                </c:pt>
                <c:pt idx="4812">
                  <c:v>0.822427202468616</c:v>
                </c:pt>
                <c:pt idx="4813">
                  <c:v>0.82243491728054996</c:v>
                </c:pt>
                <c:pt idx="4814">
                  <c:v>0.82243908089405093</c:v>
                </c:pt>
                <c:pt idx="4815">
                  <c:v>0.82245027771776602</c:v>
                </c:pt>
                <c:pt idx="4816">
                  <c:v>0.82246706838715899</c:v>
                </c:pt>
                <c:pt idx="4817">
                  <c:v>0.82247633774362594</c:v>
                </c:pt>
                <c:pt idx="4818">
                  <c:v>0.82248006060446299</c:v>
                </c:pt>
                <c:pt idx="4819">
                  <c:v>0.82249161242264901</c:v>
                </c:pt>
                <c:pt idx="4820">
                  <c:v>0.82258126581140201</c:v>
                </c:pt>
                <c:pt idx="4821">
                  <c:v>0.82265592849011504</c:v>
                </c:pt>
                <c:pt idx="4822">
                  <c:v>0.82270403749648202</c:v>
                </c:pt>
                <c:pt idx="4823">
                  <c:v>0.822737988192767</c:v>
                </c:pt>
                <c:pt idx="4824">
                  <c:v>0.82279013944519397</c:v>
                </c:pt>
                <c:pt idx="4825">
                  <c:v>0.82283848698574202</c:v>
                </c:pt>
                <c:pt idx="4826">
                  <c:v>0.82287495969176994</c:v>
                </c:pt>
                <c:pt idx="4827">
                  <c:v>0.82293376839606303</c:v>
                </c:pt>
                <c:pt idx="4828">
                  <c:v>0.82299261394960599</c:v>
                </c:pt>
                <c:pt idx="4829">
                  <c:v>0.82302526148737398</c:v>
                </c:pt>
                <c:pt idx="4830">
                  <c:v>0.82307024253940997</c:v>
                </c:pt>
                <c:pt idx="4831">
                  <c:v>0.82309391574972302</c:v>
                </c:pt>
                <c:pt idx="4832">
                  <c:v>0.82311497184028803</c:v>
                </c:pt>
                <c:pt idx="4833">
                  <c:v>0.82313440823157802</c:v>
                </c:pt>
                <c:pt idx="4834">
                  <c:v>0.82315168502383607</c:v>
                </c:pt>
                <c:pt idx="4835">
                  <c:v>0.82317830358823296</c:v>
                </c:pt>
                <c:pt idx="4836">
                  <c:v>0.82319177258087195</c:v>
                </c:pt>
                <c:pt idx="4837">
                  <c:v>0.82320459520012601</c:v>
                </c:pt>
                <c:pt idx="4838">
                  <c:v>0.82320992009642802</c:v>
                </c:pt>
                <c:pt idx="4839">
                  <c:v>0.82324156591911601</c:v>
                </c:pt>
                <c:pt idx="4840">
                  <c:v>0.82326706863917798</c:v>
                </c:pt>
                <c:pt idx="4841">
                  <c:v>0.82329182230796305</c:v>
                </c:pt>
                <c:pt idx="4842">
                  <c:v>0.82331306633353196</c:v>
                </c:pt>
                <c:pt idx="4843">
                  <c:v>0.82333729489076302</c:v>
                </c:pt>
                <c:pt idx="4844">
                  <c:v>0.82334795414303696</c:v>
                </c:pt>
                <c:pt idx="4845">
                  <c:v>0.82335800861504094</c:v>
                </c:pt>
                <c:pt idx="4846">
                  <c:v>0.82337470413534897</c:v>
                </c:pt>
                <c:pt idx="4847">
                  <c:v>0.82339969877417396</c:v>
                </c:pt>
                <c:pt idx="4848">
                  <c:v>0.82341622078797805</c:v>
                </c:pt>
                <c:pt idx="4849">
                  <c:v>0.82342094751797501</c:v>
                </c:pt>
                <c:pt idx="4850">
                  <c:v>0.82343155768166898</c:v>
                </c:pt>
                <c:pt idx="4851">
                  <c:v>0.823437774865307</c:v>
                </c:pt>
                <c:pt idx="4852">
                  <c:v>0.82344350807656597</c:v>
                </c:pt>
                <c:pt idx="4853">
                  <c:v>0.82344207971249195</c:v>
                </c:pt>
                <c:pt idx="4854">
                  <c:v>0.82339475682878804</c:v>
                </c:pt>
                <c:pt idx="4855">
                  <c:v>0.82344673818411096</c:v>
                </c:pt>
                <c:pt idx="4856">
                  <c:v>0.82346686794909907</c:v>
                </c:pt>
                <c:pt idx="4857">
                  <c:v>0.82352568460617204</c:v>
                </c:pt>
                <c:pt idx="4858">
                  <c:v>0.82356091169489998</c:v>
                </c:pt>
                <c:pt idx="4859">
                  <c:v>0.82363230945509103</c:v>
                </c:pt>
                <c:pt idx="4860">
                  <c:v>0.82365743734175001</c:v>
                </c:pt>
                <c:pt idx="4861">
                  <c:v>0.82378690264002696</c:v>
                </c:pt>
                <c:pt idx="4862">
                  <c:v>0.82385932559698505</c:v>
                </c:pt>
                <c:pt idx="4863">
                  <c:v>0.82388455189767207</c:v>
                </c:pt>
                <c:pt idx="4864">
                  <c:v>0.82391373593825201</c:v>
                </c:pt>
                <c:pt idx="4865">
                  <c:v>0.82394581209096096</c:v>
                </c:pt>
                <c:pt idx="4866">
                  <c:v>0.82397026358441905</c:v>
                </c:pt>
                <c:pt idx="4867">
                  <c:v>0.82401785523443305</c:v>
                </c:pt>
                <c:pt idx="4868">
                  <c:v>0.82404183610517501</c:v>
                </c:pt>
                <c:pt idx="4869">
                  <c:v>0.82406351112296106</c:v>
                </c:pt>
                <c:pt idx="4870">
                  <c:v>0.82407284982743201</c:v>
                </c:pt>
                <c:pt idx="4871">
                  <c:v>0.82410072082228603</c:v>
                </c:pt>
                <c:pt idx="4872">
                  <c:v>0.82411885159390297</c:v>
                </c:pt>
                <c:pt idx="4873">
                  <c:v>0.82414806397764506</c:v>
                </c:pt>
                <c:pt idx="4874">
                  <c:v>0.82419165732428801</c:v>
                </c:pt>
                <c:pt idx="4875">
                  <c:v>0.82421328633089197</c:v>
                </c:pt>
                <c:pt idx="4876">
                  <c:v>0.82424346634010603</c:v>
                </c:pt>
                <c:pt idx="4877">
                  <c:v>0.82429913169043501</c:v>
                </c:pt>
                <c:pt idx="4878">
                  <c:v>0.82432251077900998</c:v>
                </c:pt>
                <c:pt idx="4879">
                  <c:v>0.82432940398540799</c:v>
                </c:pt>
                <c:pt idx="4880">
                  <c:v>0.824348553648803</c:v>
                </c:pt>
                <c:pt idx="4881">
                  <c:v>0.82436185998255196</c:v>
                </c:pt>
                <c:pt idx="4882">
                  <c:v>0.82437665676586702</c:v>
                </c:pt>
                <c:pt idx="4883">
                  <c:v>0.82439988594657798</c:v>
                </c:pt>
                <c:pt idx="4884">
                  <c:v>0.82440829966557594</c:v>
                </c:pt>
                <c:pt idx="4885">
                  <c:v>0.82442422796322501</c:v>
                </c:pt>
                <c:pt idx="4886">
                  <c:v>0.82443542465225006</c:v>
                </c:pt>
                <c:pt idx="4887">
                  <c:v>0.82445290200043397</c:v>
                </c:pt>
                <c:pt idx="4888">
                  <c:v>0.824463238437113</c:v>
                </c:pt>
                <c:pt idx="4889">
                  <c:v>0.82448086809767196</c:v>
                </c:pt>
                <c:pt idx="4890">
                  <c:v>0.82450029495663701</c:v>
                </c:pt>
                <c:pt idx="4891">
                  <c:v>0.82451424463950707</c:v>
                </c:pt>
                <c:pt idx="4892">
                  <c:v>0.82452879338851204</c:v>
                </c:pt>
                <c:pt idx="4893">
                  <c:v>0.82454068913034506</c:v>
                </c:pt>
                <c:pt idx="4894">
                  <c:v>0.82455001744588396</c:v>
                </c:pt>
                <c:pt idx="4895">
                  <c:v>0.82456365576615598</c:v>
                </c:pt>
                <c:pt idx="4896">
                  <c:v>0.82464977064712697</c:v>
                </c:pt>
                <c:pt idx="4897">
                  <c:v>0.82470387423726599</c:v>
                </c:pt>
                <c:pt idx="4898">
                  <c:v>0.82478581041236598</c:v>
                </c:pt>
                <c:pt idx="4899">
                  <c:v>0.824865439150816</c:v>
                </c:pt>
                <c:pt idx="4900">
                  <c:v>0.82488226483566396</c:v>
                </c:pt>
                <c:pt idx="4901">
                  <c:v>0.82492228643807397</c:v>
                </c:pt>
                <c:pt idx="4902">
                  <c:v>0.82493970238807601</c:v>
                </c:pt>
                <c:pt idx="4903">
                  <c:v>0.82495922510622299</c:v>
                </c:pt>
                <c:pt idx="4904">
                  <c:v>0.82497369158082101</c:v>
                </c:pt>
                <c:pt idx="4905">
                  <c:v>0.82498829850662903</c:v>
                </c:pt>
                <c:pt idx="4906">
                  <c:v>0.82503366424735902</c:v>
                </c:pt>
                <c:pt idx="4907">
                  <c:v>0.82504869252679602</c:v>
                </c:pt>
                <c:pt idx="4908">
                  <c:v>0.82506479893566698</c:v>
                </c:pt>
                <c:pt idx="4909">
                  <c:v>0.82510486701418806</c:v>
                </c:pt>
                <c:pt idx="4910">
                  <c:v>0.82513100517478599</c:v>
                </c:pt>
                <c:pt idx="4911">
                  <c:v>0.82515709428088402</c:v>
                </c:pt>
                <c:pt idx="4912">
                  <c:v>0.82517013415771701</c:v>
                </c:pt>
                <c:pt idx="4913">
                  <c:v>0.825202219923721</c:v>
                </c:pt>
                <c:pt idx="4914">
                  <c:v>0.82523074467356894</c:v>
                </c:pt>
                <c:pt idx="4915">
                  <c:v>0.82525495574228802</c:v>
                </c:pt>
                <c:pt idx="4916">
                  <c:v>0.82529737867685904</c:v>
                </c:pt>
                <c:pt idx="4917">
                  <c:v>0.82532195113779405</c:v>
                </c:pt>
                <c:pt idx="4918">
                  <c:v>0.82533558435082299</c:v>
                </c:pt>
                <c:pt idx="4919">
                  <c:v>0.82534530262092098</c:v>
                </c:pt>
                <c:pt idx="4920">
                  <c:v>0.82535032295950295</c:v>
                </c:pt>
                <c:pt idx="4921">
                  <c:v>0.82535861342688599</c:v>
                </c:pt>
                <c:pt idx="4922">
                  <c:v>0.82536372588177198</c:v>
                </c:pt>
                <c:pt idx="4923">
                  <c:v>0.82536986715779903</c:v>
                </c:pt>
                <c:pt idx="4924">
                  <c:v>0.82537499509590906</c:v>
                </c:pt>
                <c:pt idx="4925">
                  <c:v>0.82538511799481507</c:v>
                </c:pt>
                <c:pt idx="4926">
                  <c:v>0.82539175221104799</c:v>
                </c:pt>
                <c:pt idx="4927">
                  <c:v>0.82540233309250999</c:v>
                </c:pt>
                <c:pt idx="4928">
                  <c:v>0.82541013317385103</c:v>
                </c:pt>
                <c:pt idx="4929">
                  <c:v>0.825418494412123</c:v>
                </c:pt>
                <c:pt idx="4930">
                  <c:v>0.82542483548544299</c:v>
                </c:pt>
                <c:pt idx="4931">
                  <c:v>0.82543723705361893</c:v>
                </c:pt>
                <c:pt idx="4932">
                  <c:v>0.82544604721743497</c:v>
                </c:pt>
                <c:pt idx="4933">
                  <c:v>0.82545508184402494</c:v>
                </c:pt>
                <c:pt idx="4934">
                  <c:v>0.825494810535917</c:v>
                </c:pt>
                <c:pt idx="4935">
                  <c:v>0.82552506341074205</c:v>
                </c:pt>
                <c:pt idx="4936">
                  <c:v>0.82556828180334896</c:v>
                </c:pt>
                <c:pt idx="4937">
                  <c:v>0.82560385386495705</c:v>
                </c:pt>
                <c:pt idx="4938">
                  <c:v>0.82564596930280998</c:v>
                </c:pt>
                <c:pt idx="4939">
                  <c:v>0.82571793982378505</c:v>
                </c:pt>
                <c:pt idx="4940">
                  <c:v>0.82578564765018903</c:v>
                </c:pt>
                <c:pt idx="4941">
                  <c:v>0.82581256634024602</c:v>
                </c:pt>
                <c:pt idx="4942">
                  <c:v>0.82585189537002701</c:v>
                </c:pt>
                <c:pt idx="4943">
                  <c:v>0.82589007889408594</c:v>
                </c:pt>
                <c:pt idx="4944">
                  <c:v>0.82590840698563506</c:v>
                </c:pt>
                <c:pt idx="4945">
                  <c:v>0.82595250895592398</c:v>
                </c:pt>
                <c:pt idx="4946">
                  <c:v>0.82598512128478396</c:v>
                </c:pt>
                <c:pt idx="4947">
                  <c:v>0.82602030911597402</c:v>
                </c:pt>
                <c:pt idx="4948">
                  <c:v>0.82608449596382294</c:v>
                </c:pt>
                <c:pt idx="4949">
                  <c:v>0.82610394652377694</c:v>
                </c:pt>
                <c:pt idx="4950">
                  <c:v>0.82613153095425806</c:v>
                </c:pt>
                <c:pt idx="4951">
                  <c:v>0.82617519215208401</c:v>
                </c:pt>
                <c:pt idx="4952">
                  <c:v>0.82620861263998202</c:v>
                </c:pt>
                <c:pt idx="4953">
                  <c:v>0.82622437179637798</c:v>
                </c:pt>
                <c:pt idx="4954">
                  <c:v>0.82624784551160202</c:v>
                </c:pt>
                <c:pt idx="4955">
                  <c:v>0.82627384487973099</c:v>
                </c:pt>
                <c:pt idx="4956">
                  <c:v>0.82630504412148498</c:v>
                </c:pt>
                <c:pt idx="4957">
                  <c:v>0.82631989346495893</c:v>
                </c:pt>
                <c:pt idx="4958">
                  <c:v>0.82632476143322797</c:v>
                </c:pt>
                <c:pt idx="4959">
                  <c:v>0.82632681361592997</c:v>
                </c:pt>
                <c:pt idx="4960">
                  <c:v>0.82633010102987903</c:v>
                </c:pt>
                <c:pt idx="4961">
                  <c:v>0.82633323265252101</c:v>
                </c:pt>
                <c:pt idx="4962">
                  <c:v>0.82633876877329804</c:v>
                </c:pt>
                <c:pt idx="4963">
                  <c:v>0.82634108344448498</c:v>
                </c:pt>
                <c:pt idx="4964">
                  <c:v>0.826345599430657</c:v>
                </c:pt>
                <c:pt idx="4965">
                  <c:v>0.82635492223394702</c:v>
                </c:pt>
                <c:pt idx="4966">
                  <c:v>0.82636672708226899</c:v>
                </c:pt>
                <c:pt idx="4967">
                  <c:v>0.82637617096092597</c:v>
                </c:pt>
                <c:pt idx="4968">
                  <c:v>0.82638034806110094</c:v>
                </c:pt>
                <c:pt idx="4969">
                  <c:v>0.82640464578029904</c:v>
                </c:pt>
                <c:pt idx="4970">
                  <c:v>0.82643495436819603</c:v>
                </c:pt>
                <c:pt idx="4971">
                  <c:v>0.82646614401969398</c:v>
                </c:pt>
                <c:pt idx="4972">
                  <c:v>0.82648728954613304</c:v>
                </c:pt>
                <c:pt idx="4973">
                  <c:v>0.82651601221954696</c:v>
                </c:pt>
                <c:pt idx="4974">
                  <c:v>0.82656470133070803</c:v>
                </c:pt>
                <c:pt idx="4975">
                  <c:v>0.82662433626014598</c:v>
                </c:pt>
                <c:pt idx="4976">
                  <c:v>0.82664114823493495</c:v>
                </c:pt>
                <c:pt idx="4977">
                  <c:v>0.82670066822580202</c:v>
                </c:pt>
                <c:pt idx="4978">
                  <c:v>0.82676608509291594</c:v>
                </c:pt>
                <c:pt idx="4979">
                  <c:v>0.82681654279018202</c:v>
                </c:pt>
                <c:pt idx="4980">
                  <c:v>0.82684305255670498</c:v>
                </c:pt>
                <c:pt idx="4981">
                  <c:v>0.82688415479250499</c:v>
                </c:pt>
                <c:pt idx="4982">
                  <c:v>0.82694446822705203</c:v>
                </c:pt>
                <c:pt idx="4983">
                  <c:v>0.82697173057900997</c:v>
                </c:pt>
                <c:pt idx="4984">
                  <c:v>0.82702450958634399</c:v>
                </c:pt>
                <c:pt idx="4985">
                  <c:v>0.82704793065083704</c:v>
                </c:pt>
                <c:pt idx="4986">
                  <c:v>0.82710303252657202</c:v>
                </c:pt>
                <c:pt idx="4987">
                  <c:v>0.82714418561051906</c:v>
                </c:pt>
                <c:pt idx="4988">
                  <c:v>0.827169390752994</c:v>
                </c:pt>
                <c:pt idx="4989">
                  <c:v>0.82718747665423398</c:v>
                </c:pt>
                <c:pt idx="4990">
                  <c:v>0.82720912081187703</c:v>
                </c:pt>
                <c:pt idx="4991">
                  <c:v>0.82722598973038997</c:v>
                </c:pt>
                <c:pt idx="4992">
                  <c:v>0.82725142090299797</c:v>
                </c:pt>
                <c:pt idx="4993">
                  <c:v>0.82728835361095598</c:v>
                </c:pt>
                <c:pt idx="4994">
                  <c:v>0.82729666027537596</c:v>
                </c:pt>
                <c:pt idx="4995">
                  <c:v>0.82731595729579599</c:v>
                </c:pt>
                <c:pt idx="4996">
                  <c:v>0.82733076331624</c:v>
                </c:pt>
                <c:pt idx="4997">
                  <c:v>0.82733637024361206</c:v>
                </c:pt>
                <c:pt idx="4998">
                  <c:v>0.82734182355653496</c:v>
                </c:pt>
                <c:pt idx="4999">
                  <c:v>0.82735215412819896</c:v>
                </c:pt>
                <c:pt idx="5000">
                  <c:v>0.82735952762172804</c:v>
                </c:pt>
                <c:pt idx="5001">
                  <c:v>0.82736795524206297</c:v>
                </c:pt>
                <c:pt idx="5002">
                  <c:v>0.82739889238269404</c:v>
                </c:pt>
                <c:pt idx="5003">
                  <c:v>0.82743540540332305</c:v>
                </c:pt>
                <c:pt idx="5004">
                  <c:v>0.82747011975298501</c:v>
                </c:pt>
                <c:pt idx="5005">
                  <c:v>0.82748812419654105</c:v>
                </c:pt>
                <c:pt idx="5006">
                  <c:v>0.82752337043761603</c:v>
                </c:pt>
                <c:pt idx="5007">
                  <c:v>0.82755816286442696</c:v>
                </c:pt>
                <c:pt idx="5008">
                  <c:v>0.82759572766017298</c:v>
                </c:pt>
                <c:pt idx="5009">
                  <c:v>0.82762202491728898</c:v>
                </c:pt>
                <c:pt idx="5010">
                  <c:v>0.82766178116275002</c:v>
                </c:pt>
                <c:pt idx="5011">
                  <c:v>0.82769654838917295</c:v>
                </c:pt>
                <c:pt idx="5012">
                  <c:v>0.82772913291976602</c:v>
                </c:pt>
                <c:pt idx="5013">
                  <c:v>0.82776396599982305</c:v>
                </c:pt>
                <c:pt idx="5014">
                  <c:v>0.82779633814092501</c:v>
                </c:pt>
                <c:pt idx="5015">
                  <c:v>0.82785832734728904</c:v>
                </c:pt>
                <c:pt idx="5016">
                  <c:v>0.82788564851601998</c:v>
                </c:pt>
                <c:pt idx="5017">
                  <c:v>0.82791365845371101</c:v>
                </c:pt>
                <c:pt idx="5018">
                  <c:v>0.82796627517346599</c:v>
                </c:pt>
                <c:pt idx="5019">
                  <c:v>0.82802395403819196</c:v>
                </c:pt>
                <c:pt idx="5020">
                  <c:v>0.82807533929247001</c:v>
                </c:pt>
                <c:pt idx="5021">
                  <c:v>0.82809506591262094</c:v>
                </c:pt>
                <c:pt idx="5022">
                  <c:v>0.82812281148405198</c:v>
                </c:pt>
                <c:pt idx="5023">
                  <c:v>0.82814353515135597</c:v>
                </c:pt>
                <c:pt idx="5024">
                  <c:v>0.82815842480803004</c:v>
                </c:pt>
                <c:pt idx="5025">
                  <c:v>0.828168988415806</c:v>
                </c:pt>
                <c:pt idx="5026">
                  <c:v>0.82817784172517994</c:v>
                </c:pt>
                <c:pt idx="5027">
                  <c:v>0.828199503695359</c:v>
                </c:pt>
                <c:pt idx="5028">
                  <c:v>0.82821392164110297</c:v>
                </c:pt>
                <c:pt idx="5029">
                  <c:v>0.82823153907792901</c:v>
                </c:pt>
                <c:pt idx="5030">
                  <c:v>0.82824505859577102</c:v>
                </c:pt>
                <c:pt idx="5031">
                  <c:v>0.82827085834232106</c:v>
                </c:pt>
                <c:pt idx="5032">
                  <c:v>0.82828111064335097</c:v>
                </c:pt>
                <c:pt idx="5033">
                  <c:v>0.82830233397920505</c:v>
                </c:pt>
                <c:pt idx="5034">
                  <c:v>0.82831105327213894</c:v>
                </c:pt>
                <c:pt idx="5035">
                  <c:v>0.82831512329481605</c:v>
                </c:pt>
                <c:pt idx="5036">
                  <c:v>0.82832165690834503</c:v>
                </c:pt>
                <c:pt idx="5037">
                  <c:v>0.82832792519746701</c:v>
                </c:pt>
                <c:pt idx="5038">
                  <c:v>0.82833495629426002</c:v>
                </c:pt>
                <c:pt idx="5039">
                  <c:v>0.82836732514770306</c:v>
                </c:pt>
                <c:pt idx="5040">
                  <c:v>0.82852556356860796</c:v>
                </c:pt>
                <c:pt idx="5041">
                  <c:v>0.82853400988902903</c:v>
                </c:pt>
                <c:pt idx="5042">
                  <c:v>0.82856143772523594</c:v>
                </c:pt>
                <c:pt idx="5043">
                  <c:v>0.82858732161039805</c:v>
                </c:pt>
                <c:pt idx="5044">
                  <c:v>0.828594496441724</c:v>
                </c:pt>
                <c:pt idx="5045">
                  <c:v>0.82860730215333001</c:v>
                </c:pt>
                <c:pt idx="5046">
                  <c:v>0.82862473971807105</c:v>
                </c:pt>
                <c:pt idx="5047">
                  <c:v>0.82863755521776605</c:v>
                </c:pt>
                <c:pt idx="5048">
                  <c:v>0.82868954941842898</c:v>
                </c:pt>
                <c:pt idx="5049">
                  <c:v>0.828716925879175</c:v>
                </c:pt>
                <c:pt idx="5050">
                  <c:v>0.82876033712407193</c:v>
                </c:pt>
                <c:pt idx="5051">
                  <c:v>0.82878966904630003</c:v>
                </c:pt>
                <c:pt idx="5052">
                  <c:v>0.82881372122252706</c:v>
                </c:pt>
                <c:pt idx="5053">
                  <c:v>0.82891138194872704</c:v>
                </c:pt>
                <c:pt idx="5054">
                  <c:v>0.82896459676460599</c:v>
                </c:pt>
                <c:pt idx="5055">
                  <c:v>0.82900928007554797</c:v>
                </c:pt>
                <c:pt idx="5056">
                  <c:v>0.82904753555461597</c:v>
                </c:pt>
                <c:pt idx="5057">
                  <c:v>0.829062375005306</c:v>
                </c:pt>
                <c:pt idx="5058">
                  <c:v>0.82907734814474099</c:v>
                </c:pt>
                <c:pt idx="5059">
                  <c:v>0.82909806990020996</c:v>
                </c:pt>
                <c:pt idx="5060">
                  <c:v>0.82911718739073903</c:v>
                </c:pt>
                <c:pt idx="5061">
                  <c:v>0.829150277635199</c:v>
                </c:pt>
                <c:pt idx="5062">
                  <c:v>0.82916310145406102</c:v>
                </c:pt>
                <c:pt idx="5063">
                  <c:v>0.82918091231359103</c:v>
                </c:pt>
                <c:pt idx="5064">
                  <c:v>0.82918901386156296</c:v>
                </c:pt>
                <c:pt idx="5065">
                  <c:v>0.82920866392660397</c:v>
                </c:pt>
                <c:pt idx="5066">
                  <c:v>0.82925841868643901</c:v>
                </c:pt>
                <c:pt idx="5067">
                  <c:v>0.82928145766299499</c:v>
                </c:pt>
                <c:pt idx="5068">
                  <c:v>0.82931648864430496</c:v>
                </c:pt>
                <c:pt idx="5069">
                  <c:v>0.82933916100330296</c:v>
                </c:pt>
                <c:pt idx="5070">
                  <c:v>0.82936189685642103</c:v>
                </c:pt>
                <c:pt idx="5071">
                  <c:v>0.82938909071995404</c:v>
                </c:pt>
                <c:pt idx="5072">
                  <c:v>0.82939952246432602</c:v>
                </c:pt>
                <c:pt idx="5073">
                  <c:v>0.82941610626307094</c:v>
                </c:pt>
                <c:pt idx="5074">
                  <c:v>0.82944883289405602</c:v>
                </c:pt>
                <c:pt idx="5075">
                  <c:v>0.82948969528430694</c:v>
                </c:pt>
                <c:pt idx="5076">
                  <c:v>0.82954754782629303</c:v>
                </c:pt>
                <c:pt idx="5077">
                  <c:v>0.82956281745633398</c:v>
                </c:pt>
                <c:pt idx="5078">
                  <c:v>0.82958767285743207</c:v>
                </c:pt>
                <c:pt idx="5079">
                  <c:v>0.82961732988301695</c:v>
                </c:pt>
                <c:pt idx="5080">
                  <c:v>0.82963884338108396</c:v>
                </c:pt>
                <c:pt idx="5081">
                  <c:v>0.82966290932807496</c:v>
                </c:pt>
                <c:pt idx="5082">
                  <c:v>0.82968563827801001</c:v>
                </c:pt>
                <c:pt idx="5083">
                  <c:v>0.82970192533304399</c:v>
                </c:pt>
                <c:pt idx="5084">
                  <c:v>0.82971954938513304</c:v>
                </c:pt>
                <c:pt idx="5085">
                  <c:v>0.82977313669827701</c:v>
                </c:pt>
                <c:pt idx="5086">
                  <c:v>0.82986687709490803</c:v>
                </c:pt>
                <c:pt idx="5087">
                  <c:v>0.82991439916910303</c:v>
                </c:pt>
                <c:pt idx="5088">
                  <c:v>0.82992767818126001</c:v>
                </c:pt>
                <c:pt idx="5089">
                  <c:v>0.82996112314166404</c:v>
                </c:pt>
                <c:pt idx="5090">
                  <c:v>0.83000406726241893</c:v>
                </c:pt>
                <c:pt idx="5091">
                  <c:v>0.83005112772262901</c:v>
                </c:pt>
                <c:pt idx="5092">
                  <c:v>0.83007972768522198</c:v>
                </c:pt>
                <c:pt idx="5093">
                  <c:v>0.830124586832101</c:v>
                </c:pt>
                <c:pt idx="5094">
                  <c:v>0.83014696075200001</c:v>
                </c:pt>
                <c:pt idx="5095">
                  <c:v>0.83019404939282104</c:v>
                </c:pt>
                <c:pt idx="5096">
                  <c:v>0.83021494123864703</c:v>
                </c:pt>
                <c:pt idx="5097">
                  <c:v>0.83023871460047705</c:v>
                </c:pt>
                <c:pt idx="5098">
                  <c:v>0.83025769570359698</c:v>
                </c:pt>
                <c:pt idx="5099">
                  <c:v>0.83026643452830196</c:v>
                </c:pt>
                <c:pt idx="5100">
                  <c:v>0.830278086294574</c:v>
                </c:pt>
                <c:pt idx="5101">
                  <c:v>0.83028729494856301</c:v>
                </c:pt>
                <c:pt idx="5102">
                  <c:v>0.83030584077274794</c:v>
                </c:pt>
                <c:pt idx="5103">
                  <c:v>0.83032134073046704</c:v>
                </c:pt>
                <c:pt idx="5104">
                  <c:v>0.83033934068136594</c:v>
                </c:pt>
                <c:pt idx="5105">
                  <c:v>0.83036234061862502</c:v>
                </c:pt>
                <c:pt idx="5106">
                  <c:v>0.83039196553781303</c:v>
                </c:pt>
                <c:pt idx="5107">
                  <c:v>0.83040434050405598</c:v>
                </c:pt>
                <c:pt idx="5108">
                  <c:v>0.830436840415401</c:v>
                </c:pt>
                <c:pt idx="5109">
                  <c:v>0.83046476129201297</c:v>
                </c:pt>
                <c:pt idx="5110">
                  <c:v>0.83051704840373697</c:v>
                </c:pt>
                <c:pt idx="5111">
                  <c:v>0.83057397739945404</c:v>
                </c:pt>
                <c:pt idx="5112">
                  <c:v>0.83061246460782601</c:v>
                </c:pt>
                <c:pt idx="5113">
                  <c:v>0.830648279093394</c:v>
                </c:pt>
                <c:pt idx="5114">
                  <c:v>0.83066456402393807</c:v>
                </c:pt>
                <c:pt idx="5115">
                  <c:v>0.83068054158299598</c:v>
                </c:pt>
                <c:pt idx="5116">
                  <c:v>0.83069126937264803</c:v>
                </c:pt>
                <c:pt idx="5117">
                  <c:v>0.83071420858243794</c:v>
                </c:pt>
                <c:pt idx="5118">
                  <c:v>0.83072306189771505</c:v>
                </c:pt>
                <c:pt idx="5119">
                  <c:v>0.83075001710152296</c:v>
                </c:pt>
                <c:pt idx="5120">
                  <c:v>0.83082293778221405</c:v>
                </c:pt>
                <c:pt idx="5121">
                  <c:v>0.83084530178510496</c:v>
                </c:pt>
                <c:pt idx="5122">
                  <c:v>0.83090433613072001</c:v>
                </c:pt>
                <c:pt idx="5123">
                  <c:v>0.83093031083860702</c:v>
                </c:pt>
                <c:pt idx="5124">
                  <c:v>0.83094910488273599</c:v>
                </c:pt>
                <c:pt idx="5125">
                  <c:v>0.831007292522565</c:v>
                </c:pt>
                <c:pt idx="5126">
                  <c:v>0.83104236875604098</c:v>
                </c:pt>
                <c:pt idx="5127">
                  <c:v>0.83107945696984598</c:v>
                </c:pt>
                <c:pt idx="5128">
                  <c:v>0.83113144979293796</c:v>
                </c:pt>
                <c:pt idx="5129">
                  <c:v>0.83115426262906</c:v>
                </c:pt>
                <c:pt idx="5130">
                  <c:v>0.83116077624344997</c:v>
                </c:pt>
                <c:pt idx="5131">
                  <c:v>0.83117068584483</c:v>
                </c:pt>
                <c:pt idx="5132">
                  <c:v>0.83117937066401704</c:v>
                </c:pt>
                <c:pt idx="5133">
                  <c:v>0.83118329795064505</c:v>
                </c:pt>
                <c:pt idx="5134">
                  <c:v>0.83119745387389998</c:v>
                </c:pt>
                <c:pt idx="5135">
                  <c:v>0.83120676498942203</c:v>
                </c:pt>
                <c:pt idx="5136">
                  <c:v>0.83121863239368599</c:v>
                </c:pt>
                <c:pt idx="5137">
                  <c:v>0.83122305197872204</c:v>
                </c:pt>
                <c:pt idx="5138">
                  <c:v>0.83123881312322001</c:v>
                </c:pt>
                <c:pt idx="5139">
                  <c:v>0.83124528114028595</c:v>
                </c:pt>
                <c:pt idx="5140">
                  <c:v>0.83127674836166898</c:v>
                </c:pt>
                <c:pt idx="5141">
                  <c:v>0.831295083867719</c:v>
                </c:pt>
                <c:pt idx="5142">
                  <c:v>0.83132531267498899</c:v>
                </c:pt>
                <c:pt idx="5143">
                  <c:v>0.83138725695218296</c:v>
                </c:pt>
                <c:pt idx="5144">
                  <c:v>0.83143656459683002</c:v>
                </c:pt>
                <c:pt idx="5145">
                  <c:v>0.83147720004266901</c:v>
                </c:pt>
                <c:pt idx="5146">
                  <c:v>0.83153394100057898</c:v>
                </c:pt>
                <c:pt idx="5147">
                  <c:v>0.83164985944568703</c:v>
                </c:pt>
                <c:pt idx="5148">
                  <c:v>0.83167177989010999</c:v>
                </c:pt>
                <c:pt idx="5149">
                  <c:v>0.83168223009579201</c:v>
                </c:pt>
                <c:pt idx="5150">
                  <c:v>0.83169863660308296</c:v>
                </c:pt>
                <c:pt idx="5151">
                  <c:v>0.83172058931616799</c:v>
                </c:pt>
                <c:pt idx="5152">
                  <c:v>0.83174693827782498</c:v>
                </c:pt>
                <c:pt idx="5153">
                  <c:v>0.83180104061817306</c:v>
                </c:pt>
                <c:pt idx="5154">
                  <c:v>0.83184929938569896</c:v>
                </c:pt>
                <c:pt idx="5155">
                  <c:v>0.83189200190076895</c:v>
                </c:pt>
                <c:pt idx="5156">
                  <c:v>0.83192185841528099</c:v>
                </c:pt>
                <c:pt idx="5157">
                  <c:v>0.83198101902796506</c:v>
                </c:pt>
                <c:pt idx="5158">
                  <c:v>0.83201275062931401</c:v>
                </c:pt>
                <c:pt idx="5159">
                  <c:v>0.83204778593136597</c:v>
                </c:pt>
                <c:pt idx="5160">
                  <c:v>0.83206332615339806</c:v>
                </c:pt>
                <c:pt idx="5161">
                  <c:v>0.83208275143093702</c:v>
                </c:pt>
                <c:pt idx="5162">
                  <c:v>0.83210511418947097</c:v>
                </c:pt>
                <c:pt idx="5163">
                  <c:v>0.83211531207363498</c:v>
                </c:pt>
                <c:pt idx="5164">
                  <c:v>0.83211982207241297</c:v>
                </c:pt>
                <c:pt idx="5165">
                  <c:v>0.83212511031480596</c:v>
                </c:pt>
                <c:pt idx="5166">
                  <c:v>0.832132250396593</c:v>
                </c:pt>
                <c:pt idx="5167">
                  <c:v>0.83213589680199807</c:v>
                </c:pt>
                <c:pt idx="5168">
                  <c:v>0.83213719251413798</c:v>
                </c:pt>
                <c:pt idx="5169">
                  <c:v>0.832132493657461</c:v>
                </c:pt>
                <c:pt idx="5170">
                  <c:v>0.83212557060134595</c:v>
                </c:pt>
                <c:pt idx="5171">
                  <c:v>0.83212143535306193</c:v>
                </c:pt>
                <c:pt idx="5172">
                  <c:v>0.83211558095661498</c:v>
                </c:pt>
                <c:pt idx="5173">
                  <c:v>0.83211288607571099</c:v>
                </c:pt>
                <c:pt idx="5174">
                  <c:v>0.83211041197800406</c:v>
                </c:pt>
                <c:pt idx="5175">
                  <c:v>0.83216175630842704</c:v>
                </c:pt>
                <c:pt idx="5176">
                  <c:v>0.83224580627398204</c:v>
                </c:pt>
                <c:pt idx="5177">
                  <c:v>0.83234011480821402</c:v>
                </c:pt>
                <c:pt idx="5178">
                  <c:v>0.83241372978244599</c:v>
                </c:pt>
                <c:pt idx="5179">
                  <c:v>0.83243478164783602</c:v>
                </c:pt>
                <c:pt idx="5180">
                  <c:v>0.83253458308375605</c:v>
                </c:pt>
                <c:pt idx="5181">
                  <c:v>0.83264710801111697</c:v>
                </c:pt>
                <c:pt idx="5182">
                  <c:v>0.83265657763111001</c:v>
                </c:pt>
                <c:pt idx="5183">
                  <c:v>0.83267534023956302</c:v>
                </c:pt>
                <c:pt idx="5184">
                  <c:v>0.83269951807240705</c:v>
                </c:pt>
                <c:pt idx="5185">
                  <c:v>0.83272308573912202</c:v>
                </c:pt>
                <c:pt idx="5186">
                  <c:v>0.83273160382751898</c:v>
                </c:pt>
                <c:pt idx="5187">
                  <c:v>0.83274819792175703</c:v>
                </c:pt>
                <c:pt idx="5188">
                  <c:v>0.83276465373187503</c:v>
                </c:pt>
                <c:pt idx="5189">
                  <c:v>0.83278332208789196</c:v>
                </c:pt>
                <c:pt idx="5190">
                  <c:v>0.83281046252795599</c:v>
                </c:pt>
                <c:pt idx="5191">
                  <c:v>0.83287891456167706</c:v>
                </c:pt>
                <c:pt idx="5192">
                  <c:v>0.83291447753232095</c:v>
                </c:pt>
                <c:pt idx="5193">
                  <c:v>0.83294416652960002</c:v>
                </c:pt>
                <c:pt idx="5194">
                  <c:v>0.83298786403361502</c:v>
                </c:pt>
                <c:pt idx="5195">
                  <c:v>0.83301641593424702</c:v>
                </c:pt>
                <c:pt idx="5196">
                  <c:v>0.83302436643564803</c:v>
                </c:pt>
                <c:pt idx="5197">
                  <c:v>0.83302718720217994</c:v>
                </c:pt>
                <c:pt idx="5198">
                  <c:v>0.83303106150801998</c:v>
                </c:pt>
                <c:pt idx="5199">
                  <c:v>0.83303530965038697</c:v>
                </c:pt>
                <c:pt idx="5200">
                  <c:v>0.83304016952525495</c:v>
                </c:pt>
                <c:pt idx="5201">
                  <c:v>0.83304533635568601</c:v>
                </c:pt>
                <c:pt idx="5202">
                  <c:v>0.83305253998219198</c:v>
                </c:pt>
                <c:pt idx="5203">
                  <c:v>0.83306676642422106</c:v>
                </c:pt>
                <c:pt idx="5204">
                  <c:v>0.83307415678371599</c:v>
                </c:pt>
                <c:pt idx="5205">
                  <c:v>0.83308013065764197</c:v>
                </c:pt>
                <c:pt idx="5206">
                  <c:v>0.83309908832842505</c:v>
                </c:pt>
                <c:pt idx="5207">
                  <c:v>0.833118354379766</c:v>
                </c:pt>
                <c:pt idx="5208">
                  <c:v>0.83312613150140802</c:v>
                </c:pt>
                <c:pt idx="5209">
                  <c:v>0.83314433703616197</c:v>
                </c:pt>
                <c:pt idx="5210">
                  <c:v>0.83315874238647603</c:v>
                </c:pt>
                <c:pt idx="5211">
                  <c:v>0.83317076157446901</c:v>
                </c:pt>
                <c:pt idx="5212">
                  <c:v>0.83334135790699193</c:v>
                </c:pt>
                <c:pt idx="5213">
                  <c:v>0.83338318830858604</c:v>
                </c:pt>
                <c:pt idx="5214">
                  <c:v>0.83344904574713696</c:v>
                </c:pt>
                <c:pt idx="5215">
                  <c:v>0.83346723232012598</c:v>
                </c:pt>
                <c:pt idx="5216">
                  <c:v>0.83350449254099002</c:v>
                </c:pt>
                <c:pt idx="5217">
                  <c:v>0.83354779539041501</c:v>
                </c:pt>
                <c:pt idx="5218">
                  <c:v>0.83358509747722997</c:v>
                </c:pt>
                <c:pt idx="5219">
                  <c:v>0.83364647105358503</c:v>
                </c:pt>
                <c:pt idx="5220">
                  <c:v>0.83366736158319399</c:v>
                </c:pt>
                <c:pt idx="5221">
                  <c:v>0.83367654619199705</c:v>
                </c:pt>
                <c:pt idx="5222">
                  <c:v>0.833681487618955</c:v>
                </c:pt>
                <c:pt idx="5223">
                  <c:v>0.83368911460404305</c:v>
                </c:pt>
                <c:pt idx="5224">
                  <c:v>0.83370368871187495</c:v>
                </c:pt>
                <c:pt idx="5225">
                  <c:v>0.83376362619728694</c:v>
                </c:pt>
                <c:pt idx="5226">
                  <c:v>0.83379139964671001</c:v>
                </c:pt>
                <c:pt idx="5227">
                  <c:v>0.83382672208453301</c:v>
                </c:pt>
                <c:pt idx="5228">
                  <c:v>0.83384127185478896</c:v>
                </c:pt>
                <c:pt idx="5229">
                  <c:v>0.83385859930845796</c:v>
                </c:pt>
                <c:pt idx="5230">
                  <c:v>0.83389510600473804</c:v>
                </c:pt>
                <c:pt idx="5231">
                  <c:v>0.83390676438874201</c:v>
                </c:pt>
                <c:pt idx="5232">
                  <c:v>0.83391829992387201</c:v>
                </c:pt>
                <c:pt idx="5233">
                  <c:v>0.83392812160806895</c:v>
                </c:pt>
                <c:pt idx="5234">
                  <c:v>0.83394196425022504</c:v>
                </c:pt>
                <c:pt idx="5235">
                  <c:v>0.83394435311343607</c:v>
                </c:pt>
                <c:pt idx="5236">
                  <c:v>0.83395108216807701</c:v>
                </c:pt>
                <c:pt idx="5237">
                  <c:v>0.83395863100602396</c:v>
                </c:pt>
                <c:pt idx="5238">
                  <c:v>0.83396973223829907</c:v>
                </c:pt>
                <c:pt idx="5239">
                  <c:v>0.83397516330270505</c:v>
                </c:pt>
                <c:pt idx="5240">
                  <c:v>0.83398482991419398</c:v>
                </c:pt>
                <c:pt idx="5241">
                  <c:v>0.83399384753056505</c:v>
                </c:pt>
                <c:pt idx="5242">
                  <c:v>0.83399781551519503</c:v>
                </c:pt>
                <c:pt idx="5243">
                  <c:v>0.83399318876795903</c:v>
                </c:pt>
                <c:pt idx="5244">
                  <c:v>0.83404831299998494</c:v>
                </c:pt>
                <c:pt idx="5245">
                  <c:v>0.83420898259565801</c:v>
                </c:pt>
                <c:pt idx="5246">
                  <c:v>0.834325271993828</c:v>
                </c:pt>
                <c:pt idx="5247">
                  <c:v>0.83434685012016896</c:v>
                </c:pt>
                <c:pt idx="5248">
                  <c:v>0.83439143817618</c:v>
                </c:pt>
                <c:pt idx="5249">
                  <c:v>0.83441509714467599</c:v>
                </c:pt>
                <c:pt idx="5250">
                  <c:v>0.83444944814701105</c:v>
                </c:pt>
                <c:pt idx="5251">
                  <c:v>0.83448924972549798</c:v>
                </c:pt>
                <c:pt idx="5252">
                  <c:v>0.83455090872344395</c:v>
                </c:pt>
                <c:pt idx="5253">
                  <c:v>0.83461415248926807</c:v>
                </c:pt>
                <c:pt idx="5254">
                  <c:v>0.834632585125205</c:v>
                </c:pt>
                <c:pt idx="5255">
                  <c:v>0.83464583414608406</c:v>
                </c:pt>
                <c:pt idx="5256">
                  <c:v>0.83467493826679706</c:v>
                </c:pt>
                <c:pt idx="5257">
                  <c:v>0.83468944133031797</c:v>
                </c:pt>
                <c:pt idx="5258">
                  <c:v>0.83470188652671706</c:v>
                </c:pt>
                <c:pt idx="5259">
                  <c:v>0.83472871929025594</c:v>
                </c:pt>
                <c:pt idx="5260">
                  <c:v>0.83474200302426205</c:v>
                </c:pt>
                <c:pt idx="5261">
                  <c:v>0.83476162788274</c:v>
                </c:pt>
                <c:pt idx="5262">
                  <c:v>0.834781098241418</c:v>
                </c:pt>
                <c:pt idx="5263">
                  <c:v>0.83480037452744704</c:v>
                </c:pt>
                <c:pt idx="5264">
                  <c:v>0.834810181384955</c:v>
                </c:pt>
                <c:pt idx="5265">
                  <c:v>0.83482104817607894</c:v>
                </c:pt>
                <c:pt idx="5266">
                  <c:v>0.83485410257661996</c:v>
                </c:pt>
                <c:pt idx="5267">
                  <c:v>0.83488578757429999</c:v>
                </c:pt>
                <c:pt idx="5268">
                  <c:v>0.83491190121910996</c:v>
                </c:pt>
                <c:pt idx="5269">
                  <c:v>0.83492116277113204</c:v>
                </c:pt>
                <c:pt idx="5270">
                  <c:v>0.83492808670047403</c:v>
                </c:pt>
                <c:pt idx="5271">
                  <c:v>0.83494115208904507</c:v>
                </c:pt>
                <c:pt idx="5272">
                  <c:v>0.83495416872616601</c:v>
                </c:pt>
                <c:pt idx="5273">
                  <c:v>0.83496021390595299</c:v>
                </c:pt>
                <c:pt idx="5274">
                  <c:v>0.83496986669303097</c:v>
                </c:pt>
                <c:pt idx="5275">
                  <c:v>0.83498337084465102</c:v>
                </c:pt>
                <c:pt idx="5276">
                  <c:v>0.83499035453347603</c:v>
                </c:pt>
                <c:pt idx="5277">
                  <c:v>0.83511923078894801</c:v>
                </c:pt>
                <c:pt idx="5278">
                  <c:v>0.83519170353952898</c:v>
                </c:pt>
                <c:pt idx="5279">
                  <c:v>0.83527391206846202</c:v>
                </c:pt>
                <c:pt idx="5280">
                  <c:v>0.83535603724881602</c:v>
                </c:pt>
                <c:pt idx="5281">
                  <c:v>0.83540019707783997</c:v>
                </c:pt>
                <c:pt idx="5282">
                  <c:v>0.83546889014521097</c:v>
                </c:pt>
                <c:pt idx="5283">
                  <c:v>0.83549786273144899</c:v>
                </c:pt>
                <c:pt idx="5284">
                  <c:v>0.83554146824046205</c:v>
                </c:pt>
                <c:pt idx="5285">
                  <c:v>0.83560659790400194</c:v>
                </c:pt>
                <c:pt idx="5286">
                  <c:v>0.83564907971277702</c:v>
                </c:pt>
                <c:pt idx="5287">
                  <c:v>0.83565552346875194</c:v>
                </c:pt>
                <c:pt idx="5288">
                  <c:v>0.83567105209409398</c:v>
                </c:pt>
                <c:pt idx="5289">
                  <c:v>0.835674493559183</c:v>
                </c:pt>
                <c:pt idx="5290">
                  <c:v>0.83568822735346604</c:v>
                </c:pt>
                <c:pt idx="5291">
                  <c:v>0.83569419856837102</c:v>
                </c:pt>
                <c:pt idx="5292">
                  <c:v>0.83570182658469494</c:v>
                </c:pt>
                <c:pt idx="5293">
                  <c:v>0.83571563791325998</c:v>
                </c:pt>
                <c:pt idx="5294">
                  <c:v>0.835721012361344</c:v>
                </c:pt>
                <c:pt idx="5295">
                  <c:v>0.835726378202298</c:v>
                </c:pt>
                <c:pt idx="5296">
                  <c:v>0.83576144143026398</c:v>
                </c:pt>
                <c:pt idx="5297">
                  <c:v>0.83580505007766903</c:v>
                </c:pt>
                <c:pt idx="5298">
                  <c:v>0.83580795088092097</c:v>
                </c:pt>
                <c:pt idx="5299">
                  <c:v>0.83581022402499094</c:v>
                </c:pt>
                <c:pt idx="5300">
                  <c:v>0.835813725888501</c:v>
                </c:pt>
                <c:pt idx="5301">
                  <c:v>0.83581655150810796</c:v>
                </c:pt>
                <c:pt idx="5302">
                  <c:v>0.83581982551411804</c:v>
                </c:pt>
                <c:pt idx="5303">
                  <c:v>0.83581737387098998</c:v>
                </c:pt>
                <c:pt idx="5304">
                  <c:v>0.835811648342216</c:v>
                </c:pt>
                <c:pt idx="5305">
                  <c:v>0.83580346022042207</c:v>
                </c:pt>
                <c:pt idx="5306">
                  <c:v>0.83581268378488094</c:v>
                </c:pt>
                <c:pt idx="5307">
                  <c:v>0.835883021433103</c:v>
                </c:pt>
                <c:pt idx="5308">
                  <c:v>0.83594434888671698</c:v>
                </c:pt>
                <c:pt idx="5309">
                  <c:v>0.83598445878528893</c:v>
                </c:pt>
                <c:pt idx="5310">
                  <c:v>0.83602072481101797</c:v>
                </c:pt>
                <c:pt idx="5311">
                  <c:v>0.83609342151258703</c:v>
                </c:pt>
                <c:pt idx="5312">
                  <c:v>0.83613475885269395</c:v>
                </c:pt>
                <c:pt idx="5313">
                  <c:v>0.83619723620900699</c:v>
                </c:pt>
                <c:pt idx="5314">
                  <c:v>0.83629026825270703</c:v>
                </c:pt>
                <c:pt idx="5315">
                  <c:v>0.836343812776558</c:v>
                </c:pt>
                <c:pt idx="5316">
                  <c:v>0.83644634375016802</c:v>
                </c:pt>
                <c:pt idx="5317">
                  <c:v>0.83652324198037498</c:v>
                </c:pt>
                <c:pt idx="5318">
                  <c:v>0.83655253612743596</c:v>
                </c:pt>
                <c:pt idx="5319">
                  <c:v>0.83658491413146496</c:v>
                </c:pt>
                <c:pt idx="5320">
                  <c:v>0.83662617381621796</c:v>
                </c:pt>
                <c:pt idx="5321">
                  <c:v>0.83664130570445394</c:v>
                </c:pt>
                <c:pt idx="5322">
                  <c:v>0.83664775764453003</c:v>
                </c:pt>
                <c:pt idx="5323">
                  <c:v>0.83665546283915404</c:v>
                </c:pt>
                <c:pt idx="5324">
                  <c:v>0.83666298236643699</c:v>
                </c:pt>
                <c:pt idx="5325">
                  <c:v>0.83667639683177497</c:v>
                </c:pt>
                <c:pt idx="5326">
                  <c:v>0.83668478027680093</c:v>
                </c:pt>
                <c:pt idx="5327">
                  <c:v>0.83669272536930395</c:v>
                </c:pt>
                <c:pt idx="5328">
                  <c:v>0.83669573328339497</c:v>
                </c:pt>
                <c:pt idx="5329">
                  <c:v>0.83670428825983401</c:v>
                </c:pt>
                <c:pt idx="5330">
                  <c:v>0.83671233540662193</c:v>
                </c:pt>
                <c:pt idx="5331">
                  <c:v>0.836717023064945</c:v>
                </c:pt>
                <c:pt idx="5332">
                  <c:v>0.83672612724444395</c:v>
                </c:pt>
                <c:pt idx="5333">
                  <c:v>0.836734620215423</c:v>
                </c:pt>
                <c:pt idx="5334">
                  <c:v>0.836741356019993</c:v>
                </c:pt>
                <c:pt idx="5335">
                  <c:v>0.83675541335126902</c:v>
                </c:pt>
                <c:pt idx="5336">
                  <c:v>0.83676355488896703</c:v>
                </c:pt>
                <c:pt idx="5337">
                  <c:v>0.83677210643216005</c:v>
                </c:pt>
                <c:pt idx="5338">
                  <c:v>0.83678382087489001</c:v>
                </c:pt>
                <c:pt idx="5339">
                  <c:v>0.836797456019435</c:v>
                </c:pt>
                <c:pt idx="5340">
                  <c:v>0.83682220419421993</c:v>
                </c:pt>
                <c:pt idx="5341">
                  <c:v>0.83686469634338001</c:v>
                </c:pt>
                <c:pt idx="5342">
                  <c:v>0.83689966976285701</c:v>
                </c:pt>
                <c:pt idx="5343">
                  <c:v>0.83695738526215002</c:v>
                </c:pt>
                <c:pt idx="5344">
                  <c:v>0.83699566353459698</c:v>
                </c:pt>
                <c:pt idx="5345">
                  <c:v>0.83706581185240103</c:v>
                </c:pt>
                <c:pt idx="5346">
                  <c:v>0.83712260114376702</c:v>
                </c:pt>
                <c:pt idx="5347">
                  <c:v>0.83717931117229694</c:v>
                </c:pt>
                <c:pt idx="5348">
                  <c:v>0.83734057817408303</c:v>
                </c:pt>
                <c:pt idx="5349">
                  <c:v>0.83738438186675102</c:v>
                </c:pt>
                <c:pt idx="5350">
                  <c:v>0.83743122161852901</c:v>
                </c:pt>
                <c:pt idx="5351">
                  <c:v>0.83746542824223502</c:v>
                </c:pt>
                <c:pt idx="5352">
                  <c:v>0.83749982922175603</c:v>
                </c:pt>
                <c:pt idx="5353">
                  <c:v>0.83752789844617503</c:v>
                </c:pt>
                <c:pt idx="5354">
                  <c:v>0.83754085879594298</c:v>
                </c:pt>
                <c:pt idx="5355">
                  <c:v>0.83754914051322293</c:v>
                </c:pt>
                <c:pt idx="5356">
                  <c:v>0.83755521894800999</c:v>
                </c:pt>
                <c:pt idx="5357">
                  <c:v>0.83756404252538696</c:v>
                </c:pt>
                <c:pt idx="5358">
                  <c:v>0.83758178717823495</c:v>
                </c:pt>
                <c:pt idx="5359">
                  <c:v>0.83758729582046498</c:v>
                </c:pt>
                <c:pt idx="5360">
                  <c:v>0.83759187657523204</c:v>
                </c:pt>
                <c:pt idx="5361">
                  <c:v>0.83759368435276405</c:v>
                </c:pt>
                <c:pt idx="5362">
                  <c:v>0.83759841855489503</c:v>
                </c:pt>
                <c:pt idx="5363">
                  <c:v>0.83760136407990404</c:v>
                </c:pt>
                <c:pt idx="5364">
                  <c:v>0.83760605250796094</c:v>
                </c:pt>
                <c:pt idx="5365">
                  <c:v>0.83761600345730503</c:v>
                </c:pt>
                <c:pt idx="5366">
                  <c:v>0.837620404838746</c:v>
                </c:pt>
                <c:pt idx="5367">
                  <c:v>0.83762553978376098</c:v>
                </c:pt>
                <c:pt idx="5368">
                  <c:v>0.83763128071607507</c:v>
                </c:pt>
                <c:pt idx="5369">
                  <c:v>0.83767818859930498</c:v>
                </c:pt>
                <c:pt idx="5370">
                  <c:v>0.83770305038451098</c:v>
                </c:pt>
                <c:pt idx="5371">
                  <c:v>0.83773455333151803</c:v>
                </c:pt>
                <c:pt idx="5372">
                  <c:v>0.83776452370272503</c:v>
                </c:pt>
                <c:pt idx="5373">
                  <c:v>0.83779449407393203</c:v>
                </c:pt>
                <c:pt idx="5374">
                  <c:v>0.83786712837564103</c:v>
                </c:pt>
                <c:pt idx="5375">
                  <c:v>0.83793838046546798</c:v>
                </c:pt>
                <c:pt idx="5376">
                  <c:v>0.83801243791726499</c:v>
                </c:pt>
                <c:pt idx="5377">
                  <c:v>0.83807697773647205</c:v>
                </c:pt>
                <c:pt idx="5378">
                  <c:v>0.83818254682249105</c:v>
                </c:pt>
                <c:pt idx="5379">
                  <c:v>0.83820628871064895</c:v>
                </c:pt>
                <c:pt idx="5380">
                  <c:v>0.83822110420467899</c:v>
                </c:pt>
                <c:pt idx="5381">
                  <c:v>0.83826961768512998</c:v>
                </c:pt>
                <c:pt idx="5382">
                  <c:v>0.83831604321765496</c:v>
                </c:pt>
                <c:pt idx="5383">
                  <c:v>0.83834046970657394</c:v>
                </c:pt>
                <c:pt idx="5384">
                  <c:v>0.83836597932397394</c:v>
                </c:pt>
                <c:pt idx="5385">
                  <c:v>0.83840923476217499</c:v>
                </c:pt>
                <c:pt idx="5386">
                  <c:v>0.83844334001152598</c:v>
                </c:pt>
                <c:pt idx="5387">
                  <c:v>0.83845417593876503</c:v>
                </c:pt>
                <c:pt idx="5388">
                  <c:v>0.83846043433309503</c:v>
                </c:pt>
                <c:pt idx="5389">
                  <c:v>0.83847683059426203</c:v>
                </c:pt>
                <c:pt idx="5390">
                  <c:v>0.83848385497479394</c:v>
                </c:pt>
                <c:pt idx="5391">
                  <c:v>0.83849242168188998</c:v>
                </c:pt>
                <c:pt idx="5392">
                  <c:v>0.83849725272312703</c:v>
                </c:pt>
                <c:pt idx="5393">
                  <c:v>0.83850047341728495</c:v>
                </c:pt>
                <c:pt idx="5394">
                  <c:v>0.83852887961756006</c:v>
                </c:pt>
                <c:pt idx="5395">
                  <c:v>0.8385394891015</c:v>
                </c:pt>
                <c:pt idx="5396">
                  <c:v>0.83856877853152301</c:v>
                </c:pt>
                <c:pt idx="5397">
                  <c:v>0.83859117633095204</c:v>
                </c:pt>
                <c:pt idx="5398">
                  <c:v>0.83861665722827805</c:v>
                </c:pt>
                <c:pt idx="5399">
                  <c:v>0.83863944063750595</c:v>
                </c:pt>
                <c:pt idx="5400">
                  <c:v>0.83868420974859204</c:v>
                </c:pt>
                <c:pt idx="5401">
                  <c:v>0.838719465227167</c:v>
                </c:pt>
                <c:pt idx="5402">
                  <c:v>0.83875801561028096</c:v>
                </c:pt>
                <c:pt idx="5403">
                  <c:v>0.838776796566157</c:v>
                </c:pt>
                <c:pt idx="5404">
                  <c:v>0.83887749062898898</c:v>
                </c:pt>
                <c:pt idx="5405">
                  <c:v>0.83890842409410493</c:v>
                </c:pt>
                <c:pt idx="5406">
                  <c:v>0.83898957480056602</c:v>
                </c:pt>
                <c:pt idx="5407">
                  <c:v>0.83900998321741205</c:v>
                </c:pt>
                <c:pt idx="5408">
                  <c:v>0.83905355388077496</c:v>
                </c:pt>
                <c:pt idx="5409">
                  <c:v>0.83914602051080101</c:v>
                </c:pt>
                <c:pt idx="5410">
                  <c:v>0.83917755493442503</c:v>
                </c:pt>
                <c:pt idx="5411">
                  <c:v>0.83921655800226502</c:v>
                </c:pt>
                <c:pt idx="5412">
                  <c:v>0.83929306813294202</c:v>
                </c:pt>
                <c:pt idx="5413">
                  <c:v>0.83940956757778507</c:v>
                </c:pt>
                <c:pt idx="5414">
                  <c:v>0.83941746489979996</c:v>
                </c:pt>
                <c:pt idx="5415">
                  <c:v>0.83943669198460902</c:v>
                </c:pt>
                <c:pt idx="5416">
                  <c:v>0.83944410114786394</c:v>
                </c:pt>
                <c:pt idx="5417">
                  <c:v>0.83946387932746003</c:v>
                </c:pt>
                <c:pt idx="5418">
                  <c:v>0.83947998354180697</c:v>
                </c:pt>
                <c:pt idx="5419">
                  <c:v>0.83949367517193196</c:v>
                </c:pt>
                <c:pt idx="5420">
                  <c:v>0.83949890446284503</c:v>
                </c:pt>
                <c:pt idx="5421">
                  <c:v>0.83950692595364207</c:v>
                </c:pt>
                <c:pt idx="5422">
                  <c:v>0.83951770291837502</c:v>
                </c:pt>
                <c:pt idx="5423">
                  <c:v>0.83954985011431504</c:v>
                </c:pt>
                <c:pt idx="5424">
                  <c:v>0.83956270899269003</c:v>
                </c:pt>
                <c:pt idx="5425">
                  <c:v>0.83957820087949497</c:v>
                </c:pt>
                <c:pt idx="5426">
                  <c:v>0.83959099852511698</c:v>
                </c:pt>
                <c:pt idx="5427">
                  <c:v>0.83961212382530503</c:v>
                </c:pt>
                <c:pt idx="5428">
                  <c:v>0.83959900345544403</c:v>
                </c:pt>
                <c:pt idx="5429">
                  <c:v>0.83954501094064804</c:v>
                </c:pt>
                <c:pt idx="5430">
                  <c:v>0.83952401385156095</c:v>
                </c:pt>
                <c:pt idx="5431">
                  <c:v>0.83958735874283497</c:v>
                </c:pt>
                <c:pt idx="5432">
                  <c:v>0.83975657348071597</c:v>
                </c:pt>
                <c:pt idx="5433">
                  <c:v>0.83984439682723599</c:v>
                </c:pt>
                <c:pt idx="5434">
                  <c:v>0.83989549345233794</c:v>
                </c:pt>
                <c:pt idx="5435">
                  <c:v>0.839941676940411</c:v>
                </c:pt>
                <c:pt idx="5436">
                  <c:v>0.83997259326347296</c:v>
                </c:pt>
                <c:pt idx="5437">
                  <c:v>0.84003970612131207</c:v>
                </c:pt>
                <c:pt idx="5438">
                  <c:v>0.84015586810454301</c:v>
                </c:pt>
                <c:pt idx="5439">
                  <c:v>0.84011876894703796</c:v>
                </c:pt>
                <c:pt idx="5440">
                  <c:v>0.84013873816302798</c:v>
                </c:pt>
                <c:pt idx="5441">
                  <c:v>0.84028864521008795</c:v>
                </c:pt>
                <c:pt idx="5442">
                  <c:v>0.84031749991438798</c:v>
                </c:pt>
                <c:pt idx="5443">
                  <c:v>0.84032146593734303</c:v>
                </c:pt>
                <c:pt idx="5444">
                  <c:v>0.84032525569260996</c:v>
                </c:pt>
                <c:pt idx="5445">
                  <c:v>0.84033809410737903</c:v>
                </c:pt>
                <c:pt idx="5446">
                  <c:v>0.84036791527134003</c:v>
                </c:pt>
                <c:pt idx="5447">
                  <c:v>0.84038501409572697</c:v>
                </c:pt>
                <c:pt idx="5448">
                  <c:v>0.840411883676907</c:v>
                </c:pt>
                <c:pt idx="5449">
                  <c:v>0.840427354041829</c:v>
                </c:pt>
                <c:pt idx="5450">
                  <c:v>0.84045585208247497</c:v>
                </c:pt>
                <c:pt idx="5451">
                  <c:v>0.840482619884938</c:v>
                </c:pt>
                <c:pt idx="5452">
                  <c:v>0.84049900625830898</c:v>
                </c:pt>
                <c:pt idx="5453">
                  <c:v>0.84053045588173603</c:v>
                </c:pt>
                <c:pt idx="5454">
                  <c:v>0.84055294897810207</c:v>
                </c:pt>
                <c:pt idx="5455">
                  <c:v>0.84057096381093899</c:v>
                </c:pt>
                <c:pt idx="5456">
                  <c:v>0.84059050532452506</c:v>
                </c:pt>
                <c:pt idx="5457">
                  <c:v>0.840603125885382</c:v>
                </c:pt>
                <c:pt idx="5458">
                  <c:v>0.84063223459832703</c:v>
                </c:pt>
                <c:pt idx="5459">
                  <c:v>0.84054933743850901</c:v>
                </c:pt>
                <c:pt idx="5460">
                  <c:v>0.84047594104736001</c:v>
                </c:pt>
                <c:pt idx="5461">
                  <c:v>0.84054968719937007</c:v>
                </c:pt>
                <c:pt idx="5462">
                  <c:v>0.84062493053384901</c:v>
                </c:pt>
                <c:pt idx="5463">
                  <c:v>0.84074292901712</c:v>
                </c:pt>
                <c:pt idx="5464">
                  <c:v>0.84078697057571805</c:v>
                </c:pt>
                <c:pt idx="5465">
                  <c:v>0.84081198346540398</c:v>
                </c:pt>
                <c:pt idx="5466">
                  <c:v>0.84083645844348398</c:v>
                </c:pt>
                <c:pt idx="5467">
                  <c:v>0.84086147133317002</c:v>
                </c:pt>
                <c:pt idx="5468">
                  <c:v>0.84089155853908704</c:v>
                </c:pt>
                <c:pt idx="5469">
                  <c:v>0.84110671455850694</c:v>
                </c:pt>
                <c:pt idx="5470">
                  <c:v>0.84111774760042901</c:v>
                </c:pt>
                <c:pt idx="5471">
                  <c:v>0.84114265725177906</c:v>
                </c:pt>
                <c:pt idx="5472">
                  <c:v>0.84116961427173298</c:v>
                </c:pt>
                <c:pt idx="5473">
                  <c:v>0.84119956369043802</c:v>
                </c:pt>
                <c:pt idx="5474">
                  <c:v>0.84122424803083096</c:v>
                </c:pt>
                <c:pt idx="5475">
                  <c:v>0.84124102881732399</c:v>
                </c:pt>
                <c:pt idx="5476">
                  <c:v>0.84126007225460298</c:v>
                </c:pt>
                <c:pt idx="5477">
                  <c:v>0.84126502574984896</c:v>
                </c:pt>
                <c:pt idx="5478">
                  <c:v>0.84129981029424195</c:v>
                </c:pt>
                <c:pt idx="5479">
                  <c:v>0.84133415452794602</c:v>
                </c:pt>
                <c:pt idx="5480">
                  <c:v>0.84134923516902793</c:v>
                </c:pt>
                <c:pt idx="5481">
                  <c:v>0.84135738091676504</c:v>
                </c:pt>
                <c:pt idx="5482">
                  <c:v>0.84137851582981393</c:v>
                </c:pt>
                <c:pt idx="5483">
                  <c:v>0.841407466257584</c:v>
                </c:pt>
                <c:pt idx="5484">
                  <c:v>0.841438398083453</c:v>
                </c:pt>
                <c:pt idx="5485">
                  <c:v>0.84145479965659997</c:v>
                </c:pt>
                <c:pt idx="5486">
                  <c:v>0.841469558476034</c:v>
                </c:pt>
                <c:pt idx="5487">
                  <c:v>0.84148738264755096</c:v>
                </c:pt>
                <c:pt idx="5488">
                  <c:v>0.841496409016665</c:v>
                </c:pt>
                <c:pt idx="5489">
                  <c:v>0.84151248035679593</c:v>
                </c:pt>
                <c:pt idx="5490">
                  <c:v>0.84153460596889396</c:v>
                </c:pt>
                <c:pt idx="5491">
                  <c:v>0.84156575795010702</c:v>
                </c:pt>
                <c:pt idx="5492">
                  <c:v>0.84158953472728704</c:v>
                </c:pt>
                <c:pt idx="5493">
                  <c:v>0.84160186342656496</c:v>
                </c:pt>
                <c:pt idx="5494">
                  <c:v>0.84157085621596894</c:v>
                </c:pt>
                <c:pt idx="5495">
                  <c:v>0.84152921924909796</c:v>
                </c:pt>
                <c:pt idx="5496">
                  <c:v>0.84159179984213606</c:v>
                </c:pt>
                <c:pt idx="5497">
                  <c:v>0.841659427257193</c:v>
                </c:pt>
                <c:pt idx="5498">
                  <c:v>0.84169978578649196</c:v>
                </c:pt>
                <c:pt idx="5499">
                  <c:v>0.84179988183110299</c:v>
                </c:pt>
                <c:pt idx="5500">
                  <c:v>0.84183578190390307</c:v>
                </c:pt>
                <c:pt idx="5501">
                  <c:v>0.84195137733497605</c:v>
                </c:pt>
                <c:pt idx="5502">
                  <c:v>0.84196571388207397</c:v>
                </c:pt>
                <c:pt idx="5503">
                  <c:v>0.84197462584863203</c:v>
                </c:pt>
                <c:pt idx="5504">
                  <c:v>0.84199361682498797</c:v>
                </c:pt>
                <c:pt idx="5505">
                  <c:v>0.84200984933550505</c:v>
                </c:pt>
                <c:pt idx="5506">
                  <c:v>0.84203662073040098</c:v>
                </c:pt>
                <c:pt idx="5507">
                  <c:v>0.84210025106973596</c:v>
                </c:pt>
                <c:pt idx="5508">
                  <c:v>0.84209737508714599</c:v>
                </c:pt>
                <c:pt idx="5509">
                  <c:v>0.842105250551615</c:v>
                </c:pt>
                <c:pt idx="5510">
                  <c:v>0.84211135187299002</c:v>
                </c:pt>
                <c:pt idx="5511">
                  <c:v>0.84211446744135199</c:v>
                </c:pt>
                <c:pt idx="5512">
                  <c:v>0.84212338142860799</c:v>
                </c:pt>
                <c:pt idx="5513">
                  <c:v>0.84213930544467896</c:v>
                </c:pt>
                <c:pt idx="5514">
                  <c:v>0.84215432075330998</c:v>
                </c:pt>
                <c:pt idx="5515">
                  <c:v>0.84216102787964398</c:v>
                </c:pt>
                <c:pt idx="5516">
                  <c:v>0.84216397036087498</c:v>
                </c:pt>
                <c:pt idx="5517">
                  <c:v>0.842169336061942</c:v>
                </c:pt>
                <c:pt idx="5518">
                  <c:v>0.84217643263432096</c:v>
                </c:pt>
                <c:pt idx="5519">
                  <c:v>0.84219071232264497</c:v>
                </c:pt>
                <c:pt idx="5520">
                  <c:v>0.84220157354012803</c:v>
                </c:pt>
                <c:pt idx="5521">
                  <c:v>0.84220845375359299</c:v>
                </c:pt>
                <c:pt idx="5522">
                  <c:v>0.84221788700224398</c:v>
                </c:pt>
                <c:pt idx="5523">
                  <c:v>0.84225330637036</c:v>
                </c:pt>
                <c:pt idx="5524">
                  <c:v>0.84231570788042598</c:v>
                </c:pt>
                <c:pt idx="5525">
                  <c:v>0.84238535432037898</c:v>
                </c:pt>
                <c:pt idx="5526">
                  <c:v>0.84245835721526896</c:v>
                </c:pt>
                <c:pt idx="5527">
                  <c:v>0.84249080294633205</c:v>
                </c:pt>
                <c:pt idx="5528">
                  <c:v>0.84255111630022794</c:v>
                </c:pt>
                <c:pt idx="5529">
                  <c:v>0.84261384153739494</c:v>
                </c:pt>
                <c:pt idx="5530">
                  <c:v>0.84256621627779205</c:v>
                </c:pt>
                <c:pt idx="5531">
                  <c:v>0.84264578184171401</c:v>
                </c:pt>
                <c:pt idx="5532">
                  <c:v>0.842738608332956</c:v>
                </c:pt>
                <c:pt idx="5533">
                  <c:v>0.84277635618318802</c:v>
                </c:pt>
                <c:pt idx="5534">
                  <c:v>0.84281260789992296</c:v>
                </c:pt>
                <c:pt idx="5535">
                  <c:v>0.84286672837065202</c:v>
                </c:pt>
                <c:pt idx="5536">
                  <c:v>0.84290181931645802</c:v>
                </c:pt>
                <c:pt idx="5537">
                  <c:v>0.84294316482779497</c:v>
                </c:pt>
                <c:pt idx="5538">
                  <c:v>0.84298437037989005</c:v>
                </c:pt>
                <c:pt idx="5539">
                  <c:v>0.84301527831314305</c:v>
                </c:pt>
                <c:pt idx="5540">
                  <c:v>0.84302644311495101</c:v>
                </c:pt>
                <c:pt idx="5541">
                  <c:v>0.84303591437940506</c:v>
                </c:pt>
                <c:pt idx="5542">
                  <c:v>0.84305774219417495</c:v>
                </c:pt>
                <c:pt idx="5543">
                  <c:v>0.84307371291018507</c:v>
                </c:pt>
                <c:pt idx="5544">
                  <c:v>0.84308433700297503</c:v>
                </c:pt>
                <c:pt idx="5545">
                  <c:v>0.84309769713098004</c:v>
                </c:pt>
                <c:pt idx="5546">
                  <c:v>0.84312059124704597</c:v>
                </c:pt>
                <c:pt idx="5547">
                  <c:v>0.84313150515443103</c:v>
                </c:pt>
                <c:pt idx="5548">
                  <c:v>0.843151388537425</c:v>
                </c:pt>
                <c:pt idx="5549">
                  <c:v>0.843165940413938</c:v>
                </c:pt>
                <c:pt idx="5550">
                  <c:v>0.84318444387760794</c:v>
                </c:pt>
                <c:pt idx="5551">
                  <c:v>0.84321308047380605</c:v>
                </c:pt>
                <c:pt idx="5552">
                  <c:v>0.84330157895684998</c:v>
                </c:pt>
                <c:pt idx="5553">
                  <c:v>0.84344939139289898</c:v>
                </c:pt>
                <c:pt idx="5554">
                  <c:v>0.843473835481651</c:v>
                </c:pt>
                <c:pt idx="5555">
                  <c:v>0.84352932569929906</c:v>
                </c:pt>
                <c:pt idx="5556">
                  <c:v>0.84352516038743697</c:v>
                </c:pt>
                <c:pt idx="5557">
                  <c:v>0.84346360594881797</c:v>
                </c:pt>
                <c:pt idx="5558">
                  <c:v>0.84341349707275504</c:v>
                </c:pt>
                <c:pt idx="5559">
                  <c:v>0.84348022033974601</c:v>
                </c:pt>
                <c:pt idx="5560">
                  <c:v>0.84374163145263603</c:v>
                </c:pt>
                <c:pt idx="5561">
                  <c:v>0.84378759521636004</c:v>
                </c:pt>
                <c:pt idx="5562">
                  <c:v>0.84383901942772299</c:v>
                </c:pt>
                <c:pt idx="5563">
                  <c:v>0.84389417239718101</c:v>
                </c:pt>
                <c:pt idx="5564">
                  <c:v>0.84391663489236901</c:v>
                </c:pt>
                <c:pt idx="5565">
                  <c:v>0.84392979714241401</c:v>
                </c:pt>
                <c:pt idx="5566">
                  <c:v>0.84393439042028895</c:v>
                </c:pt>
                <c:pt idx="5567">
                  <c:v>0.84394187862119396</c:v>
                </c:pt>
                <c:pt idx="5568">
                  <c:v>0.84395820598708493</c:v>
                </c:pt>
                <c:pt idx="5569">
                  <c:v>0.84396932249152101</c:v>
                </c:pt>
                <c:pt idx="5570">
                  <c:v>0.84397835465137594</c:v>
                </c:pt>
                <c:pt idx="5571">
                  <c:v>0.84398665343072998</c:v>
                </c:pt>
                <c:pt idx="5572">
                  <c:v>0.84399869631053603</c:v>
                </c:pt>
                <c:pt idx="5573">
                  <c:v>0.844021191385952</c:v>
                </c:pt>
                <c:pt idx="5574">
                  <c:v>0.84404850831016898</c:v>
                </c:pt>
                <c:pt idx="5575">
                  <c:v>0.84407676747448601</c:v>
                </c:pt>
                <c:pt idx="5576">
                  <c:v>0.84410171692777303</c:v>
                </c:pt>
                <c:pt idx="5577">
                  <c:v>0.84412372188247997</c:v>
                </c:pt>
                <c:pt idx="5578">
                  <c:v>0.84437867546620504</c:v>
                </c:pt>
                <c:pt idx="5579">
                  <c:v>0.84432501612379396</c:v>
                </c:pt>
                <c:pt idx="5580">
                  <c:v>0.84431272136811697</c:v>
                </c:pt>
                <c:pt idx="5581">
                  <c:v>0.84437788457023999</c:v>
                </c:pt>
                <c:pt idx="5582">
                  <c:v>0.84450426060830597</c:v>
                </c:pt>
                <c:pt idx="5583">
                  <c:v>0.84456251589770204</c:v>
                </c:pt>
                <c:pt idx="5584">
                  <c:v>0.84459546671073604</c:v>
                </c:pt>
                <c:pt idx="5585">
                  <c:v>0.84465557366977895</c:v>
                </c:pt>
                <c:pt idx="5586">
                  <c:v>0.84469314653502603</c:v>
                </c:pt>
                <c:pt idx="5587">
                  <c:v>0.84471638629329093</c:v>
                </c:pt>
                <c:pt idx="5588">
                  <c:v>0.84473502644027898</c:v>
                </c:pt>
                <c:pt idx="5589">
                  <c:v>0.84475968878860297</c:v>
                </c:pt>
                <c:pt idx="5590">
                  <c:v>0.84478322955174801</c:v>
                </c:pt>
                <c:pt idx="5591">
                  <c:v>0.84480500057684393</c:v>
                </c:pt>
                <c:pt idx="5592">
                  <c:v>0.84481796944107601</c:v>
                </c:pt>
                <c:pt idx="5593">
                  <c:v>0.84483291748940703</c:v>
                </c:pt>
                <c:pt idx="5594">
                  <c:v>0.84484833429186801</c:v>
                </c:pt>
                <c:pt idx="5595">
                  <c:v>0.84485750103927704</c:v>
                </c:pt>
                <c:pt idx="5596">
                  <c:v>0.84487578245030204</c:v>
                </c:pt>
                <c:pt idx="5597">
                  <c:v>0.84488281376223506</c:v>
                </c:pt>
                <c:pt idx="5598">
                  <c:v>0.84490099016356202</c:v>
                </c:pt>
                <c:pt idx="5599">
                  <c:v>0.84491177235064097</c:v>
                </c:pt>
                <c:pt idx="5600">
                  <c:v>0.84492760582343807</c:v>
                </c:pt>
                <c:pt idx="5601">
                  <c:v>0.845037830893827</c:v>
                </c:pt>
                <c:pt idx="5602">
                  <c:v>0.84514968478616603</c:v>
                </c:pt>
                <c:pt idx="5603">
                  <c:v>0.84518393214049403</c:v>
                </c:pt>
                <c:pt idx="5604">
                  <c:v>0.84531031132860301</c:v>
                </c:pt>
                <c:pt idx="5605">
                  <c:v>0.84527519668960305</c:v>
                </c:pt>
                <c:pt idx="5606">
                  <c:v>0.84538986764489499</c:v>
                </c:pt>
                <c:pt idx="5607">
                  <c:v>0.84543659184284303</c:v>
                </c:pt>
                <c:pt idx="5608">
                  <c:v>0.84547813244335202</c:v>
                </c:pt>
                <c:pt idx="5609">
                  <c:v>0.84555828384222198</c:v>
                </c:pt>
                <c:pt idx="5610">
                  <c:v>0.84559892473891196</c:v>
                </c:pt>
                <c:pt idx="5611">
                  <c:v>0.84563502269548896</c:v>
                </c:pt>
                <c:pt idx="5612">
                  <c:v>0.84565675513873395</c:v>
                </c:pt>
                <c:pt idx="5613">
                  <c:v>0.84566933998591798</c:v>
                </c:pt>
                <c:pt idx="5614">
                  <c:v>0.84568472025946395</c:v>
                </c:pt>
                <c:pt idx="5615">
                  <c:v>0.84571482311360802</c:v>
                </c:pt>
                <c:pt idx="5616">
                  <c:v>0.84573865138851501</c:v>
                </c:pt>
                <c:pt idx="5617">
                  <c:v>0.84577417488669204</c:v>
                </c:pt>
                <c:pt idx="5618">
                  <c:v>0.84580663044639004</c:v>
                </c:pt>
                <c:pt idx="5619">
                  <c:v>0.84584288056157597</c:v>
                </c:pt>
                <c:pt idx="5620">
                  <c:v>0.84591432792726207</c:v>
                </c:pt>
                <c:pt idx="5621">
                  <c:v>0.84603343225398198</c:v>
                </c:pt>
                <c:pt idx="5622">
                  <c:v>0.84616206051962406</c:v>
                </c:pt>
                <c:pt idx="5623">
                  <c:v>0.84619933592000707</c:v>
                </c:pt>
                <c:pt idx="5624">
                  <c:v>0.84623413380396295</c:v>
                </c:pt>
                <c:pt idx="5625">
                  <c:v>0.84620942936673793</c:v>
                </c:pt>
                <c:pt idx="5626">
                  <c:v>0.84625100134722198</c:v>
                </c:pt>
                <c:pt idx="5627">
                  <c:v>0.84638416190301302</c:v>
                </c:pt>
                <c:pt idx="5628">
                  <c:v>0.84642846250638903</c:v>
                </c:pt>
                <c:pt idx="5629">
                  <c:v>0.84645657224445103</c:v>
                </c:pt>
                <c:pt idx="5630">
                  <c:v>0.84646644585231201</c:v>
                </c:pt>
                <c:pt idx="5631">
                  <c:v>0.84649655326753503</c:v>
                </c:pt>
                <c:pt idx="5632">
                  <c:v>0.846545348043932</c:v>
                </c:pt>
                <c:pt idx="5633">
                  <c:v>0.84652688792886599</c:v>
                </c:pt>
                <c:pt idx="5634">
                  <c:v>0.84655983378988897</c:v>
                </c:pt>
                <c:pt idx="5635">
                  <c:v>0.84661719488720499</c:v>
                </c:pt>
                <c:pt idx="5636">
                  <c:v>0.84667617386162497</c:v>
                </c:pt>
                <c:pt idx="5637">
                  <c:v>0.846702891407905</c:v>
                </c:pt>
                <c:pt idx="5638">
                  <c:v>0.84673414527203605</c:v>
                </c:pt>
                <c:pt idx="5639">
                  <c:v>0.84676148010891494</c:v>
                </c:pt>
                <c:pt idx="5640">
                  <c:v>0.846788542780469</c:v>
                </c:pt>
                <c:pt idx="5641">
                  <c:v>0.84680588595532602</c:v>
                </c:pt>
                <c:pt idx="5642">
                  <c:v>0.84684170832272698</c:v>
                </c:pt>
                <c:pt idx="5643">
                  <c:v>0.84687585587814507</c:v>
                </c:pt>
                <c:pt idx="5644">
                  <c:v>0.84697854516532201</c:v>
                </c:pt>
                <c:pt idx="5645">
                  <c:v>0.84706641361110302</c:v>
                </c:pt>
                <c:pt idx="5646">
                  <c:v>0.84705009679375598</c:v>
                </c:pt>
                <c:pt idx="5647">
                  <c:v>0.84711479972602699</c:v>
                </c:pt>
                <c:pt idx="5648">
                  <c:v>0.84719139514130704</c:v>
                </c:pt>
                <c:pt idx="5649">
                  <c:v>0.84722950892391702</c:v>
                </c:pt>
                <c:pt idx="5650">
                  <c:v>0.84727628274153999</c:v>
                </c:pt>
                <c:pt idx="5651">
                  <c:v>0.84731226717071806</c:v>
                </c:pt>
                <c:pt idx="5652">
                  <c:v>0.84733423447091005</c:v>
                </c:pt>
                <c:pt idx="5653">
                  <c:v>0.84735281860782596</c:v>
                </c:pt>
                <c:pt idx="5654">
                  <c:v>0.84738018831495299</c:v>
                </c:pt>
                <c:pt idx="5655">
                  <c:v>0.84741063770583702</c:v>
                </c:pt>
                <c:pt idx="5656">
                  <c:v>0.84742339532617605</c:v>
                </c:pt>
                <c:pt idx="5657">
                  <c:v>0.84743001508543803</c:v>
                </c:pt>
                <c:pt idx="5658">
                  <c:v>0.847442673723108</c:v>
                </c:pt>
                <c:pt idx="5659">
                  <c:v>0.84744997581547199</c:v>
                </c:pt>
                <c:pt idx="5660">
                  <c:v>0.84745509915405703</c:v>
                </c:pt>
                <c:pt idx="5661">
                  <c:v>0.847461896454755</c:v>
                </c:pt>
                <c:pt idx="5662">
                  <c:v>0.84748621008204306</c:v>
                </c:pt>
                <c:pt idx="5663">
                  <c:v>0.84771160877523799</c:v>
                </c:pt>
                <c:pt idx="5664">
                  <c:v>0.84779126622999001</c:v>
                </c:pt>
                <c:pt idx="5665">
                  <c:v>0.84791976781311895</c:v>
                </c:pt>
                <c:pt idx="5666">
                  <c:v>0.84790294220641105</c:v>
                </c:pt>
                <c:pt idx="5667">
                  <c:v>0.84760844736005003</c:v>
                </c:pt>
                <c:pt idx="5668">
                  <c:v>0.84787817470790494</c:v>
                </c:pt>
                <c:pt idx="5669">
                  <c:v>0.84804502076486099</c:v>
                </c:pt>
                <c:pt idx="5670">
                  <c:v>0.84808056054795</c:v>
                </c:pt>
                <c:pt idx="5671">
                  <c:v>0.84812383236836897</c:v>
                </c:pt>
                <c:pt idx="5672">
                  <c:v>0.84818131438512601</c:v>
                </c:pt>
                <c:pt idx="5673">
                  <c:v>0.84820394751947104</c:v>
                </c:pt>
                <c:pt idx="5674">
                  <c:v>0.84824317303276697</c:v>
                </c:pt>
                <c:pt idx="5675">
                  <c:v>0.848276154129739</c:v>
                </c:pt>
                <c:pt idx="5676">
                  <c:v>0.84830981071850797</c:v>
                </c:pt>
                <c:pt idx="5677">
                  <c:v>0.848350370179625</c:v>
                </c:pt>
                <c:pt idx="5678">
                  <c:v>0.84844489602706796</c:v>
                </c:pt>
                <c:pt idx="5679">
                  <c:v>0.84850777265426902</c:v>
                </c:pt>
                <c:pt idx="5680">
                  <c:v>0.84855782042032901</c:v>
                </c:pt>
                <c:pt idx="5681">
                  <c:v>0.84854803679303403</c:v>
                </c:pt>
                <c:pt idx="5682">
                  <c:v>0.84843525847835799</c:v>
                </c:pt>
                <c:pt idx="5683">
                  <c:v>0.848648888909876</c:v>
                </c:pt>
                <c:pt idx="5684">
                  <c:v>0.84873524212791396</c:v>
                </c:pt>
                <c:pt idx="5685">
                  <c:v>0.84886211261714606</c:v>
                </c:pt>
                <c:pt idx="5686">
                  <c:v>0.84886326845794402</c:v>
                </c:pt>
                <c:pt idx="5687">
                  <c:v>0.84885666078921196</c:v>
                </c:pt>
                <c:pt idx="5688">
                  <c:v>0.84891460770710403</c:v>
                </c:pt>
                <c:pt idx="5689">
                  <c:v>0.84895741830114002</c:v>
                </c:pt>
                <c:pt idx="5690">
                  <c:v>0.84899492214920802</c:v>
                </c:pt>
                <c:pt idx="5691">
                  <c:v>0.84905031301163303</c:v>
                </c:pt>
                <c:pt idx="5692">
                  <c:v>0.84907575642711297</c:v>
                </c:pt>
                <c:pt idx="5693">
                  <c:v>0.84909236947440203</c:v>
                </c:pt>
                <c:pt idx="5694">
                  <c:v>0.84911226141260199</c:v>
                </c:pt>
                <c:pt idx="5695">
                  <c:v>0.84913100654476903</c:v>
                </c:pt>
                <c:pt idx="5696">
                  <c:v>0.84913608801989804</c:v>
                </c:pt>
                <c:pt idx="5697">
                  <c:v>0.84915734616264493</c:v>
                </c:pt>
                <c:pt idx="5698">
                  <c:v>0.84917953332448504</c:v>
                </c:pt>
                <c:pt idx="5699">
                  <c:v>0.849292108084028</c:v>
                </c:pt>
                <c:pt idx="5700">
                  <c:v>0.84945635337145797</c:v>
                </c:pt>
                <c:pt idx="5701">
                  <c:v>0.84938192452078298</c:v>
                </c:pt>
                <c:pt idx="5702">
                  <c:v>0.84932966404376697</c:v>
                </c:pt>
                <c:pt idx="5703">
                  <c:v>0.84960496343214897</c:v>
                </c:pt>
                <c:pt idx="5704">
                  <c:v>0.84971151879215301</c:v>
                </c:pt>
                <c:pt idx="5705">
                  <c:v>0.84974448305971695</c:v>
                </c:pt>
                <c:pt idx="5706">
                  <c:v>0.84972469676165796</c:v>
                </c:pt>
                <c:pt idx="5707">
                  <c:v>0.84979666681395694</c:v>
                </c:pt>
                <c:pt idx="5708">
                  <c:v>0.84983188464238701</c:v>
                </c:pt>
                <c:pt idx="5709">
                  <c:v>0.84985686593844201</c:v>
                </c:pt>
                <c:pt idx="5710">
                  <c:v>0.84989427801739104</c:v>
                </c:pt>
                <c:pt idx="5711">
                  <c:v>0.84993729387448103</c:v>
                </c:pt>
                <c:pt idx="5712">
                  <c:v>0.84995842788044595</c:v>
                </c:pt>
                <c:pt idx="5713">
                  <c:v>0.84999672114813496</c:v>
                </c:pt>
                <c:pt idx="5714">
                  <c:v>0.85003685637047199</c:v>
                </c:pt>
                <c:pt idx="5715">
                  <c:v>0.85007524658314204</c:v>
                </c:pt>
                <c:pt idx="5716">
                  <c:v>0.85011489708057097</c:v>
                </c:pt>
                <c:pt idx="5717">
                  <c:v>0.85015614297153397</c:v>
                </c:pt>
                <c:pt idx="5718">
                  <c:v>0.85019264695572705</c:v>
                </c:pt>
                <c:pt idx="5719">
                  <c:v>0.85040805021129495</c:v>
                </c:pt>
                <c:pt idx="5720">
                  <c:v>0.85045389413335204</c:v>
                </c:pt>
                <c:pt idx="5721">
                  <c:v>0.85051838237302801</c:v>
                </c:pt>
                <c:pt idx="5722">
                  <c:v>0.85062018326053401</c:v>
                </c:pt>
                <c:pt idx="5723">
                  <c:v>0.85063177039513804</c:v>
                </c:pt>
                <c:pt idx="5724">
                  <c:v>0.85061683152827006</c:v>
                </c:pt>
                <c:pt idx="5725">
                  <c:v>0.85065760051477302</c:v>
                </c:pt>
                <c:pt idx="5726">
                  <c:v>0.85068031570452907</c:v>
                </c:pt>
                <c:pt idx="5727">
                  <c:v>0.85071895727347802</c:v>
                </c:pt>
                <c:pt idx="5728">
                  <c:v>0.85080838870625497</c:v>
                </c:pt>
                <c:pt idx="5729">
                  <c:v>0.85089114463274407</c:v>
                </c:pt>
                <c:pt idx="5730">
                  <c:v>0.85096372546516896</c:v>
                </c:pt>
                <c:pt idx="5731">
                  <c:v>0.85102898624043899</c:v>
                </c:pt>
                <c:pt idx="5732">
                  <c:v>0.85109714749460996</c:v>
                </c:pt>
                <c:pt idx="5733">
                  <c:v>0.85115805755152896</c:v>
                </c:pt>
                <c:pt idx="5734">
                  <c:v>0.85125232311580801</c:v>
                </c:pt>
                <c:pt idx="5735">
                  <c:v>0.85112490141919706</c:v>
                </c:pt>
                <c:pt idx="5736">
                  <c:v>0.85127850296117002</c:v>
                </c:pt>
                <c:pt idx="5737">
                  <c:v>0.85136472840351396</c:v>
                </c:pt>
                <c:pt idx="5738">
                  <c:v>0.85143417434089497</c:v>
                </c:pt>
                <c:pt idx="5739">
                  <c:v>0.85132670985499204</c:v>
                </c:pt>
                <c:pt idx="5740">
                  <c:v>0.85141403549152495</c:v>
                </c:pt>
                <c:pt idx="5741">
                  <c:v>0.85151165013500596</c:v>
                </c:pt>
                <c:pt idx="5742">
                  <c:v>0.85161587685222795</c:v>
                </c:pt>
                <c:pt idx="5743">
                  <c:v>0.85166599764124506</c:v>
                </c:pt>
                <c:pt idx="5744">
                  <c:v>0.85173129261409197</c:v>
                </c:pt>
                <c:pt idx="5745">
                  <c:v>0.85178616491521797</c:v>
                </c:pt>
                <c:pt idx="5746">
                  <c:v>0.85185115333889705</c:v>
                </c:pt>
                <c:pt idx="5747">
                  <c:v>0.85189912828373604</c:v>
                </c:pt>
                <c:pt idx="5748">
                  <c:v>0.85196043811739597</c:v>
                </c:pt>
                <c:pt idx="5749">
                  <c:v>0.85199431180049301</c:v>
                </c:pt>
                <c:pt idx="5750">
                  <c:v>0.85205454871206299</c:v>
                </c:pt>
                <c:pt idx="5751">
                  <c:v>0.85210283020607103</c:v>
                </c:pt>
                <c:pt idx="5752">
                  <c:v>0.85215049697320899</c:v>
                </c:pt>
                <c:pt idx="5753">
                  <c:v>0.85209824735130102</c:v>
                </c:pt>
                <c:pt idx="5754">
                  <c:v>0.85222708549260107</c:v>
                </c:pt>
                <c:pt idx="5755">
                  <c:v>0.85227831158059397</c:v>
                </c:pt>
                <c:pt idx="5756">
                  <c:v>0.85233359328278702</c:v>
                </c:pt>
                <c:pt idx="5757">
                  <c:v>0.85235226865664604</c:v>
                </c:pt>
                <c:pt idx="5758">
                  <c:v>0.85238113130402604</c:v>
                </c:pt>
                <c:pt idx="5759">
                  <c:v>0.85241984120756997</c:v>
                </c:pt>
                <c:pt idx="5760">
                  <c:v>0.85247100166488599</c:v>
                </c:pt>
                <c:pt idx="5761">
                  <c:v>0.85251650277957902</c:v>
                </c:pt>
                <c:pt idx="5762">
                  <c:v>0.85255974015722202</c:v>
                </c:pt>
                <c:pt idx="5763">
                  <c:v>0.85262221929978499</c:v>
                </c:pt>
                <c:pt idx="5764">
                  <c:v>0.85270982592359701</c:v>
                </c:pt>
                <c:pt idx="5765">
                  <c:v>0.852759514951831</c:v>
                </c:pt>
                <c:pt idx="5766">
                  <c:v>0.85279042121555204</c:v>
                </c:pt>
                <c:pt idx="5767">
                  <c:v>0.85292740271938094</c:v>
                </c:pt>
                <c:pt idx="5768">
                  <c:v>0.85306431388291504</c:v>
                </c:pt>
                <c:pt idx="5769">
                  <c:v>0.85308889313687697</c:v>
                </c:pt>
                <c:pt idx="5770">
                  <c:v>0.85313094125381994</c:v>
                </c:pt>
                <c:pt idx="5771">
                  <c:v>0.85317308471796593</c:v>
                </c:pt>
                <c:pt idx="5772">
                  <c:v>0.853229669583629</c:v>
                </c:pt>
                <c:pt idx="5773">
                  <c:v>0.85326676717193095</c:v>
                </c:pt>
                <c:pt idx="5774">
                  <c:v>0.85331586074020893</c:v>
                </c:pt>
                <c:pt idx="5775">
                  <c:v>0.85336860561797201</c:v>
                </c:pt>
                <c:pt idx="5776">
                  <c:v>0.85344097649676398</c:v>
                </c:pt>
                <c:pt idx="5777">
                  <c:v>0.85348991883682801</c:v>
                </c:pt>
                <c:pt idx="5778">
                  <c:v>0.85355203065322205</c:v>
                </c:pt>
                <c:pt idx="5779">
                  <c:v>0.85361022294859801</c:v>
                </c:pt>
                <c:pt idx="5780">
                  <c:v>0.85366103303329299</c:v>
                </c:pt>
                <c:pt idx="5781">
                  <c:v>0.85378059780998505</c:v>
                </c:pt>
                <c:pt idx="5782">
                  <c:v>0.85377227751248197</c:v>
                </c:pt>
                <c:pt idx="5783">
                  <c:v>0.85386517827983399</c:v>
                </c:pt>
                <c:pt idx="5784">
                  <c:v>0.85393912013558304</c:v>
                </c:pt>
                <c:pt idx="5785">
                  <c:v>0.85397944101631795</c:v>
                </c:pt>
                <c:pt idx="5786">
                  <c:v>0.85405082327961801</c:v>
                </c:pt>
                <c:pt idx="5787">
                  <c:v>0.85412704933935601</c:v>
                </c:pt>
                <c:pt idx="5788">
                  <c:v>0.85417790920195802</c:v>
                </c:pt>
                <c:pt idx="5789">
                  <c:v>0.85425885158980697</c:v>
                </c:pt>
                <c:pt idx="5790">
                  <c:v>0.85432844929652496</c:v>
                </c:pt>
                <c:pt idx="5791">
                  <c:v>0.85438134339953997</c:v>
                </c:pt>
                <c:pt idx="5792">
                  <c:v>0.85443085503286997</c:v>
                </c:pt>
                <c:pt idx="5793">
                  <c:v>0.85449364824873397</c:v>
                </c:pt>
                <c:pt idx="5794">
                  <c:v>0.85455986579702203</c:v>
                </c:pt>
                <c:pt idx="5795">
                  <c:v>0.85473400136133704</c:v>
                </c:pt>
                <c:pt idx="5796">
                  <c:v>0.85465799870683601</c:v>
                </c:pt>
                <c:pt idx="5797">
                  <c:v>0.85440440454322997</c:v>
                </c:pt>
                <c:pt idx="5798">
                  <c:v>0.85423047711771494</c:v>
                </c:pt>
                <c:pt idx="5799">
                  <c:v>0.85429313364652804</c:v>
                </c:pt>
                <c:pt idx="5800">
                  <c:v>0.85439564628264297</c:v>
                </c:pt>
                <c:pt idx="5801">
                  <c:v>0.85457982727683302</c:v>
                </c:pt>
                <c:pt idx="5802">
                  <c:v>0.85469548487811797</c:v>
                </c:pt>
                <c:pt idx="5803">
                  <c:v>0.85486529572068304</c:v>
                </c:pt>
                <c:pt idx="5804">
                  <c:v>0.85503412641408394</c:v>
                </c:pt>
                <c:pt idx="5805">
                  <c:v>0.85508852469265406</c:v>
                </c:pt>
                <c:pt idx="5806">
                  <c:v>0.85518531442254397</c:v>
                </c:pt>
                <c:pt idx="5807">
                  <c:v>0.85535095963116403</c:v>
                </c:pt>
                <c:pt idx="5808">
                  <c:v>0.85548327976822702</c:v>
                </c:pt>
                <c:pt idx="5809">
                  <c:v>0.85537859301935004</c:v>
                </c:pt>
                <c:pt idx="5810">
                  <c:v>0.85539767231614605</c:v>
                </c:pt>
                <c:pt idx="5811">
                  <c:v>0.85533255531227603</c:v>
                </c:pt>
                <c:pt idx="5812">
                  <c:v>0.85519040901129006</c:v>
                </c:pt>
                <c:pt idx="5813">
                  <c:v>0.85523330467959502</c:v>
                </c:pt>
                <c:pt idx="5814">
                  <c:v>0.85529959028651703</c:v>
                </c:pt>
                <c:pt idx="5815">
                  <c:v>0.85535294565922104</c:v>
                </c:pt>
                <c:pt idx="5816">
                  <c:v>0.85560506713823903</c:v>
                </c:pt>
                <c:pt idx="5817">
                  <c:v>0.85571449486350604</c:v>
                </c:pt>
                <c:pt idx="5818">
                  <c:v>0.85580466330912697</c:v>
                </c:pt>
                <c:pt idx="5819">
                  <c:v>0.85597391152420799</c:v>
                </c:pt>
                <c:pt idx="5820">
                  <c:v>0.856127110339583</c:v>
                </c:pt>
                <c:pt idx="5821">
                  <c:v>0.85625813180263699</c:v>
                </c:pt>
                <c:pt idx="5822">
                  <c:v>0.85628537159279605</c:v>
                </c:pt>
                <c:pt idx="5823">
                  <c:v>0.85629682258977102</c:v>
                </c:pt>
                <c:pt idx="5824">
                  <c:v>0.85633487342863401</c:v>
                </c:pt>
                <c:pt idx="5825">
                  <c:v>0.85636084233125598</c:v>
                </c:pt>
                <c:pt idx="5826">
                  <c:v>0.85636526522398104</c:v>
                </c:pt>
                <c:pt idx="5827">
                  <c:v>0.85636881834282197</c:v>
                </c:pt>
                <c:pt idx="5828">
                  <c:v>0.85622474093691703</c:v>
                </c:pt>
                <c:pt idx="5829">
                  <c:v>0.856103200468882</c:v>
                </c:pt>
                <c:pt idx="5830">
                  <c:v>0.85623650769636694</c:v>
                </c:pt>
                <c:pt idx="5831">
                  <c:v>0.85629035606982207</c:v>
                </c:pt>
                <c:pt idx="5832">
                  <c:v>0.85635602964665702</c:v>
                </c:pt>
                <c:pt idx="5833">
                  <c:v>0.85653670244816693</c:v>
                </c:pt>
                <c:pt idx="5834">
                  <c:v>0.856674814262114</c:v>
                </c:pt>
                <c:pt idx="5835">
                  <c:v>0.85679291395608104</c:v>
                </c:pt>
                <c:pt idx="5836">
                  <c:v>0.85687324429684497</c:v>
                </c:pt>
                <c:pt idx="5837">
                  <c:v>0.85700853750234396</c:v>
                </c:pt>
                <c:pt idx="5838">
                  <c:v>0.85709239103076196</c:v>
                </c:pt>
                <c:pt idx="5839">
                  <c:v>0.85712922839239403</c:v>
                </c:pt>
                <c:pt idx="5840">
                  <c:v>0.85713637861912795</c:v>
                </c:pt>
                <c:pt idx="5841">
                  <c:v>0.85714633026139997</c:v>
                </c:pt>
                <c:pt idx="5842">
                  <c:v>0.85716515769272505</c:v>
                </c:pt>
                <c:pt idx="5843">
                  <c:v>0.85722134164130104</c:v>
                </c:pt>
                <c:pt idx="5844">
                  <c:v>0.85725882677293996</c:v>
                </c:pt>
                <c:pt idx="5845">
                  <c:v>0.85731715425993005</c:v>
                </c:pt>
                <c:pt idx="5846">
                  <c:v>0.85741047823911298</c:v>
                </c:pt>
                <c:pt idx="5847">
                  <c:v>0.85749027024131497</c:v>
                </c:pt>
                <c:pt idx="5848">
                  <c:v>0.85754782002847796</c:v>
                </c:pt>
                <c:pt idx="5849">
                  <c:v>0.85760443657584906</c:v>
                </c:pt>
                <c:pt idx="5850">
                  <c:v>0.85769890690830397</c:v>
                </c:pt>
                <c:pt idx="5851">
                  <c:v>0.85779886153248097</c:v>
                </c:pt>
                <c:pt idx="5852">
                  <c:v>0.85785501145995702</c:v>
                </c:pt>
                <c:pt idx="5853">
                  <c:v>0.85791135970719501</c:v>
                </c:pt>
                <c:pt idx="5854">
                  <c:v>0.857947708773111</c:v>
                </c:pt>
                <c:pt idx="5855">
                  <c:v>0.85799015932275302</c:v>
                </c:pt>
                <c:pt idx="5856">
                  <c:v>0.85801088742897402</c:v>
                </c:pt>
                <c:pt idx="5857">
                  <c:v>0.85794447814916996</c:v>
                </c:pt>
                <c:pt idx="5858">
                  <c:v>0.85804854804184294</c:v>
                </c:pt>
                <c:pt idx="5859">
                  <c:v>0.85816259488290403</c:v>
                </c:pt>
                <c:pt idx="5860">
                  <c:v>0.85824292651906597</c:v>
                </c:pt>
                <c:pt idx="5861">
                  <c:v>0.85829109109749302</c:v>
                </c:pt>
                <c:pt idx="5862">
                  <c:v>0.85840393382409297</c:v>
                </c:pt>
                <c:pt idx="5863">
                  <c:v>0.85848254529673995</c:v>
                </c:pt>
                <c:pt idx="5864">
                  <c:v>0.85859728020320703</c:v>
                </c:pt>
                <c:pt idx="5865">
                  <c:v>0.85871213049234996</c:v>
                </c:pt>
                <c:pt idx="5866">
                  <c:v>0.85873313493987302</c:v>
                </c:pt>
                <c:pt idx="5867">
                  <c:v>0.85875664765085102</c:v>
                </c:pt>
                <c:pt idx="5868">
                  <c:v>0.85876946011060395</c:v>
                </c:pt>
                <c:pt idx="5869">
                  <c:v>0.85877539219380594</c:v>
                </c:pt>
                <c:pt idx="5870">
                  <c:v>0.85885009239579002</c:v>
                </c:pt>
                <c:pt idx="5871">
                  <c:v>0.85891597242957607</c:v>
                </c:pt>
                <c:pt idx="5872">
                  <c:v>0.85902000992974004</c:v>
                </c:pt>
                <c:pt idx="5873">
                  <c:v>0.85912077678992904</c:v>
                </c:pt>
                <c:pt idx="5874">
                  <c:v>0.85921702705205605</c:v>
                </c:pt>
                <c:pt idx="5875">
                  <c:v>0.85927621006113197</c:v>
                </c:pt>
                <c:pt idx="5876">
                  <c:v>0.85938009181653496</c:v>
                </c:pt>
                <c:pt idx="5877">
                  <c:v>0.85948397357193795</c:v>
                </c:pt>
                <c:pt idx="5878">
                  <c:v>0.859533872864094</c:v>
                </c:pt>
                <c:pt idx="5879">
                  <c:v>0.85953992875518204</c:v>
                </c:pt>
                <c:pt idx="5880">
                  <c:v>0.85954464073619397</c:v>
                </c:pt>
                <c:pt idx="5881">
                  <c:v>0.85954939419591103</c:v>
                </c:pt>
                <c:pt idx="5882">
                  <c:v>0.85957997444797596</c:v>
                </c:pt>
                <c:pt idx="5883">
                  <c:v>0.85968885360914293</c:v>
                </c:pt>
                <c:pt idx="5884">
                  <c:v>0.85977414963216303</c:v>
                </c:pt>
                <c:pt idx="5885">
                  <c:v>0.85982506276218196</c:v>
                </c:pt>
                <c:pt idx="5886">
                  <c:v>0.85995774546465698</c:v>
                </c:pt>
                <c:pt idx="5887">
                  <c:v>0.86006133494997794</c:v>
                </c:pt>
                <c:pt idx="5888">
                  <c:v>0.86013054154229907</c:v>
                </c:pt>
                <c:pt idx="5889">
                  <c:v>0.86021253151791499</c:v>
                </c:pt>
                <c:pt idx="5890">
                  <c:v>0.86031038638964497</c:v>
                </c:pt>
                <c:pt idx="5891">
                  <c:v>0.860327370782212</c:v>
                </c:pt>
                <c:pt idx="5892">
                  <c:v>0.86037649418111095</c:v>
                </c:pt>
                <c:pt idx="5893">
                  <c:v>0.860392438931599</c:v>
                </c:pt>
                <c:pt idx="5894">
                  <c:v>0.86043853590540298</c:v>
                </c:pt>
                <c:pt idx="5895">
                  <c:v>0.86050160311274193</c:v>
                </c:pt>
                <c:pt idx="5896">
                  <c:v>0.86054480158606106</c:v>
                </c:pt>
                <c:pt idx="5897">
                  <c:v>0.86061184254020295</c:v>
                </c:pt>
                <c:pt idx="5898">
                  <c:v>0.86067106418611794</c:v>
                </c:pt>
                <c:pt idx="5899">
                  <c:v>0.86068503639262195</c:v>
                </c:pt>
                <c:pt idx="5900">
                  <c:v>0.86073310591040997</c:v>
                </c:pt>
                <c:pt idx="5901">
                  <c:v>0.86079527582008297</c:v>
                </c:pt>
                <c:pt idx="5902">
                  <c:v>0.86086693144793303</c:v>
                </c:pt>
                <c:pt idx="5903">
                  <c:v>0.86091512915110302</c:v>
                </c:pt>
                <c:pt idx="5904">
                  <c:v>0.86094781642319895</c:v>
                </c:pt>
                <c:pt idx="5905">
                  <c:v>0.86097768361691807</c:v>
                </c:pt>
                <c:pt idx="5906">
                  <c:v>0.86105997863137196</c:v>
                </c:pt>
                <c:pt idx="5907">
                  <c:v>0.86113777092256694</c:v>
                </c:pt>
                <c:pt idx="5908">
                  <c:v>0.86115457955556707</c:v>
                </c:pt>
                <c:pt idx="5909">
                  <c:v>0.86118121863067099</c:v>
                </c:pt>
                <c:pt idx="5910">
                  <c:v>0.86122336193314197</c:v>
                </c:pt>
                <c:pt idx="5911">
                  <c:v>0.86129436916183999</c:v>
                </c:pt>
                <c:pt idx="5912">
                  <c:v>0.86134238819511699</c:v>
                </c:pt>
                <c:pt idx="5913">
                  <c:v>0.86138547858861503</c:v>
                </c:pt>
                <c:pt idx="5914">
                  <c:v>0.86140955851439394</c:v>
                </c:pt>
                <c:pt idx="5915">
                  <c:v>0.86149940057665397</c:v>
                </c:pt>
                <c:pt idx="5916">
                  <c:v>0.86158360990773797</c:v>
                </c:pt>
                <c:pt idx="5917">
                  <c:v>0.86164007803777998</c:v>
                </c:pt>
                <c:pt idx="5918">
                  <c:v>0.86165739868614699</c:v>
                </c:pt>
                <c:pt idx="5919">
                  <c:v>0.86170006662480603</c:v>
                </c:pt>
                <c:pt idx="5920">
                  <c:v>0.861845672725711</c:v>
                </c:pt>
                <c:pt idx="5921">
                  <c:v>0.86186637301278402</c:v>
                </c:pt>
                <c:pt idx="5922">
                  <c:v>0.86189693057941497</c:v>
                </c:pt>
                <c:pt idx="5923">
                  <c:v>0.861919402681806</c:v>
                </c:pt>
                <c:pt idx="5924">
                  <c:v>0.86193605778960003</c:v>
                </c:pt>
                <c:pt idx="5925">
                  <c:v>0.86197114117255802</c:v>
                </c:pt>
                <c:pt idx="5926">
                  <c:v>0.86196926426654097</c:v>
                </c:pt>
                <c:pt idx="5927">
                  <c:v>0.86198398678414201</c:v>
                </c:pt>
                <c:pt idx="5928">
                  <c:v>0.86204051569606399</c:v>
                </c:pt>
                <c:pt idx="5929">
                  <c:v>0.86206898848953806</c:v>
                </c:pt>
                <c:pt idx="5930">
                  <c:v>0.86215176792812598</c:v>
                </c:pt>
                <c:pt idx="5931">
                  <c:v>0.86226315905186401</c:v>
                </c:pt>
                <c:pt idx="5932">
                  <c:v>0.86230121537094595</c:v>
                </c:pt>
                <c:pt idx="5933">
                  <c:v>0.86237510574230303</c:v>
                </c:pt>
                <c:pt idx="5934">
                  <c:v>0.86244010704642904</c:v>
                </c:pt>
                <c:pt idx="5935">
                  <c:v>0.86249621928332498</c:v>
                </c:pt>
                <c:pt idx="5936">
                  <c:v>0.86251108069260096</c:v>
                </c:pt>
                <c:pt idx="5937">
                  <c:v>0.86254469247806798</c:v>
                </c:pt>
                <c:pt idx="5938">
                  <c:v>0.86259492829693596</c:v>
                </c:pt>
                <c:pt idx="5939">
                  <c:v>0.86268927871224699</c:v>
                </c:pt>
                <c:pt idx="5940">
                  <c:v>0.86277108590910601</c:v>
                </c:pt>
                <c:pt idx="5941">
                  <c:v>0.86279603486641698</c:v>
                </c:pt>
                <c:pt idx="5942">
                  <c:v>0.86271289531233497</c:v>
                </c:pt>
                <c:pt idx="5943">
                  <c:v>0.86275570949599301</c:v>
                </c:pt>
                <c:pt idx="5944">
                  <c:v>0.86267613364144002</c:v>
                </c:pt>
                <c:pt idx="5945">
                  <c:v>0.86269189070349794</c:v>
                </c:pt>
                <c:pt idx="5946">
                  <c:v>0.86277978263188704</c:v>
                </c:pt>
                <c:pt idx="5947">
                  <c:v>0.86282490272489598</c:v>
                </c:pt>
                <c:pt idx="5948">
                  <c:v>0.86292218768379902</c:v>
                </c:pt>
                <c:pt idx="5949">
                  <c:v>0.86302517555408698</c:v>
                </c:pt>
                <c:pt idx="5950">
                  <c:v>0.86309512008488498</c:v>
                </c:pt>
                <c:pt idx="5951">
                  <c:v>0.863147620416155</c:v>
                </c:pt>
                <c:pt idx="5952">
                  <c:v>0.86317814776532797</c:v>
                </c:pt>
                <c:pt idx="5953">
                  <c:v>0.86327258126854001</c:v>
                </c:pt>
                <c:pt idx="5954">
                  <c:v>0.86331183071747697</c:v>
                </c:pt>
                <c:pt idx="5955">
                  <c:v>0.86339301333835494</c:v>
                </c:pt>
                <c:pt idx="5956">
                  <c:v>0.8634376302333</c:v>
                </c:pt>
                <c:pt idx="5957">
                  <c:v>0.863457422690456</c:v>
                </c:pt>
                <c:pt idx="5958">
                  <c:v>0.86348964563695796</c:v>
                </c:pt>
                <c:pt idx="5959">
                  <c:v>0.86355840487098701</c:v>
                </c:pt>
                <c:pt idx="5960">
                  <c:v>0.86361227193386203</c:v>
                </c:pt>
                <c:pt idx="5961">
                  <c:v>0.86366271525292193</c:v>
                </c:pt>
                <c:pt idx="5962">
                  <c:v>0.86370703616386402</c:v>
                </c:pt>
                <c:pt idx="5963">
                  <c:v>0.86374869515823294</c:v>
                </c:pt>
                <c:pt idx="5964">
                  <c:v>0.86376932501167503</c:v>
                </c:pt>
                <c:pt idx="5965">
                  <c:v>0.86380579326872597</c:v>
                </c:pt>
                <c:pt idx="5966">
                  <c:v>0.86387460381214098</c:v>
                </c:pt>
                <c:pt idx="5967">
                  <c:v>0.863914399464909</c:v>
                </c:pt>
                <c:pt idx="5968">
                  <c:v>0.86396617374225604</c:v>
                </c:pt>
                <c:pt idx="5969">
                  <c:v>0.864009829174055</c:v>
                </c:pt>
                <c:pt idx="5970">
                  <c:v>0.86405228674339596</c:v>
                </c:pt>
                <c:pt idx="5971">
                  <c:v>0.86409660765433793</c:v>
                </c:pt>
                <c:pt idx="5972">
                  <c:v>0.86413866593619304</c:v>
                </c:pt>
                <c:pt idx="5973">
                  <c:v>0.86421120316280997</c:v>
                </c:pt>
                <c:pt idx="5974">
                  <c:v>0.86423831459233902</c:v>
                </c:pt>
                <c:pt idx="5975">
                  <c:v>0.86424104509656896</c:v>
                </c:pt>
                <c:pt idx="5976">
                  <c:v>0.86424345147619697</c:v>
                </c:pt>
                <c:pt idx="5977">
                  <c:v>0.86425477000708906</c:v>
                </c:pt>
                <c:pt idx="5978">
                  <c:v>0.86429021836467601</c:v>
                </c:pt>
                <c:pt idx="5979">
                  <c:v>0.86434841903688397</c:v>
                </c:pt>
                <c:pt idx="5980">
                  <c:v>0.86427931983173101</c:v>
                </c:pt>
                <c:pt idx="5981">
                  <c:v>0.86430386156111894</c:v>
                </c:pt>
                <c:pt idx="5982">
                  <c:v>0.86435444992451105</c:v>
                </c:pt>
                <c:pt idx="5983">
                  <c:v>0.86442129290958503</c:v>
                </c:pt>
                <c:pt idx="5984">
                  <c:v>0.86446541259700305</c:v>
                </c:pt>
                <c:pt idx="5985">
                  <c:v>0.86453192385510302</c:v>
                </c:pt>
                <c:pt idx="5986">
                  <c:v>0.86457521422508798</c:v>
                </c:pt>
                <c:pt idx="5987">
                  <c:v>0.86460772346844905</c:v>
                </c:pt>
                <c:pt idx="5988">
                  <c:v>0.86465317006375897</c:v>
                </c:pt>
                <c:pt idx="5989">
                  <c:v>0.86469148452914901</c:v>
                </c:pt>
                <c:pt idx="5990">
                  <c:v>0.86478718776087904</c:v>
                </c:pt>
                <c:pt idx="5991">
                  <c:v>0.86485950424100799</c:v>
                </c:pt>
                <c:pt idx="5992">
                  <c:v>0.86488139822123</c:v>
                </c:pt>
                <c:pt idx="5993">
                  <c:v>0.86491987855010599</c:v>
                </c:pt>
                <c:pt idx="5994">
                  <c:v>0.86496648618982197</c:v>
                </c:pt>
                <c:pt idx="5995">
                  <c:v>0.86501690868972902</c:v>
                </c:pt>
                <c:pt idx="5996">
                  <c:v>0.86503707193503099</c:v>
                </c:pt>
                <c:pt idx="5997">
                  <c:v>0.86506612866293997</c:v>
                </c:pt>
                <c:pt idx="5998">
                  <c:v>0.86508795378367898</c:v>
                </c:pt>
                <c:pt idx="5999">
                  <c:v>0.86510111400573697</c:v>
                </c:pt>
                <c:pt idx="6000">
                  <c:v>0.86511876955117106</c:v>
                </c:pt>
                <c:pt idx="6001">
                  <c:v>0.86513284186782702</c:v>
                </c:pt>
                <c:pt idx="6002">
                  <c:v>0.86516370751592298</c:v>
                </c:pt>
                <c:pt idx="6003">
                  <c:v>0.86523191849287695</c:v>
                </c:pt>
                <c:pt idx="6004">
                  <c:v>0.86526154296826996</c:v>
                </c:pt>
                <c:pt idx="6005">
                  <c:v>0.86530759782497202</c:v>
                </c:pt>
                <c:pt idx="6006">
                  <c:v>0.86532116533681103</c:v>
                </c:pt>
                <c:pt idx="6007">
                  <c:v>0.86532875816453803</c:v>
                </c:pt>
                <c:pt idx="6008">
                  <c:v>0.86535141217513201</c:v>
                </c:pt>
                <c:pt idx="6009">
                  <c:v>0.86540169909974796</c:v>
                </c:pt>
                <c:pt idx="6010">
                  <c:v>0.86545123918884903</c:v>
                </c:pt>
                <c:pt idx="6011">
                  <c:v>0.86550414003776399</c:v>
                </c:pt>
                <c:pt idx="6012">
                  <c:v>0.86555816113995099</c:v>
                </c:pt>
                <c:pt idx="6013">
                  <c:v>0.86557869911658802</c:v>
                </c:pt>
                <c:pt idx="6014">
                  <c:v>0.86560097970942507</c:v>
                </c:pt>
                <c:pt idx="6015">
                  <c:v>0.86564379827890003</c:v>
                </c:pt>
                <c:pt idx="6016">
                  <c:v>0.86568823499198899</c:v>
                </c:pt>
                <c:pt idx="6017">
                  <c:v>0.865733045122834</c:v>
                </c:pt>
                <c:pt idx="6018">
                  <c:v>0.86576008513149505</c:v>
                </c:pt>
                <c:pt idx="6019">
                  <c:v>0.86581262683761406</c:v>
                </c:pt>
                <c:pt idx="6020">
                  <c:v>0.86585648907185098</c:v>
                </c:pt>
                <c:pt idx="6021">
                  <c:v>0.865880879819937</c:v>
                </c:pt>
                <c:pt idx="6022">
                  <c:v>0.86589940119473296</c:v>
                </c:pt>
                <c:pt idx="6023">
                  <c:v>0.86588356204283301</c:v>
                </c:pt>
                <c:pt idx="6024">
                  <c:v>0.86586979607835401</c:v>
                </c:pt>
                <c:pt idx="6025">
                  <c:v>0.86585229837651601</c:v>
                </c:pt>
                <c:pt idx="6026">
                  <c:v>0.86586355169982798</c:v>
                </c:pt>
                <c:pt idx="6027">
                  <c:v>0.86588261430323299</c:v>
                </c:pt>
                <c:pt idx="6028">
                  <c:v>0.86592923274918498</c:v>
                </c:pt>
                <c:pt idx="6029">
                  <c:v>0.86598019218403099</c:v>
                </c:pt>
                <c:pt idx="6030">
                  <c:v>0.86604813809715997</c:v>
                </c:pt>
                <c:pt idx="6031">
                  <c:v>0.86610891194168005</c:v>
                </c:pt>
                <c:pt idx="6032">
                  <c:v>0.86614590471660502</c:v>
                </c:pt>
                <c:pt idx="6033">
                  <c:v>0.86621215198190504</c:v>
                </c:pt>
                <c:pt idx="6034">
                  <c:v>0.86624197268822301</c:v>
                </c:pt>
                <c:pt idx="6035">
                  <c:v>0.86628236275880499</c:v>
                </c:pt>
                <c:pt idx="6036">
                  <c:v>0.86636163299078794</c:v>
                </c:pt>
                <c:pt idx="6037">
                  <c:v>0.86640881765268196</c:v>
                </c:pt>
                <c:pt idx="6038">
                  <c:v>0.86648185950929502</c:v>
                </c:pt>
                <c:pt idx="6039">
                  <c:v>0.86653683545611704</c:v>
                </c:pt>
                <c:pt idx="6040">
                  <c:v>0.86656857213854499</c:v>
                </c:pt>
                <c:pt idx="6041">
                  <c:v>0.86659535461006598</c:v>
                </c:pt>
                <c:pt idx="6042">
                  <c:v>0.86662157324007993</c:v>
                </c:pt>
                <c:pt idx="6043">
                  <c:v>0.86663698490790297</c:v>
                </c:pt>
                <c:pt idx="6044">
                  <c:v>0.86665700128135503</c:v>
                </c:pt>
                <c:pt idx="6045">
                  <c:v>0.86664129979763693</c:v>
                </c:pt>
                <c:pt idx="6046">
                  <c:v>0.86662475416705698</c:v>
                </c:pt>
                <c:pt idx="6047">
                  <c:v>0.86659161871967294</c:v>
                </c:pt>
                <c:pt idx="6048">
                  <c:v>0.86660291997486105</c:v>
                </c:pt>
                <c:pt idx="6049">
                  <c:v>0.86662998077856901</c:v>
                </c:pt>
                <c:pt idx="6050">
                  <c:v>0.86665009493917999</c:v>
                </c:pt>
                <c:pt idx="6051">
                  <c:v>0.86668244348614099</c:v>
                </c:pt>
                <c:pt idx="6052">
                  <c:v>0.86674183272484906</c:v>
                </c:pt>
                <c:pt idx="6053">
                  <c:v>0.86678551554125605</c:v>
                </c:pt>
                <c:pt idx="6054">
                  <c:v>0.86683854744752298</c:v>
                </c:pt>
                <c:pt idx="6055">
                  <c:v>0.86690205678207899</c:v>
                </c:pt>
                <c:pt idx="6056">
                  <c:v>0.86692510712431603</c:v>
                </c:pt>
                <c:pt idx="6057">
                  <c:v>0.86695847370363899</c:v>
                </c:pt>
                <c:pt idx="6058">
                  <c:v>0.86699490291584602</c:v>
                </c:pt>
                <c:pt idx="6059">
                  <c:v>0.86701231156592806</c:v>
                </c:pt>
                <c:pt idx="6060">
                  <c:v>0.86703987526188997</c:v>
                </c:pt>
                <c:pt idx="6061">
                  <c:v>0.86708791024081799</c:v>
                </c:pt>
                <c:pt idx="6062">
                  <c:v>0.867149646472125</c:v>
                </c:pt>
                <c:pt idx="6063">
                  <c:v>0.86719268452371601</c:v>
                </c:pt>
                <c:pt idx="6064">
                  <c:v>0.867222988470153</c:v>
                </c:pt>
                <c:pt idx="6065">
                  <c:v>0.86723120922158103</c:v>
                </c:pt>
                <c:pt idx="6066">
                  <c:v>0.86726344746247197</c:v>
                </c:pt>
                <c:pt idx="6067">
                  <c:v>0.86728907686398093</c:v>
                </c:pt>
                <c:pt idx="6068">
                  <c:v>0.86734646093276802</c:v>
                </c:pt>
                <c:pt idx="6069">
                  <c:v>0.86738321252738404</c:v>
                </c:pt>
                <c:pt idx="6070">
                  <c:v>0.86741161964487801</c:v>
                </c:pt>
                <c:pt idx="6071">
                  <c:v>0.86739824349914796</c:v>
                </c:pt>
                <c:pt idx="6072">
                  <c:v>0.86738971234812801</c:v>
                </c:pt>
                <c:pt idx="6073">
                  <c:v>0.86738110591011897</c:v>
                </c:pt>
                <c:pt idx="6074">
                  <c:v>0.86744019901304104</c:v>
                </c:pt>
                <c:pt idx="6075">
                  <c:v>0.86747616362813096</c:v>
                </c:pt>
                <c:pt idx="6076">
                  <c:v>0.86749820255050902</c:v>
                </c:pt>
                <c:pt idx="6077">
                  <c:v>0.86754082727950299</c:v>
                </c:pt>
                <c:pt idx="6078">
                  <c:v>0.86757812391737399</c:v>
                </c:pt>
                <c:pt idx="6079">
                  <c:v>0.86761154557988096</c:v>
                </c:pt>
                <c:pt idx="6080">
                  <c:v>0.86763418996715902</c:v>
                </c:pt>
                <c:pt idx="6081">
                  <c:v>0.86764932658967098</c:v>
                </c:pt>
                <c:pt idx="6082">
                  <c:v>0.86766422102622398</c:v>
                </c:pt>
                <c:pt idx="6083">
                  <c:v>0.86768444355389995</c:v>
                </c:pt>
                <c:pt idx="6084">
                  <c:v>0.86772767374779503</c:v>
                </c:pt>
                <c:pt idx="6085">
                  <c:v>0.86775613059811796</c:v>
                </c:pt>
                <c:pt idx="6086">
                  <c:v>0.867802388116516</c:v>
                </c:pt>
                <c:pt idx="6087">
                  <c:v>0.86784816126299302</c:v>
                </c:pt>
                <c:pt idx="6088">
                  <c:v>0.86787310641689297</c:v>
                </c:pt>
                <c:pt idx="6089">
                  <c:v>0.86789793047781405</c:v>
                </c:pt>
                <c:pt idx="6090">
                  <c:v>0.86791657879674899</c:v>
                </c:pt>
                <c:pt idx="6091">
                  <c:v>0.86793595367356502</c:v>
                </c:pt>
                <c:pt idx="6092">
                  <c:v>0.86797167610269399</c:v>
                </c:pt>
                <c:pt idx="6093">
                  <c:v>0.86800703525288203</c:v>
                </c:pt>
                <c:pt idx="6094">
                  <c:v>0.86802245362735098</c:v>
                </c:pt>
                <c:pt idx="6095">
                  <c:v>0.868153183507547</c:v>
                </c:pt>
                <c:pt idx="6096">
                  <c:v>0.868184948421165</c:v>
                </c:pt>
                <c:pt idx="6097">
                  <c:v>0.86818637809190102</c:v>
                </c:pt>
                <c:pt idx="6098">
                  <c:v>0.86819151024326302</c:v>
                </c:pt>
                <c:pt idx="6099">
                  <c:v>0.86820305758382599</c:v>
                </c:pt>
                <c:pt idx="6100">
                  <c:v>0.86821464158261297</c:v>
                </c:pt>
                <c:pt idx="6101">
                  <c:v>0.86822479147896003</c:v>
                </c:pt>
                <c:pt idx="6102">
                  <c:v>0.86827310071068298</c:v>
                </c:pt>
                <c:pt idx="6103">
                  <c:v>0.86832243507199003</c:v>
                </c:pt>
                <c:pt idx="6104">
                  <c:v>0.86834819145282904</c:v>
                </c:pt>
                <c:pt idx="6105">
                  <c:v>0.86836715635016304</c:v>
                </c:pt>
                <c:pt idx="6106">
                  <c:v>0.86839765395533497</c:v>
                </c:pt>
                <c:pt idx="6107">
                  <c:v>0.86842289777137993</c:v>
                </c:pt>
                <c:pt idx="6108">
                  <c:v>0.86845172954097594</c:v>
                </c:pt>
                <c:pt idx="6109">
                  <c:v>0.86850144832587794</c:v>
                </c:pt>
                <c:pt idx="6110">
                  <c:v>0.86852028508201395</c:v>
                </c:pt>
                <c:pt idx="6111">
                  <c:v>0.86856897873733097</c:v>
                </c:pt>
                <c:pt idx="6112">
                  <c:v>0.86857679535042098</c:v>
                </c:pt>
                <c:pt idx="6113">
                  <c:v>0.86860421756683603</c:v>
                </c:pt>
                <c:pt idx="6114">
                  <c:v>0.86863253677163899</c:v>
                </c:pt>
                <c:pt idx="6115">
                  <c:v>0.86864176293790907</c:v>
                </c:pt>
                <c:pt idx="6116">
                  <c:v>0.86868392139211803</c:v>
                </c:pt>
                <c:pt idx="6117">
                  <c:v>0.86871890393922702</c:v>
                </c:pt>
                <c:pt idx="6118">
                  <c:v>0.86876157495822803</c:v>
                </c:pt>
                <c:pt idx="6119">
                  <c:v>0.86882372343935599</c:v>
                </c:pt>
                <c:pt idx="6120">
                  <c:v>0.86885460546812199</c:v>
                </c:pt>
                <c:pt idx="6121">
                  <c:v>0.868871391965087</c:v>
                </c:pt>
                <c:pt idx="6122">
                  <c:v>0.86890035187588099</c:v>
                </c:pt>
                <c:pt idx="6123">
                  <c:v>0.86891536904294997</c:v>
                </c:pt>
                <c:pt idx="6124">
                  <c:v>0.86889926915814397</c:v>
                </c:pt>
                <c:pt idx="6125">
                  <c:v>0.868902422835792</c:v>
                </c:pt>
                <c:pt idx="6126">
                  <c:v>0.86893217433071301</c:v>
                </c:pt>
                <c:pt idx="6127">
                  <c:v>0.86894883057304395</c:v>
                </c:pt>
                <c:pt idx="6128">
                  <c:v>0.86897111547657602</c:v>
                </c:pt>
                <c:pt idx="6129">
                  <c:v>0.86899282602692396</c:v>
                </c:pt>
                <c:pt idx="6130">
                  <c:v>0.86900615102078904</c:v>
                </c:pt>
                <c:pt idx="6131">
                  <c:v>0.86901660424873395</c:v>
                </c:pt>
                <c:pt idx="6132">
                  <c:v>0.86903957837608603</c:v>
                </c:pt>
                <c:pt idx="6133">
                  <c:v>0.86907564775602997</c:v>
                </c:pt>
                <c:pt idx="6134">
                  <c:v>0.86911056842960499</c:v>
                </c:pt>
                <c:pt idx="6135">
                  <c:v>0.86914652293891204</c:v>
                </c:pt>
                <c:pt idx="6136">
                  <c:v>0.86919614705399395</c:v>
                </c:pt>
                <c:pt idx="6137">
                  <c:v>0.86921360739078102</c:v>
                </c:pt>
                <c:pt idx="6138">
                  <c:v>0.86923451384667194</c:v>
                </c:pt>
                <c:pt idx="6139">
                  <c:v>0.869266103271782</c:v>
                </c:pt>
                <c:pt idx="6140">
                  <c:v>0.869305159288281</c:v>
                </c:pt>
                <c:pt idx="6141">
                  <c:v>0.869353634696995</c:v>
                </c:pt>
                <c:pt idx="6142">
                  <c:v>0.86937075042187195</c:v>
                </c:pt>
                <c:pt idx="6143">
                  <c:v>0.86941428639320506</c:v>
                </c:pt>
                <c:pt idx="6144">
                  <c:v>0.86942450987987696</c:v>
                </c:pt>
                <c:pt idx="6145">
                  <c:v>0.86944932193741797</c:v>
                </c:pt>
                <c:pt idx="6146">
                  <c:v>0.86946678227420604</c:v>
                </c:pt>
                <c:pt idx="6147">
                  <c:v>0.86948309390462597</c:v>
                </c:pt>
                <c:pt idx="6148">
                  <c:v>0.86950996294090199</c:v>
                </c:pt>
                <c:pt idx="6149">
                  <c:v>0.86958917345783004</c:v>
                </c:pt>
                <c:pt idx="6150">
                  <c:v>0.86964608902377005</c:v>
                </c:pt>
                <c:pt idx="6151">
                  <c:v>0.869699616358519</c:v>
                </c:pt>
                <c:pt idx="6152">
                  <c:v>0.869739439252735</c:v>
                </c:pt>
                <c:pt idx="6153">
                  <c:v>0.86975615996679501</c:v>
                </c:pt>
                <c:pt idx="6154">
                  <c:v>0.86977230794818494</c:v>
                </c:pt>
                <c:pt idx="6155">
                  <c:v>0.86978633429698404</c:v>
                </c:pt>
                <c:pt idx="6156">
                  <c:v>0.86981863025976403</c:v>
                </c:pt>
                <c:pt idx="6157">
                  <c:v>0.86985575883011401</c:v>
                </c:pt>
                <c:pt idx="6158">
                  <c:v>0.86990054885148704</c:v>
                </c:pt>
                <c:pt idx="6159">
                  <c:v>0.86992211878283299</c:v>
                </c:pt>
                <c:pt idx="6160">
                  <c:v>0.86995417900865901</c:v>
                </c:pt>
                <c:pt idx="6161">
                  <c:v>0.86997339157045794</c:v>
                </c:pt>
                <c:pt idx="6162">
                  <c:v>0.86999354708007703</c:v>
                </c:pt>
                <c:pt idx="6163">
                  <c:v>0.87000886998212601</c:v>
                </c:pt>
                <c:pt idx="6164">
                  <c:v>0.87004128381338297</c:v>
                </c:pt>
                <c:pt idx="6165">
                  <c:v>0.87009090644232601</c:v>
                </c:pt>
                <c:pt idx="6166">
                  <c:v>0.87015585197331802</c:v>
                </c:pt>
                <c:pt idx="6167">
                  <c:v>0.87019522004473604</c:v>
                </c:pt>
                <c:pt idx="6168">
                  <c:v>0.87021537555435402</c:v>
                </c:pt>
                <c:pt idx="6169">
                  <c:v>0.87023352729985803</c:v>
                </c:pt>
                <c:pt idx="6170">
                  <c:v>0.87026157999745601</c:v>
                </c:pt>
                <c:pt idx="6171">
                  <c:v>0.87030978820467098</c:v>
                </c:pt>
                <c:pt idx="6172">
                  <c:v>0.87034715251197503</c:v>
                </c:pt>
                <c:pt idx="6173">
                  <c:v>0.87038593124100694</c:v>
                </c:pt>
                <c:pt idx="6174">
                  <c:v>0.87041523728555403</c:v>
                </c:pt>
                <c:pt idx="6175">
                  <c:v>0.87038944652051697</c:v>
                </c:pt>
                <c:pt idx="6176">
                  <c:v>0.87038403849147294</c:v>
                </c:pt>
                <c:pt idx="6177">
                  <c:v>0.87038955749798697</c:v>
                </c:pt>
                <c:pt idx="6178">
                  <c:v>0.87045066178939901</c:v>
                </c:pt>
                <c:pt idx="6179">
                  <c:v>0.87037661037941505</c:v>
                </c:pt>
                <c:pt idx="6180">
                  <c:v>0.87042766490510903</c:v>
                </c:pt>
                <c:pt idx="6181">
                  <c:v>0.87046523579965895</c:v>
                </c:pt>
                <c:pt idx="6182">
                  <c:v>0.87050293760324804</c:v>
                </c:pt>
                <c:pt idx="6183">
                  <c:v>0.87054548304132706</c:v>
                </c:pt>
                <c:pt idx="6184">
                  <c:v>0.87056773757816797</c:v>
                </c:pt>
                <c:pt idx="6185">
                  <c:v>0.87060727210832201</c:v>
                </c:pt>
                <c:pt idx="6186">
                  <c:v>0.87065374481760793</c:v>
                </c:pt>
                <c:pt idx="6187">
                  <c:v>0.87070898843259004</c:v>
                </c:pt>
                <c:pt idx="6188">
                  <c:v>0.87071789024732604</c:v>
                </c:pt>
                <c:pt idx="6189">
                  <c:v>0.870753890233393</c:v>
                </c:pt>
                <c:pt idx="6190">
                  <c:v>0.87077876295103906</c:v>
                </c:pt>
                <c:pt idx="6191">
                  <c:v>0.87079578112626999</c:v>
                </c:pt>
                <c:pt idx="6192">
                  <c:v>0.87083649383778594</c:v>
                </c:pt>
                <c:pt idx="6193">
                  <c:v>0.87090338835735004</c:v>
                </c:pt>
                <c:pt idx="6194">
                  <c:v>0.87097368651195994</c:v>
                </c:pt>
                <c:pt idx="6195">
                  <c:v>0.87102670467325805</c:v>
                </c:pt>
                <c:pt idx="6196">
                  <c:v>0.87105118466378295</c:v>
                </c:pt>
                <c:pt idx="6197">
                  <c:v>0.87107749738087203</c:v>
                </c:pt>
                <c:pt idx="6198">
                  <c:v>0.87110891555053005</c:v>
                </c:pt>
                <c:pt idx="6199">
                  <c:v>0.87116303075414603</c:v>
                </c:pt>
                <c:pt idx="6200">
                  <c:v>0.87118728946569501</c:v>
                </c:pt>
                <c:pt idx="6201">
                  <c:v>0.87122434044928398</c:v>
                </c:pt>
                <c:pt idx="6202">
                  <c:v>0.87125073152274501</c:v>
                </c:pt>
                <c:pt idx="6203">
                  <c:v>0.87128523873658403</c:v>
                </c:pt>
                <c:pt idx="6204">
                  <c:v>0.87131689882056795</c:v>
                </c:pt>
                <c:pt idx="6205">
                  <c:v>0.87136666665042695</c:v>
                </c:pt>
                <c:pt idx="6206">
                  <c:v>0.87141233461329604</c:v>
                </c:pt>
                <c:pt idx="6207">
                  <c:v>0.871449119531018</c:v>
                </c:pt>
                <c:pt idx="6208">
                  <c:v>0.87149501526427597</c:v>
                </c:pt>
                <c:pt idx="6209">
                  <c:v>0.87153088910044396</c:v>
                </c:pt>
                <c:pt idx="6210">
                  <c:v>0.87155776600627199</c:v>
                </c:pt>
                <c:pt idx="6211">
                  <c:v>0.87159739805384895</c:v>
                </c:pt>
                <c:pt idx="6212">
                  <c:v>0.87161140593273401</c:v>
                </c:pt>
                <c:pt idx="6213">
                  <c:v>0.87163805506817393</c:v>
                </c:pt>
                <c:pt idx="6214">
                  <c:v>0.87167780100094494</c:v>
                </c:pt>
                <c:pt idx="6215">
                  <c:v>0.87170365294002505</c:v>
                </c:pt>
                <c:pt idx="6216">
                  <c:v>0.87173554079439797</c:v>
                </c:pt>
                <c:pt idx="6217">
                  <c:v>0.87176685922279895</c:v>
                </c:pt>
                <c:pt idx="6218">
                  <c:v>0.87180136643663697</c:v>
                </c:pt>
                <c:pt idx="6219">
                  <c:v>0.87183940409149596</c:v>
                </c:pt>
                <c:pt idx="6220">
                  <c:v>0.87195379872105505</c:v>
                </c:pt>
                <c:pt idx="6221">
                  <c:v>0.87188197887111296</c:v>
                </c:pt>
                <c:pt idx="6222">
                  <c:v>0.87186519271948504</c:v>
                </c:pt>
                <c:pt idx="6223">
                  <c:v>0.87188776159332904</c:v>
                </c:pt>
                <c:pt idx="6224">
                  <c:v>0.87190654562497594</c:v>
                </c:pt>
                <c:pt idx="6225">
                  <c:v>0.87195434678013606</c:v>
                </c:pt>
                <c:pt idx="6226">
                  <c:v>0.87198364426233099</c:v>
                </c:pt>
                <c:pt idx="6227">
                  <c:v>0.87201168013046004</c:v>
                </c:pt>
                <c:pt idx="6228">
                  <c:v>0.87205345357397301</c:v>
                </c:pt>
                <c:pt idx="6229">
                  <c:v>0.87207476083375102</c:v>
                </c:pt>
                <c:pt idx="6230">
                  <c:v>0.87209200289264999</c:v>
                </c:pt>
                <c:pt idx="6231">
                  <c:v>0.87212915041792205</c:v>
                </c:pt>
                <c:pt idx="6232">
                  <c:v>0.87216685866055499</c:v>
                </c:pt>
                <c:pt idx="6233">
                  <c:v>0.87219447399066297</c:v>
                </c:pt>
                <c:pt idx="6234">
                  <c:v>0.87221802411989102</c:v>
                </c:pt>
                <c:pt idx="6235">
                  <c:v>0.87227549764955603</c:v>
                </c:pt>
                <c:pt idx="6236">
                  <c:v>0.87231138356076199</c:v>
                </c:pt>
                <c:pt idx="6237">
                  <c:v>0.87236689457965799</c:v>
                </c:pt>
                <c:pt idx="6238">
                  <c:v>0.87239380901306196</c:v>
                </c:pt>
                <c:pt idx="6239">
                  <c:v>0.87243137707635499</c:v>
                </c:pt>
                <c:pt idx="6240">
                  <c:v>0.87243796550536501</c:v>
                </c:pt>
                <c:pt idx="6241">
                  <c:v>0.87246277724865995</c:v>
                </c:pt>
                <c:pt idx="6242">
                  <c:v>0.87250721409964394</c:v>
                </c:pt>
                <c:pt idx="6243">
                  <c:v>0.87254604377700296</c:v>
                </c:pt>
                <c:pt idx="6244">
                  <c:v>0.872586156758271</c:v>
                </c:pt>
                <c:pt idx="6245">
                  <c:v>0.87258178228457206</c:v>
                </c:pt>
                <c:pt idx="6246">
                  <c:v>0.87257801130155099</c:v>
                </c:pt>
                <c:pt idx="6247">
                  <c:v>0.87257527797157697</c:v>
                </c:pt>
                <c:pt idx="6248">
                  <c:v>0.87256821686914199</c:v>
                </c:pt>
                <c:pt idx="6249">
                  <c:v>0.87256399033112597</c:v>
                </c:pt>
                <c:pt idx="6250">
                  <c:v>0.872572564496221</c:v>
                </c:pt>
                <c:pt idx="6251">
                  <c:v>0.87269387019197397</c:v>
                </c:pt>
                <c:pt idx="6252">
                  <c:v>0.87269844304175204</c:v>
                </c:pt>
                <c:pt idx="6253">
                  <c:v>0.87270382049852901</c:v>
                </c:pt>
                <c:pt idx="6254">
                  <c:v>0.87270800445492402</c:v>
                </c:pt>
                <c:pt idx="6255">
                  <c:v>0.87271673181904297</c:v>
                </c:pt>
                <c:pt idx="6256">
                  <c:v>0.87273926133993696</c:v>
                </c:pt>
                <c:pt idx="6257">
                  <c:v>0.87275247865886096</c:v>
                </c:pt>
                <c:pt idx="6258">
                  <c:v>0.87279288159966306</c:v>
                </c:pt>
                <c:pt idx="6259">
                  <c:v>0.872829830013927</c:v>
                </c:pt>
                <c:pt idx="6260">
                  <c:v>0.87287263610362498</c:v>
                </c:pt>
                <c:pt idx="6261">
                  <c:v>0.87292069908153003</c:v>
                </c:pt>
                <c:pt idx="6262">
                  <c:v>0.87295749729898897</c:v>
                </c:pt>
                <c:pt idx="6263">
                  <c:v>0.87298062760710604</c:v>
                </c:pt>
                <c:pt idx="6264">
                  <c:v>0.87302568664889302</c:v>
                </c:pt>
                <c:pt idx="6265">
                  <c:v>0.87305016872826302</c:v>
                </c:pt>
                <c:pt idx="6266">
                  <c:v>0.87311355178037597</c:v>
                </c:pt>
                <c:pt idx="6267">
                  <c:v>0.87317047636983303</c:v>
                </c:pt>
                <c:pt idx="6268">
                  <c:v>0.87326765370328596</c:v>
                </c:pt>
                <c:pt idx="6269">
                  <c:v>0.873287703335063</c:v>
                </c:pt>
                <c:pt idx="6270">
                  <c:v>0.87328900789737807</c:v>
                </c:pt>
                <c:pt idx="6271">
                  <c:v>0.87329111925331704</c:v>
                </c:pt>
                <c:pt idx="6272">
                  <c:v>0.873292551092402</c:v>
                </c:pt>
                <c:pt idx="6273">
                  <c:v>0.87329450470335601</c:v>
                </c:pt>
                <c:pt idx="6274">
                  <c:v>0.87334587131008601</c:v>
                </c:pt>
                <c:pt idx="6275">
                  <c:v>0.87341076824919206</c:v>
                </c:pt>
                <c:pt idx="6276">
                  <c:v>0.87342484247043406</c:v>
                </c:pt>
                <c:pt idx="6277">
                  <c:v>0.87343089973020804</c:v>
                </c:pt>
                <c:pt idx="6278">
                  <c:v>0.87344230163096104</c:v>
                </c:pt>
                <c:pt idx="6279">
                  <c:v>0.87344519664482401</c:v>
                </c:pt>
                <c:pt idx="6280">
                  <c:v>0.87344813619736095</c:v>
                </c:pt>
                <c:pt idx="6281">
                  <c:v>0.87345797924449498</c:v>
                </c:pt>
                <c:pt idx="6282">
                  <c:v>0.87348085856784496</c:v>
                </c:pt>
                <c:pt idx="6283">
                  <c:v>0.87354313407777107</c:v>
                </c:pt>
                <c:pt idx="6284">
                  <c:v>0.87359364273555506</c:v>
                </c:pt>
                <c:pt idx="6285">
                  <c:v>0.87362972034825803</c:v>
                </c:pt>
                <c:pt idx="6286">
                  <c:v>0.87365036784352701</c:v>
                </c:pt>
                <c:pt idx="6287">
                  <c:v>0.87367279146742294</c:v>
                </c:pt>
                <c:pt idx="6288">
                  <c:v>0.87368378126329205</c:v>
                </c:pt>
                <c:pt idx="6289">
                  <c:v>0.87371242133737603</c:v>
                </c:pt>
                <c:pt idx="6290">
                  <c:v>0.87373939629087305</c:v>
                </c:pt>
                <c:pt idx="6291">
                  <c:v>0.873773364750833</c:v>
                </c:pt>
                <c:pt idx="6292">
                  <c:v>0.87379356821394705</c:v>
                </c:pt>
                <c:pt idx="6293">
                  <c:v>0.87381610284588096</c:v>
                </c:pt>
                <c:pt idx="6294">
                  <c:v>0.87384862820133302</c:v>
                </c:pt>
                <c:pt idx="6295">
                  <c:v>0.87387182888150194</c:v>
                </c:pt>
                <c:pt idx="6296">
                  <c:v>0.87389647266617798</c:v>
                </c:pt>
                <c:pt idx="6297">
                  <c:v>0.87392933104574799</c:v>
                </c:pt>
                <c:pt idx="6298">
                  <c:v>0.873964409586098</c:v>
                </c:pt>
                <c:pt idx="6299">
                  <c:v>0.87414720210790797</c:v>
                </c:pt>
                <c:pt idx="6300">
                  <c:v>0.87415401680346694</c:v>
                </c:pt>
                <c:pt idx="6301">
                  <c:v>0.87415591814117799</c:v>
                </c:pt>
                <c:pt idx="6302">
                  <c:v>0.87415945726483901</c:v>
                </c:pt>
                <c:pt idx="6303">
                  <c:v>0.87416164097943794</c:v>
                </c:pt>
                <c:pt idx="6304">
                  <c:v>0.87416444592318998</c:v>
                </c:pt>
                <c:pt idx="6305">
                  <c:v>0.87416836154936695</c:v>
                </c:pt>
                <c:pt idx="6306">
                  <c:v>0.87417434793938897</c:v>
                </c:pt>
                <c:pt idx="6307">
                  <c:v>0.87418045716229598</c:v>
                </c:pt>
                <c:pt idx="6308">
                  <c:v>0.87419017215462602</c:v>
                </c:pt>
                <c:pt idx="6309">
                  <c:v>0.874196845931967</c:v>
                </c:pt>
                <c:pt idx="6310">
                  <c:v>0.87420592733784097</c:v>
                </c:pt>
                <c:pt idx="6311">
                  <c:v>0.87421340365802602</c:v>
                </c:pt>
                <c:pt idx="6312">
                  <c:v>0.87422430134507501</c:v>
                </c:pt>
                <c:pt idx="6313">
                  <c:v>0.87423317155546398</c:v>
                </c:pt>
                <c:pt idx="6314">
                  <c:v>0.87425010943339698</c:v>
                </c:pt>
                <c:pt idx="6315">
                  <c:v>0.87426890583160199</c:v>
                </c:pt>
                <c:pt idx="6316">
                  <c:v>0.87428812462077798</c:v>
                </c:pt>
                <c:pt idx="6317">
                  <c:v>0.87429361570339903</c:v>
                </c:pt>
                <c:pt idx="6318">
                  <c:v>0.87425778251723196</c:v>
                </c:pt>
                <c:pt idx="6319">
                  <c:v>0.87428194872621801</c:v>
                </c:pt>
                <c:pt idx="6320">
                  <c:v>0.87439986251469404</c:v>
                </c:pt>
                <c:pt idx="6321">
                  <c:v>0.87460436924158103</c:v>
                </c:pt>
                <c:pt idx="6322">
                  <c:v>0.87470215085222502</c:v>
                </c:pt>
                <c:pt idx="6323">
                  <c:v>0.87476767530654098</c:v>
                </c:pt>
                <c:pt idx="6324">
                  <c:v>0.87479175356987393</c:v>
                </c:pt>
                <c:pt idx="6325">
                  <c:v>0.87483142349553</c:v>
                </c:pt>
                <c:pt idx="6326">
                  <c:v>0.87480687591261197</c:v>
                </c:pt>
                <c:pt idx="6327">
                  <c:v>0.87468266750077794</c:v>
                </c:pt>
                <c:pt idx="6328">
                  <c:v>0.87474564061290305</c:v>
                </c:pt>
                <c:pt idx="6329">
                  <c:v>0.87478495964559799</c:v>
                </c:pt>
                <c:pt idx="6330">
                  <c:v>0.87483414759884903</c:v>
                </c:pt>
                <c:pt idx="6331">
                  <c:v>0.87489648484615301</c:v>
                </c:pt>
                <c:pt idx="6332">
                  <c:v>0.87490361478564704</c:v>
                </c:pt>
                <c:pt idx="6333">
                  <c:v>0.87490533580552399</c:v>
                </c:pt>
                <c:pt idx="6334">
                  <c:v>0.87490966294121697</c:v>
                </c:pt>
                <c:pt idx="6335">
                  <c:v>0.87491829262660303</c:v>
                </c:pt>
                <c:pt idx="6336">
                  <c:v>0.87492183301035098</c:v>
                </c:pt>
                <c:pt idx="6337">
                  <c:v>0.87492994638977506</c:v>
                </c:pt>
                <c:pt idx="6338">
                  <c:v>0.87493715008726203</c:v>
                </c:pt>
                <c:pt idx="6339">
                  <c:v>0.87494339493081796</c:v>
                </c:pt>
                <c:pt idx="6340">
                  <c:v>0.87494747620652802</c:v>
                </c:pt>
                <c:pt idx="6341">
                  <c:v>0.87495327850211602</c:v>
                </c:pt>
                <c:pt idx="6342">
                  <c:v>0.87498935601932704</c:v>
                </c:pt>
                <c:pt idx="6343">
                  <c:v>0.87502663484191101</c:v>
                </c:pt>
                <c:pt idx="6344">
                  <c:v>0.87506333118289303</c:v>
                </c:pt>
                <c:pt idx="6345">
                  <c:v>0.87513303481470395</c:v>
                </c:pt>
                <c:pt idx="6346">
                  <c:v>0.87520196180437804</c:v>
                </c:pt>
                <c:pt idx="6347">
                  <c:v>0.87527166543618895</c:v>
                </c:pt>
                <c:pt idx="6348">
                  <c:v>0.87532408878044798</c:v>
                </c:pt>
                <c:pt idx="6349">
                  <c:v>0.875371092148026</c:v>
                </c:pt>
                <c:pt idx="6350">
                  <c:v>0.87542905973998297</c:v>
                </c:pt>
                <c:pt idx="6351">
                  <c:v>0.87545408363409294</c:v>
                </c:pt>
                <c:pt idx="6352">
                  <c:v>0.87552832408971204</c:v>
                </c:pt>
                <c:pt idx="6353">
                  <c:v>0.87554599643275</c:v>
                </c:pt>
                <c:pt idx="6354">
                  <c:v>0.87559129579307005</c:v>
                </c:pt>
                <c:pt idx="6355">
                  <c:v>0.87562429162342703</c:v>
                </c:pt>
                <c:pt idx="6356">
                  <c:v>0.87565613749292603</c:v>
                </c:pt>
                <c:pt idx="6357">
                  <c:v>0.87568231324326895</c:v>
                </c:pt>
                <c:pt idx="6358">
                  <c:v>0.87569984270503798</c:v>
                </c:pt>
                <c:pt idx="6359">
                  <c:v>0.87572317583995996</c:v>
                </c:pt>
                <c:pt idx="6360">
                  <c:v>0.87575231264803499</c:v>
                </c:pt>
                <c:pt idx="6361">
                  <c:v>0.87579945268711601</c:v>
                </c:pt>
                <c:pt idx="6362">
                  <c:v>0.87583889397609604</c:v>
                </c:pt>
                <c:pt idx="6363">
                  <c:v>0.875859621380214</c:v>
                </c:pt>
                <c:pt idx="6364">
                  <c:v>0.87589977332304902</c:v>
                </c:pt>
                <c:pt idx="6365">
                  <c:v>0.87591907941945701</c:v>
                </c:pt>
                <c:pt idx="6366">
                  <c:v>0.87594537361211</c:v>
                </c:pt>
                <c:pt idx="6367">
                  <c:v>0.87597119403552604</c:v>
                </c:pt>
                <c:pt idx="6368">
                  <c:v>0.87600281813209502</c:v>
                </c:pt>
                <c:pt idx="6369">
                  <c:v>0.87603207338248001</c:v>
                </c:pt>
                <c:pt idx="6370">
                  <c:v>0.87607092245991303</c:v>
                </c:pt>
                <c:pt idx="6371">
                  <c:v>0.87610420474881201</c:v>
                </c:pt>
                <c:pt idx="6372">
                  <c:v>0.876128840749135</c:v>
                </c:pt>
                <c:pt idx="6373">
                  <c:v>0.876149094384017</c:v>
                </c:pt>
                <c:pt idx="6374">
                  <c:v>0.87617787586516405</c:v>
                </c:pt>
                <c:pt idx="6375">
                  <c:v>0.87619505000000497</c:v>
                </c:pt>
                <c:pt idx="6376">
                  <c:v>0.87621963755202203</c:v>
                </c:pt>
                <c:pt idx="6377">
                  <c:v>0.87613802911360494</c:v>
                </c:pt>
                <c:pt idx="6378">
                  <c:v>0.87602421074649794</c:v>
                </c:pt>
                <c:pt idx="6379">
                  <c:v>0.87608011489940196</c:v>
                </c:pt>
                <c:pt idx="6380">
                  <c:v>0.87618050395726699</c:v>
                </c:pt>
                <c:pt idx="6381">
                  <c:v>0.87633217687154497</c:v>
                </c:pt>
                <c:pt idx="6382">
                  <c:v>0.87634729457756699</c:v>
                </c:pt>
                <c:pt idx="6383">
                  <c:v>0.87636259393487603</c:v>
                </c:pt>
                <c:pt idx="6384">
                  <c:v>0.87638397013971403</c:v>
                </c:pt>
                <c:pt idx="6385">
                  <c:v>0.87641077976116699</c:v>
                </c:pt>
                <c:pt idx="6386">
                  <c:v>0.87642965373466997</c:v>
                </c:pt>
                <c:pt idx="6387">
                  <c:v>0.87644395219944504</c:v>
                </c:pt>
                <c:pt idx="6388">
                  <c:v>0.87646768765097094</c:v>
                </c:pt>
                <c:pt idx="6389">
                  <c:v>0.87647855448419998</c:v>
                </c:pt>
                <c:pt idx="6390">
                  <c:v>0.876489135348133</c:v>
                </c:pt>
                <c:pt idx="6391">
                  <c:v>0.87650429172079403</c:v>
                </c:pt>
                <c:pt idx="6392">
                  <c:v>0.87652395210985901</c:v>
                </c:pt>
                <c:pt idx="6393">
                  <c:v>0.87655297799335197</c:v>
                </c:pt>
                <c:pt idx="6394">
                  <c:v>0.87656491721143903</c:v>
                </c:pt>
                <c:pt idx="6395">
                  <c:v>0.87658107447663502</c:v>
                </c:pt>
                <c:pt idx="6396">
                  <c:v>0.87659451503352304</c:v>
                </c:pt>
                <c:pt idx="6397">
                  <c:v>0.87660230754864799</c:v>
                </c:pt>
                <c:pt idx="6398">
                  <c:v>0.87660770368415197</c:v>
                </c:pt>
                <c:pt idx="6399">
                  <c:v>0.876617357707829</c:v>
                </c:pt>
                <c:pt idx="6400">
                  <c:v>0.87662916175424499</c:v>
                </c:pt>
                <c:pt idx="6401">
                  <c:v>0.87663957460947595</c:v>
                </c:pt>
                <c:pt idx="6402">
                  <c:v>0.876652911269164</c:v>
                </c:pt>
                <c:pt idx="6403">
                  <c:v>0.87669111056640703</c:v>
                </c:pt>
                <c:pt idx="6404">
                  <c:v>0.87672791013052498</c:v>
                </c:pt>
                <c:pt idx="6405">
                  <c:v>0.87675848489275399</c:v>
                </c:pt>
                <c:pt idx="6406">
                  <c:v>0.87679491829205503</c:v>
                </c:pt>
                <c:pt idx="6407">
                  <c:v>0.87685130767388897</c:v>
                </c:pt>
                <c:pt idx="6408">
                  <c:v>0.87689069471098602</c:v>
                </c:pt>
                <c:pt idx="6409">
                  <c:v>0.87698796608257701</c:v>
                </c:pt>
                <c:pt idx="6410">
                  <c:v>0.87700666714246001</c:v>
                </c:pt>
                <c:pt idx="6411">
                  <c:v>0.87701561016833796</c:v>
                </c:pt>
                <c:pt idx="6412">
                  <c:v>0.87704205524749701</c:v>
                </c:pt>
                <c:pt idx="6413">
                  <c:v>0.87705923707859001</c:v>
                </c:pt>
                <c:pt idx="6414">
                  <c:v>0.87708396397463995</c:v>
                </c:pt>
                <c:pt idx="6415">
                  <c:v>0.877090612596236</c:v>
                </c:pt>
                <c:pt idx="6416">
                  <c:v>0.87710129521295899</c:v>
                </c:pt>
                <c:pt idx="6417">
                  <c:v>0.87712221222472397</c:v>
                </c:pt>
                <c:pt idx="6418">
                  <c:v>0.87714791026774896</c:v>
                </c:pt>
                <c:pt idx="6419">
                  <c:v>0.87716374743379899</c:v>
                </c:pt>
                <c:pt idx="6420">
                  <c:v>0.87717622293724395</c:v>
                </c:pt>
                <c:pt idx="6421">
                  <c:v>0.87719818579959696</c:v>
                </c:pt>
                <c:pt idx="6422">
                  <c:v>0.87720610438262203</c:v>
                </c:pt>
                <c:pt idx="6423">
                  <c:v>0.87723352060875603</c:v>
                </c:pt>
                <c:pt idx="6424">
                  <c:v>0.87725115066152903</c:v>
                </c:pt>
                <c:pt idx="6425">
                  <c:v>0.87726258031438697</c:v>
                </c:pt>
                <c:pt idx="6426">
                  <c:v>0.87728588784178096</c:v>
                </c:pt>
                <c:pt idx="6427">
                  <c:v>0.87730790821734095</c:v>
                </c:pt>
                <c:pt idx="6428">
                  <c:v>0.87736428399745803</c:v>
                </c:pt>
                <c:pt idx="6429">
                  <c:v>0.87747307795859497</c:v>
                </c:pt>
                <c:pt idx="6430">
                  <c:v>0.87750357941059898</c:v>
                </c:pt>
                <c:pt idx="6431">
                  <c:v>0.87752980872807196</c:v>
                </c:pt>
                <c:pt idx="6432">
                  <c:v>0.87756845325581501</c:v>
                </c:pt>
                <c:pt idx="6433">
                  <c:v>0.87759380826270506</c:v>
                </c:pt>
                <c:pt idx="6434">
                  <c:v>0.87762878068600203</c:v>
                </c:pt>
                <c:pt idx="6435">
                  <c:v>0.87767546887110404</c:v>
                </c:pt>
                <c:pt idx="6436">
                  <c:v>0.87770187305069303</c:v>
                </c:pt>
                <c:pt idx="6437">
                  <c:v>0.87772577099191396</c:v>
                </c:pt>
                <c:pt idx="6438">
                  <c:v>0.87774204352715901</c:v>
                </c:pt>
                <c:pt idx="6439">
                  <c:v>0.87775438820906804</c:v>
                </c:pt>
                <c:pt idx="6440">
                  <c:v>0.87777321696632504</c:v>
                </c:pt>
                <c:pt idx="6441">
                  <c:v>0.87778774378897606</c:v>
                </c:pt>
                <c:pt idx="6442">
                  <c:v>0.87779634765818604</c:v>
                </c:pt>
                <c:pt idx="6443">
                  <c:v>0.87781486468104997</c:v>
                </c:pt>
                <c:pt idx="6444">
                  <c:v>0.87783063844126796</c:v>
                </c:pt>
                <c:pt idx="6445">
                  <c:v>0.87786243534921704</c:v>
                </c:pt>
                <c:pt idx="6446">
                  <c:v>0.87786873238392804</c:v>
                </c:pt>
                <c:pt idx="6447">
                  <c:v>0.87788051594393302</c:v>
                </c:pt>
                <c:pt idx="6448">
                  <c:v>0.87788724940679297</c:v>
                </c:pt>
                <c:pt idx="6449">
                  <c:v>0.87790171388256599</c:v>
                </c:pt>
                <c:pt idx="6450">
                  <c:v>0.87791449499262397</c:v>
                </c:pt>
                <c:pt idx="6451">
                  <c:v>0.87792659028702003</c:v>
                </c:pt>
                <c:pt idx="6452">
                  <c:v>0.87793681517506594</c:v>
                </c:pt>
                <c:pt idx="6453">
                  <c:v>0.87797828939154798</c:v>
                </c:pt>
                <c:pt idx="6454">
                  <c:v>0.87805168091651997</c:v>
                </c:pt>
                <c:pt idx="6455">
                  <c:v>0.87811186196699698</c:v>
                </c:pt>
                <c:pt idx="6456">
                  <c:v>0.87816436064021897</c:v>
                </c:pt>
                <c:pt idx="6457">
                  <c:v>0.87818082283650101</c:v>
                </c:pt>
                <c:pt idx="6458">
                  <c:v>0.87820358970369994</c:v>
                </c:pt>
                <c:pt idx="6459">
                  <c:v>0.87822005189998298</c:v>
                </c:pt>
                <c:pt idx="6460">
                  <c:v>0.87824608785580505</c:v>
                </c:pt>
                <c:pt idx="6461">
                  <c:v>0.87828823574841497</c:v>
                </c:pt>
                <c:pt idx="6462">
                  <c:v>0.87832104338781403</c:v>
                </c:pt>
                <c:pt idx="6463">
                  <c:v>0.87837019647033099</c:v>
                </c:pt>
                <c:pt idx="6464">
                  <c:v>0.87838829321092504</c:v>
                </c:pt>
                <c:pt idx="6465">
                  <c:v>0.87839766060879398</c:v>
                </c:pt>
                <c:pt idx="6466">
                  <c:v>0.87839064170817605</c:v>
                </c:pt>
                <c:pt idx="6467">
                  <c:v>0.87837187377826298</c:v>
                </c:pt>
                <c:pt idx="6468">
                  <c:v>0.878362871275296</c:v>
                </c:pt>
                <c:pt idx="6469">
                  <c:v>0.87833807173755796</c:v>
                </c:pt>
                <c:pt idx="6470">
                  <c:v>0.87836575493882596</c:v>
                </c:pt>
                <c:pt idx="6471">
                  <c:v>0.87837726072826094</c:v>
                </c:pt>
                <c:pt idx="6472">
                  <c:v>0.87839849499006295</c:v>
                </c:pt>
                <c:pt idx="6473">
                  <c:v>0.87842543537508</c:v>
                </c:pt>
                <c:pt idx="6474">
                  <c:v>0.87844863403995699</c:v>
                </c:pt>
                <c:pt idx="6475">
                  <c:v>0.87846799744168802</c:v>
                </c:pt>
                <c:pt idx="6476">
                  <c:v>0.87848118700518596</c:v>
                </c:pt>
                <c:pt idx="6477">
                  <c:v>0.87849839891783599</c:v>
                </c:pt>
                <c:pt idx="6478">
                  <c:v>0.87851598500250105</c:v>
                </c:pt>
                <c:pt idx="6479">
                  <c:v>0.87855097008582206</c:v>
                </c:pt>
                <c:pt idx="6480">
                  <c:v>0.87857473000872</c:v>
                </c:pt>
                <c:pt idx="6481">
                  <c:v>0.87860082850670496</c:v>
                </c:pt>
                <c:pt idx="6482">
                  <c:v>0.87861747916133404</c:v>
                </c:pt>
                <c:pt idx="6483">
                  <c:v>0.87863609421903699</c:v>
                </c:pt>
                <c:pt idx="6484">
                  <c:v>0.87864947086854306</c:v>
                </c:pt>
                <c:pt idx="6485">
                  <c:v>0.87867541338059996</c:v>
                </c:pt>
                <c:pt idx="6486">
                  <c:v>0.87871090397723095</c:v>
                </c:pt>
                <c:pt idx="6487">
                  <c:v>0.878766760485853</c:v>
                </c:pt>
                <c:pt idx="6488">
                  <c:v>0.87880120283701502</c:v>
                </c:pt>
                <c:pt idx="6489">
                  <c:v>0.87884073666617302</c:v>
                </c:pt>
                <c:pt idx="6490">
                  <c:v>0.87887392554162502</c:v>
                </c:pt>
                <c:pt idx="6491">
                  <c:v>0.87890369253748502</c:v>
                </c:pt>
                <c:pt idx="6492">
                  <c:v>0.87895496747833202</c:v>
                </c:pt>
                <c:pt idx="6493">
                  <c:v>0.87897836812247698</c:v>
                </c:pt>
                <c:pt idx="6494">
                  <c:v>0.87898986160541104</c:v>
                </c:pt>
                <c:pt idx="6495">
                  <c:v>0.87902373542062395</c:v>
                </c:pt>
                <c:pt idx="6496">
                  <c:v>0.87906976263862302</c:v>
                </c:pt>
                <c:pt idx="6497">
                  <c:v>0.87904566230385295</c:v>
                </c:pt>
                <c:pt idx="6498">
                  <c:v>0.87904266652805796</c:v>
                </c:pt>
                <c:pt idx="6499">
                  <c:v>0.87905177073192398</c:v>
                </c:pt>
                <c:pt idx="6500">
                  <c:v>0.87906725504716099</c:v>
                </c:pt>
                <c:pt idx="6501">
                  <c:v>0.87908560682818204</c:v>
                </c:pt>
                <c:pt idx="6502">
                  <c:v>0.87911571521892096</c:v>
                </c:pt>
                <c:pt idx="6503">
                  <c:v>0.87912783026186103</c:v>
                </c:pt>
                <c:pt idx="6504">
                  <c:v>0.87914582360965898</c:v>
                </c:pt>
                <c:pt idx="6505">
                  <c:v>0.879165609123573</c:v>
                </c:pt>
                <c:pt idx="6506">
                  <c:v>0.87917915789940504</c:v>
                </c:pt>
                <c:pt idx="6507">
                  <c:v>0.87919715124720299</c:v>
                </c:pt>
                <c:pt idx="6508">
                  <c:v>0.87920431991166503</c:v>
                </c:pt>
                <c:pt idx="6509">
                  <c:v>0.87922030603341406</c:v>
                </c:pt>
                <c:pt idx="6510">
                  <c:v>0.87925250592136295</c:v>
                </c:pt>
                <c:pt idx="6511">
                  <c:v>0.87933991130008704</c:v>
                </c:pt>
                <c:pt idx="6512">
                  <c:v>0.87948520103558103</c:v>
                </c:pt>
                <c:pt idx="6513">
                  <c:v>0.87951430005484998</c:v>
                </c:pt>
                <c:pt idx="6514">
                  <c:v>0.87955111512148398</c:v>
                </c:pt>
                <c:pt idx="6515">
                  <c:v>0.87958206857136401</c:v>
                </c:pt>
                <c:pt idx="6516">
                  <c:v>0.87960376683689401</c:v>
                </c:pt>
                <c:pt idx="6517">
                  <c:v>0.87962299705326397</c:v>
                </c:pt>
                <c:pt idx="6518">
                  <c:v>0.87963862803127701</c:v>
                </c:pt>
                <c:pt idx="6519">
                  <c:v>0.879655063916711</c:v>
                </c:pt>
                <c:pt idx="6520">
                  <c:v>0.87966618189109103</c:v>
                </c:pt>
                <c:pt idx="6521">
                  <c:v>0.87968716973691297</c:v>
                </c:pt>
                <c:pt idx="6522">
                  <c:v>0.87972630522708695</c:v>
                </c:pt>
                <c:pt idx="6523">
                  <c:v>0.87972218425298698</c:v>
                </c:pt>
                <c:pt idx="6524">
                  <c:v>0.879718141456869</c:v>
                </c:pt>
                <c:pt idx="6525">
                  <c:v>0.87971253667134097</c:v>
                </c:pt>
                <c:pt idx="6526">
                  <c:v>0.87970669299331594</c:v>
                </c:pt>
                <c:pt idx="6527">
                  <c:v>0.87970464862012998</c:v>
                </c:pt>
                <c:pt idx="6528">
                  <c:v>0.87970149193211</c:v>
                </c:pt>
                <c:pt idx="6529">
                  <c:v>0.87972434346867801</c:v>
                </c:pt>
                <c:pt idx="6530">
                  <c:v>0.87976433365767004</c:v>
                </c:pt>
                <c:pt idx="6531">
                  <c:v>0.87978509953812301</c:v>
                </c:pt>
                <c:pt idx="6532">
                  <c:v>0.87980060593793596</c:v>
                </c:pt>
                <c:pt idx="6533">
                  <c:v>0.879819104800872</c:v>
                </c:pt>
                <c:pt idx="6534">
                  <c:v>0.87984114021113302</c:v>
                </c:pt>
                <c:pt idx="6535">
                  <c:v>0.87986952327044099</c:v>
                </c:pt>
                <c:pt idx="6536">
                  <c:v>0.87989391637891901</c:v>
                </c:pt>
                <c:pt idx="6537">
                  <c:v>0.87991821880669696</c:v>
                </c:pt>
                <c:pt idx="6538">
                  <c:v>0.87993705680652501</c:v>
                </c:pt>
                <c:pt idx="6539">
                  <c:v>0.87988321540447001</c:v>
                </c:pt>
                <c:pt idx="6540">
                  <c:v>0.87975352796178696</c:v>
                </c:pt>
                <c:pt idx="6541">
                  <c:v>0.87986574131055506</c:v>
                </c:pt>
                <c:pt idx="6542">
                  <c:v>0.88033709600621202</c:v>
                </c:pt>
                <c:pt idx="6543">
                  <c:v>0.88034920831730001</c:v>
                </c:pt>
                <c:pt idx="6544">
                  <c:v>0.880352785847757</c:v>
                </c:pt>
                <c:pt idx="6545">
                  <c:v>0.88035578052212804</c:v>
                </c:pt>
                <c:pt idx="6546">
                  <c:v>0.88036767532864002</c:v>
                </c:pt>
                <c:pt idx="6547">
                  <c:v>0.88038606974868494</c:v>
                </c:pt>
                <c:pt idx="6548">
                  <c:v>0.88038315195017203</c:v>
                </c:pt>
                <c:pt idx="6549">
                  <c:v>0.88037813132445597</c:v>
                </c:pt>
                <c:pt idx="6550">
                  <c:v>0.88037469033448601</c:v>
                </c:pt>
                <c:pt idx="6551">
                  <c:v>0.88040649935793203</c:v>
                </c:pt>
                <c:pt idx="6552">
                  <c:v>0.880457914930587</c:v>
                </c:pt>
                <c:pt idx="6553">
                  <c:v>0.88050415443888097</c:v>
                </c:pt>
                <c:pt idx="6554">
                  <c:v>0.88058662639770302</c:v>
                </c:pt>
                <c:pt idx="6555">
                  <c:v>0.88063666168652899</c:v>
                </c:pt>
                <c:pt idx="6556">
                  <c:v>0.88070032727817205</c:v>
                </c:pt>
                <c:pt idx="6557">
                  <c:v>0.88074087311566895</c:v>
                </c:pt>
                <c:pt idx="6558">
                  <c:v>0.88078560221052205</c:v>
                </c:pt>
                <c:pt idx="6559">
                  <c:v>0.88057659330023397</c:v>
                </c:pt>
                <c:pt idx="6560">
                  <c:v>0.88043240663456102</c:v>
                </c:pt>
                <c:pt idx="6561">
                  <c:v>0.88078607616357396</c:v>
                </c:pt>
                <c:pt idx="6562">
                  <c:v>0.88098920301695705</c:v>
                </c:pt>
                <c:pt idx="6563">
                  <c:v>0.88099315886753704</c:v>
                </c:pt>
                <c:pt idx="6564">
                  <c:v>0.88099859031317396</c:v>
                </c:pt>
                <c:pt idx="6565">
                  <c:v>0.881007946213752</c:v>
                </c:pt>
                <c:pt idx="6566">
                  <c:v>0.88102055068860197</c:v>
                </c:pt>
                <c:pt idx="6567">
                  <c:v>0.88104250889260305</c:v>
                </c:pt>
                <c:pt idx="6568">
                  <c:v>0.88105251842779597</c:v>
                </c:pt>
                <c:pt idx="6569">
                  <c:v>0.88106122201534698</c:v>
                </c:pt>
                <c:pt idx="6570">
                  <c:v>0.881067268018913</c:v>
                </c:pt>
                <c:pt idx="6571">
                  <c:v>0.88107183020475499</c:v>
                </c:pt>
                <c:pt idx="6572">
                  <c:v>0.88108020011773502</c:v>
                </c:pt>
                <c:pt idx="6573">
                  <c:v>0.88111453417659502</c:v>
                </c:pt>
                <c:pt idx="6574">
                  <c:v>0.881152860567881</c:v>
                </c:pt>
                <c:pt idx="6575">
                  <c:v>0.88118391204230195</c:v>
                </c:pt>
                <c:pt idx="6576">
                  <c:v>0.88121061631030395</c:v>
                </c:pt>
                <c:pt idx="6577">
                  <c:v>0.88122206099659106</c:v>
                </c:pt>
                <c:pt idx="6578">
                  <c:v>0.88124370831018806</c:v>
                </c:pt>
                <c:pt idx="6579">
                  <c:v>0.88127635671757898</c:v>
                </c:pt>
                <c:pt idx="6580">
                  <c:v>0.88128939833683595</c:v>
                </c:pt>
                <c:pt idx="6581">
                  <c:v>0.88131698978982198</c:v>
                </c:pt>
                <c:pt idx="6582">
                  <c:v>0.88134325046533302</c:v>
                </c:pt>
                <c:pt idx="6583">
                  <c:v>0.88137045515310797</c:v>
                </c:pt>
                <c:pt idx="6584">
                  <c:v>0.88112920228712399</c:v>
                </c:pt>
                <c:pt idx="6585">
                  <c:v>0.88124359248174999</c:v>
                </c:pt>
                <c:pt idx="6586">
                  <c:v>0.88151372574918796</c:v>
                </c:pt>
                <c:pt idx="6587">
                  <c:v>0.881672708556825</c:v>
                </c:pt>
                <c:pt idx="6588">
                  <c:v>0.88166675693065899</c:v>
                </c:pt>
                <c:pt idx="6589">
                  <c:v>0.88167820707101896</c:v>
                </c:pt>
                <c:pt idx="6590">
                  <c:v>0.88169725856506498</c:v>
                </c:pt>
                <c:pt idx="6591">
                  <c:v>0.88170442693024798</c:v>
                </c:pt>
                <c:pt idx="6592">
                  <c:v>0.88172078427362099</c:v>
                </c:pt>
                <c:pt idx="6593">
                  <c:v>0.88172576718472495</c:v>
                </c:pt>
                <c:pt idx="6594">
                  <c:v>0.88173149722126998</c:v>
                </c:pt>
                <c:pt idx="6595">
                  <c:v>0.88173628843826901</c:v>
                </c:pt>
                <c:pt idx="6596">
                  <c:v>0.88174240695186801</c:v>
                </c:pt>
                <c:pt idx="6597">
                  <c:v>0.88175132573756398</c:v>
                </c:pt>
                <c:pt idx="6598">
                  <c:v>0.88175512957538404</c:v>
                </c:pt>
                <c:pt idx="6599">
                  <c:v>0.88176071393303401</c:v>
                </c:pt>
                <c:pt idx="6600">
                  <c:v>0.88177324231802301</c:v>
                </c:pt>
                <c:pt idx="6601">
                  <c:v>0.88177832489281194</c:v>
                </c:pt>
                <c:pt idx="6602">
                  <c:v>0.88178483188346501</c:v>
                </c:pt>
                <c:pt idx="6603">
                  <c:v>0.88179564167289703</c:v>
                </c:pt>
                <c:pt idx="6604">
                  <c:v>0.88191348814012205</c:v>
                </c:pt>
                <c:pt idx="6605">
                  <c:v>0.88212589045185297</c:v>
                </c:pt>
                <c:pt idx="6606">
                  <c:v>0.88231678641338696</c:v>
                </c:pt>
                <c:pt idx="6607">
                  <c:v>0.88235268427314906</c:v>
                </c:pt>
                <c:pt idx="6608">
                  <c:v>0.88236404389283096</c:v>
                </c:pt>
                <c:pt idx="6609">
                  <c:v>0.88237261846343995</c:v>
                </c:pt>
                <c:pt idx="6610">
                  <c:v>0.88237368184395504</c:v>
                </c:pt>
                <c:pt idx="6611">
                  <c:v>0.88236176814238099</c:v>
                </c:pt>
                <c:pt idx="6612">
                  <c:v>0.88238569479603601</c:v>
                </c:pt>
                <c:pt idx="6613">
                  <c:v>0.88243335577849302</c:v>
                </c:pt>
                <c:pt idx="6614">
                  <c:v>0.88246323281227301</c:v>
                </c:pt>
                <c:pt idx="6615">
                  <c:v>0.88250652402448404</c:v>
                </c:pt>
                <c:pt idx="6616">
                  <c:v>0.88256556673409603</c:v>
                </c:pt>
                <c:pt idx="6617">
                  <c:v>0.88262105265397195</c:v>
                </c:pt>
                <c:pt idx="6618">
                  <c:v>0.88266934574735301</c:v>
                </c:pt>
                <c:pt idx="6619">
                  <c:v>0.88275310388639694</c:v>
                </c:pt>
                <c:pt idx="6620">
                  <c:v>0.88288037540011399</c:v>
                </c:pt>
                <c:pt idx="6621">
                  <c:v>0.88296624459539597</c:v>
                </c:pt>
                <c:pt idx="6622">
                  <c:v>0.88300603014852497</c:v>
                </c:pt>
                <c:pt idx="6623">
                  <c:v>0.88300711080567196</c:v>
                </c:pt>
                <c:pt idx="6624">
                  <c:v>0.883008455796221</c:v>
                </c:pt>
                <c:pt idx="6625">
                  <c:v>0.88300938873764201</c:v>
                </c:pt>
                <c:pt idx="6626">
                  <c:v>0.88301765158624801</c:v>
                </c:pt>
                <c:pt idx="6627">
                  <c:v>0.883022740764699</c:v>
                </c:pt>
                <c:pt idx="6628">
                  <c:v>0.88303106306828205</c:v>
                </c:pt>
                <c:pt idx="6629">
                  <c:v>0.88304016371680394</c:v>
                </c:pt>
                <c:pt idx="6630">
                  <c:v>0.88304336690559404</c:v>
                </c:pt>
                <c:pt idx="6631">
                  <c:v>0.88304941404704596</c:v>
                </c:pt>
                <c:pt idx="6632">
                  <c:v>0.88305686819665896</c:v>
                </c:pt>
                <c:pt idx="6633">
                  <c:v>0.88306727107613803</c:v>
                </c:pt>
                <c:pt idx="6634">
                  <c:v>0.88307036876466705</c:v>
                </c:pt>
                <c:pt idx="6635">
                  <c:v>0.88330329920458905</c:v>
                </c:pt>
                <c:pt idx="6636">
                  <c:v>0.88344415369030205</c:v>
                </c:pt>
                <c:pt idx="6637">
                  <c:v>0.88354036896918897</c:v>
                </c:pt>
                <c:pt idx="6638">
                  <c:v>0.88365376919774097</c:v>
                </c:pt>
                <c:pt idx="6639">
                  <c:v>0.88367722173461405</c:v>
                </c:pt>
                <c:pt idx="6640">
                  <c:v>0.88369005561633196</c:v>
                </c:pt>
                <c:pt idx="6641">
                  <c:v>0.88369716107015805</c:v>
                </c:pt>
                <c:pt idx="6642">
                  <c:v>0.88370977462772604</c:v>
                </c:pt>
                <c:pt idx="6643">
                  <c:v>0.88372059805157799</c:v>
                </c:pt>
                <c:pt idx="6644">
                  <c:v>0.88372406116448099</c:v>
                </c:pt>
                <c:pt idx="6645">
                  <c:v>0.88372450531174895</c:v>
                </c:pt>
                <c:pt idx="6646">
                  <c:v>0.88372483207233599</c:v>
                </c:pt>
                <c:pt idx="6647">
                  <c:v>0.88372513480641002</c:v>
                </c:pt>
                <c:pt idx="6648">
                  <c:v>0.88372536571284299</c:v>
                </c:pt>
                <c:pt idx="6649">
                  <c:v>0.88384010321478901</c:v>
                </c:pt>
                <c:pt idx="6650">
                  <c:v>0.88393920919369795</c:v>
                </c:pt>
                <c:pt idx="6651">
                  <c:v>0.88408097668670804</c:v>
                </c:pt>
                <c:pt idx="6652">
                  <c:v>0.88418693909163204</c:v>
                </c:pt>
                <c:pt idx="6653">
                  <c:v>0.88429226988558596</c:v>
                </c:pt>
                <c:pt idx="6654">
                  <c:v>0.88432197523241596</c:v>
                </c:pt>
                <c:pt idx="6655">
                  <c:v>0.88435359985696604</c:v>
                </c:pt>
                <c:pt idx="6656">
                  <c:v>0.88436043011565801</c:v>
                </c:pt>
                <c:pt idx="6657">
                  <c:v>0.88436874362087503</c:v>
                </c:pt>
                <c:pt idx="6658">
                  <c:v>0.88437995037240102</c:v>
                </c:pt>
                <c:pt idx="6659">
                  <c:v>0.88438584673513199</c:v>
                </c:pt>
                <c:pt idx="6660">
                  <c:v>0.88439593647384296</c:v>
                </c:pt>
                <c:pt idx="6661">
                  <c:v>0.88440602621255404</c:v>
                </c:pt>
                <c:pt idx="6662">
                  <c:v>0.884414321406085</c:v>
                </c:pt>
                <c:pt idx="6663">
                  <c:v>0.884427176209307</c:v>
                </c:pt>
                <c:pt idx="6664">
                  <c:v>0.88443592919497604</c:v>
                </c:pt>
                <c:pt idx="6665">
                  <c:v>0.88470324926214605</c:v>
                </c:pt>
                <c:pt idx="6666">
                  <c:v>0.88484010406995806</c:v>
                </c:pt>
                <c:pt idx="6667">
                  <c:v>0.88487361987564994</c:v>
                </c:pt>
                <c:pt idx="6668">
                  <c:v>0.88492501077771202</c:v>
                </c:pt>
                <c:pt idx="6669">
                  <c:v>0.88493571896240597</c:v>
                </c:pt>
                <c:pt idx="6670">
                  <c:v>0.88487642498610897</c:v>
                </c:pt>
                <c:pt idx="6671">
                  <c:v>0.88490458194037103</c:v>
                </c:pt>
                <c:pt idx="6672">
                  <c:v>0.88494544067982006</c:v>
                </c:pt>
                <c:pt idx="6673">
                  <c:v>0.88499598539998003</c:v>
                </c:pt>
                <c:pt idx="6674">
                  <c:v>0.88500162685685801</c:v>
                </c:pt>
                <c:pt idx="6675">
                  <c:v>0.885019874051861</c:v>
                </c:pt>
                <c:pt idx="6676">
                  <c:v>0.88503672060929506</c:v>
                </c:pt>
                <c:pt idx="6677">
                  <c:v>0.88504368489054297</c:v>
                </c:pt>
                <c:pt idx="6678">
                  <c:v>0.88505920862360599</c:v>
                </c:pt>
                <c:pt idx="6679">
                  <c:v>0.88511129261730903</c:v>
                </c:pt>
                <c:pt idx="6680">
                  <c:v>0.885202874014965</c:v>
                </c:pt>
                <c:pt idx="6681">
                  <c:v>0.88530572055037404</c:v>
                </c:pt>
                <c:pt idx="6682">
                  <c:v>0.88542588201973604</c:v>
                </c:pt>
                <c:pt idx="6683">
                  <c:v>0.88546948227511302</c:v>
                </c:pt>
                <c:pt idx="6684">
                  <c:v>0.88508632985471603</c:v>
                </c:pt>
                <c:pt idx="6685">
                  <c:v>0.88547621580481195</c:v>
                </c:pt>
                <c:pt idx="6686">
                  <c:v>0.885604150367585</c:v>
                </c:pt>
                <c:pt idx="6687">
                  <c:v>0.88564074703042595</c:v>
                </c:pt>
                <c:pt idx="6688">
                  <c:v>0.88564611573921603</c:v>
                </c:pt>
                <c:pt idx="6689">
                  <c:v>0.88565286143671595</c:v>
                </c:pt>
                <c:pt idx="6690">
                  <c:v>0.88565966902134896</c:v>
                </c:pt>
                <c:pt idx="6691">
                  <c:v>0.88566673962629805</c:v>
                </c:pt>
                <c:pt idx="6692">
                  <c:v>0.88567376381589702</c:v>
                </c:pt>
                <c:pt idx="6693">
                  <c:v>0.88568143782039199</c:v>
                </c:pt>
                <c:pt idx="6694">
                  <c:v>0.88568833823572501</c:v>
                </c:pt>
                <c:pt idx="6695">
                  <c:v>0.88569313448853504</c:v>
                </c:pt>
                <c:pt idx="6696">
                  <c:v>0.88570008131921696</c:v>
                </c:pt>
                <c:pt idx="6697">
                  <c:v>0.88570518700769196</c:v>
                </c:pt>
                <c:pt idx="6698">
                  <c:v>0.88571064878677996</c:v>
                </c:pt>
                <c:pt idx="6699">
                  <c:v>0.88605787945310599</c:v>
                </c:pt>
                <c:pt idx="6700">
                  <c:v>0.88605842287341396</c:v>
                </c:pt>
                <c:pt idx="6701">
                  <c:v>0.88597459245232002</c:v>
                </c:pt>
                <c:pt idx="6702">
                  <c:v>0.88586430974057895</c:v>
                </c:pt>
                <c:pt idx="6703">
                  <c:v>0.88619641776512803</c:v>
                </c:pt>
                <c:pt idx="6704">
                  <c:v>0.88622675455465805</c:v>
                </c:pt>
                <c:pt idx="6705">
                  <c:v>0.886248642301108</c:v>
                </c:pt>
                <c:pt idx="6706">
                  <c:v>0.88627163548929799</c:v>
                </c:pt>
                <c:pt idx="6707">
                  <c:v>0.88629454024214804</c:v>
                </c:pt>
                <c:pt idx="6708">
                  <c:v>0.88631121030358595</c:v>
                </c:pt>
                <c:pt idx="6709">
                  <c:v>0.88633553002186405</c:v>
                </c:pt>
                <c:pt idx="6710">
                  <c:v>0.88635451430202705</c:v>
                </c:pt>
                <c:pt idx="6711">
                  <c:v>0.88636910484167497</c:v>
                </c:pt>
                <c:pt idx="6712">
                  <c:v>0.886390094499243</c:v>
                </c:pt>
                <c:pt idx="6713">
                  <c:v>0.88640451088326699</c:v>
                </c:pt>
                <c:pt idx="6714">
                  <c:v>0.88641799356366202</c:v>
                </c:pt>
                <c:pt idx="6715">
                  <c:v>0.88645119374007797</c:v>
                </c:pt>
                <c:pt idx="6716">
                  <c:v>0.88680299357288606</c:v>
                </c:pt>
                <c:pt idx="6717">
                  <c:v>0.88681953979208994</c:v>
                </c:pt>
                <c:pt idx="6718">
                  <c:v>0.88683106029050796</c:v>
                </c:pt>
                <c:pt idx="6719">
                  <c:v>0.88684868897265001</c:v>
                </c:pt>
                <c:pt idx="6720">
                  <c:v>0.88686975834056203</c:v>
                </c:pt>
                <c:pt idx="6721">
                  <c:v>0.88688341746406696</c:v>
                </c:pt>
                <c:pt idx="6722">
                  <c:v>0.88689904505957995</c:v>
                </c:pt>
                <c:pt idx="6723">
                  <c:v>0.88690819495136897</c:v>
                </c:pt>
                <c:pt idx="6724">
                  <c:v>0.88691553081232299</c:v>
                </c:pt>
                <c:pt idx="6725">
                  <c:v>0.88692222877232496</c:v>
                </c:pt>
                <c:pt idx="6726">
                  <c:v>0.88692910614196996</c:v>
                </c:pt>
                <c:pt idx="6727">
                  <c:v>0.88693821616494906</c:v>
                </c:pt>
                <c:pt idx="6728">
                  <c:v>0.88698075038206903</c:v>
                </c:pt>
                <c:pt idx="6729">
                  <c:v>0.88703814828516203</c:v>
                </c:pt>
                <c:pt idx="6730">
                  <c:v>0.88704432439961101</c:v>
                </c:pt>
                <c:pt idx="6731">
                  <c:v>0.88704960911609798</c:v>
                </c:pt>
                <c:pt idx="6732">
                  <c:v>0.887105940615178</c:v>
                </c:pt>
                <c:pt idx="6733">
                  <c:v>0.88739611703975796</c:v>
                </c:pt>
                <c:pt idx="6734">
                  <c:v>0.88745361162666503</c:v>
                </c:pt>
                <c:pt idx="6735">
                  <c:v>0.88713634669816599</c:v>
                </c:pt>
                <c:pt idx="6736">
                  <c:v>0.88710318090592599</c:v>
                </c:pt>
                <c:pt idx="6737">
                  <c:v>0.88723732675648903</c:v>
                </c:pt>
                <c:pt idx="6738">
                  <c:v>0.88740148367335003</c:v>
                </c:pt>
                <c:pt idx="6739">
                  <c:v>0.88754394584348995</c:v>
                </c:pt>
                <c:pt idx="6740">
                  <c:v>0.88755596008929705</c:v>
                </c:pt>
                <c:pt idx="6741">
                  <c:v>0.88756261366681</c:v>
                </c:pt>
                <c:pt idx="6742">
                  <c:v>0.88756539426636705</c:v>
                </c:pt>
                <c:pt idx="6743">
                  <c:v>0.88757012376829303</c:v>
                </c:pt>
                <c:pt idx="6744">
                  <c:v>0.88757588358166206</c:v>
                </c:pt>
                <c:pt idx="6745">
                  <c:v>0.88758031516220703</c:v>
                </c:pt>
                <c:pt idx="6746">
                  <c:v>0.88758605556342596</c:v>
                </c:pt>
                <c:pt idx="6747">
                  <c:v>0.88760803725972504</c:v>
                </c:pt>
                <c:pt idx="6748">
                  <c:v>0.88767064498358406</c:v>
                </c:pt>
                <c:pt idx="6749">
                  <c:v>0.887724211692554</c:v>
                </c:pt>
                <c:pt idx="6750">
                  <c:v>0.88782661027824106</c:v>
                </c:pt>
                <c:pt idx="6751">
                  <c:v>0.88789853802972496</c:v>
                </c:pt>
                <c:pt idx="6752">
                  <c:v>0.88797606246504202</c:v>
                </c:pt>
                <c:pt idx="6753">
                  <c:v>0.88803513857216798</c:v>
                </c:pt>
                <c:pt idx="6754">
                  <c:v>0.88809690937891794</c:v>
                </c:pt>
                <c:pt idx="6755">
                  <c:v>0.88816800799205697</c:v>
                </c:pt>
                <c:pt idx="6756">
                  <c:v>0.88820207455762801</c:v>
                </c:pt>
                <c:pt idx="6757">
                  <c:v>0.88821350128003196</c:v>
                </c:pt>
                <c:pt idx="6758">
                  <c:v>0.88822784198035698</c:v>
                </c:pt>
                <c:pt idx="6759">
                  <c:v>0.88824787967122099</c:v>
                </c:pt>
                <c:pt idx="6760">
                  <c:v>0.88826284245671905</c:v>
                </c:pt>
                <c:pt idx="6761">
                  <c:v>0.88827295952612606</c:v>
                </c:pt>
                <c:pt idx="6762">
                  <c:v>0.88828599057345203</c:v>
                </c:pt>
                <c:pt idx="6763">
                  <c:v>0.88829578022960998</c:v>
                </c:pt>
                <c:pt idx="6764">
                  <c:v>0.88830740339996406</c:v>
                </c:pt>
                <c:pt idx="6765">
                  <c:v>0.88831794610659498</c:v>
                </c:pt>
                <c:pt idx="6766">
                  <c:v>0.88833071522332197</c:v>
                </c:pt>
                <c:pt idx="6767">
                  <c:v>0.88832423453686404</c:v>
                </c:pt>
                <c:pt idx="6768">
                  <c:v>0.888326799232807</c:v>
                </c:pt>
                <c:pt idx="6769">
                  <c:v>0.88838163178694296</c:v>
                </c:pt>
                <c:pt idx="6770">
                  <c:v>0.88847783417092396</c:v>
                </c:pt>
                <c:pt idx="6771">
                  <c:v>0.88853519098586398</c:v>
                </c:pt>
                <c:pt idx="6772">
                  <c:v>0.88859493182489602</c:v>
                </c:pt>
                <c:pt idx="6773">
                  <c:v>0.88863083242300001</c:v>
                </c:pt>
                <c:pt idx="6774">
                  <c:v>0.88868889042149601</c:v>
                </c:pt>
                <c:pt idx="6775">
                  <c:v>0.88875282319927695</c:v>
                </c:pt>
                <c:pt idx="6776">
                  <c:v>0.88889823313800997</c:v>
                </c:pt>
                <c:pt idx="6777">
                  <c:v>0.88863894625166906</c:v>
                </c:pt>
                <c:pt idx="6778">
                  <c:v>0.88875386193167605</c:v>
                </c:pt>
                <c:pt idx="6779">
                  <c:v>0.88888609134781504</c:v>
                </c:pt>
                <c:pt idx="6780">
                  <c:v>0.88891850822258101</c:v>
                </c:pt>
                <c:pt idx="6781">
                  <c:v>0.88892535873941003</c:v>
                </c:pt>
                <c:pt idx="6782">
                  <c:v>0.88892904030967901</c:v>
                </c:pt>
                <c:pt idx="6783">
                  <c:v>0.888936108303233</c:v>
                </c:pt>
                <c:pt idx="6784">
                  <c:v>0.88894101706359097</c:v>
                </c:pt>
                <c:pt idx="6785">
                  <c:v>0.88894545980239703</c:v>
                </c:pt>
                <c:pt idx="6786">
                  <c:v>0.88895142487827505</c:v>
                </c:pt>
                <c:pt idx="6787">
                  <c:v>0.88896027928778198</c:v>
                </c:pt>
                <c:pt idx="6788">
                  <c:v>0.88896767349642303</c:v>
                </c:pt>
                <c:pt idx="6789">
                  <c:v>0.88897026768306797</c:v>
                </c:pt>
                <c:pt idx="6790">
                  <c:v>0.88897806577705496</c:v>
                </c:pt>
                <c:pt idx="6791">
                  <c:v>0.88923256297464104</c:v>
                </c:pt>
                <c:pt idx="6792">
                  <c:v>0.88930927880621402</c:v>
                </c:pt>
                <c:pt idx="6793">
                  <c:v>0.88935726289017103</c:v>
                </c:pt>
                <c:pt idx="6794">
                  <c:v>0.88948052957925294</c:v>
                </c:pt>
                <c:pt idx="6795">
                  <c:v>0.88948784077369003</c:v>
                </c:pt>
                <c:pt idx="6796">
                  <c:v>0.88950526778641004</c:v>
                </c:pt>
                <c:pt idx="6797">
                  <c:v>0.88952456779582301</c:v>
                </c:pt>
                <c:pt idx="6798">
                  <c:v>0.88955351780994296</c:v>
                </c:pt>
                <c:pt idx="6799">
                  <c:v>0.88956900463345101</c:v>
                </c:pt>
                <c:pt idx="6800">
                  <c:v>0.88958837483790698</c:v>
                </c:pt>
                <c:pt idx="6801">
                  <c:v>0.889614106774409</c:v>
                </c:pt>
                <c:pt idx="6802">
                  <c:v>0.88965043030997903</c:v>
                </c:pt>
                <c:pt idx="6803">
                  <c:v>0.88966499807111399</c:v>
                </c:pt>
                <c:pt idx="6804">
                  <c:v>0.88968923973612701</c:v>
                </c:pt>
                <c:pt idx="6805">
                  <c:v>0.88971951336473498</c:v>
                </c:pt>
                <c:pt idx="6806">
                  <c:v>0.88974477932545304</c:v>
                </c:pt>
                <c:pt idx="6807">
                  <c:v>0.88978984833646402</c:v>
                </c:pt>
                <c:pt idx="6808">
                  <c:v>0.889829113005147</c:v>
                </c:pt>
                <c:pt idx="6809">
                  <c:v>0.88992243772491597</c:v>
                </c:pt>
                <c:pt idx="6810">
                  <c:v>0.88995771902141396</c:v>
                </c:pt>
                <c:pt idx="6811">
                  <c:v>0.889991862211574</c:v>
                </c:pt>
                <c:pt idx="6812">
                  <c:v>0.89003693122258398</c:v>
                </c:pt>
                <c:pt idx="6813">
                  <c:v>0.88994936535057101</c:v>
                </c:pt>
                <c:pt idx="6814">
                  <c:v>0.88998128798083498</c:v>
                </c:pt>
                <c:pt idx="6815">
                  <c:v>0.88999664124586697</c:v>
                </c:pt>
                <c:pt idx="6816">
                  <c:v>0.89002339545027898</c:v>
                </c:pt>
                <c:pt idx="6817">
                  <c:v>0.89004558927893895</c:v>
                </c:pt>
                <c:pt idx="6818">
                  <c:v>0.89007249549587597</c:v>
                </c:pt>
                <c:pt idx="6819">
                  <c:v>0.89011718717824606</c:v>
                </c:pt>
                <c:pt idx="6820">
                  <c:v>0.89016256291697904</c:v>
                </c:pt>
                <c:pt idx="6821">
                  <c:v>0.890194333534718</c:v>
                </c:pt>
                <c:pt idx="6822">
                  <c:v>0.89027868062138105</c:v>
                </c:pt>
                <c:pt idx="6823">
                  <c:v>0.89030099888554404</c:v>
                </c:pt>
                <c:pt idx="6824">
                  <c:v>0.89033305774804905</c:v>
                </c:pt>
                <c:pt idx="6825">
                  <c:v>0.89036076644042006</c:v>
                </c:pt>
                <c:pt idx="6826">
                  <c:v>0.89039140676918604</c:v>
                </c:pt>
                <c:pt idx="6827">
                  <c:v>0.89041306305093704</c:v>
                </c:pt>
                <c:pt idx="6828">
                  <c:v>0.89044521648235697</c:v>
                </c:pt>
                <c:pt idx="6829">
                  <c:v>0.89047519482871096</c:v>
                </c:pt>
                <c:pt idx="6830">
                  <c:v>0.89052389782042196</c:v>
                </c:pt>
                <c:pt idx="6831">
                  <c:v>0.89057231710538498</c:v>
                </c:pt>
                <c:pt idx="6832">
                  <c:v>0.89059813441943803</c:v>
                </c:pt>
                <c:pt idx="6833">
                  <c:v>0.89063095518346602</c:v>
                </c:pt>
                <c:pt idx="6834">
                  <c:v>0.89056156058962699</c:v>
                </c:pt>
                <c:pt idx="6835">
                  <c:v>0.89048999090800496</c:v>
                </c:pt>
                <c:pt idx="6836">
                  <c:v>0.89048295932431598</c:v>
                </c:pt>
                <c:pt idx="6837">
                  <c:v>0.89051553246228998</c:v>
                </c:pt>
                <c:pt idx="6838">
                  <c:v>0.89055662242991795</c:v>
                </c:pt>
                <c:pt idx="6839">
                  <c:v>0.89061041293299503</c:v>
                </c:pt>
                <c:pt idx="6840">
                  <c:v>0.89067077783089199</c:v>
                </c:pt>
                <c:pt idx="6841">
                  <c:v>0.89070887943723798</c:v>
                </c:pt>
                <c:pt idx="6842">
                  <c:v>0.89082363164320899</c:v>
                </c:pt>
                <c:pt idx="6843">
                  <c:v>0.89085681072004197</c:v>
                </c:pt>
                <c:pt idx="6844">
                  <c:v>0.89090948626711597</c:v>
                </c:pt>
                <c:pt idx="6845">
                  <c:v>0.89094952186005494</c:v>
                </c:pt>
                <c:pt idx="6846">
                  <c:v>0.890982345285114</c:v>
                </c:pt>
                <c:pt idx="6847">
                  <c:v>0.89099084439741305</c:v>
                </c:pt>
                <c:pt idx="6848">
                  <c:v>0.89100267554805701</c:v>
                </c:pt>
                <c:pt idx="6849">
                  <c:v>0.89101276824391196</c:v>
                </c:pt>
                <c:pt idx="6850">
                  <c:v>0.89103063569590502</c:v>
                </c:pt>
                <c:pt idx="6851">
                  <c:v>0.89106130010675699</c:v>
                </c:pt>
                <c:pt idx="6852">
                  <c:v>0.89108327224366601</c:v>
                </c:pt>
                <c:pt idx="6853">
                  <c:v>0.89111007342165505</c:v>
                </c:pt>
                <c:pt idx="6854">
                  <c:v>0.89113209384897496</c:v>
                </c:pt>
                <c:pt idx="6855">
                  <c:v>0.891148174555768</c:v>
                </c:pt>
                <c:pt idx="6856">
                  <c:v>0.89118862440640101</c:v>
                </c:pt>
                <c:pt idx="6857">
                  <c:v>0.89120643465626403</c:v>
                </c:pt>
                <c:pt idx="6858">
                  <c:v>0.89123242010278603</c:v>
                </c:pt>
                <c:pt idx="6859">
                  <c:v>0.89126054667224197</c:v>
                </c:pt>
                <c:pt idx="6860">
                  <c:v>0.89128458564336899</c:v>
                </c:pt>
                <c:pt idx="6861">
                  <c:v>0.89131222559397605</c:v>
                </c:pt>
                <c:pt idx="6862">
                  <c:v>0.89141829260121697</c:v>
                </c:pt>
                <c:pt idx="6863">
                  <c:v>0.89155548585130595</c:v>
                </c:pt>
                <c:pt idx="6864">
                  <c:v>0.89159208689095004</c:v>
                </c:pt>
                <c:pt idx="6865">
                  <c:v>0.89155924550176302</c:v>
                </c:pt>
                <c:pt idx="6866">
                  <c:v>0.89157925788325498</c:v>
                </c:pt>
                <c:pt idx="6867">
                  <c:v>0.89159132179871003</c:v>
                </c:pt>
                <c:pt idx="6868">
                  <c:v>0.89160265945838602</c:v>
                </c:pt>
                <c:pt idx="6869">
                  <c:v>0.89161323051473795</c:v>
                </c:pt>
                <c:pt idx="6870">
                  <c:v>0.89162715041718699</c:v>
                </c:pt>
                <c:pt idx="6871">
                  <c:v>0.89164897843812796</c:v>
                </c:pt>
                <c:pt idx="6872">
                  <c:v>0.89167645511513605</c:v>
                </c:pt>
                <c:pt idx="6873">
                  <c:v>0.89169021362741097</c:v>
                </c:pt>
                <c:pt idx="6874">
                  <c:v>0.89170437561511995</c:v>
                </c:pt>
                <c:pt idx="6875">
                  <c:v>0.89171341346482502</c:v>
                </c:pt>
                <c:pt idx="6876">
                  <c:v>0.89177757904578503</c:v>
                </c:pt>
                <c:pt idx="6877">
                  <c:v>0.89182944400889996</c:v>
                </c:pt>
                <c:pt idx="6878">
                  <c:v>0.89189014769563302</c:v>
                </c:pt>
                <c:pt idx="6879">
                  <c:v>0.891945514794521</c:v>
                </c:pt>
                <c:pt idx="6880">
                  <c:v>0.89199287701164198</c:v>
                </c:pt>
                <c:pt idx="6881">
                  <c:v>0.89193276770007002</c:v>
                </c:pt>
                <c:pt idx="6882">
                  <c:v>0.89218205911270199</c:v>
                </c:pt>
                <c:pt idx="6883">
                  <c:v>0.89218313111208303</c:v>
                </c:pt>
                <c:pt idx="6884">
                  <c:v>0.89218443072389697</c:v>
                </c:pt>
                <c:pt idx="6885">
                  <c:v>0.892186976684746</c:v>
                </c:pt>
                <c:pt idx="6886">
                  <c:v>0.892189874179939</c:v>
                </c:pt>
                <c:pt idx="6887">
                  <c:v>0.89219096606691406</c:v>
                </c:pt>
                <c:pt idx="6888">
                  <c:v>0.892192473403567</c:v>
                </c:pt>
                <c:pt idx="6889">
                  <c:v>0.89219418846506005</c:v>
                </c:pt>
                <c:pt idx="6890">
                  <c:v>0.89222103282572396</c:v>
                </c:pt>
                <c:pt idx="6891">
                  <c:v>0.89223984747774399</c:v>
                </c:pt>
                <c:pt idx="6892">
                  <c:v>0.89224588779746705</c:v>
                </c:pt>
                <c:pt idx="6893">
                  <c:v>0.89224756492163804</c:v>
                </c:pt>
                <c:pt idx="6894">
                  <c:v>0.89225071203512196</c:v>
                </c:pt>
                <c:pt idx="6895">
                  <c:v>0.89225365869551798</c:v>
                </c:pt>
                <c:pt idx="6896">
                  <c:v>0.89225561178674906</c:v>
                </c:pt>
                <c:pt idx="6897">
                  <c:v>0.89231058137589303</c:v>
                </c:pt>
                <c:pt idx="6898">
                  <c:v>0.89235575900003994</c:v>
                </c:pt>
                <c:pt idx="6899">
                  <c:v>0.89243602381451603</c:v>
                </c:pt>
                <c:pt idx="6900">
                  <c:v>0.892513766020536</c:v>
                </c:pt>
                <c:pt idx="6901">
                  <c:v>0.89256123692509803</c:v>
                </c:pt>
                <c:pt idx="6902">
                  <c:v>0.89270779296173897</c:v>
                </c:pt>
                <c:pt idx="6903">
                  <c:v>0.89259799437531195</c:v>
                </c:pt>
                <c:pt idx="6904">
                  <c:v>0.89262370751459197</c:v>
                </c:pt>
                <c:pt idx="6905">
                  <c:v>0.89267574844986697</c:v>
                </c:pt>
                <c:pt idx="6906">
                  <c:v>0.89272635518613797</c:v>
                </c:pt>
                <c:pt idx="6907">
                  <c:v>0.89276641031545401</c:v>
                </c:pt>
                <c:pt idx="6908">
                  <c:v>0.89280830941491796</c:v>
                </c:pt>
                <c:pt idx="6909">
                  <c:v>0.89282478594457804</c:v>
                </c:pt>
                <c:pt idx="6910">
                  <c:v>0.89285516583895597</c:v>
                </c:pt>
                <c:pt idx="6911">
                  <c:v>0.892935015171889</c:v>
                </c:pt>
                <c:pt idx="6912">
                  <c:v>0.89302505953687406</c:v>
                </c:pt>
                <c:pt idx="6913">
                  <c:v>0.89307277428382703</c:v>
                </c:pt>
                <c:pt idx="6914">
                  <c:v>0.89314202954646404</c:v>
                </c:pt>
                <c:pt idx="6915">
                  <c:v>0.89322343265806403</c:v>
                </c:pt>
                <c:pt idx="6916">
                  <c:v>0.89326688939610199</c:v>
                </c:pt>
                <c:pt idx="6917">
                  <c:v>0.89331648267639996</c:v>
                </c:pt>
                <c:pt idx="6918">
                  <c:v>0.89333243145647101</c:v>
                </c:pt>
                <c:pt idx="6919">
                  <c:v>0.89326708445302594</c:v>
                </c:pt>
                <c:pt idx="6920">
                  <c:v>0.89299756096166005</c:v>
                </c:pt>
                <c:pt idx="6921">
                  <c:v>0.89316047537476295</c:v>
                </c:pt>
                <c:pt idx="6922">
                  <c:v>0.89339824118330602</c:v>
                </c:pt>
                <c:pt idx="6923">
                  <c:v>0.89342957189776895</c:v>
                </c:pt>
                <c:pt idx="6924">
                  <c:v>0.89346271513290398</c:v>
                </c:pt>
                <c:pt idx="6925">
                  <c:v>0.89348444067325095</c:v>
                </c:pt>
                <c:pt idx="6926">
                  <c:v>0.89350273528649504</c:v>
                </c:pt>
                <c:pt idx="6927">
                  <c:v>0.89360043747384199</c:v>
                </c:pt>
                <c:pt idx="6928">
                  <c:v>0.89361933016200301</c:v>
                </c:pt>
                <c:pt idx="6929">
                  <c:v>0.89371892161816602</c:v>
                </c:pt>
                <c:pt idx="6930">
                  <c:v>0.89378630553927396</c:v>
                </c:pt>
                <c:pt idx="6931">
                  <c:v>0.89384190402157604</c:v>
                </c:pt>
                <c:pt idx="6932">
                  <c:v>0.89383040688902804</c:v>
                </c:pt>
                <c:pt idx="6933">
                  <c:v>0.89397192961525695</c:v>
                </c:pt>
                <c:pt idx="6934">
                  <c:v>0.89408052797023496</c:v>
                </c:pt>
                <c:pt idx="6935">
                  <c:v>0.89419176876866302</c:v>
                </c:pt>
                <c:pt idx="6936">
                  <c:v>0.89440559599681002</c:v>
                </c:pt>
                <c:pt idx="6937">
                  <c:v>0.894332449565022</c:v>
                </c:pt>
                <c:pt idx="6938">
                  <c:v>0.89449524497503796</c:v>
                </c:pt>
                <c:pt idx="6939">
                  <c:v>0.89463936671257505</c:v>
                </c:pt>
                <c:pt idx="6940">
                  <c:v>0.89471173008744198</c:v>
                </c:pt>
                <c:pt idx="6941">
                  <c:v>0.89473931738231194</c:v>
                </c:pt>
                <c:pt idx="6942">
                  <c:v>0.89482801491960995</c:v>
                </c:pt>
                <c:pt idx="6943">
                  <c:v>0.89487981697941599</c:v>
                </c:pt>
                <c:pt idx="6944">
                  <c:v>0.89499575927994302</c:v>
                </c:pt>
                <c:pt idx="6945">
                  <c:v>0.89517672306810203</c:v>
                </c:pt>
                <c:pt idx="6946">
                  <c:v>0.89498915084742703</c:v>
                </c:pt>
                <c:pt idx="6947">
                  <c:v>0.89524886657285097</c:v>
                </c:pt>
                <c:pt idx="6948">
                  <c:v>0.89553612080565803</c:v>
                </c:pt>
                <c:pt idx="6949">
                  <c:v>0.89573980355417604</c:v>
                </c:pt>
                <c:pt idx="6950">
                  <c:v>0.89584453379316298</c:v>
                </c:pt>
                <c:pt idx="6951">
                  <c:v>0.895851204619873</c:v>
                </c:pt>
                <c:pt idx="6952">
                  <c:v>0.895856011728139</c:v>
                </c:pt>
                <c:pt idx="6953">
                  <c:v>0.89585973916502903</c:v>
                </c:pt>
                <c:pt idx="6954">
                  <c:v>0.89592120168554001</c:v>
                </c:pt>
                <c:pt idx="6955">
                  <c:v>0.895982672588852</c:v>
                </c:pt>
                <c:pt idx="6956">
                  <c:v>0.89625243533383103</c:v>
                </c:pt>
                <c:pt idx="6957">
                  <c:v>0.89643419362917598</c:v>
                </c:pt>
                <c:pt idx="6958">
                  <c:v>0.89675580868515004</c:v>
                </c:pt>
                <c:pt idx="6959">
                  <c:v>0.89701885313219298</c:v>
                </c:pt>
                <c:pt idx="6960">
                  <c:v>0.89759608983119599</c:v>
                </c:pt>
                <c:pt idx="6961">
                  <c:v>0.89761772344416002</c:v>
                </c:pt>
                <c:pt idx="6962">
                  <c:v>0.89776107717974196</c:v>
                </c:pt>
                <c:pt idx="6963">
                  <c:v>0.897965494703307</c:v>
                </c:pt>
                <c:pt idx="6964">
                  <c:v>0.89807705277349203</c:v>
                </c:pt>
                <c:pt idx="6965">
                  <c:v>0.89816825305125603</c:v>
                </c:pt>
                <c:pt idx="6966">
                  <c:v>0.89832244453102295</c:v>
                </c:pt>
                <c:pt idx="6967">
                  <c:v>0.89872057759887003</c:v>
                </c:pt>
                <c:pt idx="6968">
                  <c:v>0.89912751474012598</c:v>
                </c:pt>
                <c:pt idx="6969">
                  <c:v>0.89939302348273498</c:v>
                </c:pt>
                <c:pt idx="6970">
                  <c:v>0.89969877360295103</c:v>
                </c:pt>
                <c:pt idx="6971">
                  <c:v>0.89989102913026797</c:v>
                </c:pt>
                <c:pt idx="6972">
                  <c:v>0.89989002430768195</c:v>
                </c:pt>
                <c:pt idx="6973">
                  <c:v>0.90007852659680654</c:v>
                </c:pt>
                <c:pt idx="6974">
                  <c:v>0.90023504868545712</c:v>
                </c:pt>
                <c:pt idx="6975">
                  <c:v>0.90044243451362027</c:v>
                </c:pt>
                <c:pt idx="6976">
                  <c:v>0.90068508599993513</c:v>
                </c:pt>
                <c:pt idx="6977">
                  <c:v>0.90101111355523589</c:v>
                </c:pt>
                <c:pt idx="6978">
                  <c:v>0.90160747080272141</c:v>
                </c:pt>
                <c:pt idx="6979">
                  <c:v>0.90170525461589301</c:v>
                </c:pt>
                <c:pt idx="6980">
                  <c:v>0.90203634343755457</c:v>
                </c:pt>
                <c:pt idx="6981">
                  <c:v>0.90216288915945397</c:v>
                </c:pt>
                <c:pt idx="6982">
                  <c:v>0.90226520892953732</c:v>
                </c:pt>
                <c:pt idx="6983">
                  <c:v>0.90238557662446461</c:v>
                </c:pt>
                <c:pt idx="6984">
                  <c:v>0.902591983321542</c:v>
                </c:pt>
                <c:pt idx="6985">
                  <c:v>0.90271764197640969</c:v>
                </c:pt>
                <c:pt idx="6986">
                  <c:v>0.90278513416611261</c:v>
                </c:pt>
                <c:pt idx="6987">
                  <c:v>0.90291545356535186</c:v>
                </c:pt>
                <c:pt idx="6988">
                  <c:v>0.90314633638198605</c:v>
                </c:pt>
                <c:pt idx="6989">
                  <c:v>0.90320953668467341</c:v>
                </c:pt>
                <c:pt idx="6990">
                  <c:v>0.90330843230011615</c:v>
                </c:pt>
                <c:pt idx="6991">
                  <c:v>0.9033890844865492</c:v>
                </c:pt>
                <c:pt idx="6992">
                  <c:v>0.90343471365848305</c:v>
                </c:pt>
                <c:pt idx="6993">
                  <c:v>0.90360210196982294</c:v>
                </c:pt>
                <c:pt idx="6994">
                  <c:v>0.90363613241082796</c:v>
                </c:pt>
                <c:pt idx="6995">
                  <c:v>0.90370033535790195</c:v>
                </c:pt>
                <c:pt idx="6996">
                  <c:v>0.90384073888548333</c:v>
                </c:pt>
                <c:pt idx="6997">
                  <c:v>0.90391478454056751</c:v>
                </c:pt>
                <c:pt idx="6998">
                  <c:v>0.90396547512430958</c:v>
                </c:pt>
                <c:pt idx="6999">
                  <c:v>0.90399940386863198</c:v>
                </c:pt>
                <c:pt idx="7000">
                  <c:v>0.90404224127766464</c:v>
                </c:pt>
                <c:pt idx="7001">
                  <c:v>0.90419109811495224</c:v>
                </c:pt>
                <c:pt idx="7002">
                  <c:v>0.90423734735302275</c:v>
                </c:pt>
                <c:pt idx="7003">
                  <c:v>0.9042532060398476</c:v>
                </c:pt>
                <c:pt idx="7004">
                  <c:v>0.90434071313647035</c:v>
                </c:pt>
                <c:pt idx="7005">
                  <c:v>0.90441409842182341</c:v>
                </c:pt>
                <c:pt idx="7006">
                  <c:v>0.9044498237762868</c:v>
                </c:pt>
                <c:pt idx="7007">
                  <c:v>0.9044710600342063</c:v>
                </c:pt>
                <c:pt idx="7008">
                  <c:v>0.9044882584898698</c:v>
                </c:pt>
                <c:pt idx="7009">
                  <c:v>0.90456620904046825</c:v>
                </c:pt>
                <c:pt idx="7010">
                  <c:v>0.9046458692672964</c:v>
                </c:pt>
                <c:pt idx="7011">
                  <c:v>0.90468203960503124</c:v>
                </c:pt>
                <c:pt idx="7012">
                  <c:v>0.90471089039140762</c:v>
                </c:pt>
                <c:pt idx="7013">
                  <c:v>0.90478451332404963</c:v>
                </c:pt>
                <c:pt idx="7014">
                  <c:v>0.90490832279664202</c:v>
                </c:pt>
                <c:pt idx="7015">
                  <c:v>0.90499410652820977</c:v>
                </c:pt>
                <c:pt idx="7016">
                  <c:v>0.90503545547799646</c:v>
                </c:pt>
                <c:pt idx="7017">
                  <c:v>0.90504727101099447</c:v>
                </c:pt>
                <c:pt idx="7018">
                  <c:v>0.90507073478823497</c:v>
                </c:pt>
                <c:pt idx="7019">
                  <c:v>0.90509390825673242</c:v>
                </c:pt>
                <c:pt idx="7020">
                  <c:v>0.90512573643416283</c:v>
                </c:pt>
                <c:pt idx="7021">
                  <c:v>0.90519415872198028</c:v>
                </c:pt>
                <c:pt idx="7022">
                  <c:v>0.90527180783319883</c:v>
                </c:pt>
                <c:pt idx="7023">
                  <c:v>0.90545495710063373</c:v>
                </c:pt>
                <c:pt idx="7024">
                  <c:v>0.90552990155590563</c:v>
                </c:pt>
                <c:pt idx="7025">
                  <c:v>0.90560358464096602</c:v>
                </c:pt>
                <c:pt idx="7026">
                  <c:v>0.90560602410176816</c:v>
                </c:pt>
                <c:pt idx="7027">
                  <c:v>0.90560979742432113</c:v>
                </c:pt>
                <c:pt idx="7028">
                  <c:v>0.90562117485374449</c:v>
                </c:pt>
                <c:pt idx="7029">
                  <c:v>0.905632686360619</c:v>
                </c:pt>
                <c:pt idx="7030">
                  <c:v>0.90565971326433981</c:v>
                </c:pt>
                <c:pt idx="7031">
                  <c:v>0.90569489179834262</c:v>
                </c:pt>
                <c:pt idx="7032">
                  <c:v>0.90573616185338479</c:v>
                </c:pt>
                <c:pt idx="7033">
                  <c:v>0.90575565472071107</c:v>
                </c:pt>
                <c:pt idx="7034">
                  <c:v>0.90584330990228845</c:v>
                </c:pt>
                <c:pt idx="7035">
                  <c:v>0.90605972161907178</c:v>
                </c:pt>
                <c:pt idx="7036">
                  <c:v>0.90605124844538387</c:v>
                </c:pt>
                <c:pt idx="7037">
                  <c:v>0.90604489814026579</c:v>
                </c:pt>
                <c:pt idx="7038">
                  <c:v>0.90607028341388485</c:v>
                </c:pt>
                <c:pt idx="7039">
                  <c:v>0.90611982578908523</c:v>
                </c:pt>
                <c:pt idx="7040">
                  <c:v>0.90614776183362256</c:v>
                </c:pt>
                <c:pt idx="7041">
                  <c:v>0.9061579338777781</c:v>
                </c:pt>
                <c:pt idx="7042">
                  <c:v>0.90617045167635091</c:v>
                </c:pt>
                <c:pt idx="7043">
                  <c:v>0.90617465270926212</c:v>
                </c:pt>
                <c:pt idx="7044">
                  <c:v>0.90621538513962885</c:v>
                </c:pt>
                <c:pt idx="7045">
                  <c:v>0.90624571555754063</c:v>
                </c:pt>
                <c:pt idx="7046">
                  <c:v>0.90629308086770399</c:v>
                </c:pt>
                <c:pt idx="7047">
                  <c:v>0.90649211433773857</c:v>
                </c:pt>
                <c:pt idx="7048">
                  <c:v>0.90656288756601744</c:v>
                </c:pt>
                <c:pt idx="7049">
                  <c:v>0.9065993951743907</c:v>
                </c:pt>
                <c:pt idx="7050">
                  <c:v>0.90661783112068506</c:v>
                </c:pt>
                <c:pt idx="7051">
                  <c:v>0.90663462150175622</c:v>
                </c:pt>
                <c:pt idx="7052">
                  <c:v>0.90665739420387426</c:v>
                </c:pt>
                <c:pt idx="7053">
                  <c:v>0.90669139407289734</c:v>
                </c:pt>
                <c:pt idx="7054">
                  <c:v>0.90672311095114977</c:v>
                </c:pt>
                <c:pt idx="7055">
                  <c:v>0.90673112676125422</c:v>
                </c:pt>
                <c:pt idx="7056">
                  <c:v>0.90676882067591058</c:v>
                </c:pt>
                <c:pt idx="7057">
                  <c:v>0.90680275364350438</c:v>
                </c:pt>
                <c:pt idx="7058">
                  <c:v>0.90683940850689437</c:v>
                </c:pt>
                <c:pt idx="7059">
                  <c:v>0.90700462758172895</c:v>
                </c:pt>
                <c:pt idx="7060">
                  <c:v>0.90692258973048667</c:v>
                </c:pt>
                <c:pt idx="7061">
                  <c:v>0.90690892077925611</c:v>
                </c:pt>
                <c:pt idx="7062">
                  <c:v>0.90698889953474271</c:v>
                </c:pt>
                <c:pt idx="7063">
                  <c:v>0.90707213829384958</c:v>
                </c:pt>
                <c:pt idx="7064">
                  <c:v>0.90713822838807545</c:v>
                </c:pt>
                <c:pt idx="7065">
                  <c:v>0.90718448919607064</c:v>
                </c:pt>
                <c:pt idx="7066">
                  <c:v>0.90719265849959829</c:v>
                </c:pt>
                <c:pt idx="7067">
                  <c:v>0.90723491722850724</c:v>
                </c:pt>
                <c:pt idx="7068">
                  <c:v>0.90730410973080233</c:v>
                </c:pt>
                <c:pt idx="7069">
                  <c:v>0.90731161546492256</c:v>
                </c:pt>
                <c:pt idx="7070">
                  <c:v>0.90732422620202891</c:v>
                </c:pt>
                <c:pt idx="7071">
                  <c:v>0.90733606429003466</c:v>
                </c:pt>
                <c:pt idx="7072">
                  <c:v>0.90735182081276489</c:v>
                </c:pt>
                <c:pt idx="7073">
                  <c:v>0.90739175021450003</c:v>
                </c:pt>
                <c:pt idx="7074">
                  <c:v>0.90763987717583106</c:v>
                </c:pt>
                <c:pt idx="7075">
                  <c:v>0.90767310158686776</c:v>
                </c:pt>
                <c:pt idx="7076">
                  <c:v>0.9077120515638839</c:v>
                </c:pt>
                <c:pt idx="7077">
                  <c:v>0.90774301800523838</c:v>
                </c:pt>
                <c:pt idx="7078">
                  <c:v>0.90774723361740417</c:v>
                </c:pt>
                <c:pt idx="7079">
                  <c:v>0.9077351676836164</c:v>
                </c:pt>
                <c:pt idx="7080">
                  <c:v>0.90772195904937825</c:v>
                </c:pt>
                <c:pt idx="7081">
                  <c:v>0.90779466171084844</c:v>
                </c:pt>
                <c:pt idx="7082">
                  <c:v>0.90781907687526542</c:v>
                </c:pt>
                <c:pt idx="7083">
                  <c:v>0.90783786029359292</c:v>
                </c:pt>
                <c:pt idx="7084">
                  <c:v>0.90784037486418911</c:v>
                </c:pt>
                <c:pt idx="7085">
                  <c:v>0.90784384811687602</c:v>
                </c:pt>
                <c:pt idx="7086">
                  <c:v>0.90785165518262523</c:v>
                </c:pt>
                <c:pt idx="7087">
                  <c:v>0.90786320684892752</c:v>
                </c:pt>
                <c:pt idx="7088">
                  <c:v>0.90799616524205107</c:v>
                </c:pt>
                <c:pt idx="7089">
                  <c:v>0.90820493308715045</c:v>
                </c:pt>
                <c:pt idx="7090">
                  <c:v>0.90823495393928055</c:v>
                </c:pt>
                <c:pt idx="7091">
                  <c:v>0.90826231060323481</c:v>
                </c:pt>
                <c:pt idx="7092">
                  <c:v>0.90826958341947717</c:v>
                </c:pt>
                <c:pt idx="7093">
                  <c:v>0.90827403868210499</c:v>
                </c:pt>
                <c:pt idx="7094">
                  <c:v>0.90829917678316852</c:v>
                </c:pt>
                <c:pt idx="7095">
                  <c:v>0.90831588935213259</c:v>
                </c:pt>
                <c:pt idx="7096">
                  <c:v>0.90833563291597175</c:v>
                </c:pt>
                <c:pt idx="7097">
                  <c:v>0.90835419775958159</c:v>
                </c:pt>
                <c:pt idx="7098">
                  <c:v>0.908371289202905</c:v>
                </c:pt>
                <c:pt idx="7099">
                  <c:v>0.90842598005082964</c:v>
                </c:pt>
                <c:pt idx="7100">
                  <c:v>0.90853563719334263</c:v>
                </c:pt>
                <c:pt idx="7101">
                  <c:v>0.90861693087944173</c:v>
                </c:pt>
                <c:pt idx="7102">
                  <c:v>0.9086925295408278</c:v>
                </c:pt>
                <c:pt idx="7103">
                  <c:v>0.90870381252130816</c:v>
                </c:pt>
                <c:pt idx="7104">
                  <c:v>0.90854775173954272</c:v>
                </c:pt>
                <c:pt idx="7105">
                  <c:v>0.90866792432329935</c:v>
                </c:pt>
                <c:pt idx="7106">
                  <c:v>0.90875444906463843</c:v>
                </c:pt>
                <c:pt idx="7107">
                  <c:v>0.90883578838208234</c:v>
                </c:pt>
                <c:pt idx="7108">
                  <c:v>0.90886542864401165</c:v>
                </c:pt>
                <c:pt idx="7109">
                  <c:v>0.90888998139829624</c:v>
                </c:pt>
                <c:pt idx="7110">
                  <c:v>0.90890303196138444</c:v>
                </c:pt>
                <c:pt idx="7111">
                  <c:v>0.90892186521949725</c:v>
                </c:pt>
                <c:pt idx="7112">
                  <c:v>0.90892708964691515</c:v>
                </c:pt>
                <c:pt idx="7113">
                  <c:v>0.90887555016929844</c:v>
                </c:pt>
                <c:pt idx="7114">
                  <c:v>0.90891857478097682</c:v>
                </c:pt>
                <c:pt idx="7115">
                  <c:v>0.90903603880016237</c:v>
                </c:pt>
                <c:pt idx="7116">
                  <c:v>0.90910355134275078</c:v>
                </c:pt>
                <c:pt idx="7117">
                  <c:v>0.90916267359825453</c:v>
                </c:pt>
                <c:pt idx="7118">
                  <c:v>0.90922463290214539</c:v>
                </c:pt>
                <c:pt idx="7119">
                  <c:v>0.90927816704697739</c:v>
                </c:pt>
                <c:pt idx="7120">
                  <c:v>0.90928118376034917</c:v>
                </c:pt>
                <c:pt idx="7121">
                  <c:v>0.90928840984121673</c:v>
                </c:pt>
                <c:pt idx="7122">
                  <c:v>0.90929935419670516</c:v>
                </c:pt>
                <c:pt idx="7123">
                  <c:v>0.90935125740143419</c:v>
                </c:pt>
                <c:pt idx="7124">
                  <c:v>0.9094036092885226</c:v>
                </c:pt>
                <c:pt idx="7125">
                  <c:v>0.90944504747103427</c:v>
                </c:pt>
                <c:pt idx="7126">
                  <c:v>0.90941200347828632</c:v>
                </c:pt>
                <c:pt idx="7127">
                  <c:v>0.90936046137308868</c:v>
                </c:pt>
                <c:pt idx="7128">
                  <c:v>0.90932819405549525</c:v>
                </c:pt>
                <c:pt idx="7129">
                  <c:v>0.90935849722403961</c:v>
                </c:pt>
                <c:pt idx="7130">
                  <c:v>0.90944375640852138</c:v>
                </c:pt>
                <c:pt idx="7131">
                  <c:v>0.90953381892734031</c:v>
                </c:pt>
                <c:pt idx="7132">
                  <c:v>0.90957336638004826</c:v>
                </c:pt>
                <c:pt idx="7133">
                  <c:v>0.90960875094299765</c:v>
                </c:pt>
                <c:pt idx="7134">
                  <c:v>0.90963989256061595</c:v>
                </c:pt>
                <c:pt idx="7135">
                  <c:v>0.90965898865389483</c:v>
                </c:pt>
                <c:pt idx="7136">
                  <c:v>0.90973351153775472</c:v>
                </c:pt>
                <c:pt idx="7137">
                  <c:v>0.90979219297547254</c:v>
                </c:pt>
                <c:pt idx="7138">
                  <c:v>0.90986489315281771</c:v>
                </c:pt>
                <c:pt idx="7139">
                  <c:v>0.90992712162545408</c:v>
                </c:pt>
                <c:pt idx="7140">
                  <c:v>0.90994595801627198</c:v>
                </c:pt>
                <c:pt idx="7141">
                  <c:v>0.90997594061263387</c:v>
                </c:pt>
                <c:pt idx="7142">
                  <c:v>0.90999953109638743</c:v>
                </c:pt>
                <c:pt idx="7143">
                  <c:v>0.91001487172888607</c:v>
                </c:pt>
                <c:pt idx="7144">
                  <c:v>0.91004984837098313</c:v>
                </c:pt>
                <c:pt idx="7145">
                  <c:v>0.91010868821918922</c:v>
                </c:pt>
                <c:pt idx="7146">
                  <c:v>0.91019745934591489</c:v>
                </c:pt>
                <c:pt idx="7147">
                  <c:v>0.91023495866980053</c:v>
                </c:pt>
                <c:pt idx="7148">
                  <c:v>0.91026543539303129</c:v>
                </c:pt>
                <c:pt idx="7149">
                  <c:v>0.91026234771719694</c:v>
                </c:pt>
                <c:pt idx="7150">
                  <c:v>0.91024575737897351</c:v>
                </c:pt>
                <c:pt idx="7151">
                  <c:v>0.91022988920161074</c:v>
                </c:pt>
                <c:pt idx="7152">
                  <c:v>0.91028922551857028</c:v>
                </c:pt>
                <c:pt idx="7153">
                  <c:v>0.91032901720483295</c:v>
                </c:pt>
                <c:pt idx="7154">
                  <c:v>0.91039465967923483</c:v>
                </c:pt>
                <c:pt idx="7155">
                  <c:v>0.91044489375238191</c:v>
                </c:pt>
                <c:pt idx="7156">
                  <c:v>0.91049016728320331</c:v>
                </c:pt>
                <c:pt idx="7157">
                  <c:v>0.91041819582398886</c:v>
                </c:pt>
                <c:pt idx="7158">
                  <c:v>0.9103869864994969</c:v>
                </c:pt>
                <c:pt idx="7159">
                  <c:v>0.91047179896399844</c:v>
                </c:pt>
                <c:pt idx="7160">
                  <c:v>0.91054862907889955</c:v>
                </c:pt>
                <c:pt idx="7161">
                  <c:v>0.910626456987501</c:v>
                </c:pt>
                <c:pt idx="7162">
                  <c:v>0.91067979359619278</c:v>
                </c:pt>
                <c:pt idx="7163">
                  <c:v>0.91072034030382076</c:v>
                </c:pt>
                <c:pt idx="7164">
                  <c:v>0.91074833055136284</c:v>
                </c:pt>
                <c:pt idx="7165">
                  <c:v>0.91077881656920123</c:v>
                </c:pt>
                <c:pt idx="7166">
                  <c:v>0.91086086764754093</c:v>
                </c:pt>
                <c:pt idx="7167">
                  <c:v>0.91090544158130782</c:v>
                </c:pt>
                <c:pt idx="7168">
                  <c:v>0.91092527834740633</c:v>
                </c:pt>
                <c:pt idx="7169">
                  <c:v>0.91097032675407208</c:v>
                </c:pt>
                <c:pt idx="7170">
                  <c:v>0.91089842155283318</c:v>
                </c:pt>
                <c:pt idx="7171">
                  <c:v>0.91093375540955823</c:v>
                </c:pt>
                <c:pt idx="7172">
                  <c:v>0.9109955655353793</c:v>
                </c:pt>
                <c:pt idx="7173">
                  <c:v>0.910997171663262</c:v>
                </c:pt>
                <c:pt idx="7174">
                  <c:v>0.91100171340942671</c:v>
                </c:pt>
                <c:pt idx="7175">
                  <c:v>0.91100629663272525</c:v>
                </c:pt>
                <c:pt idx="7176">
                  <c:v>0.91100850736396355</c:v>
                </c:pt>
                <c:pt idx="7177">
                  <c:v>0.91101032821014283</c:v>
                </c:pt>
                <c:pt idx="7178">
                  <c:v>0.91101389939137356</c:v>
                </c:pt>
                <c:pt idx="7179">
                  <c:v>0.9110896036341054</c:v>
                </c:pt>
                <c:pt idx="7180">
                  <c:v>0.91121879825439389</c:v>
                </c:pt>
                <c:pt idx="7181">
                  <c:v>0.91137834113243155</c:v>
                </c:pt>
                <c:pt idx="7182">
                  <c:v>0.91145175802155265</c:v>
                </c:pt>
                <c:pt idx="7183">
                  <c:v>0.91141243469250888</c:v>
                </c:pt>
                <c:pt idx="7184">
                  <c:v>0.91142865001980622</c:v>
                </c:pt>
                <c:pt idx="7185">
                  <c:v>0.9114818363056445</c:v>
                </c:pt>
                <c:pt idx="7186">
                  <c:v>0.91151745857142752</c:v>
                </c:pt>
                <c:pt idx="7187">
                  <c:v>0.91154114338635051</c:v>
                </c:pt>
                <c:pt idx="7188">
                  <c:v>0.91157018864895267</c:v>
                </c:pt>
                <c:pt idx="7189">
                  <c:v>0.91158817085996158</c:v>
                </c:pt>
                <c:pt idx="7190">
                  <c:v>0.91161417473380957</c:v>
                </c:pt>
                <c:pt idx="7191">
                  <c:v>0.9116828052606254</c:v>
                </c:pt>
                <c:pt idx="7192">
                  <c:v>0.91181661896643795</c:v>
                </c:pt>
                <c:pt idx="7193">
                  <c:v>0.9118913392791046</c:v>
                </c:pt>
                <c:pt idx="7194">
                  <c:v>0.91196165564343701</c:v>
                </c:pt>
                <c:pt idx="7195">
                  <c:v>0.91197556972726534</c:v>
                </c:pt>
                <c:pt idx="7196">
                  <c:v>0.91197112511849443</c:v>
                </c:pt>
                <c:pt idx="7197">
                  <c:v>0.91199350722650763</c:v>
                </c:pt>
                <c:pt idx="7198">
                  <c:v>0.91202759396312572</c:v>
                </c:pt>
                <c:pt idx="7199">
                  <c:v>0.91208373440765222</c:v>
                </c:pt>
                <c:pt idx="7200">
                  <c:v>0.91210554170541625</c:v>
                </c:pt>
                <c:pt idx="7201">
                  <c:v>0.91212488490173804</c:v>
                </c:pt>
                <c:pt idx="7202">
                  <c:v>0.91214533694370903</c:v>
                </c:pt>
                <c:pt idx="7203">
                  <c:v>0.91216291420066387</c:v>
                </c:pt>
                <c:pt idx="7204">
                  <c:v>0.91218562500229017</c:v>
                </c:pt>
                <c:pt idx="7205">
                  <c:v>0.91224266895067885</c:v>
                </c:pt>
                <c:pt idx="7206">
                  <c:v>0.91227951941249874</c:v>
                </c:pt>
                <c:pt idx="7207">
                  <c:v>0.91232329515979727</c:v>
                </c:pt>
                <c:pt idx="7208">
                  <c:v>0.91234254746099008</c:v>
                </c:pt>
                <c:pt idx="7209">
                  <c:v>0.91235810127987149</c:v>
                </c:pt>
                <c:pt idx="7210">
                  <c:v>0.91247682486823978</c:v>
                </c:pt>
                <c:pt idx="7211">
                  <c:v>0.91251401423936707</c:v>
                </c:pt>
                <c:pt idx="7212">
                  <c:v>0.91250977626173102</c:v>
                </c:pt>
                <c:pt idx="7213">
                  <c:v>0.91248800274624298</c:v>
                </c:pt>
                <c:pt idx="7214">
                  <c:v>0.91255041825807726</c:v>
                </c:pt>
                <c:pt idx="7215">
                  <c:v>0.9125629962889793</c:v>
                </c:pt>
                <c:pt idx="7216">
                  <c:v>0.91259111886750544</c:v>
                </c:pt>
                <c:pt idx="7217">
                  <c:v>0.91261763952700148</c:v>
                </c:pt>
                <c:pt idx="7218">
                  <c:v>0.91263692188569556</c:v>
                </c:pt>
                <c:pt idx="7219">
                  <c:v>0.91265614491405522</c:v>
                </c:pt>
                <c:pt idx="7220">
                  <c:v>0.91268681869696244</c:v>
                </c:pt>
                <c:pt idx="7221">
                  <c:v>0.91274764641888084</c:v>
                </c:pt>
                <c:pt idx="7222">
                  <c:v>0.91281889536292815</c:v>
                </c:pt>
                <c:pt idx="7223">
                  <c:v>0.91284119095086136</c:v>
                </c:pt>
                <c:pt idx="7224">
                  <c:v>0.91287123861424835</c:v>
                </c:pt>
                <c:pt idx="7225">
                  <c:v>0.91292752081523565</c:v>
                </c:pt>
                <c:pt idx="7226">
                  <c:v>0.91295981073368393</c:v>
                </c:pt>
                <c:pt idx="7227">
                  <c:v>0.91293439296710321</c:v>
                </c:pt>
                <c:pt idx="7228">
                  <c:v>0.91306135857310755</c:v>
                </c:pt>
                <c:pt idx="7229">
                  <c:v>0.91311182182658801</c:v>
                </c:pt>
                <c:pt idx="7230">
                  <c:v>0.91312918174804991</c:v>
                </c:pt>
                <c:pt idx="7231">
                  <c:v>0.91313965392739338</c:v>
                </c:pt>
                <c:pt idx="7232">
                  <c:v>0.91315659215035827</c:v>
                </c:pt>
                <c:pt idx="7233">
                  <c:v>0.91316854027444139</c:v>
                </c:pt>
                <c:pt idx="7234">
                  <c:v>0.91319939454780896</c:v>
                </c:pt>
                <c:pt idx="7235">
                  <c:v>0.91322515329767062</c:v>
                </c:pt>
                <c:pt idx="7236">
                  <c:v>0.91327631938197951</c:v>
                </c:pt>
                <c:pt idx="7237">
                  <c:v>0.91328306655793234</c:v>
                </c:pt>
                <c:pt idx="7238">
                  <c:v>0.91329838826999188</c:v>
                </c:pt>
                <c:pt idx="7239">
                  <c:v>0.91331184840725554</c:v>
                </c:pt>
                <c:pt idx="7240">
                  <c:v>0.91334198419594093</c:v>
                </c:pt>
                <c:pt idx="7241">
                  <c:v>0.91345007590784144</c:v>
                </c:pt>
                <c:pt idx="7242">
                  <c:v>0.91346369036365294</c:v>
                </c:pt>
                <c:pt idx="7243">
                  <c:v>0.91350635331101049</c:v>
                </c:pt>
                <c:pt idx="7244">
                  <c:v>0.91358172305123775</c:v>
                </c:pt>
                <c:pt idx="7245">
                  <c:v>0.9136054161265823</c:v>
                </c:pt>
                <c:pt idx="7246">
                  <c:v>0.91363089063616321</c:v>
                </c:pt>
                <c:pt idx="7247">
                  <c:v>0.91365594947775564</c:v>
                </c:pt>
                <c:pt idx="7248">
                  <c:v>0.91367958317195885</c:v>
                </c:pt>
                <c:pt idx="7249">
                  <c:v>0.91372803818318959</c:v>
                </c:pt>
                <c:pt idx="7250">
                  <c:v>0.9137924667214069</c:v>
                </c:pt>
                <c:pt idx="7251">
                  <c:v>0.91386111132065051</c:v>
                </c:pt>
                <c:pt idx="7252">
                  <c:v>0.91384090711503352</c:v>
                </c:pt>
                <c:pt idx="7253">
                  <c:v>0.91367461656342441</c:v>
                </c:pt>
                <c:pt idx="7254">
                  <c:v>0.913805759513035</c:v>
                </c:pt>
                <c:pt idx="7255">
                  <c:v>0.91389385861108641</c:v>
                </c:pt>
                <c:pt idx="7256">
                  <c:v>0.91382859510664338</c:v>
                </c:pt>
                <c:pt idx="7257">
                  <c:v>0.91387230216604198</c:v>
                </c:pt>
                <c:pt idx="7258">
                  <c:v>0.91396843530359062</c:v>
                </c:pt>
                <c:pt idx="7259">
                  <c:v>0.91398969413085962</c:v>
                </c:pt>
                <c:pt idx="7260">
                  <c:v>0.91403163527482745</c:v>
                </c:pt>
                <c:pt idx="7261">
                  <c:v>0.91405390299559397</c:v>
                </c:pt>
                <c:pt idx="7262">
                  <c:v>0.91409202475703566</c:v>
                </c:pt>
                <c:pt idx="7263">
                  <c:v>0.91414088402784366</c:v>
                </c:pt>
                <c:pt idx="7264">
                  <c:v>0.91419673348931307</c:v>
                </c:pt>
                <c:pt idx="7265">
                  <c:v>0.91429120915897288</c:v>
                </c:pt>
                <c:pt idx="7266">
                  <c:v>0.91431261211388426</c:v>
                </c:pt>
                <c:pt idx="7267">
                  <c:v>0.91433336649440455</c:v>
                </c:pt>
                <c:pt idx="7268">
                  <c:v>0.9143457540240929</c:v>
                </c:pt>
                <c:pt idx="7269">
                  <c:v>0.91442645117487953</c:v>
                </c:pt>
                <c:pt idx="7270">
                  <c:v>0.91444923734219719</c:v>
                </c:pt>
                <c:pt idx="7271">
                  <c:v>0.91446285240910419</c:v>
                </c:pt>
                <c:pt idx="7272">
                  <c:v>0.91451550059909836</c:v>
                </c:pt>
                <c:pt idx="7273">
                  <c:v>0.91456597729582789</c:v>
                </c:pt>
                <c:pt idx="7274">
                  <c:v>0.91458827941804299</c:v>
                </c:pt>
                <c:pt idx="7275">
                  <c:v>0.91460464310534884</c:v>
                </c:pt>
                <c:pt idx="7276">
                  <c:v>0.91463407134945507</c:v>
                </c:pt>
                <c:pt idx="7277">
                  <c:v>0.91467042776762242</c:v>
                </c:pt>
                <c:pt idx="7278">
                  <c:v>0.91472717281231164</c:v>
                </c:pt>
                <c:pt idx="7279">
                  <c:v>0.91479836804861381</c:v>
                </c:pt>
                <c:pt idx="7280">
                  <c:v>0.91485867615424876</c:v>
                </c:pt>
                <c:pt idx="7281">
                  <c:v>0.91487490787633441</c:v>
                </c:pt>
                <c:pt idx="7282">
                  <c:v>0.91488955601577737</c:v>
                </c:pt>
                <c:pt idx="7283">
                  <c:v>0.9149028415097441</c:v>
                </c:pt>
                <c:pt idx="7284">
                  <c:v>0.91481833394937906</c:v>
                </c:pt>
                <c:pt idx="7285">
                  <c:v>0.91492717332726814</c:v>
                </c:pt>
                <c:pt idx="7286">
                  <c:v>0.91497423302948655</c:v>
                </c:pt>
                <c:pt idx="7287">
                  <c:v>0.91503545371761286</c:v>
                </c:pt>
                <c:pt idx="7288">
                  <c:v>0.91506146039515446</c:v>
                </c:pt>
                <c:pt idx="7289">
                  <c:v>0.91507470603216334</c:v>
                </c:pt>
                <c:pt idx="7290">
                  <c:v>0.91508784398106635</c:v>
                </c:pt>
                <c:pt idx="7291">
                  <c:v>0.9151191273757906</c:v>
                </c:pt>
                <c:pt idx="7292">
                  <c:v>0.91513711128945296</c:v>
                </c:pt>
                <c:pt idx="7293">
                  <c:v>0.91517824814585436</c:v>
                </c:pt>
                <c:pt idx="7294">
                  <c:v>0.91525540667363359</c:v>
                </c:pt>
                <c:pt idx="7295">
                  <c:v>0.91528356711329062</c:v>
                </c:pt>
                <c:pt idx="7296">
                  <c:v>0.9153090353503035</c:v>
                </c:pt>
                <c:pt idx="7297">
                  <c:v>0.91532158101462491</c:v>
                </c:pt>
                <c:pt idx="7298">
                  <c:v>0.91534112640582088</c:v>
                </c:pt>
                <c:pt idx="7299">
                  <c:v>0.91536481778908874</c:v>
                </c:pt>
                <c:pt idx="7300">
                  <c:v>0.91539875034662321</c:v>
                </c:pt>
                <c:pt idx="7301">
                  <c:v>0.91540597743968455</c:v>
                </c:pt>
                <c:pt idx="7302">
                  <c:v>0.915418899482078</c:v>
                </c:pt>
                <c:pt idx="7303">
                  <c:v>0.91542440170892858</c:v>
                </c:pt>
                <c:pt idx="7304">
                  <c:v>0.91542788998584612</c:v>
                </c:pt>
                <c:pt idx="7305">
                  <c:v>0.91543002920539229</c:v>
                </c:pt>
                <c:pt idx="7306">
                  <c:v>0.91543418237487151</c:v>
                </c:pt>
                <c:pt idx="7307">
                  <c:v>0.91544193945475716</c:v>
                </c:pt>
                <c:pt idx="7308">
                  <c:v>0.91545001452673758</c:v>
                </c:pt>
                <c:pt idx="7309">
                  <c:v>0.91549780942304604</c:v>
                </c:pt>
                <c:pt idx="7310">
                  <c:v>0.91556521477125807</c:v>
                </c:pt>
                <c:pt idx="7311">
                  <c:v>0.91560613139567448</c:v>
                </c:pt>
                <c:pt idx="7312">
                  <c:v>0.91563104206783974</c:v>
                </c:pt>
                <c:pt idx="7313">
                  <c:v>0.91567714371904185</c:v>
                </c:pt>
                <c:pt idx="7314">
                  <c:v>0.9157165950098014</c:v>
                </c:pt>
                <c:pt idx="7315">
                  <c:v>0.91577847717730709</c:v>
                </c:pt>
                <c:pt idx="7316">
                  <c:v>0.91588211874732506</c:v>
                </c:pt>
                <c:pt idx="7317">
                  <c:v>0.91595707933427883</c:v>
                </c:pt>
                <c:pt idx="7318">
                  <c:v>0.91595478816696518</c:v>
                </c:pt>
                <c:pt idx="7319">
                  <c:v>0.91595392047821789</c:v>
                </c:pt>
                <c:pt idx="7320">
                  <c:v>0.91595303168352815</c:v>
                </c:pt>
                <c:pt idx="7321">
                  <c:v>0.91595225310876038</c:v>
                </c:pt>
                <c:pt idx="7322">
                  <c:v>0.91595092343438278</c:v>
                </c:pt>
                <c:pt idx="7323">
                  <c:v>0.91594947884987388</c:v>
                </c:pt>
                <c:pt idx="7324">
                  <c:v>0.9159478281988489</c:v>
                </c:pt>
                <c:pt idx="7325">
                  <c:v>0.91600207414644186</c:v>
                </c:pt>
                <c:pt idx="7326">
                  <c:v>0.91601726318882282</c:v>
                </c:pt>
                <c:pt idx="7327">
                  <c:v>0.91626762275893758</c:v>
                </c:pt>
                <c:pt idx="7328">
                  <c:v>0.91631130281522899</c:v>
                </c:pt>
                <c:pt idx="7329">
                  <c:v>0.91631175392528319</c:v>
                </c:pt>
                <c:pt idx="7330">
                  <c:v>0.91631308832818659</c:v>
                </c:pt>
                <c:pt idx="7331">
                  <c:v>0.91632125331687508</c:v>
                </c:pt>
                <c:pt idx="7332">
                  <c:v>0.91633815299608079</c:v>
                </c:pt>
                <c:pt idx="7333">
                  <c:v>0.9164126184018776</c:v>
                </c:pt>
                <c:pt idx="7334">
                  <c:v>0.91642334423205196</c:v>
                </c:pt>
                <c:pt idx="7335">
                  <c:v>0.91643200920402668</c:v>
                </c:pt>
                <c:pt idx="7336">
                  <c:v>0.91643725502489803</c:v>
                </c:pt>
                <c:pt idx="7337">
                  <c:v>0.91645067402203739</c:v>
                </c:pt>
                <c:pt idx="7338">
                  <c:v>0.91646367147999963</c:v>
                </c:pt>
                <c:pt idx="7339">
                  <c:v>0.91648306228214871</c:v>
                </c:pt>
                <c:pt idx="7340">
                  <c:v>0.91652053243122911</c:v>
                </c:pt>
                <c:pt idx="7341">
                  <c:v>0.91660210455759772</c:v>
                </c:pt>
                <c:pt idx="7342">
                  <c:v>0.9166660431226179</c:v>
                </c:pt>
                <c:pt idx="7343">
                  <c:v>0.91678439000280154</c:v>
                </c:pt>
                <c:pt idx="7344">
                  <c:v>0.91680642028177295</c:v>
                </c:pt>
                <c:pt idx="7345">
                  <c:v>0.91683877028625838</c:v>
                </c:pt>
                <c:pt idx="7346">
                  <c:v>0.91683107089491012</c:v>
                </c:pt>
                <c:pt idx="7347">
                  <c:v>0.91684004919841811</c:v>
                </c:pt>
                <c:pt idx="7348">
                  <c:v>0.91684560186492692</c:v>
                </c:pt>
                <c:pt idx="7349">
                  <c:v>0.91685818492370874</c:v>
                </c:pt>
                <c:pt idx="7350">
                  <c:v>0.91687226809803934</c:v>
                </c:pt>
                <c:pt idx="7351">
                  <c:v>0.91689474744148602</c:v>
                </c:pt>
                <c:pt idx="7352">
                  <c:v>0.91699037431859787</c:v>
                </c:pt>
                <c:pt idx="7353">
                  <c:v>0.91702304662821399</c:v>
                </c:pt>
                <c:pt idx="7354">
                  <c:v>0.91707664158405111</c:v>
                </c:pt>
                <c:pt idx="7355">
                  <c:v>0.91716198124449932</c:v>
                </c:pt>
                <c:pt idx="7356">
                  <c:v>0.91726826114235127</c:v>
                </c:pt>
                <c:pt idx="7357">
                  <c:v>0.91736471354202143</c:v>
                </c:pt>
                <c:pt idx="7358">
                  <c:v>0.91737272783467039</c:v>
                </c:pt>
                <c:pt idx="7359">
                  <c:v>0.91738186913722319</c:v>
                </c:pt>
                <c:pt idx="7360">
                  <c:v>0.9173885978037597</c:v>
                </c:pt>
                <c:pt idx="7361">
                  <c:v>0.91740527755033541</c:v>
                </c:pt>
                <c:pt idx="7362">
                  <c:v>0.91740860241397637</c:v>
                </c:pt>
                <c:pt idx="7363">
                  <c:v>0.91748651104416334</c:v>
                </c:pt>
                <c:pt idx="7364">
                  <c:v>0.91757326327026811</c:v>
                </c:pt>
                <c:pt idx="7365">
                  <c:v>0.91767292272568513</c:v>
                </c:pt>
                <c:pt idx="7366">
                  <c:v>0.91780733662846004</c:v>
                </c:pt>
                <c:pt idx="7367">
                  <c:v>0.91783878067539271</c:v>
                </c:pt>
                <c:pt idx="7368">
                  <c:v>0.91783248435198317</c:v>
                </c:pt>
                <c:pt idx="7369">
                  <c:v>0.91782741231368115</c:v>
                </c:pt>
                <c:pt idx="7370">
                  <c:v>0.91782148349083126</c:v>
                </c:pt>
                <c:pt idx="7371">
                  <c:v>0.91786393112525289</c:v>
                </c:pt>
                <c:pt idx="7372">
                  <c:v>0.91789194357995474</c:v>
                </c:pt>
                <c:pt idx="7373">
                  <c:v>0.91790285273879146</c:v>
                </c:pt>
                <c:pt idx="7374">
                  <c:v>0.91787742140411088</c:v>
                </c:pt>
                <c:pt idx="7375">
                  <c:v>0.9180843362687866</c:v>
                </c:pt>
                <c:pt idx="7376">
                  <c:v>0.91814409339794945</c:v>
                </c:pt>
                <c:pt idx="7377">
                  <c:v>0.91822417873156015</c:v>
                </c:pt>
                <c:pt idx="7378">
                  <c:v>0.91805374617989455</c:v>
                </c:pt>
                <c:pt idx="7379">
                  <c:v>0.91829990889990898</c:v>
                </c:pt>
                <c:pt idx="7380">
                  <c:v>0.91829197940763074</c:v>
                </c:pt>
                <c:pt idx="7381">
                  <c:v>0.91837789088537658</c:v>
                </c:pt>
                <c:pt idx="7382">
                  <c:v>0.91836087908952568</c:v>
                </c:pt>
                <c:pt idx="7383">
                  <c:v>0.91840534920817851</c:v>
                </c:pt>
                <c:pt idx="7384">
                  <c:v>0.91843316810947095</c:v>
                </c:pt>
                <c:pt idx="7385">
                  <c:v>0.91846626992711478</c:v>
                </c:pt>
                <c:pt idx="7386">
                  <c:v>0.91854488592115691</c:v>
                </c:pt>
                <c:pt idx="7387">
                  <c:v>0.91875822208114122</c:v>
                </c:pt>
                <c:pt idx="7388">
                  <c:v>0.91878351189732432</c:v>
                </c:pt>
                <c:pt idx="7389">
                  <c:v>0.91886173941688698</c:v>
                </c:pt>
                <c:pt idx="7390">
                  <c:v>0.91888410643325102</c:v>
                </c:pt>
                <c:pt idx="7391">
                  <c:v>0.91891227180594992</c:v>
                </c:pt>
                <c:pt idx="7392">
                  <c:v>0.91893852815964416</c:v>
                </c:pt>
                <c:pt idx="7393">
                  <c:v>0.9190529481939963</c:v>
                </c:pt>
                <c:pt idx="7394">
                  <c:v>0.9191455775188424</c:v>
                </c:pt>
                <c:pt idx="7395">
                  <c:v>0.91919877713350551</c:v>
                </c:pt>
                <c:pt idx="7396">
                  <c:v>0.91925239680423532</c:v>
                </c:pt>
                <c:pt idx="7397">
                  <c:v>0.91930318674944611</c:v>
                </c:pt>
                <c:pt idx="7398">
                  <c:v>0.91931745674985588</c:v>
                </c:pt>
                <c:pt idx="7399">
                  <c:v>0.9194387164342519</c:v>
                </c:pt>
                <c:pt idx="7400">
                  <c:v>0.91943904296283363</c:v>
                </c:pt>
                <c:pt idx="7401">
                  <c:v>0.9194396805547036</c:v>
                </c:pt>
                <c:pt idx="7402">
                  <c:v>0.9194497398966498</c:v>
                </c:pt>
                <c:pt idx="7403">
                  <c:v>0.91946627011926929</c:v>
                </c:pt>
                <c:pt idx="7404">
                  <c:v>0.9194948319673385</c:v>
                </c:pt>
                <c:pt idx="7405">
                  <c:v>0.91952460334389197</c:v>
                </c:pt>
                <c:pt idx="7406">
                  <c:v>0.91953413103318105</c:v>
                </c:pt>
                <c:pt idx="7407">
                  <c:v>0.91967719459713604</c:v>
                </c:pt>
                <c:pt idx="7408">
                  <c:v>0.91975619745132331</c:v>
                </c:pt>
                <c:pt idx="7409">
                  <c:v>0.91989227608262514</c:v>
                </c:pt>
                <c:pt idx="7410">
                  <c:v>0.91993155781361002</c:v>
                </c:pt>
                <c:pt idx="7411">
                  <c:v>0.91996911760570232</c:v>
                </c:pt>
                <c:pt idx="7412">
                  <c:v>0.91999404984591637</c:v>
                </c:pt>
                <c:pt idx="7413">
                  <c:v>0.92001406770232164</c:v>
                </c:pt>
                <c:pt idx="7414">
                  <c:v>0.92001267493226546</c:v>
                </c:pt>
                <c:pt idx="7415">
                  <c:v>0.92001218669184004</c:v>
                </c:pt>
                <c:pt idx="7416">
                  <c:v>0.92001054928763393</c:v>
                </c:pt>
                <c:pt idx="7417">
                  <c:v>0.92003786666666265</c:v>
                </c:pt>
                <c:pt idx="7418">
                  <c:v>0.9200965351918674</c:v>
                </c:pt>
                <c:pt idx="7419">
                  <c:v>0.92015277395934147</c:v>
                </c:pt>
                <c:pt idx="7420">
                  <c:v>0.92020072796375729</c:v>
                </c:pt>
                <c:pt idx="7421">
                  <c:v>0.92031598356595723</c:v>
                </c:pt>
                <c:pt idx="7422">
                  <c:v>0.92041477920041359</c:v>
                </c:pt>
                <c:pt idx="7423">
                  <c:v>0.920483476361597</c:v>
                </c:pt>
                <c:pt idx="7424">
                  <c:v>0.92051491522760442</c:v>
                </c:pt>
                <c:pt idx="7425">
                  <c:v>0.92055564466451478</c:v>
                </c:pt>
                <c:pt idx="7426">
                  <c:v>0.92057430566796206</c:v>
                </c:pt>
                <c:pt idx="7427">
                  <c:v>0.92059471713313934</c:v>
                </c:pt>
                <c:pt idx="7428">
                  <c:v>0.92065792884490949</c:v>
                </c:pt>
                <c:pt idx="7429">
                  <c:v>0.9207331411557671</c:v>
                </c:pt>
                <c:pt idx="7430">
                  <c:v>0.92077581708300293</c:v>
                </c:pt>
                <c:pt idx="7431">
                  <c:v>0.92083665434468642</c:v>
                </c:pt>
                <c:pt idx="7432">
                  <c:v>0.9208432408904994</c:v>
                </c:pt>
                <c:pt idx="7433">
                  <c:v>0.92080861439744621</c:v>
                </c:pt>
                <c:pt idx="7434">
                  <c:v>0.92086341360940471</c:v>
                </c:pt>
                <c:pt idx="7435">
                  <c:v>0.92098908948806968</c:v>
                </c:pt>
                <c:pt idx="7436">
                  <c:v>0.92106899012973009</c:v>
                </c:pt>
                <c:pt idx="7437">
                  <c:v>0.92110532396237399</c:v>
                </c:pt>
                <c:pt idx="7438">
                  <c:v>0.92115497718005201</c:v>
                </c:pt>
                <c:pt idx="7439">
                  <c:v>0.92124621949793839</c:v>
                </c:pt>
                <c:pt idx="7440">
                  <c:v>0.92128327819507394</c:v>
                </c:pt>
                <c:pt idx="7441">
                  <c:v>0.92133331131901619</c:v>
                </c:pt>
                <c:pt idx="7442">
                  <c:v>0.92139415800898472</c:v>
                </c:pt>
                <c:pt idx="7443">
                  <c:v>0.92146851077165615</c:v>
                </c:pt>
                <c:pt idx="7444">
                  <c:v>0.92147613325965483</c:v>
                </c:pt>
                <c:pt idx="7445">
                  <c:v>0.92149200587280045</c:v>
                </c:pt>
                <c:pt idx="7446">
                  <c:v>0.92150487243434109</c:v>
                </c:pt>
                <c:pt idx="7447">
                  <c:v>0.92151446867600351</c:v>
                </c:pt>
                <c:pt idx="7448">
                  <c:v>0.92153554844145802</c:v>
                </c:pt>
                <c:pt idx="7449">
                  <c:v>0.92171745280818074</c:v>
                </c:pt>
                <c:pt idx="7450">
                  <c:v>0.92179229260144324</c:v>
                </c:pt>
                <c:pt idx="7451">
                  <c:v>0.9218411568125372</c:v>
                </c:pt>
                <c:pt idx="7452">
                  <c:v>0.92193373431079839</c:v>
                </c:pt>
                <c:pt idx="7453">
                  <c:v>0.92197604749570561</c:v>
                </c:pt>
                <c:pt idx="7454">
                  <c:v>0.92204352235631148</c:v>
                </c:pt>
                <c:pt idx="7455">
                  <c:v>0.92209999352051886</c:v>
                </c:pt>
                <c:pt idx="7456">
                  <c:v>0.92213292552604331</c:v>
                </c:pt>
                <c:pt idx="7457">
                  <c:v>0.92218175311852968</c:v>
                </c:pt>
                <c:pt idx="7458">
                  <c:v>0.92225221848369898</c:v>
                </c:pt>
                <c:pt idx="7459">
                  <c:v>0.92228826876226366</c:v>
                </c:pt>
                <c:pt idx="7460">
                  <c:v>0.92233196261254946</c:v>
                </c:pt>
                <c:pt idx="7461">
                  <c:v>0.92240242797771876</c:v>
                </c:pt>
                <c:pt idx="7462">
                  <c:v>0.92245082196844208</c:v>
                </c:pt>
                <c:pt idx="7463">
                  <c:v>0.92248228275486099</c:v>
                </c:pt>
                <c:pt idx="7464">
                  <c:v>0.92253513417680932</c:v>
                </c:pt>
                <c:pt idx="7465">
                  <c:v>0.92257381154748586</c:v>
                </c:pt>
                <c:pt idx="7466">
                  <c:v>0.92263851293537591</c:v>
                </c:pt>
                <c:pt idx="7467">
                  <c:v>0.92268203932359283</c:v>
                </c:pt>
                <c:pt idx="7468">
                  <c:v>0.92276008268282161</c:v>
                </c:pt>
                <c:pt idx="7469">
                  <c:v>0.92282885302971529</c:v>
                </c:pt>
                <c:pt idx="7470">
                  <c:v>0.92300963055359975</c:v>
                </c:pt>
                <c:pt idx="7471">
                  <c:v>0.92316077055095813</c:v>
                </c:pt>
                <c:pt idx="7472">
                  <c:v>0.92343193261914625</c:v>
                </c:pt>
                <c:pt idx="7473">
                  <c:v>0.9235773610486403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5504"/>
        <c:axId val="328615112"/>
      </c:scatterChart>
      <c:valAx>
        <c:axId val="328615504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5112"/>
        <c:crosses val="autoZero"/>
        <c:crossBetween val="midCat"/>
      </c:valAx>
      <c:valAx>
        <c:axId val="32861511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5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764847978073537"/>
          <c:y val="2.0816929133858266E-2"/>
          <c:w val="0.69886214665644675"/>
          <c:h val="9.492381160688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68554972295126"/>
          <c:y val="0.18668999708369785"/>
          <c:w val="0.81811205890930305"/>
          <c:h val="0.64769028871391077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Sheet1!$A$2:$A$5834</c:f>
              <c:numCache>
                <c:formatCode>0%</c:formatCode>
                <c:ptCount val="5833"/>
                <c:pt idx="0">
                  <c:v>8.0666279344998593E-4</c:v>
                </c:pt>
                <c:pt idx="1">
                  <c:v>2.0067026688299627E-3</c:v>
                </c:pt>
                <c:pt idx="2">
                  <c:v>2.6516260118900625E-3</c:v>
                </c:pt>
                <c:pt idx="3">
                  <c:v>3.0078547558400892E-3</c:v>
                </c:pt>
                <c:pt idx="4">
                  <c:v>3.331154459569996E-3</c:v>
                </c:pt>
                <c:pt idx="5">
                  <c:v>3.6150874279499146E-3</c:v>
                </c:pt>
                <c:pt idx="6">
                  <c:v>3.8502127026400768E-3</c:v>
                </c:pt>
                <c:pt idx="7">
                  <c:v>4.1485515091499447E-3</c:v>
                </c:pt>
                <c:pt idx="8">
                  <c:v>4.3248228059300509E-3</c:v>
                </c:pt>
                <c:pt idx="9">
                  <c:v>4.559948080619991E-3</c:v>
                </c:pt>
                <c:pt idx="10">
                  <c:v>4.7875167951800801E-3</c:v>
                </c:pt>
                <c:pt idx="11">
                  <c:v>4.9341431253200341E-3</c:v>
                </c:pt>
                <c:pt idx="12">
                  <c:v>5.219984543930023E-3</c:v>
                </c:pt>
                <c:pt idx="13">
                  <c:v>5.4918753899999562E-3</c:v>
                </c:pt>
                <c:pt idx="14">
                  <c:v>5.7275819385400606E-3</c:v>
                </c:pt>
                <c:pt idx="15">
                  <c:v>5.9130082985598964E-3</c:v>
                </c:pt>
                <c:pt idx="16">
                  <c:v>6.1991403540899714E-3</c:v>
                </c:pt>
                <c:pt idx="17">
                  <c:v>6.3363209840701096E-3</c:v>
                </c:pt>
                <c:pt idx="18">
                  <c:v>6.5877219267300724E-3</c:v>
                </c:pt>
                <c:pt idx="19">
                  <c:v>6.9004472611700063E-3</c:v>
                </c:pt>
                <c:pt idx="20">
                  <c:v>7.1012773783600824E-3</c:v>
                </c:pt>
                <c:pt idx="21">
                  <c:v>7.2974573047099867E-3</c:v>
                </c:pt>
                <c:pt idx="22">
                  <c:v>7.4811398431500198E-3</c:v>
                </c:pt>
                <c:pt idx="23">
                  <c:v>7.6008822574600288E-3</c:v>
                </c:pt>
                <c:pt idx="24">
                  <c:v>7.9134622734400306E-3</c:v>
                </c:pt>
                <c:pt idx="25">
                  <c:v>8.0153246654000032E-3</c:v>
                </c:pt>
                <c:pt idx="26">
                  <c:v>8.2846056303900184E-3</c:v>
                </c:pt>
                <c:pt idx="27">
                  <c:v>8.5974762833000984E-3</c:v>
                </c:pt>
                <c:pt idx="28">
                  <c:v>8.7697386864900029E-3</c:v>
                </c:pt>
                <c:pt idx="29">
                  <c:v>8.9054061084299363E-3</c:v>
                </c:pt>
                <c:pt idx="30">
                  <c:v>9.0867635514599865E-3</c:v>
                </c:pt>
                <c:pt idx="31">
                  <c:v>9.2390573016900568E-3</c:v>
                </c:pt>
                <c:pt idx="32">
                  <c:v>9.442503151229964E-3</c:v>
                </c:pt>
                <c:pt idx="33">
                  <c:v>9.6072942893599134E-3</c:v>
                </c:pt>
                <c:pt idx="34">
                  <c:v>9.8130652343300095E-3</c:v>
                </c:pt>
                <c:pt idx="35">
                  <c:v>1.0029589745629952E-2</c:v>
                </c:pt>
                <c:pt idx="36">
                  <c:v>1.0189778223320012E-2</c:v>
                </c:pt>
                <c:pt idx="37">
                  <c:v>1.026429714745003E-2</c:v>
                </c:pt>
                <c:pt idx="38">
                  <c:v>1.0398843962559967E-2</c:v>
                </c:pt>
                <c:pt idx="39">
                  <c:v>1.0491266505630037E-2</c:v>
                </c:pt>
                <c:pt idx="40">
                  <c:v>1.0672333311730009E-2</c:v>
                </c:pt>
                <c:pt idx="41">
                  <c:v>1.0825208335820014E-2</c:v>
                </c:pt>
                <c:pt idx="42">
                  <c:v>1.1079969471740059E-2</c:v>
                </c:pt>
                <c:pt idx="43">
                  <c:v>1.117339137546991E-2</c:v>
                </c:pt>
                <c:pt idx="44">
                  <c:v>1.1314204967040054E-2</c:v>
                </c:pt>
                <c:pt idx="45">
                  <c:v>1.1423339133479926E-2</c:v>
                </c:pt>
                <c:pt idx="46">
                  <c:v>1.1638701097069992E-2</c:v>
                </c:pt>
                <c:pt idx="47">
                  <c:v>1.1849267551349962E-2</c:v>
                </c:pt>
                <c:pt idx="48">
                  <c:v>1.1961162768600042E-2</c:v>
                </c:pt>
                <c:pt idx="49">
                  <c:v>1.21558895103E-2</c:v>
                </c:pt>
                <c:pt idx="50">
                  <c:v>1.2383312906399935E-2</c:v>
                </c:pt>
                <c:pt idx="51">
                  <c:v>1.2464981883149928E-2</c:v>
                </c:pt>
                <c:pt idx="52">
                  <c:v>1.26297730212801E-2</c:v>
                </c:pt>
                <c:pt idx="53">
                  <c:v>1.2764628555830049E-2</c:v>
                </c:pt>
                <c:pt idx="54">
                  <c:v>1.2940173260300059E-2</c:v>
                </c:pt>
                <c:pt idx="55">
                  <c:v>1.3109905226200036E-2</c:v>
                </c:pt>
                <c:pt idx="56">
                  <c:v>1.3222236398849896E-2</c:v>
                </c:pt>
                <c:pt idx="57">
                  <c:v>1.3434837311619985E-2</c:v>
                </c:pt>
                <c:pt idx="58">
                  <c:v>1.3524103700939927E-2</c:v>
                </c:pt>
                <c:pt idx="59">
                  <c:v>1.3611835200719957E-2</c:v>
                </c:pt>
                <c:pt idx="60">
                  <c:v>1.3799005382310048E-2</c:v>
                </c:pt>
                <c:pt idx="61">
                  <c:v>1.4029480466150046E-2</c:v>
                </c:pt>
                <c:pt idx="62">
                  <c:v>1.416738768845005E-2</c:v>
                </c:pt>
                <c:pt idx="63">
                  <c:v>1.4243098608170079E-2</c:v>
                </c:pt>
                <c:pt idx="64">
                  <c:v>1.4408616338619895E-2</c:v>
                </c:pt>
                <c:pt idx="65">
                  <c:v>1.4561055407309897E-2</c:v>
                </c:pt>
                <c:pt idx="66">
                  <c:v>1.4792366783010102E-2</c:v>
                </c:pt>
                <c:pt idx="67">
                  <c:v>1.4992941882209898E-2</c:v>
                </c:pt>
                <c:pt idx="68">
                  <c:v>1.5082226660050102E-2</c:v>
                </c:pt>
                <c:pt idx="69">
                  <c:v>1.5167614675889896E-2</c:v>
                </c:pt>
                <c:pt idx="70">
                  <c:v>1.5314386324490004E-2</c:v>
                </c:pt>
                <c:pt idx="71">
                  <c:v>1.5472838428699953E-2</c:v>
                </c:pt>
                <c:pt idx="72">
                  <c:v>1.5653268982440016E-2</c:v>
                </c:pt>
                <c:pt idx="73">
                  <c:v>1.5825035406840104E-2</c:v>
                </c:pt>
                <c:pt idx="74">
                  <c:v>1.589098039950998E-2</c:v>
                </c:pt>
                <c:pt idx="75">
                  <c:v>1.6034875268799986E-2</c:v>
                </c:pt>
                <c:pt idx="76">
                  <c:v>1.6224370545810052E-2</c:v>
                </c:pt>
                <c:pt idx="77">
                  <c:v>1.6360388628070099E-2</c:v>
                </c:pt>
                <c:pt idx="78">
                  <c:v>1.6492628430279987E-2</c:v>
                </c:pt>
                <c:pt idx="79">
                  <c:v>1.661673039850009E-2</c:v>
                </c:pt>
                <c:pt idx="80">
                  <c:v>1.6754346983870017E-2</c:v>
                </c:pt>
                <c:pt idx="81">
                  <c:v>1.6841538062249972E-2</c:v>
                </c:pt>
                <c:pt idx="82">
                  <c:v>1.7029870791539947E-2</c:v>
                </c:pt>
                <c:pt idx="83">
                  <c:v>1.7134209448659954E-2</c:v>
                </c:pt>
                <c:pt idx="84">
                  <c:v>1.7280835778799908E-2</c:v>
                </c:pt>
                <c:pt idx="85">
                  <c:v>1.7426154242760061E-2</c:v>
                </c:pt>
                <c:pt idx="86">
                  <c:v>1.7481520577530052E-2</c:v>
                </c:pt>
                <c:pt idx="87">
                  <c:v>1.7567549108199909E-2</c:v>
                </c:pt>
                <c:pt idx="88">
                  <c:v>1.7653141683469986E-2</c:v>
                </c:pt>
                <c:pt idx="89">
                  <c:v>1.7818368776989946E-2</c:v>
                </c:pt>
                <c:pt idx="90">
                  <c:v>1.7948428802240013E-2</c:v>
                </c:pt>
                <c:pt idx="91">
                  <c:v>1.8057127013280105E-2</c:v>
                </c:pt>
                <c:pt idx="92">
                  <c:v>1.8172073918270026E-2</c:v>
                </c:pt>
                <c:pt idx="93">
                  <c:v>1.8276703212319889E-2</c:v>
                </c:pt>
                <c:pt idx="94">
                  <c:v>1.8441784987379917E-2</c:v>
                </c:pt>
                <c:pt idx="95">
                  <c:v>1.8597130425360042E-2</c:v>
                </c:pt>
                <c:pt idx="96">
                  <c:v>1.8749220758349949E-2</c:v>
                </c:pt>
                <c:pt idx="97">
                  <c:v>1.8900700696570016E-2</c:v>
                </c:pt>
                <c:pt idx="98">
                  <c:v>1.9006505631800064E-2</c:v>
                </c:pt>
                <c:pt idx="99">
                  <c:v>1.9107779507709921E-2</c:v>
                </c:pt>
                <c:pt idx="100">
                  <c:v>1.92520807424299E-2</c:v>
                </c:pt>
                <c:pt idx="101">
                  <c:v>1.935315555934003E-2</c:v>
                </c:pt>
                <c:pt idx="102">
                  <c:v>1.9452474904229966E-2</c:v>
                </c:pt>
                <c:pt idx="103">
                  <c:v>1.9649962696749901E-2</c:v>
                </c:pt>
                <c:pt idx="104">
                  <c:v>1.9751976258449933E-2</c:v>
                </c:pt>
                <c:pt idx="105">
                  <c:v>1.9862272972599904E-2</c:v>
                </c:pt>
                <c:pt idx="106">
                  <c:v>1.9993059590160067E-2</c:v>
                </c:pt>
                <c:pt idx="107">
                  <c:v>2.0119922609199925E-2</c:v>
                </c:pt>
                <c:pt idx="108">
                  <c:v>2.0228184864850007E-2</c:v>
                </c:pt>
                <c:pt idx="109">
                  <c:v>2.0313341484730074E-2</c:v>
                </c:pt>
                <c:pt idx="110">
                  <c:v>2.0371614188779974E-2</c:v>
                </c:pt>
                <c:pt idx="111">
                  <c:v>2.047382216498006E-2</c:v>
                </c:pt>
                <c:pt idx="112">
                  <c:v>2.0637401659360011E-2</c:v>
                </c:pt>
                <c:pt idx="113">
                  <c:v>2.0761212990660027E-2</c:v>
                </c:pt>
                <c:pt idx="114">
                  <c:v>2.0860974641220054E-2</c:v>
                </c:pt>
                <c:pt idx="115">
                  <c:v>2.1009147666380068E-2</c:v>
                </c:pt>
                <c:pt idx="116">
                  <c:v>2.1087558294480058E-2</c:v>
                </c:pt>
                <c:pt idx="117">
                  <c:v>2.1180959189720072E-2</c:v>
                </c:pt>
                <c:pt idx="118">
                  <c:v>2.130935423671998E-2</c:v>
                </c:pt>
                <c:pt idx="119">
                  <c:v>2.1390005984210037E-2</c:v>
                </c:pt>
                <c:pt idx="120">
                  <c:v>2.1533289989680071E-2</c:v>
                </c:pt>
                <c:pt idx="121">
                  <c:v>2.1643351276009914E-2</c:v>
                </c:pt>
                <c:pt idx="122">
                  <c:v>2.1746617494770026E-2</c:v>
                </c:pt>
                <c:pt idx="123">
                  <c:v>2.1870283507599897E-2</c:v>
                </c:pt>
                <c:pt idx="124">
                  <c:v>2.1987264871089929E-2</c:v>
                </c:pt>
                <c:pt idx="125">
                  <c:v>2.2096544355989955E-2</c:v>
                </c:pt>
                <c:pt idx="126">
                  <c:v>2.2239101769139902E-2</c:v>
                </c:pt>
                <c:pt idx="127">
                  <c:v>2.2328617942940054E-2</c:v>
                </c:pt>
                <c:pt idx="128">
                  <c:v>2.2366546062029924E-2</c:v>
                </c:pt>
                <c:pt idx="129">
                  <c:v>2.256316194377006E-2</c:v>
                </c:pt>
                <c:pt idx="130">
                  <c:v>2.26991800260401E-2</c:v>
                </c:pt>
                <c:pt idx="131">
                  <c:v>2.2797705944600066E-2</c:v>
                </c:pt>
                <c:pt idx="132">
                  <c:v>2.2895359952380012E-2</c:v>
                </c:pt>
                <c:pt idx="133">
                  <c:v>2.2968455139749988E-2</c:v>
                </c:pt>
                <c:pt idx="134">
                  <c:v>2.30562274919901E-2</c:v>
                </c:pt>
                <c:pt idx="135">
                  <c:v>2.3117115928390053E-2</c:v>
                </c:pt>
                <c:pt idx="136">
                  <c:v>2.3183457087120107E-2</c:v>
                </c:pt>
                <c:pt idx="137">
                  <c:v>2.3313586491660043E-2</c:v>
                </c:pt>
                <c:pt idx="138">
                  <c:v>2.3420104925740093E-2</c:v>
                </c:pt>
                <c:pt idx="139">
                  <c:v>2.3547549218640107E-2</c:v>
                </c:pt>
                <c:pt idx="140">
                  <c:v>2.3655084881970101E-2</c:v>
                </c:pt>
                <c:pt idx="141">
                  <c:v>2.3755209303639946E-2</c:v>
                </c:pt>
                <c:pt idx="142">
                  <c:v>2.3863471559290028E-2</c:v>
                </c:pt>
                <c:pt idx="143">
                  <c:v>2.3933979404239913E-2</c:v>
                </c:pt>
                <c:pt idx="144">
                  <c:v>2.4041631996100099E-2</c:v>
                </c:pt>
                <c:pt idx="145">
                  <c:v>2.4112709512410069E-2</c:v>
                </c:pt>
                <c:pt idx="146">
                  <c:v>2.4232725776210051E-2</c:v>
                </c:pt>
                <c:pt idx="147">
                  <c:v>2.4329071917819967E-2</c:v>
                </c:pt>
                <c:pt idx="148">
                  <c:v>2.4429378905669985E-2</c:v>
                </c:pt>
                <c:pt idx="149">
                  <c:v>2.4526850347269979E-2</c:v>
                </c:pt>
                <c:pt idx="150">
                  <c:v>2.4634531329059906E-2</c:v>
                </c:pt>
                <c:pt idx="151">
                  <c:v>2.4736835527690015E-2</c:v>
                </c:pt>
                <c:pt idx="152">
                  <c:v>2.4777234060670006E-2</c:v>
                </c:pt>
                <c:pt idx="153">
                  <c:v>2.4901626665819965E-2</c:v>
                </c:pt>
                <c:pt idx="154">
                  <c:v>2.4997972807430102E-2</c:v>
                </c:pt>
                <c:pt idx="155">
                  <c:v>2.5083274745770101E-2</c:v>
                </c:pt>
                <c:pt idx="156">
                  <c:v>2.5209701809419949E-2</c:v>
                </c:pt>
                <c:pt idx="157">
                  <c:v>2.5317818746600107E-2</c:v>
                </c:pt>
                <c:pt idx="158">
                  <c:v>2.5448896001099897E-2</c:v>
                </c:pt>
                <c:pt idx="159">
                  <c:v>2.5513998672950011E-2</c:v>
                </c:pt>
                <c:pt idx="160">
                  <c:v>2.5585931312610111E-2</c:v>
                </c:pt>
                <c:pt idx="161">
                  <c:v>2.5684166594249991E-2</c:v>
                </c:pt>
                <c:pt idx="162">
                  <c:v>2.5737789107449949E-2</c:v>
                </c:pt>
                <c:pt idx="163">
                  <c:v>2.5837477573730006E-2</c:v>
                </c:pt>
                <c:pt idx="164">
                  <c:v>2.5887031169939956E-2</c:v>
                </c:pt>
                <c:pt idx="165">
                  <c:v>2.5987591547000033E-2</c:v>
                </c:pt>
                <c:pt idx="166">
                  <c:v>2.6128405138579947E-2</c:v>
                </c:pt>
                <c:pt idx="167">
                  <c:v>2.6252216469869971E-2</c:v>
                </c:pt>
                <c:pt idx="168">
                  <c:v>2.6345801560659909E-2</c:v>
                </c:pt>
                <c:pt idx="169">
                  <c:v>2.6430522225149966E-2</c:v>
                </c:pt>
                <c:pt idx="170">
                  <c:v>2.6571190498269948E-2</c:v>
                </c:pt>
                <c:pt idx="171">
                  <c:v>2.6657451496040041E-2</c:v>
                </c:pt>
                <c:pt idx="172">
                  <c:v>2.6706191351280051E-2</c:v>
                </c:pt>
                <c:pt idx="173">
                  <c:v>2.680093898979008E-2</c:v>
                </c:pt>
                <c:pt idx="174">
                  <c:v>2.6891763029760041E-2</c:v>
                </c:pt>
                <c:pt idx="175">
                  <c:v>2.701324926563009E-2</c:v>
                </c:pt>
                <c:pt idx="176">
                  <c:v>2.7115698782729902E-2</c:v>
                </c:pt>
                <c:pt idx="177">
                  <c:v>2.7222362535270106E-2</c:v>
                </c:pt>
                <c:pt idx="178">
                  <c:v>2.7309239842109978E-2</c:v>
                </c:pt>
                <c:pt idx="179">
                  <c:v>2.7433655581869942E-2</c:v>
                </c:pt>
                <c:pt idx="180">
                  <c:v>2.752506089570006E-2</c:v>
                </c:pt>
                <c:pt idx="181">
                  <c:v>2.7606018303979907E-2</c:v>
                </c:pt>
                <c:pt idx="182">
                  <c:v>2.7684184613739893E-2</c:v>
                </c:pt>
                <c:pt idx="183">
                  <c:v>2.7786622195540067E-2</c:v>
                </c:pt>
                <c:pt idx="184">
                  <c:v>2.785711358585008E-2</c:v>
                </c:pt>
                <c:pt idx="185">
                  <c:v>2.8000397591319892E-2</c:v>
                </c:pt>
                <c:pt idx="186">
                  <c:v>2.8160247901670044E-2</c:v>
                </c:pt>
                <c:pt idx="187">
                  <c:v>2.8226513121240027E-2</c:v>
                </c:pt>
                <c:pt idx="188">
                  <c:v>2.8296120665479929E-2</c:v>
                </c:pt>
                <c:pt idx="189">
                  <c:v>2.8404394166190006E-2</c:v>
                </c:pt>
                <c:pt idx="190">
                  <c:v>2.8535991415189921E-2</c:v>
                </c:pt>
                <c:pt idx="191">
                  <c:v>2.8610444503019972E-2</c:v>
                </c:pt>
                <c:pt idx="192">
                  <c:v>2.8680488002650106E-2</c:v>
                </c:pt>
                <c:pt idx="193">
                  <c:v>2.8790930035260009E-2</c:v>
                </c:pt>
                <c:pt idx="194">
                  <c:v>2.8896431240100107E-2</c:v>
                </c:pt>
                <c:pt idx="195">
                  <c:v>2.8972868752140002E-2</c:v>
                </c:pt>
                <c:pt idx="196">
                  <c:v>2.913460820253011E-2</c:v>
                </c:pt>
                <c:pt idx="197">
                  <c:v>2.9211129985069917E-2</c:v>
                </c:pt>
                <c:pt idx="198">
                  <c:v>2.9350696758440042E-2</c:v>
                </c:pt>
                <c:pt idx="199">
                  <c:v>2.9449532887420027E-2</c:v>
                </c:pt>
                <c:pt idx="200">
                  <c:v>2.9498395392800081E-2</c:v>
                </c:pt>
                <c:pt idx="201">
                  <c:v>2.9543534360110035E-2</c:v>
                </c:pt>
                <c:pt idx="202">
                  <c:v>2.9613868496670026E-2</c:v>
                </c:pt>
                <c:pt idx="203">
                  <c:v>2.9688416868679957E-2</c:v>
                </c:pt>
                <c:pt idx="204">
                  <c:v>2.9778223679409965E-2</c:v>
                </c:pt>
                <c:pt idx="205">
                  <c:v>2.9885178068890017E-2</c:v>
                </c:pt>
                <c:pt idx="206">
                  <c:v>2.9983993565720013E-2</c:v>
                </c:pt>
                <c:pt idx="207">
                  <c:v>3.0137355529499921E-2</c:v>
                </c:pt>
                <c:pt idx="208">
                  <c:v>3.0203716141889991E-2</c:v>
                </c:pt>
                <c:pt idx="209">
                  <c:v>3.0302242060449958E-2</c:v>
                </c:pt>
                <c:pt idx="210">
                  <c:v>3.0420967245510022E-2</c:v>
                </c:pt>
                <c:pt idx="211">
                  <c:v>3.0502345585329937E-2</c:v>
                </c:pt>
                <c:pt idx="212">
                  <c:v>3.0584595835930095E-2</c:v>
                </c:pt>
                <c:pt idx="213">
                  <c:v>3.0664520991110056E-2</c:v>
                </c:pt>
                <c:pt idx="214">
                  <c:v>3.0757234171109982E-2</c:v>
                </c:pt>
                <c:pt idx="215">
                  <c:v>3.0826696396889952E-2</c:v>
                </c:pt>
                <c:pt idx="216">
                  <c:v>3.0939463524920052E-2</c:v>
                </c:pt>
                <c:pt idx="217">
                  <c:v>3.1019388680100013E-2</c:v>
                </c:pt>
                <c:pt idx="218">
                  <c:v>3.1116170777099939E-2</c:v>
                </c:pt>
                <c:pt idx="219">
                  <c:v>3.1192898926069912E-2</c:v>
                </c:pt>
                <c:pt idx="220">
                  <c:v>3.1344175447050038E-2</c:v>
                </c:pt>
                <c:pt idx="221">
                  <c:v>3.1408260889659978E-2</c:v>
                </c:pt>
                <c:pt idx="222">
                  <c:v>3.1471329103019974E-2</c:v>
                </c:pt>
                <c:pt idx="223">
                  <c:v>3.1522081456250017E-2</c:v>
                </c:pt>
                <c:pt idx="224">
                  <c:v>3.1622750942460032E-2</c:v>
                </c:pt>
                <c:pt idx="225">
                  <c:v>3.1686545748139894E-2</c:v>
                </c:pt>
                <c:pt idx="226">
                  <c:v>3.1785071666710074E-2</c:v>
                </c:pt>
                <c:pt idx="227">
                  <c:v>3.1847703924670068E-2</c:v>
                </c:pt>
                <c:pt idx="228">
                  <c:v>3.1932872430660009E-2</c:v>
                </c:pt>
                <c:pt idx="229">
                  <c:v>3.2008135508889923E-2</c:v>
                </c:pt>
                <c:pt idx="230">
                  <c:v>3.2120030726140003E-2</c:v>
                </c:pt>
                <c:pt idx="231">
                  <c:v>3.2186005308769916E-2</c:v>
                </c:pt>
                <c:pt idx="232">
                  <c:v>3.230763686310989E-2</c:v>
                </c:pt>
                <c:pt idx="233">
                  <c:v>3.2348326033019958E-2</c:v>
                </c:pt>
                <c:pt idx="234">
                  <c:v>3.2436534340640089E-2</c:v>
                </c:pt>
                <c:pt idx="235">
                  <c:v>3.2494807044689988E-2</c:v>
                </c:pt>
                <c:pt idx="236">
                  <c:v>3.2575313473719891E-2</c:v>
                </c:pt>
                <c:pt idx="237">
                  <c:v>3.2673839392290072E-2</c:v>
                </c:pt>
                <c:pt idx="238">
                  <c:v>3.274911435662009E-2</c:v>
                </c:pt>
                <c:pt idx="239">
                  <c:v>3.2871763140200017E-2</c:v>
                </c:pt>
                <c:pt idx="240">
                  <c:v>3.2935412627419947E-2</c:v>
                </c:pt>
                <c:pt idx="241">
                  <c:v>3.3060531824889994E-2</c:v>
                </c:pt>
                <c:pt idx="242">
                  <c:v>3.3166468985120101E-2</c:v>
                </c:pt>
                <c:pt idx="243">
                  <c:v>3.3251189649609936E-2</c:v>
                </c:pt>
                <c:pt idx="244">
                  <c:v>3.3341723052650041E-2</c:v>
                </c:pt>
                <c:pt idx="245">
                  <c:v>3.342193884476008E-2</c:v>
                </c:pt>
                <c:pt idx="246">
                  <c:v>3.3483408555009975E-2</c:v>
                </c:pt>
                <c:pt idx="247">
                  <c:v>3.3532235558910051E-2</c:v>
                </c:pt>
                <c:pt idx="248">
                  <c:v>3.3606493293989903E-2</c:v>
                </c:pt>
                <c:pt idx="249">
                  <c:v>3.3662586221079982E-2</c:v>
                </c:pt>
                <c:pt idx="250">
                  <c:v>3.372623570828992E-2</c:v>
                </c:pt>
                <c:pt idx="251">
                  <c:v>3.3831446276199939E-2</c:v>
                </c:pt>
                <c:pt idx="252">
                  <c:v>3.3907407714369953E-2</c:v>
                </c:pt>
                <c:pt idx="253">
                  <c:v>3.4023993240950068E-2</c:v>
                </c:pt>
                <c:pt idx="254">
                  <c:v>3.410362775919995E-2</c:v>
                </c:pt>
                <c:pt idx="255">
                  <c:v>3.4196486257670022E-2</c:v>
                </c:pt>
                <c:pt idx="256">
                  <c:v>3.4249818133939902E-2</c:v>
                </c:pt>
                <c:pt idx="257">
                  <c:v>3.4338462396960034E-2</c:v>
                </c:pt>
                <c:pt idx="258">
                  <c:v>3.4402111884169972E-2</c:v>
                </c:pt>
                <c:pt idx="259">
                  <c:v>3.4473753886909986E-2</c:v>
                </c:pt>
                <c:pt idx="260">
                  <c:v>3.454844757738007E-2</c:v>
                </c:pt>
                <c:pt idx="261">
                  <c:v>3.4642613942029943E-2</c:v>
                </c:pt>
                <c:pt idx="262">
                  <c:v>3.471323871551002E-2</c:v>
                </c:pt>
                <c:pt idx="263">
                  <c:v>3.4767442502569912E-2</c:v>
                </c:pt>
                <c:pt idx="264">
                  <c:v>3.4844025333079953E-2</c:v>
                </c:pt>
                <c:pt idx="265">
                  <c:v>3.4924386443649924E-2</c:v>
                </c:pt>
                <c:pt idx="266">
                  <c:v>3.5022767043749958E-2</c:v>
                </c:pt>
                <c:pt idx="267">
                  <c:v>3.5120275733069972E-2</c:v>
                </c:pt>
                <c:pt idx="268">
                  <c:v>3.5187848818809986E-2</c:v>
                </c:pt>
                <c:pt idx="269">
                  <c:v>3.5269953750949989E-2</c:v>
                </c:pt>
                <c:pt idx="270">
                  <c:v>3.5333748556620082E-2</c:v>
                </c:pt>
                <c:pt idx="271">
                  <c:v>3.5404228011649996E-2</c:v>
                </c:pt>
                <c:pt idx="272">
                  <c:v>3.5493889503910081E-2</c:v>
                </c:pt>
                <c:pt idx="273">
                  <c:v>3.5547076061720029E-2</c:v>
                </c:pt>
                <c:pt idx="274">
                  <c:v>3.5625112076870025E-2</c:v>
                </c:pt>
                <c:pt idx="275">
                  <c:v>3.5690214748719917E-2</c:v>
                </c:pt>
                <c:pt idx="276">
                  <c:v>3.5735408791010004E-2</c:v>
                </c:pt>
                <c:pt idx="277">
                  <c:v>3.5820420092429917E-2</c:v>
                </c:pt>
                <c:pt idx="278">
                  <c:v>3.5896857604470034E-2</c:v>
                </c:pt>
                <c:pt idx="279">
                  <c:v>3.5998144573849977E-2</c:v>
                </c:pt>
                <c:pt idx="280">
                  <c:v>3.6092601575429928E-2</c:v>
                </c:pt>
                <c:pt idx="281">
                  <c:v>3.6185605392359932E-2</c:v>
                </c:pt>
                <c:pt idx="282">
                  <c:v>3.6276158196320019E-2</c:v>
                </c:pt>
                <c:pt idx="283">
                  <c:v>3.6351849715130058E-2</c:v>
                </c:pt>
                <c:pt idx="284">
                  <c:v>3.6382802547960003E-2</c:v>
                </c:pt>
                <c:pt idx="285">
                  <c:v>3.6488158434329954E-2</c:v>
                </c:pt>
                <c:pt idx="286">
                  <c:v>3.6537421393610048E-2</c:v>
                </c:pt>
                <c:pt idx="287">
                  <c:v>3.6618509096500107E-2</c:v>
                </c:pt>
                <c:pt idx="288">
                  <c:v>3.670482826409005E-2</c:v>
                </c:pt>
                <c:pt idx="289">
                  <c:v>3.6752056764880026E-2</c:v>
                </c:pt>
                <c:pt idx="290">
                  <c:v>3.6883569974760055E-2</c:v>
                </c:pt>
                <c:pt idx="291">
                  <c:v>3.6936175258720061E-2</c:v>
                </c:pt>
                <c:pt idx="292">
                  <c:v>3.7086870505840031E-2</c:v>
                </c:pt>
                <c:pt idx="293">
                  <c:v>3.7175950724249951E-2</c:v>
                </c:pt>
                <c:pt idx="294">
                  <c:v>3.7251952280900058E-2</c:v>
                </c:pt>
                <c:pt idx="295">
                  <c:v>3.7330569569909988E-2</c:v>
                </c:pt>
                <c:pt idx="296">
                  <c:v>3.7381431032289969E-2</c:v>
                </c:pt>
                <c:pt idx="297">
                  <c:v>3.7478649084679905E-2</c:v>
                </c:pt>
                <c:pt idx="298">
                  <c:v>3.7531835642490075E-2</c:v>
                </c:pt>
                <c:pt idx="299">
                  <c:v>3.7607255925290017E-2</c:v>
                </c:pt>
                <c:pt idx="300">
                  <c:v>3.7684666758430074E-2</c:v>
                </c:pt>
                <c:pt idx="301">
                  <c:v>3.7763509798089956E-2</c:v>
                </c:pt>
                <c:pt idx="302">
                  <c:v>3.7878129542110006E-2</c:v>
                </c:pt>
                <c:pt idx="303">
                  <c:v>3.7925503361359914E-2</c:v>
                </c:pt>
                <c:pt idx="304">
                  <c:v>3.8060358895920077E-2</c:v>
                </c:pt>
                <c:pt idx="305">
                  <c:v>3.8136941726419904E-2</c:v>
                </c:pt>
                <c:pt idx="306">
                  <c:v>3.8223987486339928E-2</c:v>
                </c:pt>
                <c:pt idx="307">
                  <c:v>3.8304929870760063E-2</c:v>
                </c:pt>
                <c:pt idx="308">
                  <c:v>3.834856262797004E-2</c:v>
                </c:pt>
                <c:pt idx="309">
                  <c:v>3.8433246074440097E-2</c:v>
                </c:pt>
                <c:pt idx="310">
                  <c:v>3.8519274605099962E-2</c:v>
                </c:pt>
                <c:pt idx="311">
                  <c:v>3.8620270937560042E-2</c:v>
                </c:pt>
                <c:pt idx="312">
                  <c:v>3.8714001346809912E-2</c:v>
                </c:pt>
                <c:pt idx="313">
                  <c:v>3.8780266566379895E-2</c:v>
                </c:pt>
                <c:pt idx="314">
                  <c:v>3.8895649426760048E-2</c:v>
                </c:pt>
                <c:pt idx="315">
                  <c:v>3.8953050220029928E-2</c:v>
                </c:pt>
                <c:pt idx="316">
                  <c:v>3.9061893749529952E-2</c:v>
                </c:pt>
                <c:pt idx="317">
                  <c:v>3.9135279573830006E-2</c:v>
                </c:pt>
                <c:pt idx="318">
                  <c:v>3.9197185239479904E-2</c:v>
                </c:pt>
                <c:pt idx="319">
                  <c:v>3.9248773294189965E-2</c:v>
                </c:pt>
                <c:pt idx="320">
                  <c:v>3.9342939658830067E-2</c:v>
                </c:pt>
                <c:pt idx="321">
                  <c:v>3.9382902236420048E-2</c:v>
                </c:pt>
                <c:pt idx="322">
                  <c:v>3.9536794489759997E-2</c:v>
                </c:pt>
                <c:pt idx="323">
                  <c:v>3.9604948849349952E-2</c:v>
                </c:pt>
                <c:pt idx="324">
                  <c:v>3.9708124958770075E-2</c:v>
                </c:pt>
                <c:pt idx="325">
                  <c:v>3.9811010431249905E-2</c:v>
                </c:pt>
                <c:pt idx="326">
                  <c:v>3.9869864409149969E-2</c:v>
                </c:pt>
                <c:pt idx="327">
                  <c:v>3.995516634749996E-2</c:v>
                </c:pt>
                <c:pt idx="328">
                  <c:v>4.0046716979790009E-2</c:v>
                </c:pt>
                <c:pt idx="329">
                  <c:v>4.0121265351809932E-2</c:v>
                </c:pt>
                <c:pt idx="330">
                  <c:v>4.0214850442600092E-2</c:v>
                </c:pt>
                <c:pt idx="331">
                  <c:v>4.0283586076049982E-2</c:v>
                </c:pt>
                <c:pt idx="332">
                  <c:v>4.0341568143170026E-2</c:v>
                </c:pt>
                <c:pt idx="333">
                  <c:v>4.0417860336749989E-2</c:v>
                </c:pt>
                <c:pt idx="334">
                  <c:v>4.0539782528010049E-2</c:v>
                </c:pt>
                <c:pt idx="335">
                  <c:v>4.0592097175039976E-2</c:v>
                </c:pt>
                <c:pt idx="336">
                  <c:v>4.0722302518749975E-2</c:v>
                </c:pt>
                <c:pt idx="337">
                  <c:v>4.0828530315899947E-2</c:v>
                </c:pt>
                <c:pt idx="338">
                  <c:v>4.0912379069609983E-2</c:v>
                </c:pt>
                <c:pt idx="339">
                  <c:v>4.1015845815949969E-2</c:v>
                </c:pt>
                <c:pt idx="340">
                  <c:v>4.1103763486640021E-2</c:v>
                </c:pt>
                <c:pt idx="341">
                  <c:v>4.1188484151130078E-2</c:v>
                </c:pt>
                <c:pt idx="342">
                  <c:v>4.1225540359439927E-2</c:v>
                </c:pt>
                <c:pt idx="343">
                  <c:v>4.1311132934719996E-2</c:v>
                </c:pt>
                <c:pt idx="344">
                  <c:v>4.1394255096099952E-2</c:v>
                </c:pt>
                <c:pt idx="345">
                  <c:v>4.1476360028239956E-2</c:v>
                </c:pt>
                <c:pt idx="346">
                  <c:v>4.1563254242859893E-2</c:v>
                </c:pt>
                <c:pt idx="347">
                  <c:v>4.1599590085680038E-2</c:v>
                </c:pt>
                <c:pt idx="348">
                  <c:v>4.1731393932489924E-2</c:v>
                </c:pt>
                <c:pt idx="349">
                  <c:v>4.1834134086510044E-2</c:v>
                </c:pt>
                <c:pt idx="350">
                  <c:v>4.1898800802969927E-2</c:v>
                </c:pt>
                <c:pt idx="351">
                  <c:v>4.2026535732790027E-2</c:v>
                </c:pt>
                <c:pt idx="352">
                  <c:v>4.209410881853004E-2</c:v>
                </c:pt>
                <c:pt idx="353">
                  <c:v>4.2171418241359948E-2</c:v>
                </c:pt>
                <c:pt idx="354">
                  <c:v>4.223971791942005E-2</c:v>
                </c:pt>
                <c:pt idx="355">
                  <c:v>4.2277646038519912E-2</c:v>
                </c:pt>
                <c:pt idx="356">
                  <c:v>4.2387797434199959E-2</c:v>
                </c:pt>
                <c:pt idx="357">
                  <c:v>4.2470628958660051E-2</c:v>
                </c:pt>
                <c:pt idx="358">
                  <c:v>4.2527012522669994E-2</c:v>
                </c:pt>
                <c:pt idx="359">
                  <c:v>4.269412875622991E-2</c:v>
                </c:pt>
                <c:pt idx="360">
                  <c:v>4.2802391011879992E-2</c:v>
                </c:pt>
                <c:pt idx="361">
                  <c:v>4.2862262219030001E-2</c:v>
                </c:pt>
                <c:pt idx="362">
                  <c:v>4.2980551448690063E-2</c:v>
                </c:pt>
                <c:pt idx="363">
                  <c:v>4.3035336509609889E-2</c:v>
                </c:pt>
                <c:pt idx="364">
                  <c:v>4.3110175518549898E-2</c:v>
                </c:pt>
                <c:pt idx="365">
                  <c:v>4.3141273669830005E-2</c:v>
                </c:pt>
                <c:pt idx="366">
                  <c:v>4.3203760609340058E-2</c:v>
                </c:pt>
                <c:pt idx="367">
                  <c:v>4.3271769650470082E-2</c:v>
                </c:pt>
                <c:pt idx="368">
                  <c:v>4.330955245110002E-2</c:v>
                </c:pt>
                <c:pt idx="369">
                  <c:v>4.3441792253309908E-2</c:v>
                </c:pt>
                <c:pt idx="370">
                  <c:v>4.3496141358829954E-2</c:v>
                </c:pt>
                <c:pt idx="371">
                  <c:v>4.3611378900749953E-2</c:v>
                </c:pt>
                <c:pt idx="372">
                  <c:v>4.3717316060970068E-2</c:v>
                </c:pt>
                <c:pt idx="373">
                  <c:v>4.3800728859290095E-2</c:v>
                </c:pt>
                <c:pt idx="374">
                  <c:v>4.3875567868230103E-2</c:v>
                </c:pt>
                <c:pt idx="375">
                  <c:v>4.3921488502840056E-2</c:v>
                </c:pt>
                <c:pt idx="376">
                  <c:v>4.4056779992790007E-2</c:v>
                </c:pt>
                <c:pt idx="377">
                  <c:v>4.4104444448969993E-2</c:v>
                </c:pt>
                <c:pt idx="378">
                  <c:v>4.4186113425709994E-2</c:v>
                </c:pt>
                <c:pt idx="379">
                  <c:v>4.4289289535119902E-2</c:v>
                </c:pt>
                <c:pt idx="380">
                  <c:v>4.4354392206980009E-2</c:v>
                </c:pt>
                <c:pt idx="381">
                  <c:v>4.4459602774890028E-2</c:v>
                </c:pt>
                <c:pt idx="382">
                  <c:v>4.4552606591820032E-2</c:v>
                </c:pt>
                <c:pt idx="383">
                  <c:v>4.4617418626750061E-2</c:v>
                </c:pt>
                <c:pt idx="384">
                  <c:v>4.4688624674090072E-2</c:v>
                </c:pt>
                <c:pt idx="385">
                  <c:v>4.4787586548040048E-2</c:v>
                </c:pt>
                <c:pt idx="386">
                  <c:v>4.490907278392009E-2</c:v>
                </c:pt>
                <c:pt idx="387">
                  <c:v>4.4991468352979958E-2</c:v>
                </c:pt>
                <c:pt idx="388">
                  <c:v>4.5070376278909974E-2</c:v>
                </c:pt>
                <c:pt idx="389">
                  <c:v>4.5126178569069975E-2</c:v>
                </c:pt>
                <c:pt idx="390">
                  <c:v>4.5192298470170034E-2</c:v>
                </c:pt>
                <c:pt idx="391">
                  <c:v>4.5294021394949979E-2</c:v>
                </c:pt>
                <c:pt idx="392">
                  <c:v>4.5347353271220081E-2</c:v>
                </c:pt>
                <c:pt idx="393">
                  <c:v>4.5421611006299933E-2</c:v>
                </c:pt>
                <c:pt idx="394">
                  <c:v>4.547712265954007E-2</c:v>
                </c:pt>
                <c:pt idx="395">
                  <c:v>4.5604130997040082E-2</c:v>
                </c:pt>
                <c:pt idx="396">
                  <c:v>4.5681585738329922E-2</c:v>
                </c:pt>
                <c:pt idx="397">
                  <c:v>4.5801473471100085E-2</c:v>
                </c:pt>
                <c:pt idx="398">
                  <c:v>4.5943740247309961E-2</c:v>
                </c:pt>
                <c:pt idx="399">
                  <c:v>4.6048805496760048E-2</c:v>
                </c:pt>
                <c:pt idx="400">
                  <c:v>4.6084989794280107E-2</c:v>
                </c:pt>
                <c:pt idx="401">
                  <c:v>4.6155033293910019E-2</c:v>
                </c:pt>
                <c:pt idx="402">
                  <c:v>4.6225222112010078E-2</c:v>
                </c:pt>
                <c:pt idx="403">
                  <c:v>4.6303548764079938E-2</c:v>
                </c:pt>
                <c:pt idx="404">
                  <c:v>4.6384345830039919E-2</c:v>
                </c:pt>
                <c:pt idx="405">
                  <c:v>4.6464270985220102E-2</c:v>
                </c:pt>
                <c:pt idx="406">
                  <c:v>4.656701113924E-2</c:v>
                </c:pt>
                <c:pt idx="407">
                  <c:v>4.6675709350280092E-2</c:v>
                </c:pt>
                <c:pt idx="408">
                  <c:v>4.6812889980260008E-2</c:v>
                </c:pt>
                <c:pt idx="409">
                  <c:v>4.6892088543120103E-2</c:v>
                </c:pt>
                <c:pt idx="410">
                  <c:v>4.699686315563989E-2</c:v>
                </c:pt>
                <c:pt idx="411">
                  <c:v>4.7019968791409905E-2</c:v>
                </c:pt>
                <c:pt idx="412">
                  <c:v>4.710919432827998E-2</c:v>
                </c:pt>
                <c:pt idx="413">
                  <c:v>4.7172843815489918E-2</c:v>
                </c:pt>
                <c:pt idx="414">
                  <c:v>4.7262941263150005E-2</c:v>
                </c:pt>
                <c:pt idx="415">
                  <c:v>4.7304502343840094E-2</c:v>
                </c:pt>
                <c:pt idx="416">
                  <c:v>4.7372947340369898E-2</c:v>
                </c:pt>
                <c:pt idx="417">
                  <c:v>4.7425261987390055E-2</c:v>
                </c:pt>
                <c:pt idx="418">
                  <c:v>4.7557356471130019E-2</c:v>
                </c:pt>
                <c:pt idx="419">
                  <c:v>4.7645710097220073E-2</c:v>
                </c:pt>
                <c:pt idx="420">
                  <c:v>4.769308391646998E-2</c:v>
                </c:pt>
                <c:pt idx="421">
                  <c:v>4.7810501235350022E-2</c:v>
                </c:pt>
                <c:pt idx="422">
                  <c:v>4.789635383372004E-2</c:v>
                </c:pt>
                <c:pt idx="423">
                  <c:v>4.7927482598840054E-2</c:v>
                </c:pt>
                <c:pt idx="424">
                  <c:v>4.8018016001889929E-2</c:v>
                </c:pt>
                <c:pt idx="425">
                  <c:v>4.8096052017029933E-2</c:v>
                </c:pt>
                <c:pt idx="426">
                  <c:v>4.8129711934630004E-2</c:v>
                </c:pt>
                <c:pt idx="427">
                  <c:v>4.819630331364011E-2</c:v>
                </c:pt>
                <c:pt idx="428">
                  <c:v>4.8287000478679953E-2</c:v>
                </c:pt>
                <c:pt idx="429">
                  <c:v>4.8336408756429972E-2</c:v>
                </c:pt>
                <c:pt idx="430">
                  <c:v>4.8442055279730001E-2</c:v>
                </c:pt>
                <c:pt idx="431">
                  <c:v>4.8501009320629951E-2</c:v>
                </c:pt>
                <c:pt idx="432">
                  <c:v>4.8560489827849995E-2</c:v>
                </c:pt>
                <c:pt idx="433">
                  <c:v>4.8653638963249923E-2</c:v>
                </c:pt>
                <c:pt idx="434">
                  <c:v>4.8704064470250108E-2</c:v>
                </c:pt>
                <c:pt idx="435">
                  <c:v>4.8843046858279893E-2</c:v>
                </c:pt>
                <c:pt idx="436">
                  <c:v>4.8933377006380008E-2</c:v>
                </c:pt>
                <c:pt idx="437">
                  <c:v>4.8980750825629915E-2</c:v>
                </c:pt>
                <c:pt idx="438">
                  <c:v>4.9024055727890037E-2</c:v>
                </c:pt>
                <c:pt idx="439">
                  <c:v>4.9107106179379967E-2</c:v>
                </c:pt>
                <c:pt idx="440">
                  <c:v>4.9164288045610016E-2</c:v>
                </c:pt>
                <c:pt idx="441">
                  <c:v>4.9211080590999989E-2</c:v>
                </c:pt>
                <c:pt idx="442">
                  <c:v>4.9304520363329996E-2</c:v>
                </c:pt>
                <c:pt idx="443">
                  <c:v>4.9370640264430055E-2</c:v>
                </c:pt>
                <c:pt idx="444">
                  <c:v>4.9452163922719894E-2</c:v>
                </c:pt>
                <c:pt idx="445">
                  <c:v>4.9545603695039908E-2</c:v>
                </c:pt>
                <c:pt idx="446">
                  <c:v>4.9624656939440071E-2</c:v>
                </c:pt>
                <c:pt idx="447">
                  <c:v>4.9732628558160075E-2</c:v>
                </c:pt>
                <c:pt idx="448">
                  <c:v>4.9812117757950025E-2</c:v>
                </c:pt>
                <c:pt idx="449">
                  <c:v>4.993834531953989E-2</c:v>
                </c:pt>
                <c:pt idx="450">
                  <c:v>4.9981559086919924E-2</c:v>
                </c:pt>
                <c:pt idx="451">
                  <c:v>5.0016435518269953E-2</c:v>
                </c:pt>
                <c:pt idx="452">
                  <c:v>5.0078486502389996E-2</c:v>
                </c:pt>
                <c:pt idx="453">
                  <c:v>5.0154695232730084E-2</c:v>
                </c:pt>
                <c:pt idx="454">
                  <c:v>5.0217846909319963E-2</c:v>
                </c:pt>
                <c:pt idx="455">
                  <c:v>5.0274375791800052E-2</c:v>
                </c:pt>
                <c:pt idx="456">
                  <c:v>5.0385253779809958E-2</c:v>
                </c:pt>
                <c:pt idx="457">
                  <c:v>5.0453844094799916E-2</c:v>
                </c:pt>
                <c:pt idx="458">
                  <c:v>5.0564576764329905E-2</c:v>
                </c:pt>
                <c:pt idx="459">
                  <c:v>5.0638689180950047E-2</c:v>
                </c:pt>
                <c:pt idx="460">
                  <c:v>5.0710912457540003E-2</c:v>
                </c:pt>
                <c:pt idx="461">
                  <c:v>5.0766269304469924E-2</c:v>
                </c:pt>
                <c:pt idx="462">
                  <c:v>5.0844460125919921E-2</c:v>
                </c:pt>
                <c:pt idx="463">
                  <c:v>5.0956500661639925E-2</c:v>
                </c:pt>
                <c:pt idx="464">
                  <c:v>5.1007507442490052E-2</c:v>
                </c:pt>
                <c:pt idx="465">
                  <c:v>5.1034536676779929E-2</c:v>
                </c:pt>
                <c:pt idx="466">
                  <c:v>5.1111264825749902E-2</c:v>
                </c:pt>
                <c:pt idx="467">
                  <c:v>5.1221561539900096E-2</c:v>
                </c:pt>
                <c:pt idx="468">
                  <c:v>5.1299016281189935E-2</c:v>
                </c:pt>
                <c:pt idx="469">
                  <c:v>5.1410330224580081E-2</c:v>
                </c:pt>
                <c:pt idx="470">
                  <c:v>5.1469184202489915E-2</c:v>
                </c:pt>
                <c:pt idx="471">
                  <c:v>5.1503915315370019E-2</c:v>
                </c:pt>
                <c:pt idx="472">
                  <c:v>5.160883524634996E-2</c:v>
                </c:pt>
                <c:pt idx="473">
                  <c:v>5.1678733427519941E-2</c:v>
                </c:pt>
                <c:pt idx="474">
                  <c:v>5.1760383462559956E-2</c:v>
                </c:pt>
                <c:pt idx="475">
                  <c:v>5.181983765601994E-2</c:v>
                </c:pt>
                <c:pt idx="476">
                  <c:v>5.1895693894209893E-2</c:v>
                </c:pt>
                <c:pt idx="477">
                  <c:v>5.1973875227820043E-2</c:v>
                </c:pt>
                <c:pt idx="478">
                  <c:v>5.2033310479580042E-2</c:v>
                </c:pt>
                <c:pt idx="479">
                  <c:v>5.2069058821720082E-2</c:v>
                </c:pt>
                <c:pt idx="480">
                  <c:v>5.2140846142910036E-2</c:v>
                </c:pt>
                <c:pt idx="481">
                  <c:v>5.2229490405929946E-2</c:v>
                </c:pt>
                <c:pt idx="482">
                  <c:v>5.2283403556059982E-2</c:v>
                </c:pt>
                <c:pt idx="483">
                  <c:v>5.2373791640639933E-2</c:v>
                </c:pt>
                <c:pt idx="484">
                  <c:v>5.2472026922280035E-2</c:v>
                </c:pt>
                <c:pt idx="485">
                  <c:v>5.2524632206230049E-2</c:v>
                </c:pt>
                <c:pt idx="486">
                  <c:v>5.2627662997180025E-2</c:v>
                </c:pt>
                <c:pt idx="487">
                  <c:v>5.2679541688819942E-2</c:v>
                </c:pt>
                <c:pt idx="488">
                  <c:v>5.2795360504590105E-2</c:v>
                </c:pt>
                <c:pt idx="489">
                  <c:v>5.2871943335099925E-2</c:v>
                </c:pt>
                <c:pt idx="490">
                  <c:v>5.2938935146989996E-2</c:v>
                </c:pt>
                <c:pt idx="491">
                  <c:v>5.2976427310690077E-2</c:v>
                </c:pt>
                <c:pt idx="492">
                  <c:v>5.3083817655549925E-2</c:v>
                </c:pt>
                <c:pt idx="493">
                  <c:v>5.3104598195899966E-2</c:v>
                </c:pt>
                <c:pt idx="494">
                  <c:v>5.3186848446499901E-2</c:v>
                </c:pt>
                <c:pt idx="495">
                  <c:v>5.3264739143189965E-2</c:v>
                </c:pt>
                <c:pt idx="496">
                  <c:v>5.3334492005890022E-2</c:v>
                </c:pt>
                <c:pt idx="497">
                  <c:v>5.3416160982630023E-2</c:v>
                </c:pt>
                <c:pt idx="498">
                  <c:v>5.3455978241760072E-2</c:v>
                </c:pt>
                <c:pt idx="499">
                  <c:v>5.3540262950849904E-2</c:v>
                </c:pt>
                <c:pt idx="500">
                  <c:v>5.3638346832979966E-2</c:v>
                </c:pt>
                <c:pt idx="501">
                  <c:v>5.3705490044380078E-2</c:v>
                </c:pt>
                <c:pt idx="502">
                  <c:v>5.3854877425330017E-2</c:v>
                </c:pt>
                <c:pt idx="503">
                  <c:v>5.3885684939690037E-2</c:v>
                </c:pt>
                <c:pt idx="504">
                  <c:v>5.3960233311699968E-2</c:v>
                </c:pt>
                <c:pt idx="505">
                  <c:v>5.4041902288449961E-2</c:v>
                </c:pt>
                <c:pt idx="506">
                  <c:v>5.4109766011120053E-2</c:v>
                </c:pt>
                <c:pt idx="507">
                  <c:v>5.419269844266994E-2</c:v>
                </c:pt>
                <c:pt idx="508">
                  <c:v>5.4222823776080009E-2</c:v>
                </c:pt>
                <c:pt idx="509">
                  <c:v>5.4304928708210021E-2</c:v>
                </c:pt>
                <c:pt idx="510">
                  <c:v>5.438685122953002E-2</c:v>
                </c:pt>
                <c:pt idx="511">
                  <c:v>5.4437749784270073E-2</c:v>
                </c:pt>
                <c:pt idx="512">
                  <c:v>5.449297080057991E-2</c:v>
                </c:pt>
                <c:pt idx="513">
                  <c:v>5.4578563375849987E-2</c:v>
                </c:pt>
                <c:pt idx="514">
                  <c:v>5.4666189092130058E-2</c:v>
                </c:pt>
                <c:pt idx="515">
                  <c:v>5.4777213716090012E-2</c:v>
                </c:pt>
                <c:pt idx="516">
                  <c:v>5.4893468487259955E-2</c:v>
                </c:pt>
                <c:pt idx="517">
                  <c:v>5.4952031828229941E-2</c:v>
                </c:pt>
                <c:pt idx="518">
                  <c:v>5.5015535996979947E-2</c:v>
                </c:pt>
                <c:pt idx="519">
                  <c:v>5.5077151025699989E-2</c:v>
                </c:pt>
                <c:pt idx="520">
                  <c:v>5.5128012488089961E-2</c:v>
                </c:pt>
                <c:pt idx="521">
                  <c:v>5.5186285192140083E-2</c:v>
                </c:pt>
                <c:pt idx="522">
                  <c:v>5.5261705474930034E-2</c:v>
                </c:pt>
                <c:pt idx="523">
                  <c:v>5.5307916746470065E-2</c:v>
                </c:pt>
                <c:pt idx="524">
                  <c:v>5.5381883844630053E-2</c:v>
                </c:pt>
                <c:pt idx="525">
                  <c:v>5.5478520623160055E-2</c:v>
                </c:pt>
                <c:pt idx="526">
                  <c:v>5.5529236767080103E-2</c:v>
                </c:pt>
                <c:pt idx="527">
                  <c:v>5.5625292271759941E-2</c:v>
                </c:pt>
                <c:pt idx="528">
                  <c:v>5.5684000931200073E-2</c:v>
                </c:pt>
                <c:pt idx="529">
                  <c:v>5.5764507360229976E-2</c:v>
                </c:pt>
                <c:pt idx="530">
                  <c:v>5.5825541115100075E-2</c:v>
                </c:pt>
                <c:pt idx="531">
                  <c:v>5.5921741938240066E-2</c:v>
                </c:pt>
                <c:pt idx="532">
                  <c:v>5.6005445373479956E-2</c:v>
                </c:pt>
                <c:pt idx="533">
                  <c:v>5.6079121834710088E-2</c:v>
                </c:pt>
                <c:pt idx="534">
                  <c:v>5.6143497914239893E-2</c:v>
                </c:pt>
                <c:pt idx="535">
                  <c:v>5.6255974405349907E-2</c:v>
                </c:pt>
                <c:pt idx="536">
                  <c:v>5.6329360229649961E-2</c:v>
                </c:pt>
                <c:pt idx="537">
                  <c:v>5.6394898856900078E-2</c:v>
                </c:pt>
                <c:pt idx="538">
                  <c:v>5.649909219555993E-2</c:v>
                </c:pt>
                <c:pt idx="539">
                  <c:v>5.6555766396499951E-2</c:v>
                </c:pt>
                <c:pt idx="540">
                  <c:v>5.6669405435320064E-2</c:v>
                </c:pt>
                <c:pt idx="541">
                  <c:v>5.6734362788710024E-2</c:v>
                </c:pt>
                <c:pt idx="542">
                  <c:v>5.6782753837210098E-2</c:v>
                </c:pt>
                <c:pt idx="543">
                  <c:v>5.6920079785649946E-2</c:v>
                </c:pt>
                <c:pt idx="544">
                  <c:v>5.6993174973019922E-2</c:v>
                </c:pt>
                <c:pt idx="545">
                  <c:v>5.70504304478201E-2</c:v>
                </c:pt>
                <c:pt idx="546">
                  <c:v>5.7128611781430028E-2</c:v>
                </c:pt>
                <c:pt idx="547">
                  <c:v>5.7173079231400026E-2</c:v>
                </c:pt>
                <c:pt idx="548">
                  <c:v>5.7281632123979964E-2</c:v>
                </c:pt>
                <c:pt idx="549">
                  <c:v>5.7363010463800101E-2</c:v>
                </c:pt>
                <c:pt idx="550">
                  <c:v>5.7443516892839996E-2</c:v>
                </c:pt>
                <c:pt idx="551">
                  <c:v>5.7516790180220045E-2</c:v>
                </c:pt>
                <c:pt idx="552">
                  <c:v>5.7614847361850074E-2</c:v>
                </c:pt>
                <c:pt idx="553">
                  <c:v>5.7710321592669978E-2</c:v>
                </c:pt>
                <c:pt idx="554">
                  <c:v>5.7808667977830019E-2</c:v>
                </c:pt>
                <c:pt idx="555">
                  <c:v>5.7888046074090038E-2</c:v>
                </c:pt>
                <c:pt idx="556">
                  <c:v>5.8007061896069967E-2</c:v>
                </c:pt>
                <c:pt idx="557">
                  <c:v>5.8057448757429908E-2</c:v>
                </c:pt>
                <c:pt idx="558">
                  <c:v>5.81079129100599E-2</c:v>
                </c:pt>
                <c:pt idx="559">
                  <c:v>5.8193360166870045E-2</c:v>
                </c:pt>
                <c:pt idx="560">
                  <c:v>5.8251487552460013E-2</c:v>
                </c:pt>
                <c:pt idx="561">
                  <c:v>5.8353791751079909E-2</c:v>
                </c:pt>
                <c:pt idx="562">
                  <c:v>5.844112814793001E-2</c:v>
                </c:pt>
                <c:pt idx="563">
                  <c:v>5.8502161902789895E-2</c:v>
                </c:pt>
                <c:pt idx="564">
                  <c:v>5.8602141005990038E-2</c:v>
                </c:pt>
                <c:pt idx="565">
                  <c:v>5.8662738805469905E-2</c:v>
                </c:pt>
                <c:pt idx="566">
                  <c:v>5.8749883789400048E-2</c:v>
                </c:pt>
                <c:pt idx="567">
                  <c:v>5.8857901502560095E-2</c:v>
                </c:pt>
                <c:pt idx="568">
                  <c:v>5.893346710381997E-2</c:v>
                </c:pt>
                <c:pt idx="569">
                  <c:v>5.9037805760949968E-2</c:v>
                </c:pt>
                <c:pt idx="570">
                  <c:v>5.9064834995240068E-2</c:v>
                </c:pt>
                <c:pt idx="571">
                  <c:v>5.912862980091993E-2</c:v>
                </c:pt>
                <c:pt idx="572">
                  <c:v>5.9226545456900093E-2</c:v>
                </c:pt>
                <c:pt idx="573">
                  <c:v>5.9306829868400079E-2</c:v>
                </c:pt>
                <c:pt idx="574">
                  <c:v>5.9400375328529931E-2</c:v>
                </c:pt>
                <c:pt idx="575">
                  <c:v>5.9465768637309901E-2</c:v>
                </c:pt>
                <c:pt idx="576">
                  <c:v>5.9558336498849895E-2</c:v>
                </c:pt>
                <c:pt idx="577">
                  <c:v>5.9657734328200096E-2</c:v>
                </c:pt>
                <c:pt idx="578">
                  <c:v>5.9681421237830046E-2</c:v>
                </c:pt>
                <c:pt idx="579">
                  <c:v>5.9756696202160065E-2</c:v>
                </c:pt>
                <c:pt idx="580">
                  <c:v>5.9820636326300081E-2</c:v>
                </c:pt>
                <c:pt idx="581">
                  <c:v>5.9955927816250032E-2</c:v>
                </c:pt>
                <c:pt idx="582">
                  <c:v>6.0040939117669945E-2</c:v>
                </c:pt>
                <c:pt idx="583">
                  <c:v>6.0104879241809961E-2</c:v>
                </c:pt>
                <c:pt idx="584">
                  <c:v>6.0181752709240088E-2</c:v>
                </c:pt>
                <c:pt idx="585">
                  <c:v>6.027751757699007E-2</c:v>
                </c:pt>
                <c:pt idx="586">
                  <c:v>6.0373445030039941E-2</c:v>
                </c:pt>
                <c:pt idx="587">
                  <c:v>6.0414552888510054E-2</c:v>
                </c:pt>
                <c:pt idx="588">
                  <c:v>6.0516429116580062E-2</c:v>
                </c:pt>
                <c:pt idx="589">
                  <c:v>6.0586609949839998E-2</c:v>
                </c:pt>
                <c:pt idx="590">
                  <c:v>6.0678741855989982E-2</c:v>
                </c:pt>
                <c:pt idx="591">
                  <c:v>6.0724953127530013E-2</c:v>
                </c:pt>
                <c:pt idx="592">
                  <c:v>6.0848183184970095E-2</c:v>
                </c:pt>
                <c:pt idx="593">
                  <c:v>6.0911542035249955E-2</c:v>
                </c:pt>
                <c:pt idx="594">
                  <c:v>6.0989578050399951E-2</c:v>
                </c:pt>
                <c:pt idx="595">
                  <c:v>6.1110918967810068E-2</c:v>
                </c:pt>
                <c:pt idx="596">
                  <c:v>6.1149573679220026E-2</c:v>
                </c:pt>
                <c:pt idx="597">
                  <c:v>6.1302448703310031E-2</c:v>
                </c:pt>
                <c:pt idx="598">
                  <c:v>6.1364099895719892E-2</c:v>
                </c:pt>
                <c:pt idx="599">
                  <c:v>6.1465496019869947E-2</c:v>
                </c:pt>
                <c:pt idx="600">
                  <c:v>6.1570270632389956E-2</c:v>
                </c:pt>
                <c:pt idx="601">
                  <c:v>6.1679550117289983E-2</c:v>
                </c:pt>
                <c:pt idx="602">
                  <c:v>6.17559876293301E-2</c:v>
                </c:pt>
                <c:pt idx="603">
                  <c:v>6.1865121795759981E-2</c:v>
                </c:pt>
                <c:pt idx="604">
                  <c:v>6.194533758787002E-2</c:v>
                </c:pt>
                <c:pt idx="605">
                  <c:v>6.2023809558410026E-2</c:v>
                </c:pt>
                <c:pt idx="606">
                  <c:v>6.2113325732209956E-2</c:v>
                </c:pt>
                <c:pt idx="607">
                  <c:v>6.2193396205850071E-2</c:v>
                </c:pt>
                <c:pt idx="608">
                  <c:v>6.2266831079150098E-2</c:v>
                </c:pt>
                <c:pt idx="609">
                  <c:v>6.2352083968499894E-2</c:v>
                </c:pt>
                <c:pt idx="610">
                  <c:v>6.2395401447280063E-2</c:v>
                </c:pt>
                <c:pt idx="611">
                  <c:v>6.2514458761270042E-2</c:v>
                </c:pt>
                <c:pt idx="612">
                  <c:v>6.26152557067301E-2</c:v>
                </c:pt>
                <c:pt idx="613">
                  <c:v>6.2686607072530043E-2</c:v>
                </c:pt>
                <c:pt idx="614">
                  <c:v>6.2787458086519976E-2</c:v>
                </c:pt>
                <c:pt idx="615">
                  <c:v>6.2876675504679902E-2</c:v>
                </c:pt>
                <c:pt idx="616">
                  <c:v>6.2921151073370041E-2</c:v>
                </c:pt>
                <c:pt idx="617">
                  <c:v>6.3031911251850037E-2</c:v>
                </c:pt>
                <c:pt idx="618">
                  <c:v>6.3118202910499965E-2</c:v>
                </c:pt>
                <c:pt idx="619">
                  <c:v>6.3206556536580027E-2</c:v>
                </c:pt>
                <c:pt idx="620">
                  <c:v>6.3260905642110066E-2</c:v>
                </c:pt>
                <c:pt idx="621">
                  <c:v>6.334713927327007E-2</c:v>
                </c:pt>
                <c:pt idx="622">
                  <c:v>6.3430637608010043E-2</c:v>
                </c:pt>
                <c:pt idx="623">
                  <c:v>6.3554012983910058E-2</c:v>
                </c:pt>
                <c:pt idx="624">
                  <c:v>6.3670413073549925E-2</c:v>
                </c:pt>
                <c:pt idx="625">
                  <c:v>6.3742926987059967E-2</c:v>
                </c:pt>
                <c:pt idx="626">
                  <c:v>6.3835494848609953E-2</c:v>
                </c:pt>
                <c:pt idx="627">
                  <c:v>6.3883885897100035E-2</c:v>
                </c:pt>
                <c:pt idx="628">
                  <c:v>6.3964101689210073E-2</c:v>
                </c:pt>
                <c:pt idx="629">
                  <c:v>6.4051292767590029E-2</c:v>
                </c:pt>
                <c:pt idx="630">
                  <c:v>6.4145023176839899E-2</c:v>
                </c:pt>
                <c:pt idx="631">
                  <c:v>6.4231632981359921E-2</c:v>
                </c:pt>
                <c:pt idx="632">
                  <c:v>6.4280459985250005E-2</c:v>
                </c:pt>
                <c:pt idx="633">
                  <c:v>6.4363162283330055E-2</c:v>
                </c:pt>
                <c:pt idx="634">
                  <c:v>6.4435805423229908E-2</c:v>
                </c:pt>
                <c:pt idx="635">
                  <c:v>6.4528082647840046E-2</c:v>
                </c:pt>
                <c:pt idx="636">
                  <c:v>6.4633874489609999E-2</c:v>
                </c:pt>
                <c:pt idx="637">
                  <c:v>6.4712637097070091E-2</c:v>
                </c:pt>
                <c:pt idx="638">
                  <c:v>6.4823660403539929E-2</c:v>
                </c:pt>
                <c:pt idx="639">
                  <c:v>6.4936572850039953E-2</c:v>
                </c:pt>
                <c:pt idx="640">
                  <c:v>6.5033064310110023E-2</c:v>
                </c:pt>
                <c:pt idx="641">
                  <c:v>6.5131413474089905E-2</c:v>
                </c:pt>
                <c:pt idx="642">
                  <c:v>6.5238544618150041E-2</c:v>
                </c:pt>
                <c:pt idx="643">
                  <c:v>6.530510047464011E-2</c:v>
                </c:pt>
                <c:pt idx="644">
                  <c:v>6.539839492849997E-2</c:v>
                </c:pt>
                <c:pt idx="645">
                  <c:v>6.5483842185309893E-2</c:v>
                </c:pt>
                <c:pt idx="646">
                  <c:v>6.5601986096510023E-2</c:v>
                </c:pt>
                <c:pt idx="647">
                  <c:v>6.5688014627180102E-2</c:v>
                </c:pt>
                <c:pt idx="648">
                  <c:v>6.5814877646209968E-2</c:v>
                </c:pt>
                <c:pt idx="649">
                  <c:v>6.5866080700970109E-2</c:v>
                </c:pt>
                <c:pt idx="650">
                  <c:v>6.5995515892210088E-2</c:v>
                </c:pt>
                <c:pt idx="651">
                  <c:v>6.6082990212219972E-2</c:v>
                </c:pt>
                <c:pt idx="652">
                  <c:v>6.6154486896490061E-2</c:v>
                </c:pt>
                <c:pt idx="653">
                  <c:v>6.6297334946560094E-2</c:v>
                </c:pt>
                <c:pt idx="654">
                  <c:v>6.6347033861239968E-2</c:v>
                </c:pt>
                <c:pt idx="655">
                  <c:v>6.6428266882589959E-2</c:v>
                </c:pt>
                <c:pt idx="656">
                  <c:v>6.6494386783690018E-2</c:v>
                </c:pt>
                <c:pt idx="657">
                  <c:v>6.6574659097540012E-2</c:v>
                </c:pt>
                <c:pt idx="658">
                  <c:v>6.6717595944340014E-2</c:v>
                </c:pt>
                <c:pt idx="659">
                  <c:v>6.6799410239549939E-2</c:v>
                </c:pt>
                <c:pt idx="660">
                  <c:v>6.6895320425760074E-2</c:v>
                </c:pt>
                <c:pt idx="661">
                  <c:v>6.7010703286140005E-2</c:v>
                </c:pt>
                <c:pt idx="662">
                  <c:v>6.7107340064679999E-2</c:v>
                </c:pt>
                <c:pt idx="663">
                  <c:v>6.716851913801003E-2</c:v>
                </c:pt>
                <c:pt idx="664">
                  <c:v>6.7271259292029928E-2</c:v>
                </c:pt>
                <c:pt idx="665">
                  <c:v>6.7361066102749945E-2</c:v>
                </c:pt>
                <c:pt idx="666">
                  <c:v>6.7413816705170104E-2</c:v>
                </c:pt>
                <c:pt idx="667">
                  <c:v>6.7547073736619945E-2</c:v>
                </c:pt>
                <c:pt idx="668">
                  <c:v>6.7602730708320014E-2</c:v>
                </c:pt>
                <c:pt idx="669">
                  <c:v>6.7785396017520094E-2</c:v>
                </c:pt>
                <c:pt idx="670">
                  <c:v>6.7872902713890015E-2</c:v>
                </c:pt>
                <c:pt idx="671">
                  <c:v>6.7949315244870023E-2</c:v>
                </c:pt>
                <c:pt idx="672">
                  <c:v>6.8010639636659986E-2</c:v>
                </c:pt>
                <c:pt idx="673">
                  <c:v>6.8084461416350051E-2</c:v>
                </c:pt>
                <c:pt idx="674">
                  <c:v>6.81623521130299E-2</c:v>
                </c:pt>
                <c:pt idx="675">
                  <c:v>6.8266981407079985E-2</c:v>
                </c:pt>
                <c:pt idx="676">
                  <c:v>6.831798818792989E-2</c:v>
                </c:pt>
                <c:pt idx="677">
                  <c:v>6.8417240698819937E-2</c:v>
                </c:pt>
                <c:pt idx="678">
                  <c:v>6.845938305336996E-2</c:v>
                </c:pt>
                <c:pt idx="679">
                  <c:v>6.857709100918008E-2</c:v>
                </c:pt>
                <c:pt idx="680">
                  <c:v>6.8646342843259989E-2</c:v>
                </c:pt>
                <c:pt idx="681">
                  <c:v>6.8809455233050043E-2</c:v>
                </c:pt>
                <c:pt idx="682">
                  <c:v>6.8893013349830001E-2</c:v>
                </c:pt>
                <c:pt idx="683">
                  <c:v>6.8960417767210069E-2</c:v>
                </c:pt>
                <c:pt idx="684">
                  <c:v>6.9052863660179931E-2</c:v>
                </c:pt>
                <c:pt idx="685">
                  <c:v>6.9235093013990001E-2</c:v>
                </c:pt>
                <c:pt idx="686">
                  <c:v>6.932955001555996E-2</c:v>
                </c:pt>
                <c:pt idx="687">
                  <c:v>6.9418339597040024E-2</c:v>
                </c:pt>
                <c:pt idx="688">
                  <c:v>6.9492016058269934E-2</c:v>
                </c:pt>
                <c:pt idx="689">
                  <c:v>6.952471271265992E-2</c:v>
                </c:pt>
                <c:pt idx="690">
                  <c:v>6.9633970828079983E-2</c:v>
                </c:pt>
                <c:pt idx="691">
                  <c:v>6.9719294135909937E-2</c:v>
                </c:pt>
                <c:pt idx="692">
                  <c:v>6.9790209546320092E-2</c:v>
                </c:pt>
                <c:pt idx="693">
                  <c:v>6.9894838840369955E-2</c:v>
                </c:pt>
                <c:pt idx="694">
                  <c:v>7.0001502592919929E-2</c:v>
                </c:pt>
                <c:pt idx="695">
                  <c:v>7.0094215772920077E-2</c:v>
                </c:pt>
                <c:pt idx="696">
                  <c:v>7.0204948442460058E-2</c:v>
                </c:pt>
                <c:pt idx="697">
                  <c:v>7.0335008467709903E-2</c:v>
                </c:pt>
                <c:pt idx="698">
                  <c:v>7.0423798049189967E-2</c:v>
                </c:pt>
                <c:pt idx="699">
                  <c:v>7.0489857426700109E-2</c:v>
                </c:pt>
                <c:pt idx="700">
                  <c:v>7.0569261831610053E-2</c:v>
                </c:pt>
                <c:pt idx="701">
                  <c:v>7.060617272145997E-2</c:v>
                </c:pt>
                <c:pt idx="702">
                  <c:v>7.068391809968011E-2</c:v>
                </c:pt>
                <c:pt idx="703">
                  <c:v>7.0765441757959957E-2</c:v>
                </c:pt>
                <c:pt idx="704">
                  <c:v>7.0870216370469974E-2</c:v>
                </c:pt>
                <c:pt idx="705">
                  <c:v>7.1031374547009918E-2</c:v>
                </c:pt>
                <c:pt idx="706">
                  <c:v>7.1088339384880017E-2</c:v>
                </c:pt>
                <c:pt idx="707">
                  <c:v>7.1191806131220003E-2</c:v>
                </c:pt>
                <c:pt idx="708">
                  <c:v>7.129483692216998E-2</c:v>
                </c:pt>
                <c:pt idx="709">
                  <c:v>7.1382028000539943E-2</c:v>
                </c:pt>
                <c:pt idx="710">
                  <c:v>7.1495085765499899E-2</c:v>
                </c:pt>
                <c:pt idx="711">
                  <c:v>7.1573267099120041E-2</c:v>
                </c:pt>
                <c:pt idx="712">
                  <c:v>7.161817050448005E-2</c:v>
                </c:pt>
                <c:pt idx="713">
                  <c:v>7.1652029706579912E-2</c:v>
                </c:pt>
                <c:pt idx="714">
                  <c:v>7.1741691198849988E-2</c:v>
                </c:pt>
                <c:pt idx="715">
                  <c:v>7.1888462847450096E-2</c:v>
                </c:pt>
                <c:pt idx="716">
                  <c:v>7.2033781311410028E-2</c:v>
                </c:pt>
                <c:pt idx="717">
                  <c:v>7.2110509460380001E-2</c:v>
                </c:pt>
                <c:pt idx="718">
                  <c:v>7.2200170952640086E-2</c:v>
                </c:pt>
                <c:pt idx="719">
                  <c:v>7.2268325312240034E-2</c:v>
                </c:pt>
                <c:pt idx="720">
                  <c:v>7.2363654224600005E-2</c:v>
                </c:pt>
                <c:pt idx="721">
                  <c:v>7.2482986407139904E-2</c:v>
                </c:pt>
                <c:pt idx="722">
                  <c:v>7.2532950235109972E-2</c:v>
                </c:pt>
                <c:pt idx="723">
                  <c:v>7.2585410200600053E-2</c:v>
                </c:pt>
                <c:pt idx="724">
                  <c:v>7.2652983286340067E-2</c:v>
                </c:pt>
                <c:pt idx="725">
                  <c:v>7.2716051499700063E-2</c:v>
                </c:pt>
                <c:pt idx="726">
                  <c:v>7.2794959425630079E-2</c:v>
                </c:pt>
                <c:pt idx="727">
                  <c:v>7.288069731937008E-2</c:v>
                </c:pt>
                <c:pt idx="728">
                  <c:v>7.304411246448006E-2</c:v>
                </c:pt>
                <c:pt idx="729">
                  <c:v>7.3147792656129917E-2</c:v>
                </c:pt>
                <c:pt idx="730">
                  <c:v>7.3244865390049929E-2</c:v>
                </c:pt>
                <c:pt idx="731">
                  <c:v>7.3317815258959973E-2</c:v>
                </c:pt>
                <c:pt idx="732">
                  <c:v>7.3512846586869962E-2</c:v>
                </c:pt>
                <c:pt idx="733">
                  <c:v>7.3585927824969977E-2</c:v>
                </c:pt>
                <c:pt idx="734">
                  <c:v>7.3625890402559957E-2</c:v>
                </c:pt>
                <c:pt idx="735">
                  <c:v>7.3722710326779906E-2</c:v>
                </c:pt>
                <c:pt idx="736">
                  <c:v>7.3786757942160053E-2</c:v>
                </c:pt>
                <c:pt idx="737">
                  <c:v>7.3864793957310049E-2</c:v>
                </c:pt>
                <c:pt idx="738">
                  <c:v>7.3997324396440023E-2</c:v>
                </c:pt>
                <c:pt idx="739">
                  <c:v>7.413247056792005E-2</c:v>
                </c:pt>
                <c:pt idx="740">
                  <c:v>7.4236227951189893E-2</c:v>
                </c:pt>
                <c:pt idx="741">
                  <c:v>7.4317564485169907E-2</c:v>
                </c:pt>
                <c:pt idx="742">
                  <c:v>7.4434151699110052E-2</c:v>
                </c:pt>
                <c:pt idx="743">
                  <c:v>7.4531224433030063E-2</c:v>
                </c:pt>
                <c:pt idx="744">
                  <c:v>7.4649368344229972E-2</c:v>
                </c:pt>
                <c:pt idx="745">
                  <c:v>7.4696306208090091E-2</c:v>
                </c:pt>
                <c:pt idx="746">
                  <c:v>7.4802388686779908E-2</c:v>
                </c:pt>
                <c:pt idx="747">
                  <c:v>7.4868508587889959E-2</c:v>
                </c:pt>
                <c:pt idx="748">
                  <c:v>7.4963154932339959E-2</c:v>
                </c:pt>
                <c:pt idx="749">
                  <c:v>7.503213717830004E-2</c:v>
                </c:pt>
                <c:pt idx="750">
                  <c:v>7.5187773253210022E-2</c:v>
                </c:pt>
                <c:pt idx="751">
                  <c:v>7.5283828757880089E-2</c:v>
                </c:pt>
                <c:pt idx="752">
                  <c:v>7.5372618339359931E-2</c:v>
                </c:pt>
                <c:pt idx="753">
                  <c:v>7.5517646166399999E-2</c:v>
                </c:pt>
                <c:pt idx="754">
                  <c:v>7.5614573581860078E-2</c:v>
                </c:pt>
                <c:pt idx="755">
                  <c:v>7.5725160932929914E-2</c:v>
                </c:pt>
                <c:pt idx="756">
                  <c:v>7.5775079689849978E-2</c:v>
                </c:pt>
                <c:pt idx="757">
                  <c:v>7.5870624715359991E-2</c:v>
                </c:pt>
                <c:pt idx="758">
                  <c:v>7.5927008279369934E-2</c:v>
                </c:pt>
                <c:pt idx="759">
                  <c:v>7.5987315441919945E-2</c:v>
                </c:pt>
                <c:pt idx="760">
                  <c:v>7.6094996423710093E-2</c:v>
                </c:pt>
                <c:pt idx="761">
                  <c:v>7.616605715258995E-2</c:v>
                </c:pt>
                <c:pt idx="762">
                  <c:v>7.6314717941220023E-2</c:v>
                </c:pt>
                <c:pt idx="763">
                  <c:v>7.6432716533959999E-2</c:v>
                </c:pt>
                <c:pt idx="764">
                  <c:v>7.6498255161199902E-2</c:v>
                </c:pt>
                <c:pt idx="765">
                  <c:v>7.6592857481240006E-2</c:v>
                </c:pt>
                <c:pt idx="766">
                  <c:v>7.6703444832320056E-2</c:v>
                </c:pt>
                <c:pt idx="767">
                  <c:v>7.6734397665140008E-2</c:v>
                </c:pt>
                <c:pt idx="768">
                  <c:v>7.684687415624003E-2</c:v>
                </c:pt>
                <c:pt idx="769">
                  <c:v>7.6866928104269983E-2</c:v>
                </c:pt>
                <c:pt idx="770">
                  <c:v>7.6961821061239943E-2</c:v>
                </c:pt>
                <c:pt idx="771">
                  <c:v>7.7010066791270093E-2</c:v>
                </c:pt>
                <c:pt idx="772">
                  <c:v>7.7072699049240079E-2</c:v>
                </c:pt>
                <c:pt idx="773">
                  <c:v>7.7153350796739906E-2</c:v>
                </c:pt>
                <c:pt idx="774">
                  <c:v>7.7288351649760001E-2</c:v>
                </c:pt>
                <c:pt idx="775">
                  <c:v>7.7466076131180062E-2</c:v>
                </c:pt>
                <c:pt idx="776">
                  <c:v>7.7568235011340025E-2</c:v>
                </c:pt>
                <c:pt idx="777">
                  <c:v>7.7682158771430032E-2</c:v>
                </c:pt>
                <c:pt idx="778">
                  <c:v>7.7848118372930042E-2</c:v>
                </c:pt>
                <c:pt idx="779">
                  <c:v>7.7911767860149972E-2</c:v>
                </c:pt>
                <c:pt idx="780">
                  <c:v>7.7961466774820076E-2</c:v>
                </c:pt>
                <c:pt idx="781">
                  <c:v>7.8068857119689916E-2</c:v>
                </c:pt>
                <c:pt idx="782">
                  <c:v>7.8110534482300098E-2</c:v>
                </c:pt>
                <c:pt idx="783">
                  <c:v>7.8264040583269967E-2</c:v>
                </c:pt>
                <c:pt idx="784">
                  <c:v>7.8311538954499937E-2</c:v>
                </c:pt>
                <c:pt idx="785">
                  <c:v>7.8511933116309995E-2</c:v>
                </c:pt>
                <c:pt idx="786">
                  <c:v>7.8552622286210072E-2</c:v>
                </c:pt>
                <c:pt idx="787">
                  <c:v>7.8664662821930076E-2</c:v>
                </c:pt>
                <c:pt idx="788">
                  <c:v>7.8774523580680045E-2</c:v>
                </c:pt>
                <c:pt idx="789">
                  <c:v>7.8890197077990054E-2</c:v>
                </c:pt>
                <c:pt idx="790">
                  <c:v>7.9014444364680081E-2</c:v>
                </c:pt>
                <c:pt idx="791">
                  <c:v>7.9127502129640037E-2</c:v>
                </c:pt>
                <c:pt idx="792">
                  <c:v>7.918839056603999E-2</c:v>
                </c:pt>
                <c:pt idx="793">
                  <c:v>7.9277036712460003E-2</c:v>
                </c:pt>
                <c:pt idx="794">
                  <c:v>7.9379048390759932E-2</c:v>
                </c:pt>
                <c:pt idx="795">
                  <c:v>7.9503332091350076E-2</c:v>
                </c:pt>
                <c:pt idx="796">
                  <c:v>7.9597462042090061E-2</c:v>
                </c:pt>
                <c:pt idx="797">
                  <c:v>7.9742489869119915E-2</c:v>
                </c:pt>
                <c:pt idx="798">
                  <c:v>7.9875746900579969E-2</c:v>
                </c:pt>
                <c:pt idx="799">
                  <c:v>7.9954945463430072E-2</c:v>
                </c:pt>
                <c:pt idx="800">
                  <c:v>8.0101281156639947E-2</c:v>
                </c:pt>
                <c:pt idx="801">
                  <c:v>8.0158536631439903E-2</c:v>
                </c:pt>
                <c:pt idx="802">
                  <c:v>8.0239769652800108E-2</c:v>
                </c:pt>
                <c:pt idx="803">
                  <c:v>8.0287724745899958E-2</c:v>
                </c:pt>
                <c:pt idx="804">
                  <c:v>8.0402315708000049E-2</c:v>
                </c:pt>
                <c:pt idx="805">
                  <c:v>8.046922750738994E-2</c:v>
                </c:pt>
                <c:pt idx="806">
                  <c:v>8.0548326675399906E-2</c:v>
                </c:pt>
                <c:pt idx="807">
                  <c:v>8.0757684658349982E-2</c:v>
                </c:pt>
                <c:pt idx="808">
                  <c:v>8.0852868252250021E-2</c:v>
                </c:pt>
                <c:pt idx="809">
                  <c:v>8.0936571687489911E-2</c:v>
                </c:pt>
                <c:pt idx="810">
                  <c:v>8.1098020500949941E-2</c:v>
                </c:pt>
                <c:pt idx="811">
                  <c:v>8.1157165115780083E-2</c:v>
                </c:pt>
                <c:pt idx="812">
                  <c:v>8.1201051291899917E-2</c:v>
                </c:pt>
                <c:pt idx="813">
                  <c:v>8.1298705299680085E-2</c:v>
                </c:pt>
                <c:pt idx="814">
                  <c:v>8.1352618449809899E-2</c:v>
                </c:pt>
                <c:pt idx="815">
                  <c:v>8.1392145072000099E-2</c:v>
                </c:pt>
                <c:pt idx="816">
                  <c:v>8.1508545161639967E-2</c:v>
                </c:pt>
                <c:pt idx="817">
                  <c:v>8.1601104667379909E-2</c:v>
                </c:pt>
                <c:pt idx="818">
                  <c:v>8.1790753618649958E-2</c:v>
                </c:pt>
                <c:pt idx="819">
                  <c:v>8.1908897529850089E-2</c:v>
                </c:pt>
                <c:pt idx="820">
                  <c:v>8.197516274941008E-2</c:v>
                </c:pt>
                <c:pt idx="821">
                  <c:v>8.2091562839049947E-2</c:v>
                </c:pt>
                <c:pt idx="822">
                  <c:v>8.2152741912369986E-2</c:v>
                </c:pt>
                <c:pt idx="823">
                  <c:v>8.2250105283230068E-2</c:v>
                </c:pt>
                <c:pt idx="824">
                  <c:v>8.2375409619859896E-2</c:v>
                </c:pt>
                <c:pt idx="825">
                  <c:v>8.2427539127720051E-2</c:v>
                </c:pt>
                <c:pt idx="826">
                  <c:v>8.2494466933850097E-2</c:v>
                </c:pt>
                <c:pt idx="827">
                  <c:v>8.2624445646390043E-2</c:v>
                </c:pt>
                <c:pt idx="828">
                  <c:v>8.2786039778310005E-2</c:v>
                </c:pt>
                <c:pt idx="829">
                  <c:v>8.2888198658479961E-2</c:v>
                </c:pt>
                <c:pt idx="830">
                  <c:v>8.2991374767890091E-2</c:v>
                </c:pt>
                <c:pt idx="831">
                  <c:v>8.3101671482040063E-2</c:v>
                </c:pt>
                <c:pt idx="832">
                  <c:v>8.3141634059630043E-2</c:v>
                </c:pt>
                <c:pt idx="833">
                  <c:v>8.3243502302859929E-2</c:v>
                </c:pt>
                <c:pt idx="834">
                  <c:v>8.3335363265339968E-2</c:v>
                </c:pt>
                <c:pt idx="835">
                  <c:v>8.3422970605850022E-2</c:v>
                </c:pt>
                <c:pt idx="836">
                  <c:v>8.3508999136520101E-2</c:v>
                </c:pt>
                <c:pt idx="837">
                  <c:v>8.3577946146019988E-2</c:v>
                </c:pt>
                <c:pt idx="838">
                  <c:v>8.3701982056660018E-2</c:v>
                </c:pt>
                <c:pt idx="839">
                  <c:v>8.3816928961649939E-2</c:v>
                </c:pt>
                <c:pt idx="840">
                  <c:v>8.3967624208779901E-2</c:v>
                </c:pt>
                <c:pt idx="841">
                  <c:v>8.4076613056750071E-2</c:v>
                </c:pt>
                <c:pt idx="842">
                  <c:v>8.4100009329449943E-2</c:v>
                </c:pt>
                <c:pt idx="843">
                  <c:v>8.4208562222019889E-2</c:v>
                </c:pt>
                <c:pt idx="844">
                  <c:v>8.4339784794980055E-2</c:v>
                </c:pt>
                <c:pt idx="845">
                  <c:v>8.4460930535249945E-2</c:v>
                </c:pt>
                <c:pt idx="846">
                  <c:v>8.4528675011730003E-2</c:v>
                </c:pt>
                <c:pt idx="847">
                  <c:v>8.4595399973089958E-2</c:v>
                </c:pt>
                <c:pt idx="848">
                  <c:v>8.463980478060007E-2</c:v>
                </c:pt>
                <c:pt idx="849">
                  <c:v>8.4773124454510018E-2</c:v>
                </c:pt>
                <c:pt idx="850">
                  <c:v>8.4925999478600023E-2</c:v>
                </c:pt>
                <c:pt idx="851">
                  <c:v>8.5071608579490032E-2</c:v>
                </c:pt>
                <c:pt idx="852">
                  <c:v>8.5110844564759924E-2</c:v>
                </c:pt>
                <c:pt idx="853">
                  <c:v>8.5175511281220029E-2</c:v>
                </c:pt>
                <c:pt idx="854">
                  <c:v>8.5309349586530026E-2</c:v>
                </c:pt>
                <c:pt idx="855">
                  <c:v>8.5379683723080024E-2</c:v>
                </c:pt>
                <c:pt idx="856">
                  <c:v>8.5479517507820013E-2</c:v>
                </c:pt>
                <c:pt idx="857">
                  <c:v>8.5521223906980026E-2</c:v>
                </c:pt>
                <c:pt idx="858">
                  <c:v>8.5590686132750005E-2</c:v>
                </c:pt>
                <c:pt idx="859">
                  <c:v>8.5681074217339948E-2</c:v>
                </c:pt>
                <c:pt idx="860">
                  <c:v>8.5730337176620042E-2</c:v>
                </c:pt>
                <c:pt idx="861">
                  <c:v>8.5856328284870109E-2</c:v>
                </c:pt>
                <c:pt idx="862">
                  <c:v>8.5943519363250065E-2</c:v>
                </c:pt>
                <c:pt idx="863">
                  <c:v>8.6084914228679921E-2</c:v>
                </c:pt>
                <c:pt idx="864">
                  <c:v>8.6178935274870083E-2</c:v>
                </c:pt>
                <c:pt idx="865">
                  <c:v>8.6283855205850024E-2</c:v>
                </c:pt>
                <c:pt idx="866">
                  <c:v>8.6365088227200015E-2</c:v>
                </c:pt>
                <c:pt idx="867">
                  <c:v>8.6469862839710032E-2</c:v>
                </c:pt>
                <c:pt idx="868">
                  <c:v>8.655342095648999E-2</c:v>
                </c:pt>
                <c:pt idx="869">
                  <c:v>8.6610821749760092E-2</c:v>
                </c:pt>
                <c:pt idx="870">
                  <c:v>8.6710074260639924E-2</c:v>
                </c:pt>
                <c:pt idx="871">
                  <c:v>8.6795230880519991E-2</c:v>
                </c:pt>
                <c:pt idx="872">
                  <c:v>8.6837752699510107E-2</c:v>
                </c:pt>
                <c:pt idx="873">
                  <c:v>8.6937933612130092E-2</c:v>
                </c:pt>
                <c:pt idx="874">
                  <c:v>8.7041545676940002E-2</c:v>
                </c:pt>
                <c:pt idx="875">
                  <c:v>8.7184684363939891E-2</c:v>
                </c:pt>
                <c:pt idx="876">
                  <c:v>8.7298323402750011E-2</c:v>
                </c:pt>
                <c:pt idx="877">
                  <c:v>8.7363716711539974E-2</c:v>
                </c:pt>
                <c:pt idx="878">
                  <c:v>8.7462969222420028E-2</c:v>
                </c:pt>
                <c:pt idx="879">
                  <c:v>8.7591430744559995E-2</c:v>
                </c:pt>
                <c:pt idx="880">
                  <c:v>8.7678621822939951E-2</c:v>
                </c:pt>
                <c:pt idx="881">
                  <c:v>8.777017245523E-2</c:v>
                </c:pt>
                <c:pt idx="882">
                  <c:v>8.7845447419570011E-2</c:v>
                </c:pt>
                <c:pt idx="883">
                  <c:v>8.7914183053019901E-2</c:v>
                </c:pt>
                <c:pt idx="884">
                  <c:v>8.8066476803249971E-2</c:v>
                </c:pt>
                <c:pt idx="885">
                  <c:v>8.8123168106480021E-2</c:v>
                </c:pt>
                <c:pt idx="886">
                  <c:v>8.8335606598499927E-2</c:v>
                </c:pt>
                <c:pt idx="887">
                  <c:v>8.845883665594001E-2</c:v>
                </c:pt>
                <c:pt idx="888">
                  <c:v>8.8530333340210099E-2</c:v>
                </c:pt>
                <c:pt idx="889">
                  <c:v>8.864934916220002E-2</c:v>
                </c:pt>
                <c:pt idx="890">
                  <c:v>8.8763424156399928E-2</c:v>
                </c:pt>
                <c:pt idx="891">
                  <c:v>8.8817773261929966E-2</c:v>
                </c:pt>
                <c:pt idx="892">
                  <c:v>8.8920077460550084E-2</c:v>
                </c:pt>
                <c:pt idx="893">
                  <c:v>8.9021073793009942E-2</c:v>
                </c:pt>
                <c:pt idx="894">
                  <c:v>8.915072209125996E-2</c:v>
                </c:pt>
                <c:pt idx="895">
                  <c:v>8.9250176748219889E-2</c:v>
                </c:pt>
                <c:pt idx="896">
                  <c:v>8.9394106289989894E-2</c:v>
                </c:pt>
                <c:pt idx="897">
                  <c:v>8.9475629948279956E-2</c:v>
                </c:pt>
                <c:pt idx="898">
                  <c:v>8.9595372362579973E-2</c:v>
                </c:pt>
                <c:pt idx="899">
                  <c:v>8.9704070573620065E-2</c:v>
                </c:pt>
                <c:pt idx="900">
                  <c:v>8.9862327368700035E-2</c:v>
                </c:pt>
                <c:pt idx="901">
                  <c:v>8.9944427313009889E-2</c:v>
                </c:pt>
                <c:pt idx="902">
                  <c:v>9.0022463328160107E-2</c:v>
                </c:pt>
                <c:pt idx="903">
                  <c:v>9.0085967496909891E-2</c:v>
                </c:pt>
                <c:pt idx="904">
                  <c:v>9.028897739106001E-2</c:v>
                </c:pt>
                <c:pt idx="905">
                  <c:v>9.0379510794110107E-2</c:v>
                </c:pt>
                <c:pt idx="906">
                  <c:v>9.0473531840290056E-2</c:v>
                </c:pt>
                <c:pt idx="907">
                  <c:v>9.0558543141709968E-2</c:v>
                </c:pt>
                <c:pt idx="908">
                  <c:v>9.0714760490469892E-2</c:v>
                </c:pt>
                <c:pt idx="909">
                  <c:v>9.0873593851680035E-2</c:v>
                </c:pt>
                <c:pt idx="910">
                  <c:v>9.0995370444379997E-2</c:v>
                </c:pt>
                <c:pt idx="911">
                  <c:v>9.1084898963440075E-2</c:v>
                </c:pt>
                <c:pt idx="912">
                  <c:v>9.1190242504550101E-2</c:v>
                </c:pt>
                <c:pt idx="913">
                  <c:v>9.1314925746619924E-2</c:v>
                </c:pt>
                <c:pt idx="914">
                  <c:v>9.1393543035630076E-2</c:v>
                </c:pt>
                <c:pt idx="915">
                  <c:v>9.1464603764499941E-2</c:v>
                </c:pt>
                <c:pt idx="916">
                  <c:v>9.151154162836006E-2</c:v>
                </c:pt>
                <c:pt idx="917">
                  <c:v>9.1721962764180098E-2</c:v>
                </c:pt>
                <c:pt idx="918">
                  <c:v>9.1867275598219944E-2</c:v>
                </c:pt>
                <c:pt idx="919">
                  <c:v>9.2011291825919939E-2</c:v>
                </c:pt>
                <c:pt idx="920">
                  <c:v>9.2071085576409972E-2</c:v>
                </c:pt>
                <c:pt idx="921">
                  <c:v>9.2246644666529987E-2</c:v>
                </c:pt>
                <c:pt idx="922">
                  <c:v>9.230803212932992E-2</c:v>
                </c:pt>
                <c:pt idx="923">
                  <c:v>9.2411062920279896E-2</c:v>
                </c:pt>
                <c:pt idx="924">
                  <c:v>9.248866298002989E-2</c:v>
                </c:pt>
                <c:pt idx="925">
                  <c:v>9.2548179655469909E-2</c:v>
                </c:pt>
                <c:pt idx="926">
                  <c:v>9.2846001082909968E-2</c:v>
                </c:pt>
                <c:pt idx="927">
                  <c:v>9.3001491839350026E-2</c:v>
                </c:pt>
                <c:pt idx="928">
                  <c:v>9.316439383745001E-2</c:v>
                </c:pt>
                <c:pt idx="929">
                  <c:v>9.3283845614829941E-2</c:v>
                </c:pt>
                <c:pt idx="930">
                  <c:v>9.3342990229660083E-2</c:v>
                </c:pt>
                <c:pt idx="931">
                  <c:v>9.3481769362740108E-2</c:v>
                </c:pt>
                <c:pt idx="932">
                  <c:v>9.3538734200609985E-2</c:v>
                </c:pt>
                <c:pt idx="933">
                  <c:v>9.3767610781350097E-2</c:v>
                </c:pt>
                <c:pt idx="934">
                  <c:v>9.3998521820580105E-2</c:v>
                </c:pt>
                <c:pt idx="935">
                  <c:v>9.4097510246349936E-2</c:v>
                </c:pt>
                <c:pt idx="936">
                  <c:v>9.4241070881619926E-2</c:v>
                </c:pt>
                <c:pt idx="937">
                  <c:v>9.4324670448350023E-2</c:v>
                </c:pt>
                <c:pt idx="938">
                  <c:v>9.4404396290429959E-2</c:v>
                </c:pt>
                <c:pt idx="939">
                  <c:v>9.4512222590690032E-2</c:v>
                </c:pt>
                <c:pt idx="940">
                  <c:v>9.4544628608149939E-2</c:v>
                </c:pt>
                <c:pt idx="941">
                  <c:v>9.4675415225710102E-2</c:v>
                </c:pt>
                <c:pt idx="942">
                  <c:v>9.4854951148310107E-2</c:v>
                </c:pt>
                <c:pt idx="943">
                  <c:v>9.5033770557839903E-2</c:v>
                </c:pt>
                <c:pt idx="944">
                  <c:v>9.5197108511329898E-2</c:v>
                </c:pt>
                <c:pt idx="945">
                  <c:v>9.5268023921740053E-2</c:v>
                </c:pt>
                <c:pt idx="946">
                  <c:v>9.539633041143003E-2</c:v>
                </c:pt>
                <c:pt idx="947">
                  <c:v>9.5511141711950076E-2</c:v>
                </c:pt>
                <c:pt idx="948">
                  <c:v>9.56240541584501E-2</c:v>
                </c:pt>
                <c:pt idx="949">
                  <c:v>9.5779399596420012E-2</c:v>
                </c:pt>
                <c:pt idx="950">
                  <c:v>9.5962210224080025E-2</c:v>
                </c:pt>
                <c:pt idx="951">
                  <c:v>9.6030509902149896E-2</c:v>
                </c:pt>
                <c:pt idx="952">
                  <c:v>9.6168271805979977E-2</c:v>
                </c:pt>
                <c:pt idx="953">
                  <c:v>9.6261153515470044E-2</c:v>
                </c:pt>
                <c:pt idx="954">
                  <c:v>9.6397363154359983E-2</c:v>
                </c:pt>
                <c:pt idx="955">
                  <c:v>9.6516454845630095E-2</c:v>
                </c:pt>
                <c:pt idx="956">
                  <c:v>9.6642828778719991E-2</c:v>
                </c:pt>
                <c:pt idx="957">
                  <c:v>9.6750998846460101E-2</c:v>
                </c:pt>
                <c:pt idx="958">
                  <c:v>9.6908814698319912E-2</c:v>
                </c:pt>
                <c:pt idx="959">
                  <c:v>9.7032916666550006E-2</c:v>
                </c:pt>
                <c:pt idx="960">
                  <c:v>9.7134930228250038E-2</c:v>
                </c:pt>
                <c:pt idx="961">
                  <c:v>9.7224010446649967E-2</c:v>
                </c:pt>
                <c:pt idx="962">
                  <c:v>9.7336922893149991E-2</c:v>
                </c:pt>
                <c:pt idx="963">
                  <c:v>9.7527254539780062E-2</c:v>
                </c:pt>
                <c:pt idx="964">
                  <c:v>9.7613027974680078E-2</c:v>
                </c:pt>
                <c:pt idx="965">
                  <c:v>9.7720542503529906E-2</c:v>
                </c:pt>
                <c:pt idx="966">
                  <c:v>9.7899305348680077E-2</c:v>
                </c:pt>
                <c:pt idx="967">
                  <c:v>9.8054796633239905E-2</c:v>
                </c:pt>
                <c:pt idx="968">
                  <c:v>9.8175846385599952E-2</c:v>
                </c:pt>
                <c:pt idx="969">
                  <c:v>9.8266525107109981E-2</c:v>
                </c:pt>
                <c:pt idx="970">
                  <c:v>9.8393533444609993E-2</c:v>
                </c:pt>
                <c:pt idx="971">
                  <c:v>9.8545536557909985E-2</c:v>
                </c:pt>
                <c:pt idx="972">
                  <c:v>9.8600932423440035E-2</c:v>
                </c:pt>
                <c:pt idx="973">
                  <c:v>9.8760317247650109E-2</c:v>
                </c:pt>
                <c:pt idx="974">
                  <c:v>9.8858697847749921E-2</c:v>
                </c:pt>
                <c:pt idx="975">
                  <c:v>9.8945452970730097E-2</c:v>
                </c:pt>
                <c:pt idx="976">
                  <c:v>9.9052407360209926E-2</c:v>
                </c:pt>
                <c:pt idx="977">
                  <c:v>9.9145847132529941E-2</c:v>
                </c:pt>
                <c:pt idx="978">
                  <c:v>9.9289857730320064E-2</c:v>
                </c:pt>
                <c:pt idx="979">
                  <c:v>9.942369603563006E-2</c:v>
                </c:pt>
                <c:pt idx="980">
                  <c:v>9.9550704373130072E-2</c:v>
                </c:pt>
                <c:pt idx="981">
                  <c:v>9.9598217599579986E-2</c:v>
                </c:pt>
                <c:pt idx="982">
                  <c:v>9.9673168935269896E-2</c:v>
                </c:pt>
                <c:pt idx="983">
                  <c:v>9.9839503245610084E-2</c:v>
                </c:pt>
                <c:pt idx="984">
                  <c:v>9.9940255137229927E-2</c:v>
                </c:pt>
                <c:pt idx="985">
                  <c:v>0.10001044994584007</c:v>
                </c:pt>
                <c:pt idx="986">
                  <c:v>0.10017179548809008</c:v>
                </c:pt>
                <c:pt idx="987">
                  <c:v>0.10031991247989991</c:v>
                </c:pt>
                <c:pt idx="988">
                  <c:v>0.10041389604904993</c:v>
                </c:pt>
                <c:pt idx="989">
                  <c:v>0.10056430065925004</c:v>
                </c:pt>
                <c:pt idx="990">
                  <c:v>0.10065964382259995</c:v>
                </c:pt>
                <c:pt idx="991">
                  <c:v>0.10075321466239995</c:v>
                </c:pt>
                <c:pt idx="992">
                  <c:v>0.10082325816203008</c:v>
                </c:pt>
                <c:pt idx="993">
                  <c:v>0.10095426022670995</c:v>
                </c:pt>
                <c:pt idx="994">
                  <c:v>0.10106608531531003</c:v>
                </c:pt>
                <c:pt idx="995">
                  <c:v>0.10120282998988994</c:v>
                </c:pt>
                <c:pt idx="996">
                  <c:v>0.10129132893444992</c:v>
                </c:pt>
                <c:pt idx="997">
                  <c:v>0.10140816497947003</c:v>
                </c:pt>
                <c:pt idx="998">
                  <c:v>0.10162585203848007</c:v>
                </c:pt>
                <c:pt idx="999">
                  <c:v>0.1017441412681499</c:v>
                </c:pt>
                <c:pt idx="1000">
                  <c:v>0.10187289342721995</c:v>
                </c:pt>
                <c:pt idx="1001">
                  <c:v>0.10196307637757007</c:v>
                </c:pt>
                <c:pt idx="1002">
                  <c:v>0.10208775504174006</c:v>
                </c:pt>
                <c:pt idx="1003">
                  <c:v>0.10223045085390003</c:v>
                </c:pt>
                <c:pt idx="1004">
                  <c:v>0.10234619566433989</c:v>
                </c:pt>
                <c:pt idx="1005">
                  <c:v>0.10249955497644003</c:v>
                </c:pt>
                <c:pt idx="1006">
                  <c:v>0.10263058389830992</c:v>
                </c:pt>
                <c:pt idx="1007">
                  <c:v>0.10273201618615002</c:v>
                </c:pt>
                <c:pt idx="1008">
                  <c:v>0.10286119517112002</c:v>
                </c:pt>
                <c:pt idx="1009">
                  <c:v>0.10289462754731993</c:v>
                </c:pt>
                <c:pt idx="1010">
                  <c:v>0.10306595801633001</c:v>
                </c:pt>
                <c:pt idx="1011">
                  <c:v>0.10323568998223998</c:v>
                </c:pt>
                <c:pt idx="1012">
                  <c:v>0.10333174548692003</c:v>
                </c:pt>
                <c:pt idx="1013">
                  <c:v>0.10348650965104</c:v>
                </c:pt>
                <c:pt idx="1014">
                  <c:v>0.10365667757232999</c:v>
                </c:pt>
                <c:pt idx="1015">
                  <c:v>0.10376886342650993</c:v>
                </c:pt>
                <c:pt idx="1016">
                  <c:v>0.1038928200762701</c:v>
                </c:pt>
                <c:pt idx="1017">
                  <c:v>0.10392406354601991</c:v>
                </c:pt>
                <c:pt idx="1018">
                  <c:v>0.10406051758367996</c:v>
                </c:pt>
                <c:pt idx="1019">
                  <c:v>0.10416834388394003</c:v>
                </c:pt>
                <c:pt idx="1020">
                  <c:v>0.10428267607978992</c:v>
                </c:pt>
                <c:pt idx="1021">
                  <c:v>0.1043591470271199</c:v>
                </c:pt>
                <c:pt idx="1022">
                  <c:v>0.10461519816062004</c:v>
                </c:pt>
                <c:pt idx="1023">
                  <c:v>0.10464629631189992</c:v>
                </c:pt>
                <c:pt idx="1024">
                  <c:v>0.10478376757880992</c:v>
                </c:pt>
                <c:pt idx="1025">
                  <c:v>0.10490321935619007</c:v>
                </c:pt>
                <c:pt idx="1026">
                  <c:v>0.10492327330421003</c:v>
                </c:pt>
                <c:pt idx="1027">
                  <c:v>0.10507454982519993</c:v>
                </c:pt>
                <c:pt idx="1028">
                  <c:v>0.10519792520109994</c:v>
                </c:pt>
                <c:pt idx="1029">
                  <c:v>0.10533568710493002</c:v>
                </c:pt>
                <c:pt idx="1030">
                  <c:v>0.10544298041103994</c:v>
                </c:pt>
                <c:pt idx="1031">
                  <c:v>0.10556520874307007</c:v>
                </c:pt>
                <c:pt idx="1032">
                  <c:v>0.10567471508134996</c:v>
                </c:pt>
                <c:pt idx="1033">
                  <c:v>0.10575638405809995</c:v>
                </c:pt>
                <c:pt idx="1034">
                  <c:v>0.10592146583315998</c:v>
                </c:pt>
                <c:pt idx="1035">
                  <c:v>0.10595779544914996</c:v>
                </c:pt>
                <c:pt idx="1036">
                  <c:v>0.10614651400616992</c:v>
                </c:pt>
                <c:pt idx="1037">
                  <c:v>0.10629086536854992</c:v>
                </c:pt>
                <c:pt idx="1038">
                  <c:v>0.10640149268467991</c:v>
                </c:pt>
                <c:pt idx="1039">
                  <c:v>0.10658353794807995</c:v>
                </c:pt>
                <c:pt idx="1040">
                  <c:v>0.1066316371665299</c:v>
                </c:pt>
                <c:pt idx="1041">
                  <c:v>0.10674672938998997</c:v>
                </c:pt>
                <c:pt idx="1042">
                  <c:v>0.10692314600524</c:v>
                </c:pt>
                <c:pt idx="1043">
                  <c:v>0.10697197300913008</c:v>
                </c:pt>
                <c:pt idx="1044">
                  <c:v>0.10715827127992994</c:v>
                </c:pt>
                <c:pt idx="1045">
                  <c:v>0.10733867265509001</c:v>
                </c:pt>
                <c:pt idx="1046">
                  <c:v>0.10746024304804003</c:v>
                </c:pt>
                <c:pt idx="1047">
                  <c:v>0.1076583121144199</c:v>
                </c:pt>
                <c:pt idx="1048">
                  <c:v>0.10778520965114002</c:v>
                </c:pt>
                <c:pt idx="1049">
                  <c:v>0.10793107487127007</c:v>
                </c:pt>
                <c:pt idx="1050">
                  <c:v>0.10806642129713007</c:v>
                </c:pt>
                <c:pt idx="1051">
                  <c:v>0.10817477393533004</c:v>
                </c:pt>
                <c:pt idx="1052">
                  <c:v>0.10838582929689</c:v>
                </c:pt>
                <c:pt idx="1053">
                  <c:v>0.10843329548272007</c:v>
                </c:pt>
                <c:pt idx="1054">
                  <c:v>0.10863296305220005</c:v>
                </c:pt>
                <c:pt idx="1055">
                  <c:v>0.10878667480561011</c:v>
                </c:pt>
                <c:pt idx="1056">
                  <c:v>0.10891063278386004</c:v>
                </c:pt>
                <c:pt idx="1057">
                  <c:v>0.10902522184513996</c:v>
                </c:pt>
                <c:pt idx="1058">
                  <c:v>0.10915930652866002</c:v>
                </c:pt>
                <c:pt idx="1059">
                  <c:v>0.10922802286304001</c:v>
                </c:pt>
                <c:pt idx="1060">
                  <c:v>0.10936856511676996</c:v>
                </c:pt>
                <c:pt idx="1061">
                  <c:v>0.10953887835653009</c:v>
                </c:pt>
                <c:pt idx="1062">
                  <c:v>0.10969117210675994</c:v>
                </c:pt>
                <c:pt idx="1063">
                  <c:v>0.10985988684341996</c:v>
                </c:pt>
                <c:pt idx="1064">
                  <c:v>0.10995735701410991</c:v>
                </c:pt>
                <c:pt idx="1065">
                  <c:v>0.11010126081205995</c:v>
                </c:pt>
                <c:pt idx="1066">
                  <c:v>0.11027128341489001</c:v>
                </c:pt>
                <c:pt idx="1067">
                  <c:v>0.11038011137479997</c:v>
                </c:pt>
                <c:pt idx="1068">
                  <c:v>0.11056017652124006</c:v>
                </c:pt>
                <c:pt idx="1069">
                  <c:v>0.11077524784791004</c:v>
                </c:pt>
                <c:pt idx="1070">
                  <c:v>0.11088502393038002</c:v>
                </c:pt>
                <c:pt idx="1071">
                  <c:v>0.11098217239240005</c:v>
                </c:pt>
                <c:pt idx="1072">
                  <c:v>0.11110627450782995</c:v>
                </c:pt>
                <c:pt idx="1073">
                  <c:v>0.11134416963431004</c:v>
                </c:pt>
                <c:pt idx="1074">
                  <c:v>0.11141479440780011</c:v>
                </c:pt>
                <c:pt idx="1075">
                  <c:v>0.11150460121851991</c:v>
                </c:pt>
                <c:pt idx="1076">
                  <c:v>0.11161623186483993</c:v>
                </c:pt>
                <c:pt idx="1077">
                  <c:v>0.1117628193809701</c:v>
                </c:pt>
                <c:pt idx="1078">
                  <c:v>0.11189085769573004</c:v>
                </c:pt>
                <c:pt idx="1079">
                  <c:v>0.11209953500998004</c:v>
                </c:pt>
                <c:pt idx="1080">
                  <c:v>0.11213862567678001</c:v>
                </c:pt>
                <c:pt idx="1081">
                  <c:v>0.11229987452857992</c:v>
                </c:pt>
                <c:pt idx="1082">
                  <c:v>0.1125004686520501</c:v>
                </c:pt>
                <c:pt idx="1083">
                  <c:v>0.11259996814567996</c:v>
                </c:pt>
                <c:pt idx="1084">
                  <c:v>0.11281130484646007</c:v>
                </c:pt>
                <c:pt idx="1085">
                  <c:v>0.11293293640079005</c:v>
                </c:pt>
                <c:pt idx="1086">
                  <c:v>0.11313812607190998</c:v>
                </c:pt>
                <c:pt idx="1087">
                  <c:v>0.11320628043149994</c:v>
                </c:pt>
                <c:pt idx="1088">
                  <c:v>0.11336438692029005</c:v>
                </c:pt>
                <c:pt idx="1089">
                  <c:v>0.11351057729503999</c:v>
                </c:pt>
                <c:pt idx="1090">
                  <c:v>0.11376968011627997</c:v>
                </c:pt>
                <c:pt idx="1091">
                  <c:v>0.1138628292516799</c:v>
                </c:pt>
                <c:pt idx="1092">
                  <c:v>0.11410376726492011</c:v>
                </c:pt>
                <c:pt idx="1093">
                  <c:v>0.11420505423430005</c:v>
                </c:pt>
                <c:pt idx="1094">
                  <c:v>0.11435865585070992</c:v>
                </c:pt>
                <c:pt idx="1095">
                  <c:v>0.11445616454002994</c:v>
                </c:pt>
                <c:pt idx="1096">
                  <c:v>0.11465262578311997</c:v>
                </c:pt>
                <c:pt idx="1097">
                  <c:v>0.11473561194621995</c:v>
                </c:pt>
                <c:pt idx="1098">
                  <c:v>0.11502377846025991</c:v>
                </c:pt>
                <c:pt idx="1099">
                  <c:v>0.11508437625973</c:v>
                </c:pt>
                <c:pt idx="1100">
                  <c:v>0.11524030297156007</c:v>
                </c:pt>
                <c:pt idx="1101">
                  <c:v>0.11533650379470006</c:v>
                </c:pt>
                <c:pt idx="1102">
                  <c:v>0.11553093989947993</c:v>
                </c:pt>
                <c:pt idx="1103">
                  <c:v>0.1156594240133999</c:v>
                </c:pt>
                <c:pt idx="1104">
                  <c:v>0.11578946144686997</c:v>
                </c:pt>
                <c:pt idx="1105">
                  <c:v>0.11587490910349008</c:v>
                </c:pt>
                <c:pt idx="1106">
                  <c:v>0.11605553955438008</c:v>
                </c:pt>
                <c:pt idx="1107">
                  <c:v>0.11617179432555003</c:v>
                </c:pt>
                <c:pt idx="1108">
                  <c:v>0.11629923861844005</c:v>
                </c:pt>
                <c:pt idx="1109">
                  <c:v>0.11641167597672997</c:v>
                </c:pt>
                <c:pt idx="1110">
                  <c:v>0.11650893316194</c:v>
                </c:pt>
                <c:pt idx="1111">
                  <c:v>0.11665788458748994</c:v>
                </c:pt>
                <c:pt idx="1112">
                  <c:v>0.11675946219379996</c:v>
                </c:pt>
                <c:pt idx="1113">
                  <c:v>0.11693979461892989</c:v>
                </c:pt>
                <c:pt idx="1114">
                  <c:v>0.11697075524040002</c:v>
                </c:pt>
                <c:pt idx="1115">
                  <c:v>0.11712097505921992</c:v>
                </c:pt>
                <c:pt idx="1116">
                  <c:v>0.11730440643365991</c:v>
                </c:pt>
                <c:pt idx="1117">
                  <c:v>0.11744289492981008</c:v>
                </c:pt>
                <c:pt idx="1118">
                  <c:v>0.11751744330182001</c:v>
                </c:pt>
                <c:pt idx="1119">
                  <c:v>0.11767729361217993</c:v>
                </c:pt>
                <c:pt idx="1120">
                  <c:v>0.11774152437325003</c:v>
                </c:pt>
                <c:pt idx="1121">
                  <c:v>0.11790210127593004</c:v>
                </c:pt>
                <c:pt idx="1122">
                  <c:v>0.11813577336597003</c:v>
                </c:pt>
                <c:pt idx="1123">
                  <c:v>0.11823691501689004</c:v>
                </c:pt>
                <c:pt idx="1124">
                  <c:v>0.11836450462824999</c:v>
                </c:pt>
                <c:pt idx="1125">
                  <c:v>0.11853135740471998</c:v>
                </c:pt>
                <c:pt idx="1126">
                  <c:v>0.11870542174469989</c:v>
                </c:pt>
                <c:pt idx="1127">
                  <c:v>0.11876601954416999</c:v>
                </c:pt>
                <c:pt idx="1128">
                  <c:v>0.11895972905662999</c:v>
                </c:pt>
                <c:pt idx="1129">
                  <c:v>0.11907360149095991</c:v>
                </c:pt>
                <c:pt idx="1130">
                  <c:v>0.11927623267114007</c:v>
                </c:pt>
                <c:pt idx="1131">
                  <c:v>0.11939502741129004</c:v>
                </c:pt>
                <c:pt idx="1132">
                  <c:v>0.11946296689732994</c:v>
                </c:pt>
                <c:pt idx="1133">
                  <c:v>0.1195565519881201</c:v>
                </c:pt>
                <c:pt idx="1134">
                  <c:v>0.11973144359875998</c:v>
                </c:pt>
                <c:pt idx="1135">
                  <c:v>0.11983666374308011</c:v>
                </c:pt>
                <c:pt idx="1136">
                  <c:v>0.12002865447218003</c:v>
                </c:pt>
                <c:pt idx="1137">
                  <c:v>0.12021600717756997</c:v>
                </c:pt>
                <c:pt idx="1138">
                  <c:v>0.12028328962637991</c:v>
                </c:pt>
                <c:pt idx="1139">
                  <c:v>0.12041681590871001</c:v>
                </c:pt>
                <c:pt idx="1140">
                  <c:v>0.12062115505508997</c:v>
                </c:pt>
                <c:pt idx="1141">
                  <c:v>0.12068625772695007</c:v>
                </c:pt>
                <c:pt idx="1142">
                  <c:v>0.12089202867190996</c:v>
                </c:pt>
                <c:pt idx="1143">
                  <c:v>0.12112235843729002</c:v>
                </c:pt>
                <c:pt idx="1144">
                  <c:v>0.1212689549405499</c:v>
                </c:pt>
                <c:pt idx="1145">
                  <c:v>0.12134736556864989</c:v>
                </c:pt>
                <c:pt idx="1146">
                  <c:v>0.12143653695636991</c:v>
                </c:pt>
                <c:pt idx="1147">
                  <c:v>0.12164201726440993</c:v>
                </c:pt>
                <c:pt idx="1148">
                  <c:v>0.12171606848534</c:v>
                </c:pt>
                <c:pt idx="1149">
                  <c:v>0.12189225565935002</c:v>
                </c:pt>
                <c:pt idx="1150">
                  <c:v>0.12201243402905004</c:v>
                </c:pt>
                <c:pt idx="1151">
                  <c:v>0.12225932153185992</c:v>
                </c:pt>
                <c:pt idx="1152">
                  <c:v>0.12237384104891991</c:v>
                </c:pt>
                <c:pt idx="1153">
                  <c:v>0.12248006884608009</c:v>
                </c:pt>
                <c:pt idx="1154">
                  <c:v>0.12267988173402</c:v>
                </c:pt>
                <c:pt idx="1155">
                  <c:v>0.12278785335274001</c:v>
                </c:pt>
                <c:pt idx="1156">
                  <c:v>0.12293636882290992</c:v>
                </c:pt>
                <c:pt idx="1157">
                  <c:v>0.12306076142806011</c:v>
                </c:pt>
                <c:pt idx="1158">
                  <c:v>0.12316262967129998</c:v>
                </c:pt>
                <c:pt idx="1159">
                  <c:v>0.12330169944131009</c:v>
                </c:pt>
                <c:pt idx="1160">
                  <c:v>0.1234364096574001</c:v>
                </c:pt>
                <c:pt idx="1161">
                  <c:v>0.12356109289947992</c:v>
                </c:pt>
                <c:pt idx="1162">
                  <c:v>0.12372414021604006</c:v>
                </c:pt>
                <c:pt idx="1163">
                  <c:v>0.12389910364664991</c:v>
                </c:pt>
                <c:pt idx="1164">
                  <c:v>0.12393354412260993</c:v>
                </c:pt>
                <c:pt idx="1165">
                  <c:v>0.12415224841086991</c:v>
                </c:pt>
                <c:pt idx="1166">
                  <c:v>0.12426283576193997</c:v>
                </c:pt>
                <c:pt idx="1167">
                  <c:v>0.1243410170955499</c:v>
                </c:pt>
                <c:pt idx="1168">
                  <c:v>0.12446642692995002</c:v>
                </c:pt>
                <c:pt idx="1169">
                  <c:v>0.12455536182990001</c:v>
                </c:pt>
                <c:pt idx="1170">
                  <c:v>0.12478627286913002</c:v>
                </c:pt>
                <c:pt idx="1171">
                  <c:v>0.12483626242072998</c:v>
                </c:pt>
                <c:pt idx="1172">
                  <c:v>0.1250170385899001</c:v>
                </c:pt>
                <c:pt idx="1173">
                  <c:v>0.1251456454305</c:v>
                </c:pt>
                <c:pt idx="1174">
                  <c:v>0.12526466125248992</c:v>
                </c:pt>
                <c:pt idx="1175">
                  <c:v>0.12544500146626003</c:v>
                </c:pt>
                <c:pt idx="1176">
                  <c:v>0.12552972213075009</c:v>
                </c:pt>
                <c:pt idx="1177">
                  <c:v>0.12561180829466001</c:v>
                </c:pt>
                <c:pt idx="1178">
                  <c:v>0.12589633509588993</c:v>
                </c:pt>
                <c:pt idx="1179">
                  <c:v>0.12604421984668002</c:v>
                </c:pt>
                <c:pt idx="1180">
                  <c:v>0.1261500866534</c:v>
                </c:pt>
                <c:pt idx="1181">
                  <c:v>0.12632737517943005</c:v>
                </c:pt>
                <c:pt idx="1182">
                  <c:v>0.12640177823298004</c:v>
                </c:pt>
                <c:pt idx="1183">
                  <c:v>0.12648766144517998</c:v>
                </c:pt>
                <c:pt idx="1184">
                  <c:v>0.12653688074161007</c:v>
                </c:pt>
                <c:pt idx="1185">
                  <c:v>0.12679806168419994</c:v>
                </c:pt>
                <c:pt idx="1186">
                  <c:v>0.12692594193248996</c:v>
                </c:pt>
                <c:pt idx="1187">
                  <c:v>0.12715787020096991</c:v>
                </c:pt>
                <c:pt idx="1188">
                  <c:v>0.12727979239222997</c:v>
                </c:pt>
                <c:pt idx="1189">
                  <c:v>0.12738339842327995</c:v>
                </c:pt>
                <c:pt idx="1190">
                  <c:v>0.12752334613783001</c:v>
                </c:pt>
                <c:pt idx="1191">
                  <c:v>0.12757057463860999</c:v>
                </c:pt>
                <c:pt idx="1192">
                  <c:v>0.12786813177310008</c:v>
                </c:pt>
                <c:pt idx="1193">
                  <c:v>0.12799843178744008</c:v>
                </c:pt>
                <c:pt idx="1194">
                  <c:v>0.12805608362670995</c:v>
                </c:pt>
                <c:pt idx="1195">
                  <c:v>0.12821317288624989</c:v>
                </c:pt>
                <c:pt idx="1196">
                  <c:v>0.12834512205151993</c:v>
                </c:pt>
                <c:pt idx="1197">
                  <c:v>0.12847256634441995</c:v>
                </c:pt>
                <c:pt idx="1198">
                  <c:v>0.12858708804691998</c:v>
                </c:pt>
                <c:pt idx="1199">
                  <c:v>0.12872300941143999</c:v>
                </c:pt>
                <c:pt idx="1200">
                  <c:v>0.12893148205361005</c:v>
                </c:pt>
                <c:pt idx="1201">
                  <c:v>0.12912562752146006</c:v>
                </c:pt>
                <c:pt idx="1202">
                  <c:v>0.1292216830261399</c:v>
                </c:pt>
                <c:pt idx="1203">
                  <c:v>0.12939577454595996</c:v>
                </c:pt>
                <c:pt idx="1204">
                  <c:v>0.12953397240519005</c:v>
                </c:pt>
                <c:pt idx="1205">
                  <c:v>0.12963540469302992</c:v>
                </c:pt>
                <c:pt idx="1206">
                  <c:v>0.1297339306116001</c:v>
                </c:pt>
                <c:pt idx="1207">
                  <c:v>0.12989290901117001</c:v>
                </c:pt>
                <c:pt idx="1208">
                  <c:v>0.13008124174045999</c:v>
                </c:pt>
                <c:pt idx="1209">
                  <c:v>0.13015956839254006</c:v>
                </c:pt>
                <c:pt idx="1210">
                  <c:v>0.13030619472267002</c:v>
                </c:pt>
                <c:pt idx="1211">
                  <c:v>0.1304901678980499</c:v>
                </c:pt>
                <c:pt idx="1212">
                  <c:v>0.13060060993066003</c:v>
                </c:pt>
                <c:pt idx="1213">
                  <c:v>0.13076191342564991</c:v>
                </c:pt>
                <c:pt idx="1214">
                  <c:v>0.13096172631360004</c:v>
                </c:pt>
                <c:pt idx="1215">
                  <c:v>0.13114787926592997</c:v>
                </c:pt>
                <c:pt idx="1216">
                  <c:v>0.13125018346456008</c:v>
                </c:pt>
                <c:pt idx="1217">
                  <c:v>0.13145188549253994</c:v>
                </c:pt>
                <c:pt idx="1218">
                  <c:v>0.13160258073966991</c:v>
                </c:pt>
                <c:pt idx="1219">
                  <c:v>0.13168163398406008</c:v>
                </c:pt>
                <c:pt idx="1220">
                  <c:v>0.13171717113479997</c:v>
                </c:pt>
                <c:pt idx="1221">
                  <c:v>0.13196451054254998</c:v>
                </c:pt>
                <c:pt idx="1222">
                  <c:v>0.13209201332627996</c:v>
                </c:pt>
                <c:pt idx="1223">
                  <c:v>0.13224910258582989</c:v>
                </c:pt>
                <c:pt idx="1224">
                  <c:v>0.13243540085661998</c:v>
                </c:pt>
                <c:pt idx="1225">
                  <c:v>0.13253552527829005</c:v>
                </c:pt>
                <c:pt idx="1226">
                  <c:v>0.13263099950910995</c:v>
                </c:pt>
                <c:pt idx="1227">
                  <c:v>0.13275669998043993</c:v>
                </c:pt>
                <c:pt idx="1228">
                  <c:v>0.13286032314115004</c:v>
                </c:pt>
                <c:pt idx="1229">
                  <c:v>0.13310074396407989</c:v>
                </c:pt>
                <c:pt idx="1230">
                  <c:v>0.13324191833160004</c:v>
                </c:pt>
                <c:pt idx="1231">
                  <c:v>0.13340307650813998</c:v>
                </c:pt>
                <c:pt idx="1232">
                  <c:v>0.13343911548720011</c:v>
                </c:pt>
                <c:pt idx="1233">
                  <c:v>0.13361233509623993</c:v>
                </c:pt>
                <c:pt idx="1234">
                  <c:v>0.13372117862574995</c:v>
                </c:pt>
                <c:pt idx="1235">
                  <c:v>0.13382978984078009</c:v>
                </c:pt>
                <c:pt idx="1236">
                  <c:v>0.13396542293092994</c:v>
                </c:pt>
                <c:pt idx="1237">
                  <c:v>0.13416585312546991</c:v>
                </c:pt>
                <c:pt idx="1238">
                  <c:v>0.13434619333924003</c:v>
                </c:pt>
                <c:pt idx="1239">
                  <c:v>0.13448417265617008</c:v>
                </c:pt>
                <c:pt idx="1240">
                  <c:v>0.13462985498088997</c:v>
                </c:pt>
                <c:pt idx="1241">
                  <c:v>0.13473651873343995</c:v>
                </c:pt>
                <c:pt idx="1242">
                  <c:v>0.13485379073386006</c:v>
                </c:pt>
                <c:pt idx="1243">
                  <c:v>0.13493211738592992</c:v>
                </c:pt>
                <c:pt idx="1244">
                  <c:v>0.13523946593721003</c:v>
                </c:pt>
                <c:pt idx="1245">
                  <c:v>0.13536792745935</c:v>
                </c:pt>
                <c:pt idx="1246">
                  <c:v>0.13544174923904007</c:v>
                </c:pt>
                <c:pt idx="1247">
                  <c:v>0.13568588425849004</c:v>
                </c:pt>
                <c:pt idx="1248">
                  <c:v>0.13577351129226001</c:v>
                </c:pt>
                <c:pt idx="1249">
                  <c:v>0.13590444322829009</c:v>
                </c:pt>
                <c:pt idx="1250">
                  <c:v>0.13609466509761003</c:v>
                </c:pt>
                <c:pt idx="1251">
                  <c:v>0.13627248269813008</c:v>
                </c:pt>
                <c:pt idx="1252">
                  <c:v>0.1363485364541499</c:v>
                </c:pt>
                <c:pt idx="1253">
                  <c:v>0.13655700949936</c:v>
                </c:pt>
                <c:pt idx="1254">
                  <c:v>0.13658843140546995</c:v>
                </c:pt>
                <c:pt idx="1255">
                  <c:v>0.13673944312220998</c:v>
                </c:pt>
                <c:pt idx="1256">
                  <c:v>0.13682092468328011</c:v>
                </c:pt>
                <c:pt idx="1257">
                  <c:v>0.13691179082047</c:v>
                </c:pt>
                <c:pt idx="1258">
                  <c:v>0.13706713625843991</c:v>
                </c:pt>
                <c:pt idx="1259">
                  <c:v>0.13733248777362994</c:v>
                </c:pt>
                <c:pt idx="1260">
                  <c:v>0.13743130432911999</c:v>
                </c:pt>
                <c:pt idx="1261">
                  <c:v>0.13752837706304999</c:v>
                </c:pt>
                <c:pt idx="1262">
                  <c:v>0.13770405320968004</c:v>
                </c:pt>
                <c:pt idx="1263">
                  <c:v>0.13779358325978008</c:v>
                </c:pt>
                <c:pt idx="1264">
                  <c:v>0.13784790211931996</c:v>
                </c:pt>
                <c:pt idx="1265">
                  <c:v>0.13796055417487008</c:v>
                </c:pt>
                <c:pt idx="1266">
                  <c:v>0.13806634601663004</c:v>
                </c:pt>
                <c:pt idx="1267">
                  <c:v>0.13824889176523003</c:v>
                </c:pt>
                <c:pt idx="1268">
                  <c:v>0.1383819777203501</c:v>
                </c:pt>
                <c:pt idx="1269">
                  <c:v>0.13854328121534998</c:v>
                </c:pt>
                <c:pt idx="1270">
                  <c:v>0.1386287284721599</c:v>
                </c:pt>
                <c:pt idx="1271">
                  <c:v>0.13871849071071995</c:v>
                </c:pt>
                <c:pt idx="1272">
                  <c:v>0.13884002151875996</c:v>
                </c:pt>
                <c:pt idx="1273">
                  <c:v>0.13898788310763011</c:v>
                </c:pt>
                <c:pt idx="1274">
                  <c:v>0.13903111529886991</c:v>
                </c:pt>
                <c:pt idx="1275">
                  <c:v>0.13913022249129003</c:v>
                </c:pt>
                <c:pt idx="1276">
                  <c:v>0.13943263021478991</c:v>
                </c:pt>
                <c:pt idx="1277">
                  <c:v>0.13954481606897007</c:v>
                </c:pt>
                <c:pt idx="1278">
                  <c:v>0.13967296714320998</c:v>
                </c:pt>
                <c:pt idx="1279">
                  <c:v>0.13981941052215996</c:v>
                </c:pt>
                <c:pt idx="1280">
                  <c:v>0.13995679391430005</c:v>
                </c:pt>
                <c:pt idx="1281">
                  <c:v>0.14006113257142006</c:v>
                </c:pt>
                <c:pt idx="1282">
                  <c:v>0.14016416336237003</c:v>
                </c:pt>
                <c:pt idx="1283">
                  <c:v>0.14032619686112002</c:v>
                </c:pt>
                <c:pt idx="1284">
                  <c:v>0.14043503697919002</c:v>
                </c:pt>
                <c:pt idx="1285">
                  <c:v>0.14061519191506</c:v>
                </c:pt>
                <c:pt idx="1286">
                  <c:v>0.14073410237801998</c:v>
                </c:pt>
                <c:pt idx="1287">
                  <c:v>0.14080981329774001</c:v>
                </c:pt>
                <c:pt idx="1288">
                  <c:v>0.14093827481988996</c:v>
                </c:pt>
                <c:pt idx="1289">
                  <c:v>0.14109260302860993</c:v>
                </c:pt>
                <c:pt idx="1290">
                  <c:v>0.14119001100487005</c:v>
                </c:pt>
                <c:pt idx="1291">
                  <c:v>0.14138803546583989</c:v>
                </c:pt>
                <c:pt idx="1292">
                  <c:v>0.1415486123685199</c:v>
                </c:pt>
                <c:pt idx="1293">
                  <c:v>0.1416516431594701</c:v>
                </c:pt>
                <c:pt idx="1294">
                  <c:v>0.14186096959641992</c:v>
                </c:pt>
                <c:pt idx="1295">
                  <c:v>0.14196465913084011</c:v>
                </c:pt>
                <c:pt idx="1296">
                  <c:v>0.14204443896754992</c:v>
                </c:pt>
                <c:pt idx="1297">
                  <c:v>0.14218191023445992</c:v>
                </c:pt>
                <c:pt idx="1298">
                  <c:v>0.14225028413042007</c:v>
                </c:pt>
                <c:pt idx="1299">
                  <c:v>0.14235593668630009</c:v>
                </c:pt>
                <c:pt idx="1300">
                  <c:v>0.14259116857060006</c:v>
                </c:pt>
                <c:pt idx="1301">
                  <c:v>0.14269851737383998</c:v>
                </c:pt>
                <c:pt idx="1302">
                  <c:v>0.14276269181956991</c:v>
                </c:pt>
                <c:pt idx="1303">
                  <c:v>0.1429137340189699</c:v>
                </c:pt>
                <c:pt idx="1304">
                  <c:v>0.14305948843832006</c:v>
                </c:pt>
                <c:pt idx="1305">
                  <c:v>0.14312691620559992</c:v>
                </c:pt>
                <c:pt idx="1306">
                  <c:v>0.14322849381189995</c:v>
                </c:pt>
                <c:pt idx="1307">
                  <c:v>0.14328446842567</c:v>
                </c:pt>
                <c:pt idx="1308">
                  <c:v>0.14350398935691011</c:v>
                </c:pt>
                <c:pt idx="1309">
                  <c:v>0.14370347521957005</c:v>
                </c:pt>
                <c:pt idx="1310">
                  <c:v>0.14383608142885995</c:v>
                </c:pt>
                <c:pt idx="1311">
                  <c:v>0.14394854680082991</c:v>
                </c:pt>
                <c:pt idx="1312">
                  <c:v>0.14403370342070998</c:v>
                </c:pt>
                <c:pt idx="1313">
                  <c:v>0.1441337247138299</c:v>
                </c:pt>
                <c:pt idx="1314">
                  <c:v>0.14417713274463995</c:v>
                </c:pt>
                <c:pt idx="1315">
                  <c:v>0.14429818302511999</c:v>
                </c:pt>
                <c:pt idx="1316">
                  <c:v>0.14443158537502998</c:v>
                </c:pt>
                <c:pt idx="1317">
                  <c:v>0.14465915408960006</c:v>
                </c:pt>
                <c:pt idx="1318">
                  <c:v>0.14478311073935002</c:v>
                </c:pt>
                <c:pt idx="1319">
                  <c:v>0.14489224490578989</c:v>
                </c:pt>
                <c:pt idx="1320">
                  <c:v>0.14501649219246993</c:v>
                </c:pt>
                <c:pt idx="1321">
                  <c:v>0.14518636947684005</c:v>
                </c:pt>
                <c:pt idx="1322">
                  <c:v>0.14534709169798998</c:v>
                </c:pt>
                <c:pt idx="1323">
                  <c:v>0.1454518663105</c:v>
                </c:pt>
                <c:pt idx="1324">
                  <c:v>0.14563264247966989</c:v>
                </c:pt>
                <c:pt idx="1325">
                  <c:v>0.14575848826946003</c:v>
                </c:pt>
                <c:pt idx="1326">
                  <c:v>0.14591368838897001</c:v>
                </c:pt>
                <c:pt idx="1327">
                  <c:v>0.1459901259010099</c:v>
                </c:pt>
                <c:pt idx="1328">
                  <c:v>0.14613384586186995</c:v>
                </c:pt>
                <c:pt idx="1329">
                  <c:v>0.14627422349805008</c:v>
                </c:pt>
                <c:pt idx="1330">
                  <c:v>0.14638234043524001</c:v>
                </c:pt>
                <c:pt idx="1331">
                  <c:v>0.14641184008342001</c:v>
                </c:pt>
                <c:pt idx="1332">
                  <c:v>0.14664042602723004</c:v>
                </c:pt>
                <c:pt idx="1333">
                  <c:v>0.1467749909248599</c:v>
                </c:pt>
                <c:pt idx="1334">
                  <c:v>0.14686915728951</c:v>
                </c:pt>
                <c:pt idx="1335">
                  <c:v>0.14695097158471992</c:v>
                </c:pt>
                <c:pt idx="1336">
                  <c:v>0.14710428256419994</c:v>
                </c:pt>
                <c:pt idx="1337">
                  <c:v>0.14728055386098005</c:v>
                </c:pt>
                <c:pt idx="1338">
                  <c:v>0.14740988729391002</c:v>
                </c:pt>
                <c:pt idx="1339">
                  <c:v>0.14747135700415992</c:v>
                </c:pt>
                <c:pt idx="1340">
                  <c:v>0.14762306948054005</c:v>
                </c:pt>
                <c:pt idx="1341">
                  <c:v>0.1477605045378001</c:v>
                </c:pt>
                <c:pt idx="1342">
                  <c:v>0.14789671417668004</c:v>
                </c:pt>
                <c:pt idx="1343">
                  <c:v>0.14800755567118995</c:v>
                </c:pt>
                <c:pt idx="1344">
                  <c:v>0.1481202039457401</c:v>
                </c:pt>
                <c:pt idx="1345">
                  <c:v>0.14825085923779002</c:v>
                </c:pt>
                <c:pt idx="1346">
                  <c:v>0.14837204084379008</c:v>
                </c:pt>
                <c:pt idx="1347">
                  <c:v>0.14847478099780997</c:v>
                </c:pt>
                <c:pt idx="1348">
                  <c:v>0.14854511513436996</c:v>
                </c:pt>
                <c:pt idx="1349">
                  <c:v>0.14862809197728999</c:v>
                </c:pt>
                <c:pt idx="1350">
                  <c:v>0.1488914090339799</c:v>
                </c:pt>
                <c:pt idx="1351">
                  <c:v>0.14906215822914004</c:v>
                </c:pt>
                <c:pt idx="1352">
                  <c:v>0.14923683102282004</c:v>
                </c:pt>
                <c:pt idx="1353">
                  <c:v>0.14936209553875002</c:v>
                </c:pt>
                <c:pt idx="1354">
                  <c:v>0.14946381846351997</c:v>
                </c:pt>
                <c:pt idx="1355">
                  <c:v>0.14956990094222</c:v>
                </c:pt>
                <c:pt idx="1356">
                  <c:v>0.14968165084099994</c:v>
                </c:pt>
                <c:pt idx="1357">
                  <c:v>0.14979630710906999</c:v>
                </c:pt>
                <c:pt idx="1358">
                  <c:v>0.14996320898377991</c:v>
                </c:pt>
                <c:pt idx="1359">
                  <c:v>0.15011557177439006</c:v>
                </c:pt>
                <c:pt idx="1360">
                  <c:v>0.15029053520499991</c:v>
                </c:pt>
                <c:pt idx="1361">
                  <c:v>0.15043857341664002</c:v>
                </c:pt>
                <c:pt idx="1362">
                  <c:v>0.15052159156269007</c:v>
                </c:pt>
                <c:pt idx="1363">
                  <c:v>0.15061474069809</c:v>
                </c:pt>
                <c:pt idx="1364">
                  <c:v>0.15073666288936005</c:v>
                </c:pt>
                <c:pt idx="1365">
                  <c:v>0.15097876345030992</c:v>
                </c:pt>
                <c:pt idx="1366">
                  <c:v>0.15108673506903991</c:v>
                </c:pt>
                <c:pt idx="1367">
                  <c:v>0.15126476775536002</c:v>
                </c:pt>
                <c:pt idx="1368">
                  <c:v>0.15135063339958998</c:v>
                </c:pt>
                <c:pt idx="1369">
                  <c:v>0.1515079271847799</c:v>
                </c:pt>
                <c:pt idx="1370">
                  <c:v>0.15156628600010991</c:v>
                </c:pt>
                <c:pt idx="1371">
                  <c:v>0.15167643739578995</c:v>
                </c:pt>
                <c:pt idx="1372">
                  <c:v>0.1517954532177701</c:v>
                </c:pt>
                <c:pt idx="1373">
                  <c:v>0.15193844658631006</c:v>
                </c:pt>
                <c:pt idx="1374">
                  <c:v>0.15205804368214992</c:v>
                </c:pt>
                <c:pt idx="1375">
                  <c:v>0.15218490670119</c:v>
                </c:pt>
                <c:pt idx="1376">
                  <c:v>0.15238646341069995</c:v>
                </c:pt>
                <c:pt idx="1377">
                  <c:v>0.15249835862795003</c:v>
                </c:pt>
                <c:pt idx="1378">
                  <c:v>0.1526211527300001</c:v>
                </c:pt>
                <c:pt idx="1379">
                  <c:v>0.1527372621826999</c:v>
                </c:pt>
                <c:pt idx="1380">
                  <c:v>0.15287124580647005</c:v>
                </c:pt>
                <c:pt idx="1381">
                  <c:v>0.15309808792871005</c:v>
                </c:pt>
                <c:pt idx="1382">
                  <c:v>0.15325415995901004</c:v>
                </c:pt>
                <c:pt idx="1383">
                  <c:v>0.15338436530272004</c:v>
                </c:pt>
                <c:pt idx="1384">
                  <c:v>0.15347620657193994</c:v>
                </c:pt>
                <c:pt idx="1385">
                  <c:v>0.15362675650059998</c:v>
                </c:pt>
                <c:pt idx="1386">
                  <c:v>0.1537045018788199</c:v>
                </c:pt>
                <c:pt idx="1387">
                  <c:v>0.15378457235246001</c:v>
                </c:pt>
                <c:pt idx="1388">
                  <c:v>0.15382264579002003</c:v>
                </c:pt>
                <c:pt idx="1389">
                  <c:v>0.15398204194824006</c:v>
                </c:pt>
                <c:pt idx="1390">
                  <c:v>0.15421137268112006</c:v>
                </c:pt>
                <c:pt idx="1391">
                  <c:v>0.1543245118974399</c:v>
                </c:pt>
                <c:pt idx="1392">
                  <c:v>0.15450753171067011</c:v>
                </c:pt>
                <c:pt idx="1393">
                  <c:v>0.15456594973317994</c:v>
                </c:pt>
                <c:pt idx="1394">
                  <c:v>0.15469499252918006</c:v>
                </c:pt>
                <c:pt idx="1395">
                  <c:v>0.15477026749351008</c:v>
                </c:pt>
                <c:pt idx="1396">
                  <c:v>0.15495816426741005</c:v>
                </c:pt>
                <c:pt idx="1397">
                  <c:v>0.15503910665183995</c:v>
                </c:pt>
                <c:pt idx="1398">
                  <c:v>0.15521138799063006</c:v>
                </c:pt>
                <c:pt idx="1399">
                  <c:v>0.15528057383895999</c:v>
                </c:pt>
                <c:pt idx="1400">
                  <c:v>0.15546343656660011</c:v>
                </c:pt>
                <c:pt idx="1401">
                  <c:v>0.15554118194482003</c:v>
                </c:pt>
                <c:pt idx="1402">
                  <c:v>0.1556911505996299</c:v>
                </c:pt>
                <c:pt idx="1403">
                  <c:v>0.15573939632966005</c:v>
                </c:pt>
                <c:pt idx="1404">
                  <c:v>0.15588006460278003</c:v>
                </c:pt>
                <c:pt idx="1405">
                  <c:v>0.15593106495038001</c:v>
                </c:pt>
                <c:pt idx="1406">
                  <c:v>0.1560391678383799</c:v>
                </c:pt>
                <c:pt idx="1407">
                  <c:v>0.15630394784540003</c:v>
                </c:pt>
                <c:pt idx="1408">
                  <c:v>0.15641896931824006</c:v>
                </c:pt>
                <c:pt idx="1409">
                  <c:v>0.1565390838368399</c:v>
                </c:pt>
                <c:pt idx="1410">
                  <c:v>0.15666260453120007</c:v>
                </c:pt>
                <c:pt idx="1411">
                  <c:v>0.1568022555750701</c:v>
                </c:pt>
                <c:pt idx="1412">
                  <c:v>0.15697431263640005</c:v>
                </c:pt>
                <c:pt idx="1413">
                  <c:v>0.15708809699368009</c:v>
                </c:pt>
                <c:pt idx="1414">
                  <c:v>0.15727053180135009</c:v>
                </c:pt>
                <c:pt idx="1415">
                  <c:v>0.15743584407793998</c:v>
                </c:pt>
                <c:pt idx="1416">
                  <c:v>0.15751562391465002</c:v>
                </c:pt>
                <c:pt idx="1417">
                  <c:v>0.15766964766385994</c:v>
                </c:pt>
                <c:pt idx="1418">
                  <c:v>0.15782907584142003</c:v>
                </c:pt>
                <c:pt idx="1419">
                  <c:v>0.15790565867192008</c:v>
                </c:pt>
                <c:pt idx="1420">
                  <c:v>0.15801653665991999</c:v>
                </c:pt>
                <c:pt idx="1421">
                  <c:v>0.15812872459491989</c:v>
                </c:pt>
                <c:pt idx="1422">
                  <c:v>0.15837125903045002</c:v>
                </c:pt>
                <c:pt idx="1423">
                  <c:v>0.15848475275080998</c:v>
                </c:pt>
                <c:pt idx="1424">
                  <c:v>0.15857353194476009</c:v>
                </c:pt>
                <c:pt idx="1425">
                  <c:v>0.15868985065226004</c:v>
                </c:pt>
                <c:pt idx="1426">
                  <c:v>0.15876552267386002</c:v>
                </c:pt>
                <c:pt idx="1427">
                  <c:v>0.15888408788976993</c:v>
                </c:pt>
                <c:pt idx="1428">
                  <c:v>0.15894613887387998</c:v>
                </c:pt>
                <c:pt idx="1429">
                  <c:v>0.15911906784598995</c:v>
                </c:pt>
                <c:pt idx="1430">
                  <c:v>0.1592504001608599</c:v>
                </c:pt>
                <c:pt idx="1431">
                  <c:v>0.15940752499695998</c:v>
                </c:pt>
                <c:pt idx="1432">
                  <c:v>0.15960399556022997</c:v>
                </c:pt>
                <c:pt idx="1433">
                  <c:v>0.15976021338068991</c:v>
                </c:pt>
                <c:pt idx="1434">
                  <c:v>0.15991250665921997</c:v>
                </c:pt>
                <c:pt idx="1435">
                  <c:v>0.15999490222828006</c:v>
                </c:pt>
                <c:pt idx="1436">
                  <c:v>0.16014094728456008</c:v>
                </c:pt>
                <c:pt idx="1437">
                  <c:v>0.16027580281912002</c:v>
                </c:pt>
                <c:pt idx="1438">
                  <c:v>0.16041690704763001</c:v>
                </c:pt>
                <c:pt idx="1439">
                  <c:v>0.16056132784939003</c:v>
                </c:pt>
                <c:pt idx="1440">
                  <c:v>0.16073386005865009</c:v>
                </c:pt>
                <c:pt idx="1441">
                  <c:v>0.16085097329948006</c:v>
                </c:pt>
                <c:pt idx="1442">
                  <c:v>0.1610150717046499</c:v>
                </c:pt>
                <c:pt idx="1443">
                  <c:v>0.16111928288868005</c:v>
                </c:pt>
                <c:pt idx="1444">
                  <c:v>0.16120642226231996</c:v>
                </c:pt>
                <c:pt idx="1445">
                  <c:v>0.16131657365801</c:v>
                </c:pt>
                <c:pt idx="1446">
                  <c:v>0.16157059033301002</c:v>
                </c:pt>
                <c:pt idx="1447">
                  <c:v>0.16169943505430995</c:v>
                </c:pt>
                <c:pt idx="1448">
                  <c:v>0.16183536057435011</c:v>
                </c:pt>
                <c:pt idx="1449">
                  <c:v>0.16200241141508998</c:v>
                </c:pt>
                <c:pt idx="1450">
                  <c:v>0.16209330084787998</c:v>
                </c:pt>
                <c:pt idx="1451">
                  <c:v>0.16215622374277006</c:v>
                </c:pt>
                <c:pt idx="1452">
                  <c:v>0.16226776797083997</c:v>
                </c:pt>
                <c:pt idx="1453">
                  <c:v>0.16238713478200006</c:v>
                </c:pt>
                <c:pt idx="1454">
                  <c:v>0.16251308945802001</c:v>
                </c:pt>
                <c:pt idx="1455">
                  <c:v>0.16263591999229998</c:v>
                </c:pt>
                <c:pt idx="1456">
                  <c:v>0.16281131937830007</c:v>
                </c:pt>
                <c:pt idx="1457">
                  <c:v>0.16292762799922</c:v>
                </c:pt>
                <c:pt idx="1458">
                  <c:v>0.16310122971391006</c:v>
                </c:pt>
                <c:pt idx="1459">
                  <c:v>0.1631875488815</c:v>
                </c:pt>
                <c:pt idx="1460">
                  <c:v>0.16332414823761998</c:v>
                </c:pt>
                <c:pt idx="1461">
                  <c:v>0.16343894982414997</c:v>
                </c:pt>
                <c:pt idx="1462">
                  <c:v>0.16377039811411009</c:v>
                </c:pt>
                <c:pt idx="1463">
                  <c:v>0.16386415164969992</c:v>
                </c:pt>
                <c:pt idx="1464">
                  <c:v>0.16401038652548006</c:v>
                </c:pt>
                <c:pt idx="1465">
                  <c:v>0.16409055781654991</c:v>
                </c:pt>
                <c:pt idx="1466">
                  <c:v>0.16422337889260996</c:v>
                </c:pt>
                <c:pt idx="1467">
                  <c:v>0.16435910633794992</c:v>
                </c:pt>
                <c:pt idx="1468">
                  <c:v>0.16439047627969994</c:v>
                </c:pt>
                <c:pt idx="1469">
                  <c:v>0.16457504957538993</c:v>
                </c:pt>
                <c:pt idx="1470">
                  <c:v>0.16487644006965008</c:v>
                </c:pt>
                <c:pt idx="1471">
                  <c:v>0.1649630498741701</c:v>
                </c:pt>
                <c:pt idx="1472">
                  <c:v>0.16509818985317004</c:v>
                </c:pt>
                <c:pt idx="1473">
                  <c:v>0.16525078043281005</c:v>
                </c:pt>
                <c:pt idx="1474">
                  <c:v>0.1653500329437001</c:v>
                </c:pt>
                <c:pt idx="1475">
                  <c:v>0.16543446190346001</c:v>
                </c:pt>
                <c:pt idx="1476">
                  <c:v>0.16556713872884998</c:v>
                </c:pt>
                <c:pt idx="1477">
                  <c:v>0.16580022954505003</c:v>
                </c:pt>
                <c:pt idx="1478">
                  <c:v>0.16592193385976994</c:v>
                </c:pt>
                <c:pt idx="1479">
                  <c:v>0.16605785522428995</c:v>
                </c:pt>
                <c:pt idx="1480">
                  <c:v>0.16612588797513994</c:v>
                </c:pt>
                <c:pt idx="1481">
                  <c:v>0.16624523356350007</c:v>
                </c:pt>
                <c:pt idx="1482">
                  <c:v>0.16632436487751989</c:v>
                </c:pt>
                <c:pt idx="1483">
                  <c:v>0.16638993187180007</c:v>
                </c:pt>
                <c:pt idx="1484">
                  <c:v>0.16654803836058996</c:v>
                </c:pt>
                <c:pt idx="1485">
                  <c:v>0.16672218350537005</c:v>
                </c:pt>
                <c:pt idx="1486">
                  <c:v>0.16685800264420991</c:v>
                </c:pt>
                <c:pt idx="1487">
                  <c:v>0.16701291212680003</c:v>
                </c:pt>
                <c:pt idx="1488">
                  <c:v>0.16706319231533007</c:v>
                </c:pt>
                <c:pt idx="1489">
                  <c:v>0.16726474902484001</c:v>
                </c:pt>
                <c:pt idx="1490">
                  <c:v>0.16739582627933003</c:v>
                </c:pt>
                <c:pt idx="1491">
                  <c:v>0.16754201665407997</c:v>
                </c:pt>
                <c:pt idx="1492">
                  <c:v>0.16765547177180995</c:v>
                </c:pt>
                <c:pt idx="1493">
                  <c:v>0.16790211580777004</c:v>
                </c:pt>
                <c:pt idx="1494">
                  <c:v>0.1680362822119601</c:v>
                </c:pt>
                <c:pt idx="1495">
                  <c:v>0.16807087513611996</c:v>
                </c:pt>
                <c:pt idx="1496">
                  <c:v>0.16821396923142995</c:v>
                </c:pt>
                <c:pt idx="1497">
                  <c:v>0.16833075447887991</c:v>
                </c:pt>
                <c:pt idx="1498">
                  <c:v>0.16849835746539998</c:v>
                </c:pt>
                <c:pt idx="1499">
                  <c:v>0.16859048968446011</c:v>
                </c:pt>
                <c:pt idx="1500">
                  <c:v>0.16869104974861004</c:v>
                </c:pt>
                <c:pt idx="1501">
                  <c:v>0.16895698253766001</c:v>
                </c:pt>
                <c:pt idx="1502">
                  <c:v>0.16908893170294004</c:v>
                </c:pt>
                <c:pt idx="1503">
                  <c:v>0.16916992116416996</c:v>
                </c:pt>
                <c:pt idx="1504">
                  <c:v>0.16935966000130009</c:v>
                </c:pt>
                <c:pt idx="1505">
                  <c:v>0.1694753334986101</c:v>
                </c:pt>
                <c:pt idx="1506">
                  <c:v>0.16958606616815008</c:v>
                </c:pt>
                <c:pt idx="1507">
                  <c:v>0.16968535573416998</c:v>
                </c:pt>
                <c:pt idx="1508">
                  <c:v>0.16980470132252989</c:v>
                </c:pt>
                <c:pt idx="1509">
                  <c:v>0.16998098109856996</c:v>
                </c:pt>
                <c:pt idx="1510">
                  <c:v>0.17010049353057011</c:v>
                </c:pt>
                <c:pt idx="1511">
                  <c:v>0.17024217903293004</c:v>
                </c:pt>
                <c:pt idx="1512">
                  <c:v>0.17030757234171001</c:v>
                </c:pt>
                <c:pt idx="1513">
                  <c:v>0.17048529682313007</c:v>
                </c:pt>
                <c:pt idx="1514">
                  <c:v>0.17057452236000992</c:v>
                </c:pt>
                <c:pt idx="1515">
                  <c:v>0.17073117566416007</c:v>
                </c:pt>
                <c:pt idx="1516">
                  <c:v>0.17085832932012002</c:v>
                </c:pt>
                <c:pt idx="1517">
                  <c:v>0.17112774975230005</c:v>
                </c:pt>
                <c:pt idx="1518">
                  <c:v>0.17126086146528996</c:v>
                </c:pt>
                <c:pt idx="1519">
                  <c:v>0.1714365514882199</c:v>
                </c:pt>
                <c:pt idx="1520">
                  <c:v>0.17151894705728998</c:v>
                </c:pt>
                <c:pt idx="1521">
                  <c:v>0.17171596038245007</c:v>
                </c:pt>
                <c:pt idx="1522">
                  <c:v>0.17179025662949998</c:v>
                </c:pt>
                <c:pt idx="1523">
                  <c:v>0.17193339531650009</c:v>
                </c:pt>
                <c:pt idx="1524">
                  <c:v>0.1721048425049001</c:v>
                </c:pt>
                <c:pt idx="1525">
                  <c:v>0.17222577360228009</c:v>
                </c:pt>
                <c:pt idx="1526">
                  <c:v>0.17227925326073001</c:v>
                </c:pt>
                <c:pt idx="1527">
                  <c:v>0.17236615370217989</c:v>
                </c:pt>
                <c:pt idx="1528">
                  <c:v>0.1724999920074799</c:v>
                </c:pt>
                <c:pt idx="1529">
                  <c:v>0.17263005203272996</c:v>
                </c:pt>
                <c:pt idx="1530">
                  <c:v>0.17273889556223998</c:v>
                </c:pt>
                <c:pt idx="1531">
                  <c:v>0.17284948291331004</c:v>
                </c:pt>
                <c:pt idx="1532">
                  <c:v>0.17309362358719005</c:v>
                </c:pt>
                <c:pt idx="1533">
                  <c:v>0.17320435060229999</c:v>
                </c:pt>
                <c:pt idx="1534">
                  <c:v>0.17330621884554009</c:v>
                </c:pt>
                <c:pt idx="1535">
                  <c:v>0.17344325415705009</c:v>
                </c:pt>
                <c:pt idx="1536">
                  <c:v>0.17348990138397991</c:v>
                </c:pt>
                <c:pt idx="1537">
                  <c:v>0.17367521712465006</c:v>
                </c:pt>
                <c:pt idx="1538">
                  <c:v>0.17372270156325009</c:v>
                </c:pt>
                <c:pt idx="1539">
                  <c:v>0.1738855132761199</c:v>
                </c:pt>
                <c:pt idx="1540">
                  <c:v>0.17395441085006991</c:v>
                </c:pt>
                <c:pt idx="1541">
                  <c:v>0.17407204715061009</c:v>
                </c:pt>
                <c:pt idx="1542">
                  <c:v>0.1741917895649101</c:v>
                </c:pt>
                <c:pt idx="1543">
                  <c:v>0.17435890579847002</c:v>
                </c:pt>
                <c:pt idx="1544">
                  <c:v>0.17442647888421003</c:v>
                </c:pt>
                <c:pt idx="1545">
                  <c:v>0.17454549470618996</c:v>
                </c:pt>
                <c:pt idx="1546">
                  <c:v>0.17474487163875008</c:v>
                </c:pt>
                <c:pt idx="1547">
                  <c:v>0.17493683732964005</c:v>
                </c:pt>
                <c:pt idx="1548">
                  <c:v>0.17499089579823002</c:v>
                </c:pt>
                <c:pt idx="1549">
                  <c:v>0.17514570467587998</c:v>
                </c:pt>
                <c:pt idx="1550">
                  <c:v>0.17538021587425989</c:v>
                </c:pt>
                <c:pt idx="1551">
                  <c:v>0.17550866548531996</c:v>
                </c:pt>
                <c:pt idx="1552">
                  <c:v>0.1755941127421301</c:v>
                </c:pt>
                <c:pt idx="1553">
                  <c:v>0.17575381945519997</c:v>
                </c:pt>
                <c:pt idx="1554">
                  <c:v>0.17588068075305996</c:v>
                </c:pt>
                <c:pt idx="1555">
                  <c:v>0.17598487136117003</c:v>
                </c:pt>
                <c:pt idx="1556">
                  <c:v>0.17604024042649002</c:v>
                </c:pt>
                <c:pt idx="1557">
                  <c:v>0.17617787105054994</c:v>
                </c:pt>
                <c:pt idx="1558">
                  <c:v>0.17633051232841002</c:v>
                </c:pt>
                <c:pt idx="1559">
                  <c:v>0.17645149167949992</c:v>
                </c:pt>
                <c:pt idx="1560">
                  <c:v>0.17657486705539993</c:v>
                </c:pt>
                <c:pt idx="1561">
                  <c:v>0.17676436233241</c:v>
                </c:pt>
                <c:pt idx="1562">
                  <c:v>0.17689151598836994</c:v>
                </c:pt>
                <c:pt idx="1563">
                  <c:v>0.17696911604812993</c:v>
                </c:pt>
                <c:pt idx="1564">
                  <c:v>0.17714262629410005</c:v>
                </c:pt>
                <c:pt idx="1565">
                  <c:v>0.17720470434941005</c:v>
                </c:pt>
                <c:pt idx="1566">
                  <c:v>0.17733269816880992</c:v>
                </c:pt>
                <c:pt idx="1567">
                  <c:v>0.1774437261514199</c:v>
                </c:pt>
                <c:pt idx="1568">
                  <c:v>0.17758710029858005</c:v>
                </c:pt>
                <c:pt idx="1569">
                  <c:v>0.17765298473953006</c:v>
                </c:pt>
                <c:pt idx="1570">
                  <c:v>0.17777274899157991</c:v>
                </c:pt>
                <c:pt idx="1571">
                  <c:v>0.17788593023725996</c:v>
                </c:pt>
                <c:pt idx="1572">
                  <c:v>0.17798910634667009</c:v>
                </c:pt>
                <c:pt idx="1573">
                  <c:v>0.17813655124401007</c:v>
                </c:pt>
                <c:pt idx="1574">
                  <c:v>0.17816334318496008</c:v>
                </c:pt>
                <c:pt idx="1575">
                  <c:v>0.1783737643207699</c:v>
                </c:pt>
                <c:pt idx="1576">
                  <c:v>0.17854567606363991</c:v>
                </c:pt>
                <c:pt idx="1577">
                  <c:v>0.17866570911487001</c:v>
                </c:pt>
                <c:pt idx="1578">
                  <c:v>0.17883238939302992</c:v>
                </c:pt>
                <c:pt idx="1579">
                  <c:v>0.17899311161417009</c:v>
                </c:pt>
                <c:pt idx="1580">
                  <c:v>0.17911881208550007</c:v>
                </c:pt>
                <c:pt idx="1581">
                  <c:v>0.17922881816271996</c:v>
                </c:pt>
                <c:pt idx="1582">
                  <c:v>0.17933346641999992</c:v>
                </c:pt>
                <c:pt idx="1583">
                  <c:v>0.17955113451578009</c:v>
                </c:pt>
                <c:pt idx="1584">
                  <c:v>0.17964704470199</c:v>
                </c:pt>
                <c:pt idx="1585">
                  <c:v>0.17973597960193999</c:v>
                </c:pt>
                <c:pt idx="1586">
                  <c:v>0.17984616238350992</c:v>
                </c:pt>
                <c:pt idx="1587">
                  <c:v>0.17993206814517992</c:v>
                </c:pt>
                <c:pt idx="1588">
                  <c:v>0.18007995289597001</c:v>
                </c:pt>
                <c:pt idx="1589">
                  <c:v>0.18015783910282002</c:v>
                </c:pt>
                <c:pt idx="1590">
                  <c:v>0.18030039651595997</c:v>
                </c:pt>
                <c:pt idx="1591">
                  <c:v>0.1804643157433099</c:v>
                </c:pt>
                <c:pt idx="1592">
                  <c:v>0.18062954283683008</c:v>
                </c:pt>
                <c:pt idx="1593">
                  <c:v>0.18079660297485001</c:v>
                </c:pt>
                <c:pt idx="1594">
                  <c:v>0.18087004489469005</c:v>
                </c:pt>
                <c:pt idx="1595">
                  <c:v>0.18094275807943005</c:v>
                </c:pt>
                <c:pt idx="1596">
                  <c:v>0.18112071924501993</c:v>
                </c:pt>
                <c:pt idx="1597">
                  <c:v>0.18119192529235995</c:v>
                </c:pt>
                <c:pt idx="1598">
                  <c:v>0.18131704448982999</c:v>
                </c:pt>
                <c:pt idx="1599">
                  <c:v>0.18141869906102004</c:v>
                </c:pt>
                <c:pt idx="1600">
                  <c:v>0.18156277801239007</c:v>
                </c:pt>
                <c:pt idx="1601">
                  <c:v>0.18172844986945003</c:v>
                </c:pt>
                <c:pt idx="1602">
                  <c:v>0.18183321567382005</c:v>
                </c:pt>
                <c:pt idx="1603">
                  <c:v>0.1818792173639201</c:v>
                </c:pt>
                <c:pt idx="1604">
                  <c:v>0.1820396420497199</c:v>
                </c:pt>
                <c:pt idx="1605">
                  <c:v>0.18221932683256004</c:v>
                </c:pt>
                <c:pt idx="1606">
                  <c:v>0.18237176590125004</c:v>
                </c:pt>
                <c:pt idx="1607">
                  <c:v>0.18252524022263006</c:v>
                </c:pt>
                <c:pt idx="1608">
                  <c:v>0.18275124732715997</c:v>
                </c:pt>
                <c:pt idx="1609">
                  <c:v>0.18285858275552003</c:v>
                </c:pt>
                <c:pt idx="1610">
                  <c:v>0.18295347571248999</c:v>
                </c:pt>
                <c:pt idx="1611">
                  <c:v>0.18305461736341</c:v>
                </c:pt>
                <c:pt idx="1612">
                  <c:v>0.18325226817876006</c:v>
                </c:pt>
                <c:pt idx="1613">
                  <c:v>0.18334624562272994</c:v>
                </c:pt>
                <c:pt idx="1614">
                  <c:v>0.18343796747133001</c:v>
                </c:pt>
                <c:pt idx="1615">
                  <c:v>0.18355829115948996</c:v>
                </c:pt>
                <c:pt idx="1616">
                  <c:v>0.18364561855390993</c:v>
                </c:pt>
                <c:pt idx="1617">
                  <c:v>0.18378135500167003</c:v>
                </c:pt>
                <c:pt idx="1618">
                  <c:v>0.18389790040977005</c:v>
                </c:pt>
                <c:pt idx="1619">
                  <c:v>0.18401400986247007</c:v>
                </c:pt>
                <c:pt idx="1620">
                  <c:v>0.18415758450486996</c:v>
                </c:pt>
                <c:pt idx="1621">
                  <c:v>0.18432964156619991</c:v>
                </c:pt>
                <c:pt idx="1622">
                  <c:v>0.18444357124194011</c:v>
                </c:pt>
                <c:pt idx="1623">
                  <c:v>0.18453465670487001</c:v>
                </c:pt>
                <c:pt idx="1624">
                  <c:v>0.18458207783839997</c:v>
                </c:pt>
                <c:pt idx="1625">
                  <c:v>0.18479107675520989</c:v>
                </c:pt>
                <c:pt idx="1626">
                  <c:v>0.1849094622373999</c:v>
                </c:pt>
                <c:pt idx="1627">
                  <c:v>0.18504678818583997</c:v>
                </c:pt>
                <c:pt idx="1628">
                  <c:v>0.18515199626396006</c:v>
                </c:pt>
                <c:pt idx="1629">
                  <c:v>0.18522538457805005</c:v>
                </c:pt>
                <c:pt idx="1630">
                  <c:v>0.18531286629335009</c:v>
                </c:pt>
                <c:pt idx="1631">
                  <c:v>0.18538073001601996</c:v>
                </c:pt>
                <c:pt idx="1632">
                  <c:v>0.18553244249240008</c:v>
                </c:pt>
                <c:pt idx="1633">
                  <c:v>0.18559305604702003</c:v>
                </c:pt>
                <c:pt idx="1634">
                  <c:v>0.18575565165304009</c:v>
                </c:pt>
                <c:pt idx="1635">
                  <c:v>0.1859248023450899</c:v>
                </c:pt>
                <c:pt idx="1636">
                  <c:v>0.1861244699145701</c:v>
                </c:pt>
                <c:pt idx="1637">
                  <c:v>0.18622575688395004</c:v>
                </c:pt>
                <c:pt idx="1638">
                  <c:v>0.18636548721611002</c:v>
                </c:pt>
                <c:pt idx="1639">
                  <c:v>0.1865336867090901</c:v>
                </c:pt>
                <c:pt idx="1640">
                  <c:v>0.18664943746860008</c:v>
                </c:pt>
                <c:pt idx="1641">
                  <c:v>0.18686002189444006</c:v>
                </c:pt>
                <c:pt idx="1642">
                  <c:v>0.18699522257304002</c:v>
                </c:pt>
                <c:pt idx="1643">
                  <c:v>0.18711110886898008</c:v>
                </c:pt>
                <c:pt idx="1644">
                  <c:v>0.18721373454398993</c:v>
                </c:pt>
                <c:pt idx="1645">
                  <c:v>0.18728205556921007</c:v>
                </c:pt>
                <c:pt idx="1646">
                  <c:v>0.18743146417942991</c:v>
                </c:pt>
                <c:pt idx="1647">
                  <c:v>0.18753028073492994</c:v>
                </c:pt>
                <c:pt idx="1648">
                  <c:v>0.18768896849757</c:v>
                </c:pt>
                <c:pt idx="1649">
                  <c:v>0.18787875441150992</c:v>
                </c:pt>
                <c:pt idx="1650">
                  <c:v>0.18799341067956998</c:v>
                </c:pt>
                <c:pt idx="1651">
                  <c:v>0.18807246392395993</c:v>
                </c:pt>
                <c:pt idx="1652">
                  <c:v>0.18821923557257003</c:v>
                </c:pt>
                <c:pt idx="1653">
                  <c:v>0.18826690002874003</c:v>
                </c:pt>
                <c:pt idx="1654">
                  <c:v>0.18838283124345989</c:v>
                </c:pt>
                <c:pt idx="1655">
                  <c:v>0.18851539460212008</c:v>
                </c:pt>
                <c:pt idx="1656">
                  <c:v>0.18866245688764005</c:v>
                </c:pt>
                <c:pt idx="1657">
                  <c:v>0.18876679554477005</c:v>
                </c:pt>
                <c:pt idx="1658">
                  <c:v>0.18892533798894995</c:v>
                </c:pt>
                <c:pt idx="1659">
                  <c:v>0.1890625822032399</c:v>
                </c:pt>
                <c:pt idx="1660">
                  <c:v>0.18914704659307002</c:v>
                </c:pt>
                <c:pt idx="1661">
                  <c:v>0.1892146469323599</c:v>
                </c:pt>
                <c:pt idx="1662">
                  <c:v>0.18929052328887996</c:v>
                </c:pt>
                <c:pt idx="1663">
                  <c:v>0.18943380729435</c:v>
                </c:pt>
                <c:pt idx="1664">
                  <c:v>0.1895773819367399</c:v>
                </c:pt>
                <c:pt idx="1665">
                  <c:v>0.18968012209076002</c:v>
                </c:pt>
                <c:pt idx="1666">
                  <c:v>0.18982267950390996</c:v>
                </c:pt>
                <c:pt idx="1667">
                  <c:v>0.18993631854272008</c:v>
                </c:pt>
                <c:pt idx="1668">
                  <c:v>0.19015342432787996</c:v>
                </c:pt>
                <c:pt idx="1669">
                  <c:v>0.19031138549820992</c:v>
                </c:pt>
                <c:pt idx="1670">
                  <c:v>0.1904157420866901</c:v>
                </c:pt>
                <c:pt idx="1671">
                  <c:v>0.19055108690247002</c:v>
                </c:pt>
                <c:pt idx="1672">
                  <c:v>0.19068863223065002</c:v>
                </c:pt>
                <c:pt idx="1673">
                  <c:v>0.19077843904137004</c:v>
                </c:pt>
                <c:pt idx="1674">
                  <c:v>0.19088437620159993</c:v>
                </c:pt>
                <c:pt idx="1675">
                  <c:v>0.1910023747943399</c:v>
                </c:pt>
                <c:pt idx="1676">
                  <c:v>0.19111293364573001</c:v>
                </c:pt>
                <c:pt idx="1677">
                  <c:v>0.1912097938333801</c:v>
                </c:pt>
                <c:pt idx="1678">
                  <c:v>0.19132977729363998</c:v>
                </c:pt>
                <c:pt idx="1679">
                  <c:v>0.19148207104387005</c:v>
                </c:pt>
                <c:pt idx="1680">
                  <c:v>0.19162404410020994</c:v>
                </c:pt>
                <c:pt idx="1681">
                  <c:v>0.19170295510909008</c:v>
                </c:pt>
                <c:pt idx="1682">
                  <c:v>0.19185120430221003</c:v>
                </c:pt>
                <c:pt idx="1683">
                  <c:v>0.19196961449045991</c:v>
                </c:pt>
                <c:pt idx="1684">
                  <c:v>0.19211754868676989</c:v>
                </c:pt>
                <c:pt idx="1685">
                  <c:v>0.19219309770267001</c:v>
                </c:pt>
                <c:pt idx="1686">
                  <c:v>0.19236808024404994</c:v>
                </c:pt>
                <c:pt idx="1687">
                  <c:v>0.19242882083658008</c:v>
                </c:pt>
                <c:pt idx="1688">
                  <c:v>0.19250642089633008</c:v>
                </c:pt>
                <c:pt idx="1689">
                  <c:v>0.19262064120899991</c:v>
                </c:pt>
                <c:pt idx="1690">
                  <c:v>0.19272861282772991</c:v>
                </c:pt>
                <c:pt idx="1691">
                  <c:v>0.19279938291966991</c:v>
                </c:pt>
                <c:pt idx="1692">
                  <c:v>0.19291447514312998</c:v>
                </c:pt>
                <c:pt idx="1693">
                  <c:v>0.19297028539882999</c:v>
                </c:pt>
                <c:pt idx="1694">
                  <c:v>0.19308551497520998</c:v>
                </c:pt>
                <c:pt idx="1695">
                  <c:v>0.19318999895079991</c:v>
                </c:pt>
                <c:pt idx="1696">
                  <c:v>0.19334723352881</c:v>
                </c:pt>
                <c:pt idx="1697">
                  <c:v>0.19352612055793994</c:v>
                </c:pt>
                <c:pt idx="1698">
                  <c:v>0.19367042179264993</c:v>
                </c:pt>
                <c:pt idx="1699">
                  <c:v>0.19388898076244998</c:v>
                </c:pt>
                <c:pt idx="1700">
                  <c:v>0.19395219429426991</c:v>
                </c:pt>
                <c:pt idx="1701">
                  <c:v>0.19409780339515992</c:v>
                </c:pt>
                <c:pt idx="1702">
                  <c:v>0.19420068886764996</c:v>
                </c:pt>
                <c:pt idx="1703">
                  <c:v>0.19438044780756991</c:v>
                </c:pt>
                <c:pt idx="1704">
                  <c:v>0.19447839245227994</c:v>
                </c:pt>
                <c:pt idx="1705">
                  <c:v>0.19454483999692007</c:v>
                </c:pt>
                <c:pt idx="1706">
                  <c:v>0.19463577234873997</c:v>
                </c:pt>
                <c:pt idx="1707">
                  <c:v>0.19475100989066996</c:v>
                </c:pt>
                <c:pt idx="1708">
                  <c:v>0.19487423994810005</c:v>
                </c:pt>
                <c:pt idx="1709">
                  <c:v>0.19493530762838995</c:v>
                </c:pt>
                <c:pt idx="1710">
                  <c:v>0.19502798783769992</c:v>
                </c:pt>
                <c:pt idx="1711">
                  <c:v>0.19513348808780995</c:v>
                </c:pt>
                <c:pt idx="1712">
                  <c:v>0.19529752437180004</c:v>
                </c:pt>
                <c:pt idx="1713">
                  <c:v>0.19541700441099996</c:v>
                </c:pt>
                <c:pt idx="1714">
                  <c:v>0.1955105591297599</c:v>
                </c:pt>
                <c:pt idx="1715">
                  <c:v>0.19562887873144996</c:v>
                </c:pt>
                <c:pt idx="1716">
                  <c:v>0.19566724280594006</c:v>
                </c:pt>
                <c:pt idx="1717">
                  <c:v>0.19580703916827003</c:v>
                </c:pt>
                <c:pt idx="1718">
                  <c:v>0.19596747400305992</c:v>
                </c:pt>
                <c:pt idx="1719">
                  <c:v>0.19604608804148005</c:v>
                </c:pt>
                <c:pt idx="1720">
                  <c:v>0.19613063729534996</c:v>
                </c:pt>
                <c:pt idx="1721">
                  <c:v>0.1962396522354799</c:v>
                </c:pt>
                <c:pt idx="1722">
                  <c:v>0.19634741962010005</c:v>
                </c:pt>
                <c:pt idx="1723">
                  <c:v>0.19645094528207996</c:v>
                </c:pt>
                <c:pt idx="1724">
                  <c:v>0.19656836260096</c:v>
                </c:pt>
                <c:pt idx="1725">
                  <c:v>0.19667270125808001</c:v>
                </c:pt>
                <c:pt idx="1726">
                  <c:v>0.19680202829844995</c:v>
                </c:pt>
                <c:pt idx="1727">
                  <c:v>0.19687774561073002</c:v>
                </c:pt>
                <c:pt idx="1728">
                  <c:v>0.19695578162588001</c:v>
                </c:pt>
                <c:pt idx="1729">
                  <c:v>0.19713437801808009</c:v>
                </c:pt>
                <c:pt idx="1730">
                  <c:v>0.19731385943885993</c:v>
                </c:pt>
                <c:pt idx="1731">
                  <c:v>0.19744666739713002</c:v>
                </c:pt>
                <c:pt idx="1732">
                  <c:v>0.19769167432737</c:v>
                </c:pt>
                <c:pt idx="1733">
                  <c:v>0.19774311706360992</c:v>
                </c:pt>
                <c:pt idx="1734">
                  <c:v>0.19784313117853003</c:v>
                </c:pt>
                <c:pt idx="1735">
                  <c:v>0.19793159511137004</c:v>
                </c:pt>
                <c:pt idx="1736">
                  <c:v>0.19802993296900007</c:v>
                </c:pt>
                <c:pt idx="1737">
                  <c:v>0.19814230688410994</c:v>
                </c:pt>
                <c:pt idx="1738">
                  <c:v>0.19827745305559996</c:v>
                </c:pt>
                <c:pt idx="1739">
                  <c:v>0.1983685677325</c:v>
                </c:pt>
                <c:pt idx="1740">
                  <c:v>0.19851336908416006</c:v>
                </c:pt>
                <c:pt idx="1741">
                  <c:v>0.19857419335899995</c:v>
                </c:pt>
                <c:pt idx="1742">
                  <c:v>0.1986936451363801</c:v>
                </c:pt>
                <c:pt idx="1743">
                  <c:v>0.19884070742191007</c:v>
                </c:pt>
                <c:pt idx="1744">
                  <c:v>0.19899779668145001</c:v>
                </c:pt>
                <c:pt idx="1745">
                  <c:v>0.19907626865199002</c:v>
                </c:pt>
                <c:pt idx="1746">
                  <c:v>0.19920138784946007</c:v>
                </c:pt>
                <c:pt idx="1747">
                  <c:v>0.19934830481652011</c:v>
                </c:pt>
                <c:pt idx="1748">
                  <c:v>0.19951094253466994</c:v>
                </c:pt>
                <c:pt idx="1749">
                  <c:v>0.19955663402200008</c:v>
                </c:pt>
                <c:pt idx="1750">
                  <c:v>0.1997170587078001</c:v>
                </c:pt>
                <c:pt idx="1751">
                  <c:v>0.19980155310562009</c:v>
                </c:pt>
                <c:pt idx="1752">
                  <c:v>0.19987958912076009</c:v>
                </c:pt>
                <c:pt idx="1753">
                  <c:v>0.19997910010831998</c:v>
                </c:pt>
                <c:pt idx="1754">
                  <c:v>0.20008287888080001</c:v>
                </c:pt>
                <c:pt idx="1755">
                  <c:v>0.20019798187529991</c:v>
                </c:pt>
                <c:pt idx="1756">
                  <c:v>0.2003264433974401</c:v>
                </c:pt>
                <c:pt idx="1757">
                  <c:v>0.20035991054845992</c:v>
                </c:pt>
                <c:pt idx="1758">
                  <c:v>0.20052422182688989</c:v>
                </c:pt>
                <c:pt idx="1759">
                  <c:v>0.20073135207165005</c:v>
                </c:pt>
                <c:pt idx="1760">
                  <c:v>0.20087938015280993</c:v>
                </c:pt>
                <c:pt idx="1761">
                  <c:v>0.20099214728084003</c:v>
                </c:pt>
                <c:pt idx="1762">
                  <c:v>0.2010886387409101</c:v>
                </c:pt>
                <c:pt idx="1763">
                  <c:v>0.20122905776802003</c:v>
                </c:pt>
                <c:pt idx="1764">
                  <c:v>0.20135079324989991</c:v>
                </c:pt>
                <c:pt idx="1765">
                  <c:v>0.20144122770288009</c:v>
                </c:pt>
                <c:pt idx="1766">
                  <c:v>0.20154377617004005</c:v>
                </c:pt>
                <c:pt idx="1767">
                  <c:v>0.20166875004904994</c:v>
                </c:pt>
                <c:pt idx="1768">
                  <c:v>0.2018403711549801</c:v>
                </c:pt>
                <c:pt idx="1769">
                  <c:v>0.20192639346423991</c:v>
                </c:pt>
                <c:pt idx="1770">
                  <c:v>0.2020236177380399</c:v>
                </c:pt>
                <c:pt idx="1771">
                  <c:v>0.20214466801851994</c:v>
                </c:pt>
                <c:pt idx="1772">
                  <c:v>0.20221907107205994</c:v>
                </c:pt>
                <c:pt idx="1773">
                  <c:v>0.2022767909585601</c:v>
                </c:pt>
                <c:pt idx="1774">
                  <c:v>0.20240638657210996</c:v>
                </c:pt>
                <c:pt idx="1775">
                  <c:v>0.20257299287169994</c:v>
                </c:pt>
                <c:pt idx="1776">
                  <c:v>0.20271620553726999</c:v>
                </c:pt>
                <c:pt idx="1777">
                  <c:v>0.20278566776304996</c:v>
                </c:pt>
                <c:pt idx="1778">
                  <c:v>0.20294261170411998</c:v>
                </c:pt>
                <c:pt idx="1779">
                  <c:v>0.20303503424720004</c:v>
                </c:pt>
                <c:pt idx="1780">
                  <c:v>0.2031198493478199</c:v>
                </c:pt>
                <c:pt idx="1781">
                  <c:v>0.20320927108549003</c:v>
                </c:pt>
                <c:pt idx="1782">
                  <c:v>0.20330082171779007</c:v>
                </c:pt>
                <c:pt idx="1783">
                  <c:v>0.20339169207684993</c:v>
                </c:pt>
                <c:pt idx="1784">
                  <c:v>0.20353784718142998</c:v>
                </c:pt>
                <c:pt idx="1785">
                  <c:v>0.20371398282029007</c:v>
                </c:pt>
                <c:pt idx="1786">
                  <c:v>0.20383520219203999</c:v>
                </c:pt>
                <c:pt idx="1787">
                  <c:v>0.20389895251544998</c:v>
                </c:pt>
                <c:pt idx="1788">
                  <c:v>0.20403177359151004</c:v>
                </c:pt>
                <c:pt idx="1789">
                  <c:v>0.20409847476647003</c:v>
                </c:pt>
                <c:pt idx="1790">
                  <c:v>0.20424684491817002</c:v>
                </c:pt>
                <c:pt idx="1791">
                  <c:v>0.2043474052952301</c:v>
                </c:pt>
                <c:pt idx="1792">
                  <c:v>0.20454954327859998</c:v>
                </c:pt>
                <c:pt idx="1793">
                  <c:v>0.20474543256802002</c:v>
                </c:pt>
                <c:pt idx="1794">
                  <c:v>0.20488163814791993</c:v>
                </c:pt>
                <c:pt idx="1795">
                  <c:v>0.20501688745869995</c:v>
                </c:pt>
                <c:pt idx="1796">
                  <c:v>0.20510519492031998</c:v>
                </c:pt>
                <c:pt idx="1797">
                  <c:v>0.20515755573180994</c:v>
                </c:pt>
                <c:pt idx="1798">
                  <c:v>0.20522223431372999</c:v>
                </c:pt>
                <c:pt idx="1799">
                  <c:v>0.20531537158366997</c:v>
                </c:pt>
                <c:pt idx="1800">
                  <c:v>0.20541694918997999</c:v>
                </c:pt>
                <c:pt idx="1801">
                  <c:v>0.20554977026604004</c:v>
                </c:pt>
                <c:pt idx="1802">
                  <c:v>0.20567692392200998</c:v>
                </c:pt>
                <c:pt idx="1803">
                  <c:v>0.20581250604888002</c:v>
                </c:pt>
                <c:pt idx="1804">
                  <c:v>0.20598456311020996</c:v>
                </c:pt>
                <c:pt idx="1805">
                  <c:v>0.20608323434724007</c:v>
                </c:pt>
                <c:pt idx="1806">
                  <c:v>0.20623567341593008</c:v>
                </c:pt>
                <c:pt idx="1807">
                  <c:v>0.20629990417699995</c:v>
                </c:pt>
                <c:pt idx="1808">
                  <c:v>0.20642168104980008</c:v>
                </c:pt>
                <c:pt idx="1809">
                  <c:v>0.20652514779614006</c:v>
                </c:pt>
                <c:pt idx="1810">
                  <c:v>0.20669301013933006</c:v>
                </c:pt>
                <c:pt idx="1811">
                  <c:v>0.20673208128882004</c:v>
                </c:pt>
                <c:pt idx="1812">
                  <c:v>0.20686432109102992</c:v>
                </c:pt>
                <c:pt idx="1813">
                  <c:v>0.20699425685390005</c:v>
                </c:pt>
                <c:pt idx="1814">
                  <c:v>0.20718126066093001</c:v>
                </c:pt>
                <c:pt idx="1815">
                  <c:v>0.2072822569933801</c:v>
                </c:pt>
                <c:pt idx="1816">
                  <c:v>0.20735942109774008</c:v>
                </c:pt>
                <c:pt idx="1817">
                  <c:v>0.20746971781189005</c:v>
                </c:pt>
                <c:pt idx="1818">
                  <c:v>0.20754223172540009</c:v>
                </c:pt>
                <c:pt idx="1819">
                  <c:v>0.20762384807364009</c:v>
                </c:pt>
                <c:pt idx="1820">
                  <c:v>0.2077363771932601</c:v>
                </c:pt>
                <c:pt idx="1821">
                  <c:v>0.20802599081701989</c:v>
                </c:pt>
                <c:pt idx="1822">
                  <c:v>0.20817422172517008</c:v>
                </c:pt>
                <c:pt idx="1823">
                  <c:v>0.20835180088812999</c:v>
                </c:pt>
                <c:pt idx="1824">
                  <c:v>0.20848055304720003</c:v>
                </c:pt>
                <c:pt idx="1825">
                  <c:v>0.20854754485907989</c:v>
                </c:pt>
                <c:pt idx="1826">
                  <c:v>0.20864534418532998</c:v>
                </c:pt>
                <c:pt idx="1827">
                  <c:v>0.20876116300110992</c:v>
                </c:pt>
                <c:pt idx="1828">
                  <c:v>0.20894121257794995</c:v>
                </c:pt>
                <c:pt idx="1829">
                  <c:v>0.20912053556247989</c:v>
                </c:pt>
                <c:pt idx="1830">
                  <c:v>0.20921555499661992</c:v>
                </c:pt>
                <c:pt idx="1831">
                  <c:v>0.20927021358035991</c:v>
                </c:pt>
                <c:pt idx="1832">
                  <c:v>0.20939402491164993</c:v>
                </c:pt>
                <c:pt idx="1833">
                  <c:v>0.20944905723471008</c:v>
                </c:pt>
                <c:pt idx="1834">
                  <c:v>0.20956869770532993</c:v>
                </c:pt>
                <c:pt idx="1835">
                  <c:v>0.20967507082095005</c:v>
                </c:pt>
                <c:pt idx="1836">
                  <c:v>0.20982155183263007</c:v>
                </c:pt>
                <c:pt idx="1837">
                  <c:v>0.20995103058400999</c:v>
                </c:pt>
                <c:pt idx="1838">
                  <c:v>0.21013298817282</c:v>
                </c:pt>
                <c:pt idx="1839">
                  <c:v>0.21023532557346991</c:v>
                </c:pt>
                <c:pt idx="1840">
                  <c:v>0.21034587879359989</c:v>
                </c:pt>
                <c:pt idx="1841">
                  <c:v>0.21041503243944004</c:v>
                </c:pt>
                <c:pt idx="1842">
                  <c:v>0.21049888119315008</c:v>
                </c:pt>
                <c:pt idx="1843">
                  <c:v>0.21059163269233006</c:v>
                </c:pt>
                <c:pt idx="1844">
                  <c:v>0.21073981920639007</c:v>
                </c:pt>
                <c:pt idx="1845">
                  <c:v>0.21091071372000991</c:v>
                </c:pt>
                <c:pt idx="1846">
                  <c:v>0.21104768274253005</c:v>
                </c:pt>
                <c:pt idx="1847">
                  <c:v>0.21116241594099994</c:v>
                </c:pt>
                <c:pt idx="1848">
                  <c:v>0.21139288038342996</c:v>
                </c:pt>
                <c:pt idx="1849">
                  <c:v>0.21151770894396993</c:v>
                </c:pt>
                <c:pt idx="1850">
                  <c:v>0.21174527765854001</c:v>
                </c:pt>
                <c:pt idx="1851">
                  <c:v>0.21189248526252991</c:v>
                </c:pt>
                <c:pt idx="1852">
                  <c:v>0.21203199098793002</c:v>
                </c:pt>
                <c:pt idx="1853">
                  <c:v>0.21217178735025999</c:v>
                </c:pt>
                <c:pt idx="1854">
                  <c:v>0.21227757919201995</c:v>
                </c:pt>
                <c:pt idx="1855">
                  <c:v>0.21236783521084002</c:v>
                </c:pt>
                <c:pt idx="1856">
                  <c:v>0.21251880784220001</c:v>
                </c:pt>
                <c:pt idx="1857">
                  <c:v>0.21265409933214996</c:v>
                </c:pt>
                <c:pt idx="1858">
                  <c:v>0.21277156346324011</c:v>
                </c:pt>
                <c:pt idx="1859">
                  <c:v>0.21286873470341994</c:v>
                </c:pt>
                <c:pt idx="1860">
                  <c:v>0.21292206657969004</c:v>
                </c:pt>
                <c:pt idx="1861">
                  <c:v>0.21302785842145</c:v>
                </c:pt>
                <c:pt idx="1862">
                  <c:v>0.21323464659567004</c:v>
                </c:pt>
                <c:pt idx="1863">
                  <c:v>0.21339595009065992</c:v>
                </c:pt>
                <c:pt idx="1864">
                  <c:v>0.21353516517913995</c:v>
                </c:pt>
                <c:pt idx="1865">
                  <c:v>0.21367990236923995</c:v>
                </c:pt>
                <c:pt idx="1866">
                  <c:v>0.21381396357796989</c:v>
                </c:pt>
                <c:pt idx="1867">
                  <c:v>0.21388334821879007</c:v>
                </c:pt>
                <c:pt idx="1868">
                  <c:v>0.21398478050662995</c:v>
                </c:pt>
                <c:pt idx="1869">
                  <c:v>0.21405947419711002</c:v>
                </c:pt>
                <c:pt idx="1870">
                  <c:v>0.21416279562498008</c:v>
                </c:pt>
                <c:pt idx="1871">
                  <c:v>0.21438149991324007</c:v>
                </c:pt>
                <c:pt idx="1872">
                  <c:v>0.21448549871826006</c:v>
                </c:pt>
                <c:pt idx="1873">
                  <c:v>0.21460527671817009</c:v>
                </c:pt>
                <c:pt idx="1874">
                  <c:v>0.21465702372091</c:v>
                </c:pt>
                <c:pt idx="1875">
                  <c:v>0.21474043651923003</c:v>
                </c:pt>
                <c:pt idx="1876">
                  <c:v>0.21482537419815007</c:v>
                </c:pt>
                <c:pt idx="1877">
                  <c:v>0.21496907897060002</c:v>
                </c:pt>
                <c:pt idx="1878">
                  <c:v>0.21514209675360996</c:v>
                </c:pt>
                <c:pt idx="1879">
                  <c:v>0.21526343767102007</c:v>
                </c:pt>
                <c:pt idx="1880">
                  <c:v>0.21550306781809003</c:v>
                </c:pt>
                <c:pt idx="1881">
                  <c:v>0.21558800403871992</c:v>
                </c:pt>
                <c:pt idx="1882">
                  <c:v>0.21570720548990008</c:v>
                </c:pt>
                <c:pt idx="1883">
                  <c:v>0.21580358640155994</c:v>
                </c:pt>
                <c:pt idx="1884">
                  <c:v>0.21589760744775011</c:v>
                </c:pt>
                <c:pt idx="1885">
                  <c:v>0.21603333489308008</c:v>
                </c:pt>
                <c:pt idx="1886">
                  <c:v>0.21615700090591994</c:v>
                </c:pt>
                <c:pt idx="1887">
                  <c:v>0.21629403621742993</c:v>
                </c:pt>
                <c:pt idx="1888">
                  <c:v>0.21636677724390996</c:v>
                </c:pt>
                <c:pt idx="1889">
                  <c:v>0.21649909517882993</c:v>
                </c:pt>
                <c:pt idx="1890">
                  <c:v>0.21669002903171997</c:v>
                </c:pt>
                <c:pt idx="1891">
                  <c:v>0.21686862542393004</c:v>
                </c:pt>
                <c:pt idx="1892">
                  <c:v>0.21698037532271996</c:v>
                </c:pt>
                <c:pt idx="1893">
                  <c:v>0.21710447729094007</c:v>
                </c:pt>
                <c:pt idx="1894">
                  <c:v>0.21722451034216994</c:v>
                </c:pt>
                <c:pt idx="1895">
                  <c:v>0.21734734250670007</c:v>
                </c:pt>
                <c:pt idx="1896">
                  <c:v>0.21744650888930006</c:v>
                </c:pt>
                <c:pt idx="1897">
                  <c:v>0.21754232182285005</c:v>
                </c:pt>
                <c:pt idx="1898">
                  <c:v>0.21772745754594003</c:v>
                </c:pt>
                <c:pt idx="1899">
                  <c:v>0.21783354002463007</c:v>
                </c:pt>
                <c:pt idx="1900">
                  <c:v>0.21789733483030993</c:v>
                </c:pt>
                <c:pt idx="1901">
                  <c:v>0.21800399858284991</c:v>
                </c:pt>
                <c:pt idx="1902">
                  <c:v>0.21813173351268</c:v>
                </c:pt>
                <c:pt idx="1903">
                  <c:v>0.2182130304338501</c:v>
                </c:pt>
                <c:pt idx="1904">
                  <c:v>0.21832224601893002</c:v>
                </c:pt>
                <c:pt idx="1905">
                  <c:v>0.21839939981277001</c:v>
                </c:pt>
                <c:pt idx="1906">
                  <c:v>0.21867304479092997</c:v>
                </c:pt>
                <c:pt idx="1907">
                  <c:v>0.21885469287088011</c:v>
                </c:pt>
                <c:pt idx="1908">
                  <c:v>0.21898834434662007</c:v>
                </c:pt>
                <c:pt idx="1909">
                  <c:v>0.21906220763742001</c:v>
                </c:pt>
                <c:pt idx="1910">
                  <c:v>0.21916938064972991</c:v>
                </c:pt>
                <c:pt idx="1911">
                  <c:v>0.21928527147959009</c:v>
                </c:pt>
                <c:pt idx="1912">
                  <c:v>0.21939556819374006</c:v>
                </c:pt>
                <c:pt idx="1913">
                  <c:v>0.21955725381188995</c:v>
                </c:pt>
                <c:pt idx="1914">
                  <c:v>0.21969245381560998</c:v>
                </c:pt>
                <c:pt idx="1915">
                  <c:v>0.21981728237614995</c:v>
                </c:pt>
                <c:pt idx="1916">
                  <c:v>0.21989453482245991</c:v>
                </c:pt>
                <c:pt idx="1917">
                  <c:v>0.2199957191256301</c:v>
                </c:pt>
                <c:pt idx="1918">
                  <c:v>0.22006432376489005</c:v>
                </c:pt>
                <c:pt idx="1919">
                  <c:v>0.22015732758182005</c:v>
                </c:pt>
                <c:pt idx="1920">
                  <c:v>0.22032604231848008</c:v>
                </c:pt>
                <c:pt idx="1921">
                  <c:v>0.22047819075024999</c:v>
                </c:pt>
                <c:pt idx="1922">
                  <c:v>0.22058674364282993</c:v>
                </c:pt>
                <c:pt idx="1923">
                  <c:v>0.22074753867741004</c:v>
                </c:pt>
                <c:pt idx="1924">
                  <c:v>0.22082666999143008</c:v>
                </c:pt>
                <c:pt idx="1925">
                  <c:v>0.22091167572824011</c:v>
                </c:pt>
                <c:pt idx="1926">
                  <c:v>0.2209983373775799</c:v>
                </c:pt>
                <c:pt idx="1927">
                  <c:v>0.22111657476242996</c:v>
                </c:pt>
                <c:pt idx="1928">
                  <c:v>0.22122919657199991</c:v>
                </c:pt>
                <c:pt idx="1929">
                  <c:v>0.22136012170944008</c:v>
                </c:pt>
                <c:pt idx="1930">
                  <c:v>0.22150397061908</c:v>
                </c:pt>
                <c:pt idx="1931">
                  <c:v>0.22154221254336992</c:v>
                </c:pt>
                <c:pt idx="1932">
                  <c:v>0.22163913995883</c:v>
                </c:pt>
                <c:pt idx="1933">
                  <c:v>0.22172983358640996</c:v>
                </c:pt>
                <c:pt idx="1934">
                  <c:v>0.22181112695818994</c:v>
                </c:pt>
                <c:pt idx="1935">
                  <c:v>0.22203367958848008</c:v>
                </c:pt>
                <c:pt idx="1936">
                  <c:v>0.22215037031504004</c:v>
                </c:pt>
                <c:pt idx="1937">
                  <c:v>0.22228115831523998</c:v>
                </c:pt>
                <c:pt idx="1938">
                  <c:v>0.22241412332712995</c:v>
                </c:pt>
                <c:pt idx="1939">
                  <c:v>0.22255213622116998</c:v>
                </c:pt>
                <c:pt idx="1940">
                  <c:v>0.2225861803884599</c:v>
                </c:pt>
                <c:pt idx="1941">
                  <c:v>0.22276877440873011</c:v>
                </c:pt>
                <c:pt idx="1942">
                  <c:v>0.22287096767219006</c:v>
                </c:pt>
                <c:pt idx="1943">
                  <c:v>0.22302750065402011</c:v>
                </c:pt>
                <c:pt idx="1944">
                  <c:v>0.22319383496437006</c:v>
                </c:pt>
                <c:pt idx="1945">
                  <c:v>0.2233265779623399</c:v>
                </c:pt>
                <c:pt idx="1946">
                  <c:v>0.22341940965734008</c:v>
                </c:pt>
                <c:pt idx="1947">
                  <c:v>0.22349191066088991</c:v>
                </c:pt>
                <c:pt idx="1948">
                  <c:v>0.22360404939004996</c:v>
                </c:pt>
                <c:pt idx="1949">
                  <c:v>0.22368159519503994</c:v>
                </c:pt>
                <c:pt idx="1950">
                  <c:v>0.22378244198377995</c:v>
                </c:pt>
                <c:pt idx="1951">
                  <c:v>0.22403079123869007</c:v>
                </c:pt>
                <c:pt idx="1952">
                  <c:v>0.22414835387604004</c:v>
                </c:pt>
                <c:pt idx="1953">
                  <c:v>0.22430413526939996</c:v>
                </c:pt>
                <c:pt idx="1954">
                  <c:v>0.22437519599828004</c:v>
                </c:pt>
                <c:pt idx="1955">
                  <c:v>0.2244458207717599</c:v>
                </c:pt>
                <c:pt idx="1956">
                  <c:v>0.22450801707434009</c:v>
                </c:pt>
                <c:pt idx="1957">
                  <c:v>0.22460133456618991</c:v>
                </c:pt>
                <c:pt idx="1958">
                  <c:v>0.22470230786065004</c:v>
                </c:pt>
                <c:pt idx="1959">
                  <c:v>0.22479173978625999</c:v>
                </c:pt>
                <c:pt idx="1960">
                  <c:v>0.22494092077848005</c:v>
                </c:pt>
                <c:pt idx="1961">
                  <c:v>0.22502840249378009</c:v>
                </c:pt>
                <c:pt idx="1962">
                  <c:v>0.22517226195203999</c:v>
                </c:pt>
                <c:pt idx="1963">
                  <c:v>0.22523824235573997</c:v>
                </c:pt>
                <c:pt idx="1964">
                  <c:v>0.22528468895555998</c:v>
                </c:pt>
                <c:pt idx="1965">
                  <c:v>0.22539198929061</c:v>
                </c:pt>
                <c:pt idx="1966">
                  <c:v>0.2255197242204301</c:v>
                </c:pt>
                <c:pt idx="1967">
                  <c:v>0.2257519431258399</c:v>
                </c:pt>
                <c:pt idx="1968">
                  <c:v>0.22585662530170003</c:v>
                </c:pt>
                <c:pt idx="1969">
                  <c:v>0.22596483467554007</c:v>
                </c:pt>
                <c:pt idx="1970">
                  <c:v>0.22615729546752994</c:v>
                </c:pt>
                <c:pt idx="1971">
                  <c:v>0.22628802293938999</c:v>
                </c:pt>
                <c:pt idx="1972">
                  <c:v>0.22631766790603991</c:v>
                </c:pt>
                <c:pt idx="1973">
                  <c:v>0.22649010822540006</c:v>
                </c:pt>
                <c:pt idx="1974">
                  <c:v>0.22660423591696999</c:v>
                </c:pt>
                <c:pt idx="1975">
                  <c:v>0.22669607718618989</c:v>
                </c:pt>
                <c:pt idx="1976">
                  <c:v>0.22685331176419998</c:v>
                </c:pt>
                <c:pt idx="1977">
                  <c:v>0.2269477437846199</c:v>
                </c:pt>
                <c:pt idx="1978">
                  <c:v>0.22702900178712992</c:v>
                </c:pt>
                <c:pt idx="1979">
                  <c:v>0.22709548439823002</c:v>
                </c:pt>
                <c:pt idx="1980">
                  <c:v>0.22720747899020011</c:v>
                </c:pt>
                <c:pt idx="1981">
                  <c:v>0.22738909184205003</c:v>
                </c:pt>
                <c:pt idx="1982">
                  <c:v>0.22748820813324011</c:v>
                </c:pt>
                <c:pt idx="1983">
                  <c:v>0.22765706818836007</c:v>
                </c:pt>
                <c:pt idx="1984">
                  <c:v>0.22774019034975002</c:v>
                </c:pt>
                <c:pt idx="1985">
                  <c:v>0.22785595218104993</c:v>
                </c:pt>
                <c:pt idx="1986">
                  <c:v>0.2279500302117099</c:v>
                </c:pt>
                <c:pt idx="1987">
                  <c:v>0.2280045246356901</c:v>
                </c:pt>
                <c:pt idx="1988">
                  <c:v>0.22814461163494992</c:v>
                </c:pt>
                <c:pt idx="1989">
                  <c:v>0.22819532777886997</c:v>
                </c:pt>
                <c:pt idx="1990">
                  <c:v>0.22835668475829007</c:v>
                </c:pt>
                <c:pt idx="1991">
                  <c:v>0.22847274072657009</c:v>
                </c:pt>
                <c:pt idx="1992">
                  <c:v>0.22863956632319993</c:v>
                </c:pt>
                <c:pt idx="1993">
                  <c:v>0.22868935337897001</c:v>
                </c:pt>
                <c:pt idx="1994">
                  <c:v>0.22872661208310996</c:v>
                </c:pt>
                <c:pt idx="1995">
                  <c:v>0.22883560093107991</c:v>
                </c:pt>
                <c:pt idx="1996">
                  <c:v>0.22893310962039992</c:v>
                </c:pt>
                <c:pt idx="1997">
                  <c:v>0.22902059133570996</c:v>
                </c:pt>
                <c:pt idx="1998">
                  <c:v>0.22910187399960003</c:v>
                </c:pt>
                <c:pt idx="1999">
                  <c:v>0.22931500654368997</c:v>
                </c:pt>
                <c:pt idx="2000">
                  <c:v>0.22945770927530007</c:v>
                </c:pt>
                <c:pt idx="2001">
                  <c:v>0.22959750563763004</c:v>
                </c:pt>
                <c:pt idx="2002">
                  <c:v>0.22972930316157991</c:v>
                </c:pt>
                <c:pt idx="2003">
                  <c:v>0.22990514482583002</c:v>
                </c:pt>
                <c:pt idx="2004">
                  <c:v>0.22998702044657993</c:v>
                </c:pt>
                <c:pt idx="2005">
                  <c:v>0.23011530254034995</c:v>
                </c:pt>
                <c:pt idx="2006">
                  <c:v>0.23022455852582002</c:v>
                </c:pt>
                <c:pt idx="2007">
                  <c:v>0.2304053309787899</c:v>
                </c:pt>
                <c:pt idx="2008">
                  <c:v>0.23047435724917009</c:v>
                </c:pt>
                <c:pt idx="2009">
                  <c:v>0.2306244712224399</c:v>
                </c:pt>
                <c:pt idx="2010">
                  <c:v>0.23069146303432997</c:v>
                </c:pt>
                <c:pt idx="2011">
                  <c:v>0.23074777650376999</c:v>
                </c:pt>
                <c:pt idx="2012">
                  <c:v>0.23094925798938992</c:v>
                </c:pt>
                <c:pt idx="2013">
                  <c:v>0.23114631581753997</c:v>
                </c:pt>
                <c:pt idx="2014">
                  <c:v>0.23119673533352003</c:v>
                </c:pt>
                <c:pt idx="2015">
                  <c:v>0.23128439923981992</c:v>
                </c:pt>
                <c:pt idx="2016">
                  <c:v>0.23146528385492005</c:v>
                </c:pt>
                <c:pt idx="2017">
                  <c:v>0.23154651687627004</c:v>
                </c:pt>
                <c:pt idx="2018">
                  <c:v>0.23170665782355004</c:v>
                </c:pt>
                <c:pt idx="2019">
                  <c:v>0.23173771068351989</c:v>
                </c:pt>
                <c:pt idx="2020">
                  <c:v>0.23184282122428002</c:v>
                </c:pt>
                <c:pt idx="2021">
                  <c:v>0.23192129319482002</c:v>
                </c:pt>
                <c:pt idx="2022">
                  <c:v>0.23204365134148008</c:v>
                </c:pt>
                <c:pt idx="2023">
                  <c:v>0.23213624999730009</c:v>
                </c:pt>
                <c:pt idx="2024">
                  <c:v>0.23225131142647992</c:v>
                </c:pt>
                <c:pt idx="2025">
                  <c:v>0.23232824072639002</c:v>
                </c:pt>
                <c:pt idx="2026">
                  <c:v>0.23235216244047008</c:v>
                </c:pt>
                <c:pt idx="2027">
                  <c:v>0.23250532810147995</c:v>
                </c:pt>
                <c:pt idx="2028">
                  <c:v>0.23265035592851002</c:v>
                </c:pt>
                <c:pt idx="2029">
                  <c:v>0.23275905413956011</c:v>
                </c:pt>
                <c:pt idx="2030">
                  <c:v>0.23293488948094998</c:v>
                </c:pt>
                <c:pt idx="2031">
                  <c:v>0.23304678469820006</c:v>
                </c:pt>
                <c:pt idx="2032">
                  <c:v>0.23312816303801998</c:v>
                </c:pt>
                <c:pt idx="2033">
                  <c:v>0.23320111290692003</c:v>
                </c:pt>
                <c:pt idx="2034">
                  <c:v>0.23336977601802</c:v>
                </c:pt>
                <c:pt idx="2035">
                  <c:v>0.23349604019121006</c:v>
                </c:pt>
                <c:pt idx="2036">
                  <c:v>0.23367087859541003</c:v>
                </c:pt>
                <c:pt idx="2037">
                  <c:v>0.23375986240084989</c:v>
                </c:pt>
                <c:pt idx="2038">
                  <c:v>0.23392465353898007</c:v>
                </c:pt>
                <c:pt idx="2039">
                  <c:v>0.23406451724493005</c:v>
                </c:pt>
                <c:pt idx="2040">
                  <c:v>0.23414609889107996</c:v>
                </c:pt>
                <c:pt idx="2041">
                  <c:v>0.23432718568416</c:v>
                </c:pt>
                <c:pt idx="2042">
                  <c:v>0.23443661048751996</c:v>
                </c:pt>
                <c:pt idx="2043">
                  <c:v>0.23458033044837001</c:v>
                </c:pt>
                <c:pt idx="2044">
                  <c:v>0.2347101076921001</c:v>
                </c:pt>
                <c:pt idx="2045">
                  <c:v>0.23486428272695004</c:v>
                </c:pt>
                <c:pt idx="2046">
                  <c:v>0.23496208205319991</c:v>
                </c:pt>
                <c:pt idx="2047">
                  <c:v>0.23508226990120007</c:v>
                </c:pt>
                <c:pt idx="2048">
                  <c:v>0.23525635194271999</c:v>
                </c:pt>
                <c:pt idx="2049">
                  <c:v>0.23535880145981003</c:v>
                </c:pt>
                <c:pt idx="2050">
                  <c:v>0.2354711520236501</c:v>
                </c:pt>
                <c:pt idx="2051">
                  <c:v>0.23560148329463004</c:v>
                </c:pt>
                <c:pt idx="2052">
                  <c:v>0.23569129010535006</c:v>
                </c:pt>
                <c:pt idx="2053">
                  <c:v>0.23573737340251011</c:v>
                </c:pt>
                <c:pt idx="2054">
                  <c:v>0.23588354643317011</c:v>
                </c:pt>
                <c:pt idx="2055">
                  <c:v>0.23604194355889008</c:v>
                </c:pt>
                <c:pt idx="2056">
                  <c:v>0.2360817608180199</c:v>
                </c:pt>
                <c:pt idx="2057">
                  <c:v>0.23619284690397002</c:v>
                </c:pt>
                <c:pt idx="2058">
                  <c:v>0.23635038884609005</c:v>
                </c:pt>
                <c:pt idx="2059">
                  <c:v>0.23638823745851001</c:v>
                </c:pt>
                <c:pt idx="2060">
                  <c:v>0.23648124127544001</c:v>
                </c:pt>
                <c:pt idx="2061">
                  <c:v>0.23656116643061997</c:v>
                </c:pt>
                <c:pt idx="2062">
                  <c:v>0.23662002040853003</c:v>
                </c:pt>
                <c:pt idx="2063">
                  <c:v>0.23684175250636996</c:v>
                </c:pt>
                <c:pt idx="2064">
                  <c:v>0.23695396223871001</c:v>
                </c:pt>
                <c:pt idx="2065">
                  <c:v>0.23706891270836006</c:v>
                </c:pt>
                <c:pt idx="2066">
                  <c:v>0.23715043280198</c:v>
                </c:pt>
                <c:pt idx="2067">
                  <c:v>0.23729448740133008</c:v>
                </c:pt>
                <c:pt idx="2068">
                  <c:v>0.23735402396999006</c:v>
                </c:pt>
                <c:pt idx="2069">
                  <c:v>0.23742944425279</c:v>
                </c:pt>
                <c:pt idx="2070">
                  <c:v>0.23749714428203994</c:v>
                </c:pt>
                <c:pt idx="2071">
                  <c:v>0.23777137859848008</c:v>
                </c:pt>
                <c:pt idx="2072">
                  <c:v>0.23793311804886996</c:v>
                </c:pt>
                <c:pt idx="2073">
                  <c:v>0.2380716065450299</c:v>
                </c:pt>
                <c:pt idx="2074">
                  <c:v>0.23817415663531993</c:v>
                </c:pt>
                <c:pt idx="2075">
                  <c:v>0.23828038573993005</c:v>
                </c:pt>
                <c:pt idx="2076">
                  <c:v>0.23835817455595998</c:v>
                </c:pt>
                <c:pt idx="2077">
                  <c:v>0.23850523684148994</c:v>
                </c:pt>
                <c:pt idx="2078">
                  <c:v>0.23860783167703992</c:v>
                </c:pt>
                <c:pt idx="2079">
                  <c:v>0.2386888705194099</c:v>
                </c:pt>
                <c:pt idx="2080">
                  <c:v>0.23889062140791006</c:v>
                </c:pt>
                <c:pt idx="2081">
                  <c:v>0.23900004621127002</c:v>
                </c:pt>
                <c:pt idx="2082">
                  <c:v>0.23911580485843009</c:v>
                </c:pt>
                <c:pt idx="2083">
                  <c:v>0.23918082238043992</c:v>
                </c:pt>
                <c:pt idx="2084">
                  <c:v>0.23932177689438006</c:v>
                </c:pt>
                <c:pt idx="2085">
                  <c:v>0.23943018886459</c:v>
                </c:pt>
                <c:pt idx="2086">
                  <c:v>0.23952832547905989</c:v>
                </c:pt>
                <c:pt idx="2087">
                  <c:v>0.23958684216873993</c:v>
                </c:pt>
                <c:pt idx="2088">
                  <c:v>0.23965761226068993</c:v>
                </c:pt>
                <c:pt idx="2089">
                  <c:v>0.23975235989919996</c:v>
                </c:pt>
                <c:pt idx="2090">
                  <c:v>0.23984114948068003</c:v>
                </c:pt>
                <c:pt idx="2091">
                  <c:v>0.23995814256176007</c:v>
                </c:pt>
                <c:pt idx="2092">
                  <c:v>0.24007336838608007</c:v>
                </c:pt>
                <c:pt idx="2093">
                  <c:v>0.24018831529107998</c:v>
                </c:pt>
                <c:pt idx="2094">
                  <c:v>0.24032912888265989</c:v>
                </c:pt>
                <c:pt idx="2095">
                  <c:v>0.2404548293539801</c:v>
                </c:pt>
                <c:pt idx="2096">
                  <c:v>0.24059157402857001</c:v>
                </c:pt>
                <c:pt idx="2097">
                  <c:v>0.24069468357204005</c:v>
                </c:pt>
                <c:pt idx="2098">
                  <c:v>0.24072889997701008</c:v>
                </c:pt>
                <c:pt idx="2099">
                  <c:v>0.24085925063918001</c:v>
                </c:pt>
                <c:pt idx="2100">
                  <c:v>0.24106284180719006</c:v>
                </c:pt>
                <c:pt idx="2101">
                  <c:v>0.24118244380270992</c:v>
                </c:pt>
                <c:pt idx="2102">
                  <c:v>0.24133109969166</c:v>
                </c:pt>
                <c:pt idx="2103">
                  <c:v>0.24145781739223993</c:v>
                </c:pt>
                <c:pt idx="2104">
                  <c:v>0.24150533652994999</c:v>
                </c:pt>
                <c:pt idx="2105">
                  <c:v>0.24161447069639008</c:v>
                </c:pt>
                <c:pt idx="2106">
                  <c:v>0.24176255021116</c:v>
                </c:pt>
                <c:pt idx="2107">
                  <c:v>0.24185468211730998</c:v>
                </c:pt>
                <c:pt idx="2108">
                  <c:v>0.24192588816464999</c:v>
                </c:pt>
                <c:pt idx="2109">
                  <c:v>0.24204914069013994</c:v>
                </c:pt>
                <c:pt idx="2110">
                  <c:v>0.24226462550415007</c:v>
                </c:pt>
                <c:pt idx="2111">
                  <c:v>0.24234905553171004</c:v>
                </c:pt>
                <c:pt idx="2112">
                  <c:v>0.24237099861976996</c:v>
                </c:pt>
                <c:pt idx="2113">
                  <c:v>0.24247984214926999</c:v>
                </c:pt>
                <c:pt idx="2114">
                  <c:v>0.24255657029823996</c:v>
                </c:pt>
                <c:pt idx="2115">
                  <c:v>0.24264506924279994</c:v>
                </c:pt>
                <c:pt idx="2116">
                  <c:v>0.24279387534988994</c:v>
                </c:pt>
                <c:pt idx="2117">
                  <c:v>0.24286261098334005</c:v>
                </c:pt>
                <c:pt idx="2118">
                  <c:v>0.24298257309377003</c:v>
                </c:pt>
                <c:pt idx="2119">
                  <c:v>0.24311212278596006</c:v>
                </c:pt>
                <c:pt idx="2120">
                  <c:v>0.2432530816960099</c:v>
                </c:pt>
                <c:pt idx="2121">
                  <c:v>0.2433985530068099</c:v>
                </c:pt>
                <c:pt idx="2122">
                  <c:v>0.24348312082446011</c:v>
                </c:pt>
                <c:pt idx="2123">
                  <c:v>0.2435704572213</c:v>
                </c:pt>
                <c:pt idx="2124">
                  <c:v>0.24365517788578006</c:v>
                </c:pt>
                <c:pt idx="2125">
                  <c:v>0.24374018918719997</c:v>
                </c:pt>
                <c:pt idx="2126">
                  <c:v>0.24385208440445005</c:v>
                </c:pt>
                <c:pt idx="2127">
                  <c:v>0.24391355411470994</c:v>
                </c:pt>
                <c:pt idx="2128">
                  <c:v>0.24395708459483001</c:v>
                </c:pt>
                <c:pt idx="2129">
                  <c:v>0.24405466546840993</c:v>
                </c:pt>
                <c:pt idx="2130">
                  <c:v>0.2442135046451801</c:v>
                </c:pt>
                <c:pt idx="2131">
                  <c:v>0.24430097313962995</c:v>
                </c:pt>
                <c:pt idx="2132">
                  <c:v>0.24451560851089993</c:v>
                </c:pt>
                <c:pt idx="2133">
                  <c:v>0.24470670229099989</c:v>
                </c:pt>
                <c:pt idx="2134">
                  <c:v>0.24478575553540005</c:v>
                </c:pt>
                <c:pt idx="2135">
                  <c:v>0.24485216607342997</c:v>
                </c:pt>
                <c:pt idx="2136">
                  <c:v>0.24497815718168003</c:v>
                </c:pt>
                <c:pt idx="2137">
                  <c:v>0.24503265160567</c:v>
                </c:pt>
                <c:pt idx="2138">
                  <c:v>0.24521357309330005</c:v>
                </c:pt>
                <c:pt idx="2139">
                  <c:v>0.24533359470209004</c:v>
                </c:pt>
                <c:pt idx="2140">
                  <c:v>0.24551569017987007</c:v>
                </c:pt>
                <c:pt idx="2141">
                  <c:v>0.2456335434541399</c:v>
                </c:pt>
                <c:pt idx="2142">
                  <c:v>0.24573328711333997</c:v>
                </c:pt>
                <c:pt idx="2143">
                  <c:v>0.24578525593052003</c:v>
                </c:pt>
                <c:pt idx="2144">
                  <c:v>0.2459275227067399</c:v>
                </c:pt>
                <c:pt idx="2145">
                  <c:v>0.24605830932430006</c:v>
                </c:pt>
                <c:pt idx="2146">
                  <c:v>0.24611062397132999</c:v>
                </c:pt>
                <c:pt idx="2147">
                  <c:v>0.24638469459435997</c:v>
                </c:pt>
                <c:pt idx="2148">
                  <c:v>0.24645255831703006</c:v>
                </c:pt>
                <c:pt idx="2149">
                  <c:v>0.24652733886002998</c:v>
                </c:pt>
                <c:pt idx="2150">
                  <c:v>0.24661386181201994</c:v>
                </c:pt>
                <c:pt idx="2151">
                  <c:v>0.24668228633283995</c:v>
                </c:pt>
                <c:pt idx="2152">
                  <c:v>0.24674537502190996</c:v>
                </c:pt>
                <c:pt idx="2153">
                  <c:v>0.24685886874225993</c:v>
                </c:pt>
                <c:pt idx="2154">
                  <c:v>0.24696189953320991</c:v>
                </c:pt>
                <c:pt idx="2155">
                  <c:v>0.24711858958882993</c:v>
                </c:pt>
                <c:pt idx="2156">
                  <c:v>0.24717987722915002</c:v>
                </c:pt>
                <c:pt idx="2157">
                  <c:v>0.24721388174972003</c:v>
                </c:pt>
                <c:pt idx="2158">
                  <c:v>0.24740326052724004</c:v>
                </c:pt>
                <c:pt idx="2159">
                  <c:v>0.24746223100461995</c:v>
                </c:pt>
                <c:pt idx="2160">
                  <c:v>0.2475194864794199</c:v>
                </c:pt>
                <c:pt idx="2161">
                  <c:v>0.24765855624944</c:v>
                </c:pt>
                <c:pt idx="2162">
                  <c:v>0.24776994552334997</c:v>
                </c:pt>
                <c:pt idx="2163">
                  <c:v>0.24785167130668007</c:v>
                </c:pt>
                <c:pt idx="2164">
                  <c:v>0.24794890254043001</c:v>
                </c:pt>
                <c:pt idx="2165">
                  <c:v>0.24805706679388995</c:v>
                </c:pt>
                <c:pt idx="2166">
                  <c:v>0.24818261028115995</c:v>
                </c:pt>
                <c:pt idx="2167">
                  <c:v>0.24823738241107995</c:v>
                </c:pt>
                <c:pt idx="2168">
                  <c:v>0.24837748375394009</c:v>
                </c:pt>
                <c:pt idx="2169">
                  <c:v>0.24853991273336007</c:v>
                </c:pt>
                <c:pt idx="2170">
                  <c:v>0.24869400901002003</c:v>
                </c:pt>
                <c:pt idx="2171">
                  <c:v>0.24885371300989001</c:v>
                </c:pt>
                <c:pt idx="2172">
                  <c:v>0.24890329620118989</c:v>
                </c:pt>
                <c:pt idx="2173">
                  <c:v>0.24902672958762007</c:v>
                </c:pt>
                <c:pt idx="2174">
                  <c:v>0.24905782773890994</c:v>
                </c:pt>
                <c:pt idx="2175">
                  <c:v>0.24913348328404994</c:v>
                </c:pt>
                <c:pt idx="2176">
                  <c:v>0.24922558694463004</c:v>
                </c:pt>
                <c:pt idx="2177">
                  <c:v>0.24933814705588997</c:v>
                </c:pt>
                <c:pt idx="2178">
                  <c:v>0.24940402877843004</c:v>
                </c:pt>
                <c:pt idx="2179">
                  <c:v>0.24956644236276992</c:v>
                </c:pt>
                <c:pt idx="2180">
                  <c:v>0.24978195647488999</c:v>
                </c:pt>
                <c:pt idx="2181">
                  <c:v>0.24989222142066003</c:v>
                </c:pt>
                <c:pt idx="2182">
                  <c:v>0.24998452358359002</c:v>
                </c:pt>
                <c:pt idx="2183">
                  <c:v>0.25012170421356994</c:v>
                </c:pt>
                <c:pt idx="2184">
                  <c:v>0.25016181210962007</c:v>
                </c:pt>
                <c:pt idx="2185">
                  <c:v>0.25027173462615004</c:v>
                </c:pt>
                <c:pt idx="2186">
                  <c:v>0.25038284149330003</c:v>
                </c:pt>
                <c:pt idx="2187">
                  <c:v>0.25042498384785006</c:v>
                </c:pt>
                <c:pt idx="2188">
                  <c:v>0.25053882082811008</c:v>
                </c:pt>
                <c:pt idx="2189">
                  <c:v>0.25066566155004</c:v>
                </c:pt>
                <c:pt idx="2190">
                  <c:v>0.25074860806708998</c:v>
                </c:pt>
                <c:pt idx="2191">
                  <c:v>0.25084943645964008</c:v>
                </c:pt>
                <c:pt idx="2192">
                  <c:v>0.25092124640228008</c:v>
                </c:pt>
                <c:pt idx="2193">
                  <c:v>0.25104781878439009</c:v>
                </c:pt>
                <c:pt idx="2194">
                  <c:v>0.2511702858312399</c:v>
                </c:pt>
                <c:pt idx="2195">
                  <c:v>0.25119677020995002</c:v>
                </c:pt>
                <c:pt idx="2196">
                  <c:v>0.25132247068127</c:v>
                </c:pt>
                <c:pt idx="2197">
                  <c:v>0.25148246631009008</c:v>
                </c:pt>
                <c:pt idx="2198">
                  <c:v>0.25151823299343001</c:v>
                </c:pt>
                <c:pt idx="2199">
                  <c:v>0.25171959263948995</c:v>
                </c:pt>
                <c:pt idx="2200">
                  <c:v>0.25183529954058992</c:v>
                </c:pt>
                <c:pt idx="2201">
                  <c:v>0.25192585294980008</c:v>
                </c:pt>
                <c:pt idx="2202">
                  <c:v>0.25207827201233002</c:v>
                </c:pt>
                <c:pt idx="2203">
                  <c:v>0.25216081289986003</c:v>
                </c:pt>
                <c:pt idx="2204">
                  <c:v>0.25225701372300002</c:v>
                </c:pt>
                <c:pt idx="2205">
                  <c:v>0.25228229913573008</c:v>
                </c:pt>
                <c:pt idx="2206">
                  <c:v>0.25241159525989998</c:v>
                </c:pt>
                <c:pt idx="2207">
                  <c:v>0.25249155772384002</c:v>
                </c:pt>
                <c:pt idx="2208">
                  <c:v>0.25258441574352997</c:v>
                </c:pt>
                <c:pt idx="2209">
                  <c:v>0.25269295104307998</c:v>
                </c:pt>
                <c:pt idx="2210">
                  <c:v>0.25288825692741002</c:v>
                </c:pt>
                <c:pt idx="2211">
                  <c:v>0.25307079712118008</c:v>
                </c:pt>
                <c:pt idx="2212">
                  <c:v>0.25315043163942996</c:v>
                </c:pt>
                <c:pt idx="2213">
                  <c:v>0.25320507138188009</c:v>
                </c:pt>
                <c:pt idx="2214">
                  <c:v>0.25324837628413999</c:v>
                </c:pt>
                <c:pt idx="2215">
                  <c:v>0.2533705891123299</c:v>
                </c:pt>
                <c:pt idx="2216">
                  <c:v>0.25347071353399997</c:v>
                </c:pt>
                <c:pt idx="2217">
                  <c:v>0.25357737680415005</c:v>
                </c:pt>
                <c:pt idx="2218">
                  <c:v>0.25366861564161991</c:v>
                </c:pt>
                <c:pt idx="2219">
                  <c:v>0.25379444740326007</c:v>
                </c:pt>
                <c:pt idx="2220">
                  <c:v>0.25393239029401005</c:v>
                </c:pt>
                <c:pt idx="2221">
                  <c:v>0.25402088923856003</c:v>
                </c:pt>
                <c:pt idx="2222">
                  <c:v>0.25408962487200992</c:v>
                </c:pt>
                <c:pt idx="2223">
                  <c:v>0.25415225712997991</c:v>
                </c:pt>
                <c:pt idx="2224">
                  <c:v>0.25425863024560003</c:v>
                </c:pt>
                <c:pt idx="2225">
                  <c:v>0.25435163406253003</c:v>
                </c:pt>
                <c:pt idx="2226">
                  <c:v>0.25444594747497007</c:v>
                </c:pt>
                <c:pt idx="2227">
                  <c:v>0.25456918476728996</c:v>
                </c:pt>
                <c:pt idx="2228">
                  <c:v>0.2546582615470101</c:v>
                </c:pt>
                <c:pt idx="2229">
                  <c:v>0.25476114149396989</c:v>
                </c:pt>
                <c:pt idx="2230">
                  <c:v>0.25490515209176001</c:v>
                </c:pt>
                <c:pt idx="2231">
                  <c:v>0.25495331036266999</c:v>
                </c:pt>
                <c:pt idx="2232">
                  <c:v>0.25508432975782003</c:v>
                </c:pt>
                <c:pt idx="2233">
                  <c:v>0.25522990961878</c:v>
                </c:pt>
                <c:pt idx="2234">
                  <c:v>0.25539624392911997</c:v>
                </c:pt>
                <c:pt idx="2235">
                  <c:v>0.25550517202944989</c:v>
                </c:pt>
                <c:pt idx="2236">
                  <c:v>0.25554891288710002</c:v>
                </c:pt>
                <c:pt idx="2237">
                  <c:v>0.25567156167068994</c:v>
                </c:pt>
                <c:pt idx="2238">
                  <c:v>0.25578055051866011</c:v>
                </c:pt>
                <c:pt idx="2239">
                  <c:v>0.25584004231867996</c:v>
                </c:pt>
                <c:pt idx="2240">
                  <c:v>0.25599838289613008</c:v>
                </c:pt>
                <c:pt idx="2241">
                  <c:v>0.25612248486435996</c:v>
                </c:pt>
                <c:pt idx="2242">
                  <c:v>0.25630340635199</c:v>
                </c:pt>
                <c:pt idx="2243">
                  <c:v>0.25644513021713999</c:v>
                </c:pt>
                <c:pt idx="2244">
                  <c:v>0.25647866041951994</c:v>
                </c:pt>
                <c:pt idx="2245">
                  <c:v>0.25656861254871011</c:v>
                </c:pt>
                <c:pt idx="2246">
                  <c:v>0.2566362561231299</c:v>
                </c:pt>
                <c:pt idx="2247">
                  <c:v>0.25680042837570993</c:v>
                </c:pt>
                <c:pt idx="2248">
                  <c:v>0.25688656934785992</c:v>
                </c:pt>
                <c:pt idx="2249">
                  <c:v>0.25693452444096998</c:v>
                </c:pt>
                <c:pt idx="2250">
                  <c:v>0.25711017918413992</c:v>
                </c:pt>
                <c:pt idx="2251">
                  <c:v>0.25720641528703991</c:v>
                </c:pt>
                <c:pt idx="2252">
                  <c:v>0.25725273085911993</c:v>
                </c:pt>
                <c:pt idx="2253">
                  <c:v>0.25737020266409005</c:v>
                </c:pt>
                <c:pt idx="2254">
                  <c:v>0.25741465664588992</c:v>
                </c:pt>
                <c:pt idx="2255">
                  <c:v>0.25751114810595999</c:v>
                </c:pt>
                <c:pt idx="2256">
                  <c:v>0.25753861329565009</c:v>
                </c:pt>
                <c:pt idx="2257">
                  <c:v>0.25762042759086001</c:v>
                </c:pt>
                <c:pt idx="2258">
                  <c:v>0.25775821996343007</c:v>
                </c:pt>
                <c:pt idx="2259">
                  <c:v>0.25786252815182009</c:v>
                </c:pt>
                <c:pt idx="2260">
                  <c:v>0.25794753945324</c:v>
                </c:pt>
                <c:pt idx="2261">
                  <c:v>0.25814032763822992</c:v>
                </c:pt>
                <c:pt idx="2262">
                  <c:v>0.25825692246301002</c:v>
                </c:pt>
                <c:pt idx="2263">
                  <c:v>0.25832929105805991</c:v>
                </c:pt>
                <c:pt idx="2264">
                  <c:v>0.25850441816503</c:v>
                </c:pt>
                <c:pt idx="2265">
                  <c:v>0.258579529453</c:v>
                </c:pt>
                <c:pt idx="2266">
                  <c:v>0.25863228005541994</c:v>
                </c:pt>
                <c:pt idx="2267">
                  <c:v>0.25874155954031997</c:v>
                </c:pt>
                <c:pt idx="2268">
                  <c:v>0.25881042140667998</c:v>
                </c:pt>
                <c:pt idx="2269">
                  <c:v>0.25894836069176996</c:v>
                </c:pt>
                <c:pt idx="2270">
                  <c:v>0.25902565713735992</c:v>
                </c:pt>
                <c:pt idx="2271">
                  <c:v>0.25908817376025994</c:v>
                </c:pt>
                <c:pt idx="2272">
                  <c:v>0.25923908539190998</c:v>
                </c:pt>
                <c:pt idx="2273">
                  <c:v>0.25941627316848992</c:v>
                </c:pt>
                <c:pt idx="2274">
                  <c:v>0.25955592421234996</c:v>
                </c:pt>
                <c:pt idx="2275">
                  <c:v>0.2596817700021401</c:v>
                </c:pt>
                <c:pt idx="2276">
                  <c:v>0.25974399794749004</c:v>
                </c:pt>
                <c:pt idx="2277">
                  <c:v>0.25983755139551001</c:v>
                </c:pt>
                <c:pt idx="2278">
                  <c:v>0.25987862207734991</c:v>
                </c:pt>
                <c:pt idx="2279">
                  <c:v>0.2601140924324199</c:v>
                </c:pt>
                <c:pt idx="2280">
                  <c:v>0.26018159843812994</c:v>
                </c:pt>
                <c:pt idx="2281">
                  <c:v>0.26033150110949999</c:v>
                </c:pt>
                <c:pt idx="2282">
                  <c:v>0.26048961960035011</c:v>
                </c:pt>
                <c:pt idx="2283">
                  <c:v>0.26056615644506009</c:v>
                </c:pt>
                <c:pt idx="2284">
                  <c:v>0.26062539682767993</c:v>
                </c:pt>
                <c:pt idx="2285">
                  <c:v>0.26073393212723994</c:v>
                </c:pt>
                <c:pt idx="2286">
                  <c:v>0.26079607198379007</c:v>
                </c:pt>
                <c:pt idx="2287">
                  <c:v>0.26091523312423992</c:v>
                </c:pt>
                <c:pt idx="2288">
                  <c:v>0.26101782795980011</c:v>
                </c:pt>
                <c:pt idx="2289">
                  <c:v>0.26120511658175993</c:v>
                </c:pt>
                <c:pt idx="2290">
                  <c:v>0.26126806635473998</c:v>
                </c:pt>
                <c:pt idx="2291">
                  <c:v>0.26131776526941008</c:v>
                </c:pt>
                <c:pt idx="2292">
                  <c:v>0.26151438115115</c:v>
                </c:pt>
                <c:pt idx="2293">
                  <c:v>0.26167601276190999</c:v>
                </c:pt>
                <c:pt idx="2294">
                  <c:v>0.26180705253756997</c:v>
                </c:pt>
                <c:pt idx="2295">
                  <c:v>0.26189002938049</c:v>
                </c:pt>
                <c:pt idx="2296">
                  <c:v>0.2619728609049401</c:v>
                </c:pt>
                <c:pt idx="2297">
                  <c:v>0.26199814631766993</c:v>
                </c:pt>
                <c:pt idx="2298">
                  <c:v>0.26213090971463004</c:v>
                </c:pt>
                <c:pt idx="2299">
                  <c:v>0.2622260402560701</c:v>
                </c:pt>
                <c:pt idx="2300">
                  <c:v>0.26228253455163997</c:v>
                </c:pt>
                <c:pt idx="2301">
                  <c:v>0.26235039827431006</c:v>
                </c:pt>
                <c:pt idx="2302">
                  <c:v>0.26246228110066006</c:v>
                </c:pt>
                <c:pt idx="2303">
                  <c:v>0.26263115354669009</c:v>
                </c:pt>
                <c:pt idx="2304">
                  <c:v>0.26278693494005001</c:v>
                </c:pt>
                <c:pt idx="2305">
                  <c:v>0.26290968291982009</c:v>
                </c:pt>
                <c:pt idx="2306">
                  <c:v>0.26297221598159992</c:v>
                </c:pt>
                <c:pt idx="2307">
                  <c:v>0.2630671089385701</c:v>
                </c:pt>
                <c:pt idx="2308">
                  <c:v>0.26315996743703995</c:v>
                </c:pt>
                <c:pt idx="2309">
                  <c:v>0.26326353970654992</c:v>
                </c:pt>
                <c:pt idx="2310">
                  <c:v>0.26342180233459001</c:v>
                </c:pt>
                <c:pt idx="2311">
                  <c:v>0.2635366328956199</c:v>
                </c:pt>
                <c:pt idx="2312">
                  <c:v>0.2636627693223399</c:v>
                </c:pt>
                <c:pt idx="2313">
                  <c:v>0.26378257770615998</c:v>
                </c:pt>
                <c:pt idx="2314">
                  <c:v>0.26387814065914994</c:v>
                </c:pt>
                <c:pt idx="2315">
                  <c:v>0.26391374254360001</c:v>
                </c:pt>
                <c:pt idx="2316">
                  <c:v>0.26396503172738006</c:v>
                </c:pt>
                <c:pt idx="2317">
                  <c:v>0.26401766545326999</c:v>
                </c:pt>
                <c:pt idx="2318">
                  <c:v>0.26414871426583009</c:v>
                </c:pt>
                <c:pt idx="2319">
                  <c:v>0.26430464097765993</c:v>
                </c:pt>
                <c:pt idx="2320">
                  <c:v>0.26442409275503009</c:v>
                </c:pt>
                <c:pt idx="2321">
                  <c:v>0.26453064969114992</c:v>
                </c:pt>
                <c:pt idx="2322">
                  <c:v>0.26463989067400995</c:v>
                </c:pt>
                <c:pt idx="2323">
                  <c:v>0.26475643608210997</c:v>
                </c:pt>
                <c:pt idx="2324">
                  <c:v>0.26485249158679003</c:v>
                </c:pt>
                <c:pt idx="2325">
                  <c:v>0.26498836435058992</c:v>
                </c:pt>
                <c:pt idx="2326">
                  <c:v>0.26509401087388995</c:v>
                </c:pt>
                <c:pt idx="2327">
                  <c:v>0.2651843989584699</c:v>
                </c:pt>
                <c:pt idx="2328">
                  <c:v>0.26526084866533006</c:v>
                </c:pt>
                <c:pt idx="2329">
                  <c:v>0.26534891648475001</c:v>
                </c:pt>
                <c:pt idx="2330">
                  <c:v>0.2654427751874</c:v>
                </c:pt>
                <c:pt idx="2331">
                  <c:v>0.26551020295467009</c:v>
                </c:pt>
                <c:pt idx="2332">
                  <c:v>0.26561355235458994</c:v>
                </c:pt>
                <c:pt idx="2333">
                  <c:v>0.26571146902725995</c:v>
                </c:pt>
                <c:pt idx="2334">
                  <c:v>0.26583513504009004</c:v>
                </c:pt>
                <c:pt idx="2335">
                  <c:v>0.26602041608163995</c:v>
                </c:pt>
                <c:pt idx="2336">
                  <c:v>0.26613274725428004</c:v>
                </c:pt>
                <c:pt idx="2337">
                  <c:v>0.26620802221861006</c:v>
                </c:pt>
                <c:pt idx="2338">
                  <c:v>0.26632253316820997</c:v>
                </c:pt>
                <c:pt idx="2339">
                  <c:v>0.26647453628151996</c:v>
                </c:pt>
                <c:pt idx="2340">
                  <c:v>0.26660564859210001</c:v>
                </c:pt>
                <c:pt idx="2341">
                  <c:v>0.26667339306859006</c:v>
                </c:pt>
                <c:pt idx="2342">
                  <c:v>0.26681065788865999</c:v>
                </c:pt>
                <c:pt idx="2343">
                  <c:v>0.26690380702405991</c:v>
                </c:pt>
                <c:pt idx="2344">
                  <c:v>0.26697968458459997</c:v>
                </c:pt>
                <c:pt idx="2345">
                  <c:v>0.26714400097436997</c:v>
                </c:pt>
                <c:pt idx="2346">
                  <c:v>0.26721808748695008</c:v>
                </c:pt>
                <c:pt idx="2347">
                  <c:v>0.2672886103166201</c:v>
                </c:pt>
                <c:pt idx="2348">
                  <c:v>0.26736562910251993</c:v>
                </c:pt>
                <c:pt idx="2349">
                  <c:v>0.2675994744758301</c:v>
                </c:pt>
                <c:pt idx="2350">
                  <c:v>0.2677014600727301</c:v>
                </c:pt>
                <c:pt idx="2351">
                  <c:v>0.26773851628103995</c:v>
                </c:pt>
                <c:pt idx="2352">
                  <c:v>0.26793848513261009</c:v>
                </c:pt>
                <c:pt idx="2353">
                  <c:v>0.2680820491298499</c:v>
                </c:pt>
                <c:pt idx="2354">
                  <c:v>0.26817127466671997</c:v>
                </c:pt>
                <c:pt idx="2355">
                  <c:v>0.26828738411941999</c:v>
                </c:pt>
                <c:pt idx="2356">
                  <c:v>0.26835965398428008</c:v>
                </c:pt>
                <c:pt idx="2357">
                  <c:v>0.26838444557993002</c:v>
                </c:pt>
                <c:pt idx="2358">
                  <c:v>0.26849112060589997</c:v>
                </c:pt>
                <c:pt idx="2359">
                  <c:v>0.26853924891555003</c:v>
                </c:pt>
                <c:pt idx="2360">
                  <c:v>0.26864079862377999</c:v>
                </c:pt>
                <c:pt idx="2361">
                  <c:v>0.26871394318256003</c:v>
                </c:pt>
                <c:pt idx="2362">
                  <c:v>0.26879803320178008</c:v>
                </c:pt>
                <c:pt idx="2363">
                  <c:v>0.26890881665533994</c:v>
                </c:pt>
                <c:pt idx="2364">
                  <c:v>0.26901964385931998</c:v>
                </c:pt>
                <c:pt idx="2365">
                  <c:v>0.26912963482123997</c:v>
                </c:pt>
                <c:pt idx="2366">
                  <c:v>0.26929894594705006</c:v>
                </c:pt>
                <c:pt idx="2367">
                  <c:v>0.26934929988966005</c:v>
                </c:pt>
                <c:pt idx="2368">
                  <c:v>0.26945894157586991</c:v>
                </c:pt>
                <c:pt idx="2369">
                  <c:v>0.26957723080553997</c:v>
                </c:pt>
                <c:pt idx="2370">
                  <c:v>0.26966899616378992</c:v>
                </c:pt>
                <c:pt idx="2371">
                  <c:v>0.26983095684360991</c:v>
                </c:pt>
                <c:pt idx="2372">
                  <c:v>0.2698765868413</c:v>
                </c:pt>
                <c:pt idx="2373">
                  <c:v>0.27001463938205994</c:v>
                </c:pt>
                <c:pt idx="2374">
                  <c:v>0.27017143800467003</c:v>
                </c:pt>
                <c:pt idx="2375">
                  <c:v>0.27024220809662003</c:v>
                </c:pt>
                <c:pt idx="2376">
                  <c:v>0.27035220641598001</c:v>
                </c:pt>
                <c:pt idx="2377">
                  <c:v>0.2704426022584201</c:v>
                </c:pt>
                <c:pt idx="2378">
                  <c:v>0.27052877610755011</c:v>
                </c:pt>
                <c:pt idx="2379">
                  <c:v>0.27063384135699997</c:v>
                </c:pt>
                <c:pt idx="2380">
                  <c:v>0.27070766313669004</c:v>
                </c:pt>
                <c:pt idx="2381">
                  <c:v>0.27091038239391008</c:v>
                </c:pt>
                <c:pt idx="2382">
                  <c:v>0.27096305980180002</c:v>
                </c:pt>
                <c:pt idx="2383">
                  <c:v>0.27112429117285997</c:v>
                </c:pt>
                <c:pt idx="2384">
                  <c:v>0.27125304333193001</c:v>
                </c:pt>
                <c:pt idx="2385">
                  <c:v>0.2714374524626999</c:v>
                </c:pt>
                <c:pt idx="2386">
                  <c:v>0.27152490654505002</c:v>
                </c:pt>
                <c:pt idx="2387">
                  <c:v>0.27158717380854003</c:v>
                </c:pt>
                <c:pt idx="2388">
                  <c:v>0.27169700634275995</c:v>
                </c:pt>
                <c:pt idx="2389">
                  <c:v>0.2717888217289699</c:v>
                </c:pt>
                <c:pt idx="2390">
                  <c:v>0.2718408552523901</c:v>
                </c:pt>
                <c:pt idx="2391">
                  <c:v>0.27191671275684004</c:v>
                </c:pt>
                <c:pt idx="2392">
                  <c:v>0.27199335239306999</c:v>
                </c:pt>
                <c:pt idx="2393">
                  <c:v>0.27206813459629009</c:v>
                </c:pt>
                <c:pt idx="2394">
                  <c:v>0.27221705330265</c:v>
                </c:pt>
                <c:pt idx="2395">
                  <c:v>0.27236681183683009</c:v>
                </c:pt>
                <c:pt idx="2396">
                  <c:v>0.27250539785433991</c:v>
                </c:pt>
                <c:pt idx="2397">
                  <c:v>0.27258212600331011</c:v>
                </c:pt>
                <c:pt idx="2398">
                  <c:v>0.27266359029870002</c:v>
                </c:pt>
                <c:pt idx="2399">
                  <c:v>0.2727556939592799</c:v>
                </c:pt>
                <c:pt idx="2400">
                  <c:v>0.27282531221915995</c:v>
                </c:pt>
                <c:pt idx="2401">
                  <c:v>0.27303275856006004</c:v>
                </c:pt>
                <c:pt idx="2402">
                  <c:v>0.27311675263223001</c:v>
                </c:pt>
                <c:pt idx="2403">
                  <c:v>0.2732193832802301</c:v>
                </c:pt>
                <c:pt idx="2404">
                  <c:v>0.27337541949807997</c:v>
                </c:pt>
                <c:pt idx="2405">
                  <c:v>0.27344106626922993</c:v>
                </c:pt>
                <c:pt idx="2406">
                  <c:v>0.27354023265182992</c:v>
                </c:pt>
                <c:pt idx="2407">
                  <c:v>0.27360956263734004</c:v>
                </c:pt>
                <c:pt idx="2408">
                  <c:v>0.27370325795277006</c:v>
                </c:pt>
                <c:pt idx="2409">
                  <c:v>0.27379277412656999</c:v>
                </c:pt>
                <c:pt idx="2410">
                  <c:v>0.27388766708353995</c:v>
                </c:pt>
                <c:pt idx="2411">
                  <c:v>0.27402106943344995</c:v>
                </c:pt>
                <c:pt idx="2412">
                  <c:v>0.27412816822538999</c:v>
                </c:pt>
                <c:pt idx="2413">
                  <c:v>0.27421090296901007</c:v>
                </c:pt>
                <c:pt idx="2414">
                  <c:v>0.27435994081727011</c:v>
                </c:pt>
                <c:pt idx="2415">
                  <c:v>0.2744190967062401</c:v>
                </c:pt>
                <c:pt idx="2416">
                  <c:v>0.2745875334308201</c:v>
                </c:pt>
                <c:pt idx="2417">
                  <c:v>0.27474228497009001</c:v>
                </c:pt>
                <c:pt idx="2418">
                  <c:v>0.2748103695172901</c:v>
                </c:pt>
                <c:pt idx="2419">
                  <c:v>0.27485316295808992</c:v>
                </c:pt>
                <c:pt idx="2420">
                  <c:v>0.27492423789265996</c:v>
                </c:pt>
                <c:pt idx="2421">
                  <c:v>0.27497007351717007</c:v>
                </c:pt>
                <c:pt idx="2422">
                  <c:v>0.27503623248463005</c:v>
                </c:pt>
                <c:pt idx="2423">
                  <c:v>0.27517258626069996</c:v>
                </c:pt>
                <c:pt idx="2424">
                  <c:v>0.27525932806486009</c:v>
                </c:pt>
                <c:pt idx="2425">
                  <c:v>0.2753400736685101</c:v>
                </c:pt>
                <c:pt idx="2426">
                  <c:v>0.27547513020993009</c:v>
                </c:pt>
                <c:pt idx="2427">
                  <c:v>0.27557060021466007</c:v>
                </c:pt>
                <c:pt idx="2428">
                  <c:v>0.27568124638306002</c:v>
                </c:pt>
                <c:pt idx="2429">
                  <c:v>0.27580848654016998</c:v>
                </c:pt>
                <c:pt idx="2430">
                  <c:v>0.27588693014463006</c:v>
                </c:pt>
                <c:pt idx="2431">
                  <c:v>0.27592895554679009</c:v>
                </c:pt>
                <c:pt idx="2432">
                  <c:v>0.27603227697466992</c:v>
                </c:pt>
                <c:pt idx="2433">
                  <c:v>0.27607194891533005</c:v>
                </c:pt>
                <c:pt idx="2434">
                  <c:v>0.27625374231373989</c:v>
                </c:pt>
                <c:pt idx="2435">
                  <c:v>0.27635866224472005</c:v>
                </c:pt>
                <c:pt idx="2436">
                  <c:v>0.27645006755854995</c:v>
                </c:pt>
                <c:pt idx="2437">
                  <c:v>0.27655469685261003</c:v>
                </c:pt>
                <c:pt idx="2438">
                  <c:v>0.2766334594600699</c:v>
                </c:pt>
                <c:pt idx="2439">
                  <c:v>0.27673142990572996</c:v>
                </c:pt>
                <c:pt idx="2440">
                  <c:v>0.27694734734222992</c:v>
                </c:pt>
                <c:pt idx="2441">
                  <c:v>0.27701404851718991</c:v>
                </c:pt>
                <c:pt idx="2442">
                  <c:v>0.27713044860682001</c:v>
                </c:pt>
                <c:pt idx="2443">
                  <c:v>0.27719671382638</c:v>
                </c:pt>
                <c:pt idx="2444">
                  <c:v>0.27726747609305002</c:v>
                </c:pt>
                <c:pt idx="2445">
                  <c:v>0.27741163983458006</c:v>
                </c:pt>
                <c:pt idx="2446">
                  <c:v>0.27746119343079001</c:v>
                </c:pt>
                <c:pt idx="2447">
                  <c:v>0.27755531804951006</c:v>
                </c:pt>
                <c:pt idx="2448">
                  <c:v>0.27762075310422007</c:v>
                </c:pt>
                <c:pt idx="2449">
                  <c:v>0.27781865668469008</c:v>
                </c:pt>
                <c:pt idx="2450">
                  <c:v>0.27793435034945002</c:v>
                </c:pt>
                <c:pt idx="2451">
                  <c:v>0.27803897964350011</c:v>
                </c:pt>
                <c:pt idx="2452">
                  <c:v>0.27810203038844006</c:v>
                </c:pt>
                <c:pt idx="2453">
                  <c:v>0.27815031634508003</c:v>
                </c:pt>
                <c:pt idx="2454">
                  <c:v>0.27822208090808997</c:v>
                </c:pt>
                <c:pt idx="2455">
                  <c:v>0.2782463117096301</c:v>
                </c:pt>
                <c:pt idx="2456">
                  <c:v>0.27850806483579005</c:v>
                </c:pt>
                <c:pt idx="2457">
                  <c:v>0.27856590439382001</c:v>
                </c:pt>
                <c:pt idx="2458">
                  <c:v>0.27866675987538003</c:v>
                </c:pt>
                <c:pt idx="2459">
                  <c:v>0.27880306412700007</c:v>
                </c:pt>
                <c:pt idx="2460">
                  <c:v>0.27894854807010994</c:v>
                </c:pt>
                <c:pt idx="2461">
                  <c:v>0.27904283959253995</c:v>
                </c:pt>
                <c:pt idx="2462">
                  <c:v>0.27912334602157007</c:v>
                </c:pt>
                <c:pt idx="2463">
                  <c:v>0.27916258200683997</c:v>
                </c:pt>
                <c:pt idx="2464">
                  <c:v>0.27924676790381997</c:v>
                </c:pt>
                <c:pt idx="2465">
                  <c:v>0.27934132371750997</c:v>
                </c:pt>
                <c:pt idx="2466">
                  <c:v>0.27939712600766997</c:v>
                </c:pt>
                <c:pt idx="2467">
                  <c:v>0.27950736793249997</c:v>
                </c:pt>
                <c:pt idx="2468">
                  <c:v>0.2795946138001999</c:v>
                </c:pt>
                <c:pt idx="2469">
                  <c:v>0.27965770301541992</c:v>
                </c:pt>
                <c:pt idx="2470">
                  <c:v>0.27977626188015003</c:v>
                </c:pt>
                <c:pt idx="2471">
                  <c:v>0.27987260802174996</c:v>
                </c:pt>
                <c:pt idx="2472">
                  <c:v>0.27992739308267001</c:v>
                </c:pt>
                <c:pt idx="2473">
                  <c:v>0.28006936922196002</c:v>
                </c:pt>
                <c:pt idx="2474">
                  <c:v>0.28017995657303008</c:v>
                </c:pt>
                <c:pt idx="2475">
                  <c:v>0.28024142628328996</c:v>
                </c:pt>
                <c:pt idx="2476">
                  <c:v>0.2803110338275201</c:v>
                </c:pt>
                <c:pt idx="2477">
                  <c:v>0.28039342939658995</c:v>
                </c:pt>
                <c:pt idx="2478">
                  <c:v>0.28063106141901994</c:v>
                </c:pt>
                <c:pt idx="2479">
                  <c:v>0.28069118692924011</c:v>
                </c:pt>
                <c:pt idx="2480">
                  <c:v>0.28083897580708994</c:v>
                </c:pt>
                <c:pt idx="2481">
                  <c:v>0.28093503131177</c:v>
                </c:pt>
                <c:pt idx="2482">
                  <c:v>0.28102149579783009</c:v>
                </c:pt>
                <c:pt idx="2483">
                  <c:v>0.28112118426409993</c:v>
                </c:pt>
                <c:pt idx="2484">
                  <c:v>0.2811780037835101</c:v>
                </c:pt>
                <c:pt idx="2485">
                  <c:v>0.28126839186810004</c:v>
                </c:pt>
                <c:pt idx="2486">
                  <c:v>0.28131983460433996</c:v>
                </c:pt>
                <c:pt idx="2487">
                  <c:v>0.28135253125872994</c:v>
                </c:pt>
                <c:pt idx="2488">
                  <c:v>0.28145352759118003</c:v>
                </c:pt>
                <c:pt idx="2489">
                  <c:v>0.28150932988134003</c:v>
                </c:pt>
                <c:pt idx="2490">
                  <c:v>0.2817337015896999</c:v>
                </c:pt>
                <c:pt idx="2491">
                  <c:v>0.28180955782788009</c:v>
                </c:pt>
                <c:pt idx="2492">
                  <c:v>0.28196504858431992</c:v>
                </c:pt>
                <c:pt idx="2493">
                  <c:v>0.28226543294845996</c:v>
                </c:pt>
                <c:pt idx="2494">
                  <c:v>0.2823611867170801</c:v>
                </c:pt>
                <c:pt idx="2495">
                  <c:v>0.28239867888077996</c:v>
                </c:pt>
                <c:pt idx="2496">
                  <c:v>0.28247630564866011</c:v>
                </c:pt>
                <c:pt idx="2497">
                  <c:v>0.28257446307096989</c:v>
                </c:pt>
                <c:pt idx="2498">
                  <c:v>0.2826297352384799</c:v>
                </c:pt>
                <c:pt idx="2499">
                  <c:v>0.28276587725132996</c:v>
                </c:pt>
                <c:pt idx="2500">
                  <c:v>0.28281792264930994</c:v>
                </c:pt>
                <c:pt idx="2501">
                  <c:v>0.28286369796544997</c:v>
                </c:pt>
                <c:pt idx="2502">
                  <c:v>0.28290136620430006</c:v>
                </c:pt>
                <c:pt idx="2503">
                  <c:v>0.28307048613967001</c:v>
                </c:pt>
                <c:pt idx="2504">
                  <c:v>0.28315477084877005</c:v>
                </c:pt>
                <c:pt idx="2505">
                  <c:v>0.28331927134996993</c:v>
                </c:pt>
                <c:pt idx="2506">
                  <c:v>0.28339143262992006</c:v>
                </c:pt>
                <c:pt idx="2507">
                  <c:v>0.28351574191324991</c:v>
                </c:pt>
                <c:pt idx="2508">
                  <c:v>0.28361717420109001</c:v>
                </c:pt>
                <c:pt idx="2509">
                  <c:v>0.28371802521507994</c:v>
                </c:pt>
                <c:pt idx="2510">
                  <c:v>0.28391376918603006</c:v>
                </c:pt>
                <c:pt idx="2511">
                  <c:v>0.28396434001148996</c:v>
                </c:pt>
                <c:pt idx="2512">
                  <c:v>0.28404466234784009</c:v>
                </c:pt>
                <c:pt idx="2513">
                  <c:v>0.28412201054489006</c:v>
                </c:pt>
                <c:pt idx="2514">
                  <c:v>0.28422620388354991</c:v>
                </c:pt>
                <c:pt idx="2515">
                  <c:v>0.28440305645418995</c:v>
                </c:pt>
                <c:pt idx="2516">
                  <c:v>0.28447004826607003</c:v>
                </c:pt>
                <c:pt idx="2517">
                  <c:v>0.28452803033319007</c:v>
                </c:pt>
                <c:pt idx="2518">
                  <c:v>0.2846086820806899</c:v>
                </c:pt>
                <c:pt idx="2519">
                  <c:v>0.28469976584913992</c:v>
                </c:pt>
                <c:pt idx="2520">
                  <c:v>0.28487258041124996</c:v>
                </c:pt>
                <c:pt idx="2521">
                  <c:v>0.28496166062964989</c:v>
                </c:pt>
                <c:pt idx="2522">
                  <c:v>0.28506193036979011</c:v>
                </c:pt>
                <c:pt idx="2523">
                  <c:v>0.2851945888018399</c:v>
                </c:pt>
                <c:pt idx="2524">
                  <c:v>0.28529545714136995</c:v>
                </c:pt>
                <c:pt idx="2525">
                  <c:v>0.28549352620775004</c:v>
                </c:pt>
                <c:pt idx="2526">
                  <c:v>0.28559226329251008</c:v>
                </c:pt>
                <c:pt idx="2527">
                  <c:v>0.28565235928886001</c:v>
                </c:pt>
                <c:pt idx="2528">
                  <c:v>0.28568868890485</c:v>
                </c:pt>
                <c:pt idx="2529">
                  <c:v>0.2857832912248901</c:v>
                </c:pt>
                <c:pt idx="2530">
                  <c:v>0.28583888201435004</c:v>
                </c:pt>
                <c:pt idx="2531">
                  <c:v>0.28596298412977994</c:v>
                </c:pt>
                <c:pt idx="2532">
                  <c:v>0.28607218433123993</c:v>
                </c:pt>
                <c:pt idx="2533">
                  <c:v>0.28613234617532002</c:v>
                </c:pt>
                <c:pt idx="2534">
                  <c:v>0.2862592091943601</c:v>
                </c:pt>
                <c:pt idx="2535">
                  <c:v>0.28637982351943991</c:v>
                </c:pt>
                <c:pt idx="2536">
                  <c:v>0.28646198706080006</c:v>
                </c:pt>
                <c:pt idx="2537">
                  <c:v>0.28655524381886011</c:v>
                </c:pt>
                <c:pt idx="2538">
                  <c:v>0.28663354955752007</c:v>
                </c:pt>
                <c:pt idx="2539">
                  <c:v>0.28675997662116992</c:v>
                </c:pt>
                <c:pt idx="2540">
                  <c:v>0.28682953688002</c:v>
                </c:pt>
                <c:pt idx="2541">
                  <c:v>0.28688713027713009</c:v>
                </c:pt>
                <c:pt idx="2542">
                  <c:v>0.28703172214876993</c:v>
                </c:pt>
                <c:pt idx="2543">
                  <c:v>0.28711622573901008</c:v>
                </c:pt>
                <c:pt idx="2544">
                  <c:v>0.28719709456076004</c:v>
                </c:pt>
                <c:pt idx="2545">
                  <c:v>0.28732493638145007</c:v>
                </c:pt>
                <c:pt idx="2546">
                  <c:v>0.28742538986763999</c:v>
                </c:pt>
                <c:pt idx="2547">
                  <c:v>0.28749112655461007</c:v>
                </c:pt>
                <c:pt idx="2548">
                  <c:v>0.28757241992639004</c:v>
                </c:pt>
                <c:pt idx="2549">
                  <c:v>0.28775628001007991</c:v>
                </c:pt>
                <c:pt idx="2550">
                  <c:v>0.28783882089760993</c:v>
                </c:pt>
                <c:pt idx="2551">
                  <c:v>0.28794693783480008</c:v>
                </c:pt>
                <c:pt idx="2552">
                  <c:v>0.28802385758670002</c:v>
                </c:pt>
                <c:pt idx="2553">
                  <c:v>0.28811250195486005</c:v>
                </c:pt>
                <c:pt idx="2554">
                  <c:v>0.28823452307497011</c:v>
                </c:pt>
                <c:pt idx="2555">
                  <c:v>0.28829206918669992</c:v>
                </c:pt>
                <c:pt idx="2556">
                  <c:v>0.28847154768021999</c:v>
                </c:pt>
                <c:pt idx="2557">
                  <c:v>0.28863341373785989</c:v>
                </c:pt>
                <c:pt idx="2558">
                  <c:v>0.28871586020711004</c:v>
                </c:pt>
                <c:pt idx="2559">
                  <c:v>0.28881574727563009</c:v>
                </c:pt>
                <c:pt idx="2560">
                  <c:v>0.28892226465460991</c:v>
                </c:pt>
                <c:pt idx="2561">
                  <c:v>0.28896146996866001</c:v>
                </c:pt>
                <c:pt idx="2562">
                  <c:v>0.28904290747761996</c:v>
                </c:pt>
                <c:pt idx="2563">
                  <c:v>0.28912198293438007</c:v>
                </c:pt>
                <c:pt idx="2564">
                  <c:v>0.28927616582464011</c:v>
                </c:pt>
                <c:pt idx="2565">
                  <c:v>0.28940273820675011</c:v>
                </c:pt>
                <c:pt idx="2566">
                  <c:v>0.28949181842516003</c:v>
                </c:pt>
                <c:pt idx="2567">
                  <c:v>0.28957650333280993</c:v>
                </c:pt>
                <c:pt idx="2568">
                  <c:v>0.28965563464682997</c:v>
                </c:pt>
                <c:pt idx="2569">
                  <c:v>0.28981288831458007</c:v>
                </c:pt>
                <c:pt idx="2570">
                  <c:v>0.28991876407228001</c:v>
                </c:pt>
                <c:pt idx="2571">
                  <c:v>0.28997660082092991</c:v>
                </c:pt>
                <c:pt idx="2572">
                  <c:v>0.29008199243712007</c:v>
                </c:pt>
                <c:pt idx="2573">
                  <c:v>0.29016609609793997</c:v>
                </c:pt>
                <c:pt idx="2574">
                  <c:v>0.2902206524081401</c:v>
                </c:pt>
                <c:pt idx="2575">
                  <c:v>0.29034512844554006</c:v>
                </c:pt>
                <c:pt idx="2576">
                  <c:v>0.29038480038619996</c:v>
                </c:pt>
                <c:pt idx="2577">
                  <c:v>0.29046719595526005</c:v>
                </c:pt>
                <c:pt idx="2578">
                  <c:v>0.29057047335371999</c:v>
                </c:pt>
                <c:pt idx="2579">
                  <c:v>0.2906312605010799</c:v>
                </c:pt>
                <c:pt idx="2580">
                  <c:v>0.29068246794569008</c:v>
                </c:pt>
                <c:pt idx="2581">
                  <c:v>0.29086580450190991</c:v>
                </c:pt>
                <c:pt idx="2582">
                  <c:v>0.2909275648490901</c:v>
                </c:pt>
                <c:pt idx="2583">
                  <c:v>0.29101758689851009</c:v>
                </c:pt>
                <c:pt idx="2584">
                  <c:v>0.29109279194261006</c:v>
                </c:pt>
                <c:pt idx="2585">
                  <c:v>0.29119596805202996</c:v>
                </c:pt>
                <c:pt idx="2586">
                  <c:v>0.29126397709315999</c:v>
                </c:pt>
                <c:pt idx="2587">
                  <c:v>0.29147091058583996</c:v>
                </c:pt>
                <c:pt idx="2588">
                  <c:v>0.29163482981319011</c:v>
                </c:pt>
                <c:pt idx="2589">
                  <c:v>0.29171232812541992</c:v>
                </c:pt>
                <c:pt idx="2590">
                  <c:v>0.29184551088343991</c:v>
                </c:pt>
                <c:pt idx="2591">
                  <c:v>0.2918698097694099</c:v>
                </c:pt>
                <c:pt idx="2592">
                  <c:v>0.29199368390859992</c:v>
                </c:pt>
                <c:pt idx="2593">
                  <c:v>0.29210121024786995</c:v>
                </c:pt>
                <c:pt idx="2594">
                  <c:v>0.29213796522978996</c:v>
                </c:pt>
                <c:pt idx="2595">
                  <c:v>0.29220167386512008</c:v>
                </c:pt>
                <c:pt idx="2596">
                  <c:v>0.29230838089363997</c:v>
                </c:pt>
                <c:pt idx="2597">
                  <c:v>0.29245544317916994</c:v>
                </c:pt>
                <c:pt idx="2598">
                  <c:v>0.29253333387586</c:v>
                </c:pt>
                <c:pt idx="2599">
                  <c:v>0.29262327512833997</c:v>
                </c:pt>
                <c:pt idx="2600">
                  <c:v>0.2926805414798499</c:v>
                </c:pt>
                <c:pt idx="2601">
                  <c:v>0.29279679625102006</c:v>
                </c:pt>
                <c:pt idx="2602">
                  <c:v>0.29294715138079996</c:v>
                </c:pt>
                <c:pt idx="2603">
                  <c:v>0.29314381674295009</c:v>
                </c:pt>
                <c:pt idx="2604">
                  <c:v>0.29324090296179994</c:v>
                </c:pt>
                <c:pt idx="2605">
                  <c:v>0.29335621270900991</c:v>
                </c:pt>
                <c:pt idx="2606">
                  <c:v>0.29345189188655008</c:v>
                </c:pt>
                <c:pt idx="2607">
                  <c:v>0.29355521331442991</c:v>
                </c:pt>
                <c:pt idx="2608">
                  <c:v>0.29363034296029</c:v>
                </c:pt>
                <c:pt idx="2609">
                  <c:v>0.29369006884898008</c:v>
                </c:pt>
                <c:pt idx="2610">
                  <c:v>0.2937403490375099</c:v>
                </c:pt>
                <c:pt idx="2611">
                  <c:v>0.29385268021014999</c:v>
                </c:pt>
                <c:pt idx="2612">
                  <c:v>0.29402430131608992</c:v>
                </c:pt>
                <c:pt idx="2613">
                  <c:v>0.29408998526179997</c:v>
                </c:pt>
                <c:pt idx="2614">
                  <c:v>0.29424562133669996</c:v>
                </c:pt>
                <c:pt idx="2615">
                  <c:v>0.29433571878436005</c:v>
                </c:pt>
                <c:pt idx="2616">
                  <c:v>0.29444180126305008</c:v>
                </c:pt>
                <c:pt idx="2617">
                  <c:v>0.29450690393489998</c:v>
                </c:pt>
                <c:pt idx="2618">
                  <c:v>0.29463989846977001</c:v>
                </c:pt>
                <c:pt idx="2619">
                  <c:v>0.29474043070649003</c:v>
                </c:pt>
                <c:pt idx="2620">
                  <c:v>0.29483387047882004</c:v>
                </c:pt>
                <c:pt idx="2621">
                  <c:v>0.29490266055620995</c:v>
                </c:pt>
                <c:pt idx="2622">
                  <c:v>0.29504160880158992</c:v>
                </c:pt>
                <c:pt idx="2623">
                  <c:v>0.29510142573296005</c:v>
                </c:pt>
                <c:pt idx="2624">
                  <c:v>0.29521562208363994</c:v>
                </c:pt>
                <c:pt idx="2625">
                  <c:v>0.29531095099599991</c:v>
                </c:pt>
                <c:pt idx="2626">
                  <c:v>0.29536923262083992</c:v>
                </c:pt>
                <c:pt idx="2627">
                  <c:v>0.29543854060736008</c:v>
                </c:pt>
                <c:pt idx="2628">
                  <c:v>0.29555842834012003</c:v>
                </c:pt>
                <c:pt idx="2629">
                  <c:v>0.29575753819455008</c:v>
                </c:pt>
                <c:pt idx="2630">
                  <c:v>0.29584688549108007</c:v>
                </c:pt>
                <c:pt idx="2631">
                  <c:v>0.29601487363542001</c:v>
                </c:pt>
                <c:pt idx="2632">
                  <c:v>0.29608201076577001</c:v>
                </c:pt>
                <c:pt idx="2633">
                  <c:v>0.29622732922972994</c:v>
                </c:pt>
                <c:pt idx="2634">
                  <c:v>0.2963578695659399</c:v>
                </c:pt>
                <c:pt idx="2635">
                  <c:v>0.29643324549316996</c:v>
                </c:pt>
                <c:pt idx="2636">
                  <c:v>0.29649500584034993</c:v>
                </c:pt>
                <c:pt idx="2637">
                  <c:v>0.29659527558047993</c:v>
                </c:pt>
                <c:pt idx="2638">
                  <c:v>0.29670351053317989</c:v>
                </c:pt>
                <c:pt idx="2639">
                  <c:v>0.29679993830929008</c:v>
                </c:pt>
                <c:pt idx="2640">
                  <c:v>0.29690727432260999</c:v>
                </c:pt>
                <c:pt idx="2641">
                  <c:v>0.29698241598424002</c:v>
                </c:pt>
                <c:pt idx="2642">
                  <c:v>0.29717901985021</c:v>
                </c:pt>
                <c:pt idx="2643">
                  <c:v>0.29726068882696</c:v>
                </c:pt>
                <c:pt idx="2644">
                  <c:v>0.29736241175172995</c:v>
                </c:pt>
                <c:pt idx="2645">
                  <c:v>0.29753054521453004</c:v>
                </c:pt>
                <c:pt idx="2646">
                  <c:v>0.29759600797655006</c:v>
                </c:pt>
                <c:pt idx="2647">
                  <c:v>0.29767019625840008</c:v>
                </c:pt>
                <c:pt idx="2648">
                  <c:v>0.29773106451797005</c:v>
                </c:pt>
                <c:pt idx="2649">
                  <c:v>0.29780298897278001</c:v>
                </c:pt>
                <c:pt idx="2650">
                  <c:v>0.29791098895317991</c:v>
                </c:pt>
                <c:pt idx="2651">
                  <c:v>0.29798056598347999</c:v>
                </c:pt>
                <c:pt idx="2652">
                  <c:v>0.29806560779883995</c:v>
                </c:pt>
                <c:pt idx="2653">
                  <c:v>0.29820351502112996</c:v>
                </c:pt>
                <c:pt idx="2654">
                  <c:v>0.2982626596359701</c:v>
                </c:pt>
                <c:pt idx="2655">
                  <c:v>0.29839824176283991</c:v>
                </c:pt>
                <c:pt idx="2656">
                  <c:v>0.2985517816437</c:v>
                </c:pt>
                <c:pt idx="2657">
                  <c:v>0.29865748990255003</c:v>
                </c:pt>
                <c:pt idx="2658">
                  <c:v>0.29874191993011001</c:v>
                </c:pt>
                <c:pt idx="2659">
                  <c:v>0.29884160839638008</c:v>
                </c:pt>
                <c:pt idx="2660">
                  <c:v>0.29887488632463</c:v>
                </c:pt>
                <c:pt idx="2661">
                  <c:v>0.29905697035996992</c:v>
                </c:pt>
                <c:pt idx="2662">
                  <c:v>0.29910382705844007</c:v>
                </c:pt>
                <c:pt idx="2663">
                  <c:v>0.29920659687064011</c:v>
                </c:pt>
                <c:pt idx="2664">
                  <c:v>0.29930979909439004</c:v>
                </c:pt>
                <c:pt idx="2665">
                  <c:v>0.29944081979465009</c:v>
                </c:pt>
                <c:pt idx="2666">
                  <c:v>0.2996003796573401</c:v>
                </c:pt>
                <c:pt idx="2667">
                  <c:v>0.29974019272583008</c:v>
                </c:pt>
                <c:pt idx="2668">
                  <c:v>0.2998533404152699</c:v>
                </c:pt>
                <c:pt idx="2669">
                  <c:v>0.29992324694952011</c:v>
                </c:pt>
                <c:pt idx="2670">
                  <c:v>0.30009221909722994</c:v>
                </c:pt>
                <c:pt idx="2671">
                  <c:v>0.30016255323378993</c:v>
                </c:pt>
                <c:pt idx="2672">
                  <c:v>0.30024175179664003</c:v>
                </c:pt>
                <c:pt idx="2673">
                  <c:v>0.30037152118496002</c:v>
                </c:pt>
                <c:pt idx="2674">
                  <c:v>0.30050230780252996</c:v>
                </c:pt>
                <c:pt idx="2675">
                  <c:v>0.30058699868187011</c:v>
                </c:pt>
                <c:pt idx="2676">
                  <c:v>0.30069441881188008</c:v>
                </c:pt>
                <c:pt idx="2677">
                  <c:v>0.30075852193082997</c:v>
                </c:pt>
                <c:pt idx="2678">
                  <c:v>0.30083995943979991</c:v>
                </c:pt>
                <c:pt idx="2679">
                  <c:v>0.30089127227730006</c:v>
                </c:pt>
                <c:pt idx="2680">
                  <c:v>0.30101912195951996</c:v>
                </c:pt>
                <c:pt idx="2681">
                  <c:v>0.3012021761832</c:v>
                </c:pt>
                <c:pt idx="2682">
                  <c:v>0.30129443874957995</c:v>
                </c:pt>
                <c:pt idx="2683">
                  <c:v>0.3014279864179501</c:v>
                </c:pt>
                <c:pt idx="2684">
                  <c:v>0.30149483291138002</c:v>
                </c:pt>
                <c:pt idx="2685">
                  <c:v>0.30157984421278994</c:v>
                </c:pt>
                <c:pt idx="2686">
                  <c:v>0.30170205704098008</c:v>
                </c:pt>
                <c:pt idx="2687">
                  <c:v>0.30182020095217998</c:v>
                </c:pt>
                <c:pt idx="2688">
                  <c:v>0.30190840925981011</c:v>
                </c:pt>
                <c:pt idx="2689">
                  <c:v>0.30195413987215991</c:v>
                </c:pt>
                <c:pt idx="2690">
                  <c:v>0.30205067603602997</c:v>
                </c:pt>
                <c:pt idx="2691">
                  <c:v>0.30214019220982991</c:v>
                </c:pt>
                <c:pt idx="2692">
                  <c:v>0.30233593618078003</c:v>
                </c:pt>
                <c:pt idx="2693">
                  <c:v>0.30240815945736998</c:v>
                </c:pt>
                <c:pt idx="2694">
                  <c:v>0.30251990935615991</c:v>
                </c:pt>
                <c:pt idx="2695">
                  <c:v>0.30268440985736</c:v>
                </c:pt>
                <c:pt idx="2696">
                  <c:v>0.30275813708455002</c:v>
                </c:pt>
                <c:pt idx="2697">
                  <c:v>0.3028616275826701</c:v>
                </c:pt>
                <c:pt idx="2698">
                  <c:v>0.30295993366502993</c:v>
                </c:pt>
                <c:pt idx="2699">
                  <c:v>0.30304828729111999</c:v>
                </c:pt>
                <c:pt idx="2700">
                  <c:v>0.30317587690246994</c:v>
                </c:pt>
                <c:pt idx="2701">
                  <c:v>0.30323076291090989</c:v>
                </c:pt>
                <c:pt idx="2702">
                  <c:v>0.30331305753245008</c:v>
                </c:pt>
                <c:pt idx="2703">
                  <c:v>0.30340488062919002</c:v>
                </c:pt>
                <c:pt idx="2704">
                  <c:v>0.30349986703345011</c:v>
                </c:pt>
                <c:pt idx="2705">
                  <c:v>0.30359860831412999</c:v>
                </c:pt>
                <c:pt idx="2706">
                  <c:v>0.30373230130098006</c:v>
                </c:pt>
                <c:pt idx="2707">
                  <c:v>0.30382050960859996</c:v>
                </c:pt>
                <c:pt idx="2708">
                  <c:v>0.3040393592153301</c:v>
                </c:pt>
                <c:pt idx="2709">
                  <c:v>0.30414834806330004</c:v>
                </c:pt>
                <c:pt idx="2710">
                  <c:v>0.30426184178365001</c:v>
                </c:pt>
                <c:pt idx="2711">
                  <c:v>0.30429323057186997</c:v>
                </c:pt>
                <c:pt idx="2712">
                  <c:v>0.30438957671346989</c:v>
                </c:pt>
                <c:pt idx="2713">
                  <c:v>0.3044882479505</c:v>
                </c:pt>
                <c:pt idx="2714">
                  <c:v>0.30457195940809001</c:v>
                </c:pt>
                <c:pt idx="2715">
                  <c:v>0.30473238296994998</c:v>
                </c:pt>
                <c:pt idx="2716">
                  <c:v>0.30484602200877009</c:v>
                </c:pt>
                <c:pt idx="2717">
                  <c:v>0.30495190502512992</c:v>
                </c:pt>
                <c:pt idx="2718">
                  <c:v>0.30506429034164007</c:v>
                </c:pt>
                <c:pt idx="2719">
                  <c:v>0.30518911890218003</c:v>
                </c:pt>
                <c:pt idx="2720">
                  <c:v>0.30528299462990005</c:v>
                </c:pt>
                <c:pt idx="2721">
                  <c:v>0.30539096624862005</c:v>
                </c:pt>
                <c:pt idx="2722">
                  <c:v>0.3054974846827101</c:v>
                </c:pt>
                <c:pt idx="2723">
                  <c:v>0.30562574636036</c:v>
                </c:pt>
                <c:pt idx="2724">
                  <c:v>0.30567826085187</c:v>
                </c:pt>
                <c:pt idx="2725">
                  <c:v>0.30580846619558</c:v>
                </c:pt>
                <c:pt idx="2726">
                  <c:v>0.30595291274875991</c:v>
                </c:pt>
                <c:pt idx="2727">
                  <c:v>0.30604155701178004</c:v>
                </c:pt>
                <c:pt idx="2728">
                  <c:v>0.30614939674985009</c:v>
                </c:pt>
                <c:pt idx="2729">
                  <c:v>0.30619479996281007</c:v>
                </c:pt>
                <c:pt idx="2730">
                  <c:v>0.30626229575852992</c:v>
                </c:pt>
                <c:pt idx="2731">
                  <c:v>0.30631054148857007</c:v>
                </c:pt>
                <c:pt idx="2732">
                  <c:v>0.30651060453296997</c:v>
                </c:pt>
                <c:pt idx="2733">
                  <c:v>0.3066808305472799</c:v>
                </c:pt>
                <c:pt idx="2734">
                  <c:v>0.30679614029449009</c:v>
                </c:pt>
                <c:pt idx="2735">
                  <c:v>0.30691564757249989</c:v>
                </c:pt>
                <c:pt idx="2736">
                  <c:v>0.30701795177113</c:v>
                </c:pt>
                <c:pt idx="2737">
                  <c:v>0.30715876536269993</c:v>
                </c:pt>
                <c:pt idx="2738">
                  <c:v>0.30725656468895002</c:v>
                </c:pt>
                <c:pt idx="2739">
                  <c:v>0.30737950410946002</c:v>
                </c:pt>
                <c:pt idx="2740">
                  <c:v>0.30745297344199995</c:v>
                </c:pt>
                <c:pt idx="2741">
                  <c:v>0.30754240610756001</c:v>
                </c:pt>
                <c:pt idx="2742">
                  <c:v>0.30777142800676005</c:v>
                </c:pt>
                <c:pt idx="2743">
                  <c:v>0.30779746131177999</c:v>
                </c:pt>
                <c:pt idx="2744">
                  <c:v>0.30788128876552001</c:v>
                </c:pt>
                <c:pt idx="2745">
                  <c:v>0.30806351811932009</c:v>
                </c:pt>
                <c:pt idx="2746">
                  <c:v>0.30815710321011003</c:v>
                </c:pt>
                <c:pt idx="2747">
                  <c:v>0.30825307895042009</c:v>
                </c:pt>
                <c:pt idx="2748">
                  <c:v>0.30839251912173005</c:v>
                </c:pt>
                <c:pt idx="2749">
                  <c:v>0.30846459707985008</c:v>
                </c:pt>
                <c:pt idx="2750">
                  <c:v>0.30848595889406005</c:v>
                </c:pt>
                <c:pt idx="2751">
                  <c:v>0.30860439344218005</c:v>
                </c:pt>
                <c:pt idx="2752">
                  <c:v>0.30871846843638995</c:v>
                </c:pt>
                <c:pt idx="2753">
                  <c:v>0.30882644005511994</c:v>
                </c:pt>
                <c:pt idx="2754">
                  <c:v>0.30887366855589993</c:v>
                </c:pt>
                <c:pt idx="2755">
                  <c:v>0.30899486415484989</c:v>
                </c:pt>
                <c:pt idx="2756">
                  <c:v>0.3090635997883</c:v>
                </c:pt>
                <c:pt idx="2757">
                  <c:v>0.3092212703217001</c:v>
                </c:pt>
                <c:pt idx="2758">
                  <c:v>0.30933324300736009</c:v>
                </c:pt>
                <c:pt idx="2759">
                  <c:v>0.30948285740435999</c:v>
                </c:pt>
                <c:pt idx="2760">
                  <c:v>0.30958836582306004</c:v>
                </c:pt>
                <c:pt idx="2761">
                  <c:v>0.30969297405570995</c:v>
                </c:pt>
                <c:pt idx="2762">
                  <c:v>0.30975023188068995</c:v>
                </c:pt>
                <c:pt idx="2763">
                  <c:v>0.30987796446033999</c:v>
                </c:pt>
                <c:pt idx="2764">
                  <c:v>0.30995149560309998</c:v>
                </c:pt>
                <c:pt idx="2765">
                  <c:v>0.31003749728841989</c:v>
                </c:pt>
                <c:pt idx="2766">
                  <c:v>0.31021175914387999</c:v>
                </c:pt>
                <c:pt idx="2767">
                  <c:v>0.31029008762412991</c:v>
                </c:pt>
                <c:pt idx="2768">
                  <c:v>0.31045996337474002</c:v>
                </c:pt>
                <c:pt idx="2769">
                  <c:v>0.31055543913931993</c:v>
                </c:pt>
                <c:pt idx="2770">
                  <c:v>0.31073252678970009</c:v>
                </c:pt>
                <c:pt idx="2771">
                  <c:v>0.31079277613260992</c:v>
                </c:pt>
                <c:pt idx="2772">
                  <c:v>0.31092855335994996</c:v>
                </c:pt>
                <c:pt idx="2773">
                  <c:v>0.31102496309637995</c:v>
                </c:pt>
                <c:pt idx="2774">
                  <c:v>0.31110241783767001</c:v>
                </c:pt>
                <c:pt idx="2775">
                  <c:v>0.31125471158790008</c:v>
                </c:pt>
                <c:pt idx="2776">
                  <c:v>0.31138157652928</c:v>
                </c:pt>
                <c:pt idx="2777">
                  <c:v>0.31148348151837002</c:v>
                </c:pt>
                <c:pt idx="2778">
                  <c:v>0.31158472981954999</c:v>
                </c:pt>
                <c:pt idx="2779">
                  <c:v>0.31165128567605005</c:v>
                </c:pt>
                <c:pt idx="2780">
                  <c:v>0.31170243777536011</c:v>
                </c:pt>
                <c:pt idx="2781">
                  <c:v>0.31177204416075011</c:v>
                </c:pt>
                <c:pt idx="2782">
                  <c:v>0.31193552859154994</c:v>
                </c:pt>
                <c:pt idx="2783">
                  <c:v>0.31211833921921994</c:v>
                </c:pt>
                <c:pt idx="2784">
                  <c:v>0.31225203220606002</c:v>
                </c:pt>
                <c:pt idx="2785">
                  <c:v>0.31232841369101005</c:v>
                </c:pt>
                <c:pt idx="2786">
                  <c:v>0.31239875263680994</c:v>
                </c:pt>
                <c:pt idx="2787">
                  <c:v>0.31252112510603003</c:v>
                </c:pt>
                <c:pt idx="2788">
                  <c:v>0.31262389491823006</c:v>
                </c:pt>
                <c:pt idx="2789">
                  <c:v>0.31274151086037993</c:v>
                </c:pt>
                <c:pt idx="2790">
                  <c:v>0.31283359669883004</c:v>
                </c:pt>
                <c:pt idx="2791">
                  <c:v>0.31294767169303994</c:v>
                </c:pt>
                <c:pt idx="2792">
                  <c:v>0.31299286573533003</c:v>
                </c:pt>
                <c:pt idx="2793">
                  <c:v>0.31317103966871995</c:v>
                </c:pt>
                <c:pt idx="2794">
                  <c:v>0.3132420993004299</c:v>
                </c:pt>
                <c:pt idx="2795">
                  <c:v>0.31343106314866009</c:v>
                </c:pt>
                <c:pt idx="2796">
                  <c:v>0.31351514029479999</c:v>
                </c:pt>
                <c:pt idx="2797">
                  <c:v>0.31369915831091011</c:v>
                </c:pt>
                <c:pt idx="2798">
                  <c:v>0.31379904537942993</c:v>
                </c:pt>
                <c:pt idx="2799">
                  <c:v>0.31385881846207009</c:v>
                </c:pt>
                <c:pt idx="2800">
                  <c:v>0.31392386818078011</c:v>
                </c:pt>
                <c:pt idx="2801">
                  <c:v>0.31401866877243001</c:v>
                </c:pt>
                <c:pt idx="2802">
                  <c:v>0.31410951687377997</c:v>
                </c:pt>
                <c:pt idx="2803">
                  <c:v>0.31417048690261007</c:v>
                </c:pt>
                <c:pt idx="2804">
                  <c:v>0.31427733563827998</c:v>
                </c:pt>
                <c:pt idx="2805">
                  <c:v>0.31435786524181997</c:v>
                </c:pt>
                <c:pt idx="2806">
                  <c:v>0.31444750355957996</c:v>
                </c:pt>
                <c:pt idx="2807">
                  <c:v>0.31454870287344994</c:v>
                </c:pt>
                <c:pt idx="2808">
                  <c:v>0.31470442660386011</c:v>
                </c:pt>
                <c:pt idx="2809">
                  <c:v>0.3149453646171001</c:v>
                </c:pt>
                <c:pt idx="2810">
                  <c:v>0.31504214671410002</c:v>
                </c:pt>
                <c:pt idx="2811">
                  <c:v>0.31512396100930995</c:v>
                </c:pt>
                <c:pt idx="2812">
                  <c:v>0.31522117906170011</c:v>
                </c:pt>
                <c:pt idx="2813">
                  <c:v>0.31532537240035996</c:v>
                </c:pt>
                <c:pt idx="2814">
                  <c:v>0.31538727806601008</c:v>
                </c:pt>
                <c:pt idx="2815">
                  <c:v>0.31547002775360999</c:v>
                </c:pt>
                <c:pt idx="2816">
                  <c:v>0.31559203178173001</c:v>
                </c:pt>
                <c:pt idx="2817">
                  <c:v>0.31573531578719005</c:v>
                </c:pt>
                <c:pt idx="2818">
                  <c:v>0.31587418841756998</c:v>
                </c:pt>
                <c:pt idx="2819">
                  <c:v>0.31602319166429993</c:v>
                </c:pt>
                <c:pt idx="2820">
                  <c:v>0.31610369809333005</c:v>
                </c:pt>
                <c:pt idx="2821">
                  <c:v>0.31620267705992</c:v>
                </c:pt>
                <c:pt idx="2822">
                  <c:v>0.31635531833778008</c:v>
                </c:pt>
                <c:pt idx="2823">
                  <c:v>0.31644417925438995</c:v>
                </c:pt>
                <c:pt idx="2824">
                  <c:v>0.31655709170088997</c:v>
                </c:pt>
                <c:pt idx="2825">
                  <c:v>0.31667363710898999</c:v>
                </c:pt>
                <c:pt idx="2826">
                  <c:v>0.31677259898294996</c:v>
                </c:pt>
                <c:pt idx="2827">
                  <c:v>0.31686657292944997</c:v>
                </c:pt>
                <c:pt idx="2828">
                  <c:v>0.31698316543721994</c:v>
                </c:pt>
                <c:pt idx="2829">
                  <c:v>0.31706149208930001</c:v>
                </c:pt>
                <c:pt idx="2830">
                  <c:v>0.31713691237208996</c:v>
                </c:pt>
                <c:pt idx="2831">
                  <c:v>0.3172388792757399</c:v>
                </c:pt>
                <c:pt idx="2832">
                  <c:v>0.31732997397603002</c:v>
                </c:pt>
                <c:pt idx="2833">
                  <c:v>0.31755929623579005</c:v>
                </c:pt>
                <c:pt idx="2834">
                  <c:v>0.31764203935282009</c:v>
                </c:pt>
                <c:pt idx="2835">
                  <c:v>0.3177185678241099</c:v>
                </c:pt>
                <c:pt idx="2836">
                  <c:v>0.31786989870431004</c:v>
                </c:pt>
                <c:pt idx="2837">
                  <c:v>0.31800766060814989</c:v>
                </c:pt>
                <c:pt idx="2838">
                  <c:v>0.31811592286379997</c:v>
                </c:pt>
                <c:pt idx="2839">
                  <c:v>0.31819811223529992</c:v>
                </c:pt>
                <c:pt idx="2840">
                  <c:v>0.31828430627134008</c:v>
                </c:pt>
                <c:pt idx="2841">
                  <c:v>0.31837894928357002</c:v>
                </c:pt>
                <c:pt idx="2842">
                  <c:v>0.31856076139025991</c:v>
                </c:pt>
                <c:pt idx="2843">
                  <c:v>0.3186541824543101</c:v>
                </c:pt>
                <c:pt idx="2844">
                  <c:v>0.31875895001826993</c:v>
                </c:pt>
                <c:pt idx="2845">
                  <c:v>0.31888451221967995</c:v>
                </c:pt>
                <c:pt idx="2846">
                  <c:v>0.31898289281978998</c:v>
                </c:pt>
                <c:pt idx="2847">
                  <c:v>0.31918779185397006</c:v>
                </c:pt>
                <c:pt idx="2848">
                  <c:v>0.31921438513286993</c:v>
                </c:pt>
                <c:pt idx="2849">
                  <c:v>0.31929196932472004</c:v>
                </c:pt>
                <c:pt idx="2850">
                  <c:v>0.31937641522018989</c:v>
                </c:pt>
                <c:pt idx="2851">
                  <c:v>0.31946767521556008</c:v>
                </c:pt>
                <c:pt idx="2852">
                  <c:v>0.31956736368183991</c:v>
                </c:pt>
                <c:pt idx="2853">
                  <c:v>0.31967155702048999</c:v>
                </c:pt>
                <c:pt idx="2854">
                  <c:v>0.31977662226994008</c:v>
                </c:pt>
                <c:pt idx="2855">
                  <c:v>0.31983969048330008</c:v>
                </c:pt>
                <c:pt idx="2856">
                  <c:v>0.31987689201007008</c:v>
                </c:pt>
                <c:pt idx="2857">
                  <c:v>0.32003267340343999</c:v>
                </c:pt>
                <c:pt idx="2858">
                  <c:v>0.32022086081427004</c:v>
                </c:pt>
                <c:pt idx="2859">
                  <c:v>0.3203404579101099</c:v>
                </c:pt>
                <c:pt idx="2860">
                  <c:v>0.32047720938880997</c:v>
                </c:pt>
                <c:pt idx="2861">
                  <c:v>0.32054695544739009</c:v>
                </c:pt>
                <c:pt idx="2862">
                  <c:v>0.32060851836343995</c:v>
                </c:pt>
                <c:pt idx="2863">
                  <c:v>0.32074255409988006</c:v>
                </c:pt>
                <c:pt idx="2864">
                  <c:v>0.32084602084622005</c:v>
                </c:pt>
                <c:pt idx="2865">
                  <c:v>0.32092551004601</c:v>
                </c:pt>
                <c:pt idx="2866">
                  <c:v>0.32108287383600009</c:v>
                </c:pt>
                <c:pt idx="2867">
                  <c:v>0.3212215338070199</c:v>
                </c:pt>
                <c:pt idx="2868">
                  <c:v>0.32140927521253992</c:v>
                </c:pt>
                <c:pt idx="2869">
                  <c:v>0.32146275240726996</c:v>
                </c:pt>
                <c:pt idx="2870">
                  <c:v>0.32165733383051998</c:v>
                </c:pt>
                <c:pt idx="2871">
                  <c:v>0.32178768449268991</c:v>
                </c:pt>
                <c:pt idx="2872">
                  <c:v>0.32184780987152006</c:v>
                </c:pt>
                <c:pt idx="2873">
                  <c:v>0.32192268534571</c:v>
                </c:pt>
                <c:pt idx="2874">
                  <c:v>0.32211247125963993</c:v>
                </c:pt>
                <c:pt idx="2875">
                  <c:v>0.32219791909147011</c:v>
                </c:pt>
                <c:pt idx="2876">
                  <c:v>0.32228510959483003</c:v>
                </c:pt>
                <c:pt idx="2877">
                  <c:v>0.3224119726138599</c:v>
                </c:pt>
                <c:pt idx="2878">
                  <c:v>0.32249698391528003</c:v>
                </c:pt>
                <c:pt idx="2879">
                  <c:v>0.32256673677798009</c:v>
                </c:pt>
                <c:pt idx="2880">
                  <c:v>0.32270225509831008</c:v>
                </c:pt>
                <c:pt idx="2881">
                  <c:v>0.32292727188706993</c:v>
                </c:pt>
                <c:pt idx="2882">
                  <c:v>0.32299164796659996</c:v>
                </c:pt>
                <c:pt idx="2883">
                  <c:v>0.32309002856669999</c:v>
                </c:pt>
                <c:pt idx="2884">
                  <c:v>0.32316190857810989</c:v>
                </c:pt>
                <c:pt idx="2885">
                  <c:v>0.32326484667884992</c:v>
                </c:pt>
                <c:pt idx="2886">
                  <c:v>0.32337165574986004</c:v>
                </c:pt>
                <c:pt idx="2887">
                  <c:v>0.3234640782929401</c:v>
                </c:pt>
                <c:pt idx="2888">
                  <c:v>0.32355519296983992</c:v>
                </c:pt>
                <c:pt idx="2889">
                  <c:v>0.32359094131197996</c:v>
                </c:pt>
                <c:pt idx="2890">
                  <c:v>0.32370414439540007</c:v>
                </c:pt>
                <c:pt idx="2891">
                  <c:v>0.32382911827440997</c:v>
                </c:pt>
                <c:pt idx="2892">
                  <c:v>0.32398031950889994</c:v>
                </c:pt>
                <c:pt idx="2893">
                  <c:v>0.32405828549206994</c:v>
                </c:pt>
                <c:pt idx="2894">
                  <c:v>0.32414506831021006</c:v>
                </c:pt>
                <c:pt idx="2895">
                  <c:v>0.32425068713835992</c:v>
                </c:pt>
                <c:pt idx="2896">
                  <c:v>0.32434078458601001</c:v>
                </c:pt>
                <c:pt idx="2897">
                  <c:v>0.3244120103749899</c:v>
                </c:pt>
                <c:pt idx="2898">
                  <c:v>0.32459000575169994</c:v>
                </c:pt>
                <c:pt idx="2899">
                  <c:v>0.32464711590803996</c:v>
                </c:pt>
                <c:pt idx="2900">
                  <c:v>0.32473185078629996</c:v>
                </c:pt>
                <c:pt idx="2901">
                  <c:v>0.32485393498116011</c:v>
                </c:pt>
                <c:pt idx="2902">
                  <c:v>0.3249040389523199</c:v>
                </c:pt>
                <c:pt idx="2903">
                  <c:v>0.32510283461102008</c:v>
                </c:pt>
                <c:pt idx="2904">
                  <c:v>0.3252254833946</c:v>
                </c:pt>
                <c:pt idx="2905">
                  <c:v>0.32531746998229005</c:v>
                </c:pt>
                <c:pt idx="2906">
                  <c:v>0.32545247083530993</c:v>
                </c:pt>
                <c:pt idx="2907">
                  <c:v>0.32553296525501008</c:v>
                </c:pt>
                <c:pt idx="2908">
                  <c:v>0.32572380288664005</c:v>
                </c:pt>
                <c:pt idx="2909">
                  <c:v>0.32588014307474999</c:v>
                </c:pt>
                <c:pt idx="2910">
                  <c:v>0.32595067481425999</c:v>
                </c:pt>
                <c:pt idx="2911">
                  <c:v>0.32603758953621997</c:v>
                </c:pt>
                <c:pt idx="2912">
                  <c:v>0.32616760127619004</c:v>
                </c:pt>
                <c:pt idx="2913">
                  <c:v>0.32625157706863006</c:v>
                </c:pt>
                <c:pt idx="2914">
                  <c:v>0.32639544234795004</c:v>
                </c:pt>
                <c:pt idx="2915">
                  <c:v>0.32647594877698993</c:v>
                </c:pt>
                <c:pt idx="2916">
                  <c:v>0.32666069458267999</c:v>
                </c:pt>
                <c:pt idx="2917">
                  <c:v>0.32679245239149002</c:v>
                </c:pt>
                <c:pt idx="2918">
                  <c:v>0.32692847047376006</c:v>
                </c:pt>
                <c:pt idx="2919">
                  <c:v>0.32705242712352001</c:v>
                </c:pt>
                <c:pt idx="2920">
                  <c:v>0.32719212838011003</c:v>
                </c:pt>
                <c:pt idx="2921">
                  <c:v>0.32729510895833003</c:v>
                </c:pt>
                <c:pt idx="2922">
                  <c:v>0.32736340863638991</c:v>
                </c:pt>
                <c:pt idx="2923">
                  <c:v>0.3274709442997199</c:v>
                </c:pt>
                <c:pt idx="2924">
                  <c:v>0.32755464773496001</c:v>
                </c:pt>
                <c:pt idx="2925">
                  <c:v>0.32760176625705006</c:v>
                </c:pt>
                <c:pt idx="2926">
                  <c:v>0.32780399072621003</c:v>
                </c:pt>
                <c:pt idx="2927">
                  <c:v>0.32788009515937011</c:v>
                </c:pt>
                <c:pt idx="2928">
                  <c:v>0.32795173133981992</c:v>
                </c:pt>
                <c:pt idx="2929">
                  <c:v>0.32805047433400003</c:v>
                </c:pt>
                <c:pt idx="2930">
                  <c:v>0.32818605646087007</c:v>
                </c:pt>
                <c:pt idx="2931">
                  <c:v>0.32841522367854004</c:v>
                </c:pt>
                <c:pt idx="2932">
                  <c:v>0.32848279676428005</c:v>
                </c:pt>
                <c:pt idx="2933">
                  <c:v>0.32850808217701011</c:v>
                </c:pt>
                <c:pt idx="2934">
                  <c:v>0.32866636349811995</c:v>
                </c:pt>
                <c:pt idx="2935">
                  <c:v>0.32877416028452</c:v>
                </c:pt>
                <c:pt idx="2936">
                  <c:v>0.3288582100900399</c:v>
                </c:pt>
                <c:pt idx="2937">
                  <c:v>0.32898632524190008</c:v>
                </c:pt>
                <c:pt idx="2938">
                  <c:v>0.32902221890250005</c:v>
                </c:pt>
                <c:pt idx="2939">
                  <c:v>0.32908935603285006</c:v>
                </c:pt>
                <c:pt idx="2940">
                  <c:v>0.32923278535678002</c:v>
                </c:pt>
                <c:pt idx="2941">
                  <c:v>0.32938813079475993</c:v>
                </c:pt>
                <c:pt idx="2942">
                  <c:v>0.32950163847944003</c:v>
                </c:pt>
                <c:pt idx="2943">
                  <c:v>0.32963683915803998</c:v>
                </c:pt>
                <c:pt idx="2944">
                  <c:v>0.32970565163850996</c:v>
                </c:pt>
                <c:pt idx="2945">
                  <c:v>0.32980025395855006</c:v>
                </c:pt>
                <c:pt idx="2946">
                  <c:v>0.32997830014695007</c:v>
                </c:pt>
                <c:pt idx="2947">
                  <c:v>0.33007359798925995</c:v>
                </c:pt>
                <c:pt idx="2948">
                  <c:v>0.3301517793228701</c:v>
                </c:pt>
                <c:pt idx="2949">
                  <c:v>0.33022487451024007</c:v>
                </c:pt>
                <c:pt idx="2950">
                  <c:v>0.3303155532317501</c:v>
                </c:pt>
                <c:pt idx="2951">
                  <c:v>0.33039664093463994</c:v>
                </c:pt>
                <c:pt idx="2952">
                  <c:v>0.33055155041722006</c:v>
                </c:pt>
                <c:pt idx="2953">
                  <c:v>0.33061581891181002</c:v>
                </c:pt>
                <c:pt idx="2954">
                  <c:v>0.33072491534473003</c:v>
                </c:pt>
                <c:pt idx="2955">
                  <c:v>0.33086442107012992</c:v>
                </c:pt>
                <c:pt idx="2956">
                  <c:v>0.33106990137816994</c:v>
                </c:pt>
                <c:pt idx="2957">
                  <c:v>0.33114401379479008</c:v>
                </c:pt>
                <c:pt idx="2958">
                  <c:v>0.33131098470988007</c:v>
                </c:pt>
                <c:pt idx="2959">
                  <c:v>0.3313907645466001</c:v>
                </c:pt>
                <c:pt idx="2960">
                  <c:v>0.33143392413039008</c:v>
                </c:pt>
                <c:pt idx="2961">
                  <c:v>0.33158665383601993</c:v>
                </c:pt>
                <c:pt idx="2962">
                  <c:v>0.33168200166189998</c:v>
                </c:pt>
                <c:pt idx="2963">
                  <c:v>0.33178530417624996</c:v>
                </c:pt>
                <c:pt idx="2964">
                  <c:v>0.3318957571057799</c:v>
                </c:pt>
                <c:pt idx="2965">
                  <c:v>0.33196375524998989</c:v>
                </c:pt>
                <c:pt idx="2966">
                  <c:v>0.33212811043273005</c:v>
                </c:pt>
                <c:pt idx="2967">
                  <c:v>0.33229261093393991</c:v>
                </c:pt>
                <c:pt idx="2968">
                  <c:v>0.33243886601512007</c:v>
                </c:pt>
                <c:pt idx="2969">
                  <c:v>0.3325735115247701</c:v>
                </c:pt>
                <c:pt idx="2970">
                  <c:v>0.3326709268813699</c:v>
                </c:pt>
                <c:pt idx="2971">
                  <c:v>0.33275327046469005</c:v>
                </c:pt>
                <c:pt idx="2972">
                  <c:v>0.33284002558768</c:v>
                </c:pt>
                <c:pt idx="2973">
                  <c:v>0.33292198520135008</c:v>
                </c:pt>
                <c:pt idx="2974">
                  <c:v>0.33302809882334006</c:v>
                </c:pt>
                <c:pt idx="2975">
                  <c:v>0.33312380591351998</c:v>
                </c:pt>
                <c:pt idx="2976">
                  <c:v>0.33326333827318999</c:v>
                </c:pt>
                <c:pt idx="2977">
                  <c:v>0.33335529023102994</c:v>
                </c:pt>
                <c:pt idx="2978">
                  <c:v>0.33345283355020006</c:v>
                </c:pt>
                <c:pt idx="2979">
                  <c:v>0.33367109480119006</c:v>
                </c:pt>
                <c:pt idx="2980">
                  <c:v>0.33385115145991007</c:v>
                </c:pt>
                <c:pt idx="2981">
                  <c:v>0.33392192155186007</c:v>
                </c:pt>
                <c:pt idx="2982">
                  <c:v>0.33396513465655997</c:v>
                </c:pt>
                <c:pt idx="2983">
                  <c:v>0.33405634113103</c:v>
                </c:pt>
                <c:pt idx="2984">
                  <c:v>0.33419686408568006</c:v>
                </c:pt>
                <c:pt idx="2985">
                  <c:v>0.33429379150113991</c:v>
                </c:pt>
                <c:pt idx="2986">
                  <c:v>0.33438630350822995</c:v>
                </c:pt>
                <c:pt idx="2987">
                  <c:v>0.33443387850038997</c:v>
                </c:pt>
                <c:pt idx="2988">
                  <c:v>0.33454874611459995</c:v>
                </c:pt>
                <c:pt idx="2989">
                  <c:v>0.3346330663672501</c:v>
                </c:pt>
                <c:pt idx="2990">
                  <c:v>0.33471897212891011</c:v>
                </c:pt>
                <c:pt idx="2991">
                  <c:v>0.33491139497297007</c:v>
                </c:pt>
                <c:pt idx="2992">
                  <c:v>0.33499830999151992</c:v>
                </c:pt>
                <c:pt idx="2993">
                  <c:v>0.33510408725617991</c:v>
                </c:pt>
                <c:pt idx="2994">
                  <c:v>0.33514506706302005</c:v>
                </c:pt>
                <c:pt idx="2995">
                  <c:v>0.3352750533848099</c:v>
                </c:pt>
                <c:pt idx="2996">
                  <c:v>0.33542611297231995</c:v>
                </c:pt>
                <c:pt idx="2997">
                  <c:v>0.33554164115117002</c:v>
                </c:pt>
                <c:pt idx="2998">
                  <c:v>0.33561546293086009</c:v>
                </c:pt>
                <c:pt idx="2999">
                  <c:v>0.33569495213064005</c:v>
                </c:pt>
                <c:pt idx="3000">
                  <c:v>0.33573767575905</c:v>
                </c:pt>
                <c:pt idx="3001">
                  <c:v>0.33581454922647991</c:v>
                </c:pt>
                <c:pt idx="3002">
                  <c:v>0.33593632609928004</c:v>
                </c:pt>
                <c:pt idx="3003">
                  <c:v>0.33606565953221001</c:v>
                </c:pt>
                <c:pt idx="3004">
                  <c:v>0.33621446563930002</c:v>
                </c:pt>
                <c:pt idx="3005">
                  <c:v>0.33629526270526999</c:v>
                </c:pt>
                <c:pt idx="3006">
                  <c:v>0.33648141565759992</c:v>
                </c:pt>
                <c:pt idx="3007">
                  <c:v>0.33661351014134011</c:v>
                </c:pt>
                <c:pt idx="3008">
                  <c:v>0.33669826393969005</c:v>
                </c:pt>
                <c:pt idx="3009">
                  <c:v>0.33681753726473995</c:v>
                </c:pt>
                <c:pt idx="3010">
                  <c:v>0.33693001375584997</c:v>
                </c:pt>
                <c:pt idx="3011">
                  <c:v>0.33697578907199</c:v>
                </c:pt>
                <c:pt idx="3012">
                  <c:v>0.33708642537622002</c:v>
                </c:pt>
                <c:pt idx="3013">
                  <c:v>0.33717138772447997</c:v>
                </c:pt>
                <c:pt idx="3014">
                  <c:v>0.33728173126054006</c:v>
                </c:pt>
                <c:pt idx="3015">
                  <c:v>0.33737945627129995</c:v>
                </c:pt>
                <c:pt idx="3016">
                  <c:v>0.33754002509427994</c:v>
                </c:pt>
                <c:pt idx="3017">
                  <c:v>0.33767477088364006</c:v>
                </c:pt>
                <c:pt idx="3018">
                  <c:v>0.33778157995464997</c:v>
                </c:pt>
                <c:pt idx="3019">
                  <c:v>0.33792559206150008</c:v>
                </c:pt>
                <c:pt idx="3020">
                  <c:v>0.33808398767816006</c:v>
                </c:pt>
                <c:pt idx="3021">
                  <c:v>0.33813543041439997</c:v>
                </c:pt>
                <c:pt idx="3022">
                  <c:v>0.33823686270224007</c:v>
                </c:pt>
                <c:pt idx="3023">
                  <c:v>0.33830150183739005</c:v>
                </c:pt>
                <c:pt idx="3024">
                  <c:v>0.33838120970013996</c:v>
                </c:pt>
                <c:pt idx="3025">
                  <c:v>0.33845324189508008</c:v>
                </c:pt>
                <c:pt idx="3026">
                  <c:v>0.33862364844364001</c:v>
                </c:pt>
                <c:pt idx="3027">
                  <c:v>0.33874998219849006</c:v>
                </c:pt>
                <c:pt idx="3028">
                  <c:v>0.33885325897775997</c:v>
                </c:pt>
                <c:pt idx="3029">
                  <c:v>0.3389660707544</c:v>
                </c:pt>
                <c:pt idx="3030">
                  <c:v>0.33906488730989004</c:v>
                </c:pt>
                <c:pt idx="3031">
                  <c:v>0.33925266311464997</c:v>
                </c:pt>
                <c:pt idx="3032">
                  <c:v>0.33933997516216996</c:v>
                </c:pt>
                <c:pt idx="3033">
                  <c:v>0.33946000821340006</c:v>
                </c:pt>
                <c:pt idx="3034">
                  <c:v>0.33952349688339001</c:v>
                </c:pt>
                <c:pt idx="3035">
                  <c:v>0.33960852368356997</c:v>
                </c:pt>
                <c:pt idx="3036">
                  <c:v>0.33968350801096991</c:v>
                </c:pt>
                <c:pt idx="3037">
                  <c:v>0.33982359501022996</c:v>
                </c:pt>
                <c:pt idx="3038">
                  <c:v>0.33988026921116998</c:v>
                </c:pt>
                <c:pt idx="3039">
                  <c:v>0.33997181984347002</c:v>
                </c:pt>
                <c:pt idx="3040">
                  <c:v>0.34009592181168991</c:v>
                </c:pt>
                <c:pt idx="3041">
                  <c:v>0.34029938734490006</c:v>
                </c:pt>
                <c:pt idx="3042">
                  <c:v>0.34044657526522992</c:v>
                </c:pt>
                <c:pt idx="3043">
                  <c:v>0.34053536484670999</c:v>
                </c:pt>
                <c:pt idx="3044">
                  <c:v>0.34059712519388996</c:v>
                </c:pt>
                <c:pt idx="3045">
                  <c:v>0.34076696836982001</c:v>
                </c:pt>
                <c:pt idx="3046">
                  <c:v>0.34088950594338008</c:v>
                </c:pt>
                <c:pt idx="3047">
                  <c:v>0.34096361836</c:v>
                </c:pt>
                <c:pt idx="3048">
                  <c:v>0.34104892029834</c:v>
                </c:pt>
                <c:pt idx="3049">
                  <c:v>0.34109149860829002</c:v>
                </c:pt>
                <c:pt idx="3050">
                  <c:v>0.34122561288932007</c:v>
                </c:pt>
                <c:pt idx="3051">
                  <c:v>0.34130424483952004</c:v>
                </c:pt>
                <c:pt idx="3052">
                  <c:v>0.34144470140901007</c:v>
                </c:pt>
                <c:pt idx="3053">
                  <c:v>0.34156974167317999</c:v>
                </c:pt>
                <c:pt idx="3054">
                  <c:v>0.34164123835745008</c:v>
                </c:pt>
                <c:pt idx="3055">
                  <c:v>0.34172346272288001</c:v>
                </c:pt>
                <c:pt idx="3056">
                  <c:v>0.34183480255143994</c:v>
                </c:pt>
                <c:pt idx="3057">
                  <c:v>0.34197411728586991</c:v>
                </c:pt>
                <c:pt idx="3058">
                  <c:v>0.34213546645338</c:v>
                </c:pt>
                <c:pt idx="3059">
                  <c:v>0.34220689883804001</c:v>
                </c:pt>
                <c:pt idx="3060">
                  <c:v>0.34227497217877989</c:v>
                </c:pt>
                <c:pt idx="3061">
                  <c:v>0.34234167335374011</c:v>
                </c:pt>
                <c:pt idx="3062">
                  <c:v>0.34250326748566007</c:v>
                </c:pt>
                <c:pt idx="3063">
                  <c:v>0.3425830473223801</c:v>
                </c:pt>
                <c:pt idx="3064">
                  <c:v>0.34264597021726995</c:v>
                </c:pt>
                <c:pt idx="3065">
                  <c:v>0.3427241515508801</c:v>
                </c:pt>
                <c:pt idx="3066">
                  <c:v>0.34282193220218993</c:v>
                </c:pt>
                <c:pt idx="3067">
                  <c:v>0.34303669660636005</c:v>
                </c:pt>
                <c:pt idx="3068">
                  <c:v>0.34318443721996994</c:v>
                </c:pt>
                <c:pt idx="3069">
                  <c:v>0.34329585526320994</c:v>
                </c:pt>
                <c:pt idx="3070">
                  <c:v>0.34346033488930994</c:v>
                </c:pt>
                <c:pt idx="3071">
                  <c:v>0.34361945860734</c:v>
                </c:pt>
                <c:pt idx="3072">
                  <c:v>0.3436732264390101</c:v>
                </c:pt>
                <c:pt idx="3073">
                  <c:v>0.3437993628657301</c:v>
                </c:pt>
                <c:pt idx="3074">
                  <c:v>0.34391925059849004</c:v>
                </c:pt>
                <c:pt idx="3075">
                  <c:v>0.34396940832407008</c:v>
                </c:pt>
                <c:pt idx="3076">
                  <c:v>0.34409120424455009</c:v>
                </c:pt>
                <c:pt idx="3077">
                  <c:v>0.34422529128359991</c:v>
                </c:pt>
                <c:pt idx="3078">
                  <c:v>0.34436000149968993</c:v>
                </c:pt>
                <c:pt idx="3079">
                  <c:v>0.34451741789765999</c:v>
                </c:pt>
                <c:pt idx="3080">
                  <c:v>0.344683335082</c:v>
                </c:pt>
                <c:pt idx="3081">
                  <c:v>0.3447516347600601</c:v>
                </c:pt>
                <c:pt idx="3082">
                  <c:v>0.34483984306768001</c:v>
                </c:pt>
                <c:pt idx="3083">
                  <c:v>0.34494578022790989</c:v>
                </c:pt>
                <c:pt idx="3084">
                  <c:v>0.34501887541528009</c:v>
                </c:pt>
                <c:pt idx="3085">
                  <c:v>0.34509967248125006</c:v>
                </c:pt>
                <c:pt idx="3086">
                  <c:v>0.34516986129933991</c:v>
                </c:pt>
                <c:pt idx="3087">
                  <c:v>0.34525603514846992</c:v>
                </c:pt>
                <c:pt idx="3088">
                  <c:v>0.34537955584283009</c:v>
                </c:pt>
                <c:pt idx="3089">
                  <c:v>0.34544494067673992</c:v>
                </c:pt>
                <c:pt idx="3090">
                  <c:v>0.34559244739254003</c:v>
                </c:pt>
                <c:pt idx="3091">
                  <c:v>0.34578250996168003</c:v>
                </c:pt>
                <c:pt idx="3092">
                  <c:v>0.34595341845701011</c:v>
                </c:pt>
                <c:pt idx="3093">
                  <c:v>0.34603857507689995</c:v>
                </c:pt>
                <c:pt idx="3094">
                  <c:v>0.3461268536942701</c:v>
                </c:pt>
                <c:pt idx="3095">
                  <c:v>0.34619690436570005</c:v>
                </c:pt>
                <c:pt idx="3096">
                  <c:v>0.34631889439387997</c:v>
                </c:pt>
                <c:pt idx="3097">
                  <c:v>0.34636295040167009</c:v>
                </c:pt>
                <c:pt idx="3098">
                  <c:v>0.34646057989623991</c:v>
                </c:pt>
                <c:pt idx="3099">
                  <c:v>0.34651347581712</c:v>
                </c:pt>
                <c:pt idx="3100">
                  <c:v>0.34664027034369993</c:v>
                </c:pt>
                <c:pt idx="3101">
                  <c:v>0.3467677831290501</c:v>
                </c:pt>
                <c:pt idx="3102">
                  <c:v>0.34687342965234991</c:v>
                </c:pt>
                <c:pt idx="3103">
                  <c:v>0.3470318267780701</c:v>
                </c:pt>
                <c:pt idx="3104">
                  <c:v>0.34714518289927998</c:v>
                </c:pt>
                <c:pt idx="3105">
                  <c:v>0.34723193030294008</c:v>
                </c:pt>
                <c:pt idx="3106">
                  <c:v>0.34742752895543005</c:v>
                </c:pt>
                <c:pt idx="3107">
                  <c:v>0.34749423013039005</c:v>
                </c:pt>
                <c:pt idx="3108">
                  <c:v>0.34757183019014004</c:v>
                </c:pt>
                <c:pt idx="3109">
                  <c:v>0.34772891944967999</c:v>
                </c:pt>
                <c:pt idx="3110">
                  <c:v>0.34785796224568011</c:v>
                </c:pt>
                <c:pt idx="3111">
                  <c:v>0.34801908664591008</c:v>
                </c:pt>
                <c:pt idx="3112">
                  <c:v>0.34808683112238992</c:v>
                </c:pt>
                <c:pt idx="3113">
                  <c:v>0.34820425614530004</c:v>
                </c:pt>
                <c:pt idx="3114">
                  <c:v>0.34833489744440005</c:v>
                </c:pt>
                <c:pt idx="3115">
                  <c:v>0.34849834278272995</c:v>
                </c:pt>
                <c:pt idx="3116">
                  <c:v>0.34868278984712009</c:v>
                </c:pt>
                <c:pt idx="3117">
                  <c:v>0.34874380840708996</c:v>
                </c:pt>
                <c:pt idx="3118">
                  <c:v>0.34883836239979993</c:v>
                </c:pt>
                <c:pt idx="3119">
                  <c:v>0.34894756008845995</c:v>
                </c:pt>
                <c:pt idx="3120">
                  <c:v>0.34906609915053011</c:v>
                </c:pt>
                <c:pt idx="3121">
                  <c:v>0.34914984285443995</c:v>
                </c:pt>
                <c:pt idx="3122">
                  <c:v>0.34925996366302003</c:v>
                </c:pt>
                <c:pt idx="3123">
                  <c:v>0.34933203225501996</c:v>
                </c:pt>
                <c:pt idx="3124">
                  <c:v>0.3494507979291499</c:v>
                </c:pt>
                <c:pt idx="3125">
                  <c:v>0.34952302120574008</c:v>
                </c:pt>
                <c:pt idx="3126">
                  <c:v>0.34969641105618998</c:v>
                </c:pt>
                <c:pt idx="3127">
                  <c:v>0.34981685513986993</c:v>
                </c:pt>
                <c:pt idx="3128">
                  <c:v>0.34999837845668003</c:v>
                </c:pt>
                <c:pt idx="3129">
                  <c:v>0.35010244550352998</c:v>
                </c:pt>
                <c:pt idx="3130">
                  <c:v>0.35016649136416</c:v>
                </c:pt>
                <c:pt idx="3131">
                  <c:v>0.35030425326799008</c:v>
                </c:pt>
                <c:pt idx="3132">
                  <c:v>0.35040859192512008</c:v>
                </c:pt>
                <c:pt idx="3133">
                  <c:v>0.3504539312858701</c:v>
                </c:pt>
                <c:pt idx="3134">
                  <c:v>0.35049156876804011</c:v>
                </c:pt>
                <c:pt idx="3135">
                  <c:v>0.35059576210669996</c:v>
                </c:pt>
                <c:pt idx="3136">
                  <c:v>0.35069484932980011</c:v>
                </c:pt>
                <c:pt idx="3137">
                  <c:v>0.35082376677665006</c:v>
                </c:pt>
                <c:pt idx="3138">
                  <c:v>0.35087055932205002</c:v>
                </c:pt>
                <c:pt idx="3139">
                  <c:v>0.35103832823928993</c:v>
                </c:pt>
                <c:pt idx="3140">
                  <c:v>0.35133238140052003</c:v>
                </c:pt>
                <c:pt idx="3141">
                  <c:v>0.35142465862512995</c:v>
                </c:pt>
                <c:pt idx="3142">
                  <c:v>0.35157033858545006</c:v>
                </c:pt>
                <c:pt idx="3143">
                  <c:v>0.35164554269034998</c:v>
                </c:pt>
                <c:pt idx="3144">
                  <c:v>0.35174344734343999</c:v>
                </c:pt>
                <c:pt idx="3145">
                  <c:v>0.35187634182710004</c:v>
                </c:pt>
                <c:pt idx="3146">
                  <c:v>0.35191670023862009</c:v>
                </c:pt>
                <c:pt idx="3147">
                  <c:v>0.35200215420090997</c:v>
                </c:pt>
                <c:pt idx="3148">
                  <c:v>0.35217159552989008</c:v>
                </c:pt>
                <c:pt idx="3149">
                  <c:v>0.35235271522023992</c:v>
                </c:pt>
                <c:pt idx="3150">
                  <c:v>0.35246310436858996</c:v>
                </c:pt>
                <c:pt idx="3151">
                  <c:v>0.3525469531223</c:v>
                </c:pt>
                <c:pt idx="3152">
                  <c:v>0.35264963781929004</c:v>
                </c:pt>
                <c:pt idx="3153">
                  <c:v>0.35267977419836005</c:v>
                </c:pt>
                <c:pt idx="3154">
                  <c:v>0.35276667721270005</c:v>
                </c:pt>
                <c:pt idx="3155">
                  <c:v>0.35296721412006993</c:v>
                </c:pt>
                <c:pt idx="3156">
                  <c:v>0.3530811437958199</c:v>
                </c:pt>
                <c:pt idx="3157">
                  <c:v>0.35316935210344003</c:v>
                </c:pt>
                <c:pt idx="3158">
                  <c:v>0.35325886827723996</c:v>
                </c:pt>
                <c:pt idx="3159">
                  <c:v>0.35332891177687009</c:v>
                </c:pt>
                <c:pt idx="3160">
                  <c:v>0.35351390218148993</c:v>
                </c:pt>
                <c:pt idx="3161">
                  <c:v>0.35360908577538996</c:v>
                </c:pt>
                <c:pt idx="3162">
                  <c:v>0.35374684767922004</c:v>
                </c:pt>
                <c:pt idx="3163">
                  <c:v>0.35385736328408002</c:v>
                </c:pt>
                <c:pt idx="3164">
                  <c:v>0.3539720964825499</c:v>
                </c:pt>
                <c:pt idx="3165">
                  <c:v>0.35408442247100003</c:v>
                </c:pt>
                <c:pt idx="3166">
                  <c:v>0.35421410281449006</c:v>
                </c:pt>
                <c:pt idx="3167">
                  <c:v>0.35432119674220997</c:v>
                </c:pt>
                <c:pt idx="3168">
                  <c:v>0.35440868801290004</c:v>
                </c:pt>
                <c:pt idx="3169">
                  <c:v>0.35454421009096992</c:v>
                </c:pt>
                <c:pt idx="3170">
                  <c:v>0.35469566514626005</c:v>
                </c:pt>
                <c:pt idx="3171">
                  <c:v>0.35477701027023989</c:v>
                </c:pt>
                <c:pt idx="3172">
                  <c:v>0.35486690012085997</c:v>
                </c:pt>
                <c:pt idx="3173">
                  <c:v>0.35496229131179002</c:v>
                </c:pt>
                <c:pt idx="3174">
                  <c:v>0.35510877232346005</c:v>
                </c:pt>
                <c:pt idx="3175">
                  <c:v>0.35523796043792011</c:v>
                </c:pt>
                <c:pt idx="3176">
                  <c:v>0.35541946319941009</c:v>
                </c:pt>
                <c:pt idx="3177">
                  <c:v>0.35553775242906993</c:v>
                </c:pt>
                <c:pt idx="3178">
                  <c:v>0.35559306325387996</c:v>
                </c:pt>
                <c:pt idx="3179">
                  <c:v>0.35575151588956011</c:v>
                </c:pt>
                <c:pt idx="3180">
                  <c:v>0.35585367476972007</c:v>
                </c:pt>
                <c:pt idx="3181">
                  <c:v>0.35593337114532009</c:v>
                </c:pt>
                <c:pt idx="3182">
                  <c:v>0.35598093641604001</c:v>
                </c:pt>
                <c:pt idx="3183">
                  <c:v>0.35602558651259009</c:v>
                </c:pt>
                <c:pt idx="3184">
                  <c:v>0.35617177688733004</c:v>
                </c:pt>
                <c:pt idx="3185">
                  <c:v>0.35630692305881007</c:v>
                </c:pt>
                <c:pt idx="3186">
                  <c:v>0.35647912543860993</c:v>
                </c:pt>
                <c:pt idx="3187">
                  <c:v>0.35676714663417997</c:v>
                </c:pt>
                <c:pt idx="3188">
                  <c:v>0.35684372946468002</c:v>
                </c:pt>
                <c:pt idx="3189">
                  <c:v>0.35692460255972991</c:v>
                </c:pt>
                <c:pt idx="3190">
                  <c:v>0.35706083524983989</c:v>
                </c:pt>
                <c:pt idx="3191">
                  <c:v>0.35717914882669</c:v>
                </c:pt>
                <c:pt idx="3192">
                  <c:v>0.35726660619480999</c:v>
                </c:pt>
                <c:pt idx="3193">
                  <c:v>0.35733955606372003</c:v>
                </c:pt>
                <c:pt idx="3194">
                  <c:v>0.35744970745940008</c:v>
                </c:pt>
                <c:pt idx="3195">
                  <c:v>0.35758514426780996</c:v>
                </c:pt>
                <c:pt idx="3196">
                  <c:v>0.35768614060026005</c:v>
                </c:pt>
                <c:pt idx="3197">
                  <c:v>0.35789743364686011</c:v>
                </c:pt>
                <c:pt idx="3198">
                  <c:v>0.35792911307200992</c:v>
                </c:pt>
                <c:pt idx="3199">
                  <c:v>0.35804958207863002</c:v>
                </c:pt>
                <c:pt idx="3200">
                  <c:v>0.35821448621940011</c:v>
                </c:pt>
                <c:pt idx="3201">
                  <c:v>0.35836467716514009</c:v>
                </c:pt>
                <c:pt idx="3202">
                  <c:v>0.35845087120117003</c:v>
                </c:pt>
                <c:pt idx="3203">
                  <c:v>0.35858173829365003</c:v>
                </c:pt>
                <c:pt idx="3204">
                  <c:v>0.35864329434182007</c:v>
                </c:pt>
                <c:pt idx="3205">
                  <c:v>0.35877384930300993</c:v>
                </c:pt>
                <c:pt idx="3206">
                  <c:v>0.35889668751130999</c:v>
                </c:pt>
                <c:pt idx="3207">
                  <c:v>0.35896523372004996</c:v>
                </c:pt>
                <c:pt idx="3208">
                  <c:v>0.35914863930895002</c:v>
                </c:pt>
                <c:pt idx="3209">
                  <c:v>0.35924204020418005</c:v>
                </c:pt>
                <c:pt idx="3210">
                  <c:v>0.3593083306134599</c:v>
                </c:pt>
                <c:pt idx="3211">
                  <c:v>0.35945997562640009</c:v>
                </c:pt>
                <c:pt idx="3212">
                  <c:v>0.35960987829776991</c:v>
                </c:pt>
                <c:pt idx="3213">
                  <c:v>0.3597260528680799</c:v>
                </c:pt>
                <c:pt idx="3214">
                  <c:v>0.35984957843476995</c:v>
                </c:pt>
                <c:pt idx="3215">
                  <c:v>0.36000135488953</c:v>
                </c:pt>
                <c:pt idx="3216">
                  <c:v>0.36016832528317</c:v>
                </c:pt>
                <c:pt idx="3217">
                  <c:v>0.36024653223952008</c:v>
                </c:pt>
                <c:pt idx="3218">
                  <c:v>0.36030797632704004</c:v>
                </c:pt>
                <c:pt idx="3219">
                  <c:v>0.36049199786389008</c:v>
                </c:pt>
                <c:pt idx="3220">
                  <c:v>0.3605939028529801</c:v>
                </c:pt>
                <c:pt idx="3221">
                  <c:v>0.36071980885391008</c:v>
                </c:pt>
                <c:pt idx="3222">
                  <c:v>0.36084239535821006</c:v>
                </c:pt>
                <c:pt idx="3223">
                  <c:v>0.36099620457236004</c:v>
                </c:pt>
                <c:pt idx="3224">
                  <c:v>0.36112130080925997</c:v>
                </c:pt>
                <c:pt idx="3225">
                  <c:v>0.36124673360422999</c:v>
                </c:pt>
                <c:pt idx="3226">
                  <c:v>0.36135281608292003</c:v>
                </c:pt>
                <c:pt idx="3227">
                  <c:v>0.36145032477224004</c:v>
                </c:pt>
                <c:pt idx="3228">
                  <c:v>0.3615313710977599</c:v>
                </c:pt>
                <c:pt idx="3229">
                  <c:v>0.36163601469333995</c:v>
                </c:pt>
                <c:pt idx="3230">
                  <c:v>0.36182800746006993</c:v>
                </c:pt>
                <c:pt idx="3231">
                  <c:v>0.36196300831309003</c:v>
                </c:pt>
                <c:pt idx="3232">
                  <c:v>0.36216081818030998</c:v>
                </c:pt>
                <c:pt idx="3233">
                  <c:v>0.36230000183101008</c:v>
                </c:pt>
                <c:pt idx="3234">
                  <c:v>0.36243819969023994</c:v>
                </c:pt>
                <c:pt idx="3235">
                  <c:v>0.36251434656534998</c:v>
                </c:pt>
                <c:pt idx="3236">
                  <c:v>0.36269297266366007</c:v>
                </c:pt>
                <c:pt idx="3237">
                  <c:v>0.36279045164688006</c:v>
                </c:pt>
                <c:pt idx="3238">
                  <c:v>0.36287241126054992</c:v>
                </c:pt>
                <c:pt idx="3239">
                  <c:v>0.36299026453482997</c:v>
                </c:pt>
                <c:pt idx="3240">
                  <c:v>0.36305900016828008</c:v>
                </c:pt>
                <c:pt idx="3241">
                  <c:v>0.36317656280562005</c:v>
                </c:pt>
                <c:pt idx="3242">
                  <c:v>0.36332275318037</c:v>
                </c:pt>
                <c:pt idx="3243">
                  <c:v>0.36342883565906003</c:v>
                </c:pt>
                <c:pt idx="3244">
                  <c:v>0.36348245817225999</c:v>
                </c:pt>
                <c:pt idx="3245">
                  <c:v>0.36368430551870001</c:v>
                </c:pt>
                <c:pt idx="3246">
                  <c:v>0.36375812729839008</c:v>
                </c:pt>
                <c:pt idx="3247">
                  <c:v>0.36390925850091005</c:v>
                </c:pt>
                <c:pt idx="3248">
                  <c:v>0.36396296539194006</c:v>
                </c:pt>
                <c:pt idx="3249">
                  <c:v>0.36407157922516009</c:v>
                </c:pt>
                <c:pt idx="3250">
                  <c:v>0.36411168712121</c:v>
                </c:pt>
                <c:pt idx="3251">
                  <c:v>0.36431295319379009</c:v>
                </c:pt>
                <c:pt idx="3252">
                  <c:v>0.36440653828459002</c:v>
                </c:pt>
                <c:pt idx="3253">
                  <c:v>0.36454270168531999</c:v>
                </c:pt>
                <c:pt idx="3254">
                  <c:v>0.36463132951418009</c:v>
                </c:pt>
                <c:pt idx="3255">
                  <c:v>0.36470613671268004</c:v>
                </c:pt>
                <c:pt idx="3256">
                  <c:v>0.36486065848446003</c:v>
                </c:pt>
                <c:pt idx="3257">
                  <c:v>0.36507790958808006</c:v>
                </c:pt>
                <c:pt idx="3258">
                  <c:v>0.36514474616360992</c:v>
                </c:pt>
                <c:pt idx="3259">
                  <c:v>0.3652769958837101</c:v>
                </c:pt>
                <c:pt idx="3260">
                  <c:v>0.36538170769411993</c:v>
                </c:pt>
                <c:pt idx="3261">
                  <c:v>0.36558289125035004</c:v>
                </c:pt>
                <c:pt idx="3262">
                  <c:v>0.36564944710684011</c:v>
                </c:pt>
                <c:pt idx="3263">
                  <c:v>0.36573402245287001</c:v>
                </c:pt>
                <c:pt idx="3264">
                  <c:v>0.36586611693660998</c:v>
                </c:pt>
                <c:pt idx="3265">
                  <c:v>0.36599515973260011</c:v>
                </c:pt>
                <c:pt idx="3266">
                  <c:v>0.36610661899445995</c:v>
                </c:pt>
                <c:pt idx="3267">
                  <c:v>0.36628884834827002</c:v>
                </c:pt>
                <c:pt idx="3268">
                  <c:v>0.3664075735333201</c:v>
                </c:pt>
                <c:pt idx="3269">
                  <c:v>0.36659038416098011</c:v>
                </c:pt>
                <c:pt idx="3270">
                  <c:v>0.36663065639352999</c:v>
                </c:pt>
                <c:pt idx="3271">
                  <c:v>0.36670776978697006</c:v>
                </c:pt>
                <c:pt idx="3272">
                  <c:v>0.36680458357686008</c:v>
                </c:pt>
                <c:pt idx="3273">
                  <c:v>0.36690964882630994</c:v>
                </c:pt>
                <c:pt idx="3274">
                  <c:v>0.36712689992992997</c:v>
                </c:pt>
                <c:pt idx="3275">
                  <c:v>0.36726422587837004</c:v>
                </c:pt>
                <c:pt idx="3276">
                  <c:v>0.36748394739587997</c:v>
                </c:pt>
                <c:pt idx="3277">
                  <c:v>0.36760300583684002</c:v>
                </c:pt>
                <c:pt idx="3278">
                  <c:v>0.3677431955355801</c:v>
                </c:pt>
                <c:pt idx="3279">
                  <c:v>0.36786994790161009</c:v>
                </c:pt>
                <c:pt idx="3280">
                  <c:v>0.36796829383626006</c:v>
                </c:pt>
                <c:pt idx="3281">
                  <c:v>0.36806216956398008</c:v>
                </c:pt>
                <c:pt idx="3282">
                  <c:v>0.36813293965593008</c:v>
                </c:pt>
                <c:pt idx="3283">
                  <c:v>0.36828014725991998</c:v>
                </c:pt>
                <c:pt idx="3284">
                  <c:v>0.36833987314861005</c:v>
                </c:pt>
                <c:pt idx="3285">
                  <c:v>0.36848737138953003</c:v>
                </c:pt>
                <c:pt idx="3286">
                  <c:v>0.36869859257246995</c:v>
                </c:pt>
                <c:pt idx="3287">
                  <c:v>0.36879458793701003</c:v>
                </c:pt>
                <c:pt idx="3288">
                  <c:v>0.36890168186472994</c:v>
                </c:pt>
                <c:pt idx="3289">
                  <c:v>0.36910520356855003</c:v>
                </c:pt>
                <c:pt idx="3290">
                  <c:v>0.36915132746743007</c:v>
                </c:pt>
                <c:pt idx="3291">
                  <c:v>0.36927950233658002</c:v>
                </c:pt>
                <c:pt idx="3292">
                  <c:v>0.36938266764776007</c:v>
                </c:pt>
                <c:pt idx="3293">
                  <c:v>0.36946405678581007</c:v>
                </c:pt>
                <c:pt idx="3294">
                  <c:v>0.36954805085797005</c:v>
                </c:pt>
                <c:pt idx="3295">
                  <c:v>0.36966402343094007</c:v>
                </c:pt>
                <c:pt idx="3296">
                  <c:v>0.36982851549342</c:v>
                </c:pt>
                <c:pt idx="3297">
                  <c:v>0.36999156280997991</c:v>
                </c:pt>
                <c:pt idx="3298">
                  <c:v>0.37006262353885999</c:v>
                </c:pt>
                <c:pt idx="3299">
                  <c:v>0.37016827006216002</c:v>
                </c:pt>
                <c:pt idx="3300">
                  <c:v>0.3702438356634199</c:v>
                </c:pt>
                <c:pt idx="3301">
                  <c:v>0.37039235113359004</c:v>
                </c:pt>
                <c:pt idx="3302">
                  <c:v>0.3705142733248501</c:v>
                </c:pt>
                <c:pt idx="3303">
                  <c:v>0.37069330567244996</c:v>
                </c:pt>
                <c:pt idx="3304">
                  <c:v>0.3708685597399799</c:v>
                </c:pt>
                <c:pt idx="3305">
                  <c:v>0.37099138275844989</c:v>
                </c:pt>
                <c:pt idx="3306">
                  <c:v>0.37106993752374007</c:v>
                </c:pt>
                <c:pt idx="3307">
                  <c:v>0.3711507681970001</c:v>
                </c:pt>
                <c:pt idx="3308">
                  <c:v>0.37126150086653009</c:v>
                </c:pt>
                <c:pt idx="3309">
                  <c:v>0.37143152346936992</c:v>
                </c:pt>
                <c:pt idx="3310">
                  <c:v>0.37158566036811003</c:v>
                </c:pt>
                <c:pt idx="3311">
                  <c:v>0.37177200463043003</c:v>
                </c:pt>
                <c:pt idx="3312">
                  <c:v>0.3720726685323601</c:v>
                </c:pt>
                <c:pt idx="3313">
                  <c:v>0.3721706131770699</c:v>
                </c:pt>
                <c:pt idx="3314">
                  <c:v>0.37232755711814991</c:v>
                </c:pt>
                <c:pt idx="3315">
                  <c:v>0.3724212875274</c:v>
                </c:pt>
                <c:pt idx="3316">
                  <c:v>0.37254015803092</c:v>
                </c:pt>
                <c:pt idx="3317">
                  <c:v>0.37259625095801008</c:v>
                </c:pt>
                <c:pt idx="3318">
                  <c:v>0.37283006836652</c:v>
                </c:pt>
                <c:pt idx="3319">
                  <c:v>0.37297451491969991</c:v>
                </c:pt>
                <c:pt idx="3320">
                  <c:v>0.37308281329837989</c:v>
                </c:pt>
                <c:pt idx="3321">
                  <c:v>0.37326384398144996</c:v>
                </c:pt>
                <c:pt idx="3322">
                  <c:v>0.37343205769522991</c:v>
                </c:pt>
                <c:pt idx="3323">
                  <c:v>0.37352585317197007</c:v>
                </c:pt>
                <c:pt idx="3324">
                  <c:v>0.37357504178177003</c:v>
                </c:pt>
                <c:pt idx="3325">
                  <c:v>0.37364806600015998</c:v>
                </c:pt>
                <c:pt idx="3326">
                  <c:v>0.37377463838226999</c:v>
                </c:pt>
                <c:pt idx="3327">
                  <c:v>0.37390557031830007</c:v>
                </c:pt>
                <c:pt idx="3328">
                  <c:v>0.37402662357925998</c:v>
                </c:pt>
                <c:pt idx="3329">
                  <c:v>0.37418488620730006</c:v>
                </c:pt>
                <c:pt idx="3330">
                  <c:v>0.37439950647428</c:v>
                </c:pt>
                <c:pt idx="3331">
                  <c:v>0.37447449210470007</c:v>
                </c:pt>
                <c:pt idx="3332">
                  <c:v>0.37463114540885001</c:v>
                </c:pt>
                <c:pt idx="3333">
                  <c:v>0.37476236798180995</c:v>
                </c:pt>
                <c:pt idx="3334">
                  <c:v>0.37484607141705006</c:v>
                </c:pt>
                <c:pt idx="3335">
                  <c:v>0.37499647602724995</c:v>
                </c:pt>
                <c:pt idx="3336">
                  <c:v>0.37520537747006011</c:v>
                </c:pt>
                <c:pt idx="3337">
                  <c:v>0.3753149217299101</c:v>
                </c:pt>
                <c:pt idx="3338">
                  <c:v>0.37546367130379998</c:v>
                </c:pt>
                <c:pt idx="3339">
                  <c:v>0.37552954199689004</c:v>
                </c:pt>
                <c:pt idx="3340">
                  <c:v>0.37560463379892006</c:v>
                </c:pt>
                <c:pt idx="3341">
                  <c:v>0.37592825801815999</c:v>
                </c:pt>
                <c:pt idx="3342">
                  <c:v>0.37602707457366003</c:v>
                </c:pt>
                <c:pt idx="3343">
                  <c:v>0.37615335631883995</c:v>
                </c:pt>
                <c:pt idx="3344">
                  <c:v>0.3763217804185699</c:v>
                </c:pt>
                <c:pt idx="3345">
                  <c:v>0.37649877830767009</c:v>
                </c:pt>
                <c:pt idx="3346">
                  <c:v>0.37662506005286001</c:v>
                </c:pt>
                <c:pt idx="3347">
                  <c:v>0.37672674544725004</c:v>
                </c:pt>
                <c:pt idx="3348">
                  <c:v>0.37686324336049992</c:v>
                </c:pt>
                <c:pt idx="3349">
                  <c:v>0.37690893484783006</c:v>
                </c:pt>
                <c:pt idx="3350">
                  <c:v>0.37701698395016003</c:v>
                </c:pt>
                <c:pt idx="3351">
                  <c:v>0.37721594704976003</c:v>
                </c:pt>
                <c:pt idx="3352">
                  <c:v>0.37732389654603993</c:v>
                </c:pt>
                <c:pt idx="3353">
                  <c:v>0.37756163755307992</c:v>
                </c:pt>
                <c:pt idx="3354">
                  <c:v>0.37777293059967998</c:v>
                </c:pt>
                <c:pt idx="3355">
                  <c:v>0.37790110148489009</c:v>
                </c:pt>
                <c:pt idx="3356">
                  <c:v>0.37798306109856994</c:v>
                </c:pt>
                <c:pt idx="3357">
                  <c:v>0.37816354663080998</c:v>
                </c:pt>
                <c:pt idx="3358">
                  <c:v>0.37839052096223003</c:v>
                </c:pt>
                <c:pt idx="3359">
                  <c:v>0.37867403880316997</c:v>
                </c:pt>
                <c:pt idx="3360">
                  <c:v>0.37880549191498991</c:v>
                </c:pt>
                <c:pt idx="3361">
                  <c:v>0.37891309926790995</c:v>
                </c:pt>
                <c:pt idx="3362">
                  <c:v>0.37897860067298006</c:v>
                </c:pt>
                <c:pt idx="3363">
                  <c:v>0.3790597255980499</c:v>
                </c:pt>
                <c:pt idx="3364">
                  <c:v>0.3792230635515399</c:v>
                </c:pt>
                <c:pt idx="3365">
                  <c:v>0.37934193405505989</c:v>
                </c:pt>
                <c:pt idx="3366">
                  <c:v>0.37950323755005999</c:v>
                </c:pt>
                <c:pt idx="3367">
                  <c:v>0.37967449499736006</c:v>
                </c:pt>
                <c:pt idx="3368">
                  <c:v>0.37981978527884008</c:v>
                </c:pt>
                <c:pt idx="3369">
                  <c:v>0.3799003929120599</c:v>
                </c:pt>
                <c:pt idx="3370">
                  <c:v>0.38000400497687004</c:v>
                </c:pt>
                <c:pt idx="3371">
                  <c:v>0.38015397363166992</c:v>
                </c:pt>
                <c:pt idx="3372">
                  <c:v>0.38025349406551001</c:v>
                </c:pt>
                <c:pt idx="3373">
                  <c:v>0.38030612206344006</c:v>
                </c:pt>
                <c:pt idx="3374">
                  <c:v>0.38043065998705994</c:v>
                </c:pt>
                <c:pt idx="3375">
                  <c:v>0.38054299115970003</c:v>
                </c:pt>
                <c:pt idx="3376">
                  <c:v>0.38073946172297002</c:v>
                </c:pt>
                <c:pt idx="3377">
                  <c:v>0.38089480716094992</c:v>
                </c:pt>
                <c:pt idx="3378">
                  <c:v>0.3810382364848699</c:v>
                </c:pt>
                <c:pt idx="3379">
                  <c:v>0.3811947444705599</c:v>
                </c:pt>
                <c:pt idx="3380">
                  <c:v>0.38136637726322009</c:v>
                </c:pt>
                <c:pt idx="3381">
                  <c:v>0.38144730796091997</c:v>
                </c:pt>
                <c:pt idx="3382">
                  <c:v>0.38159030132945992</c:v>
                </c:pt>
                <c:pt idx="3383">
                  <c:v>0.38175116886906002</c:v>
                </c:pt>
                <c:pt idx="3384">
                  <c:v>0.38193354354134001</c:v>
                </c:pt>
                <c:pt idx="3385">
                  <c:v>0.38204354961854992</c:v>
                </c:pt>
                <c:pt idx="3386">
                  <c:v>0.38217585168860002</c:v>
                </c:pt>
                <c:pt idx="3387">
                  <c:v>0.3823208172477901</c:v>
                </c:pt>
                <c:pt idx="3388">
                  <c:v>0.38240041742128006</c:v>
                </c:pt>
                <c:pt idx="3389">
                  <c:v>0.38261363395267001</c:v>
                </c:pt>
                <c:pt idx="3390">
                  <c:v>0.38287913078632996</c:v>
                </c:pt>
                <c:pt idx="3391">
                  <c:v>0.38309812571152002</c:v>
                </c:pt>
                <c:pt idx="3392">
                  <c:v>0.38320667860408997</c:v>
                </c:pt>
                <c:pt idx="3393">
                  <c:v>0.38326044643576007</c:v>
                </c:pt>
                <c:pt idx="3394">
                  <c:v>0.38335853639893003</c:v>
                </c:pt>
                <c:pt idx="3395">
                  <c:v>0.38344383833728002</c:v>
                </c:pt>
                <c:pt idx="3396">
                  <c:v>0.38351053951224001</c:v>
                </c:pt>
                <c:pt idx="3397">
                  <c:v>0.3836852562795201</c:v>
                </c:pt>
                <c:pt idx="3398">
                  <c:v>0.38386046637344995</c:v>
                </c:pt>
                <c:pt idx="3399">
                  <c:v>0.38403557512252995</c:v>
                </c:pt>
                <c:pt idx="3400">
                  <c:v>0.38422942995345011</c:v>
                </c:pt>
                <c:pt idx="3401">
                  <c:v>0.38432010867495991</c:v>
                </c:pt>
                <c:pt idx="3402">
                  <c:v>0.38441064207801001</c:v>
                </c:pt>
                <c:pt idx="3403">
                  <c:v>0.38453067512924011</c:v>
                </c:pt>
                <c:pt idx="3404">
                  <c:v>0.38470883556604996</c:v>
                </c:pt>
                <c:pt idx="3405">
                  <c:v>0.3847720490978801</c:v>
                </c:pt>
                <c:pt idx="3406">
                  <c:v>0.38491838479108997</c:v>
                </c:pt>
                <c:pt idx="3407">
                  <c:v>0.38507906284886007</c:v>
                </c:pt>
                <c:pt idx="3408">
                  <c:v>0.38529752066356004</c:v>
                </c:pt>
                <c:pt idx="3409">
                  <c:v>0.38546899645103005</c:v>
                </c:pt>
                <c:pt idx="3410">
                  <c:v>0.38561751192119997</c:v>
                </c:pt>
                <c:pt idx="3411">
                  <c:v>0.38571153296737992</c:v>
                </c:pt>
                <c:pt idx="3412">
                  <c:v>0.38576457420672994</c:v>
                </c:pt>
                <c:pt idx="3413">
                  <c:v>0.38590078893488</c:v>
                </c:pt>
                <c:pt idx="3414">
                  <c:v>0.38607846208887997</c:v>
                </c:pt>
                <c:pt idx="3415">
                  <c:v>0.38618701498145991</c:v>
                </c:pt>
                <c:pt idx="3416">
                  <c:v>0.38635597416196998</c:v>
                </c:pt>
                <c:pt idx="3417">
                  <c:v>0.38655949586579008</c:v>
                </c:pt>
                <c:pt idx="3418">
                  <c:v>0.38671161463636006</c:v>
                </c:pt>
                <c:pt idx="3419">
                  <c:v>0.38684719676323009</c:v>
                </c:pt>
                <c:pt idx="3420">
                  <c:v>0.38694615863719006</c:v>
                </c:pt>
                <c:pt idx="3421">
                  <c:v>0.38706764487305989</c:v>
                </c:pt>
                <c:pt idx="3422">
                  <c:v>0.3872099869772101</c:v>
                </c:pt>
                <c:pt idx="3423">
                  <c:v>0.38729387481829991</c:v>
                </c:pt>
                <c:pt idx="3424">
                  <c:v>0.38736758218268008</c:v>
                </c:pt>
                <c:pt idx="3425">
                  <c:v>0.38757320780918003</c:v>
                </c:pt>
                <c:pt idx="3426">
                  <c:v>0.38768931726189004</c:v>
                </c:pt>
                <c:pt idx="3427">
                  <c:v>0.38784451738140002</c:v>
                </c:pt>
                <c:pt idx="3428">
                  <c:v>0.38806947700543004</c:v>
                </c:pt>
                <c:pt idx="3429">
                  <c:v>0.38836106652868008</c:v>
                </c:pt>
                <c:pt idx="3430">
                  <c:v>0.38853187371593001</c:v>
                </c:pt>
                <c:pt idx="3431">
                  <c:v>0.38865798912772997</c:v>
                </c:pt>
                <c:pt idx="3432">
                  <c:v>0.38875406564733006</c:v>
                </c:pt>
                <c:pt idx="3433">
                  <c:v>0.38889668030445002</c:v>
                </c:pt>
                <c:pt idx="3434">
                  <c:v>0.3890461557598901</c:v>
                </c:pt>
                <c:pt idx="3435">
                  <c:v>0.38918091883131001</c:v>
                </c:pt>
                <c:pt idx="3436">
                  <c:v>0.3893769005838601</c:v>
                </c:pt>
                <c:pt idx="3437">
                  <c:v>0.38967015324413001</c:v>
                </c:pt>
                <c:pt idx="3438">
                  <c:v>0.38979585371545999</c:v>
                </c:pt>
                <c:pt idx="3439">
                  <c:v>0.38988958412471009</c:v>
                </c:pt>
                <c:pt idx="3440">
                  <c:v>0.39000394975585007</c:v>
                </c:pt>
                <c:pt idx="3441">
                  <c:v>0.39014214761507993</c:v>
                </c:pt>
                <c:pt idx="3442">
                  <c:v>0.39020274541455002</c:v>
                </c:pt>
                <c:pt idx="3443">
                  <c:v>0.39028020015584008</c:v>
                </c:pt>
                <c:pt idx="3444">
                  <c:v>0.39040997659933008</c:v>
                </c:pt>
                <c:pt idx="3445">
                  <c:v>0.39060048205041009</c:v>
                </c:pt>
                <c:pt idx="3446">
                  <c:v>0.39086408974403009</c:v>
                </c:pt>
                <c:pt idx="3447">
                  <c:v>0.3911176704636401</c:v>
                </c:pt>
                <c:pt idx="3448">
                  <c:v>0.39117013042912996</c:v>
                </c:pt>
                <c:pt idx="3449">
                  <c:v>0.39130924849033999</c:v>
                </c:pt>
                <c:pt idx="3450">
                  <c:v>0.39136877714733997</c:v>
                </c:pt>
                <c:pt idx="3451">
                  <c:v>0.39151221009329995</c:v>
                </c:pt>
                <c:pt idx="3452">
                  <c:v>0.39174569588350994</c:v>
                </c:pt>
                <c:pt idx="3453">
                  <c:v>0.39194604656927989</c:v>
                </c:pt>
                <c:pt idx="3454">
                  <c:v>0.39211353789717007</c:v>
                </c:pt>
                <c:pt idx="3455">
                  <c:v>0.39226525037353999</c:v>
                </c:pt>
                <c:pt idx="3456">
                  <c:v>0.39245125800740999</c:v>
                </c:pt>
                <c:pt idx="3457">
                  <c:v>0.39259192628051998</c:v>
                </c:pt>
                <c:pt idx="3458">
                  <c:v>0.39268260500204</c:v>
                </c:pt>
                <c:pt idx="3459">
                  <c:v>0.39286091075731999</c:v>
                </c:pt>
                <c:pt idx="3460">
                  <c:v>0.39296292431902002</c:v>
                </c:pt>
                <c:pt idx="3461">
                  <c:v>0.39313774243115995</c:v>
                </c:pt>
                <c:pt idx="3462">
                  <c:v>0.39334264146534004</c:v>
                </c:pt>
                <c:pt idx="3463">
                  <c:v>0.39352661464071992</c:v>
                </c:pt>
                <c:pt idx="3464">
                  <c:v>0.39361467762987989</c:v>
                </c:pt>
                <c:pt idx="3465">
                  <c:v>0.39377154400472003</c:v>
                </c:pt>
                <c:pt idx="3466">
                  <c:v>0.39390938347478999</c:v>
                </c:pt>
                <c:pt idx="3467">
                  <c:v>0.39408623604543003</c:v>
                </c:pt>
                <c:pt idx="3468">
                  <c:v>0.39415671550044995</c:v>
                </c:pt>
                <c:pt idx="3469">
                  <c:v>0.39428663020723009</c:v>
                </c:pt>
                <c:pt idx="3470">
                  <c:v>0.39441814341217007</c:v>
                </c:pt>
                <c:pt idx="3471">
                  <c:v>0.39454529707308006</c:v>
                </c:pt>
                <c:pt idx="3472">
                  <c:v>0.39476298413210009</c:v>
                </c:pt>
                <c:pt idx="3473">
                  <c:v>0.39504170494597002</c:v>
                </c:pt>
                <c:pt idx="3474">
                  <c:v>0.39526099050808994</c:v>
                </c:pt>
                <c:pt idx="3475">
                  <c:v>0.39534408068222993</c:v>
                </c:pt>
                <c:pt idx="3476">
                  <c:v>0.39557313456867993</c:v>
                </c:pt>
                <c:pt idx="3477">
                  <c:v>0.39567049793953002</c:v>
                </c:pt>
                <c:pt idx="3478">
                  <c:v>0.39582061191280005</c:v>
                </c:pt>
                <c:pt idx="3479">
                  <c:v>0.3960533797647201</c:v>
                </c:pt>
                <c:pt idx="3480">
                  <c:v>0.39629783774845007</c:v>
                </c:pt>
                <c:pt idx="3481">
                  <c:v>0.3964483876771101</c:v>
                </c:pt>
                <c:pt idx="3482">
                  <c:v>0.39657074582376994</c:v>
                </c:pt>
                <c:pt idx="3483">
                  <c:v>0.39666229645605999</c:v>
                </c:pt>
                <c:pt idx="3484">
                  <c:v>0.39682156549255998</c:v>
                </c:pt>
                <c:pt idx="3485">
                  <c:v>0.39696107121796009</c:v>
                </c:pt>
                <c:pt idx="3486">
                  <c:v>0.39711467283436996</c:v>
                </c:pt>
                <c:pt idx="3487">
                  <c:v>0.39734631046592006</c:v>
                </c:pt>
                <c:pt idx="3488">
                  <c:v>0.39744430359039007</c:v>
                </c:pt>
                <c:pt idx="3489">
                  <c:v>0.39759625822394007</c:v>
                </c:pt>
                <c:pt idx="3490">
                  <c:v>0.39780115725811993</c:v>
                </c:pt>
                <c:pt idx="3491">
                  <c:v>0.39798120683496996</c:v>
                </c:pt>
                <c:pt idx="3492">
                  <c:v>0.39809557246609995</c:v>
                </c:pt>
                <c:pt idx="3493">
                  <c:v>0.39828158009996995</c:v>
                </c:pt>
                <c:pt idx="3494">
                  <c:v>0.39839783487114011</c:v>
                </c:pt>
                <c:pt idx="3495">
                  <c:v>0.39858689419274995</c:v>
                </c:pt>
                <c:pt idx="3496">
                  <c:v>0.39890252589648001</c:v>
                </c:pt>
                <c:pt idx="3497">
                  <c:v>0.39903331251403995</c:v>
                </c:pt>
                <c:pt idx="3498">
                  <c:v>0.39923951941440006</c:v>
                </c:pt>
                <c:pt idx="3499">
                  <c:v>0.39935228654243993</c:v>
                </c:pt>
                <c:pt idx="3500">
                  <c:v>0.39953509717009994</c:v>
                </c:pt>
                <c:pt idx="3501">
                  <c:v>0.39964455770424001</c:v>
                </c:pt>
                <c:pt idx="3502">
                  <c:v>0.39977168670053009</c:v>
                </c:pt>
                <c:pt idx="3503">
                  <c:v>0.39985843075241001</c:v>
                </c:pt>
                <c:pt idx="3504">
                  <c:v>0.39999372224235996</c:v>
                </c:pt>
                <c:pt idx="3505">
                  <c:v>0.40014921299879003</c:v>
                </c:pt>
                <c:pt idx="3506">
                  <c:v>0.40023292568934998</c:v>
                </c:pt>
                <c:pt idx="3507">
                  <c:v>0.40049841326769009</c:v>
                </c:pt>
                <c:pt idx="3508">
                  <c:v>0.40073164940235007</c:v>
                </c:pt>
                <c:pt idx="3509">
                  <c:v>0.40083584274100992</c:v>
                </c:pt>
                <c:pt idx="3510">
                  <c:v>0.40094773795826</c:v>
                </c:pt>
                <c:pt idx="3511">
                  <c:v>0.40106864292026989</c:v>
                </c:pt>
                <c:pt idx="3512">
                  <c:v>0.40116513438033996</c:v>
                </c:pt>
                <c:pt idx="3513">
                  <c:v>0.40150547022293992</c:v>
                </c:pt>
                <c:pt idx="3514">
                  <c:v>0.40168886212446009</c:v>
                </c:pt>
                <c:pt idx="3515">
                  <c:v>0.40183011167143001</c:v>
                </c:pt>
                <c:pt idx="3516">
                  <c:v>0.40198022564470004</c:v>
                </c:pt>
                <c:pt idx="3517">
                  <c:v>0.40203036051475993</c:v>
                </c:pt>
                <c:pt idx="3518">
                  <c:v>0.40224208951675999</c:v>
                </c:pt>
                <c:pt idx="3519">
                  <c:v>0.4023783982359499</c:v>
                </c:pt>
                <c:pt idx="3520">
                  <c:v>0.40249901256103993</c:v>
                </c:pt>
                <c:pt idx="3521">
                  <c:v>0.4025594650420401</c:v>
                </c:pt>
                <c:pt idx="3522">
                  <c:v>0.40285170047307006</c:v>
                </c:pt>
                <c:pt idx="3523">
                  <c:v>0.40301576501887992</c:v>
                </c:pt>
                <c:pt idx="3524">
                  <c:v>0.40317401682612997</c:v>
                </c:pt>
                <c:pt idx="3525">
                  <c:v>0.40333245169422005</c:v>
                </c:pt>
                <c:pt idx="3526">
                  <c:v>0.40346552566484006</c:v>
                </c:pt>
                <c:pt idx="3527">
                  <c:v>0.40354268976920005</c:v>
                </c:pt>
                <c:pt idx="3528">
                  <c:v>0.40357713024516007</c:v>
                </c:pt>
                <c:pt idx="3529">
                  <c:v>0.40371111386892999</c:v>
                </c:pt>
                <c:pt idx="3530">
                  <c:v>0.40382722332164001</c:v>
                </c:pt>
                <c:pt idx="3531">
                  <c:v>0.40399533860347003</c:v>
                </c:pt>
                <c:pt idx="3532">
                  <c:v>0.40411786024956009</c:v>
                </c:pt>
                <c:pt idx="3533">
                  <c:v>0.40439847020346997</c:v>
                </c:pt>
                <c:pt idx="3534">
                  <c:v>0.40457270704174997</c:v>
                </c:pt>
                <c:pt idx="3535">
                  <c:v>0.40476263827415004</c:v>
                </c:pt>
                <c:pt idx="3536">
                  <c:v>0.40502174109539002</c:v>
                </c:pt>
                <c:pt idx="3537">
                  <c:v>0.40524189856828996</c:v>
                </c:pt>
                <c:pt idx="3538">
                  <c:v>0.40531092483866993</c:v>
                </c:pt>
                <c:pt idx="3539">
                  <c:v>0.40544103455905001</c:v>
                </c:pt>
                <c:pt idx="3540">
                  <c:v>0.40554968307496009</c:v>
                </c:pt>
                <c:pt idx="3541">
                  <c:v>0.40582883984423002</c:v>
                </c:pt>
                <c:pt idx="3542">
                  <c:v>0.40609375540403003</c:v>
                </c:pt>
                <c:pt idx="3543">
                  <c:v>0.40614011199403</c:v>
                </c:pt>
                <c:pt idx="3544">
                  <c:v>0.40627206115931003</c:v>
                </c:pt>
                <c:pt idx="3545">
                  <c:v>0.40639790694909994</c:v>
                </c:pt>
                <c:pt idx="3546">
                  <c:v>0.40645370923925994</c:v>
                </c:pt>
                <c:pt idx="3547">
                  <c:v>0.40657345165355996</c:v>
                </c:pt>
                <c:pt idx="3548">
                  <c:v>0.40674662917178006</c:v>
                </c:pt>
                <c:pt idx="3549">
                  <c:v>0.40692831934255991</c:v>
                </c:pt>
                <c:pt idx="3550">
                  <c:v>0.40710996742251004</c:v>
                </c:pt>
                <c:pt idx="3551">
                  <c:v>0.40729597505638004</c:v>
                </c:pt>
                <c:pt idx="3552">
                  <c:v>0.40746570702228002</c:v>
                </c:pt>
                <c:pt idx="3553">
                  <c:v>0.40771609073569004</c:v>
                </c:pt>
                <c:pt idx="3554">
                  <c:v>0.4078243529913399</c:v>
                </c:pt>
                <c:pt idx="3555">
                  <c:v>0.40790006391105993</c:v>
                </c:pt>
                <c:pt idx="3556">
                  <c:v>0.40797984374776997</c:v>
                </c:pt>
                <c:pt idx="3557">
                  <c:v>0.4082485375876399</c:v>
                </c:pt>
                <c:pt idx="3558">
                  <c:v>0.40847319993292008</c:v>
                </c:pt>
                <c:pt idx="3559">
                  <c:v>0.40866603753460007</c:v>
                </c:pt>
                <c:pt idx="3560">
                  <c:v>0.40892339653427001</c:v>
                </c:pt>
                <c:pt idx="3561">
                  <c:v>0.40902729923600001</c:v>
                </c:pt>
                <c:pt idx="3562">
                  <c:v>0.40924687543505001</c:v>
                </c:pt>
                <c:pt idx="3563">
                  <c:v>0.40939975045913002</c:v>
                </c:pt>
                <c:pt idx="3564">
                  <c:v>0.40971436493360991</c:v>
                </c:pt>
                <c:pt idx="3565">
                  <c:v>0.40991257931844993</c:v>
                </c:pt>
                <c:pt idx="3566">
                  <c:v>0.41017051959198003</c:v>
                </c:pt>
                <c:pt idx="3567">
                  <c:v>0.4103390890101799</c:v>
                </c:pt>
                <c:pt idx="3568">
                  <c:v>0.41055227119680993</c:v>
                </c:pt>
                <c:pt idx="3569">
                  <c:v>0.41071415596565997</c:v>
                </c:pt>
                <c:pt idx="3570">
                  <c:v>0.41075935000795005</c:v>
                </c:pt>
                <c:pt idx="3571">
                  <c:v>0.41088258006538991</c:v>
                </c:pt>
                <c:pt idx="3572">
                  <c:v>0.41126578485484999</c:v>
                </c:pt>
                <c:pt idx="3573">
                  <c:v>0.41145193780718992</c:v>
                </c:pt>
                <c:pt idx="3574">
                  <c:v>0.4115885371633099</c:v>
                </c:pt>
                <c:pt idx="3575">
                  <c:v>0.41177585266334993</c:v>
                </c:pt>
                <c:pt idx="3576">
                  <c:v>0.41186347969711989</c:v>
                </c:pt>
                <c:pt idx="3577">
                  <c:v>0.41201838917970002</c:v>
                </c:pt>
                <c:pt idx="3578">
                  <c:v>0.4122532238174601</c:v>
                </c:pt>
                <c:pt idx="3579">
                  <c:v>0.41239360145365</c:v>
                </c:pt>
                <c:pt idx="3580">
                  <c:v>0.41261564806657991</c:v>
                </c:pt>
                <c:pt idx="3581">
                  <c:v>0.41290366926214994</c:v>
                </c:pt>
                <c:pt idx="3582">
                  <c:v>0.41315899380332999</c:v>
                </c:pt>
                <c:pt idx="3583">
                  <c:v>0.4132984995287301</c:v>
                </c:pt>
                <c:pt idx="3584">
                  <c:v>0.41342826891705009</c:v>
                </c:pt>
                <c:pt idx="3585">
                  <c:v>0.41369725339383989</c:v>
                </c:pt>
                <c:pt idx="3586">
                  <c:v>0.41406634778717</c:v>
                </c:pt>
                <c:pt idx="3587">
                  <c:v>0.41420950097930009</c:v>
                </c:pt>
                <c:pt idx="3588">
                  <c:v>0.41459023535488004</c:v>
                </c:pt>
                <c:pt idx="3589">
                  <c:v>0.4148096662354599</c:v>
                </c:pt>
                <c:pt idx="3590">
                  <c:v>0.41520129949583007</c:v>
                </c:pt>
                <c:pt idx="3591">
                  <c:v>0.41534080522122996</c:v>
                </c:pt>
                <c:pt idx="3592">
                  <c:v>0.41564728186173006</c:v>
                </c:pt>
                <c:pt idx="3593">
                  <c:v>0.41579943029348998</c:v>
                </c:pt>
                <c:pt idx="3594">
                  <c:v>0.41599735404140992</c:v>
                </c:pt>
                <c:pt idx="3595">
                  <c:v>0.41617943807675006</c:v>
                </c:pt>
                <c:pt idx="3596">
                  <c:v>0.41634728090263007</c:v>
                </c:pt>
                <c:pt idx="3597">
                  <c:v>0.41666131410324003</c:v>
                </c:pt>
                <c:pt idx="3598">
                  <c:v>0.41681898463663991</c:v>
                </c:pt>
                <c:pt idx="3599">
                  <c:v>0.41709510243469006</c:v>
                </c:pt>
                <c:pt idx="3600">
                  <c:v>0.41730478426165996</c:v>
                </c:pt>
                <c:pt idx="3601">
                  <c:v>0.4174582405595999</c:v>
                </c:pt>
                <c:pt idx="3602">
                  <c:v>0.41772737035486007</c:v>
                </c:pt>
                <c:pt idx="3603">
                  <c:v>0.41804939607099989</c:v>
                </c:pt>
                <c:pt idx="3604">
                  <c:v>0.41818076396241999</c:v>
                </c:pt>
                <c:pt idx="3605">
                  <c:v>0.41851659493262994</c:v>
                </c:pt>
                <c:pt idx="3606">
                  <c:v>0.41868036884150994</c:v>
                </c:pt>
                <c:pt idx="3607">
                  <c:v>0.41885736673061991</c:v>
                </c:pt>
                <c:pt idx="3608">
                  <c:v>0.41922967263527999</c:v>
                </c:pt>
                <c:pt idx="3609">
                  <c:v>0.41952074551860008</c:v>
                </c:pt>
                <c:pt idx="3610">
                  <c:v>0.4198047373568301</c:v>
                </c:pt>
                <c:pt idx="3611">
                  <c:v>0.42015651379842001</c:v>
                </c:pt>
                <c:pt idx="3612">
                  <c:v>0.42032755363051</c:v>
                </c:pt>
                <c:pt idx="3613">
                  <c:v>0.42065030593895991</c:v>
                </c:pt>
                <c:pt idx="3614">
                  <c:v>0.42081698621712005</c:v>
                </c:pt>
                <c:pt idx="3615">
                  <c:v>0.42113479769780993</c:v>
                </c:pt>
                <c:pt idx="3616">
                  <c:v>0.42132792593641</c:v>
                </c:pt>
                <c:pt idx="3617">
                  <c:v>0.42162960706759001</c:v>
                </c:pt>
                <c:pt idx="3618">
                  <c:v>0.42197502905642992</c:v>
                </c:pt>
                <c:pt idx="3619">
                  <c:v>0.42239732451269996</c:v>
                </c:pt>
                <c:pt idx="3620">
                  <c:v>0.42271150303178007</c:v>
                </c:pt>
                <c:pt idx="3621">
                  <c:v>0.42299996018274011</c:v>
                </c:pt>
                <c:pt idx="3622">
                  <c:v>0.42327272293959006</c:v>
                </c:pt>
                <c:pt idx="3623">
                  <c:v>0.42353415085626001</c:v>
                </c:pt>
                <c:pt idx="3624">
                  <c:v>0.42380197278533993</c:v>
                </c:pt>
                <c:pt idx="3625">
                  <c:v>0.42410496178269996</c:v>
                </c:pt>
                <c:pt idx="3626">
                  <c:v>0.42457637487978994</c:v>
                </c:pt>
                <c:pt idx="3627">
                  <c:v>0.42482109117309008</c:v>
                </c:pt>
                <c:pt idx="3628">
                  <c:v>0.42527680987607996</c:v>
                </c:pt>
                <c:pt idx="3629">
                  <c:v>0.42562019740640999</c:v>
                </c:pt>
                <c:pt idx="3630">
                  <c:v>0.42588213758326998</c:v>
                </c:pt>
                <c:pt idx="3631">
                  <c:v>0.42618926451127992</c:v>
                </c:pt>
                <c:pt idx="3632">
                  <c:v>0.42666910607927999</c:v>
                </c:pt>
                <c:pt idx="3633">
                  <c:v>0.42690190625854996</c:v>
                </c:pt>
                <c:pt idx="3634">
                  <c:v>0.4271479304180299</c:v>
                </c:pt>
                <c:pt idx="3635">
                  <c:v>0.42755845507871992</c:v>
                </c:pt>
                <c:pt idx="3636">
                  <c:v>0.42795938872078998</c:v>
                </c:pt>
                <c:pt idx="3637">
                  <c:v>0.42835029538884006</c:v>
                </c:pt>
                <c:pt idx="3638">
                  <c:v>0.42891391911165</c:v>
                </c:pt>
                <c:pt idx="3639">
                  <c:v>0.42907165624394006</c:v>
                </c:pt>
                <c:pt idx="3640">
                  <c:v>0.42932494632662999</c:v>
                </c:pt>
                <c:pt idx="3641">
                  <c:v>0.4297665691385999</c:v>
                </c:pt>
                <c:pt idx="3642">
                  <c:v>0.4302638489222701</c:v>
                </c:pt>
                <c:pt idx="3643">
                  <c:v>0.43063549363741993</c:v>
                </c:pt>
                <c:pt idx="3644">
                  <c:v>0.43105801432781998</c:v>
                </c:pt>
                <c:pt idx="3645">
                  <c:v>0.43125811785268997</c:v>
                </c:pt>
                <c:pt idx="3646">
                  <c:v>0.43155834579924002</c:v>
                </c:pt>
                <c:pt idx="3647">
                  <c:v>0.43205141134745007</c:v>
                </c:pt>
                <c:pt idx="3648">
                  <c:v>0.43250872855354006</c:v>
                </c:pt>
                <c:pt idx="3649">
                  <c:v>0.43274588828671989</c:v>
                </c:pt>
                <c:pt idx="3650">
                  <c:v>0.43306564655976998</c:v>
                </c:pt>
                <c:pt idx="3651">
                  <c:v>0.43352101697348999</c:v>
                </c:pt>
                <c:pt idx="3652">
                  <c:v>0.43379610482575992</c:v>
                </c:pt>
                <c:pt idx="3653">
                  <c:v>0.4341566209055101</c:v>
                </c:pt>
                <c:pt idx="3654">
                  <c:v>0.43452487692253006</c:v>
                </c:pt>
                <c:pt idx="3655">
                  <c:v>0.43465958713862007</c:v>
                </c:pt>
                <c:pt idx="3656">
                  <c:v>0.43528125952744001</c:v>
                </c:pt>
                <c:pt idx="3657">
                  <c:v>0.43548339751081011</c:v>
                </c:pt>
                <c:pt idx="3658">
                  <c:v>0.43571401791312003</c:v>
                </c:pt>
                <c:pt idx="3659">
                  <c:v>0.43607004814982009</c:v>
                </c:pt>
                <c:pt idx="3660">
                  <c:v>0.43652111666195004</c:v>
                </c:pt>
                <c:pt idx="3661">
                  <c:v>0.4369945642175399</c:v>
                </c:pt>
                <c:pt idx="3662">
                  <c:v>0.43730380190884999</c:v>
                </c:pt>
                <c:pt idx="3663">
                  <c:v>0.43780790405076009</c:v>
                </c:pt>
                <c:pt idx="3664">
                  <c:v>0.43804652457814997</c:v>
                </c:pt>
                <c:pt idx="3665">
                  <c:v>0.43876265396855008</c:v>
                </c:pt>
                <c:pt idx="3666">
                  <c:v>0.43917172544458993</c:v>
                </c:pt>
                <c:pt idx="3667">
                  <c:v>0.43956016169876011</c:v>
                </c:pt>
                <c:pt idx="3668">
                  <c:v>0.43976506073294996</c:v>
                </c:pt>
                <c:pt idx="3669">
                  <c:v>0.44014623106390993</c:v>
                </c:pt>
                <c:pt idx="3670">
                  <c:v>0.44058831033023993</c:v>
                </c:pt>
                <c:pt idx="3671">
                  <c:v>0.44097832458854991</c:v>
                </c:pt>
                <c:pt idx="3672">
                  <c:v>0.44149580363871999</c:v>
                </c:pt>
                <c:pt idx="3673">
                  <c:v>0.44214276144026998</c:v>
                </c:pt>
                <c:pt idx="3674">
                  <c:v>0.44255604715176999</c:v>
                </c:pt>
                <c:pt idx="3675">
                  <c:v>0.44300624375311992</c:v>
                </c:pt>
                <c:pt idx="3676">
                  <c:v>0.44336525731729992</c:v>
                </c:pt>
                <c:pt idx="3677">
                  <c:v>0.44395546395971008</c:v>
                </c:pt>
                <c:pt idx="3678">
                  <c:v>0.4441350775811701</c:v>
                </c:pt>
                <c:pt idx="3679">
                  <c:v>0.44456522023449008</c:v>
                </c:pt>
                <c:pt idx="3680">
                  <c:v>0.44509490352537995</c:v>
                </c:pt>
                <c:pt idx="3681">
                  <c:v>0.44559465623319006</c:v>
                </c:pt>
                <c:pt idx="3682">
                  <c:v>0.44623972489471009</c:v>
                </c:pt>
                <c:pt idx="3683">
                  <c:v>0.44646424192152989</c:v>
                </c:pt>
                <c:pt idx="3684">
                  <c:v>0.44659880681915998</c:v>
                </c:pt>
                <c:pt idx="3685">
                  <c:v>0.44727686277200007</c:v>
                </c:pt>
                <c:pt idx="3686">
                  <c:v>0.44756168696135989</c:v>
                </c:pt>
                <c:pt idx="3687">
                  <c:v>0.44803615174618994</c:v>
                </c:pt>
                <c:pt idx="3688">
                  <c:v>0.44835846809925006</c:v>
                </c:pt>
                <c:pt idx="3689">
                  <c:v>0.44849971764621999</c:v>
                </c:pt>
                <c:pt idx="3690">
                  <c:v>0.44923357588923007</c:v>
                </c:pt>
                <c:pt idx="3691">
                  <c:v>0.44958364806890994</c:v>
                </c:pt>
                <c:pt idx="3692">
                  <c:v>0.44997063113842994</c:v>
                </c:pt>
                <c:pt idx="3693">
                  <c:v>0.45052240534608989</c:v>
                </c:pt>
                <c:pt idx="3694">
                  <c:v>0.45085242357775002</c:v>
                </c:pt>
                <c:pt idx="3695">
                  <c:v>0.45150180135446005</c:v>
                </c:pt>
                <c:pt idx="3696">
                  <c:v>0.45195989559159</c:v>
                </c:pt>
                <c:pt idx="3697">
                  <c:v>0.4524868203419099</c:v>
                </c:pt>
                <c:pt idx="3698">
                  <c:v>0.45272630517051993</c:v>
                </c:pt>
                <c:pt idx="3699">
                  <c:v>0.45312447776177001</c:v>
                </c:pt>
                <c:pt idx="3700">
                  <c:v>0.45345638513346009</c:v>
                </c:pt>
                <c:pt idx="3701">
                  <c:v>0.45365111187516005</c:v>
                </c:pt>
                <c:pt idx="3702">
                  <c:v>0.45394756154163995</c:v>
                </c:pt>
                <c:pt idx="3703">
                  <c:v>0.45462237138819006</c:v>
                </c:pt>
                <c:pt idx="3704">
                  <c:v>0.45525542771729</c:v>
                </c:pt>
                <c:pt idx="3705">
                  <c:v>0.45620581047159003</c:v>
                </c:pt>
                <c:pt idx="3706">
                  <c:v>0.45652405790765993</c:v>
                </c:pt>
                <c:pt idx="3707">
                  <c:v>0.45668826777193994</c:v>
                </c:pt>
                <c:pt idx="3708">
                  <c:v>0.45686700948260994</c:v>
                </c:pt>
                <c:pt idx="3709">
                  <c:v>0.45704575119327995</c:v>
                </c:pt>
                <c:pt idx="3710">
                  <c:v>0.45765027600336006</c:v>
                </c:pt>
                <c:pt idx="3711">
                  <c:v>0.45803391674820992</c:v>
                </c:pt>
                <c:pt idx="3712">
                  <c:v>0.45827223902911007</c:v>
                </c:pt>
                <c:pt idx="3713">
                  <c:v>0.45893489122476994</c:v>
                </c:pt>
                <c:pt idx="3714">
                  <c:v>0.45924296636836992</c:v>
                </c:pt>
                <c:pt idx="3715">
                  <c:v>0.46013522173707999</c:v>
                </c:pt>
                <c:pt idx="3716">
                  <c:v>0.46062785132991002</c:v>
                </c:pt>
                <c:pt idx="3717">
                  <c:v>0.46108560449139002</c:v>
                </c:pt>
                <c:pt idx="3718">
                  <c:v>0.46125124048063992</c:v>
                </c:pt>
                <c:pt idx="3719">
                  <c:v>0.46197495349082995</c:v>
                </c:pt>
                <c:pt idx="3720">
                  <c:v>0.46230337321937998</c:v>
                </c:pt>
                <c:pt idx="3721">
                  <c:v>0.46271711564198004</c:v>
                </c:pt>
                <c:pt idx="3722">
                  <c:v>0.46321016043449004</c:v>
                </c:pt>
                <c:pt idx="3723">
                  <c:v>0.46355747156335991</c:v>
                </c:pt>
                <c:pt idx="3724">
                  <c:v>0.46411258809569</c:v>
                </c:pt>
                <c:pt idx="3725">
                  <c:v>0.46488926300495992</c:v>
                </c:pt>
                <c:pt idx="3726">
                  <c:v>0.4655977427973601</c:v>
                </c:pt>
                <c:pt idx="3727">
                  <c:v>0.46629527142436999</c:v>
                </c:pt>
                <c:pt idx="3728">
                  <c:v>0.46663241026075997</c:v>
                </c:pt>
                <c:pt idx="3729">
                  <c:v>0.46723838825548003</c:v>
                </c:pt>
                <c:pt idx="3730">
                  <c:v>0.46763946721601002</c:v>
                </c:pt>
                <c:pt idx="3731">
                  <c:v>0.4678443662501901</c:v>
                </c:pt>
                <c:pt idx="3732">
                  <c:v>0.46853449238848</c:v>
                </c:pt>
                <c:pt idx="3733">
                  <c:v>0.46956939736963998</c:v>
                </c:pt>
                <c:pt idx="3734">
                  <c:v>0.46996601582401998</c:v>
                </c:pt>
                <c:pt idx="3735">
                  <c:v>0.47051926141223999</c:v>
                </c:pt>
                <c:pt idx="3736">
                  <c:v>0.47085536482345991</c:v>
                </c:pt>
                <c:pt idx="3737">
                  <c:v>0.4714933128802401</c:v>
                </c:pt>
                <c:pt idx="3738">
                  <c:v>0.47202808482761993</c:v>
                </c:pt>
                <c:pt idx="3739">
                  <c:v>0.47325893221736992</c:v>
                </c:pt>
                <c:pt idx="3740">
                  <c:v>0.47367599620893008</c:v>
                </c:pt>
                <c:pt idx="3741">
                  <c:v>0.47468482603002005</c:v>
                </c:pt>
                <c:pt idx="3742">
                  <c:v>0.47522363785011001</c:v>
                </c:pt>
                <c:pt idx="3743">
                  <c:v>0.47620163111257008</c:v>
                </c:pt>
                <c:pt idx="3744">
                  <c:v>0.4768163282151201</c:v>
                </c:pt>
                <c:pt idx="3745">
                  <c:v>0.47716363934398998</c:v>
                </c:pt>
                <c:pt idx="3746">
                  <c:v>0.4784903969199501</c:v>
                </c:pt>
                <c:pt idx="3747">
                  <c:v>0.47981715449591</c:v>
                </c:pt>
                <c:pt idx="3748">
                  <c:v>0.48046672802981005</c:v>
                </c:pt>
                <c:pt idx="3749">
                  <c:v>0.48126324710807</c:v>
                </c:pt>
                <c:pt idx="3750">
                  <c:v>0.48308536675038005</c:v>
                </c:pt>
                <c:pt idx="3751">
                  <c:v>0.48375673805388009</c:v>
                </c:pt>
                <c:pt idx="3752">
                  <c:v>0.48427552497021997</c:v>
                </c:pt>
                <c:pt idx="3753">
                  <c:v>0.4847686634231001</c:v>
                </c:pt>
                <c:pt idx="3754">
                  <c:v>0.48541046217375006</c:v>
                </c:pt>
                <c:pt idx="3755">
                  <c:v>0.4865862333134201</c:v>
                </c:pt>
                <c:pt idx="3756">
                  <c:v>0.48718916017262992</c:v>
                </c:pt>
                <c:pt idx="3757">
                  <c:v>0.48761639645666999</c:v>
                </c:pt>
                <c:pt idx="3758">
                  <c:v>0.48812065152661011</c:v>
                </c:pt>
                <c:pt idx="3759">
                  <c:v>0.48839385023886006</c:v>
                </c:pt>
                <c:pt idx="3760">
                  <c:v>0.48851190609174</c:v>
                </c:pt>
                <c:pt idx="3761">
                  <c:v>0.4891858358674499</c:v>
                </c:pt>
                <c:pt idx="3762">
                  <c:v>0.48979762660072002</c:v>
                </c:pt>
                <c:pt idx="3763">
                  <c:v>0.49048226139711004</c:v>
                </c:pt>
                <c:pt idx="3764">
                  <c:v>0.49074800935502005</c:v>
                </c:pt>
                <c:pt idx="3765">
                  <c:v>0.49116507334658999</c:v>
                </c:pt>
                <c:pt idx="3766">
                  <c:v>0.49169548574003996</c:v>
                </c:pt>
                <c:pt idx="3767">
                  <c:v>0.49195705897517006</c:v>
                </c:pt>
                <c:pt idx="3768">
                  <c:v>0.4922840255190899</c:v>
                </c:pt>
                <c:pt idx="3769">
                  <c:v>0.4929859137000101</c:v>
                </c:pt>
                <c:pt idx="3770">
                  <c:v>0.49343204138437002</c:v>
                </c:pt>
                <c:pt idx="3771">
                  <c:v>0.49426180981359003</c:v>
                </c:pt>
                <c:pt idx="3772">
                  <c:v>0.49470692226032997</c:v>
                </c:pt>
                <c:pt idx="3773">
                  <c:v>0.49511192282776006</c:v>
                </c:pt>
                <c:pt idx="3774">
                  <c:v>0.49547957854157998</c:v>
                </c:pt>
                <c:pt idx="3775">
                  <c:v>0.49594750399552989</c:v>
                </c:pt>
                <c:pt idx="3776">
                  <c:v>0.49672350459308001</c:v>
                </c:pt>
                <c:pt idx="3777">
                  <c:v>0.49734982717274989</c:v>
                </c:pt>
                <c:pt idx="3778">
                  <c:v>0.49791656918220006</c:v>
                </c:pt>
                <c:pt idx="3779">
                  <c:v>0.49842227743677991</c:v>
                </c:pt>
                <c:pt idx="3780">
                  <c:v>0.49877394811956011</c:v>
                </c:pt>
                <c:pt idx="3781">
                  <c:v>0.49905150638572993</c:v>
                </c:pt>
                <c:pt idx="3782">
                  <c:v>0.49933804998245002</c:v>
                </c:pt>
                <c:pt idx="3783">
                  <c:v>0.49985511749143008</c:v>
                </c:pt>
                <c:pt idx="3784">
                  <c:v>0.50074301330623006</c:v>
                </c:pt>
                <c:pt idx="3785">
                  <c:v>0.50130840528782006</c:v>
                </c:pt>
                <c:pt idx="3786">
                  <c:v>0.50167014510629993</c:v>
                </c:pt>
                <c:pt idx="3787">
                  <c:v>0.50205233266652005</c:v>
                </c:pt>
                <c:pt idx="3788">
                  <c:v>0.50238220557971003</c:v>
                </c:pt>
                <c:pt idx="3789">
                  <c:v>0.50271789123145005</c:v>
                </c:pt>
                <c:pt idx="3790">
                  <c:v>0.5029518539584299</c:v>
                </c:pt>
                <c:pt idx="3791">
                  <c:v>0.50363339755441006</c:v>
                </c:pt>
                <c:pt idx="3792">
                  <c:v>0.50442974273690999</c:v>
                </c:pt>
                <c:pt idx="3793">
                  <c:v>0.50496596786893</c:v>
                </c:pt>
                <c:pt idx="3794">
                  <c:v>0.50526387072004009</c:v>
                </c:pt>
                <c:pt idx="3795">
                  <c:v>0.50547167612351007</c:v>
                </c:pt>
                <c:pt idx="3796">
                  <c:v>0.50587420826868001</c:v>
                </c:pt>
                <c:pt idx="3797">
                  <c:v>0.50622733213609994</c:v>
                </c:pt>
                <c:pt idx="3798">
                  <c:v>0.50686633510309997</c:v>
                </c:pt>
                <c:pt idx="3799">
                  <c:v>0.50763837442116011</c:v>
                </c:pt>
                <c:pt idx="3800">
                  <c:v>0.50842018775727005</c:v>
                </c:pt>
                <c:pt idx="3801">
                  <c:v>0.50867013551528006</c:v>
                </c:pt>
                <c:pt idx="3802">
                  <c:v>0.5088764877341001</c:v>
                </c:pt>
                <c:pt idx="3803">
                  <c:v>0.50920054790874003</c:v>
                </c:pt>
                <c:pt idx="3804">
                  <c:v>0.50974549214859</c:v>
                </c:pt>
                <c:pt idx="3805">
                  <c:v>0.50996928258308993</c:v>
                </c:pt>
                <c:pt idx="3806">
                  <c:v>0.5104066911596099</c:v>
                </c:pt>
                <c:pt idx="3807">
                  <c:v>0.51104609240104004</c:v>
                </c:pt>
                <c:pt idx="3808">
                  <c:v>0.51163295177817991</c:v>
                </c:pt>
                <c:pt idx="3809">
                  <c:v>0.51203716432524993</c:v>
                </c:pt>
                <c:pt idx="3810">
                  <c:v>0.51241789870082011</c:v>
                </c:pt>
                <c:pt idx="3811">
                  <c:v>0.51259518722685993</c:v>
                </c:pt>
                <c:pt idx="3812">
                  <c:v>0.5129250601400499</c:v>
                </c:pt>
                <c:pt idx="3813">
                  <c:v>0.51333340502378011</c:v>
                </c:pt>
                <c:pt idx="3814">
                  <c:v>0.51360951010529998</c:v>
                </c:pt>
                <c:pt idx="3815">
                  <c:v>0.51412539065235996</c:v>
                </c:pt>
                <c:pt idx="3816">
                  <c:v>0.51477060463234992</c:v>
                </c:pt>
                <c:pt idx="3817">
                  <c:v>0.51533734664179009</c:v>
                </c:pt>
                <c:pt idx="3818">
                  <c:v>0.5156090921694001</c:v>
                </c:pt>
                <c:pt idx="3819">
                  <c:v>0.51599999883744996</c:v>
                </c:pt>
                <c:pt idx="3820">
                  <c:v>0.51631969945817002</c:v>
                </c:pt>
                <c:pt idx="3821">
                  <c:v>0.51670769975693998</c:v>
                </c:pt>
                <c:pt idx="3822">
                  <c:v>0.51703757267012995</c:v>
                </c:pt>
                <c:pt idx="3823">
                  <c:v>0.5174183070457099</c:v>
                </c:pt>
                <c:pt idx="3824">
                  <c:v>0.51804417372278011</c:v>
                </c:pt>
                <c:pt idx="3825">
                  <c:v>0.51859102704986992</c:v>
                </c:pt>
                <c:pt idx="3826">
                  <c:v>0.5193001811539999</c:v>
                </c:pt>
                <c:pt idx="3827">
                  <c:v>0.51962424132863005</c:v>
                </c:pt>
                <c:pt idx="3828">
                  <c:v>0.51983495310136996</c:v>
                </c:pt>
                <c:pt idx="3829">
                  <c:v>0.52013866869105008</c:v>
                </c:pt>
                <c:pt idx="3830">
                  <c:v>0.52060804732963994</c:v>
                </c:pt>
                <c:pt idx="3831">
                  <c:v>0.52087833967260999</c:v>
                </c:pt>
                <c:pt idx="3832">
                  <c:v>0.52138404792719006</c:v>
                </c:pt>
                <c:pt idx="3833">
                  <c:v>0.52206268515389009</c:v>
                </c:pt>
                <c:pt idx="3834">
                  <c:v>0.52263233353260996</c:v>
                </c:pt>
                <c:pt idx="3835">
                  <c:v>0.52293168956837</c:v>
                </c:pt>
                <c:pt idx="3836">
                  <c:v>0.52322668605020994</c:v>
                </c:pt>
                <c:pt idx="3837">
                  <c:v>0.52346936788502996</c:v>
                </c:pt>
                <c:pt idx="3838">
                  <c:v>0.52373384748942997</c:v>
                </c:pt>
                <c:pt idx="3839">
                  <c:v>0.52410295638789006</c:v>
                </c:pt>
                <c:pt idx="3840">
                  <c:v>0.52437615510014002</c:v>
                </c:pt>
                <c:pt idx="3841">
                  <c:v>0.5247525299218001</c:v>
                </c:pt>
                <c:pt idx="3842">
                  <c:v>0.52497486717166009</c:v>
                </c:pt>
                <c:pt idx="3843">
                  <c:v>0.52563606618268</c:v>
                </c:pt>
                <c:pt idx="3844">
                  <c:v>0.52602842603537003</c:v>
                </c:pt>
                <c:pt idx="3845">
                  <c:v>0.52635248620999997</c:v>
                </c:pt>
                <c:pt idx="3846">
                  <c:v>0.52656029161346996</c:v>
                </c:pt>
                <c:pt idx="3847">
                  <c:v>0.52688725815738002</c:v>
                </c:pt>
                <c:pt idx="3848">
                  <c:v>0.52725636705583989</c:v>
                </c:pt>
                <c:pt idx="3849">
                  <c:v>0.52745254698219002</c:v>
                </c:pt>
                <c:pt idx="3850">
                  <c:v>0.52767779060131992</c:v>
                </c:pt>
                <c:pt idx="3851">
                  <c:v>0.52796116160605</c:v>
                </c:pt>
                <c:pt idx="3852">
                  <c:v>0.52837386604370007</c:v>
                </c:pt>
                <c:pt idx="3853">
                  <c:v>0.52873280264968003</c:v>
                </c:pt>
                <c:pt idx="3854">
                  <c:v>0.52902925231615994</c:v>
                </c:pt>
                <c:pt idx="3855">
                  <c:v>0.52950880324722993</c:v>
                </c:pt>
                <c:pt idx="3856">
                  <c:v>0.52997236914725998</c:v>
                </c:pt>
                <c:pt idx="3857">
                  <c:v>0.53021505098207999</c:v>
                </c:pt>
                <c:pt idx="3858">
                  <c:v>0.53041704364697995</c:v>
                </c:pt>
                <c:pt idx="3859">
                  <c:v>0.53077452706832995</c:v>
                </c:pt>
                <c:pt idx="3860">
                  <c:v>0.53097216017931004</c:v>
                </c:pt>
                <c:pt idx="3861">
                  <c:v>0.53133836270849</c:v>
                </c:pt>
                <c:pt idx="3862">
                  <c:v>0.5315926700204201</c:v>
                </c:pt>
                <c:pt idx="3863">
                  <c:v>0.53183099230132003</c:v>
                </c:pt>
                <c:pt idx="3864">
                  <c:v>0.53245295532707004</c:v>
                </c:pt>
                <c:pt idx="3865">
                  <c:v>0.53301824415188004</c:v>
                </c:pt>
                <c:pt idx="3866">
                  <c:v>0.53361404985410998</c:v>
                </c:pt>
                <c:pt idx="3867">
                  <c:v>0.53387126353532</c:v>
                </c:pt>
                <c:pt idx="3868">
                  <c:v>0.53412847721654</c:v>
                </c:pt>
                <c:pt idx="3869">
                  <c:v>0.53451938388459008</c:v>
                </c:pt>
                <c:pt idx="3870">
                  <c:v>0.53467487464102992</c:v>
                </c:pt>
                <c:pt idx="3871">
                  <c:v>0.53496260519967009</c:v>
                </c:pt>
                <c:pt idx="3872">
                  <c:v>0.53523580391191006</c:v>
                </c:pt>
                <c:pt idx="3873">
                  <c:v>0.53580981184456</c:v>
                </c:pt>
                <c:pt idx="3874">
                  <c:v>0.53611207424959995</c:v>
                </c:pt>
                <c:pt idx="3875">
                  <c:v>0.53673403727534996</c:v>
                </c:pt>
                <c:pt idx="3876">
                  <c:v>0.53723102642209009</c:v>
                </c:pt>
                <c:pt idx="3877">
                  <c:v>0.53741848724060004</c:v>
                </c:pt>
                <c:pt idx="3878">
                  <c:v>0.5376597158907801</c:v>
                </c:pt>
                <c:pt idx="3879">
                  <c:v>0.53779529204716003</c:v>
                </c:pt>
                <c:pt idx="3880">
                  <c:v>0.53816542414535995</c:v>
                </c:pt>
                <c:pt idx="3881">
                  <c:v>0.5385897540601301</c:v>
                </c:pt>
                <c:pt idx="3882">
                  <c:v>0.53886295277237006</c:v>
                </c:pt>
                <c:pt idx="3883">
                  <c:v>0.53925240625578996</c:v>
                </c:pt>
                <c:pt idx="3884">
                  <c:v>0.53960133096276008</c:v>
                </c:pt>
                <c:pt idx="3885">
                  <c:v>0.54034374792013007</c:v>
                </c:pt>
                <c:pt idx="3886">
                  <c:v>0.54078037312792993</c:v>
                </c:pt>
                <c:pt idx="3887">
                  <c:v>0.54102819788537992</c:v>
                </c:pt>
                <c:pt idx="3888">
                  <c:v>0.54130284978227006</c:v>
                </c:pt>
                <c:pt idx="3889">
                  <c:v>0.54174316472806994</c:v>
                </c:pt>
                <c:pt idx="3890">
                  <c:v>0.54189284274594995</c:v>
                </c:pt>
                <c:pt idx="3891">
                  <c:v>0.54222271565913993</c:v>
                </c:pt>
                <c:pt idx="3892">
                  <c:v>0.54241162966229006</c:v>
                </c:pt>
                <c:pt idx="3893">
                  <c:v>0.5430937749312299</c:v>
                </c:pt>
                <c:pt idx="3894">
                  <c:v>0.54355964552757996</c:v>
                </c:pt>
                <c:pt idx="3895">
                  <c:v>0.54396072448810995</c:v>
                </c:pt>
                <c:pt idx="3896">
                  <c:v>0.5445855938831401</c:v>
                </c:pt>
                <c:pt idx="3897">
                  <c:v>0.54490093494993008</c:v>
                </c:pt>
                <c:pt idx="3898">
                  <c:v>0.54508839576844004</c:v>
                </c:pt>
                <c:pt idx="3899">
                  <c:v>0.54537757951171995</c:v>
                </c:pt>
                <c:pt idx="3900">
                  <c:v>0.54564641867005004</c:v>
                </c:pt>
                <c:pt idx="3901">
                  <c:v>0.54591165687855003</c:v>
                </c:pt>
                <c:pt idx="3902">
                  <c:v>0.5464529361450301</c:v>
                </c:pt>
                <c:pt idx="3903">
                  <c:v>0.54686273421340004</c:v>
                </c:pt>
                <c:pt idx="3904">
                  <c:v>0.5475689819482501</c:v>
                </c:pt>
                <c:pt idx="3905">
                  <c:v>0.54809212841851007</c:v>
                </c:pt>
                <c:pt idx="3906">
                  <c:v>0.54828685516022002</c:v>
                </c:pt>
                <c:pt idx="3907">
                  <c:v>0.54851645833327001</c:v>
                </c:pt>
                <c:pt idx="3908">
                  <c:v>0.54882453347686999</c:v>
                </c:pt>
                <c:pt idx="3909">
                  <c:v>0.54911807677406999</c:v>
                </c:pt>
                <c:pt idx="3910">
                  <c:v>0.54955548535058996</c:v>
                </c:pt>
                <c:pt idx="3911">
                  <c:v>0.54978508852364993</c:v>
                </c:pt>
                <c:pt idx="3912">
                  <c:v>0.55015565060674998</c:v>
                </c:pt>
                <c:pt idx="3913">
                  <c:v>0.55103773368298992</c:v>
                </c:pt>
                <c:pt idx="3914">
                  <c:v>0.5514388126435199</c:v>
                </c:pt>
                <c:pt idx="3915">
                  <c:v>0.55171346454041004</c:v>
                </c:pt>
                <c:pt idx="3916">
                  <c:v>0.5521407008244501</c:v>
                </c:pt>
                <c:pt idx="3917">
                  <c:v>0.55232961482760001</c:v>
                </c:pt>
                <c:pt idx="3918">
                  <c:v>0.55265367500222995</c:v>
                </c:pt>
                <c:pt idx="3919">
                  <c:v>0.55290798231416005</c:v>
                </c:pt>
                <c:pt idx="3920">
                  <c:v>0.55315357051825997</c:v>
                </c:pt>
                <c:pt idx="3921">
                  <c:v>0.55351250712423994</c:v>
                </c:pt>
                <c:pt idx="3922">
                  <c:v>0.5542013166434101</c:v>
                </c:pt>
                <c:pt idx="3923">
                  <c:v>0.5545370022951599</c:v>
                </c:pt>
                <c:pt idx="3924">
                  <c:v>0.55502381914943011</c:v>
                </c:pt>
                <c:pt idx="3925">
                  <c:v>0.55547721275698003</c:v>
                </c:pt>
                <c:pt idx="3926">
                  <c:v>0.55577802197738002</c:v>
                </c:pt>
                <c:pt idx="3927">
                  <c:v>0.55595095094949998</c:v>
                </c:pt>
                <c:pt idx="3928">
                  <c:v>0.55623286876957989</c:v>
                </c:pt>
                <c:pt idx="3929">
                  <c:v>0.55653222480533993</c:v>
                </c:pt>
                <c:pt idx="3930">
                  <c:v>0.55686645727244999</c:v>
                </c:pt>
                <c:pt idx="3931">
                  <c:v>0.55733583591104008</c:v>
                </c:pt>
                <c:pt idx="3932">
                  <c:v>0.55766861519350996</c:v>
                </c:pt>
                <c:pt idx="3933">
                  <c:v>0.55841409891362992</c:v>
                </c:pt>
                <c:pt idx="3934">
                  <c:v>0.55888493073685996</c:v>
                </c:pt>
                <c:pt idx="3935">
                  <c:v>0.55910290843280008</c:v>
                </c:pt>
                <c:pt idx="3936">
                  <c:v>0.55938482625288</c:v>
                </c:pt>
                <c:pt idx="3937">
                  <c:v>0.55966965044225003</c:v>
                </c:pt>
                <c:pt idx="3938">
                  <c:v>0.55996319373945003</c:v>
                </c:pt>
                <c:pt idx="3939">
                  <c:v>0.56039914913133004</c:v>
                </c:pt>
                <c:pt idx="3940">
                  <c:v>0.56062729911975007</c:v>
                </c:pt>
                <c:pt idx="3941">
                  <c:v>0.56100222075676998</c:v>
                </c:pt>
                <c:pt idx="3942">
                  <c:v>0.56175061084616007</c:v>
                </c:pt>
                <c:pt idx="3943">
                  <c:v>0.56214587706814001</c:v>
                </c:pt>
                <c:pt idx="3944">
                  <c:v>0.56231444648633011</c:v>
                </c:pt>
                <c:pt idx="3945">
                  <c:v>0.56274458913965009</c:v>
                </c:pt>
                <c:pt idx="3946">
                  <c:v>0.5630439451754099</c:v>
                </c:pt>
                <c:pt idx="3947">
                  <c:v>0.56329825248734</c:v>
                </c:pt>
                <c:pt idx="3948">
                  <c:v>0.56353076202968011</c:v>
                </c:pt>
                <c:pt idx="3949">
                  <c:v>0.56382285214223993</c:v>
                </c:pt>
                <c:pt idx="3950">
                  <c:v>0.56402484480715009</c:v>
                </c:pt>
                <c:pt idx="3951">
                  <c:v>0.56431838810435009</c:v>
                </c:pt>
                <c:pt idx="3952">
                  <c:v>0.56504352723951001</c:v>
                </c:pt>
                <c:pt idx="3953">
                  <c:v>0.56537921289126003</c:v>
                </c:pt>
                <c:pt idx="3954">
                  <c:v>0.56558638249539994</c:v>
                </c:pt>
                <c:pt idx="3955">
                  <c:v>0.56624095138254993</c:v>
                </c:pt>
                <c:pt idx="3956">
                  <c:v>0.5666289516813201</c:v>
                </c:pt>
                <c:pt idx="3957">
                  <c:v>0.56679752109950998</c:v>
                </c:pt>
                <c:pt idx="3958">
                  <c:v>0.56696318414842994</c:v>
                </c:pt>
                <c:pt idx="3959">
                  <c:v>0.56718406821364997</c:v>
                </c:pt>
                <c:pt idx="3960">
                  <c:v>0.5677086678685499</c:v>
                </c:pt>
                <c:pt idx="3961">
                  <c:v>0.56814462326042992</c:v>
                </c:pt>
                <c:pt idx="3962">
                  <c:v>0.56848030891217993</c:v>
                </c:pt>
                <c:pt idx="3963">
                  <c:v>0.56874624170122989</c:v>
                </c:pt>
                <c:pt idx="3964">
                  <c:v>0.56963268433138992</c:v>
                </c:pt>
                <c:pt idx="3965">
                  <c:v>0.56989716393578993</c:v>
                </c:pt>
                <c:pt idx="3966">
                  <c:v>0.57002940373800004</c:v>
                </c:pt>
                <c:pt idx="3967">
                  <c:v>0.57026336646496989</c:v>
                </c:pt>
                <c:pt idx="3968">
                  <c:v>0.57049006326874996</c:v>
                </c:pt>
                <c:pt idx="3969">
                  <c:v>0.57077924701203009</c:v>
                </c:pt>
                <c:pt idx="3970">
                  <c:v>0.57118177915721002</c:v>
                </c:pt>
                <c:pt idx="3971">
                  <c:v>0.57143463328449995</c:v>
                </c:pt>
                <c:pt idx="3972">
                  <c:v>0.57161482817980991</c:v>
                </c:pt>
                <c:pt idx="3973">
                  <c:v>0.57206240904881001</c:v>
                </c:pt>
                <c:pt idx="3974">
                  <c:v>0.5727962672918101</c:v>
                </c:pt>
                <c:pt idx="3975">
                  <c:v>0.57312323383571995</c:v>
                </c:pt>
                <c:pt idx="3976">
                  <c:v>0.5733252265006199</c:v>
                </c:pt>
                <c:pt idx="3977">
                  <c:v>0.57361876979781989</c:v>
                </c:pt>
                <c:pt idx="3978">
                  <c:v>0.57393992360317991</c:v>
                </c:pt>
                <c:pt idx="3979">
                  <c:v>0.57427851562421006</c:v>
                </c:pt>
                <c:pt idx="3980">
                  <c:v>0.57443110001136</c:v>
                </c:pt>
                <c:pt idx="3981">
                  <c:v>0.57470284553897</c:v>
                </c:pt>
                <c:pt idx="3982">
                  <c:v>0.57492372960419003</c:v>
                </c:pt>
                <c:pt idx="3983">
                  <c:v>0.5754570483669299</c:v>
                </c:pt>
                <c:pt idx="3984">
                  <c:v>0.57597874165253993</c:v>
                </c:pt>
                <c:pt idx="3985">
                  <c:v>0.57626065947263005</c:v>
                </c:pt>
                <c:pt idx="3986">
                  <c:v>0.57671405308017998</c:v>
                </c:pt>
                <c:pt idx="3987">
                  <c:v>0.57706427057832999</c:v>
                </c:pt>
                <c:pt idx="3988">
                  <c:v>0.57744209858463003</c:v>
                </c:pt>
                <c:pt idx="3989">
                  <c:v>0.57765135717272997</c:v>
                </c:pt>
                <c:pt idx="3990">
                  <c:v>0.57780248837524995</c:v>
                </c:pt>
                <c:pt idx="3991">
                  <c:v>0.57800738740943003</c:v>
                </c:pt>
                <c:pt idx="3992">
                  <c:v>0.57826460109064004</c:v>
                </c:pt>
                <c:pt idx="3993">
                  <c:v>0.57865550775869989</c:v>
                </c:pt>
                <c:pt idx="3994">
                  <c:v>0.57902606984179994</c:v>
                </c:pt>
                <c:pt idx="3995">
                  <c:v>0.57932978543148006</c:v>
                </c:pt>
                <c:pt idx="3996">
                  <c:v>0.57955793541989009</c:v>
                </c:pt>
                <c:pt idx="3997">
                  <c:v>0.58010723921365992</c:v>
                </c:pt>
                <c:pt idx="3998">
                  <c:v>0.58057952422153991</c:v>
                </c:pt>
                <c:pt idx="3999">
                  <c:v>0.58077861051715995</c:v>
                </c:pt>
                <c:pt idx="4000">
                  <c:v>0.58091811624256007</c:v>
                </c:pt>
                <c:pt idx="4001">
                  <c:v>0.58116515763129994</c:v>
                </c:pt>
                <c:pt idx="4002">
                  <c:v>0.58137877577331998</c:v>
                </c:pt>
                <c:pt idx="4003">
                  <c:v>0.58167377225515993</c:v>
                </c:pt>
                <c:pt idx="4004">
                  <c:v>0.58209955535456004</c:v>
                </c:pt>
                <c:pt idx="4005">
                  <c:v>0.58227170291597008</c:v>
                </c:pt>
                <c:pt idx="4006">
                  <c:v>0.5824337878216701</c:v>
                </c:pt>
                <c:pt idx="4007">
                  <c:v>0.58264213547886001</c:v>
                </c:pt>
                <c:pt idx="4008">
                  <c:v>0.58321124160385995</c:v>
                </c:pt>
                <c:pt idx="4009">
                  <c:v>0.5836922457195699</c:v>
                </c:pt>
                <c:pt idx="4010">
                  <c:v>0.58400468041708997</c:v>
                </c:pt>
                <c:pt idx="4011">
                  <c:v>0.58420957945127006</c:v>
                </c:pt>
                <c:pt idx="4012">
                  <c:v>0.58451474822558991</c:v>
                </c:pt>
                <c:pt idx="4013">
                  <c:v>0.5848940294165299</c:v>
                </c:pt>
                <c:pt idx="4014">
                  <c:v>0.58522244914507993</c:v>
                </c:pt>
                <c:pt idx="4015">
                  <c:v>0.58535323576264009</c:v>
                </c:pt>
                <c:pt idx="4016">
                  <c:v>0.58553052428866992</c:v>
                </c:pt>
                <c:pt idx="4017">
                  <c:v>0.58572234466109996</c:v>
                </c:pt>
                <c:pt idx="4018">
                  <c:v>0.58601443477366</c:v>
                </c:pt>
                <c:pt idx="4019">
                  <c:v>0.58674683983201992</c:v>
                </c:pt>
                <c:pt idx="4020">
                  <c:v>0.58695609842013008</c:v>
                </c:pt>
                <c:pt idx="4021">
                  <c:v>0.58725254808660998</c:v>
                </c:pt>
                <c:pt idx="4022">
                  <c:v>0.58756788915339997</c:v>
                </c:pt>
                <c:pt idx="4023">
                  <c:v>0.58800259735205995</c:v>
                </c:pt>
                <c:pt idx="4024">
                  <c:v>0.5882392604569</c:v>
                </c:pt>
                <c:pt idx="4025">
                  <c:v>0.58843398719860995</c:v>
                </c:pt>
                <c:pt idx="4026">
                  <c:v>0.58862435438639005</c:v>
                </c:pt>
                <c:pt idx="4027">
                  <c:v>0.58880600246633996</c:v>
                </c:pt>
                <c:pt idx="4028">
                  <c:v>0.58891935086823</c:v>
                </c:pt>
                <c:pt idx="4029">
                  <c:v>0.58924922378141997</c:v>
                </c:pt>
                <c:pt idx="4030">
                  <c:v>0.58965756866514996</c:v>
                </c:pt>
                <c:pt idx="4031">
                  <c:v>0.58994093966988004</c:v>
                </c:pt>
                <c:pt idx="4032">
                  <c:v>0.59022140430532</c:v>
                </c:pt>
                <c:pt idx="4033">
                  <c:v>0.59066462562040001</c:v>
                </c:pt>
                <c:pt idx="4034">
                  <c:v>0.59128748377555995</c:v>
                </c:pt>
                <c:pt idx="4035">
                  <c:v>0.59144498577186999</c:v>
                </c:pt>
                <c:pt idx="4036">
                  <c:v>0.59172835677659008</c:v>
                </c:pt>
                <c:pt idx="4037">
                  <c:v>0.59178793734682</c:v>
                </c:pt>
                <c:pt idx="4038">
                  <c:v>0.59200155548884004</c:v>
                </c:pt>
                <c:pt idx="4039">
                  <c:v>0.59222970547726006</c:v>
                </c:pt>
                <c:pt idx="4040">
                  <c:v>0.59255376565189</c:v>
                </c:pt>
                <c:pt idx="4041">
                  <c:v>0.59288799811900006</c:v>
                </c:pt>
                <c:pt idx="4042">
                  <c:v>0.59308417804533997</c:v>
                </c:pt>
                <c:pt idx="4043">
                  <c:v>0.59328907707953005</c:v>
                </c:pt>
                <c:pt idx="4044">
                  <c:v>0.59347653789804</c:v>
                </c:pt>
                <c:pt idx="4045">
                  <c:v>0.59406362449243999</c:v>
                </c:pt>
                <c:pt idx="4046">
                  <c:v>0.59454898816207002</c:v>
                </c:pt>
                <c:pt idx="4047">
                  <c:v>0.5948614228595801</c:v>
                </c:pt>
                <c:pt idx="4048">
                  <c:v>0.59502853909314002</c:v>
                </c:pt>
                <c:pt idx="4049">
                  <c:v>0.5953191760210601</c:v>
                </c:pt>
                <c:pt idx="4050">
                  <c:v>0.59561562568754001</c:v>
                </c:pt>
                <c:pt idx="4051">
                  <c:v>0.59585976070698998</c:v>
                </c:pt>
                <c:pt idx="4052">
                  <c:v>0.59610244254181</c:v>
                </c:pt>
                <c:pt idx="4053">
                  <c:v>0.59628554380640009</c:v>
                </c:pt>
                <c:pt idx="4054">
                  <c:v>0.59641197087003994</c:v>
                </c:pt>
                <c:pt idx="4055">
                  <c:v>0.59660960398103002</c:v>
                </c:pt>
                <c:pt idx="4056">
                  <c:v>0.59716395676749001</c:v>
                </c:pt>
                <c:pt idx="4057">
                  <c:v>0.59764717781371002</c:v>
                </c:pt>
                <c:pt idx="4058">
                  <c:v>0.5979596125112201</c:v>
                </c:pt>
                <c:pt idx="4059">
                  <c:v>0.59816015199149009</c:v>
                </c:pt>
                <c:pt idx="4060">
                  <c:v>0.5988678529109801</c:v>
                </c:pt>
                <c:pt idx="4061">
                  <c:v>0.5991541302849801</c:v>
                </c:pt>
                <c:pt idx="4062">
                  <c:v>0.59938663982731999</c:v>
                </c:pt>
                <c:pt idx="4063">
                  <c:v>0.59956247516871009</c:v>
                </c:pt>
                <c:pt idx="4064">
                  <c:v>0.59975284235649995</c:v>
                </c:pt>
                <c:pt idx="4065">
                  <c:v>0.60015101494775003</c:v>
                </c:pt>
                <c:pt idx="4066">
                  <c:v>0.60052448340012998</c:v>
                </c:pt>
                <c:pt idx="4067">
                  <c:v>0.60079332255845008</c:v>
                </c:pt>
                <c:pt idx="4068">
                  <c:v>0.60122782476569991</c:v>
                </c:pt>
                <c:pt idx="4069">
                  <c:v>0.6020590463795501</c:v>
                </c:pt>
                <c:pt idx="4070">
                  <c:v>0.60250662724854998</c:v>
                </c:pt>
                <c:pt idx="4071">
                  <c:v>0.60268972851314007</c:v>
                </c:pt>
                <c:pt idx="4072">
                  <c:v>0.6028176087614201</c:v>
                </c:pt>
                <c:pt idx="4073">
                  <c:v>0.60320415587556009</c:v>
                </c:pt>
                <c:pt idx="4074">
                  <c:v>0.6035107778345199</c:v>
                </c:pt>
                <c:pt idx="4075">
                  <c:v>0.60384791667091009</c:v>
                </c:pt>
                <c:pt idx="4076">
                  <c:v>0.60413419404491009</c:v>
                </c:pt>
                <c:pt idx="4077">
                  <c:v>0.60436670358723998</c:v>
                </c:pt>
                <c:pt idx="4078">
                  <c:v>0.60539701149671998</c:v>
                </c:pt>
                <c:pt idx="4079">
                  <c:v>0.60571671211744005</c:v>
                </c:pt>
                <c:pt idx="4080">
                  <c:v>0.60617973762708011</c:v>
                </c:pt>
                <c:pt idx="4081">
                  <c:v>0.60660460793224003</c:v>
                </c:pt>
                <c:pt idx="4082">
                  <c:v>0.60683275792066005</c:v>
                </c:pt>
                <c:pt idx="4083">
                  <c:v>0.60716844357240007</c:v>
                </c:pt>
                <c:pt idx="4084">
                  <c:v>0.60742711043825004</c:v>
                </c:pt>
                <c:pt idx="4085">
                  <c:v>0.60774390468968997</c:v>
                </c:pt>
                <c:pt idx="4086">
                  <c:v>0.60849956070228006</c:v>
                </c:pt>
                <c:pt idx="4087">
                  <c:v>0.60929009314622995</c:v>
                </c:pt>
                <c:pt idx="4088">
                  <c:v>0.60977981636978007</c:v>
                </c:pt>
                <c:pt idx="4089">
                  <c:v>0.61023902271589003</c:v>
                </c:pt>
                <c:pt idx="4090">
                  <c:v>0.61038288799521001</c:v>
                </c:pt>
                <c:pt idx="4091">
                  <c:v>0.61080431154070003</c:v>
                </c:pt>
                <c:pt idx="4092">
                  <c:v>0.61125625196361999</c:v>
                </c:pt>
                <c:pt idx="4093">
                  <c:v>0.61160646946176001</c:v>
                </c:pt>
                <c:pt idx="4094">
                  <c:v>0.6121179904548999</c:v>
                </c:pt>
                <c:pt idx="4095">
                  <c:v>0.61315701747222007</c:v>
                </c:pt>
                <c:pt idx="4096">
                  <c:v>0.61357408146379</c:v>
                </c:pt>
                <c:pt idx="4097">
                  <c:v>0.61392139259265011</c:v>
                </c:pt>
                <c:pt idx="4098">
                  <c:v>0.61410885341116006</c:v>
                </c:pt>
                <c:pt idx="4099">
                  <c:v>0.61446633683250007</c:v>
                </c:pt>
                <c:pt idx="4100">
                  <c:v>0.61492699636325998</c:v>
                </c:pt>
                <c:pt idx="4101">
                  <c:v>0.61562743135955</c:v>
                </c:pt>
                <c:pt idx="4102">
                  <c:v>0.61676963448628008</c:v>
                </c:pt>
                <c:pt idx="4103">
                  <c:v>0.61728696821798001</c:v>
                </c:pt>
                <c:pt idx="4104">
                  <c:v>0.61792636945940993</c:v>
                </c:pt>
                <c:pt idx="4105">
                  <c:v>0.61813272167822997</c:v>
                </c:pt>
                <c:pt idx="4106">
                  <c:v>0.61876049744254003</c:v>
                </c:pt>
                <c:pt idx="4107">
                  <c:v>0.62049995945615</c:v>
                </c:pt>
                <c:pt idx="4108">
                  <c:v>0.62114953299005005</c:v>
                </c:pt>
                <c:pt idx="4109">
                  <c:v>0.62163124375254997</c:v>
                </c:pt>
                <c:pt idx="4110">
                  <c:v>0.62205777338981005</c:v>
                </c:pt>
                <c:pt idx="4111">
                  <c:v>0.62407915322349994</c:v>
                </c:pt>
                <c:pt idx="4112">
                  <c:v>0.62452818727713999</c:v>
                </c:pt>
                <c:pt idx="4113">
                  <c:v>0.62502279169221997</c:v>
                </c:pt>
                <c:pt idx="4114">
                  <c:v>0.62540009806090002</c:v>
                </c:pt>
                <c:pt idx="4115">
                  <c:v>0.6257197986816101</c:v>
                </c:pt>
                <c:pt idx="4116">
                  <c:v>0.62717734287513993</c:v>
                </c:pt>
                <c:pt idx="4117">
                  <c:v>0.62815678932222996</c:v>
                </c:pt>
                <c:pt idx="4118">
                  <c:v>0.62870463993136005</c:v>
                </c:pt>
                <c:pt idx="4119">
                  <c:v>0.62904032558311007</c:v>
                </c:pt>
                <c:pt idx="4120">
                  <c:v>0.62937601123486009</c:v>
                </c:pt>
                <c:pt idx="4121">
                  <c:v>0.63040922551362</c:v>
                </c:pt>
                <c:pt idx="4122">
                  <c:v>0.6312709640049099</c:v>
                </c:pt>
                <c:pt idx="4123">
                  <c:v>0.63180718913691991</c:v>
                </c:pt>
                <c:pt idx="4124">
                  <c:v>0.63218501714321995</c:v>
                </c:pt>
                <c:pt idx="4125">
                  <c:v>0.63263550438149996</c:v>
                </c:pt>
                <c:pt idx="4126">
                  <c:v>0.63310312222761</c:v>
                </c:pt>
                <c:pt idx="4127">
                  <c:v>0.63360183688426996</c:v>
                </c:pt>
                <c:pt idx="4128">
                  <c:v>0.63507394820676</c:v>
                </c:pt>
                <c:pt idx="4129">
                  <c:v>0.63547502716728999</c:v>
                </c:pt>
                <c:pt idx="4130">
                  <c:v>0.63589645071277001</c:v>
                </c:pt>
                <c:pt idx="4131">
                  <c:v>0.63614349210151011</c:v>
                </c:pt>
                <c:pt idx="4132">
                  <c:v>0.63654893061595996</c:v>
                </c:pt>
                <c:pt idx="4133">
                  <c:v>0.63715781497994994</c:v>
                </c:pt>
                <c:pt idx="4134">
                  <c:v>0.63759086400255005</c:v>
                </c:pt>
                <c:pt idx="4135">
                  <c:v>0.63867929929762002</c:v>
                </c:pt>
                <c:pt idx="4136">
                  <c:v>0.63910362921237995</c:v>
                </c:pt>
                <c:pt idx="4137">
                  <c:v>0.63947855084940008</c:v>
                </c:pt>
                <c:pt idx="4138">
                  <c:v>0.63979970465474989</c:v>
                </c:pt>
                <c:pt idx="4139">
                  <c:v>0.6402937874322201</c:v>
                </c:pt>
                <c:pt idx="4140">
                  <c:v>0.64066144314604001</c:v>
                </c:pt>
                <c:pt idx="4141">
                  <c:v>0.64141128642008005</c:v>
                </c:pt>
                <c:pt idx="4142">
                  <c:v>0.64233222611952989</c:v>
                </c:pt>
                <c:pt idx="4143">
                  <c:v>0.64265230610229995</c:v>
                </c:pt>
                <c:pt idx="4144">
                  <c:v>0.64289353475247002</c:v>
                </c:pt>
                <c:pt idx="4145">
                  <c:v>0.64311877837160991</c:v>
                </c:pt>
                <c:pt idx="4146">
                  <c:v>0.64353584236318007</c:v>
                </c:pt>
                <c:pt idx="4147">
                  <c:v>0.64394999998547009</c:v>
                </c:pt>
                <c:pt idx="4148">
                  <c:v>0.64452110154882991</c:v>
                </c:pt>
                <c:pt idx="4149">
                  <c:v>0.64599899032731001</c:v>
                </c:pt>
                <c:pt idx="4150">
                  <c:v>0.64633923983490993</c:v>
                </c:pt>
                <c:pt idx="4151">
                  <c:v>0.64661368742987002</c:v>
                </c:pt>
                <c:pt idx="4152">
                  <c:v>0.64685782244932</c:v>
                </c:pt>
                <c:pt idx="4153">
                  <c:v>0.64709614473021992</c:v>
                </c:pt>
                <c:pt idx="4154">
                  <c:v>0.64761493164655004</c:v>
                </c:pt>
                <c:pt idx="4155">
                  <c:v>0.64840546409049993</c:v>
                </c:pt>
                <c:pt idx="4156">
                  <c:v>0.64941833378431002</c:v>
                </c:pt>
                <c:pt idx="4157">
                  <c:v>0.65001762077073999</c:v>
                </c:pt>
                <c:pt idx="4158">
                  <c:v>0.65042975029346994</c:v>
                </c:pt>
                <c:pt idx="4159">
                  <c:v>0.65084245473112001</c:v>
                </c:pt>
                <c:pt idx="4160">
                  <c:v>0.65125661235341004</c:v>
                </c:pt>
                <c:pt idx="4161">
                  <c:v>0.65212706995252989</c:v>
                </c:pt>
                <c:pt idx="4162">
                  <c:v>0.65287110048800989</c:v>
                </c:pt>
                <c:pt idx="4163">
                  <c:v>0.65372847942537993</c:v>
                </c:pt>
                <c:pt idx="4164">
                  <c:v>0.65390140839748989</c:v>
                </c:pt>
                <c:pt idx="4165">
                  <c:v>0.65416879437118003</c:v>
                </c:pt>
                <c:pt idx="4166">
                  <c:v>0.65491863764521008</c:v>
                </c:pt>
                <c:pt idx="4167">
                  <c:v>0.65599980701708005</c:v>
                </c:pt>
                <c:pt idx="4168">
                  <c:v>0.65695164295602004</c:v>
                </c:pt>
                <c:pt idx="4169">
                  <c:v>0.6574752786712299</c:v>
                </c:pt>
                <c:pt idx="4170">
                  <c:v>0.65789040023320999</c:v>
                </c:pt>
                <c:pt idx="4171">
                  <c:v>0.65815342665298004</c:v>
                </c:pt>
                <c:pt idx="4172">
                  <c:v>0.65926365971763001</c:v>
                </c:pt>
                <c:pt idx="4173">
                  <c:v>0.65957609441515008</c:v>
                </c:pt>
                <c:pt idx="4174">
                  <c:v>0.66046324249568</c:v>
                </c:pt>
                <c:pt idx="4175">
                  <c:v>0.66115134656448005</c:v>
                </c:pt>
                <c:pt idx="4176">
                  <c:v>0.66171227583536996</c:v>
                </c:pt>
                <c:pt idx="4177">
                  <c:v>0.66278472609939998</c:v>
                </c:pt>
                <c:pt idx="4178">
                  <c:v>0.66331571736716</c:v>
                </c:pt>
                <c:pt idx="4179">
                  <c:v>0.66361013497469989</c:v>
                </c:pt>
                <c:pt idx="4180">
                  <c:v>0.66441519926504</c:v>
                </c:pt>
                <c:pt idx="4181">
                  <c:v>0.66482499733340994</c:v>
                </c:pt>
                <c:pt idx="4182">
                  <c:v>0.66508075782998</c:v>
                </c:pt>
                <c:pt idx="4183">
                  <c:v>0.66638135808242005</c:v>
                </c:pt>
                <c:pt idx="4184">
                  <c:v>0.66735353860632007</c:v>
                </c:pt>
                <c:pt idx="4185">
                  <c:v>0.66820485064864998</c:v>
                </c:pt>
                <c:pt idx="4186">
                  <c:v>0.66877620636848989</c:v>
                </c:pt>
                <c:pt idx="4187">
                  <c:v>0.66902034138795008</c:v>
                </c:pt>
                <c:pt idx="4188">
                  <c:v>0.66993305548488991</c:v>
                </c:pt>
                <c:pt idx="4189">
                  <c:v>0.67046059757834997</c:v>
                </c:pt>
                <c:pt idx="4190">
                  <c:v>0.67087315180345009</c:v>
                </c:pt>
                <c:pt idx="4191">
                  <c:v>0.67170727978657996</c:v>
                </c:pt>
                <c:pt idx="4192">
                  <c:v>0.67224350491858997</c:v>
                </c:pt>
                <c:pt idx="4193">
                  <c:v>0.67277255800981006</c:v>
                </c:pt>
                <c:pt idx="4194">
                  <c:v>0.67344964816947006</c:v>
                </c:pt>
                <c:pt idx="4195">
                  <c:v>0.67422419558238</c:v>
                </c:pt>
                <c:pt idx="4196">
                  <c:v>0.67464125957393994</c:v>
                </c:pt>
                <c:pt idx="4197">
                  <c:v>0.67543469838716996</c:v>
                </c:pt>
                <c:pt idx="4198">
                  <c:v>0.67591715568752009</c:v>
                </c:pt>
                <c:pt idx="4199">
                  <c:v>0.6764926168048</c:v>
                </c:pt>
                <c:pt idx="4200">
                  <c:v>0.6769381226275899</c:v>
                </c:pt>
                <c:pt idx="4201">
                  <c:v>0.67759849031554009</c:v>
                </c:pt>
                <c:pt idx="4202">
                  <c:v>0.67838525995500998</c:v>
                </c:pt>
                <c:pt idx="4203">
                  <c:v>0.67894123292253994</c:v>
                </c:pt>
                <c:pt idx="4204">
                  <c:v>0.6798654583533299</c:v>
                </c:pt>
                <c:pt idx="4205">
                  <c:v>0.68017498668156007</c:v>
                </c:pt>
                <c:pt idx="4206">
                  <c:v>0.68069232041326</c:v>
                </c:pt>
                <c:pt idx="4207">
                  <c:v>0.6813126861621801</c:v>
                </c:pt>
                <c:pt idx="4208">
                  <c:v>0.68150294724506999</c:v>
                </c:pt>
                <c:pt idx="4209">
                  <c:v>0.68213242639110994</c:v>
                </c:pt>
                <c:pt idx="4210">
                  <c:v>0.68247828433534008</c:v>
                </c:pt>
                <c:pt idx="4211">
                  <c:v>0.68355509415328997</c:v>
                </c:pt>
                <c:pt idx="4212">
                  <c:v>0.68408841291602007</c:v>
                </c:pt>
                <c:pt idx="4213">
                  <c:v>0.68463335715587004</c:v>
                </c:pt>
                <c:pt idx="4214">
                  <c:v>0.68540474081611991</c:v>
                </c:pt>
                <c:pt idx="4215">
                  <c:v>0.68561280360297006</c:v>
                </c:pt>
                <c:pt idx="4216">
                  <c:v>0.68601678893277995</c:v>
                </c:pt>
                <c:pt idx="4217">
                  <c:v>0.68662131374285007</c:v>
                </c:pt>
                <c:pt idx="4218">
                  <c:v>0.68696571850244004</c:v>
                </c:pt>
                <c:pt idx="4219">
                  <c:v>0.6876283706980999</c:v>
                </c:pt>
                <c:pt idx="4220">
                  <c:v>0.68828230378592004</c:v>
                </c:pt>
                <c:pt idx="4221">
                  <c:v>0.68893623687374994</c:v>
                </c:pt>
                <c:pt idx="4222">
                  <c:v>0.68946664926719992</c:v>
                </c:pt>
                <c:pt idx="4223">
                  <c:v>0.69013220783213991</c:v>
                </c:pt>
                <c:pt idx="4224">
                  <c:v>0.69056816322401993</c:v>
                </c:pt>
                <c:pt idx="4225">
                  <c:v>0.69115524981841991</c:v>
                </c:pt>
                <c:pt idx="4226">
                  <c:v>0.6914066507610801</c:v>
                </c:pt>
                <c:pt idx="4227">
                  <c:v>0.6918280743065599</c:v>
                </c:pt>
                <c:pt idx="4228">
                  <c:v>0.6922436851134901</c:v>
                </c:pt>
                <c:pt idx="4229">
                  <c:v>0.69240934816240007</c:v>
                </c:pt>
                <c:pt idx="4230">
                  <c:v>0.69288453953955997</c:v>
                </c:pt>
                <c:pt idx="4231">
                  <c:v>0.69361839778256007</c:v>
                </c:pt>
                <c:pt idx="4232">
                  <c:v>0.69415171654528995</c:v>
                </c:pt>
                <c:pt idx="4233">
                  <c:v>0.69474316269361003</c:v>
                </c:pt>
                <c:pt idx="4234">
                  <c:v>0.69510791203815003</c:v>
                </c:pt>
                <c:pt idx="4235">
                  <c:v>0.69582142569620009</c:v>
                </c:pt>
                <c:pt idx="4236">
                  <c:v>0.69651750113857003</c:v>
                </c:pt>
                <c:pt idx="4237">
                  <c:v>0.69684882723639996</c:v>
                </c:pt>
                <c:pt idx="4238">
                  <c:v>0.69722956161197991</c:v>
                </c:pt>
                <c:pt idx="4239">
                  <c:v>0.69745189886183989</c:v>
                </c:pt>
                <c:pt idx="4240">
                  <c:v>0.69781927647458009</c:v>
                </c:pt>
                <c:pt idx="4241">
                  <c:v>0.69811745742678011</c:v>
                </c:pt>
                <c:pt idx="4242">
                  <c:v>0.6986609484819899</c:v>
                </c:pt>
                <c:pt idx="4243">
                  <c:v>0.69915212489017997</c:v>
                </c:pt>
                <c:pt idx="4244">
                  <c:v>0.69968835002218999</c:v>
                </c:pt>
                <c:pt idx="4245">
                  <c:v>0.70023910700059999</c:v>
                </c:pt>
                <c:pt idx="4246">
                  <c:v>0.70078841079437004</c:v>
                </c:pt>
                <c:pt idx="4247">
                  <c:v>0.70136096554238003</c:v>
                </c:pt>
                <c:pt idx="4248">
                  <c:v>0.70202943047659994</c:v>
                </c:pt>
                <c:pt idx="4249">
                  <c:v>0.7026673785333799</c:v>
                </c:pt>
                <c:pt idx="4250">
                  <c:v>0.70300742373905001</c:v>
                </c:pt>
                <c:pt idx="4251">
                  <c:v>0.70317744634188006</c:v>
                </c:pt>
                <c:pt idx="4252">
                  <c:v>0.70333874983687994</c:v>
                </c:pt>
                <c:pt idx="4253">
                  <c:v>0.70383137942970997</c:v>
                </c:pt>
                <c:pt idx="4254">
                  <c:v>0.70418740966641002</c:v>
                </c:pt>
                <c:pt idx="4255">
                  <c:v>0.70491545517085008</c:v>
                </c:pt>
                <c:pt idx="4256">
                  <c:v>0.70522504498881999</c:v>
                </c:pt>
                <c:pt idx="4257">
                  <c:v>0.70569436213768011</c:v>
                </c:pt>
                <c:pt idx="4258">
                  <c:v>0.70604457963582989</c:v>
                </c:pt>
                <c:pt idx="4259">
                  <c:v>0.70643435596263005</c:v>
                </c:pt>
                <c:pt idx="4260">
                  <c:v>0.70701385379044002</c:v>
                </c:pt>
                <c:pt idx="4261">
                  <c:v>0.70758059579988997</c:v>
                </c:pt>
                <c:pt idx="4262">
                  <c:v>0.70804270851528006</c:v>
                </c:pt>
                <c:pt idx="4263">
                  <c:v>0.70848592983036007</c:v>
                </c:pt>
                <c:pt idx="4264">
                  <c:v>0.70876639446581002</c:v>
                </c:pt>
                <c:pt idx="4265">
                  <c:v>0.70903668680877008</c:v>
                </c:pt>
                <c:pt idx="4266">
                  <c:v>0.70941160844578999</c:v>
                </c:pt>
                <c:pt idx="4267">
                  <c:v>0.7098083278524101</c:v>
                </c:pt>
                <c:pt idx="4268">
                  <c:v>0.71034309979977994</c:v>
                </c:pt>
                <c:pt idx="4269">
                  <c:v>0.71074417876030993</c:v>
                </c:pt>
                <c:pt idx="4270">
                  <c:v>0.71101011154935989</c:v>
                </c:pt>
                <c:pt idx="4271">
                  <c:v>0.71146495834155998</c:v>
                </c:pt>
                <c:pt idx="4272">
                  <c:v>0.71193143061086994</c:v>
                </c:pt>
                <c:pt idx="4273">
                  <c:v>0.71240807517266003</c:v>
                </c:pt>
                <c:pt idx="4274">
                  <c:v>0.71259766195073992</c:v>
                </c:pt>
                <c:pt idx="4275">
                  <c:v>0.71287454744196999</c:v>
                </c:pt>
                <c:pt idx="4276">
                  <c:v>0.71346163403636997</c:v>
                </c:pt>
                <c:pt idx="4277">
                  <c:v>0.71414463081699009</c:v>
                </c:pt>
                <c:pt idx="4278">
                  <c:v>0.71440475086748001</c:v>
                </c:pt>
                <c:pt idx="4279">
                  <c:v>0.71481018938193008</c:v>
                </c:pt>
                <c:pt idx="4280">
                  <c:v>0.71525195751236992</c:v>
                </c:pt>
                <c:pt idx="4281">
                  <c:v>0.71576929124407007</c:v>
                </c:pt>
                <c:pt idx="4282">
                  <c:v>0.71610352371117991</c:v>
                </c:pt>
                <c:pt idx="4283">
                  <c:v>0.71638980108517991</c:v>
                </c:pt>
                <c:pt idx="4284">
                  <c:v>0.71666590616671</c:v>
                </c:pt>
                <c:pt idx="4285">
                  <c:v>0.71702484277268996</c:v>
                </c:pt>
                <c:pt idx="4286">
                  <c:v>0.71739395167115005</c:v>
                </c:pt>
                <c:pt idx="4287">
                  <c:v>0.71777032649280992</c:v>
                </c:pt>
                <c:pt idx="4288">
                  <c:v>0.7181932032229299</c:v>
                </c:pt>
                <c:pt idx="4289">
                  <c:v>0.71860529978012</c:v>
                </c:pt>
                <c:pt idx="4290">
                  <c:v>0.71913341368476003</c:v>
                </c:pt>
                <c:pt idx="4291">
                  <c:v>0.71966382607821</c:v>
                </c:pt>
                <c:pt idx="4292">
                  <c:v>0.71985855281991995</c:v>
                </c:pt>
                <c:pt idx="4293">
                  <c:v>0.72011867287041009</c:v>
                </c:pt>
                <c:pt idx="4294">
                  <c:v>0.7208554374826901</c:v>
                </c:pt>
                <c:pt idx="4295">
                  <c:v>0.72129720561312993</c:v>
                </c:pt>
                <c:pt idx="4296">
                  <c:v>0.72165323584982999</c:v>
                </c:pt>
                <c:pt idx="4297">
                  <c:v>0.72198165557838001</c:v>
                </c:pt>
                <c:pt idx="4298">
                  <c:v>0.72224758836742997</c:v>
                </c:pt>
                <c:pt idx="4299">
                  <c:v>0.72245539377089996</c:v>
                </c:pt>
                <c:pt idx="4300">
                  <c:v>0.72283322177719</c:v>
                </c:pt>
                <c:pt idx="4301">
                  <c:v>0.72306718450417007</c:v>
                </c:pt>
                <c:pt idx="4302">
                  <c:v>0.72354092269668002</c:v>
                </c:pt>
                <c:pt idx="4303">
                  <c:v>0.72416579209170995</c:v>
                </c:pt>
                <c:pt idx="4304">
                  <c:v>0.72457546194166</c:v>
                </c:pt>
                <c:pt idx="4305">
                  <c:v>0.72509291443224</c:v>
                </c:pt>
                <c:pt idx="4306">
                  <c:v>0.72532979298804001</c:v>
                </c:pt>
                <c:pt idx="4307">
                  <c:v>0.72572360602537</c:v>
                </c:pt>
                <c:pt idx="4308">
                  <c:v>0.72613195090909999</c:v>
                </c:pt>
                <c:pt idx="4309">
                  <c:v>0.72639879731933998</c:v>
                </c:pt>
                <c:pt idx="4310">
                  <c:v>0.72671613113422007</c:v>
                </c:pt>
                <c:pt idx="4311">
                  <c:v>0.7270721613709199</c:v>
                </c:pt>
                <c:pt idx="4312">
                  <c:v>0.72744562982330008</c:v>
                </c:pt>
                <c:pt idx="4313">
                  <c:v>0.72769993713522996</c:v>
                </c:pt>
                <c:pt idx="4314">
                  <c:v>0.72808212469545008</c:v>
                </c:pt>
                <c:pt idx="4315">
                  <c:v>0.72837276162336995</c:v>
                </c:pt>
                <c:pt idx="4316">
                  <c:v>0.72870699409048001</c:v>
                </c:pt>
                <c:pt idx="4317">
                  <c:v>0.72910080712781</c:v>
                </c:pt>
                <c:pt idx="4318">
                  <c:v>0.72945829054916</c:v>
                </c:pt>
                <c:pt idx="4319">
                  <c:v>0.72976200613882991</c:v>
                </c:pt>
                <c:pt idx="4320">
                  <c:v>0.7302066806385501</c:v>
                </c:pt>
                <c:pt idx="4321">
                  <c:v>0.73053655355174008</c:v>
                </c:pt>
                <c:pt idx="4322">
                  <c:v>0.73080829907935008</c:v>
                </c:pt>
                <c:pt idx="4323">
                  <c:v>0.73133580510352991</c:v>
                </c:pt>
                <c:pt idx="4324">
                  <c:v>0.73173397769477999</c:v>
                </c:pt>
                <c:pt idx="4325">
                  <c:v>0.73207636099733997</c:v>
                </c:pt>
                <c:pt idx="4326">
                  <c:v>0.73227815305495003</c:v>
                </c:pt>
                <c:pt idx="4327">
                  <c:v>0.73247655504562004</c:v>
                </c:pt>
                <c:pt idx="4328">
                  <c:v>0.73275556649642004</c:v>
                </c:pt>
                <c:pt idx="4329">
                  <c:v>0.73301713973154992</c:v>
                </c:pt>
                <c:pt idx="4330">
                  <c:v>0.73321767921181991</c:v>
                </c:pt>
                <c:pt idx="4331">
                  <c:v>0.73348506518550005</c:v>
                </c:pt>
                <c:pt idx="4332">
                  <c:v>0.7338905036999499</c:v>
                </c:pt>
                <c:pt idx="4333">
                  <c:v>0.7342276425363401</c:v>
                </c:pt>
                <c:pt idx="4334">
                  <c:v>0.73450665398715009</c:v>
                </c:pt>
                <c:pt idx="4335">
                  <c:v>0.73477113359155011</c:v>
                </c:pt>
                <c:pt idx="4336">
                  <c:v>0.73509374058155008</c:v>
                </c:pt>
                <c:pt idx="4337">
                  <c:v>0.73528992050788999</c:v>
                </c:pt>
                <c:pt idx="4338">
                  <c:v>0.73562851252891992</c:v>
                </c:pt>
                <c:pt idx="4339">
                  <c:v>0.73602232556625991</c:v>
                </c:pt>
                <c:pt idx="4340">
                  <c:v>0.73649315738948995</c:v>
                </c:pt>
                <c:pt idx="4341">
                  <c:v>0.73685209399546991</c:v>
                </c:pt>
                <c:pt idx="4342">
                  <c:v>0.73716307550835003</c:v>
                </c:pt>
                <c:pt idx="4343">
                  <c:v>0.73747696339050006</c:v>
                </c:pt>
                <c:pt idx="4344">
                  <c:v>0.73777922579554001</c:v>
                </c:pt>
                <c:pt idx="4345">
                  <c:v>0.73797540572188991</c:v>
                </c:pt>
                <c:pt idx="4346">
                  <c:v>0.73819193023319007</c:v>
                </c:pt>
                <c:pt idx="4347">
                  <c:v>0.73835032735890005</c:v>
                </c:pt>
                <c:pt idx="4348">
                  <c:v>0.73850727129998006</c:v>
                </c:pt>
                <c:pt idx="4349">
                  <c:v>0.73879354867398006</c:v>
                </c:pt>
                <c:pt idx="4350">
                  <c:v>0.73907691967870992</c:v>
                </c:pt>
                <c:pt idx="4351">
                  <c:v>0.73930916489077991</c:v>
                </c:pt>
                <c:pt idx="4352">
                  <c:v>0.73952886010161989</c:v>
                </c:pt>
                <c:pt idx="4353">
                  <c:v>0.7397473419301599</c:v>
                </c:pt>
                <c:pt idx="4354">
                  <c:v>0.74001422377124992</c:v>
                </c:pt>
                <c:pt idx="4355">
                  <c:v>0.74023020149658003</c:v>
                </c:pt>
                <c:pt idx="4356">
                  <c:v>0.74054608934935007</c:v>
                </c:pt>
                <c:pt idx="4357">
                  <c:v>0.74080766258447994</c:v>
                </c:pt>
                <c:pt idx="4358">
                  <c:v>0.74118694377540995</c:v>
                </c:pt>
                <c:pt idx="4359">
                  <c:v>0.74153134853499991</c:v>
                </c:pt>
                <c:pt idx="4360">
                  <c:v>0.74189319151026001</c:v>
                </c:pt>
                <c:pt idx="4361">
                  <c:v>0.74227683225512009</c:v>
                </c:pt>
                <c:pt idx="4362">
                  <c:v>0.74253840549024996</c:v>
                </c:pt>
                <c:pt idx="4363">
                  <c:v>0.74276655547866999</c:v>
                </c:pt>
                <c:pt idx="4364">
                  <c:v>0.74320687042447009</c:v>
                </c:pt>
                <c:pt idx="4365">
                  <c:v>0.74350067420168009</c:v>
                </c:pt>
                <c:pt idx="4366">
                  <c:v>0.74368642135554008</c:v>
                </c:pt>
                <c:pt idx="4367">
                  <c:v>0.74384481848125006</c:v>
                </c:pt>
                <c:pt idx="4368">
                  <c:v>0.74412382993206005</c:v>
                </c:pt>
                <c:pt idx="4369">
                  <c:v>0.74432582259696001</c:v>
                </c:pt>
                <c:pt idx="4370">
                  <c:v>0.74453072163115008</c:v>
                </c:pt>
                <c:pt idx="4371">
                  <c:v>0.74479084168164</c:v>
                </c:pt>
                <c:pt idx="4372">
                  <c:v>0.74505386810141006</c:v>
                </c:pt>
                <c:pt idx="4373">
                  <c:v>0.74524423528918993</c:v>
                </c:pt>
                <c:pt idx="4374">
                  <c:v>0.74545785343121995</c:v>
                </c:pt>
                <c:pt idx="4375">
                  <c:v>0.74568455023499003</c:v>
                </c:pt>
                <c:pt idx="4376">
                  <c:v>0.74602314225601996</c:v>
                </c:pt>
                <c:pt idx="4377">
                  <c:v>0.74619897759741005</c:v>
                </c:pt>
                <c:pt idx="4378">
                  <c:v>0.74635446835385011</c:v>
                </c:pt>
                <c:pt idx="4379">
                  <c:v>0.74660827188885004</c:v>
                </c:pt>
                <c:pt idx="4380">
                  <c:v>0.74692847628650005</c:v>
                </c:pt>
                <c:pt idx="4381">
                  <c:v>0.74722637913761991</c:v>
                </c:pt>
                <c:pt idx="4382">
                  <c:v>0.74748940555737997</c:v>
                </c:pt>
                <c:pt idx="4383">
                  <c:v>0.74770593006868991</c:v>
                </c:pt>
                <c:pt idx="4384">
                  <c:v>0.74803725616652006</c:v>
                </c:pt>
                <c:pt idx="4385">
                  <c:v>0.74837730137217995</c:v>
                </c:pt>
                <c:pt idx="4386">
                  <c:v>0.74866648511547007</c:v>
                </c:pt>
                <c:pt idx="4387">
                  <c:v>0.74889027554996002</c:v>
                </c:pt>
                <c:pt idx="4388">
                  <c:v>0.7491227850922999</c:v>
                </c:pt>
                <c:pt idx="4389">
                  <c:v>0.74937563921959005</c:v>
                </c:pt>
                <c:pt idx="4390">
                  <c:v>0.74957327233057991</c:v>
                </c:pt>
                <c:pt idx="4391">
                  <c:v>0.74979125002652003</c:v>
                </c:pt>
                <c:pt idx="4392">
                  <c:v>0.75007316784659994</c:v>
                </c:pt>
                <c:pt idx="4393">
                  <c:v>0.75025626911119003</c:v>
                </c:pt>
                <c:pt idx="4394">
                  <c:v>0.75039432165195996</c:v>
                </c:pt>
                <c:pt idx="4395">
                  <c:v>0.7505687038087101</c:v>
                </c:pt>
                <c:pt idx="4396">
                  <c:v>0.75083027704383998</c:v>
                </c:pt>
                <c:pt idx="4397">
                  <c:v>0.75110202257144998</c:v>
                </c:pt>
                <c:pt idx="4398">
                  <c:v>0.75127785791284007</c:v>
                </c:pt>
                <c:pt idx="4399">
                  <c:v>0.75146095917742994</c:v>
                </c:pt>
                <c:pt idx="4400">
                  <c:v>0.75159319897963006</c:v>
                </c:pt>
                <c:pt idx="4401">
                  <c:v>0.75186058495331998</c:v>
                </c:pt>
                <c:pt idx="4402">
                  <c:v>0.75209745404957995</c:v>
                </c:pt>
                <c:pt idx="4403">
                  <c:v>0.75235612091542992</c:v>
                </c:pt>
                <c:pt idx="4404">
                  <c:v>0.7526293196276701</c:v>
                </c:pt>
                <c:pt idx="4405">
                  <c:v>0.75289089286279998</c:v>
                </c:pt>
                <c:pt idx="4406">
                  <c:v>0.75310015145089992</c:v>
                </c:pt>
                <c:pt idx="4407">
                  <c:v>0.75328034634621011</c:v>
                </c:pt>
                <c:pt idx="4408">
                  <c:v>0.7535902770821199</c:v>
                </c:pt>
                <c:pt idx="4409">
                  <c:v>0.75383546287853997</c:v>
                </c:pt>
                <c:pt idx="4410">
                  <c:v>0.75411156796007006</c:v>
                </c:pt>
                <c:pt idx="4411">
                  <c:v>0.75431501380960997</c:v>
                </c:pt>
                <c:pt idx="4412">
                  <c:v>0.75453444469019004</c:v>
                </c:pt>
                <c:pt idx="4413">
                  <c:v>0.75475096920149998</c:v>
                </c:pt>
                <c:pt idx="4414">
                  <c:v>0.75504029715321996</c:v>
                </c:pt>
                <c:pt idx="4415">
                  <c:v>0.7552901007027899</c:v>
                </c:pt>
                <c:pt idx="4416">
                  <c:v>0.75553278253759992</c:v>
                </c:pt>
                <c:pt idx="4417">
                  <c:v>0.75570425832507993</c:v>
                </c:pt>
                <c:pt idx="4418">
                  <c:v>0.75592078283638009</c:v>
                </c:pt>
                <c:pt idx="4419">
                  <c:v>0.75619107517933992</c:v>
                </c:pt>
                <c:pt idx="4420">
                  <c:v>0.75640324013672999</c:v>
                </c:pt>
                <c:pt idx="4421">
                  <c:v>0.75649188439973991</c:v>
                </c:pt>
                <c:pt idx="4422">
                  <c:v>0.75674255729633</c:v>
                </c:pt>
                <c:pt idx="4423">
                  <c:v>0.75691912068378997</c:v>
                </c:pt>
                <c:pt idx="4424">
                  <c:v>0.75714000474901</c:v>
                </c:pt>
                <c:pt idx="4425">
                  <c:v>0.75732891875215991</c:v>
                </c:pt>
                <c:pt idx="4426">
                  <c:v>0.75760066427975992</c:v>
                </c:pt>
                <c:pt idx="4427">
                  <c:v>0.75786078433025006</c:v>
                </c:pt>
                <c:pt idx="4428">
                  <c:v>0.75807294928762992</c:v>
                </c:pt>
                <c:pt idx="4429">
                  <c:v>0.75826767602934009</c:v>
                </c:pt>
                <c:pt idx="4430">
                  <c:v>0.75849146646384003</c:v>
                </c:pt>
                <c:pt idx="4431">
                  <c:v>0.75867602091307007</c:v>
                </c:pt>
                <c:pt idx="4432">
                  <c:v>0.75890271771684992</c:v>
                </c:pt>
                <c:pt idx="4433">
                  <c:v>0.75904367662688998</c:v>
                </c:pt>
                <c:pt idx="4434">
                  <c:v>0.75920788649116999</c:v>
                </c:pt>
                <c:pt idx="4435">
                  <c:v>0.7593968004943199</c:v>
                </c:pt>
                <c:pt idx="4436">
                  <c:v>0.7596830778683199</c:v>
                </c:pt>
                <c:pt idx="4437">
                  <c:v>0.75980078582413002</c:v>
                </c:pt>
                <c:pt idx="4438">
                  <c:v>0.76003765492038</c:v>
                </c:pt>
                <c:pt idx="4439">
                  <c:v>0.7601553628761899</c:v>
                </c:pt>
                <c:pt idx="4440">
                  <c:v>0.76035444917181993</c:v>
                </c:pt>
                <c:pt idx="4441">
                  <c:v>0.76047651668153993</c:v>
                </c:pt>
                <c:pt idx="4442">
                  <c:v>0.76066252431540993</c:v>
                </c:pt>
                <c:pt idx="4443">
                  <c:v>0.76077877908658009</c:v>
                </c:pt>
                <c:pt idx="4444">
                  <c:v>0.76102727365994993</c:v>
                </c:pt>
                <c:pt idx="4445">
                  <c:v>0.76132808288034992</c:v>
                </c:pt>
                <c:pt idx="4446">
                  <c:v>0.76157221789980989</c:v>
                </c:pt>
                <c:pt idx="4447">
                  <c:v>0.76172916184087991</c:v>
                </c:pt>
                <c:pt idx="4448">
                  <c:v>0.76195876501394011</c:v>
                </c:pt>
                <c:pt idx="4449">
                  <c:v>0.76222033824906998</c:v>
                </c:pt>
                <c:pt idx="4450">
                  <c:v>0.76244703505285005</c:v>
                </c:pt>
                <c:pt idx="4451">
                  <c:v>0.7626315895020801</c:v>
                </c:pt>
                <c:pt idx="4452">
                  <c:v>0.76284084809018005</c:v>
                </c:pt>
                <c:pt idx="4453">
                  <c:v>0.76301108342876001</c:v>
                </c:pt>
                <c:pt idx="4454">
                  <c:v>0.76322303565039995</c:v>
                </c:pt>
                <c:pt idx="4455">
                  <c:v>0.76336980729900006</c:v>
                </c:pt>
                <c:pt idx="4456">
                  <c:v>0.76364881874980006</c:v>
                </c:pt>
                <c:pt idx="4457">
                  <c:v>0.76387115599966005</c:v>
                </c:pt>
                <c:pt idx="4458">
                  <c:v>0.76397723847835008</c:v>
                </c:pt>
                <c:pt idx="4459">
                  <c:v>0.76424462445204</c:v>
                </c:pt>
                <c:pt idx="4460">
                  <c:v>0.76433908145360996</c:v>
                </c:pt>
                <c:pt idx="4461">
                  <c:v>0.76461663971978</c:v>
                </c:pt>
                <c:pt idx="4462">
                  <c:v>0.76486222792386993</c:v>
                </c:pt>
                <c:pt idx="4463">
                  <c:v>0.76507584606589996</c:v>
                </c:pt>
                <c:pt idx="4464">
                  <c:v>0.76525168140729005</c:v>
                </c:pt>
                <c:pt idx="4465">
                  <c:v>0.76541734445620002</c:v>
                </c:pt>
                <c:pt idx="4466">
                  <c:v>0.76562514985967001</c:v>
                </c:pt>
                <c:pt idx="4467">
                  <c:v>0.76580970430890005</c:v>
                </c:pt>
                <c:pt idx="4468">
                  <c:v>0.76593758455718008</c:v>
                </c:pt>
                <c:pt idx="4469">
                  <c:v>0.76611487308320991</c:v>
                </c:pt>
                <c:pt idx="4470">
                  <c:v>0.76634156988698998</c:v>
                </c:pt>
                <c:pt idx="4471">
                  <c:v>0.76643893325785006</c:v>
                </c:pt>
                <c:pt idx="4472">
                  <c:v>0.76667870872337995</c:v>
                </c:pt>
                <c:pt idx="4473">
                  <c:v>0.76682402718734011</c:v>
                </c:pt>
                <c:pt idx="4474">
                  <c:v>0.76706525583751994</c:v>
                </c:pt>
                <c:pt idx="4475">
                  <c:v>0.76727306124097994</c:v>
                </c:pt>
                <c:pt idx="4476">
                  <c:v>0.76747214753660997</c:v>
                </c:pt>
                <c:pt idx="4477">
                  <c:v>0.76766542109366998</c:v>
                </c:pt>
                <c:pt idx="4478">
                  <c:v>0.76778022268019996</c:v>
                </c:pt>
                <c:pt idx="4479">
                  <c:v>0.76799820037614008</c:v>
                </c:pt>
                <c:pt idx="4480">
                  <c:v>0.76814061247082011</c:v>
                </c:pt>
                <c:pt idx="4481">
                  <c:v>0.76838184112099994</c:v>
                </c:pt>
                <c:pt idx="4482">
                  <c:v>0.76857511467806994</c:v>
                </c:pt>
                <c:pt idx="4483">
                  <c:v>0.76881924969751991</c:v>
                </c:pt>
                <c:pt idx="4484">
                  <c:v>0.76903577420882008</c:v>
                </c:pt>
                <c:pt idx="4485">
                  <c:v>0.76922323502733003</c:v>
                </c:pt>
                <c:pt idx="4486">
                  <c:v>0.76941214903047994</c:v>
                </c:pt>
                <c:pt idx="4487">
                  <c:v>0.76969406685056008</c:v>
                </c:pt>
                <c:pt idx="4488">
                  <c:v>0.76987280856123008</c:v>
                </c:pt>
                <c:pt idx="4489">
                  <c:v>0.77008497351861993</c:v>
                </c:pt>
                <c:pt idx="4490">
                  <c:v>0.77028696618352011</c:v>
                </c:pt>
                <c:pt idx="4491">
                  <c:v>0.77048605247914992</c:v>
                </c:pt>
                <c:pt idx="4492">
                  <c:v>0.77069821743653</c:v>
                </c:pt>
                <c:pt idx="4493">
                  <c:v>0.77082900405408994</c:v>
                </c:pt>
                <c:pt idx="4494">
                  <c:v>0.77109573807966991</c:v>
                </c:pt>
                <c:pt idx="4495">
                  <c:v>0.77125914670741991</c:v>
                </c:pt>
                <c:pt idx="4496">
                  <c:v>0.77145532663376004</c:v>
                </c:pt>
                <c:pt idx="4497">
                  <c:v>0.77161174919842002</c:v>
                </c:pt>
                <c:pt idx="4498">
                  <c:v>0.77181571642438995</c:v>
                </c:pt>
                <c:pt idx="4499">
                  <c:v>0.77188110973316992</c:v>
                </c:pt>
                <c:pt idx="4500">
                  <c:v>0.77209182150591005</c:v>
                </c:pt>
                <c:pt idx="4501">
                  <c:v>0.77232090414373</c:v>
                </c:pt>
                <c:pt idx="4502">
                  <c:v>0.77251905778996011</c:v>
                </c:pt>
                <c:pt idx="4503">
                  <c:v>0.77271669090093997</c:v>
                </c:pt>
                <c:pt idx="4504">
                  <c:v>0.7728620093648999</c:v>
                </c:pt>
                <c:pt idx="4505">
                  <c:v>0.77310469119971992</c:v>
                </c:pt>
                <c:pt idx="4506">
                  <c:v>0.77327616698718993</c:v>
                </c:pt>
                <c:pt idx="4507">
                  <c:v>0.77344037685146994</c:v>
                </c:pt>
                <c:pt idx="4508">
                  <c:v>0.7736496354395701</c:v>
                </c:pt>
                <c:pt idx="4509">
                  <c:v>0.77381239211920994</c:v>
                </c:pt>
                <c:pt idx="4510">
                  <c:v>0.7740216507073101</c:v>
                </c:pt>
                <c:pt idx="4511">
                  <c:v>0.77426578572676008</c:v>
                </c:pt>
                <c:pt idx="4512">
                  <c:v>0.77447213794558989</c:v>
                </c:pt>
                <c:pt idx="4513">
                  <c:v>0.7746872092722501</c:v>
                </c:pt>
                <c:pt idx="4514">
                  <c:v>0.77486159142900002</c:v>
                </c:pt>
                <c:pt idx="4515">
                  <c:v>0.77508392867886</c:v>
                </c:pt>
                <c:pt idx="4516">
                  <c:v>0.77530626592871998</c:v>
                </c:pt>
                <c:pt idx="4517">
                  <c:v>0.77545303757732009</c:v>
                </c:pt>
                <c:pt idx="4518">
                  <c:v>0.7757102512585301</c:v>
                </c:pt>
                <c:pt idx="4519">
                  <c:v>0.77589916526168001</c:v>
                </c:pt>
                <c:pt idx="4520">
                  <c:v>0.77603721780243995</c:v>
                </c:pt>
                <c:pt idx="4521">
                  <c:v>0.7762755400833401</c:v>
                </c:pt>
                <c:pt idx="4522">
                  <c:v>0.77642085854730003</c:v>
                </c:pt>
                <c:pt idx="4523">
                  <c:v>0.7766184916582799</c:v>
                </c:pt>
                <c:pt idx="4524">
                  <c:v>0.77676526330688</c:v>
                </c:pt>
                <c:pt idx="4525">
                  <c:v>0.77683210980030992</c:v>
                </c:pt>
                <c:pt idx="4526">
                  <c:v>0.77717070182133008</c:v>
                </c:pt>
                <c:pt idx="4527">
                  <c:v>0.7772985820696201</c:v>
                </c:pt>
                <c:pt idx="4528">
                  <c:v>0.77745407282605994</c:v>
                </c:pt>
                <c:pt idx="4529">
                  <c:v>0.77768222281447996</c:v>
                </c:pt>
                <c:pt idx="4530">
                  <c:v>0.77785951134051001</c:v>
                </c:pt>
                <c:pt idx="4531">
                  <c:v>0.77796268744991992</c:v>
                </c:pt>
                <c:pt idx="4532">
                  <c:v>0.77809347406748008</c:v>
                </c:pt>
                <c:pt idx="4533">
                  <c:v>0.77819083743833994</c:v>
                </c:pt>
                <c:pt idx="4534">
                  <c:v>0.77847566162769999</c:v>
                </c:pt>
                <c:pt idx="4535">
                  <c:v>0.77863696512270009</c:v>
                </c:pt>
                <c:pt idx="4536">
                  <c:v>0.77886947466502998</c:v>
                </c:pt>
                <c:pt idx="4537">
                  <c:v>0.77900171446724009</c:v>
                </c:pt>
                <c:pt idx="4538">
                  <c:v>0.77925456859453002</c:v>
                </c:pt>
                <c:pt idx="4539">
                  <c:v>0.77943476348983998</c:v>
                </c:pt>
                <c:pt idx="4540">
                  <c:v>0.77964883857861</c:v>
                </c:pt>
                <c:pt idx="4541">
                  <c:v>0.77982567015789006</c:v>
                </c:pt>
                <c:pt idx="4542">
                  <c:v>0.78002911600743996</c:v>
                </c:pt>
                <c:pt idx="4543">
                  <c:v>0.78018460676388002</c:v>
                </c:pt>
                <c:pt idx="4544">
                  <c:v>0.78042292904476995</c:v>
                </c:pt>
                <c:pt idx="4545">
                  <c:v>0.7806394535560699</c:v>
                </c:pt>
                <c:pt idx="4546">
                  <c:v>0.78080802297426999</c:v>
                </c:pt>
                <c:pt idx="4547">
                  <c:v>0.78096932646926009</c:v>
                </c:pt>
                <c:pt idx="4548">
                  <c:v>0.78123671244295001</c:v>
                </c:pt>
                <c:pt idx="4549">
                  <c:v>0.7813762181683499</c:v>
                </c:pt>
                <c:pt idx="4550">
                  <c:v>0.78161775251212995</c:v>
                </c:pt>
                <c:pt idx="4551">
                  <c:v>0.78176131209784994</c:v>
                </c:pt>
                <c:pt idx="4552">
                  <c:v>0.7819415069931599</c:v>
                </c:pt>
                <c:pt idx="4553">
                  <c:v>0.78207665316463992</c:v>
                </c:pt>
                <c:pt idx="4554">
                  <c:v>0.78229899041449991</c:v>
                </c:pt>
                <c:pt idx="4555">
                  <c:v>0.78244576206310001</c:v>
                </c:pt>
                <c:pt idx="4556">
                  <c:v>0.78261433148130011</c:v>
                </c:pt>
                <c:pt idx="4557">
                  <c:v>0.78280469866908997</c:v>
                </c:pt>
                <c:pt idx="4558">
                  <c:v>0.78291950025561996</c:v>
                </c:pt>
                <c:pt idx="4559">
                  <c:v>0.78319269896785992</c:v>
                </c:pt>
                <c:pt idx="4560">
                  <c:v>0.78331476647758991</c:v>
                </c:pt>
                <c:pt idx="4561">
                  <c:v>0.78347752315721997</c:v>
                </c:pt>
                <c:pt idx="4562">
                  <c:v>0.78364173302149998</c:v>
                </c:pt>
                <c:pt idx="4563">
                  <c:v>0.78379722377794003</c:v>
                </c:pt>
                <c:pt idx="4564">
                  <c:v>0.7839527145343701</c:v>
                </c:pt>
                <c:pt idx="4565">
                  <c:v>0.78403263968955006</c:v>
                </c:pt>
                <c:pt idx="4566">
                  <c:v>0.78416487949175995</c:v>
                </c:pt>
                <c:pt idx="4567">
                  <c:v>0.7843174638789201</c:v>
                </c:pt>
                <c:pt idx="4568">
                  <c:v>0.78452962883629995</c:v>
                </c:pt>
                <c:pt idx="4569">
                  <c:v>0.78474034060904008</c:v>
                </c:pt>
                <c:pt idx="4570">
                  <c:v>0.78495831830497997</c:v>
                </c:pt>
                <c:pt idx="4571">
                  <c:v>0.78521989154011007</c:v>
                </c:pt>
                <c:pt idx="4572">
                  <c:v>0.7854561257222199</c:v>
                </c:pt>
                <c:pt idx="4573">
                  <c:v>0.78549890299092007</c:v>
                </c:pt>
                <c:pt idx="4574">
                  <c:v>0.78563114279311996</c:v>
                </c:pt>
                <c:pt idx="4575">
                  <c:v>0.7858549332276199</c:v>
                </c:pt>
                <c:pt idx="4576">
                  <c:v>0.78598571984518006</c:v>
                </c:pt>
                <c:pt idx="4577">
                  <c:v>0.7862269484953599</c:v>
                </c:pt>
                <c:pt idx="4578">
                  <c:v>0.78636936059003992</c:v>
                </c:pt>
                <c:pt idx="4579">
                  <c:v>0.7865059599461599</c:v>
                </c:pt>
                <c:pt idx="4580">
                  <c:v>0.78671231216498994</c:v>
                </c:pt>
                <c:pt idx="4581">
                  <c:v>0.78684455196719005</c:v>
                </c:pt>
                <c:pt idx="4582">
                  <c:v>0.78709014017127998</c:v>
                </c:pt>
                <c:pt idx="4583">
                  <c:v>0.78734590066785004</c:v>
                </c:pt>
                <c:pt idx="4584">
                  <c:v>0.78754208059419994</c:v>
                </c:pt>
                <c:pt idx="4585">
                  <c:v>0.78781818567573003</c:v>
                </c:pt>
                <c:pt idx="4586">
                  <c:v>0.78798820827856009</c:v>
                </c:pt>
                <c:pt idx="4587">
                  <c:v>0.78812335445003989</c:v>
                </c:pt>
                <c:pt idx="4588">
                  <c:v>0.78834133214598001</c:v>
                </c:pt>
                <c:pt idx="4589">
                  <c:v>0.78844741462468004</c:v>
                </c:pt>
                <c:pt idx="4590">
                  <c:v>0.78867038492556008</c:v>
                </c:pt>
                <c:pt idx="4591">
                  <c:v>0.78880489804602005</c:v>
                </c:pt>
                <c:pt idx="4592">
                  <c:v>0.78890952734006992</c:v>
                </c:pt>
                <c:pt idx="4593">
                  <c:v>0.78915366235951989</c:v>
                </c:pt>
                <c:pt idx="4594">
                  <c:v>0.78929607445420991</c:v>
                </c:pt>
                <c:pt idx="4595">
                  <c:v>0.78943558017961002</c:v>
                </c:pt>
                <c:pt idx="4596">
                  <c:v>0.78961577507491998</c:v>
                </c:pt>
                <c:pt idx="4597">
                  <c:v>0.78977271901599999</c:v>
                </c:pt>
                <c:pt idx="4598">
                  <c:v>0.78990931837211997</c:v>
                </c:pt>
                <c:pt idx="4599">
                  <c:v>0.79000958811224997</c:v>
                </c:pt>
                <c:pt idx="4600">
                  <c:v>0.79018687663828002</c:v>
                </c:pt>
                <c:pt idx="4601">
                  <c:v>0.79036125879503993</c:v>
                </c:pt>
                <c:pt idx="4602">
                  <c:v>0.79056034509065998</c:v>
                </c:pt>
                <c:pt idx="4603">
                  <c:v>0.79067514667718997</c:v>
                </c:pt>
                <c:pt idx="4604">
                  <c:v>0.7908353254293301</c:v>
                </c:pt>
                <c:pt idx="4605">
                  <c:v>0.79097159634367009</c:v>
                </c:pt>
                <c:pt idx="4606">
                  <c:v>0.79112272754619006</c:v>
                </c:pt>
                <c:pt idx="4607">
                  <c:v>0.79136104982708999</c:v>
                </c:pt>
                <c:pt idx="4608">
                  <c:v>0.79154124472239995</c:v>
                </c:pt>
                <c:pt idx="4609">
                  <c:v>0.79165895267820008</c:v>
                </c:pt>
                <c:pt idx="4610">
                  <c:v>0.79187547718951001</c:v>
                </c:pt>
                <c:pt idx="4611">
                  <c:v>0.7920731103004901</c:v>
                </c:pt>
                <c:pt idx="4612">
                  <c:v>0.79226929022684001</c:v>
                </c:pt>
                <c:pt idx="4613">
                  <c:v>0.79245675104534996</c:v>
                </c:pt>
                <c:pt idx="4614">
                  <c:v>0.79261514817106993</c:v>
                </c:pt>
                <c:pt idx="4615">
                  <c:v>0.79284475134411991</c:v>
                </c:pt>
                <c:pt idx="4616">
                  <c:v>0.79292322331465992</c:v>
                </c:pt>
                <c:pt idx="4617">
                  <c:v>0.79312666916421004</c:v>
                </c:pt>
                <c:pt idx="4618">
                  <c:v>0.79334187105919995</c:v>
                </c:pt>
                <c:pt idx="4619">
                  <c:v>0.7934609016313201</c:v>
                </c:pt>
                <c:pt idx="4620">
                  <c:v>0.79363964334199011</c:v>
                </c:pt>
                <c:pt idx="4621">
                  <c:v>0.79387069969968005</c:v>
                </c:pt>
                <c:pt idx="4622">
                  <c:v>0.79399857994797007</c:v>
                </c:pt>
                <c:pt idx="4623">
                  <c:v>0.79416424299689004</c:v>
                </c:pt>
                <c:pt idx="4624">
                  <c:v>0.79432409330723996</c:v>
                </c:pt>
                <c:pt idx="4625">
                  <c:v>0.7944621458479999</c:v>
                </c:pt>
                <c:pt idx="4626">
                  <c:v>0.79466559169755002</c:v>
                </c:pt>
                <c:pt idx="4627">
                  <c:v>0.7948196292693499</c:v>
                </c:pt>
                <c:pt idx="4628">
                  <c:v>0.79496058817938997</c:v>
                </c:pt>
                <c:pt idx="4629">
                  <c:v>0.79522361459916002</c:v>
                </c:pt>
                <c:pt idx="4630">
                  <c:v>0.79534422892425005</c:v>
                </c:pt>
                <c:pt idx="4631">
                  <c:v>0.79551861108099997</c:v>
                </c:pt>
                <c:pt idx="4632">
                  <c:v>0.79571624419198006</c:v>
                </c:pt>
                <c:pt idx="4633">
                  <c:v>0.79586010947131003</c:v>
                </c:pt>
                <c:pt idx="4634">
                  <c:v>0.79598508335030993</c:v>
                </c:pt>
                <c:pt idx="4635">
                  <c:v>0.79608099353653006</c:v>
                </c:pt>
                <c:pt idx="4636">
                  <c:v>0.79625246932400007</c:v>
                </c:pt>
                <c:pt idx="4637">
                  <c:v>0.79640069415723991</c:v>
                </c:pt>
                <c:pt idx="4638">
                  <c:v>0.79661285911461999</c:v>
                </c:pt>
                <c:pt idx="4639">
                  <c:v>0.79671603522402989</c:v>
                </c:pt>
                <c:pt idx="4640">
                  <c:v>0.79696259712144002</c:v>
                </c:pt>
                <c:pt idx="4641">
                  <c:v>0.79712728647704001</c:v>
                </c:pt>
                <c:pt idx="4642">
                  <c:v>0.79736124920402007</c:v>
                </c:pt>
                <c:pt idx="4643">
                  <c:v>0.79755452276109007</c:v>
                </c:pt>
                <c:pt idx="4644">
                  <c:v>0.79765733834835006</c:v>
                </c:pt>
                <c:pt idx="4645">
                  <c:v>0.79784225331973002</c:v>
                </c:pt>
                <c:pt idx="4646">
                  <c:v>0.79807040330815004</c:v>
                </c:pt>
                <c:pt idx="4647">
                  <c:v>0.79823170680313993</c:v>
                </c:pt>
                <c:pt idx="4648">
                  <c:v>0.79845113768372</c:v>
                </c:pt>
                <c:pt idx="4649">
                  <c:v>0.79860226888623997</c:v>
                </c:pt>
                <c:pt idx="4650">
                  <c:v>0.79879408925867001</c:v>
                </c:pt>
                <c:pt idx="4651">
                  <c:v>0.79896847141541993</c:v>
                </c:pt>
                <c:pt idx="4652">
                  <c:v>0.79909925803299009</c:v>
                </c:pt>
                <c:pt idx="4653">
                  <c:v>0.79932356419545991</c:v>
                </c:pt>
                <c:pt idx="4654">
                  <c:v>0.79947127330073009</c:v>
                </c:pt>
                <c:pt idx="4655">
                  <c:v>0.79963112361108002</c:v>
                </c:pt>
                <c:pt idx="4656">
                  <c:v>0.79981131850638998</c:v>
                </c:pt>
                <c:pt idx="4657">
                  <c:v>0.79997552837066999</c:v>
                </c:pt>
                <c:pt idx="4658">
                  <c:v>0.8001077681728701</c:v>
                </c:pt>
                <c:pt idx="4659">
                  <c:v>0.80028215032963002</c:v>
                </c:pt>
                <c:pt idx="4660">
                  <c:v>0.80041003057791005</c:v>
                </c:pt>
                <c:pt idx="4661">
                  <c:v>0.80053936401084003</c:v>
                </c:pt>
                <c:pt idx="4662">
                  <c:v>0.80062364871993008</c:v>
                </c:pt>
                <c:pt idx="4663">
                  <c:v>0.8008009372459699</c:v>
                </c:pt>
                <c:pt idx="4664">
                  <c:v>0.80092591112497002</c:v>
                </c:pt>
                <c:pt idx="4665">
                  <c:v>0.80107704232749</c:v>
                </c:pt>
                <c:pt idx="4666">
                  <c:v>0.80130373913127007</c:v>
                </c:pt>
                <c:pt idx="4667">
                  <c:v>0.8014316193795501</c:v>
                </c:pt>
                <c:pt idx="4668">
                  <c:v>0.80161534542116009</c:v>
                </c:pt>
                <c:pt idx="4669">
                  <c:v>0.8018036346472901</c:v>
                </c:pt>
                <c:pt idx="4670">
                  <c:v>0.80192715534166004</c:v>
                </c:pt>
                <c:pt idx="4671">
                  <c:v>0.80207828654418001</c:v>
                </c:pt>
                <c:pt idx="4672">
                  <c:v>0.80216693080718993</c:v>
                </c:pt>
                <c:pt idx="4673">
                  <c:v>0.80235875117961997</c:v>
                </c:pt>
                <c:pt idx="4674">
                  <c:v>0.80256074384452991</c:v>
                </c:pt>
                <c:pt idx="4675">
                  <c:v>0.80274384510912</c:v>
                </c:pt>
                <c:pt idx="4676">
                  <c:v>0.80287317854203999</c:v>
                </c:pt>
                <c:pt idx="4677">
                  <c:v>0.80304174796024008</c:v>
                </c:pt>
                <c:pt idx="4678">
                  <c:v>0.80317980050100002</c:v>
                </c:pt>
                <c:pt idx="4679">
                  <c:v>0.80336726131950997</c:v>
                </c:pt>
                <c:pt idx="4680">
                  <c:v>0.8035561753226601</c:v>
                </c:pt>
                <c:pt idx="4681">
                  <c:v>0.80367533646310996</c:v>
                </c:pt>
                <c:pt idx="4682">
                  <c:v>0.80377851257252009</c:v>
                </c:pt>
                <c:pt idx="4683">
                  <c:v>0.80402700714588993</c:v>
                </c:pt>
                <c:pt idx="4684">
                  <c:v>0.80415779376345009</c:v>
                </c:pt>
                <c:pt idx="4685">
                  <c:v>0.8043641459822799</c:v>
                </c:pt>
                <c:pt idx="4686">
                  <c:v>0.80454579406223004</c:v>
                </c:pt>
                <c:pt idx="4687">
                  <c:v>0.80476377175816993</c:v>
                </c:pt>
                <c:pt idx="4688">
                  <c:v>0.80495559213059997</c:v>
                </c:pt>
                <c:pt idx="4689">
                  <c:v>0.8050805660096001</c:v>
                </c:pt>
                <c:pt idx="4690">
                  <c:v>0.80530580962873999</c:v>
                </c:pt>
                <c:pt idx="4691">
                  <c:v>0.80547728541621999</c:v>
                </c:pt>
                <c:pt idx="4692">
                  <c:v>0.80556302330995</c:v>
                </c:pt>
                <c:pt idx="4693">
                  <c:v>0.80572577998959005</c:v>
                </c:pt>
                <c:pt idx="4694">
                  <c:v>0.80589144303850002</c:v>
                </c:pt>
                <c:pt idx="4695">
                  <c:v>0.80598444685544002</c:v>
                </c:pt>
                <c:pt idx="4696">
                  <c:v>0.80613412487332003</c:v>
                </c:pt>
                <c:pt idx="4697">
                  <c:v>0.80623584779808999</c:v>
                </c:pt>
                <c:pt idx="4698">
                  <c:v>0.8064174958780399</c:v>
                </c:pt>
                <c:pt idx="4699">
                  <c:v>0.80654101657241006</c:v>
                </c:pt>
                <c:pt idx="4700">
                  <c:v>0.80663256720469989</c:v>
                </c:pt>
                <c:pt idx="4701">
                  <c:v>0.80684182579281005</c:v>
                </c:pt>
                <c:pt idx="4702">
                  <c:v>0.80696825285644991</c:v>
                </c:pt>
                <c:pt idx="4703">
                  <c:v>0.80714699456711991</c:v>
                </c:pt>
                <c:pt idx="4704">
                  <c:v>0.80738967640193993</c:v>
                </c:pt>
                <c:pt idx="4705">
                  <c:v>0.80753790123517999</c:v>
                </c:pt>
                <c:pt idx="4706">
                  <c:v>0.8077340811615199</c:v>
                </c:pt>
                <c:pt idx="4707">
                  <c:v>0.8079709502577801</c:v>
                </c:pt>
                <c:pt idx="4708">
                  <c:v>0.80810319005997999</c:v>
                </c:pt>
                <c:pt idx="4709">
                  <c:v>0.80821250433312009</c:v>
                </c:pt>
                <c:pt idx="4710">
                  <c:v>0.80834877826407991</c:v>
                </c:pt>
                <c:pt idx="4711">
                  <c:v>0.8085638495907399</c:v>
                </c:pt>
                <c:pt idx="4712">
                  <c:v>0.80869608939294002</c:v>
                </c:pt>
                <c:pt idx="4713">
                  <c:v>0.80879635913308001</c:v>
                </c:pt>
                <c:pt idx="4714">
                  <c:v>0.80895475625878999</c:v>
                </c:pt>
                <c:pt idx="4715">
                  <c:v>0.80908990243028001</c:v>
                </c:pt>
                <c:pt idx="4716">
                  <c:v>0.80921196994</c:v>
                </c:pt>
                <c:pt idx="4717">
                  <c:v>0.80944593266698006</c:v>
                </c:pt>
                <c:pt idx="4718">
                  <c:v>0.80964065940869001</c:v>
                </c:pt>
                <c:pt idx="4719">
                  <c:v>0.80977144602624995</c:v>
                </c:pt>
                <c:pt idx="4720">
                  <c:v>0.80990804538237993</c:v>
                </c:pt>
                <c:pt idx="4721">
                  <c:v>0.81007952116984994</c:v>
                </c:pt>
                <c:pt idx="4722">
                  <c:v>0.81028442020403002</c:v>
                </c:pt>
                <c:pt idx="4723">
                  <c:v>0.81040794089839996</c:v>
                </c:pt>
                <c:pt idx="4724">
                  <c:v>0.81059394853226996</c:v>
                </c:pt>
                <c:pt idx="4725">
                  <c:v>0.81082500488996989</c:v>
                </c:pt>
                <c:pt idx="4726">
                  <c:v>0.81098194883103991</c:v>
                </c:pt>
                <c:pt idx="4727">
                  <c:v>0.81112290774108997</c:v>
                </c:pt>
                <c:pt idx="4728">
                  <c:v>0.81141063829972992</c:v>
                </c:pt>
                <c:pt idx="4729">
                  <c:v>0.81154142491729009</c:v>
                </c:pt>
                <c:pt idx="4730">
                  <c:v>0.81168093064268998</c:v>
                </c:pt>
                <c:pt idx="4731">
                  <c:v>0.81186548509192002</c:v>
                </c:pt>
                <c:pt idx="4732">
                  <c:v>0.81199627170948996</c:v>
                </c:pt>
                <c:pt idx="4733">
                  <c:v>0.81216042180306003</c:v>
                </c:pt>
                <c:pt idx="4734">
                  <c:v>0.81225348539069997</c:v>
                </c:pt>
                <c:pt idx="4735">
                  <c:v>0.81244094620920992</c:v>
                </c:pt>
                <c:pt idx="4736">
                  <c:v>0.81258771785781003</c:v>
                </c:pt>
                <c:pt idx="4737">
                  <c:v>0.81270687899826011</c:v>
                </c:pt>
                <c:pt idx="4738">
                  <c:v>0.81287399523181003</c:v>
                </c:pt>
                <c:pt idx="4739">
                  <c:v>0.81297717134121994</c:v>
                </c:pt>
                <c:pt idx="4740">
                  <c:v>0.81308434115253991</c:v>
                </c:pt>
                <c:pt idx="4741">
                  <c:v>0.81333465476256994</c:v>
                </c:pt>
                <c:pt idx="4742">
                  <c:v>0.81343201813342003</c:v>
                </c:pt>
                <c:pt idx="4743">
                  <c:v>0.81358896207450004</c:v>
                </c:pt>
                <c:pt idx="4744">
                  <c:v>0.81377206333908991</c:v>
                </c:pt>
                <c:pt idx="4745">
                  <c:v>0.81401183880462002</c:v>
                </c:pt>
                <c:pt idx="4746">
                  <c:v>0.81412082765258997</c:v>
                </c:pt>
                <c:pt idx="4747">
                  <c:v>0.81420656554632997</c:v>
                </c:pt>
                <c:pt idx="4748">
                  <c:v>0.81437804133379998</c:v>
                </c:pt>
                <c:pt idx="4749">
                  <c:v>0.81461055087614009</c:v>
                </c:pt>
                <c:pt idx="4750">
                  <c:v>0.8147384311244299</c:v>
                </c:pt>
                <c:pt idx="4751">
                  <c:v>0.81485177952630994</c:v>
                </c:pt>
                <c:pt idx="4752">
                  <c:v>0.81502761486771003</c:v>
                </c:pt>
                <c:pt idx="4753">
                  <c:v>0.8151613078545501</c:v>
                </c:pt>
                <c:pt idx="4754">
                  <c:v>0.81538800465832995</c:v>
                </c:pt>
                <c:pt idx="4755">
                  <c:v>0.8155827314000399</c:v>
                </c:pt>
                <c:pt idx="4756">
                  <c:v>0.81571642438687997</c:v>
                </c:pt>
                <c:pt idx="4757">
                  <c:v>0.81589080654363011</c:v>
                </c:pt>
                <c:pt idx="4758">
                  <c:v>0.81611605016277</c:v>
                </c:pt>
                <c:pt idx="4759">
                  <c:v>0.81626718136528997</c:v>
                </c:pt>
                <c:pt idx="4760">
                  <c:v>0.81644592307595998</c:v>
                </c:pt>
                <c:pt idx="4761">
                  <c:v>0.81663483707911011</c:v>
                </c:pt>
                <c:pt idx="4762">
                  <c:v>0.81683392337473992</c:v>
                </c:pt>
                <c:pt idx="4763">
                  <c:v>0.81697316237702</c:v>
                </c:pt>
                <c:pt idx="4764">
                  <c:v>0.81708968387130998</c:v>
                </c:pt>
                <c:pt idx="4765">
                  <c:v>0.81722396107719009</c:v>
                </c:pt>
                <c:pt idx="4766">
                  <c:v>0.81733638808072007</c:v>
                </c:pt>
                <c:pt idx="4767">
                  <c:v>0.81756487524846011</c:v>
                </c:pt>
                <c:pt idx="4768">
                  <c:v>0.81774216377448994</c:v>
                </c:pt>
                <c:pt idx="4769">
                  <c:v>0.81790637363876995</c:v>
                </c:pt>
                <c:pt idx="4770">
                  <c:v>0.81802117522528994</c:v>
                </c:pt>
                <c:pt idx="4771">
                  <c:v>0.8181868382742099</c:v>
                </c:pt>
                <c:pt idx="4772">
                  <c:v>0.81830599941465998</c:v>
                </c:pt>
                <c:pt idx="4773">
                  <c:v>0.81846498223149</c:v>
                </c:pt>
                <c:pt idx="4774">
                  <c:v>0.81865040417423995</c:v>
                </c:pt>
                <c:pt idx="4775">
                  <c:v>0.81874922072973999</c:v>
                </c:pt>
                <c:pt idx="4776">
                  <c:v>0.8189308688096899</c:v>
                </c:pt>
                <c:pt idx="4777">
                  <c:v>0.81905148313477993</c:v>
                </c:pt>
                <c:pt idx="4778">
                  <c:v>0.8191750038291401</c:v>
                </c:pt>
                <c:pt idx="4779">
                  <c:v>0.8193610114630101</c:v>
                </c:pt>
                <c:pt idx="4780">
                  <c:v>0.81952522132729011</c:v>
                </c:pt>
                <c:pt idx="4781">
                  <c:v>0.81966036749876992</c:v>
                </c:pt>
                <c:pt idx="4782">
                  <c:v>0.81993065984173996</c:v>
                </c:pt>
                <c:pt idx="4783">
                  <c:v>0.82007307193641998</c:v>
                </c:pt>
                <c:pt idx="4784">
                  <c:v>0.82021548403110001</c:v>
                </c:pt>
                <c:pt idx="4785">
                  <c:v>0.82038986618784993</c:v>
                </c:pt>
                <c:pt idx="4786">
                  <c:v>0.82052355917469999</c:v>
                </c:pt>
                <c:pt idx="4787">
                  <c:v>0.82069358177753005</c:v>
                </c:pt>
                <c:pt idx="4788">
                  <c:v>0.82086215119571992</c:v>
                </c:pt>
                <c:pt idx="4789">
                  <c:v>0.82089557444243999</c:v>
                </c:pt>
                <c:pt idx="4790">
                  <c:v>0.82107286296847004</c:v>
                </c:pt>
                <c:pt idx="4791">
                  <c:v>0.82121818143242997</c:v>
                </c:pt>
                <c:pt idx="4792">
                  <c:v>0.8214070954355801</c:v>
                </c:pt>
                <c:pt idx="4793">
                  <c:v>0.82153933523778</c:v>
                </c:pt>
                <c:pt idx="4794">
                  <c:v>0.82173406197948995</c:v>
                </c:pt>
                <c:pt idx="4795">
                  <c:v>0.82187356770489006</c:v>
                </c:pt>
                <c:pt idx="4796">
                  <c:v>0.82210607724722995</c:v>
                </c:pt>
                <c:pt idx="4797">
                  <c:v>0.82228917851182004</c:v>
                </c:pt>
                <c:pt idx="4798">
                  <c:v>0.82248826480744008</c:v>
                </c:pt>
                <c:pt idx="4799">
                  <c:v>0.82264084919460001</c:v>
                </c:pt>
                <c:pt idx="4800">
                  <c:v>0.82287269731839996</c:v>
                </c:pt>
                <c:pt idx="4801">
                  <c:v>0.82297798803098998</c:v>
                </c:pt>
                <c:pt idx="4802">
                  <c:v>0.8231102278331901</c:v>
                </c:pt>
                <c:pt idx="4803">
                  <c:v>0.82327879725138997</c:v>
                </c:pt>
                <c:pt idx="4804">
                  <c:v>0.82354763640972006</c:v>
                </c:pt>
                <c:pt idx="4805">
                  <c:v>0.82363918704200989</c:v>
                </c:pt>
                <c:pt idx="4806">
                  <c:v>0.8237548168845199</c:v>
                </c:pt>
                <c:pt idx="4807">
                  <c:v>0.82393127715456993</c:v>
                </c:pt>
                <c:pt idx="4808">
                  <c:v>0.82407950198780999</c:v>
                </c:pt>
                <c:pt idx="4809">
                  <c:v>0.82420011631290002</c:v>
                </c:pt>
                <c:pt idx="4810">
                  <c:v>0.82435270070005995</c:v>
                </c:pt>
                <c:pt idx="4811">
                  <c:v>0.82454888062640008</c:v>
                </c:pt>
                <c:pt idx="4812">
                  <c:v>0.82473488826027008</c:v>
                </c:pt>
                <c:pt idx="4813">
                  <c:v>0.82490781723239004</c:v>
                </c:pt>
                <c:pt idx="4814">
                  <c:v>0.8250269783728299</c:v>
                </c:pt>
                <c:pt idx="4815">
                  <c:v>0.82510399715872995</c:v>
                </c:pt>
                <c:pt idx="4816">
                  <c:v>0.82526675383837</c:v>
                </c:pt>
                <c:pt idx="4817">
                  <c:v>0.82545857421080004</c:v>
                </c:pt>
                <c:pt idx="4818">
                  <c:v>0.82560098630548007</c:v>
                </c:pt>
                <c:pt idx="4819">
                  <c:v>0.82585965317133003</c:v>
                </c:pt>
                <c:pt idx="4820">
                  <c:v>0.82609216271366992</c:v>
                </c:pt>
                <c:pt idx="4821">
                  <c:v>0.82622294933123008</c:v>
                </c:pt>
                <c:pt idx="4822">
                  <c:v>0.82634356365631989</c:v>
                </c:pt>
                <c:pt idx="4823">
                  <c:v>0.82653683721337989</c:v>
                </c:pt>
                <c:pt idx="4824">
                  <c:v>0.82669378115445991</c:v>
                </c:pt>
                <c:pt idx="4825">
                  <c:v>0.82682747414130997</c:v>
                </c:pt>
                <c:pt idx="4826">
                  <c:v>0.82692774388143997</c:v>
                </c:pt>
                <c:pt idx="4827">
                  <c:v>0.82713264291562005</c:v>
                </c:pt>
                <c:pt idx="4828">
                  <c:v>0.82725616360998999</c:v>
                </c:pt>
                <c:pt idx="4829">
                  <c:v>0.82749303270624996</c:v>
                </c:pt>
                <c:pt idx="4830">
                  <c:v>0.82777059097241001</c:v>
                </c:pt>
                <c:pt idx="4831">
                  <c:v>0.82783889065046989</c:v>
                </c:pt>
                <c:pt idx="4832">
                  <c:v>0.82802780465362003</c:v>
                </c:pt>
                <c:pt idx="4833">
                  <c:v>0.82820654636429003</c:v>
                </c:pt>
                <c:pt idx="4834">
                  <c:v>0.82838674125959999</c:v>
                </c:pt>
                <c:pt idx="4835">
                  <c:v>0.82855531067780008</c:v>
                </c:pt>
                <c:pt idx="4836">
                  <c:v>0.82872533328062992</c:v>
                </c:pt>
                <c:pt idx="4837">
                  <c:v>0.82893895142264995</c:v>
                </c:pt>
                <c:pt idx="4838">
                  <c:v>0.82909444217909001</c:v>
                </c:pt>
                <c:pt idx="4839">
                  <c:v>0.82926155841264992</c:v>
                </c:pt>
                <c:pt idx="4840">
                  <c:v>0.82948680203178005</c:v>
                </c:pt>
                <c:pt idx="4841">
                  <c:v>0.82965391826533996</c:v>
                </c:pt>
                <c:pt idx="4842">
                  <c:v>0.82974110934371992</c:v>
                </c:pt>
                <c:pt idx="4843">
                  <c:v>0.83001285487131993</c:v>
                </c:pt>
                <c:pt idx="4844">
                  <c:v>0.83015381378135999</c:v>
                </c:pt>
                <c:pt idx="4845">
                  <c:v>0.83034708733842999</c:v>
                </c:pt>
                <c:pt idx="4846">
                  <c:v>0.83046479529424011</c:v>
                </c:pt>
                <c:pt idx="4847">
                  <c:v>0.8306217392353199</c:v>
                </c:pt>
                <c:pt idx="4848">
                  <c:v>0.8307801363610301</c:v>
                </c:pt>
                <c:pt idx="4849">
                  <c:v>0.83101409908800994</c:v>
                </c:pt>
                <c:pt idx="4850">
                  <c:v>0.83107513284287005</c:v>
                </c:pt>
                <c:pt idx="4851">
                  <c:v>0.83120094381028009</c:v>
                </c:pt>
                <c:pt idx="4852">
                  <c:v>0.83141081849462006</c:v>
                </c:pt>
                <c:pt idx="4853">
                  <c:v>0.83153869874291009</c:v>
                </c:pt>
                <c:pt idx="4854">
                  <c:v>0.83166948536047003</c:v>
                </c:pt>
                <c:pt idx="4855">
                  <c:v>0.83188019713321992</c:v>
                </c:pt>
                <c:pt idx="4856">
                  <c:v>0.83205893884388993</c:v>
                </c:pt>
                <c:pt idx="4857">
                  <c:v>0.83214903629154002</c:v>
                </c:pt>
                <c:pt idx="4858">
                  <c:v>0.83229144838622005</c:v>
                </c:pt>
                <c:pt idx="4859">
                  <c:v>0.8324963474204099</c:v>
                </c:pt>
                <c:pt idx="4860">
                  <c:v>0.83266055728467991</c:v>
                </c:pt>
                <c:pt idx="4861">
                  <c:v>0.83278698434832998</c:v>
                </c:pt>
                <c:pt idx="4862">
                  <c:v>0.83294683465868991</c:v>
                </c:pt>
                <c:pt idx="4863">
                  <c:v>0.83309360630729001</c:v>
                </c:pt>
                <c:pt idx="4864">
                  <c:v>0.83327089483332006</c:v>
                </c:pt>
                <c:pt idx="4865">
                  <c:v>0.83339586871231996</c:v>
                </c:pt>
                <c:pt idx="4866">
                  <c:v>0.83363564417786007</c:v>
                </c:pt>
                <c:pt idx="4867">
                  <c:v>0.83384344958132006</c:v>
                </c:pt>
                <c:pt idx="4868">
                  <c:v>0.83397568938352995</c:v>
                </c:pt>
                <c:pt idx="4869">
                  <c:v>0.83411374192429011</c:v>
                </c:pt>
                <c:pt idx="4870">
                  <c:v>0.83430556229671993</c:v>
                </c:pt>
                <c:pt idx="4871">
                  <c:v>0.83454824413152995</c:v>
                </c:pt>
                <c:pt idx="4872">
                  <c:v>0.83471536036509009</c:v>
                </c:pt>
                <c:pt idx="4873">
                  <c:v>0.83487230430616011</c:v>
                </c:pt>
                <c:pt idx="4874">
                  <c:v>0.83505831194003011</c:v>
                </c:pt>
                <c:pt idx="4875">
                  <c:v>0.83527193008205991</c:v>
                </c:pt>
                <c:pt idx="4876">
                  <c:v>0.83542451446921007</c:v>
                </c:pt>
                <c:pt idx="4877">
                  <c:v>0.83561052210308007</c:v>
                </c:pt>
                <c:pt idx="4878">
                  <c:v>0.83570643228929997</c:v>
                </c:pt>
                <c:pt idx="4879">
                  <c:v>0.8358517507532599</c:v>
                </c:pt>
                <c:pt idx="4880">
                  <c:v>0.83604647749497008</c:v>
                </c:pt>
                <c:pt idx="4881">
                  <c:v>0.83618453003573001</c:v>
                </c:pt>
                <c:pt idx="4882">
                  <c:v>0.83634292716144998</c:v>
                </c:pt>
                <c:pt idx="4883">
                  <c:v>0.83646499467116997</c:v>
                </c:pt>
                <c:pt idx="4884">
                  <c:v>0.83664228319720002</c:v>
                </c:pt>
                <c:pt idx="4885">
                  <c:v>0.83682829083107002</c:v>
                </c:pt>
                <c:pt idx="4886">
                  <c:v>0.83701720483421993</c:v>
                </c:pt>
                <c:pt idx="4887">
                  <c:v>0.8371116618358001</c:v>
                </c:pt>
                <c:pt idx="4888">
                  <c:v>0.83722355705304996</c:v>
                </c:pt>
                <c:pt idx="4889">
                  <c:v>0.8374089323254299</c:v>
                </c:pt>
                <c:pt idx="4890">
                  <c:v>0.83754471085839999</c:v>
                </c:pt>
                <c:pt idx="4891">
                  <c:v>0.83767549747595993</c:v>
                </c:pt>
                <c:pt idx="4892">
                  <c:v>0.83782081593992008</c:v>
                </c:pt>
                <c:pt idx="4893">
                  <c:v>0.83800972994306999</c:v>
                </c:pt>
                <c:pt idx="4894">
                  <c:v>0.83818556528447008</c:v>
                </c:pt>
                <c:pt idx="4895">
                  <c:v>0.83834105604089992</c:v>
                </c:pt>
                <c:pt idx="4896">
                  <c:v>0.83854740825972995</c:v>
                </c:pt>
                <c:pt idx="4897">
                  <c:v>0.83870725857008011</c:v>
                </c:pt>
                <c:pt idx="4898">
                  <c:v>0.8388569365879599</c:v>
                </c:pt>
                <c:pt idx="4899">
                  <c:v>0.83900516142119996</c:v>
                </c:pt>
                <c:pt idx="4900">
                  <c:v>0.83913304166948999</c:v>
                </c:pt>
                <c:pt idx="4901">
                  <c:v>0.83929579834912005</c:v>
                </c:pt>
                <c:pt idx="4902">
                  <c:v>0.83944547636700007</c:v>
                </c:pt>
                <c:pt idx="4903">
                  <c:v>0.8396082330466399</c:v>
                </c:pt>
                <c:pt idx="4904">
                  <c:v>0.83973466011028997</c:v>
                </c:pt>
                <c:pt idx="4905">
                  <c:v>0.83992648048271001</c:v>
                </c:pt>
                <c:pt idx="4906">
                  <c:v>0.8401095817473001</c:v>
                </c:pt>
                <c:pt idx="4907">
                  <c:v>0.84024618110343008</c:v>
                </c:pt>
                <c:pt idx="4908">
                  <c:v>0.84043364192194003</c:v>
                </c:pt>
                <c:pt idx="4909">
                  <c:v>0.84065452598716006</c:v>
                </c:pt>
                <c:pt idx="4910">
                  <c:v>0.84079548489719991</c:v>
                </c:pt>
                <c:pt idx="4911">
                  <c:v>0.84092336514547994</c:v>
                </c:pt>
                <c:pt idx="4912">
                  <c:v>0.84109774730224007</c:v>
                </c:pt>
                <c:pt idx="4913">
                  <c:v>0.84125759761259</c:v>
                </c:pt>
                <c:pt idx="4914">
                  <c:v>0.84152788995556005</c:v>
                </c:pt>
                <c:pt idx="4915">
                  <c:v>0.8417051784815901</c:v>
                </c:pt>
                <c:pt idx="4916">
                  <c:v>0.8418156205142</c:v>
                </c:pt>
                <c:pt idx="4917">
                  <c:v>0.84204231731798007</c:v>
                </c:pt>
                <c:pt idx="4918">
                  <c:v>0.84220362081297995</c:v>
                </c:pt>
                <c:pt idx="4919">
                  <c:v>0.84241287940107989</c:v>
                </c:pt>
                <c:pt idx="4920">
                  <c:v>0.84250443003336994</c:v>
                </c:pt>
                <c:pt idx="4921">
                  <c:v>0.84269479722116003</c:v>
                </c:pt>
                <c:pt idx="4922">
                  <c:v>0.84286917937791994</c:v>
                </c:pt>
                <c:pt idx="4923">
                  <c:v>0.84304065516538995</c:v>
                </c:pt>
                <c:pt idx="4924">
                  <c:v>0.84312784624375992</c:v>
                </c:pt>
                <c:pt idx="4925">
                  <c:v>0.84328043063092006</c:v>
                </c:pt>
                <c:pt idx="4926">
                  <c:v>0.84340936329560989</c:v>
                </c:pt>
                <c:pt idx="4927">
                  <c:v>0.8435797866666801</c:v>
                </c:pt>
                <c:pt idx="4928">
                  <c:v>0.84369168188392996</c:v>
                </c:pt>
                <c:pt idx="4929">
                  <c:v>0.84380503028581999</c:v>
                </c:pt>
                <c:pt idx="4930">
                  <c:v>0.8439082063952299</c:v>
                </c:pt>
                <c:pt idx="4931">
                  <c:v>0.84407096307486995</c:v>
                </c:pt>
                <c:pt idx="4932">
                  <c:v>0.84423371975450001</c:v>
                </c:pt>
                <c:pt idx="4933">
                  <c:v>0.84438049140310989</c:v>
                </c:pt>
                <c:pt idx="4934">
                  <c:v>0.84447494840468007</c:v>
                </c:pt>
                <c:pt idx="4935">
                  <c:v>0.84459701591441005</c:v>
                </c:pt>
                <c:pt idx="4936">
                  <c:v>0.84482807227209999</c:v>
                </c:pt>
                <c:pt idx="4937">
                  <c:v>0.84495740570502997</c:v>
                </c:pt>
                <c:pt idx="4938">
                  <c:v>0.8450678477376401</c:v>
                </c:pt>
                <c:pt idx="4939">
                  <c:v>0.8452465894483101</c:v>
                </c:pt>
                <c:pt idx="4940">
                  <c:v>0.84536865695804009</c:v>
                </c:pt>
                <c:pt idx="4941">
                  <c:v>0.84554303911479001</c:v>
                </c:pt>
                <c:pt idx="4942">
                  <c:v>0.84570579579443006</c:v>
                </c:pt>
                <c:pt idx="4943">
                  <c:v>0.84594266489068004</c:v>
                </c:pt>
                <c:pt idx="4944">
                  <c:v>0.84606618558504998</c:v>
                </c:pt>
                <c:pt idx="4945">
                  <c:v>0.84619261264869006</c:v>
                </c:pt>
                <c:pt idx="4946">
                  <c:v>0.84635682251297006</c:v>
                </c:pt>
                <c:pt idx="4947">
                  <c:v>0.84658351931674991</c:v>
                </c:pt>
                <c:pt idx="4948">
                  <c:v>0.84671721230358998</c:v>
                </c:pt>
                <c:pt idx="4949">
                  <c:v>0.84683056070548002</c:v>
                </c:pt>
                <c:pt idx="4950">
                  <c:v>0.84697442598479999</c:v>
                </c:pt>
                <c:pt idx="4951">
                  <c:v>0.84715026132619009</c:v>
                </c:pt>
                <c:pt idx="4952">
                  <c:v>0.84728831386696002</c:v>
                </c:pt>
                <c:pt idx="4953">
                  <c:v>0.84756151257919998</c:v>
                </c:pt>
                <c:pt idx="4954">
                  <c:v>0.84771264378171995</c:v>
                </c:pt>
                <c:pt idx="4955">
                  <c:v>0.84783761766073007</c:v>
                </c:pt>
                <c:pt idx="4956">
                  <c:v>0.84799892115571995</c:v>
                </c:pt>
                <c:pt idx="4957">
                  <c:v>0.84821835203630003</c:v>
                </c:pt>
                <c:pt idx="4958">
                  <c:v>0.84834187273066997</c:v>
                </c:pt>
                <c:pt idx="4959">
                  <c:v>0.84854241221093996</c:v>
                </c:pt>
                <c:pt idx="4960">
                  <c:v>0.84874440487583991</c:v>
                </c:pt>
                <c:pt idx="4961">
                  <c:v>0.84891006792476009</c:v>
                </c:pt>
                <c:pt idx="4962">
                  <c:v>0.84910188829717992</c:v>
                </c:pt>
                <c:pt idx="4963">
                  <c:v>0.84921233032979004</c:v>
                </c:pt>
                <c:pt idx="4964">
                  <c:v>0.84933003828559994</c:v>
                </c:pt>
                <c:pt idx="4965">
                  <c:v>0.84949424814987995</c:v>
                </c:pt>
                <c:pt idx="4966">
                  <c:v>0.84962648795208007</c:v>
                </c:pt>
                <c:pt idx="4967">
                  <c:v>0.84975727456965</c:v>
                </c:pt>
                <c:pt idx="4968">
                  <c:v>0.84990985895680993</c:v>
                </c:pt>
                <c:pt idx="4969">
                  <c:v>0.85010022614459002</c:v>
                </c:pt>
                <c:pt idx="4970">
                  <c:v>0.85027315511670998</c:v>
                </c:pt>
                <c:pt idx="4971">
                  <c:v>0.85043155224241995</c:v>
                </c:pt>
                <c:pt idx="4972">
                  <c:v>0.85058123026029997</c:v>
                </c:pt>
                <c:pt idx="4973">
                  <c:v>0.8507192828010699</c:v>
                </c:pt>
                <c:pt idx="4974">
                  <c:v>0.85083699075687003</c:v>
                </c:pt>
                <c:pt idx="4975">
                  <c:v>0.85095469871267992</c:v>
                </c:pt>
                <c:pt idx="4976">
                  <c:v>0.85111018946911998</c:v>
                </c:pt>
                <c:pt idx="4977">
                  <c:v>0.85121917831708993</c:v>
                </c:pt>
                <c:pt idx="4978">
                  <c:v>0.85131218213401993</c:v>
                </c:pt>
                <c:pt idx="4979">
                  <c:v>0.85147639199829994</c:v>
                </c:pt>
                <c:pt idx="4980">
                  <c:v>0.85166675918609003</c:v>
                </c:pt>
                <c:pt idx="4981">
                  <c:v>0.85181934357324995</c:v>
                </c:pt>
                <c:pt idx="4982">
                  <c:v>0.85202424260743004</c:v>
                </c:pt>
                <c:pt idx="4983">
                  <c:v>0.8521361378246799</c:v>
                </c:pt>
                <c:pt idx="4984">
                  <c:v>0.85234539641278007</c:v>
                </c:pt>
                <c:pt idx="4985">
                  <c:v>0.85260842283254989</c:v>
                </c:pt>
                <c:pt idx="4986">
                  <c:v>0.85276681995827008</c:v>
                </c:pt>
                <c:pt idx="4987">
                  <c:v>0.85292085753006996</c:v>
                </c:pt>
                <c:pt idx="4988">
                  <c:v>0.85312430337961009</c:v>
                </c:pt>
                <c:pt idx="4989">
                  <c:v>0.85328560687460997</c:v>
                </c:pt>
                <c:pt idx="4990">
                  <c:v>0.85345998903135989</c:v>
                </c:pt>
                <c:pt idx="4991">
                  <c:v>0.85361257341852004</c:v>
                </c:pt>
                <c:pt idx="4992">
                  <c:v>0.85379422149846995</c:v>
                </c:pt>
                <c:pt idx="4993">
                  <c:v>0.85391192945428007</c:v>
                </c:pt>
                <c:pt idx="4994">
                  <c:v>0.85410810938062998</c:v>
                </c:pt>
                <c:pt idx="4995">
                  <c:v>0.85425924058314995</c:v>
                </c:pt>
                <c:pt idx="4996">
                  <c:v>0.85433189981512991</c:v>
                </c:pt>
                <c:pt idx="4997">
                  <c:v>0.85457458164993993</c:v>
                </c:pt>
                <c:pt idx="4998">
                  <c:v>0.85473007240637999</c:v>
                </c:pt>
                <c:pt idx="4999">
                  <c:v>0.85490009500921005</c:v>
                </c:pt>
                <c:pt idx="5000">
                  <c:v>0.85514132365939011</c:v>
                </c:pt>
                <c:pt idx="5001">
                  <c:v>0.85522270199920003</c:v>
                </c:pt>
                <c:pt idx="5002">
                  <c:v>0.85532006537005989</c:v>
                </c:pt>
                <c:pt idx="5003">
                  <c:v>0.85546538383402004</c:v>
                </c:pt>
                <c:pt idx="5004">
                  <c:v>0.85568336152995994</c:v>
                </c:pt>
                <c:pt idx="5005">
                  <c:v>0.85581850770143997</c:v>
                </c:pt>
                <c:pt idx="5006">
                  <c:v>0.85595801342684008</c:v>
                </c:pt>
                <c:pt idx="5007">
                  <c:v>0.85610914462936005</c:v>
                </c:pt>
                <c:pt idx="5008">
                  <c:v>0.8563213095867499</c:v>
                </c:pt>
                <c:pt idx="5009">
                  <c:v>0.85647098760462992</c:v>
                </c:pt>
                <c:pt idx="5010">
                  <c:v>0.8565654446062001</c:v>
                </c:pt>
                <c:pt idx="5011">
                  <c:v>0.8567348459569899</c:v>
                </c:pt>
                <c:pt idx="5012">
                  <c:v>0.85694181942785996</c:v>
                </c:pt>
                <c:pt idx="5013">
                  <c:v>0.8570377296140701</c:v>
                </c:pt>
                <c:pt idx="5014">
                  <c:v>0.8571656098623599</c:v>
                </c:pt>
                <c:pt idx="5015">
                  <c:v>0.85733127291127009</c:v>
                </c:pt>
                <c:pt idx="5016">
                  <c:v>0.85745479360564003</c:v>
                </c:pt>
                <c:pt idx="5017">
                  <c:v>0.8575957525156801</c:v>
                </c:pt>
                <c:pt idx="5018">
                  <c:v>0.85775414964140007</c:v>
                </c:pt>
                <c:pt idx="5019">
                  <c:v>0.85796486141413997</c:v>
                </c:pt>
                <c:pt idx="5020">
                  <c:v>0.85807675663139005</c:v>
                </c:pt>
                <c:pt idx="5021">
                  <c:v>0.85818429229472004</c:v>
                </c:pt>
                <c:pt idx="5022">
                  <c:v>0.85832525120476011</c:v>
                </c:pt>
                <c:pt idx="5023">
                  <c:v>0.85844877189913005</c:v>
                </c:pt>
                <c:pt idx="5024">
                  <c:v>0.85857374577813994</c:v>
                </c:pt>
                <c:pt idx="5025">
                  <c:v>0.85879172347408006</c:v>
                </c:pt>
                <c:pt idx="5026">
                  <c:v>0.85893704193803999</c:v>
                </c:pt>
                <c:pt idx="5027">
                  <c:v>0.85905329670920993</c:v>
                </c:pt>
                <c:pt idx="5028">
                  <c:v>0.85923349160451989</c:v>
                </c:pt>
                <c:pt idx="5029">
                  <c:v>0.8594703607007701</c:v>
                </c:pt>
                <c:pt idx="5030">
                  <c:v>0.85967235336568004</c:v>
                </c:pt>
                <c:pt idx="5031">
                  <c:v>0.85983220367602997</c:v>
                </c:pt>
                <c:pt idx="5032">
                  <c:v>0.86000367946350997</c:v>
                </c:pt>
                <c:pt idx="5033">
                  <c:v>0.86023764219048005</c:v>
                </c:pt>
                <c:pt idx="5034">
                  <c:v>0.8603568033309299</c:v>
                </c:pt>
                <c:pt idx="5035">
                  <c:v>0.86061547019678009</c:v>
                </c:pt>
                <c:pt idx="5036">
                  <c:v>0.86078985235353001</c:v>
                </c:pt>
                <c:pt idx="5037">
                  <c:v>0.86100783004947989</c:v>
                </c:pt>
                <c:pt idx="5038">
                  <c:v>0.86117785265230995</c:v>
                </c:pt>
                <c:pt idx="5039">
                  <c:v>0.86128829468492007</c:v>
                </c:pt>
                <c:pt idx="5040">
                  <c:v>0.86141181537929001</c:v>
                </c:pt>
                <c:pt idx="5041">
                  <c:v>0.86154841473541</c:v>
                </c:pt>
                <c:pt idx="5042">
                  <c:v>0.86172570326144005</c:v>
                </c:pt>
                <c:pt idx="5043">
                  <c:v>0.86183905166333008</c:v>
                </c:pt>
                <c:pt idx="5044">
                  <c:v>0.86199890197369</c:v>
                </c:pt>
                <c:pt idx="5045">
                  <c:v>0.86215148636084993</c:v>
                </c:pt>
                <c:pt idx="5046">
                  <c:v>0.86228517934769</c:v>
                </c:pt>
                <c:pt idx="5047">
                  <c:v>0.86251187615147007</c:v>
                </c:pt>
                <c:pt idx="5048">
                  <c:v>0.86261650544551993</c:v>
                </c:pt>
                <c:pt idx="5049">
                  <c:v>0.86274438569379996</c:v>
                </c:pt>
                <c:pt idx="5050">
                  <c:v>0.86298416115934007</c:v>
                </c:pt>
                <c:pt idx="5051">
                  <c:v>0.86316290287001007</c:v>
                </c:pt>
                <c:pt idx="5052">
                  <c:v>0.86321957707096009</c:v>
                </c:pt>
                <c:pt idx="5053">
                  <c:v>0.86338088056594997</c:v>
                </c:pt>
                <c:pt idx="5054">
                  <c:v>0.8635334649531099</c:v>
                </c:pt>
                <c:pt idx="5055">
                  <c:v>0.86364390698572002</c:v>
                </c:pt>
                <c:pt idx="5056">
                  <c:v>0.86385316557381997</c:v>
                </c:pt>
                <c:pt idx="5057">
                  <c:v>0.86401737543809998</c:v>
                </c:pt>
                <c:pt idx="5058">
                  <c:v>0.86412491110142997</c:v>
                </c:pt>
                <c:pt idx="5059">
                  <c:v>0.86423244676475997</c:v>
                </c:pt>
                <c:pt idx="5060">
                  <c:v>0.86439665662903997</c:v>
                </c:pt>
                <c:pt idx="5061">
                  <c:v>0.86451145821556996</c:v>
                </c:pt>
                <c:pt idx="5062">
                  <c:v>0.8646422448331299</c:v>
                </c:pt>
                <c:pt idx="5063">
                  <c:v>0.86482243972844008</c:v>
                </c:pt>
                <c:pt idx="5064">
                  <c:v>0.86496485182312011</c:v>
                </c:pt>
                <c:pt idx="5065">
                  <c:v>0.86510145117924009</c:v>
                </c:pt>
                <c:pt idx="5066">
                  <c:v>0.86525548875103997</c:v>
                </c:pt>
                <c:pt idx="5067">
                  <c:v>0.86539790084571999</c:v>
                </c:pt>
                <c:pt idx="5068">
                  <c:v>0.86560570624918998</c:v>
                </c:pt>
                <c:pt idx="5069">
                  <c:v>0.86570888235860011</c:v>
                </c:pt>
                <c:pt idx="5070">
                  <c:v>0.86587890496142994</c:v>
                </c:pt>
                <c:pt idx="5071">
                  <c:v>0.86597045559372998</c:v>
                </c:pt>
                <c:pt idx="5072">
                  <c:v>0.86622476290566008</c:v>
                </c:pt>
                <c:pt idx="5073">
                  <c:v>0.86634101767683003</c:v>
                </c:pt>
                <c:pt idx="5074">
                  <c:v>0.86655027626492998</c:v>
                </c:pt>
                <c:pt idx="5075">
                  <c:v>0.8667028606520899</c:v>
                </c:pt>
                <c:pt idx="5076">
                  <c:v>0.86685835140852996</c:v>
                </c:pt>
                <c:pt idx="5077">
                  <c:v>0.86705743770415</c:v>
                </c:pt>
                <c:pt idx="5078">
                  <c:v>0.86724780489194009</c:v>
                </c:pt>
                <c:pt idx="5079">
                  <c:v>0.86734226189352004</c:v>
                </c:pt>
                <c:pt idx="5080">
                  <c:v>0.86749484628067997</c:v>
                </c:pt>
                <c:pt idx="5081">
                  <c:v>0.8677011984995</c:v>
                </c:pt>
                <c:pt idx="5082">
                  <c:v>0.86787122110233006</c:v>
                </c:pt>
                <c:pt idx="5083">
                  <c:v>0.86802671185876989</c:v>
                </c:pt>
                <c:pt idx="5084">
                  <c:v>0.86819237490769008</c:v>
                </c:pt>
                <c:pt idx="5085">
                  <c:v>0.86841907171146993</c:v>
                </c:pt>
                <c:pt idx="5086">
                  <c:v>0.86856874972933995</c:v>
                </c:pt>
                <c:pt idx="5087">
                  <c:v>0.86867628539267994</c:v>
                </c:pt>
                <c:pt idx="5088">
                  <c:v>0.86892332678141004</c:v>
                </c:pt>
                <c:pt idx="5089">
                  <c:v>0.86908753664568006</c:v>
                </c:pt>
                <c:pt idx="5090">
                  <c:v>0.86924302740211989</c:v>
                </c:pt>
                <c:pt idx="5091">
                  <c:v>0.86935346943473002</c:v>
                </c:pt>
                <c:pt idx="5092">
                  <c:v>0.86945955191342006</c:v>
                </c:pt>
                <c:pt idx="5093">
                  <c:v>0.86960341719274004</c:v>
                </c:pt>
                <c:pt idx="5094">
                  <c:v>0.86969787419431999</c:v>
                </c:pt>
                <c:pt idx="5095">
                  <c:v>0.86988592262572006</c:v>
                </c:pt>
                <c:pt idx="5096">
                  <c:v>0.87006262353885999</c:v>
                </c:pt>
                <c:pt idx="5097">
                  <c:v>0.8701657996482699</c:v>
                </c:pt>
                <c:pt idx="5098">
                  <c:v>0.87035907320533989</c:v>
                </c:pt>
                <c:pt idx="5099">
                  <c:v>0.87044626428372007</c:v>
                </c:pt>
                <c:pt idx="5100">
                  <c:v>0.8706235528097499</c:v>
                </c:pt>
                <c:pt idx="5101">
                  <c:v>0.87076305853515001</c:v>
                </c:pt>
                <c:pt idx="5102">
                  <c:v>0.87087204738311996</c:v>
                </c:pt>
                <c:pt idx="5103">
                  <c:v>0.87104352317058997</c:v>
                </c:pt>
                <c:pt idx="5104">
                  <c:v>0.87114379291072996</c:v>
                </c:pt>
                <c:pt idx="5105">
                  <c:v>0.87120045374386001</c:v>
                </c:pt>
                <c:pt idx="5106">
                  <c:v>0.87139664703801989</c:v>
                </c:pt>
                <c:pt idx="5107">
                  <c:v>0.87148674448566998</c:v>
                </c:pt>
                <c:pt idx="5108">
                  <c:v>0.87165531390387008</c:v>
                </c:pt>
                <c:pt idx="5109">
                  <c:v>0.87183260242989991</c:v>
                </c:pt>
                <c:pt idx="5110">
                  <c:v>0.87198082726313997</c:v>
                </c:pt>
                <c:pt idx="5111">
                  <c:v>0.8721697412662901</c:v>
                </c:pt>
                <c:pt idx="5112">
                  <c:v>0.87232377883808998</c:v>
                </c:pt>
                <c:pt idx="5113">
                  <c:v>0.87244148679389011</c:v>
                </c:pt>
                <c:pt idx="5114">
                  <c:v>0.87261586895065002</c:v>
                </c:pt>
                <c:pt idx="5115">
                  <c:v>0.87280768932307007</c:v>
                </c:pt>
                <c:pt idx="5116">
                  <c:v>0.87292539727887997</c:v>
                </c:pt>
                <c:pt idx="5117">
                  <c:v>0.87312012402058992</c:v>
                </c:pt>
                <c:pt idx="5118">
                  <c:v>0.87328288070022997</c:v>
                </c:pt>
                <c:pt idx="5119">
                  <c:v>0.87339332273284009</c:v>
                </c:pt>
                <c:pt idx="5120">
                  <c:v>0.87354736030462998</c:v>
                </c:pt>
                <c:pt idx="5121">
                  <c:v>0.87370866379963008</c:v>
                </c:pt>
                <c:pt idx="5122">
                  <c:v>0.87387142047926991</c:v>
                </c:pt>
                <c:pt idx="5123">
                  <c:v>0.87403272397426002</c:v>
                </c:pt>
                <c:pt idx="5124">
                  <c:v>0.87414025963759001</c:v>
                </c:pt>
                <c:pt idx="5125">
                  <c:v>0.87435387777962004</c:v>
                </c:pt>
                <c:pt idx="5126">
                  <c:v>0.87456458955235994</c:v>
                </c:pt>
                <c:pt idx="5127">
                  <c:v>0.87471426757023996</c:v>
                </c:pt>
                <c:pt idx="5128">
                  <c:v>0.87481599049500991</c:v>
                </c:pt>
                <c:pt idx="5129">
                  <c:v>0.87502670226775003</c:v>
                </c:pt>
                <c:pt idx="5130">
                  <c:v>0.87518509939347</c:v>
                </c:pt>
                <c:pt idx="5131">
                  <c:v>0.87530426053392008</c:v>
                </c:pt>
                <c:pt idx="5132">
                  <c:v>0.87547428313674991</c:v>
                </c:pt>
                <c:pt idx="5133">
                  <c:v>0.87559780383112007</c:v>
                </c:pt>
                <c:pt idx="5134">
                  <c:v>0.87579398375745998</c:v>
                </c:pt>
                <c:pt idx="5135">
                  <c:v>0.87595528725246008</c:v>
                </c:pt>
                <c:pt idx="5136">
                  <c:v>0.87616309265592007</c:v>
                </c:pt>
                <c:pt idx="5137">
                  <c:v>0.87631277067380009</c:v>
                </c:pt>
                <c:pt idx="5138">
                  <c:v>0.87647116779952006</c:v>
                </c:pt>
                <c:pt idx="5139">
                  <c:v>0.87658596938605005</c:v>
                </c:pt>
                <c:pt idx="5140">
                  <c:v>0.87680975982054998</c:v>
                </c:pt>
                <c:pt idx="5141">
                  <c:v>0.87688241905252995</c:v>
                </c:pt>
                <c:pt idx="5142">
                  <c:v>0.87696670376163</c:v>
                </c:pt>
                <c:pt idx="5143">
                  <c:v>0.87719630693467998</c:v>
                </c:pt>
                <c:pt idx="5144">
                  <c:v>0.8773212808136901</c:v>
                </c:pt>
                <c:pt idx="5145">
                  <c:v>0.87746514609301007</c:v>
                </c:pt>
                <c:pt idx="5146">
                  <c:v>0.87765551328079994</c:v>
                </c:pt>
                <c:pt idx="5147">
                  <c:v>0.87788511645385991</c:v>
                </c:pt>
                <c:pt idx="5148">
                  <c:v>0.87802607536389998</c:v>
                </c:pt>
                <c:pt idx="5149">
                  <c:v>0.87821789573633002</c:v>
                </c:pt>
                <c:pt idx="5150">
                  <c:v>0.87837919923131991</c:v>
                </c:pt>
                <c:pt idx="5151">
                  <c:v>0.87860153648117989</c:v>
                </c:pt>
                <c:pt idx="5152">
                  <c:v>0.87869163392883998</c:v>
                </c:pt>
                <c:pt idx="5153">
                  <c:v>0.8789096116247801</c:v>
                </c:pt>
                <c:pt idx="5154">
                  <c:v>0.87905493008874003</c:v>
                </c:pt>
                <c:pt idx="5155">
                  <c:v>0.87920751447589995</c:v>
                </c:pt>
                <c:pt idx="5156">
                  <c:v>0.87942985172575994</c:v>
                </c:pt>
                <c:pt idx="5157">
                  <c:v>0.87954029375837006</c:v>
                </c:pt>
                <c:pt idx="5158">
                  <c:v>0.87969723769945007</c:v>
                </c:pt>
                <c:pt idx="5159">
                  <c:v>0.87991376221075002</c:v>
                </c:pt>
                <c:pt idx="5160">
                  <c:v>0.88009395710605998</c:v>
                </c:pt>
                <c:pt idx="5161">
                  <c:v>0.88016952270732007</c:v>
                </c:pt>
                <c:pt idx="5162">
                  <c:v>0.88034245167943004</c:v>
                </c:pt>
                <c:pt idx="5163">
                  <c:v>0.88051247428226009</c:v>
                </c:pt>
                <c:pt idx="5164">
                  <c:v>0.88067087140798006</c:v>
                </c:pt>
                <c:pt idx="5165">
                  <c:v>0.8807624220402801</c:v>
                </c:pt>
                <c:pt idx="5166">
                  <c:v>0.88092227235063003</c:v>
                </c:pt>
                <c:pt idx="5167">
                  <c:v>0.88115478189296992</c:v>
                </c:pt>
                <c:pt idx="5168">
                  <c:v>0.88131172583404993</c:v>
                </c:pt>
                <c:pt idx="5169">
                  <c:v>0.88150790576039006</c:v>
                </c:pt>
                <c:pt idx="5170">
                  <c:v>0.88166194333218995</c:v>
                </c:pt>
                <c:pt idx="5171">
                  <c:v>0.88183632548895008</c:v>
                </c:pt>
                <c:pt idx="5172">
                  <c:v>0.8820426777077699</c:v>
                </c:pt>
                <c:pt idx="5173">
                  <c:v>0.88221996623379995</c:v>
                </c:pt>
                <c:pt idx="5174">
                  <c:v>0.88231151686609999</c:v>
                </c:pt>
                <c:pt idx="5175">
                  <c:v>0.88246410125325991</c:v>
                </c:pt>
                <c:pt idx="5176">
                  <c:v>0.88262831111752993</c:v>
                </c:pt>
                <c:pt idx="5177">
                  <c:v>0.88272422130374006</c:v>
                </c:pt>
                <c:pt idx="5178">
                  <c:v>0.88290005664513993</c:v>
                </c:pt>
                <c:pt idx="5179">
                  <c:v>0.88307007924796999</c:v>
                </c:pt>
                <c:pt idx="5180">
                  <c:v>0.88321830408121005</c:v>
                </c:pt>
                <c:pt idx="5181">
                  <c:v>0.88333891840630008</c:v>
                </c:pt>
                <c:pt idx="5182">
                  <c:v>0.88348714323953992</c:v>
                </c:pt>
                <c:pt idx="5183">
                  <c:v>0.88364844673453002</c:v>
                </c:pt>
                <c:pt idx="5184">
                  <c:v>0.88384026710696006</c:v>
                </c:pt>
                <c:pt idx="5185">
                  <c:v>0.88396524098596996</c:v>
                </c:pt>
                <c:pt idx="5186">
                  <c:v>0.88411637218848993</c:v>
                </c:pt>
                <c:pt idx="5187">
                  <c:v>0.88433434988443005</c:v>
                </c:pt>
                <c:pt idx="5188">
                  <c:v>0.88445641739416003</c:v>
                </c:pt>
                <c:pt idx="5189">
                  <c:v>0.88464969095122004</c:v>
                </c:pt>
                <c:pt idx="5190">
                  <c:v>0.88481535400014</c:v>
                </c:pt>
                <c:pt idx="5191">
                  <c:v>0.88500717437257004</c:v>
                </c:pt>
                <c:pt idx="5192">
                  <c:v>0.88515103965189001</c:v>
                </c:pt>
                <c:pt idx="5193">
                  <c:v>0.88544894250301009</c:v>
                </c:pt>
                <c:pt idx="5194">
                  <c:v>0.88556083772025995</c:v>
                </c:pt>
                <c:pt idx="5195">
                  <c:v>0.88571051573812998</c:v>
                </c:pt>
                <c:pt idx="5196">
                  <c:v>0.8858282236939401</c:v>
                </c:pt>
                <c:pt idx="5197">
                  <c:v>0.88603602909741008</c:v>
                </c:pt>
                <c:pt idx="5198">
                  <c:v>0.88618716029993005</c:v>
                </c:pt>
                <c:pt idx="5199">
                  <c:v>0.88632666602532995</c:v>
                </c:pt>
                <c:pt idx="5200">
                  <c:v>0.88656353512157993</c:v>
                </c:pt>
                <c:pt idx="5201">
                  <c:v>0.88671611950874007</c:v>
                </c:pt>
                <c:pt idx="5202">
                  <c:v>0.88690503351188998</c:v>
                </c:pt>
                <c:pt idx="5203">
                  <c:v>0.88705907108369009</c:v>
                </c:pt>
                <c:pt idx="5204">
                  <c:v>0.88720438954765002</c:v>
                </c:pt>
                <c:pt idx="5205">
                  <c:v>0.88737877170439994</c:v>
                </c:pt>
                <c:pt idx="5206">
                  <c:v>0.88750955832197009</c:v>
                </c:pt>
                <c:pt idx="5207">
                  <c:v>0.8876447044934499</c:v>
                </c:pt>
                <c:pt idx="5208">
                  <c:v>0.88780164843452991</c:v>
                </c:pt>
                <c:pt idx="5209">
                  <c:v>0.88795713919096997</c:v>
                </c:pt>
                <c:pt idx="5210">
                  <c:v>0.88809373854708995</c:v>
                </c:pt>
                <c:pt idx="5211">
                  <c:v>0.88826957388848005</c:v>
                </c:pt>
                <c:pt idx="5212">
                  <c:v>0.88841198598316007</c:v>
                </c:pt>
                <c:pt idx="5213">
                  <c:v>0.88858200858599989</c:v>
                </c:pt>
                <c:pt idx="5214">
                  <c:v>0.88876801621986989</c:v>
                </c:pt>
                <c:pt idx="5215">
                  <c:v>0.88889589646814993</c:v>
                </c:pt>
                <c:pt idx="5216">
                  <c:v>0.88904557448602994</c:v>
                </c:pt>
                <c:pt idx="5217">
                  <c:v>0.88919379931927001</c:v>
                </c:pt>
                <c:pt idx="5218">
                  <c:v>0.88934202415251007</c:v>
                </c:pt>
                <c:pt idx="5219">
                  <c:v>0.88952221904782003</c:v>
                </c:pt>
                <c:pt idx="5220">
                  <c:v>0.8896980543892099</c:v>
                </c:pt>
                <c:pt idx="5221">
                  <c:v>0.88980123049863002</c:v>
                </c:pt>
                <c:pt idx="5222">
                  <c:v>0.88998433176321989</c:v>
                </c:pt>
                <c:pt idx="5223">
                  <c:v>0.89008530759235005</c:v>
                </c:pt>
                <c:pt idx="5224">
                  <c:v>0.89020957538235002</c:v>
                </c:pt>
                <c:pt idx="5225">
                  <c:v>0.89047114861747989</c:v>
                </c:pt>
                <c:pt idx="5226">
                  <c:v>0.89057287154226006</c:v>
                </c:pt>
                <c:pt idx="5227">
                  <c:v>0.89081991293098994</c:v>
                </c:pt>
                <c:pt idx="5228">
                  <c:v>0.89103062470373007</c:v>
                </c:pt>
                <c:pt idx="5229">
                  <c:v>0.89122099189151993</c:v>
                </c:pt>
                <c:pt idx="5230">
                  <c:v>0.89143315684890001</c:v>
                </c:pt>
                <c:pt idx="5231">
                  <c:v>0.89157856881865993</c:v>
                </c:pt>
                <c:pt idx="5232">
                  <c:v>0.89167438549908007</c:v>
                </c:pt>
                <c:pt idx="5233">
                  <c:v>0.8918298762555199</c:v>
                </c:pt>
                <c:pt idx="5234">
                  <c:v>0.89199844567371001</c:v>
                </c:pt>
                <c:pt idx="5235">
                  <c:v>0.89218445330758001</c:v>
                </c:pt>
                <c:pt idx="5236">
                  <c:v>0.89234720998721007</c:v>
                </c:pt>
                <c:pt idx="5237">
                  <c:v>0.89249252845117999</c:v>
                </c:pt>
                <c:pt idx="5238">
                  <c:v>0.89271341251640002</c:v>
                </c:pt>
                <c:pt idx="5239">
                  <c:v>0.89285727779571999</c:v>
                </c:pt>
                <c:pt idx="5240">
                  <c:v>0.89298806441327994</c:v>
                </c:pt>
                <c:pt idx="5241">
                  <c:v>0.89323074624809995</c:v>
                </c:pt>
                <c:pt idx="5242">
                  <c:v>0.89333392235751008</c:v>
                </c:pt>
                <c:pt idx="5243">
                  <c:v>0.89351702362209995</c:v>
                </c:pt>
                <c:pt idx="5244">
                  <c:v>0.89372192265628003</c:v>
                </c:pt>
                <c:pt idx="5245">
                  <c:v>0.89387014748952009</c:v>
                </c:pt>
                <c:pt idx="5246">
                  <c:v>0.8940488892001901</c:v>
                </c:pt>
                <c:pt idx="5247">
                  <c:v>0.89428285192716994</c:v>
                </c:pt>
                <c:pt idx="5248">
                  <c:v>0.89443252994504996</c:v>
                </c:pt>
                <c:pt idx="5249">
                  <c:v>0.8945633165626099</c:v>
                </c:pt>
                <c:pt idx="5250">
                  <c:v>0.89471735413441</c:v>
                </c:pt>
                <c:pt idx="5251">
                  <c:v>0.89479582610495001</c:v>
                </c:pt>
                <c:pt idx="5252">
                  <c:v>0.89491208087611995</c:v>
                </c:pt>
                <c:pt idx="5253">
                  <c:v>0.89509082258678996</c:v>
                </c:pt>
                <c:pt idx="5254">
                  <c:v>0.89520417098867999</c:v>
                </c:pt>
                <c:pt idx="5255">
                  <c:v>0.89533786397552007</c:v>
                </c:pt>
                <c:pt idx="5256">
                  <c:v>0.89546865059309</c:v>
                </c:pt>
                <c:pt idx="5257">
                  <c:v>0.89561396905704993</c:v>
                </c:pt>
                <c:pt idx="5258">
                  <c:v>0.89578689802915989</c:v>
                </c:pt>
                <c:pt idx="5259">
                  <c:v>0.89589007413857003</c:v>
                </c:pt>
                <c:pt idx="5260">
                  <c:v>0.89606300311068998</c:v>
                </c:pt>
                <c:pt idx="5261">
                  <c:v>0.89621994705176</c:v>
                </c:pt>
                <c:pt idx="5262">
                  <c:v>0.89651930308752004</c:v>
                </c:pt>
                <c:pt idx="5263">
                  <c:v>0.89666462155147997</c:v>
                </c:pt>
                <c:pt idx="5264">
                  <c:v>0.89687416895905003</c:v>
                </c:pt>
                <c:pt idx="5265">
                  <c:v>0.89707296643520995</c:v>
                </c:pt>
                <c:pt idx="5266">
                  <c:v>0.89722409763772992</c:v>
                </c:pt>
                <c:pt idx="5267">
                  <c:v>0.89735633743994003</c:v>
                </c:pt>
                <c:pt idx="5268">
                  <c:v>0.89758012787443997</c:v>
                </c:pt>
                <c:pt idx="5269">
                  <c:v>0.8976833039838501</c:v>
                </c:pt>
                <c:pt idx="5270">
                  <c:v>0.8978329820017299</c:v>
                </c:pt>
                <c:pt idx="5271">
                  <c:v>0.89803933422054993</c:v>
                </c:pt>
                <c:pt idx="5272">
                  <c:v>0.8982485928086501</c:v>
                </c:pt>
                <c:pt idx="5273">
                  <c:v>0.89836775394909996</c:v>
                </c:pt>
                <c:pt idx="5274">
                  <c:v>0.89846511731996004</c:v>
                </c:pt>
                <c:pt idx="5275">
                  <c:v>0.89873976921683996</c:v>
                </c:pt>
                <c:pt idx="5276">
                  <c:v>0.89888799405008002</c:v>
                </c:pt>
                <c:pt idx="5277">
                  <c:v>0.89902604659083996</c:v>
                </c:pt>
                <c:pt idx="5278">
                  <c:v>0.8992861666413301</c:v>
                </c:pt>
                <c:pt idx="5279">
                  <c:v>0.89944747013632997</c:v>
                </c:pt>
                <c:pt idx="5280">
                  <c:v>0.89950414433727</c:v>
                </c:pt>
                <c:pt idx="5281">
                  <c:v>0.89970323063290003</c:v>
                </c:pt>
                <c:pt idx="5282">
                  <c:v>0.89986162775862</c:v>
                </c:pt>
                <c:pt idx="5283">
                  <c:v>0.90004472902321009</c:v>
                </c:pt>
                <c:pt idx="5284">
                  <c:v>0.90019440704109011</c:v>
                </c:pt>
                <c:pt idx="5285">
                  <c:v>0.90039930607526997</c:v>
                </c:pt>
                <c:pt idx="5286">
                  <c:v>0.9005809541552201</c:v>
                </c:pt>
                <c:pt idx="5287">
                  <c:v>0.90076260223517002</c:v>
                </c:pt>
                <c:pt idx="5288">
                  <c:v>0.90086432515993997</c:v>
                </c:pt>
                <c:pt idx="5289">
                  <c:v>0.90102708183958002</c:v>
                </c:pt>
                <c:pt idx="5290">
                  <c:v>0.90119710444241008</c:v>
                </c:pt>
                <c:pt idx="5291">
                  <c:v>0.90139183118412003</c:v>
                </c:pt>
                <c:pt idx="5292">
                  <c:v>0.90154586875591991</c:v>
                </c:pt>
                <c:pt idx="5293">
                  <c:v>0.90172751683587005</c:v>
                </c:pt>
                <c:pt idx="5294">
                  <c:v>0.90194258816253003</c:v>
                </c:pt>
                <c:pt idx="5295">
                  <c:v>0.90208935981112992</c:v>
                </c:pt>
                <c:pt idx="5296">
                  <c:v>0.90226083559860992</c:v>
                </c:pt>
                <c:pt idx="5297">
                  <c:v>0.90247154737135005</c:v>
                </c:pt>
                <c:pt idx="5298">
                  <c:v>0.90263139768170997</c:v>
                </c:pt>
                <c:pt idx="5299">
                  <c:v>0.90279415436134003</c:v>
                </c:pt>
                <c:pt idx="5300">
                  <c:v>0.9029627237795399</c:v>
                </c:pt>
                <c:pt idx="5301">
                  <c:v>0.9031559973365999</c:v>
                </c:pt>
                <c:pt idx="5302">
                  <c:v>0.90331875401623996</c:v>
                </c:pt>
                <c:pt idx="5303">
                  <c:v>0.90348441706514993</c:v>
                </c:pt>
                <c:pt idx="5304">
                  <c:v>0.90362699602974006</c:v>
                </c:pt>
                <c:pt idx="5305">
                  <c:v>0.90376633488524005</c:v>
                </c:pt>
                <c:pt idx="5306">
                  <c:v>0.90397704665797995</c:v>
                </c:pt>
                <c:pt idx="5307">
                  <c:v>0.90410492690626998</c:v>
                </c:pt>
                <c:pt idx="5308">
                  <c:v>0.90430546638652998</c:v>
                </c:pt>
                <c:pt idx="5309">
                  <c:v>0.90444642529657004</c:v>
                </c:pt>
                <c:pt idx="5310">
                  <c:v>0.90461063516085005</c:v>
                </c:pt>
                <c:pt idx="5311">
                  <c:v>0.90482861285678995</c:v>
                </c:pt>
                <c:pt idx="5312">
                  <c:v>0.90495794628970994</c:v>
                </c:pt>
                <c:pt idx="5313">
                  <c:v>0.90507856061479997</c:v>
                </c:pt>
                <c:pt idx="5314">
                  <c:v>0.90532996155744994</c:v>
                </c:pt>
                <c:pt idx="5315">
                  <c:v>0.90548981186781008</c:v>
                </c:pt>
                <c:pt idx="5316">
                  <c:v>0.90559298797721999</c:v>
                </c:pt>
                <c:pt idx="5317">
                  <c:v>0.90581387204244002</c:v>
                </c:pt>
                <c:pt idx="5318">
                  <c:v>0.90594756502929008</c:v>
                </c:pt>
                <c:pt idx="5319">
                  <c:v>0.90606963253901007</c:v>
                </c:pt>
                <c:pt idx="5320">
                  <c:v>0.90627307838855997</c:v>
                </c:pt>
                <c:pt idx="5321">
                  <c:v>0.90644631934890008</c:v>
                </c:pt>
                <c:pt idx="5322">
                  <c:v>0.90667851690301005</c:v>
                </c:pt>
                <c:pt idx="5323">
                  <c:v>0.90684999269048006</c:v>
                </c:pt>
                <c:pt idx="5324">
                  <c:v>0.90702146847795007</c:v>
                </c:pt>
                <c:pt idx="5325">
                  <c:v>0.90719294426543007</c:v>
                </c:pt>
                <c:pt idx="5326">
                  <c:v>0.90731646495979001</c:v>
                </c:pt>
                <c:pt idx="5327">
                  <c:v>0.90745887705448003</c:v>
                </c:pt>
                <c:pt idx="5328">
                  <c:v>0.90760419551843996</c:v>
                </c:pt>
                <c:pt idx="5329">
                  <c:v>0.90778439041374992</c:v>
                </c:pt>
                <c:pt idx="5330">
                  <c:v>0.90800818084825008</c:v>
                </c:pt>
                <c:pt idx="5331">
                  <c:v>0.90812007606549994</c:v>
                </c:pt>
                <c:pt idx="5332">
                  <c:v>0.90830317733009003</c:v>
                </c:pt>
                <c:pt idx="5333">
                  <c:v>0.90851388910282993</c:v>
                </c:pt>
                <c:pt idx="5334">
                  <c:v>0.90867373941319007</c:v>
                </c:pt>
                <c:pt idx="5335">
                  <c:v>0.9088946234784101</c:v>
                </c:pt>
                <c:pt idx="5336">
                  <c:v>0.90900506551102001</c:v>
                </c:pt>
                <c:pt idx="5337">
                  <c:v>0.90920705817591996</c:v>
                </c:pt>
                <c:pt idx="5338">
                  <c:v>0.90936981485556001</c:v>
                </c:pt>
                <c:pt idx="5339">
                  <c:v>0.90948040707223998</c:v>
                </c:pt>
                <c:pt idx="5340">
                  <c:v>0.90967062407596</c:v>
                </c:pt>
                <c:pt idx="5341">
                  <c:v>0.90978397247785003</c:v>
                </c:pt>
                <c:pt idx="5342">
                  <c:v>0.9099249313878901</c:v>
                </c:pt>
                <c:pt idx="5343">
                  <c:v>0.91009786036000007</c:v>
                </c:pt>
                <c:pt idx="5344">
                  <c:v>0.91024463200859995</c:v>
                </c:pt>
                <c:pt idx="5345">
                  <c:v>0.91038704410327997</c:v>
                </c:pt>
                <c:pt idx="5346">
                  <c:v>0.91049457976660997</c:v>
                </c:pt>
                <c:pt idx="5347">
                  <c:v>0.91065443007696989</c:v>
                </c:pt>
                <c:pt idx="5348">
                  <c:v>0.91084189089548007</c:v>
                </c:pt>
                <c:pt idx="5349">
                  <c:v>0.91093489471241007</c:v>
                </c:pt>
                <c:pt idx="5350">
                  <c:v>0.91111944916163989</c:v>
                </c:pt>
                <c:pt idx="5351">
                  <c:v>0.91139410105853003</c:v>
                </c:pt>
                <c:pt idx="5352">
                  <c:v>0.9115699363999199</c:v>
                </c:pt>
                <c:pt idx="5353">
                  <c:v>0.91168619117109007</c:v>
                </c:pt>
                <c:pt idx="5354">
                  <c:v>0.91188237109743997</c:v>
                </c:pt>
                <c:pt idx="5355">
                  <c:v>0.91201315771499991</c:v>
                </c:pt>
                <c:pt idx="5356">
                  <c:v>0.91218899305639001</c:v>
                </c:pt>
                <c:pt idx="5357">
                  <c:v>0.91242586215264998</c:v>
                </c:pt>
                <c:pt idx="5358">
                  <c:v>0.91259152520155995</c:v>
                </c:pt>
                <c:pt idx="5359">
                  <c:v>0.91279933060502993</c:v>
                </c:pt>
                <c:pt idx="5360">
                  <c:v>0.91296063410002004</c:v>
                </c:pt>
                <c:pt idx="5361">
                  <c:v>0.91311031211790006</c:v>
                </c:pt>
                <c:pt idx="5362">
                  <c:v>0.91333264936776004</c:v>
                </c:pt>
                <c:pt idx="5363">
                  <c:v>0.91348232738564006</c:v>
                </c:pt>
                <c:pt idx="5364">
                  <c:v>0.91362909903423994</c:v>
                </c:pt>
                <c:pt idx="5365">
                  <c:v>0.91382673214523003</c:v>
                </c:pt>
                <c:pt idx="5366">
                  <c:v>0.91404470984116992</c:v>
                </c:pt>
                <c:pt idx="5367">
                  <c:v>0.91414352639665997</c:v>
                </c:pt>
                <c:pt idx="5368">
                  <c:v>0.91439347415467997</c:v>
                </c:pt>
                <c:pt idx="5369">
                  <c:v>0.91465795375907999</c:v>
                </c:pt>
                <c:pt idx="5370">
                  <c:v>0.91479891266913005</c:v>
                </c:pt>
                <c:pt idx="5371">
                  <c:v>0.91498201393371992</c:v>
                </c:pt>
                <c:pt idx="5372">
                  <c:v>0.91518110022933996</c:v>
                </c:pt>
                <c:pt idx="5373">
                  <c:v>0.91535112283218001</c:v>
                </c:pt>
                <c:pt idx="5374">
                  <c:v>0.91549208174222008</c:v>
                </c:pt>
                <c:pt idx="5375">
                  <c:v>0.91570715306888006</c:v>
                </c:pt>
                <c:pt idx="5376">
                  <c:v>0.91581904828612992</c:v>
                </c:pt>
                <c:pt idx="5377">
                  <c:v>0.91592189782546996</c:v>
                </c:pt>
                <c:pt idx="5378">
                  <c:v>0.91610096610621006</c:v>
                </c:pt>
                <c:pt idx="5379">
                  <c:v>0.91624047183160995</c:v>
                </c:pt>
                <c:pt idx="5380">
                  <c:v>0.91640322851125</c:v>
                </c:pt>
                <c:pt idx="5381">
                  <c:v>0.91646571545075006</c:v>
                </c:pt>
                <c:pt idx="5382">
                  <c:v>0.91664445716142007</c:v>
                </c:pt>
                <c:pt idx="5383">
                  <c:v>0.91683191797993002</c:v>
                </c:pt>
                <c:pt idx="5384">
                  <c:v>0.91698014281317008</c:v>
                </c:pt>
                <c:pt idx="5385">
                  <c:v>0.91721846509407001</c:v>
                </c:pt>
                <c:pt idx="5386">
                  <c:v>0.91742481731289005</c:v>
                </c:pt>
                <c:pt idx="5387">
                  <c:v>0.91758466762324997</c:v>
                </c:pt>
                <c:pt idx="5388">
                  <c:v>0.91771254787153</c:v>
                </c:pt>
                <c:pt idx="5389">
                  <c:v>0.91794505741386989</c:v>
                </c:pt>
                <c:pt idx="5390">
                  <c:v>0.91811798638599007</c:v>
                </c:pt>
                <c:pt idx="5391">
                  <c:v>0.91823133478786989</c:v>
                </c:pt>
                <c:pt idx="5392">
                  <c:v>0.91844785929918005</c:v>
                </c:pt>
                <c:pt idx="5393">
                  <c:v>0.91857137999353999</c:v>
                </c:pt>
                <c:pt idx="5394">
                  <c:v>0.91866050432159008</c:v>
                </c:pt>
                <c:pt idx="5395">
                  <c:v>0.91890706564529001</c:v>
                </c:pt>
                <c:pt idx="5396">
                  <c:v>0.91901024175469992</c:v>
                </c:pt>
                <c:pt idx="5397">
                  <c:v>0.91921223441961009</c:v>
                </c:pt>
                <c:pt idx="5398">
                  <c:v>0.91939388249956</c:v>
                </c:pt>
                <c:pt idx="5399">
                  <c:v>0.91955227962527997</c:v>
                </c:pt>
                <c:pt idx="5400">
                  <c:v>0.91975281910553996</c:v>
                </c:pt>
                <c:pt idx="5401">
                  <c:v>0.91987779298455008</c:v>
                </c:pt>
                <c:pt idx="5402">
                  <c:v>0.92008559838801007</c:v>
                </c:pt>
                <c:pt idx="5403">
                  <c:v>0.92019313405134007</c:v>
                </c:pt>
                <c:pt idx="5404">
                  <c:v>0.92039512671625001</c:v>
                </c:pt>
                <c:pt idx="5405">
                  <c:v>0.92065234039746002</c:v>
                </c:pt>
                <c:pt idx="5406">
                  <c:v>0.92084416076989006</c:v>
                </c:pt>
                <c:pt idx="5407">
                  <c:v>0.92100994042089002</c:v>
                </c:pt>
                <c:pt idx="5408">
                  <c:v>0.92122780151473993</c:v>
                </c:pt>
                <c:pt idx="5409">
                  <c:v>0.92130191393136007</c:v>
                </c:pt>
                <c:pt idx="5410">
                  <c:v>0.92149228111914994</c:v>
                </c:pt>
                <c:pt idx="5411">
                  <c:v>0.92165503779878999</c:v>
                </c:pt>
                <c:pt idx="5412">
                  <c:v>0.92179599670883006</c:v>
                </c:pt>
                <c:pt idx="5413">
                  <c:v>0.92192678332639</c:v>
                </c:pt>
                <c:pt idx="5414">
                  <c:v>0.92208518045210996</c:v>
                </c:pt>
                <c:pt idx="5415">
                  <c:v>0.92227990719381991</c:v>
                </c:pt>
                <c:pt idx="5416">
                  <c:v>0.9224092406267399</c:v>
                </c:pt>
                <c:pt idx="5417">
                  <c:v>0.92255165272141992</c:v>
                </c:pt>
                <c:pt idx="5418">
                  <c:v>0.92269115844682004</c:v>
                </c:pt>
                <c:pt idx="5419">
                  <c:v>0.92299923359042002</c:v>
                </c:pt>
                <c:pt idx="5420">
                  <c:v>0.92321721128635992</c:v>
                </c:pt>
                <c:pt idx="5421">
                  <c:v>0.92347733133685006</c:v>
                </c:pt>
                <c:pt idx="5422">
                  <c:v>0.92363863483184994</c:v>
                </c:pt>
                <c:pt idx="5423">
                  <c:v>0.92379267240365004</c:v>
                </c:pt>
                <c:pt idx="5424">
                  <c:v>0.92399611825318995</c:v>
                </c:pt>
                <c:pt idx="5425">
                  <c:v>0.92420392365664994</c:v>
                </c:pt>
                <c:pt idx="5426">
                  <c:v>0.92432308479710001</c:v>
                </c:pt>
                <c:pt idx="5427">
                  <c:v>0.92451781153880996</c:v>
                </c:pt>
                <c:pt idx="5428">
                  <c:v>0.92470236598804001</c:v>
                </c:pt>
                <c:pt idx="5429">
                  <c:v>0.92481280802064991</c:v>
                </c:pt>
                <c:pt idx="5430">
                  <c:v>0.92500172202380004</c:v>
                </c:pt>
                <c:pt idx="5431">
                  <c:v>0.9252037146887</c:v>
                </c:pt>
                <c:pt idx="5432">
                  <c:v>0.92543477104639993</c:v>
                </c:pt>
                <c:pt idx="5433">
                  <c:v>0.92552196212478011</c:v>
                </c:pt>
                <c:pt idx="5434">
                  <c:v>0.92572034359422006</c:v>
                </c:pt>
                <c:pt idx="5435">
                  <c:v>0.92590414968499002</c:v>
                </c:pt>
                <c:pt idx="5436">
                  <c:v>0.92609015731886002</c:v>
                </c:pt>
                <c:pt idx="5437">
                  <c:v>0.92622094393642995</c:v>
                </c:pt>
                <c:pt idx="5438">
                  <c:v>0.92641712386277009</c:v>
                </c:pt>
                <c:pt idx="5439">
                  <c:v>0.92662056971231999</c:v>
                </c:pt>
                <c:pt idx="5440">
                  <c:v>0.92678187320732008</c:v>
                </c:pt>
                <c:pt idx="5441">
                  <c:v>0.92698010258243002</c:v>
                </c:pt>
                <c:pt idx="5442">
                  <c:v>0.92714371618257996</c:v>
                </c:pt>
                <c:pt idx="5443">
                  <c:v>0.92738639801738998</c:v>
                </c:pt>
                <c:pt idx="5444">
                  <c:v>0.9275535142509499</c:v>
                </c:pt>
                <c:pt idx="5445">
                  <c:v>0.92774969417729003</c:v>
                </c:pt>
                <c:pt idx="5446">
                  <c:v>0.92788629353342</c:v>
                </c:pt>
                <c:pt idx="5447">
                  <c:v>0.92807230116729</c:v>
                </c:pt>
                <c:pt idx="5448">
                  <c:v>0.92829173204787008</c:v>
                </c:pt>
                <c:pt idx="5449">
                  <c:v>0.92853005432876001</c:v>
                </c:pt>
                <c:pt idx="5450">
                  <c:v>0.92863323043816992</c:v>
                </c:pt>
                <c:pt idx="5451">
                  <c:v>0.92888753775010002</c:v>
                </c:pt>
                <c:pt idx="5452">
                  <c:v>0.92903721576798004</c:v>
                </c:pt>
                <c:pt idx="5453">
                  <c:v>0.9291781746780301</c:v>
                </c:pt>
                <c:pt idx="5454">
                  <c:v>0.9294789838984201</c:v>
                </c:pt>
                <c:pt idx="5455">
                  <c:v>0.92960395777742999</c:v>
                </c:pt>
                <c:pt idx="5456">
                  <c:v>0.92972021254859993</c:v>
                </c:pt>
                <c:pt idx="5457">
                  <c:v>0.92990476699782998</c:v>
                </c:pt>
                <c:pt idx="5458">
                  <c:v>0.93005299183107004</c:v>
                </c:pt>
                <c:pt idx="5459">
                  <c:v>0.93024917175740995</c:v>
                </c:pt>
                <c:pt idx="5460">
                  <c:v>0.93056741919349006</c:v>
                </c:pt>
                <c:pt idx="5461">
                  <c:v>0.93064298479474994</c:v>
                </c:pt>
                <c:pt idx="5462">
                  <c:v>0.93081155421294004</c:v>
                </c:pt>
                <c:pt idx="5463">
                  <c:v>0.93099465547752991</c:v>
                </c:pt>
                <c:pt idx="5464">
                  <c:v>0.9310949252176699</c:v>
                </c:pt>
                <c:pt idx="5465">
                  <c:v>0.93136957711455004</c:v>
                </c:pt>
                <c:pt idx="5466">
                  <c:v>0.93153233379419009</c:v>
                </c:pt>
                <c:pt idx="5467">
                  <c:v>0.9317532178594099</c:v>
                </c:pt>
                <c:pt idx="5468">
                  <c:v>0.93185494078418007</c:v>
                </c:pt>
                <c:pt idx="5469">
                  <c:v>0.93199589969421992</c:v>
                </c:pt>
                <c:pt idx="5470">
                  <c:v>0.93222259649799999</c:v>
                </c:pt>
                <c:pt idx="5471">
                  <c:v>0.93239552547010995</c:v>
                </c:pt>
                <c:pt idx="5472">
                  <c:v>0.93265709870524005</c:v>
                </c:pt>
                <c:pt idx="5473">
                  <c:v>0.93282857449271006</c:v>
                </c:pt>
                <c:pt idx="5474">
                  <c:v>0.93298697161843003</c:v>
                </c:pt>
                <c:pt idx="5475">
                  <c:v>0.93318169836013998</c:v>
                </c:pt>
                <c:pt idx="5476">
                  <c:v>0.93338223784040997</c:v>
                </c:pt>
                <c:pt idx="5477">
                  <c:v>0.93349849261156992</c:v>
                </c:pt>
                <c:pt idx="5478">
                  <c:v>0.93362491967521999</c:v>
                </c:pt>
                <c:pt idx="5479">
                  <c:v>0.93386178877146997</c:v>
                </c:pt>
                <c:pt idx="5480">
                  <c:v>0.9339576989576901</c:v>
                </c:pt>
                <c:pt idx="5481">
                  <c:v>0.93408848557525004</c:v>
                </c:pt>
                <c:pt idx="5482">
                  <c:v>0.93432390148687006</c:v>
                </c:pt>
                <c:pt idx="5483">
                  <c:v>0.9345651301370399</c:v>
                </c:pt>
                <c:pt idx="5484">
                  <c:v>0.93467847853892994</c:v>
                </c:pt>
                <c:pt idx="5485">
                  <c:v>0.93493133266622008</c:v>
                </c:pt>
                <c:pt idx="5486">
                  <c:v>0.93508682342265992</c:v>
                </c:pt>
                <c:pt idx="5487">
                  <c:v>0.93521325048630999</c:v>
                </c:pt>
                <c:pt idx="5488">
                  <c:v>0.93554748295342005</c:v>
                </c:pt>
                <c:pt idx="5489">
                  <c:v>0.93570733326376998</c:v>
                </c:pt>
                <c:pt idx="5490">
                  <c:v>0.93587735586661003</c:v>
                </c:pt>
                <c:pt idx="5491">
                  <c:v>0.93608806763934993</c:v>
                </c:pt>
                <c:pt idx="5492">
                  <c:v>0.93629441985817996</c:v>
                </c:pt>
                <c:pt idx="5493">
                  <c:v>0.9364833338613201</c:v>
                </c:pt>
                <c:pt idx="5494">
                  <c:v>0.93667951378767</c:v>
                </c:pt>
                <c:pt idx="5495">
                  <c:v>0.93689167874505008</c:v>
                </c:pt>
                <c:pt idx="5496">
                  <c:v>0.93705529174447011</c:v>
                </c:pt>
                <c:pt idx="5497">
                  <c:v>0.93714453287234001</c:v>
                </c:pt>
                <c:pt idx="5498">
                  <c:v>0.93742209113851005</c:v>
                </c:pt>
                <c:pt idx="5499">
                  <c:v>0.93757903507959006</c:v>
                </c:pt>
                <c:pt idx="5500">
                  <c:v>0.93772435354354999</c:v>
                </c:pt>
                <c:pt idx="5501">
                  <c:v>0.93794173542610992</c:v>
                </c:pt>
                <c:pt idx="5502">
                  <c:v>0.93805277327210002</c:v>
                </c:pt>
                <c:pt idx="5503">
                  <c:v>0.93823442135204993</c:v>
                </c:pt>
                <c:pt idx="5504">
                  <c:v>0.93832015924578993</c:v>
                </c:pt>
                <c:pt idx="5505">
                  <c:v>0.93845675860190991</c:v>
                </c:pt>
                <c:pt idx="5506">
                  <c:v>0.93866311082072995</c:v>
                </c:pt>
                <c:pt idx="5507">
                  <c:v>0.93891160539411</c:v>
                </c:pt>
                <c:pt idx="5508">
                  <c:v>0.93904870899928006</c:v>
                </c:pt>
                <c:pt idx="5509">
                  <c:v>0.93924438467657989</c:v>
                </c:pt>
                <c:pt idx="5510">
                  <c:v>0.93940714135620995</c:v>
                </c:pt>
                <c:pt idx="5511">
                  <c:v>0.93954664708161006</c:v>
                </c:pt>
                <c:pt idx="5512">
                  <c:v>0.93981257987066003</c:v>
                </c:pt>
                <c:pt idx="5513">
                  <c:v>0.93990994324150989</c:v>
                </c:pt>
                <c:pt idx="5514">
                  <c:v>0.94010612316786002</c:v>
                </c:pt>
                <c:pt idx="5515">
                  <c:v>0.94031974130988005</c:v>
                </c:pt>
                <c:pt idx="5516">
                  <c:v>0.9404713430054199</c:v>
                </c:pt>
                <c:pt idx="5517">
                  <c:v>0.94063072282275995</c:v>
                </c:pt>
                <c:pt idx="5518">
                  <c:v>0.94088212376540992</c:v>
                </c:pt>
                <c:pt idx="5519">
                  <c:v>0.94108121006103995</c:v>
                </c:pt>
                <c:pt idx="5520">
                  <c:v>0.94130645368018007</c:v>
                </c:pt>
                <c:pt idx="5521">
                  <c:v>0.94148955494476994</c:v>
                </c:pt>
                <c:pt idx="5522">
                  <c:v>0.94166829665543994</c:v>
                </c:pt>
                <c:pt idx="5523">
                  <c:v>0.94180344282691997</c:v>
                </c:pt>
                <c:pt idx="5524">
                  <c:v>0.94210861160124004</c:v>
                </c:pt>
                <c:pt idx="5525">
                  <c:v>0.94221324089528991</c:v>
                </c:pt>
                <c:pt idx="5526">
                  <c:v>0.94235565298996993</c:v>
                </c:pt>
                <c:pt idx="5527">
                  <c:v>0.94253294151599998</c:v>
                </c:pt>
                <c:pt idx="5528">
                  <c:v>0.94272185551915011</c:v>
                </c:pt>
                <c:pt idx="5529">
                  <c:v>0.94297761601571994</c:v>
                </c:pt>
                <c:pt idx="5530">
                  <c:v>0.94316217046494999</c:v>
                </c:pt>
                <c:pt idx="5531">
                  <c:v>0.94338596089944993</c:v>
                </c:pt>
                <c:pt idx="5532">
                  <c:v>0.94357487490260006</c:v>
                </c:pt>
                <c:pt idx="5533">
                  <c:v>0.94369136769612005</c:v>
                </c:pt>
                <c:pt idx="5534">
                  <c:v>0.94386841819980005</c:v>
                </c:pt>
                <c:pt idx="5535">
                  <c:v>0.94409075544966004</c:v>
                </c:pt>
                <c:pt idx="5536">
                  <c:v>0.94428402900673003</c:v>
                </c:pt>
                <c:pt idx="5537">
                  <c:v>0.94449619396411011</c:v>
                </c:pt>
                <c:pt idx="5538">
                  <c:v>0.94468220159798011</c:v>
                </c:pt>
                <c:pt idx="5539">
                  <c:v>0.94495685349487002</c:v>
                </c:pt>
                <c:pt idx="5540">
                  <c:v>0.94509926558955004</c:v>
                </c:pt>
                <c:pt idx="5541">
                  <c:v>0.94528817959269995</c:v>
                </c:pt>
                <c:pt idx="5542">
                  <c:v>0.9454974381807999</c:v>
                </c:pt>
                <c:pt idx="5543">
                  <c:v>0.94573140090777996</c:v>
                </c:pt>
                <c:pt idx="5544">
                  <c:v>0.94588657700853007</c:v>
                </c:pt>
                <c:pt idx="5545">
                  <c:v>0.94602785057426009</c:v>
                </c:pt>
                <c:pt idx="5546">
                  <c:v>0.94621095183884996</c:v>
                </c:pt>
                <c:pt idx="5547">
                  <c:v>0.94643141556408006</c:v>
                </c:pt>
                <c:pt idx="5548">
                  <c:v>0.94662510946112999</c:v>
                </c:pt>
                <c:pt idx="5549">
                  <c:v>0.94678205340221</c:v>
                </c:pt>
                <c:pt idx="5550">
                  <c:v>0.94702618842165998</c:v>
                </c:pt>
                <c:pt idx="5551">
                  <c:v>0.94719534263931005</c:v>
                </c:pt>
                <c:pt idx="5552">
                  <c:v>0.94740401642796002</c:v>
                </c:pt>
                <c:pt idx="5553">
                  <c:v>0.9476801215094901</c:v>
                </c:pt>
                <c:pt idx="5554">
                  <c:v>0.94782834634272994</c:v>
                </c:pt>
                <c:pt idx="5555">
                  <c:v>0.94797657117597001</c:v>
                </c:pt>
                <c:pt idx="5556">
                  <c:v>0.94817129791766996</c:v>
                </c:pt>
                <c:pt idx="5557">
                  <c:v>0.94830789727379994</c:v>
                </c:pt>
                <c:pt idx="5558">
                  <c:v>0.9484839290643301</c:v>
                </c:pt>
                <c:pt idx="5559">
                  <c:v>0.94866842465985002</c:v>
                </c:pt>
                <c:pt idx="5560">
                  <c:v>0.94888626476035998</c:v>
                </c:pt>
                <c:pt idx="5561">
                  <c:v>0.94905774054782999</c:v>
                </c:pt>
                <c:pt idx="5562">
                  <c:v>0.94924374818169999</c:v>
                </c:pt>
                <c:pt idx="5563">
                  <c:v>0.94943847492340994</c:v>
                </c:pt>
                <c:pt idx="5564">
                  <c:v>0.94968842268141995</c:v>
                </c:pt>
                <c:pt idx="5565">
                  <c:v>0.94978142649835995</c:v>
                </c:pt>
                <c:pt idx="5566">
                  <c:v>0.94991366630056007</c:v>
                </c:pt>
                <c:pt idx="5567">
                  <c:v>0.95010984622690997</c:v>
                </c:pt>
                <c:pt idx="5568">
                  <c:v>0.95026388379871007</c:v>
                </c:pt>
                <c:pt idx="5569">
                  <c:v>0.95045715735577008</c:v>
                </c:pt>
                <c:pt idx="5570">
                  <c:v>0.95063735225108004</c:v>
                </c:pt>
                <c:pt idx="5571">
                  <c:v>0.95083934491598998</c:v>
                </c:pt>
                <c:pt idx="5572">
                  <c:v>0.95104380545228007</c:v>
                </c:pt>
                <c:pt idx="5573">
                  <c:v>0.95123315795331997</c:v>
                </c:pt>
                <c:pt idx="5574">
                  <c:v>0.95148165252670003</c:v>
                </c:pt>
                <c:pt idx="5575">
                  <c:v>0.95165603468344995</c:v>
                </c:pt>
                <c:pt idx="5576">
                  <c:v>0.9518943569643401</c:v>
                </c:pt>
                <c:pt idx="5577">
                  <c:v>0.95200770536622992</c:v>
                </c:pt>
                <c:pt idx="5578">
                  <c:v>0.95220097892329991</c:v>
                </c:pt>
                <c:pt idx="5579">
                  <c:v>0.95241459706531995</c:v>
                </c:pt>
                <c:pt idx="5580">
                  <c:v>0.95255410279073005</c:v>
                </c:pt>
                <c:pt idx="5581">
                  <c:v>0.95270668717787999</c:v>
                </c:pt>
                <c:pt idx="5582">
                  <c:v>0.95283311424153005</c:v>
                </c:pt>
                <c:pt idx="5583">
                  <c:v>0.95317751900112002</c:v>
                </c:pt>
                <c:pt idx="5584">
                  <c:v>0.95329666963829007</c:v>
                </c:pt>
                <c:pt idx="5585">
                  <c:v>0.95345362408263989</c:v>
                </c:pt>
                <c:pt idx="5586">
                  <c:v>0.9537689651494401</c:v>
                </c:pt>
                <c:pt idx="5587">
                  <c:v>0.95389393902844</c:v>
                </c:pt>
                <c:pt idx="5588">
                  <c:v>0.95409593169334994</c:v>
                </c:pt>
                <c:pt idx="5589">
                  <c:v>0.9542761265886599</c:v>
                </c:pt>
                <c:pt idx="5590">
                  <c:v>0.95451735523882997</c:v>
                </c:pt>
                <c:pt idx="5591">
                  <c:v>0.95475101382492</c:v>
                </c:pt>
                <c:pt idx="5592">
                  <c:v>0.95494604470751998</c:v>
                </c:pt>
                <c:pt idx="5593">
                  <c:v>0.95518291380376996</c:v>
                </c:pt>
                <c:pt idx="5594">
                  <c:v>0.95532823226772989</c:v>
                </c:pt>
                <c:pt idx="5595">
                  <c:v>0.95556074181007</c:v>
                </c:pt>
                <c:pt idx="5596">
                  <c:v>0.95573221759754001</c:v>
                </c:pt>
                <c:pt idx="5597">
                  <c:v>0.9558644573997499</c:v>
                </c:pt>
                <c:pt idx="5598">
                  <c:v>0.95603593318721991</c:v>
                </c:pt>
                <c:pt idx="5599">
                  <c:v>0.95616090706623003</c:v>
                </c:pt>
                <c:pt idx="5600">
                  <c:v>0.95640940163960009</c:v>
                </c:pt>
                <c:pt idx="5601">
                  <c:v>0.95650240545653009</c:v>
                </c:pt>
                <c:pt idx="5602">
                  <c:v>0.95687006117035001</c:v>
                </c:pt>
                <c:pt idx="5603">
                  <c:v>0.9570531624349401</c:v>
                </c:pt>
                <c:pt idx="5604">
                  <c:v>0.95725515509985004</c:v>
                </c:pt>
                <c:pt idx="5605">
                  <c:v>0.95737576942494007</c:v>
                </c:pt>
                <c:pt idx="5606">
                  <c:v>0.95758066845911993</c:v>
                </c:pt>
                <c:pt idx="5607">
                  <c:v>0.95774051876948008</c:v>
                </c:pt>
                <c:pt idx="5608">
                  <c:v>0.95795559009614006</c:v>
                </c:pt>
                <c:pt idx="5609">
                  <c:v>0.95815322320712992</c:v>
                </c:pt>
                <c:pt idx="5610">
                  <c:v>0.9582476802087001</c:v>
                </c:pt>
                <c:pt idx="5611">
                  <c:v>0.95845839198144001</c:v>
                </c:pt>
                <c:pt idx="5612">
                  <c:v>0.95856592764477</c:v>
                </c:pt>
                <c:pt idx="5613">
                  <c:v>0.95875193527864</c:v>
                </c:pt>
                <c:pt idx="5614">
                  <c:v>0.95888562826549006</c:v>
                </c:pt>
                <c:pt idx="5615">
                  <c:v>0.9591341228388599</c:v>
                </c:pt>
                <c:pt idx="5616">
                  <c:v>0.95931722410344999</c:v>
                </c:pt>
                <c:pt idx="5617">
                  <c:v>0.95959114046384997</c:v>
                </c:pt>
                <c:pt idx="5618">
                  <c:v>0.95976189860316996</c:v>
                </c:pt>
                <c:pt idx="5619">
                  <c:v>0.95986798108186</c:v>
                </c:pt>
                <c:pt idx="5620">
                  <c:v>0.96006246905554993</c:v>
                </c:pt>
                <c:pt idx="5621">
                  <c:v>0.96027051322702994</c:v>
                </c:pt>
                <c:pt idx="5622">
                  <c:v>0.96047541226122002</c:v>
                </c:pt>
                <c:pt idx="5623">
                  <c:v>0.9607297195731499</c:v>
                </c:pt>
                <c:pt idx="5624">
                  <c:v>0.96090700809917995</c:v>
                </c:pt>
                <c:pt idx="5625">
                  <c:v>0.96104692602231001</c:v>
                </c:pt>
                <c:pt idx="5626">
                  <c:v>0.96120491095030003</c:v>
                </c:pt>
                <c:pt idx="5627">
                  <c:v>0.9613386039371401</c:v>
                </c:pt>
                <c:pt idx="5628">
                  <c:v>0.9616103494647501</c:v>
                </c:pt>
                <c:pt idx="5629">
                  <c:v>0.96178327843686007</c:v>
                </c:pt>
                <c:pt idx="5630">
                  <c:v>0.96195184785505994</c:v>
                </c:pt>
                <c:pt idx="5631">
                  <c:v>0.96217854465883002</c:v>
                </c:pt>
                <c:pt idx="5632">
                  <c:v>0.96235873955414997</c:v>
                </c:pt>
                <c:pt idx="5633">
                  <c:v>0.96255201311120997</c:v>
                </c:pt>
                <c:pt idx="5634">
                  <c:v>0.96290053020862998</c:v>
                </c:pt>
                <c:pt idx="5635">
                  <c:v>0.96312747422850009</c:v>
                </c:pt>
                <c:pt idx="5636">
                  <c:v>0.96328151180029997</c:v>
                </c:pt>
                <c:pt idx="5637">
                  <c:v>0.96342973663353004</c:v>
                </c:pt>
                <c:pt idx="5638">
                  <c:v>0.96361719745204</c:v>
                </c:pt>
                <c:pt idx="5639">
                  <c:v>0.96378867323952</c:v>
                </c:pt>
                <c:pt idx="5640">
                  <c:v>0.96400519775081994</c:v>
                </c:pt>
                <c:pt idx="5641">
                  <c:v>0.96416650124582004</c:v>
                </c:pt>
                <c:pt idx="5642">
                  <c:v>0.96436122798752</c:v>
                </c:pt>
                <c:pt idx="5643">
                  <c:v>0.96451090600540001</c:v>
                </c:pt>
                <c:pt idx="5644">
                  <c:v>0.96479718337940001</c:v>
                </c:pt>
                <c:pt idx="5645">
                  <c:v>0.96491634451985009</c:v>
                </c:pt>
                <c:pt idx="5646">
                  <c:v>0.96511688400012008</c:v>
                </c:pt>
                <c:pt idx="5647">
                  <c:v>0.96533340851142002</c:v>
                </c:pt>
                <c:pt idx="5648">
                  <c:v>0.96540563446665995</c:v>
                </c:pt>
                <c:pt idx="5649">
                  <c:v>0.96568943874812008</c:v>
                </c:pt>
                <c:pt idx="5650">
                  <c:v>0.96581441262712997</c:v>
                </c:pt>
                <c:pt idx="5651">
                  <c:v>0.96599751389172006</c:v>
                </c:pt>
                <c:pt idx="5652">
                  <c:v>0.96612248777071996</c:v>
                </c:pt>
                <c:pt idx="5653">
                  <c:v>0.96633610591274999</c:v>
                </c:pt>
                <c:pt idx="5654">
                  <c:v>0.96650612851558004</c:v>
                </c:pt>
                <c:pt idx="5655">
                  <c:v>0.96666743201057992</c:v>
                </c:pt>
                <c:pt idx="5656">
                  <c:v>0.96691883295322989</c:v>
                </c:pt>
                <c:pt idx="5657">
                  <c:v>0.96711791924884993</c:v>
                </c:pt>
                <c:pt idx="5658">
                  <c:v>0.96728648866705003</c:v>
                </c:pt>
                <c:pt idx="5659">
                  <c:v>0.96738675840718003</c:v>
                </c:pt>
                <c:pt idx="5660">
                  <c:v>0.96766286348870989</c:v>
                </c:pt>
                <c:pt idx="5661">
                  <c:v>0.96783579246082008</c:v>
                </c:pt>
                <c:pt idx="5662">
                  <c:v>0.96804214467963989</c:v>
                </c:pt>
                <c:pt idx="5663">
                  <c:v>0.96825285645239001</c:v>
                </c:pt>
                <c:pt idx="5664">
                  <c:v>0.96840398765490998</c:v>
                </c:pt>
                <c:pt idx="5665">
                  <c:v>0.96855947841134005</c:v>
                </c:pt>
                <c:pt idx="5666">
                  <c:v>0.96877745610727994</c:v>
                </c:pt>
                <c:pt idx="5667">
                  <c:v>0.9690433888963299</c:v>
                </c:pt>
                <c:pt idx="5668">
                  <c:v>0.96932530671642003</c:v>
                </c:pt>
                <c:pt idx="5669">
                  <c:v>0.96947934428820992</c:v>
                </c:pt>
                <c:pt idx="5670">
                  <c:v>0.96968279013776004</c:v>
                </c:pt>
                <c:pt idx="5671">
                  <c:v>0.96991675286474011</c:v>
                </c:pt>
                <c:pt idx="5672">
                  <c:v>0.97009441706237998</c:v>
                </c:pt>
                <c:pt idx="5673">
                  <c:v>0.97029476774814993</c:v>
                </c:pt>
                <c:pt idx="5674">
                  <c:v>0.97047332258169994</c:v>
                </c:pt>
                <c:pt idx="5675">
                  <c:v>0.97069565983155992</c:v>
                </c:pt>
                <c:pt idx="5676">
                  <c:v>0.9708831206500701</c:v>
                </c:pt>
                <c:pt idx="5677">
                  <c:v>0.9711476002544801</c:v>
                </c:pt>
                <c:pt idx="5678">
                  <c:v>0.9713830161660999</c:v>
                </c:pt>
                <c:pt idx="5679">
                  <c:v>0.97157193016925003</c:v>
                </c:pt>
                <c:pt idx="5680">
                  <c:v>0.97174485914136</c:v>
                </c:pt>
                <c:pt idx="5681">
                  <c:v>0.97194975817554008</c:v>
                </c:pt>
                <c:pt idx="5682">
                  <c:v>0.97204712154639994</c:v>
                </c:pt>
                <c:pt idx="5683">
                  <c:v>0.97218873034598996</c:v>
                </c:pt>
                <c:pt idx="5684">
                  <c:v>0.97240169859846004</c:v>
                </c:pt>
                <c:pt idx="5685">
                  <c:v>0.97255282980098001</c:v>
                </c:pt>
                <c:pt idx="5686">
                  <c:v>0.97275482246588996</c:v>
                </c:pt>
                <c:pt idx="5687">
                  <c:v>0.97290886003768007</c:v>
                </c:pt>
                <c:pt idx="5688">
                  <c:v>0.97315590142641994</c:v>
                </c:pt>
                <c:pt idx="5689">
                  <c:v>0.97328087530542007</c:v>
                </c:pt>
                <c:pt idx="5690">
                  <c:v>0.97334917498347995</c:v>
                </c:pt>
                <c:pt idx="5691">
                  <c:v>0.97352791669415994</c:v>
                </c:pt>
                <c:pt idx="5692">
                  <c:v>0.97370084566626991</c:v>
                </c:pt>
                <c:pt idx="5693">
                  <c:v>0.97387086826909997</c:v>
                </c:pt>
                <c:pt idx="5694">
                  <c:v>0.97404089087194001</c:v>
                </c:pt>
                <c:pt idx="5695">
                  <c:v>0.9742312580597301</c:v>
                </c:pt>
                <c:pt idx="5696">
                  <c:v>0.97440709340111997</c:v>
                </c:pt>
                <c:pt idx="5697">
                  <c:v>0.9746105392506601</c:v>
                </c:pt>
                <c:pt idx="5698">
                  <c:v>0.97483142331587991</c:v>
                </c:pt>
                <c:pt idx="5699">
                  <c:v>0.9749462249024099</c:v>
                </c:pt>
                <c:pt idx="5700">
                  <c:v>0.97520198539897995</c:v>
                </c:pt>
                <c:pt idx="5701">
                  <c:v>0.97541124398708989</c:v>
                </c:pt>
                <c:pt idx="5702">
                  <c:v>0.97571495957676002</c:v>
                </c:pt>
                <c:pt idx="5703">
                  <c:v>0.97587916944104003</c:v>
                </c:pt>
                <c:pt idx="5704">
                  <c:v>0.97609714713697993</c:v>
                </c:pt>
                <c:pt idx="5705">
                  <c:v>0.97620468280030992</c:v>
                </c:pt>
                <c:pt idx="5706">
                  <c:v>0.97646189648151993</c:v>
                </c:pt>
                <c:pt idx="5707">
                  <c:v>0.97673769987323</c:v>
                </c:pt>
                <c:pt idx="5708">
                  <c:v>0.97688186684236999</c:v>
                </c:pt>
                <c:pt idx="5709">
                  <c:v>0.97707223403015009</c:v>
                </c:pt>
                <c:pt idx="5710">
                  <c:v>0.97737594961982999</c:v>
                </c:pt>
                <c:pt idx="5711">
                  <c:v>0.97752562763771</c:v>
                </c:pt>
                <c:pt idx="5712">
                  <c:v>0.97785404736626003</c:v>
                </c:pt>
                <c:pt idx="5713">
                  <c:v>0.97802988270765989</c:v>
                </c:pt>
                <c:pt idx="5714">
                  <c:v>0.97811707378603008</c:v>
                </c:pt>
                <c:pt idx="5715">
                  <c:v>0.97842805529890997</c:v>
                </c:pt>
                <c:pt idx="5716">
                  <c:v>0.97859371834781994</c:v>
                </c:pt>
                <c:pt idx="5717">
                  <c:v>0.97871670340964001</c:v>
                </c:pt>
                <c:pt idx="5718">
                  <c:v>0.97884947884439</c:v>
                </c:pt>
                <c:pt idx="5719">
                  <c:v>0.97906455017104999</c:v>
                </c:pt>
                <c:pt idx="5720">
                  <c:v>0.97919824315790005</c:v>
                </c:pt>
                <c:pt idx="5721">
                  <c:v>0.97933774888329994</c:v>
                </c:pt>
                <c:pt idx="5722">
                  <c:v>0.97948351322854998</c:v>
                </c:pt>
                <c:pt idx="5723">
                  <c:v>0.97964437084225997</c:v>
                </c:pt>
                <c:pt idx="5724">
                  <c:v>0.97991902273914011</c:v>
                </c:pt>
                <c:pt idx="5725">
                  <c:v>0.98001783929463993</c:v>
                </c:pt>
                <c:pt idx="5726">
                  <c:v>0.98023145743665996</c:v>
                </c:pt>
                <c:pt idx="5727">
                  <c:v>0.98035497813101991</c:v>
                </c:pt>
                <c:pt idx="5728">
                  <c:v>0.98050029659499005</c:v>
                </c:pt>
                <c:pt idx="5729">
                  <c:v>0.98069357015205005</c:v>
                </c:pt>
                <c:pt idx="5730">
                  <c:v>0.98088103097056001</c:v>
                </c:pt>
                <c:pt idx="5731">
                  <c:v>0.98108302363546995</c:v>
                </c:pt>
                <c:pt idx="5732">
                  <c:v>0.98125304623830001</c:v>
                </c:pt>
                <c:pt idx="5733">
                  <c:v>0.98146521119568009</c:v>
                </c:pt>
                <c:pt idx="5734">
                  <c:v>0.98172097169224992</c:v>
                </c:pt>
                <c:pt idx="5735">
                  <c:v>0.98188518155652993</c:v>
                </c:pt>
                <c:pt idx="5736">
                  <c:v>0.98202178091264991</c:v>
                </c:pt>
                <c:pt idx="5737">
                  <c:v>0.98224411816250989</c:v>
                </c:pt>
                <c:pt idx="5738">
                  <c:v>0.9824083280267899</c:v>
                </c:pt>
                <c:pt idx="5739">
                  <c:v>0.98248244044341004</c:v>
                </c:pt>
                <c:pt idx="5740">
                  <c:v>0.98271494998573994</c:v>
                </c:pt>
                <c:pt idx="5741">
                  <c:v>0.98296925729768003</c:v>
                </c:pt>
                <c:pt idx="5742">
                  <c:v>0.98321920505569005</c:v>
                </c:pt>
                <c:pt idx="5743">
                  <c:v>0.98342846364379</c:v>
                </c:pt>
                <c:pt idx="5744">
                  <c:v>0.98357232892310997</c:v>
                </c:pt>
                <c:pt idx="5745">
                  <c:v>0.98388621680527</c:v>
                </c:pt>
                <c:pt idx="5746">
                  <c:v>0.98403734800778997</c:v>
                </c:pt>
                <c:pt idx="5747">
                  <c:v>0.98416958780999009</c:v>
                </c:pt>
                <c:pt idx="5748">
                  <c:v>0.98445295881470996</c:v>
                </c:pt>
                <c:pt idx="5749">
                  <c:v>0.98453579033917005</c:v>
                </c:pt>
                <c:pt idx="5750">
                  <c:v>0.98475376803510994</c:v>
                </c:pt>
                <c:pt idx="5751">
                  <c:v>0.98488164828339997</c:v>
                </c:pt>
                <c:pt idx="5752">
                  <c:v>0.98505748362479006</c:v>
                </c:pt>
                <c:pt idx="5753">
                  <c:v>0.9853495737373501</c:v>
                </c:pt>
                <c:pt idx="5754">
                  <c:v>0.98546873487779996</c:v>
                </c:pt>
                <c:pt idx="5755">
                  <c:v>0.98564747658846996</c:v>
                </c:pt>
                <c:pt idx="5756">
                  <c:v>0.98589161160791994</c:v>
                </c:pt>
                <c:pt idx="5757">
                  <c:v>0.98606744694932003</c:v>
                </c:pt>
                <c:pt idx="5758">
                  <c:v>0.98620840585936009</c:v>
                </c:pt>
                <c:pt idx="5759">
                  <c:v>0.98640603897033996</c:v>
                </c:pt>
                <c:pt idx="5760">
                  <c:v>0.98655281061894007</c:v>
                </c:pt>
                <c:pt idx="5761">
                  <c:v>0.98669958226753995</c:v>
                </c:pt>
                <c:pt idx="5762">
                  <c:v>0.98686621979334999</c:v>
                </c:pt>
                <c:pt idx="5763">
                  <c:v>0.98709194212023998</c:v>
                </c:pt>
                <c:pt idx="5764">
                  <c:v>0.98722223863784997</c:v>
                </c:pt>
                <c:pt idx="5765">
                  <c:v>0.98748866152685011</c:v>
                </c:pt>
                <c:pt idx="5766">
                  <c:v>0.98763252680617009</c:v>
                </c:pt>
                <c:pt idx="5767">
                  <c:v>0.98786648953314993</c:v>
                </c:pt>
                <c:pt idx="5768">
                  <c:v>0.98806993538269006</c:v>
                </c:pt>
                <c:pt idx="5769">
                  <c:v>0.98829227263255004</c:v>
                </c:pt>
                <c:pt idx="5770">
                  <c:v>0.98847973345105999</c:v>
                </c:pt>
                <c:pt idx="5771">
                  <c:v>0.98854948631376005</c:v>
                </c:pt>
                <c:pt idx="5772">
                  <c:v>0.98882268502601001</c:v>
                </c:pt>
                <c:pt idx="5773">
                  <c:v>0.98892449878096</c:v>
                </c:pt>
                <c:pt idx="5774">
                  <c:v>0.98912494743104995</c:v>
                </c:pt>
                <c:pt idx="5775">
                  <c:v>0.98929787640315991</c:v>
                </c:pt>
                <c:pt idx="5776">
                  <c:v>0.98955799645365006</c:v>
                </c:pt>
                <c:pt idx="5777">
                  <c:v>0.98967425122482</c:v>
                </c:pt>
                <c:pt idx="5778">
                  <c:v>0.98989368210540007</c:v>
                </c:pt>
                <c:pt idx="5779">
                  <c:v>0.99008840884710003</c:v>
                </c:pt>
                <c:pt idx="5780">
                  <c:v>0.99025116552674008</c:v>
                </c:pt>
                <c:pt idx="5781">
                  <c:v>0.9905083792079501</c:v>
                </c:pt>
                <c:pt idx="5782">
                  <c:v>0.99069874639573996</c:v>
                </c:pt>
                <c:pt idx="5783">
                  <c:v>0.99086004989074006</c:v>
                </c:pt>
                <c:pt idx="5784">
                  <c:v>0.9910082747239799</c:v>
                </c:pt>
                <c:pt idx="5785">
                  <c:v>0.99111581038730989</c:v>
                </c:pt>
                <c:pt idx="5786">
                  <c:v>0.99134686674500005</c:v>
                </c:pt>
                <c:pt idx="5787">
                  <c:v>0.99146021514689009</c:v>
                </c:pt>
                <c:pt idx="5788">
                  <c:v>0.99167463625180008</c:v>
                </c:pt>
                <c:pt idx="5789">
                  <c:v>0.99187873232309998</c:v>
                </c:pt>
                <c:pt idx="5790">
                  <c:v>0.99204730174129008</c:v>
                </c:pt>
                <c:pt idx="5791">
                  <c:v>0.99225801351403997</c:v>
                </c:pt>
                <c:pt idx="5792">
                  <c:v>0.99245564662502006</c:v>
                </c:pt>
                <c:pt idx="5793">
                  <c:v>0.9926038714582599</c:v>
                </c:pt>
                <c:pt idx="5794">
                  <c:v>0.99275209629149996</c:v>
                </c:pt>
                <c:pt idx="5795">
                  <c:v>0.993137190221</c:v>
                </c:pt>
                <c:pt idx="5796">
                  <c:v>0.9932200217454501</c:v>
                </c:pt>
                <c:pt idx="5797">
                  <c:v>0.99348159498057997</c:v>
                </c:pt>
                <c:pt idx="5798">
                  <c:v>0.99368068127621001</c:v>
                </c:pt>
                <c:pt idx="5799">
                  <c:v>0.99386959527935992</c:v>
                </c:pt>
                <c:pt idx="5800">
                  <c:v>0.99403235195898998</c:v>
                </c:pt>
                <c:pt idx="5801">
                  <c:v>0.99418348316150995</c:v>
                </c:pt>
                <c:pt idx="5802">
                  <c:v>0.99433897391795001</c:v>
                </c:pt>
                <c:pt idx="5803">
                  <c:v>0.99454152484168001</c:v>
                </c:pt>
                <c:pt idx="5804">
                  <c:v>0.99466303409257995</c:v>
                </c:pt>
                <c:pt idx="5805">
                  <c:v>0.99489554363492005</c:v>
                </c:pt>
                <c:pt idx="5806">
                  <c:v>0.99507137897630993</c:v>
                </c:pt>
                <c:pt idx="5807">
                  <c:v>0.99519635285532004</c:v>
                </c:pt>
                <c:pt idx="5808">
                  <c:v>0.9954521133518901</c:v>
                </c:pt>
                <c:pt idx="5809">
                  <c:v>0.99559016589265004</c:v>
                </c:pt>
                <c:pt idx="5810">
                  <c:v>0.99571513977165993</c:v>
                </c:pt>
                <c:pt idx="5811">
                  <c:v>0.99598107256070989</c:v>
                </c:pt>
                <c:pt idx="5812">
                  <c:v>0.9961423760557</c:v>
                </c:pt>
                <c:pt idx="5813">
                  <c:v>0.9962528180883099</c:v>
                </c:pt>
                <c:pt idx="5814">
                  <c:v>0.99638796425979992</c:v>
                </c:pt>
                <c:pt idx="5815">
                  <c:v>0.99660158240181995</c:v>
                </c:pt>
                <c:pt idx="5816">
                  <c:v>0.99679776232816009</c:v>
                </c:pt>
                <c:pt idx="5817">
                  <c:v>0.99706660148648996</c:v>
                </c:pt>
                <c:pt idx="5818">
                  <c:v>0.99715379256486991</c:v>
                </c:pt>
                <c:pt idx="5819">
                  <c:v>0.99743280401566992</c:v>
                </c:pt>
                <c:pt idx="5820">
                  <c:v>0.99755341834075995</c:v>
                </c:pt>
                <c:pt idx="5821">
                  <c:v>0.99768275177367993</c:v>
                </c:pt>
                <c:pt idx="5822">
                  <c:v>0.99793269953169994</c:v>
                </c:pt>
                <c:pt idx="5823">
                  <c:v>0.9981637558893901</c:v>
                </c:pt>
                <c:pt idx="5824">
                  <c:v>0.99837156129286009</c:v>
                </c:pt>
                <c:pt idx="5825">
                  <c:v>0.99853141160321002</c:v>
                </c:pt>
                <c:pt idx="5826">
                  <c:v>0.99865347911294</c:v>
                </c:pt>
                <c:pt idx="5827">
                  <c:v>0.99884675267001</c:v>
                </c:pt>
                <c:pt idx="5828">
                  <c:v>0.99914465552113008</c:v>
                </c:pt>
                <c:pt idx="5829">
                  <c:v>0.99939024372522001</c:v>
                </c:pt>
                <c:pt idx="5830">
                  <c:v>0.99953410900453998</c:v>
                </c:pt>
                <c:pt idx="5831">
                  <c:v>0.99973610166944993</c:v>
                </c:pt>
                <c:pt idx="5832">
                  <c:v>0.99993373478043002</c:v>
                </c:pt>
              </c:numCache>
            </c:numRef>
          </c:xVal>
          <c:yVal>
            <c:numRef>
              <c:f>Sheet1!$E$2:$E$5834</c:f>
              <c:numCache>
                <c:formatCode>0%</c:formatCode>
                <c:ptCount val="5833"/>
                <c:pt idx="0">
                  <c:v>4.310564729752997E-3</c:v>
                </c:pt>
                <c:pt idx="1">
                  <c:v>7.8668750237299578E-3</c:v>
                </c:pt>
                <c:pt idx="2">
                  <c:v>9.7781011177809907E-3</c:v>
                </c:pt>
                <c:pt idx="3">
                  <c:v>1.083378266230095E-2</c:v>
                </c:pt>
                <c:pt idx="4">
                  <c:v>1.1791879212242007E-2</c:v>
                </c:pt>
                <c:pt idx="5">
                  <c:v>1.2327526043450998E-2</c:v>
                </c:pt>
                <c:pt idx="6">
                  <c:v>1.2771095907995966E-2</c:v>
                </c:pt>
                <c:pt idx="7">
                  <c:v>1.3333919722526955E-2</c:v>
                </c:pt>
                <c:pt idx="8">
                  <c:v>1.3666460047429996E-2</c:v>
                </c:pt>
                <c:pt idx="9">
                  <c:v>1.4110029911974964E-2</c:v>
                </c:pt>
                <c:pt idx="10">
                  <c:v>1.4574120041937033E-2</c:v>
                </c:pt>
                <c:pt idx="11">
                  <c:v>1.500866390708E-2</c:v>
                </c:pt>
                <c:pt idx="12">
                  <c:v>1.5855787576787961E-2</c:v>
                </c:pt>
                <c:pt idx="13">
                  <c:v>1.6661567132468025E-2</c:v>
                </c:pt>
                <c:pt idx="14">
                  <c:v>1.736011039238905E-2</c:v>
                </c:pt>
                <c:pt idx="15">
                  <c:v>1.7909642574669982E-2</c:v>
                </c:pt>
                <c:pt idx="16">
                  <c:v>1.8757627580087033E-2</c:v>
                </c:pt>
                <c:pt idx="17">
                  <c:v>1.9164178034689949E-2</c:v>
                </c:pt>
                <c:pt idx="18">
                  <c:v>1.9909233422892969E-2</c:v>
                </c:pt>
                <c:pt idx="19">
                  <c:v>2.0836030645673964E-2</c:v>
                </c:pt>
                <c:pt idx="20">
                  <c:v>2.1431213620527023E-2</c:v>
                </c:pt>
                <c:pt idx="21">
                  <c:v>2.2012615224036969E-2</c:v>
                </c:pt>
                <c:pt idx="22">
                  <c:v>2.2556979392065024E-2</c:v>
                </c:pt>
                <c:pt idx="23">
                  <c:v>2.2911849704133957E-2</c:v>
                </c:pt>
                <c:pt idx="24">
                  <c:v>2.3838216259061018E-2</c:v>
                </c:pt>
                <c:pt idx="25">
                  <c:v>2.4140097084124013E-2</c:v>
                </c:pt>
                <c:pt idx="26">
                  <c:v>2.4938141959332971E-2</c:v>
                </c:pt>
                <c:pt idx="27">
                  <c:v>2.5892700469542951E-2</c:v>
                </c:pt>
                <c:pt idx="28">
                  <c:v>2.6418737853807994E-2</c:v>
                </c:pt>
                <c:pt idx="29">
                  <c:v>2.6833025211032036E-2</c:v>
                </c:pt>
                <c:pt idx="30">
                  <c:v>2.7386836101725986E-2</c:v>
                </c:pt>
                <c:pt idx="31">
                  <c:v>2.7851895247115954E-2</c:v>
                </c:pt>
                <c:pt idx="32">
                  <c:v>2.8473157464238952E-2</c:v>
                </c:pt>
                <c:pt idx="33">
                  <c:v>2.8976379860110035E-2</c:v>
                </c:pt>
                <c:pt idx="34">
                  <c:v>2.9604742216858049E-2</c:v>
                </c:pt>
                <c:pt idx="35">
                  <c:v>3.0265942719368E-2</c:v>
                </c:pt>
                <c:pt idx="36">
                  <c:v>3.0635168179189987E-2</c:v>
                </c:pt>
                <c:pt idx="37">
                  <c:v>3.0783328387790965E-2</c:v>
                </c:pt>
                <c:pt idx="38">
                  <c:v>3.1050837405458998E-2</c:v>
                </c:pt>
                <c:pt idx="39">
                  <c:v>3.1234593993757054E-2</c:v>
                </c:pt>
                <c:pt idx="40">
                  <c:v>3.1594595108565993E-2</c:v>
                </c:pt>
                <c:pt idx="41">
                  <c:v>3.189854468543496E-2</c:v>
                </c:pt>
                <c:pt idx="42">
                  <c:v>3.240506653183195E-2</c:v>
                </c:pt>
                <c:pt idx="43">
                  <c:v>3.265043381024002E-2</c:v>
                </c:pt>
                <c:pt idx="44">
                  <c:v>3.3020272641950954E-2</c:v>
                </c:pt>
                <c:pt idx="45">
                  <c:v>3.3306907278290998E-2</c:v>
                </c:pt>
                <c:pt idx="46">
                  <c:v>3.3872543138553035E-2</c:v>
                </c:pt>
                <c:pt idx="47">
                  <c:v>3.4425583868324949E-2</c:v>
                </c:pt>
                <c:pt idx="48">
                  <c:v>3.4719470246464046E-2</c:v>
                </c:pt>
                <c:pt idx="49">
                  <c:v>3.5230908878550959E-2</c:v>
                </c:pt>
                <c:pt idx="50">
                  <c:v>3.5828223400351966E-2</c:v>
                </c:pt>
                <c:pt idx="51">
                  <c:v>3.604272228933203E-2</c:v>
                </c:pt>
                <c:pt idx="52">
                  <c:v>3.6579208796404972E-2</c:v>
                </c:pt>
                <c:pt idx="53">
                  <c:v>3.7313356873153958E-2</c:v>
                </c:pt>
                <c:pt idx="54">
                  <c:v>3.7866461874593971E-2</c:v>
                </c:pt>
                <c:pt idx="55">
                  <c:v>3.7904074978645008E-2</c:v>
                </c:pt>
                <c:pt idx="56">
                  <c:v>3.7928967897678967E-2</c:v>
                </c:pt>
                <c:pt idx="57">
                  <c:v>3.797608088674298E-2</c:v>
                </c:pt>
                <c:pt idx="58">
                  <c:v>3.7995862581791995E-2</c:v>
                </c:pt>
                <c:pt idx="59">
                  <c:v>3.8015304140796013E-2</c:v>
                </c:pt>
                <c:pt idx="60">
                  <c:v>3.8056781604852041E-2</c:v>
                </c:pt>
                <c:pt idx="61">
                  <c:v>3.8735759880119014E-2</c:v>
                </c:pt>
                <c:pt idx="62">
                  <c:v>3.9255056846499992E-2</c:v>
                </c:pt>
                <c:pt idx="63">
                  <c:v>3.9540150333837953E-2</c:v>
                </c:pt>
                <c:pt idx="64">
                  <c:v>4.016341613437302E-2</c:v>
                </c:pt>
                <c:pt idx="65">
                  <c:v>4.0737433539781986E-2</c:v>
                </c:pt>
                <c:pt idx="66">
                  <c:v>4.160844880414305E-2</c:v>
                </c:pt>
                <c:pt idx="67">
                  <c:v>4.2363724987710016E-2</c:v>
                </c:pt>
                <c:pt idx="68">
                  <c:v>4.2699931558358051E-2</c:v>
                </c:pt>
                <c:pt idx="69">
                  <c:v>4.3021464664833031E-2</c:v>
                </c:pt>
                <c:pt idx="70">
                  <c:v>4.3574141099020025E-2</c:v>
                </c:pt>
                <c:pt idx="71">
                  <c:v>4.3915981163652029E-2</c:v>
                </c:pt>
                <c:pt idx="72">
                  <c:v>4.410616472611395E-2</c:v>
                </c:pt>
                <c:pt idx="73">
                  <c:v>4.4287215827642945E-2</c:v>
                </c:pt>
                <c:pt idx="74">
                  <c:v>4.4356725416628051E-2</c:v>
                </c:pt>
                <c:pt idx="75">
                  <c:v>4.4508398391609028E-2</c:v>
                </c:pt>
                <c:pt idx="76">
                  <c:v>4.470813666266904E-2</c:v>
                </c:pt>
                <c:pt idx="77">
                  <c:v>4.4851507078093045E-2</c:v>
                </c:pt>
                <c:pt idx="78">
                  <c:v>4.4990894981977947E-2</c:v>
                </c:pt>
                <c:pt idx="79">
                  <c:v>4.5121705168699955E-2</c:v>
                </c:pt>
                <c:pt idx="80">
                  <c:v>4.5266760492852054E-2</c:v>
                </c:pt>
                <c:pt idx="81">
                  <c:v>4.5358664605303023E-2</c:v>
                </c:pt>
                <c:pt idx="82">
                  <c:v>4.5557177488197986E-2</c:v>
                </c:pt>
                <c:pt idx="83">
                  <c:v>4.5667156076097948E-2</c:v>
                </c:pt>
                <c:pt idx="84">
                  <c:v>4.5821708158536034E-2</c:v>
                </c:pt>
                <c:pt idx="85">
                  <c:v>4.5974881679288981E-2</c:v>
                </c:pt>
                <c:pt idx="86">
                  <c:v>4.6107810705160013E-2</c:v>
                </c:pt>
                <c:pt idx="87">
                  <c:v>4.7024144250108035E-2</c:v>
                </c:pt>
                <c:pt idx="88">
                  <c:v>4.7935834212901041E-2</c:v>
                </c:pt>
                <c:pt idx="89">
                  <c:v>4.8718611955270053E-2</c:v>
                </c:pt>
                <c:pt idx="90">
                  <c:v>4.9016631037547054E-2</c:v>
                </c:pt>
                <c:pt idx="91">
                  <c:v>4.926570173424405E-2</c:v>
                </c:pt>
                <c:pt idx="92">
                  <c:v>4.950990954578105E-2</c:v>
                </c:pt>
                <c:pt idx="93">
                  <c:v>4.9653532841927972E-2</c:v>
                </c:pt>
                <c:pt idx="94">
                  <c:v>4.9880138486959047E-2</c:v>
                </c:pt>
                <c:pt idx="95">
                  <c:v>5.0093379186377018E-2</c:v>
                </c:pt>
                <c:pt idx="96">
                  <c:v>5.0302151644745052E-2</c:v>
                </c:pt>
                <c:pt idx="97">
                  <c:v>5.0510086222002037E-2</c:v>
                </c:pt>
                <c:pt idx="98">
                  <c:v>5.0655323305786037E-2</c:v>
                </c:pt>
                <c:pt idx="99">
                  <c:v>5.0794340662293047E-2</c:v>
                </c:pt>
                <c:pt idx="100">
                  <c:v>5.0992421124894993E-2</c:v>
                </c:pt>
                <c:pt idx="101">
                  <c:v>5.1231622091670981E-2</c:v>
                </c:pt>
                <c:pt idx="102">
                  <c:v>5.1476114182913979E-2</c:v>
                </c:pt>
                <c:pt idx="103">
                  <c:v>5.1962265228723048E-2</c:v>
                </c:pt>
                <c:pt idx="104">
                  <c:v>5.2213389610001992E-2</c:v>
                </c:pt>
                <c:pt idx="105">
                  <c:v>5.2484904432495982E-2</c:v>
                </c:pt>
                <c:pt idx="106">
                  <c:v>5.2806858767469045E-2</c:v>
                </c:pt>
                <c:pt idx="107">
                  <c:v>5.3119154472393015E-2</c:v>
                </c:pt>
                <c:pt idx="108">
                  <c:v>5.338566111634202E-2</c:v>
                </c:pt>
                <c:pt idx="109">
                  <c:v>5.3626576583175045E-2</c:v>
                </c:pt>
                <c:pt idx="110">
                  <c:v>5.3803972222773E-2</c:v>
                </c:pt>
                <c:pt idx="111">
                  <c:v>5.4115117030741011E-2</c:v>
                </c:pt>
                <c:pt idx="112">
                  <c:v>5.4473821919183041E-2</c:v>
                </c:pt>
                <c:pt idx="113">
                  <c:v>5.474532128986298E-2</c:v>
                </c:pt>
                <c:pt idx="114">
                  <c:v>5.4964083377822992E-2</c:v>
                </c:pt>
                <c:pt idx="115">
                  <c:v>5.5289004228455951E-2</c:v>
                </c:pt>
                <c:pt idx="116">
                  <c:v>5.5460946779763987E-2</c:v>
                </c:pt>
                <c:pt idx="117">
                  <c:v>5.5665760701174016E-2</c:v>
                </c:pt>
                <c:pt idx="118">
                  <c:v>5.5947311461462035E-2</c:v>
                </c:pt>
                <c:pt idx="119">
                  <c:v>5.6124168445883971E-2</c:v>
                </c:pt>
                <c:pt idx="120">
                  <c:v>5.6438368421811047E-2</c:v>
                </c:pt>
                <c:pt idx="121">
                  <c:v>5.6679716040504036E-2</c:v>
                </c:pt>
                <c:pt idx="122">
                  <c:v>5.6906163112137031E-2</c:v>
                </c:pt>
                <c:pt idx="123">
                  <c:v>5.7132801205346029E-2</c:v>
                </c:pt>
                <c:pt idx="124">
                  <c:v>5.7333657270243976E-2</c:v>
                </c:pt>
                <c:pt idx="125">
                  <c:v>5.7521289271241005E-2</c:v>
                </c:pt>
                <c:pt idx="126">
                  <c:v>5.7766059208712028E-2</c:v>
                </c:pt>
                <c:pt idx="127">
                  <c:v>5.7919757762720958E-2</c:v>
                </c:pt>
                <c:pt idx="128">
                  <c:v>5.7984880039661957E-2</c:v>
                </c:pt>
                <c:pt idx="129">
                  <c:v>5.8322467935073008E-2</c:v>
                </c:pt>
                <c:pt idx="130">
                  <c:v>5.8556009893761973E-2</c:v>
                </c:pt>
                <c:pt idx="131">
                  <c:v>5.8725178107426945E-2</c:v>
                </c:pt>
                <c:pt idx="132">
                  <c:v>5.8892849257254021E-2</c:v>
                </c:pt>
                <c:pt idx="133">
                  <c:v>5.9018353108984956E-2</c:v>
                </c:pt>
                <c:pt idx="134">
                  <c:v>5.9183738467486036E-2</c:v>
                </c:pt>
                <c:pt idx="135">
                  <c:v>5.9325132194489982E-2</c:v>
                </c:pt>
                <c:pt idx="136">
                  <c:v>5.9479188107919967E-2</c:v>
                </c:pt>
                <c:pt idx="137">
                  <c:v>5.9781371619096024E-2</c:v>
                </c:pt>
                <c:pt idx="138">
                  <c:v>6.0028726277555955E-2</c:v>
                </c:pt>
                <c:pt idx="139">
                  <c:v>6.0324674484197982E-2</c:v>
                </c:pt>
                <c:pt idx="140">
                  <c:v>6.0574391329027977E-2</c:v>
                </c:pt>
                <c:pt idx="141">
                  <c:v>6.080689795887495E-2</c:v>
                </c:pt>
                <c:pt idx="142">
                  <c:v>6.1058302079682991E-2</c:v>
                </c:pt>
                <c:pt idx="143">
                  <c:v>6.1222033776045959E-2</c:v>
                </c:pt>
                <c:pt idx="144">
                  <c:v>6.147202214962999E-2</c:v>
                </c:pt>
                <c:pt idx="145">
                  <c:v>6.1625534090222978E-2</c:v>
                </c:pt>
                <c:pt idx="146">
                  <c:v>6.1800888917753038E-2</c:v>
                </c:pt>
                <c:pt idx="147">
                  <c:v>6.1941659514243019E-2</c:v>
                </c:pt>
                <c:pt idx="148">
                  <c:v>6.2088217272305957E-2</c:v>
                </c:pt>
                <c:pt idx="149">
                  <c:v>6.2230632035846001E-2</c:v>
                </c:pt>
                <c:pt idx="150">
                  <c:v>6.238469068015795E-2</c:v>
                </c:pt>
                <c:pt idx="151">
                  <c:v>6.2519764684921042E-2</c:v>
                </c:pt>
                <c:pt idx="152">
                  <c:v>6.2573103567483024E-2</c:v>
                </c:pt>
                <c:pt idx="153">
                  <c:v>6.2737341277819048E-2</c:v>
                </c:pt>
                <c:pt idx="154">
                  <c:v>6.2864548756736971E-2</c:v>
                </c:pt>
                <c:pt idx="155">
                  <c:v>6.2977174382865986E-2</c:v>
                </c:pt>
                <c:pt idx="156">
                  <c:v>6.3144098223979039E-2</c:v>
                </c:pt>
                <c:pt idx="157">
                  <c:v>6.3286846888103043E-2</c:v>
                </c:pt>
                <c:pt idx="158">
                  <c:v>6.345991045670496E-2</c:v>
                </c:pt>
                <c:pt idx="159">
                  <c:v>6.3545866641554039E-2</c:v>
                </c:pt>
                <c:pt idx="160">
                  <c:v>6.364025386872596E-2</c:v>
                </c:pt>
                <c:pt idx="161">
                  <c:v>6.356696338382295E-2</c:v>
                </c:pt>
                <c:pt idx="162">
                  <c:v>6.3526957187182043E-2</c:v>
                </c:pt>
                <c:pt idx="163">
                  <c:v>6.3764568616473949E-2</c:v>
                </c:pt>
                <c:pt idx="164">
                  <c:v>6.3937024760964967E-2</c:v>
                </c:pt>
                <c:pt idx="165">
                  <c:v>6.4286994414891052E-2</c:v>
                </c:pt>
                <c:pt idx="166">
                  <c:v>6.4777053077685998E-2</c:v>
                </c:pt>
                <c:pt idx="167">
                  <c:v>6.5207940570669032E-2</c:v>
                </c:pt>
                <c:pt idx="168">
                  <c:v>6.5533634872877E-2</c:v>
                </c:pt>
                <c:pt idx="169">
                  <c:v>6.5828479248943972E-2</c:v>
                </c:pt>
                <c:pt idx="170">
                  <c:v>6.6318032175245012E-2</c:v>
                </c:pt>
                <c:pt idx="171">
                  <c:v>6.6618237210463005E-2</c:v>
                </c:pt>
                <c:pt idx="172">
                  <c:v>6.6684495724602E-2</c:v>
                </c:pt>
                <c:pt idx="173">
                  <c:v>6.6813298687048994E-2</c:v>
                </c:pt>
                <c:pt idx="174">
                  <c:v>6.6936767784485984E-2</c:v>
                </c:pt>
                <c:pt idx="175">
                  <c:v>6.7101920049218999E-2</c:v>
                </c:pt>
                <c:pt idx="176">
                  <c:v>6.7241193191128978E-2</c:v>
                </c:pt>
                <c:pt idx="177">
                  <c:v>6.7386195299161011E-2</c:v>
                </c:pt>
                <c:pt idx="178">
                  <c:v>6.7504299081663999E-2</c:v>
                </c:pt>
                <c:pt idx="179">
                  <c:v>6.7673433807439953E-2</c:v>
                </c:pt>
                <c:pt idx="180">
                  <c:v>6.7797693107101042E-2</c:v>
                </c:pt>
                <c:pt idx="181">
                  <c:v>6.7907749190643019E-2</c:v>
                </c:pt>
                <c:pt idx="182">
                  <c:v>6.8014010965812055E-2</c:v>
                </c:pt>
                <c:pt idx="183">
                  <c:v>6.8153267882507973E-2</c:v>
                </c:pt>
                <c:pt idx="184">
                  <c:v>6.8249096127333986E-2</c:v>
                </c:pt>
                <c:pt idx="185">
                  <c:v>6.8443880975451954E-2</c:v>
                </c:pt>
                <c:pt idx="186">
                  <c:v>6.8661186586942979E-2</c:v>
                </c:pt>
                <c:pt idx="187">
                  <c:v>6.8751269640433987E-2</c:v>
                </c:pt>
                <c:pt idx="188">
                  <c:v>6.8845896356710012E-2</c:v>
                </c:pt>
                <c:pt idx="189">
                  <c:v>6.8993086807753956E-2</c:v>
                </c:pt>
                <c:pt idx="190">
                  <c:v>6.9171984306296008E-2</c:v>
                </c:pt>
                <c:pt idx="191">
                  <c:v>6.9111130872366977E-2</c:v>
                </c:pt>
                <c:pt idx="192">
                  <c:v>6.9053881568129971E-2</c:v>
                </c:pt>
                <c:pt idx="193">
                  <c:v>6.9269163326466043E-2</c:v>
                </c:pt>
                <c:pt idx="194">
                  <c:v>6.9736897245052054E-2</c:v>
                </c:pt>
                <c:pt idx="195">
                  <c:v>7.0075778844469028E-2</c:v>
                </c:pt>
                <c:pt idx="196">
                  <c:v>7.079284200064595E-2</c:v>
                </c:pt>
                <c:pt idx="197">
                  <c:v>7.1132097208798983E-2</c:v>
                </c:pt>
                <c:pt idx="198">
                  <c:v>7.1563533051161032E-2</c:v>
                </c:pt>
                <c:pt idx="199">
                  <c:v>7.1869060273257013E-2</c:v>
                </c:pt>
                <c:pt idx="200">
                  <c:v>7.2007469197769014E-2</c:v>
                </c:pt>
                <c:pt idx="201">
                  <c:v>7.2054968162401978E-2</c:v>
                </c:pt>
                <c:pt idx="202">
                  <c:v>7.2128979573462981E-2</c:v>
                </c:pt>
                <c:pt idx="203">
                  <c:v>7.2207425552541005E-2</c:v>
                </c:pt>
                <c:pt idx="204">
                  <c:v>7.2301927726168946E-2</c:v>
                </c:pt>
                <c:pt idx="205">
                  <c:v>7.2414474004145024E-2</c:v>
                </c:pt>
                <c:pt idx="206">
                  <c:v>7.2518455864349018E-2</c:v>
                </c:pt>
                <c:pt idx="207">
                  <c:v>7.267983604043704E-2</c:v>
                </c:pt>
                <c:pt idx="208">
                  <c:v>7.2749666179857009E-2</c:v>
                </c:pt>
                <c:pt idx="209">
                  <c:v>7.2853343321797048E-2</c:v>
                </c:pt>
                <c:pt idx="210">
                  <c:v>7.2978275806997006E-2</c:v>
                </c:pt>
                <c:pt idx="211">
                  <c:v>7.3063908844587022E-2</c:v>
                </c:pt>
                <c:pt idx="212">
                  <c:v>7.3150459379009991E-2</c:v>
                </c:pt>
                <c:pt idx="213">
                  <c:v>7.3234563255215046E-2</c:v>
                </c:pt>
                <c:pt idx="214">
                  <c:v>7.3332123751613021E-2</c:v>
                </c:pt>
                <c:pt idx="215">
                  <c:v>7.340521766584196E-2</c:v>
                </c:pt>
                <c:pt idx="216">
                  <c:v>7.352388058936099E-2</c:v>
                </c:pt>
                <c:pt idx="217">
                  <c:v>7.3607984465566045E-2</c:v>
                </c:pt>
                <c:pt idx="218">
                  <c:v>7.3668062777072052E-2</c:v>
                </c:pt>
                <c:pt idx="219">
                  <c:v>7.3696102319871004E-2</c:v>
                </c:pt>
                <c:pt idx="220">
                  <c:v>7.3751384827548949E-2</c:v>
                </c:pt>
                <c:pt idx="221">
                  <c:v>7.3774804218409984E-2</c:v>
                </c:pt>
                <c:pt idx="222">
                  <c:v>7.3797851872906994E-2</c:v>
                </c:pt>
                <c:pt idx="223">
                  <c:v>7.3816398818190021E-2</c:v>
                </c:pt>
                <c:pt idx="224">
                  <c:v>7.3853187485779959E-2</c:v>
                </c:pt>
                <c:pt idx="225">
                  <c:v>7.3876500666250955E-2</c:v>
                </c:pt>
                <c:pt idx="226">
                  <c:v>7.3912505988255051E-2</c:v>
                </c:pt>
                <c:pt idx="227">
                  <c:v>7.3935394327169002E-2</c:v>
                </c:pt>
                <c:pt idx="228">
                  <c:v>7.4170070335582983E-2</c:v>
                </c:pt>
                <c:pt idx="229">
                  <c:v>7.4990763264715987E-2</c:v>
                </c:pt>
                <c:pt idx="230">
                  <c:v>7.6210904876911956E-2</c:v>
                </c:pt>
                <c:pt idx="231">
                  <c:v>7.6696511901695019E-2</c:v>
                </c:pt>
                <c:pt idx="232">
                  <c:v>7.6863584627671955E-2</c:v>
                </c:pt>
                <c:pt idx="233">
                  <c:v>7.6919475145323046E-2</c:v>
                </c:pt>
                <c:pt idx="234">
                  <c:v>7.7040637803230005E-2</c:v>
                </c:pt>
                <c:pt idx="235">
                  <c:v>7.7120681008865044E-2</c:v>
                </c:pt>
                <c:pt idx="236">
                  <c:v>7.7231264390216992E-2</c:v>
                </c:pt>
                <c:pt idx="237">
                  <c:v>7.7366599286528004E-2</c:v>
                </c:pt>
                <c:pt idx="238">
                  <c:v>7.7469996744181979E-2</c:v>
                </c:pt>
                <c:pt idx="239">
                  <c:v>7.7638466733100042E-2</c:v>
                </c:pt>
                <c:pt idx="240">
                  <c:v>7.7725895471425055E-2</c:v>
                </c:pt>
                <c:pt idx="241">
                  <c:v>7.7897758813201046E-2</c:v>
                </c:pt>
                <c:pt idx="242">
                  <c:v>7.8043273768083954E-2</c:v>
                </c:pt>
                <c:pt idx="243">
                  <c:v>7.8159645810192968E-2</c:v>
                </c:pt>
                <c:pt idx="244">
                  <c:v>7.8284002211964965E-2</c:v>
                </c:pt>
                <c:pt idx="245">
                  <c:v>7.8394186375334018E-2</c:v>
                </c:pt>
                <c:pt idx="246">
                  <c:v>7.8478620978784996E-2</c:v>
                </c:pt>
                <c:pt idx="247">
                  <c:v>7.8545689599965995E-2</c:v>
                </c:pt>
                <c:pt idx="248">
                  <c:v>7.8647689794677955E-2</c:v>
                </c:pt>
                <c:pt idx="249">
                  <c:v>7.8777594944439033E-2</c:v>
                </c:pt>
                <c:pt idx="250">
                  <c:v>7.893357825150904E-2</c:v>
                </c:pt>
                <c:pt idx="251">
                  <c:v>7.9191413672327959E-2</c:v>
                </c:pt>
                <c:pt idx="252">
                  <c:v>7.9377569395703951E-2</c:v>
                </c:pt>
                <c:pt idx="253">
                  <c:v>7.9663280982527951E-2</c:v>
                </c:pt>
                <c:pt idx="254">
                  <c:v>7.9858438179501001E-2</c:v>
                </c:pt>
                <c:pt idx="255">
                  <c:v>8.0086002867212014E-2</c:v>
                </c:pt>
                <c:pt idx="256">
                  <c:v>8.0216701208980945E-2</c:v>
                </c:pt>
                <c:pt idx="257">
                  <c:v>8.0433938234809044E-2</c:v>
                </c:pt>
                <c:pt idx="258">
                  <c:v>8.058992154187905E-2</c:v>
                </c:pt>
                <c:pt idx="259">
                  <c:v>8.0765491793900024E-2</c:v>
                </c:pt>
                <c:pt idx="260">
                  <c:v>8.0948540697631022E-2</c:v>
                </c:pt>
                <c:pt idx="261">
                  <c:v>8.1179310521787951E-2</c:v>
                </c:pt>
                <c:pt idx="262">
                  <c:v>8.1352387889906952E-2</c:v>
                </c:pt>
                <c:pt idx="263">
                  <c:v>8.1485222989307049E-2</c:v>
                </c:pt>
                <c:pt idx="264">
                  <c:v>8.1672901534570963E-2</c:v>
                </c:pt>
                <c:pt idx="265">
                  <c:v>8.186983936290404E-2</c:v>
                </c:pt>
                <c:pt idx="266">
                  <c:v>8.2016265167770053E-2</c:v>
                </c:pt>
                <c:pt idx="267">
                  <c:v>8.1909369623173967E-2</c:v>
                </c:pt>
                <c:pt idx="268">
                  <c:v>8.1835291488692952E-2</c:v>
                </c:pt>
                <c:pt idx="269">
                  <c:v>8.1745282572602052E-2</c:v>
                </c:pt>
                <c:pt idx="270">
                  <c:v>8.1675346441339003E-2</c:v>
                </c:pt>
                <c:pt idx="271">
                  <c:v>8.1598082150535989E-2</c:v>
                </c:pt>
                <c:pt idx="272">
                  <c:v>8.1499789228009045E-2</c:v>
                </c:pt>
                <c:pt idx="273">
                  <c:v>8.1472305638774944E-2</c:v>
                </c:pt>
                <c:pt idx="274">
                  <c:v>8.1686095565715044E-2</c:v>
                </c:pt>
                <c:pt idx="275">
                  <c:v>8.1864452897687956E-2</c:v>
                </c:pt>
                <c:pt idx="276">
                  <c:v>8.1988267920553026E-2</c:v>
                </c:pt>
                <c:pt idx="277">
                  <c:v>8.2221167561634001E-2</c:v>
                </c:pt>
                <c:pt idx="278">
                  <c:v>8.2430578179083946E-2</c:v>
                </c:pt>
                <c:pt idx="279">
                  <c:v>8.2708067153158038E-2</c:v>
                </c:pt>
                <c:pt idx="280">
                  <c:v>8.2966844532136985E-2</c:v>
                </c:pt>
                <c:pt idx="281">
                  <c:v>8.3201749903641042E-2</c:v>
                </c:pt>
                <c:pt idx="282">
                  <c:v>8.3352020829486007E-2</c:v>
                </c:pt>
                <c:pt idx="283">
                  <c:v>8.3477629690966948E-2</c:v>
                </c:pt>
                <c:pt idx="284">
                  <c:v>8.3528995420599994E-2</c:v>
                </c:pt>
                <c:pt idx="285">
                  <c:v>8.3703831824280983E-2</c:v>
                </c:pt>
                <c:pt idx="286">
                  <c:v>8.3785582915104961E-2</c:v>
                </c:pt>
                <c:pt idx="287">
                  <c:v>8.3920146657525008E-2</c:v>
                </c:pt>
                <c:pt idx="288">
                  <c:v>8.4063391931712972E-2</c:v>
                </c:pt>
                <c:pt idx="289">
                  <c:v>8.4141766871294044E-2</c:v>
                </c:pt>
                <c:pt idx="290">
                  <c:v>8.4360010933819951E-2</c:v>
                </c:pt>
                <c:pt idx="291">
                  <c:v>8.4447308558829981E-2</c:v>
                </c:pt>
                <c:pt idx="292">
                  <c:v>8.4697384904508954E-2</c:v>
                </c:pt>
                <c:pt idx="293">
                  <c:v>8.4845212098242029E-2</c:v>
                </c:pt>
                <c:pt idx="294">
                  <c:v>8.4971335462551978E-2</c:v>
                </c:pt>
                <c:pt idx="295">
                  <c:v>8.5101799592747995E-2</c:v>
                </c:pt>
                <c:pt idx="296">
                  <c:v>8.5186203373834979E-2</c:v>
                </c:pt>
                <c:pt idx="297">
                  <c:v>8.5347535172542011E-2</c:v>
                </c:pt>
                <c:pt idx="298">
                  <c:v>8.5435797412192982E-2</c:v>
                </c:pt>
                <c:pt idx="299">
                  <c:v>8.5560956161862989E-2</c:v>
                </c:pt>
                <c:pt idx="300">
                  <c:v>8.568941819791398E-2</c:v>
                </c:pt>
                <c:pt idx="301">
                  <c:v>8.5820256957690022E-2</c:v>
                </c:pt>
                <c:pt idx="302">
                  <c:v>8.6010466584568013E-2</c:v>
                </c:pt>
                <c:pt idx="303">
                  <c:v>8.6089082677809015E-2</c:v>
                </c:pt>
                <c:pt idx="304">
                  <c:v>8.6312873274520974E-2</c:v>
                </c:pt>
                <c:pt idx="305">
                  <c:v>8.6439961253471975E-2</c:v>
                </c:pt>
                <c:pt idx="306">
                  <c:v>8.6584412295962032E-2</c:v>
                </c:pt>
                <c:pt idx="307">
                  <c:v>8.6718734884721038E-2</c:v>
                </c:pt>
                <c:pt idx="308">
                  <c:v>8.6791142745496042E-2</c:v>
                </c:pt>
                <c:pt idx="309">
                  <c:v>8.6982412699128986E-2</c:v>
                </c:pt>
                <c:pt idx="310">
                  <c:v>8.7198587273332961E-2</c:v>
                </c:pt>
                <c:pt idx="311">
                  <c:v>8.7452373302171038E-2</c:v>
                </c:pt>
                <c:pt idx="312">
                  <c:v>8.768790134332205E-2</c:v>
                </c:pt>
                <c:pt idx="313">
                  <c:v>8.7854414191020025E-2</c:v>
                </c:pt>
                <c:pt idx="314">
                  <c:v>8.8144351035476021E-2</c:v>
                </c:pt>
                <c:pt idx="315">
                  <c:v>8.8288589138197038E-2</c:v>
                </c:pt>
                <c:pt idx="316">
                  <c:v>8.856209379373603E-2</c:v>
                </c:pt>
                <c:pt idx="317">
                  <c:v>8.8713190155941035E-2</c:v>
                </c:pt>
                <c:pt idx="318">
                  <c:v>8.875254493239304E-2</c:v>
                </c:pt>
                <c:pt idx="319">
                  <c:v>8.8785340579437988E-2</c:v>
                </c:pt>
                <c:pt idx="320">
                  <c:v>8.884520418305597E-2</c:v>
                </c:pt>
                <c:pt idx="321">
                  <c:v>8.8870609261752054E-2</c:v>
                </c:pt>
                <c:pt idx="322">
                  <c:v>8.8968441910257989E-2</c:v>
                </c:pt>
                <c:pt idx="323">
                  <c:v>8.9011769117197992E-2</c:v>
                </c:pt>
                <c:pt idx="324">
                  <c:v>8.9077360411286E-2</c:v>
                </c:pt>
                <c:pt idx="325">
                  <c:v>8.9142766941164964E-2</c:v>
                </c:pt>
                <c:pt idx="326">
                  <c:v>8.9180181693426008E-2</c:v>
                </c:pt>
                <c:pt idx="327">
                  <c:v>8.9234409988679042E-2</c:v>
                </c:pt>
                <c:pt idx="328">
                  <c:v>8.9292610714418963E-2</c:v>
                </c:pt>
                <c:pt idx="329">
                  <c:v>8.9340002733951041E-2</c:v>
                </c:pt>
                <c:pt idx="330">
                  <c:v>8.9399496809152046E-2</c:v>
                </c:pt>
                <c:pt idx="331">
                  <c:v>8.9443193544509025E-2</c:v>
                </c:pt>
                <c:pt idx="332">
                  <c:v>8.948005400414405E-2</c:v>
                </c:pt>
                <c:pt idx="333">
                  <c:v>8.9528554608927946E-2</c:v>
                </c:pt>
                <c:pt idx="334">
                  <c:v>8.9606063194476948E-2</c:v>
                </c:pt>
                <c:pt idx="335">
                  <c:v>8.9639320752041951E-2</c:v>
                </c:pt>
                <c:pt idx="336">
                  <c:v>8.9722095117539036E-2</c:v>
                </c:pt>
                <c:pt idx="337">
                  <c:v>8.9789626435819003E-2</c:v>
                </c:pt>
                <c:pt idx="338">
                  <c:v>8.9946574827599046E-2</c:v>
                </c:pt>
                <c:pt idx="339">
                  <c:v>9.0196810881075007E-2</c:v>
                </c:pt>
                <c:pt idx="340">
                  <c:v>9.0409441235503984E-2</c:v>
                </c:pt>
                <c:pt idx="341">
                  <c:v>9.0614339577044012E-2</c:v>
                </c:pt>
                <c:pt idx="342">
                  <c:v>9.0703960635521996E-2</c:v>
                </c:pt>
                <c:pt idx="343">
                  <c:v>9.091096770785001E-2</c:v>
                </c:pt>
                <c:pt idx="344">
                  <c:v>9.1112000042945951E-2</c:v>
                </c:pt>
                <c:pt idx="345">
                  <c:v>9.1310572192123018E-2</c:v>
                </c:pt>
                <c:pt idx="346">
                  <c:v>9.1520727300942961E-2</c:v>
                </c:pt>
                <c:pt idx="347">
                  <c:v>9.1584090189466005E-2</c:v>
                </c:pt>
                <c:pt idx="348">
                  <c:v>9.1298466697713021E-2</c:v>
                </c:pt>
                <c:pt idx="349">
                  <c:v>9.1157356353836039E-2</c:v>
                </c:pt>
                <c:pt idx="350">
                  <c:v>9.1385513921280026E-2</c:v>
                </c:pt>
                <c:pt idx="351">
                  <c:v>9.183618920618597E-2</c:v>
                </c:pt>
                <c:pt idx="352">
                  <c:v>9.2074601046324034E-2</c:v>
                </c:pt>
                <c:pt idx="353">
                  <c:v>9.2347364699985945E-2</c:v>
                </c:pt>
                <c:pt idx="354">
                  <c:v>9.2588340108297973E-2</c:v>
                </c:pt>
                <c:pt idx="355">
                  <c:v>9.2722158366955965E-2</c:v>
                </c:pt>
                <c:pt idx="356">
                  <c:v>9.311079530206201E-2</c:v>
                </c:pt>
                <c:pt idx="357">
                  <c:v>9.3403042073843978E-2</c:v>
                </c:pt>
                <c:pt idx="358">
                  <c:v>9.3534402722279975E-2</c:v>
                </c:pt>
                <c:pt idx="359">
                  <c:v>9.377015538701805E-2</c:v>
                </c:pt>
                <c:pt idx="360">
                  <c:v>9.3922882113305017E-2</c:v>
                </c:pt>
                <c:pt idx="361">
                  <c:v>9.4007343067976978E-2</c:v>
                </c:pt>
                <c:pt idx="362">
                  <c:v>9.4174214954148017E-2</c:v>
                </c:pt>
                <c:pt idx="363">
                  <c:v>9.4251500827719048E-2</c:v>
                </c:pt>
                <c:pt idx="364">
                  <c:v>9.4357077021058999E-2</c:v>
                </c:pt>
                <c:pt idx="365">
                  <c:v>9.4400947516930955E-2</c:v>
                </c:pt>
                <c:pt idx="366">
                  <c:v>9.4489098513311998E-2</c:v>
                </c:pt>
                <c:pt idx="367">
                  <c:v>9.4585039597745002E-2</c:v>
                </c:pt>
                <c:pt idx="368">
                  <c:v>9.4638340200207005E-2</c:v>
                </c:pt>
                <c:pt idx="369">
                  <c:v>9.4824892308825959E-2</c:v>
                </c:pt>
                <c:pt idx="370">
                  <c:v>9.4901563175445958E-2</c:v>
                </c:pt>
                <c:pt idx="371">
                  <c:v>9.5064130012956993E-2</c:v>
                </c:pt>
                <c:pt idx="372">
                  <c:v>9.5213576702169012E-2</c:v>
                </c:pt>
                <c:pt idx="373">
                  <c:v>9.5331248032221039E-2</c:v>
                </c:pt>
                <c:pt idx="374">
                  <c:v>9.543291519609598E-2</c:v>
                </c:pt>
                <c:pt idx="375">
                  <c:v>9.549516698965399E-2</c:v>
                </c:pt>
                <c:pt idx="376">
                  <c:v>9.5678573381431042E-2</c:v>
                </c:pt>
                <c:pt idx="377">
                  <c:v>9.5743189167148968E-2</c:v>
                </c:pt>
                <c:pt idx="378">
                  <c:v>9.5853902799993951E-2</c:v>
                </c:pt>
                <c:pt idx="379">
                  <c:v>9.5993772336151029E-2</c:v>
                </c:pt>
                <c:pt idx="380">
                  <c:v>9.6082028043472989E-2</c:v>
                </c:pt>
                <c:pt idx="381">
                  <c:v>9.6224655570483986E-2</c:v>
                </c:pt>
                <c:pt idx="382">
                  <c:v>9.6350735152372025E-2</c:v>
                </c:pt>
                <c:pt idx="383">
                  <c:v>9.6438596860999981E-2</c:v>
                </c:pt>
                <c:pt idx="384">
                  <c:v>9.6545613519689044E-2</c:v>
                </c:pt>
                <c:pt idx="385">
                  <c:v>9.6710111539328958E-2</c:v>
                </c:pt>
                <c:pt idx="386">
                  <c:v>9.6912050371073977E-2</c:v>
                </c:pt>
                <c:pt idx="387">
                  <c:v>9.7049011277294039E-2</c:v>
                </c:pt>
                <c:pt idx="388">
                  <c:v>9.7180174896478011E-2</c:v>
                </c:pt>
                <c:pt idx="389">
                  <c:v>9.727293148905003E-2</c:v>
                </c:pt>
                <c:pt idx="390">
                  <c:v>9.7382838389102999E-2</c:v>
                </c:pt>
                <c:pt idx="391">
                  <c:v>9.7551925927646055E-2</c:v>
                </c:pt>
                <c:pt idx="392">
                  <c:v>9.7640576108568022E-2</c:v>
                </c:pt>
                <c:pt idx="393">
                  <c:v>9.7764010011703983E-2</c:v>
                </c:pt>
                <c:pt idx="394">
                  <c:v>9.7856283497023022E-2</c:v>
                </c:pt>
                <c:pt idx="395">
                  <c:v>9.806740136657599E-2</c:v>
                </c:pt>
                <c:pt idx="396">
                  <c:v>9.8196149449494952E-2</c:v>
                </c:pt>
                <c:pt idx="397">
                  <c:v>9.8362310030824962E-2</c:v>
                </c:pt>
                <c:pt idx="398">
                  <c:v>9.8543853633239031E-2</c:v>
                </c:pt>
                <c:pt idx="399">
                  <c:v>9.8677925159842972E-2</c:v>
                </c:pt>
                <c:pt idx="400">
                  <c:v>9.8724099171080049E-2</c:v>
                </c:pt>
                <c:pt idx="401">
                  <c:v>9.8813480188815972E-2</c:v>
                </c:pt>
                <c:pt idx="402">
                  <c:v>9.8903046644348014E-2</c:v>
                </c:pt>
                <c:pt idx="403">
                  <c:v>9.9002997616464028E-2</c:v>
                </c:pt>
                <c:pt idx="404">
                  <c:v>9.9106101031112948E-2</c:v>
                </c:pt>
                <c:pt idx="405">
                  <c:v>9.9208091818986044E-2</c:v>
                </c:pt>
                <c:pt idx="406">
                  <c:v>9.9339196340851976E-2</c:v>
                </c:pt>
                <c:pt idx="407">
                  <c:v>9.9477903812358992E-2</c:v>
                </c:pt>
                <c:pt idx="408">
                  <c:v>9.9652957091908023E-2</c:v>
                </c:pt>
                <c:pt idx="409">
                  <c:v>9.9754020690800971E-2</c:v>
                </c:pt>
                <c:pt idx="410">
                  <c:v>9.9887721341812008E-2</c:v>
                </c:pt>
                <c:pt idx="411">
                  <c:v>9.991720595139697E-2</c:v>
                </c:pt>
                <c:pt idx="412">
                  <c:v>0.10003106475822299</c:v>
                </c:pt>
                <c:pt idx="413">
                  <c:v>0.10011228651292903</c:v>
                </c:pt>
                <c:pt idx="414">
                  <c:v>0.10020154959460303</c:v>
                </c:pt>
                <c:pt idx="415">
                  <c:v>0.10024135910512599</c:v>
                </c:pt>
                <c:pt idx="416">
                  <c:v>0.10030691952280602</c:v>
                </c:pt>
                <c:pt idx="417">
                  <c:v>0.10035702939619195</c:v>
                </c:pt>
                <c:pt idx="418">
                  <c:v>0.10048355682649102</c:v>
                </c:pt>
                <c:pt idx="419">
                  <c:v>0.10056818683487601</c:v>
                </c:pt>
                <c:pt idx="420">
                  <c:v>0.10061356410910804</c:v>
                </c:pt>
                <c:pt idx="421">
                  <c:v>0.10072603293604099</c:v>
                </c:pt>
                <c:pt idx="422">
                  <c:v>0.10080826732122505</c:v>
                </c:pt>
                <c:pt idx="423">
                  <c:v>0.10083808418069495</c:v>
                </c:pt>
                <c:pt idx="424">
                  <c:v>0.10092480210047095</c:v>
                </c:pt>
                <c:pt idx="425">
                  <c:v>0.10099954932827204</c:v>
                </c:pt>
                <c:pt idx="426">
                  <c:v>0.10103179066611501</c:v>
                </c:pt>
                <c:pt idx="427">
                  <c:v>0.101095575586028</c:v>
                </c:pt>
                <c:pt idx="428">
                  <c:v>0.10118245036613005</c:v>
                </c:pt>
                <c:pt idx="429">
                  <c:v>0.10122977635766095</c:v>
                </c:pt>
                <c:pt idx="430">
                  <c:v>0.10133097046308204</c:v>
                </c:pt>
                <c:pt idx="431">
                  <c:v>0.10138743991653898</c:v>
                </c:pt>
                <c:pt idx="432">
                  <c:v>0.10206877629667299</c:v>
                </c:pt>
                <c:pt idx="433">
                  <c:v>0.10259469669562205</c:v>
                </c:pt>
                <c:pt idx="434">
                  <c:v>0.10282236035868597</c:v>
                </c:pt>
                <c:pt idx="435">
                  <c:v>0.10321799773087204</c:v>
                </c:pt>
                <c:pt idx="436">
                  <c:v>0.103314694757631</c:v>
                </c:pt>
                <c:pt idx="437">
                  <c:v>0.10336540769859504</c:v>
                </c:pt>
                <c:pt idx="438">
                  <c:v>0.10341176492683901</c:v>
                </c:pt>
                <c:pt idx="439">
                  <c:v>0.10350066915094602</c:v>
                </c:pt>
                <c:pt idx="440">
                  <c:v>0.10356188145454104</c:v>
                </c:pt>
                <c:pt idx="441">
                  <c:v>0.10361197215083096</c:v>
                </c:pt>
                <c:pt idx="442">
                  <c:v>0.10371199798224195</c:v>
                </c:pt>
                <c:pt idx="443">
                  <c:v>0.10378277831395599</c:v>
                </c:pt>
                <c:pt idx="444">
                  <c:v>0.10387004812954204</c:v>
                </c:pt>
                <c:pt idx="445">
                  <c:v>0.10397007396095403</c:v>
                </c:pt>
                <c:pt idx="446">
                  <c:v>0.10405469923667399</c:v>
                </c:pt>
                <c:pt idx="447">
                  <c:v>0.10417028118494598</c:v>
                </c:pt>
                <c:pt idx="448">
                  <c:v>0.10425537314417099</c:v>
                </c:pt>
                <c:pt idx="449">
                  <c:v>0.10439049779699605</c:v>
                </c:pt>
                <c:pt idx="450">
                  <c:v>0.10443675746676195</c:v>
                </c:pt>
                <c:pt idx="451">
                  <c:v>0.10447409214722703</c:v>
                </c:pt>
                <c:pt idx="452">
                  <c:v>0.10454051676622</c:v>
                </c:pt>
                <c:pt idx="453">
                  <c:v>0.10462209703364</c:v>
                </c:pt>
                <c:pt idx="454">
                  <c:v>0.10468969992691002</c:v>
                </c:pt>
                <c:pt idx="455">
                  <c:v>0.10475021322149602</c:v>
                </c:pt>
                <c:pt idx="456">
                  <c:v>0.10486890639313995</c:v>
                </c:pt>
                <c:pt idx="457">
                  <c:v>0.10495823813167804</c:v>
                </c:pt>
                <c:pt idx="458">
                  <c:v>0.10511125318010905</c:v>
                </c:pt>
                <c:pt idx="459">
                  <c:v>0.10521366482669703</c:v>
                </c:pt>
                <c:pt idx="460">
                  <c:v>0.10531346598033198</c:v>
                </c:pt>
                <c:pt idx="461">
                  <c:v>0.10538996039385595</c:v>
                </c:pt>
                <c:pt idx="462">
                  <c:v>0.10549800775133999</c:v>
                </c:pt>
                <c:pt idx="463">
                  <c:v>0.10565283006412196</c:v>
                </c:pt>
                <c:pt idx="464">
                  <c:v>0.10572331337383201</c:v>
                </c:pt>
                <c:pt idx="465">
                  <c:v>0.10576066350376401</c:v>
                </c:pt>
                <c:pt idx="466">
                  <c:v>0.10586668967905499</c:v>
                </c:pt>
                <c:pt idx="467">
                  <c:v>0.10601910230603495</c:v>
                </c:pt>
                <c:pt idx="468">
                  <c:v>0.10612613251707603</c:v>
                </c:pt>
                <c:pt idx="469">
                  <c:v>0.10627995079410801</c:v>
                </c:pt>
                <c:pt idx="470">
                  <c:v>0.10636127768992698</c:v>
                </c:pt>
                <c:pt idx="471">
                  <c:v>0.106409270598818</c:v>
                </c:pt>
                <c:pt idx="472">
                  <c:v>0.10655425336124202</c:v>
                </c:pt>
                <c:pt idx="473">
                  <c:v>0.106650841600475</c:v>
                </c:pt>
                <c:pt idx="474">
                  <c:v>0.10676366904443402</c:v>
                </c:pt>
                <c:pt idx="475">
                  <c:v>0.10684582534329101</c:v>
                </c:pt>
                <c:pt idx="476">
                  <c:v>0.10695064667568099</c:v>
                </c:pt>
                <c:pt idx="477">
                  <c:v>0.10706144657961103</c:v>
                </c:pt>
                <c:pt idx="478">
                  <c:v>0.10715154219303802</c:v>
                </c:pt>
                <c:pt idx="479">
                  <c:v>0.10720573173069803</c:v>
                </c:pt>
                <c:pt idx="480">
                  <c:v>0.10731455137136603</c:v>
                </c:pt>
                <c:pt idx="481">
                  <c:v>0.10744892380214999</c:v>
                </c:pt>
                <c:pt idx="482">
                  <c:v>0.10753064867398698</c:v>
                </c:pt>
                <c:pt idx="483">
                  <c:v>0.10766766449685194</c:v>
                </c:pt>
                <c:pt idx="484">
                  <c:v>0.10781657558408098</c:v>
                </c:pt>
                <c:pt idx="485">
                  <c:v>0.10789631791185805</c:v>
                </c:pt>
                <c:pt idx="486">
                  <c:v>0.10805535447208303</c:v>
                </c:pt>
                <c:pt idx="487">
                  <c:v>0.10816251742622596</c:v>
                </c:pt>
                <c:pt idx="488">
                  <c:v>0.108401757970913</c:v>
                </c:pt>
                <c:pt idx="489">
                  <c:v>0.10855995090322101</c:v>
                </c:pt>
                <c:pt idx="490">
                  <c:v>0.10869833219694802</c:v>
                </c:pt>
                <c:pt idx="491">
                  <c:v>0.10877577769322</c:v>
                </c:pt>
                <c:pt idx="492">
                  <c:v>0.10899760801006197</c:v>
                </c:pt>
                <c:pt idx="493">
                  <c:v>0.10904053322698803</c:v>
                </c:pt>
                <c:pt idx="494">
                  <c:v>0.10921043303664002</c:v>
                </c:pt>
                <c:pt idx="495">
                  <c:v>0.10937132755602796</c:v>
                </c:pt>
                <c:pt idx="496">
                  <c:v>0.10951541220025496</c:v>
                </c:pt>
                <c:pt idx="497">
                  <c:v>0.10968411130453803</c:v>
                </c:pt>
                <c:pt idx="498">
                  <c:v>0.10976635962228498</c:v>
                </c:pt>
                <c:pt idx="499">
                  <c:v>0.10987170483176201</c:v>
                </c:pt>
                <c:pt idx="500">
                  <c:v>0.10998710236745801</c:v>
                </c:pt>
                <c:pt idx="501">
                  <c:v>0.11006609762096697</c:v>
                </c:pt>
                <c:pt idx="502">
                  <c:v>0.11024185468983605</c:v>
                </c:pt>
                <c:pt idx="503">
                  <c:v>0.11027810031104202</c:v>
                </c:pt>
                <c:pt idx="504">
                  <c:v>0.11036580787556505</c:v>
                </c:pt>
                <c:pt idx="505">
                  <c:v>0.11046189296574405</c:v>
                </c:pt>
                <c:pt idx="506">
                  <c:v>0.11054173591434402</c:v>
                </c:pt>
                <c:pt idx="507">
                  <c:v>0.11063930748291495</c:v>
                </c:pt>
                <c:pt idx="508">
                  <c:v>0.11067475050537501</c:v>
                </c:pt>
                <c:pt idx="509">
                  <c:v>0.11077134850528803</c:v>
                </c:pt>
                <c:pt idx="510">
                  <c:v>0.11086773189542598</c:v>
                </c:pt>
                <c:pt idx="511">
                  <c:v>0.11092761500426196</c:v>
                </c:pt>
                <c:pt idx="512">
                  <c:v>0.11099258357057595</c:v>
                </c:pt>
                <c:pt idx="513">
                  <c:v>0.11109328484836101</c:v>
                </c:pt>
                <c:pt idx="514">
                  <c:v>0.11119637815485295</c:v>
                </c:pt>
                <c:pt idx="515">
                  <c:v>0.11132700071717705</c:v>
                </c:pt>
                <c:pt idx="516">
                  <c:v>0.11146377664625695</c:v>
                </c:pt>
                <c:pt idx="517">
                  <c:v>0.11153267752053098</c:v>
                </c:pt>
                <c:pt idx="518">
                  <c:v>0.11160739137179199</c:v>
                </c:pt>
                <c:pt idx="519">
                  <c:v>0.11167988261420403</c:v>
                </c:pt>
                <c:pt idx="520">
                  <c:v>0.11173972208317695</c:v>
                </c:pt>
                <c:pt idx="521">
                  <c:v>0.11180274749518804</c:v>
                </c:pt>
                <c:pt idx="522">
                  <c:v>0.11185794597290399</c:v>
                </c:pt>
                <c:pt idx="523">
                  <c:v>0.11189176700549197</c:v>
                </c:pt>
                <c:pt idx="524">
                  <c:v>0.111945901928724</c:v>
                </c:pt>
                <c:pt idx="525">
                  <c:v>0.11201662830190495</c:v>
                </c:pt>
                <c:pt idx="526">
                  <c:v>0.11205374635339405</c:v>
                </c:pt>
                <c:pt idx="527">
                  <c:v>0.11212404730478098</c:v>
                </c:pt>
                <c:pt idx="528">
                  <c:v>0.11216701490593095</c:v>
                </c:pt>
                <c:pt idx="529">
                  <c:v>0.11222593582434004</c:v>
                </c:pt>
                <c:pt idx="530">
                  <c:v>0.11227060511266496</c:v>
                </c:pt>
                <c:pt idx="531">
                  <c:v>0.11234101241950001</c:v>
                </c:pt>
                <c:pt idx="532">
                  <c:v>0.11240227315777396</c:v>
                </c:pt>
                <c:pt idx="533">
                  <c:v>0.11245619537010898</c:v>
                </c:pt>
                <c:pt idx="534">
                  <c:v>0.11250331083374698</c:v>
                </c:pt>
                <c:pt idx="535">
                  <c:v>0.11258562995080201</c:v>
                </c:pt>
                <c:pt idx="536">
                  <c:v>0.11263933945224003</c:v>
                </c:pt>
                <c:pt idx="537">
                  <c:v>0.11270698469498996</c:v>
                </c:pt>
                <c:pt idx="538">
                  <c:v>0.11283011235268103</c:v>
                </c:pt>
                <c:pt idx="539">
                  <c:v>0.11289708555560896</c:v>
                </c:pt>
                <c:pt idx="540">
                  <c:v>0.11303137541378705</c:v>
                </c:pt>
                <c:pt idx="541">
                  <c:v>0.113108137007912</c:v>
                </c:pt>
                <c:pt idx="542">
                  <c:v>0.11316532181964301</c:v>
                </c:pt>
                <c:pt idx="543">
                  <c:v>0.11332760304212197</c:v>
                </c:pt>
                <c:pt idx="544">
                  <c:v>0.113413981301283</c:v>
                </c:pt>
                <c:pt idx="545">
                  <c:v>0.11353194170817604</c:v>
                </c:pt>
                <c:pt idx="546">
                  <c:v>0.11387819240197306</c:v>
                </c:pt>
                <c:pt idx="547">
                  <c:v>0.11407513052892904</c:v>
                </c:pt>
                <c:pt idx="548">
                  <c:v>0.11455589125061505</c:v>
                </c:pt>
                <c:pt idx="549">
                  <c:v>0.11479556306405503</c:v>
                </c:pt>
                <c:pt idx="550">
                  <c:v>0.11497039024504296</c:v>
                </c:pt>
                <c:pt idx="551">
                  <c:v>0.11512950998776506</c:v>
                </c:pt>
                <c:pt idx="552">
                  <c:v>0.11534245025656598</c:v>
                </c:pt>
                <c:pt idx="553">
                  <c:v>0.11554978140802497</c:v>
                </c:pt>
                <c:pt idx="554">
                  <c:v>0.11576334970915803</c:v>
                </c:pt>
                <c:pt idx="555">
                  <c:v>0.11593572661081797</c:v>
                </c:pt>
                <c:pt idx="556">
                  <c:v>0.11619418051195296</c:v>
                </c:pt>
                <c:pt idx="557">
                  <c:v>0.11630360025687403</c:v>
                </c:pt>
                <c:pt idx="558">
                  <c:v>0.11641318784697996</c:v>
                </c:pt>
                <c:pt idx="559">
                  <c:v>0.11659874449394803</c:v>
                </c:pt>
                <c:pt idx="560">
                  <c:v>0.11670014001454598</c:v>
                </c:pt>
                <c:pt idx="561">
                  <c:v>0.11677807443803601</c:v>
                </c:pt>
                <c:pt idx="562">
                  <c:v>0.11684460652399797</c:v>
                </c:pt>
                <c:pt idx="563">
                  <c:v>0.11689110149255699</c:v>
                </c:pt>
                <c:pt idx="564">
                  <c:v>0.11696726467914897</c:v>
                </c:pt>
                <c:pt idx="565">
                  <c:v>0.11701342754079003</c:v>
                </c:pt>
                <c:pt idx="566">
                  <c:v>0.11707981381010901</c:v>
                </c:pt>
                <c:pt idx="567">
                  <c:v>0.11716210073787203</c:v>
                </c:pt>
                <c:pt idx="568">
                  <c:v>0.11721966593704103</c:v>
                </c:pt>
                <c:pt idx="569">
                  <c:v>0.117299150192816</c:v>
                </c:pt>
                <c:pt idx="570">
                  <c:v>0.11731974082174901</c:v>
                </c:pt>
                <c:pt idx="571">
                  <c:v>0.11736833913412403</c:v>
                </c:pt>
                <c:pt idx="572">
                  <c:v>0.11744293040507703</c:v>
                </c:pt>
                <c:pt idx="573">
                  <c:v>0.11750409035167397</c:v>
                </c:pt>
                <c:pt idx="574">
                  <c:v>0.11757535244651796</c:v>
                </c:pt>
                <c:pt idx="575">
                  <c:v>0.11762516848425997</c:v>
                </c:pt>
                <c:pt idx="576">
                  <c:v>0.11769568585324097</c:v>
                </c:pt>
                <c:pt idx="577">
                  <c:v>0.117771406230609</c:v>
                </c:pt>
                <c:pt idx="578">
                  <c:v>0.11778945070650204</c:v>
                </c:pt>
                <c:pt idx="579">
                  <c:v>0.11784679450105795</c:v>
                </c:pt>
                <c:pt idx="580">
                  <c:v>0.11789550351573896</c:v>
                </c:pt>
                <c:pt idx="581">
                  <c:v>0.11799856736271197</c:v>
                </c:pt>
                <c:pt idx="582">
                  <c:v>0.11806332821177601</c:v>
                </c:pt>
                <c:pt idx="583">
                  <c:v>0.11811203722645702</c:v>
                </c:pt>
                <c:pt idx="584">
                  <c:v>0.11817059874638003</c:v>
                </c:pt>
                <c:pt idx="585">
                  <c:v>0.11825666560530601</c:v>
                </c:pt>
                <c:pt idx="586">
                  <c:v>0.11838698439416895</c:v>
                </c:pt>
                <c:pt idx="587">
                  <c:v>0.11844282999579803</c:v>
                </c:pt>
                <c:pt idx="588">
                  <c:v>0.11858123027886402</c:v>
                </c:pt>
                <c:pt idx="589">
                  <c:v>0.11867657192405201</c:v>
                </c:pt>
                <c:pt idx="590">
                  <c:v>0.11880173440928199</c:v>
                </c:pt>
                <c:pt idx="591">
                  <c:v>0.11886451306906598</c:v>
                </c:pt>
                <c:pt idx="592">
                  <c:v>0.11903192282849095</c:v>
                </c:pt>
                <c:pt idx="593">
                  <c:v>0.11911799671423295</c:v>
                </c:pt>
                <c:pt idx="594">
                  <c:v>0.119224009734057</c:v>
                </c:pt>
                <c:pt idx="595">
                  <c:v>0.11945018338299396</c:v>
                </c:pt>
                <c:pt idx="596">
                  <c:v>0.11953529983968403</c:v>
                </c:pt>
                <c:pt idx="597">
                  <c:v>0.11987192582629302</c:v>
                </c:pt>
                <c:pt idx="598">
                  <c:v>0.12000767980961402</c:v>
                </c:pt>
                <c:pt idx="599">
                  <c:v>0.12023095088045299</c:v>
                </c:pt>
                <c:pt idx="600">
                  <c:v>0.12046166127621805</c:v>
                </c:pt>
                <c:pt idx="601">
                  <c:v>0.12070229125904197</c:v>
                </c:pt>
                <c:pt idx="602">
                  <c:v>0.12087060425234697</c:v>
                </c:pt>
                <c:pt idx="603">
                  <c:v>0.12111091424849096</c:v>
                </c:pt>
                <c:pt idx="604">
                  <c:v>0.12128754689545695</c:v>
                </c:pt>
                <c:pt idx="605">
                  <c:v>0.12146033970227199</c:v>
                </c:pt>
                <c:pt idx="606">
                  <c:v>0.12162605414092997</c:v>
                </c:pt>
                <c:pt idx="607">
                  <c:v>0.12172553277824305</c:v>
                </c:pt>
                <c:pt idx="608">
                  <c:v>0.12181676742185699</c:v>
                </c:pt>
                <c:pt idx="609">
                  <c:v>0.12192268463295197</c:v>
                </c:pt>
                <c:pt idx="610">
                  <c:v>0.121976501771347</c:v>
                </c:pt>
                <c:pt idx="611">
                  <c:v>0.12212441721157097</c:v>
                </c:pt>
                <c:pt idx="612">
                  <c:v>0.12224964617954504</c:v>
                </c:pt>
                <c:pt idx="613">
                  <c:v>0.12233829229736704</c:v>
                </c:pt>
                <c:pt idx="614">
                  <c:v>0.12246358843946303</c:v>
                </c:pt>
                <c:pt idx="615">
                  <c:v>0.12257443113564004</c:v>
                </c:pt>
                <c:pt idx="616">
                  <c:v>0.12262968707163602</c:v>
                </c:pt>
                <c:pt idx="617">
                  <c:v>0.122767294245956</c:v>
                </c:pt>
                <c:pt idx="618">
                  <c:v>0.12287450201210004</c:v>
                </c:pt>
                <c:pt idx="619">
                  <c:v>0.12298427154292702</c:v>
                </c:pt>
                <c:pt idx="620">
                  <c:v>0.12305179424774504</c:v>
                </c:pt>
                <c:pt idx="621">
                  <c:v>0.123158655094603</c:v>
                </c:pt>
                <c:pt idx="622">
                  <c:v>0.123261662162515</c:v>
                </c:pt>
                <c:pt idx="623">
                  <c:v>0.12341386323052805</c:v>
                </c:pt>
                <c:pt idx="624">
                  <c:v>0.12355745929116202</c:v>
                </c:pt>
                <c:pt idx="625">
                  <c:v>0.12364691551370499</c:v>
                </c:pt>
                <c:pt idx="626">
                  <c:v>0.12376111113246102</c:v>
                </c:pt>
                <c:pt idx="627">
                  <c:v>0.12382080837115195</c:v>
                </c:pt>
                <c:pt idx="628">
                  <c:v>0.12391976595600895</c:v>
                </c:pt>
                <c:pt idx="629">
                  <c:v>0.12402732854824405</c:v>
                </c:pt>
                <c:pt idx="630">
                  <c:v>0.12414295833489697</c:v>
                </c:pt>
                <c:pt idx="631">
                  <c:v>0.12424980384318396</c:v>
                </c:pt>
                <c:pt idx="632">
                  <c:v>0.12431003889483605</c:v>
                </c:pt>
                <c:pt idx="633">
                  <c:v>0.12441206393835103</c:v>
                </c:pt>
                <c:pt idx="634">
                  <c:v>0.12450167958000202</c:v>
                </c:pt>
                <c:pt idx="635">
                  <c:v>0.12461551665678405</c:v>
                </c:pt>
                <c:pt idx="636">
                  <c:v>0.12474602593536299</c:v>
                </c:pt>
                <c:pt idx="637">
                  <c:v>0.124843190810349</c:v>
                </c:pt>
                <c:pt idx="638">
                  <c:v>0.12498015384446204</c:v>
                </c:pt>
                <c:pt idx="639">
                  <c:v>0.12511944740140701</c:v>
                </c:pt>
                <c:pt idx="640">
                  <c:v>0.12523848333681398</c:v>
                </c:pt>
                <c:pt idx="641">
                  <c:v>0.12535981101413196</c:v>
                </c:pt>
                <c:pt idx="642">
                  <c:v>0.12549197251251598</c:v>
                </c:pt>
                <c:pt idx="643">
                  <c:v>0.12557407862458903</c:v>
                </c:pt>
                <c:pt idx="644">
                  <c:v>0.12568917059828</c:v>
                </c:pt>
                <c:pt idx="645">
                  <c:v>0.12579458193867099</c:v>
                </c:pt>
                <c:pt idx="646">
                  <c:v>0.12594032925114995</c:v>
                </c:pt>
                <c:pt idx="647">
                  <c:v>0.12604645767548905</c:v>
                </c:pt>
                <c:pt idx="648">
                  <c:v>0.12620359454696395</c:v>
                </c:pt>
                <c:pt idx="649">
                  <c:v>0.12627256478796001</c:v>
                </c:pt>
                <c:pt idx="650">
                  <c:v>0.12644691329852897</c:v>
                </c:pt>
                <c:pt idx="651">
                  <c:v>0.12656474073990398</c:v>
                </c:pt>
                <c:pt idx="652">
                  <c:v>0.126661046391355</c:v>
                </c:pt>
                <c:pt idx="653">
                  <c:v>0.12685346195106295</c:v>
                </c:pt>
                <c:pt idx="654">
                  <c:v>0.12692040612341304</c:v>
                </c:pt>
                <c:pt idx="655">
                  <c:v>0.12702982656886197</c:v>
                </c:pt>
                <c:pt idx="656">
                  <c:v>0.12711888972213503</c:v>
                </c:pt>
                <c:pt idx="657">
                  <c:v>0.12722701609971299</c:v>
                </c:pt>
                <c:pt idx="658">
                  <c:v>0.12741955126812798</c:v>
                </c:pt>
                <c:pt idx="659">
                  <c:v>0.12752975468635397</c:v>
                </c:pt>
                <c:pt idx="660">
                  <c:v>0.12765894519439702</c:v>
                </c:pt>
                <c:pt idx="661">
                  <c:v>0.12781436529043799</c:v>
                </c:pt>
                <c:pt idx="662">
                  <c:v>0.12794453451445198</c:v>
                </c:pt>
                <c:pt idx="663">
                  <c:v>0.12802492030755397</c:v>
                </c:pt>
                <c:pt idx="664">
                  <c:v>0.128129871400536</c:v>
                </c:pt>
                <c:pt idx="665">
                  <c:v>0.12822161082834704</c:v>
                </c:pt>
                <c:pt idx="666">
                  <c:v>0.12827549660876103</c:v>
                </c:pt>
                <c:pt idx="667">
                  <c:v>0.12841162129371797</c:v>
                </c:pt>
                <c:pt idx="668">
                  <c:v>0.12846847598765299</c:v>
                </c:pt>
                <c:pt idx="669">
                  <c:v>0.12865507220247396</c:v>
                </c:pt>
                <c:pt idx="670">
                  <c:v>0.12874446201811796</c:v>
                </c:pt>
                <c:pt idx="671">
                  <c:v>0.12882251892508101</c:v>
                </c:pt>
                <c:pt idx="672">
                  <c:v>0.128885163000383</c:v>
                </c:pt>
                <c:pt idx="673">
                  <c:v>0.12896057340382705</c:v>
                </c:pt>
                <c:pt idx="674">
                  <c:v>0.12904014028620103</c:v>
                </c:pt>
                <c:pt idx="675">
                  <c:v>0.12914702117297105</c:v>
                </c:pt>
                <c:pt idx="676">
                  <c:v>0.12919912560527202</c:v>
                </c:pt>
                <c:pt idx="677">
                  <c:v>0.12930051400202802</c:v>
                </c:pt>
                <c:pt idx="678">
                  <c:v>0.12934356324808904</c:v>
                </c:pt>
                <c:pt idx="679">
                  <c:v>0.12946380424570603</c:v>
                </c:pt>
                <c:pt idx="680">
                  <c:v>0.12953454635961403</c:v>
                </c:pt>
                <c:pt idx="681">
                  <c:v>0.12970116888174299</c:v>
                </c:pt>
                <c:pt idx="682">
                  <c:v>0.12980098262119399</c:v>
                </c:pt>
                <c:pt idx="683">
                  <c:v>0.12989641769987703</c:v>
                </c:pt>
                <c:pt idx="684">
                  <c:v>0.13002730795026896</c:v>
                </c:pt>
                <c:pt idx="685">
                  <c:v>0.13028531882541605</c:v>
                </c:pt>
                <c:pt idx="686">
                  <c:v>0.13041905651986996</c:v>
                </c:pt>
                <c:pt idx="687">
                  <c:v>0.13054476995265696</c:v>
                </c:pt>
                <c:pt idx="688">
                  <c:v>0.13064908535433095</c:v>
                </c:pt>
                <c:pt idx="689">
                  <c:v>0.13069537917164198</c:v>
                </c:pt>
                <c:pt idx="690">
                  <c:v>0.13085007314045405</c:v>
                </c:pt>
                <c:pt idx="691">
                  <c:v>0.13097087882221703</c:v>
                </c:pt>
                <c:pt idx="692">
                  <c:v>0.13107128496820697</c:v>
                </c:pt>
                <c:pt idx="693">
                  <c:v>0.13121942518360197</c:v>
                </c:pt>
                <c:pt idx="694">
                  <c:v>0.13137044590318603</c:v>
                </c:pt>
                <c:pt idx="695">
                  <c:v>0.13150171459405002</c:v>
                </c:pt>
                <c:pt idx="696">
                  <c:v>0.13165849632200899</c:v>
                </c:pt>
                <c:pt idx="697">
                  <c:v>0.131842642839758</c:v>
                </c:pt>
                <c:pt idx="698">
                  <c:v>0.131968356272544</c:v>
                </c:pt>
                <c:pt idx="699">
                  <c:v>0.13206188696586496</c:v>
                </c:pt>
                <c:pt idx="700">
                  <c:v>0.13217431232200305</c:v>
                </c:pt>
                <c:pt idx="701">
                  <c:v>0.13222657289799</c:v>
                </c:pt>
                <c:pt idx="702">
                  <c:v>0.13233664930804001</c:v>
                </c:pt>
                <c:pt idx="703">
                  <c:v>0.13245207522586899</c:v>
                </c:pt>
                <c:pt idx="704">
                  <c:v>0.13260042119156301</c:v>
                </c:pt>
                <c:pt idx="705">
                  <c:v>0.13278614254979904</c:v>
                </c:pt>
                <c:pt idx="706">
                  <c:v>0.13284955125061504</c:v>
                </c:pt>
                <c:pt idx="707">
                  <c:v>0.13296472215617905</c:v>
                </c:pt>
                <c:pt idx="708">
                  <c:v>0.13307940779107297</c:v>
                </c:pt>
                <c:pt idx="709">
                  <c:v>0.13317646192497501</c:v>
                </c:pt>
                <c:pt idx="710">
                  <c:v>0.13330230878526705</c:v>
                </c:pt>
                <c:pt idx="711">
                  <c:v>0.13338933399199904</c:v>
                </c:pt>
                <c:pt idx="712">
                  <c:v>0.133439316870959</c:v>
                </c:pt>
                <c:pt idx="713">
                  <c:v>0.13347700622629</c:v>
                </c:pt>
                <c:pt idx="714">
                  <c:v>0.13357681022731904</c:v>
                </c:pt>
                <c:pt idx="715">
                  <c:v>0.13374018468605398</c:v>
                </c:pt>
                <c:pt idx="716">
                  <c:v>0.13390194157588997</c:v>
                </c:pt>
                <c:pt idx="717">
                  <c:v>0.13398734921372402</c:v>
                </c:pt>
                <c:pt idx="718">
                  <c:v>0.13408715321475295</c:v>
                </c:pt>
                <c:pt idx="719">
                  <c:v>0.13416301719608603</c:v>
                </c:pt>
                <c:pt idx="720">
                  <c:v>0.13426912971581895</c:v>
                </c:pt>
                <c:pt idx="721">
                  <c:v>0.13440196075586697</c:v>
                </c:pt>
                <c:pt idx="722">
                  <c:v>0.13445757649247803</c:v>
                </c:pt>
                <c:pt idx="723">
                  <c:v>0.134515970729709</c:v>
                </c:pt>
                <c:pt idx="724">
                  <c:v>0.13459118768348299</c:v>
                </c:pt>
                <c:pt idx="725">
                  <c:v>0.13465760411882399</c:v>
                </c:pt>
                <c:pt idx="726">
                  <c:v>0.13472239996527102</c:v>
                </c:pt>
                <c:pt idx="727">
                  <c:v>0.13479280429198104</c:v>
                </c:pt>
                <c:pt idx="728">
                  <c:v>0.13492699388732099</c:v>
                </c:pt>
                <c:pt idx="729">
                  <c:v>0.13501213166908899</c:v>
                </c:pt>
                <c:pt idx="730">
                  <c:v>0.135091843686449</c:v>
                </c:pt>
                <c:pt idx="731">
                  <c:v>0.13515174702883603</c:v>
                </c:pt>
                <c:pt idx="732">
                  <c:v>0.13531189849431002</c:v>
                </c:pt>
                <c:pt idx="733">
                  <c:v>0.13537190971151503</c:v>
                </c:pt>
                <c:pt idx="734">
                  <c:v>0.13540472528752401</c:v>
                </c:pt>
                <c:pt idx="735">
                  <c:v>0.13548422970826401</c:v>
                </c:pt>
                <c:pt idx="736">
                  <c:v>0.13553682289713098</c:v>
                </c:pt>
                <c:pt idx="737">
                  <c:v>0.13560090276737402</c:v>
                </c:pt>
                <c:pt idx="738">
                  <c:v>0.13570973115035601</c:v>
                </c:pt>
                <c:pt idx="739">
                  <c:v>0.13582070746194996</c:v>
                </c:pt>
                <c:pt idx="740">
                  <c:v>0.13590590863020602</c:v>
                </c:pt>
                <c:pt idx="741">
                  <c:v>0.13597269874671503</c:v>
                </c:pt>
                <c:pt idx="742">
                  <c:v>0.136068435228476</c:v>
                </c:pt>
                <c:pt idx="743">
                  <c:v>0.13614723836331499</c:v>
                </c:pt>
                <c:pt idx="744">
                  <c:v>0.13616446945119898</c:v>
                </c:pt>
                <c:pt idx="745">
                  <c:v>0.13617131525856196</c:v>
                </c:pt>
                <c:pt idx="746">
                  <c:v>0.13618678720709199</c:v>
                </c:pt>
                <c:pt idx="747">
                  <c:v>0.13619643068186105</c:v>
                </c:pt>
                <c:pt idx="748">
                  <c:v>0.13621023468972404</c:v>
                </c:pt>
                <c:pt idx="749">
                  <c:v>0.13622029563260796</c:v>
                </c:pt>
                <c:pt idx="750">
                  <c:v>0.13624299488860203</c:v>
                </c:pt>
                <c:pt idx="751">
                  <c:v>0.13625700442008004</c:v>
                </c:pt>
                <c:pt idx="752">
                  <c:v>0.13626995422905497</c:v>
                </c:pt>
                <c:pt idx="753">
                  <c:v>0.13629110629019703</c:v>
                </c:pt>
                <c:pt idx="754">
                  <c:v>0.13630524298837499</c:v>
                </c:pt>
                <c:pt idx="755">
                  <c:v>0.13632137196485605</c:v>
                </c:pt>
                <c:pt idx="756">
                  <c:v>0.13632865253038595</c:v>
                </c:pt>
                <c:pt idx="757">
                  <c:v>0.13697308510291695</c:v>
                </c:pt>
                <c:pt idx="758">
                  <c:v>0.13735338125138796</c:v>
                </c:pt>
                <c:pt idx="759">
                  <c:v>0.13776014130709802</c:v>
                </c:pt>
                <c:pt idx="760">
                  <c:v>0.13834700017501</c:v>
                </c:pt>
                <c:pt idx="761">
                  <c:v>0.13853931484257698</c:v>
                </c:pt>
                <c:pt idx="762">
                  <c:v>0.13894164184650504</c:v>
                </c:pt>
                <c:pt idx="763">
                  <c:v>0.13925929234051204</c:v>
                </c:pt>
                <c:pt idx="764">
                  <c:v>0.13931952207643095</c:v>
                </c:pt>
                <c:pt idx="765">
                  <c:v>0.13940646122960998</c:v>
                </c:pt>
                <c:pt idx="766">
                  <c:v>0.13950809056228097</c:v>
                </c:pt>
                <c:pt idx="767">
                  <c:v>0.13953653609166095</c:v>
                </c:pt>
                <c:pt idx="768">
                  <c:v>0.139639901536454</c:v>
                </c:pt>
                <c:pt idx="769">
                  <c:v>0.13965833103436298</c:v>
                </c:pt>
                <c:pt idx="770">
                  <c:v>0.13974553728171402</c:v>
                </c:pt>
                <c:pt idx="771">
                  <c:v>0.13978987491436401</c:v>
                </c:pt>
                <c:pt idx="772">
                  <c:v>0.13984743370855701</c:v>
                </c:pt>
                <c:pt idx="773">
                  <c:v>0.13992155234145098</c:v>
                </c:pt>
                <c:pt idx="774">
                  <c:v>0.14004561758461997</c:v>
                </c:pt>
                <c:pt idx="775">
                  <c:v>0.14020894567115905</c:v>
                </c:pt>
                <c:pt idx="776">
                  <c:v>0.140302829272825</c:v>
                </c:pt>
                <c:pt idx="777">
                  <c:v>0.14040752475201501</c:v>
                </c:pt>
                <c:pt idx="778">
                  <c:v>0.14056004096103003</c:v>
                </c:pt>
                <c:pt idx="779">
                  <c:v>0.14061853458482698</c:v>
                </c:pt>
                <c:pt idx="780">
                  <c:v>0.14066420768833998</c:v>
                </c:pt>
                <c:pt idx="781">
                  <c:v>0.14076289898511296</c:v>
                </c:pt>
                <c:pt idx="782">
                  <c:v>0.14080120031440901</c:v>
                </c:pt>
                <c:pt idx="783">
                  <c:v>0.14094227180631702</c:v>
                </c:pt>
                <c:pt idx="784">
                  <c:v>0.14098592261922605</c:v>
                </c:pt>
                <c:pt idx="785">
                  <c:v>0.14113935693771695</c:v>
                </c:pt>
                <c:pt idx="786">
                  <c:v>0.14116751092679802</c:v>
                </c:pt>
                <c:pt idx="787">
                  <c:v>0.14124503494673302</c:v>
                </c:pt>
                <c:pt idx="788">
                  <c:v>0.14132105071725198</c:v>
                </c:pt>
                <c:pt idx="789">
                  <c:v>0.14140108848621202</c:v>
                </c:pt>
                <c:pt idx="790">
                  <c:v>0.14148705870287104</c:v>
                </c:pt>
                <c:pt idx="791">
                  <c:v>0.14156528657253298</c:v>
                </c:pt>
                <c:pt idx="792">
                  <c:v>0.14160741700619395</c:v>
                </c:pt>
                <c:pt idx="793">
                  <c:v>0.14166875378558696</c:v>
                </c:pt>
                <c:pt idx="794">
                  <c:v>0.14173933855503196</c:v>
                </c:pt>
                <c:pt idx="795">
                  <c:v>0.14182533396750396</c:v>
                </c:pt>
                <c:pt idx="796">
                  <c:v>0.14189046514642101</c:v>
                </c:pt>
                <c:pt idx="797">
                  <c:v>0.14199081400750402</c:v>
                </c:pt>
                <c:pt idx="798">
                  <c:v>0.14208301832174497</c:v>
                </c:pt>
                <c:pt idx="799">
                  <c:v>0.14213781805049297</c:v>
                </c:pt>
                <c:pt idx="800">
                  <c:v>0.14223907186122398</c:v>
                </c:pt>
                <c:pt idx="801">
                  <c:v>0.14227868854586001</c:v>
                </c:pt>
                <c:pt idx="802">
                  <c:v>0.14233489597406201</c:v>
                </c:pt>
                <c:pt idx="803">
                  <c:v>0.14236807746119295</c:v>
                </c:pt>
                <c:pt idx="804">
                  <c:v>0.14244736619337595</c:v>
                </c:pt>
                <c:pt idx="805">
                  <c:v>0.142493664362488</c:v>
                </c:pt>
                <c:pt idx="806">
                  <c:v>0.14254839531712205</c:v>
                </c:pt>
                <c:pt idx="807">
                  <c:v>0.14269325603508198</c:v>
                </c:pt>
                <c:pt idx="808">
                  <c:v>0.14275911625953996</c:v>
                </c:pt>
                <c:pt idx="809">
                  <c:v>0.14276915952230596</c:v>
                </c:pt>
                <c:pt idx="810">
                  <c:v>0.14278400396886903</c:v>
                </c:pt>
                <c:pt idx="811">
                  <c:v>0.14278944203345101</c:v>
                </c:pt>
                <c:pt idx="812">
                  <c:v>0.14279347715753898</c:v>
                </c:pt>
                <c:pt idx="813">
                  <c:v>0.14280245597670305</c:v>
                </c:pt>
                <c:pt idx="814">
                  <c:v>0.14280741303311595</c:v>
                </c:pt>
                <c:pt idx="815">
                  <c:v>0.14313657741568997</c:v>
                </c:pt>
                <c:pt idx="816">
                  <c:v>0.14410927307779697</c:v>
                </c:pt>
                <c:pt idx="817">
                  <c:v>0.14488274524612599</c:v>
                </c:pt>
                <c:pt idx="818">
                  <c:v>0.14517404825310698</c:v>
                </c:pt>
                <c:pt idx="819">
                  <c:v>0.14535551868233199</c:v>
                </c:pt>
                <c:pt idx="820">
                  <c:v>0.14545730283451797</c:v>
                </c:pt>
                <c:pt idx="821">
                  <c:v>0.14563609473342198</c:v>
                </c:pt>
                <c:pt idx="822">
                  <c:v>0.145688607314721</c:v>
                </c:pt>
                <c:pt idx="823">
                  <c:v>0.145753079559787</c:v>
                </c:pt>
                <c:pt idx="824">
                  <c:v>0.14583605380182896</c:v>
                </c:pt>
                <c:pt idx="825">
                  <c:v>0.145870573009377</c:v>
                </c:pt>
                <c:pt idx="826">
                  <c:v>0.14591489137962699</c:v>
                </c:pt>
                <c:pt idx="827">
                  <c:v>0.14600096090798098</c:v>
                </c:pt>
                <c:pt idx="828">
                  <c:v>0.14610796558934402</c:v>
                </c:pt>
                <c:pt idx="829">
                  <c:v>0.14617561333304796</c:v>
                </c:pt>
                <c:pt idx="830">
                  <c:v>0.14624393466737096</c:v>
                </c:pt>
                <c:pt idx="831">
                  <c:v>0.14631697113603503</c:v>
                </c:pt>
                <c:pt idx="832">
                  <c:v>0.14634343362468205</c:v>
                </c:pt>
                <c:pt idx="833">
                  <c:v>0.14641088891392195</c:v>
                </c:pt>
                <c:pt idx="834">
                  <c:v>0.146471717564708</c:v>
                </c:pt>
                <c:pt idx="835">
                  <c:v>0.14652972954475296</c:v>
                </c:pt>
                <c:pt idx="836">
                  <c:v>0.14658669606576602</c:v>
                </c:pt>
                <c:pt idx="837">
                  <c:v>0.14663235151559795</c:v>
                </c:pt>
                <c:pt idx="838">
                  <c:v>0.14671448582912106</c:v>
                </c:pt>
                <c:pt idx="839">
                  <c:v>0.14679060156919099</c:v>
                </c:pt>
                <c:pt idx="840">
                  <c:v>0.14689038920819597</c:v>
                </c:pt>
                <c:pt idx="841">
                  <c:v>0.14696255963177796</c:v>
                </c:pt>
                <c:pt idx="842">
                  <c:v>0.14697805221603999</c:v>
                </c:pt>
                <c:pt idx="843">
                  <c:v>0.14704993395792598</c:v>
                </c:pt>
                <c:pt idx="844">
                  <c:v>0.14713682714791798</c:v>
                </c:pt>
                <c:pt idx="845">
                  <c:v>0.14721704764343602</c:v>
                </c:pt>
                <c:pt idx="846">
                  <c:v>0.14726190679787299</c:v>
                </c:pt>
                <c:pt idx="847">
                  <c:v>0.14730609084802404</c:v>
                </c:pt>
                <c:pt idx="848">
                  <c:v>0.14733549490015296</c:v>
                </c:pt>
                <c:pt idx="849">
                  <c:v>0.14742377675207796</c:v>
                </c:pt>
                <c:pt idx="850">
                  <c:v>0.14752500779955402</c:v>
                </c:pt>
                <c:pt idx="851">
                  <c:v>0.14762142748545903</c:v>
                </c:pt>
                <c:pt idx="852">
                  <c:v>0.14764740883794802</c:v>
                </c:pt>
                <c:pt idx="853">
                  <c:v>0.14769022995593994</c:v>
                </c:pt>
                <c:pt idx="854">
                  <c:v>0.14786060907757503</c:v>
                </c:pt>
                <c:pt idx="855">
                  <c:v>0.14795952312265004</c:v>
                </c:pt>
                <c:pt idx="856">
                  <c:v>0.148099923843656</c:v>
                </c:pt>
                <c:pt idx="857">
                  <c:v>0.14815857741997096</c:v>
                </c:pt>
                <c:pt idx="858">
                  <c:v>0.14825626525787505</c:v>
                </c:pt>
                <c:pt idx="859">
                  <c:v>0.14838338206786905</c:v>
                </c:pt>
                <c:pt idx="860">
                  <c:v>0.14845266277299296</c:v>
                </c:pt>
                <c:pt idx="861">
                  <c:v>0.14862984970910897</c:v>
                </c:pt>
                <c:pt idx="862">
                  <c:v>0.14875247042614403</c:v>
                </c:pt>
                <c:pt idx="863">
                  <c:v>0.14895132035560299</c:v>
                </c:pt>
                <c:pt idx="864">
                  <c:v>0.14908354636214005</c:v>
                </c:pt>
                <c:pt idx="865">
                  <c:v>0.14923109995830497</c:v>
                </c:pt>
                <c:pt idx="866">
                  <c:v>0.14934534159301005</c:v>
                </c:pt>
                <c:pt idx="867">
                  <c:v>0.14954685644149202</c:v>
                </c:pt>
                <c:pt idx="868">
                  <c:v>0.14972696350788794</c:v>
                </c:pt>
                <c:pt idx="869">
                  <c:v>0.14985068923176004</c:v>
                </c:pt>
                <c:pt idx="870">
                  <c:v>0.15006462510367002</c:v>
                </c:pt>
                <c:pt idx="871">
                  <c:v>0.15024817769655296</c:v>
                </c:pt>
                <c:pt idx="872">
                  <c:v>0.15033983222840397</c:v>
                </c:pt>
                <c:pt idx="873">
                  <c:v>0.15055576924298897</c:v>
                </c:pt>
                <c:pt idx="874">
                  <c:v>0.15077910200531996</c:v>
                </c:pt>
                <c:pt idx="875">
                  <c:v>0.15108763324079799</c:v>
                </c:pt>
                <c:pt idx="876">
                  <c:v>0.15129635782158501</c:v>
                </c:pt>
                <c:pt idx="877">
                  <c:v>0.15133733130735005</c:v>
                </c:pt>
                <c:pt idx="878">
                  <c:v>0.15139951995352297</c:v>
                </c:pt>
                <c:pt idx="879">
                  <c:v>0.151480010090005</c:v>
                </c:pt>
                <c:pt idx="880">
                  <c:v>0.15153464140435902</c:v>
                </c:pt>
                <c:pt idx="881">
                  <c:v>0.15159200428442998</c:v>
                </c:pt>
                <c:pt idx="882">
                  <c:v>0.151639169319156</c:v>
                </c:pt>
                <c:pt idx="883">
                  <c:v>0.15168223700530503</c:v>
                </c:pt>
                <c:pt idx="884">
                  <c:v>0.15177765970104395</c:v>
                </c:pt>
                <c:pt idx="885">
                  <c:v>0.15181318077115102</c:v>
                </c:pt>
                <c:pt idx="886">
                  <c:v>0.15194628835801605</c:v>
                </c:pt>
                <c:pt idx="887">
                  <c:v>0.15202350061563696</c:v>
                </c:pt>
                <c:pt idx="888">
                  <c:v>0.15206829829340696</c:v>
                </c:pt>
                <c:pt idx="889">
                  <c:v>0.15214287003750004</c:v>
                </c:pt>
                <c:pt idx="890">
                  <c:v>0.15221434600711303</c:v>
                </c:pt>
                <c:pt idx="891">
                  <c:v>0.15224839952639402</c:v>
                </c:pt>
                <c:pt idx="892">
                  <c:v>0.15231250026856902</c:v>
                </c:pt>
                <c:pt idx="893">
                  <c:v>0.15231505199149797</c:v>
                </c:pt>
                <c:pt idx="894">
                  <c:v>0.15231153304650402</c:v>
                </c:pt>
                <c:pt idx="895">
                  <c:v>0.15230883362451397</c:v>
                </c:pt>
                <c:pt idx="896">
                  <c:v>0.15230492705460497</c:v>
                </c:pt>
                <c:pt idx="897">
                  <c:v>0.15230271432005205</c:v>
                </c:pt>
                <c:pt idx="898">
                  <c:v>0.15229946424291996</c:v>
                </c:pt>
                <c:pt idx="899">
                  <c:v>0.15229651393018295</c:v>
                </c:pt>
                <c:pt idx="900">
                  <c:v>0.15229221848655194</c:v>
                </c:pt>
                <c:pt idx="901">
                  <c:v>0.15228999011030697</c:v>
                </c:pt>
                <c:pt idx="902">
                  <c:v>0.15228787203819505</c:v>
                </c:pt>
                <c:pt idx="903">
                  <c:v>0.15228614839291899</c:v>
                </c:pt>
                <c:pt idx="904">
                  <c:v>0.15228063825001303</c:v>
                </c:pt>
                <c:pt idx="905">
                  <c:v>0.15227818097082202</c:v>
                </c:pt>
                <c:pt idx="906">
                  <c:v>0.15227562902919001</c:v>
                </c:pt>
                <c:pt idx="907">
                  <c:v>0.15227332163219598</c:v>
                </c:pt>
                <c:pt idx="908">
                  <c:v>0.152269081543704</c:v>
                </c:pt>
                <c:pt idx="909">
                  <c:v>0.15226477045077802</c:v>
                </c:pt>
                <c:pt idx="910">
                  <c:v>0.15282318239344295</c:v>
                </c:pt>
                <c:pt idx="911">
                  <c:v>0.15323371937061403</c:v>
                </c:pt>
                <c:pt idx="912">
                  <c:v>0.153716776829671</c:v>
                </c:pt>
                <c:pt idx="913">
                  <c:v>0.154288517341442</c:v>
                </c:pt>
                <c:pt idx="914">
                  <c:v>0.15460393440098297</c:v>
                </c:pt>
                <c:pt idx="915">
                  <c:v>0.15472830532235204</c:v>
                </c:pt>
                <c:pt idx="916">
                  <c:v>0.15481045625814405</c:v>
                </c:pt>
                <c:pt idx="917">
                  <c:v>0.15517873661426396</c:v>
                </c:pt>
                <c:pt idx="918">
                  <c:v>0.15543306402326595</c:v>
                </c:pt>
                <c:pt idx="919">
                  <c:v>0.15568512210392904</c:v>
                </c:pt>
                <c:pt idx="920">
                  <c:v>0.15578977349095302</c:v>
                </c:pt>
                <c:pt idx="921">
                  <c:v>0.15597622252617105</c:v>
                </c:pt>
                <c:pt idx="922">
                  <c:v>0.15604141785844605</c:v>
                </c:pt>
                <c:pt idx="923">
                  <c:v>0.15615083965800602</c:v>
                </c:pt>
                <c:pt idx="924">
                  <c:v>0.15623325325598203</c:v>
                </c:pt>
                <c:pt idx="925">
                  <c:v>0.15629646175579004</c:v>
                </c:pt>
                <c:pt idx="926">
                  <c:v>0.156612757071381</c:v>
                </c:pt>
                <c:pt idx="927">
                  <c:v>0.156777892932495</c:v>
                </c:pt>
                <c:pt idx="928">
                  <c:v>0.15695089975521204</c:v>
                </c:pt>
                <c:pt idx="929">
                  <c:v>0.15707776113636596</c:v>
                </c:pt>
                <c:pt idx="930">
                  <c:v>0.157140574496622</c:v>
                </c:pt>
                <c:pt idx="931">
                  <c:v>0.15728796211097995</c:v>
                </c:pt>
                <c:pt idx="932">
                  <c:v>0.15734846048252804</c:v>
                </c:pt>
                <c:pt idx="933">
                  <c:v>0.15759153429678296</c:v>
                </c:pt>
                <c:pt idx="934">
                  <c:v>0.15783676876716501</c:v>
                </c:pt>
                <c:pt idx="935">
                  <c:v>0.15794189745329301</c:v>
                </c:pt>
                <c:pt idx="936">
                  <c:v>0.15807988637301296</c:v>
                </c:pt>
                <c:pt idx="937">
                  <c:v>0.15816024136642404</c:v>
                </c:pt>
                <c:pt idx="938">
                  <c:v>0.15823687297788103</c:v>
                </c:pt>
                <c:pt idx="939">
                  <c:v>0.15834051444381603</c:v>
                </c:pt>
                <c:pt idx="940">
                  <c:v>0.15837166275500703</c:v>
                </c:pt>
                <c:pt idx="941">
                  <c:v>0.15849353765851504</c:v>
                </c:pt>
                <c:pt idx="942">
                  <c:v>0.15853488129511295</c:v>
                </c:pt>
                <c:pt idx="943">
                  <c:v>0.15857605993266799</c:v>
                </c:pt>
                <c:pt idx="944">
                  <c:v>0.158613673491528</c:v>
                </c:pt>
                <c:pt idx="945">
                  <c:v>0.15863000393345295</c:v>
                </c:pt>
                <c:pt idx="946">
                  <c:v>0.15865955042646795</c:v>
                </c:pt>
                <c:pt idx="947">
                  <c:v>0.15868598923947796</c:v>
                </c:pt>
                <c:pt idx="948">
                  <c:v>0.15871199078328102</c:v>
                </c:pt>
                <c:pt idx="949">
                  <c:v>0.15874776382102196</c:v>
                </c:pt>
                <c:pt idx="950">
                  <c:v>0.15878986155860697</c:v>
                </c:pt>
                <c:pt idx="951">
                  <c:v>0.15880558964816605</c:v>
                </c:pt>
                <c:pt idx="952">
                  <c:v>0.15883731353944597</c:v>
                </c:pt>
                <c:pt idx="953">
                  <c:v>0.15885870239348898</c:v>
                </c:pt>
                <c:pt idx="954">
                  <c:v>0.15889006882829504</c:v>
                </c:pt>
                <c:pt idx="955">
                  <c:v>0.15922793475125796</c:v>
                </c:pt>
                <c:pt idx="956">
                  <c:v>0.15964080427162997</c:v>
                </c:pt>
                <c:pt idx="957">
                  <c:v>0.15999420091677896</c:v>
                </c:pt>
                <c:pt idx="958">
                  <c:v>0.16050979264896803</c:v>
                </c:pt>
                <c:pt idx="959">
                  <c:v>0.16091523955439202</c:v>
                </c:pt>
                <c:pt idx="960">
                  <c:v>0.16104192851780896</c:v>
                </c:pt>
                <c:pt idx="961">
                  <c:v>0.16111324344244005</c:v>
                </c:pt>
                <c:pt idx="962">
                  <c:v>0.16120363772700597</c:v>
                </c:pt>
                <c:pt idx="963">
                  <c:v>0.16135601147818102</c:v>
                </c:pt>
                <c:pt idx="964">
                  <c:v>0.16142467909209501</c:v>
                </c:pt>
                <c:pt idx="965">
                  <c:v>0.16151075196729903</c:v>
                </c:pt>
                <c:pt idx="966">
                  <c:v>0.16165386408642402</c:v>
                </c:pt>
                <c:pt idx="967">
                  <c:v>0.16177834569904004</c:v>
                </c:pt>
                <c:pt idx="968">
                  <c:v>0.16187525446419504</c:v>
                </c:pt>
                <c:pt idx="969">
                  <c:v>0.161947849101992</c:v>
                </c:pt>
                <c:pt idx="970">
                  <c:v>0.16204952812993401</c:v>
                </c:pt>
                <c:pt idx="971">
                  <c:v>0.16217121721829297</c:v>
                </c:pt>
                <c:pt idx="972">
                  <c:v>0.16221556547030602</c:v>
                </c:pt>
                <c:pt idx="973">
                  <c:v>0.16234316413282002</c:v>
                </c:pt>
                <c:pt idx="974">
                  <c:v>0.16242192466132799</c:v>
                </c:pt>
                <c:pt idx="975">
                  <c:v>0.16254090665371201</c:v>
                </c:pt>
                <c:pt idx="976">
                  <c:v>0.16272941171424604</c:v>
                </c:pt>
                <c:pt idx="977">
                  <c:v>0.16289409752120598</c:v>
                </c:pt>
                <c:pt idx="978">
                  <c:v>0.16314791343831003</c:v>
                </c:pt>
                <c:pt idx="979">
                  <c:v>0.16338380088498305</c:v>
                </c:pt>
                <c:pt idx="980">
                  <c:v>0.163607650644366</c:v>
                </c:pt>
                <c:pt idx="981">
                  <c:v>0.163691391794899</c:v>
                </c:pt>
                <c:pt idx="982">
                  <c:v>0.16382349208680302</c:v>
                </c:pt>
                <c:pt idx="983">
                  <c:v>0.16411665311921997</c:v>
                </c:pt>
                <c:pt idx="984">
                  <c:v>0.16416932090477498</c:v>
                </c:pt>
                <c:pt idx="985">
                  <c:v>0.16420601505579902</c:v>
                </c:pt>
                <c:pt idx="986">
                  <c:v>0.16429035801237402</c:v>
                </c:pt>
                <c:pt idx="987">
                  <c:v>0.16436778577910105</c:v>
                </c:pt>
                <c:pt idx="988">
                  <c:v>0.16441691544194104</c:v>
                </c:pt>
                <c:pt idx="989">
                  <c:v>0.16449553905514702</c:v>
                </c:pt>
                <c:pt idx="990">
                  <c:v>0.16454537944226999</c:v>
                </c:pt>
                <c:pt idx="991">
                  <c:v>0.16459429335192799</c:v>
                </c:pt>
                <c:pt idx="992">
                  <c:v>0.16463090840658101</c:v>
                </c:pt>
                <c:pt idx="993">
                  <c:v>0.16469938939030404</c:v>
                </c:pt>
                <c:pt idx="994">
                  <c:v>0.164757845660366</c:v>
                </c:pt>
                <c:pt idx="995">
                  <c:v>0.16482932857826704</c:v>
                </c:pt>
                <c:pt idx="996">
                  <c:v>0.16487559116806605</c:v>
                </c:pt>
                <c:pt idx="997">
                  <c:v>0.16493666690238296</c:v>
                </c:pt>
                <c:pt idx="998">
                  <c:v>0.16505046223821196</c:v>
                </c:pt>
                <c:pt idx="999">
                  <c:v>0.16511229762096602</c:v>
                </c:pt>
                <c:pt idx="1000">
                  <c:v>0.16517960247246399</c:v>
                </c:pt>
                <c:pt idx="1001">
                  <c:v>0.165226745371855</c:v>
                </c:pt>
                <c:pt idx="1002">
                  <c:v>0.16529192081463895</c:v>
                </c:pt>
                <c:pt idx="1003">
                  <c:v>0.16547911532979498</c:v>
                </c:pt>
                <c:pt idx="1004">
                  <c:v>0.16563095435955899</c:v>
                </c:pt>
                <c:pt idx="1005">
                  <c:v>0.16583213771342897</c:v>
                </c:pt>
                <c:pt idx="1006">
                  <c:v>0.16600402709915896</c:v>
                </c:pt>
                <c:pt idx="1007">
                  <c:v>0.16613709034506696</c:v>
                </c:pt>
                <c:pt idx="1008">
                  <c:v>0.16630655290385998</c:v>
                </c:pt>
                <c:pt idx="1009">
                  <c:v>0.16635041093556902</c:v>
                </c:pt>
                <c:pt idx="1010">
                  <c:v>0.16657516962743901</c:v>
                </c:pt>
                <c:pt idx="1011">
                  <c:v>0.16679783133405801</c:v>
                </c:pt>
                <c:pt idx="1012">
                  <c:v>0.16692384108412295</c:v>
                </c:pt>
                <c:pt idx="1013">
                  <c:v>0.167126867383394</c:v>
                </c:pt>
                <c:pt idx="1014">
                  <c:v>0.16735010099508196</c:v>
                </c:pt>
                <c:pt idx="1015">
                  <c:v>0.16749727123267599</c:v>
                </c:pt>
                <c:pt idx="1016">
                  <c:v>0.16765964486683105</c:v>
                </c:pt>
                <c:pt idx="1017">
                  <c:v>0.16770023522995803</c:v>
                </c:pt>
                <c:pt idx="1018">
                  <c:v>0.16787751128100903</c:v>
                </c:pt>
                <c:pt idx="1019">
                  <c:v>0.16801759523189297</c:v>
                </c:pt>
                <c:pt idx="1020">
                  <c:v>0.16816613140228098</c:v>
                </c:pt>
                <c:pt idx="1021">
                  <c:v>0.16826547963554594</c:v>
                </c:pt>
                <c:pt idx="1022">
                  <c:v>0.16859813182079897</c:v>
                </c:pt>
                <c:pt idx="1023">
                  <c:v>0.16863444339804801</c:v>
                </c:pt>
                <c:pt idx="1024">
                  <c:v>0.16875941169925102</c:v>
                </c:pt>
                <c:pt idx="1025">
                  <c:v>0.168867999377463</c:v>
                </c:pt>
                <c:pt idx="1026">
                  <c:v>0.16888305790371405</c:v>
                </c:pt>
                <c:pt idx="1027">
                  <c:v>0.16892369516826</c:v>
                </c:pt>
                <c:pt idx="1028">
                  <c:v>0.16895683737536904</c:v>
                </c:pt>
                <c:pt idx="1029">
                  <c:v>0.16899384422146901</c:v>
                </c:pt>
                <c:pt idx="1030">
                  <c:v>0.16902266631782503</c:v>
                </c:pt>
                <c:pt idx="1031">
                  <c:v>0.16905550039565698</c:v>
                </c:pt>
                <c:pt idx="1032">
                  <c:v>0.16908491697669203</c:v>
                </c:pt>
                <c:pt idx="1033">
                  <c:v>0.16910685563440098</c:v>
                </c:pt>
                <c:pt idx="1034">
                  <c:v>0.169151201390909</c:v>
                </c:pt>
                <c:pt idx="1035">
                  <c:v>0.16916096058028096</c:v>
                </c:pt>
                <c:pt idx="1036">
                  <c:v>0.16921165586251496</c:v>
                </c:pt>
                <c:pt idx="1037">
                  <c:v>0.16925043282844698</c:v>
                </c:pt>
                <c:pt idx="1038">
                  <c:v>0.169280150536671</c:v>
                </c:pt>
                <c:pt idx="1039">
                  <c:v>0.16947408096257799</c:v>
                </c:pt>
                <c:pt idx="1040">
                  <c:v>0.16952532042768098</c:v>
                </c:pt>
                <c:pt idx="1041">
                  <c:v>0.16964792666031103</c:v>
                </c:pt>
                <c:pt idx="1042">
                  <c:v>0.16983586096133696</c:v>
                </c:pt>
                <c:pt idx="1043">
                  <c:v>0.16988787572669495</c:v>
                </c:pt>
                <c:pt idx="1044">
                  <c:v>0.17008633682547203</c:v>
                </c:pt>
                <c:pt idx="1045">
                  <c:v>0.17027851603884703</c:v>
                </c:pt>
                <c:pt idx="1046">
                  <c:v>0.17040802338027705</c:v>
                </c:pt>
                <c:pt idx="1047">
                  <c:v>0.17061902375284599</c:v>
                </c:pt>
                <c:pt idx="1048">
                  <c:v>0.17075420603050295</c:v>
                </c:pt>
                <c:pt idx="1049">
                  <c:v>0.17090959433194497</c:v>
                </c:pt>
                <c:pt idx="1050">
                  <c:v>0.17105377710013403</c:v>
                </c:pt>
                <c:pt idx="1051">
                  <c:v>0.17116920374118805</c:v>
                </c:pt>
                <c:pt idx="1052">
                  <c:v>0.17139403824329402</c:v>
                </c:pt>
                <c:pt idx="1053">
                  <c:v>0.17144460334705702</c:v>
                </c:pt>
                <c:pt idx="1054">
                  <c:v>0.17165730658396805</c:v>
                </c:pt>
                <c:pt idx="1055">
                  <c:v>0.17182105369416301</c:v>
                </c:pt>
                <c:pt idx="1056">
                  <c:v>0.17195310449881895</c:v>
                </c:pt>
                <c:pt idx="1057">
                  <c:v>0.172254747537537</c:v>
                </c:pt>
                <c:pt idx="1058">
                  <c:v>0.17260771064701097</c:v>
                </c:pt>
                <c:pt idx="1059">
                  <c:v>0.17278859880228503</c:v>
                </c:pt>
                <c:pt idx="1060">
                  <c:v>0.17315856075159597</c:v>
                </c:pt>
                <c:pt idx="1061">
                  <c:v>0.17360689153116104</c:v>
                </c:pt>
                <c:pt idx="1062">
                  <c:v>0.173852076947</c:v>
                </c:pt>
                <c:pt idx="1063">
                  <c:v>0.17394653834000995</c:v>
                </c:pt>
                <c:pt idx="1064">
                  <c:v>0.17400111074004398</c:v>
                </c:pt>
                <c:pt idx="1065">
                  <c:v>0.17408168078082698</c:v>
                </c:pt>
                <c:pt idx="1066">
                  <c:v>0.17417687443269703</c:v>
                </c:pt>
                <c:pt idx="1067">
                  <c:v>0.17423780592507998</c:v>
                </c:pt>
                <c:pt idx="1068">
                  <c:v>0.17433862227878105</c:v>
                </c:pt>
                <c:pt idx="1069">
                  <c:v>0.17445903818029196</c:v>
                </c:pt>
                <c:pt idx="1070">
                  <c:v>0.17452050051532297</c:v>
                </c:pt>
                <c:pt idx="1071">
                  <c:v>0.17457489279446203</c:v>
                </c:pt>
                <c:pt idx="1072">
                  <c:v>0.17464437610653705</c:v>
                </c:pt>
                <c:pt idx="1073">
                  <c:v>0.17477757078462597</c:v>
                </c:pt>
                <c:pt idx="1074">
                  <c:v>0.17481711276309497</c:v>
                </c:pt>
                <c:pt idx="1075">
                  <c:v>0.17486739453818601</c:v>
                </c:pt>
                <c:pt idx="1076">
                  <c:v>0.17491245439769298</c:v>
                </c:pt>
                <c:pt idx="1077">
                  <c:v>0.17493821807471299</c:v>
                </c:pt>
                <c:pt idx="1078">
                  <c:v>0.17496072161304099</c:v>
                </c:pt>
                <c:pt idx="1079">
                  <c:v>0.17499739796221103</c:v>
                </c:pt>
                <c:pt idx="1080">
                  <c:v>0.17500426839252203</c:v>
                </c:pt>
                <c:pt idx="1081">
                  <c:v>0.17503260889140704</c:v>
                </c:pt>
                <c:pt idx="1082">
                  <c:v>0.17506786456900802</c:v>
                </c:pt>
                <c:pt idx="1083">
                  <c:v>0.17508535223020405</c:v>
                </c:pt>
                <c:pt idx="1084">
                  <c:v>0.17512249598326701</c:v>
                </c:pt>
                <c:pt idx="1085">
                  <c:v>0.17514387349319405</c:v>
                </c:pt>
                <c:pt idx="1086">
                  <c:v>0.17517993686716904</c:v>
                </c:pt>
                <c:pt idx="1087">
                  <c:v>0.17519191542410595</c:v>
                </c:pt>
                <c:pt idx="1088">
                  <c:v>0.17521970363294803</c:v>
                </c:pt>
                <c:pt idx="1089">
                  <c:v>0.175245397509873</c:v>
                </c:pt>
                <c:pt idx="1090">
                  <c:v>0.17529093645873906</c:v>
                </c:pt>
                <c:pt idx="1091">
                  <c:v>0.17537529216738201</c:v>
                </c:pt>
                <c:pt idx="1092">
                  <c:v>0.17621499991262002</c:v>
                </c:pt>
                <c:pt idx="1093">
                  <c:v>0.17656800129888695</c:v>
                </c:pt>
                <c:pt idx="1094">
                  <c:v>0.17710332764793202</c:v>
                </c:pt>
                <c:pt idx="1095">
                  <c:v>0.17744316112022096</c:v>
                </c:pt>
                <c:pt idx="1096">
                  <c:v>0.17812786016474502</c:v>
                </c:pt>
                <c:pt idx="1097">
                  <c:v>0.17859549967029398</c:v>
                </c:pt>
                <c:pt idx="1098">
                  <c:v>0.17873984286176203</c:v>
                </c:pt>
                <c:pt idx="1099">
                  <c:v>0.17877019642244896</c:v>
                </c:pt>
                <c:pt idx="1100">
                  <c:v>0.17884830042872601</c:v>
                </c:pt>
                <c:pt idx="1101">
                  <c:v>0.17889648761619503</c:v>
                </c:pt>
                <c:pt idx="1102">
                  <c:v>0.17899388105552205</c:v>
                </c:pt>
                <c:pt idx="1103">
                  <c:v>0.179058239008834</c:v>
                </c:pt>
                <c:pt idx="1104">
                  <c:v>0.17912337502305797</c:v>
                </c:pt>
                <c:pt idx="1105">
                  <c:v>0.17916617592760298</c:v>
                </c:pt>
                <c:pt idx="1106">
                  <c:v>0.17925665408688995</c:v>
                </c:pt>
                <c:pt idx="1107">
                  <c:v>0.17931488633760895</c:v>
                </c:pt>
                <c:pt idx="1108">
                  <c:v>0.17937872344245898</c:v>
                </c:pt>
                <c:pt idx="1109">
                  <c:v>0.17943395383125904</c:v>
                </c:pt>
                <c:pt idx="1110">
                  <c:v>0.17948029058012605</c:v>
                </c:pt>
                <c:pt idx="1111">
                  <c:v>0.17955125628599999</c:v>
                </c:pt>
                <c:pt idx="1112">
                  <c:v>0.17963159206633905</c:v>
                </c:pt>
                <c:pt idx="1113">
                  <c:v>0.17982948220563499</c:v>
                </c:pt>
                <c:pt idx="1114">
                  <c:v>0.17986345724751795</c:v>
                </c:pt>
                <c:pt idx="1115">
                  <c:v>0.18002830292544303</c:v>
                </c:pt>
                <c:pt idx="1116">
                  <c:v>0.18022959373719205</c:v>
                </c:pt>
                <c:pt idx="1117">
                  <c:v>0.18038156589514398</c:v>
                </c:pt>
                <c:pt idx="1118">
                  <c:v>0.18046337252371702</c:v>
                </c:pt>
                <c:pt idx="1119">
                  <c:v>0.18063878634716701</c:v>
                </c:pt>
                <c:pt idx="1120">
                  <c:v>0.18070927081077104</c:v>
                </c:pt>
                <c:pt idx="1121">
                  <c:v>0.18088548196978205</c:v>
                </c:pt>
                <c:pt idx="1122">
                  <c:v>0.18114190508624395</c:v>
                </c:pt>
                <c:pt idx="1123">
                  <c:v>0.18125289419635404</c:v>
                </c:pt>
                <c:pt idx="1124">
                  <c:v>0.181392906320889</c:v>
                </c:pt>
                <c:pt idx="1125">
                  <c:v>0.18157600439188804</c:v>
                </c:pt>
                <c:pt idx="1126">
                  <c:v>0.18176701616617497</c:v>
                </c:pt>
                <c:pt idx="1127">
                  <c:v>0.181833513951973</c:v>
                </c:pt>
                <c:pt idx="1128">
                  <c:v>0.18204608361257202</c:v>
                </c:pt>
                <c:pt idx="1129">
                  <c:v>0.18217104301393905</c:v>
                </c:pt>
                <c:pt idx="1130">
                  <c:v>0.18239340298300299</c:v>
                </c:pt>
                <c:pt idx="1131">
                  <c:v>0.18252376394088499</c:v>
                </c:pt>
                <c:pt idx="1132">
                  <c:v>0.18259831822221495</c:v>
                </c:pt>
                <c:pt idx="1133">
                  <c:v>0.18270101504248903</c:v>
                </c:pt>
                <c:pt idx="1134">
                  <c:v>0.18289293463303502</c:v>
                </c:pt>
                <c:pt idx="1135">
                  <c:v>0.18300394843087298</c:v>
                </c:pt>
                <c:pt idx="1136">
                  <c:v>0.18320651059350301</c:v>
                </c:pt>
                <c:pt idx="1137">
                  <c:v>0.18340417935259801</c:v>
                </c:pt>
                <c:pt idx="1138">
                  <c:v>0.18347516652162899</c:v>
                </c:pt>
                <c:pt idx="1139">
                  <c:v>0.18361604505593698</c:v>
                </c:pt>
                <c:pt idx="1140">
                  <c:v>0.18383163556697901</c:v>
                </c:pt>
                <c:pt idx="1141">
                  <c:v>0.18390032293571801</c:v>
                </c:pt>
                <c:pt idx="1142">
                  <c:v>0.18411742408333798</c:v>
                </c:pt>
                <c:pt idx="1143">
                  <c:v>0.18436043631425403</c:v>
                </c:pt>
                <c:pt idx="1144">
                  <c:v>0.18451510474472799</c:v>
                </c:pt>
                <c:pt idx="1145">
                  <c:v>0.18459783283517095</c:v>
                </c:pt>
                <c:pt idx="1146">
                  <c:v>0.18401208484813902</c:v>
                </c:pt>
                <c:pt idx="1147">
                  <c:v>0.18414338325533697</c:v>
                </c:pt>
                <c:pt idx="1148">
                  <c:v>0.18419070072070098</c:v>
                </c:pt>
                <c:pt idx="1149">
                  <c:v>0.18430328131558804</c:v>
                </c:pt>
                <c:pt idx="1150">
                  <c:v>0.18438007324115602</c:v>
                </c:pt>
                <c:pt idx="1151">
                  <c:v>0.18453783013856995</c:v>
                </c:pt>
                <c:pt idx="1152">
                  <c:v>0.18461100615395698</c:v>
                </c:pt>
                <c:pt idx="1153">
                  <c:v>0.18467888390194998</c:v>
                </c:pt>
                <c:pt idx="1154">
                  <c:v>0.18480656092450798</c:v>
                </c:pt>
                <c:pt idx="1155">
                  <c:v>0.18487555294469704</c:v>
                </c:pt>
                <c:pt idx="1156">
                  <c:v>0.18497045179346405</c:v>
                </c:pt>
                <c:pt idx="1157">
                  <c:v>0.18504993654350799</c:v>
                </c:pt>
                <c:pt idx="1158">
                  <c:v>0.18511502861100804</c:v>
                </c:pt>
                <c:pt idx="1159">
                  <c:v>0.18517529141378197</c:v>
                </c:pt>
                <c:pt idx="1160">
                  <c:v>0.18522267744962795</c:v>
                </c:pt>
                <c:pt idx="1161">
                  <c:v>0.18526653636953705</c:v>
                </c:pt>
                <c:pt idx="1162">
                  <c:v>0.18532389034172603</c:v>
                </c:pt>
                <c:pt idx="1163">
                  <c:v>0.18538543595894097</c:v>
                </c:pt>
                <c:pt idx="1164">
                  <c:v>0.18539755083541898</c:v>
                </c:pt>
                <c:pt idx="1165">
                  <c:v>0.18547448285693802</c:v>
                </c:pt>
                <c:pt idx="1166">
                  <c:v>0.18551338336748602</c:v>
                </c:pt>
                <c:pt idx="1167">
                  <c:v>0.18554088464826801</c:v>
                </c:pt>
                <c:pt idx="1168">
                  <c:v>0.18558499915628901</c:v>
                </c:pt>
                <c:pt idx="1169">
                  <c:v>0.185616283141119</c:v>
                </c:pt>
                <c:pt idx="1170">
                  <c:v>0.18569750904290805</c:v>
                </c:pt>
                <c:pt idx="1171">
                  <c:v>0.18571509350496995</c:v>
                </c:pt>
                <c:pt idx="1172">
                  <c:v>0.18577868382707496</c:v>
                </c:pt>
                <c:pt idx="1173">
                  <c:v>0.18582392292278604</c:v>
                </c:pt>
                <c:pt idx="1174">
                  <c:v>0.18586578825542599</c:v>
                </c:pt>
                <c:pt idx="1175">
                  <c:v>0.18592922522466504</c:v>
                </c:pt>
                <c:pt idx="1176">
                  <c:v>0.185959026798449</c:v>
                </c:pt>
                <c:pt idx="1177">
                  <c:v>0.185987901653069</c:v>
                </c:pt>
                <c:pt idx="1178">
                  <c:v>0.18608798758265399</c:v>
                </c:pt>
                <c:pt idx="1179">
                  <c:v>0.18679214667963195</c:v>
                </c:pt>
                <c:pt idx="1180">
                  <c:v>0.18745388089932502</c:v>
                </c:pt>
                <c:pt idx="1181">
                  <c:v>0.18856204584799796</c:v>
                </c:pt>
                <c:pt idx="1182">
                  <c:v>0.18897819902319701</c:v>
                </c:pt>
                <c:pt idx="1183">
                  <c:v>0.18926928067512505</c:v>
                </c:pt>
                <c:pt idx="1184">
                  <c:v>0.18928163601269399</c:v>
                </c:pt>
                <c:pt idx="1185">
                  <c:v>0.18934719929673005</c:v>
                </c:pt>
                <c:pt idx="1186">
                  <c:v>0.18937930060151098</c:v>
                </c:pt>
                <c:pt idx="1187">
                  <c:v>0.18943752069518205</c:v>
                </c:pt>
                <c:pt idx="1188">
                  <c:v>0.18946812637098998</c:v>
                </c:pt>
                <c:pt idx="1189">
                  <c:v>0.18949413420898398</c:v>
                </c:pt>
                <c:pt idx="1190">
                  <c:v>0.18952926476509602</c:v>
                </c:pt>
                <c:pt idx="1191">
                  <c:v>0.18954112036061099</c:v>
                </c:pt>
                <c:pt idx="1192">
                  <c:v>0.18961581502528202</c:v>
                </c:pt>
                <c:pt idx="1193">
                  <c:v>0.18964852375496799</c:v>
                </c:pt>
                <c:pt idx="1194">
                  <c:v>0.18966903996530504</c:v>
                </c:pt>
                <c:pt idx="1195">
                  <c:v>0.18972494236722803</c:v>
                </c:pt>
                <c:pt idx="1196">
                  <c:v>0.18977189831629904</c:v>
                </c:pt>
                <c:pt idx="1197">
                  <c:v>0.18981725114376102</c:v>
                </c:pt>
                <c:pt idx="1198">
                  <c:v>0.18985800528736496</c:v>
                </c:pt>
                <c:pt idx="1199">
                  <c:v>0.18990637479888595</c:v>
                </c:pt>
                <c:pt idx="1200">
                  <c:v>0.19001512364123996</c:v>
                </c:pt>
                <c:pt idx="1201">
                  <c:v>0.19028285641363596</c:v>
                </c:pt>
                <c:pt idx="1202">
                  <c:v>0.19041532000836103</c:v>
                </c:pt>
                <c:pt idx="1203">
                  <c:v>0.19065539774887696</c:v>
                </c:pt>
                <c:pt idx="1204">
                  <c:v>0.19084597699030603</c:v>
                </c:pt>
                <c:pt idx="1205">
                  <c:v>0.19098585533995505</c:v>
                </c:pt>
                <c:pt idx="1206">
                  <c:v>0.19112172571397001</c:v>
                </c:pt>
                <c:pt idx="1207">
                  <c:v>0.191340961981186</c:v>
                </c:pt>
                <c:pt idx="1208">
                  <c:v>0.19160067880231202</c:v>
                </c:pt>
                <c:pt idx="1209">
                  <c:v>0.19170869374566701</c:v>
                </c:pt>
                <c:pt idx="1210">
                  <c:v>0.19191089611643497</c:v>
                </c:pt>
                <c:pt idx="1211">
                  <c:v>0.19216460097410903</c:v>
                </c:pt>
                <c:pt idx="1212">
                  <c:v>0.19231690404822699</c:v>
                </c:pt>
                <c:pt idx="1213">
                  <c:v>0.19253934669594996</c:v>
                </c:pt>
                <c:pt idx="1214">
                  <c:v>0.19281489502083304</c:v>
                </c:pt>
                <c:pt idx="1215">
                  <c:v>0.19307160586023298</c:v>
                </c:pt>
                <c:pt idx="1216">
                  <c:v>0.19321268660257296</c:v>
                </c:pt>
                <c:pt idx="1217">
                  <c:v>0.19349084011161899</c:v>
                </c:pt>
                <c:pt idx="1218">
                  <c:v>0.19364664703304602</c:v>
                </c:pt>
                <c:pt idx="1219">
                  <c:v>0.19370517913776097</c:v>
                </c:pt>
                <c:pt idx="1220">
                  <c:v>0.19373149133081902</c:v>
                </c:pt>
                <c:pt idx="1221">
                  <c:v>0.19391462481542099</c:v>
                </c:pt>
                <c:pt idx="1222">
                  <c:v>0.19400902962253497</c:v>
                </c:pt>
                <c:pt idx="1223">
                  <c:v>0.194125340661501</c:v>
                </c:pt>
                <c:pt idx="1224">
                  <c:v>0.194263278452393</c:v>
                </c:pt>
                <c:pt idx="1225">
                  <c:v>0.19433741194531495</c:v>
                </c:pt>
                <c:pt idx="1226">
                  <c:v>0.19440810237325201</c:v>
                </c:pt>
                <c:pt idx="1227">
                  <c:v>0.19450117272358103</c:v>
                </c:pt>
                <c:pt idx="1228">
                  <c:v>0.19457789673080295</c:v>
                </c:pt>
                <c:pt idx="1229">
                  <c:v>0.19475590760045003</c:v>
                </c:pt>
                <c:pt idx="1230">
                  <c:v>0.19484544463609799</c:v>
                </c:pt>
                <c:pt idx="1231">
                  <c:v>0.19494621647160604</c:v>
                </c:pt>
                <c:pt idx="1232">
                  <c:v>0.19496875156196303</c:v>
                </c:pt>
                <c:pt idx="1233">
                  <c:v>0.19507706538335701</c:v>
                </c:pt>
                <c:pt idx="1234">
                  <c:v>0.19514512499092795</c:v>
                </c:pt>
                <c:pt idx="1235">
                  <c:v>0.19521303933279399</c:v>
                </c:pt>
                <c:pt idx="1236">
                  <c:v>0.19529785039074998</c:v>
                </c:pt>
                <c:pt idx="1237">
                  <c:v>0.195423178928398</c:v>
                </c:pt>
                <c:pt idx="1238">
                  <c:v>0.19553594524748297</c:v>
                </c:pt>
                <c:pt idx="1239">
                  <c:v>0.19562222339562296</c:v>
                </c:pt>
                <c:pt idx="1240">
                  <c:v>0.19571331821674598</c:v>
                </c:pt>
                <c:pt idx="1241">
                  <c:v>0.19578001481481799</c:v>
                </c:pt>
                <c:pt idx="1242">
                  <c:v>0.19585334472577898</c:v>
                </c:pt>
                <c:pt idx="1243">
                  <c:v>0.19590232220038595</c:v>
                </c:pt>
                <c:pt idx="1244">
                  <c:v>0.19609450653951899</c:v>
                </c:pt>
                <c:pt idx="1245">
                  <c:v>0.19617483323256601</c:v>
                </c:pt>
                <c:pt idx="1246">
                  <c:v>0.19622099382087899</c:v>
                </c:pt>
                <c:pt idx="1247">
                  <c:v>0.19637365088458802</c:v>
                </c:pt>
                <c:pt idx="1248">
                  <c:v>0.19642844386638303</c:v>
                </c:pt>
                <c:pt idx="1249">
                  <c:v>0.19651031530352703</c:v>
                </c:pt>
                <c:pt idx="1250">
                  <c:v>0.19662926059900099</c:v>
                </c:pt>
                <c:pt idx="1251">
                  <c:v>0.19674044953384395</c:v>
                </c:pt>
                <c:pt idx="1252">
                  <c:v>0.196788005771799</c:v>
                </c:pt>
                <c:pt idx="1253">
                  <c:v>0.19691836348539105</c:v>
                </c:pt>
                <c:pt idx="1254">
                  <c:v>0.19693801153069901</c:v>
                </c:pt>
                <c:pt idx="1255">
                  <c:v>0.19703243880833299</c:v>
                </c:pt>
                <c:pt idx="1256">
                  <c:v>0.19713243249134205</c:v>
                </c:pt>
                <c:pt idx="1257">
                  <c:v>0.19725617228669701</c:v>
                </c:pt>
                <c:pt idx="1258">
                  <c:v>0.19746771878024205</c:v>
                </c:pt>
                <c:pt idx="1259">
                  <c:v>0.19782906947922596</c:v>
                </c:pt>
                <c:pt idx="1260">
                  <c:v>0.197963636004587</c:v>
                </c:pt>
                <c:pt idx="1261">
                  <c:v>0.19809582782655899</c:v>
                </c:pt>
                <c:pt idx="1262">
                  <c:v>0.19833506029649495</c:v>
                </c:pt>
                <c:pt idx="1263">
                  <c:v>0.19845698063359396</c:v>
                </c:pt>
                <c:pt idx="1264">
                  <c:v>0.19853095103413898</c:v>
                </c:pt>
                <c:pt idx="1265">
                  <c:v>0.19868435848306398</c:v>
                </c:pt>
                <c:pt idx="1266">
                  <c:v>0.19882842382197996</c:v>
                </c:pt>
                <c:pt idx="1267">
                  <c:v>0.19943468743799597</c:v>
                </c:pt>
                <c:pt idx="1268">
                  <c:v>0.19950577937156</c:v>
                </c:pt>
                <c:pt idx="1269">
                  <c:v>0.19959194456712004</c:v>
                </c:pt>
                <c:pt idx="1270">
                  <c:v>0.19963758883287697</c:v>
                </c:pt>
                <c:pt idx="1271">
                  <c:v>0.19969974436922799</c:v>
                </c:pt>
                <c:pt idx="1272">
                  <c:v>0.19980368066092402</c:v>
                </c:pt>
                <c:pt idx="1273">
                  <c:v>0.19993013571770402</c:v>
                </c:pt>
                <c:pt idx="1274">
                  <c:v>0.19996710900630399</c:v>
                </c:pt>
                <c:pt idx="1275">
                  <c:v>0.20005186804170205</c:v>
                </c:pt>
                <c:pt idx="1276">
                  <c:v>0.200310494951768</c:v>
                </c:pt>
                <c:pt idx="1277">
                  <c:v>0.20040643919711698</c:v>
                </c:pt>
                <c:pt idx="1278">
                  <c:v>0.20051603731177103</c:v>
                </c:pt>
                <c:pt idx="1279">
                  <c:v>0.200641279478733</c:v>
                </c:pt>
                <c:pt idx="1280">
                  <c:v>0.20075877331054104</c:v>
                </c:pt>
                <c:pt idx="1281">
                  <c:v>0.20084800642991996</c:v>
                </c:pt>
                <c:pt idx="1282">
                  <c:v>0.20093612102830405</c:v>
                </c:pt>
                <c:pt idx="1283">
                  <c:v>0.201074696269126</c:v>
                </c:pt>
                <c:pt idx="1284">
                  <c:v>0.201167779154379</c:v>
                </c:pt>
                <c:pt idx="1285">
                  <c:v>0.20132185231711697</c:v>
                </c:pt>
                <c:pt idx="1286">
                  <c:v>0.20142354762190195</c:v>
                </c:pt>
                <c:pt idx="1287">
                  <c:v>0.20148829755950104</c:v>
                </c:pt>
                <c:pt idx="1288">
                  <c:v>0.20159816117723195</c:v>
                </c:pt>
                <c:pt idx="1289">
                  <c:v>0.20173014665464195</c:v>
                </c:pt>
                <c:pt idx="1290">
                  <c:v>0.20181345247641402</c:v>
                </c:pt>
                <c:pt idx="1291">
                  <c:v>0.20198280811940095</c:v>
                </c:pt>
                <c:pt idx="1292">
                  <c:v>0.202120137641564</c:v>
                </c:pt>
                <c:pt idx="1293">
                  <c:v>0.20220825223994798</c:v>
                </c:pt>
                <c:pt idx="1294">
                  <c:v>0.202387273625242</c:v>
                </c:pt>
                <c:pt idx="1295">
                  <c:v>0.20247595159808396</c:v>
                </c:pt>
                <c:pt idx="1296">
                  <c:v>0.20254418137877905</c:v>
                </c:pt>
                <c:pt idx="1297">
                  <c:v>0.20266175036336398</c:v>
                </c:pt>
                <c:pt idx="1298">
                  <c:v>0.20272022548839597</c:v>
                </c:pt>
                <c:pt idx="1299">
                  <c:v>0.20281058228798599</c:v>
                </c:pt>
                <c:pt idx="1300">
                  <c:v>0.20301175868216204</c:v>
                </c:pt>
                <c:pt idx="1301">
                  <c:v>0.20310356615638903</c:v>
                </c:pt>
                <c:pt idx="1302">
                  <c:v>0.20315844980291498</c:v>
                </c:pt>
                <c:pt idx="1303">
                  <c:v>0.20328762500012099</c:v>
                </c:pt>
                <c:pt idx="1304">
                  <c:v>0.20341227795100802</c:v>
                </c:pt>
                <c:pt idx="1305">
                  <c:v>0.203469943922306</c:v>
                </c:pt>
                <c:pt idx="1306">
                  <c:v>0.20355681571958395</c:v>
                </c:pt>
                <c:pt idx="1307">
                  <c:v>0.203561439248792</c:v>
                </c:pt>
                <c:pt idx="1308">
                  <c:v>0.20335662433255197</c:v>
                </c:pt>
                <c:pt idx="1309">
                  <c:v>0.20395714036371704</c:v>
                </c:pt>
                <c:pt idx="1310">
                  <c:v>0.20410312309872303</c:v>
                </c:pt>
                <c:pt idx="1311">
                  <c:v>0.204214330239748</c:v>
                </c:pt>
                <c:pt idx="1312">
                  <c:v>0.20429853415132304</c:v>
                </c:pt>
                <c:pt idx="1313">
                  <c:v>0.20439743643435804</c:v>
                </c:pt>
                <c:pt idx="1314">
                  <c:v>0.20444035882832601</c:v>
                </c:pt>
                <c:pt idx="1315">
                  <c:v>0.20456005483232098</c:v>
                </c:pt>
                <c:pt idx="1316">
                  <c:v>0.20469196471427598</c:v>
                </c:pt>
                <c:pt idx="1317">
                  <c:v>0.20491698745408005</c:v>
                </c:pt>
                <c:pt idx="1318">
                  <c:v>0.20502875329751202</c:v>
                </c:pt>
                <c:pt idx="1319">
                  <c:v>0.20510727613535296</c:v>
                </c:pt>
                <c:pt idx="1320">
                  <c:v>0.20519667297470601</c:v>
                </c:pt>
                <c:pt idx="1321">
                  <c:v>0.20531890093400895</c:v>
                </c:pt>
                <c:pt idx="1322">
                  <c:v>0.20543454175778098</c:v>
                </c:pt>
                <c:pt idx="1323">
                  <c:v>0.20550992786441702</c:v>
                </c:pt>
                <c:pt idx="1324">
                  <c:v>0.20563999765173302</c:v>
                </c:pt>
                <c:pt idx="1325">
                  <c:v>0.20573054462586104</c:v>
                </c:pt>
                <c:pt idx="1326">
                  <c:v>0.20584221225677302</c:v>
                </c:pt>
                <c:pt idx="1327">
                  <c:v>0.20589720961057401</c:v>
                </c:pt>
                <c:pt idx="1328">
                  <c:v>0.20600061718264395</c:v>
                </c:pt>
                <c:pt idx="1329">
                  <c:v>0.20610161992745701</c:v>
                </c:pt>
                <c:pt idx="1330">
                  <c:v>0.20617941086135105</c:v>
                </c:pt>
                <c:pt idx="1331">
                  <c:v>0.20620063607584005</c:v>
                </c:pt>
                <c:pt idx="1332">
                  <c:v>0.206365105348709</c:v>
                </c:pt>
                <c:pt idx="1333">
                  <c:v>0.20646192578524802</c:v>
                </c:pt>
                <c:pt idx="1334">
                  <c:v>0.206529679179285</c:v>
                </c:pt>
                <c:pt idx="1335">
                  <c:v>0.20658854516823899</c:v>
                </c:pt>
                <c:pt idx="1336">
                  <c:v>0.206698853548961</c:v>
                </c:pt>
                <c:pt idx="1337">
                  <c:v>0.20682568204736496</c:v>
                </c:pt>
                <c:pt idx="1338">
                  <c:v>0.20691873840645802</c:v>
                </c:pt>
                <c:pt idx="1339">
                  <c:v>0.20696296631645394</c:v>
                </c:pt>
                <c:pt idx="1340">
                  <c:v>0.20707212456240098</c:v>
                </c:pt>
                <c:pt idx="1341">
                  <c:v>0.20717101009997096</c:v>
                </c:pt>
                <c:pt idx="1342">
                  <c:v>0.20726901393997899</c:v>
                </c:pt>
                <c:pt idx="1343">
                  <c:v>0.20734876521295997</c:v>
                </c:pt>
                <c:pt idx="1344">
                  <c:v>0.20742981647752101</c:v>
                </c:pt>
                <c:pt idx="1345">
                  <c:v>0.20752382392400104</c:v>
                </c:pt>
                <c:pt idx="1346">
                  <c:v>0.207611014983485</c:v>
                </c:pt>
                <c:pt idx="1347">
                  <c:v>0.20768493728222504</c:v>
                </c:pt>
                <c:pt idx="1348">
                  <c:v>0.207735903302529</c:v>
                </c:pt>
                <c:pt idx="1349">
                  <c:v>0.20782324950729103</c:v>
                </c:pt>
                <c:pt idx="1350">
                  <c:v>0.20810043220961605</c:v>
                </c:pt>
                <c:pt idx="1351">
                  <c:v>0.20828017264848597</c:v>
                </c:pt>
                <c:pt idx="1352">
                  <c:v>0.20846404329318602</c:v>
                </c:pt>
                <c:pt idx="1353">
                  <c:v>0.20861366862382202</c:v>
                </c:pt>
                <c:pt idx="1354">
                  <c:v>0.20875055774735696</c:v>
                </c:pt>
                <c:pt idx="1355">
                  <c:v>0.20889331354761498</c:v>
                </c:pt>
                <c:pt idx="1356">
                  <c:v>0.20904369602761197</c:v>
                </c:pt>
                <c:pt idx="1357">
                  <c:v>0.20918869269287999</c:v>
                </c:pt>
                <c:pt idx="1358">
                  <c:v>0.20935480642305704</c:v>
                </c:pt>
                <c:pt idx="1359">
                  <c:v>0.20950644972563004</c:v>
                </c:pt>
                <c:pt idx="1360">
                  <c:v>0.20968058694339597</c:v>
                </c:pt>
                <c:pt idx="1361">
                  <c:v>0.20982792608854295</c:v>
                </c:pt>
                <c:pt idx="1362">
                  <c:v>0.20989059002677402</c:v>
                </c:pt>
                <c:pt idx="1363">
                  <c:v>0.20996090106049403</c:v>
                </c:pt>
                <c:pt idx="1364">
                  <c:v>0.21005293063505104</c:v>
                </c:pt>
                <c:pt idx="1365">
                  <c:v>0.21023567350896299</c:v>
                </c:pt>
                <c:pt idx="1366">
                  <c:v>0.21031717288190299</c:v>
                </c:pt>
                <c:pt idx="1367">
                  <c:v>0.21045155590282605</c:v>
                </c:pt>
                <c:pt idx="1368">
                  <c:v>0.21051636919584304</c:v>
                </c:pt>
                <c:pt idx="1369">
                  <c:v>0.21063509803414104</c:v>
                </c:pt>
                <c:pt idx="1370">
                  <c:v>0.21067914856252101</c:v>
                </c:pt>
                <c:pt idx="1371">
                  <c:v>0.21076229327946305</c:v>
                </c:pt>
                <c:pt idx="1372">
                  <c:v>0.210852129062017</c:v>
                </c:pt>
                <c:pt idx="1373">
                  <c:v>0.21096006362860098</c:v>
                </c:pt>
                <c:pt idx="1374">
                  <c:v>0.21105033816955499</c:v>
                </c:pt>
                <c:pt idx="1375">
                  <c:v>0.21114609719051902</c:v>
                </c:pt>
                <c:pt idx="1376">
                  <c:v>0.21129823666597902</c:v>
                </c:pt>
                <c:pt idx="1377">
                  <c:v>0.21138269765812301</c:v>
                </c:pt>
                <c:pt idx="1378">
                  <c:v>0.21147538537028199</c:v>
                </c:pt>
                <c:pt idx="1379">
                  <c:v>0.21156302736083099</c:v>
                </c:pt>
                <c:pt idx="1380">
                  <c:v>0.21166416117220399</c:v>
                </c:pt>
                <c:pt idx="1381">
                  <c:v>0.21183538663809698</c:v>
                </c:pt>
                <c:pt idx="1382">
                  <c:v>0.21195319326869799</c:v>
                </c:pt>
                <c:pt idx="1383">
                  <c:v>0.21205147515046596</c:v>
                </c:pt>
                <c:pt idx="1384">
                  <c:v>0.21212079897778402</c:v>
                </c:pt>
                <c:pt idx="1385">
                  <c:v>0.21223443740357895</c:v>
                </c:pt>
                <c:pt idx="1386">
                  <c:v>0.21229312133967904</c:v>
                </c:pt>
                <c:pt idx="1387">
                  <c:v>0.21235356030938202</c:v>
                </c:pt>
                <c:pt idx="1388">
                  <c:v>0.21238229898463101</c:v>
                </c:pt>
                <c:pt idx="1389">
                  <c:v>0.21250261474073195</c:v>
                </c:pt>
                <c:pt idx="1390">
                  <c:v>0.21267571866513202</c:v>
                </c:pt>
                <c:pt idx="1391">
                  <c:v>0.21276111865537595</c:v>
                </c:pt>
                <c:pt idx="1392">
                  <c:v>0.21289926607031495</c:v>
                </c:pt>
                <c:pt idx="1393">
                  <c:v>0.21294336128959002</c:v>
                </c:pt>
                <c:pt idx="1394">
                  <c:v>0.21304076565455599</c:v>
                </c:pt>
                <c:pt idx="1395">
                  <c:v>0.213097584867453</c:v>
                </c:pt>
                <c:pt idx="1396">
                  <c:v>0.21323941352049602</c:v>
                </c:pt>
                <c:pt idx="1397">
                  <c:v>0.21330030463140504</c:v>
                </c:pt>
                <c:pt idx="1398">
                  <c:v>0.213387454805678</c:v>
                </c:pt>
                <c:pt idx="1399">
                  <c:v>0.21342245313329999</c:v>
                </c:pt>
                <c:pt idx="1400">
                  <c:v>0.21398450101403599</c:v>
                </c:pt>
                <c:pt idx="1401">
                  <c:v>0.21404289613891803</c:v>
                </c:pt>
                <c:pt idx="1402">
                  <c:v>0.21414671384723205</c:v>
                </c:pt>
                <c:pt idx="1403">
                  <c:v>0.21418011256734903</c:v>
                </c:pt>
                <c:pt idx="1404">
                  <c:v>0.21427749196817103</c:v>
                </c:pt>
                <c:pt idx="1405">
                  <c:v>0.21431279760732602</c:v>
                </c:pt>
                <c:pt idx="1406">
                  <c:v>0.21438866991974004</c:v>
                </c:pt>
                <c:pt idx="1407">
                  <c:v>0.21459956786648204</c:v>
                </c:pt>
                <c:pt idx="1408">
                  <c:v>0.21469118276114696</c:v>
                </c:pt>
                <c:pt idx="1409">
                  <c:v>0.21478685427967104</c:v>
                </c:pt>
                <c:pt idx="1410">
                  <c:v>0.214885238825828</c:v>
                </c:pt>
                <c:pt idx="1411">
                  <c:v>0.21499647123624699</c:v>
                </c:pt>
                <c:pt idx="1412">
                  <c:v>0.21513351512171697</c:v>
                </c:pt>
                <c:pt idx="1413">
                  <c:v>0.21522414465070605</c:v>
                </c:pt>
                <c:pt idx="1414">
                  <c:v>0.21536945443743805</c:v>
                </c:pt>
                <c:pt idx="1415">
                  <c:v>0.21550112608476801</c:v>
                </c:pt>
                <c:pt idx="1416">
                  <c:v>0.21556467092693299</c:v>
                </c:pt>
                <c:pt idx="1417">
                  <c:v>0.21568735123358795</c:v>
                </c:pt>
                <c:pt idx="1418">
                  <c:v>0.215814336181121</c:v>
                </c:pt>
                <c:pt idx="1419">
                  <c:v>0.21587533459973796</c:v>
                </c:pt>
                <c:pt idx="1420">
                  <c:v>0.21596364919822897</c:v>
                </c:pt>
                <c:pt idx="1421">
                  <c:v>0.21605300717282105</c:v>
                </c:pt>
                <c:pt idx="1422">
                  <c:v>0.21624618646548599</c:v>
                </c:pt>
                <c:pt idx="1423">
                  <c:v>0.21633658450142501</c:v>
                </c:pt>
                <c:pt idx="1424">
                  <c:v>0.21640729735444497</c:v>
                </c:pt>
                <c:pt idx="1425">
                  <c:v>0.216499945499802</c:v>
                </c:pt>
                <c:pt idx="1426">
                  <c:v>0.21656021845681805</c:v>
                </c:pt>
                <c:pt idx="1427">
                  <c:v>0.21665465595182298</c:v>
                </c:pt>
                <c:pt idx="1428">
                  <c:v>0.21670407971795103</c:v>
                </c:pt>
                <c:pt idx="1429">
                  <c:v>0.21684181808257097</c:v>
                </c:pt>
                <c:pt idx="1430">
                  <c:v>0.21694642460425295</c:v>
                </c:pt>
                <c:pt idx="1431">
                  <c:v>0.21707157493447704</c:v>
                </c:pt>
                <c:pt idx="1432">
                  <c:v>0.21722806423612895</c:v>
                </c:pt>
                <c:pt idx="1433">
                  <c:v>0.21735249212609498</c:v>
                </c:pt>
                <c:pt idx="1434">
                  <c:v>0.21747379410847101</c:v>
                </c:pt>
                <c:pt idx="1435">
                  <c:v>0.21753942238808299</c:v>
                </c:pt>
                <c:pt idx="1436">
                  <c:v>0.21765574764559803</c:v>
                </c:pt>
                <c:pt idx="1437">
                  <c:v>0.21776316042069599</c:v>
                </c:pt>
                <c:pt idx="1438">
                  <c:v>0.21787555029636396</c:v>
                </c:pt>
                <c:pt idx="1439">
                  <c:v>0.21799058183104303</c:v>
                </c:pt>
                <c:pt idx="1440">
                  <c:v>0.21812800417304001</c:v>
                </c:pt>
                <c:pt idx="1441">
                  <c:v>0.21827895475775105</c:v>
                </c:pt>
                <c:pt idx="1442">
                  <c:v>0.21849046585620202</c:v>
                </c:pt>
                <c:pt idx="1443">
                  <c:v>0.21859158665562395</c:v>
                </c:pt>
                <c:pt idx="1444">
                  <c:v>0.21865818252485403</c:v>
                </c:pt>
                <c:pt idx="1445">
                  <c:v>0.21874236522706703</c:v>
                </c:pt>
                <c:pt idx="1446">
                  <c:v>0.21893649631343803</c:v>
                </c:pt>
                <c:pt idx="1447">
                  <c:v>0.219034965304572</c:v>
                </c:pt>
                <c:pt idx="1448">
                  <c:v>0.21913884576387699</c:v>
                </c:pt>
                <c:pt idx="1449">
                  <c:v>0.2192665136077</c:v>
                </c:pt>
                <c:pt idx="1450">
                  <c:v>0.21933816645744997</c:v>
                </c:pt>
                <c:pt idx="1451">
                  <c:v>0.21938787731971598</c:v>
                </c:pt>
                <c:pt idx="1452">
                  <c:v>0.21947600040699</c:v>
                </c:pt>
                <c:pt idx="1453">
                  <c:v>0.21957030355560703</c:v>
                </c:pt>
                <c:pt idx="1454">
                  <c:v>0.21966981130333296</c:v>
                </c:pt>
                <c:pt idx="1455">
                  <c:v>0.21976685089094095</c:v>
                </c:pt>
                <c:pt idx="1456">
                  <c:v>0.21990542135457902</c:v>
                </c:pt>
                <c:pt idx="1457">
                  <c:v>0.21999730844662302</c:v>
                </c:pt>
                <c:pt idx="1458">
                  <c:v>0.22013445869919901</c:v>
                </c:pt>
                <c:pt idx="1459">
                  <c:v>0.22020265327699595</c:v>
                </c:pt>
                <c:pt idx="1460">
                  <c:v>0.22031057062233095</c:v>
                </c:pt>
                <c:pt idx="1461">
                  <c:v>0.22040126711468699</c:v>
                </c:pt>
                <c:pt idx="1462">
                  <c:v>0.22066312061519699</c:v>
                </c:pt>
                <c:pt idx="1463">
                  <c:v>0.22073718855346403</c:v>
                </c:pt>
                <c:pt idx="1464">
                  <c:v>0.22085271823118402</c:v>
                </c:pt>
                <c:pt idx="1465">
                  <c:v>0.22091605581307305</c:v>
                </c:pt>
                <c:pt idx="1466">
                  <c:v>0.22102098821055804</c:v>
                </c:pt>
                <c:pt idx="1467">
                  <c:v>0.22112821672177396</c:v>
                </c:pt>
                <c:pt idx="1468">
                  <c:v>0.22115299986082804</c:v>
                </c:pt>
                <c:pt idx="1469">
                  <c:v>0.22129881797195206</c:v>
                </c:pt>
                <c:pt idx="1470">
                  <c:v>0.22153692496580901</c:v>
                </c:pt>
                <c:pt idx="1471">
                  <c:v>0.22160534915497798</c:v>
                </c:pt>
                <c:pt idx="1472">
                  <c:v>0.22171211355121601</c:v>
                </c:pt>
                <c:pt idx="1473">
                  <c:v>0.22183266441430105</c:v>
                </c:pt>
                <c:pt idx="1474">
                  <c:v>0.22191107669819898</c:v>
                </c:pt>
                <c:pt idx="1475">
                  <c:v>0.22197777795848195</c:v>
                </c:pt>
                <c:pt idx="1476">
                  <c:v>0.22208259639386996</c:v>
                </c:pt>
                <c:pt idx="1477">
                  <c:v>0.22226674471505803</c:v>
                </c:pt>
                <c:pt idx="1478">
                  <c:v>0.22236289455744196</c:v>
                </c:pt>
                <c:pt idx="1479">
                  <c:v>0.22247027627028004</c:v>
                </c:pt>
                <c:pt idx="1480">
                  <c:v>0.22252402406292004</c:v>
                </c:pt>
                <c:pt idx="1481">
                  <c:v>0.22261831044492497</c:v>
                </c:pt>
                <c:pt idx="1482">
                  <c:v>0.22268082641560105</c:v>
                </c:pt>
                <c:pt idx="1483">
                  <c:v>0.22275026271249998</c:v>
                </c:pt>
                <c:pt idx="1484">
                  <c:v>0.22291769953368201</c:v>
                </c:pt>
                <c:pt idx="1485">
                  <c:v>0.22310212149947695</c:v>
                </c:pt>
                <c:pt idx="1486">
                  <c:v>0.22324595572815098</c:v>
                </c:pt>
                <c:pt idx="1487">
                  <c:v>0.22341000687831702</c:v>
                </c:pt>
                <c:pt idx="1488">
                  <c:v>0.22344008564441598</c:v>
                </c:pt>
                <c:pt idx="1489">
                  <c:v>0.22348727517538802</c:v>
                </c:pt>
                <c:pt idx="1490">
                  <c:v>0.22351796368075005</c:v>
                </c:pt>
                <c:pt idx="1491">
                  <c:v>0.22355219055036701</c:v>
                </c:pt>
                <c:pt idx="1492">
                  <c:v>0.22357875326715904</c:v>
                </c:pt>
                <c:pt idx="1493">
                  <c:v>0.22363649888327897</c:v>
                </c:pt>
                <c:pt idx="1494">
                  <c:v>0.22366791063683</c:v>
                </c:pt>
                <c:pt idx="1495">
                  <c:v>0.22367600971658796</c:v>
                </c:pt>
                <c:pt idx="1496">
                  <c:v>0.22370951166876296</c:v>
                </c:pt>
                <c:pt idx="1497">
                  <c:v>0.22373685405327104</c:v>
                </c:pt>
                <c:pt idx="1498">
                  <c:v>0.22377609415766897</c:v>
                </c:pt>
                <c:pt idx="1499">
                  <c:v>0.22384283325242305</c:v>
                </c:pt>
                <c:pt idx="1500">
                  <c:v>0.223943803800009</c:v>
                </c:pt>
                <c:pt idx="1501">
                  <c:v>0.22421082211943599</c:v>
                </c:pt>
                <c:pt idx="1502">
                  <c:v>0.22434330989759999</c:v>
                </c:pt>
                <c:pt idx="1503">
                  <c:v>0.22442462995559698</c:v>
                </c:pt>
                <c:pt idx="1504">
                  <c:v>0.22461514330147603</c:v>
                </c:pt>
                <c:pt idx="1505">
                  <c:v>0.22473128897484396</c:v>
                </c:pt>
                <c:pt idx="1506">
                  <c:v>0.22484247365211396</c:v>
                </c:pt>
                <c:pt idx="1507">
                  <c:v>0.22494216851543603</c:v>
                </c:pt>
                <c:pt idx="1508">
                  <c:v>0.22506200126922504</c:v>
                </c:pt>
                <c:pt idx="1509">
                  <c:v>0.22523900061449398</c:v>
                </c:pt>
                <c:pt idx="1510">
                  <c:v>0.225359000892973</c:v>
                </c:pt>
                <c:pt idx="1511">
                  <c:v>0.22550126475168397</c:v>
                </c:pt>
                <c:pt idx="1512">
                  <c:v>0.22556692499416597</c:v>
                </c:pt>
                <c:pt idx="1513">
                  <c:v>0.22574537494206803</c:v>
                </c:pt>
                <c:pt idx="1514">
                  <c:v>0.22583496469514297</c:v>
                </c:pt>
                <c:pt idx="1515">
                  <c:v>0.22599225745380003</c:v>
                </c:pt>
                <c:pt idx="1516">
                  <c:v>0.22611993014751597</c:v>
                </c:pt>
                <c:pt idx="1517">
                  <c:v>0.22639045034654204</c:v>
                </c:pt>
                <c:pt idx="1518">
                  <c:v>0.22652410541790602</c:v>
                </c:pt>
                <c:pt idx="1519">
                  <c:v>0.22670051260270796</c:v>
                </c:pt>
                <c:pt idx="1520">
                  <c:v>0.22678324450823495</c:v>
                </c:pt>
                <c:pt idx="1521">
                  <c:v>0.22698106203641299</c:v>
                </c:pt>
                <c:pt idx="1522">
                  <c:v>0.22705566155871104</c:v>
                </c:pt>
                <c:pt idx="1523">
                  <c:v>0.22719938453392097</c:v>
                </c:pt>
                <c:pt idx="1524">
                  <c:v>0.22737153156506096</c:v>
                </c:pt>
                <c:pt idx="1525">
                  <c:v>0.22749295629987698</c:v>
                </c:pt>
                <c:pt idx="1526">
                  <c:v>0.22754665426082699</c:v>
                </c:pt>
                <c:pt idx="1527">
                  <c:v>0.22757468047834095</c:v>
                </c:pt>
                <c:pt idx="1528">
                  <c:v>0.22758232479555895</c:v>
                </c:pt>
                <c:pt idx="1529">
                  <c:v>0.22758975331229203</c:v>
                </c:pt>
                <c:pt idx="1530">
                  <c:v>0.22759597002629395</c:v>
                </c:pt>
                <c:pt idx="1531">
                  <c:v>0.22760228634052204</c:v>
                </c:pt>
                <c:pt idx="1532">
                  <c:v>0.22761623069488801</c:v>
                </c:pt>
                <c:pt idx="1533">
                  <c:v>0.22767840446174104</c:v>
                </c:pt>
                <c:pt idx="1534">
                  <c:v>0.22773560398435</c:v>
                </c:pt>
                <c:pt idx="1535">
                  <c:v>0.22781254998980105</c:v>
                </c:pt>
                <c:pt idx="1536">
                  <c:v>0.22783874263852799</c:v>
                </c:pt>
                <c:pt idx="1537">
                  <c:v>0.22794279834383402</c:v>
                </c:pt>
                <c:pt idx="1538">
                  <c:v>0.22796946109105498</c:v>
                </c:pt>
                <c:pt idx="1539">
                  <c:v>0.22806088067340402</c:v>
                </c:pt>
                <c:pt idx="1540">
                  <c:v>0.22809956700207701</c:v>
                </c:pt>
                <c:pt idx="1541">
                  <c:v>0.22816562036688104</c:v>
                </c:pt>
                <c:pt idx="1542">
                  <c:v>0.22823285632498502</c:v>
                </c:pt>
                <c:pt idx="1543">
                  <c:v>0.22832669291699803</c:v>
                </c:pt>
                <c:pt idx="1544">
                  <c:v>0.228364635538986</c:v>
                </c:pt>
                <c:pt idx="1545">
                  <c:v>0.22843146351190702</c:v>
                </c:pt>
                <c:pt idx="1546">
                  <c:v>0.22854341464603001</c:v>
                </c:pt>
                <c:pt idx="1547">
                  <c:v>0.22865120433129105</c:v>
                </c:pt>
                <c:pt idx="1548">
                  <c:v>0.22867549075113103</c:v>
                </c:pt>
                <c:pt idx="1549">
                  <c:v>0.22873602830583994</c:v>
                </c:pt>
                <c:pt idx="1550">
                  <c:v>0.22882773321784</c:v>
                </c:pt>
                <c:pt idx="1551">
                  <c:v>0.22887796305914598</c:v>
                </c:pt>
                <c:pt idx="1552">
                  <c:v>0.22891137695673502</c:v>
                </c:pt>
                <c:pt idx="1553">
                  <c:v>0.22897382979553105</c:v>
                </c:pt>
                <c:pt idx="1554">
                  <c:v>0.22902343853164597</c:v>
                </c:pt>
                <c:pt idx="1555">
                  <c:v>0.22906418196144096</c:v>
                </c:pt>
                <c:pt idx="1556">
                  <c:v>0.22908583387102299</c:v>
                </c:pt>
                <c:pt idx="1557">
                  <c:v>0.22913965392036395</c:v>
                </c:pt>
                <c:pt idx="1558">
                  <c:v>0.22925906455508605</c:v>
                </c:pt>
                <c:pt idx="1559">
                  <c:v>0.22937997915229602</c:v>
                </c:pt>
                <c:pt idx="1560">
                  <c:v>0.22950328849185697</c:v>
                </c:pt>
                <c:pt idx="1561">
                  <c:v>0.22969268234201701</c:v>
                </c:pt>
                <c:pt idx="1562">
                  <c:v>0.22981976793932701</c:v>
                </c:pt>
                <c:pt idx="1563">
                  <c:v>0.22989732646385597</c:v>
                </c:pt>
                <c:pt idx="1564">
                  <c:v>0.23007074383892601</c:v>
                </c:pt>
                <c:pt idx="1565">
                  <c:v>0.23013278866712605</c:v>
                </c:pt>
                <c:pt idx="1566">
                  <c:v>0.23026071397817205</c:v>
                </c:pt>
                <c:pt idx="1567">
                  <c:v>0.23037168253335305</c:v>
                </c:pt>
                <c:pt idx="1568">
                  <c:v>0.23051497993987802</c:v>
                </c:pt>
                <c:pt idx="1569">
                  <c:v>0.23058082911635303</c:v>
                </c:pt>
                <c:pt idx="1570">
                  <c:v>0.23070052926490903</c:v>
                </c:pt>
                <c:pt idx="1571">
                  <c:v>0.23081364993062303</c:v>
                </c:pt>
                <c:pt idx="1572">
                  <c:v>0.23091677081529605</c:v>
                </c:pt>
                <c:pt idx="1573">
                  <c:v>0.23106413679315096</c:v>
                </c:pt>
                <c:pt idx="1574">
                  <c:v>0.23111933736556201</c:v>
                </c:pt>
                <c:pt idx="1575">
                  <c:v>0.23171816459255701</c:v>
                </c:pt>
                <c:pt idx="1576">
                  <c:v>0.23191208183499101</c:v>
                </c:pt>
                <c:pt idx="1577">
                  <c:v>0.23204747967290396</c:v>
                </c:pt>
                <c:pt idx="1578">
                  <c:v>0.232235495798915</c:v>
                </c:pt>
                <c:pt idx="1579">
                  <c:v>0.23241679120900205</c:v>
                </c:pt>
                <c:pt idx="1580">
                  <c:v>0.232522682349383</c:v>
                </c:pt>
                <c:pt idx="1581">
                  <c:v>0.23256108549369203</c:v>
                </c:pt>
                <c:pt idx="1582">
                  <c:v>0.23259761822195402</c:v>
                </c:pt>
                <c:pt idx="1583">
                  <c:v>0.23267360619920996</c:v>
                </c:pt>
                <c:pt idx="1584">
                  <c:v>0.23270708846505395</c:v>
                </c:pt>
                <c:pt idx="1585">
                  <c:v>0.23273813565701795</c:v>
                </c:pt>
                <c:pt idx="1586">
                  <c:v>0.23277660048885296</c:v>
                </c:pt>
                <c:pt idx="1587">
                  <c:v>0.23280659020801897</c:v>
                </c:pt>
                <c:pt idx="1588">
                  <c:v>0.23296046766498102</c:v>
                </c:pt>
                <c:pt idx="1589">
                  <c:v>0.23306903101591203</c:v>
                </c:pt>
                <c:pt idx="1590">
                  <c:v>0.23326773770734899</c:v>
                </c:pt>
                <c:pt idx="1591">
                  <c:v>0.23349622001921599</c:v>
                </c:pt>
                <c:pt idx="1592">
                  <c:v>0.233726525328251</c:v>
                </c:pt>
                <c:pt idx="1593">
                  <c:v>0.23395546128271405</c:v>
                </c:pt>
                <c:pt idx="1594">
                  <c:v>0.23399723645777804</c:v>
                </c:pt>
                <c:pt idx="1595">
                  <c:v>0.23403859711431896</c:v>
                </c:pt>
                <c:pt idx="1596">
                  <c:v>0.234139824844523</c:v>
                </c:pt>
                <c:pt idx="1597">
                  <c:v>0.23418032821235102</c:v>
                </c:pt>
                <c:pt idx="1598">
                  <c:v>0.23425149841582205</c:v>
                </c:pt>
                <c:pt idx="1599">
                  <c:v>0.23430932148903205</c:v>
                </c:pt>
                <c:pt idx="1600">
                  <c:v>0.23439127636479795</c:v>
                </c:pt>
                <c:pt idx="1601">
                  <c:v>0.23448551370019399</c:v>
                </c:pt>
                <c:pt idx="1602">
                  <c:v>0.23454510650261295</c:v>
                </c:pt>
                <c:pt idx="1603">
                  <c:v>0.23457127314778603</c:v>
                </c:pt>
                <c:pt idx="1604">
                  <c:v>0.23466252579135205</c:v>
                </c:pt>
                <c:pt idx="1605">
                  <c:v>0.23476473394816599</c:v>
                </c:pt>
                <c:pt idx="1606">
                  <c:v>0.23485144421929405</c:v>
                </c:pt>
                <c:pt idx="1607">
                  <c:v>0.23493874336203902</c:v>
                </c:pt>
                <c:pt idx="1608">
                  <c:v>0.23506730054542702</c:v>
                </c:pt>
                <c:pt idx="1609">
                  <c:v>0.23512835499934703</c:v>
                </c:pt>
                <c:pt idx="1610">
                  <c:v>0.23518233193647398</c:v>
                </c:pt>
                <c:pt idx="1611">
                  <c:v>0.23523986325077795</c:v>
                </c:pt>
                <c:pt idx="1612">
                  <c:v>0.23535229083207199</c:v>
                </c:pt>
                <c:pt idx="1613">
                  <c:v>0.23540574700781802</c:v>
                </c:pt>
                <c:pt idx="1614">
                  <c:v>0.23545792015757905</c:v>
                </c:pt>
                <c:pt idx="1615">
                  <c:v>0.23552636258321602</c:v>
                </c:pt>
                <c:pt idx="1616">
                  <c:v>0.23557603608300803</c:v>
                </c:pt>
                <c:pt idx="1617">
                  <c:v>0.23566631238429703</c:v>
                </c:pt>
                <c:pt idx="1618">
                  <c:v>0.235769073852926</c:v>
                </c:pt>
                <c:pt idx="1619">
                  <c:v>0.23587145092703499</c:v>
                </c:pt>
                <c:pt idx="1620">
                  <c:v>0.23599804485597098</c:v>
                </c:pt>
                <c:pt idx="1621">
                  <c:v>0.23614975256028203</c:v>
                </c:pt>
                <c:pt idx="1622">
                  <c:v>0.23625020766178495</c:v>
                </c:pt>
                <c:pt idx="1623">
                  <c:v>0.23633052035787305</c:v>
                </c:pt>
                <c:pt idx="1624">
                  <c:v>0.23637233294754101</c:v>
                </c:pt>
                <c:pt idx="1625">
                  <c:v>0.23655661335793399</c:v>
                </c:pt>
                <c:pt idx="1626">
                  <c:v>0.23666099727329004</c:v>
                </c:pt>
                <c:pt idx="1627">
                  <c:v>0.23678208154742297</c:v>
                </c:pt>
                <c:pt idx="1628">
                  <c:v>0.23687484656319002</c:v>
                </c:pt>
                <c:pt idx="1629">
                  <c:v>0.23693955516955101</c:v>
                </c:pt>
                <c:pt idx="1630">
                  <c:v>0.23708838831912604</c:v>
                </c:pt>
                <c:pt idx="1631">
                  <c:v>0.23722617117146505</c:v>
                </c:pt>
                <c:pt idx="1632">
                  <c:v>0.23753419108119</c:v>
                </c:pt>
                <c:pt idx="1633">
                  <c:v>0.237657254009632</c:v>
                </c:pt>
                <c:pt idx="1634">
                  <c:v>0.23798736979894597</c:v>
                </c:pt>
                <c:pt idx="1635">
                  <c:v>0.23817431901457997</c:v>
                </c:pt>
                <c:pt idx="1636">
                  <c:v>0.23828543228454202</c:v>
                </c:pt>
                <c:pt idx="1637">
                  <c:v>0.23834179760416596</c:v>
                </c:pt>
                <c:pt idx="1638">
                  <c:v>0.23841955632161604</c:v>
                </c:pt>
                <c:pt idx="1639">
                  <c:v>0.23851315788004002</c:v>
                </c:pt>
                <c:pt idx="1640">
                  <c:v>0.23857757217337805</c:v>
                </c:pt>
                <c:pt idx="1641">
                  <c:v>0.23869476057917804</c:v>
                </c:pt>
                <c:pt idx="1642">
                  <c:v>0.23876999858372305</c:v>
                </c:pt>
                <c:pt idx="1643">
                  <c:v>0.23883448830190401</c:v>
                </c:pt>
                <c:pt idx="1644">
                  <c:v>0.23889159859959697</c:v>
                </c:pt>
                <c:pt idx="1645">
                  <c:v>0.23892961865733098</c:v>
                </c:pt>
                <c:pt idx="1646">
                  <c:v>0.23901276325254905</c:v>
                </c:pt>
                <c:pt idx="1647">
                  <c:v>0.23906775380828005</c:v>
                </c:pt>
                <c:pt idx="1648">
                  <c:v>0.23915606217130703</c:v>
                </c:pt>
                <c:pt idx="1649">
                  <c:v>0.23926167638569595</c:v>
                </c:pt>
                <c:pt idx="1650">
                  <c:v>0.23932548160403699</c:v>
                </c:pt>
                <c:pt idx="1651">
                  <c:v>0.23937977494767004</c:v>
                </c:pt>
                <c:pt idx="1652">
                  <c:v>0.239481404007726</c:v>
                </c:pt>
                <c:pt idx="1653">
                  <c:v>0.23951440829653703</c:v>
                </c:pt>
                <c:pt idx="1654">
                  <c:v>0.23959468252180804</c:v>
                </c:pt>
                <c:pt idx="1655">
                  <c:v>0.23968647333880999</c:v>
                </c:pt>
                <c:pt idx="1656">
                  <c:v>0.23978830364452997</c:v>
                </c:pt>
                <c:pt idx="1657">
                  <c:v>0.23986055083771896</c:v>
                </c:pt>
                <c:pt idx="1658">
                  <c:v>0.23997033034714599</c:v>
                </c:pt>
                <c:pt idx="1659">
                  <c:v>0.24006536232797704</c:v>
                </c:pt>
                <c:pt idx="1660">
                  <c:v>0.24012384798667397</c:v>
                </c:pt>
                <c:pt idx="1661">
                  <c:v>0.240170656474607</c:v>
                </c:pt>
                <c:pt idx="1662">
                  <c:v>0.24022319552330595</c:v>
                </c:pt>
                <c:pt idx="1663">
                  <c:v>0.24032240963540097</c:v>
                </c:pt>
                <c:pt idx="1664">
                  <c:v>0.24042182499315901</c:v>
                </c:pt>
                <c:pt idx="1665">
                  <c:v>0.24049296533519804</c:v>
                </c:pt>
                <c:pt idx="1666">
                  <c:v>0.24057280993588503</c:v>
                </c:pt>
                <c:pt idx="1667">
                  <c:v>0.24063085037283904</c:v>
                </c:pt>
                <c:pt idx="1668">
                  <c:v>0.24074173581121405</c:v>
                </c:pt>
                <c:pt idx="1669">
                  <c:v>0.24082241350299005</c:v>
                </c:pt>
                <c:pt idx="1670">
                  <c:v>0.24087571298578803</c:v>
                </c:pt>
                <c:pt idx="1671">
                  <c:v>0.24094483951421597</c:v>
                </c:pt>
                <c:pt idx="1672">
                  <c:v>0.24101508994075505</c:v>
                </c:pt>
                <c:pt idx="1673">
                  <c:v>0.24106095821446005</c:v>
                </c:pt>
                <c:pt idx="1674">
                  <c:v>0.24122675340723498</c:v>
                </c:pt>
                <c:pt idx="1675">
                  <c:v>0.24182390223469497</c:v>
                </c:pt>
                <c:pt idx="1676">
                  <c:v>0.24224299289963702</c:v>
                </c:pt>
                <c:pt idx="1677">
                  <c:v>0.24220604842851301</c:v>
                </c:pt>
                <c:pt idx="1678">
                  <c:v>0.24216028426482095</c:v>
                </c:pt>
                <c:pt idx="1679">
                  <c:v>0.24210219629086505</c:v>
                </c:pt>
                <c:pt idx="1680">
                  <c:v>0.24204804484219</c:v>
                </c:pt>
                <c:pt idx="1681">
                  <c:v>0.24201794655764597</c:v>
                </c:pt>
                <c:pt idx="1682">
                  <c:v>0.24196140126110199</c:v>
                </c:pt>
                <c:pt idx="1683">
                  <c:v>0.24191623717576705</c:v>
                </c:pt>
                <c:pt idx="1684">
                  <c:v>0.24205238557754905</c:v>
                </c:pt>
                <c:pt idx="1685">
                  <c:v>0.24217225677276599</c:v>
                </c:pt>
                <c:pt idx="1686">
                  <c:v>0.24244989594686095</c:v>
                </c:pt>
                <c:pt idx="1687">
                  <c:v>0.24254627109268201</c:v>
                </c:pt>
                <c:pt idx="1688">
                  <c:v>0.24266939661326103</c:v>
                </c:pt>
                <c:pt idx="1689">
                  <c:v>0.24285062631209198</c:v>
                </c:pt>
                <c:pt idx="1690">
                  <c:v>0.24302194140907696</c:v>
                </c:pt>
                <c:pt idx="1691">
                  <c:v>0.24313423003926804</c:v>
                </c:pt>
                <c:pt idx="1692">
                  <c:v>0.24331684317091395</c:v>
                </c:pt>
                <c:pt idx="1693">
                  <c:v>0.24340539550977003</c:v>
                </c:pt>
                <c:pt idx="1694">
                  <c:v>0.24352120906834696</c:v>
                </c:pt>
                <c:pt idx="1695">
                  <c:v>0.24357412902276598</c:v>
                </c:pt>
                <c:pt idx="1696">
                  <c:v>0.24365376656196303</c:v>
                </c:pt>
                <c:pt idx="1697">
                  <c:v>0.24374437082328404</c:v>
                </c:pt>
                <c:pt idx="1698">
                  <c:v>0.24381745777007002</c:v>
                </c:pt>
                <c:pt idx="1699">
                  <c:v>0.24392815542159596</c:v>
                </c:pt>
                <c:pt idx="1700">
                  <c:v>0.24396017236203005</c:v>
                </c:pt>
                <c:pt idx="1701">
                  <c:v>0.24403392172827298</c:v>
                </c:pt>
                <c:pt idx="1702">
                  <c:v>0.244086032058911</c:v>
                </c:pt>
                <c:pt idx="1703">
                  <c:v>0.24417707793320498</c:v>
                </c:pt>
                <c:pt idx="1704">
                  <c:v>0.24422668579033802</c:v>
                </c:pt>
                <c:pt idx="1705">
                  <c:v>0.24426034072176595</c:v>
                </c:pt>
                <c:pt idx="1706">
                  <c:v>0.24430639693169598</c:v>
                </c:pt>
                <c:pt idx="1707">
                  <c:v>0.24436476344609803</c:v>
                </c:pt>
                <c:pt idx="1708">
                  <c:v>0.24442717807940495</c:v>
                </c:pt>
                <c:pt idx="1709">
                  <c:v>0.24445810817025404</c:v>
                </c:pt>
                <c:pt idx="1710">
                  <c:v>0.24450504965027497</c:v>
                </c:pt>
                <c:pt idx="1711">
                  <c:v>0.24372520883317805</c:v>
                </c:pt>
                <c:pt idx="1712">
                  <c:v>0.24389469022029797</c:v>
                </c:pt>
                <c:pt idx="1713">
                  <c:v>0.244018136340174</c:v>
                </c:pt>
                <c:pt idx="1714">
                  <c:v>0.24411479656144797</c:v>
                </c:pt>
                <c:pt idx="1715">
                  <c:v>0.24423704372366895</c:v>
                </c:pt>
                <c:pt idx="1716">
                  <c:v>0.24427668127459001</c:v>
                </c:pt>
                <c:pt idx="1717">
                  <c:v>0.24442111810787004</c:v>
                </c:pt>
                <c:pt idx="1718">
                  <c:v>0.24458687849747396</c:v>
                </c:pt>
                <c:pt idx="1719">
                  <c:v>0.24466810208993495</c:v>
                </c:pt>
                <c:pt idx="1720">
                  <c:v>0.24475545791437603</c:v>
                </c:pt>
                <c:pt idx="1721">
                  <c:v>0.24502634435635895</c:v>
                </c:pt>
                <c:pt idx="1722">
                  <c:v>0.24512844666521305</c:v>
                </c:pt>
                <c:pt idx="1723">
                  <c:v>0.24522267710790702</c:v>
                </c:pt>
                <c:pt idx="1724">
                  <c:v>0.24532955192258199</c:v>
                </c:pt>
                <c:pt idx="1725">
                  <c:v>0.24542452236433498</c:v>
                </c:pt>
                <c:pt idx="1726">
                  <c:v>0.245542237566863</c:v>
                </c:pt>
                <c:pt idx="1727">
                  <c:v>0.24561115647758502</c:v>
                </c:pt>
                <c:pt idx="1728">
                  <c:v>0.24568218590268398</c:v>
                </c:pt>
                <c:pt idx="1729">
                  <c:v>0.24584474672847101</c:v>
                </c:pt>
                <c:pt idx="1730">
                  <c:v>0.24604488647117495</c:v>
                </c:pt>
                <c:pt idx="1731">
                  <c:v>0.24632484496072904</c:v>
                </c:pt>
                <c:pt idx="1732">
                  <c:v>0.24684131830322098</c:v>
                </c:pt>
                <c:pt idx="1733">
                  <c:v>0.24694975932530905</c:v>
                </c:pt>
                <c:pt idx="1734">
                  <c:v>0.24716058856257705</c:v>
                </c:pt>
                <c:pt idx="1735">
                  <c:v>0.24726417664621103</c:v>
                </c:pt>
                <c:pt idx="1736">
                  <c:v>0.24736328603463698</c:v>
                </c:pt>
                <c:pt idx="1737">
                  <c:v>0.24747654160344801</c:v>
                </c:pt>
                <c:pt idx="1738">
                  <c:v>0.24761274809326195</c:v>
                </c:pt>
                <c:pt idx="1739">
                  <c:v>0.24767234652478398</c:v>
                </c:pt>
                <c:pt idx="1740">
                  <c:v>0.24775735036940905</c:v>
                </c:pt>
                <c:pt idx="1741">
                  <c:v>0.247793056508537</c:v>
                </c:pt>
                <c:pt idx="1742">
                  <c:v>0.24786317919874501</c:v>
                </c:pt>
                <c:pt idx="1743">
                  <c:v>0.24794951029666601</c:v>
                </c:pt>
                <c:pt idx="1744">
                  <c:v>0.248041727605809</c:v>
                </c:pt>
                <c:pt idx="1745">
                  <c:v>0.24808779360667599</c:v>
                </c:pt>
                <c:pt idx="1746">
                  <c:v>0.248161243285836</c:v>
                </c:pt>
                <c:pt idx="1747">
                  <c:v>0.24824748907634697</c:v>
                </c:pt>
                <c:pt idx="1748">
                  <c:v>0.24834296353956697</c:v>
                </c:pt>
                <c:pt idx="1749">
                  <c:v>0.24836978616273497</c:v>
                </c:pt>
                <c:pt idx="1750">
                  <c:v>0.24846396149265604</c:v>
                </c:pt>
                <c:pt idx="1751">
                  <c:v>0.24851356288505699</c:v>
                </c:pt>
                <c:pt idx="1752">
                  <c:v>0.24855937296369701</c:v>
                </c:pt>
                <c:pt idx="1753">
                  <c:v>0.24861778965959003</c:v>
                </c:pt>
                <c:pt idx="1754">
                  <c:v>0.24867871170589995</c:v>
                </c:pt>
                <c:pt idx="1755">
                  <c:v>0.24846566455601804</c:v>
                </c:pt>
                <c:pt idx="1756">
                  <c:v>0.24807409633275701</c:v>
                </c:pt>
                <c:pt idx="1757">
                  <c:v>0.24797208389630898</c:v>
                </c:pt>
                <c:pt idx="1758">
                  <c:v>0.24748270431274799</c:v>
                </c:pt>
                <c:pt idx="1759">
                  <c:v>0.24788322845819499</c:v>
                </c:pt>
                <c:pt idx="1760">
                  <c:v>0.24816946777964199</c:v>
                </c:pt>
                <c:pt idx="1761">
                  <c:v>0.24838752361037497</c:v>
                </c:pt>
                <c:pt idx="1762">
                  <c:v>0.24857410746553799</c:v>
                </c:pt>
                <c:pt idx="1763">
                  <c:v>0.24871158798667303</c:v>
                </c:pt>
                <c:pt idx="1764">
                  <c:v>0.24881316534638498</c:v>
                </c:pt>
                <c:pt idx="1765">
                  <c:v>0.24888862480010299</c:v>
                </c:pt>
                <c:pt idx="1766">
                  <c:v>0.24897419231399498</c:v>
                </c:pt>
                <c:pt idx="1767">
                  <c:v>0.24907847182615195</c:v>
                </c:pt>
                <c:pt idx="1768">
                  <c:v>0.24922167427249797</c:v>
                </c:pt>
                <c:pt idx="1769">
                  <c:v>0.24929345218733701</c:v>
                </c:pt>
                <c:pt idx="1770">
                  <c:v>0.24937457713858002</c:v>
                </c:pt>
                <c:pt idx="1771">
                  <c:v>0.249475582759076</c:v>
                </c:pt>
                <c:pt idx="1772">
                  <c:v>0.24953766544538303</c:v>
                </c:pt>
                <c:pt idx="1773">
                  <c:v>0.24958582752256098</c:v>
                </c:pt>
                <c:pt idx="1774">
                  <c:v>0.24969396345837302</c:v>
                </c:pt>
                <c:pt idx="1775">
                  <c:v>0.24983298149783295</c:v>
                </c:pt>
                <c:pt idx="1776">
                  <c:v>0.25006174637786205</c:v>
                </c:pt>
                <c:pt idx="1777">
                  <c:v>0.25026990511103597</c:v>
                </c:pt>
                <c:pt idx="1778">
                  <c:v>0.25074022191402501</c:v>
                </c:pt>
                <c:pt idx="1779">
                  <c:v>0.25101718625356295</c:v>
                </c:pt>
                <c:pt idx="1780">
                  <c:v>0.25127135322994598</c:v>
                </c:pt>
                <c:pt idx="1781">
                  <c:v>0.25133084586621901</c:v>
                </c:pt>
                <c:pt idx="1782">
                  <c:v>0.25139175486451604</c:v>
                </c:pt>
                <c:pt idx="1783">
                  <c:v>0.25145221127433703</c:v>
                </c:pt>
                <c:pt idx="1784">
                  <c:v>0.25154944884433295</c:v>
                </c:pt>
                <c:pt idx="1785">
                  <c:v>0.25166663258253297</c:v>
                </c:pt>
                <c:pt idx="1786">
                  <c:v>0.25174728031070503</c:v>
                </c:pt>
                <c:pt idx="1787">
                  <c:v>0.25178969365338399</c:v>
                </c:pt>
                <c:pt idx="1788">
                  <c:v>0.25187806004138802</c:v>
                </c:pt>
                <c:pt idx="1789">
                  <c:v>0.25192243659728997</c:v>
                </c:pt>
                <c:pt idx="1790">
                  <c:v>0.25202114784690899</c:v>
                </c:pt>
                <c:pt idx="1791">
                  <c:v>0.25208805106408505</c:v>
                </c:pt>
                <c:pt idx="1792">
                  <c:v>0.25222253426508501</c:v>
                </c:pt>
                <c:pt idx="1793">
                  <c:v>0.25235286018524905</c:v>
                </c:pt>
                <c:pt idx="1794">
                  <c:v>0.25244347829706704</c:v>
                </c:pt>
                <c:pt idx="1795">
                  <c:v>0.25253346019924505</c:v>
                </c:pt>
                <c:pt idx="1796">
                  <c:v>0.25259991766039602</c:v>
                </c:pt>
                <c:pt idx="1797">
                  <c:v>0.25264390194991704</c:v>
                </c:pt>
                <c:pt idx="1798">
                  <c:v>0.25269823345074505</c:v>
                </c:pt>
                <c:pt idx="1799">
                  <c:v>0.25277647090600197</c:v>
                </c:pt>
                <c:pt idx="1800">
                  <c:v>0.25284405286926503</c:v>
                </c:pt>
                <c:pt idx="1801">
                  <c:v>0.25287041248347597</c:v>
                </c:pt>
                <c:pt idx="1802">
                  <c:v>0.25289564734390901</c:v>
                </c:pt>
                <c:pt idx="1803">
                  <c:v>0.25292255491508997</c:v>
                </c:pt>
                <c:pt idx="1804">
                  <c:v>0.25295670128623504</c:v>
                </c:pt>
                <c:pt idx="1805">
                  <c:v>0.25297628353793</c:v>
                </c:pt>
                <c:pt idx="1806">
                  <c:v>0.25300653653060901</c:v>
                </c:pt>
                <c:pt idx="1807">
                  <c:v>0.25301928374010696</c:v>
                </c:pt>
                <c:pt idx="1808">
                  <c:v>0.25304345152644103</c:v>
                </c:pt>
                <c:pt idx="1809">
                  <c:v>0.25306398549287301</c:v>
                </c:pt>
                <c:pt idx="1810">
                  <c:v>0.25309729938204095</c:v>
                </c:pt>
                <c:pt idx="1811">
                  <c:v>0.25310505342573697</c:v>
                </c:pt>
                <c:pt idx="1812">
                  <c:v>0.25313129768058595</c:v>
                </c:pt>
                <c:pt idx="1813">
                  <c:v>0.253157084676772</c:v>
                </c:pt>
                <c:pt idx="1814">
                  <c:v>0.25319419737270399</c:v>
                </c:pt>
                <c:pt idx="1815">
                  <c:v>0.25321424106184698</c:v>
                </c:pt>
                <c:pt idx="1816">
                  <c:v>0.25314871076511802</c:v>
                </c:pt>
                <c:pt idx="1817">
                  <c:v>0.25331306264925002</c:v>
                </c:pt>
                <c:pt idx="1818">
                  <c:v>0.253445665787142</c:v>
                </c:pt>
                <c:pt idx="1819">
                  <c:v>0.25359491416382995</c:v>
                </c:pt>
                <c:pt idx="1820">
                  <c:v>0.25380069142285799</c:v>
                </c:pt>
                <c:pt idx="1821">
                  <c:v>0.25433029565223897</c:v>
                </c:pt>
                <c:pt idx="1822">
                  <c:v>0.25460135926747895</c:v>
                </c:pt>
                <c:pt idx="1823">
                  <c:v>0.25492609079954898</c:v>
                </c:pt>
                <c:pt idx="1824">
                  <c:v>0.25516153444718703</c:v>
                </c:pt>
                <c:pt idx="1825">
                  <c:v>0.25511851984257405</c:v>
                </c:pt>
                <c:pt idx="1826">
                  <c:v>0.25493907265028104</c:v>
                </c:pt>
                <c:pt idx="1827">
                  <c:v>0.254726562379468</c:v>
                </c:pt>
                <c:pt idx="1828">
                  <c:v>0.254396198231992</c:v>
                </c:pt>
                <c:pt idx="1829">
                  <c:v>0.25423195929795195</c:v>
                </c:pt>
                <c:pt idx="1830">
                  <c:v>0.25442244269386405</c:v>
                </c:pt>
                <c:pt idx="1831">
                  <c:v>0.25453201556955596</c:v>
                </c:pt>
                <c:pt idx="1832">
                  <c:v>0.25478021745635804</c:v>
                </c:pt>
                <c:pt idx="1833">
                  <c:v>0.25489053955915597</c:v>
                </c:pt>
                <c:pt idx="1834">
                  <c:v>0.25513038021215195</c:v>
                </c:pt>
                <c:pt idx="1835">
                  <c:v>0.25534362408672895</c:v>
                </c:pt>
                <c:pt idx="1836">
                  <c:v>0.25563727138942505</c:v>
                </c:pt>
                <c:pt idx="1837">
                  <c:v>0.25589683463019997</c:v>
                </c:pt>
                <c:pt idx="1838">
                  <c:v>0.25626160105657003</c:v>
                </c:pt>
                <c:pt idx="1839">
                  <c:v>0.256466754620988</c:v>
                </c:pt>
                <c:pt idx="1840">
                  <c:v>0.25665893827894504</c:v>
                </c:pt>
                <c:pt idx="1841">
                  <c:v>0.25670148328333597</c:v>
                </c:pt>
                <c:pt idx="1842">
                  <c:v>0.25675306907539697</c:v>
                </c:pt>
                <c:pt idx="1843">
                  <c:v>0.256810132052948</c:v>
                </c:pt>
                <c:pt idx="1844">
                  <c:v>0.25690129999955202</c:v>
                </c:pt>
                <c:pt idx="1845">
                  <c:v>0.25700643845962801</c:v>
                </c:pt>
                <c:pt idx="1846">
                  <c:v>0.25709070513267995</c:v>
                </c:pt>
                <c:pt idx="1847">
                  <c:v>0.25716129178611502</c:v>
                </c:pt>
                <c:pt idx="1848">
                  <c:v>0.25730307911484196</c:v>
                </c:pt>
                <c:pt idx="1849">
                  <c:v>0.257379876680493</c:v>
                </c:pt>
                <c:pt idx="1850">
                  <c:v>0.25751988248702296</c:v>
                </c:pt>
                <c:pt idx="1851">
                  <c:v>0.25761044818434997</c:v>
                </c:pt>
                <c:pt idx="1852">
                  <c:v>0.257696275498698</c:v>
                </c:pt>
                <c:pt idx="1853">
                  <c:v>0.25777564568212896</c:v>
                </c:pt>
                <c:pt idx="1854">
                  <c:v>0.257788276523917</c:v>
                </c:pt>
                <c:pt idx="1855">
                  <c:v>0.25779905249184698</c:v>
                </c:pt>
                <c:pt idx="1856">
                  <c:v>0.25781707761920303</c:v>
                </c:pt>
                <c:pt idx="1857">
                  <c:v>0.25783323052264295</c:v>
                </c:pt>
                <c:pt idx="1858">
                  <c:v>0.25784725495809002</c:v>
                </c:pt>
                <c:pt idx="1859">
                  <c:v>0.25785885655742402</c:v>
                </c:pt>
                <c:pt idx="1860">
                  <c:v>0.25786522402848999</c:v>
                </c:pt>
                <c:pt idx="1861">
                  <c:v>0.25787785487027803</c:v>
                </c:pt>
                <c:pt idx="1862">
                  <c:v>0.25790254400196</c:v>
                </c:pt>
                <c:pt idx="1863">
                  <c:v>0.25792180256567498</c:v>
                </c:pt>
                <c:pt idx="1864">
                  <c:v>0.25793842392066502</c:v>
                </c:pt>
                <c:pt idx="1865">
                  <c:v>0.25795570457783601</c:v>
                </c:pt>
                <c:pt idx="1866">
                  <c:v>0.25797171059388802</c:v>
                </c:pt>
                <c:pt idx="1867">
                  <c:v>0.25797999465819799</c:v>
                </c:pt>
                <c:pt idx="1868">
                  <c:v>0.25799210499826297</c:v>
                </c:pt>
                <c:pt idx="1869">
                  <c:v>0.25800936477339498</c:v>
                </c:pt>
                <c:pt idx="1870">
                  <c:v>0.25818196100083701</c:v>
                </c:pt>
                <c:pt idx="1871">
                  <c:v>0.258547301819822</c:v>
                </c:pt>
                <c:pt idx="1872">
                  <c:v>0.258721029591234</c:v>
                </c:pt>
                <c:pt idx="1873">
                  <c:v>0.25892111616901103</c:v>
                </c:pt>
                <c:pt idx="1874">
                  <c:v>0.25900755842633205</c:v>
                </c:pt>
                <c:pt idx="1875">
                  <c:v>0.25914689771543298</c:v>
                </c:pt>
                <c:pt idx="1876">
                  <c:v>0.25928878428485502</c:v>
                </c:pt>
                <c:pt idx="1877">
                  <c:v>0.258118787642168</c:v>
                </c:pt>
                <c:pt idx="1878">
                  <c:v>0.25869477283240405</c:v>
                </c:pt>
                <c:pt idx="1879">
                  <c:v>0.25909872305173298</c:v>
                </c:pt>
                <c:pt idx="1880">
                  <c:v>0.25989646426331803</c:v>
                </c:pt>
                <c:pt idx="1881">
                  <c:v>0.26017922135536997</c:v>
                </c:pt>
                <c:pt idx="1882">
                  <c:v>0.26057604918043298</c:v>
                </c:pt>
                <c:pt idx="1883">
                  <c:v>0.26064805011272496</c:v>
                </c:pt>
                <c:pt idx="1884">
                  <c:v>0.26071828811798003</c:v>
                </c:pt>
                <c:pt idx="1885">
                  <c:v>0.26081968270362099</c:v>
                </c:pt>
                <c:pt idx="1886">
                  <c:v>0.26091206684963697</c:v>
                </c:pt>
                <c:pt idx="1887">
                  <c:v>0.261014438470899</c:v>
                </c:pt>
                <c:pt idx="1888">
                  <c:v>0.26106877933188299</c:v>
                </c:pt>
                <c:pt idx="1889">
                  <c:v>0.26116762685789596</c:v>
                </c:pt>
                <c:pt idx="1890">
                  <c:v>0.26131026314527805</c:v>
                </c:pt>
                <c:pt idx="1891">
                  <c:v>0.26144368278741004</c:v>
                </c:pt>
                <c:pt idx="1892">
                  <c:v>0.26152716505331697</c:v>
                </c:pt>
                <c:pt idx="1893">
                  <c:v>0.26161987487787497</c:v>
                </c:pt>
                <c:pt idx="1894">
                  <c:v>0.26170954503605304</c:v>
                </c:pt>
                <c:pt idx="1895">
                  <c:v>0.26180130625940101</c:v>
                </c:pt>
                <c:pt idx="1896">
                  <c:v>0.26186263134263998</c:v>
                </c:pt>
                <c:pt idx="1897">
                  <c:v>0.26188432660781003</c:v>
                </c:pt>
                <c:pt idx="1898">
                  <c:v>0.26192624755163096</c:v>
                </c:pt>
                <c:pt idx="1899">
                  <c:v>0.26195026818663103</c:v>
                </c:pt>
                <c:pt idx="1900">
                  <c:v>0.26196471347260997</c:v>
                </c:pt>
                <c:pt idx="1901">
                  <c:v>0.261988865727528</c:v>
                </c:pt>
                <c:pt idx="1902">
                  <c:v>0.26201778920446595</c:v>
                </c:pt>
                <c:pt idx="1903">
                  <c:v>0.26203619755704299</c:v>
                </c:pt>
                <c:pt idx="1904">
                  <c:v>0.26206092763252697</c:v>
                </c:pt>
                <c:pt idx="1905">
                  <c:v>0.26207839784196696</c:v>
                </c:pt>
                <c:pt idx="1906">
                  <c:v>0.26214036025292298</c:v>
                </c:pt>
                <c:pt idx="1907">
                  <c:v>0.26218149147723702</c:v>
                </c:pt>
                <c:pt idx="1908">
                  <c:v>0.26221175465882396</c:v>
                </c:pt>
                <c:pt idx="1909">
                  <c:v>0.26222847978789399</c:v>
                </c:pt>
                <c:pt idx="1910">
                  <c:v>0.26225274735632198</c:v>
                </c:pt>
                <c:pt idx="1911">
                  <c:v>0.26227898893135304</c:v>
                </c:pt>
                <c:pt idx="1912">
                  <c:v>0.26239554256005304</c:v>
                </c:pt>
                <c:pt idx="1913">
                  <c:v>0.26268817309111603</c:v>
                </c:pt>
                <c:pt idx="1914">
                  <c:v>0.262932868007974</c:v>
                </c:pt>
                <c:pt idx="1915">
                  <c:v>0.26315879192366798</c:v>
                </c:pt>
                <c:pt idx="1916">
                  <c:v>0.26325414417944504</c:v>
                </c:pt>
                <c:pt idx="1917">
                  <c:v>0.26228118739639406</c:v>
                </c:pt>
                <c:pt idx="1918">
                  <c:v>0.26236295088578998</c:v>
                </c:pt>
                <c:pt idx="1919">
                  <c:v>0.26247379348597799</c:v>
                </c:pt>
                <c:pt idx="1920">
                  <c:v>0.26267486889038105</c:v>
                </c:pt>
                <c:pt idx="1921">
                  <c:v>0.26285620045662605</c:v>
                </c:pt>
                <c:pt idx="1922">
                  <c:v>0.26298557455403304</c:v>
                </c:pt>
                <c:pt idx="1923">
                  <c:v>0.26317721120205695</c:v>
                </c:pt>
                <c:pt idx="1924">
                  <c:v>0.26327152045614199</c:v>
                </c:pt>
                <c:pt idx="1925">
                  <c:v>0.26337283088843899</c:v>
                </c:pt>
                <c:pt idx="1926">
                  <c:v>0.263476114848884</c:v>
                </c:pt>
                <c:pt idx="1927">
                  <c:v>0.26361703099197897</c:v>
                </c:pt>
                <c:pt idx="1928">
                  <c:v>0.26375125445314396</c:v>
                </c:pt>
                <c:pt idx="1929">
                  <c:v>0.26390729194861895</c:v>
                </c:pt>
                <c:pt idx="1930">
                  <c:v>0.26407873208628196</c:v>
                </c:pt>
                <c:pt idx="1931">
                  <c:v>0.26412430907940099</c:v>
                </c:pt>
                <c:pt idx="1932">
                  <c:v>0.26423982785178501</c:v>
                </c:pt>
                <c:pt idx="1933">
                  <c:v>0.26434791715213202</c:v>
                </c:pt>
                <c:pt idx="1934">
                  <c:v>0.26444480316179297</c:v>
                </c:pt>
                <c:pt idx="1935">
                  <c:v>0.26471004294476896</c:v>
                </c:pt>
                <c:pt idx="1936">
                  <c:v>0.26395062187969398</c:v>
                </c:pt>
                <c:pt idx="1937">
                  <c:v>0.26354796132375502</c:v>
                </c:pt>
                <c:pt idx="1938">
                  <c:v>0.26411686818649904</c:v>
                </c:pt>
                <c:pt idx="1939">
                  <c:v>0.26470737302268899</c:v>
                </c:pt>
                <c:pt idx="1940">
                  <c:v>0.26485303510425395</c:v>
                </c:pt>
                <c:pt idx="1941">
                  <c:v>0.26563428567348701</c:v>
                </c:pt>
                <c:pt idx="1942">
                  <c:v>0.26581094975319297</c:v>
                </c:pt>
                <c:pt idx="1943">
                  <c:v>0.26586682906759296</c:v>
                </c:pt>
                <c:pt idx="1944">
                  <c:v>0.26592620727092398</c:v>
                </c:pt>
                <c:pt idx="1945">
                  <c:v>0.26597359401096599</c:v>
                </c:pt>
                <c:pt idx="1946">
                  <c:v>0.26600673317058798</c:v>
                </c:pt>
                <c:pt idx="1947">
                  <c:v>0.26603261465782901</c:v>
                </c:pt>
                <c:pt idx="1948">
                  <c:v>0.26607264606354097</c:v>
                </c:pt>
                <c:pt idx="1949">
                  <c:v>0.26610032844949505</c:v>
                </c:pt>
                <c:pt idx="1950">
                  <c:v>0.26613632884601501</c:v>
                </c:pt>
                <c:pt idx="1951">
                  <c:v>0.26622498483361301</c:v>
                </c:pt>
                <c:pt idx="1952">
                  <c:v>0.26626695247197896</c:v>
                </c:pt>
                <c:pt idx="1953">
                  <c:v>0.26632256348351002</c:v>
                </c:pt>
                <c:pt idx="1954">
                  <c:v>0.26634793081992603</c:v>
                </c:pt>
                <c:pt idx="1955">
                  <c:v>0.266369982959201</c:v>
                </c:pt>
                <c:pt idx="1956">
                  <c:v>0.26637155079795305</c:v>
                </c:pt>
                <c:pt idx="1957">
                  <c:v>0.26637390313682097</c:v>
                </c:pt>
                <c:pt idx="1958">
                  <c:v>0.26638073981202504</c:v>
                </c:pt>
                <c:pt idx="1959">
                  <c:v>0.26638679504703999</c:v>
                </c:pt>
                <c:pt idx="1960">
                  <c:v>0.26639689575728998</c:v>
                </c:pt>
                <c:pt idx="1961">
                  <c:v>0.26640281894794104</c:v>
                </c:pt>
                <c:pt idx="1962">
                  <c:v>0.26641255934906705</c:v>
                </c:pt>
                <c:pt idx="1963">
                  <c:v>0.26641702673415502</c:v>
                </c:pt>
                <c:pt idx="1964">
                  <c:v>0.26705026209509697</c:v>
                </c:pt>
                <c:pt idx="1965">
                  <c:v>0.26714601094229096</c:v>
                </c:pt>
                <c:pt idx="1966">
                  <c:v>0.26725999448457005</c:v>
                </c:pt>
                <c:pt idx="1967">
                  <c:v>0.26746721371160298</c:v>
                </c:pt>
                <c:pt idx="1968">
                  <c:v>0.26756062625924604</c:v>
                </c:pt>
                <c:pt idx="1969">
                  <c:v>0.26765718628206903</c:v>
                </c:pt>
                <c:pt idx="1970">
                  <c:v>0.26782892758142696</c:v>
                </c:pt>
                <c:pt idx="1971">
                  <c:v>0.26794558150167003</c:v>
                </c:pt>
                <c:pt idx="1972">
                  <c:v>0.26797203502001399</c:v>
                </c:pt>
                <c:pt idx="1973">
                  <c:v>0.26812591116384199</c:v>
                </c:pt>
                <c:pt idx="1974">
                  <c:v>0.26822775236401297</c:v>
                </c:pt>
                <c:pt idx="1975">
                  <c:v>0.26830970640123797</c:v>
                </c:pt>
                <c:pt idx="1976">
                  <c:v>0.26845001378775202</c:v>
                </c:pt>
                <c:pt idx="1977">
                  <c:v>0.26853427966716203</c:v>
                </c:pt>
                <c:pt idx="1978">
                  <c:v>0.26860678978617702</c:v>
                </c:pt>
                <c:pt idx="1979">
                  <c:v>0.26866611516823402</c:v>
                </c:pt>
                <c:pt idx="1980">
                  <c:v>0.26728059536229298</c:v>
                </c:pt>
                <c:pt idx="1981">
                  <c:v>0.26752851963770896</c:v>
                </c:pt>
                <c:pt idx="1982">
                  <c:v>0.26766382578165804</c:v>
                </c:pt>
                <c:pt idx="1983">
                  <c:v>0.26789434089326503</c:v>
                </c:pt>
                <c:pt idx="1984">
                  <c:v>0.26800781304803101</c:v>
                </c:pt>
                <c:pt idx="1985">
                  <c:v>0.26816584243776498</c:v>
                </c:pt>
                <c:pt idx="1986">
                  <c:v>0.26829427072544898</c:v>
                </c:pt>
                <c:pt idx="1987">
                  <c:v>0.268368662435304</c:v>
                </c:pt>
                <c:pt idx="1988">
                  <c:v>0.26855989872410702</c:v>
                </c:pt>
                <c:pt idx="1989">
                  <c:v>0.26862913260874599</c:v>
                </c:pt>
                <c:pt idx="1990">
                  <c:v>0.26884940508284005</c:v>
                </c:pt>
                <c:pt idx="1991">
                  <c:v>0.269007836006384</c:v>
                </c:pt>
                <c:pt idx="1992">
                  <c:v>0.26923557382748897</c:v>
                </c:pt>
                <c:pt idx="1993">
                  <c:v>0.269303539390506</c:v>
                </c:pt>
                <c:pt idx="1994">
                  <c:v>0.26935440218536499</c:v>
                </c:pt>
                <c:pt idx="1995">
                  <c:v>0.26950318560507702</c:v>
                </c:pt>
                <c:pt idx="1996">
                  <c:v>0.26963629717124504</c:v>
                </c:pt>
                <c:pt idx="1997">
                  <c:v>0.26975572066279996</c:v>
                </c:pt>
                <c:pt idx="1998">
                  <c:v>0.26986668167323602</c:v>
                </c:pt>
                <c:pt idx="1999">
                  <c:v>0.27011063884188602</c:v>
                </c:pt>
                <c:pt idx="2000">
                  <c:v>0.270237490331804</c:v>
                </c:pt>
                <c:pt idx="2001">
                  <c:v>0.27036175828832298</c:v>
                </c:pt>
                <c:pt idx="2002">
                  <c:v>0.27043737674620005</c:v>
                </c:pt>
                <c:pt idx="2003">
                  <c:v>0.27034527371592199</c:v>
                </c:pt>
                <c:pt idx="2004">
                  <c:v>0.27030521965407905</c:v>
                </c:pt>
                <c:pt idx="2005">
                  <c:v>0.27035255716936901</c:v>
                </c:pt>
                <c:pt idx="2006">
                  <c:v>0.27039287383969401</c:v>
                </c:pt>
                <c:pt idx="2007">
                  <c:v>0.27045958087966304</c:v>
                </c:pt>
                <c:pt idx="2008">
                  <c:v>0.27048505233895703</c:v>
                </c:pt>
                <c:pt idx="2009">
                  <c:v>0.27054044605990701</c:v>
                </c:pt>
                <c:pt idx="2010">
                  <c:v>0.27056516678145304</c:v>
                </c:pt>
                <c:pt idx="2011">
                  <c:v>0.27058594707621098</c:v>
                </c:pt>
                <c:pt idx="2012">
                  <c:v>0.27066029597890195</c:v>
                </c:pt>
                <c:pt idx="2013">
                  <c:v>0.27073301250292503</c:v>
                </c:pt>
                <c:pt idx="2014">
                  <c:v>0.270751617863488</c:v>
                </c:pt>
                <c:pt idx="2015">
                  <c:v>0.27078396681713601</c:v>
                </c:pt>
                <c:pt idx="2016">
                  <c:v>0.27086490196924395</c:v>
                </c:pt>
                <c:pt idx="2017">
                  <c:v>0.27093486518805399</c:v>
                </c:pt>
                <c:pt idx="2018">
                  <c:v>0.27107278910062804</c:v>
                </c:pt>
                <c:pt idx="2019">
                  <c:v>0.27109953386526098</c:v>
                </c:pt>
                <c:pt idx="2020">
                  <c:v>0.27119006197366002</c:v>
                </c:pt>
                <c:pt idx="2021">
                  <c:v>0.27125764719397805</c:v>
                </c:pt>
                <c:pt idx="2022">
                  <c:v>0.27135573980916505</c:v>
                </c:pt>
                <c:pt idx="2023">
                  <c:v>0.27136912096237698</c:v>
                </c:pt>
                <c:pt idx="2024">
                  <c:v>0.271385748143399</c:v>
                </c:pt>
                <c:pt idx="2025">
                  <c:v>0.27139686496512405</c:v>
                </c:pt>
                <c:pt idx="2026">
                  <c:v>0.27140032182006701</c:v>
                </c:pt>
                <c:pt idx="2027">
                  <c:v>0.27243828349371502</c:v>
                </c:pt>
                <c:pt idx="2028">
                  <c:v>0.27256195775577496</c:v>
                </c:pt>
                <c:pt idx="2029">
                  <c:v>0.272654651491268</c:v>
                </c:pt>
                <c:pt idx="2030">
                  <c:v>0.27280459723985795</c:v>
                </c:pt>
                <c:pt idx="2031">
                  <c:v>0.272900017261689</c:v>
                </c:pt>
                <c:pt idx="2032">
                  <c:v>0.27296941364120197</c:v>
                </c:pt>
                <c:pt idx="2033">
                  <c:v>0.27303162253855096</c:v>
                </c:pt>
                <c:pt idx="2034">
                  <c:v>0.27317545207960303</c:v>
                </c:pt>
                <c:pt idx="2035">
                  <c:v>0.27328312540522204</c:v>
                </c:pt>
                <c:pt idx="2036">
                  <c:v>0.27343222100336795</c:v>
                </c:pt>
                <c:pt idx="2037">
                  <c:v>0.27350810303717099</c:v>
                </c:pt>
                <c:pt idx="2038">
                  <c:v>0.27364863070568501</c:v>
                </c:pt>
                <c:pt idx="2039">
                  <c:v>0.27376790120001804</c:v>
                </c:pt>
                <c:pt idx="2040">
                  <c:v>0.27383747095150301</c:v>
                </c:pt>
                <c:pt idx="2041">
                  <c:v>0.27329118425100896</c:v>
                </c:pt>
                <c:pt idx="2042">
                  <c:v>0.27281394015607496</c:v>
                </c:pt>
                <c:pt idx="2043">
                  <c:v>0.27228273686517301</c:v>
                </c:pt>
                <c:pt idx="2044">
                  <c:v>0.27282574370665802</c:v>
                </c:pt>
                <c:pt idx="2045">
                  <c:v>0.27347083445070297</c:v>
                </c:pt>
                <c:pt idx="2046">
                  <c:v>0.27388004103978303</c:v>
                </c:pt>
                <c:pt idx="2047">
                  <c:v>0.27438292445644896</c:v>
                </c:pt>
                <c:pt idx="2048">
                  <c:v>0.27440370647088996</c:v>
                </c:pt>
                <c:pt idx="2049">
                  <c:v>0.27441593695328304</c:v>
                </c:pt>
                <c:pt idx="2050">
                  <c:v>0.27442934942834296</c:v>
                </c:pt>
                <c:pt idx="2051">
                  <c:v>0.274444908450584</c:v>
                </c:pt>
                <c:pt idx="2052">
                  <c:v>0.27445562963940495</c:v>
                </c:pt>
                <c:pt idx="2053">
                  <c:v>0.27446113108997805</c:v>
                </c:pt>
                <c:pt idx="2054">
                  <c:v>0.27447858131061897</c:v>
                </c:pt>
                <c:pt idx="2055">
                  <c:v>0.27449749085077302</c:v>
                </c:pt>
                <c:pt idx="2056">
                  <c:v>0.27450224425811498</c:v>
                </c:pt>
                <c:pt idx="2057">
                  <c:v>0.27451550577907602</c:v>
                </c:pt>
                <c:pt idx="2058">
                  <c:v>0.27453431322691901</c:v>
                </c:pt>
                <c:pt idx="2059">
                  <c:v>0.27453883161608195</c:v>
                </c:pt>
                <c:pt idx="2060">
                  <c:v>0.27457348895090505</c:v>
                </c:pt>
                <c:pt idx="2061">
                  <c:v>0.27460506221363201</c:v>
                </c:pt>
                <c:pt idx="2062">
                  <c:v>0.27462831161618495</c:v>
                </c:pt>
                <c:pt idx="2063">
                  <c:v>0.27471590363604903</c:v>
                </c:pt>
                <c:pt idx="2064">
                  <c:v>0.27489373953740204</c:v>
                </c:pt>
                <c:pt idx="2065">
                  <c:v>0.27507591910378204</c:v>
                </c:pt>
                <c:pt idx="2066">
                  <c:v>0.275205116447232</c:v>
                </c:pt>
                <c:pt idx="2067">
                  <c:v>0.27543342177320096</c:v>
                </c:pt>
                <c:pt idx="2068">
                  <c:v>0.275470312938076</c:v>
                </c:pt>
                <c:pt idx="2069">
                  <c:v>0.27551392158943699</c:v>
                </c:pt>
                <c:pt idx="2070">
                  <c:v>0.27555306632429499</c:v>
                </c:pt>
                <c:pt idx="2071">
                  <c:v>0.27571163094714701</c:v>
                </c:pt>
                <c:pt idx="2072">
                  <c:v>0.27580515007809903</c:v>
                </c:pt>
                <c:pt idx="2073">
                  <c:v>0.27588522530882498</c:v>
                </c:pt>
                <c:pt idx="2074">
                  <c:v>0.27594452064648201</c:v>
                </c:pt>
                <c:pt idx="2075">
                  <c:v>0.27600594322162597</c:v>
                </c:pt>
                <c:pt idx="2076">
                  <c:v>0.27605092137912002</c:v>
                </c:pt>
                <c:pt idx="2077">
                  <c:v>0.27613595404805502</c:v>
                </c:pt>
                <c:pt idx="2078">
                  <c:v>0.27619527525780496</c:v>
                </c:pt>
                <c:pt idx="2079">
                  <c:v>0.276225583852164</c:v>
                </c:pt>
                <c:pt idx="2080">
                  <c:v>0.27627204541753003</c:v>
                </c:pt>
                <c:pt idx="2081">
                  <c:v>0.27629724504709197</c:v>
                </c:pt>
                <c:pt idx="2082">
                  <c:v>0.27632390330863299</c:v>
                </c:pt>
                <c:pt idx="2083">
                  <c:v>0.276338876307617</c:v>
                </c:pt>
                <c:pt idx="2084">
                  <c:v>0.27664140086269895</c:v>
                </c:pt>
                <c:pt idx="2085">
                  <c:v>0.277048184979233</c:v>
                </c:pt>
                <c:pt idx="2086">
                  <c:v>0.27741641383748294</c:v>
                </c:pt>
                <c:pt idx="2087">
                  <c:v>0.27763598055017003</c:v>
                </c:pt>
                <c:pt idx="2088">
                  <c:v>0.27767244884392905</c:v>
                </c:pt>
                <c:pt idx="2089">
                  <c:v>0.27772125989335295</c:v>
                </c:pt>
                <c:pt idx="2090">
                  <c:v>0.27776700153629497</c:v>
                </c:pt>
                <c:pt idx="2091">
                  <c:v>0.27782727274889296</c:v>
                </c:pt>
                <c:pt idx="2092">
                  <c:v>0.277886633525528</c:v>
                </c:pt>
                <c:pt idx="2093">
                  <c:v>0.27794585061156196</c:v>
                </c:pt>
                <c:pt idx="2094">
                  <c:v>0.27801839341354395</c:v>
                </c:pt>
                <c:pt idx="2095">
                  <c:v>0.27808315040396103</c:v>
                </c:pt>
                <c:pt idx="2096">
                  <c:v>0.27815359702590603</c:v>
                </c:pt>
                <c:pt idx="2097">
                  <c:v>0.27820671586983603</c:v>
                </c:pt>
                <c:pt idx="2098">
                  <c:v>0.27822434310214095</c:v>
                </c:pt>
                <c:pt idx="2099">
                  <c:v>0.27829149572688605</c:v>
                </c:pt>
                <c:pt idx="2100">
                  <c:v>0.27839637959229002</c:v>
                </c:pt>
                <c:pt idx="2101">
                  <c:v>0.27845799483681599</c:v>
                </c:pt>
                <c:pt idx="2102">
                  <c:v>0.27853457774756096</c:v>
                </c:pt>
                <c:pt idx="2103">
                  <c:v>0.27859985878298699</c:v>
                </c:pt>
                <c:pt idx="2104">
                  <c:v>0.27862563665333795</c:v>
                </c:pt>
                <c:pt idx="2105">
                  <c:v>0.27869458839874905</c:v>
                </c:pt>
                <c:pt idx="2106">
                  <c:v>0.27878814609325597</c:v>
                </c:pt>
                <c:pt idx="2107">
                  <c:v>0.27884635568924798</c:v>
                </c:pt>
                <c:pt idx="2108">
                  <c:v>0.278891344178265</c:v>
                </c:pt>
                <c:pt idx="2109">
                  <c:v>0.27896921600371105</c:v>
                </c:pt>
                <c:pt idx="2110">
                  <c:v>0.27910536084744397</c:v>
                </c:pt>
                <c:pt idx="2111">
                  <c:v>0.27915870434156398</c:v>
                </c:pt>
                <c:pt idx="2112">
                  <c:v>0.27917256814124003</c:v>
                </c:pt>
                <c:pt idx="2113">
                  <c:v>0.27924133626016601</c:v>
                </c:pt>
                <c:pt idx="2114">
                  <c:v>0.27928981365241201</c:v>
                </c:pt>
                <c:pt idx="2115">
                  <c:v>0.27934572791733303</c:v>
                </c:pt>
                <c:pt idx="2116">
                  <c:v>0.27942796343651</c:v>
                </c:pt>
                <c:pt idx="2117">
                  <c:v>0.27946431391450999</c:v>
                </c:pt>
                <c:pt idx="2118">
                  <c:v>0.27952775524525497</c:v>
                </c:pt>
                <c:pt idx="2119">
                  <c:v>0.27959626691816097</c:v>
                </c:pt>
                <c:pt idx="2120">
                  <c:v>0.27967081229587898</c:v>
                </c:pt>
                <c:pt idx="2121">
                  <c:v>0.27974774403299096</c:v>
                </c:pt>
                <c:pt idx="2122">
                  <c:v>0.279792467278278</c:v>
                </c:pt>
                <c:pt idx="2123">
                  <c:v>0.27983865467210101</c:v>
                </c:pt>
                <c:pt idx="2124">
                  <c:v>0.27988345874963705</c:v>
                </c:pt>
                <c:pt idx="2125">
                  <c:v>0.27992841652898204</c:v>
                </c:pt>
                <c:pt idx="2126">
                  <c:v>0.27998759172572696</c:v>
                </c:pt>
                <c:pt idx="2127">
                  <c:v>0.28002009965848396</c:v>
                </c:pt>
                <c:pt idx="2128">
                  <c:v>0.28004312052380098</c:v>
                </c:pt>
                <c:pt idx="2129">
                  <c:v>0.280096475754257</c:v>
                </c:pt>
                <c:pt idx="2130">
                  <c:v>0.28021554263747805</c:v>
                </c:pt>
                <c:pt idx="2131">
                  <c:v>0.28028110959158203</c:v>
                </c:pt>
                <c:pt idx="2132">
                  <c:v>0.28044238612223704</c:v>
                </c:pt>
                <c:pt idx="2133">
                  <c:v>0.28059604467987498</c:v>
                </c:pt>
                <c:pt idx="2134">
                  <c:v>0.28065961141398499</c:v>
                </c:pt>
                <c:pt idx="2135">
                  <c:v>0.28071301214466204</c:v>
                </c:pt>
                <c:pt idx="2136">
                  <c:v>0.28081432162715003</c:v>
                </c:pt>
                <c:pt idx="2137">
                  <c:v>0.28085814060746495</c:v>
                </c:pt>
                <c:pt idx="2138">
                  <c:v>0.28100361962211096</c:v>
                </c:pt>
                <c:pt idx="2139">
                  <c:v>0.28110012902855197</c:v>
                </c:pt>
                <c:pt idx="2140">
                  <c:v>0.28124655204897697</c:v>
                </c:pt>
                <c:pt idx="2141">
                  <c:v>0.28134131789707195</c:v>
                </c:pt>
                <c:pt idx="2142">
                  <c:v>0.28142152179903701</c:v>
                </c:pt>
                <c:pt idx="2143">
                  <c:v>0.28149251938466002</c:v>
                </c:pt>
                <c:pt idx="2144">
                  <c:v>0.28169602233755797</c:v>
                </c:pt>
                <c:pt idx="2145">
                  <c:v>0.28188310370385805</c:v>
                </c:pt>
                <c:pt idx="2146">
                  <c:v>0.28195793625037802</c:v>
                </c:pt>
                <c:pt idx="2147">
                  <c:v>0.28234997564687103</c:v>
                </c:pt>
                <c:pt idx="2148">
                  <c:v>0.28244705008916204</c:v>
                </c:pt>
                <c:pt idx="2149">
                  <c:v>0.28198840685426996</c:v>
                </c:pt>
                <c:pt idx="2150">
                  <c:v>0.28131556212577102</c:v>
                </c:pt>
                <c:pt idx="2151">
                  <c:v>0.281378740331095</c:v>
                </c:pt>
                <c:pt idx="2152">
                  <c:v>0.28143699181906801</c:v>
                </c:pt>
                <c:pt idx="2153">
                  <c:v>0.28154178363173599</c:v>
                </c:pt>
                <c:pt idx="2154">
                  <c:v>0.28163691473952301</c:v>
                </c:pt>
                <c:pt idx="2155">
                  <c:v>0.28178159089344901</c:v>
                </c:pt>
                <c:pt idx="2156">
                  <c:v>0.28183817942454603</c:v>
                </c:pt>
                <c:pt idx="2157">
                  <c:v>0.28186957671541002</c:v>
                </c:pt>
                <c:pt idx="2158">
                  <c:v>0.28204443524780998</c:v>
                </c:pt>
                <c:pt idx="2159">
                  <c:v>0.28209888427987895</c:v>
                </c:pt>
                <c:pt idx="2160">
                  <c:v>0.28215174980381097</c:v>
                </c:pt>
                <c:pt idx="2161">
                  <c:v>0.282280156672856</c:v>
                </c:pt>
                <c:pt idx="2162">
                  <c:v>0.28238300539337702</c:v>
                </c:pt>
                <c:pt idx="2163">
                  <c:v>0.28245846501308403</c:v>
                </c:pt>
                <c:pt idx="2164">
                  <c:v>0.28254824123330602</c:v>
                </c:pt>
                <c:pt idx="2165">
                  <c:v>0.28264811220547104</c:v>
                </c:pt>
                <c:pt idx="2166">
                  <c:v>0.28276402989288796</c:v>
                </c:pt>
                <c:pt idx="2167">
                  <c:v>0.28281460247752499</c:v>
                </c:pt>
                <c:pt idx="2168">
                  <c:v>0.282943961825595</c:v>
                </c:pt>
                <c:pt idx="2169">
                  <c:v>0.28309393688262996</c:v>
                </c:pt>
                <c:pt idx="2170">
                  <c:v>0.28323621813049404</c:v>
                </c:pt>
                <c:pt idx="2171">
                  <c:v>0.283383677140434</c:v>
                </c:pt>
                <c:pt idx="2172">
                  <c:v>0.28342945863810498</c:v>
                </c:pt>
                <c:pt idx="2173">
                  <c:v>0.28354342801251398</c:v>
                </c:pt>
                <c:pt idx="2174">
                  <c:v>0.28357214177424395</c:v>
                </c:pt>
                <c:pt idx="2175">
                  <c:v>0.28364333154010701</c:v>
                </c:pt>
                <c:pt idx="2176">
                  <c:v>0.28373129470339697</c:v>
                </c:pt>
                <c:pt idx="2177">
                  <c:v>0.28383879470268503</c:v>
                </c:pt>
                <c:pt idx="2178">
                  <c:v>0.28390171472867498</c:v>
                </c:pt>
                <c:pt idx="2179">
                  <c:v>0.28405682705048796</c:v>
                </c:pt>
                <c:pt idx="2180">
                  <c:v>0.28426265277898</c:v>
                </c:pt>
                <c:pt idx="2181">
                  <c:v>0.28436771995802801</c:v>
                </c:pt>
                <c:pt idx="2182">
                  <c:v>0.28443659467816096</c:v>
                </c:pt>
                <c:pt idx="2183">
                  <c:v>0.28453895714939303</c:v>
                </c:pt>
                <c:pt idx="2184">
                  <c:v>0.28456888516004997</c:v>
                </c:pt>
                <c:pt idx="2185">
                  <c:v>0.28465090796777104</c:v>
                </c:pt>
                <c:pt idx="2186">
                  <c:v>0.28473381452312596</c:v>
                </c:pt>
                <c:pt idx="2187">
                  <c:v>0.28476526062127905</c:v>
                </c:pt>
                <c:pt idx="2188">
                  <c:v>0.28485020435290298</c:v>
                </c:pt>
                <c:pt idx="2189">
                  <c:v>0.28494485131400205</c:v>
                </c:pt>
                <c:pt idx="2190">
                  <c:v>0.28500674496813705</c:v>
                </c:pt>
                <c:pt idx="2191">
                  <c:v>0.28508198185422995</c:v>
                </c:pt>
                <c:pt idx="2192">
                  <c:v>0.28513556553574604</c:v>
                </c:pt>
                <c:pt idx="2193">
                  <c:v>0.28523001226502898</c:v>
                </c:pt>
                <c:pt idx="2194">
                  <c:v>0.28533575041122405</c:v>
                </c:pt>
                <c:pt idx="2195">
                  <c:v>0.28536992587023502</c:v>
                </c:pt>
                <c:pt idx="2196">
                  <c:v>0.28553212983784104</c:v>
                </c:pt>
                <c:pt idx="2197">
                  <c:v>0.28573858829834298</c:v>
                </c:pt>
                <c:pt idx="2198">
                  <c:v>0.28578474164911905</c:v>
                </c:pt>
                <c:pt idx="2199">
                  <c:v>0.28604457626359303</c:v>
                </c:pt>
                <c:pt idx="2200">
                  <c:v>0.286193884521866</c:v>
                </c:pt>
                <c:pt idx="2201">
                  <c:v>0.285444199161629</c:v>
                </c:pt>
                <c:pt idx="2202">
                  <c:v>0.28558746575597005</c:v>
                </c:pt>
                <c:pt idx="2203">
                  <c:v>0.28566505022377897</c:v>
                </c:pt>
                <c:pt idx="2204">
                  <c:v>0.28575547437464</c:v>
                </c:pt>
                <c:pt idx="2205">
                  <c:v>0.28577924144752498</c:v>
                </c:pt>
                <c:pt idx="2206">
                  <c:v>0.28590077359097399</c:v>
                </c:pt>
                <c:pt idx="2207">
                  <c:v>0.28597593446450498</c:v>
                </c:pt>
                <c:pt idx="2208">
                  <c:v>0.28606321654076095</c:v>
                </c:pt>
                <c:pt idx="2209">
                  <c:v>0.28616523450672404</c:v>
                </c:pt>
                <c:pt idx="2210">
                  <c:v>0.286348812652648</c:v>
                </c:pt>
                <c:pt idx="2211">
                  <c:v>0.286520391662896</c:v>
                </c:pt>
                <c:pt idx="2212">
                  <c:v>0.28659524428324701</c:v>
                </c:pt>
                <c:pt idx="2213">
                  <c:v>0.28664660301545797</c:v>
                </c:pt>
                <c:pt idx="2214">
                  <c:v>0.28668730754258298</c:v>
                </c:pt>
                <c:pt idx="2215">
                  <c:v>0.28680218172819505</c:v>
                </c:pt>
                <c:pt idx="2216">
                  <c:v>0.28689629387312499</c:v>
                </c:pt>
                <c:pt idx="2217">
                  <c:v>0.28699655222139997</c:v>
                </c:pt>
                <c:pt idx="2218">
                  <c:v>0.28708231234418202</c:v>
                </c:pt>
                <c:pt idx="2219">
                  <c:v>0.28720058815332705</c:v>
                </c:pt>
                <c:pt idx="2220">
                  <c:v>0.28733024784183703</c:v>
                </c:pt>
                <c:pt idx="2221">
                  <c:v>0.28741343259693497</c:v>
                </c:pt>
                <c:pt idx="2222">
                  <c:v>0.28746069073801495</c:v>
                </c:pt>
                <c:pt idx="2223">
                  <c:v>0.28746959831158503</c:v>
                </c:pt>
                <c:pt idx="2224">
                  <c:v>0.28748472671959802</c:v>
                </c:pt>
                <c:pt idx="2225">
                  <c:v>0.28749795374299802</c:v>
                </c:pt>
                <c:pt idx="2226">
                  <c:v>0.28751136701735902</c:v>
                </c:pt>
                <c:pt idx="2227">
                  <c:v>0.28752889385231095</c:v>
                </c:pt>
                <c:pt idx="2228">
                  <c:v>0.28754156237160899</c:v>
                </c:pt>
                <c:pt idx="2229">
                  <c:v>0.287556193980403</c:v>
                </c:pt>
                <c:pt idx="2230">
                  <c:v>0.28757667519944796</c:v>
                </c:pt>
                <c:pt idx="2231">
                  <c:v>0.28758352427938105</c:v>
                </c:pt>
                <c:pt idx="2232">
                  <c:v>0.28760215788671595</c:v>
                </c:pt>
                <c:pt idx="2233">
                  <c:v>0.28762286228671696</c:v>
                </c:pt>
                <c:pt idx="2234">
                  <c:v>0.28764651838909505</c:v>
                </c:pt>
                <c:pt idx="2235">
                  <c:v>0.28766201016759896</c:v>
                </c:pt>
                <c:pt idx="2236">
                  <c:v>0.28766823100204097</c:v>
                </c:pt>
                <c:pt idx="2237">
                  <c:v>0.28768567413914903</c:v>
                </c:pt>
                <c:pt idx="2238">
                  <c:v>0.28770117455719502</c:v>
                </c:pt>
                <c:pt idx="2239">
                  <c:v>0.28770963549414297</c:v>
                </c:pt>
                <c:pt idx="2240">
                  <c:v>0.28773215472606395</c:v>
                </c:pt>
                <c:pt idx="2241">
                  <c:v>0.28774980453541199</c:v>
                </c:pt>
                <c:pt idx="2242">
                  <c:v>0.28860284311588702</c:v>
                </c:pt>
                <c:pt idx="2243">
                  <c:v>0.28871023306046395</c:v>
                </c:pt>
                <c:pt idx="2244">
                  <c:v>0.288735640260389</c:v>
                </c:pt>
                <c:pt idx="2245">
                  <c:v>0.28880380065213596</c:v>
                </c:pt>
                <c:pt idx="2246">
                  <c:v>0.28885505694337299</c:v>
                </c:pt>
                <c:pt idx="2247">
                  <c:v>0.28897945694535898</c:v>
                </c:pt>
                <c:pt idx="2248">
                  <c:v>0.28904472946819904</c:v>
                </c:pt>
                <c:pt idx="2249">
                  <c:v>0.28908106699530101</c:v>
                </c:pt>
                <c:pt idx="2250">
                  <c:v>0.28921416774805198</c:v>
                </c:pt>
                <c:pt idx="2251">
                  <c:v>0.28928708976260198</c:v>
                </c:pt>
                <c:pt idx="2252">
                  <c:v>0.289322184957854</c:v>
                </c:pt>
                <c:pt idx="2253">
                  <c:v>0.289376644314422</c:v>
                </c:pt>
                <c:pt idx="2254">
                  <c:v>0.289397252963848</c:v>
                </c:pt>
                <c:pt idx="2255">
                  <c:v>0.28944198593472004</c:v>
                </c:pt>
                <c:pt idx="2256">
                  <c:v>0.28945471866287398</c:v>
                </c:pt>
                <c:pt idx="2257">
                  <c:v>0.28949264737160996</c:v>
                </c:pt>
                <c:pt idx="2258">
                  <c:v>0.289556527244338</c:v>
                </c:pt>
                <c:pt idx="2259">
                  <c:v>0.28960488401238105</c:v>
                </c:pt>
                <c:pt idx="2260">
                  <c:v>0.289644294837622</c:v>
                </c:pt>
                <c:pt idx="2261">
                  <c:v>0.28973367050110099</c:v>
                </c:pt>
                <c:pt idx="2262">
                  <c:v>0.28978772329392499</c:v>
                </c:pt>
                <c:pt idx="2263">
                  <c:v>0.289825789058615</c:v>
                </c:pt>
                <c:pt idx="2264">
                  <c:v>0.29004081604966203</c:v>
                </c:pt>
                <c:pt idx="2265">
                  <c:v>0.29013304023199904</c:v>
                </c:pt>
                <c:pt idx="2266">
                  <c:v>0.29019780920757299</c:v>
                </c:pt>
                <c:pt idx="2267">
                  <c:v>0.2903319862589</c:v>
                </c:pt>
                <c:pt idx="2268">
                  <c:v>0.29041653718980698</c:v>
                </c:pt>
                <c:pt idx="2269">
                  <c:v>0.29058590371412096</c:v>
                </c:pt>
                <c:pt idx="2270">
                  <c:v>0.29068081090696396</c:v>
                </c:pt>
                <c:pt idx="2271">
                  <c:v>0.29075757093312304</c:v>
                </c:pt>
                <c:pt idx="2272">
                  <c:v>0.29094286534373603</c:v>
                </c:pt>
                <c:pt idx="2273">
                  <c:v>0.29116042249468699</c:v>
                </c:pt>
                <c:pt idx="2274">
                  <c:v>0.29128055145462795</c:v>
                </c:pt>
                <c:pt idx="2275">
                  <c:v>0.29136644408878598</c:v>
                </c:pt>
                <c:pt idx="2276">
                  <c:v>0.29140891608687902</c:v>
                </c:pt>
                <c:pt idx="2277">
                  <c:v>0.291472768458091</c:v>
                </c:pt>
                <c:pt idx="2278">
                  <c:v>0.29150080013921298</c:v>
                </c:pt>
                <c:pt idx="2279">
                  <c:v>0.29166151405024199</c:v>
                </c:pt>
                <c:pt idx="2280">
                  <c:v>0.29170758844542999</c:v>
                </c:pt>
                <c:pt idx="2281">
                  <c:v>0.29180990045231203</c:v>
                </c:pt>
                <c:pt idx="2282">
                  <c:v>0.29191781994418597</c:v>
                </c:pt>
                <c:pt idx="2283">
                  <c:v>0.29197005809385401</c:v>
                </c:pt>
                <c:pt idx="2284">
                  <c:v>0.29201049101195797</c:v>
                </c:pt>
                <c:pt idx="2285">
                  <c:v>0.29208456884001799</c:v>
                </c:pt>
                <c:pt idx="2286">
                  <c:v>0.29212698071549004</c:v>
                </c:pt>
                <c:pt idx="2287">
                  <c:v>0.29220831092335398</c:v>
                </c:pt>
                <c:pt idx="2288">
                  <c:v>0.29227833424866101</c:v>
                </c:pt>
                <c:pt idx="2289">
                  <c:v>0.292406163023188</c:v>
                </c:pt>
                <c:pt idx="2290">
                  <c:v>0.29244912768517395</c:v>
                </c:pt>
                <c:pt idx="2291">
                  <c:v>0.29246685461259303</c:v>
                </c:pt>
                <c:pt idx="2292">
                  <c:v>0.29251786110718803</c:v>
                </c:pt>
                <c:pt idx="2293">
                  <c:v>0.29255979191057702</c:v>
                </c:pt>
                <c:pt idx="2294">
                  <c:v>0.29259378651747103</c:v>
                </c:pt>
                <c:pt idx="2295">
                  <c:v>0.29261531253994999</c:v>
                </c:pt>
                <c:pt idx="2296">
                  <c:v>0.29263680086361499</c:v>
                </c:pt>
                <c:pt idx="2297">
                  <c:v>0.292643360457154</c:v>
                </c:pt>
                <c:pt idx="2298">
                  <c:v>0.29267780220941397</c:v>
                </c:pt>
                <c:pt idx="2299">
                  <c:v>0.29270248116924702</c:v>
                </c:pt>
                <c:pt idx="2300">
                  <c:v>0.29271713703507096</c:v>
                </c:pt>
                <c:pt idx="2301">
                  <c:v>0.29273474238095099</c:v>
                </c:pt>
                <c:pt idx="2302">
                  <c:v>0.29276376725283204</c:v>
                </c:pt>
                <c:pt idx="2303">
                  <c:v>0.29280757648853195</c:v>
                </c:pt>
                <c:pt idx="2304">
                  <c:v>0.29284798961654801</c:v>
                </c:pt>
                <c:pt idx="2305">
                  <c:v>0.29287983314877397</c:v>
                </c:pt>
                <c:pt idx="2306">
                  <c:v>0.29289605560369303</c:v>
                </c:pt>
                <c:pt idx="2307">
                  <c:v>0.29292067292887403</c:v>
                </c:pt>
                <c:pt idx="2308">
                  <c:v>0.29294476247066703</c:v>
                </c:pt>
                <c:pt idx="2309">
                  <c:v>0.29314207015971105</c:v>
                </c:pt>
                <c:pt idx="2310">
                  <c:v>0.29389740849072898</c:v>
                </c:pt>
                <c:pt idx="2311">
                  <c:v>0.29373687267958903</c:v>
                </c:pt>
                <c:pt idx="2312">
                  <c:v>0.29356053100368695</c:v>
                </c:pt>
                <c:pt idx="2313">
                  <c:v>0.29363327958848895</c:v>
                </c:pt>
                <c:pt idx="2314">
                  <c:v>0.29369440093863897</c:v>
                </c:pt>
                <c:pt idx="2315">
                  <c:v>0.29371717163771505</c:v>
                </c:pt>
                <c:pt idx="2316">
                  <c:v>0.29374997581613604</c:v>
                </c:pt>
                <c:pt idx="2317">
                  <c:v>0.29378363995363999</c:v>
                </c:pt>
                <c:pt idx="2318">
                  <c:v>0.29386745779421297</c:v>
                </c:pt>
                <c:pt idx="2319">
                  <c:v>0.29396718735313498</c:v>
                </c:pt>
                <c:pt idx="2320">
                  <c:v>0.29404358781672602</c:v>
                </c:pt>
                <c:pt idx="2321">
                  <c:v>0.29411174083627201</c:v>
                </c:pt>
                <c:pt idx="2322">
                  <c:v>0.294201963186562</c:v>
                </c:pt>
                <c:pt idx="2323">
                  <c:v>0.29429821827653302</c:v>
                </c:pt>
                <c:pt idx="2324">
                  <c:v>0.294377550713528</c:v>
                </c:pt>
                <c:pt idx="2325">
                  <c:v>0.29448976830594997</c:v>
                </c:pt>
                <c:pt idx="2326">
                  <c:v>0.29457702198476399</c:v>
                </c:pt>
                <c:pt idx="2327">
                  <c:v>0.29465167368795797</c:v>
                </c:pt>
                <c:pt idx="2328">
                  <c:v>0.29471481365658903</c:v>
                </c:pt>
                <c:pt idx="2329">
                  <c:v>0.29478754904806403</c:v>
                </c:pt>
                <c:pt idx="2330">
                  <c:v>0.29486506714178295</c:v>
                </c:pt>
                <c:pt idx="2331">
                  <c:v>0.29492075587213995</c:v>
                </c:pt>
                <c:pt idx="2332">
                  <c:v>0.29500611235207097</c:v>
                </c:pt>
                <c:pt idx="2333">
                  <c:v>0.29511785665540302</c:v>
                </c:pt>
                <c:pt idx="2334">
                  <c:v>0.29525898657815097</c:v>
                </c:pt>
                <c:pt idx="2335">
                  <c:v>0.29547043270212703</c:v>
                </c:pt>
                <c:pt idx="2336">
                  <c:v>0.29559862709729001</c:v>
                </c:pt>
                <c:pt idx="2337">
                  <c:v>0.29568453226765801</c:v>
                </c:pt>
                <c:pt idx="2338">
                  <c:v>0.29581521426428004</c:v>
                </c:pt>
                <c:pt idx="2339">
                  <c:v>0.29598868300598802</c:v>
                </c:pt>
                <c:pt idx="2340">
                  <c:v>0.29613831078035502</c:v>
                </c:pt>
                <c:pt idx="2341">
                  <c:v>0.29621562201982798</c:v>
                </c:pt>
                <c:pt idx="2342">
                  <c:v>0.29629909509805197</c:v>
                </c:pt>
                <c:pt idx="2343">
                  <c:v>0.29635574067600601</c:v>
                </c:pt>
                <c:pt idx="2344">
                  <c:v>0.29640188311471405</c:v>
                </c:pt>
                <c:pt idx="2345">
                  <c:v>0.29650180671385296</c:v>
                </c:pt>
                <c:pt idx="2346">
                  <c:v>0.29654685998574504</c:v>
                </c:pt>
                <c:pt idx="2347">
                  <c:v>0.29658974612128297</c:v>
                </c:pt>
                <c:pt idx="2348">
                  <c:v>0.29663658255859304</c:v>
                </c:pt>
                <c:pt idx="2349">
                  <c:v>0.296778787918483</c:v>
                </c:pt>
                <c:pt idx="2350">
                  <c:v>0.29684080709939198</c:v>
                </c:pt>
                <c:pt idx="2351">
                  <c:v>0.29686334161168304</c:v>
                </c:pt>
                <c:pt idx="2352">
                  <c:v>0.29698494608091697</c:v>
                </c:pt>
                <c:pt idx="2353">
                  <c:v>0.29707224979621305</c:v>
                </c:pt>
                <c:pt idx="2354">
                  <c:v>0.29712650936698304</c:v>
                </c:pt>
                <c:pt idx="2355">
                  <c:v>0.29719711750549405</c:v>
                </c:pt>
                <c:pt idx="2356">
                  <c:v>0.297241066042919</c:v>
                </c:pt>
                <c:pt idx="2357">
                  <c:v>0.29725614223507002</c:v>
                </c:pt>
                <c:pt idx="2358">
                  <c:v>0.29732101313777404</c:v>
                </c:pt>
                <c:pt idx="2359">
                  <c:v>0.29735028078373205</c:v>
                </c:pt>
                <c:pt idx="2360">
                  <c:v>0.29741203489330104</c:v>
                </c:pt>
                <c:pt idx="2361">
                  <c:v>0.29743097167910104</c:v>
                </c:pt>
                <c:pt idx="2362">
                  <c:v>0.29745259885937003</c:v>
                </c:pt>
                <c:pt idx="2363">
                  <c:v>0.29748109134567402</c:v>
                </c:pt>
                <c:pt idx="2364">
                  <c:v>0.29750959508418595</c:v>
                </c:pt>
                <c:pt idx="2365">
                  <c:v>0.29753788374892198</c:v>
                </c:pt>
                <c:pt idx="2366">
                  <c:v>0.29758142901474105</c:v>
                </c:pt>
                <c:pt idx="2367">
                  <c:v>0.29759437958609503</c:v>
                </c:pt>
                <c:pt idx="2368">
                  <c:v>0.29762257842032902</c:v>
                </c:pt>
                <c:pt idx="2369">
                  <c:v>0.29765300132327999</c:v>
                </c:pt>
                <c:pt idx="2370">
                  <c:v>0.29767660253022299</c:v>
                </c:pt>
                <c:pt idx="2371">
                  <c:v>0.29771825732887303</c:v>
                </c:pt>
                <c:pt idx="2372">
                  <c:v>0.29772999294499902</c:v>
                </c:pt>
                <c:pt idx="2373">
                  <c:v>0.29766528085611998</c:v>
                </c:pt>
                <c:pt idx="2374">
                  <c:v>0.29759036534114702</c:v>
                </c:pt>
                <c:pt idx="2375">
                  <c:v>0.297556552685178</c:v>
                </c:pt>
                <c:pt idx="2376">
                  <c:v>0.29750399749940304</c:v>
                </c:pt>
                <c:pt idx="2377">
                  <c:v>0.29756406159225002</c:v>
                </c:pt>
                <c:pt idx="2378">
                  <c:v>0.29776109433096098</c:v>
                </c:pt>
                <c:pt idx="2379">
                  <c:v>0.29800132143060398</c:v>
                </c:pt>
                <c:pt idx="2380">
                  <c:v>0.29817011170255303</c:v>
                </c:pt>
                <c:pt idx="2381">
                  <c:v>0.29863362042178099</c:v>
                </c:pt>
                <c:pt idx="2382">
                  <c:v>0.29875406501197399</c:v>
                </c:pt>
                <c:pt idx="2383">
                  <c:v>0.29894743422535996</c:v>
                </c:pt>
                <c:pt idx="2384">
                  <c:v>0.29902751587304799</c:v>
                </c:pt>
                <c:pt idx="2385">
                  <c:v>0.29914221520816697</c:v>
                </c:pt>
                <c:pt idx="2386">
                  <c:v>0.29919661015627996</c:v>
                </c:pt>
                <c:pt idx="2387">
                  <c:v>0.29923533933250002</c:v>
                </c:pt>
                <c:pt idx="2388">
                  <c:v>0.29930365329611097</c:v>
                </c:pt>
                <c:pt idx="2389">
                  <c:v>0.29936076090086206</c:v>
                </c:pt>
                <c:pt idx="2390">
                  <c:v>0.29939312486525005</c:v>
                </c:pt>
                <c:pt idx="2391">
                  <c:v>0.29944030693962698</c:v>
                </c:pt>
                <c:pt idx="2392">
                  <c:v>0.29948797548664097</c:v>
                </c:pt>
                <c:pt idx="2393">
                  <c:v>0.29953448874198596</c:v>
                </c:pt>
                <c:pt idx="2394">
                  <c:v>0.29962711363824701</c:v>
                </c:pt>
                <c:pt idx="2395">
                  <c:v>0.29972026089309201</c:v>
                </c:pt>
                <c:pt idx="2396">
                  <c:v>0.29980645903306002</c:v>
                </c:pt>
                <c:pt idx="2397">
                  <c:v>0.29985418263348795</c:v>
                </c:pt>
                <c:pt idx="2398">
                  <c:v>0.29990485203623396</c:v>
                </c:pt>
                <c:pt idx="2399">
                  <c:v>0.29996213894272705</c:v>
                </c:pt>
                <c:pt idx="2400">
                  <c:v>0.30000544031336196</c:v>
                </c:pt>
                <c:pt idx="2401">
                  <c:v>0.30020530103837295</c:v>
                </c:pt>
                <c:pt idx="2402">
                  <c:v>0.30028622372945402</c:v>
                </c:pt>
                <c:pt idx="2403">
                  <c:v>0.30038510151939102</c:v>
                </c:pt>
                <c:pt idx="2404">
                  <c:v>0.30053543201686495</c:v>
                </c:pt>
                <c:pt idx="2405">
                  <c:v>0.30059867830610298</c:v>
                </c:pt>
                <c:pt idx="2406">
                  <c:v>0.30069421850718103</c:v>
                </c:pt>
                <c:pt idx="2407">
                  <c:v>0.30076101332799299</c:v>
                </c:pt>
                <c:pt idx="2408">
                  <c:v>0.30085128252046001</c:v>
                </c:pt>
                <c:pt idx="2409">
                  <c:v>0.30093752538846197</c:v>
                </c:pt>
                <c:pt idx="2410">
                  <c:v>0.30102894842873196</c:v>
                </c:pt>
                <c:pt idx="2411">
                  <c:v>0.30115747270280102</c:v>
                </c:pt>
                <c:pt idx="2412">
                  <c:v>0.30119545742248499</c:v>
                </c:pt>
                <c:pt idx="2413">
                  <c:v>0.30121723563637703</c:v>
                </c:pt>
                <c:pt idx="2414">
                  <c:v>0.30125646677429196</c:v>
                </c:pt>
                <c:pt idx="2415">
                  <c:v>0.30127203834128502</c:v>
                </c:pt>
                <c:pt idx="2416">
                  <c:v>0.30131637583306203</c:v>
                </c:pt>
                <c:pt idx="2417">
                  <c:v>0.30135711098222495</c:v>
                </c:pt>
                <c:pt idx="2418">
                  <c:v>0.30137503283424005</c:v>
                </c:pt>
                <c:pt idx="2419">
                  <c:v>0.30138629732441802</c:v>
                </c:pt>
                <c:pt idx="2420">
                  <c:v>0.30140500633419498</c:v>
                </c:pt>
                <c:pt idx="2421">
                  <c:v>0.30141707161645503</c:v>
                </c:pt>
                <c:pt idx="2422">
                  <c:v>0.30143448659934002</c:v>
                </c:pt>
                <c:pt idx="2423">
                  <c:v>0.30147037891700701</c:v>
                </c:pt>
                <c:pt idx="2424">
                  <c:v>0.30149321190689404</c:v>
                </c:pt>
                <c:pt idx="2425">
                  <c:v>0.30151446652073899</c:v>
                </c:pt>
                <c:pt idx="2426">
                  <c:v>0.30155001736815301</c:v>
                </c:pt>
                <c:pt idx="2427">
                  <c:v>0.30166138620053196</c:v>
                </c:pt>
                <c:pt idx="2428">
                  <c:v>0.30183307569276197</c:v>
                </c:pt>
                <c:pt idx="2429">
                  <c:v>0.30203051405219805</c:v>
                </c:pt>
                <c:pt idx="2430">
                  <c:v>0.30215223487466403</c:v>
                </c:pt>
                <c:pt idx="2431">
                  <c:v>0.30220519224083398</c:v>
                </c:pt>
                <c:pt idx="2432">
                  <c:v>0.30223925244808103</c:v>
                </c:pt>
                <c:pt idx="2433">
                  <c:v>0.30225233041795296</c:v>
                </c:pt>
                <c:pt idx="2434">
                  <c:v>0.30231225913703297</c:v>
                </c:pt>
                <c:pt idx="2435">
                  <c:v>0.30234684629544795</c:v>
                </c:pt>
                <c:pt idx="2436">
                  <c:v>0.30237697832126798</c:v>
                </c:pt>
                <c:pt idx="2437">
                  <c:v>0.30241146967038002</c:v>
                </c:pt>
                <c:pt idx="2438">
                  <c:v>0.30243743399151601</c:v>
                </c:pt>
                <c:pt idx="2439">
                  <c:v>0.30246973023201196</c:v>
                </c:pt>
                <c:pt idx="2440">
                  <c:v>0.30254090803884903</c:v>
                </c:pt>
                <c:pt idx="2441">
                  <c:v>0.30256289627390798</c:v>
                </c:pt>
                <c:pt idx="2442">
                  <c:v>0.30260126789979402</c:v>
                </c:pt>
                <c:pt idx="2443">
                  <c:v>0.30262311242089801</c:v>
                </c:pt>
                <c:pt idx="2444">
                  <c:v>0.30264643940657099</c:v>
                </c:pt>
                <c:pt idx="2445">
                  <c:v>0.30269396340053001</c:v>
                </c:pt>
                <c:pt idx="2446">
                  <c:v>0.30271029888670697</c:v>
                </c:pt>
                <c:pt idx="2447">
                  <c:v>0.30283849548207298</c:v>
                </c:pt>
                <c:pt idx="2448">
                  <c:v>0.30293954770905196</c:v>
                </c:pt>
                <c:pt idx="2449">
                  <c:v>0.30324517284562003</c:v>
                </c:pt>
                <c:pt idx="2450">
                  <c:v>0.30342384011384005</c:v>
                </c:pt>
                <c:pt idx="2451">
                  <c:v>0.30358542052692905</c:v>
                </c:pt>
                <c:pt idx="2452">
                  <c:v>0.30368279063255699</c:v>
                </c:pt>
                <c:pt idx="2453">
                  <c:v>0.30375735927885605</c:v>
                </c:pt>
                <c:pt idx="2454">
                  <c:v>0.30386818624983603</c:v>
                </c:pt>
                <c:pt idx="2455">
                  <c:v>0.30389001202608701</c:v>
                </c:pt>
                <c:pt idx="2456">
                  <c:v>0.30403443335293301</c:v>
                </c:pt>
                <c:pt idx="2457">
                  <c:v>0.30406634611683303</c:v>
                </c:pt>
                <c:pt idx="2458">
                  <c:v>0.30412199275869201</c:v>
                </c:pt>
                <c:pt idx="2459">
                  <c:v>0.30419719812935397</c:v>
                </c:pt>
                <c:pt idx="2460">
                  <c:v>0.30427746836110603</c:v>
                </c:pt>
                <c:pt idx="2461">
                  <c:v>0.30432949336260096</c:v>
                </c:pt>
                <c:pt idx="2462">
                  <c:v>0.30437391248940004</c:v>
                </c:pt>
                <c:pt idx="2463">
                  <c:v>0.30439556080029495</c:v>
                </c:pt>
                <c:pt idx="2464">
                  <c:v>0.30444201006003002</c:v>
                </c:pt>
                <c:pt idx="2465">
                  <c:v>0.30449418088325997</c:v>
                </c:pt>
                <c:pt idx="2466">
                  <c:v>0.30452496959208897</c:v>
                </c:pt>
                <c:pt idx="2467">
                  <c:v>0.30458579516957796</c:v>
                </c:pt>
                <c:pt idx="2468">
                  <c:v>0.30463393275692596</c:v>
                </c:pt>
                <c:pt idx="2469">
                  <c:v>0.304668741999919</c:v>
                </c:pt>
                <c:pt idx="2470">
                  <c:v>0.30473415641847701</c:v>
                </c:pt>
                <c:pt idx="2471">
                  <c:v>0.30478731504856305</c:v>
                </c:pt>
                <c:pt idx="2472">
                  <c:v>0.30481754250488702</c:v>
                </c:pt>
                <c:pt idx="2473">
                  <c:v>0.304895877318755</c:v>
                </c:pt>
                <c:pt idx="2474">
                  <c:v>0.30495689348390698</c:v>
                </c:pt>
                <c:pt idx="2475">
                  <c:v>0.30500911530588204</c:v>
                </c:pt>
                <c:pt idx="2476">
                  <c:v>0.30507092246998302</c:v>
                </c:pt>
                <c:pt idx="2477">
                  <c:v>0.30514408460369002</c:v>
                </c:pt>
                <c:pt idx="2478">
                  <c:v>0.30535508703980296</c:v>
                </c:pt>
                <c:pt idx="2479">
                  <c:v>0.30540847474824795</c:v>
                </c:pt>
                <c:pt idx="2480">
                  <c:v>0.30553970206743597</c:v>
                </c:pt>
                <c:pt idx="2481">
                  <c:v>0.30562499337322002</c:v>
                </c:pt>
                <c:pt idx="2482">
                  <c:v>0.30570176845180097</c:v>
                </c:pt>
                <c:pt idx="2483">
                  <c:v>0.30579028560122401</c:v>
                </c:pt>
                <c:pt idx="2484">
                  <c:v>0.30584073779571996</c:v>
                </c:pt>
                <c:pt idx="2485">
                  <c:v>0.30592099678542894</c:v>
                </c:pt>
                <c:pt idx="2486">
                  <c:v>0.30596281446983997</c:v>
                </c:pt>
                <c:pt idx="2487">
                  <c:v>0.30597344844025798</c:v>
                </c:pt>
                <c:pt idx="2488">
                  <c:v>0.30600629559332904</c:v>
                </c:pt>
                <c:pt idx="2489">
                  <c:v>0.30602444423617703</c:v>
                </c:pt>
                <c:pt idx="2490">
                  <c:v>0.30609741690429504</c:v>
                </c:pt>
                <c:pt idx="2491">
                  <c:v>0.30612208771566596</c:v>
                </c:pt>
                <c:pt idx="2492">
                  <c:v>0.30617265815276895</c:v>
                </c:pt>
                <c:pt idx="2493">
                  <c:v>0.30627035250413304</c:v>
                </c:pt>
                <c:pt idx="2494">
                  <c:v>0.30630149461215295</c:v>
                </c:pt>
                <c:pt idx="2495">
                  <c:v>0.30631368823156602</c:v>
                </c:pt>
                <c:pt idx="2496">
                  <c:v>0.30633893487434205</c:v>
                </c:pt>
                <c:pt idx="2497">
                  <c:v>0.30637085872541003</c:v>
                </c:pt>
                <c:pt idx="2498">
                  <c:v>0.306388834955858</c:v>
                </c:pt>
                <c:pt idx="2499">
                  <c:v>0.30643311257888695</c:v>
                </c:pt>
                <c:pt idx="2500">
                  <c:v>0.306450039363379</c:v>
                </c:pt>
                <c:pt idx="2501">
                  <c:v>0.30646492692196503</c:v>
                </c:pt>
                <c:pt idx="2502">
                  <c:v>0.30647717780649897</c:v>
                </c:pt>
                <c:pt idx="2503">
                  <c:v>0.30653218087710199</c:v>
                </c:pt>
                <c:pt idx="2504">
                  <c:v>0.30658190564969201</c:v>
                </c:pt>
                <c:pt idx="2505">
                  <c:v>0.30670348020739802</c:v>
                </c:pt>
                <c:pt idx="2506">
                  <c:v>0.306756811204138</c:v>
                </c:pt>
                <c:pt idx="2507">
                  <c:v>0.30684868232932305</c:v>
                </c:pt>
                <c:pt idx="2508">
                  <c:v>0.30692364614670797</c:v>
                </c:pt>
                <c:pt idx="2509">
                  <c:v>0.30699818037201598</c:v>
                </c:pt>
                <c:pt idx="2510">
                  <c:v>0.30714284550384496</c:v>
                </c:pt>
                <c:pt idx="2511">
                  <c:v>0.30718022001451795</c:v>
                </c:pt>
                <c:pt idx="2512">
                  <c:v>0.30723958246292105</c:v>
                </c:pt>
                <c:pt idx="2513">
                  <c:v>0.30729674686532304</c:v>
                </c:pt>
                <c:pt idx="2514">
                  <c:v>0.30737375124507205</c:v>
                </c:pt>
                <c:pt idx="2515">
                  <c:v>0.30750445463440801</c:v>
                </c:pt>
                <c:pt idx="2516">
                  <c:v>0.307553965121248</c:v>
                </c:pt>
                <c:pt idx="2517">
                  <c:v>0.30759681693089902</c:v>
                </c:pt>
                <c:pt idx="2518">
                  <c:v>0.30765642283154104</c:v>
                </c:pt>
                <c:pt idx="2519">
                  <c:v>0.30773009090928705</c:v>
                </c:pt>
                <c:pt idx="2520">
                  <c:v>0.30794435797328701</c:v>
                </c:pt>
                <c:pt idx="2521">
                  <c:v>0.30805480559197496</c:v>
                </c:pt>
                <c:pt idx="2522">
                  <c:v>0.30817912672883496</c:v>
                </c:pt>
                <c:pt idx="2523">
                  <c:v>0.30834360553435403</c:v>
                </c:pt>
                <c:pt idx="2524">
                  <c:v>0.30846866885482604</c:v>
                </c:pt>
                <c:pt idx="2525">
                  <c:v>0.30871424814401405</c:v>
                </c:pt>
                <c:pt idx="2526">
                  <c:v>0.30883666899213402</c:v>
                </c:pt>
                <c:pt idx="2527">
                  <c:v>0.30886933315123899</c:v>
                </c:pt>
                <c:pt idx="2528">
                  <c:v>0.30888907949757005</c:v>
                </c:pt>
                <c:pt idx="2529">
                  <c:v>0.30894049898341402</c:v>
                </c:pt>
                <c:pt idx="2530">
                  <c:v>0.30897071441376001</c:v>
                </c:pt>
                <c:pt idx="2531">
                  <c:v>0.30903816801283701</c:v>
                </c:pt>
                <c:pt idx="2532">
                  <c:v>0.30909752192943396</c:v>
                </c:pt>
                <c:pt idx="2533">
                  <c:v>0.309130221878957</c:v>
                </c:pt>
                <c:pt idx="2534">
                  <c:v>0.30919917612034298</c:v>
                </c:pt>
                <c:pt idx="2535">
                  <c:v>0.30926473399015997</c:v>
                </c:pt>
                <c:pt idx="2536">
                  <c:v>0.30930939258891499</c:v>
                </c:pt>
                <c:pt idx="2537">
                  <c:v>0.30936008071737398</c:v>
                </c:pt>
                <c:pt idx="2538">
                  <c:v>0.30940264247293203</c:v>
                </c:pt>
                <c:pt idx="2539">
                  <c:v>0.30947135975816198</c:v>
                </c:pt>
                <c:pt idx="2540">
                  <c:v>0.30950777080407899</c:v>
                </c:pt>
                <c:pt idx="2541">
                  <c:v>0.30952976963372203</c:v>
                </c:pt>
                <c:pt idx="2542">
                  <c:v>0.30958499908903603</c:v>
                </c:pt>
                <c:pt idx="2543">
                  <c:v>0.309617276748962</c:v>
                </c:pt>
                <c:pt idx="2544">
                  <c:v>0.30964816604395795</c:v>
                </c:pt>
                <c:pt idx="2545">
                  <c:v>0.30969699751728297</c:v>
                </c:pt>
                <c:pt idx="2546">
                  <c:v>0.309735367525664</c:v>
                </c:pt>
                <c:pt idx="2547">
                  <c:v>0.30975375932257898</c:v>
                </c:pt>
                <c:pt idx="2548">
                  <c:v>0.30976410764217999</c:v>
                </c:pt>
                <c:pt idx="2549">
                  <c:v>0.30978751229210699</c:v>
                </c:pt>
                <c:pt idx="2550">
                  <c:v>0.30979801941545104</c:v>
                </c:pt>
                <c:pt idx="2551">
                  <c:v>0.309811782267155</c:v>
                </c:pt>
                <c:pt idx="2552">
                  <c:v>0.30982157384251796</c:v>
                </c:pt>
                <c:pt idx="2553">
                  <c:v>0.30983285791442305</c:v>
                </c:pt>
                <c:pt idx="2554">
                  <c:v>0.30984839071274894</c:v>
                </c:pt>
                <c:pt idx="2555">
                  <c:v>0.30985571610155904</c:v>
                </c:pt>
                <c:pt idx="2556">
                  <c:v>0.30987856299266203</c:v>
                </c:pt>
                <c:pt idx="2557">
                  <c:v>0.30989916789144201</c:v>
                </c:pt>
                <c:pt idx="2558">
                  <c:v>0.30995245501923396</c:v>
                </c:pt>
                <c:pt idx="2559">
                  <c:v>0.31003857339096996</c:v>
                </c:pt>
                <c:pt idx="2560">
                  <c:v>0.31013040813370296</c:v>
                </c:pt>
                <c:pt idx="2561">
                  <c:v>0.31016420928393695</c:v>
                </c:pt>
                <c:pt idx="2562">
                  <c:v>0.31023442123203404</c:v>
                </c:pt>
                <c:pt idx="2563">
                  <c:v>0.31030409397127701</c:v>
                </c:pt>
                <c:pt idx="2564">
                  <c:v>0.31046434918771904</c:v>
                </c:pt>
                <c:pt idx="2565">
                  <c:v>0.31059590648604296</c:v>
                </c:pt>
                <c:pt idx="2566">
                  <c:v>0.31068849503239504</c:v>
                </c:pt>
                <c:pt idx="2567">
                  <c:v>0.31077651516343596</c:v>
                </c:pt>
                <c:pt idx="2568">
                  <c:v>0.31085876297857296</c:v>
                </c:pt>
                <c:pt idx="2569">
                  <c:v>0.311022209911751</c:v>
                </c:pt>
                <c:pt idx="2570">
                  <c:v>0.31113225547151802</c:v>
                </c:pt>
                <c:pt idx="2571">
                  <c:v>0.31119237005789302</c:v>
                </c:pt>
                <c:pt idx="2572">
                  <c:v>0.31130191240876504</c:v>
                </c:pt>
                <c:pt idx="2573">
                  <c:v>0.31138932840119304</c:v>
                </c:pt>
                <c:pt idx="2574">
                  <c:v>0.31144603335259302</c:v>
                </c:pt>
                <c:pt idx="2575">
                  <c:v>0.31156268753850902</c:v>
                </c:pt>
                <c:pt idx="2576">
                  <c:v>0.31158846619427605</c:v>
                </c:pt>
                <c:pt idx="2577">
                  <c:v>0.31164200647933105</c:v>
                </c:pt>
                <c:pt idx="2578">
                  <c:v>0.31170911568697002</c:v>
                </c:pt>
                <c:pt idx="2579">
                  <c:v>0.31174861491288697</c:v>
                </c:pt>
                <c:pt idx="2580">
                  <c:v>0.31178188928932205</c:v>
                </c:pt>
                <c:pt idx="2581">
                  <c:v>0.31190102059203595</c:v>
                </c:pt>
                <c:pt idx="2582">
                  <c:v>0.31194115219899898</c:v>
                </c:pt>
                <c:pt idx="2583">
                  <c:v>0.31199964813805903</c:v>
                </c:pt>
                <c:pt idx="2584">
                  <c:v>0.312048516051039</c:v>
                </c:pt>
                <c:pt idx="2585">
                  <c:v>0.31211555944149505</c:v>
                </c:pt>
                <c:pt idx="2586">
                  <c:v>0.31215975142281005</c:v>
                </c:pt>
                <c:pt idx="2587">
                  <c:v>0.31229421591296402</c:v>
                </c:pt>
                <c:pt idx="2588">
                  <c:v>0.31240072991920997</c:v>
                </c:pt>
                <c:pt idx="2589">
                  <c:v>0.31245108798791499</c:v>
                </c:pt>
                <c:pt idx="2590">
                  <c:v>0.31253762956909004</c:v>
                </c:pt>
                <c:pt idx="2591">
                  <c:v>0.31255341888029098</c:v>
                </c:pt>
                <c:pt idx="2592">
                  <c:v>0.31263391176113398</c:v>
                </c:pt>
                <c:pt idx="2593">
                  <c:v>0.31273079521026603</c:v>
                </c:pt>
                <c:pt idx="2594">
                  <c:v>0.312773602589976</c:v>
                </c:pt>
                <c:pt idx="2595">
                  <c:v>0.31284780204814</c:v>
                </c:pt>
                <c:pt idx="2596">
                  <c:v>0.31297208039216495</c:v>
                </c:pt>
                <c:pt idx="2597">
                  <c:v>0.31314335924386005</c:v>
                </c:pt>
                <c:pt idx="2598">
                  <c:v>0.31323407610602305</c:v>
                </c:pt>
                <c:pt idx="2599">
                  <c:v>0.31333882787422496</c:v>
                </c:pt>
                <c:pt idx="2600">
                  <c:v>0.31340552420559598</c:v>
                </c:pt>
                <c:pt idx="2601">
                  <c:v>0.31354092250733101</c:v>
                </c:pt>
                <c:pt idx="2602">
                  <c:v>0.31364636964501003</c:v>
                </c:pt>
                <c:pt idx="2603">
                  <c:v>0.31369774566657205</c:v>
                </c:pt>
                <c:pt idx="2604">
                  <c:v>0.31372310805686898</c:v>
                </c:pt>
                <c:pt idx="2605">
                  <c:v>0.31375323108409503</c:v>
                </c:pt>
                <c:pt idx="2606">
                  <c:v>0.313778225904914</c:v>
                </c:pt>
                <c:pt idx="2607">
                  <c:v>0.31380521715466003</c:v>
                </c:pt>
                <c:pt idx="2608">
                  <c:v>0.31382484370334995</c:v>
                </c:pt>
                <c:pt idx="2609">
                  <c:v>0.31384044624012297</c:v>
                </c:pt>
                <c:pt idx="2610">
                  <c:v>0.31385358122241802</c:v>
                </c:pt>
                <c:pt idx="2611">
                  <c:v>0.31388292613951196</c:v>
                </c:pt>
                <c:pt idx="2612">
                  <c:v>0.31392775970624898</c:v>
                </c:pt>
                <c:pt idx="2613">
                  <c:v>0.31394491870046204</c:v>
                </c:pt>
                <c:pt idx="2614">
                  <c:v>0.31398557640577496</c:v>
                </c:pt>
                <c:pt idx="2615">
                  <c:v>0.31400911307925305</c:v>
                </c:pt>
                <c:pt idx="2616">
                  <c:v>0.31403682561415402</c:v>
                </c:pt>
                <c:pt idx="2617">
                  <c:v>0.31405383275886001</c:v>
                </c:pt>
                <c:pt idx="2618">
                  <c:v>0.31413637091422197</c:v>
                </c:pt>
                <c:pt idx="2619">
                  <c:v>0.31419894728450504</c:v>
                </c:pt>
                <c:pt idx="2620">
                  <c:v>0.31425710894471603</c:v>
                </c:pt>
                <c:pt idx="2621">
                  <c:v>0.31429992738281398</c:v>
                </c:pt>
                <c:pt idx="2622">
                  <c:v>0.31438641582808202</c:v>
                </c:pt>
                <c:pt idx="2623">
                  <c:v>0.31442364892433305</c:v>
                </c:pt>
                <c:pt idx="2624">
                  <c:v>0.31449473053316401</c:v>
                </c:pt>
                <c:pt idx="2625">
                  <c:v>0.31455406809008102</c:v>
                </c:pt>
                <c:pt idx="2626">
                  <c:v>0.31459034553357401</c:v>
                </c:pt>
                <c:pt idx="2627">
                  <c:v>0.31463348634461397</c:v>
                </c:pt>
                <c:pt idx="2628">
                  <c:v>0.31470811055872505</c:v>
                </c:pt>
                <c:pt idx="2629">
                  <c:v>0.31483204664514197</c:v>
                </c:pt>
                <c:pt idx="2630">
                  <c:v>0.31488766094055598</c:v>
                </c:pt>
                <c:pt idx="2631">
                  <c:v>0.31503028969081504</c:v>
                </c:pt>
                <c:pt idx="2632">
                  <c:v>0.31508962748777103</c:v>
                </c:pt>
                <c:pt idx="2633">
                  <c:v>0.31521806427772003</c:v>
                </c:pt>
                <c:pt idx="2634">
                  <c:v>0.31533343971786698</c:v>
                </c:pt>
                <c:pt idx="2635">
                  <c:v>0.31540005920907799</c:v>
                </c:pt>
                <c:pt idx="2636">
                  <c:v>0.31545464484480601</c:v>
                </c:pt>
                <c:pt idx="2637">
                  <c:v>0.31554326622987094</c:v>
                </c:pt>
                <c:pt idx="2638">
                  <c:v>0.315638927507224</c:v>
                </c:pt>
                <c:pt idx="2639">
                  <c:v>0.31572415324995895</c:v>
                </c:pt>
                <c:pt idx="2640">
                  <c:v>0.31581902001789097</c:v>
                </c:pt>
                <c:pt idx="2641">
                  <c:v>0.31588543245818501</c:v>
                </c:pt>
                <c:pt idx="2642">
                  <c:v>0.31605919681509498</c:v>
                </c:pt>
                <c:pt idx="2643">
                  <c:v>0.31613137829104598</c:v>
                </c:pt>
                <c:pt idx="2644">
                  <c:v>0.31622128404400995</c:v>
                </c:pt>
                <c:pt idx="2645">
                  <c:v>0.31636988540998101</c:v>
                </c:pt>
                <c:pt idx="2646">
                  <c:v>0.316427743350299</c:v>
                </c:pt>
                <c:pt idx="2647">
                  <c:v>0.31649331316512197</c:v>
                </c:pt>
                <c:pt idx="2648">
                  <c:v>0.31655124576780902</c:v>
                </c:pt>
                <c:pt idx="2649">
                  <c:v>0.31662003898500701</c:v>
                </c:pt>
                <c:pt idx="2650">
                  <c:v>0.31672333717652701</c:v>
                </c:pt>
                <c:pt idx="2651">
                  <c:v>0.31678988516454398</c:v>
                </c:pt>
                <c:pt idx="2652">
                  <c:v>0.31687122467680495</c:v>
                </c:pt>
                <c:pt idx="2653">
                  <c:v>0.31700312809575604</c:v>
                </c:pt>
                <c:pt idx="2654">
                  <c:v>0.31705969784445298</c:v>
                </c:pt>
                <c:pt idx="2655">
                  <c:v>0.31717625054383003</c:v>
                </c:pt>
                <c:pt idx="2656">
                  <c:v>0.31722305879590695</c:v>
                </c:pt>
                <c:pt idx="2657">
                  <c:v>0.31725528507353096</c:v>
                </c:pt>
                <c:pt idx="2658">
                  <c:v>0.31728102445792306</c:v>
                </c:pt>
                <c:pt idx="2659">
                  <c:v>0.31731141553829001</c:v>
                </c:pt>
                <c:pt idx="2660">
                  <c:v>0.31732156066570105</c:v>
                </c:pt>
                <c:pt idx="2661">
                  <c:v>0.31737707090432998</c:v>
                </c:pt>
                <c:pt idx="2662">
                  <c:v>0.31739135566305898</c:v>
                </c:pt>
                <c:pt idx="2663">
                  <c:v>0.31742268612422797</c:v>
                </c:pt>
                <c:pt idx="2664">
                  <c:v>0.31745414841062003</c:v>
                </c:pt>
                <c:pt idx="2665">
                  <c:v>0.31752386397294396</c:v>
                </c:pt>
                <c:pt idx="2666">
                  <c:v>0.31761406886660803</c:v>
                </c:pt>
                <c:pt idx="2667">
                  <c:v>0.31769311019168101</c:v>
                </c:pt>
                <c:pt idx="2668">
                  <c:v>0.31775707662485797</c:v>
                </c:pt>
                <c:pt idx="2669">
                  <c:v>0.31779659728739396</c:v>
                </c:pt>
                <c:pt idx="2670">
                  <c:v>0.31789212328220995</c:v>
                </c:pt>
                <c:pt idx="2671">
                  <c:v>0.31793188568361896</c:v>
                </c:pt>
                <c:pt idx="2672">
                  <c:v>0.31797665946206399</c:v>
                </c:pt>
                <c:pt idx="2673">
                  <c:v>0.31805002273573602</c:v>
                </c:pt>
                <c:pt idx="2674">
                  <c:v>0.31812396108546304</c:v>
                </c:pt>
                <c:pt idx="2675">
                  <c:v>0.31817183986673103</c:v>
                </c:pt>
                <c:pt idx="2676">
                  <c:v>0.31823256830583802</c:v>
                </c:pt>
                <c:pt idx="2677">
                  <c:v>0.31826880809027303</c:v>
                </c:pt>
                <c:pt idx="2678">
                  <c:v>0.31831484762497997</c:v>
                </c:pt>
                <c:pt idx="2679">
                  <c:v>0.31834385660614095</c:v>
                </c:pt>
                <c:pt idx="2680">
                  <c:v>0.31837722361982002</c:v>
                </c:pt>
                <c:pt idx="2681">
                  <c:v>0.31842499826172799</c:v>
                </c:pt>
                <c:pt idx="2682">
                  <c:v>0.31844907752622698</c:v>
                </c:pt>
                <c:pt idx="2683">
                  <c:v>0.31848393163615096</c:v>
                </c:pt>
                <c:pt idx="2684">
                  <c:v>0.31850137765417597</c:v>
                </c:pt>
                <c:pt idx="2685">
                  <c:v>0.31852356443796903</c:v>
                </c:pt>
                <c:pt idx="2686">
                  <c:v>0.31855546031005399</c:v>
                </c:pt>
                <c:pt idx="2687">
                  <c:v>0.31858629425060703</c:v>
                </c:pt>
                <c:pt idx="2688">
                  <c:v>0.31860931540917503</c:v>
                </c:pt>
                <c:pt idx="2689">
                  <c:v>0.31862125047183298</c:v>
                </c:pt>
                <c:pt idx="2690">
                  <c:v>0.31864644508666795</c:v>
                </c:pt>
                <c:pt idx="2691">
                  <c:v>0.318669807580371</c:v>
                </c:pt>
                <c:pt idx="2692">
                  <c:v>0.31872089407228399</c:v>
                </c:pt>
                <c:pt idx="2693">
                  <c:v>0.31873974335697597</c:v>
                </c:pt>
                <c:pt idx="2694">
                  <c:v>0.31876890854797901</c:v>
                </c:pt>
                <c:pt idx="2695">
                  <c:v>0.31900748199949702</c:v>
                </c:pt>
                <c:pt idx="2696">
                  <c:v>0.31912207638718704</c:v>
                </c:pt>
                <c:pt idx="2697">
                  <c:v>0.319282931890845</c:v>
                </c:pt>
                <c:pt idx="2698">
                  <c:v>0.31943572924594799</c:v>
                </c:pt>
                <c:pt idx="2699">
                  <c:v>0.31957305747687803</c:v>
                </c:pt>
                <c:pt idx="2700">
                  <c:v>0.31977137028404301</c:v>
                </c:pt>
                <c:pt idx="2701">
                  <c:v>0.31985667972492204</c:v>
                </c:pt>
                <c:pt idx="2702">
                  <c:v>0.31992513706287995</c:v>
                </c:pt>
                <c:pt idx="2703">
                  <c:v>0.32000140433549595</c:v>
                </c:pt>
                <c:pt idx="2704">
                  <c:v>0.32008029901718305</c:v>
                </c:pt>
                <c:pt idx="2705">
                  <c:v>0.32016231245868398</c:v>
                </c:pt>
                <c:pt idx="2706">
                  <c:v>0.32027335640989996</c:v>
                </c:pt>
                <c:pt idx="2707">
                  <c:v>0.32034662127771296</c:v>
                </c:pt>
                <c:pt idx="2708">
                  <c:v>0.32052839539785505</c:v>
                </c:pt>
                <c:pt idx="2709">
                  <c:v>0.32061892035808603</c:v>
                </c:pt>
                <c:pt idx="2710">
                  <c:v>0.32071318701667195</c:v>
                </c:pt>
                <c:pt idx="2711">
                  <c:v>0.32073925820521898</c:v>
                </c:pt>
                <c:pt idx="2712">
                  <c:v>0.32081928227006196</c:v>
                </c:pt>
                <c:pt idx="2713">
                  <c:v>0.32090123753405797</c:v>
                </c:pt>
                <c:pt idx="2714">
                  <c:v>0.32097076736678698</c:v>
                </c:pt>
                <c:pt idx="2715">
                  <c:v>0.32110401344497297</c:v>
                </c:pt>
                <c:pt idx="2716">
                  <c:v>0.32119840080350703</c:v>
                </c:pt>
                <c:pt idx="2717">
                  <c:v>0.32128634609353501</c:v>
                </c:pt>
                <c:pt idx="2718">
                  <c:v>0.32133010370888304</c:v>
                </c:pt>
                <c:pt idx="2719">
                  <c:v>0.32137870614473596</c:v>
                </c:pt>
                <c:pt idx="2720">
                  <c:v>0.32141525698706597</c:v>
                </c:pt>
                <c:pt idx="2721">
                  <c:v>0.32145729611376905</c:v>
                </c:pt>
                <c:pt idx="2722">
                  <c:v>0.32149876943796096</c:v>
                </c:pt>
                <c:pt idx="2723">
                  <c:v>0.321548708569945</c:v>
                </c:pt>
                <c:pt idx="2724">
                  <c:v>0.32156915527055796</c:v>
                </c:pt>
                <c:pt idx="2725">
                  <c:v>0.32161985117570802</c:v>
                </c:pt>
                <c:pt idx="2726">
                  <c:v>0.32167609194548397</c:v>
                </c:pt>
                <c:pt idx="2727">
                  <c:v>0.32171060589876699</c:v>
                </c:pt>
                <c:pt idx="2728">
                  <c:v>0.32174457627159003</c:v>
                </c:pt>
                <c:pt idx="2729">
                  <c:v>0.32175795181537603</c:v>
                </c:pt>
                <c:pt idx="2730">
                  <c:v>0.321777835715921</c:v>
                </c:pt>
                <c:pt idx="2731">
                  <c:v>0.32179204865003896</c:v>
                </c:pt>
                <c:pt idx="2732">
                  <c:v>0.32185098615326302</c:v>
                </c:pt>
                <c:pt idx="2733">
                  <c:v>0.32190113382694796</c:v>
                </c:pt>
                <c:pt idx="2734">
                  <c:v>0.32193510346195897</c:v>
                </c:pt>
                <c:pt idx="2735">
                  <c:v>0.32204699377137103</c:v>
                </c:pt>
                <c:pt idx="2736">
                  <c:v>0.32214277746445596</c:v>
                </c:pt>
                <c:pt idx="2737">
                  <c:v>0.32227461609883101</c:v>
                </c:pt>
                <c:pt idx="2738">
                  <c:v>0.32236618204406797</c:v>
                </c:pt>
                <c:pt idx="2739">
                  <c:v>0.32248128574342905</c:v>
                </c:pt>
                <c:pt idx="2740">
                  <c:v>0.32255007240217604</c:v>
                </c:pt>
                <c:pt idx="2741">
                  <c:v>0.32263380494790195</c:v>
                </c:pt>
                <c:pt idx="2742">
                  <c:v>0.32284822980628602</c:v>
                </c:pt>
                <c:pt idx="2743">
                  <c:v>0.32287260384108696</c:v>
                </c:pt>
                <c:pt idx="2744">
                  <c:v>0.32295108843124698</c:v>
                </c:pt>
                <c:pt idx="2745">
                  <c:v>0.32312170313455602</c:v>
                </c:pt>
                <c:pt idx="2746">
                  <c:v>0.32320932344470799</c:v>
                </c:pt>
                <c:pt idx="2747">
                  <c:v>0.32329918203288499</c:v>
                </c:pt>
                <c:pt idx="2748">
                  <c:v>0.32265200395905702</c:v>
                </c:pt>
                <c:pt idx="2749">
                  <c:v>0.32231747142322498</c:v>
                </c:pt>
                <c:pt idx="2750">
                  <c:v>0.32232539164941099</c:v>
                </c:pt>
                <c:pt idx="2751">
                  <c:v>0.322475674704638</c:v>
                </c:pt>
                <c:pt idx="2752">
                  <c:v>0.32262042586826201</c:v>
                </c:pt>
                <c:pt idx="2753">
                  <c:v>0.32275743238364196</c:v>
                </c:pt>
                <c:pt idx="2754">
                  <c:v>0.32281736120934601</c:v>
                </c:pt>
                <c:pt idx="2755">
                  <c:v>0.32297114779592295</c:v>
                </c:pt>
                <c:pt idx="2756">
                  <c:v>0.32305836728686999</c:v>
                </c:pt>
                <c:pt idx="2757">
                  <c:v>0.32325843736653004</c:v>
                </c:pt>
                <c:pt idx="2758">
                  <c:v>0.32340052088497995</c:v>
                </c:pt>
                <c:pt idx="2759">
                  <c:v>0.32359036843404698</c:v>
                </c:pt>
                <c:pt idx="2760">
                  <c:v>0.32372424936460398</c:v>
                </c:pt>
                <c:pt idx="2761">
                  <c:v>0.32385698803802498</c:v>
                </c:pt>
                <c:pt idx="2762">
                  <c:v>0.32392964319659001</c:v>
                </c:pt>
                <c:pt idx="2763">
                  <c:v>0.32409172463839897</c:v>
                </c:pt>
                <c:pt idx="2764">
                  <c:v>0.32418502921011105</c:v>
                </c:pt>
                <c:pt idx="2765">
                  <c:v>0.32429415780669801</c:v>
                </c:pt>
                <c:pt idx="2766">
                  <c:v>0.32451528081905101</c:v>
                </c:pt>
                <c:pt idx="2767">
                  <c:v>0.32461467279131395</c:v>
                </c:pt>
                <c:pt idx="2768">
                  <c:v>0.32483023022126101</c:v>
                </c:pt>
                <c:pt idx="2769">
                  <c:v>0.32486369468175502</c:v>
                </c:pt>
                <c:pt idx="2770">
                  <c:v>0.32492576428346298</c:v>
                </c:pt>
                <c:pt idx="2771">
                  <c:v>0.32494688180752496</c:v>
                </c:pt>
                <c:pt idx="2772">
                  <c:v>0.32499447201725296</c:v>
                </c:pt>
                <c:pt idx="2773">
                  <c:v>0.32502826383688699</c:v>
                </c:pt>
                <c:pt idx="2774">
                  <c:v>0.32505541189002296</c:v>
                </c:pt>
                <c:pt idx="2775">
                  <c:v>0.32510879117649105</c:v>
                </c:pt>
                <c:pt idx="2776">
                  <c:v>0.32515325761085501</c:v>
                </c:pt>
                <c:pt idx="2777">
                  <c:v>0.32518897552834702</c:v>
                </c:pt>
                <c:pt idx="2778">
                  <c:v>0.32522446327531596</c:v>
                </c:pt>
                <c:pt idx="2779">
                  <c:v>0.32524779124592895</c:v>
                </c:pt>
                <c:pt idx="2780">
                  <c:v>0.32526572016657496</c:v>
                </c:pt>
                <c:pt idx="2781">
                  <c:v>0.32529011735411595</c:v>
                </c:pt>
                <c:pt idx="2782">
                  <c:v>0.325347418998154</c:v>
                </c:pt>
                <c:pt idx="2783">
                  <c:v>0.32541149451568896</c:v>
                </c:pt>
                <c:pt idx="2784">
                  <c:v>0.32545835419464897</c:v>
                </c:pt>
                <c:pt idx="2785">
                  <c:v>0.32548512606913604</c:v>
                </c:pt>
                <c:pt idx="2786">
                  <c:v>0.32550978002067199</c:v>
                </c:pt>
                <c:pt idx="2787">
                  <c:v>0.32555267183389802</c:v>
                </c:pt>
                <c:pt idx="2788">
                  <c:v>0.325610658243631</c:v>
                </c:pt>
                <c:pt idx="2789">
                  <c:v>0.32567702137174104</c:v>
                </c:pt>
                <c:pt idx="2790">
                  <c:v>0.32572897950073898</c:v>
                </c:pt>
                <c:pt idx="2791">
                  <c:v>0.32579334469916799</c:v>
                </c:pt>
                <c:pt idx="2792">
                  <c:v>0.32581884479688905</c:v>
                </c:pt>
                <c:pt idx="2793">
                  <c:v>0.325919376913123</c:v>
                </c:pt>
                <c:pt idx="2794">
                  <c:v>0.32595947130302305</c:v>
                </c:pt>
                <c:pt idx="2795">
                  <c:v>0.32606609147575805</c:v>
                </c:pt>
                <c:pt idx="2796">
                  <c:v>0.32611353081364602</c:v>
                </c:pt>
                <c:pt idx="2797">
                  <c:v>0.32621736037071503</c:v>
                </c:pt>
                <c:pt idx="2798">
                  <c:v>0.32627372023319101</c:v>
                </c:pt>
                <c:pt idx="2799">
                  <c:v>0.32630744634776698</c:v>
                </c:pt>
                <c:pt idx="2800">
                  <c:v>0.32634414972944503</c:v>
                </c:pt>
                <c:pt idx="2801">
                  <c:v>0.32639763961945001</c:v>
                </c:pt>
                <c:pt idx="2802">
                  <c:v>0.32656663416975196</c:v>
                </c:pt>
                <c:pt idx="2803">
                  <c:v>0.326901498718012</c:v>
                </c:pt>
                <c:pt idx="2804">
                  <c:v>0.32699474931195605</c:v>
                </c:pt>
                <c:pt idx="2805">
                  <c:v>0.32706503028733602</c:v>
                </c:pt>
                <c:pt idx="2806">
                  <c:v>0.32714326075322497</c:v>
                </c:pt>
                <c:pt idx="2807">
                  <c:v>0.32723158090101701</c:v>
                </c:pt>
                <c:pt idx="2808">
                  <c:v>0.32736748639640501</c:v>
                </c:pt>
                <c:pt idx="2809">
                  <c:v>0.32757776134911598</c:v>
                </c:pt>
                <c:pt idx="2810">
                  <c:v>0.32766222643868503</c:v>
                </c:pt>
                <c:pt idx="2811">
                  <c:v>0.32773362860899602</c:v>
                </c:pt>
                <c:pt idx="2812">
                  <c:v>0.32781847417194099</c:v>
                </c:pt>
                <c:pt idx="2813">
                  <c:v>0.32790940730891005</c:v>
                </c:pt>
                <c:pt idx="2814">
                  <c:v>0.32796343452836396</c:v>
                </c:pt>
                <c:pt idx="2815">
                  <c:v>0.32803565304803095</c:v>
                </c:pt>
                <c:pt idx="2816">
                  <c:v>0.328118932508635</c:v>
                </c:pt>
                <c:pt idx="2817">
                  <c:v>0.328189650629506</c:v>
                </c:pt>
                <c:pt idx="2818">
                  <c:v>0.328258191506964</c:v>
                </c:pt>
                <c:pt idx="2819">
                  <c:v>0.32833173237133495</c:v>
                </c:pt>
                <c:pt idx="2820">
                  <c:v>0.32837146648793003</c:v>
                </c:pt>
                <c:pt idx="2821">
                  <c:v>0.32842031776410496</c:v>
                </c:pt>
                <c:pt idx="2822">
                  <c:v>0.32849565418635696</c:v>
                </c:pt>
                <c:pt idx="2823">
                  <c:v>0.32853951167778705</c:v>
                </c:pt>
                <c:pt idx="2824">
                  <c:v>0.32859523985214401</c:v>
                </c:pt>
                <c:pt idx="2825">
                  <c:v>0.32865276108230401</c:v>
                </c:pt>
                <c:pt idx="2826">
                  <c:v>0.32870160392237802</c:v>
                </c:pt>
                <c:pt idx="2827">
                  <c:v>0.32874798496041602</c:v>
                </c:pt>
                <c:pt idx="2828">
                  <c:v>0.32880552943672003</c:v>
                </c:pt>
                <c:pt idx="2829">
                  <c:v>0.32884418771983304</c:v>
                </c:pt>
                <c:pt idx="2830">
                  <c:v>0.32888141155830297</c:v>
                </c:pt>
                <c:pt idx="2831">
                  <c:v>0.32893173753706995</c:v>
                </c:pt>
                <c:pt idx="2832">
                  <c:v>0.32897669751711101</c:v>
                </c:pt>
                <c:pt idx="2833">
                  <c:v>0.32908987999851202</c:v>
                </c:pt>
                <c:pt idx="2834">
                  <c:v>0.32913071803715199</c:v>
                </c:pt>
                <c:pt idx="2835">
                  <c:v>0.32916848882437399</c:v>
                </c:pt>
                <c:pt idx="2836">
                  <c:v>0.32924317849711604</c:v>
                </c:pt>
                <c:pt idx="2837">
                  <c:v>0.329311171173166</c:v>
                </c:pt>
                <c:pt idx="2838">
                  <c:v>0.32936460423609504</c:v>
                </c:pt>
                <c:pt idx="2839">
                  <c:v>0.32939588751251303</c:v>
                </c:pt>
                <c:pt idx="2840">
                  <c:v>0.32942288166406097</c:v>
                </c:pt>
                <c:pt idx="2841">
                  <c:v>0.32945252185649898</c:v>
                </c:pt>
                <c:pt idx="2842">
                  <c:v>0.32950946156819105</c:v>
                </c:pt>
                <c:pt idx="2843">
                  <c:v>0.32953871907226695</c:v>
                </c:pt>
                <c:pt idx="2844">
                  <c:v>0.32957153006046302</c:v>
                </c:pt>
                <c:pt idx="2845">
                  <c:v>0.32961085348989705</c:v>
                </c:pt>
                <c:pt idx="2846">
                  <c:v>0.32964166421591401</c:v>
                </c:pt>
                <c:pt idx="2847">
                  <c:v>0.32970583426566702</c:v>
                </c:pt>
                <c:pt idx="2848">
                  <c:v>0.32971416271893295</c:v>
                </c:pt>
                <c:pt idx="2849">
                  <c:v>0.32973846044913402</c:v>
                </c:pt>
                <c:pt idx="2850">
                  <c:v>0.32976490711997897</c:v>
                </c:pt>
                <c:pt idx="2851">
                  <c:v>0.32979348782299001</c:v>
                </c:pt>
                <c:pt idx="2852">
                  <c:v>0.32982470814506804</c:v>
                </c:pt>
                <c:pt idx="2853">
                  <c:v>0.32985733929802796</c:v>
                </c:pt>
                <c:pt idx="2854">
                  <c:v>0.32989024351502905</c:v>
                </c:pt>
                <c:pt idx="2855">
                  <c:v>0.32990999514736497</c:v>
                </c:pt>
                <c:pt idx="2856">
                  <c:v>0.32992164587980199</c:v>
                </c:pt>
                <c:pt idx="2857">
                  <c:v>0.329976905080134</c:v>
                </c:pt>
                <c:pt idx="2858">
                  <c:v>0.33019562174494099</c:v>
                </c:pt>
                <c:pt idx="2859">
                  <c:v>0.33033462082998899</c:v>
                </c:pt>
                <c:pt idx="2860">
                  <c:v>0.33049355721790996</c:v>
                </c:pt>
                <c:pt idx="2861">
                  <c:v>0.33057461803515598</c:v>
                </c:pt>
                <c:pt idx="2862">
                  <c:v>0.33065307552468104</c:v>
                </c:pt>
                <c:pt idx="2863">
                  <c:v>0.33095823390414802</c:v>
                </c:pt>
                <c:pt idx="2864">
                  <c:v>0.33119379604211796</c:v>
                </c:pt>
                <c:pt idx="2865">
                  <c:v>0.33137476863968895</c:v>
                </c:pt>
                <c:pt idx="2866">
                  <c:v>0.33163789536856303</c:v>
                </c:pt>
                <c:pt idx="2867">
                  <c:v>0.33165447361369904</c:v>
                </c:pt>
                <c:pt idx="2868">
                  <c:v>0.331676920056029</c:v>
                </c:pt>
                <c:pt idx="2869">
                  <c:v>0.33169276518376201</c:v>
                </c:pt>
                <c:pt idx="2870">
                  <c:v>0.33178370446541505</c:v>
                </c:pt>
                <c:pt idx="2871">
                  <c:v>0.33184462495506695</c:v>
                </c:pt>
                <c:pt idx="2872">
                  <c:v>0.33187272506179399</c:v>
                </c:pt>
                <c:pt idx="2873">
                  <c:v>0.33190771875092595</c:v>
                </c:pt>
                <c:pt idx="2874">
                  <c:v>0.33199641681055303</c:v>
                </c:pt>
                <c:pt idx="2875">
                  <c:v>0.33203635158087297</c:v>
                </c:pt>
                <c:pt idx="2876">
                  <c:v>0.33207710080353603</c:v>
                </c:pt>
                <c:pt idx="2877">
                  <c:v>0.33213639131353101</c:v>
                </c:pt>
                <c:pt idx="2878">
                  <c:v>0.33217612206765101</c:v>
                </c:pt>
                <c:pt idx="2879">
                  <c:v>0.33220872166077597</c:v>
                </c:pt>
                <c:pt idx="2880">
                  <c:v>0.33227205729938003</c:v>
                </c:pt>
                <c:pt idx="2881">
                  <c:v>0.33237722080773802</c:v>
                </c:pt>
                <c:pt idx="2882">
                  <c:v>0.33240730751555903</c:v>
                </c:pt>
                <c:pt idx="2883">
                  <c:v>0.33245328652502804</c:v>
                </c:pt>
                <c:pt idx="2884">
                  <c:v>0.33248688025917505</c:v>
                </c:pt>
                <c:pt idx="2885">
                  <c:v>0.33253498925529601</c:v>
                </c:pt>
                <c:pt idx="2886">
                  <c:v>0.33258490738226798</c:v>
                </c:pt>
                <c:pt idx="2887">
                  <c:v>0.33262810184315805</c:v>
                </c:pt>
                <c:pt idx="2888">
                  <c:v>0.33267068506167696</c:v>
                </c:pt>
                <c:pt idx="2889">
                  <c:v>0.33268739235315303</c:v>
                </c:pt>
                <c:pt idx="2890">
                  <c:v>0.33274035776919597</c:v>
                </c:pt>
                <c:pt idx="2891">
                  <c:v>0.33280911407180103</c:v>
                </c:pt>
                <c:pt idx="2892">
                  <c:v>0.33289229975760604</c:v>
                </c:pt>
                <c:pt idx="2893">
                  <c:v>0.33293519394297399</c:v>
                </c:pt>
                <c:pt idx="2894">
                  <c:v>0.33298293884576902</c:v>
                </c:pt>
                <c:pt idx="2895">
                  <c:v>0.33304104666931</c:v>
                </c:pt>
                <c:pt idx="2896">
                  <c:v>0.33309061516653704</c:v>
                </c:pt>
                <c:pt idx="2897">
                  <c:v>0.33312980113035195</c:v>
                </c:pt>
                <c:pt idx="2898">
                  <c:v>0.33322772802580203</c:v>
                </c:pt>
                <c:pt idx="2899">
                  <c:v>0.33325914805710799</c:v>
                </c:pt>
                <c:pt idx="2900">
                  <c:v>0.333305766254266</c:v>
                </c:pt>
                <c:pt idx="2901">
                  <c:v>0.33337293275266899</c:v>
                </c:pt>
                <c:pt idx="2902">
                  <c:v>0.33340049822339402</c:v>
                </c:pt>
                <c:pt idx="2903">
                  <c:v>0.33350986871404997</c:v>
                </c:pt>
                <c:pt idx="2904">
                  <c:v>0.33357734582962995</c:v>
                </c:pt>
                <c:pt idx="2905">
                  <c:v>0.33362795366631504</c:v>
                </c:pt>
                <c:pt idx="2906">
                  <c:v>0.33370222646296599</c:v>
                </c:pt>
                <c:pt idx="2907">
                  <c:v>0.33374651170659397</c:v>
                </c:pt>
                <c:pt idx="2908">
                  <c:v>0.333851503966199</c:v>
                </c:pt>
                <c:pt idx="2909">
                  <c:v>0.33393751692641604</c:v>
                </c:pt>
                <c:pt idx="2910">
                  <c:v>0.33397632104823605</c:v>
                </c:pt>
                <c:pt idx="2911">
                  <c:v>0.33402413851994395</c:v>
                </c:pt>
                <c:pt idx="2912">
                  <c:v>0.33409566647928202</c:v>
                </c:pt>
                <c:pt idx="2913">
                  <c:v>0.33421404157926404</c:v>
                </c:pt>
                <c:pt idx="2914">
                  <c:v>0.33442402498502699</c:v>
                </c:pt>
                <c:pt idx="2915">
                  <c:v>0.334541530850474</c:v>
                </c:pt>
                <c:pt idx="2916">
                  <c:v>0.33481118280306799</c:v>
                </c:pt>
                <c:pt idx="2917">
                  <c:v>0.33500349434315202</c:v>
                </c:pt>
                <c:pt idx="2918">
                  <c:v>0.335202024108601</c:v>
                </c:pt>
                <c:pt idx="2919">
                  <c:v>0.33507579432633905</c:v>
                </c:pt>
                <c:pt idx="2920">
                  <c:v>0.33488579747749003</c:v>
                </c:pt>
                <c:pt idx="2921">
                  <c:v>0.33474574157654302</c:v>
                </c:pt>
                <c:pt idx="2922">
                  <c:v>0.33465285247929499</c:v>
                </c:pt>
                <c:pt idx="2923">
                  <c:v>0.33460544110440105</c:v>
                </c:pt>
                <c:pt idx="2924">
                  <c:v>0.33477382542173595</c:v>
                </c:pt>
                <c:pt idx="2925">
                  <c:v>0.33486861269244605</c:v>
                </c:pt>
                <c:pt idx="2926">
                  <c:v>0.335275423106975</c:v>
                </c:pt>
                <c:pt idx="2927">
                  <c:v>0.33542852068279105</c:v>
                </c:pt>
                <c:pt idx="2928">
                  <c:v>0.33549238441249296</c:v>
                </c:pt>
                <c:pt idx="2929">
                  <c:v>0.33558041389494797</c:v>
                </c:pt>
                <c:pt idx="2930">
                  <c:v>0.33570128550268297</c:v>
                </c:pt>
                <c:pt idx="2931">
                  <c:v>0.33590558831661499</c:v>
                </c:pt>
                <c:pt idx="2932">
                  <c:v>0.33596582979313905</c:v>
                </c:pt>
                <c:pt idx="2933">
                  <c:v>0.33598837176499996</c:v>
                </c:pt>
                <c:pt idx="2934">
                  <c:v>0.33612947972810903</c:v>
                </c:pt>
                <c:pt idx="2935">
                  <c:v>0.33620299091696604</c:v>
                </c:pt>
                <c:pt idx="2936">
                  <c:v>0.33623893488183099</c:v>
                </c:pt>
                <c:pt idx="2937">
                  <c:v>0.33629372342642405</c:v>
                </c:pt>
                <c:pt idx="2938">
                  <c:v>0.33630907337836702</c:v>
                </c:pt>
                <c:pt idx="2939">
                  <c:v>0.33633778462451103</c:v>
                </c:pt>
                <c:pt idx="2940">
                  <c:v>0.33639912228672697</c:v>
                </c:pt>
                <c:pt idx="2941">
                  <c:v>0.33646555588440696</c:v>
                </c:pt>
                <c:pt idx="2942">
                  <c:v>0.33651409753426897</c:v>
                </c:pt>
                <c:pt idx="2943">
                  <c:v>0.33657191620989302</c:v>
                </c:pt>
                <c:pt idx="2944">
                  <c:v>0.33660134392082297</c:v>
                </c:pt>
                <c:pt idx="2945">
                  <c:v>0.33664180067675298</c:v>
                </c:pt>
                <c:pt idx="2946">
                  <c:v>0.33671794226805296</c:v>
                </c:pt>
                <c:pt idx="2947">
                  <c:v>0.33675869646462397</c:v>
                </c:pt>
                <c:pt idx="2948">
                  <c:v>0.33679213077290404</c:v>
                </c:pt>
                <c:pt idx="2949">
                  <c:v>0.33682338998677996</c:v>
                </c:pt>
                <c:pt idx="2950">
                  <c:v>0.33686216881274</c:v>
                </c:pt>
                <c:pt idx="2951">
                  <c:v>0.33689684603210901</c:v>
                </c:pt>
                <c:pt idx="2952">
                  <c:v>0.33696309319312401</c:v>
                </c:pt>
                <c:pt idx="2953">
                  <c:v>0.336990577664946</c:v>
                </c:pt>
                <c:pt idx="2954">
                  <c:v>0.337037232839552</c:v>
                </c:pt>
                <c:pt idx="2955">
                  <c:v>0.33709689257179898</c:v>
                </c:pt>
                <c:pt idx="2956">
                  <c:v>0.33718476638575401</c:v>
                </c:pt>
                <c:pt idx="2957">
                  <c:v>0.33721646061851096</c:v>
                </c:pt>
                <c:pt idx="2958">
                  <c:v>0.33728786586054404</c:v>
                </c:pt>
                <c:pt idx="2959">
                  <c:v>0.33732198376992195</c:v>
                </c:pt>
                <c:pt idx="2960">
                  <c:v>0.33734044099958604</c:v>
                </c:pt>
                <c:pt idx="2961">
                  <c:v>0.33740575597728595</c:v>
                </c:pt>
                <c:pt idx="2962">
                  <c:v>0.33744653154937299</c:v>
                </c:pt>
                <c:pt idx="2963">
                  <c:v>0.33749070895018296</c:v>
                </c:pt>
                <c:pt idx="2964">
                  <c:v>0.33753794423162398</c:v>
                </c:pt>
                <c:pt idx="2965">
                  <c:v>0.33756702369101599</c:v>
                </c:pt>
                <c:pt idx="2966">
                  <c:v>0.33765048050450497</c:v>
                </c:pt>
                <c:pt idx="2967">
                  <c:v>0.33782305969246296</c:v>
                </c:pt>
                <c:pt idx="2968">
                  <c:v>0.33797649742037705</c:v>
                </c:pt>
                <c:pt idx="2969">
                  <c:v>0.33811775542596401</c:v>
                </c:pt>
                <c:pt idx="2970">
                  <c:v>0.33821995489048395</c:v>
                </c:pt>
                <c:pt idx="2971">
                  <c:v>0.33830634240079105</c:v>
                </c:pt>
                <c:pt idx="2972">
                  <c:v>0.33839735810327498</c:v>
                </c:pt>
                <c:pt idx="2973">
                  <c:v>0.33848334278702796</c:v>
                </c:pt>
                <c:pt idx="2974">
                  <c:v>0.33859466769230095</c:v>
                </c:pt>
                <c:pt idx="2975">
                  <c:v>0.33869507499674301</c:v>
                </c:pt>
                <c:pt idx="2976">
                  <c:v>0.33884145984755298</c:v>
                </c:pt>
                <c:pt idx="2977">
                  <c:v>0.33893792760357</c:v>
                </c:pt>
                <c:pt idx="2978">
                  <c:v>0.338897213156648</c:v>
                </c:pt>
                <c:pt idx="2979">
                  <c:v>0.33864348072034001</c:v>
                </c:pt>
                <c:pt idx="2980">
                  <c:v>0.33843416177579899</c:v>
                </c:pt>
                <c:pt idx="2981">
                  <c:v>0.33842490535552905</c:v>
                </c:pt>
                <c:pt idx="2982">
                  <c:v>0.33850718155766202</c:v>
                </c:pt>
                <c:pt idx="2983">
                  <c:v>0.33868083541524097</c:v>
                </c:pt>
                <c:pt idx="2984">
                  <c:v>0.33894838608306999</c:v>
                </c:pt>
                <c:pt idx="2985">
                  <c:v>0.33913293240720799</c:v>
                </c:pt>
                <c:pt idx="2986">
                  <c:v>0.33930907195210103</c:v>
                </c:pt>
                <c:pt idx="2987">
                  <c:v>0.33939965303159902</c:v>
                </c:pt>
                <c:pt idx="2988">
                  <c:v>0.33961835685098296</c:v>
                </c:pt>
                <c:pt idx="2989">
                  <c:v>0.33977494296549005</c:v>
                </c:pt>
                <c:pt idx="2990">
                  <c:v>0.33982059707267098</c:v>
                </c:pt>
                <c:pt idx="2991">
                  <c:v>0.33992285905109998</c:v>
                </c:pt>
                <c:pt idx="2992">
                  <c:v>0.33996904952186002</c:v>
                </c:pt>
                <c:pt idx="2993">
                  <c:v>0.34002526422136903</c:v>
                </c:pt>
                <c:pt idx="2994">
                  <c:v>0.34004704269649499</c:v>
                </c:pt>
                <c:pt idx="2995">
                  <c:v>0.34011612315573203</c:v>
                </c:pt>
                <c:pt idx="2996">
                  <c:v>0.34019640287696296</c:v>
                </c:pt>
                <c:pt idx="2997">
                  <c:v>0.34025779964194303</c:v>
                </c:pt>
                <c:pt idx="2998">
                  <c:v>0.34029703178862303</c:v>
                </c:pt>
                <c:pt idx="2999">
                  <c:v>0.34033927585207502</c:v>
                </c:pt>
                <c:pt idx="3000">
                  <c:v>0.34036198107082205</c:v>
                </c:pt>
                <c:pt idx="3001">
                  <c:v>0.34040283501884006</c:v>
                </c:pt>
                <c:pt idx="3002">
                  <c:v>0.34046755261513395</c:v>
                </c:pt>
                <c:pt idx="3003">
                  <c:v>0.34053628610045805</c:v>
                </c:pt>
                <c:pt idx="3004">
                  <c:v>0.34061536822289895</c:v>
                </c:pt>
                <c:pt idx="3005">
                  <c:v>0.34065830734406699</c:v>
                </c:pt>
                <c:pt idx="3006">
                  <c:v>0.34075723722575302</c:v>
                </c:pt>
                <c:pt idx="3007">
                  <c:v>0.34082743805514604</c:v>
                </c:pt>
                <c:pt idx="3008">
                  <c:v>0.34087247995825698</c:v>
                </c:pt>
                <c:pt idx="3009">
                  <c:v>0.34093185399689296</c:v>
                </c:pt>
                <c:pt idx="3010">
                  <c:v>0.340984843315007</c:v>
                </c:pt>
                <c:pt idx="3011">
                  <c:v>0.34100640873516996</c:v>
                </c:pt>
                <c:pt idx="3012">
                  <c:v>0.34105853111436102</c:v>
                </c:pt>
                <c:pt idx="3013">
                  <c:v>0.34109855811783396</c:v>
                </c:pt>
                <c:pt idx="3014">
                  <c:v>0.34115054256966604</c:v>
                </c:pt>
                <c:pt idx="3015">
                  <c:v>0.34119658224988603</c:v>
                </c:pt>
                <c:pt idx="3016">
                  <c:v>0.341272228568122</c:v>
                </c:pt>
                <c:pt idx="3017">
                  <c:v>0.34133570927797396</c:v>
                </c:pt>
                <c:pt idx="3018">
                  <c:v>0.34138602859168699</c:v>
                </c:pt>
                <c:pt idx="3019">
                  <c:v>0.34145387479907596</c:v>
                </c:pt>
                <c:pt idx="3020">
                  <c:v>0.341528497288064</c:v>
                </c:pt>
                <c:pt idx="3021">
                  <c:v>0.34155273271262798</c:v>
                </c:pt>
                <c:pt idx="3022">
                  <c:v>0.34160051894524301</c:v>
                </c:pt>
                <c:pt idx="3023">
                  <c:v>0.34163097138611398</c:v>
                </c:pt>
                <c:pt idx="3024">
                  <c:v>0.34166852292469996</c:v>
                </c:pt>
                <c:pt idx="3025">
                  <c:v>0.341702458344044</c:v>
                </c:pt>
                <c:pt idx="3026">
                  <c:v>0.34178273935851899</c:v>
                </c:pt>
                <c:pt idx="3027">
                  <c:v>0.34184225703602</c:v>
                </c:pt>
                <c:pt idx="3028">
                  <c:v>0.34189091223549495</c:v>
                </c:pt>
                <c:pt idx="3029">
                  <c:v>0.34194405951151896</c:v>
                </c:pt>
                <c:pt idx="3030">
                  <c:v>0.34199061343440995</c:v>
                </c:pt>
                <c:pt idx="3031">
                  <c:v>0.34207907735922305</c:v>
                </c:pt>
                <c:pt idx="3032">
                  <c:v>0.34212021134034099</c:v>
                </c:pt>
                <c:pt idx="3033">
                  <c:v>0.34217676066432301</c:v>
                </c:pt>
                <c:pt idx="3034">
                  <c:v>0.34220667110425596</c:v>
                </c:pt>
                <c:pt idx="3035">
                  <c:v>0.34227876585273798</c:v>
                </c:pt>
                <c:pt idx="3036">
                  <c:v>0.34234234552659704</c:v>
                </c:pt>
                <c:pt idx="3037">
                  <c:v>0.34246112615760504</c:v>
                </c:pt>
                <c:pt idx="3038">
                  <c:v>0.34250918056226598</c:v>
                </c:pt>
                <c:pt idx="3039">
                  <c:v>0.34258680690825705</c:v>
                </c:pt>
                <c:pt idx="3040">
                  <c:v>0.34269203373282298</c:v>
                </c:pt>
                <c:pt idx="3041">
                  <c:v>0.34286455341381294</c:v>
                </c:pt>
                <c:pt idx="3042">
                  <c:v>0.34298935495960903</c:v>
                </c:pt>
                <c:pt idx="3043">
                  <c:v>0.34306464019357796</c:v>
                </c:pt>
                <c:pt idx="3044">
                  <c:v>0.34311700717301696</c:v>
                </c:pt>
                <c:pt idx="3045">
                  <c:v>0.34326101824981603</c:v>
                </c:pt>
                <c:pt idx="3046">
                  <c:v>0.34336491861449803</c:v>
                </c:pt>
                <c:pt idx="3047">
                  <c:v>0.34342775898982403</c:v>
                </c:pt>
                <c:pt idx="3048">
                  <c:v>0.34350008702965995</c:v>
                </c:pt>
                <c:pt idx="3049">
                  <c:v>0.34353225032759505</c:v>
                </c:pt>
                <c:pt idx="3050">
                  <c:v>0.34361451577678304</c:v>
                </c:pt>
                <c:pt idx="3051">
                  <c:v>0.34366274846799005</c:v>
                </c:pt>
                <c:pt idx="3052">
                  <c:v>0.343748904265053</c:v>
                </c:pt>
                <c:pt idx="3053">
                  <c:v>0.34382560372926096</c:v>
                </c:pt>
                <c:pt idx="3054">
                  <c:v>0.34386945966168903</c:v>
                </c:pt>
                <c:pt idx="3055">
                  <c:v>0.343919895933681</c:v>
                </c:pt>
                <c:pt idx="3056">
                  <c:v>0.34398819157631</c:v>
                </c:pt>
                <c:pt idx="3057">
                  <c:v>0.34407364697387999</c:v>
                </c:pt>
                <c:pt idx="3058">
                  <c:v>0.34417261825149903</c:v>
                </c:pt>
                <c:pt idx="3059">
                  <c:v>0.34421643474266705</c:v>
                </c:pt>
                <c:pt idx="3060">
                  <c:v>0.34425819080257702</c:v>
                </c:pt>
                <c:pt idx="3061">
                  <c:v>0.34429910517856099</c:v>
                </c:pt>
                <c:pt idx="3062">
                  <c:v>0.34439822671689402</c:v>
                </c:pt>
                <c:pt idx="3063">
                  <c:v>0.34444716351954197</c:v>
                </c:pt>
                <c:pt idx="3064">
                  <c:v>0.34448576030560096</c:v>
                </c:pt>
                <c:pt idx="3065">
                  <c:v>0.34445030992119496</c:v>
                </c:pt>
                <c:pt idx="3066">
                  <c:v>0.34450056465033496</c:v>
                </c:pt>
                <c:pt idx="3067">
                  <c:v>0.344610943614025</c:v>
                </c:pt>
                <c:pt idx="3068">
                  <c:v>0.34468687545146204</c:v>
                </c:pt>
                <c:pt idx="3069">
                  <c:v>0.34474413916886604</c:v>
                </c:pt>
                <c:pt idx="3070">
                  <c:v>0.34482867408398499</c:v>
                </c:pt>
                <c:pt idx="3071">
                  <c:v>0.34491045631024997</c:v>
                </c:pt>
                <c:pt idx="3072">
                  <c:v>0.34493809048716095</c:v>
                </c:pt>
                <c:pt idx="3073">
                  <c:v>0.34500291877245504</c:v>
                </c:pt>
                <c:pt idx="3074">
                  <c:v>0.34506453551827099</c:v>
                </c:pt>
                <c:pt idx="3075">
                  <c:v>0.34509031426773895</c:v>
                </c:pt>
                <c:pt idx="3076">
                  <c:v>0.34515291173372398</c:v>
                </c:pt>
                <c:pt idx="3077">
                  <c:v>0.34522182626577103</c:v>
                </c:pt>
                <c:pt idx="3078">
                  <c:v>0.34529106108197904</c:v>
                </c:pt>
                <c:pt idx="3079">
                  <c:v>0.34537196582475005</c:v>
                </c:pt>
                <c:pt idx="3080">
                  <c:v>0.34545723957826902</c:v>
                </c:pt>
                <c:pt idx="3081">
                  <c:v>0.34549234245164295</c:v>
                </c:pt>
                <c:pt idx="3082">
                  <c:v>0.34553767743917096</c:v>
                </c:pt>
                <c:pt idx="3083">
                  <c:v>0.34559212423638197</c:v>
                </c:pt>
                <c:pt idx="3084">
                  <c:v>0.34558466178426595</c:v>
                </c:pt>
                <c:pt idx="3085">
                  <c:v>0.34552080294779697</c:v>
                </c:pt>
                <c:pt idx="3086">
                  <c:v>0.345354432461488</c:v>
                </c:pt>
                <c:pt idx="3087">
                  <c:v>0.345353695547296</c:v>
                </c:pt>
                <c:pt idx="3088">
                  <c:v>0.34546148699254797</c:v>
                </c:pt>
                <c:pt idx="3089">
                  <c:v>0.34551854565612095</c:v>
                </c:pt>
                <c:pt idx="3090">
                  <c:v>0.34564726871877705</c:v>
                </c:pt>
                <c:pt idx="3091">
                  <c:v>0.34581312852973101</c:v>
                </c:pt>
                <c:pt idx="3092">
                  <c:v>0.34596227336584495</c:v>
                </c:pt>
                <c:pt idx="3093">
                  <c:v>0.34603658605633603</c:v>
                </c:pt>
                <c:pt idx="3094">
                  <c:v>0.346113623186032</c:v>
                </c:pt>
                <c:pt idx="3095">
                  <c:v>0.34617475353469696</c:v>
                </c:pt>
                <c:pt idx="3096">
                  <c:v>0.34628120923032701</c:v>
                </c:pt>
                <c:pt idx="3097">
                  <c:v>0.34631965510190399</c:v>
                </c:pt>
                <c:pt idx="3098">
                  <c:v>0.346404852358705</c:v>
                </c:pt>
                <c:pt idx="3099">
                  <c:v>0.34645101245996601</c:v>
                </c:pt>
                <c:pt idx="3100">
                  <c:v>0.34656166084435802</c:v>
                </c:pt>
                <c:pt idx="3101">
                  <c:v>0.34667293602372096</c:v>
                </c:pt>
                <c:pt idx="3102">
                  <c:v>0.34676512941277804</c:v>
                </c:pt>
                <c:pt idx="3103">
                  <c:v>0.34688708264846102</c:v>
                </c:pt>
                <c:pt idx="3104">
                  <c:v>0.34696960760377504</c:v>
                </c:pt>
                <c:pt idx="3105">
                  <c:v>0.34703276101388203</c:v>
                </c:pt>
                <c:pt idx="3106">
                  <c:v>0.34717515976468605</c:v>
                </c:pt>
                <c:pt idx="3107">
                  <c:v>0.34722371921982598</c:v>
                </c:pt>
                <c:pt idx="3108">
                  <c:v>0.34728021322645997</c:v>
                </c:pt>
                <c:pt idx="3109">
                  <c:v>0.34739457656198702</c:v>
                </c:pt>
                <c:pt idx="3110">
                  <c:v>0.34748852165167099</c:v>
                </c:pt>
                <c:pt idx="3111">
                  <c:v>0.34760582263009698</c:v>
                </c:pt>
                <c:pt idx="3112">
                  <c:v>0.34765514162438504</c:v>
                </c:pt>
                <c:pt idx="3113">
                  <c:v>0.347740628801125</c:v>
                </c:pt>
                <c:pt idx="3114">
                  <c:v>0.34783573762502795</c:v>
                </c:pt>
                <c:pt idx="3115">
                  <c:v>0.34795472828118001</c:v>
                </c:pt>
                <c:pt idx="3116">
                  <c:v>0.34806140025001797</c:v>
                </c:pt>
                <c:pt idx="3117">
                  <c:v>0.34808755120568602</c:v>
                </c:pt>
                <c:pt idx="3118">
                  <c:v>0.34812807456895301</c:v>
                </c:pt>
                <c:pt idx="3119">
                  <c:v>0.34817487383653201</c:v>
                </c:pt>
                <c:pt idx="3120">
                  <c:v>0.34822567657194203</c:v>
                </c:pt>
                <c:pt idx="3121">
                  <c:v>0.348278300289245</c:v>
                </c:pt>
                <c:pt idx="3122">
                  <c:v>0.348362767156838</c:v>
                </c:pt>
                <c:pt idx="3123">
                  <c:v>0.34841804652044595</c:v>
                </c:pt>
                <c:pt idx="3124">
                  <c:v>0.34850914433021596</c:v>
                </c:pt>
                <c:pt idx="3125">
                  <c:v>0.34856454234281098</c:v>
                </c:pt>
                <c:pt idx="3126">
                  <c:v>0.34869753898284805</c:v>
                </c:pt>
                <c:pt idx="3127">
                  <c:v>0.34878992419686905</c:v>
                </c:pt>
                <c:pt idx="3128">
                  <c:v>0.34892915951636605</c:v>
                </c:pt>
                <c:pt idx="3129">
                  <c:v>0.349008982917416</c:v>
                </c:pt>
                <c:pt idx="3130">
                  <c:v>0.34703086631244995</c:v>
                </c:pt>
                <c:pt idx="3131">
                  <c:v>0.34720393911453096</c:v>
                </c:pt>
                <c:pt idx="3132">
                  <c:v>0.34733502167982</c:v>
                </c:pt>
                <c:pt idx="3133">
                  <c:v>0.34739198234885904</c:v>
                </c:pt>
                <c:pt idx="3134">
                  <c:v>0.34743926700681105</c:v>
                </c:pt>
                <c:pt idx="3135">
                  <c:v>0.34757016700585297</c:v>
                </c:pt>
                <c:pt idx="3136">
                  <c:v>0.34769465209842798</c:v>
                </c:pt>
                <c:pt idx="3137">
                  <c:v>0.34785661344727103</c:v>
                </c:pt>
                <c:pt idx="3138">
                  <c:v>0.34791539977877906</c:v>
                </c:pt>
                <c:pt idx="3139">
                  <c:v>0.34812617094119702</c:v>
                </c:pt>
                <c:pt idx="3140">
                  <c:v>0.34849559531149299</c:v>
                </c:pt>
                <c:pt idx="3141">
                  <c:v>0.34861152487828695</c:v>
                </c:pt>
                <c:pt idx="3142">
                  <c:v>0.34879454527970399</c:v>
                </c:pt>
                <c:pt idx="3143">
                  <c:v>0.34888902557360602</c:v>
                </c:pt>
                <c:pt idx="3144">
                  <c:v>0.34901202498183004</c:v>
                </c:pt>
                <c:pt idx="3145">
                  <c:v>0.34917898275481996</c:v>
                </c:pt>
                <c:pt idx="3146">
                  <c:v>0.34922968576614</c:v>
                </c:pt>
                <c:pt idx="3147">
                  <c:v>0.34933704314354896</c:v>
                </c:pt>
                <c:pt idx="3148">
                  <c:v>0.34954991538745805</c:v>
                </c:pt>
                <c:pt idx="3149">
                  <c:v>0.34977745937057902</c:v>
                </c:pt>
                <c:pt idx="3150">
                  <c:v>0.34991614327877996</c:v>
                </c:pt>
                <c:pt idx="3151">
                  <c:v>0.35002148400325295</c:v>
                </c:pt>
                <c:pt idx="3152">
                  <c:v>0.35015048866814702</c:v>
                </c:pt>
                <c:pt idx="3153">
                  <c:v>0.35016851764468504</c:v>
                </c:pt>
                <c:pt idx="3154">
                  <c:v>0.35022050704936003</c:v>
                </c:pt>
                <c:pt idx="3155">
                  <c:v>0.350340477507321</c:v>
                </c:pt>
                <c:pt idx="3156">
                  <c:v>0.35040863551152002</c:v>
                </c:pt>
                <c:pt idx="3157">
                  <c:v>0.35046140580303697</c:v>
                </c:pt>
                <c:pt idx="3158">
                  <c:v>0.35051495852062198</c:v>
                </c:pt>
                <c:pt idx="3159">
                  <c:v>0.35055686178340795</c:v>
                </c:pt>
                <c:pt idx="3160">
                  <c:v>0.35066753160400199</c:v>
                </c:pt>
                <c:pt idx="3161">
                  <c:v>0.35072447483455105</c:v>
                </c:pt>
                <c:pt idx="3162">
                  <c:v>0.35080689038044499</c:v>
                </c:pt>
                <c:pt idx="3163">
                  <c:v>0.35087300592945203</c:v>
                </c:pt>
                <c:pt idx="3164">
                  <c:v>0.35094164463812805</c:v>
                </c:pt>
                <c:pt idx="3165">
                  <c:v>0.35100884324237802</c:v>
                </c:pt>
                <c:pt idx="3166">
                  <c:v>0.35108642402489598</c:v>
                </c:pt>
                <c:pt idx="3167">
                  <c:v>0.351150492568296</c:v>
                </c:pt>
                <c:pt idx="3168">
                  <c:v>0.35120283389513896</c:v>
                </c:pt>
                <c:pt idx="3169">
                  <c:v>0.35128390947361099</c:v>
                </c:pt>
                <c:pt idx="3170">
                  <c:v>0.35137451689636301</c:v>
                </c:pt>
                <c:pt idx="3171">
                  <c:v>0.351423181313824</c:v>
                </c:pt>
                <c:pt idx="3172">
                  <c:v>0.35147695758217601</c:v>
                </c:pt>
                <c:pt idx="3173">
                  <c:v>0.35157122365649596</c:v>
                </c:pt>
                <c:pt idx="3174">
                  <c:v>0.35183323805352795</c:v>
                </c:pt>
                <c:pt idx="3175">
                  <c:v>0.35194354178683795</c:v>
                </c:pt>
                <c:pt idx="3176">
                  <c:v>0.35209851294870997</c:v>
                </c:pt>
                <c:pt idx="3177">
                  <c:v>0.35219951096773605</c:v>
                </c:pt>
                <c:pt idx="3178">
                  <c:v>0.35224673660063999</c:v>
                </c:pt>
                <c:pt idx="3179">
                  <c:v>0.35238202704388699</c:v>
                </c:pt>
                <c:pt idx="3180">
                  <c:v>0.352469252605773</c:v>
                </c:pt>
                <c:pt idx="3181">
                  <c:v>0.35253729917334298</c:v>
                </c:pt>
                <c:pt idx="3182">
                  <c:v>0.352577911477025</c:v>
                </c:pt>
                <c:pt idx="3183">
                  <c:v>0.35260643701834404</c:v>
                </c:pt>
                <c:pt idx="3184">
                  <c:v>0.352655073457949</c:v>
                </c:pt>
                <c:pt idx="3185">
                  <c:v>0.35270003557408502</c:v>
                </c:pt>
                <c:pt idx="3186">
                  <c:v>0.35275732601238796</c:v>
                </c:pt>
                <c:pt idx="3187">
                  <c:v>0.352853148500755</c:v>
                </c:pt>
                <c:pt idx="3188">
                  <c:v>0.35287862703323203</c:v>
                </c:pt>
                <c:pt idx="3189">
                  <c:v>0.352905532904497</c:v>
                </c:pt>
                <c:pt idx="3190">
                  <c:v>0.35295085649721802</c:v>
                </c:pt>
                <c:pt idx="3191">
                  <c:v>0.35299021853555201</c:v>
                </c:pt>
                <c:pt idx="3192">
                  <c:v>0.35301931494501304</c:v>
                </c:pt>
                <c:pt idx="3193">
                  <c:v>0.35304358481845399</c:v>
                </c:pt>
                <c:pt idx="3194">
                  <c:v>0.35308023136042299</c:v>
                </c:pt>
                <c:pt idx="3195">
                  <c:v>0.35312529016928196</c:v>
                </c:pt>
                <c:pt idx="3196">
                  <c:v>0.35315889089048003</c:v>
                </c:pt>
                <c:pt idx="3197">
                  <c:v>0.35322918650000901</c:v>
                </c:pt>
                <c:pt idx="3198">
                  <c:v>0.35323972600680198</c:v>
                </c:pt>
                <c:pt idx="3199">
                  <c:v>0.353279805140433</c:v>
                </c:pt>
                <c:pt idx="3200">
                  <c:v>0.35333466750943299</c:v>
                </c:pt>
                <c:pt idx="3201">
                  <c:v>0.353384634908958</c:v>
                </c:pt>
                <c:pt idx="3202">
                  <c:v>0.35343301699945096</c:v>
                </c:pt>
                <c:pt idx="3203">
                  <c:v>0.35351749768803697</c:v>
                </c:pt>
                <c:pt idx="3204">
                  <c:v>0.35355723493013003</c:v>
                </c:pt>
                <c:pt idx="3205">
                  <c:v>0.35364151412370204</c:v>
                </c:pt>
                <c:pt idx="3206">
                  <c:v>0.35372081180064296</c:v>
                </c:pt>
                <c:pt idx="3207">
                  <c:v>0.35376506151082199</c:v>
                </c:pt>
                <c:pt idx="3208">
                  <c:v>0.35388345819976397</c:v>
                </c:pt>
                <c:pt idx="3209">
                  <c:v>0.35394375274589096</c:v>
                </c:pt>
                <c:pt idx="3210">
                  <c:v>0.35398654623442805</c:v>
                </c:pt>
                <c:pt idx="3211">
                  <c:v>0.35408444002018902</c:v>
                </c:pt>
                <c:pt idx="3212">
                  <c:v>0.35418120904483696</c:v>
                </c:pt>
                <c:pt idx="3213">
                  <c:v>0.35425620503893995</c:v>
                </c:pt>
                <c:pt idx="3214">
                  <c:v>0.35433594643713595</c:v>
                </c:pt>
                <c:pt idx="3215">
                  <c:v>0.35443392507459304</c:v>
                </c:pt>
                <c:pt idx="3216">
                  <c:v>0.35454171209393703</c:v>
                </c:pt>
                <c:pt idx="3217">
                  <c:v>0.354592198258178</c:v>
                </c:pt>
                <c:pt idx="3218">
                  <c:v>0.35463186322455398</c:v>
                </c:pt>
                <c:pt idx="3219">
                  <c:v>0.35475065753603996</c:v>
                </c:pt>
                <c:pt idx="3220">
                  <c:v>0.35481644186337402</c:v>
                </c:pt>
                <c:pt idx="3221">
                  <c:v>0.35380766903958805</c:v>
                </c:pt>
                <c:pt idx="3222">
                  <c:v>0.35398753397573302</c:v>
                </c:pt>
                <c:pt idx="3223">
                  <c:v>0.35421321040430698</c:v>
                </c:pt>
                <c:pt idx="3224">
                  <c:v>0.35439675774330903</c:v>
                </c:pt>
                <c:pt idx="3225">
                  <c:v>0.35458079889682803</c:v>
                </c:pt>
                <c:pt idx="3226">
                  <c:v>0.35473644831651496</c:v>
                </c:pt>
                <c:pt idx="3227">
                  <c:v>0.35487951785159799</c:v>
                </c:pt>
                <c:pt idx="3228">
                  <c:v>0.354998432998479</c:v>
                </c:pt>
                <c:pt idx="3229">
                  <c:v>0.35515197121825104</c:v>
                </c:pt>
                <c:pt idx="3230">
                  <c:v>0.35543367242935997</c:v>
                </c:pt>
                <c:pt idx="3231">
                  <c:v>0.35563175230729005</c:v>
                </c:pt>
                <c:pt idx="3232">
                  <c:v>0.355921988653778</c:v>
                </c:pt>
                <c:pt idx="3233">
                  <c:v>0.35612620573777598</c:v>
                </c:pt>
                <c:pt idx="3234">
                  <c:v>0.35632897642013495</c:v>
                </c:pt>
                <c:pt idx="3235">
                  <c:v>0.35637663300101996</c:v>
                </c:pt>
                <c:pt idx="3236">
                  <c:v>0.35645607547092195</c:v>
                </c:pt>
                <c:pt idx="3237">
                  <c:v>0.35649942843705396</c:v>
                </c:pt>
                <c:pt idx="3238">
                  <c:v>0.35653587929280395</c:v>
                </c:pt>
                <c:pt idx="3239">
                  <c:v>0.35658829355523702</c:v>
                </c:pt>
                <c:pt idx="3240">
                  <c:v>0.35661886315589197</c:v>
                </c:pt>
                <c:pt idx="3241">
                  <c:v>0.35667114815997203</c:v>
                </c:pt>
                <c:pt idx="3242">
                  <c:v>0.35673616511189299</c:v>
                </c:pt>
                <c:pt idx="3243">
                  <c:v>0.35678334441100101</c:v>
                </c:pt>
                <c:pt idx="3244">
                  <c:v>0.35680719257726301</c:v>
                </c:pt>
                <c:pt idx="3245">
                  <c:v>0.356896962503921</c:v>
                </c:pt>
                <c:pt idx="3246">
                  <c:v>0.35692979412576598</c:v>
                </c:pt>
                <c:pt idx="3247">
                  <c:v>0.35699700846970095</c:v>
                </c:pt>
                <c:pt idx="3248">
                  <c:v>0.35702089416229899</c:v>
                </c:pt>
                <c:pt idx="3249">
                  <c:v>0.35706919926025404</c:v>
                </c:pt>
                <c:pt idx="3250">
                  <c:v>0.35708703691306698</c:v>
                </c:pt>
                <c:pt idx="3251">
                  <c:v>0.35717654832301904</c:v>
                </c:pt>
                <c:pt idx="3252">
                  <c:v>0.35721816951291696</c:v>
                </c:pt>
                <c:pt idx="3253">
                  <c:v>0.35727872705163499</c:v>
                </c:pt>
                <c:pt idx="3254">
                  <c:v>0.35731814354056601</c:v>
                </c:pt>
                <c:pt idx="3255">
                  <c:v>0.35735141341922005</c:v>
                </c:pt>
                <c:pt idx="3256">
                  <c:v>0.35742013569060405</c:v>
                </c:pt>
                <c:pt idx="3257">
                  <c:v>0.35751675631001101</c:v>
                </c:pt>
                <c:pt idx="3258">
                  <c:v>0.35754648132046396</c:v>
                </c:pt>
                <c:pt idx="3259">
                  <c:v>0.35760529828230903</c:v>
                </c:pt>
                <c:pt idx="3260">
                  <c:v>0.35765186798810999</c:v>
                </c:pt>
                <c:pt idx="3261">
                  <c:v>0.35774134269960001</c:v>
                </c:pt>
                <c:pt idx="3262">
                  <c:v>0.35777094286260203</c:v>
                </c:pt>
                <c:pt idx="3263">
                  <c:v>0.35780855704353398</c:v>
                </c:pt>
                <c:pt idx="3264">
                  <c:v>0.35786730496529995</c:v>
                </c:pt>
                <c:pt idx="3265">
                  <c:v>0.35792469567435203</c:v>
                </c:pt>
                <c:pt idx="3266">
                  <c:v>0.35797426625300399</c:v>
                </c:pt>
                <c:pt idx="3267">
                  <c:v>0.35805531124078604</c:v>
                </c:pt>
                <c:pt idx="3268">
                  <c:v>0.35810811327828096</c:v>
                </c:pt>
                <c:pt idx="3269">
                  <c:v>0.35736953449809405</c:v>
                </c:pt>
                <c:pt idx="3270">
                  <c:v>0.35841406280883503</c:v>
                </c:pt>
                <c:pt idx="3271">
                  <c:v>0.35847045713330805</c:v>
                </c:pt>
                <c:pt idx="3272">
                  <c:v>0.35854125868978004</c:v>
                </c:pt>
                <c:pt idx="3273">
                  <c:v>0.358618094677712</c:v>
                </c:pt>
                <c:pt idx="3274">
                  <c:v>0.35877697407184495</c:v>
                </c:pt>
                <c:pt idx="3275">
                  <c:v>0.35887740285275105</c:v>
                </c:pt>
                <c:pt idx="3276">
                  <c:v>0.35903808890220201</c:v>
                </c:pt>
                <c:pt idx="3277">
                  <c:v>0.35912515834696201</c:v>
                </c:pt>
                <c:pt idx="3278">
                  <c:v>0.35922768143674</c:v>
                </c:pt>
                <c:pt idx="3279">
                  <c:v>0.35932037757859703</c:v>
                </c:pt>
                <c:pt idx="3280">
                  <c:v>0.35939229961835295</c:v>
                </c:pt>
                <c:pt idx="3281">
                  <c:v>0.35946095252043297</c:v>
                </c:pt>
                <c:pt idx="3282">
                  <c:v>0.35951270788159895</c:v>
                </c:pt>
                <c:pt idx="3283">
                  <c:v>0.359620363283778</c:v>
                </c:pt>
                <c:pt idx="3284">
                  <c:v>0.35965374302782704</c:v>
                </c:pt>
                <c:pt idx="3285">
                  <c:v>0.35972685919900305</c:v>
                </c:pt>
                <c:pt idx="3286">
                  <c:v>0.35983156339121103</c:v>
                </c:pt>
                <c:pt idx="3287">
                  <c:v>0.35987914913503105</c:v>
                </c:pt>
                <c:pt idx="3288">
                  <c:v>0.35993223653391804</c:v>
                </c:pt>
                <c:pt idx="3289">
                  <c:v>0.36003312402682097</c:v>
                </c:pt>
                <c:pt idx="3290">
                  <c:v>0.36005598804787597</c:v>
                </c:pt>
                <c:pt idx="3291">
                  <c:v>0.36011952545424997</c:v>
                </c:pt>
                <c:pt idx="3292">
                  <c:v>0.36017066540347897</c:v>
                </c:pt>
                <c:pt idx="3293">
                  <c:v>0.36021101071276496</c:v>
                </c:pt>
                <c:pt idx="3294">
                  <c:v>0.36025264731073403</c:v>
                </c:pt>
                <c:pt idx="3295">
                  <c:v>0.36031013593191197</c:v>
                </c:pt>
                <c:pt idx="3296">
                  <c:v>0.36039167608942202</c:v>
                </c:pt>
                <c:pt idx="3297">
                  <c:v>0.36047250007371701</c:v>
                </c:pt>
                <c:pt idx="3298">
                  <c:v>0.36050772550002697</c:v>
                </c:pt>
                <c:pt idx="3299">
                  <c:v>0.36056009540785305</c:v>
                </c:pt>
                <c:pt idx="3300">
                  <c:v>0.36059755393889903</c:v>
                </c:pt>
                <c:pt idx="3301">
                  <c:v>0.360671174359531</c:v>
                </c:pt>
                <c:pt idx="3302">
                  <c:v>0.36073161225866002</c:v>
                </c:pt>
                <c:pt idx="3303">
                  <c:v>0.36082036016298302</c:v>
                </c:pt>
                <c:pt idx="3304">
                  <c:v>0.36090723514075296</c:v>
                </c:pt>
                <c:pt idx="3305">
                  <c:v>0.36096811958782604</c:v>
                </c:pt>
                <c:pt idx="3306">
                  <c:v>0.36100705987368498</c:v>
                </c:pt>
                <c:pt idx="3307">
                  <c:v>0.36104712834708097</c:v>
                </c:pt>
                <c:pt idx="3308">
                  <c:v>0.36110201950219001</c:v>
                </c:pt>
                <c:pt idx="3309">
                  <c:v>0.36118630119704198</c:v>
                </c:pt>
                <c:pt idx="3310">
                  <c:v>0.361262708209103</c:v>
                </c:pt>
                <c:pt idx="3311">
                  <c:v>0.36135508069365596</c:v>
                </c:pt>
                <c:pt idx="3312">
                  <c:v>0.36150412242583496</c:v>
                </c:pt>
                <c:pt idx="3313">
                  <c:v>0.36155267444492101</c:v>
                </c:pt>
                <c:pt idx="3314">
                  <c:v>0.36163047293247697</c:v>
                </c:pt>
                <c:pt idx="3315">
                  <c:v>0.36158386486657801</c:v>
                </c:pt>
                <c:pt idx="3316">
                  <c:v>0.36149123098815095</c:v>
                </c:pt>
                <c:pt idx="3317">
                  <c:v>0.36144751866899205</c:v>
                </c:pt>
                <c:pt idx="3318">
                  <c:v>0.36126530850959304</c:v>
                </c:pt>
                <c:pt idx="3319">
                  <c:v>0.36115274362553895</c:v>
                </c:pt>
                <c:pt idx="3320">
                  <c:v>0.36120559211534398</c:v>
                </c:pt>
                <c:pt idx="3321">
                  <c:v>0.36162782732078103</c:v>
                </c:pt>
                <c:pt idx="3322">
                  <c:v>0.36195783944512705</c:v>
                </c:pt>
                <c:pt idx="3323">
                  <c:v>0.36211866517382796</c:v>
                </c:pt>
                <c:pt idx="3324">
                  <c:v>0.36220300606413403</c:v>
                </c:pt>
                <c:pt idx="3325">
                  <c:v>0.36232821650651803</c:v>
                </c:pt>
                <c:pt idx="3326">
                  <c:v>0.36254524291647505</c:v>
                </c:pt>
                <c:pt idx="3327">
                  <c:v>0.36276974440369802</c:v>
                </c:pt>
                <c:pt idx="3328">
                  <c:v>0.36297730749291202</c:v>
                </c:pt>
                <c:pt idx="3329">
                  <c:v>0.36302321145116001</c:v>
                </c:pt>
                <c:pt idx="3330">
                  <c:v>0.36308546190091595</c:v>
                </c:pt>
                <c:pt idx="3331">
                  <c:v>0.36310721142757796</c:v>
                </c:pt>
                <c:pt idx="3332">
                  <c:v>0.36315264860262197</c:v>
                </c:pt>
                <c:pt idx="3333">
                  <c:v>0.36319070961288702</c:v>
                </c:pt>
                <c:pt idx="3334">
                  <c:v>0.36321498773239103</c:v>
                </c:pt>
                <c:pt idx="3335">
                  <c:v>0.36325861247837499</c:v>
                </c:pt>
                <c:pt idx="3336">
                  <c:v>0.36331920418740804</c:v>
                </c:pt>
                <c:pt idx="3337">
                  <c:v>0.36335097741898204</c:v>
                </c:pt>
                <c:pt idx="3338">
                  <c:v>0.36339412212291</c:v>
                </c:pt>
                <c:pt idx="3339">
                  <c:v>0.36341322786873798</c:v>
                </c:pt>
                <c:pt idx="3340">
                  <c:v>0.36343500819039798</c:v>
                </c:pt>
                <c:pt idx="3341">
                  <c:v>0.36352887515591104</c:v>
                </c:pt>
                <c:pt idx="3342">
                  <c:v>0.36355753682476999</c:v>
                </c:pt>
                <c:pt idx="3343">
                  <c:v>0.36359416475159201</c:v>
                </c:pt>
                <c:pt idx="3344">
                  <c:v>0.36364301603719196</c:v>
                </c:pt>
                <c:pt idx="3345">
                  <c:v>0.36369435414406004</c:v>
                </c:pt>
                <c:pt idx="3346">
                  <c:v>0.36373098207088095</c:v>
                </c:pt>
                <c:pt idx="3347">
                  <c:v>0.36376047584434201</c:v>
                </c:pt>
                <c:pt idx="3348">
                  <c:v>0.36380006696315903</c:v>
                </c:pt>
                <c:pt idx="3349">
                  <c:v>0.36381331974527598</c:v>
                </c:pt>
                <c:pt idx="3350">
                  <c:v>0.36384465930751797</c:v>
                </c:pt>
                <c:pt idx="3351">
                  <c:v>0.36390236840745205</c:v>
                </c:pt>
                <c:pt idx="3352">
                  <c:v>0.36393367907903396</c:v>
                </c:pt>
                <c:pt idx="3353">
                  <c:v>0.36400263568234803</c:v>
                </c:pt>
                <c:pt idx="3354">
                  <c:v>0.36406392107429097</c:v>
                </c:pt>
                <c:pt idx="3355">
                  <c:v>0.36410109694478099</c:v>
                </c:pt>
                <c:pt idx="3356">
                  <c:v>0.36412486927012899</c:v>
                </c:pt>
                <c:pt idx="3357">
                  <c:v>0.36417721896530997</c:v>
                </c:pt>
                <c:pt idx="3358">
                  <c:v>0.36424305270232304</c:v>
                </c:pt>
                <c:pt idx="3359">
                  <c:v>0.36432528684246401</c:v>
                </c:pt>
                <c:pt idx="3360">
                  <c:v>0.36436341472035305</c:v>
                </c:pt>
                <c:pt idx="3361">
                  <c:v>0.364374322736851</c:v>
                </c:pt>
                <c:pt idx="3362">
                  <c:v>0.36434886891717699</c:v>
                </c:pt>
                <c:pt idx="3363">
                  <c:v>0.36431734380390701</c:v>
                </c:pt>
                <c:pt idx="3364">
                  <c:v>0.36425387074084603</c:v>
                </c:pt>
                <c:pt idx="3365">
                  <c:v>0.36420767771096696</c:v>
                </c:pt>
                <c:pt idx="3366">
                  <c:v>0.36457895930666695</c:v>
                </c:pt>
                <c:pt idx="3367">
                  <c:v>0.36553577486063205</c:v>
                </c:pt>
                <c:pt idx="3368">
                  <c:v>0.36555341265883601</c:v>
                </c:pt>
                <c:pt idx="3369">
                  <c:v>0.365590033785816</c:v>
                </c:pt>
                <c:pt idx="3370">
                  <c:v>0.36563710613405398</c:v>
                </c:pt>
                <c:pt idx="3371">
                  <c:v>0.36570523890176998</c:v>
                </c:pt>
                <c:pt idx="3372">
                  <c:v>0.36575045236727899</c:v>
                </c:pt>
                <c:pt idx="3373">
                  <c:v>0.36577436197134205</c:v>
                </c:pt>
                <c:pt idx="3374">
                  <c:v>0.36583094121740001</c:v>
                </c:pt>
                <c:pt idx="3375">
                  <c:v>0.36588197477306394</c:v>
                </c:pt>
                <c:pt idx="3376">
                  <c:v>0.36597123398038101</c:v>
                </c:pt>
                <c:pt idx="3377">
                  <c:v>0.36604180949267595</c:v>
                </c:pt>
                <c:pt idx="3378">
                  <c:v>0.36610697135482295</c:v>
                </c:pt>
                <c:pt idx="3379">
                  <c:v>0.36617807502810795</c:v>
                </c:pt>
                <c:pt idx="3380">
                  <c:v>0.36625605010369999</c:v>
                </c:pt>
                <c:pt idx="3381">
                  <c:v>0.36629281800319502</c:v>
                </c:pt>
                <c:pt idx="3382">
                  <c:v>0.36635778180497103</c:v>
                </c:pt>
                <c:pt idx="3383">
                  <c:v>0.36643086608196895</c:v>
                </c:pt>
                <c:pt idx="3384">
                  <c:v>0.36651372133728199</c:v>
                </c:pt>
                <c:pt idx="3385">
                  <c:v>0.36656369857096505</c:v>
                </c:pt>
                <c:pt idx="3386">
                  <c:v>0.36662380517269899</c:v>
                </c:pt>
                <c:pt idx="3387">
                  <c:v>0.36668966496709099</c:v>
                </c:pt>
                <c:pt idx="3388">
                  <c:v>0.36672582839162704</c:v>
                </c:pt>
                <c:pt idx="3389">
                  <c:v>0.36682269551645896</c:v>
                </c:pt>
                <c:pt idx="3390">
                  <c:v>0.36694331428256</c:v>
                </c:pt>
                <c:pt idx="3391">
                  <c:v>0.36704280660905997</c:v>
                </c:pt>
                <c:pt idx="3392">
                  <c:v>0.36709212364150601</c:v>
                </c:pt>
                <c:pt idx="3393">
                  <c:v>0.36711655108729502</c:v>
                </c:pt>
                <c:pt idx="3394">
                  <c:v>0.36716111467083101</c:v>
                </c:pt>
                <c:pt idx="3395">
                  <c:v>0.36719986848347497</c:v>
                </c:pt>
                <c:pt idx="3396">
                  <c:v>0.36723017172027905</c:v>
                </c:pt>
                <c:pt idx="3397">
                  <c:v>0.36730954788682901</c:v>
                </c:pt>
                <c:pt idx="3398">
                  <c:v>0.36738914817828305</c:v>
                </c:pt>
                <c:pt idx="3399">
                  <c:v>0.36746870242740803</c:v>
                </c:pt>
                <c:pt idx="3400">
                  <c:v>0.36755677327249903</c:v>
                </c:pt>
                <c:pt idx="3401">
                  <c:v>0.36759796982972204</c:v>
                </c:pt>
                <c:pt idx="3402">
                  <c:v>0.36763910036682201</c:v>
                </c:pt>
                <c:pt idx="3403">
                  <c:v>0.36769363298904401</c:v>
                </c:pt>
                <c:pt idx="3404">
                  <c:v>0.36785902340049503</c:v>
                </c:pt>
                <c:pt idx="3405">
                  <c:v>0.36794373754224796</c:v>
                </c:pt>
                <c:pt idx="3406">
                  <c:v>0.36813984591177695</c:v>
                </c:pt>
                <c:pt idx="3407">
                  <c:v>0.36835517486698799</c:v>
                </c:pt>
                <c:pt idx="3408">
                  <c:v>0.36864793601714096</c:v>
                </c:pt>
                <c:pt idx="3409">
                  <c:v>0.36887773529821799</c:v>
                </c:pt>
                <c:pt idx="3410">
                  <c:v>0.36887750910053696</c:v>
                </c:pt>
                <c:pt idx="3411">
                  <c:v>0.36890609096460802</c:v>
                </c:pt>
                <c:pt idx="3412">
                  <c:v>0.36895803398703297</c:v>
                </c:pt>
                <c:pt idx="3413">
                  <c:v>0.36909142839421805</c:v>
                </c:pt>
                <c:pt idx="3414">
                  <c:v>0.36926542283206998</c:v>
                </c:pt>
                <c:pt idx="3415">
                  <c:v>0.36937172814097796</c:v>
                </c:pt>
                <c:pt idx="3416">
                  <c:v>0.36953718902783295</c:v>
                </c:pt>
                <c:pt idx="3417">
                  <c:v>0.36973649682221699</c:v>
                </c:pt>
                <c:pt idx="3418">
                  <c:v>0.369593170652884</c:v>
                </c:pt>
                <c:pt idx="3419">
                  <c:v>0.36946542529442705</c:v>
                </c:pt>
                <c:pt idx="3420">
                  <c:v>0.36937218350545697</c:v>
                </c:pt>
                <c:pt idx="3421">
                  <c:v>0.36925771928287399</c:v>
                </c:pt>
                <c:pt idx="3422">
                  <c:v>0.36912360467989302</c:v>
                </c:pt>
                <c:pt idx="3423">
                  <c:v>0.36904456563118204</c:v>
                </c:pt>
                <c:pt idx="3424">
                  <c:v>0.36897511861850596</c:v>
                </c:pt>
                <c:pt idx="3425">
                  <c:v>0.36897577415798799</c:v>
                </c:pt>
                <c:pt idx="3426">
                  <c:v>0.36905923520492501</c:v>
                </c:pt>
                <c:pt idx="3427">
                  <c:v>0.36917079515252005</c:v>
                </c:pt>
                <c:pt idx="3428">
                  <c:v>0.36933249917664202</c:v>
                </c:pt>
                <c:pt idx="3429">
                  <c:v>0.369542097674602</c:v>
                </c:pt>
                <c:pt idx="3430">
                  <c:v>0.36966487619383803</c:v>
                </c:pt>
                <c:pt idx="3431">
                  <c:v>0.36975552965967295</c:v>
                </c:pt>
                <c:pt idx="3432">
                  <c:v>0.369824590763008</c:v>
                </c:pt>
                <c:pt idx="3433">
                  <c:v>0.369927104109808</c:v>
                </c:pt>
                <c:pt idx="3434">
                  <c:v>0.37003454909134803</c:v>
                </c:pt>
                <c:pt idx="3435">
                  <c:v>0.37013141861202203</c:v>
                </c:pt>
                <c:pt idx="3436">
                  <c:v>0.37027229294970698</c:v>
                </c:pt>
                <c:pt idx="3437">
                  <c:v>0.37048308693308496</c:v>
                </c:pt>
                <c:pt idx="3438">
                  <c:v>0.37057344213408705</c:v>
                </c:pt>
                <c:pt idx="3439">
                  <c:v>0.37064081682153904</c:v>
                </c:pt>
                <c:pt idx="3440">
                  <c:v>0.37072302438591898</c:v>
                </c:pt>
                <c:pt idx="3441">
                  <c:v>0.37082236287858095</c:v>
                </c:pt>
                <c:pt idx="3442">
                  <c:v>0.37086592139744601</c:v>
                </c:pt>
                <c:pt idx="3443">
                  <c:v>0.37092159691436399</c:v>
                </c:pt>
                <c:pt idx="3444">
                  <c:v>0.371042279575719</c:v>
                </c:pt>
                <c:pt idx="3445">
                  <c:v>0.37126907175838897</c:v>
                </c:pt>
                <c:pt idx="3446">
                  <c:v>0.37158289041222003</c:v>
                </c:pt>
                <c:pt idx="3447">
                  <c:v>0.37188477219333105</c:v>
                </c:pt>
                <c:pt idx="3448">
                  <c:v>0.37194722452741802</c:v>
                </c:pt>
                <c:pt idx="3449">
                  <c:v>0.37211284125161903</c:v>
                </c:pt>
                <c:pt idx="3450">
                  <c:v>0.37217811192586803</c:v>
                </c:pt>
                <c:pt idx="3451">
                  <c:v>0.37230501169419905</c:v>
                </c:pt>
                <c:pt idx="3452">
                  <c:v>0.37251158412767205</c:v>
                </c:pt>
                <c:pt idx="3453">
                  <c:v>0.37268884086209297</c:v>
                </c:pt>
                <c:pt idx="3454">
                  <c:v>0.37283702585936596</c:v>
                </c:pt>
                <c:pt idx="3455">
                  <c:v>0.37297125079615501</c:v>
                </c:pt>
                <c:pt idx="3456">
                  <c:v>0.37313581776846405</c:v>
                </c:pt>
                <c:pt idx="3457">
                  <c:v>0.37326027154127195</c:v>
                </c:pt>
                <c:pt idx="3458">
                  <c:v>0.37334049794027302</c:v>
                </c:pt>
                <c:pt idx="3459">
                  <c:v>0.37349825081138399</c:v>
                </c:pt>
                <c:pt idx="3460">
                  <c:v>0.37358850551026002</c:v>
                </c:pt>
                <c:pt idx="3461">
                  <c:v>0.37326965996336503</c:v>
                </c:pt>
                <c:pt idx="3462">
                  <c:v>0.37258327627248</c:v>
                </c:pt>
                <c:pt idx="3463">
                  <c:v>0.37253115114445001</c:v>
                </c:pt>
                <c:pt idx="3464">
                  <c:v>0.37260216603905105</c:v>
                </c:pt>
                <c:pt idx="3465">
                  <c:v>0.37272866468714505</c:v>
                </c:pt>
                <c:pt idx="3466">
                  <c:v>0.37283981984474401</c:v>
                </c:pt>
                <c:pt idx="3467">
                  <c:v>0.37298243556541899</c:v>
                </c:pt>
                <c:pt idx="3468">
                  <c:v>0.37303927091835898</c:v>
                </c:pt>
                <c:pt idx="3469">
                  <c:v>0.37314403546583996</c:v>
                </c:pt>
                <c:pt idx="3470">
                  <c:v>0.37325008905857504</c:v>
                </c:pt>
                <c:pt idx="3471">
                  <c:v>0.37335262707044203</c:v>
                </c:pt>
                <c:pt idx="3472">
                  <c:v>0.37352817213993394</c:v>
                </c:pt>
                <c:pt idx="3473">
                  <c:v>0.37375293545320898</c:v>
                </c:pt>
                <c:pt idx="3474">
                  <c:v>0.37392976957194202</c:v>
                </c:pt>
                <c:pt idx="3475">
                  <c:v>0.37399677433768197</c:v>
                </c:pt>
                <c:pt idx="3476">
                  <c:v>0.37418148573300203</c:v>
                </c:pt>
                <c:pt idx="3477">
                  <c:v>0.37426000055046504</c:v>
                </c:pt>
                <c:pt idx="3478">
                  <c:v>0.37438105399291199</c:v>
                </c:pt>
                <c:pt idx="3479">
                  <c:v>0.37456876036795606</c:v>
                </c:pt>
                <c:pt idx="3480">
                  <c:v>0.37476589378477398</c:v>
                </c:pt>
                <c:pt idx="3481">
                  <c:v>0.37488729878610505</c:v>
                </c:pt>
                <c:pt idx="3482">
                  <c:v>0.37498596964625996</c:v>
                </c:pt>
                <c:pt idx="3483">
                  <c:v>0.37505979701193404</c:v>
                </c:pt>
                <c:pt idx="3484">
                  <c:v>0.37518823319094796</c:v>
                </c:pt>
                <c:pt idx="3485">
                  <c:v>0.37530073203388004</c:v>
                </c:pt>
                <c:pt idx="3486">
                  <c:v>0.37499489291722099</c:v>
                </c:pt>
                <c:pt idx="3487">
                  <c:v>0.37459108838999999</c:v>
                </c:pt>
                <c:pt idx="3488">
                  <c:v>0.37464044819005204</c:v>
                </c:pt>
                <c:pt idx="3489">
                  <c:v>0.37471698876746595</c:v>
                </c:pt>
                <c:pt idx="3490">
                  <c:v>0.37482019779783005</c:v>
                </c:pt>
                <c:pt idx="3491">
                  <c:v>0.37491088998834099</c:v>
                </c:pt>
                <c:pt idx="3492">
                  <c:v>0.374968496730821</c:v>
                </c:pt>
                <c:pt idx="3493">
                  <c:v>0.37506219003498098</c:v>
                </c:pt>
                <c:pt idx="3494">
                  <c:v>0.37512074835008102</c:v>
                </c:pt>
                <c:pt idx="3495">
                  <c:v>0.37521597881001201</c:v>
                </c:pt>
                <c:pt idx="3496">
                  <c:v>0.37537496463550901</c:v>
                </c:pt>
                <c:pt idx="3497">
                  <c:v>0.375440842739997</c:v>
                </c:pt>
                <c:pt idx="3498">
                  <c:v>0.37554471055140504</c:v>
                </c:pt>
                <c:pt idx="3499">
                  <c:v>0.37560151211705295</c:v>
                </c:pt>
                <c:pt idx="3500">
                  <c:v>0.37569359506754696</c:v>
                </c:pt>
                <c:pt idx="3501">
                  <c:v>0.37574873107947204</c:v>
                </c:pt>
                <c:pt idx="3502">
                  <c:v>0.37581276681536901</c:v>
                </c:pt>
                <c:pt idx="3503">
                  <c:v>0.37594822706382003</c:v>
                </c:pt>
                <c:pt idx="3504">
                  <c:v>0.37615949940406002</c:v>
                </c:pt>
                <c:pt idx="3505">
                  <c:v>0.37635524234375095</c:v>
                </c:pt>
                <c:pt idx="3506">
                  <c:v>0.37643725461113897</c:v>
                </c:pt>
                <c:pt idx="3507">
                  <c:v>0.37669734944403899</c:v>
                </c:pt>
                <c:pt idx="3508">
                  <c:v>0.37692584794423201</c:v>
                </c:pt>
                <c:pt idx="3509">
                  <c:v>0.37701426106583602</c:v>
                </c:pt>
                <c:pt idx="3510">
                  <c:v>0.37707002238540199</c:v>
                </c:pt>
                <c:pt idx="3511">
                  <c:v>0.37713027357745299</c:v>
                </c:pt>
                <c:pt idx="3512">
                  <c:v>0.37717835866341598</c:v>
                </c:pt>
                <c:pt idx="3513">
                  <c:v>0.37734795997565496</c:v>
                </c:pt>
                <c:pt idx="3514">
                  <c:v>0.37743935060590506</c:v>
                </c:pt>
                <c:pt idx="3515">
                  <c:v>0.37750974021969497</c:v>
                </c:pt>
                <c:pt idx="3516">
                  <c:v>0.37758454728867097</c:v>
                </c:pt>
                <c:pt idx="3517">
                  <c:v>0.37760953125652896</c:v>
                </c:pt>
                <c:pt idx="3518">
                  <c:v>0.37771504325991601</c:v>
                </c:pt>
                <c:pt idx="3519">
                  <c:v>0.37778297068556899</c:v>
                </c:pt>
                <c:pt idx="3520">
                  <c:v>0.377843077043024</c:v>
                </c:pt>
                <c:pt idx="3521">
                  <c:v>0.377873202639049</c:v>
                </c:pt>
                <c:pt idx="3522">
                  <c:v>0.37801883382560397</c:v>
                </c:pt>
                <c:pt idx="3523">
                  <c:v>0.37810059295520204</c:v>
                </c:pt>
                <c:pt idx="3524">
                  <c:v>0.37817945539287401</c:v>
                </c:pt>
                <c:pt idx="3525">
                  <c:v>0.37825840905619501</c:v>
                </c:pt>
                <c:pt idx="3526">
                  <c:v>0.37832472449293897</c:v>
                </c:pt>
                <c:pt idx="3527">
                  <c:v>0.37836317807825004</c:v>
                </c:pt>
                <c:pt idx="3528">
                  <c:v>0.37838034097790796</c:v>
                </c:pt>
                <c:pt idx="3529">
                  <c:v>0.37858806744022899</c:v>
                </c:pt>
                <c:pt idx="3530">
                  <c:v>0.37881239851912396</c:v>
                </c:pt>
                <c:pt idx="3531">
                  <c:v>0.37893028773326598</c:v>
                </c:pt>
                <c:pt idx="3532">
                  <c:v>0.37894034561596401</c:v>
                </c:pt>
                <c:pt idx="3533">
                  <c:v>0.37896338107206795</c:v>
                </c:pt>
                <c:pt idx="3534">
                  <c:v>0.37897768428898504</c:v>
                </c:pt>
                <c:pt idx="3535">
                  <c:v>0.37899327586906195</c:v>
                </c:pt>
                <c:pt idx="3536">
                  <c:v>0.37901454579046701</c:v>
                </c:pt>
                <c:pt idx="3537">
                  <c:v>0.379032618662552</c:v>
                </c:pt>
                <c:pt idx="3538">
                  <c:v>0.37903828507459203</c:v>
                </c:pt>
                <c:pt idx="3539">
                  <c:v>0.37904896586730996</c:v>
                </c:pt>
                <c:pt idx="3540">
                  <c:v>0.37913241247368001</c:v>
                </c:pt>
                <c:pt idx="3541">
                  <c:v>0.37962587409861004</c:v>
                </c:pt>
                <c:pt idx="3542">
                  <c:v>0.379665942756505</c:v>
                </c:pt>
                <c:pt idx="3543">
                  <c:v>0.37967295422214797</c:v>
                </c:pt>
                <c:pt idx="3544">
                  <c:v>0.37969291162278895</c:v>
                </c:pt>
                <c:pt idx="3545">
                  <c:v>0.37971194588375301</c:v>
                </c:pt>
                <c:pt idx="3546">
                  <c:v>0.379720386017944</c:v>
                </c:pt>
                <c:pt idx="3547">
                  <c:v>0.37973849713923102</c:v>
                </c:pt>
                <c:pt idx="3548">
                  <c:v>0.37976469035618499</c:v>
                </c:pt>
                <c:pt idx="3549">
                  <c:v>0.37979217111760599</c:v>
                </c:pt>
                <c:pt idx="3550">
                  <c:v>0.37981964551276104</c:v>
                </c:pt>
                <c:pt idx="3551">
                  <c:v>0.37984777929339997</c:v>
                </c:pt>
                <c:pt idx="3552">
                  <c:v>0.37987345136823303</c:v>
                </c:pt>
                <c:pt idx="3553">
                  <c:v>0.37991132207451495</c:v>
                </c:pt>
                <c:pt idx="3554">
                  <c:v>0.37992769681402805</c:v>
                </c:pt>
                <c:pt idx="3555">
                  <c:v>0.37993914814192897</c:v>
                </c:pt>
                <c:pt idx="3556">
                  <c:v>0.37995121489628103</c:v>
                </c:pt>
                <c:pt idx="3557">
                  <c:v>0.37999185502159405</c:v>
                </c:pt>
                <c:pt idx="3558">
                  <c:v>0.38139296403645495</c:v>
                </c:pt>
                <c:pt idx="3559">
                  <c:v>0.38154050847972099</c:v>
                </c:pt>
                <c:pt idx="3560">
                  <c:v>0.38173741971485597</c:v>
                </c:pt>
                <c:pt idx="3561">
                  <c:v>0.38181691803959905</c:v>
                </c:pt>
                <c:pt idx="3562">
                  <c:v>0.38198492079300905</c:v>
                </c:pt>
                <c:pt idx="3563">
                  <c:v>0.38210188895752795</c:v>
                </c:pt>
                <c:pt idx="3564">
                  <c:v>0.38234260766112305</c:v>
                </c:pt>
                <c:pt idx="3565">
                  <c:v>0.38249426600371095</c:v>
                </c:pt>
                <c:pt idx="3566">
                  <c:v>0.38269162198471895</c:v>
                </c:pt>
                <c:pt idx="3567">
                  <c:v>0.38282059828780002</c:v>
                </c:pt>
                <c:pt idx="3568">
                  <c:v>0.38262044053298905</c:v>
                </c:pt>
                <c:pt idx="3569">
                  <c:v>0.38245389533359697</c:v>
                </c:pt>
                <c:pt idx="3570">
                  <c:v>0.38240740021958297</c:v>
                </c:pt>
                <c:pt idx="3571">
                  <c:v>0.38228062254535999</c:v>
                </c:pt>
                <c:pt idx="3572">
                  <c:v>0.38188638583907697</c:v>
                </c:pt>
                <c:pt idx="3573">
                  <c:v>0.38178832131147</c:v>
                </c:pt>
                <c:pt idx="3574">
                  <c:v>0.38186993784406797</c:v>
                </c:pt>
                <c:pt idx="3575">
                  <c:v>0.38198185668504603</c:v>
                </c:pt>
                <c:pt idx="3576">
                  <c:v>0.38203421282244698</c:v>
                </c:pt>
                <c:pt idx="3577">
                  <c:v>0.38212676944345703</c:v>
                </c:pt>
                <c:pt idx="3578">
                  <c:v>0.38226708041864799</c:v>
                </c:pt>
                <c:pt idx="3579">
                  <c:v>0.38235095442980704</c:v>
                </c:pt>
                <c:pt idx="3580">
                  <c:v>0.38248362470832897</c:v>
                </c:pt>
                <c:pt idx="3581">
                  <c:v>0.38265571403557397</c:v>
                </c:pt>
                <c:pt idx="3582">
                  <c:v>0.382808267490654</c:v>
                </c:pt>
                <c:pt idx="3583">
                  <c:v>0.38289162054522297</c:v>
                </c:pt>
                <c:pt idx="3584">
                  <c:v>0.38296915625119099</c:v>
                </c:pt>
                <c:pt idx="3585">
                  <c:v>0.38312987135953103</c:v>
                </c:pt>
                <c:pt idx="3586">
                  <c:v>0.38335040098309703</c:v>
                </c:pt>
                <c:pt idx="3587">
                  <c:v>0.38344357074388002</c:v>
                </c:pt>
                <c:pt idx="3588">
                  <c:v>0.38369136773789903</c:v>
                </c:pt>
                <c:pt idx="3589">
                  <c:v>0.38383418203597897</c:v>
                </c:pt>
                <c:pt idx="3590">
                  <c:v>0.38408907245539903</c:v>
                </c:pt>
                <c:pt idx="3591">
                  <c:v>0.38417986830053596</c:v>
                </c:pt>
                <c:pt idx="3592">
                  <c:v>0.38437933542282099</c:v>
                </c:pt>
                <c:pt idx="3593">
                  <c:v>0.38447835964142296</c:v>
                </c:pt>
                <c:pt idx="3594">
                  <c:v>0.38460717624671104</c:v>
                </c:pt>
                <c:pt idx="3595">
                  <c:v>0.38472582661501897</c:v>
                </c:pt>
                <c:pt idx="3596">
                  <c:v>0.38485126243895396</c:v>
                </c:pt>
                <c:pt idx="3597">
                  <c:v>0.38508595232252496</c:v>
                </c:pt>
                <c:pt idx="3598">
                  <c:v>0.38520378597531302</c:v>
                </c:pt>
                <c:pt idx="3599">
                  <c:v>0.38541014012432895</c:v>
                </c:pt>
                <c:pt idx="3600">
                  <c:v>0.385566843948833</c:v>
                </c:pt>
                <c:pt idx="3601">
                  <c:v>0.38568152813071699</c:v>
                </c:pt>
                <c:pt idx="3602">
                  <c:v>0.385882659858793</c:v>
                </c:pt>
                <c:pt idx="3603">
                  <c:v>0.38612332287683704</c:v>
                </c:pt>
                <c:pt idx="3604">
                  <c:v>0.386207385017033</c:v>
                </c:pt>
                <c:pt idx="3605">
                  <c:v>0.38636224726311796</c:v>
                </c:pt>
                <c:pt idx="3606">
                  <c:v>0.38643776857481804</c:v>
                </c:pt>
                <c:pt idx="3607">
                  <c:v>0.38648901967429505</c:v>
                </c:pt>
                <c:pt idx="3608">
                  <c:v>0.38652959498241102</c:v>
                </c:pt>
                <c:pt idx="3609">
                  <c:v>0.38656131720807696</c:v>
                </c:pt>
                <c:pt idx="3610">
                  <c:v>0.38659226771461996</c:v>
                </c:pt>
                <c:pt idx="3611">
                  <c:v>0.38685264742333703</c:v>
                </c:pt>
                <c:pt idx="3612">
                  <c:v>0.38697924857221999</c:v>
                </c:pt>
                <c:pt idx="3613">
                  <c:v>0.387218145047726</c:v>
                </c:pt>
                <c:pt idx="3614">
                  <c:v>0.38734151931940797</c:v>
                </c:pt>
                <c:pt idx="3615">
                  <c:v>0.38757675866741803</c:v>
                </c:pt>
                <c:pt idx="3616">
                  <c:v>0.38771970932745703</c:v>
                </c:pt>
                <c:pt idx="3617">
                  <c:v>0.38794300922982095</c:v>
                </c:pt>
                <c:pt idx="3618">
                  <c:v>0.38819868546677505</c:v>
                </c:pt>
                <c:pt idx="3619">
                  <c:v>0.38851126230505495</c:v>
                </c:pt>
                <c:pt idx="3620">
                  <c:v>0.38874381258873103</c:v>
                </c:pt>
                <c:pt idx="3621">
                  <c:v>0.38895732429691499</c:v>
                </c:pt>
                <c:pt idx="3622">
                  <c:v>0.389159219247174</c:v>
                </c:pt>
                <c:pt idx="3623">
                  <c:v>0.38935272431670798</c:v>
                </c:pt>
                <c:pt idx="3624">
                  <c:v>0.38955096213947105</c:v>
                </c:pt>
                <c:pt idx="3625">
                  <c:v>0.38977523010499504</c:v>
                </c:pt>
                <c:pt idx="3626">
                  <c:v>0.39012416309308096</c:v>
                </c:pt>
                <c:pt idx="3627">
                  <c:v>0.39019050001945099</c:v>
                </c:pt>
                <c:pt idx="3628">
                  <c:v>0.38826829493491</c:v>
                </c:pt>
                <c:pt idx="3629">
                  <c:v>0.38944398453213602</c:v>
                </c:pt>
                <c:pt idx="3630">
                  <c:v>0.39033800269500796</c:v>
                </c:pt>
                <c:pt idx="3631">
                  <c:v>0.39003900626064103</c:v>
                </c:pt>
                <c:pt idx="3632">
                  <c:v>0.38957186741736605</c:v>
                </c:pt>
                <c:pt idx="3633">
                  <c:v>0.38952073025630096</c:v>
                </c:pt>
                <c:pt idx="3634">
                  <c:v>0.38959621481759799</c:v>
                </c:pt>
                <c:pt idx="3635">
                  <c:v>0.38972217104067197</c:v>
                </c:pt>
                <c:pt idx="3636">
                  <c:v>0.38984518456968498</c:v>
                </c:pt>
                <c:pt idx="3637">
                  <c:v>0.38996512164581498</c:v>
                </c:pt>
                <c:pt idx="3638">
                  <c:v>0.39013805136760304</c:v>
                </c:pt>
                <c:pt idx="3639">
                  <c:v>0.39018644790823498</c:v>
                </c:pt>
                <c:pt idx="3640">
                  <c:v>0.39026416178321499</c:v>
                </c:pt>
                <c:pt idx="3641">
                  <c:v>0.39039965946885102</c:v>
                </c:pt>
                <c:pt idx="3642">
                  <c:v>0.39055223369729597</c:v>
                </c:pt>
                <c:pt idx="3643">
                  <c:v>0.39066626086576695</c:v>
                </c:pt>
                <c:pt idx="3644">
                  <c:v>0.39079589768281797</c:v>
                </c:pt>
                <c:pt idx="3645">
                  <c:v>0.39097168749886202</c:v>
                </c:pt>
                <c:pt idx="3646">
                  <c:v>0.39157881138170703</c:v>
                </c:pt>
                <c:pt idx="3647">
                  <c:v>0.39257589334418996</c:v>
                </c:pt>
                <c:pt idx="3648">
                  <c:v>0.39350068466040999</c:v>
                </c:pt>
                <c:pt idx="3649">
                  <c:v>0.39377171392936705</c:v>
                </c:pt>
                <c:pt idx="3650">
                  <c:v>0.39401725539391097</c:v>
                </c:pt>
                <c:pt idx="3651">
                  <c:v>0.39407814755886394</c:v>
                </c:pt>
                <c:pt idx="3652">
                  <c:v>0.39411493232654504</c:v>
                </c:pt>
                <c:pt idx="3653">
                  <c:v>0.39417728690473797</c:v>
                </c:pt>
                <c:pt idx="3654">
                  <c:v>0.39440999449729597</c:v>
                </c:pt>
                <c:pt idx="3655">
                  <c:v>0.39449512030279899</c:v>
                </c:pt>
                <c:pt idx="3656">
                  <c:v>0.39488796625311295</c:v>
                </c:pt>
                <c:pt idx="3657">
                  <c:v>0.39501570087604099</c:v>
                </c:pt>
                <c:pt idx="3658">
                  <c:v>0.395161434051158</c:v>
                </c:pt>
                <c:pt idx="3659">
                  <c:v>0.39538641595351198</c:v>
                </c:pt>
                <c:pt idx="3660">
                  <c:v>0.39567145424939199</c:v>
                </c:pt>
                <c:pt idx="3661">
                  <c:v>0.39597063426484902</c:v>
                </c:pt>
                <c:pt idx="3662">
                  <c:v>0.39616604711717895</c:v>
                </c:pt>
                <c:pt idx="3663">
                  <c:v>0.39648459831642202</c:v>
                </c:pt>
                <c:pt idx="3664">
                  <c:v>0.39663538691429401</c:v>
                </c:pt>
                <c:pt idx="3665">
                  <c:v>0.39708792194074305</c:v>
                </c:pt>
                <c:pt idx="3666">
                  <c:v>0.39734642155508004</c:v>
                </c:pt>
                <c:pt idx="3667">
                  <c:v>0.39759188140201596</c:v>
                </c:pt>
                <c:pt idx="3668">
                  <c:v>0.39772136078255405</c:v>
                </c:pt>
                <c:pt idx="3669">
                  <c:v>0.39796222916209401</c:v>
                </c:pt>
                <c:pt idx="3670">
                  <c:v>0.397595697080665</c:v>
                </c:pt>
                <c:pt idx="3671">
                  <c:v>0.39738957004252196</c:v>
                </c:pt>
                <c:pt idx="3672">
                  <c:v>0.39745451715180002</c:v>
                </c:pt>
                <c:pt idx="3673">
                  <c:v>0.39753571471723204</c:v>
                </c:pt>
                <c:pt idx="3674">
                  <c:v>0.39758758486010903</c:v>
                </c:pt>
                <c:pt idx="3675">
                  <c:v>0.39764408756849001</c:v>
                </c:pt>
                <c:pt idx="3676">
                  <c:v>0.39768914619101303</c:v>
                </c:pt>
                <c:pt idx="3677">
                  <c:v>0.39776322110339601</c:v>
                </c:pt>
                <c:pt idx="3678">
                  <c:v>0.397785763823718</c:v>
                </c:pt>
                <c:pt idx="3679">
                  <c:v>0.39783974962643098</c:v>
                </c:pt>
                <c:pt idx="3680">
                  <c:v>0.39790622845019197</c:v>
                </c:pt>
                <c:pt idx="3681">
                  <c:v>0.39796895078400596</c:v>
                </c:pt>
                <c:pt idx="3682">
                  <c:v>0.39804991124962896</c:v>
                </c:pt>
                <c:pt idx="3683">
                  <c:v>0.398078089650032</c:v>
                </c:pt>
                <c:pt idx="3684">
                  <c:v>0.39809497845182595</c:v>
                </c:pt>
                <c:pt idx="3685">
                  <c:v>0.39818007904488695</c:v>
                </c:pt>
                <c:pt idx="3686">
                  <c:v>0.39821582640073805</c:v>
                </c:pt>
                <c:pt idx="3687">
                  <c:v>0.39863055097254896</c:v>
                </c:pt>
                <c:pt idx="3688">
                  <c:v>0.40118524786802101</c:v>
                </c:pt>
                <c:pt idx="3689">
                  <c:v>0.401730435140213</c:v>
                </c:pt>
                <c:pt idx="3690">
                  <c:v>0.40205060845755203</c:v>
                </c:pt>
                <c:pt idx="3691">
                  <c:v>0.40220334064002194</c:v>
                </c:pt>
                <c:pt idx="3692">
                  <c:v>0.40237217658934299</c:v>
                </c:pt>
                <c:pt idx="3693">
                  <c:v>0.40261290888358803</c:v>
                </c:pt>
                <c:pt idx="3694">
                  <c:v>0.40275689177540597</c:v>
                </c:pt>
                <c:pt idx="3695">
                  <c:v>0.40304020730529</c:v>
                </c:pt>
                <c:pt idx="3696">
                  <c:v>0.40324006818163205</c:v>
                </c:pt>
                <c:pt idx="3697">
                  <c:v>0.40346995896354698</c:v>
                </c:pt>
                <c:pt idx="3698">
                  <c:v>0.40357444324611602</c:v>
                </c:pt>
                <c:pt idx="3699">
                  <c:v>0.40374816104601896</c:v>
                </c:pt>
                <c:pt idx="3700">
                  <c:v>0.40389296814637599</c:v>
                </c:pt>
                <c:pt idx="3701">
                  <c:v>0.403977925026621</c:v>
                </c:pt>
                <c:pt idx="3702">
                  <c:v>0.40410726236669403</c:v>
                </c:pt>
                <c:pt idx="3703">
                  <c:v>0.404401673595571</c:v>
                </c:pt>
                <c:pt idx="3704">
                  <c:v>0.40467786827878405</c:v>
                </c:pt>
                <c:pt idx="3705">
                  <c:v>0.40509250857490298</c:v>
                </c:pt>
                <c:pt idx="3706">
                  <c:v>0.40513410887750501</c:v>
                </c:pt>
                <c:pt idx="3707">
                  <c:v>0.40515358052974804</c:v>
                </c:pt>
                <c:pt idx="3708">
                  <c:v>0.40517477533705704</c:v>
                </c:pt>
                <c:pt idx="3709">
                  <c:v>0.40519597014436604</c:v>
                </c:pt>
                <c:pt idx="3710">
                  <c:v>0.40526765339510296</c:v>
                </c:pt>
                <c:pt idx="3711">
                  <c:v>0.40531314468883906</c:v>
                </c:pt>
                <c:pt idx="3712">
                  <c:v>0.40534140443191802</c:v>
                </c:pt>
                <c:pt idx="3713">
                  <c:v>0.40541998030291704</c:v>
                </c:pt>
                <c:pt idx="3714">
                  <c:v>0.40545651119031201</c:v>
                </c:pt>
                <c:pt idx="3715">
                  <c:v>0.40556231291135003</c:v>
                </c:pt>
                <c:pt idx="3716">
                  <c:v>0.40562072786808001</c:v>
                </c:pt>
                <c:pt idx="3717">
                  <c:v>0.40567500725265204</c:v>
                </c:pt>
                <c:pt idx="3718">
                  <c:v>0.40569464801172594</c:v>
                </c:pt>
                <c:pt idx="3719">
                  <c:v>0.40633200974800598</c:v>
                </c:pt>
                <c:pt idx="3720">
                  <c:v>0.40662124341587103</c:v>
                </c:pt>
                <c:pt idx="3721">
                  <c:v>0.406985619328884</c:v>
                </c:pt>
                <c:pt idx="3722">
                  <c:v>0.40741983548997796</c:v>
                </c:pt>
                <c:pt idx="3723">
                  <c:v>0.407725706492721</c:v>
                </c:pt>
                <c:pt idx="3724">
                  <c:v>0.40821458817911205</c:v>
                </c:pt>
                <c:pt idx="3725">
                  <c:v>0.40889859255893102</c:v>
                </c:pt>
                <c:pt idx="3726">
                  <c:v>0.409205124251104</c:v>
                </c:pt>
                <c:pt idx="3727">
                  <c:v>0.40950944740421902</c:v>
                </c:pt>
                <c:pt idx="3728">
                  <c:v>0.40965653692822401</c:v>
                </c:pt>
                <c:pt idx="3729">
                  <c:v>0.40992091766749195</c:v>
                </c:pt>
                <c:pt idx="3730">
                  <c:v>0.41009590348053304</c:v>
                </c:pt>
                <c:pt idx="3731">
                  <c:v>0.41018529840676099</c:v>
                </c:pt>
                <c:pt idx="3732">
                  <c:v>0.41048639194517</c:v>
                </c:pt>
                <c:pt idx="3733">
                  <c:v>0.41093790824836696</c:v>
                </c:pt>
                <c:pt idx="3734">
                  <c:v>0.41111094799748404</c:v>
                </c:pt>
                <c:pt idx="3735">
                  <c:v>0.41135232223695595</c:v>
                </c:pt>
                <c:pt idx="3736">
                  <c:v>0.41149896001770503</c:v>
                </c:pt>
                <c:pt idx="3737">
                  <c:v>0.41177728890149101</c:v>
                </c:pt>
                <c:pt idx="3738">
                  <c:v>0.41201060331887895</c:v>
                </c:pt>
                <c:pt idx="3739">
                  <c:v>0.412547606882812</c:v>
                </c:pt>
                <c:pt idx="3740">
                  <c:v>0.41266482318964004</c:v>
                </c:pt>
                <c:pt idx="3741">
                  <c:v>0.412908872765546</c:v>
                </c:pt>
                <c:pt idx="3742">
                  <c:v>0.41303921863105997</c:v>
                </c:pt>
                <c:pt idx="3743">
                  <c:v>0.41327580842643497</c:v>
                </c:pt>
                <c:pt idx="3744">
                  <c:v>0.41348981972659504</c:v>
                </c:pt>
                <c:pt idx="3745">
                  <c:v>0.41368327125319404</c:v>
                </c:pt>
                <c:pt idx="3746">
                  <c:v>0.41442227227321404</c:v>
                </c:pt>
                <c:pt idx="3747">
                  <c:v>0.41516127329323504</c:v>
                </c:pt>
                <c:pt idx="3748">
                  <c:v>0.41552308430741802</c:v>
                </c:pt>
                <c:pt idx="3749">
                  <c:v>0.41596674366310205</c:v>
                </c:pt>
                <c:pt idx="3750">
                  <c:v>0.41655991319766095</c:v>
                </c:pt>
                <c:pt idx="3751">
                  <c:v>0.41666952819398295</c:v>
                </c:pt>
                <c:pt idx="3752">
                  <c:v>0.41675423069114004</c:v>
                </c:pt>
                <c:pt idx="3753">
                  <c:v>0.416840144153794</c:v>
                </c:pt>
                <c:pt idx="3754">
                  <c:v>0.41695443213621397</c:v>
                </c:pt>
                <c:pt idx="3755">
                  <c:v>0.41716380697716704</c:v>
                </c:pt>
                <c:pt idx="3756">
                  <c:v>0.41727117286751203</c:v>
                </c:pt>
                <c:pt idx="3757">
                  <c:v>0.41734725274904905</c:v>
                </c:pt>
                <c:pt idx="3758">
                  <c:v>0.41743704771127199</c:v>
                </c:pt>
                <c:pt idx="3759">
                  <c:v>0.41748569743143804</c:v>
                </c:pt>
                <c:pt idx="3760">
                  <c:v>0.41750672016671997</c:v>
                </c:pt>
                <c:pt idx="3761">
                  <c:v>0.41762672986490001</c:v>
                </c:pt>
                <c:pt idx="3762">
                  <c:v>0.41788055689454395</c:v>
                </c:pt>
                <c:pt idx="3763">
                  <c:v>0.419766498550316</c:v>
                </c:pt>
                <c:pt idx="3764">
                  <c:v>0.41978278831409699</c:v>
                </c:pt>
                <c:pt idx="3765">
                  <c:v>0.41980835341705103</c:v>
                </c:pt>
                <c:pt idx="3766">
                  <c:v>0.41984086652707897</c:v>
                </c:pt>
                <c:pt idx="3767">
                  <c:v>0.41985690038955903</c:v>
                </c:pt>
                <c:pt idx="3768">
                  <c:v>0.41987694271765896</c:v>
                </c:pt>
                <c:pt idx="3769">
                  <c:v>0.42043781506841205</c:v>
                </c:pt>
                <c:pt idx="3770">
                  <c:v>0.42053663931674201</c:v>
                </c:pt>
                <c:pt idx="3771">
                  <c:v>0.42044512490855102</c:v>
                </c:pt>
                <c:pt idx="3772">
                  <c:v>0.42039603386012303</c:v>
                </c:pt>
                <c:pt idx="3773">
                  <c:v>0.420351366714519</c:v>
                </c:pt>
                <c:pt idx="3774">
                  <c:v>0.42031081829898098</c:v>
                </c:pt>
                <c:pt idx="3775">
                  <c:v>0.42025921122465904</c:v>
                </c:pt>
                <c:pt idx="3776">
                  <c:v>0.42088535377082603</c:v>
                </c:pt>
                <c:pt idx="3777">
                  <c:v>0.42139535380437498</c:v>
                </c:pt>
                <c:pt idx="3778">
                  <c:v>0.42185683875352797</c:v>
                </c:pt>
                <c:pt idx="3779">
                  <c:v>0.42226862532354004</c:v>
                </c:pt>
                <c:pt idx="3780">
                  <c:v>0.42254636626783204</c:v>
                </c:pt>
                <c:pt idx="3781">
                  <c:v>0.42267263565448998</c:v>
                </c:pt>
                <c:pt idx="3782">
                  <c:v>0.42280299273125499</c:v>
                </c:pt>
                <c:pt idx="3783">
                  <c:v>0.42303822188916096</c:v>
                </c:pt>
                <c:pt idx="3784">
                  <c:v>0.423442151707214</c:v>
                </c:pt>
                <c:pt idx="3785">
                  <c:v>0.42369936508342898</c:v>
                </c:pt>
                <c:pt idx="3786">
                  <c:v>0.42394031590858094</c:v>
                </c:pt>
                <c:pt idx="3787">
                  <c:v>0.42388864055235798</c:v>
                </c:pt>
                <c:pt idx="3788">
                  <c:v>0.42384403862892495</c:v>
                </c:pt>
                <c:pt idx="3789">
                  <c:v>0.42379865076851597</c:v>
                </c:pt>
                <c:pt idx="3790">
                  <c:v>0.42376701680520001</c:v>
                </c:pt>
                <c:pt idx="3791">
                  <c:v>0.42367486569467205</c:v>
                </c:pt>
                <c:pt idx="3792">
                  <c:v>0.42399849451705895</c:v>
                </c:pt>
                <c:pt idx="3793">
                  <c:v>0.42426555547282196</c:v>
                </c:pt>
                <c:pt idx="3794">
                  <c:v>0.42441392267046896</c:v>
                </c:pt>
                <c:pt idx="3795">
                  <c:v>0.42451741783760799</c:v>
                </c:pt>
                <c:pt idx="3796">
                  <c:v>0.42471789449003705</c:v>
                </c:pt>
                <c:pt idx="3797">
                  <c:v>0.42489376389993005</c:v>
                </c:pt>
                <c:pt idx="3798">
                  <c:v>0.42521201221190297</c:v>
                </c:pt>
                <c:pt idx="3799">
                  <c:v>0.42570780056039603</c:v>
                </c:pt>
                <c:pt idx="3800">
                  <c:v>0.42620986558955898</c:v>
                </c:pt>
                <c:pt idx="3801">
                  <c:v>0.426370377085871</c:v>
                </c:pt>
                <c:pt idx="3802">
                  <c:v>0.42650289239096695</c:v>
                </c:pt>
                <c:pt idx="3803">
                  <c:v>0.42671099741234897</c:v>
                </c:pt>
                <c:pt idx="3804">
                  <c:v>0.42706094980256404</c:v>
                </c:pt>
                <c:pt idx="3805">
                  <c:v>0.42677091373530796</c:v>
                </c:pt>
                <c:pt idx="3806">
                  <c:v>0.42689391710951197</c:v>
                </c:pt>
                <c:pt idx="3807">
                  <c:v>0.42707372270635602</c:v>
                </c:pt>
                <c:pt idx="3808">
                  <c:v>0.42723875304057302</c:v>
                </c:pt>
                <c:pt idx="3809">
                  <c:v>0.42735242138146301</c:v>
                </c:pt>
                <c:pt idx="3810">
                  <c:v>0.42745948744140205</c:v>
                </c:pt>
                <c:pt idx="3811">
                  <c:v>0.427521887121317</c:v>
                </c:pt>
                <c:pt idx="3812">
                  <c:v>0.42763826343029498</c:v>
                </c:pt>
                <c:pt idx="3813">
                  <c:v>0.42778232397136395</c:v>
                </c:pt>
                <c:pt idx="3814">
                  <c:v>0.42787973145464897</c:v>
                </c:pt>
                <c:pt idx="3815">
                  <c:v>0.42806172964710298</c:v>
                </c:pt>
                <c:pt idx="3816">
                  <c:v>0.42828935555541103</c:v>
                </c:pt>
                <c:pt idx="3817">
                  <c:v>0.42848929723162799</c:v>
                </c:pt>
                <c:pt idx="3818">
                  <c:v>0.42858516670201896</c:v>
                </c:pt>
                <c:pt idx="3819">
                  <c:v>0.42872307519151198</c:v>
                </c:pt>
                <c:pt idx="3820">
                  <c:v>0.42883586280373698</c:v>
                </c:pt>
                <c:pt idx="3821">
                  <c:v>0.42897274595130097</c:v>
                </c:pt>
                <c:pt idx="3822">
                  <c:v>0.42908912226027796</c:v>
                </c:pt>
                <c:pt idx="3823">
                  <c:v>0.42922344205301899</c:v>
                </c:pt>
                <c:pt idx="3824">
                  <c:v>0.42984979934844203</c:v>
                </c:pt>
                <c:pt idx="3825">
                  <c:v>0.43004052071273402</c:v>
                </c:pt>
                <c:pt idx="3826">
                  <c:v>0.430287846332846</c:v>
                </c:pt>
                <c:pt idx="3827">
                  <c:v>0.43040086603219996</c:v>
                </c:pt>
                <c:pt idx="3828">
                  <c:v>0.43047435417752</c:v>
                </c:pt>
                <c:pt idx="3829">
                  <c:v>0.43058027846974001</c:v>
                </c:pt>
                <c:pt idx="3830">
                  <c:v>0.43074397964862599</c:v>
                </c:pt>
                <c:pt idx="3831">
                  <c:v>0.43083824720055297</c:v>
                </c:pt>
                <c:pt idx="3832">
                  <c:v>0.43100011882925404</c:v>
                </c:pt>
                <c:pt idx="3833">
                  <c:v>0.43121696415719901</c:v>
                </c:pt>
                <c:pt idx="3834">
                  <c:v>0.431398984218343</c:v>
                </c:pt>
                <c:pt idx="3835">
                  <c:v>0.43149463761782103</c:v>
                </c:pt>
                <c:pt idx="3836">
                  <c:v>0.43158889800662803</c:v>
                </c:pt>
                <c:pt idx="3837">
                  <c:v>0.43166644226737105</c:v>
                </c:pt>
                <c:pt idx="3838">
                  <c:v>0.43175095158147303</c:v>
                </c:pt>
                <c:pt idx="3839">
                  <c:v>0.43186889315170496</c:v>
                </c:pt>
                <c:pt idx="3840">
                  <c:v>0.431956188487151</c:v>
                </c:pt>
                <c:pt idx="3841">
                  <c:v>0.43207645174183595</c:v>
                </c:pt>
                <c:pt idx="3842">
                  <c:v>0.43214749528610896</c:v>
                </c:pt>
                <c:pt idx="3843">
                  <c:v>0.43235876857136502</c:v>
                </c:pt>
                <c:pt idx="3844">
                  <c:v>0.43248413953184695</c:v>
                </c:pt>
                <c:pt idx="3845">
                  <c:v>0.43259583156218495</c:v>
                </c:pt>
                <c:pt idx="3846">
                  <c:v>0.43267104953215196</c:v>
                </c:pt>
                <c:pt idx="3847">
                  <c:v>0.43278939948489703</c:v>
                </c:pt>
                <c:pt idx="3848">
                  <c:v>0.43292300343155199</c:v>
                </c:pt>
                <c:pt idx="3849">
                  <c:v>0.43299401340319899</c:v>
                </c:pt>
                <c:pt idx="3850">
                  <c:v>0.43307554337064602</c:v>
                </c:pt>
                <c:pt idx="3851">
                  <c:v>0.43317811332969203</c:v>
                </c:pt>
                <c:pt idx="3852">
                  <c:v>0.43332749727004605</c:v>
                </c:pt>
                <c:pt idx="3853">
                  <c:v>0.43345741921817005</c:v>
                </c:pt>
                <c:pt idx="3854">
                  <c:v>0.43356472317532602</c:v>
                </c:pt>
                <c:pt idx="3855">
                  <c:v>0.43382615864862795</c:v>
                </c:pt>
                <c:pt idx="3856">
                  <c:v>0.43388981535417204</c:v>
                </c:pt>
                <c:pt idx="3857">
                  <c:v>0.43391828897832396</c:v>
                </c:pt>
                <c:pt idx="3858">
                  <c:v>0.433941988581659</c:v>
                </c:pt>
                <c:pt idx="3859">
                  <c:v>0.43398393176454098</c:v>
                </c:pt>
                <c:pt idx="3860">
                  <c:v>0.434007119865647</c:v>
                </c:pt>
                <c:pt idx="3861">
                  <c:v>0.434050086052989</c:v>
                </c:pt>
                <c:pt idx="3862">
                  <c:v>0.43407992368308801</c:v>
                </c:pt>
                <c:pt idx="3863">
                  <c:v>0.43410788580500903</c:v>
                </c:pt>
                <c:pt idx="3864">
                  <c:v>0.43423711121958997</c:v>
                </c:pt>
                <c:pt idx="3865">
                  <c:v>0.43453187011523697</c:v>
                </c:pt>
                <c:pt idx="3866">
                  <c:v>0.43484254144484003</c:v>
                </c:pt>
                <c:pt idx="3867">
                  <c:v>0.43497666053103401</c:v>
                </c:pt>
                <c:pt idx="3868">
                  <c:v>0.43511077961722899</c:v>
                </c:pt>
                <c:pt idx="3869">
                  <c:v>0.435314610318847</c:v>
                </c:pt>
                <c:pt idx="3870">
                  <c:v>0.43537954863381001</c:v>
                </c:pt>
                <c:pt idx="3871">
                  <c:v>0.43548009498792495</c:v>
                </c:pt>
                <c:pt idx="3872">
                  <c:v>0.43557556324334701</c:v>
                </c:pt>
                <c:pt idx="3873">
                  <c:v>0.43577614814170795</c:v>
                </c:pt>
                <c:pt idx="3874">
                  <c:v>0.43588177259451599</c:v>
                </c:pt>
                <c:pt idx="3875">
                  <c:v>0.43609911521856204</c:v>
                </c:pt>
                <c:pt idx="3876">
                  <c:v>0.43627278619385201</c:v>
                </c:pt>
                <c:pt idx="3877">
                  <c:v>0.43637652484522305</c:v>
                </c:pt>
                <c:pt idx="3878">
                  <c:v>0.43652381053123102</c:v>
                </c:pt>
                <c:pt idx="3879">
                  <c:v>0.43660658853949996</c:v>
                </c:pt>
                <c:pt idx="3880">
                  <c:v>0.43672307023842205</c:v>
                </c:pt>
                <c:pt idx="3881">
                  <c:v>0.436856608155332</c:v>
                </c:pt>
                <c:pt idx="3882">
                  <c:v>0.436942584622383</c:v>
                </c:pt>
                <c:pt idx="3883">
                  <c:v>0.43706514682009501</c:v>
                </c:pt>
                <c:pt idx="3884">
                  <c:v>0.43717495448838795</c:v>
                </c:pt>
                <c:pt idx="3885">
                  <c:v>0.43740859536666699</c:v>
                </c:pt>
                <c:pt idx="3886">
                  <c:v>0.43754600264975296</c:v>
                </c:pt>
                <c:pt idx="3887">
                  <c:v>0.43758262460401698</c:v>
                </c:pt>
                <c:pt idx="3888">
                  <c:v>0.43762321090100198</c:v>
                </c:pt>
                <c:pt idx="3889">
                  <c:v>0.43768827782156505</c:v>
                </c:pt>
                <c:pt idx="3890">
                  <c:v>0.43771039627970998</c:v>
                </c:pt>
                <c:pt idx="3891">
                  <c:v>0.43775914278455497</c:v>
                </c:pt>
                <c:pt idx="3892">
                  <c:v>0.43778705928512596</c:v>
                </c:pt>
                <c:pt idx="3893">
                  <c:v>0.43788786234087096</c:v>
                </c:pt>
                <c:pt idx="3894">
                  <c:v>0.43793719558896504</c:v>
                </c:pt>
                <c:pt idx="3895">
                  <c:v>0.437979667743294</c:v>
                </c:pt>
                <c:pt idx="3896">
                  <c:v>0.43804583812866105</c:v>
                </c:pt>
                <c:pt idx="3897">
                  <c:v>0.438079231090579</c:v>
                </c:pt>
                <c:pt idx="3898">
                  <c:v>0.43809908220618898</c:v>
                </c:pt>
                <c:pt idx="3899">
                  <c:v>0.43853386479280099</c:v>
                </c:pt>
                <c:pt idx="3900">
                  <c:v>0.43902348329898799</c:v>
                </c:pt>
                <c:pt idx="3901">
                  <c:v>0.43928322271362796</c:v>
                </c:pt>
                <c:pt idx="3902">
                  <c:v>0.43946119687589302</c:v>
                </c:pt>
                <c:pt idx="3903">
                  <c:v>0.43959593964627397</c:v>
                </c:pt>
                <c:pt idx="3904">
                  <c:v>0.43982815591012303</c:v>
                </c:pt>
                <c:pt idx="3905">
                  <c:v>0.44000016795741803</c:v>
                </c:pt>
                <c:pt idx="3906">
                  <c:v>0.440064194663911</c:v>
                </c:pt>
                <c:pt idx="3907">
                  <c:v>0.44013968884022403</c:v>
                </c:pt>
                <c:pt idx="3908">
                  <c:v>0.44024098482363105</c:v>
                </c:pt>
                <c:pt idx="3909">
                  <c:v>0.44033257418948002</c:v>
                </c:pt>
                <c:pt idx="3910">
                  <c:v>0.44044494878695095</c:v>
                </c:pt>
                <c:pt idx="3911">
                  <c:v>0.44050393611718497</c:v>
                </c:pt>
                <c:pt idx="3912">
                  <c:v>0.44059913718813204</c:v>
                </c:pt>
                <c:pt idx="3913">
                  <c:v>0.44082575307074001</c:v>
                </c:pt>
                <c:pt idx="3914">
                  <c:v>0.44092879422988296</c:v>
                </c:pt>
                <c:pt idx="3915">
                  <c:v>0.44099935502364396</c:v>
                </c:pt>
                <c:pt idx="3916">
                  <c:v>0.441109116258383</c:v>
                </c:pt>
                <c:pt idx="3917">
                  <c:v>0.44115765013769004</c:v>
                </c:pt>
                <c:pt idx="3918">
                  <c:v>0.44124090440757702</c:v>
                </c:pt>
                <c:pt idx="3919">
                  <c:v>0.44130623847587402</c:v>
                </c:pt>
                <c:pt idx="3920">
                  <c:v>0.44136933251897303</c:v>
                </c:pt>
                <c:pt idx="3921">
                  <c:v>0.441461546889655</c:v>
                </c:pt>
                <c:pt idx="3922">
                  <c:v>0.44199198869392098</c:v>
                </c:pt>
                <c:pt idx="3923">
                  <c:v>0.44216784357064198</c:v>
                </c:pt>
                <c:pt idx="3924">
                  <c:v>0.44232045488808602</c:v>
                </c:pt>
                <c:pt idx="3925">
                  <c:v>0.44246258841358699</c:v>
                </c:pt>
                <c:pt idx="3926">
                  <c:v>0.44255688854108299</c:v>
                </c:pt>
                <c:pt idx="3927">
                  <c:v>0.44261109972548895</c:v>
                </c:pt>
                <c:pt idx="3928">
                  <c:v>0.44269947762275497</c:v>
                </c:pt>
                <c:pt idx="3929">
                  <c:v>0.44279332219407896</c:v>
                </c:pt>
                <c:pt idx="3930">
                  <c:v>0.44289810011351904</c:v>
                </c:pt>
                <c:pt idx="3931">
                  <c:v>0.44303746720773296</c:v>
                </c:pt>
                <c:pt idx="3932">
                  <c:v>0.44312668821637102</c:v>
                </c:pt>
                <c:pt idx="3933">
                  <c:v>0.44332655886017802</c:v>
                </c:pt>
                <c:pt idx="3934">
                  <c:v>0.44345279295100304</c:v>
                </c:pt>
                <c:pt idx="3935">
                  <c:v>0.44351123465971898</c:v>
                </c:pt>
                <c:pt idx="3936">
                  <c:v>0.44358681926965704</c:v>
                </c:pt>
                <c:pt idx="3937">
                  <c:v>0.44366318310237896</c:v>
                </c:pt>
                <c:pt idx="3938">
                  <c:v>0.44374188460344899</c:v>
                </c:pt>
                <c:pt idx="3939">
                  <c:v>0.44385876802087898</c:v>
                </c:pt>
                <c:pt idx="3940">
                  <c:v>0.44391993700933496</c:v>
                </c:pt>
                <c:pt idx="3941">
                  <c:v>0.44402045674832502</c:v>
                </c:pt>
                <c:pt idx="3942">
                  <c:v>0.44422110661491498</c:v>
                </c:pt>
                <c:pt idx="3943">
                  <c:v>0.44436316718286195</c:v>
                </c:pt>
                <c:pt idx="3944">
                  <c:v>0.44443104780394505</c:v>
                </c:pt>
                <c:pt idx="3945">
                  <c:v>0.44460426042326195</c:v>
                </c:pt>
                <c:pt idx="3946">
                  <c:v>0.44472940356399904</c:v>
                </c:pt>
                <c:pt idx="3947">
                  <c:v>0.44483768215522101</c:v>
                </c:pt>
                <c:pt idx="3948">
                  <c:v>0.44493667972433804</c:v>
                </c:pt>
                <c:pt idx="3949">
                  <c:v>0.44506104542054103</c:v>
                </c:pt>
                <c:pt idx="3950">
                  <c:v>0.44514704955871098</c:v>
                </c:pt>
                <c:pt idx="3951">
                  <c:v>0.44527203398972104</c:v>
                </c:pt>
                <c:pt idx="3952">
                  <c:v>0.44558078265840395</c:v>
                </c:pt>
                <c:pt idx="3953">
                  <c:v>0.44572371039881697</c:v>
                </c:pt>
                <c:pt idx="3954">
                  <c:v>0.44581191876652104</c:v>
                </c:pt>
                <c:pt idx="3955">
                  <c:v>0.4459782729981</c:v>
                </c:pt>
                <c:pt idx="3956">
                  <c:v>0.44607688063562001</c:v>
                </c:pt>
                <c:pt idx="3957">
                  <c:v>0.44611972140697698</c:v>
                </c:pt>
                <c:pt idx="3958">
                  <c:v>0.44616182354434497</c:v>
                </c:pt>
                <c:pt idx="3959">
                  <c:v>0.446217959727502</c:v>
                </c:pt>
                <c:pt idx="3960">
                  <c:v>0.44635128316250094</c:v>
                </c:pt>
                <c:pt idx="3961">
                  <c:v>0.44646207826083795</c:v>
                </c:pt>
                <c:pt idx="3962">
                  <c:v>0.44654739048655701</c:v>
                </c:pt>
                <c:pt idx="3963">
                  <c:v>0.44661497549654305</c:v>
                </c:pt>
                <c:pt idx="3964">
                  <c:v>0.44684025886316103</c:v>
                </c:pt>
                <c:pt idx="3965">
                  <c:v>0.44690747455615198</c:v>
                </c:pt>
                <c:pt idx="3966">
                  <c:v>0.44694446116850906</c:v>
                </c:pt>
                <c:pt idx="3967">
                  <c:v>0.44702543299950603</c:v>
                </c:pt>
                <c:pt idx="3968">
                  <c:v>0.44710389017736596</c:v>
                </c:pt>
                <c:pt idx="3969">
                  <c:v>0.44720397337219897</c:v>
                </c:pt>
                <c:pt idx="3970">
                  <c:v>0.447343285155963</c:v>
                </c:pt>
                <c:pt idx="3971">
                  <c:v>0.44743079508511496</c:v>
                </c:pt>
                <c:pt idx="3972">
                  <c:v>0.44749315848290105</c:v>
                </c:pt>
                <c:pt idx="3973">
                  <c:v>0.447648061116111</c:v>
                </c:pt>
                <c:pt idx="3974">
                  <c:v>0.44790204108290099</c:v>
                </c:pt>
                <c:pt idx="3975">
                  <c:v>0.44801520047404497</c:v>
                </c:pt>
                <c:pt idx="3976">
                  <c:v>0.448085107831241</c:v>
                </c:pt>
                <c:pt idx="3977">
                  <c:v>0.448186699817956</c:v>
                </c:pt>
                <c:pt idx="3978">
                  <c:v>0.44829784748659096</c:v>
                </c:pt>
                <c:pt idx="3979">
                  <c:v>0.44841110894710101</c:v>
                </c:pt>
                <c:pt idx="3980">
                  <c:v>0.44846058126396404</c:v>
                </c:pt>
                <c:pt idx="3981">
                  <c:v>0.44854868910447199</c:v>
                </c:pt>
                <c:pt idx="3982">
                  <c:v>0.448620306172693</c:v>
                </c:pt>
                <c:pt idx="3983">
                  <c:v>0.44879322369925201</c:v>
                </c:pt>
                <c:pt idx="3984">
                  <c:v>0.44896237190643096</c:v>
                </c:pt>
                <c:pt idx="3985">
                  <c:v>0.449053777901397</c:v>
                </c:pt>
                <c:pt idx="3986">
                  <c:v>0.44920078135721797</c:v>
                </c:pt>
                <c:pt idx="3987">
                  <c:v>0.44931433210354199</c:v>
                </c:pt>
                <c:pt idx="3988">
                  <c:v>0.44943683498339304</c:v>
                </c:pt>
                <c:pt idx="3989">
                  <c:v>0.44950468273223398</c:v>
                </c:pt>
                <c:pt idx="3990">
                  <c:v>0.44955368388417405</c:v>
                </c:pt>
                <c:pt idx="3991">
                  <c:v>0.44962011813824698</c:v>
                </c:pt>
                <c:pt idx="3992">
                  <c:v>0.44970351432953104</c:v>
                </c:pt>
                <c:pt idx="3993">
                  <c:v>0.44980821068399601</c:v>
                </c:pt>
                <c:pt idx="3994">
                  <c:v>0.44989444637727805</c:v>
                </c:pt>
                <c:pt idx="3995">
                  <c:v>0.44996512582785098</c:v>
                </c:pt>
                <c:pt idx="3996">
                  <c:v>0.450018219960578</c:v>
                </c:pt>
                <c:pt idx="3997">
                  <c:v>0.45014605169414901</c:v>
                </c:pt>
                <c:pt idx="3998">
                  <c:v>0.45025595993068601</c:v>
                </c:pt>
                <c:pt idx="3999">
                  <c:v>0.450302290479626</c:v>
                </c:pt>
                <c:pt idx="4000">
                  <c:v>0.45033475568180303</c:v>
                </c:pt>
                <c:pt idx="4001">
                  <c:v>0.45039224614399098</c:v>
                </c:pt>
                <c:pt idx="4002">
                  <c:v>0.45044195848482405</c:v>
                </c:pt>
                <c:pt idx="4003">
                  <c:v>0.45051060886026095</c:v>
                </c:pt>
                <c:pt idx="4004">
                  <c:v>0.45060969536273798</c:v>
                </c:pt>
                <c:pt idx="4005">
                  <c:v>0.45064975683956399</c:v>
                </c:pt>
                <c:pt idx="4006">
                  <c:v>0.45068747657628705</c:v>
                </c:pt>
                <c:pt idx="4007">
                  <c:v>0.45073596239143399</c:v>
                </c:pt>
                <c:pt idx="4008">
                  <c:v>0.45094277138278405</c:v>
                </c:pt>
                <c:pt idx="4009">
                  <c:v>0.45111756475020004</c:v>
                </c:pt>
                <c:pt idx="4010">
                  <c:v>0.45123110122752397</c:v>
                </c:pt>
                <c:pt idx="4011">
                  <c:v>0.45130556003358302</c:v>
                </c:pt>
                <c:pt idx="4012">
                  <c:v>0.45141645612771397</c:v>
                </c:pt>
                <c:pt idx="4013">
                  <c:v>0.45155428413041998</c:v>
                </c:pt>
                <c:pt idx="4014">
                  <c:v>0.45167362945077005</c:v>
                </c:pt>
                <c:pt idx="4015">
                  <c:v>0.45172115634825405</c:v>
                </c:pt>
                <c:pt idx="4016">
                  <c:v>0.45178558169817795</c:v>
                </c:pt>
                <c:pt idx="4017">
                  <c:v>0.45185528781448903</c:v>
                </c:pt>
                <c:pt idx="4018">
                  <c:v>0.451961431218871</c:v>
                </c:pt>
                <c:pt idx="4019">
                  <c:v>0.45222758184478495</c:v>
                </c:pt>
                <c:pt idx="4020">
                  <c:v>0.45230195865489198</c:v>
                </c:pt>
                <c:pt idx="4021">
                  <c:v>0.45239251398385905</c:v>
                </c:pt>
                <c:pt idx="4022">
                  <c:v>0.452488839995555</c:v>
                </c:pt>
                <c:pt idx="4023">
                  <c:v>0.45262162862170296</c:v>
                </c:pt>
                <c:pt idx="4024">
                  <c:v>0.45269392118174501</c:v>
                </c:pt>
                <c:pt idx="4025">
                  <c:v>0.45275340360371297</c:v>
                </c:pt>
                <c:pt idx="4026">
                  <c:v>0.45281155432966802</c:v>
                </c:pt>
                <c:pt idx="4027">
                  <c:v>0.45286704166359304</c:v>
                </c:pt>
                <c:pt idx="4028">
                  <c:v>0.45290166575996305</c:v>
                </c:pt>
                <c:pt idx="4029">
                  <c:v>0.45300243075837299</c:v>
                </c:pt>
                <c:pt idx="4030">
                  <c:v>0.45312716628503802</c:v>
                </c:pt>
                <c:pt idx="4031">
                  <c:v>0.45321372652596204</c:v>
                </c:pt>
                <c:pt idx="4032">
                  <c:v>0.45329939896954397</c:v>
                </c:pt>
                <c:pt idx="4033">
                  <c:v>0.45343478806432302</c:v>
                </c:pt>
                <c:pt idx="4034">
                  <c:v>0.45360871556816396</c:v>
                </c:pt>
                <c:pt idx="4035">
                  <c:v>0.45364538533118204</c:v>
                </c:pt>
                <c:pt idx="4036">
                  <c:v>0.45371136003520296</c:v>
                </c:pt>
                <c:pt idx="4037">
                  <c:v>0.45372523163963896</c:v>
                </c:pt>
                <c:pt idx="4038">
                  <c:v>0.45377496641651605</c:v>
                </c:pt>
                <c:pt idx="4039">
                  <c:v>0.45382808451154899</c:v>
                </c:pt>
                <c:pt idx="4040">
                  <c:v>0.45390353250640503</c:v>
                </c:pt>
                <c:pt idx="4041">
                  <c:v>0.45398134882396901</c:v>
                </c:pt>
                <c:pt idx="4042">
                  <c:v>0.454027023619061</c:v>
                </c:pt>
                <c:pt idx="4043">
                  <c:v>0.45407472840504504</c:v>
                </c:pt>
                <c:pt idx="4044">
                  <c:v>0.45411837320924398</c:v>
                </c:pt>
                <c:pt idx="4045">
                  <c:v>0.45425505926270404</c:v>
                </c:pt>
                <c:pt idx="4046">
                  <c:v>0.45436806208907998</c:v>
                </c:pt>
                <c:pt idx="4047">
                  <c:v>0.45444080342941096</c:v>
                </c:pt>
                <c:pt idx="4048">
                  <c:v>0.45452395816247404</c:v>
                </c:pt>
                <c:pt idx="4049">
                  <c:v>0.45469849536411999</c:v>
                </c:pt>
                <c:pt idx="4050">
                  <c:v>0.45484544483650602</c:v>
                </c:pt>
                <c:pt idx="4051">
                  <c:v>0.45492260451376898</c:v>
                </c:pt>
                <c:pt idx="4052">
                  <c:v>0.45499930490723905</c:v>
                </c:pt>
                <c:pt idx="4053">
                  <c:v>0.45505717466518703</c:v>
                </c:pt>
                <c:pt idx="4054">
                  <c:v>0.455097132355198</c:v>
                </c:pt>
                <c:pt idx="4055">
                  <c:v>0.45515959495107805</c:v>
                </c:pt>
                <c:pt idx="4056">
                  <c:v>0.45533479997569704</c:v>
                </c:pt>
                <c:pt idx="4057">
                  <c:v>0.455487523579447</c:v>
                </c:pt>
                <c:pt idx="4058">
                  <c:v>0.45558626959499304</c:v>
                </c:pt>
                <c:pt idx="4059">
                  <c:v>0.45564965075845898</c:v>
                </c:pt>
                <c:pt idx="4060">
                  <c:v>0.45587332196576402</c:v>
                </c:pt>
                <c:pt idx="4061">
                  <c:v>0.45596380087303201</c:v>
                </c:pt>
                <c:pt idx="4062">
                  <c:v>0.45603728627994899</c:v>
                </c:pt>
                <c:pt idx="4063">
                  <c:v>0.45609285961892998</c:v>
                </c:pt>
                <c:pt idx="4064">
                  <c:v>0.45615250548997199</c:v>
                </c:pt>
                <c:pt idx="4065">
                  <c:v>0.45627717233309495</c:v>
                </c:pt>
                <c:pt idx="4066">
                  <c:v>0.45639410437208205</c:v>
                </c:pt>
                <c:pt idx="4067">
                  <c:v>0.45647827724061396</c:v>
                </c:pt>
                <c:pt idx="4068">
                  <c:v>0.45661431879570002</c:v>
                </c:pt>
                <c:pt idx="4069">
                  <c:v>0.45687457220543104</c:v>
                </c:pt>
                <c:pt idx="4070">
                  <c:v>0.45701470865682503</c:v>
                </c:pt>
                <c:pt idx="4071">
                  <c:v>0.45707203720512202</c:v>
                </c:pt>
                <c:pt idx="4072">
                  <c:v>0.45711207619123495</c:v>
                </c:pt>
                <c:pt idx="4073">
                  <c:v>0.45723310312652898</c:v>
                </c:pt>
                <c:pt idx="4074">
                  <c:v>0.457308345772511</c:v>
                </c:pt>
                <c:pt idx="4075">
                  <c:v>0.45737546275362695</c:v>
                </c:pt>
                <c:pt idx="4076">
                  <c:v>0.45743245432810797</c:v>
                </c:pt>
                <c:pt idx="4077">
                  <c:v>0.45747874190129101</c:v>
                </c:pt>
                <c:pt idx="4078">
                  <c:v>0.45768385370995701</c:v>
                </c:pt>
                <c:pt idx="4079">
                  <c:v>0.45774749912308299</c:v>
                </c:pt>
                <c:pt idx="4080">
                  <c:v>0.457839677392189</c:v>
                </c:pt>
                <c:pt idx="4081">
                  <c:v>0.45792425979317497</c:v>
                </c:pt>
                <c:pt idx="4082">
                  <c:v>0.45796967947436096</c:v>
                </c:pt>
                <c:pt idx="4083">
                  <c:v>0.45803650715814404</c:v>
                </c:pt>
                <c:pt idx="4084">
                  <c:v>0.45808800208331002</c:v>
                </c:pt>
                <c:pt idx="4085">
                  <c:v>0.45815106890177104</c:v>
                </c:pt>
                <c:pt idx="4086">
                  <c:v>0.45872673938303699</c:v>
                </c:pt>
                <c:pt idx="4087">
                  <c:v>0.45898361622850103</c:v>
                </c:pt>
                <c:pt idx="4088">
                  <c:v>0.45914274765666496</c:v>
                </c:pt>
                <c:pt idx="4089">
                  <c:v>0.45929196288307494</c:v>
                </c:pt>
                <c:pt idx="4090">
                  <c:v>0.45933871069134802</c:v>
                </c:pt>
                <c:pt idx="4091">
                  <c:v>0.45947564871558499</c:v>
                </c:pt>
                <c:pt idx="4092">
                  <c:v>0.45962250294157603</c:v>
                </c:pt>
                <c:pt idx="4093">
                  <c:v>0.45973630316171699</c:v>
                </c:pt>
                <c:pt idx="4094">
                  <c:v>0.45988544233970796</c:v>
                </c:pt>
                <c:pt idx="4095">
                  <c:v>0.46015857444131503</c:v>
                </c:pt>
                <c:pt idx="4096">
                  <c:v>0.46026820928489698</c:v>
                </c:pt>
                <c:pt idx="4097">
                  <c:v>0.460359507987392</c:v>
                </c:pt>
                <c:pt idx="4098">
                  <c:v>0.46040878636656302</c:v>
                </c:pt>
                <c:pt idx="4099">
                  <c:v>0.46050275908963301</c:v>
                </c:pt>
                <c:pt idx="4100">
                  <c:v>0.46062385402139405</c:v>
                </c:pt>
                <c:pt idx="4101">
                  <c:v>0.460807979438142</c:v>
                </c:pt>
                <c:pt idx="4102">
                  <c:v>0.46112565578964804</c:v>
                </c:pt>
                <c:pt idx="4103">
                  <c:v>0.46129636969320897</c:v>
                </c:pt>
                <c:pt idx="4104">
                  <c:v>0.46150736440547602</c:v>
                </c:pt>
                <c:pt idx="4105">
                  <c:v>0.46157545815352596</c:v>
                </c:pt>
                <c:pt idx="4106">
                  <c:v>0.461782616598297</c:v>
                </c:pt>
                <c:pt idx="4107">
                  <c:v>0.46235207313607296</c:v>
                </c:pt>
                <c:pt idx="4108">
                  <c:v>0.46252858748750003</c:v>
                </c:pt>
                <c:pt idx="4109">
                  <c:v>0.46265948700600001</c:v>
                </c:pt>
                <c:pt idx="4110">
                  <c:v>0.46277539167014403</c:v>
                </c:pt>
                <c:pt idx="4111">
                  <c:v>0.46332467905903696</c:v>
                </c:pt>
                <c:pt idx="4112">
                  <c:v>0.46344669904693703</c:v>
                </c:pt>
                <c:pt idx="4113">
                  <c:v>0.46358110227149096</c:v>
                </c:pt>
                <c:pt idx="4114">
                  <c:v>0.46368209320216802</c:v>
                </c:pt>
                <c:pt idx="4115">
                  <c:v>0.46376766520917401</c:v>
                </c:pt>
                <c:pt idx="4116">
                  <c:v>0.464157795768387</c:v>
                </c:pt>
                <c:pt idx="4117">
                  <c:v>0.46441995728075902</c:v>
                </c:pt>
                <c:pt idx="4118">
                  <c:v>0.46456659658367405</c:v>
                </c:pt>
                <c:pt idx="4119">
                  <c:v>0.46465644719103005</c:v>
                </c:pt>
                <c:pt idx="4120">
                  <c:v>0.46475283359434105</c:v>
                </c:pt>
                <c:pt idx="4121">
                  <c:v>0.465081914353216</c:v>
                </c:pt>
                <c:pt idx="4122">
                  <c:v>0.46535637974001298</c:v>
                </c:pt>
                <c:pt idx="4123">
                  <c:v>0.46552716848829001</c:v>
                </c:pt>
                <c:pt idx="4124">
                  <c:v>0.46564750744371497</c:v>
                </c:pt>
                <c:pt idx="4125">
                  <c:v>0.46579098850595302</c:v>
                </c:pt>
                <c:pt idx="4126">
                  <c:v>0.46593992570013099</c:v>
                </c:pt>
                <c:pt idx="4127">
                  <c:v>0.46609876728899602</c:v>
                </c:pt>
                <c:pt idx="4128">
                  <c:v>0.46650734976263997</c:v>
                </c:pt>
                <c:pt idx="4129">
                  <c:v>0.46661866867671797</c:v>
                </c:pt>
                <c:pt idx="4130">
                  <c:v>0.46673563420237996</c:v>
                </c:pt>
                <c:pt idx="4131">
                  <c:v>0.46680420020018198</c:v>
                </c:pt>
                <c:pt idx="4132">
                  <c:v>0.46691672910245596</c:v>
                </c:pt>
                <c:pt idx="4133">
                  <c:v>0.46708572412056704</c:v>
                </c:pt>
                <c:pt idx="4134">
                  <c:v>0.46720591628141905</c:v>
                </c:pt>
                <c:pt idx="4135">
                  <c:v>0.46750562809694196</c:v>
                </c:pt>
                <c:pt idx="4136">
                  <c:v>0.46762230060988697</c:v>
                </c:pt>
                <c:pt idx="4137">
                  <c:v>0.46772538796721497</c:v>
                </c:pt>
                <c:pt idx="4138">
                  <c:v>0.46781369147872498</c:v>
                </c:pt>
                <c:pt idx="4139">
                  <c:v>0.467949543034893</c:v>
                </c:pt>
                <c:pt idx="4140">
                  <c:v>0.46805063257521895</c:v>
                </c:pt>
                <c:pt idx="4141">
                  <c:v>0.46825680728987495</c:v>
                </c:pt>
                <c:pt idx="4142">
                  <c:v>0.46851002617750803</c:v>
                </c:pt>
                <c:pt idx="4143">
                  <c:v>0.46846753411869002</c:v>
                </c:pt>
                <c:pt idx="4144">
                  <c:v>0.46849033899111403</c:v>
                </c:pt>
                <c:pt idx="4145">
                  <c:v>0.46857403270785603</c:v>
                </c:pt>
                <c:pt idx="4146">
                  <c:v>0.46872900107369397</c:v>
                </c:pt>
                <c:pt idx="4147">
                  <c:v>0.46888288952060597</c:v>
                </c:pt>
                <c:pt idx="4148">
                  <c:v>0.46909509358950496</c:v>
                </c:pt>
                <c:pt idx="4149">
                  <c:v>0.46964423236322295</c:v>
                </c:pt>
                <c:pt idx="4150">
                  <c:v>0.46977065878994595</c:v>
                </c:pt>
                <c:pt idx="4151">
                  <c:v>0.46983238176002196</c:v>
                </c:pt>
                <c:pt idx="4152">
                  <c:v>0.46988728746434305</c:v>
                </c:pt>
                <c:pt idx="4153">
                  <c:v>0.46994088588998895</c:v>
                </c:pt>
                <c:pt idx="4154">
                  <c:v>0.47005756051166903</c:v>
                </c:pt>
                <c:pt idx="4155">
                  <c:v>0.47023535041137299</c:v>
                </c:pt>
                <c:pt idx="4156">
                  <c:v>0.47046314372036802</c:v>
                </c:pt>
                <c:pt idx="4157">
                  <c:v>0.47059792272156997</c:v>
                </c:pt>
                <c:pt idx="4158">
                  <c:v>0.47069061020969405</c:v>
                </c:pt>
                <c:pt idx="4159">
                  <c:v>0.47078342699556897</c:v>
                </c:pt>
                <c:pt idx="4160">
                  <c:v>0.47096586085377301</c:v>
                </c:pt>
                <c:pt idx="4161">
                  <c:v>0.47125251388265998</c:v>
                </c:pt>
                <c:pt idx="4162">
                  <c:v>0.47148751504192898</c:v>
                </c:pt>
                <c:pt idx="4163">
                  <c:v>0.47175831715905703</c:v>
                </c:pt>
                <c:pt idx="4164">
                  <c:v>0.47181293656912104</c:v>
                </c:pt>
                <c:pt idx="4165">
                  <c:v>0.47189739011073395</c:v>
                </c:pt>
                <c:pt idx="4166">
                  <c:v>0.47213422721655995</c:v>
                </c:pt>
                <c:pt idx="4167">
                  <c:v>0.47236963255821396</c:v>
                </c:pt>
                <c:pt idx="4168">
                  <c:v>0.47256171813648296</c:v>
                </c:pt>
                <c:pt idx="4169">
                  <c:v>0.47266739062166896</c:v>
                </c:pt>
                <c:pt idx="4170">
                  <c:v>0.47275116437092801</c:v>
                </c:pt>
                <c:pt idx="4171">
                  <c:v>0.47280424450782299</c:v>
                </c:pt>
                <c:pt idx="4172">
                  <c:v>0.473028295472399</c:v>
                </c:pt>
                <c:pt idx="4173">
                  <c:v>0.47309134646373896</c:v>
                </c:pt>
                <c:pt idx="4174">
                  <c:v>0.47365754804134697</c:v>
                </c:pt>
                <c:pt idx="4175">
                  <c:v>0.47383255448370998</c:v>
                </c:pt>
                <c:pt idx="4176">
                  <c:v>0.47397521638699702</c:v>
                </c:pt>
                <c:pt idx="4177">
                  <c:v>0.47424797411918795</c:v>
                </c:pt>
                <c:pt idx="4178">
                  <c:v>0.474383021849479</c:v>
                </c:pt>
                <c:pt idx="4179">
                  <c:v>0.47445790147946498</c:v>
                </c:pt>
                <c:pt idx="4180">
                  <c:v>0.47467037413162605</c:v>
                </c:pt>
                <c:pt idx="4181">
                  <c:v>0.47477936153204303</c:v>
                </c:pt>
                <c:pt idx="4182">
                  <c:v>0.47484738203726795</c:v>
                </c:pt>
                <c:pt idx="4183">
                  <c:v>0.47519328176554398</c:v>
                </c:pt>
                <c:pt idx="4184">
                  <c:v>0.47545183698142801</c:v>
                </c:pt>
                <c:pt idx="4185">
                  <c:v>0.47567824675150605</c:v>
                </c:pt>
                <c:pt idx="4186">
                  <c:v>0.47593716865906599</c:v>
                </c:pt>
                <c:pt idx="4187">
                  <c:v>0.47596219115856897</c:v>
                </c:pt>
                <c:pt idx="4188">
                  <c:v>0.47605573934386602</c:v>
                </c:pt>
                <c:pt idx="4189">
                  <c:v>0.47610980951291104</c:v>
                </c:pt>
                <c:pt idx="4190">
                  <c:v>0.47615209405658598</c:v>
                </c:pt>
                <c:pt idx="4191">
                  <c:v>0.47623758759655599</c:v>
                </c:pt>
                <c:pt idx="4192">
                  <c:v>0.47632711992697097</c:v>
                </c:pt>
                <c:pt idx="4193">
                  <c:v>0.47699011463060303</c:v>
                </c:pt>
                <c:pt idx="4194">
                  <c:v>0.47713926180496802</c:v>
                </c:pt>
                <c:pt idx="4195">
                  <c:v>0.47730987653980095</c:v>
                </c:pt>
                <c:pt idx="4196">
                  <c:v>0.47740174601240304</c:v>
                </c:pt>
                <c:pt idx="4197">
                  <c:v>0.477576522082232</c:v>
                </c:pt>
                <c:pt idx="4198">
                  <c:v>0.47768279617597398</c:v>
                </c:pt>
                <c:pt idx="4199">
                  <c:v>0.47780955684200399</c:v>
                </c:pt>
                <c:pt idx="4200">
                  <c:v>0.47795788945640005</c:v>
                </c:pt>
                <c:pt idx="4201">
                  <c:v>0.47832555229388996</c:v>
                </c:pt>
                <c:pt idx="4202">
                  <c:v>0.47856343989597205</c:v>
                </c:pt>
                <c:pt idx="4203">
                  <c:v>0.47873154383571603</c:v>
                </c:pt>
                <c:pt idx="4204">
                  <c:v>0.47901099255931001</c:v>
                </c:pt>
                <c:pt idx="4205">
                  <c:v>0.479104581518628</c:v>
                </c:pt>
                <c:pt idx="4206">
                  <c:v>0.47926100250227499</c:v>
                </c:pt>
                <c:pt idx="4207">
                  <c:v>0.47944857623799098</c:v>
                </c:pt>
                <c:pt idx="4208">
                  <c:v>0.47940137351911505</c:v>
                </c:pt>
                <c:pt idx="4209">
                  <c:v>0.47950740617239995</c:v>
                </c:pt>
                <c:pt idx="4210">
                  <c:v>0.47956566423498403</c:v>
                </c:pt>
                <c:pt idx="4211">
                  <c:v>0.47974704753067898</c:v>
                </c:pt>
                <c:pt idx="4212">
                  <c:v>0.47983688244231204</c:v>
                </c:pt>
                <c:pt idx="4213">
                  <c:v>0.479928675608149</c:v>
                </c:pt>
                <c:pt idx="4214">
                  <c:v>0.48005861137601502</c:v>
                </c:pt>
                <c:pt idx="4215">
                  <c:v>0.48021913571803598</c:v>
                </c:pt>
                <c:pt idx="4216">
                  <c:v>0.48053081797624098</c:v>
                </c:pt>
                <c:pt idx="4217">
                  <c:v>0.48070762740963302</c:v>
                </c:pt>
                <c:pt idx="4218">
                  <c:v>0.48080662019537901</c:v>
                </c:pt>
                <c:pt idx="4219">
                  <c:v>0.48099708732744695</c:v>
                </c:pt>
                <c:pt idx="4220">
                  <c:v>0.48118504831304099</c:v>
                </c:pt>
                <c:pt idx="4221">
                  <c:v>0.48137300929863402</c:v>
                </c:pt>
                <c:pt idx="4222">
                  <c:v>0.48152546654250505</c:v>
                </c:pt>
                <c:pt idx="4223">
                  <c:v>0.48169989578557204</c:v>
                </c:pt>
                <c:pt idx="4224">
                  <c:v>0.48177800348761202</c:v>
                </c:pt>
                <c:pt idx="4225">
                  <c:v>0.48187702069359595</c:v>
                </c:pt>
                <c:pt idx="4226">
                  <c:v>0.48191942162586099</c:v>
                </c:pt>
                <c:pt idx="4227">
                  <c:v>0.48199049833312702</c:v>
                </c:pt>
                <c:pt idx="4228">
                  <c:v>0.48206059467201701</c:v>
                </c:pt>
                <c:pt idx="4229">
                  <c:v>0.48208853517073502</c:v>
                </c:pt>
                <c:pt idx="4230">
                  <c:v>0.48216868028547899</c:v>
                </c:pt>
                <c:pt idx="4231">
                  <c:v>0.48229245179295899</c:v>
                </c:pt>
                <c:pt idx="4232">
                  <c:v>0.48265312605762101</c:v>
                </c:pt>
                <c:pt idx="4233">
                  <c:v>0.48310497258984497</c:v>
                </c:pt>
                <c:pt idx="4234">
                  <c:v>0.48311314066392297</c:v>
                </c:pt>
                <c:pt idx="4235">
                  <c:v>0.48318178974856196</c:v>
                </c:pt>
                <c:pt idx="4236">
                  <c:v>0.48334634659378595</c:v>
                </c:pt>
                <c:pt idx="4237">
                  <c:v>0.483424674277943</c:v>
                </c:pt>
                <c:pt idx="4238">
                  <c:v>0.48351468240622897</c:v>
                </c:pt>
                <c:pt idx="4239">
                  <c:v>0.48356724440480803</c:v>
                </c:pt>
                <c:pt idx="4240">
                  <c:v>0.48365409490588696</c:v>
                </c:pt>
                <c:pt idx="4241">
                  <c:v>0.48372458685807096</c:v>
                </c:pt>
                <c:pt idx="4242">
                  <c:v>0.48392225820961698</c:v>
                </c:pt>
                <c:pt idx="4243">
                  <c:v>0.48408857223337998</c:v>
                </c:pt>
                <c:pt idx="4244">
                  <c:v>0.48425185408735805</c:v>
                </c:pt>
                <c:pt idx="4245">
                  <c:v>0.48441956092382898</c:v>
                </c:pt>
                <c:pt idx="4246">
                  <c:v>0.48458682526205099</c:v>
                </c:pt>
                <c:pt idx="4247">
                  <c:v>0.48476116957226101</c:v>
                </c:pt>
                <c:pt idx="4248">
                  <c:v>0.48496471876692304</c:v>
                </c:pt>
                <c:pt idx="4249">
                  <c:v>0.48515897549834996</c:v>
                </c:pt>
                <c:pt idx="4250">
                  <c:v>0.48526252008867798</c:v>
                </c:pt>
                <c:pt idx="4251">
                  <c:v>0.485302438177178</c:v>
                </c:pt>
                <c:pt idx="4252">
                  <c:v>0.48531609420837196</c:v>
                </c:pt>
                <c:pt idx="4253">
                  <c:v>0.48535780046580501</c:v>
                </c:pt>
                <c:pt idx="4254">
                  <c:v>0.48542174079835598</c:v>
                </c:pt>
                <c:pt idx="4255">
                  <c:v>0.48560184532260398</c:v>
                </c:pt>
                <c:pt idx="4256">
                  <c:v>0.48567843191854798</c:v>
                </c:pt>
                <c:pt idx="4257">
                  <c:v>0.48579453199924505</c:v>
                </c:pt>
                <c:pt idx="4258">
                  <c:v>0.48588116910571999</c:v>
                </c:pt>
                <c:pt idx="4259">
                  <c:v>0.48597759230931703</c:v>
                </c:pt>
                <c:pt idx="4260">
                  <c:v>0.48628267003963799</c:v>
                </c:pt>
                <c:pt idx="4261">
                  <c:v>0.48658103244519302</c:v>
                </c:pt>
                <c:pt idx="4262">
                  <c:v>0.48662092956875902</c:v>
                </c:pt>
                <c:pt idx="4263">
                  <c:v>0.48655044759492505</c:v>
                </c:pt>
                <c:pt idx="4264">
                  <c:v>0.48650584752623705</c:v>
                </c:pt>
                <c:pt idx="4265">
                  <c:v>0.48649065111368395</c:v>
                </c:pt>
                <c:pt idx="4266">
                  <c:v>0.48662929412095801</c:v>
                </c:pt>
                <c:pt idx="4267">
                  <c:v>0.48677599776819003</c:v>
                </c:pt>
                <c:pt idx="4268">
                  <c:v>0.48697375213515504</c:v>
                </c:pt>
                <c:pt idx="4269">
                  <c:v>0.48712206791037904</c:v>
                </c:pt>
                <c:pt idx="4270">
                  <c:v>0.48722040771786401</c:v>
                </c:pt>
                <c:pt idx="4271">
                  <c:v>0.48738860640498305</c:v>
                </c:pt>
                <c:pt idx="4272">
                  <c:v>0.48751835122279497</c:v>
                </c:pt>
                <c:pt idx="4273">
                  <c:v>0.48761325542025202</c:v>
                </c:pt>
                <c:pt idx="4274">
                  <c:v>0.48765100384426496</c:v>
                </c:pt>
                <c:pt idx="4275">
                  <c:v>0.48772779362706098</c:v>
                </c:pt>
                <c:pt idx="4276">
                  <c:v>0.48792409579272</c:v>
                </c:pt>
                <c:pt idx="4277">
                  <c:v>0.48815246712405602</c:v>
                </c:pt>
                <c:pt idx="4278">
                  <c:v>0.48823944258854401</c:v>
                </c:pt>
                <c:pt idx="4279">
                  <c:v>0.48837500769799602</c:v>
                </c:pt>
                <c:pt idx="4280">
                  <c:v>0.48852272021869003</c:v>
                </c:pt>
                <c:pt idx="4281">
                  <c:v>0.48869569935476598</c:v>
                </c:pt>
                <c:pt idx="4282">
                  <c:v>0.48877954568256698</c:v>
                </c:pt>
                <c:pt idx="4283">
                  <c:v>0.48878019965245101</c:v>
                </c:pt>
                <c:pt idx="4284">
                  <c:v>0.488780830384826</c:v>
                </c:pt>
                <c:pt idx="4285">
                  <c:v>0.48878165033691401</c:v>
                </c:pt>
                <c:pt idx="4286">
                  <c:v>0.48878249352651004</c:v>
                </c:pt>
                <c:pt idx="4287">
                  <c:v>0.488825464865008</c:v>
                </c:pt>
                <c:pt idx="4288">
                  <c:v>0.48899635262793595</c:v>
                </c:pt>
                <c:pt idx="4289">
                  <c:v>0.48916288403945996</c:v>
                </c:pt>
                <c:pt idx="4290">
                  <c:v>0.48937629895994506</c:v>
                </c:pt>
                <c:pt idx="4291">
                  <c:v>0.48959064271757002</c:v>
                </c:pt>
                <c:pt idx="4292">
                  <c:v>0.48966933330256102</c:v>
                </c:pt>
                <c:pt idx="4293">
                  <c:v>0.48977214763106602</c:v>
                </c:pt>
                <c:pt idx="4294">
                  <c:v>0.49005822323048098</c:v>
                </c:pt>
                <c:pt idx="4295">
                  <c:v>0.49022975573979499</c:v>
                </c:pt>
                <c:pt idx="4296">
                  <c:v>0.49034787333638197</c:v>
                </c:pt>
                <c:pt idx="4297">
                  <c:v>0.49041553980408703</c:v>
                </c:pt>
                <c:pt idx="4298">
                  <c:v>0.49047033167837994</c:v>
                </c:pt>
                <c:pt idx="4299">
                  <c:v>0.49051314718670702</c:v>
                </c:pt>
                <c:pt idx="4300">
                  <c:v>0.49059099356548397</c:v>
                </c:pt>
                <c:pt idx="4301">
                  <c:v>0.49063919843849502</c:v>
                </c:pt>
                <c:pt idx="4302">
                  <c:v>0.49073680582111501</c:v>
                </c:pt>
                <c:pt idx="4303">
                  <c:v>0.49086555175524604</c:v>
                </c:pt>
                <c:pt idx="4304">
                  <c:v>0.49094995871762204</c:v>
                </c:pt>
                <c:pt idx="4305">
                  <c:v>0.49098885215155996</c:v>
                </c:pt>
                <c:pt idx="4306">
                  <c:v>0.49100665672420896</c:v>
                </c:pt>
                <c:pt idx="4307">
                  <c:v>0.49103625700951103</c:v>
                </c:pt>
                <c:pt idx="4308">
                  <c:v>0.49106694955626295</c:v>
                </c:pt>
                <c:pt idx="4309">
                  <c:v>0.491087006611581</c:v>
                </c:pt>
                <c:pt idx="4310">
                  <c:v>0.49117508908868202</c:v>
                </c:pt>
                <c:pt idx="4311">
                  <c:v>0.49127391254745301</c:v>
                </c:pt>
                <c:pt idx="4312">
                  <c:v>0.491377576338899</c:v>
                </c:pt>
                <c:pt idx="4313">
                  <c:v>0.49144816452373596</c:v>
                </c:pt>
                <c:pt idx="4314">
                  <c:v>0.49155424848151896</c:v>
                </c:pt>
                <c:pt idx="4315">
                  <c:v>0.49164143205897504</c:v>
                </c:pt>
                <c:pt idx="4316">
                  <c:v>0.49182569204033499</c:v>
                </c:pt>
                <c:pt idx="4317">
                  <c:v>0.49204279836619702</c:v>
                </c:pt>
                <c:pt idx="4318">
                  <c:v>0.49223987643321598</c:v>
                </c:pt>
                <c:pt idx="4319">
                  <c:v>0.49240731267714699</c:v>
                </c:pt>
                <c:pt idx="4320">
                  <c:v>0.49233240414216095</c:v>
                </c:pt>
                <c:pt idx="4321">
                  <c:v>0.49224481548737797</c:v>
                </c:pt>
                <c:pt idx="4322">
                  <c:v>0.49233288118877006</c:v>
                </c:pt>
                <c:pt idx="4323">
                  <c:v>0.49255423634023598</c:v>
                </c:pt>
                <c:pt idx="4324">
                  <c:v>0.49272131984299505</c:v>
                </c:pt>
                <c:pt idx="4325">
                  <c:v>0.49286499271936901</c:v>
                </c:pt>
                <c:pt idx="4326">
                  <c:v>0.49294966987835798</c:v>
                </c:pt>
                <c:pt idx="4327">
                  <c:v>0.49303292447770297</c:v>
                </c:pt>
                <c:pt idx="4328">
                  <c:v>0.493150004888395</c:v>
                </c:pt>
                <c:pt idx="4329">
                  <c:v>0.49323131249692997</c:v>
                </c:pt>
                <c:pt idx="4330">
                  <c:v>0.49327728531345405</c:v>
                </c:pt>
                <c:pt idx="4331">
                  <c:v>0.493338582402153</c:v>
                </c:pt>
                <c:pt idx="4332">
                  <c:v>0.493431527444257</c:v>
                </c:pt>
                <c:pt idx="4333">
                  <c:v>0.49350881507783395</c:v>
                </c:pt>
                <c:pt idx="4334">
                  <c:v>0.49357277725734605</c:v>
                </c:pt>
                <c:pt idx="4335">
                  <c:v>0.49363340807334199</c:v>
                </c:pt>
                <c:pt idx="4336">
                  <c:v>0.49370736434340301</c:v>
                </c:pt>
                <c:pt idx="4337">
                  <c:v>0.49374001613083096</c:v>
                </c:pt>
                <c:pt idx="4338">
                  <c:v>0.49375111971665697</c:v>
                </c:pt>
                <c:pt idx="4339">
                  <c:v>0.49376403418772397</c:v>
                </c:pt>
                <c:pt idx="4340">
                  <c:v>0.49377947436715497</c:v>
                </c:pt>
                <c:pt idx="4341">
                  <c:v>0.49379124512122696</c:v>
                </c:pt>
                <c:pt idx="4342">
                  <c:v>0.49380144326443198</c:v>
                </c:pt>
                <c:pt idx="4343">
                  <c:v>0.49399104025061102</c:v>
                </c:pt>
                <c:pt idx="4344">
                  <c:v>0.49419900892902302</c:v>
                </c:pt>
                <c:pt idx="4345">
                  <c:v>0.49433398860010802</c:v>
                </c:pt>
                <c:pt idx="4346">
                  <c:v>0.49448296616300802</c:v>
                </c:pt>
                <c:pt idx="4347">
                  <c:v>0.49459194974929199</c:v>
                </c:pt>
                <c:pt idx="4348">
                  <c:v>0.49459719294150795</c:v>
                </c:pt>
                <c:pt idx="4349">
                  <c:v>0.49457629137901504</c:v>
                </c:pt>
                <c:pt idx="4350">
                  <c:v>0.49455560201512605</c:v>
                </c:pt>
                <c:pt idx="4351">
                  <c:v>0.49453864542597603</c:v>
                </c:pt>
                <c:pt idx="4352">
                  <c:v>0.494603506418131</c:v>
                </c:pt>
                <c:pt idx="4353">
                  <c:v>0.49466800918135301</c:v>
                </c:pt>
                <c:pt idx="4354">
                  <c:v>0.49474680116291103</c:v>
                </c:pt>
                <c:pt idx="4355">
                  <c:v>0.49481056463546802</c:v>
                </c:pt>
                <c:pt idx="4356">
                  <c:v>0.49490382474551398</c:v>
                </c:pt>
                <c:pt idx="4357">
                  <c:v>0.49498104945827004</c:v>
                </c:pt>
                <c:pt idx="4358">
                  <c:v>0.49509302529176602</c:v>
                </c:pt>
                <c:pt idx="4359">
                  <c:v>0.49520402565242205</c:v>
                </c:pt>
                <c:pt idx="4360">
                  <c:v>0.49532256985267997</c:v>
                </c:pt>
                <c:pt idx="4361">
                  <c:v>0.49544825526982195</c:v>
                </c:pt>
                <c:pt idx="4362">
                  <c:v>0.49553394987241794</c:v>
                </c:pt>
                <c:pt idx="4363">
                  <c:v>0.49560869460912804</c:v>
                </c:pt>
                <c:pt idx="4364">
                  <c:v>0.49575294719016505</c:v>
                </c:pt>
                <c:pt idx="4365">
                  <c:v>0.495849200913973</c:v>
                </c:pt>
                <c:pt idx="4366">
                  <c:v>0.49584757711518102</c:v>
                </c:pt>
                <c:pt idx="4367">
                  <c:v>0.49584619240992001</c:v>
                </c:pt>
                <c:pt idx="4368">
                  <c:v>0.495843753296064</c:v>
                </c:pt>
                <c:pt idx="4369">
                  <c:v>0.495841987479263</c:v>
                </c:pt>
                <c:pt idx="4370">
                  <c:v>0.49584019625502496</c:v>
                </c:pt>
                <c:pt idx="4371">
                  <c:v>0.49583792228950396</c:v>
                </c:pt>
                <c:pt idx="4372">
                  <c:v>0.49583562291654604</c:v>
                </c:pt>
                <c:pt idx="4373">
                  <c:v>0.49583395872948899</c:v>
                </c:pt>
                <c:pt idx="4374">
                  <c:v>0.49583209128294303</c:v>
                </c:pt>
                <c:pt idx="4375">
                  <c:v>0.49587140054441803</c:v>
                </c:pt>
                <c:pt idx="4376">
                  <c:v>0.49602709467006301</c:v>
                </c:pt>
                <c:pt idx="4377">
                  <c:v>0.49624500551000394</c:v>
                </c:pt>
                <c:pt idx="4378">
                  <c:v>0.49644847062308395</c:v>
                </c:pt>
                <c:pt idx="4379">
                  <c:v>0.49678058145804405</c:v>
                </c:pt>
                <c:pt idx="4380">
                  <c:v>0.49691424209566204</c:v>
                </c:pt>
                <c:pt idx="4381">
                  <c:v>0.49698206619072205</c:v>
                </c:pt>
                <c:pt idx="4382">
                  <c:v>0.49704194990392203</c:v>
                </c:pt>
                <c:pt idx="4383">
                  <c:v>0.49709124644130798</c:v>
                </c:pt>
                <c:pt idx="4384">
                  <c:v>0.49716668006898501</c:v>
                </c:pt>
                <c:pt idx="4385">
                  <c:v>0.49720109293947801</c:v>
                </c:pt>
                <c:pt idx="4386">
                  <c:v>0.49721505529465204</c:v>
                </c:pt>
                <c:pt idx="4387">
                  <c:v>0.49722586033332805</c:v>
                </c:pt>
                <c:pt idx="4388">
                  <c:v>0.49723708634753805</c:v>
                </c:pt>
                <c:pt idx="4389">
                  <c:v>0.49724929463799095</c:v>
                </c:pt>
                <c:pt idx="4390">
                  <c:v>0.49725883675006899</c:v>
                </c:pt>
                <c:pt idx="4391">
                  <c:v>0.49726936113839004</c:v>
                </c:pt>
                <c:pt idx="4392">
                  <c:v>0.49728297268062005</c:v>
                </c:pt>
                <c:pt idx="4393">
                  <c:v>0.49734366468355895</c:v>
                </c:pt>
                <c:pt idx="4394">
                  <c:v>0.49739551073074995</c:v>
                </c:pt>
                <c:pt idx="4395">
                  <c:v>0.49746100047456998</c:v>
                </c:pt>
                <c:pt idx="4396">
                  <c:v>0.49755923509029998</c:v>
                </c:pt>
                <c:pt idx="4397">
                  <c:v>0.49766128994108605</c:v>
                </c:pt>
                <c:pt idx="4398">
                  <c:v>0.49772732543277198</c:v>
                </c:pt>
                <c:pt idx="4399">
                  <c:v>0.49779608966378297</c:v>
                </c:pt>
                <c:pt idx="4400">
                  <c:v>0.49784575271951303</c:v>
                </c:pt>
                <c:pt idx="4401">
                  <c:v>0.49794617032670396</c:v>
                </c:pt>
                <c:pt idx="4402">
                  <c:v>0.49802206304483898</c:v>
                </c:pt>
                <c:pt idx="4403">
                  <c:v>0.49803637399100398</c:v>
                </c:pt>
                <c:pt idx="4404">
                  <c:v>0.49805148892290796</c:v>
                </c:pt>
                <c:pt idx="4405">
                  <c:v>0.49806596066622</c:v>
                </c:pt>
                <c:pt idx="4406">
                  <c:v>0.49807753806086996</c:v>
                </c:pt>
                <c:pt idx="4407">
                  <c:v>0.49808750748404096</c:v>
                </c:pt>
                <c:pt idx="4408">
                  <c:v>0.49810465464381104</c:v>
                </c:pt>
                <c:pt idx="4409">
                  <c:v>0.49811821973929205</c:v>
                </c:pt>
                <c:pt idx="4410">
                  <c:v>0.49813349546834396</c:v>
                </c:pt>
                <c:pt idx="4411">
                  <c:v>0.49817314419477099</c:v>
                </c:pt>
                <c:pt idx="4412">
                  <c:v>0.49835275452934003</c:v>
                </c:pt>
                <c:pt idx="4413">
                  <c:v>0.49852998591908104</c:v>
                </c:pt>
                <c:pt idx="4414">
                  <c:v>0.49876680896819703</c:v>
                </c:pt>
                <c:pt idx="4415">
                  <c:v>0.49886413036383404</c:v>
                </c:pt>
                <c:pt idx="4416">
                  <c:v>0.49895867719833797</c:v>
                </c:pt>
                <c:pt idx="4417">
                  <c:v>0.49902548274607195</c:v>
                </c:pt>
                <c:pt idx="4418">
                  <c:v>0.499109838903804</c:v>
                </c:pt>
                <c:pt idx="4419">
                  <c:v>0.49921514256379096</c:v>
                </c:pt>
                <c:pt idx="4420">
                  <c:v>0.49929780027539405</c:v>
                </c:pt>
                <c:pt idx="4421">
                  <c:v>0.49930771298072596</c:v>
                </c:pt>
                <c:pt idx="4422">
                  <c:v>0.49932902522835398</c:v>
                </c:pt>
                <c:pt idx="4423">
                  <c:v>0.49934403667429295</c:v>
                </c:pt>
                <c:pt idx="4424">
                  <c:v>0.49936281627096701</c:v>
                </c:pt>
                <c:pt idx="4425">
                  <c:v>0.49937887776812195</c:v>
                </c:pt>
                <c:pt idx="4426">
                  <c:v>0.49940198161403004</c:v>
                </c:pt>
                <c:pt idx="4427">
                  <c:v>0.49942409706011304</c:v>
                </c:pt>
                <c:pt idx="4428">
                  <c:v>0.49944213535691795</c:v>
                </c:pt>
                <c:pt idx="4429">
                  <c:v>0.49945869105398599</c:v>
                </c:pt>
                <c:pt idx="4430">
                  <c:v>0.499477717750616</c:v>
                </c:pt>
                <c:pt idx="4431">
                  <c:v>0.49949340859783697</c:v>
                </c:pt>
                <c:pt idx="4432">
                  <c:v>0.49951268239442304</c:v>
                </c:pt>
                <c:pt idx="4433">
                  <c:v>0.49957442180550704</c:v>
                </c:pt>
                <c:pt idx="4434">
                  <c:v>0.49966154377858196</c:v>
                </c:pt>
                <c:pt idx="4435">
                  <c:v>0.49976177259716403</c:v>
                </c:pt>
                <c:pt idx="4436">
                  <c:v>0.49991365780686203</c:v>
                </c:pt>
                <c:pt idx="4437">
                  <c:v>0.49997610807074799</c:v>
                </c:pt>
                <c:pt idx="4438">
                  <c:v>0.50010177958943203</c:v>
                </c:pt>
                <c:pt idx="4439">
                  <c:v>0.50016422985331799</c:v>
                </c:pt>
                <c:pt idx="4440">
                  <c:v>0.50026727197252807</c:v>
                </c:pt>
                <c:pt idx="4441">
                  <c:v>0.500275511113074</c:v>
                </c:pt>
                <c:pt idx="4442">
                  <c:v>0.50028806599390507</c:v>
                </c:pt>
                <c:pt idx="4443">
                  <c:v>0.50029591279442498</c:v>
                </c:pt>
                <c:pt idx="4444">
                  <c:v>0.50031268533053508</c:v>
                </c:pt>
                <c:pt idx="4445">
                  <c:v>0.50033298892687994</c:v>
                </c:pt>
                <c:pt idx="4446">
                  <c:v>0.50034946720797102</c:v>
                </c:pt>
                <c:pt idx="4447">
                  <c:v>0.50036006038867198</c:v>
                </c:pt>
                <c:pt idx="4448">
                  <c:v>0.500375557819698</c:v>
                </c:pt>
                <c:pt idx="4449">
                  <c:v>0.50039321312086704</c:v>
                </c:pt>
                <c:pt idx="4450">
                  <c:v>0.50040851438187994</c:v>
                </c:pt>
                <c:pt idx="4451">
                  <c:v>0.50042097117770501</c:v>
                </c:pt>
                <c:pt idx="4452">
                  <c:v>0.50043509541864006</c:v>
                </c:pt>
                <c:pt idx="4453">
                  <c:v>0.500446585723338</c:v>
                </c:pt>
                <c:pt idx="4454">
                  <c:v>0.500565248830249</c:v>
                </c:pt>
                <c:pt idx="4455">
                  <c:v>0.50064742008419993</c:v>
                </c:pt>
                <c:pt idx="4456">
                  <c:v>0.50080362682438406</c:v>
                </c:pt>
                <c:pt idx="4457">
                  <c:v>0.50092810407046806</c:v>
                </c:pt>
                <c:pt idx="4458">
                  <c:v>0.500982089172191</c:v>
                </c:pt>
                <c:pt idx="4459">
                  <c:v>0.50111428618044007</c:v>
                </c:pt>
                <c:pt idx="4460">
                  <c:v>0.50116098621052907</c:v>
                </c:pt>
                <c:pt idx="4461">
                  <c:v>0.50129821245278805</c:v>
                </c:pt>
                <c:pt idx="4462">
                  <c:v>0.50141963253101807</c:v>
                </c:pt>
                <c:pt idx="4463">
                  <c:v>0.50147689344346202</c:v>
                </c:pt>
                <c:pt idx="4464">
                  <c:v>0.50148569754851402</c:v>
                </c:pt>
                <c:pt idx="4465">
                  <c:v>0.501493992325174</c:v>
                </c:pt>
                <c:pt idx="4466">
                  <c:v>0.501504397176599</c:v>
                </c:pt>
                <c:pt idx="4467">
                  <c:v>0.50151363784884295</c:v>
                </c:pt>
                <c:pt idx="4468">
                  <c:v>0.50152004083433499</c:v>
                </c:pt>
                <c:pt idx="4469">
                  <c:v>0.50152891770058594</c:v>
                </c:pt>
                <c:pt idx="4470">
                  <c:v>0.50154026844759492</c:v>
                </c:pt>
                <c:pt idx="4471">
                  <c:v>0.50154514344791301</c:v>
                </c:pt>
                <c:pt idx="4472">
                  <c:v>0.50155714904571103</c:v>
                </c:pt>
                <c:pt idx="4473">
                  <c:v>0.50156442516558797</c:v>
                </c:pt>
                <c:pt idx="4474">
                  <c:v>0.50157650352458494</c:v>
                </c:pt>
                <c:pt idx="4475">
                  <c:v>0.50158690837600894</c:v>
                </c:pt>
                <c:pt idx="4476">
                  <c:v>0.501596876660242</c:v>
                </c:pt>
                <c:pt idx="4477">
                  <c:v>0.50160655389967901</c:v>
                </c:pt>
                <c:pt idx="4478">
                  <c:v>0.50161230203438201</c:v>
                </c:pt>
                <c:pt idx="4479">
                  <c:v>0.50172453599007505</c:v>
                </c:pt>
                <c:pt idx="4480">
                  <c:v>0.50181373544524999</c:v>
                </c:pt>
                <c:pt idx="4481">
                  <c:v>0.50196482839993495</c:v>
                </c:pt>
                <c:pt idx="4482">
                  <c:v>0.50208588480338701</c:v>
                </c:pt>
                <c:pt idx="4483">
                  <c:v>0.50220743603312701</c:v>
                </c:pt>
                <c:pt idx="4484">
                  <c:v>0.502271248585485</c:v>
                </c:pt>
                <c:pt idx="4485">
                  <c:v>0.50232649569457299</c:v>
                </c:pt>
                <c:pt idx="4486">
                  <c:v>0.50238217107582406</c:v>
                </c:pt>
                <c:pt idx="4487">
                  <c:v>0.50246525587553803</c:v>
                </c:pt>
                <c:pt idx="4488">
                  <c:v>0.50251793335164496</c:v>
                </c:pt>
                <c:pt idx="4489">
                  <c:v>0.50258046108751198</c:v>
                </c:pt>
                <c:pt idx="4490">
                  <c:v>0.50263999091823508</c:v>
                </c:pt>
                <c:pt idx="4491">
                  <c:v>0.50269866420463005</c:v>
                </c:pt>
                <c:pt idx="4492">
                  <c:v>0.50276119194049707</c:v>
                </c:pt>
                <c:pt idx="4493">
                  <c:v>0.50279973643520992</c:v>
                </c:pt>
                <c:pt idx="4494">
                  <c:v>0.50287834637581508</c:v>
                </c:pt>
                <c:pt idx="4495">
                  <c:v>0.50292650499559799</c:v>
                </c:pt>
                <c:pt idx="4496">
                  <c:v>0.50298432173766705</c:v>
                </c:pt>
                <c:pt idx="4497">
                  <c:v>0.50303042147499799</c:v>
                </c:pt>
                <c:pt idx="4498">
                  <c:v>0.50309053323420794</c:v>
                </c:pt>
                <c:pt idx="4499">
                  <c:v>0.50310103579353793</c:v>
                </c:pt>
                <c:pt idx="4500">
                  <c:v>0.50311874053067407</c:v>
                </c:pt>
                <c:pt idx="4501">
                  <c:v>0.50313798885188599</c:v>
                </c:pt>
                <c:pt idx="4502">
                  <c:v>0.503154638411487</c:v>
                </c:pt>
                <c:pt idx="4503">
                  <c:v>0.50317124423390402</c:v>
                </c:pt>
                <c:pt idx="4504">
                  <c:v>0.50330943901958802</c:v>
                </c:pt>
                <c:pt idx="4505">
                  <c:v>0.503559371059355</c:v>
                </c:pt>
                <c:pt idx="4506">
                  <c:v>0.50371943971194699</c:v>
                </c:pt>
                <c:pt idx="4507">
                  <c:v>0.50372822281923202</c:v>
                </c:pt>
                <c:pt idx="4508">
                  <c:v>0.50373941545152401</c:v>
                </c:pt>
                <c:pt idx="4509">
                  <c:v>0.503748120832195</c:v>
                </c:pt>
                <c:pt idx="4510">
                  <c:v>0.50375931346448699</c:v>
                </c:pt>
                <c:pt idx="4511">
                  <c:v>0.50377237153549403</c:v>
                </c:pt>
                <c:pt idx="4512">
                  <c:v>0.50378340871456007</c:v>
                </c:pt>
                <c:pt idx="4513">
                  <c:v>0.50379491225330397</c:v>
                </c:pt>
                <c:pt idx="4514">
                  <c:v>0.50380423944688102</c:v>
                </c:pt>
                <c:pt idx="4515">
                  <c:v>0.50381613161869099</c:v>
                </c:pt>
                <c:pt idx="4516">
                  <c:v>0.50382802379050107</c:v>
                </c:pt>
                <c:pt idx="4517">
                  <c:v>0.50383587417842801</c:v>
                </c:pt>
                <c:pt idx="4518">
                  <c:v>0.50384963178895292</c:v>
                </c:pt>
                <c:pt idx="4519">
                  <c:v>0.50385973624866098</c:v>
                </c:pt>
                <c:pt idx="4520">
                  <c:v>0.50386712027690894</c:v>
                </c:pt>
                <c:pt idx="4521">
                  <c:v>0.50387986744146396</c:v>
                </c:pt>
                <c:pt idx="4522">
                  <c:v>0.50388764010277798</c:v>
                </c:pt>
                <c:pt idx="4523">
                  <c:v>0.50389821092216402</c:v>
                </c:pt>
                <c:pt idx="4524">
                  <c:v>0.50390606131009097</c:v>
                </c:pt>
                <c:pt idx="4525">
                  <c:v>0.50390963673429601</c:v>
                </c:pt>
                <c:pt idx="4526">
                  <c:v>0.50407178579615097</c:v>
                </c:pt>
                <c:pt idx="4527">
                  <c:v>0.504160173339813</c:v>
                </c:pt>
                <c:pt idx="4528">
                  <c:v>0.50426764455767592</c:v>
                </c:pt>
                <c:pt idx="4529">
                  <c:v>0.50438882121073503</c:v>
                </c:pt>
                <c:pt idx="4530">
                  <c:v>0.50444862581321392</c:v>
                </c:pt>
                <c:pt idx="4531">
                  <c:v>0.50448343013105001</c:v>
                </c:pt>
                <c:pt idx="4532">
                  <c:v>0.50452754828042001</c:v>
                </c:pt>
                <c:pt idx="4533">
                  <c:v>0.50456039179161793</c:v>
                </c:pt>
                <c:pt idx="4534">
                  <c:v>0.50465647131691194</c:v>
                </c:pt>
                <c:pt idx="4535">
                  <c:v>0.50471088370113493</c:v>
                </c:pt>
                <c:pt idx="4536">
                  <c:v>0.50478931596668197</c:v>
                </c:pt>
                <c:pt idx="4537">
                  <c:v>0.50483392431771101</c:v>
                </c:pt>
                <c:pt idx="4538">
                  <c:v>0.50491921940649298</c:v>
                </c:pt>
                <c:pt idx="4539">
                  <c:v>0.50498000441229207</c:v>
                </c:pt>
                <c:pt idx="4540">
                  <c:v>0.50505221819775703</c:v>
                </c:pt>
                <c:pt idx="4541">
                  <c:v>0.50511186865874202</c:v>
                </c:pt>
                <c:pt idx="4542">
                  <c:v>0.50518049689109501</c:v>
                </c:pt>
                <c:pt idx="4543">
                  <c:v>0.50521176262513301</c:v>
                </c:pt>
                <c:pt idx="4544">
                  <c:v>0.50522168384056498</c:v>
                </c:pt>
                <c:pt idx="4545">
                  <c:v>0.50523069762775696</c:v>
                </c:pt>
                <c:pt idx="4546">
                  <c:v>0.50523771507281801</c:v>
                </c:pt>
                <c:pt idx="4547">
                  <c:v>0.50524443004179997</c:v>
                </c:pt>
                <c:pt idx="4548">
                  <c:v>0.50525556116155301</c:v>
                </c:pt>
                <c:pt idx="4549">
                  <c:v>0.50526136870229399</c:v>
                </c:pt>
                <c:pt idx="4550">
                  <c:v>0.50527142363400102</c:v>
                </c:pt>
                <c:pt idx="4551">
                  <c:v>0.50564871661117894</c:v>
                </c:pt>
                <c:pt idx="4552">
                  <c:v>0.505673709013163</c:v>
                </c:pt>
                <c:pt idx="4553">
                  <c:v>0.50569245331465096</c:v>
                </c:pt>
                <c:pt idx="4554">
                  <c:v>0.50572329071387301</c:v>
                </c:pt>
                <c:pt idx="4555">
                  <c:v>0.50574364742839206</c:v>
                </c:pt>
                <c:pt idx="4556">
                  <c:v>0.50576702741734403</c:v>
                </c:pt>
                <c:pt idx="4557">
                  <c:v>0.50579343068073002</c:v>
                </c:pt>
                <c:pt idx="4558">
                  <c:v>0.50580935325941301</c:v>
                </c:pt>
                <c:pt idx="4559">
                  <c:v>0.50584724496564704</c:v>
                </c:pt>
                <c:pt idx="4560">
                  <c:v>0.50586417530247396</c:v>
                </c:pt>
                <c:pt idx="4561">
                  <c:v>0.50588674908491105</c:v>
                </c:pt>
                <c:pt idx="4562">
                  <c:v>0.50590952441897707</c:v>
                </c:pt>
                <c:pt idx="4563">
                  <c:v>0.50593109044327</c:v>
                </c:pt>
                <c:pt idx="4564">
                  <c:v>0.50595265646756205</c:v>
                </c:pt>
                <c:pt idx="4565">
                  <c:v>0.50595106626469</c:v>
                </c:pt>
                <c:pt idx="4566">
                  <c:v>0.5059365646349</c:v>
                </c:pt>
                <c:pt idx="4567">
                  <c:v>0.50591983198514201</c:v>
                </c:pt>
                <c:pt idx="4568">
                  <c:v>0.50590004527869992</c:v>
                </c:pt>
                <c:pt idx="4569">
                  <c:v>0.50592675184666103</c:v>
                </c:pt>
                <c:pt idx="4570">
                  <c:v>0.50595437933075904</c:v>
                </c:pt>
                <c:pt idx="4571">
                  <c:v>0.50598753231167604</c:v>
                </c:pt>
                <c:pt idx="4572">
                  <c:v>0.50601747370582295</c:v>
                </c:pt>
                <c:pt idx="4573">
                  <c:v>0.50602289549132107</c:v>
                </c:pt>
                <c:pt idx="4574">
                  <c:v>0.50605507927252102</c:v>
                </c:pt>
                <c:pt idx="4575">
                  <c:v>0.50620672549388901</c:v>
                </c:pt>
                <c:pt idx="4576">
                  <c:v>0.50629534990897307</c:v>
                </c:pt>
                <c:pt idx="4577">
                  <c:v>0.50645881271901905</c:v>
                </c:pt>
                <c:pt idx="4578">
                  <c:v>0.50655531485988803</c:v>
                </c:pt>
                <c:pt idx="4579">
                  <c:v>0.50661766522497897</c:v>
                </c:pt>
                <c:pt idx="4580">
                  <c:v>0.50669028616497103</c:v>
                </c:pt>
                <c:pt idx="4581">
                  <c:v>0.50673682493637506</c:v>
                </c:pt>
                <c:pt idx="4582">
                  <c:v>0.506823254083268</c:v>
                </c:pt>
                <c:pt idx="4583">
                  <c:v>0.50691326313565399</c:v>
                </c:pt>
                <c:pt idx="4584">
                  <c:v>0.506982304170154</c:v>
                </c:pt>
                <c:pt idx="4585">
                  <c:v>0.50707947303352507</c:v>
                </c:pt>
                <c:pt idx="4586">
                  <c:v>0.50713930859675793</c:v>
                </c:pt>
                <c:pt idx="4587">
                  <c:v>0.507186870198303</c:v>
                </c:pt>
                <c:pt idx="4588">
                  <c:v>0.50726358245885894</c:v>
                </c:pt>
                <c:pt idx="4589">
                  <c:v>0.50730091575899605</c:v>
                </c:pt>
                <c:pt idx="4590">
                  <c:v>0.50737938505257896</c:v>
                </c:pt>
                <c:pt idx="4591">
                  <c:v>0.50741090666893007</c:v>
                </c:pt>
                <c:pt idx="4592">
                  <c:v>0.50743542535123398</c:v>
                </c:pt>
                <c:pt idx="4593">
                  <c:v>0.50749263560994096</c:v>
                </c:pt>
                <c:pt idx="4594">
                  <c:v>0.50752600826085303</c:v>
                </c:pt>
                <c:pt idx="4595">
                  <c:v>0.50755869983725799</c:v>
                </c:pt>
                <c:pt idx="4596">
                  <c:v>0.50760092645678001</c:v>
                </c:pt>
                <c:pt idx="4597">
                  <c:v>0.50763770448023404</c:v>
                </c:pt>
                <c:pt idx="4598">
                  <c:v>0.50766971498212998</c:v>
                </c:pt>
                <c:pt idx="4599">
                  <c:v>0.50769321205267093</c:v>
                </c:pt>
                <c:pt idx="4600">
                  <c:v>0.50773475759768405</c:v>
                </c:pt>
                <c:pt idx="4601">
                  <c:v>0.50777562206818905</c:v>
                </c:pt>
                <c:pt idx="4602">
                  <c:v>0.50774014243939902</c:v>
                </c:pt>
                <c:pt idx="4603">
                  <c:v>0.50763414606347801</c:v>
                </c:pt>
                <c:pt idx="4604">
                  <c:v>0.50760340824202899</c:v>
                </c:pt>
                <c:pt idx="4605">
                  <c:v>0.50764799165621599</c:v>
                </c:pt>
                <c:pt idx="4606">
                  <c:v>0.50769743687371593</c:v>
                </c:pt>
                <c:pt idx="4607">
                  <c:v>0.50777540817823597</c:v>
                </c:pt>
                <c:pt idx="4608">
                  <c:v>0.50783436209140898</c:v>
                </c:pt>
                <c:pt idx="4609">
                  <c:v>0.507872872308885</c:v>
                </c:pt>
                <c:pt idx="4610">
                  <c:v>0.50794371209165001</c:v>
                </c:pt>
                <c:pt idx="4611">
                  <c:v>0.50800837122222697</c:v>
                </c:pt>
                <c:pt idx="4612">
                  <c:v>0.50807419840149892</c:v>
                </c:pt>
                <c:pt idx="4613">
                  <c:v>0.50815720521929708</c:v>
                </c:pt>
                <c:pt idx="4614">
                  <c:v>0.50822734276301795</c:v>
                </c:pt>
                <c:pt idx="4615">
                  <c:v>0.50832901002822894</c:v>
                </c:pt>
                <c:pt idx="4616">
                  <c:v>0.508363757068238</c:v>
                </c:pt>
                <c:pt idx="4617">
                  <c:v>0.50845384198677901</c:v>
                </c:pt>
                <c:pt idx="4618">
                  <c:v>0.50854913243002797</c:v>
                </c:pt>
                <c:pt idx="4619">
                  <c:v>0.50855732672905396</c:v>
                </c:pt>
                <c:pt idx="4620">
                  <c:v>0.50856963166046398</c:v>
                </c:pt>
                <c:pt idx="4621">
                  <c:v>0.508585538035214</c:v>
                </c:pt>
                <c:pt idx="4622">
                  <c:v>0.50859434156337702</c:v>
                </c:pt>
                <c:pt idx="4623">
                  <c:v>0.50860574613395193</c:v>
                </c:pt>
                <c:pt idx="4624">
                  <c:v>0.508616750544157</c:v>
                </c:pt>
                <c:pt idx="4625">
                  <c:v>0.50862625435296893</c:v>
                </c:pt>
                <c:pt idx="4626">
                  <c:v>0.50864025996595696</c:v>
                </c:pt>
                <c:pt idx="4627">
                  <c:v>0.50865086421578998</c:v>
                </c:pt>
                <c:pt idx="4628">
                  <c:v>0.50866056810478799</c:v>
                </c:pt>
                <c:pt idx="4629">
                  <c:v>0.50867867536157907</c:v>
                </c:pt>
                <c:pt idx="4630">
                  <c:v>0.50870727111970204</c:v>
                </c:pt>
                <c:pt idx="4631">
                  <c:v>0.50880632559752592</c:v>
                </c:pt>
                <c:pt idx="4632">
                  <c:v>0.50891858733905893</c:v>
                </c:pt>
                <c:pt idx="4633">
                  <c:v>0.50900030728326295</c:v>
                </c:pt>
                <c:pt idx="4634">
                  <c:v>0.50907129632570403</c:v>
                </c:pt>
                <c:pt idx="4635">
                  <c:v>0.50912577628850708</c:v>
                </c:pt>
                <c:pt idx="4636">
                  <c:v>0.50922317985836596</c:v>
                </c:pt>
                <c:pt idx="4637">
                  <c:v>0.50930737616451593</c:v>
                </c:pt>
                <c:pt idx="4638">
                  <c:v>0.50942789244586795</c:v>
                </c:pt>
                <c:pt idx="4639">
                  <c:v>0.50948649967858106</c:v>
                </c:pt>
                <c:pt idx="4640">
                  <c:v>0.50962655448953897</c:v>
                </c:pt>
                <c:pt idx="4641">
                  <c:v>0.50965516128459998</c:v>
                </c:pt>
                <c:pt idx="4642">
                  <c:v>0.50969580097110601</c:v>
                </c:pt>
                <c:pt idx="4643">
                  <c:v>0.50972937288604503</c:v>
                </c:pt>
                <c:pt idx="4644">
                  <c:v>0.50974723211211992</c:v>
                </c:pt>
                <c:pt idx="4645">
                  <c:v>0.50977935212783498</c:v>
                </c:pt>
                <c:pt idx="4646">
                  <c:v>0.50981898213268906</c:v>
                </c:pt>
                <c:pt idx="4647">
                  <c:v>0.50984700079854006</c:v>
                </c:pt>
                <c:pt idx="4648">
                  <c:v>0.50988511628091504</c:v>
                </c:pt>
                <c:pt idx="4649">
                  <c:v>0.50991136800387604</c:v>
                </c:pt>
                <c:pt idx="4650">
                  <c:v>0.50994468749840194</c:v>
                </c:pt>
                <c:pt idx="4651">
                  <c:v>0.50997497794797197</c:v>
                </c:pt>
                <c:pt idx="4652">
                  <c:v>0.50999769578514897</c:v>
                </c:pt>
                <c:pt idx="4653">
                  <c:v>0.510036658111507</c:v>
                </c:pt>
                <c:pt idx="4654">
                  <c:v>0.50972075807725692</c:v>
                </c:pt>
                <c:pt idx="4655">
                  <c:v>0.50978253116978001</c:v>
                </c:pt>
                <c:pt idx="4656">
                  <c:v>0.50985216629225993</c:v>
                </c:pt>
                <c:pt idx="4657">
                  <c:v>0.50991562410548807</c:v>
                </c:pt>
                <c:pt idx="4658">
                  <c:v>0.50996672730021197</c:v>
                </c:pt>
                <c:pt idx="4659">
                  <c:v>0.51003411612841898</c:v>
                </c:pt>
                <c:pt idx="4660">
                  <c:v>0.51008353460243705</c:v>
                </c:pt>
                <c:pt idx="4661">
                  <c:v>0.51013351465002399</c:v>
                </c:pt>
                <c:pt idx="4662">
                  <c:v>0.51016608591698998</c:v>
                </c:pt>
                <c:pt idx="4663">
                  <c:v>0.51023459789233394</c:v>
                </c:pt>
                <c:pt idx="4664">
                  <c:v>0.51029875155259208</c:v>
                </c:pt>
                <c:pt idx="4665">
                  <c:v>0.51037802298035695</c:v>
                </c:pt>
                <c:pt idx="4666">
                  <c:v>0.51049693012200392</c:v>
                </c:pt>
                <c:pt idx="4667">
                  <c:v>0.510564005945497</c:v>
                </c:pt>
                <c:pt idx="4668">
                  <c:v>0.51066037403754505</c:v>
                </c:pt>
                <c:pt idx="4669">
                  <c:v>0.51068215532409</c:v>
                </c:pt>
                <c:pt idx="4670">
                  <c:v>0.51069644419071003</c:v>
                </c:pt>
                <c:pt idx="4671">
                  <c:v>0.51071392703928098</c:v>
                </c:pt>
                <c:pt idx="4672">
                  <c:v>0.51072418140238507</c:v>
                </c:pt>
                <c:pt idx="4673">
                  <c:v>0.51074637117172395</c:v>
                </c:pt>
                <c:pt idx="4674">
                  <c:v>0.510769737671256</c:v>
                </c:pt>
                <c:pt idx="4675">
                  <c:v>0.51079091881471594</c:v>
                </c:pt>
                <c:pt idx="4676">
                  <c:v>0.51080588009858907</c:v>
                </c:pt>
                <c:pt idx="4677">
                  <c:v>0.51082538019891799</c:v>
                </c:pt>
                <c:pt idx="4678">
                  <c:v>0.51084135010866993</c:v>
                </c:pt>
                <c:pt idx="4679">
                  <c:v>0.51086303556507007</c:v>
                </c:pt>
                <c:pt idx="4680">
                  <c:v>0.510884889125783</c:v>
                </c:pt>
                <c:pt idx="4681">
                  <c:v>0.51089867367946407</c:v>
                </c:pt>
                <c:pt idx="4682">
                  <c:v>0.51091060908570007</c:v>
                </c:pt>
                <c:pt idx="4683">
                  <c:v>0.51093935492325304</c:v>
                </c:pt>
                <c:pt idx="4684">
                  <c:v>0.51095448431143897</c:v>
                </c:pt>
                <c:pt idx="4685">
                  <c:v>0.51097835512391099</c:v>
                </c:pt>
                <c:pt idx="4686">
                  <c:v>0.51105831616750996</c:v>
                </c:pt>
                <c:pt idx="4687">
                  <c:v>0.51119081217709095</c:v>
                </c:pt>
                <c:pt idx="4688">
                  <c:v>0.51130740866552293</c:v>
                </c:pt>
                <c:pt idx="4689">
                  <c:v>0.511383373044349</c:v>
                </c:pt>
                <c:pt idx="4690">
                  <c:v>0.511520285587583</c:v>
                </c:pt>
                <c:pt idx="4691">
                  <c:v>0.51156833674376001</c:v>
                </c:pt>
                <c:pt idx="4692">
                  <c:v>0.51158612498552303</c:v>
                </c:pt>
                <c:pt idx="4693">
                  <c:v>0.51161989249531192</c:v>
                </c:pt>
                <c:pt idx="4694">
                  <c:v>0.51165426299634598</c:v>
                </c:pt>
                <c:pt idx="4695">
                  <c:v>0.511673558716225</c:v>
                </c:pt>
                <c:pt idx="4696">
                  <c:v>0.51170461276540602</c:v>
                </c:pt>
                <c:pt idx="4697">
                  <c:v>0.51172571745902307</c:v>
                </c:pt>
                <c:pt idx="4698">
                  <c:v>0.51176340441191193</c:v>
                </c:pt>
                <c:pt idx="4699">
                  <c:v>0.51178903153987598</c:v>
                </c:pt>
                <c:pt idx="4700">
                  <c:v>0.51180802576413198</c:v>
                </c:pt>
                <c:pt idx="4701">
                  <c:v>0.51185144113385994</c:v>
                </c:pt>
                <c:pt idx="4702">
                  <c:v>0.51187767125307104</c:v>
                </c:pt>
                <c:pt idx="4703">
                  <c:v>0.51191475521471297</c:v>
                </c:pt>
                <c:pt idx="4704">
                  <c:v>0.51196510498377301</c:v>
                </c:pt>
                <c:pt idx="4705">
                  <c:v>0.51199585753733001</c:v>
                </c:pt>
                <c:pt idx="4706">
                  <c:v>0.51203655944644999</c:v>
                </c:pt>
                <c:pt idx="4707">
                  <c:v>0.51208570323301705</c:v>
                </c:pt>
                <c:pt idx="4708">
                  <c:v>0.51211313933472002</c:v>
                </c:pt>
                <c:pt idx="4709">
                  <c:v>0.51213581902317595</c:v>
                </c:pt>
                <c:pt idx="4710">
                  <c:v>0.51218414522270006</c:v>
                </c:pt>
                <c:pt idx="4711">
                  <c:v>0.51226041498149699</c:v>
                </c:pt>
                <c:pt idx="4712">
                  <c:v>0.51230731057643297</c:v>
                </c:pt>
                <c:pt idx="4713">
                  <c:v>0.51234286877479196</c:v>
                </c:pt>
                <c:pt idx="4714">
                  <c:v>0.512399040421473</c:v>
                </c:pt>
                <c:pt idx="4715">
                  <c:v>0.51244696668882606</c:v>
                </c:pt>
                <c:pt idx="4716">
                  <c:v>0.51249025493030498</c:v>
                </c:pt>
                <c:pt idx="4717">
                  <c:v>0.51257322405980699</c:v>
                </c:pt>
                <c:pt idx="4718">
                  <c:v>0.51264227911169102</c:v>
                </c:pt>
                <c:pt idx="4719">
                  <c:v>0.51268865937041896</c:v>
                </c:pt>
                <c:pt idx="4720">
                  <c:v>0.51273710097398006</c:v>
                </c:pt>
                <c:pt idx="4721">
                  <c:v>0.51279791064653402</c:v>
                </c:pt>
                <c:pt idx="4722">
                  <c:v>0.51284152357711899</c:v>
                </c:pt>
                <c:pt idx="4723">
                  <c:v>0.512853189171108</c:v>
                </c:pt>
                <c:pt idx="4724">
                  <c:v>0.51287075618323197</c:v>
                </c:pt>
                <c:pt idx="4725">
                  <c:v>0.51289257770610508</c:v>
                </c:pt>
                <c:pt idx="4726">
                  <c:v>0.51290739987258394</c:v>
                </c:pt>
                <c:pt idx="4727">
                  <c:v>0.51292071237395898</c:v>
                </c:pt>
                <c:pt idx="4728">
                  <c:v>0.51294788634583899</c:v>
                </c:pt>
                <c:pt idx="4729">
                  <c:v>0.51296023815123792</c:v>
                </c:pt>
                <c:pt idx="4730">
                  <c:v>0.51297341341033098</c:v>
                </c:pt>
                <c:pt idx="4731">
                  <c:v>0.51299084318017307</c:v>
                </c:pt>
                <c:pt idx="4732">
                  <c:v>0.51300319498557301</c:v>
                </c:pt>
                <c:pt idx="4733">
                  <c:v>0.513018697718573</c:v>
                </c:pt>
                <c:pt idx="4734">
                  <c:v>0.51302748686952504</c:v>
                </c:pt>
                <c:pt idx="4735">
                  <c:v>0.51304519112393199</c:v>
                </c:pt>
                <c:pt idx="4736">
                  <c:v>0.51305905259443607</c:v>
                </c:pt>
                <c:pt idx="4737">
                  <c:v>0.51307030646157803</c:v>
                </c:pt>
                <c:pt idx="4738">
                  <c:v>0.51308608932403299</c:v>
                </c:pt>
                <c:pt idx="4739">
                  <c:v>0.51309583352607002</c:v>
                </c:pt>
                <c:pt idx="4740">
                  <c:v>0.51310595490300193</c:v>
                </c:pt>
                <c:pt idx="4741">
                  <c:v>0.51324319532663798</c:v>
                </c:pt>
                <c:pt idx="4742">
                  <c:v>0.51329657712342103</c:v>
                </c:pt>
                <c:pt idx="4743">
                  <c:v>0.51338262539286106</c:v>
                </c:pt>
                <c:pt idx="4744">
                  <c:v>0.51348301504054206</c:v>
                </c:pt>
                <c:pt idx="4745">
                  <c:v>0.51361447767440893</c:v>
                </c:pt>
                <c:pt idx="4746">
                  <c:v>0.51367423341707608</c:v>
                </c:pt>
                <c:pt idx="4747">
                  <c:v>0.51371684804120099</c:v>
                </c:pt>
                <c:pt idx="4748">
                  <c:v>0.51375631181755399</c:v>
                </c:pt>
                <c:pt idx="4749">
                  <c:v>0.51380982202278003</c:v>
                </c:pt>
                <c:pt idx="4750">
                  <c:v>0.513839252635653</c:v>
                </c:pt>
                <c:pt idx="4751">
                  <c:v>0.51386533886070107</c:v>
                </c:pt>
                <c:pt idx="4752">
                  <c:v>0.51390580595340207</c:v>
                </c:pt>
                <c:pt idx="4753">
                  <c:v>0.51393657432140705</c:v>
                </c:pt>
                <c:pt idx="4754">
                  <c:v>0.51398874677150097</c:v>
                </c:pt>
                <c:pt idx="4755">
                  <c:v>0.51403356156837798</c:v>
                </c:pt>
                <c:pt idx="4756">
                  <c:v>0.51406432993638207</c:v>
                </c:pt>
                <c:pt idx="4757">
                  <c:v>0.51410446259030107</c:v>
                </c:pt>
                <c:pt idx="4758">
                  <c:v>0.51415630060161299</c:v>
                </c:pt>
                <c:pt idx="4759">
                  <c:v>0.51419108223500898</c:v>
                </c:pt>
                <c:pt idx="4760">
                  <c:v>0.51423221820527598</c:v>
                </c:pt>
                <c:pt idx="4761">
                  <c:v>0.51427569524702199</c:v>
                </c:pt>
                <c:pt idx="4762">
                  <c:v>0.51432151336024601</c:v>
                </c:pt>
                <c:pt idx="4763">
                  <c:v>0.51435355809919692</c:v>
                </c:pt>
                <c:pt idx="4764">
                  <c:v>0.51438037458599406</c:v>
                </c:pt>
                <c:pt idx="4765">
                  <c:v>0.51441127740732306</c:v>
                </c:pt>
                <c:pt idx="4766">
                  <c:v>0.51443715157993097</c:v>
                </c:pt>
                <c:pt idx="4767">
                  <c:v>0.51456690707350594</c:v>
                </c:pt>
                <c:pt idx="4768">
                  <c:v>0.51466758738928897</c:v>
                </c:pt>
                <c:pt idx="4769">
                  <c:v>0.51476084046866299</c:v>
                </c:pt>
                <c:pt idx="4770">
                  <c:v>0.51482603509937497</c:v>
                </c:pt>
                <c:pt idx="4771">
                  <c:v>0.51492011342723798</c:v>
                </c:pt>
                <c:pt idx="4772">
                  <c:v>0.51498778380342092</c:v>
                </c:pt>
                <c:pt idx="4773">
                  <c:v>0.51507806849674498</c:v>
                </c:pt>
                <c:pt idx="4774">
                  <c:v>0.51506416402953792</c:v>
                </c:pt>
                <c:pt idx="4775">
                  <c:v>0.51505675394885908</c:v>
                </c:pt>
                <c:pt idx="4776">
                  <c:v>0.51504313247702305</c:v>
                </c:pt>
                <c:pt idx="4777">
                  <c:v>0.51503408781972393</c:v>
                </c:pt>
                <c:pt idx="4778">
                  <c:v>0.51502482521887494</c:v>
                </c:pt>
                <c:pt idx="4779">
                  <c:v>0.51501087683171498</c:v>
                </c:pt>
                <c:pt idx="4780">
                  <c:v>0.51499856302117508</c:v>
                </c:pt>
                <c:pt idx="4781">
                  <c:v>0.51498842864612904</c:v>
                </c:pt>
                <c:pt idx="4782">
                  <c:v>0.51496815989603695</c:v>
                </c:pt>
                <c:pt idx="4783">
                  <c:v>0.51495748066211799</c:v>
                </c:pt>
                <c:pt idx="4784">
                  <c:v>0.51494680142819793</c:v>
                </c:pt>
                <c:pt idx="4785">
                  <c:v>0.51493372481523603</c:v>
                </c:pt>
                <c:pt idx="4786">
                  <c:v>0.51492369941196392</c:v>
                </c:pt>
                <c:pt idx="4787">
                  <c:v>0.51491094971432605</c:v>
                </c:pt>
                <c:pt idx="4788">
                  <c:v>0.51489830898846201</c:v>
                </c:pt>
                <c:pt idx="4789">
                  <c:v>0.51489580263764401</c:v>
                </c:pt>
                <c:pt idx="4790">
                  <c:v>0.51488250808113201</c:v>
                </c:pt>
                <c:pt idx="4791">
                  <c:v>0.51487161090366307</c:v>
                </c:pt>
                <c:pt idx="4792">
                  <c:v>0.51485744457295401</c:v>
                </c:pt>
                <c:pt idx="4793">
                  <c:v>0.51490460902184298</c:v>
                </c:pt>
                <c:pt idx="4794">
                  <c:v>0.51499156056342599</c:v>
                </c:pt>
                <c:pt idx="4795">
                  <c:v>0.51505385420515792</c:v>
                </c:pt>
                <c:pt idx="4796">
                  <c:v>0.51515767694137704</c:v>
                </c:pt>
                <c:pt idx="4797">
                  <c:v>0.51523943734614908</c:v>
                </c:pt>
                <c:pt idx="4798">
                  <c:v>0.51539909064808098</c:v>
                </c:pt>
                <c:pt idx="4799">
                  <c:v>0.51555402957201002</c:v>
                </c:pt>
                <c:pt idx="4800">
                  <c:v>0.515789455354982</c:v>
                </c:pt>
                <c:pt idx="4801">
                  <c:v>0.51589637081345097</c:v>
                </c:pt>
                <c:pt idx="4802">
                  <c:v>0.51596209399483306</c:v>
                </c:pt>
                <c:pt idx="4803">
                  <c:v>0.51599689507189606</c:v>
                </c:pt>
                <c:pt idx="4804">
                  <c:v>0.516052396789627</c:v>
                </c:pt>
                <c:pt idx="4805">
                  <c:v>0.51607129737458302</c:v>
                </c:pt>
                <c:pt idx="4806">
                  <c:v>0.51609516910115794</c:v>
                </c:pt>
                <c:pt idx="4807">
                  <c:v>0.51613159924087393</c:v>
                </c:pt>
                <c:pt idx="4808">
                  <c:v>0.51616220018794701</c:v>
                </c:pt>
                <c:pt idx="4809">
                  <c:v>0.51618710095860398</c:v>
                </c:pt>
                <c:pt idx="4810">
                  <c:v>0.51621860193353197</c:v>
                </c:pt>
                <c:pt idx="4811">
                  <c:v>0.51625910318701096</c:v>
                </c:pt>
                <c:pt idx="4812">
                  <c:v>0.51629750437549493</c:v>
                </c:pt>
                <c:pt idx="4813">
                  <c:v>0.51633320548041306</c:v>
                </c:pt>
                <c:pt idx="4814">
                  <c:v>0.51635780624178507</c:v>
                </c:pt>
                <c:pt idx="4815">
                  <c:v>0.51637370673389205</c:v>
                </c:pt>
                <c:pt idx="4816">
                  <c:v>0.51640730777381494</c:v>
                </c:pt>
                <c:pt idx="4817">
                  <c:v>0.51644690899943901</c:v>
                </c:pt>
                <c:pt idx="4818">
                  <c:v>0.51647630990937199</c:v>
                </c:pt>
                <c:pt idx="4819">
                  <c:v>0.51652971156210703</c:v>
                </c:pt>
                <c:pt idx="4820">
                  <c:v>0.51660748431932602</c:v>
                </c:pt>
                <c:pt idx="4821">
                  <c:v>0.51667443922897305</c:v>
                </c:pt>
                <c:pt idx="4822">
                  <c:v>0.51673618653453701</c:v>
                </c:pt>
                <c:pt idx="4823">
                  <c:v>0.51683513101212597</c:v>
                </c:pt>
                <c:pt idx="4824">
                  <c:v>0.51691547690370299</c:v>
                </c:pt>
                <c:pt idx="4825">
                  <c:v>0.51698391970023105</c:v>
                </c:pt>
                <c:pt idx="4826">
                  <c:v>0.51701161485680902</c:v>
                </c:pt>
                <c:pt idx="4827">
                  <c:v>0.51706080998922999</c:v>
                </c:pt>
                <c:pt idx="4828">
                  <c:v>0.51709046662934199</c:v>
                </c:pt>
                <c:pt idx="4829">
                  <c:v>0.517147337598027</c:v>
                </c:pt>
                <c:pt idx="4830">
                  <c:v>0.51721397781286704</c:v>
                </c:pt>
                <c:pt idx="4831">
                  <c:v>0.51723037619034096</c:v>
                </c:pt>
                <c:pt idx="4832">
                  <c:v>0.51727573340463007</c:v>
                </c:pt>
                <c:pt idx="4833">
                  <c:v>0.51731864830737995</c:v>
                </c:pt>
                <c:pt idx="4834">
                  <c:v>0.51736191211177895</c:v>
                </c:pt>
                <c:pt idx="4835">
                  <c:v>0.51740238470299094</c:v>
                </c:pt>
                <c:pt idx="4836">
                  <c:v>0.51744320619585094</c:v>
                </c:pt>
                <c:pt idx="4837">
                  <c:v>0.517494494738162</c:v>
                </c:pt>
                <c:pt idx="4838">
                  <c:v>0.51753182721453794</c:v>
                </c:pt>
                <c:pt idx="4839">
                  <c:v>0.51757195090410202</c:v>
                </c:pt>
                <c:pt idx="4840">
                  <c:v>0.5176260306596</c:v>
                </c:pt>
                <c:pt idx="4841">
                  <c:v>0.51765980006823797</c:v>
                </c:pt>
                <c:pt idx="4842">
                  <c:v>0.51767460360345896</c:v>
                </c:pt>
                <c:pt idx="4843">
                  <c:v>0.51772074128823298</c:v>
                </c:pt>
                <c:pt idx="4844">
                  <c:v>0.51774467367017407</c:v>
                </c:pt>
                <c:pt idx="4845">
                  <c:v>0.51777748817324798</c:v>
                </c:pt>
                <c:pt idx="4846">
                  <c:v>0.51779747294579703</c:v>
                </c:pt>
                <c:pt idx="4847">
                  <c:v>0.51782411930919592</c:v>
                </c:pt>
                <c:pt idx="4848">
                  <c:v>0.51785101239818199</c:v>
                </c:pt>
                <c:pt idx="4849">
                  <c:v>0.51789073521769202</c:v>
                </c:pt>
                <c:pt idx="4850">
                  <c:v>0.51790109769234793</c:v>
                </c:pt>
                <c:pt idx="4851">
                  <c:v>0.51792245821594607</c:v>
                </c:pt>
                <c:pt idx="4852">
                  <c:v>0.51795809130295001</c:v>
                </c:pt>
                <c:pt idx="4853">
                  <c:v>0.51797980315460801</c:v>
                </c:pt>
                <c:pt idx="4854">
                  <c:v>0.51800200845743993</c:v>
                </c:pt>
                <c:pt idx="4855">
                  <c:v>0.51803778366755893</c:v>
                </c:pt>
                <c:pt idx="4856">
                  <c:v>0.51756333762858997</c:v>
                </c:pt>
                <c:pt idx="4857">
                  <c:v>0.51759587316762101</c:v>
                </c:pt>
                <c:pt idx="4858">
                  <c:v>0.51764730030995898</c:v>
                </c:pt>
                <c:pt idx="4859">
                  <c:v>0.51772129242291498</c:v>
                </c:pt>
                <c:pt idx="4860">
                  <c:v>0.51778059106663099</c:v>
                </c:pt>
                <c:pt idx="4861">
                  <c:v>0.51782624577462499</c:v>
                </c:pt>
                <c:pt idx="4862">
                  <c:v>0.51788397011806597</c:v>
                </c:pt>
                <c:pt idx="4863">
                  <c:v>0.51793697156068008</c:v>
                </c:pt>
                <c:pt idx="4864">
                  <c:v>0.51800099310522407</c:v>
                </c:pt>
                <c:pt idx="4865">
                  <c:v>0.51804612304645903</c:v>
                </c:pt>
                <c:pt idx="4866">
                  <c:v>0.51813270956161994</c:v>
                </c:pt>
                <c:pt idx="4867">
                  <c:v>0.51820775120809293</c:v>
                </c:pt>
                <c:pt idx="4868">
                  <c:v>0.51825550498312201</c:v>
                </c:pt>
                <c:pt idx="4869">
                  <c:v>0.51830535782518394</c:v>
                </c:pt>
                <c:pt idx="4870">
                  <c:v>0.51837462703731307</c:v>
                </c:pt>
                <c:pt idx="4871">
                  <c:v>0.51846226308599208</c:v>
                </c:pt>
                <c:pt idx="4872">
                  <c:v>0.51852261126322508</c:v>
                </c:pt>
                <c:pt idx="4873">
                  <c:v>0.51857928607314907</c:v>
                </c:pt>
                <c:pt idx="4874">
                  <c:v>0.51864645621824401</c:v>
                </c:pt>
                <c:pt idx="4875">
                  <c:v>0.51872359693175096</c:v>
                </c:pt>
                <c:pt idx="4876">
                  <c:v>0.51888178407873398</c:v>
                </c:pt>
                <c:pt idx="4877">
                  <c:v>0.51907657093986392</c:v>
                </c:pt>
                <c:pt idx="4878">
                  <c:v>0.51916715585300599</c:v>
                </c:pt>
                <c:pt idx="4879">
                  <c:v>0.51919253509200602</c:v>
                </c:pt>
                <c:pt idx="4880">
                  <c:v>0.51922654327226603</c:v>
                </c:pt>
                <c:pt idx="4881">
                  <c:v>0.51925065354931599</c:v>
                </c:pt>
                <c:pt idx="4882">
                  <c:v>0.51927831691982695</c:v>
                </c:pt>
                <c:pt idx="4883">
                  <c:v>0.519299635480587</c:v>
                </c:pt>
                <c:pt idx="4884">
                  <c:v>0.51933059815216698</c:v>
                </c:pt>
                <c:pt idx="4885">
                  <c:v>0.51936308357808703</c:v>
                </c:pt>
                <c:pt idx="4886">
                  <c:v>0.51939607658878795</c:v>
                </c:pt>
                <c:pt idx="4887">
                  <c:v>0.51941257309413802</c:v>
                </c:pt>
                <c:pt idx="4888">
                  <c:v>0.519432115108168</c:v>
                </c:pt>
                <c:pt idx="4889">
                  <c:v>0.51946449009489903</c:v>
                </c:pt>
                <c:pt idx="4890">
                  <c:v>0.51948820322635803</c:v>
                </c:pt>
                <c:pt idx="4891">
                  <c:v>0.51951104454145802</c:v>
                </c:pt>
                <c:pt idx="4892">
                  <c:v>0.51953642378045894</c:v>
                </c:pt>
                <c:pt idx="4893">
                  <c:v>0.51957501175666199</c:v>
                </c:pt>
                <c:pt idx="4894">
                  <c:v>0.519619700368673</c:v>
                </c:pt>
                <c:pt idx="4895">
                  <c:v>0.51965921839747597</c:v>
                </c:pt>
                <c:pt idx="4896">
                  <c:v>0.51971166288429904</c:v>
                </c:pt>
                <c:pt idx="4897">
                  <c:v>0.51975228889521796</c:v>
                </c:pt>
                <c:pt idx="4898">
                  <c:v>0.51979032961453397</c:v>
                </c:pt>
                <c:pt idx="4899">
                  <c:v>0.51982800100647708</c:v>
                </c:pt>
                <c:pt idx="4900">
                  <c:v>0.51986050181521204</c:v>
                </c:pt>
                <c:pt idx="4901">
                  <c:v>0.519901866480876</c:v>
                </c:pt>
                <c:pt idx="4902">
                  <c:v>0.51993990720019101</c:v>
                </c:pt>
                <c:pt idx="4903">
                  <c:v>0.51998127186585408</c:v>
                </c:pt>
                <c:pt idx="4904">
                  <c:v>0.52001340334721802</c:v>
                </c:pt>
                <c:pt idx="4905">
                  <c:v>0.52006215456032101</c:v>
                </c:pt>
                <c:pt idx="4906">
                  <c:v>0.520108689809192</c:v>
                </c:pt>
                <c:pt idx="4907">
                  <c:v>0.52014340658215907</c:v>
                </c:pt>
                <c:pt idx="4908">
                  <c:v>0.52019104981314701</c:v>
                </c:pt>
                <c:pt idx="4909">
                  <c:v>0.52024718757368893</c:v>
                </c:pt>
                <c:pt idx="4910">
                  <c:v>0.52028301232877294</c:v>
                </c:pt>
                <c:pt idx="4911">
                  <c:v>0.52031551313750801</c:v>
                </c:pt>
                <c:pt idx="4912">
                  <c:v>0.52035581724638402</c:v>
                </c:pt>
                <c:pt idx="4913">
                  <c:v>0.52038537714163202</c:v>
                </c:pt>
                <c:pt idx="4914">
                  <c:v>0.52043536023723402</c:v>
                </c:pt>
                <c:pt idx="4915">
                  <c:v>0.52046814484832793</c:v>
                </c:pt>
                <c:pt idx="4916">
                  <c:v>0.52048856804868104</c:v>
                </c:pt>
                <c:pt idx="4917">
                  <c:v>0.52053048935467006</c:v>
                </c:pt>
                <c:pt idx="4918">
                  <c:v>0.52056031797623903</c:v>
                </c:pt>
                <c:pt idx="4919">
                  <c:v>0.52059901456638202</c:v>
                </c:pt>
                <c:pt idx="4920">
                  <c:v>0.52061594432456992</c:v>
                </c:pt>
                <c:pt idx="4921">
                  <c:v>0.52065114747254704</c:v>
                </c:pt>
                <c:pt idx="4922">
                  <c:v>0.520683394631</c:v>
                </c:pt>
                <c:pt idx="4923">
                  <c:v>0.52071510433681201</c:v>
                </c:pt>
                <c:pt idx="4924">
                  <c:v>0.52073122791603799</c:v>
                </c:pt>
                <c:pt idx="4925">
                  <c:v>0.520759444179685</c:v>
                </c:pt>
                <c:pt idx="4926">
                  <c:v>0.520783286711199</c:v>
                </c:pt>
                <c:pt idx="4927">
                  <c:v>0.52081480180169493</c:v>
                </c:pt>
                <c:pt idx="4928">
                  <c:v>0.52083549372836901</c:v>
                </c:pt>
                <c:pt idx="4929">
                  <c:v>0.52085645438136408</c:v>
                </c:pt>
                <c:pt idx="4930">
                  <c:v>0.52087553395011499</c:v>
                </c:pt>
                <c:pt idx="4931">
                  <c:v>0.52091801200418497</c:v>
                </c:pt>
                <c:pt idx="4932">
                  <c:v>0.52108781174718399</c:v>
                </c:pt>
                <c:pt idx="4933">
                  <c:v>0.521240934729709</c:v>
                </c:pt>
                <c:pt idx="4934">
                  <c:v>0.52133947922341406</c:v>
                </c:pt>
                <c:pt idx="4935">
                  <c:v>0.521316235717178</c:v>
                </c:pt>
                <c:pt idx="4936">
                  <c:v>0.52104337490813002</c:v>
                </c:pt>
                <c:pt idx="4937">
                  <c:v>0.52101302859154908</c:v>
                </c:pt>
                <c:pt idx="4938">
                  <c:v>0.52105624452745403</c:v>
                </c:pt>
                <c:pt idx="4939">
                  <c:v>0.52112618610793193</c:v>
                </c:pt>
                <c:pt idx="4940">
                  <c:v>0.52117395108972198</c:v>
                </c:pt>
                <c:pt idx="4941">
                  <c:v>0.52124218677799394</c:v>
                </c:pt>
                <c:pt idx="4942">
                  <c:v>0.52130587342037993</c:v>
                </c:pt>
                <c:pt idx="4943">
                  <c:v>0.52139856023028197</c:v>
                </c:pt>
                <c:pt idx="4944">
                  <c:v>0.52144689384280807</c:v>
                </c:pt>
                <c:pt idx="4945">
                  <c:v>0.52149636471680494</c:v>
                </c:pt>
                <c:pt idx="4946">
                  <c:v>0.52156061998992698</c:v>
                </c:pt>
                <c:pt idx="4947">
                  <c:v>0.52164932638467998</c:v>
                </c:pt>
                <c:pt idx="4948">
                  <c:v>0.52170164041235401</c:v>
                </c:pt>
                <c:pt idx="4949">
                  <c:v>0.52174089134679003</c:v>
                </c:pt>
                <c:pt idx="4950">
                  <c:v>0.52177726957725501</c:v>
                </c:pt>
                <c:pt idx="4951">
                  <c:v>0.52182173185893499</c:v>
                </c:pt>
                <c:pt idx="4952">
                  <c:v>0.52185664026190692</c:v>
                </c:pt>
                <c:pt idx="4953">
                  <c:v>0.52192572215410293</c:v>
                </c:pt>
                <c:pt idx="4954">
                  <c:v>0.52196393766893601</c:v>
                </c:pt>
                <c:pt idx="4955">
                  <c:v>0.52199553896004702</c:v>
                </c:pt>
                <c:pt idx="4956">
                  <c:v>0.52203632667299305</c:v>
                </c:pt>
                <c:pt idx="4957">
                  <c:v>0.52209181266087401</c:v>
                </c:pt>
                <c:pt idx="4958">
                  <c:v>0.52212304649511199</c:v>
                </c:pt>
                <c:pt idx="4959">
                  <c:v>0.52217375554363998</c:v>
                </c:pt>
                <c:pt idx="4960">
                  <c:v>0.52222483204904102</c:v>
                </c:pt>
                <c:pt idx="4961">
                  <c:v>0.52226672213260694</c:v>
                </c:pt>
                <c:pt idx="4962">
                  <c:v>0.52231522643989403</c:v>
                </c:pt>
                <c:pt idx="4963">
                  <c:v>0.52234315316227098</c:v>
                </c:pt>
                <c:pt idx="4964">
                  <c:v>0.52237291716901602</c:v>
                </c:pt>
                <c:pt idx="4965">
                  <c:v>0.52241443979570801</c:v>
                </c:pt>
                <c:pt idx="4966">
                  <c:v>0.522447878371187</c:v>
                </c:pt>
                <c:pt idx="4967">
                  <c:v>0.52248110610440002</c:v>
                </c:pt>
                <c:pt idx="4968">
                  <c:v>0.52252008310751497</c:v>
                </c:pt>
                <c:pt idx="4969">
                  <c:v>0.52256871155902007</c:v>
                </c:pt>
                <c:pt idx="4970">
                  <c:v>0.52261288549588403</c:v>
                </c:pt>
                <c:pt idx="4971">
                  <c:v>0.52265334733721203</c:v>
                </c:pt>
                <c:pt idx="4972">
                  <c:v>0.52269158192122001</c:v>
                </c:pt>
                <c:pt idx="4973">
                  <c:v>0.5227268468288</c:v>
                </c:pt>
                <c:pt idx="4974">
                  <c:v>0.52275691480263198</c:v>
                </c:pt>
                <c:pt idx="4975">
                  <c:v>0.52278698277646307</c:v>
                </c:pt>
                <c:pt idx="4976">
                  <c:v>0.52282670219868499</c:v>
                </c:pt>
                <c:pt idx="4977">
                  <c:v>0.52285454291519606</c:v>
                </c:pt>
                <c:pt idx="4978">
                  <c:v>0.52287830032661797</c:v>
                </c:pt>
                <c:pt idx="4979">
                  <c:v>0.52292024700616102</c:v>
                </c:pt>
                <c:pt idx="4980">
                  <c:v>0.52296887545766602</c:v>
                </c:pt>
                <c:pt idx="4981">
                  <c:v>0.52299773425544105</c:v>
                </c:pt>
                <c:pt idx="4982">
                  <c:v>0.52302883047027104</c:v>
                </c:pt>
                <c:pt idx="4983">
                  <c:v>0.52304581209113599</c:v>
                </c:pt>
                <c:pt idx="4984">
                  <c:v>0.52307756992755805</c:v>
                </c:pt>
                <c:pt idx="4985">
                  <c:v>0.523117487763616</c:v>
                </c:pt>
                <c:pt idx="4986">
                  <c:v>0.52314152668146408</c:v>
                </c:pt>
                <c:pt idx="4987">
                  <c:v>0.52316490397771898</c:v>
                </c:pt>
                <c:pt idx="4988">
                  <c:v>0.52319577965201802</c:v>
                </c:pt>
                <c:pt idx="4989">
                  <c:v>0.52333302274930404</c:v>
                </c:pt>
                <c:pt idx="4990">
                  <c:v>0.52347725007847001</c:v>
                </c:pt>
                <c:pt idx="4991">
                  <c:v>0.52341107146838395</c:v>
                </c:pt>
                <c:pt idx="4992">
                  <c:v>0.52333228740875803</c:v>
                </c:pt>
                <c:pt idx="4993">
                  <c:v>0.52328123533812099</c:v>
                </c:pt>
                <c:pt idx="4994">
                  <c:v>0.52319614855372498</c:v>
                </c:pt>
                <c:pt idx="4995">
                  <c:v>0.52314319805994902</c:v>
                </c:pt>
                <c:pt idx="4996">
                  <c:v>0.52318669820382102</c:v>
                </c:pt>
                <c:pt idx="4997">
                  <c:v>0.52333198868435193</c:v>
                </c:pt>
                <c:pt idx="4998">
                  <c:v>0.523425078992237</c:v>
                </c:pt>
                <c:pt idx="4999">
                  <c:v>0.52352686932889703</c:v>
                </c:pt>
                <c:pt idx="5000">
                  <c:v>0.52367128980655098</c:v>
                </c:pt>
                <c:pt idx="5001">
                  <c:v>0.52372000996768697</c:v>
                </c:pt>
                <c:pt idx="5002">
                  <c:v>0.523778300160475</c:v>
                </c:pt>
                <c:pt idx="5003">
                  <c:v>0.523865300448219</c:v>
                </c:pt>
                <c:pt idx="5004">
                  <c:v>0.52395673494713801</c:v>
                </c:pt>
                <c:pt idx="5005">
                  <c:v>0.52394249847692498</c:v>
                </c:pt>
                <c:pt idx="5006">
                  <c:v>0.52392780276573803</c:v>
                </c:pt>
                <c:pt idx="5007">
                  <c:v>0.52391188241195108</c:v>
                </c:pt>
                <c:pt idx="5008">
                  <c:v>0.52388953268451999</c:v>
                </c:pt>
                <c:pt idx="5009">
                  <c:v>0.52387376541105901</c:v>
                </c:pt>
                <c:pt idx="5010">
                  <c:v>0.52386381518994196</c:v>
                </c:pt>
                <c:pt idx="5011">
                  <c:v>0.52384597023541601</c:v>
                </c:pt>
                <c:pt idx="5012">
                  <c:v>0.52382416738580106</c:v>
                </c:pt>
                <c:pt idx="5013">
                  <c:v>0.52381406408436004</c:v>
                </c:pt>
                <c:pt idx="5014">
                  <c:v>0.52380059301577098</c:v>
                </c:pt>
                <c:pt idx="5015">
                  <c:v>0.52378314185873598</c:v>
                </c:pt>
                <c:pt idx="5016">
                  <c:v>0.52377013003112194</c:v>
                </c:pt>
                <c:pt idx="5017">
                  <c:v>0.52375528123961002</c:v>
                </c:pt>
                <c:pt idx="5018">
                  <c:v>0.52373859548419899</c:v>
                </c:pt>
                <c:pt idx="5019">
                  <c:v>0.52371639883709298</c:v>
                </c:pt>
                <c:pt idx="5020">
                  <c:v>0.52370461165207804</c:v>
                </c:pt>
                <c:pt idx="5021">
                  <c:v>0.52379487577889505</c:v>
                </c:pt>
                <c:pt idx="5022">
                  <c:v>0.52394396878427507</c:v>
                </c:pt>
                <c:pt idx="5023">
                  <c:v>0.52407461729414506</c:v>
                </c:pt>
                <c:pt idx="5024">
                  <c:v>0.52420680284530596</c:v>
                </c:pt>
                <c:pt idx="5025">
                  <c:v>0.52443735903919297</c:v>
                </c:pt>
                <c:pt idx="5026">
                  <c:v>0.52459106316845094</c:v>
                </c:pt>
                <c:pt idx="5027">
                  <c:v>0.52465110886252397</c:v>
                </c:pt>
                <c:pt idx="5028">
                  <c:v>0.52469468702496502</c:v>
                </c:pt>
                <c:pt idx="5029">
                  <c:v>0.52475197122236605</c:v>
                </c:pt>
                <c:pt idx="5030">
                  <c:v>0.52480082093671399</c:v>
                </c:pt>
                <c:pt idx="5031">
                  <c:v>0.52483947898404004</c:v>
                </c:pt>
                <c:pt idx="5032">
                  <c:v>0.52488094852571698</c:v>
                </c:pt>
                <c:pt idx="5033">
                  <c:v>0.52493752984953101</c:v>
                </c:pt>
                <c:pt idx="5034">
                  <c:v>0.52496634766662797</c:v>
                </c:pt>
                <c:pt idx="5035">
                  <c:v>0.525028903415938</c:v>
                </c:pt>
                <c:pt idx="5036">
                  <c:v>0.52507107583120205</c:v>
                </c:pt>
                <c:pt idx="5037">
                  <c:v>0.52512379135028298</c:v>
                </c:pt>
                <c:pt idx="5038">
                  <c:v>0.52516490945516603</c:v>
                </c:pt>
                <c:pt idx="5039">
                  <c:v>0.52519161865150099</c:v>
                </c:pt>
                <c:pt idx="5040">
                  <c:v>0.52522149077898006</c:v>
                </c:pt>
                <c:pt idx="5041">
                  <c:v>0.52525452583760401</c:v>
                </c:pt>
                <c:pt idx="5042">
                  <c:v>0.52529740112645595</c:v>
                </c:pt>
                <c:pt idx="5043">
                  <c:v>0.52532494537494001</c:v>
                </c:pt>
                <c:pt idx="5044">
                  <c:v>0.52543219876494596</c:v>
                </c:pt>
                <c:pt idx="5045">
                  <c:v>0.52553457700086104</c:v>
                </c:pt>
                <c:pt idx="5046">
                  <c:v>0.52562427983613802</c:v>
                </c:pt>
                <c:pt idx="5047">
                  <c:v>0.52577638464378307</c:v>
                </c:pt>
                <c:pt idx="5048">
                  <c:v>0.52580666138343202</c:v>
                </c:pt>
                <c:pt idx="5049">
                  <c:v>0.52582381384369792</c:v>
                </c:pt>
                <c:pt idx="5050">
                  <c:v>0.52585597470669498</c:v>
                </c:pt>
                <c:pt idx="5051">
                  <c:v>0.52587994916820202</c:v>
                </c:pt>
                <c:pt idx="5052">
                  <c:v>0.525887550826729</c:v>
                </c:pt>
                <c:pt idx="5053">
                  <c:v>0.52590918631638206</c:v>
                </c:pt>
                <c:pt idx="5054">
                  <c:v>0.52592965232010802</c:v>
                </c:pt>
                <c:pt idx="5055">
                  <c:v>0.52594446580851906</c:v>
                </c:pt>
                <c:pt idx="5056">
                  <c:v>0.525972533470771</c:v>
                </c:pt>
                <c:pt idx="5057">
                  <c:v>0.52599455878906598</c:v>
                </c:pt>
                <c:pt idx="5058">
                  <c:v>0.52600898244883498</c:v>
                </c:pt>
                <c:pt idx="5059">
                  <c:v>0.52602340610860299</c:v>
                </c:pt>
                <c:pt idx="5060">
                  <c:v>0.52604543142689897</c:v>
                </c:pt>
                <c:pt idx="5061">
                  <c:v>0.52606082965827294</c:v>
                </c:pt>
                <c:pt idx="5062">
                  <c:v>0.526109426705483</c:v>
                </c:pt>
                <c:pt idx="5063">
                  <c:v>0.52617872767665097</c:v>
                </c:pt>
                <c:pt idx="5064">
                  <c:v>0.52623349779902595</c:v>
                </c:pt>
                <c:pt idx="5065">
                  <c:v>0.52628603240620198</c:v>
                </c:pt>
                <c:pt idx="5066">
                  <c:v>0.52634527355897498</c:v>
                </c:pt>
                <c:pt idx="5067">
                  <c:v>0.52640004368135007</c:v>
                </c:pt>
                <c:pt idx="5068">
                  <c:v>0.52647996334971392</c:v>
                </c:pt>
                <c:pt idx="5069">
                  <c:v>0.526519643744496</c:v>
                </c:pt>
                <c:pt idx="5070">
                  <c:v>0.52658503256406597</c:v>
                </c:pt>
                <c:pt idx="5071">
                  <c:v>0.52662024192845003</c:v>
                </c:pt>
                <c:pt idx="5072">
                  <c:v>0.52671804571840508</c:v>
                </c:pt>
                <c:pt idx="5073">
                  <c:v>0.52676247125245101</c:v>
                </c:pt>
                <c:pt idx="5074">
                  <c:v>0.52677443740070395</c:v>
                </c:pt>
                <c:pt idx="5075">
                  <c:v>0.52678316271713799</c:v>
                </c:pt>
                <c:pt idx="5076">
                  <c:v>0.52679205423007602</c:v>
                </c:pt>
                <c:pt idx="5077">
                  <c:v>0.52680343869056701</c:v>
                </c:pt>
                <c:pt idx="5078">
                  <c:v>0.52681432456154698</c:v>
                </c:pt>
                <c:pt idx="5079">
                  <c:v>0.52681972594791104</c:v>
                </c:pt>
                <c:pt idx="5080">
                  <c:v>0.52682845126434508</c:v>
                </c:pt>
                <c:pt idx="5081">
                  <c:v>0.52684025121609501</c:v>
                </c:pt>
                <c:pt idx="5082">
                  <c:v>0.52684997371154996</c:v>
                </c:pt>
                <c:pt idx="5083">
                  <c:v>0.52685886522448799</c:v>
                </c:pt>
                <c:pt idx="5084">
                  <c:v>0.52686833842518799</c:v>
                </c:pt>
                <c:pt idx="5085">
                  <c:v>0.52688130175246206</c:v>
                </c:pt>
                <c:pt idx="5086">
                  <c:v>0.52688986087239298</c:v>
                </c:pt>
                <c:pt idx="5087">
                  <c:v>0.52691304890226298</c:v>
                </c:pt>
                <c:pt idx="5088">
                  <c:v>0.52697157527400895</c:v>
                </c:pt>
                <c:pt idx="5089">
                  <c:v>0.52701047809757995</c:v>
                </c:pt>
                <c:pt idx="5090">
                  <c:v>0.52704731528450199</c:v>
                </c:pt>
                <c:pt idx="5091">
                  <c:v>0.5270734800154</c:v>
                </c:pt>
                <c:pt idx="5092">
                  <c:v>0.52709861192797303</c:v>
                </c:pt>
                <c:pt idx="5093">
                  <c:v>0.52713269493269499</c:v>
                </c:pt>
                <c:pt idx="5094">
                  <c:v>0.52715507266306805</c:v>
                </c:pt>
                <c:pt idx="5095">
                  <c:v>0.52719962306192503</c:v>
                </c:pt>
                <c:pt idx="5096">
                  <c:v>0.52724148512958602</c:v>
                </c:pt>
                <c:pt idx="5097">
                  <c:v>0.52726592849660803</c:v>
                </c:pt>
                <c:pt idx="5098">
                  <c:v>0.52731171677568001</c:v>
                </c:pt>
                <c:pt idx="5099">
                  <c:v>0.52733237314217796</c:v>
                </c:pt>
                <c:pt idx="5100">
                  <c:v>0.52737437442072399</c:v>
                </c:pt>
                <c:pt idx="5101">
                  <c:v>0.52740742460712098</c:v>
                </c:pt>
                <c:pt idx="5102">
                  <c:v>0.52743324506524403</c:v>
                </c:pt>
                <c:pt idx="5103">
                  <c:v>0.52747386925269102</c:v>
                </c:pt>
                <c:pt idx="5104">
                  <c:v>0.52762364900623293</c:v>
                </c:pt>
                <c:pt idx="5105">
                  <c:v>0.52791712802657398</c:v>
                </c:pt>
                <c:pt idx="5106">
                  <c:v>0.52786347238586395</c:v>
                </c:pt>
                <c:pt idx="5107">
                  <c:v>0.52783883221505301</c:v>
                </c:pt>
                <c:pt idx="5108">
                  <c:v>0.52779273125030801</c:v>
                </c:pt>
                <c:pt idx="5109">
                  <c:v>0.52774424575290402</c:v>
                </c:pt>
                <c:pt idx="5110">
                  <c:v>0.527703708697698</c:v>
                </c:pt>
                <c:pt idx="5111">
                  <c:v>0.52765204382341502</c:v>
                </c:pt>
                <c:pt idx="5112">
                  <c:v>0.52760991707976901</c:v>
                </c:pt>
                <c:pt idx="5113">
                  <c:v>0.52757772588886998</c:v>
                </c:pt>
                <c:pt idx="5114">
                  <c:v>0.52753003523568498</c:v>
                </c:pt>
                <c:pt idx="5115">
                  <c:v>0.52747757551718299</c:v>
                </c:pt>
                <c:pt idx="5116">
                  <c:v>0.52744538432628296</c:v>
                </c:pt>
                <c:pt idx="5117">
                  <c:v>0.52739212976356098</c:v>
                </c:pt>
                <c:pt idx="5118">
                  <c:v>0.52734761848725598</c:v>
                </c:pt>
                <c:pt idx="5119">
                  <c:v>0.52731741440690594</c:v>
                </c:pt>
                <c:pt idx="5120">
                  <c:v>0.52782974329476207</c:v>
                </c:pt>
                <c:pt idx="5121">
                  <c:v>0.52838440497838202</c:v>
                </c:pt>
                <c:pt idx="5122">
                  <c:v>0.52843548533823004</c:v>
                </c:pt>
                <c:pt idx="5123">
                  <c:v>0.52848610962343701</c:v>
                </c:pt>
                <c:pt idx="5124">
                  <c:v>0.52851985914690802</c:v>
                </c:pt>
                <c:pt idx="5125">
                  <c:v>0.528586902119209</c:v>
                </c:pt>
                <c:pt idx="5126">
                  <c:v>0.52865303294222699</c:v>
                </c:pt>
                <c:pt idx="5127">
                  <c:v>0.52870000863030198</c:v>
                </c:pt>
                <c:pt idx="5128">
                  <c:v>0.528731933855207</c:v>
                </c:pt>
                <c:pt idx="5129">
                  <c:v>0.52879806467822499</c:v>
                </c:pt>
                <c:pt idx="5130">
                  <c:v>0.52884777681414907</c:v>
                </c:pt>
                <c:pt idx="5131">
                  <c:v>0.52886661951779601</c:v>
                </c:pt>
                <c:pt idx="5132">
                  <c:v>0.52887801223848308</c:v>
                </c:pt>
                <c:pt idx="5133">
                  <c:v>0.52888628900137602</c:v>
                </c:pt>
                <c:pt idx="5134">
                  <c:v>0.52889943444832199</c:v>
                </c:pt>
                <c:pt idx="5135">
                  <c:v>0.52891024292692301</c:v>
                </c:pt>
                <c:pt idx="5136">
                  <c:v>0.52892416736331893</c:v>
                </c:pt>
                <c:pt idx="5137">
                  <c:v>0.52893419685247101</c:v>
                </c:pt>
                <c:pt idx="5138">
                  <c:v>0.52894481058371001</c:v>
                </c:pt>
                <c:pt idx="5139">
                  <c:v>0.52895250310451603</c:v>
                </c:pt>
                <c:pt idx="5140">
                  <c:v>0.52896749865140302</c:v>
                </c:pt>
                <c:pt idx="5141">
                  <c:v>0.52897236733545694</c:v>
                </c:pt>
                <c:pt idx="5142">
                  <c:v>0.52897801500896102</c:v>
                </c:pt>
                <c:pt idx="5143">
                  <c:v>0.52899340005057294</c:v>
                </c:pt>
                <c:pt idx="5144">
                  <c:v>0.529001774187146</c:v>
                </c:pt>
                <c:pt idx="5145">
                  <c:v>0.52901141418157405</c:v>
                </c:pt>
                <c:pt idx="5146">
                  <c:v>0.52902417013379599</c:v>
                </c:pt>
                <c:pt idx="5147">
                  <c:v>0.52903955517540802</c:v>
                </c:pt>
                <c:pt idx="5148">
                  <c:v>0.52907552744064501</c:v>
                </c:pt>
                <c:pt idx="5149">
                  <c:v>0.52915436249112102</c:v>
                </c:pt>
                <c:pt idx="5150">
                  <c:v>0.52922065560174902</c:v>
                </c:pt>
                <c:pt idx="5151">
                  <c:v>0.52931203259207393</c:v>
                </c:pt>
                <c:pt idx="5152">
                  <c:v>0.52934906117638902</c:v>
                </c:pt>
                <c:pt idx="5153">
                  <c:v>0.52943864646102101</c:v>
                </c:pt>
                <c:pt idx="5154">
                  <c:v>0.52949836998410893</c:v>
                </c:pt>
                <c:pt idx="5155">
                  <c:v>0.52956107968335198</c:v>
                </c:pt>
                <c:pt idx="5156">
                  <c:v>0.529652456673677</c:v>
                </c:pt>
                <c:pt idx="5157">
                  <c:v>0.52969784655122398</c:v>
                </c:pt>
                <c:pt idx="5158">
                  <c:v>0.52976234795615906</c:v>
                </c:pt>
                <c:pt idx="5159">
                  <c:v>0.52985133600556</c:v>
                </c:pt>
                <c:pt idx="5160">
                  <c:v>0.52992539317419007</c:v>
                </c:pt>
                <c:pt idx="5161">
                  <c:v>0.52995644940619602</c:v>
                </c:pt>
                <c:pt idx="5162">
                  <c:v>0.53002752039866996</c:v>
                </c:pt>
                <c:pt idx="5163">
                  <c:v>0.53003948838347492</c:v>
                </c:pt>
                <c:pt idx="5164">
                  <c:v>0.52982208217946902</c:v>
                </c:pt>
                <c:pt idx="5165">
                  <c:v>0.52976779736600699</c:v>
                </c:pt>
                <c:pt idx="5166">
                  <c:v>0.52984225278946107</c:v>
                </c:pt>
                <c:pt idx="5167">
                  <c:v>0.52995055158721205</c:v>
                </c:pt>
                <c:pt idx="5168">
                  <c:v>0.53002365327569401</c:v>
                </c:pt>
                <c:pt idx="5169">
                  <c:v>0.53011503038629693</c:v>
                </c:pt>
                <c:pt idx="5170">
                  <c:v>0.53018677833980699</c:v>
                </c:pt>
                <c:pt idx="5171">
                  <c:v>0.53026800243812</c:v>
                </c:pt>
                <c:pt idx="5172">
                  <c:v>0.53036411762112401</c:v>
                </c:pt>
                <c:pt idx="5173">
                  <c:v>0.53044669545440892</c:v>
                </c:pt>
                <c:pt idx="5174">
                  <c:v>0.53048765053617097</c:v>
                </c:pt>
                <c:pt idx="5175">
                  <c:v>0.53053812180105298</c:v>
                </c:pt>
                <c:pt idx="5176">
                  <c:v>0.53059243849563997</c:v>
                </c:pt>
                <c:pt idx="5177">
                  <c:v>0.53062416329070805</c:v>
                </c:pt>
                <c:pt idx="5178">
                  <c:v>0.53068232541500104</c:v>
                </c:pt>
                <c:pt idx="5179">
                  <c:v>0.53073856482444093</c:v>
                </c:pt>
                <c:pt idx="5180">
                  <c:v>0.53078759405318299</c:v>
                </c:pt>
                <c:pt idx="5181">
                  <c:v>0.530827490386375</c:v>
                </c:pt>
                <c:pt idx="5182">
                  <c:v>0.53087651961511706</c:v>
                </c:pt>
                <c:pt idx="5183">
                  <c:v>0.53092987495227795</c:v>
                </c:pt>
                <c:pt idx="5184">
                  <c:v>0.53099332454241499</c:v>
                </c:pt>
                <c:pt idx="5185">
                  <c:v>0.53103466291174706</c:v>
                </c:pt>
                <c:pt idx="5186">
                  <c:v>0.531084653497916</c:v>
                </c:pt>
                <c:pt idx="5187">
                  <c:v>0.53115675530488993</c:v>
                </c:pt>
                <c:pt idx="5188">
                  <c:v>0.53116499566895192</c:v>
                </c:pt>
                <c:pt idx="5189">
                  <c:v>0.53116888313601396</c:v>
                </c:pt>
                <c:pt idx="5190">
                  <c:v>0.53117221525063907</c:v>
                </c:pt>
                <c:pt idx="5191">
                  <c:v>0.53117607348862594</c:v>
                </c:pt>
                <c:pt idx="5192">
                  <c:v>0.53117896716711599</c:v>
                </c:pt>
                <c:pt idx="5193">
                  <c:v>0.53118495912762598</c:v>
                </c:pt>
                <c:pt idx="5194">
                  <c:v>0.53118720976645095</c:v>
                </c:pt>
                <c:pt idx="5195">
                  <c:v>0.53119022036124397</c:v>
                </c:pt>
                <c:pt idx="5196">
                  <c:v>0.53119258791637203</c:v>
                </c:pt>
                <c:pt idx="5197">
                  <c:v>0.53119676767419099</c:v>
                </c:pt>
                <c:pt idx="5198">
                  <c:v>0.53119980749805906</c:v>
                </c:pt>
                <c:pt idx="5199">
                  <c:v>0.53120261348932196</c:v>
                </c:pt>
                <c:pt idx="5200">
                  <c:v>0.53120737782865401</c:v>
                </c:pt>
                <c:pt idx="5201">
                  <c:v>0.53121044688159802</c:v>
                </c:pt>
                <c:pt idx="5202">
                  <c:v>0.53121424666143402</c:v>
                </c:pt>
                <c:pt idx="5203">
                  <c:v>0.53121734494345296</c:v>
                </c:pt>
                <c:pt idx="5204">
                  <c:v>0.53122026785101895</c:v>
                </c:pt>
                <c:pt idx="5205">
                  <c:v>0.53122377534009801</c:v>
                </c:pt>
                <c:pt idx="5206">
                  <c:v>0.53124511616524006</c:v>
                </c:pt>
                <c:pt idx="5207">
                  <c:v>0.53130267781228602</c:v>
                </c:pt>
                <c:pt idx="5208">
                  <c:v>0.53136952359595202</c:v>
                </c:pt>
                <c:pt idx="5209">
                  <c:v>0.53143575043717606</c:v>
                </c:pt>
                <c:pt idx="5210">
                  <c:v>0.53149393102666298</c:v>
                </c:pt>
                <c:pt idx="5211">
                  <c:v>0.53156882306206699</c:v>
                </c:pt>
                <c:pt idx="5212">
                  <c:v>0.531629479421319</c:v>
                </c:pt>
                <c:pt idx="5213">
                  <c:v>0.53170189568695803</c:v>
                </c:pt>
                <c:pt idx="5214">
                  <c:v>0.53178112031945102</c:v>
                </c:pt>
                <c:pt idx="5215">
                  <c:v>0.53183558725428992</c:v>
                </c:pt>
                <c:pt idx="5216">
                  <c:v>0.53189933832574898</c:v>
                </c:pt>
                <c:pt idx="5217">
                  <c:v>0.53196247045476697</c:v>
                </c:pt>
                <c:pt idx="5218">
                  <c:v>0.53202560258378506</c:v>
                </c:pt>
                <c:pt idx="5219">
                  <c:v>0.53210235144651197</c:v>
                </c:pt>
                <c:pt idx="5220">
                  <c:v>0.53217724348191597</c:v>
                </c:pt>
                <c:pt idx="5221">
                  <c:v>0.53222118839525201</c:v>
                </c:pt>
                <c:pt idx="5222">
                  <c:v>0.53229917514286207</c:v>
                </c:pt>
                <c:pt idx="5223">
                  <c:v>0.53234218290973601</c:v>
                </c:pt>
                <c:pt idx="5224">
                  <c:v>0.53196249995401401</c:v>
                </c:pt>
                <c:pt idx="5225">
                  <c:v>0.532093929328044</c:v>
                </c:pt>
                <c:pt idx="5226">
                  <c:v>0.532145040751279</c:v>
                </c:pt>
                <c:pt idx="5227">
                  <c:v>0.53226916849341899</c:v>
                </c:pt>
                <c:pt idx="5228">
                  <c:v>0.53237504215583198</c:v>
                </c:pt>
                <c:pt idx="5229">
                  <c:v>0.53247069353359899</c:v>
                </c:pt>
                <c:pt idx="5230">
                  <c:v>0.53257729735920101</c:v>
                </c:pt>
                <c:pt idx="5231">
                  <c:v>0.53265036066077398</c:v>
                </c:pt>
                <c:pt idx="5232">
                  <c:v>0.53269269375222894</c:v>
                </c:pt>
                <c:pt idx="5233">
                  <c:v>0.532761391648921</c:v>
                </c:pt>
                <c:pt idx="5234">
                  <c:v>0.532835867873372</c:v>
                </c:pt>
                <c:pt idx="5235">
                  <c:v>0.53291804853483504</c:v>
                </c:pt>
                <c:pt idx="5236">
                  <c:v>0.53298995661361492</c:v>
                </c:pt>
                <c:pt idx="5237">
                  <c:v>0.53305416025538399</c:v>
                </c:pt>
                <c:pt idx="5238">
                  <c:v>0.53315174979087099</c:v>
                </c:pt>
                <c:pt idx="5239">
                  <c:v>0.53321531139622202</c:v>
                </c:pt>
                <c:pt idx="5240">
                  <c:v>0.53327309467381301</c:v>
                </c:pt>
                <c:pt idx="5241">
                  <c:v>0.53331627851004604</c:v>
                </c:pt>
                <c:pt idx="5242">
                  <c:v>0.53333175648529196</c:v>
                </c:pt>
                <c:pt idx="5243">
                  <c:v>0.53335922444136297</c:v>
                </c:pt>
                <c:pt idx="5244">
                  <c:v>0.53338996239220404</c:v>
                </c:pt>
                <c:pt idx="5245">
                  <c:v>0.533412198356642</c:v>
                </c:pt>
                <c:pt idx="5246">
                  <c:v>0.53343901231375901</c:v>
                </c:pt>
                <c:pt idx="5247">
                  <c:v>0.53347411025762703</c:v>
                </c:pt>
                <c:pt idx="5248">
                  <c:v>0.53349656422171599</c:v>
                </c:pt>
                <c:pt idx="5249">
                  <c:v>0.53351618419033797</c:v>
                </c:pt>
                <c:pt idx="5250">
                  <c:v>0.53353929215338103</c:v>
                </c:pt>
                <c:pt idx="5251">
                  <c:v>0.533551064134554</c:v>
                </c:pt>
                <c:pt idx="5252">
                  <c:v>0.53356850410666301</c:v>
                </c:pt>
                <c:pt idx="5253">
                  <c:v>0.53359531806377902</c:v>
                </c:pt>
                <c:pt idx="5254">
                  <c:v>0.53361232203658493</c:v>
                </c:pt>
                <c:pt idx="5255">
                  <c:v>0.53363237800451002</c:v>
                </c:pt>
                <c:pt idx="5256">
                  <c:v>0.53365199797313101</c:v>
                </c:pt>
                <c:pt idx="5257">
                  <c:v>0.53367379793826708</c:v>
                </c:pt>
                <c:pt idx="5258">
                  <c:v>0.53369973989677799</c:v>
                </c:pt>
                <c:pt idx="5259">
                  <c:v>0.53366847962611108</c:v>
                </c:pt>
                <c:pt idx="5260">
                  <c:v>0.53360576826223194</c:v>
                </c:pt>
                <c:pt idx="5261">
                  <c:v>0.53354885374711503</c:v>
                </c:pt>
                <c:pt idx="5262">
                  <c:v>0.53344029457939202</c:v>
                </c:pt>
                <c:pt idx="5263">
                  <c:v>0.53338759595428298</c:v>
                </c:pt>
                <c:pt idx="5264">
                  <c:v>0.53331160519596699</c:v>
                </c:pt>
                <c:pt idx="5265">
                  <c:v>0.53323951281772897</c:v>
                </c:pt>
                <c:pt idx="5266">
                  <c:v>0.53333528972562494</c:v>
                </c:pt>
                <c:pt idx="5267">
                  <c:v>0.53358914671309998</c:v>
                </c:pt>
                <c:pt idx="5268">
                  <c:v>0.53401875084575001</c:v>
                </c:pt>
                <c:pt idx="5269">
                  <c:v>0.53417332416653096</c:v>
                </c:pt>
                <c:pt idx="5270">
                  <c:v>0.53420057043439106</c:v>
                </c:pt>
                <c:pt idx="5271">
                  <c:v>0.53423813325027603</c:v>
                </c:pt>
                <c:pt idx="5272">
                  <c:v>0.53427622511990502</c:v>
                </c:pt>
                <c:pt idx="5273">
                  <c:v>0.53429791632344403</c:v>
                </c:pt>
                <c:pt idx="5274">
                  <c:v>0.53431563962389705</c:v>
                </c:pt>
                <c:pt idx="5275">
                  <c:v>0.53436563520278602</c:v>
                </c:pt>
                <c:pt idx="5276">
                  <c:v>0.53439261694377294</c:v>
                </c:pt>
                <c:pt idx="5277">
                  <c:v>0.53441774699665401</c:v>
                </c:pt>
                <c:pt idx="5278">
                  <c:v>0.53446509730681802</c:v>
                </c:pt>
                <c:pt idx="5279">
                  <c:v>0.53449445978965793</c:v>
                </c:pt>
                <c:pt idx="5280">
                  <c:v>0.53435732227257393</c:v>
                </c:pt>
                <c:pt idx="5281">
                  <c:v>0.53413558370575498</c:v>
                </c:pt>
                <c:pt idx="5282">
                  <c:v>0.53421826838289499</c:v>
                </c:pt>
                <c:pt idx="5283">
                  <c:v>0.53431384883536892</c:v>
                </c:pt>
                <c:pt idx="5284">
                  <c:v>0.53439198206239102</c:v>
                </c:pt>
                <c:pt idx="5285">
                  <c:v>0.53449894114015906</c:v>
                </c:pt>
                <c:pt idx="5286">
                  <c:v>0.53459376301761408</c:v>
                </c:pt>
                <c:pt idx="5287">
                  <c:v>0.53468858489506799</c:v>
                </c:pt>
                <c:pt idx="5288">
                  <c:v>0.53474168514644194</c:v>
                </c:pt>
                <c:pt idx="5289">
                  <c:v>0.53482664554864101</c:v>
                </c:pt>
                <c:pt idx="5290">
                  <c:v>0.53491496679474304</c:v>
                </c:pt>
                <c:pt idx="5291">
                  <c:v>0.53501025873303198</c:v>
                </c:pt>
                <c:pt idx="5292">
                  <c:v>0.53508563892302208</c:v>
                </c:pt>
                <c:pt idx="5293">
                  <c:v>0.5351745306565</c:v>
                </c:pt>
                <c:pt idx="5294">
                  <c:v>0.53527977846893893</c:v>
                </c:pt>
                <c:pt idx="5295">
                  <c:v>0.53535160298958995</c:v>
                </c:pt>
                <c:pt idx="5296">
                  <c:v>0.53543551678599299</c:v>
                </c:pt>
                <c:pt idx="5297">
                  <c:v>0.53548123374554601</c:v>
                </c:pt>
                <c:pt idx="5298">
                  <c:v>0.53550868455742995</c:v>
                </c:pt>
                <c:pt idx="5299">
                  <c:v>0.53553663447498501</c:v>
                </c:pt>
                <c:pt idx="5300">
                  <c:v>0.53556558260388099</c:v>
                </c:pt>
                <c:pt idx="5301">
                  <c:v>0.53559877313097792</c:v>
                </c:pt>
                <c:pt idx="5302">
                  <c:v>0.53562672304853298</c:v>
                </c:pt>
                <c:pt idx="5303">
                  <c:v>0.53565517207175906</c:v>
                </c:pt>
                <c:pt idx="5304">
                  <c:v>0.53567965690589392</c:v>
                </c:pt>
                <c:pt idx="5305">
                  <c:v>0.53570358532180995</c:v>
                </c:pt>
                <c:pt idx="5306">
                  <c:v>0.53573977048292998</c:v>
                </c:pt>
                <c:pt idx="5307">
                  <c:v>0.53576173113243808</c:v>
                </c:pt>
                <c:pt idx="5308">
                  <c:v>0.535796169423711</c:v>
                </c:pt>
                <c:pt idx="5309">
                  <c:v>0.535820376048736</c:v>
                </c:pt>
                <c:pt idx="5310">
                  <c:v>0.53579637852815798</c:v>
                </c:pt>
                <c:pt idx="5311">
                  <c:v>0.53576033546967494</c:v>
                </c:pt>
                <c:pt idx="5312">
                  <c:v>0.53573894992164206</c:v>
                </c:pt>
                <c:pt idx="5313">
                  <c:v>0.53571900609594802</c:v>
                </c:pt>
                <c:pt idx="5314">
                  <c:v>0.53567743643516397</c:v>
                </c:pt>
                <c:pt idx="5315">
                  <c:v>0.53565100485894301</c:v>
                </c:pt>
                <c:pt idx="5316">
                  <c:v>0.535633944477927</c:v>
                </c:pt>
                <c:pt idx="5317">
                  <c:v>0.53559742084533102</c:v>
                </c:pt>
                <c:pt idx="5318">
                  <c:v>0.53557531443612794</c:v>
                </c:pt>
                <c:pt idx="5319">
                  <c:v>0.53555513032337798</c:v>
                </c:pt>
                <c:pt idx="5320">
                  <c:v>0.53552149013546002</c:v>
                </c:pt>
                <c:pt idx="5321">
                  <c:v>0.53549284438783706</c:v>
                </c:pt>
                <c:pt idx="5322">
                  <c:v>0.53617142601557499</c:v>
                </c:pt>
                <c:pt idx="5323">
                  <c:v>0.53647665800448308</c:v>
                </c:pt>
                <c:pt idx="5324">
                  <c:v>0.53649288927903593</c:v>
                </c:pt>
                <c:pt idx="5325">
                  <c:v>0.53650912055358901</c:v>
                </c:pt>
                <c:pt idx="5326">
                  <c:v>0.53652081257339401</c:v>
                </c:pt>
                <c:pt idx="5327">
                  <c:v>0.53653429278446296</c:v>
                </c:pt>
                <c:pt idx="5328">
                  <c:v>0.53654804810188095</c:v>
                </c:pt>
                <c:pt idx="5329">
                  <c:v>0.53656510469547802</c:v>
                </c:pt>
                <c:pt idx="5330">
                  <c:v>0.53658628788430196</c:v>
                </c:pt>
                <c:pt idx="5331">
                  <c:v>0.53659687947871304</c:v>
                </c:pt>
                <c:pt idx="5332">
                  <c:v>0.53661421117865893</c:v>
                </c:pt>
                <c:pt idx="5333">
                  <c:v>0.53663415638891498</c:v>
                </c:pt>
                <c:pt idx="5334">
                  <c:v>0.53664928723807392</c:v>
                </c:pt>
                <c:pt idx="5335">
                  <c:v>0.53667019532054905</c:v>
                </c:pt>
                <c:pt idx="5336">
                  <c:v>0.53660762162495301</c:v>
                </c:pt>
                <c:pt idx="5337">
                  <c:v>0.53623636546498299</c:v>
                </c:pt>
                <c:pt idx="5338">
                  <c:v>0.53612412128698295</c:v>
                </c:pt>
                <c:pt idx="5339">
                  <c:v>0.53621189008565207</c:v>
                </c:pt>
                <c:pt idx="5340">
                  <c:v>0.53636285114244597</c:v>
                </c:pt>
                <c:pt idx="5341">
                  <c:v>0.536452807319867</c:v>
                </c:pt>
                <c:pt idx="5342">
                  <c:v>0.53656467589947998</c:v>
                </c:pt>
                <c:pt idx="5343">
                  <c:v>0.53670191673426304</c:v>
                </c:pt>
                <c:pt idx="5344">
                  <c:v>0.53681839845118007</c:v>
                </c:pt>
                <c:pt idx="5345">
                  <c:v>0.53693142031511898</c:v>
                </c:pt>
                <c:pt idx="5346">
                  <c:v>0.53701676335523607</c:v>
                </c:pt>
                <c:pt idx="5347">
                  <c:v>0.53711137262088293</c:v>
                </c:pt>
                <c:pt idx="5348">
                  <c:v>0.53720149506100501</c:v>
                </c:pt>
                <c:pt idx="5349">
                  <c:v>0.53724620696928205</c:v>
                </c:pt>
                <c:pt idx="5350">
                  <c:v>0.53733493216227002</c:v>
                </c:pt>
                <c:pt idx="5351">
                  <c:v>0.53746697201640203</c:v>
                </c:pt>
                <c:pt idx="5352">
                  <c:v>0.53755150546798902</c:v>
                </c:pt>
                <c:pt idx="5353">
                  <c:v>0.53760739535333602</c:v>
                </c:pt>
                <c:pt idx="5354">
                  <c:v>0.53770170953485907</c:v>
                </c:pt>
                <c:pt idx="5355">
                  <c:v>0.53772617749196794</c:v>
                </c:pt>
                <c:pt idx="5356">
                  <c:v>0.53775299425636103</c:v>
                </c:pt>
                <c:pt idx="5357">
                  <c:v>0.53778911931913798</c:v>
                </c:pt>
                <c:pt idx="5358">
                  <c:v>0.53781438470046594</c:v>
                </c:pt>
                <c:pt idx="5359">
                  <c:v>0.53784607724020295</c:v>
                </c:pt>
                <c:pt idx="5360">
                  <c:v>0.53787067774307595</c:v>
                </c:pt>
                <c:pt idx="5361">
                  <c:v>0.53789350523673196</c:v>
                </c:pt>
                <c:pt idx="5362">
                  <c:v>0.53792741403798905</c:v>
                </c:pt>
                <c:pt idx="5363">
                  <c:v>0.53795024153164506</c:v>
                </c:pt>
                <c:pt idx="5364">
                  <c:v>0.53797262577299798</c:v>
                </c:pt>
                <c:pt idx="5365">
                  <c:v>0.53802110725710794</c:v>
                </c:pt>
                <c:pt idx="5366">
                  <c:v>0.53809809279347098</c:v>
                </c:pt>
                <c:pt idx="5367">
                  <c:v>0.53813299290328898</c:v>
                </c:pt>
                <c:pt idx="5368">
                  <c:v>0.53822126965165196</c:v>
                </c:pt>
                <c:pt idx="5369">
                  <c:v>0.53831467876910499</c:v>
                </c:pt>
                <c:pt idx="5370">
                  <c:v>0.53836446274928695</c:v>
                </c:pt>
                <c:pt idx="5371">
                  <c:v>0.538429130599832</c:v>
                </c:pt>
                <c:pt idx="5372">
                  <c:v>0.53849944405637706</c:v>
                </c:pt>
                <c:pt idx="5373">
                  <c:v>0.53855949277474002</c:v>
                </c:pt>
                <c:pt idx="5374">
                  <c:v>0.53854918838922794</c:v>
                </c:pt>
                <c:pt idx="5375">
                  <c:v>0.53838151178239702</c:v>
                </c:pt>
                <c:pt idx="5376">
                  <c:v>0.53829427462884305</c:v>
                </c:pt>
                <c:pt idx="5377">
                  <c:v>0.53821408978022001</c:v>
                </c:pt>
                <c:pt idx="5378">
                  <c:v>0.53807448231988997</c:v>
                </c:pt>
                <c:pt idx="5379">
                  <c:v>0.53796571911545898</c:v>
                </c:pt>
                <c:pt idx="5380">
                  <c:v>0.53783882871028998</c:v>
                </c:pt>
                <c:pt idx="5381">
                  <c:v>0.53779011185830505</c:v>
                </c:pt>
                <c:pt idx="5382">
                  <c:v>0.53779849407687608</c:v>
                </c:pt>
                <c:pt idx="5383">
                  <c:v>0.53785186651501693</c:v>
                </c:pt>
                <c:pt idx="5384">
                  <c:v>0.53789406797773298</c:v>
                </c:pt>
                <c:pt idx="5385">
                  <c:v>0.53796192130994203</c:v>
                </c:pt>
                <c:pt idx="5386">
                  <c:v>0.53802067236588003</c:v>
                </c:pt>
                <c:pt idx="5387">
                  <c:v>0.53806618374724102</c:v>
                </c:pt>
                <c:pt idx="5388">
                  <c:v>0.53810259285232898</c:v>
                </c:pt>
                <c:pt idx="5389">
                  <c:v>0.53816879122521599</c:v>
                </c:pt>
                <c:pt idx="5390">
                  <c:v>0.538218026265052</c:v>
                </c:pt>
                <c:pt idx="5391">
                  <c:v>0.53825029797183399</c:v>
                </c:pt>
                <c:pt idx="5392">
                  <c:v>0.53831194520658598</c:v>
                </c:pt>
                <c:pt idx="5393">
                  <c:v>0.53834711309218308</c:v>
                </c:pt>
                <c:pt idx="5394">
                  <c:v>0.53866014682445695</c:v>
                </c:pt>
                <c:pt idx="5395">
                  <c:v>0.53876247302191205</c:v>
                </c:pt>
                <c:pt idx="5396">
                  <c:v>0.53880529246652697</c:v>
                </c:pt>
                <c:pt idx="5397">
                  <c:v>0.53888912208344997</c:v>
                </c:pt>
                <c:pt idx="5398">
                  <c:v>0.53896450842960397</c:v>
                </c:pt>
                <c:pt idx="5399">
                  <c:v>0.53903024532345001</c:v>
                </c:pt>
                <c:pt idx="5400">
                  <c:v>0.53911347184960301</c:v>
                </c:pt>
                <c:pt idx="5401">
                  <c:v>0.53916533765575703</c:v>
                </c:pt>
                <c:pt idx="5402">
                  <c:v>0.53925357843168098</c:v>
                </c:pt>
                <c:pt idx="5403">
                  <c:v>0.53930908668710398</c:v>
                </c:pt>
                <c:pt idx="5404">
                  <c:v>0.53941335219391306</c:v>
                </c:pt>
                <c:pt idx="5405">
                  <c:v>0.53954612193999196</c:v>
                </c:pt>
                <c:pt idx="5406">
                  <c:v>0.53964513666588199</c:v>
                </c:pt>
                <c:pt idx="5407">
                  <c:v>0.53973070957190394</c:v>
                </c:pt>
                <c:pt idx="5408">
                  <c:v>0.53984316611766192</c:v>
                </c:pt>
                <c:pt idx="5409">
                  <c:v>0.53986875457073003</c:v>
                </c:pt>
                <c:pt idx="5410">
                  <c:v>0.53990404462142294</c:v>
                </c:pt>
                <c:pt idx="5411">
                  <c:v>0.53993421626781701</c:v>
                </c:pt>
                <c:pt idx="5412">
                  <c:v>0.53996034706871199</c:v>
                </c:pt>
                <c:pt idx="5413">
                  <c:v>0.53998459214170702</c:v>
                </c:pt>
                <c:pt idx="5414">
                  <c:v>0.54001395561900101</c:v>
                </c:pt>
                <c:pt idx="5415">
                  <c:v>0.54005005383879401</c:v>
                </c:pt>
                <c:pt idx="5416">
                  <c:v>0.54007402952208894</c:v>
                </c:pt>
                <c:pt idx="5417">
                  <c:v>0.54010042971268402</c:v>
                </c:pt>
                <c:pt idx="5418">
                  <c:v>0.540126291123879</c:v>
                </c:pt>
                <c:pt idx="5419">
                  <c:v>0.54018340174026802</c:v>
                </c:pt>
                <c:pt idx="5420">
                  <c:v>0.54022381019526</c:v>
                </c:pt>
                <c:pt idx="5421">
                  <c:v>0.54029711917131706</c:v>
                </c:pt>
                <c:pt idx="5422">
                  <c:v>0.54035694216199093</c:v>
                </c:pt>
                <c:pt idx="5423">
                  <c:v>0.54041407042335599</c:v>
                </c:pt>
                <c:pt idx="5424">
                  <c:v>0.54048952284402696</c:v>
                </c:pt>
                <c:pt idx="5425">
                  <c:v>0.54056659210228297</c:v>
                </c:pt>
                <c:pt idx="5426">
                  <c:v>0.54061078566296206</c:v>
                </c:pt>
                <c:pt idx="5427">
                  <c:v>0.54068300440846095</c:v>
                </c:pt>
                <c:pt idx="5428">
                  <c:v>0.54075145053292695</c:v>
                </c:pt>
                <c:pt idx="5429">
                  <c:v>0.540726546397584</c:v>
                </c:pt>
                <c:pt idx="5430">
                  <c:v>0.54066454696226907</c:v>
                </c:pt>
                <c:pt idx="5431">
                  <c:v>0.54059825525835392</c:v>
                </c:pt>
                <c:pt idx="5432">
                  <c:v>0.540522425179776</c:v>
                </c:pt>
                <c:pt idx="5433">
                  <c:v>0.54049381005578401</c:v>
                </c:pt>
                <c:pt idx="5434">
                  <c:v>0.54042870350530392</c:v>
                </c:pt>
                <c:pt idx="5435">
                  <c:v>0.54036838042895408</c:v>
                </c:pt>
                <c:pt idx="5436">
                  <c:v>0.54030733483110494</c:v>
                </c:pt>
                <c:pt idx="5437">
                  <c:v>0.540264412145117</c:v>
                </c:pt>
                <c:pt idx="5438">
                  <c:v>0.54020002811613599</c:v>
                </c:pt>
                <c:pt idx="5439">
                  <c:v>0.540133259493489</c:v>
                </c:pt>
                <c:pt idx="5440">
                  <c:v>0.54008032151410401</c:v>
                </c:pt>
                <c:pt idx="5441">
                  <c:v>0.540015264879257</c:v>
                </c:pt>
                <c:pt idx="5442">
                  <c:v>0.54017198513382902</c:v>
                </c:pt>
                <c:pt idx="5443">
                  <c:v>0.54040444233114604</c:v>
                </c:pt>
                <c:pt idx="5444">
                  <c:v>0.54056451764666302</c:v>
                </c:pt>
                <c:pt idx="5445">
                  <c:v>0.54075243214748803</c:v>
                </c:pt>
                <c:pt idx="5446">
                  <c:v>0.54088327631843303</c:v>
                </c:pt>
                <c:pt idx="5447">
                  <c:v>0.54088729583108797</c:v>
                </c:pt>
                <c:pt idx="5448">
                  <c:v>0.54078464911503898</c:v>
                </c:pt>
                <c:pt idx="5449">
                  <c:v>0.54067316526449494</c:v>
                </c:pt>
                <c:pt idx="5450">
                  <c:v>0.54062490091456405</c:v>
                </c:pt>
                <c:pt idx="5451">
                  <c:v>0.540749202417248</c:v>
                </c:pt>
                <c:pt idx="5452">
                  <c:v>0.54083104492184098</c:v>
                </c:pt>
                <c:pt idx="5453">
                  <c:v>0.54090811990189502</c:v>
                </c:pt>
                <c:pt idx="5454">
                  <c:v>0.54107259949850506</c:v>
                </c:pt>
                <c:pt idx="5455">
                  <c:v>0.541140934016903</c:v>
                </c:pt>
                <c:pt idx="5456">
                  <c:v>0.54120450101076201</c:v>
                </c:pt>
                <c:pt idx="5457">
                  <c:v>0.54134230977013997</c:v>
                </c:pt>
                <c:pt idx="5458">
                  <c:v>0.54146126838557707</c:v>
                </c:pt>
                <c:pt idx="5459">
                  <c:v>0.54161871361188996</c:v>
                </c:pt>
                <c:pt idx="5460">
                  <c:v>0.54187412475679908</c:v>
                </c:pt>
                <c:pt idx="5461">
                  <c:v>0.54193477032545301</c:v>
                </c:pt>
                <c:pt idx="5462">
                  <c:v>0.54204940631043597</c:v>
                </c:pt>
                <c:pt idx="5463">
                  <c:v>0.54208327351123797</c:v>
                </c:pt>
                <c:pt idx="5464">
                  <c:v>0.542101819835486</c:v>
                </c:pt>
                <c:pt idx="5465">
                  <c:v>0.54215262063668901</c:v>
                </c:pt>
                <c:pt idx="5466">
                  <c:v>0.54218272481518004</c:v>
                </c:pt>
                <c:pt idx="5467">
                  <c:v>0.54222358048598895</c:v>
                </c:pt>
                <c:pt idx="5468">
                  <c:v>0.54224239559754506</c:v>
                </c:pt>
                <c:pt idx="5469">
                  <c:v>0.54226846796641692</c:v>
                </c:pt>
                <c:pt idx="5470">
                  <c:v>0.54231039878645704</c:v>
                </c:pt>
                <c:pt idx="5471">
                  <c:v>0.54234238447610394</c:v>
                </c:pt>
                <c:pt idx="5472">
                  <c:v>0.54239076619153503</c:v>
                </c:pt>
                <c:pt idx="5473">
                  <c:v>0.54244608149822393</c:v>
                </c:pt>
                <c:pt idx="5474">
                  <c:v>0.54250640963738794</c:v>
                </c:pt>
                <c:pt idx="5475">
                  <c:v>0.54258057450571706</c:v>
                </c:pt>
                <c:pt idx="5476">
                  <c:v>0.54265695325071306</c:v>
                </c:pt>
                <c:pt idx="5477">
                  <c:v>0.54270123078404398</c:v>
                </c:pt>
                <c:pt idx="5478">
                  <c:v>0.54274938260154104</c:v>
                </c:pt>
                <c:pt idx="5479">
                  <c:v>0.54283959807570303</c:v>
                </c:pt>
                <c:pt idx="5480">
                  <c:v>0.54287612704070098</c:v>
                </c:pt>
                <c:pt idx="5481">
                  <c:v>0.54292593926569899</c:v>
                </c:pt>
                <c:pt idx="5482">
                  <c:v>0.54301559595830806</c:v>
                </c:pt>
                <c:pt idx="5483">
                  <c:v>0.54297084145913899</c:v>
                </c:pt>
                <c:pt idx="5484">
                  <c:v>0.54294981223663807</c:v>
                </c:pt>
                <c:pt idx="5485">
                  <c:v>0.54290290089413595</c:v>
                </c:pt>
                <c:pt idx="5486">
                  <c:v>0.54287405311455106</c:v>
                </c:pt>
                <c:pt idx="5487">
                  <c:v>0.5428505974433</c:v>
                </c:pt>
                <c:pt idx="5488">
                  <c:v>0.54278858819746401</c:v>
                </c:pt>
                <c:pt idx="5489">
                  <c:v>0.54275893160162902</c:v>
                </c:pt>
                <c:pt idx="5490">
                  <c:v>0.54272738776787799</c:v>
                </c:pt>
                <c:pt idx="5491">
                  <c:v>0.54268829498245896</c:v>
                </c:pt>
                <c:pt idx="5492">
                  <c:v>0.54265001101329102</c:v>
                </c:pt>
                <c:pt idx="5493">
                  <c:v>0.54261496230912298</c:v>
                </c:pt>
                <c:pt idx="5494">
                  <c:v>0.54257856557787099</c:v>
                </c:pt>
                <c:pt idx="5495">
                  <c:v>0.54253920318703597</c:v>
                </c:pt>
                <c:pt idx="5496">
                  <c:v>0.54250884850967407</c:v>
                </c:pt>
                <c:pt idx="5497">
                  <c:v>0.54257446992974501</c:v>
                </c:pt>
                <c:pt idx="5498">
                  <c:v>0.542778566045651</c:v>
                </c:pt>
                <c:pt idx="5499">
                  <c:v>0.54289397117925298</c:v>
                </c:pt>
                <c:pt idx="5500">
                  <c:v>0.54300082778443892</c:v>
                </c:pt>
                <c:pt idx="5501">
                  <c:v>0.54316067457449302</c:v>
                </c:pt>
                <c:pt idx="5502">
                  <c:v>0.54322299737879698</c:v>
                </c:pt>
                <c:pt idx="5503">
                  <c:v>0.54327547970561896</c:v>
                </c:pt>
                <c:pt idx="5504">
                  <c:v>0.54330025136387894</c:v>
                </c:pt>
                <c:pt idx="5505">
                  <c:v>0.54333971807365</c:v>
                </c:pt>
                <c:pt idx="5506">
                  <c:v>0.54339933799691997</c:v>
                </c:pt>
                <c:pt idx="5507">
                  <c:v>0.543471133820012</c:v>
                </c:pt>
                <c:pt idx="5508">
                  <c:v>0.54351074621898199</c:v>
                </c:pt>
                <c:pt idx="5509">
                  <c:v>0.54358166831869292</c:v>
                </c:pt>
                <c:pt idx="5510">
                  <c:v>0.54364065902014902</c:v>
                </c:pt>
                <c:pt idx="5511">
                  <c:v>0.54369122247853996</c:v>
                </c:pt>
                <c:pt idx="5512">
                  <c:v>0.54378760907109802</c:v>
                </c:pt>
                <c:pt idx="5513">
                  <c:v>0.54382289815143303</c:v>
                </c:pt>
                <c:pt idx="5514">
                  <c:v>0.54389400301479607</c:v>
                </c:pt>
                <c:pt idx="5515">
                  <c:v>0.54397142831045697</c:v>
                </c:pt>
                <c:pt idx="5516">
                  <c:v>0.54402637591925296</c:v>
                </c:pt>
                <c:pt idx="5517">
                  <c:v>0.54407688690977407</c:v>
                </c:pt>
                <c:pt idx="5518">
                  <c:v>0.54415656143094693</c:v>
                </c:pt>
                <c:pt idx="5519">
                  <c:v>0.54421965628297497</c:v>
                </c:pt>
                <c:pt idx="5520">
                  <c:v>0.54429104096957492</c:v>
                </c:pt>
                <c:pt idx="5521">
                  <c:v>0.54434906981158604</c:v>
                </c:pt>
                <c:pt idx="5522">
                  <c:v>0.54440571701450102</c:v>
                </c:pt>
                <c:pt idx="5523">
                  <c:v>0.54444854782646102</c:v>
                </c:pt>
                <c:pt idx="5524">
                  <c:v>0.54454526256314595</c:v>
                </c:pt>
                <c:pt idx="5525">
                  <c:v>0.54457842190143702</c:v>
                </c:pt>
                <c:pt idx="5526">
                  <c:v>0.54463449467212199</c:v>
                </c:pt>
                <c:pt idx="5527">
                  <c:v>0.54470541820168195</c:v>
                </c:pt>
                <c:pt idx="5528">
                  <c:v>0.54478099245449108</c:v>
                </c:pt>
                <c:pt idx="5529">
                  <c:v>0.54488330836598697</c:v>
                </c:pt>
                <c:pt idx="5530">
                  <c:v>0.544957138597577</c:v>
                </c:pt>
                <c:pt idx="5531">
                  <c:v>0.54504666502013599</c:v>
                </c:pt>
                <c:pt idx="5532">
                  <c:v>0.54512223927294501</c:v>
                </c:pt>
                <c:pt idx="5533">
                  <c:v>0.54516884172528302</c:v>
                </c:pt>
                <c:pt idx="5534">
                  <c:v>0.54521453034279799</c:v>
                </c:pt>
                <c:pt idx="5535">
                  <c:v>0.54527190539317405</c:v>
                </c:pt>
                <c:pt idx="5536">
                  <c:v>0.545321780436966</c:v>
                </c:pt>
                <c:pt idx="5537">
                  <c:v>0.54537653048503798</c:v>
                </c:pt>
                <c:pt idx="5538">
                  <c:v>0.54542453052718298</c:v>
                </c:pt>
                <c:pt idx="5539">
                  <c:v>0.54549540558941301</c:v>
                </c:pt>
                <c:pt idx="5540">
                  <c:v>0.545532155621681</c:v>
                </c:pt>
                <c:pt idx="5541">
                  <c:v>0.54558090566448503</c:v>
                </c:pt>
                <c:pt idx="5542">
                  <c:v>0.54563490571189799</c:v>
                </c:pt>
                <c:pt idx="5543">
                  <c:v>0.54569528076490892</c:v>
                </c:pt>
                <c:pt idx="5544">
                  <c:v>0.54573532460193497</c:v>
                </c:pt>
                <c:pt idx="5545">
                  <c:v>0.545771780832078</c:v>
                </c:pt>
                <c:pt idx="5546">
                  <c:v>0.54581903087356498</c:v>
                </c:pt>
                <c:pt idx="5547">
                  <c:v>0.54587592245313299</c:v>
                </c:pt>
                <c:pt idx="5548">
                  <c:v>0.54573992805302707</c:v>
                </c:pt>
                <c:pt idx="5549">
                  <c:v>0.54562973616034705</c:v>
                </c:pt>
                <c:pt idx="5550">
                  <c:v>0.54545832654951198</c:v>
                </c:pt>
                <c:pt idx="5551">
                  <c:v>0.54533956170093401</c:v>
                </c:pt>
                <c:pt idx="5552">
                  <c:v>0.54519304977083793</c:v>
                </c:pt>
                <c:pt idx="5553">
                  <c:v>0.54499919366334493</c:v>
                </c:pt>
                <c:pt idx="5554">
                  <c:v>0.54489512354247993</c:v>
                </c:pt>
                <c:pt idx="5555">
                  <c:v>0.54483860905670001</c:v>
                </c:pt>
                <c:pt idx="5556">
                  <c:v>0.54507973479068794</c:v>
                </c:pt>
                <c:pt idx="5557">
                  <c:v>0.54524888269363503</c:v>
                </c:pt>
                <c:pt idx="5558">
                  <c:v>0.54546685889107205</c:v>
                </c:pt>
                <c:pt idx="5559">
                  <c:v>0.54555850389268801</c:v>
                </c:pt>
                <c:pt idx="5560">
                  <c:v>0.54566671220143204</c:v>
                </c:pt>
                <c:pt idx="5561">
                  <c:v>0.545751889838194</c:v>
                </c:pt>
                <c:pt idx="5562">
                  <c:v>0.545887801358519</c:v>
                </c:pt>
                <c:pt idx="5563">
                  <c:v>0.54604696992528701</c:v>
                </c:pt>
                <c:pt idx="5564">
                  <c:v>0.54625127584680999</c:v>
                </c:pt>
                <c:pt idx="5565">
                  <c:v>0.54631299938005107</c:v>
                </c:pt>
                <c:pt idx="5566">
                  <c:v>0.54632860196972999</c:v>
                </c:pt>
                <c:pt idx="5567">
                  <c:v>0.54635174866870506</c:v>
                </c:pt>
                <c:pt idx="5568">
                  <c:v>0.54636992311382593</c:v>
                </c:pt>
                <c:pt idx="5569">
                  <c:v>0.54639272689874208</c:v>
                </c:pt>
                <c:pt idx="5570">
                  <c:v>0.54641398757039306</c:v>
                </c:pt>
                <c:pt idx="5571">
                  <c:v>0.54643782009748598</c:v>
                </c:pt>
                <c:pt idx="5572">
                  <c:v>0.546461943801546</c:v>
                </c:pt>
                <c:pt idx="5573">
                  <c:v>0.54648428495246493</c:v>
                </c:pt>
                <c:pt idx="5574">
                  <c:v>0.54651360410450001</c:v>
                </c:pt>
                <c:pt idx="5575">
                  <c:v>0.54653417894803302</c:v>
                </c:pt>
                <c:pt idx="5576">
                  <c:v>0.54656229790086197</c:v>
                </c:pt>
                <c:pt idx="5577">
                  <c:v>0.54662012480641498</c:v>
                </c:pt>
                <c:pt idx="5578">
                  <c:v>0.54673793881110699</c:v>
                </c:pt>
                <c:pt idx="5579">
                  <c:v>0.54686815428997693</c:v>
                </c:pt>
                <c:pt idx="5580">
                  <c:v>0.54695319297005507</c:v>
                </c:pt>
                <c:pt idx="5581">
                  <c:v>0.54704620402638993</c:v>
                </c:pt>
                <c:pt idx="5582">
                  <c:v>0.54712327033021102</c:v>
                </c:pt>
                <c:pt idx="5583">
                  <c:v>0.54733320957165399</c:v>
                </c:pt>
                <c:pt idx="5584">
                  <c:v>0.54737560932364704</c:v>
                </c:pt>
                <c:pt idx="5585">
                  <c:v>0.547419031354617</c:v>
                </c:pt>
                <c:pt idx="5586">
                  <c:v>0.54750627163395804</c:v>
                </c:pt>
                <c:pt idx="5587">
                  <c:v>0.54754084612254506</c:v>
                </c:pt>
                <c:pt idx="5588">
                  <c:v>0.54759672814479499</c:v>
                </c:pt>
                <c:pt idx="5589">
                  <c:v>0.54764657973299002</c:v>
                </c:pt>
                <c:pt idx="5590">
                  <c:v>0.54771331653654198</c:v>
                </c:pt>
                <c:pt idx="5591">
                  <c:v>0.54777795905369797</c:v>
                </c:pt>
                <c:pt idx="5592">
                  <c:v>0.54783191507297302</c:v>
                </c:pt>
                <c:pt idx="5593">
                  <c:v>0.547897445789713</c:v>
                </c:pt>
                <c:pt idx="5594">
                  <c:v>0.54793764868341799</c:v>
                </c:pt>
                <c:pt idx="5595">
                  <c:v>0.54800197331334699</c:v>
                </c:pt>
                <c:pt idx="5596">
                  <c:v>0.54804941272792007</c:v>
                </c:pt>
                <c:pt idx="5597">
                  <c:v>0.54808599736119201</c:v>
                </c:pt>
                <c:pt idx="5598">
                  <c:v>0.54813343677576398</c:v>
                </c:pt>
                <c:pt idx="5599">
                  <c:v>0.54812559926614002</c:v>
                </c:pt>
                <c:pt idx="5600">
                  <c:v>0.54810848627980902</c:v>
                </c:pt>
                <c:pt idx="5601">
                  <c:v>0.54810208141942796</c:v>
                </c:pt>
                <c:pt idx="5602">
                  <c:v>0.54807676220573398</c:v>
                </c:pt>
                <c:pt idx="5603">
                  <c:v>0.54806415263685904</c:v>
                </c:pt>
                <c:pt idx="5604">
                  <c:v>0.54805024208071895</c:v>
                </c:pt>
                <c:pt idx="5605">
                  <c:v>0.548041935777412</c:v>
                </c:pt>
                <c:pt idx="5606">
                  <c:v>0.54802782506938508</c:v>
                </c:pt>
                <c:pt idx="5607">
                  <c:v>0.54801681671560498</c:v>
                </c:pt>
                <c:pt idx="5608">
                  <c:v>0.548002005475974</c:v>
                </c:pt>
                <c:pt idx="5609">
                  <c:v>0.54798839514766406</c:v>
                </c:pt>
                <c:pt idx="5610">
                  <c:v>0.54798189021133892</c:v>
                </c:pt>
                <c:pt idx="5611">
                  <c:v>0.54796737919953797</c:v>
                </c:pt>
                <c:pt idx="5612">
                  <c:v>0.54796092642026695</c:v>
                </c:pt>
                <c:pt idx="5613">
                  <c:v>0.54797414471017802</c:v>
                </c:pt>
                <c:pt idx="5614">
                  <c:v>0.54798364535605204</c:v>
                </c:pt>
                <c:pt idx="5615">
                  <c:v>0.54800130416523007</c:v>
                </c:pt>
                <c:pt idx="5616">
                  <c:v>0.54801431591936201</c:v>
                </c:pt>
                <c:pt idx="5617">
                  <c:v>0.54805293221253093</c:v>
                </c:pt>
                <c:pt idx="5618">
                  <c:v>0.54844319934931507</c:v>
                </c:pt>
                <c:pt idx="5619">
                  <c:v>0.54858609443788298</c:v>
                </c:pt>
                <c:pt idx="5620">
                  <c:v>0.548624355143709</c:v>
                </c:pt>
                <c:pt idx="5621">
                  <c:v>0.54866528269667403</c:v>
                </c:pt>
                <c:pt idx="5622">
                  <c:v>0.54870559152154708</c:v>
                </c:pt>
                <c:pt idx="5623">
                  <c:v>0.54875562020489899</c:v>
                </c:pt>
                <c:pt idx="5624">
                  <c:v>0.54879049734414997</c:v>
                </c:pt>
                <c:pt idx="5625">
                  <c:v>0.54881802274017</c:v>
                </c:pt>
                <c:pt idx="5626">
                  <c:v>0.54884910237322004</c:v>
                </c:pt>
                <c:pt idx="5627">
                  <c:v>0.54888725369215807</c:v>
                </c:pt>
                <c:pt idx="5628">
                  <c:v>0.54896490279998</c:v>
                </c:pt>
                <c:pt idx="5629">
                  <c:v>0.54901431586859406</c:v>
                </c:pt>
                <c:pt idx="5630">
                  <c:v>0.54906248322959494</c:v>
                </c:pt>
                <c:pt idx="5631">
                  <c:v>0.549127260025425</c:v>
                </c:pt>
                <c:pt idx="5632">
                  <c:v>0.54917874927339305</c:v>
                </c:pt>
                <c:pt idx="5633">
                  <c:v>0.54923397564419596</c:v>
                </c:pt>
                <c:pt idx="5634">
                  <c:v>0.54933356161314895</c:v>
                </c:pt>
                <c:pt idx="5635">
                  <c:v>0.54941997023104894</c:v>
                </c:pt>
                <c:pt idx="5636">
                  <c:v>0.54947861982089807</c:v>
                </c:pt>
                <c:pt idx="5637">
                  <c:v>0.54953505621867693</c:v>
                </c:pt>
                <c:pt idx="5638">
                  <c:v>0.549606431662928</c:v>
                </c:pt>
                <c:pt idx="5639">
                  <c:v>0.54967172082898608</c:v>
                </c:pt>
                <c:pt idx="5640">
                  <c:v>0.54975416223358498</c:v>
                </c:pt>
                <c:pt idx="5641">
                  <c:v>0.54981557831352201</c:v>
                </c:pt>
                <c:pt idx="5642">
                  <c:v>0.54988972024785898</c:v>
                </c:pt>
                <c:pt idx="5643">
                  <c:v>0.54994670994365602</c:v>
                </c:pt>
                <c:pt idx="5644">
                  <c:v>0.55005570965309203</c:v>
                </c:pt>
                <c:pt idx="5645">
                  <c:v>0.55010108009052305</c:v>
                </c:pt>
                <c:pt idx="5646">
                  <c:v>0.55017743521692997</c:v>
                </c:pt>
                <c:pt idx="5647">
                  <c:v>0.55025987662152898</c:v>
                </c:pt>
                <c:pt idx="5648">
                  <c:v>0.55028737655288906</c:v>
                </c:pt>
                <c:pt idx="5649">
                  <c:v>0.55028544740902396</c:v>
                </c:pt>
                <c:pt idx="5650">
                  <c:v>0.55028459790601092</c:v>
                </c:pt>
                <c:pt idx="5651">
                  <c:v>0.55028335328531797</c:v>
                </c:pt>
                <c:pt idx="5652">
                  <c:v>0.55028250378230603</c:v>
                </c:pt>
                <c:pt idx="5653">
                  <c:v>0.55028105172483099</c:v>
                </c:pt>
                <c:pt idx="5654">
                  <c:v>0.550279896005616</c:v>
                </c:pt>
                <c:pt idx="5655">
                  <c:v>0.55027879955405401</c:v>
                </c:pt>
                <c:pt idx="5656">
                  <c:v>0.55027709067008701</c:v>
                </c:pt>
                <c:pt idx="5657">
                  <c:v>0.55027573739203195</c:v>
                </c:pt>
                <c:pt idx="5658">
                  <c:v>0.55027459155075897</c:v>
                </c:pt>
                <c:pt idx="5659">
                  <c:v>0.55027390997276093</c:v>
                </c:pt>
                <c:pt idx="5660">
                  <c:v>0.55027203316378004</c:v>
                </c:pt>
                <c:pt idx="5661">
                  <c:v>0.550270857688681</c:v>
                </c:pt>
                <c:pt idx="5662">
                  <c:v>0.55026945502091595</c:v>
                </c:pt>
                <c:pt idx="5663">
                  <c:v>0.55026802271932507</c:v>
                </c:pt>
                <c:pt idx="5664">
                  <c:v>0.550266995413357</c:v>
                </c:pt>
                <c:pt idx="5665">
                  <c:v>0.55026593847356198</c:v>
                </c:pt>
                <c:pt idx="5666">
                  <c:v>0.55026445678226099</c:v>
                </c:pt>
                <c:pt idx="5667">
                  <c:v>0.55026264911887401</c:v>
                </c:pt>
                <c:pt idx="5668">
                  <c:v>0.55026073279812504</c:v>
                </c:pt>
                <c:pt idx="5669">
                  <c:v>0.55027683588698695</c:v>
                </c:pt>
                <c:pt idx="5670">
                  <c:v>0.55041559925322692</c:v>
                </c:pt>
                <c:pt idx="5671">
                  <c:v>0.55057517712440407</c:v>
                </c:pt>
                <c:pt idx="5672">
                  <c:v>0.55069635571900899</c:v>
                </c:pt>
                <c:pt idx="5673">
                  <c:v>0.55083300798126</c:v>
                </c:pt>
                <c:pt idx="5674">
                  <c:v>0.55088490021230507</c:v>
                </c:pt>
                <c:pt idx="5675">
                  <c:v>0.55094951664250902</c:v>
                </c:pt>
                <c:pt idx="5676">
                  <c:v>0.55100399716209303</c:v>
                </c:pt>
                <c:pt idx="5677">
                  <c:v>0.551080861150962</c:v>
                </c:pt>
                <c:pt idx="5678">
                  <c:v>0.55117894993868999</c:v>
                </c:pt>
                <c:pt idx="5679">
                  <c:v>0.55128185860277401</c:v>
                </c:pt>
                <c:pt idx="5680">
                  <c:v>0.55137605961066694</c:v>
                </c:pt>
                <c:pt idx="5681">
                  <c:v>0.55148767593094306</c:v>
                </c:pt>
                <c:pt idx="5682">
                  <c:v>0.55154071347320199</c:v>
                </c:pt>
                <c:pt idx="5683">
                  <c:v>0.551617853188344</c:v>
                </c:pt>
                <c:pt idx="5684">
                  <c:v>0.55168421291813696</c:v>
                </c:pt>
                <c:pt idx="5685">
                  <c:v>0.55173130456511499</c:v>
                </c:pt>
                <c:pt idx="5686">
                  <c:v>0.55179424436251701</c:v>
                </c:pt>
                <c:pt idx="5687">
                  <c:v>0.55184224161808992</c:v>
                </c:pt>
                <c:pt idx="5688">
                  <c:v>0.55191921834872604</c:v>
                </c:pt>
                <c:pt idx="5689">
                  <c:v>0.55195815951834204</c:v>
                </c:pt>
                <c:pt idx="5690">
                  <c:v>0.55197944132034094</c:v>
                </c:pt>
                <c:pt idx="5691">
                  <c:v>0.55203513624897704</c:v>
                </c:pt>
                <c:pt idx="5692">
                  <c:v>0.55208901996042292</c:v>
                </c:pt>
                <c:pt idx="5693">
                  <c:v>0.55214199806327202</c:v>
                </c:pt>
                <c:pt idx="5694">
                  <c:v>0.55219497616612101</c:v>
                </c:pt>
                <c:pt idx="5695">
                  <c:v>0.55225429352914102</c:v>
                </c:pt>
                <c:pt idx="5696">
                  <c:v>0.55230908284918201</c:v>
                </c:pt>
                <c:pt idx="5697">
                  <c:v>0.55237247545088197</c:v>
                </c:pt>
                <c:pt idx="5698">
                  <c:v>0.55244130170415606</c:v>
                </c:pt>
                <c:pt idx="5699">
                  <c:v>0.55247265149510305</c:v>
                </c:pt>
                <c:pt idx="5700">
                  <c:v>0.55250900678356807</c:v>
                </c:pt>
                <c:pt idx="5701">
                  <c:v>0.55253875201958402</c:v>
                </c:pt>
                <c:pt idx="5702">
                  <c:v>0.55258192392463601</c:v>
                </c:pt>
                <c:pt idx="5703">
                  <c:v>0.55260526567234403</c:v>
                </c:pt>
                <c:pt idx="5704">
                  <c:v>0.55263625029319408</c:v>
                </c:pt>
                <c:pt idx="5705">
                  <c:v>0.55265153603948103</c:v>
                </c:pt>
                <c:pt idx="5706">
                  <c:v>0.55268809789208406</c:v>
                </c:pt>
                <c:pt idx="5707">
                  <c:v>0.55272730219454602</c:v>
                </c:pt>
                <c:pt idx="5708">
                  <c:v>0.55274779492825699</c:v>
                </c:pt>
                <c:pt idx="5709">
                  <c:v>0.55277485483046607</c:v>
                </c:pt>
                <c:pt idx="5710">
                  <c:v>0.55281802673551805</c:v>
                </c:pt>
                <c:pt idx="5711">
                  <c:v>0.55283930284183602</c:v>
                </c:pt>
                <c:pt idx="5712">
                  <c:v>0.553220270347478</c:v>
                </c:pt>
                <c:pt idx="5713">
                  <c:v>0.55323406976418199</c:v>
                </c:pt>
                <c:pt idx="5714">
                  <c:v>0.55323751712480296</c:v>
                </c:pt>
                <c:pt idx="5715">
                  <c:v>0.55324981271101903</c:v>
                </c:pt>
                <c:pt idx="5716">
                  <c:v>0.55325636269619904</c:v>
                </c:pt>
                <c:pt idx="5717">
                  <c:v>0.55326122527924104</c:v>
                </c:pt>
                <c:pt idx="5718">
                  <c:v>0.55326647495402104</c:v>
                </c:pt>
                <c:pt idx="5719">
                  <c:v>0.553274978443554</c:v>
                </c:pt>
                <c:pt idx="5720">
                  <c:v>0.55328026439650602</c:v>
                </c:pt>
                <c:pt idx="5721">
                  <c:v>0.55328578017350005</c:v>
                </c:pt>
                <c:pt idx="5722">
                  <c:v>0.55329154340378794</c:v>
                </c:pt>
                <c:pt idx="5723">
                  <c:v>0.55329790339168405</c:v>
                </c:pt>
                <c:pt idx="5724">
                  <c:v>0.55330876257764094</c:v>
                </c:pt>
                <c:pt idx="5725">
                  <c:v>0.55331266958634506</c:v>
                </c:pt>
                <c:pt idx="5726">
                  <c:v>0.55332111561986697</c:v>
                </c:pt>
                <c:pt idx="5727">
                  <c:v>0.553325999380747</c:v>
                </c:pt>
                <c:pt idx="5728">
                  <c:v>0.55297305615145198</c:v>
                </c:pt>
                <c:pt idx="5729">
                  <c:v>0.55289021090467205</c:v>
                </c:pt>
                <c:pt idx="5730">
                  <c:v>0.55297651564661898</c:v>
                </c:pt>
                <c:pt idx="5731">
                  <c:v>0.55306951067863808</c:v>
                </c:pt>
                <c:pt idx="5732">
                  <c:v>0.55314778707249701</c:v>
                </c:pt>
                <c:pt idx="5733">
                  <c:v>0.55324546530756802</c:v>
                </c:pt>
                <c:pt idx="5734">
                  <c:v>0.55336321441285907</c:v>
                </c:pt>
                <c:pt idx="5735">
                  <c:v>0.55351854941235401</c:v>
                </c:pt>
                <c:pt idx="5736">
                  <c:v>0.55365607908799497</c:v>
                </c:pt>
                <c:pt idx="5737">
                  <c:v>0.55387993058132701</c:v>
                </c:pt>
                <c:pt idx="5738">
                  <c:v>0.55392240240493096</c:v>
                </c:pt>
                <c:pt idx="5739">
                  <c:v>0.55394020576730596</c:v>
                </c:pt>
                <c:pt idx="5740">
                  <c:v>0.55399605945319008</c:v>
                </c:pt>
                <c:pt idx="5741">
                  <c:v>0.55405714942212492</c:v>
                </c:pt>
                <c:pt idx="5742">
                  <c:v>0.55411719213444899</c:v>
                </c:pt>
                <c:pt idx="5743">
                  <c:v>0.55416746045174503</c:v>
                </c:pt>
                <c:pt idx="5744">
                  <c:v>0.55420201991988494</c:v>
                </c:pt>
                <c:pt idx="5745">
                  <c:v>0.554277422395827</c:v>
                </c:pt>
                <c:pt idx="5746">
                  <c:v>0.55431372729165207</c:v>
                </c:pt>
                <c:pt idx="5747">
                  <c:v>0.55434549407549794</c:v>
                </c:pt>
                <c:pt idx="5748">
                  <c:v>0.55441356575516798</c:v>
                </c:pt>
                <c:pt idx="5749">
                  <c:v>0.55443346363076396</c:v>
                </c:pt>
                <c:pt idx="5750">
                  <c:v>0.55450206233492794</c:v>
                </c:pt>
                <c:pt idx="5751">
                  <c:v>0.55454756864126997</c:v>
                </c:pt>
                <c:pt idx="5752">
                  <c:v>0.55461013981249008</c:v>
                </c:pt>
                <c:pt idx="5753">
                  <c:v>0.55471408035311198</c:v>
                </c:pt>
                <c:pt idx="5754">
                  <c:v>0.55475648395674804</c:v>
                </c:pt>
                <c:pt idx="5755">
                  <c:v>0.55482008936220395</c:v>
                </c:pt>
                <c:pt idx="5756">
                  <c:v>0.55490696503794701</c:v>
                </c:pt>
                <c:pt idx="5757">
                  <c:v>0.554969536209167</c:v>
                </c:pt>
                <c:pt idx="5758">
                  <c:v>0.55501969656956707</c:v>
                </c:pt>
                <c:pt idx="5759">
                  <c:v>0.55509002449754896</c:v>
                </c:pt>
                <c:pt idx="5760">
                  <c:v>0.55514225332641898</c:v>
                </c:pt>
                <c:pt idx="5761">
                  <c:v>0.55519448215528899</c:v>
                </c:pt>
                <c:pt idx="5762">
                  <c:v>0.555253780275202</c:v>
                </c:pt>
                <c:pt idx="5763">
                  <c:v>0.55533410377701897</c:v>
                </c:pt>
                <c:pt idx="5764">
                  <c:v>0.55538046991506707</c:v>
                </c:pt>
                <c:pt idx="5765">
                  <c:v>0.55533927387612603</c:v>
                </c:pt>
                <c:pt idx="5766">
                  <c:v>0.55531702849146103</c:v>
                </c:pt>
                <c:pt idx="5767">
                  <c:v>0.55528085165377505</c:v>
                </c:pt>
                <c:pt idx="5768">
                  <c:v>0.55524939353404801</c:v>
                </c:pt>
                <c:pt idx="5769">
                  <c:v>0.55521501430320308</c:v>
                </c:pt>
                <c:pt idx="5770">
                  <c:v>0.55518602789288307</c:v>
                </c:pt>
                <c:pt idx="5771">
                  <c:v>0.55517524225183301</c:v>
                </c:pt>
                <c:pt idx="5772">
                  <c:v>0.55513299849105702</c:v>
                </c:pt>
                <c:pt idx="5773">
                  <c:v>0.55511725538644008</c:v>
                </c:pt>
                <c:pt idx="5774">
                  <c:v>0.55508626071317602</c:v>
                </c:pt>
                <c:pt idx="5775">
                  <c:v>0.55505952131140801</c:v>
                </c:pt>
                <c:pt idx="5776">
                  <c:v>0.55501929985832799</c:v>
                </c:pt>
                <c:pt idx="5777">
                  <c:v>0.55500132378991296</c:v>
                </c:pt>
                <c:pt idx="5778">
                  <c:v>0.55496739396077799</c:v>
                </c:pt>
                <c:pt idx="5779">
                  <c:v>0.55493728404618192</c:v>
                </c:pt>
                <c:pt idx="5780">
                  <c:v>0.55491211755039993</c:v>
                </c:pt>
                <c:pt idx="5781">
                  <c:v>0.55487234549903097</c:v>
                </c:pt>
                <c:pt idx="5782">
                  <c:v>0.55484290968700101</c:v>
                </c:pt>
                <c:pt idx="5783">
                  <c:v>0.55481796789207394</c:v>
                </c:pt>
                <c:pt idx="5784">
                  <c:v>0.55479504840484406</c:v>
                </c:pt>
                <c:pt idx="5785">
                  <c:v>0.55504311132057405</c:v>
                </c:pt>
                <c:pt idx="5786">
                  <c:v>0.55557428082204208</c:v>
                </c:pt>
                <c:pt idx="5787">
                  <c:v>0.55550241591355598</c:v>
                </c:pt>
                <c:pt idx="5788">
                  <c:v>0.55536646910862097</c:v>
                </c:pt>
                <c:pt idx="5789">
                  <c:v>0.55551718376647696</c:v>
                </c:pt>
                <c:pt idx="5790">
                  <c:v>0.55564166378231805</c:v>
                </c:pt>
                <c:pt idx="5791">
                  <c:v>0.55579726380211802</c:v>
                </c:pt>
                <c:pt idx="5792">
                  <c:v>0.55594320588965496</c:v>
                </c:pt>
                <c:pt idx="5793">
                  <c:v>0.55605266245530705</c:v>
                </c:pt>
                <c:pt idx="5794">
                  <c:v>0.55615522845617504</c:v>
                </c:pt>
                <c:pt idx="5795">
                  <c:v>0.55634990275166807</c:v>
                </c:pt>
                <c:pt idx="5796">
                  <c:v>0.55639177609069901</c:v>
                </c:pt>
                <c:pt idx="5797">
                  <c:v>0.55652400768763799</c:v>
                </c:pt>
                <c:pt idx="5798">
                  <c:v>0.55662465062530808</c:v>
                </c:pt>
                <c:pt idx="5799">
                  <c:v>0.55672015122309704</c:v>
                </c:pt>
                <c:pt idx="5800">
                  <c:v>0.55677440526232302</c:v>
                </c:pt>
                <c:pt idx="5801">
                  <c:v>0.55681842552226901</c:v>
                </c:pt>
                <c:pt idx="5802">
                  <c:v>0.55686371559740699</c:v>
                </c:pt>
                <c:pt idx="5803">
                  <c:v>0.55692271297297502</c:v>
                </c:pt>
                <c:pt idx="5804">
                  <c:v>0.55695810519325395</c:v>
                </c:pt>
                <c:pt idx="5805">
                  <c:v>0.55702582867009498</c:v>
                </c:pt>
                <c:pt idx="5806">
                  <c:v>0.55707704454945506</c:v>
                </c:pt>
                <c:pt idx="5807">
                  <c:v>0.55711344591825696</c:v>
                </c:pt>
                <c:pt idx="5808">
                  <c:v>0.55718794174278208</c:v>
                </c:pt>
                <c:pt idx="5809">
                  <c:v>0.55722815255715696</c:v>
                </c:pt>
                <c:pt idx="5810">
                  <c:v>0.55726455392595908</c:v>
                </c:pt>
                <c:pt idx="5811">
                  <c:v>0.55734201265259498</c:v>
                </c:pt>
                <c:pt idx="5812">
                  <c:v>0.55738899581465406</c:v>
                </c:pt>
                <c:pt idx="5813">
                  <c:v>0.55742116446615297</c:v>
                </c:pt>
                <c:pt idx="5814">
                  <c:v>0.55746052873706697</c:v>
                </c:pt>
                <c:pt idx="5815">
                  <c:v>0.55752274968141502</c:v>
                </c:pt>
                <c:pt idx="5816">
                  <c:v>0.55757886739908002</c:v>
                </c:pt>
                <c:pt idx="5817">
                  <c:v>0.55765266193065299</c:v>
                </c:pt>
                <c:pt idx="5818">
                  <c:v>0.557676595292245</c:v>
                </c:pt>
                <c:pt idx="5819">
                  <c:v>0.55775318204933699</c:v>
                </c:pt>
                <c:pt idx="5820">
                  <c:v>0.55778628986620493</c:v>
                </c:pt>
                <c:pt idx="5821">
                  <c:v>0.55782179101923202</c:v>
                </c:pt>
                <c:pt idx="5822">
                  <c:v>0.55789039998912693</c:v>
                </c:pt>
                <c:pt idx="5823">
                  <c:v>0.55795382339734401</c:v>
                </c:pt>
                <c:pt idx="5824">
                  <c:v>0.55801086457580396</c:v>
                </c:pt>
                <c:pt idx="5825">
                  <c:v>0.55805474240538799</c:v>
                </c:pt>
                <c:pt idx="5826">
                  <c:v>0.55785453570368104</c:v>
                </c:pt>
                <c:pt idx="5827">
                  <c:v>0.55776672971810304</c:v>
                </c:pt>
                <c:pt idx="5828">
                  <c:v>0.55763138966514303</c:v>
                </c:pt>
                <c:pt idx="5829">
                  <c:v>0.55751981664587302</c:v>
                </c:pt>
                <c:pt idx="5830">
                  <c:v>0.55745445730322407</c:v>
                </c:pt>
                <c:pt idx="5831">
                  <c:v>0.55736269014536399</c:v>
                </c:pt>
                <c:pt idx="5832">
                  <c:v>0.55727290357364401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Sheet1!$A$2:$A$5834</c:f>
              <c:numCache>
                <c:formatCode>0%</c:formatCode>
                <c:ptCount val="5833"/>
                <c:pt idx="0">
                  <c:v>8.0666279344998593E-4</c:v>
                </c:pt>
                <c:pt idx="1">
                  <c:v>2.0067026688299627E-3</c:v>
                </c:pt>
                <c:pt idx="2">
                  <c:v>2.6516260118900625E-3</c:v>
                </c:pt>
                <c:pt idx="3">
                  <c:v>3.0078547558400892E-3</c:v>
                </c:pt>
                <c:pt idx="4">
                  <c:v>3.331154459569996E-3</c:v>
                </c:pt>
                <c:pt idx="5">
                  <c:v>3.6150874279499146E-3</c:v>
                </c:pt>
                <c:pt idx="6">
                  <c:v>3.8502127026400768E-3</c:v>
                </c:pt>
                <c:pt idx="7">
                  <c:v>4.1485515091499447E-3</c:v>
                </c:pt>
                <c:pt idx="8">
                  <c:v>4.3248228059300509E-3</c:v>
                </c:pt>
                <c:pt idx="9">
                  <c:v>4.559948080619991E-3</c:v>
                </c:pt>
                <c:pt idx="10">
                  <c:v>4.7875167951800801E-3</c:v>
                </c:pt>
                <c:pt idx="11">
                  <c:v>4.9341431253200341E-3</c:v>
                </c:pt>
                <c:pt idx="12">
                  <c:v>5.219984543930023E-3</c:v>
                </c:pt>
                <c:pt idx="13">
                  <c:v>5.4918753899999562E-3</c:v>
                </c:pt>
                <c:pt idx="14">
                  <c:v>5.7275819385400606E-3</c:v>
                </c:pt>
                <c:pt idx="15">
                  <c:v>5.9130082985598964E-3</c:v>
                </c:pt>
                <c:pt idx="16">
                  <c:v>6.1991403540899714E-3</c:v>
                </c:pt>
                <c:pt idx="17">
                  <c:v>6.3363209840701096E-3</c:v>
                </c:pt>
                <c:pt idx="18">
                  <c:v>6.5877219267300724E-3</c:v>
                </c:pt>
                <c:pt idx="19">
                  <c:v>6.9004472611700063E-3</c:v>
                </c:pt>
                <c:pt idx="20">
                  <c:v>7.1012773783600824E-3</c:v>
                </c:pt>
                <c:pt idx="21">
                  <c:v>7.2974573047099867E-3</c:v>
                </c:pt>
                <c:pt idx="22">
                  <c:v>7.4811398431500198E-3</c:v>
                </c:pt>
                <c:pt idx="23">
                  <c:v>7.6008822574600288E-3</c:v>
                </c:pt>
                <c:pt idx="24">
                  <c:v>7.9134622734400306E-3</c:v>
                </c:pt>
                <c:pt idx="25">
                  <c:v>8.0153246654000032E-3</c:v>
                </c:pt>
                <c:pt idx="26">
                  <c:v>8.2846056303900184E-3</c:v>
                </c:pt>
                <c:pt idx="27">
                  <c:v>8.5974762833000984E-3</c:v>
                </c:pt>
                <c:pt idx="28">
                  <c:v>8.7697386864900029E-3</c:v>
                </c:pt>
                <c:pt idx="29">
                  <c:v>8.9054061084299363E-3</c:v>
                </c:pt>
                <c:pt idx="30">
                  <c:v>9.0867635514599865E-3</c:v>
                </c:pt>
                <c:pt idx="31">
                  <c:v>9.2390573016900568E-3</c:v>
                </c:pt>
                <c:pt idx="32">
                  <c:v>9.442503151229964E-3</c:v>
                </c:pt>
                <c:pt idx="33">
                  <c:v>9.6072942893599134E-3</c:v>
                </c:pt>
                <c:pt idx="34">
                  <c:v>9.8130652343300095E-3</c:v>
                </c:pt>
                <c:pt idx="35">
                  <c:v>1.0029589745629952E-2</c:v>
                </c:pt>
                <c:pt idx="36">
                  <c:v>1.0189778223320012E-2</c:v>
                </c:pt>
                <c:pt idx="37">
                  <c:v>1.026429714745003E-2</c:v>
                </c:pt>
                <c:pt idx="38">
                  <c:v>1.0398843962559967E-2</c:v>
                </c:pt>
                <c:pt idx="39">
                  <c:v>1.0491266505630037E-2</c:v>
                </c:pt>
                <c:pt idx="40">
                  <c:v>1.0672333311730009E-2</c:v>
                </c:pt>
                <c:pt idx="41">
                  <c:v>1.0825208335820014E-2</c:v>
                </c:pt>
                <c:pt idx="42">
                  <c:v>1.1079969471740059E-2</c:v>
                </c:pt>
                <c:pt idx="43">
                  <c:v>1.117339137546991E-2</c:v>
                </c:pt>
                <c:pt idx="44">
                  <c:v>1.1314204967040054E-2</c:v>
                </c:pt>
                <c:pt idx="45">
                  <c:v>1.1423339133479926E-2</c:v>
                </c:pt>
                <c:pt idx="46">
                  <c:v>1.1638701097069992E-2</c:v>
                </c:pt>
                <c:pt idx="47">
                  <c:v>1.1849267551349962E-2</c:v>
                </c:pt>
                <c:pt idx="48">
                  <c:v>1.1961162768600042E-2</c:v>
                </c:pt>
                <c:pt idx="49">
                  <c:v>1.21558895103E-2</c:v>
                </c:pt>
                <c:pt idx="50">
                  <c:v>1.2383312906399935E-2</c:v>
                </c:pt>
                <c:pt idx="51">
                  <c:v>1.2464981883149928E-2</c:v>
                </c:pt>
                <c:pt idx="52">
                  <c:v>1.26297730212801E-2</c:v>
                </c:pt>
                <c:pt idx="53">
                  <c:v>1.2764628555830049E-2</c:v>
                </c:pt>
                <c:pt idx="54">
                  <c:v>1.2940173260300059E-2</c:v>
                </c:pt>
                <c:pt idx="55">
                  <c:v>1.3109905226200036E-2</c:v>
                </c:pt>
                <c:pt idx="56">
                  <c:v>1.3222236398849896E-2</c:v>
                </c:pt>
                <c:pt idx="57">
                  <c:v>1.3434837311619985E-2</c:v>
                </c:pt>
                <c:pt idx="58">
                  <c:v>1.3524103700939927E-2</c:v>
                </c:pt>
                <c:pt idx="59">
                  <c:v>1.3611835200719957E-2</c:v>
                </c:pt>
                <c:pt idx="60">
                  <c:v>1.3799005382310048E-2</c:v>
                </c:pt>
                <c:pt idx="61">
                  <c:v>1.4029480466150046E-2</c:v>
                </c:pt>
                <c:pt idx="62">
                  <c:v>1.416738768845005E-2</c:v>
                </c:pt>
                <c:pt idx="63">
                  <c:v>1.4243098608170079E-2</c:v>
                </c:pt>
                <c:pt idx="64">
                  <c:v>1.4408616338619895E-2</c:v>
                </c:pt>
                <c:pt idx="65">
                  <c:v>1.4561055407309897E-2</c:v>
                </c:pt>
                <c:pt idx="66">
                  <c:v>1.4792366783010102E-2</c:v>
                </c:pt>
                <c:pt idx="67">
                  <c:v>1.4992941882209898E-2</c:v>
                </c:pt>
                <c:pt idx="68">
                  <c:v>1.5082226660050102E-2</c:v>
                </c:pt>
                <c:pt idx="69">
                  <c:v>1.5167614675889896E-2</c:v>
                </c:pt>
                <c:pt idx="70">
                  <c:v>1.5314386324490004E-2</c:v>
                </c:pt>
                <c:pt idx="71">
                  <c:v>1.5472838428699953E-2</c:v>
                </c:pt>
                <c:pt idx="72">
                  <c:v>1.5653268982440016E-2</c:v>
                </c:pt>
                <c:pt idx="73">
                  <c:v>1.5825035406840104E-2</c:v>
                </c:pt>
                <c:pt idx="74">
                  <c:v>1.589098039950998E-2</c:v>
                </c:pt>
                <c:pt idx="75">
                  <c:v>1.6034875268799986E-2</c:v>
                </c:pt>
                <c:pt idx="76">
                  <c:v>1.6224370545810052E-2</c:v>
                </c:pt>
                <c:pt idx="77">
                  <c:v>1.6360388628070099E-2</c:v>
                </c:pt>
                <c:pt idx="78">
                  <c:v>1.6492628430279987E-2</c:v>
                </c:pt>
                <c:pt idx="79">
                  <c:v>1.661673039850009E-2</c:v>
                </c:pt>
                <c:pt idx="80">
                  <c:v>1.6754346983870017E-2</c:v>
                </c:pt>
                <c:pt idx="81">
                  <c:v>1.6841538062249972E-2</c:v>
                </c:pt>
                <c:pt idx="82">
                  <c:v>1.7029870791539947E-2</c:v>
                </c:pt>
                <c:pt idx="83">
                  <c:v>1.7134209448659954E-2</c:v>
                </c:pt>
                <c:pt idx="84">
                  <c:v>1.7280835778799908E-2</c:v>
                </c:pt>
                <c:pt idx="85">
                  <c:v>1.7426154242760061E-2</c:v>
                </c:pt>
                <c:pt idx="86">
                  <c:v>1.7481520577530052E-2</c:v>
                </c:pt>
                <c:pt idx="87">
                  <c:v>1.7567549108199909E-2</c:v>
                </c:pt>
                <c:pt idx="88">
                  <c:v>1.7653141683469986E-2</c:v>
                </c:pt>
                <c:pt idx="89">
                  <c:v>1.7818368776989946E-2</c:v>
                </c:pt>
                <c:pt idx="90">
                  <c:v>1.7948428802240013E-2</c:v>
                </c:pt>
                <c:pt idx="91">
                  <c:v>1.8057127013280105E-2</c:v>
                </c:pt>
                <c:pt idx="92">
                  <c:v>1.8172073918270026E-2</c:v>
                </c:pt>
                <c:pt idx="93">
                  <c:v>1.8276703212319889E-2</c:v>
                </c:pt>
                <c:pt idx="94">
                  <c:v>1.8441784987379917E-2</c:v>
                </c:pt>
                <c:pt idx="95">
                  <c:v>1.8597130425360042E-2</c:v>
                </c:pt>
                <c:pt idx="96">
                  <c:v>1.8749220758349949E-2</c:v>
                </c:pt>
                <c:pt idx="97">
                  <c:v>1.8900700696570016E-2</c:v>
                </c:pt>
                <c:pt idx="98">
                  <c:v>1.9006505631800064E-2</c:v>
                </c:pt>
                <c:pt idx="99">
                  <c:v>1.9107779507709921E-2</c:v>
                </c:pt>
                <c:pt idx="100">
                  <c:v>1.92520807424299E-2</c:v>
                </c:pt>
                <c:pt idx="101">
                  <c:v>1.935315555934003E-2</c:v>
                </c:pt>
                <c:pt idx="102">
                  <c:v>1.9452474904229966E-2</c:v>
                </c:pt>
                <c:pt idx="103">
                  <c:v>1.9649962696749901E-2</c:v>
                </c:pt>
                <c:pt idx="104">
                  <c:v>1.9751976258449933E-2</c:v>
                </c:pt>
                <c:pt idx="105">
                  <c:v>1.9862272972599904E-2</c:v>
                </c:pt>
                <c:pt idx="106">
                  <c:v>1.9993059590160067E-2</c:v>
                </c:pt>
                <c:pt idx="107">
                  <c:v>2.0119922609199925E-2</c:v>
                </c:pt>
                <c:pt idx="108">
                  <c:v>2.0228184864850007E-2</c:v>
                </c:pt>
                <c:pt idx="109">
                  <c:v>2.0313341484730074E-2</c:v>
                </c:pt>
                <c:pt idx="110">
                  <c:v>2.0371614188779974E-2</c:v>
                </c:pt>
                <c:pt idx="111">
                  <c:v>2.047382216498006E-2</c:v>
                </c:pt>
                <c:pt idx="112">
                  <c:v>2.0637401659360011E-2</c:v>
                </c:pt>
                <c:pt idx="113">
                  <c:v>2.0761212990660027E-2</c:v>
                </c:pt>
                <c:pt idx="114">
                  <c:v>2.0860974641220054E-2</c:v>
                </c:pt>
                <c:pt idx="115">
                  <c:v>2.1009147666380068E-2</c:v>
                </c:pt>
                <c:pt idx="116">
                  <c:v>2.1087558294480058E-2</c:v>
                </c:pt>
                <c:pt idx="117">
                  <c:v>2.1180959189720072E-2</c:v>
                </c:pt>
                <c:pt idx="118">
                  <c:v>2.130935423671998E-2</c:v>
                </c:pt>
                <c:pt idx="119">
                  <c:v>2.1390005984210037E-2</c:v>
                </c:pt>
                <c:pt idx="120">
                  <c:v>2.1533289989680071E-2</c:v>
                </c:pt>
                <c:pt idx="121">
                  <c:v>2.1643351276009914E-2</c:v>
                </c:pt>
                <c:pt idx="122">
                  <c:v>2.1746617494770026E-2</c:v>
                </c:pt>
                <c:pt idx="123">
                  <c:v>2.1870283507599897E-2</c:v>
                </c:pt>
                <c:pt idx="124">
                  <c:v>2.1987264871089929E-2</c:v>
                </c:pt>
                <c:pt idx="125">
                  <c:v>2.2096544355989955E-2</c:v>
                </c:pt>
                <c:pt idx="126">
                  <c:v>2.2239101769139902E-2</c:v>
                </c:pt>
                <c:pt idx="127">
                  <c:v>2.2328617942940054E-2</c:v>
                </c:pt>
                <c:pt idx="128">
                  <c:v>2.2366546062029924E-2</c:v>
                </c:pt>
                <c:pt idx="129">
                  <c:v>2.256316194377006E-2</c:v>
                </c:pt>
                <c:pt idx="130">
                  <c:v>2.26991800260401E-2</c:v>
                </c:pt>
                <c:pt idx="131">
                  <c:v>2.2797705944600066E-2</c:v>
                </c:pt>
                <c:pt idx="132">
                  <c:v>2.2895359952380012E-2</c:v>
                </c:pt>
                <c:pt idx="133">
                  <c:v>2.2968455139749988E-2</c:v>
                </c:pt>
                <c:pt idx="134">
                  <c:v>2.30562274919901E-2</c:v>
                </c:pt>
                <c:pt idx="135">
                  <c:v>2.3117115928390053E-2</c:v>
                </c:pt>
                <c:pt idx="136">
                  <c:v>2.3183457087120107E-2</c:v>
                </c:pt>
                <c:pt idx="137">
                  <c:v>2.3313586491660043E-2</c:v>
                </c:pt>
                <c:pt idx="138">
                  <c:v>2.3420104925740093E-2</c:v>
                </c:pt>
                <c:pt idx="139">
                  <c:v>2.3547549218640107E-2</c:v>
                </c:pt>
                <c:pt idx="140">
                  <c:v>2.3655084881970101E-2</c:v>
                </c:pt>
                <c:pt idx="141">
                  <c:v>2.3755209303639946E-2</c:v>
                </c:pt>
                <c:pt idx="142">
                  <c:v>2.3863471559290028E-2</c:v>
                </c:pt>
                <c:pt idx="143">
                  <c:v>2.3933979404239913E-2</c:v>
                </c:pt>
                <c:pt idx="144">
                  <c:v>2.4041631996100099E-2</c:v>
                </c:pt>
                <c:pt idx="145">
                  <c:v>2.4112709512410069E-2</c:v>
                </c:pt>
                <c:pt idx="146">
                  <c:v>2.4232725776210051E-2</c:v>
                </c:pt>
                <c:pt idx="147">
                  <c:v>2.4329071917819967E-2</c:v>
                </c:pt>
                <c:pt idx="148">
                  <c:v>2.4429378905669985E-2</c:v>
                </c:pt>
                <c:pt idx="149">
                  <c:v>2.4526850347269979E-2</c:v>
                </c:pt>
                <c:pt idx="150">
                  <c:v>2.4634531329059906E-2</c:v>
                </c:pt>
                <c:pt idx="151">
                  <c:v>2.4736835527690015E-2</c:v>
                </c:pt>
                <c:pt idx="152">
                  <c:v>2.4777234060670006E-2</c:v>
                </c:pt>
                <c:pt idx="153">
                  <c:v>2.4901626665819965E-2</c:v>
                </c:pt>
                <c:pt idx="154">
                  <c:v>2.4997972807430102E-2</c:v>
                </c:pt>
                <c:pt idx="155">
                  <c:v>2.5083274745770101E-2</c:v>
                </c:pt>
                <c:pt idx="156">
                  <c:v>2.5209701809419949E-2</c:v>
                </c:pt>
                <c:pt idx="157">
                  <c:v>2.5317818746600107E-2</c:v>
                </c:pt>
                <c:pt idx="158">
                  <c:v>2.5448896001099897E-2</c:v>
                </c:pt>
                <c:pt idx="159">
                  <c:v>2.5513998672950011E-2</c:v>
                </c:pt>
                <c:pt idx="160">
                  <c:v>2.5585931312610111E-2</c:v>
                </c:pt>
                <c:pt idx="161">
                  <c:v>2.5684166594249991E-2</c:v>
                </c:pt>
                <c:pt idx="162">
                  <c:v>2.5737789107449949E-2</c:v>
                </c:pt>
                <c:pt idx="163">
                  <c:v>2.5837477573730006E-2</c:v>
                </c:pt>
                <c:pt idx="164">
                  <c:v>2.5887031169939956E-2</c:v>
                </c:pt>
                <c:pt idx="165">
                  <c:v>2.5987591547000033E-2</c:v>
                </c:pt>
                <c:pt idx="166">
                  <c:v>2.6128405138579947E-2</c:v>
                </c:pt>
                <c:pt idx="167">
                  <c:v>2.6252216469869971E-2</c:v>
                </c:pt>
                <c:pt idx="168">
                  <c:v>2.6345801560659909E-2</c:v>
                </c:pt>
                <c:pt idx="169">
                  <c:v>2.6430522225149966E-2</c:v>
                </c:pt>
                <c:pt idx="170">
                  <c:v>2.6571190498269948E-2</c:v>
                </c:pt>
                <c:pt idx="171">
                  <c:v>2.6657451496040041E-2</c:v>
                </c:pt>
                <c:pt idx="172">
                  <c:v>2.6706191351280051E-2</c:v>
                </c:pt>
                <c:pt idx="173">
                  <c:v>2.680093898979008E-2</c:v>
                </c:pt>
                <c:pt idx="174">
                  <c:v>2.6891763029760041E-2</c:v>
                </c:pt>
                <c:pt idx="175">
                  <c:v>2.701324926563009E-2</c:v>
                </c:pt>
                <c:pt idx="176">
                  <c:v>2.7115698782729902E-2</c:v>
                </c:pt>
                <c:pt idx="177">
                  <c:v>2.7222362535270106E-2</c:v>
                </c:pt>
                <c:pt idx="178">
                  <c:v>2.7309239842109978E-2</c:v>
                </c:pt>
                <c:pt idx="179">
                  <c:v>2.7433655581869942E-2</c:v>
                </c:pt>
                <c:pt idx="180">
                  <c:v>2.752506089570006E-2</c:v>
                </c:pt>
                <c:pt idx="181">
                  <c:v>2.7606018303979907E-2</c:v>
                </c:pt>
                <c:pt idx="182">
                  <c:v>2.7684184613739893E-2</c:v>
                </c:pt>
                <c:pt idx="183">
                  <c:v>2.7786622195540067E-2</c:v>
                </c:pt>
                <c:pt idx="184">
                  <c:v>2.785711358585008E-2</c:v>
                </c:pt>
                <c:pt idx="185">
                  <c:v>2.8000397591319892E-2</c:v>
                </c:pt>
                <c:pt idx="186">
                  <c:v>2.8160247901670044E-2</c:v>
                </c:pt>
                <c:pt idx="187">
                  <c:v>2.8226513121240027E-2</c:v>
                </c:pt>
                <c:pt idx="188">
                  <c:v>2.8296120665479929E-2</c:v>
                </c:pt>
                <c:pt idx="189">
                  <c:v>2.8404394166190006E-2</c:v>
                </c:pt>
                <c:pt idx="190">
                  <c:v>2.8535991415189921E-2</c:v>
                </c:pt>
                <c:pt idx="191">
                  <c:v>2.8610444503019972E-2</c:v>
                </c:pt>
                <c:pt idx="192">
                  <c:v>2.8680488002650106E-2</c:v>
                </c:pt>
                <c:pt idx="193">
                  <c:v>2.8790930035260009E-2</c:v>
                </c:pt>
                <c:pt idx="194">
                  <c:v>2.8896431240100107E-2</c:v>
                </c:pt>
                <c:pt idx="195">
                  <c:v>2.8972868752140002E-2</c:v>
                </c:pt>
                <c:pt idx="196">
                  <c:v>2.913460820253011E-2</c:v>
                </c:pt>
                <c:pt idx="197">
                  <c:v>2.9211129985069917E-2</c:v>
                </c:pt>
                <c:pt idx="198">
                  <c:v>2.9350696758440042E-2</c:v>
                </c:pt>
                <c:pt idx="199">
                  <c:v>2.9449532887420027E-2</c:v>
                </c:pt>
                <c:pt idx="200">
                  <c:v>2.9498395392800081E-2</c:v>
                </c:pt>
                <c:pt idx="201">
                  <c:v>2.9543534360110035E-2</c:v>
                </c:pt>
                <c:pt idx="202">
                  <c:v>2.9613868496670026E-2</c:v>
                </c:pt>
                <c:pt idx="203">
                  <c:v>2.9688416868679957E-2</c:v>
                </c:pt>
                <c:pt idx="204">
                  <c:v>2.9778223679409965E-2</c:v>
                </c:pt>
                <c:pt idx="205">
                  <c:v>2.9885178068890017E-2</c:v>
                </c:pt>
                <c:pt idx="206">
                  <c:v>2.9983993565720013E-2</c:v>
                </c:pt>
                <c:pt idx="207">
                  <c:v>3.0137355529499921E-2</c:v>
                </c:pt>
                <c:pt idx="208">
                  <c:v>3.0203716141889991E-2</c:v>
                </c:pt>
                <c:pt idx="209">
                  <c:v>3.0302242060449958E-2</c:v>
                </c:pt>
                <c:pt idx="210">
                  <c:v>3.0420967245510022E-2</c:v>
                </c:pt>
                <c:pt idx="211">
                  <c:v>3.0502345585329937E-2</c:v>
                </c:pt>
                <c:pt idx="212">
                  <c:v>3.0584595835930095E-2</c:v>
                </c:pt>
                <c:pt idx="213">
                  <c:v>3.0664520991110056E-2</c:v>
                </c:pt>
                <c:pt idx="214">
                  <c:v>3.0757234171109982E-2</c:v>
                </c:pt>
                <c:pt idx="215">
                  <c:v>3.0826696396889952E-2</c:v>
                </c:pt>
                <c:pt idx="216">
                  <c:v>3.0939463524920052E-2</c:v>
                </c:pt>
                <c:pt idx="217">
                  <c:v>3.1019388680100013E-2</c:v>
                </c:pt>
                <c:pt idx="218">
                  <c:v>3.1116170777099939E-2</c:v>
                </c:pt>
                <c:pt idx="219">
                  <c:v>3.1192898926069912E-2</c:v>
                </c:pt>
                <c:pt idx="220">
                  <c:v>3.1344175447050038E-2</c:v>
                </c:pt>
                <c:pt idx="221">
                  <c:v>3.1408260889659978E-2</c:v>
                </c:pt>
                <c:pt idx="222">
                  <c:v>3.1471329103019974E-2</c:v>
                </c:pt>
                <c:pt idx="223">
                  <c:v>3.1522081456250017E-2</c:v>
                </c:pt>
                <c:pt idx="224">
                  <c:v>3.1622750942460032E-2</c:v>
                </c:pt>
                <c:pt idx="225">
                  <c:v>3.1686545748139894E-2</c:v>
                </c:pt>
                <c:pt idx="226">
                  <c:v>3.1785071666710074E-2</c:v>
                </c:pt>
                <c:pt idx="227">
                  <c:v>3.1847703924670068E-2</c:v>
                </c:pt>
                <c:pt idx="228">
                  <c:v>3.1932872430660009E-2</c:v>
                </c:pt>
                <c:pt idx="229">
                  <c:v>3.2008135508889923E-2</c:v>
                </c:pt>
                <c:pt idx="230">
                  <c:v>3.2120030726140003E-2</c:v>
                </c:pt>
                <c:pt idx="231">
                  <c:v>3.2186005308769916E-2</c:v>
                </c:pt>
                <c:pt idx="232">
                  <c:v>3.230763686310989E-2</c:v>
                </c:pt>
                <c:pt idx="233">
                  <c:v>3.2348326033019958E-2</c:v>
                </c:pt>
                <c:pt idx="234">
                  <c:v>3.2436534340640089E-2</c:v>
                </c:pt>
                <c:pt idx="235">
                  <c:v>3.2494807044689988E-2</c:v>
                </c:pt>
                <c:pt idx="236">
                  <c:v>3.2575313473719891E-2</c:v>
                </c:pt>
                <c:pt idx="237">
                  <c:v>3.2673839392290072E-2</c:v>
                </c:pt>
                <c:pt idx="238">
                  <c:v>3.274911435662009E-2</c:v>
                </c:pt>
                <c:pt idx="239">
                  <c:v>3.2871763140200017E-2</c:v>
                </c:pt>
                <c:pt idx="240">
                  <c:v>3.2935412627419947E-2</c:v>
                </c:pt>
                <c:pt idx="241">
                  <c:v>3.3060531824889994E-2</c:v>
                </c:pt>
                <c:pt idx="242">
                  <c:v>3.3166468985120101E-2</c:v>
                </c:pt>
                <c:pt idx="243">
                  <c:v>3.3251189649609936E-2</c:v>
                </c:pt>
                <c:pt idx="244">
                  <c:v>3.3341723052650041E-2</c:v>
                </c:pt>
                <c:pt idx="245">
                  <c:v>3.342193884476008E-2</c:v>
                </c:pt>
                <c:pt idx="246">
                  <c:v>3.3483408555009975E-2</c:v>
                </c:pt>
                <c:pt idx="247">
                  <c:v>3.3532235558910051E-2</c:v>
                </c:pt>
                <c:pt idx="248">
                  <c:v>3.3606493293989903E-2</c:v>
                </c:pt>
                <c:pt idx="249">
                  <c:v>3.3662586221079982E-2</c:v>
                </c:pt>
                <c:pt idx="250">
                  <c:v>3.372623570828992E-2</c:v>
                </c:pt>
                <c:pt idx="251">
                  <c:v>3.3831446276199939E-2</c:v>
                </c:pt>
                <c:pt idx="252">
                  <c:v>3.3907407714369953E-2</c:v>
                </c:pt>
                <c:pt idx="253">
                  <c:v>3.4023993240950068E-2</c:v>
                </c:pt>
                <c:pt idx="254">
                  <c:v>3.410362775919995E-2</c:v>
                </c:pt>
                <c:pt idx="255">
                  <c:v>3.4196486257670022E-2</c:v>
                </c:pt>
                <c:pt idx="256">
                  <c:v>3.4249818133939902E-2</c:v>
                </c:pt>
                <c:pt idx="257">
                  <c:v>3.4338462396960034E-2</c:v>
                </c:pt>
                <c:pt idx="258">
                  <c:v>3.4402111884169972E-2</c:v>
                </c:pt>
                <c:pt idx="259">
                  <c:v>3.4473753886909986E-2</c:v>
                </c:pt>
                <c:pt idx="260">
                  <c:v>3.454844757738007E-2</c:v>
                </c:pt>
                <c:pt idx="261">
                  <c:v>3.4642613942029943E-2</c:v>
                </c:pt>
                <c:pt idx="262">
                  <c:v>3.471323871551002E-2</c:v>
                </c:pt>
                <c:pt idx="263">
                  <c:v>3.4767442502569912E-2</c:v>
                </c:pt>
                <c:pt idx="264">
                  <c:v>3.4844025333079953E-2</c:v>
                </c:pt>
                <c:pt idx="265">
                  <c:v>3.4924386443649924E-2</c:v>
                </c:pt>
                <c:pt idx="266">
                  <c:v>3.5022767043749958E-2</c:v>
                </c:pt>
                <c:pt idx="267">
                  <c:v>3.5120275733069972E-2</c:v>
                </c:pt>
                <c:pt idx="268">
                  <c:v>3.5187848818809986E-2</c:v>
                </c:pt>
                <c:pt idx="269">
                  <c:v>3.5269953750949989E-2</c:v>
                </c:pt>
                <c:pt idx="270">
                  <c:v>3.5333748556620082E-2</c:v>
                </c:pt>
                <c:pt idx="271">
                  <c:v>3.5404228011649996E-2</c:v>
                </c:pt>
                <c:pt idx="272">
                  <c:v>3.5493889503910081E-2</c:v>
                </c:pt>
                <c:pt idx="273">
                  <c:v>3.5547076061720029E-2</c:v>
                </c:pt>
                <c:pt idx="274">
                  <c:v>3.5625112076870025E-2</c:v>
                </c:pt>
                <c:pt idx="275">
                  <c:v>3.5690214748719917E-2</c:v>
                </c:pt>
                <c:pt idx="276">
                  <c:v>3.5735408791010004E-2</c:v>
                </c:pt>
                <c:pt idx="277">
                  <c:v>3.5820420092429917E-2</c:v>
                </c:pt>
                <c:pt idx="278">
                  <c:v>3.5896857604470034E-2</c:v>
                </c:pt>
                <c:pt idx="279">
                  <c:v>3.5998144573849977E-2</c:v>
                </c:pt>
                <c:pt idx="280">
                  <c:v>3.6092601575429928E-2</c:v>
                </c:pt>
                <c:pt idx="281">
                  <c:v>3.6185605392359932E-2</c:v>
                </c:pt>
                <c:pt idx="282">
                  <c:v>3.6276158196320019E-2</c:v>
                </c:pt>
                <c:pt idx="283">
                  <c:v>3.6351849715130058E-2</c:v>
                </c:pt>
                <c:pt idx="284">
                  <c:v>3.6382802547960003E-2</c:v>
                </c:pt>
                <c:pt idx="285">
                  <c:v>3.6488158434329954E-2</c:v>
                </c:pt>
                <c:pt idx="286">
                  <c:v>3.6537421393610048E-2</c:v>
                </c:pt>
                <c:pt idx="287">
                  <c:v>3.6618509096500107E-2</c:v>
                </c:pt>
                <c:pt idx="288">
                  <c:v>3.670482826409005E-2</c:v>
                </c:pt>
                <c:pt idx="289">
                  <c:v>3.6752056764880026E-2</c:v>
                </c:pt>
                <c:pt idx="290">
                  <c:v>3.6883569974760055E-2</c:v>
                </c:pt>
                <c:pt idx="291">
                  <c:v>3.6936175258720061E-2</c:v>
                </c:pt>
                <c:pt idx="292">
                  <c:v>3.7086870505840031E-2</c:v>
                </c:pt>
                <c:pt idx="293">
                  <c:v>3.7175950724249951E-2</c:v>
                </c:pt>
                <c:pt idx="294">
                  <c:v>3.7251952280900058E-2</c:v>
                </c:pt>
                <c:pt idx="295">
                  <c:v>3.7330569569909988E-2</c:v>
                </c:pt>
                <c:pt idx="296">
                  <c:v>3.7381431032289969E-2</c:v>
                </c:pt>
                <c:pt idx="297">
                  <c:v>3.7478649084679905E-2</c:v>
                </c:pt>
                <c:pt idx="298">
                  <c:v>3.7531835642490075E-2</c:v>
                </c:pt>
                <c:pt idx="299">
                  <c:v>3.7607255925290017E-2</c:v>
                </c:pt>
                <c:pt idx="300">
                  <c:v>3.7684666758430074E-2</c:v>
                </c:pt>
                <c:pt idx="301">
                  <c:v>3.7763509798089956E-2</c:v>
                </c:pt>
                <c:pt idx="302">
                  <c:v>3.7878129542110006E-2</c:v>
                </c:pt>
                <c:pt idx="303">
                  <c:v>3.7925503361359914E-2</c:v>
                </c:pt>
                <c:pt idx="304">
                  <c:v>3.8060358895920077E-2</c:v>
                </c:pt>
                <c:pt idx="305">
                  <c:v>3.8136941726419904E-2</c:v>
                </c:pt>
                <c:pt idx="306">
                  <c:v>3.8223987486339928E-2</c:v>
                </c:pt>
                <c:pt idx="307">
                  <c:v>3.8304929870760063E-2</c:v>
                </c:pt>
                <c:pt idx="308">
                  <c:v>3.834856262797004E-2</c:v>
                </c:pt>
                <c:pt idx="309">
                  <c:v>3.8433246074440097E-2</c:v>
                </c:pt>
                <c:pt idx="310">
                  <c:v>3.8519274605099962E-2</c:v>
                </c:pt>
                <c:pt idx="311">
                  <c:v>3.8620270937560042E-2</c:v>
                </c:pt>
                <c:pt idx="312">
                  <c:v>3.8714001346809912E-2</c:v>
                </c:pt>
                <c:pt idx="313">
                  <c:v>3.8780266566379895E-2</c:v>
                </c:pt>
                <c:pt idx="314">
                  <c:v>3.8895649426760048E-2</c:v>
                </c:pt>
                <c:pt idx="315">
                  <c:v>3.8953050220029928E-2</c:v>
                </c:pt>
                <c:pt idx="316">
                  <c:v>3.9061893749529952E-2</c:v>
                </c:pt>
                <c:pt idx="317">
                  <c:v>3.9135279573830006E-2</c:v>
                </c:pt>
                <c:pt idx="318">
                  <c:v>3.9197185239479904E-2</c:v>
                </c:pt>
                <c:pt idx="319">
                  <c:v>3.9248773294189965E-2</c:v>
                </c:pt>
                <c:pt idx="320">
                  <c:v>3.9342939658830067E-2</c:v>
                </c:pt>
                <c:pt idx="321">
                  <c:v>3.9382902236420048E-2</c:v>
                </c:pt>
                <c:pt idx="322">
                  <c:v>3.9536794489759997E-2</c:v>
                </c:pt>
                <c:pt idx="323">
                  <c:v>3.9604948849349952E-2</c:v>
                </c:pt>
                <c:pt idx="324">
                  <c:v>3.9708124958770075E-2</c:v>
                </c:pt>
                <c:pt idx="325">
                  <c:v>3.9811010431249905E-2</c:v>
                </c:pt>
                <c:pt idx="326">
                  <c:v>3.9869864409149969E-2</c:v>
                </c:pt>
                <c:pt idx="327">
                  <c:v>3.995516634749996E-2</c:v>
                </c:pt>
                <c:pt idx="328">
                  <c:v>4.0046716979790009E-2</c:v>
                </c:pt>
                <c:pt idx="329">
                  <c:v>4.0121265351809932E-2</c:v>
                </c:pt>
                <c:pt idx="330">
                  <c:v>4.0214850442600092E-2</c:v>
                </c:pt>
                <c:pt idx="331">
                  <c:v>4.0283586076049982E-2</c:v>
                </c:pt>
                <c:pt idx="332">
                  <c:v>4.0341568143170026E-2</c:v>
                </c:pt>
                <c:pt idx="333">
                  <c:v>4.0417860336749989E-2</c:v>
                </c:pt>
                <c:pt idx="334">
                  <c:v>4.0539782528010049E-2</c:v>
                </c:pt>
                <c:pt idx="335">
                  <c:v>4.0592097175039976E-2</c:v>
                </c:pt>
                <c:pt idx="336">
                  <c:v>4.0722302518749975E-2</c:v>
                </c:pt>
                <c:pt idx="337">
                  <c:v>4.0828530315899947E-2</c:v>
                </c:pt>
                <c:pt idx="338">
                  <c:v>4.0912379069609983E-2</c:v>
                </c:pt>
                <c:pt idx="339">
                  <c:v>4.1015845815949969E-2</c:v>
                </c:pt>
                <c:pt idx="340">
                  <c:v>4.1103763486640021E-2</c:v>
                </c:pt>
                <c:pt idx="341">
                  <c:v>4.1188484151130078E-2</c:v>
                </c:pt>
                <c:pt idx="342">
                  <c:v>4.1225540359439927E-2</c:v>
                </c:pt>
                <c:pt idx="343">
                  <c:v>4.1311132934719996E-2</c:v>
                </c:pt>
                <c:pt idx="344">
                  <c:v>4.1394255096099952E-2</c:v>
                </c:pt>
                <c:pt idx="345">
                  <c:v>4.1476360028239956E-2</c:v>
                </c:pt>
                <c:pt idx="346">
                  <c:v>4.1563254242859893E-2</c:v>
                </c:pt>
                <c:pt idx="347">
                  <c:v>4.1599590085680038E-2</c:v>
                </c:pt>
                <c:pt idx="348">
                  <c:v>4.1731393932489924E-2</c:v>
                </c:pt>
                <c:pt idx="349">
                  <c:v>4.1834134086510044E-2</c:v>
                </c:pt>
                <c:pt idx="350">
                  <c:v>4.1898800802969927E-2</c:v>
                </c:pt>
                <c:pt idx="351">
                  <c:v>4.2026535732790027E-2</c:v>
                </c:pt>
                <c:pt idx="352">
                  <c:v>4.209410881853004E-2</c:v>
                </c:pt>
                <c:pt idx="353">
                  <c:v>4.2171418241359948E-2</c:v>
                </c:pt>
                <c:pt idx="354">
                  <c:v>4.223971791942005E-2</c:v>
                </c:pt>
                <c:pt idx="355">
                  <c:v>4.2277646038519912E-2</c:v>
                </c:pt>
                <c:pt idx="356">
                  <c:v>4.2387797434199959E-2</c:v>
                </c:pt>
                <c:pt idx="357">
                  <c:v>4.2470628958660051E-2</c:v>
                </c:pt>
                <c:pt idx="358">
                  <c:v>4.2527012522669994E-2</c:v>
                </c:pt>
                <c:pt idx="359">
                  <c:v>4.269412875622991E-2</c:v>
                </c:pt>
                <c:pt idx="360">
                  <c:v>4.2802391011879992E-2</c:v>
                </c:pt>
                <c:pt idx="361">
                  <c:v>4.2862262219030001E-2</c:v>
                </c:pt>
                <c:pt idx="362">
                  <c:v>4.2980551448690063E-2</c:v>
                </c:pt>
                <c:pt idx="363">
                  <c:v>4.3035336509609889E-2</c:v>
                </c:pt>
                <c:pt idx="364">
                  <c:v>4.3110175518549898E-2</c:v>
                </c:pt>
                <c:pt idx="365">
                  <c:v>4.3141273669830005E-2</c:v>
                </c:pt>
                <c:pt idx="366">
                  <c:v>4.3203760609340058E-2</c:v>
                </c:pt>
                <c:pt idx="367">
                  <c:v>4.3271769650470082E-2</c:v>
                </c:pt>
                <c:pt idx="368">
                  <c:v>4.330955245110002E-2</c:v>
                </c:pt>
                <c:pt idx="369">
                  <c:v>4.3441792253309908E-2</c:v>
                </c:pt>
                <c:pt idx="370">
                  <c:v>4.3496141358829954E-2</c:v>
                </c:pt>
                <c:pt idx="371">
                  <c:v>4.3611378900749953E-2</c:v>
                </c:pt>
                <c:pt idx="372">
                  <c:v>4.3717316060970068E-2</c:v>
                </c:pt>
                <c:pt idx="373">
                  <c:v>4.3800728859290095E-2</c:v>
                </c:pt>
                <c:pt idx="374">
                  <c:v>4.3875567868230103E-2</c:v>
                </c:pt>
                <c:pt idx="375">
                  <c:v>4.3921488502840056E-2</c:v>
                </c:pt>
                <c:pt idx="376">
                  <c:v>4.4056779992790007E-2</c:v>
                </c:pt>
                <c:pt idx="377">
                  <c:v>4.4104444448969993E-2</c:v>
                </c:pt>
                <c:pt idx="378">
                  <c:v>4.4186113425709994E-2</c:v>
                </c:pt>
                <c:pt idx="379">
                  <c:v>4.4289289535119902E-2</c:v>
                </c:pt>
                <c:pt idx="380">
                  <c:v>4.4354392206980009E-2</c:v>
                </c:pt>
                <c:pt idx="381">
                  <c:v>4.4459602774890028E-2</c:v>
                </c:pt>
                <c:pt idx="382">
                  <c:v>4.4552606591820032E-2</c:v>
                </c:pt>
                <c:pt idx="383">
                  <c:v>4.4617418626750061E-2</c:v>
                </c:pt>
                <c:pt idx="384">
                  <c:v>4.4688624674090072E-2</c:v>
                </c:pt>
                <c:pt idx="385">
                  <c:v>4.4787586548040048E-2</c:v>
                </c:pt>
                <c:pt idx="386">
                  <c:v>4.490907278392009E-2</c:v>
                </c:pt>
                <c:pt idx="387">
                  <c:v>4.4991468352979958E-2</c:v>
                </c:pt>
                <c:pt idx="388">
                  <c:v>4.5070376278909974E-2</c:v>
                </c:pt>
                <c:pt idx="389">
                  <c:v>4.5126178569069975E-2</c:v>
                </c:pt>
                <c:pt idx="390">
                  <c:v>4.5192298470170034E-2</c:v>
                </c:pt>
                <c:pt idx="391">
                  <c:v>4.5294021394949979E-2</c:v>
                </c:pt>
                <c:pt idx="392">
                  <c:v>4.5347353271220081E-2</c:v>
                </c:pt>
                <c:pt idx="393">
                  <c:v>4.5421611006299933E-2</c:v>
                </c:pt>
                <c:pt idx="394">
                  <c:v>4.547712265954007E-2</c:v>
                </c:pt>
                <c:pt idx="395">
                  <c:v>4.5604130997040082E-2</c:v>
                </c:pt>
                <c:pt idx="396">
                  <c:v>4.5681585738329922E-2</c:v>
                </c:pt>
                <c:pt idx="397">
                  <c:v>4.5801473471100085E-2</c:v>
                </c:pt>
                <c:pt idx="398">
                  <c:v>4.5943740247309961E-2</c:v>
                </c:pt>
                <c:pt idx="399">
                  <c:v>4.6048805496760048E-2</c:v>
                </c:pt>
                <c:pt idx="400">
                  <c:v>4.6084989794280107E-2</c:v>
                </c:pt>
                <c:pt idx="401">
                  <c:v>4.6155033293910019E-2</c:v>
                </c:pt>
                <c:pt idx="402">
                  <c:v>4.6225222112010078E-2</c:v>
                </c:pt>
                <c:pt idx="403">
                  <c:v>4.6303548764079938E-2</c:v>
                </c:pt>
                <c:pt idx="404">
                  <c:v>4.6384345830039919E-2</c:v>
                </c:pt>
                <c:pt idx="405">
                  <c:v>4.6464270985220102E-2</c:v>
                </c:pt>
                <c:pt idx="406">
                  <c:v>4.656701113924E-2</c:v>
                </c:pt>
                <c:pt idx="407">
                  <c:v>4.6675709350280092E-2</c:v>
                </c:pt>
                <c:pt idx="408">
                  <c:v>4.6812889980260008E-2</c:v>
                </c:pt>
                <c:pt idx="409">
                  <c:v>4.6892088543120103E-2</c:v>
                </c:pt>
                <c:pt idx="410">
                  <c:v>4.699686315563989E-2</c:v>
                </c:pt>
                <c:pt idx="411">
                  <c:v>4.7019968791409905E-2</c:v>
                </c:pt>
                <c:pt idx="412">
                  <c:v>4.710919432827998E-2</c:v>
                </c:pt>
                <c:pt idx="413">
                  <c:v>4.7172843815489918E-2</c:v>
                </c:pt>
                <c:pt idx="414">
                  <c:v>4.7262941263150005E-2</c:v>
                </c:pt>
                <c:pt idx="415">
                  <c:v>4.7304502343840094E-2</c:v>
                </c:pt>
                <c:pt idx="416">
                  <c:v>4.7372947340369898E-2</c:v>
                </c:pt>
                <c:pt idx="417">
                  <c:v>4.7425261987390055E-2</c:v>
                </c:pt>
                <c:pt idx="418">
                  <c:v>4.7557356471130019E-2</c:v>
                </c:pt>
                <c:pt idx="419">
                  <c:v>4.7645710097220073E-2</c:v>
                </c:pt>
                <c:pt idx="420">
                  <c:v>4.769308391646998E-2</c:v>
                </c:pt>
                <c:pt idx="421">
                  <c:v>4.7810501235350022E-2</c:v>
                </c:pt>
                <c:pt idx="422">
                  <c:v>4.789635383372004E-2</c:v>
                </c:pt>
                <c:pt idx="423">
                  <c:v>4.7927482598840054E-2</c:v>
                </c:pt>
                <c:pt idx="424">
                  <c:v>4.8018016001889929E-2</c:v>
                </c:pt>
                <c:pt idx="425">
                  <c:v>4.8096052017029933E-2</c:v>
                </c:pt>
                <c:pt idx="426">
                  <c:v>4.8129711934630004E-2</c:v>
                </c:pt>
                <c:pt idx="427">
                  <c:v>4.819630331364011E-2</c:v>
                </c:pt>
                <c:pt idx="428">
                  <c:v>4.8287000478679953E-2</c:v>
                </c:pt>
                <c:pt idx="429">
                  <c:v>4.8336408756429972E-2</c:v>
                </c:pt>
                <c:pt idx="430">
                  <c:v>4.8442055279730001E-2</c:v>
                </c:pt>
                <c:pt idx="431">
                  <c:v>4.8501009320629951E-2</c:v>
                </c:pt>
                <c:pt idx="432">
                  <c:v>4.8560489827849995E-2</c:v>
                </c:pt>
                <c:pt idx="433">
                  <c:v>4.8653638963249923E-2</c:v>
                </c:pt>
                <c:pt idx="434">
                  <c:v>4.8704064470250108E-2</c:v>
                </c:pt>
                <c:pt idx="435">
                  <c:v>4.8843046858279893E-2</c:v>
                </c:pt>
                <c:pt idx="436">
                  <c:v>4.8933377006380008E-2</c:v>
                </c:pt>
                <c:pt idx="437">
                  <c:v>4.8980750825629915E-2</c:v>
                </c:pt>
                <c:pt idx="438">
                  <c:v>4.9024055727890037E-2</c:v>
                </c:pt>
                <c:pt idx="439">
                  <c:v>4.9107106179379967E-2</c:v>
                </c:pt>
                <c:pt idx="440">
                  <c:v>4.9164288045610016E-2</c:v>
                </c:pt>
                <c:pt idx="441">
                  <c:v>4.9211080590999989E-2</c:v>
                </c:pt>
                <c:pt idx="442">
                  <c:v>4.9304520363329996E-2</c:v>
                </c:pt>
                <c:pt idx="443">
                  <c:v>4.9370640264430055E-2</c:v>
                </c:pt>
                <c:pt idx="444">
                  <c:v>4.9452163922719894E-2</c:v>
                </c:pt>
                <c:pt idx="445">
                  <c:v>4.9545603695039908E-2</c:v>
                </c:pt>
                <c:pt idx="446">
                  <c:v>4.9624656939440071E-2</c:v>
                </c:pt>
                <c:pt idx="447">
                  <c:v>4.9732628558160075E-2</c:v>
                </c:pt>
                <c:pt idx="448">
                  <c:v>4.9812117757950025E-2</c:v>
                </c:pt>
                <c:pt idx="449">
                  <c:v>4.993834531953989E-2</c:v>
                </c:pt>
                <c:pt idx="450">
                  <c:v>4.9981559086919924E-2</c:v>
                </c:pt>
                <c:pt idx="451">
                  <c:v>5.0016435518269953E-2</c:v>
                </c:pt>
                <c:pt idx="452">
                  <c:v>5.0078486502389996E-2</c:v>
                </c:pt>
                <c:pt idx="453">
                  <c:v>5.0154695232730084E-2</c:v>
                </c:pt>
                <c:pt idx="454">
                  <c:v>5.0217846909319963E-2</c:v>
                </c:pt>
                <c:pt idx="455">
                  <c:v>5.0274375791800052E-2</c:v>
                </c:pt>
                <c:pt idx="456">
                  <c:v>5.0385253779809958E-2</c:v>
                </c:pt>
                <c:pt idx="457">
                  <c:v>5.0453844094799916E-2</c:v>
                </c:pt>
                <c:pt idx="458">
                  <c:v>5.0564576764329905E-2</c:v>
                </c:pt>
                <c:pt idx="459">
                  <c:v>5.0638689180950047E-2</c:v>
                </c:pt>
                <c:pt idx="460">
                  <c:v>5.0710912457540003E-2</c:v>
                </c:pt>
                <c:pt idx="461">
                  <c:v>5.0766269304469924E-2</c:v>
                </c:pt>
                <c:pt idx="462">
                  <c:v>5.0844460125919921E-2</c:v>
                </c:pt>
                <c:pt idx="463">
                  <c:v>5.0956500661639925E-2</c:v>
                </c:pt>
                <c:pt idx="464">
                  <c:v>5.1007507442490052E-2</c:v>
                </c:pt>
                <c:pt idx="465">
                  <c:v>5.1034536676779929E-2</c:v>
                </c:pt>
                <c:pt idx="466">
                  <c:v>5.1111264825749902E-2</c:v>
                </c:pt>
                <c:pt idx="467">
                  <c:v>5.1221561539900096E-2</c:v>
                </c:pt>
                <c:pt idx="468">
                  <c:v>5.1299016281189935E-2</c:v>
                </c:pt>
                <c:pt idx="469">
                  <c:v>5.1410330224580081E-2</c:v>
                </c:pt>
                <c:pt idx="470">
                  <c:v>5.1469184202489915E-2</c:v>
                </c:pt>
                <c:pt idx="471">
                  <c:v>5.1503915315370019E-2</c:v>
                </c:pt>
                <c:pt idx="472">
                  <c:v>5.160883524634996E-2</c:v>
                </c:pt>
                <c:pt idx="473">
                  <c:v>5.1678733427519941E-2</c:v>
                </c:pt>
                <c:pt idx="474">
                  <c:v>5.1760383462559956E-2</c:v>
                </c:pt>
                <c:pt idx="475">
                  <c:v>5.181983765601994E-2</c:v>
                </c:pt>
                <c:pt idx="476">
                  <c:v>5.1895693894209893E-2</c:v>
                </c:pt>
                <c:pt idx="477">
                  <c:v>5.1973875227820043E-2</c:v>
                </c:pt>
                <c:pt idx="478">
                  <c:v>5.2033310479580042E-2</c:v>
                </c:pt>
                <c:pt idx="479">
                  <c:v>5.2069058821720082E-2</c:v>
                </c:pt>
                <c:pt idx="480">
                  <c:v>5.2140846142910036E-2</c:v>
                </c:pt>
                <c:pt idx="481">
                  <c:v>5.2229490405929946E-2</c:v>
                </c:pt>
                <c:pt idx="482">
                  <c:v>5.2283403556059982E-2</c:v>
                </c:pt>
                <c:pt idx="483">
                  <c:v>5.2373791640639933E-2</c:v>
                </c:pt>
                <c:pt idx="484">
                  <c:v>5.2472026922280035E-2</c:v>
                </c:pt>
                <c:pt idx="485">
                  <c:v>5.2524632206230049E-2</c:v>
                </c:pt>
                <c:pt idx="486">
                  <c:v>5.2627662997180025E-2</c:v>
                </c:pt>
                <c:pt idx="487">
                  <c:v>5.2679541688819942E-2</c:v>
                </c:pt>
                <c:pt idx="488">
                  <c:v>5.2795360504590105E-2</c:v>
                </c:pt>
                <c:pt idx="489">
                  <c:v>5.2871943335099925E-2</c:v>
                </c:pt>
                <c:pt idx="490">
                  <c:v>5.2938935146989996E-2</c:v>
                </c:pt>
                <c:pt idx="491">
                  <c:v>5.2976427310690077E-2</c:v>
                </c:pt>
                <c:pt idx="492">
                  <c:v>5.3083817655549925E-2</c:v>
                </c:pt>
                <c:pt idx="493">
                  <c:v>5.3104598195899966E-2</c:v>
                </c:pt>
                <c:pt idx="494">
                  <c:v>5.3186848446499901E-2</c:v>
                </c:pt>
                <c:pt idx="495">
                  <c:v>5.3264739143189965E-2</c:v>
                </c:pt>
                <c:pt idx="496">
                  <c:v>5.3334492005890022E-2</c:v>
                </c:pt>
                <c:pt idx="497">
                  <c:v>5.3416160982630023E-2</c:v>
                </c:pt>
                <c:pt idx="498">
                  <c:v>5.3455978241760072E-2</c:v>
                </c:pt>
                <c:pt idx="499">
                  <c:v>5.3540262950849904E-2</c:v>
                </c:pt>
                <c:pt idx="500">
                  <c:v>5.3638346832979966E-2</c:v>
                </c:pt>
                <c:pt idx="501">
                  <c:v>5.3705490044380078E-2</c:v>
                </c:pt>
                <c:pt idx="502">
                  <c:v>5.3854877425330017E-2</c:v>
                </c:pt>
                <c:pt idx="503">
                  <c:v>5.3885684939690037E-2</c:v>
                </c:pt>
                <c:pt idx="504">
                  <c:v>5.3960233311699968E-2</c:v>
                </c:pt>
                <c:pt idx="505">
                  <c:v>5.4041902288449961E-2</c:v>
                </c:pt>
                <c:pt idx="506">
                  <c:v>5.4109766011120053E-2</c:v>
                </c:pt>
                <c:pt idx="507">
                  <c:v>5.419269844266994E-2</c:v>
                </c:pt>
                <c:pt idx="508">
                  <c:v>5.4222823776080009E-2</c:v>
                </c:pt>
                <c:pt idx="509">
                  <c:v>5.4304928708210021E-2</c:v>
                </c:pt>
                <c:pt idx="510">
                  <c:v>5.438685122953002E-2</c:v>
                </c:pt>
                <c:pt idx="511">
                  <c:v>5.4437749784270073E-2</c:v>
                </c:pt>
                <c:pt idx="512">
                  <c:v>5.449297080057991E-2</c:v>
                </c:pt>
                <c:pt idx="513">
                  <c:v>5.4578563375849987E-2</c:v>
                </c:pt>
                <c:pt idx="514">
                  <c:v>5.4666189092130058E-2</c:v>
                </c:pt>
                <c:pt idx="515">
                  <c:v>5.4777213716090012E-2</c:v>
                </c:pt>
                <c:pt idx="516">
                  <c:v>5.4893468487259955E-2</c:v>
                </c:pt>
                <c:pt idx="517">
                  <c:v>5.4952031828229941E-2</c:v>
                </c:pt>
                <c:pt idx="518">
                  <c:v>5.5015535996979947E-2</c:v>
                </c:pt>
                <c:pt idx="519">
                  <c:v>5.5077151025699989E-2</c:v>
                </c:pt>
                <c:pt idx="520">
                  <c:v>5.5128012488089961E-2</c:v>
                </c:pt>
                <c:pt idx="521">
                  <c:v>5.5186285192140083E-2</c:v>
                </c:pt>
                <c:pt idx="522">
                  <c:v>5.5261705474930034E-2</c:v>
                </c:pt>
                <c:pt idx="523">
                  <c:v>5.5307916746470065E-2</c:v>
                </c:pt>
                <c:pt idx="524">
                  <c:v>5.5381883844630053E-2</c:v>
                </c:pt>
                <c:pt idx="525">
                  <c:v>5.5478520623160055E-2</c:v>
                </c:pt>
                <c:pt idx="526">
                  <c:v>5.5529236767080103E-2</c:v>
                </c:pt>
                <c:pt idx="527">
                  <c:v>5.5625292271759941E-2</c:v>
                </c:pt>
                <c:pt idx="528">
                  <c:v>5.5684000931200073E-2</c:v>
                </c:pt>
                <c:pt idx="529">
                  <c:v>5.5764507360229976E-2</c:v>
                </c:pt>
                <c:pt idx="530">
                  <c:v>5.5825541115100075E-2</c:v>
                </c:pt>
                <c:pt idx="531">
                  <c:v>5.5921741938240066E-2</c:v>
                </c:pt>
                <c:pt idx="532">
                  <c:v>5.6005445373479956E-2</c:v>
                </c:pt>
                <c:pt idx="533">
                  <c:v>5.6079121834710088E-2</c:v>
                </c:pt>
                <c:pt idx="534">
                  <c:v>5.6143497914239893E-2</c:v>
                </c:pt>
                <c:pt idx="535">
                  <c:v>5.6255974405349907E-2</c:v>
                </c:pt>
                <c:pt idx="536">
                  <c:v>5.6329360229649961E-2</c:v>
                </c:pt>
                <c:pt idx="537">
                  <c:v>5.6394898856900078E-2</c:v>
                </c:pt>
                <c:pt idx="538">
                  <c:v>5.649909219555993E-2</c:v>
                </c:pt>
                <c:pt idx="539">
                  <c:v>5.6555766396499951E-2</c:v>
                </c:pt>
                <c:pt idx="540">
                  <c:v>5.6669405435320064E-2</c:v>
                </c:pt>
                <c:pt idx="541">
                  <c:v>5.6734362788710024E-2</c:v>
                </c:pt>
                <c:pt idx="542">
                  <c:v>5.6782753837210098E-2</c:v>
                </c:pt>
                <c:pt idx="543">
                  <c:v>5.6920079785649946E-2</c:v>
                </c:pt>
                <c:pt idx="544">
                  <c:v>5.6993174973019922E-2</c:v>
                </c:pt>
                <c:pt idx="545">
                  <c:v>5.70504304478201E-2</c:v>
                </c:pt>
                <c:pt idx="546">
                  <c:v>5.7128611781430028E-2</c:v>
                </c:pt>
                <c:pt idx="547">
                  <c:v>5.7173079231400026E-2</c:v>
                </c:pt>
                <c:pt idx="548">
                  <c:v>5.7281632123979964E-2</c:v>
                </c:pt>
                <c:pt idx="549">
                  <c:v>5.7363010463800101E-2</c:v>
                </c:pt>
                <c:pt idx="550">
                  <c:v>5.7443516892839996E-2</c:v>
                </c:pt>
                <c:pt idx="551">
                  <c:v>5.7516790180220045E-2</c:v>
                </c:pt>
                <c:pt idx="552">
                  <c:v>5.7614847361850074E-2</c:v>
                </c:pt>
                <c:pt idx="553">
                  <c:v>5.7710321592669978E-2</c:v>
                </c:pt>
                <c:pt idx="554">
                  <c:v>5.7808667977830019E-2</c:v>
                </c:pt>
                <c:pt idx="555">
                  <c:v>5.7888046074090038E-2</c:v>
                </c:pt>
                <c:pt idx="556">
                  <c:v>5.8007061896069967E-2</c:v>
                </c:pt>
                <c:pt idx="557">
                  <c:v>5.8057448757429908E-2</c:v>
                </c:pt>
                <c:pt idx="558">
                  <c:v>5.81079129100599E-2</c:v>
                </c:pt>
                <c:pt idx="559">
                  <c:v>5.8193360166870045E-2</c:v>
                </c:pt>
                <c:pt idx="560">
                  <c:v>5.8251487552460013E-2</c:v>
                </c:pt>
                <c:pt idx="561">
                  <c:v>5.8353791751079909E-2</c:v>
                </c:pt>
                <c:pt idx="562">
                  <c:v>5.844112814793001E-2</c:v>
                </c:pt>
                <c:pt idx="563">
                  <c:v>5.8502161902789895E-2</c:v>
                </c:pt>
                <c:pt idx="564">
                  <c:v>5.8602141005990038E-2</c:v>
                </c:pt>
                <c:pt idx="565">
                  <c:v>5.8662738805469905E-2</c:v>
                </c:pt>
                <c:pt idx="566">
                  <c:v>5.8749883789400048E-2</c:v>
                </c:pt>
                <c:pt idx="567">
                  <c:v>5.8857901502560095E-2</c:v>
                </c:pt>
                <c:pt idx="568">
                  <c:v>5.893346710381997E-2</c:v>
                </c:pt>
                <c:pt idx="569">
                  <c:v>5.9037805760949968E-2</c:v>
                </c:pt>
                <c:pt idx="570">
                  <c:v>5.9064834995240068E-2</c:v>
                </c:pt>
                <c:pt idx="571">
                  <c:v>5.912862980091993E-2</c:v>
                </c:pt>
                <c:pt idx="572">
                  <c:v>5.9226545456900093E-2</c:v>
                </c:pt>
                <c:pt idx="573">
                  <c:v>5.9306829868400079E-2</c:v>
                </c:pt>
                <c:pt idx="574">
                  <c:v>5.9400375328529931E-2</c:v>
                </c:pt>
                <c:pt idx="575">
                  <c:v>5.9465768637309901E-2</c:v>
                </c:pt>
                <c:pt idx="576">
                  <c:v>5.9558336498849895E-2</c:v>
                </c:pt>
                <c:pt idx="577">
                  <c:v>5.9657734328200096E-2</c:v>
                </c:pt>
                <c:pt idx="578">
                  <c:v>5.9681421237830046E-2</c:v>
                </c:pt>
                <c:pt idx="579">
                  <c:v>5.9756696202160065E-2</c:v>
                </c:pt>
                <c:pt idx="580">
                  <c:v>5.9820636326300081E-2</c:v>
                </c:pt>
                <c:pt idx="581">
                  <c:v>5.9955927816250032E-2</c:v>
                </c:pt>
                <c:pt idx="582">
                  <c:v>6.0040939117669945E-2</c:v>
                </c:pt>
                <c:pt idx="583">
                  <c:v>6.0104879241809961E-2</c:v>
                </c:pt>
                <c:pt idx="584">
                  <c:v>6.0181752709240088E-2</c:v>
                </c:pt>
                <c:pt idx="585">
                  <c:v>6.027751757699007E-2</c:v>
                </c:pt>
                <c:pt idx="586">
                  <c:v>6.0373445030039941E-2</c:v>
                </c:pt>
                <c:pt idx="587">
                  <c:v>6.0414552888510054E-2</c:v>
                </c:pt>
                <c:pt idx="588">
                  <c:v>6.0516429116580062E-2</c:v>
                </c:pt>
                <c:pt idx="589">
                  <c:v>6.0586609949839998E-2</c:v>
                </c:pt>
                <c:pt idx="590">
                  <c:v>6.0678741855989982E-2</c:v>
                </c:pt>
                <c:pt idx="591">
                  <c:v>6.0724953127530013E-2</c:v>
                </c:pt>
                <c:pt idx="592">
                  <c:v>6.0848183184970095E-2</c:v>
                </c:pt>
                <c:pt idx="593">
                  <c:v>6.0911542035249955E-2</c:v>
                </c:pt>
                <c:pt idx="594">
                  <c:v>6.0989578050399951E-2</c:v>
                </c:pt>
                <c:pt idx="595">
                  <c:v>6.1110918967810068E-2</c:v>
                </c:pt>
                <c:pt idx="596">
                  <c:v>6.1149573679220026E-2</c:v>
                </c:pt>
                <c:pt idx="597">
                  <c:v>6.1302448703310031E-2</c:v>
                </c:pt>
                <c:pt idx="598">
                  <c:v>6.1364099895719892E-2</c:v>
                </c:pt>
                <c:pt idx="599">
                  <c:v>6.1465496019869947E-2</c:v>
                </c:pt>
                <c:pt idx="600">
                  <c:v>6.1570270632389956E-2</c:v>
                </c:pt>
                <c:pt idx="601">
                  <c:v>6.1679550117289983E-2</c:v>
                </c:pt>
                <c:pt idx="602">
                  <c:v>6.17559876293301E-2</c:v>
                </c:pt>
                <c:pt idx="603">
                  <c:v>6.1865121795759981E-2</c:v>
                </c:pt>
                <c:pt idx="604">
                  <c:v>6.194533758787002E-2</c:v>
                </c:pt>
                <c:pt idx="605">
                  <c:v>6.2023809558410026E-2</c:v>
                </c:pt>
                <c:pt idx="606">
                  <c:v>6.2113325732209956E-2</c:v>
                </c:pt>
                <c:pt idx="607">
                  <c:v>6.2193396205850071E-2</c:v>
                </c:pt>
                <c:pt idx="608">
                  <c:v>6.2266831079150098E-2</c:v>
                </c:pt>
                <c:pt idx="609">
                  <c:v>6.2352083968499894E-2</c:v>
                </c:pt>
                <c:pt idx="610">
                  <c:v>6.2395401447280063E-2</c:v>
                </c:pt>
                <c:pt idx="611">
                  <c:v>6.2514458761270042E-2</c:v>
                </c:pt>
                <c:pt idx="612">
                  <c:v>6.26152557067301E-2</c:v>
                </c:pt>
                <c:pt idx="613">
                  <c:v>6.2686607072530043E-2</c:v>
                </c:pt>
                <c:pt idx="614">
                  <c:v>6.2787458086519976E-2</c:v>
                </c:pt>
                <c:pt idx="615">
                  <c:v>6.2876675504679902E-2</c:v>
                </c:pt>
                <c:pt idx="616">
                  <c:v>6.2921151073370041E-2</c:v>
                </c:pt>
                <c:pt idx="617">
                  <c:v>6.3031911251850037E-2</c:v>
                </c:pt>
                <c:pt idx="618">
                  <c:v>6.3118202910499965E-2</c:v>
                </c:pt>
                <c:pt idx="619">
                  <c:v>6.3206556536580027E-2</c:v>
                </c:pt>
                <c:pt idx="620">
                  <c:v>6.3260905642110066E-2</c:v>
                </c:pt>
                <c:pt idx="621">
                  <c:v>6.334713927327007E-2</c:v>
                </c:pt>
                <c:pt idx="622">
                  <c:v>6.3430637608010043E-2</c:v>
                </c:pt>
                <c:pt idx="623">
                  <c:v>6.3554012983910058E-2</c:v>
                </c:pt>
                <c:pt idx="624">
                  <c:v>6.3670413073549925E-2</c:v>
                </c:pt>
                <c:pt idx="625">
                  <c:v>6.3742926987059967E-2</c:v>
                </c:pt>
                <c:pt idx="626">
                  <c:v>6.3835494848609953E-2</c:v>
                </c:pt>
                <c:pt idx="627">
                  <c:v>6.3883885897100035E-2</c:v>
                </c:pt>
                <c:pt idx="628">
                  <c:v>6.3964101689210073E-2</c:v>
                </c:pt>
                <c:pt idx="629">
                  <c:v>6.4051292767590029E-2</c:v>
                </c:pt>
                <c:pt idx="630">
                  <c:v>6.4145023176839899E-2</c:v>
                </c:pt>
                <c:pt idx="631">
                  <c:v>6.4231632981359921E-2</c:v>
                </c:pt>
                <c:pt idx="632">
                  <c:v>6.4280459985250005E-2</c:v>
                </c:pt>
                <c:pt idx="633">
                  <c:v>6.4363162283330055E-2</c:v>
                </c:pt>
                <c:pt idx="634">
                  <c:v>6.4435805423229908E-2</c:v>
                </c:pt>
                <c:pt idx="635">
                  <c:v>6.4528082647840046E-2</c:v>
                </c:pt>
                <c:pt idx="636">
                  <c:v>6.4633874489609999E-2</c:v>
                </c:pt>
                <c:pt idx="637">
                  <c:v>6.4712637097070091E-2</c:v>
                </c:pt>
                <c:pt idx="638">
                  <c:v>6.4823660403539929E-2</c:v>
                </c:pt>
                <c:pt idx="639">
                  <c:v>6.4936572850039953E-2</c:v>
                </c:pt>
                <c:pt idx="640">
                  <c:v>6.5033064310110023E-2</c:v>
                </c:pt>
                <c:pt idx="641">
                  <c:v>6.5131413474089905E-2</c:v>
                </c:pt>
                <c:pt idx="642">
                  <c:v>6.5238544618150041E-2</c:v>
                </c:pt>
                <c:pt idx="643">
                  <c:v>6.530510047464011E-2</c:v>
                </c:pt>
                <c:pt idx="644">
                  <c:v>6.539839492849997E-2</c:v>
                </c:pt>
                <c:pt idx="645">
                  <c:v>6.5483842185309893E-2</c:v>
                </c:pt>
                <c:pt idx="646">
                  <c:v>6.5601986096510023E-2</c:v>
                </c:pt>
                <c:pt idx="647">
                  <c:v>6.5688014627180102E-2</c:v>
                </c:pt>
                <c:pt idx="648">
                  <c:v>6.5814877646209968E-2</c:v>
                </c:pt>
                <c:pt idx="649">
                  <c:v>6.5866080700970109E-2</c:v>
                </c:pt>
                <c:pt idx="650">
                  <c:v>6.5995515892210088E-2</c:v>
                </c:pt>
                <c:pt idx="651">
                  <c:v>6.6082990212219972E-2</c:v>
                </c:pt>
                <c:pt idx="652">
                  <c:v>6.6154486896490061E-2</c:v>
                </c:pt>
                <c:pt idx="653">
                  <c:v>6.6297334946560094E-2</c:v>
                </c:pt>
                <c:pt idx="654">
                  <c:v>6.6347033861239968E-2</c:v>
                </c:pt>
                <c:pt idx="655">
                  <c:v>6.6428266882589959E-2</c:v>
                </c:pt>
                <c:pt idx="656">
                  <c:v>6.6494386783690018E-2</c:v>
                </c:pt>
                <c:pt idx="657">
                  <c:v>6.6574659097540012E-2</c:v>
                </c:pt>
                <c:pt idx="658">
                  <c:v>6.6717595944340014E-2</c:v>
                </c:pt>
                <c:pt idx="659">
                  <c:v>6.6799410239549939E-2</c:v>
                </c:pt>
                <c:pt idx="660">
                  <c:v>6.6895320425760074E-2</c:v>
                </c:pt>
                <c:pt idx="661">
                  <c:v>6.7010703286140005E-2</c:v>
                </c:pt>
                <c:pt idx="662">
                  <c:v>6.7107340064679999E-2</c:v>
                </c:pt>
                <c:pt idx="663">
                  <c:v>6.716851913801003E-2</c:v>
                </c:pt>
                <c:pt idx="664">
                  <c:v>6.7271259292029928E-2</c:v>
                </c:pt>
                <c:pt idx="665">
                  <c:v>6.7361066102749945E-2</c:v>
                </c:pt>
                <c:pt idx="666">
                  <c:v>6.7413816705170104E-2</c:v>
                </c:pt>
                <c:pt idx="667">
                  <c:v>6.7547073736619945E-2</c:v>
                </c:pt>
                <c:pt idx="668">
                  <c:v>6.7602730708320014E-2</c:v>
                </c:pt>
                <c:pt idx="669">
                  <c:v>6.7785396017520094E-2</c:v>
                </c:pt>
                <c:pt idx="670">
                  <c:v>6.7872902713890015E-2</c:v>
                </c:pt>
                <c:pt idx="671">
                  <c:v>6.7949315244870023E-2</c:v>
                </c:pt>
                <c:pt idx="672">
                  <c:v>6.8010639636659986E-2</c:v>
                </c:pt>
                <c:pt idx="673">
                  <c:v>6.8084461416350051E-2</c:v>
                </c:pt>
                <c:pt idx="674">
                  <c:v>6.81623521130299E-2</c:v>
                </c:pt>
                <c:pt idx="675">
                  <c:v>6.8266981407079985E-2</c:v>
                </c:pt>
                <c:pt idx="676">
                  <c:v>6.831798818792989E-2</c:v>
                </c:pt>
                <c:pt idx="677">
                  <c:v>6.8417240698819937E-2</c:v>
                </c:pt>
                <c:pt idx="678">
                  <c:v>6.845938305336996E-2</c:v>
                </c:pt>
                <c:pt idx="679">
                  <c:v>6.857709100918008E-2</c:v>
                </c:pt>
                <c:pt idx="680">
                  <c:v>6.8646342843259989E-2</c:v>
                </c:pt>
                <c:pt idx="681">
                  <c:v>6.8809455233050043E-2</c:v>
                </c:pt>
                <c:pt idx="682">
                  <c:v>6.8893013349830001E-2</c:v>
                </c:pt>
                <c:pt idx="683">
                  <c:v>6.8960417767210069E-2</c:v>
                </c:pt>
                <c:pt idx="684">
                  <c:v>6.9052863660179931E-2</c:v>
                </c:pt>
                <c:pt idx="685">
                  <c:v>6.9235093013990001E-2</c:v>
                </c:pt>
                <c:pt idx="686">
                  <c:v>6.932955001555996E-2</c:v>
                </c:pt>
                <c:pt idx="687">
                  <c:v>6.9418339597040024E-2</c:v>
                </c:pt>
                <c:pt idx="688">
                  <c:v>6.9492016058269934E-2</c:v>
                </c:pt>
                <c:pt idx="689">
                  <c:v>6.952471271265992E-2</c:v>
                </c:pt>
                <c:pt idx="690">
                  <c:v>6.9633970828079983E-2</c:v>
                </c:pt>
                <c:pt idx="691">
                  <c:v>6.9719294135909937E-2</c:v>
                </c:pt>
                <c:pt idx="692">
                  <c:v>6.9790209546320092E-2</c:v>
                </c:pt>
                <c:pt idx="693">
                  <c:v>6.9894838840369955E-2</c:v>
                </c:pt>
                <c:pt idx="694">
                  <c:v>7.0001502592919929E-2</c:v>
                </c:pt>
                <c:pt idx="695">
                  <c:v>7.0094215772920077E-2</c:v>
                </c:pt>
                <c:pt idx="696">
                  <c:v>7.0204948442460058E-2</c:v>
                </c:pt>
                <c:pt idx="697">
                  <c:v>7.0335008467709903E-2</c:v>
                </c:pt>
                <c:pt idx="698">
                  <c:v>7.0423798049189967E-2</c:v>
                </c:pt>
                <c:pt idx="699">
                  <c:v>7.0489857426700109E-2</c:v>
                </c:pt>
                <c:pt idx="700">
                  <c:v>7.0569261831610053E-2</c:v>
                </c:pt>
                <c:pt idx="701">
                  <c:v>7.060617272145997E-2</c:v>
                </c:pt>
                <c:pt idx="702">
                  <c:v>7.068391809968011E-2</c:v>
                </c:pt>
                <c:pt idx="703">
                  <c:v>7.0765441757959957E-2</c:v>
                </c:pt>
                <c:pt idx="704">
                  <c:v>7.0870216370469974E-2</c:v>
                </c:pt>
                <c:pt idx="705">
                  <c:v>7.1031374547009918E-2</c:v>
                </c:pt>
                <c:pt idx="706">
                  <c:v>7.1088339384880017E-2</c:v>
                </c:pt>
                <c:pt idx="707">
                  <c:v>7.1191806131220003E-2</c:v>
                </c:pt>
                <c:pt idx="708">
                  <c:v>7.129483692216998E-2</c:v>
                </c:pt>
                <c:pt idx="709">
                  <c:v>7.1382028000539943E-2</c:v>
                </c:pt>
                <c:pt idx="710">
                  <c:v>7.1495085765499899E-2</c:v>
                </c:pt>
                <c:pt idx="711">
                  <c:v>7.1573267099120041E-2</c:v>
                </c:pt>
                <c:pt idx="712">
                  <c:v>7.161817050448005E-2</c:v>
                </c:pt>
                <c:pt idx="713">
                  <c:v>7.1652029706579912E-2</c:v>
                </c:pt>
                <c:pt idx="714">
                  <c:v>7.1741691198849988E-2</c:v>
                </c:pt>
                <c:pt idx="715">
                  <c:v>7.1888462847450096E-2</c:v>
                </c:pt>
                <c:pt idx="716">
                  <c:v>7.2033781311410028E-2</c:v>
                </c:pt>
                <c:pt idx="717">
                  <c:v>7.2110509460380001E-2</c:v>
                </c:pt>
                <c:pt idx="718">
                  <c:v>7.2200170952640086E-2</c:v>
                </c:pt>
                <c:pt idx="719">
                  <c:v>7.2268325312240034E-2</c:v>
                </c:pt>
                <c:pt idx="720">
                  <c:v>7.2363654224600005E-2</c:v>
                </c:pt>
                <c:pt idx="721">
                  <c:v>7.2482986407139904E-2</c:v>
                </c:pt>
                <c:pt idx="722">
                  <c:v>7.2532950235109972E-2</c:v>
                </c:pt>
                <c:pt idx="723">
                  <c:v>7.2585410200600053E-2</c:v>
                </c:pt>
                <c:pt idx="724">
                  <c:v>7.2652983286340067E-2</c:v>
                </c:pt>
                <c:pt idx="725">
                  <c:v>7.2716051499700063E-2</c:v>
                </c:pt>
                <c:pt idx="726">
                  <c:v>7.2794959425630079E-2</c:v>
                </c:pt>
                <c:pt idx="727">
                  <c:v>7.288069731937008E-2</c:v>
                </c:pt>
                <c:pt idx="728">
                  <c:v>7.304411246448006E-2</c:v>
                </c:pt>
                <c:pt idx="729">
                  <c:v>7.3147792656129917E-2</c:v>
                </c:pt>
                <c:pt idx="730">
                  <c:v>7.3244865390049929E-2</c:v>
                </c:pt>
                <c:pt idx="731">
                  <c:v>7.3317815258959973E-2</c:v>
                </c:pt>
                <c:pt idx="732">
                  <c:v>7.3512846586869962E-2</c:v>
                </c:pt>
                <c:pt idx="733">
                  <c:v>7.3585927824969977E-2</c:v>
                </c:pt>
                <c:pt idx="734">
                  <c:v>7.3625890402559957E-2</c:v>
                </c:pt>
                <c:pt idx="735">
                  <c:v>7.3722710326779906E-2</c:v>
                </c:pt>
                <c:pt idx="736">
                  <c:v>7.3786757942160053E-2</c:v>
                </c:pt>
                <c:pt idx="737">
                  <c:v>7.3864793957310049E-2</c:v>
                </c:pt>
                <c:pt idx="738">
                  <c:v>7.3997324396440023E-2</c:v>
                </c:pt>
                <c:pt idx="739">
                  <c:v>7.413247056792005E-2</c:v>
                </c:pt>
                <c:pt idx="740">
                  <c:v>7.4236227951189893E-2</c:v>
                </c:pt>
                <c:pt idx="741">
                  <c:v>7.4317564485169907E-2</c:v>
                </c:pt>
                <c:pt idx="742">
                  <c:v>7.4434151699110052E-2</c:v>
                </c:pt>
                <c:pt idx="743">
                  <c:v>7.4531224433030063E-2</c:v>
                </c:pt>
                <c:pt idx="744">
                  <c:v>7.4649368344229972E-2</c:v>
                </c:pt>
                <c:pt idx="745">
                  <c:v>7.4696306208090091E-2</c:v>
                </c:pt>
                <c:pt idx="746">
                  <c:v>7.4802388686779908E-2</c:v>
                </c:pt>
                <c:pt idx="747">
                  <c:v>7.4868508587889959E-2</c:v>
                </c:pt>
                <c:pt idx="748">
                  <c:v>7.4963154932339959E-2</c:v>
                </c:pt>
                <c:pt idx="749">
                  <c:v>7.503213717830004E-2</c:v>
                </c:pt>
                <c:pt idx="750">
                  <c:v>7.5187773253210022E-2</c:v>
                </c:pt>
                <c:pt idx="751">
                  <c:v>7.5283828757880089E-2</c:v>
                </c:pt>
                <c:pt idx="752">
                  <c:v>7.5372618339359931E-2</c:v>
                </c:pt>
                <c:pt idx="753">
                  <c:v>7.5517646166399999E-2</c:v>
                </c:pt>
                <c:pt idx="754">
                  <c:v>7.5614573581860078E-2</c:v>
                </c:pt>
                <c:pt idx="755">
                  <c:v>7.5725160932929914E-2</c:v>
                </c:pt>
                <c:pt idx="756">
                  <c:v>7.5775079689849978E-2</c:v>
                </c:pt>
                <c:pt idx="757">
                  <c:v>7.5870624715359991E-2</c:v>
                </c:pt>
                <c:pt idx="758">
                  <c:v>7.5927008279369934E-2</c:v>
                </c:pt>
                <c:pt idx="759">
                  <c:v>7.5987315441919945E-2</c:v>
                </c:pt>
                <c:pt idx="760">
                  <c:v>7.6094996423710093E-2</c:v>
                </c:pt>
                <c:pt idx="761">
                  <c:v>7.616605715258995E-2</c:v>
                </c:pt>
                <c:pt idx="762">
                  <c:v>7.6314717941220023E-2</c:v>
                </c:pt>
                <c:pt idx="763">
                  <c:v>7.6432716533959999E-2</c:v>
                </c:pt>
                <c:pt idx="764">
                  <c:v>7.6498255161199902E-2</c:v>
                </c:pt>
                <c:pt idx="765">
                  <c:v>7.6592857481240006E-2</c:v>
                </c:pt>
                <c:pt idx="766">
                  <c:v>7.6703444832320056E-2</c:v>
                </c:pt>
                <c:pt idx="767">
                  <c:v>7.6734397665140008E-2</c:v>
                </c:pt>
                <c:pt idx="768">
                  <c:v>7.684687415624003E-2</c:v>
                </c:pt>
                <c:pt idx="769">
                  <c:v>7.6866928104269983E-2</c:v>
                </c:pt>
                <c:pt idx="770">
                  <c:v>7.6961821061239943E-2</c:v>
                </c:pt>
                <c:pt idx="771">
                  <c:v>7.7010066791270093E-2</c:v>
                </c:pt>
                <c:pt idx="772">
                  <c:v>7.7072699049240079E-2</c:v>
                </c:pt>
                <c:pt idx="773">
                  <c:v>7.7153350796739906E-2</c:v>
                </c:pt>
                <c:pt idx="774">
                  <c:v>7.7288351649760001E-2</c:v>
                </c:pt>
                <c:pt idx="775">
                  <c:v>7.7466076131180062E-2</c:v>
                </c:pt>
                <c:pt idx="776">
                  <c:v>7.7568235011340025E-2</c:v>
                </c:pt>
                <c:pt idx="777">
                  <c:v>7.7682158771430032E-2</c:v>
                </c:pt>
                <c:pt idx="778">
                  <c:v>7.7848118372930042E-2</c:v>
                </c:pt>
                <c:pt idx="779">
                  <c:v>7.7911767860149972E-2</c:v>
                </c:pt>
                <c:pt idx="780">
                  <c:v>7.7961466774820076E-2</c:v>
                </c:pt>
                <c:pt idx="781">
                  <c:v>7.8068857119689916E-2</c:v>
                </c:pt>
                <c:pt idx="782">
                  <c:v>7.8110534482300098E-2</c:v>
                </c:pt>
                <c:pt idx="783">
                  <c:v>7.8264040583269967E-2</c:v>
                </c:pt>
                <c:pt idx="784">
                  <c:v>7.8311538954499937E-2</c:v>
                </c:pt>
                <c:pt idx="785">
                  <c:v>7.8511933116309995E-2</c:v>
                </c:pt>
                <c:pt idx="786">
                  <c:v>7.8552622286210072E-2</c:v>
                </c:pt>
                <c:pt idx="787">
                  <c:v>7.8664662821930076E-2</c:v>
                </c:pt>
                <c:pt idx="788">
                  <c:v>7.8774523580680045E-2</c:v>
                </c:pt>
                <c:pt idx="789">
                  <c:v>7.8890197077990054E-2</c:v>
                </c:pt>
                <c:pt idx="790">
                  <c:v>7.9014444364680081E-2</c:v>
                </c:pt>
                <c:pt idx="791">
                  <c:v>7.9127502129640037E-2</c:v>
                </c:pt>
                <c:pt idx="792">
                  <c:v>7.918839056603999E-2</c:v>
                </c:pt>
                <c:pt idx="793">
                  <c:v>7.9277036712460003E-2</c:v>
                </c:pt>
                <c:pt idx="794">
                  <c:v>7.9379048390759932E-2</c:v>
                </c:pt>
                <c:pt idx="795">
                  <c:v>7.9503332091350076E-2</c:v>
                </c:pt>
                <c:pt idx="796">
                  <c:v>7.9597462042090061E-2</c:v>
                </c:pt>
                <c:pt idx="797">
                  <c:v>7.9742489869119915E-2</c:v>
                </c:pt>
                <c:pt idx="798">
                  <c:v>7.9875746900579969E-2</c:v>
                </c:pt>
                <c:pt idx="799">
                  <c:v>7.9954945463430072E-2</c:v>
                </c:pt>
                <c:pt idx="800">
                  <c:v>8.0101281156639947E-2</c:v>
                </c:pt>
                <c:pt idx="801">
                  <c:v>8.0158536631439903E-2</c:v>
                </c:pt>
                <c:pt idx="802">
                  <c:v>8.0239769652800108E-2</c:v>
                </c:pt>
                <c:pt idx="803">
                  <c:v>8.0287724745899958E-2</c:v>
                </c:pt>
                <c:pt idx="804">
                  <c:v>8.0402315708000049E-2</c:v>
                </c:pt>
                <c:pt idx="805">
                  <c:v>8.046922750738994E-2</c:v>
                </c:pt>
                <c:pt idx="806">
                  <c:v>8.0548326675399906E-2</c:v>
                </c:pt>
                <c:pt idx="807">
                  <c:v>8.0757684658349982E-2</c:v>
                </c:pt>
                <c:pt idx="808">
                  <c:v>8.0852868252250021E-2</c:v>
                </c:pt>
                <c:pt idx="809">
                  <c:v>8.0936571687489911E-2</c:v>
                </c:pt>
                <c:pt idx="810">
                  <c:v>8.1098020500949941E-2</c:v>
                </c:pt>
                <c:pt idx="811">
                  <c:v>8.1157165115780083E-2</c:v>
                </c:pt>
                <c:pt idx="812">
                  <c:v>8.1201051291899917E-2</c:v>
                </c:pt>
                <c:pt idx="813">
                  <c:v>8.1298705299680085E-2</c:v>
                </c:pt>
                <c:pt idx="814">
                  <c:v>8.1352618449809899E-2</c:v>
                </c:pt>
                <c:pt idx="815">
                  <c:v>8.1392145072000099E-2</c:v>
                </c:pt>
                <c:pt idx="816">
                  <c:v>8.1508545161639967E-2</c:v>
                </c:pt>
                <c:pt idx="817">
                  <c:v>8.1601104667379909E-2</c:v>
                </c:pt>
                <c:pt idx="818">
                  <c:v>8.1790753618649958E-2</c:v>
                </c:pt>
                <c:pt idx="819">
                  <c:v>8.1908897529850089E-2</c:v>
                </c:pt>
                <c:pt idx="820">
                  <c:v>8.197516274941008E-2</c:v>
                </c:pt>
                <c:pt idx="821">
                  <c:v>8.2091562839049947E-2</c:v>
                </c:pt>
                <c:pt idx="822">
                  <c:v>8.2152741912369986E-2</c:v>
                </c:pt>
                <c:pt idx="823">
                  <c:v>8.2250105283230068E-2</c:v>
                </c:pt>
                <c:pt idx="824">
                  <c:v>8.2375409619859896E-2</c:v>
                </c:pt>
                <c:pt idx="825">
                  <c:v>8.2427539127720051E-2</c:v>
                </c:pt>
                <c:pt idx="826">
                  <c:v>8.2494466933850097E-2</c:v>
                </c:pt>
                <c:pt idx="827">
                  <c:v>8.2624445646390043E-2</c:v>
                </c:pt>
                <c:pt idx="828">
                  <c:v>8.2786039778310005E-2</c:v>
                </c:pt>
                <c:pt idx="829">
                  <c:v>8.2888198658479961E-2</c:v>
                </c:pt>
                <c:pt idx="830">
                  <c:v>8.2991374767890091E-2</c:v>
                </c:pt>
                <c:pt idx="831">
                  <c:v>8.3101671482040063E-2</c:v>
                </c:pt>
                <c:pt idx="832">
                  <c:v>8.3141634059630043E-2</c:v>
                </c:pt>
                <c:pt idx="833">
                  <c:v>8.3243502302859929E-2</c:v>
                </c:pt>
                <c:pt idx="834">
                  <c:v>8.3335363265339968E-2</c:v>
                </c:pt>
                <c:pt idx="835">
                  <c:v>8.3422970605850022E-2</c:v>
                </c:pt>
                <c:pt idx="836">
                  <c:v>8.3508999136520101E-2</c:v>
                </c:pt>
                <c:pt idx="837">
                  <c:v>8.3577946146019988E-2</c:v>
                </c:pt>
                <c:pt idx="838">
                  <c:v>8.3701982056660018E-2</c:v>
                </c:pt>
                <c:pt idx="839">
                  <c:v>8.3816928961649939E-2</c:v>
                </c:pt>
                <c:pt idx="840">
                  <c:v>8.3967624208779901E-2</c:v>
                </c:pt>
                <c:pt idx="841">
                  <c:v>8.4076613056750071E-2</c:v>
                </c:pt>
                <c:pt idx="842">
                  <c:v>8.4100009329449943E-2</c:v>
                </c:pt>
                <c:pt idx="843">
                  <c:v>8.4208562222019889E-2</c:v>
                </c:pt>
                <c:pt idx="844">
                  <c:v>8.4339784794980055E-2</c:v>
                </c:pt>
                <c:pt idx="845">
                  <c:v>8.4460930535249945E-2</c:v>
                </c:pt>
                <c:pt idx="846">
                  <c:v>8.4528675011730003E-2</c:v>
                </c:pt>
                <c:pt idx="847">
                  <c:v>8.4595399973089958E-2</c:v>
                </c:pt>
                <c:pt idx="848">
                  <c:v>8.463980478060007E-2</c:v>
                </c:pt>
                <c:pt idx="849">
                  <c:v>8.4773124454510018E-2</c:v>
                </c:pt>
                <c:pt idx="850">
                  <c:v>8.4925999478600023E-2</c:v>
                </c:pt>
                <c:pt idx="851">
                  <c:v>8.5071608579490032E-2</c:v>
                </c:pt>
                <c:pt idx="852">
                  <c:v>8.5110844564759924E-2</c:v>
                </c:pt>
                <c:pt idx="853">
                  <c:v>8.5175511281220029E-2</c:v>
                </c:pt>
                <c:pt idx="854">
                  <c:v>8.5309349586530026E-2</c:v>
                </c:pt>
                <c:pt idx="855">
                  <c:v>8.5379683723080024E-2</c:v>
                </c:pt>
                <c:pt idx="856">
                  <c:v>8.5479517507820013E-2</c:v>
                </c:pt>
                <c:pt idx="857">
                  <c:v>8.5521223906980026E-2</c:v>
                </c:pt>
                <c:pt idx="858">
                  <c:v>8.5590686132750005E-2</c:v>
                </c:pt>
                <c:pt idx="859">
                  <c:v>8.5681074217339948E-2</c:v>
                </c:pt>
                <c:pt idx="860">
                  <c:v>8.5730337176620042E-2</c:v>
                </c:pt>
                <c:pt idx="861">
                  <c:v>8.5856328284870109E-2</c:v>
                </c:pt>
                <c:pt idx="862">
                  <c:v>8.5943519363250065E-2</c:v>
                </c:pt>
                <c:pt idx="863">
                  <c:v>8.6084914228679921E-2</c:v>
                </c:pt>
                <c:pt idx="864">
                  <c:v>8.6178935274870083E-2</c:v>
                </c:pt>
                <c:pt idx="865">
                  <c:v>8.6283855205850024E-2</c:v>
                </c:pt>
                <c:pt idx="866">
                  <c:v>8.6365088227200015E-2</c:v>
                </c:pt>
                <c:pt idx="867">
                  <c:v>8.6469862839710032E-2</c:v>
                </c:pt>
                <c:pt idx="868">
                  <c:v>8.655342095648999E-2</c:v>
                </c:pt>
                <c:pt idx="869">
                  <c:v>8.6610821749760092E-2</c:v>
                </c:pt>
                <c:pt idx="870">
                  <c:v>8.6710074260639924E-2</c:v>
                </c:pt>
                <c:pt idx="871">
                  <c:v>8.6795230880519991E-2</c:v>
                </c:pt>
                <c:pt idx="872">
                  <c:v>8.6837752699510107E-2</c:v>
                </c:pt>
                <c:pt idx="873">
                  <c:v>8.6937933612130092E-2</c:v>
                </c:pt>
                <c:pt idx="874">
                  <c:v>8.7041545676940002E-2</c:v>
                </c:pt>
                <c:pt idx="875">
                  <c:v>8.7184684363939891E-2</c:v>
                </c:pt>
                <c:pt idx="876">
                  <c:v>8.7298323402750011E-2</c:v>
                </c:pt>
                <c:pt idx="877">
                  <c:v>8.7363716711539974E-2</c:v>
                </c:pt>
                <c:pt idx="878">
                  <c:v>8.7462969222420028E-2</c:v>
                </c:pt>
                <c:pt idx="879">
                  <c:v>8.7591430744559995E-2</c:v>
                </c:pt>
                <c:pt idx="880">
                  <c:v>8.7678621822939951E-2</c:v>
                </c:pt>
                <c:pt idx="881">
                  <c:v>8.777017245523E-2</c:v>
                </c:pt>
                <c:pt idx="882">
                  <c:v>8.7845447419570011E-2</c:v>
                </c:pt>
                <c:pt idx="883">
                  <c:v>8.7914183053019901E-2</c:v>
                </c:pt>
                <c:pt idx="884">
                  <c:v>8.8066476803249971E-2</c:v>
                </c:pt>
                <c:pt idx="885">
                  <c:v>8.8123168106480021E-2</c:v>
                </c:pt>
                <c:pt idx="886">
                  <c:v>8.8335606598499927E-2</c:v>
                </c:pt>
                <c:pt idx="887">
                  <c:v>8.845883665594001E-2</c:v>
                </c:pt>
                <c:pt idx="888">
                  <c:v>8.8530333340210099E-2</c:v>
                </c:pt>
                <c:pt idx="889">
                  <c:v>8.864934916220002E-2</c:v>
                </c:pt>
                <c:pt idx="890">
                  <c:v>8.8763424156399928E-2</c:v>
                </c:pt>
                <c:pt idx="891">
                  <c:v>8.8817773261929966E-2</c:v>
                </c:pt>
                <c:pt idx="892">
                  <c:v>8.8920077460550084E-2</c:v>
                </c:pt>
                <c:pt idx="893">
                  <c:v>8.9021073793009942E-2</c:v>
                </c:pt>
                <c:pt idx="894">
                  <c:v>8.915072209125996E-2</c:v>
                </c:pt>
                <c:pt idx="895">
                  <c:v>8.9250176748219889E-2</c:v>
                </c:pt>
                <c:pt idx="896">
                  <c:v>8.9394106289989894E-2</c:v>
                </c:pt>
                <c:pt idx="897">
                  <c:v>8.9475629948279956E-2</c:v>
                </c:pt>
                <c:pt idx="898">
                  <c:v>8.9595372362579973E-2</c:v>
                </c:pt>
                <c:pt idx="899">
                  <c:v>8.9704070573620065E-2</c:v>
                </c:pt>
                <c:pt idx="900">
                  <c:v>8.9862327368700035E-2</c:v>
                </c:pt>
                <c:pt idx="901">
                  <c:v>8.9944427313009889E-2</c:v>
                </c:pt>
                <c:pt idx="902">
                  <c:v>9.0022463328160107E-2</c:v>
                </c:pt>
                <c:pt idx="903">
                  <c:v>9.0085967496909891E-2</c:v>
                </c:pt>
                <c:pt idx="904">
                  <c:v>9.028897739106001E-2</c:v>
                </c:pt>
                <c:pt idx="905">
                  <c:v>9.0379510794110107E-2</c:v>
                </c:pt>
                <c:pt idx="906">
                  <c:v>9.0473531840290056E-2</c:v>
                </c:pt>
                <c:pt idx="907">
                  <c:v>9.0558543141709968E-2</c:v>
                </c:pt>
                <c:pt idx="908">
                  <c:v>9.0714760490469892E-2</c:v>
                </c:pt>
                <c:pt idx="909">
                  <c:v>9.0873593851680035E-2</c:v>
                </c:pt>
                <c:pt idx="910">
                  <c:v>9.0995370444379997E-2</c:v>
                </c:pt>
                <c:pt idx="911">
                  <c:v>9.1084898963440075E-2</c:v>
                </c:pt>
                <c:pt idx="912">
                  <c:v>9.1190242504550101E-2</c:v>
                </c:pt>
                <c:pt idx="913">
                  <c:v>9.1314925746619924E-2</c:v>
                </c:pt>
                <c:pt idx="914">
                  <c:v>9.1393543035630076E-2</c:v>
                </c:pt>
                <c:pt idx="915">
                  <c:v>9.1464603764499941E-2</c:v>
                </c:pt>
                <c:pt idx="916">
                  <c:v>9.151154162836006E-2</c:v>
                </c:pt>
                <c:pt idx="917">
                  <c:v>9.1721962764180098E-2</c:v>
                </c:pt>
                <c:pt idx="918">
                  <c:v>9.1867275598219944E-2</c:v>
                </c:pt>
                <c:pt idx="919">
                  <c:v>9.2011291825919939E-2</c:v>
                </c:pt>
                <c:pt idx="920">
                  <c:v>9.2071085576409972E-2</c:v>
                </c:pt>
                <c:pt idx="921">
                  <c:v>9.2246644666529987E-2</c:v>
                </c:pt>
                <c:pt idx="922">
                  <c:v>9.230803212932992E-2</c:v>
                </c:pt>
                <c:pt idx="923">
                  <c:v>9.2411062920279896E-2</c:v>
                </c:pt>
                <c:pt idx="924">
                  <c:v>9.248866298002989E-2</c:v>
                </c:pt>
                <c:pt idx="925">
                  <c:v>9.2548179655469909E-2</c:v>
                </c:pt>
                <c:pt idx="926">
                  <c:v>9.2846001082909968E-2</c:v>
                </c:pt>
                <c:pt idx="927">
                  <c:v>9.3001491839350026E-2</c:v>
                </c:pt>
                <c:pt idx="928">
                  <c:v>9.316439383745001E-2</c:v>
                </c:pt>
                <c:pt idx="929">
                  <c:v>9.3283845614829941E-2</c:v>
                </c:pt>
                <c:pt idx="930">
                  <c:v>9.3342990229660083E-2</c:v>
                </c:pt>
                <c:pt idx="931">
                  <c:v>9.3481769362740108E-2</c:v>
                </c:pt>
                <c:pt idx="932">
                  <c:v>9.3538734200609985E-2</c:v>
                </c:pt>
                <c:pt idx="933">
                  <c:v>9.3767610781350097E-2</c:v>
                </c:pt>
                <c:pt idx="934">
                  <c:v>9.3998521820580105E-2</c:v>
                </c:pt>
                <c:pt idx="935">
                  <c:v>9.4097510246349936E-2</c:v>
                </c:pt>
                <c:pt idx="936">
                  <c:v>9.4241070881619926E-2</c:v>
                </c:pt>
                <c:pt idx="937">
                  <c:v>9.4324670448350023E-2</c:v>
                </c:pt>
                <c:pt idx="938">
                  <c:v>9.4404396290429959E-2</c:v>
                </c:pt>
                <c:pt idx="939">
                  <c:v>9.4512222590690032E-2</c:v>
                </c:pt>
                <c:pt idx="940">
                  <c:v>9.4544628608149939E-2</c:v>
                </c:pt>
                <c:pt idx="941">
                  <c:v>9.4675415225710102E-2</c:v>
                </c:pt>
                <c:pt idx="942">
                  <c:v>9.4854951148310107E-2</c:v>
                </c:pt>
                <c:pt idx="943">
                  <c:v>9.5033770557839903E-2</c:v>
                </c:pt>
                <c:pt idx="944">
                  <c:v>9.5197108511329898E-2</c:v>
                </c:pt>
                <c:pt idx="945">
                  <c:v>9.5268023921740053E-2</c:v>
                </c:pt>
                <c:pt idx="946">
                  <c:v>9.539633041143003E-2</c:v>
                </c:pt>
                <c:pt idx="947">
                  <c:v>9.5511141711950076E-2</c:v>
                </c:pt>
                <c:pt idx="948">
                  <c:v>9.56240541584501E-2</c:v>
                </c:pt>
                <c:pt idx="949">
                  <c:v>9.5779399596420012E-2</c:v>
                </c:pt>
                <c:pt idx="950">
                  <c:v>9.5962210224080025E-2</c:v>
                </c:pt>
                <c:pt idx="951">
                  <c:v>9.6030509902149896E-2</c:v>
                </c:pt>
                <c:pt idx="952">
                  <c:v>9.6168271805979977E-2</c:v>
                </c:pt>
                <c:pt idx="953">
                  <c:v>9.6261153515470044E-2</c:v>
                </c:pt>
                <c:pt idx="954">
                  <c:v>9.6397363154359983E-2</c:v>
                </c:pt>
                <c:pt idx="955">
                  <c:v>9.6516454845630095E-2</c:v>
                </c:pt>
                <c:pt idx="956">
                  <c:v>9.6642828778719991E-2</c:v>
                </c:pt>
                <c:pt idx="957">
                  <c:v>9.6750998846460101E-2</c:v>
                </c:pt>
                <c:pt idx="958">
                  <c:v>9.6908814698319912E-2</c:v>
                </c:pt>
                <c:pt idx="959">
                  <c:v>9.7032916666550006E-2</c:v>
                </c:pt>
                <c:pt idx="960">
                  <c:v>9.7134930228250038E-2</c:v>
                </c:pt>
                <c:pt idx="961">
                  <c:v>9.7224010446649967E-2</c:v>
                </c:pt>
                <c:pt idx="962">
                  <c:v>9.7336922893149991E-2</c:v>
                </c:pt>
                <c:pt idx="963">
                  <c:v>9.7527254539780062E-2</c:v>
                </c:pt>
                <c:pt idx="964">
                  <c:v>9.7613027974680078E-2</c:v>
                </c:pt>
                <c:pt idx="965">
                  <c:v>9.7720542503529906E-2</c:v>
                </c:pt>
                <c:pt idx="966">
                  <c:v>9.7899305348680077E-2</c:v>
                </c:pt>
                <c:pt idx="967">
                  <c:v>9.8054796633239905E-2</c:v>
                </c:pt>
                <c:pt idx="968">
                  <c:v>9.8175846385599952E-2</c:v>
                </c:pt>
                <c:pt idx="969">
                  <c:v>9.8266525107109981E-2</c:v>
                </c:pt>
                <c:pt idx="970">
                  <c:v>9.8393533444609993E-2</c:v>
                </c:pt>
                <c:pt idx="971">
                  <c:v>9.8545536557909985E-2</c:v>
                </c:pt>
                <c:pt idx="972">
                  <c:v>9.8600932423440035E-2</c:v>
                </c:pt>
                <c:pt idx="973">
                  <c:v>9.8760317247650109E-2</c:v>
                </c:pt>
                <c:pt idx="974">
                  <c:v>9.8858697847749921E-2</c:v>
                </c:pt>
                <c:pt idx="975">
                  <c:v>9.8945452970730097E-2</c:v>
                </c:pt>
                <c:pt idx="976">
                  <c:v>9.9052407360209926E-2</c:v>
                </c:pt>
                <c:pt idx="977">
                  <c:v>9.9145847132529941E-2</c:v>
                </c:pt>
                <c:pt idx="978">
                  <c:v>9.9289857730320064E-2</c:v>
                </c:pt>
                <c:pt idx="979">
                  <c:v>9.942369603563006E-2</c:v>
                </c:pt>
                <c:pt idx="980">
                  <c:v>9.9550704373130072E-2</c:v>
                </c:pt>
                <c:pt idx="981">
                  <c:v>9.9598217599579986E-2</c:v>
                </c:pt>
                <c:pt idx="982">
                  <c:v>9.9673168935269896E-2</c:v>
                </c:pt>
                <c:pt idx="983">
                  <c:v>9.9839503245610084E-2</c:v>
                </c:pt>
                <c:pt idx="984">
                  <c:v>9.9940255137229927E-2</c:v>
                </c:pt>
                <c:pt idx="985">
                  <c:v>0.10001044994584007</c:v>
                </c:pt>
                <c:pt idx="986">
                  <c:v>0.10017179548809008</c:v>
                </c:pt>
                <c:pt idx="987">
                  <c:v>0.10031991247989991</c:v>
                </c:pt>
                <c:pt idx="988">
                  <c:v>0.10041389604904993</c:v>
                </c:pt>
                <c:pt idx="989">
                  <c:v>0.10056430065925004</c:v>
                </c:pt>
                <c:pt idx="990">
                  <c:v>0.10065964382259995</c:v>
                </c:pt>
                <c:pt idx="991">
                  <c:v>0.10075321466239995</c:v>
                </c:pt>
                <c:pt idx="992">
                  <c:v>0.10082325816203008</c:v>
                </c:pt>
                <c:pt idx="993">
                  <c:v>0.10095426022670995</c:v>
                </c:pt>
                <c:pt idx="994">
                  <c:v>0.10106608531531003</c:v>
                </c:pt>
                <c:pt idx="995">
                  <c:v>0.10120282998988994</c:v>
                </c:pt>
                <c:pt idx="996">
                  <c:v>0.10129132893444992</c:v>
                </c:pt>
                <c:pt idx="997">
                  <c:v>0.10140816497947003</c:v>
                </c:pt>
                <c:pt idx="998">
                  <c:v>0.10162585203848007</c:v>
                </c:pt>
                <c:pt idx="999">
                  <c:v>0.1017441412681499</c:v>
                </c:pt>
                <c:pt idx="1000">
                  <c:v>0.10187289342721995</c:v>
                </c:pt>
                <c:pt idx="1001">
                  <c:v>0.10196307637757007</c:v>
                </c:pt>
                <c:pt idx="1002">
                  <c:v>0.10208775504174006</c:v>
                </c:pt>
                <c:pt idx="1003">
                  <c:v>0.10223045085390003</c:v>
                </c:pt>
                <c:pt idx="1004">
                  <c:v>0.10234619566433989</c:v>
                </c:pt>
                <c:pt idx="1005">
                  <c:v>0.10249955497644003</c:v>
                </c:pt>
                <c:pt idx="1006">
                  <c:v>0.10263058389830992</c:v>
                </c:pt>
                <c:pt idx="1007">
                  <c:v>0.10273201618615002</c:v>
                </c:pt>
                <c:pt idx="1008">
                  <c:v>0.10286119517112002</c:v>
                </c:pt>
                <c:pt idx="1009">
                  <c:v>0.10289462754731993</c:v>
                </c:pt>
                <c:pt idx="1010">
                  <c:v>0.10306595801633001</c:v>
                </c:pt>
                <c:pt idx="1011">
                  <c:v>0.10323568998223998</c:v>
                </c:pt>
                <c:pt idx="1012">
                  <c:v>0.10333174548692003</c:v>
                </c:pt>
                <c:pt idx="1013">
                  <c:v>0.10348650965104</c:v>
                </c:pt>
                <c:pt idx="1014">
                  <c:v>0.10365667757232999</c:v>
                </c:pt>
                <c:pt idx="1015">
                  <c:v>0.10376886342650993</c:v>
                </c:pt>
                <c:pt idx="1016">
                  <c:v>0.1038928200762701</c:v>
                </c:pt>
                <c:pt idx="1017">
                  <c:v>0.10392406354601991</c:v>
                </c:pt>
                <c:pt idx="1018">
                  <c:v>0.10406051758367996</c:v>
                </c:pt>
                <c:pt idx="1019">
                  <c:v>0.10416834388394003</c:v>
                </c:pt>
                <c:pt idx="1020">
                  <c:v>0.10428267607978992</c:v>
                </c:pt>
                <c:pt idx="1021">
                  <c:v>0.1043591470271199</c:v>
                </c:pt>
                <c:pt idx="1022">
                  <c:v>0.10461519816062004</c:v>
                </c:pt>
                <c:pt idx="1023">
                  <c:v>0.10464629631189992</c:v>
                </c:pt>
                <c:pt idx="1024">
                  <c:v>0.10478376757880992</c:v>
                </c:pt>
                <c:pt idx="1025">
                  <c:v>0.10490321935619007</c:v>
                </c:pt>
                <c:pt idx="1026">
                  <c:v>0.10492327330421003</c:v>
                </c:pt>
                <c:pt idx="1027">
                  <c:v>0.10507454982519993</c:v>
                </c:pt>
                <c:pt idx="1028">
                  <c:v>0.10519792520109994</c:v>
                </c:pt>
                <c:pt idx="1029">
                  <c:v>0.10533568710493002</c:v>
                </c:pt>
                <c:pt idx="1030">
                  <c:v>0.10544298041103994</c:v>
                </c:pt>
                <c:pt idx="1031">
                  <c:v>0.10556520874307007</c:v>
                </c:pt>
                <c:pt idx="1032">
                  <c:v>0.10567471508134996</c:v>
                </c:pt>
                <c:pt idx="1033">
                  <c:v>0.10575638405809995</c:v>
                </c:pt>
                <c:pt idx="1034">
                  <c:v>0.10592146583315998</c:v>
                </c:pt>
                <c:pt idx="1035">
                  <c:v>0.10595779544914996</c:v>
                </c:pt>
                <c:pt idx="1036">
                  <c:v>0.10614651400616992</c:v>
                </c:pt>
                <c:pt idx="1037">
                  <c:v>0.10629086536854992</c:v>
                </c:pt>
                <c:pt idx="1038">
                  <c:v>0.10640149268467991</c:v>
                </c:pt>
                <c:pt idx="1039">
                  <c:v>0.10658353794807995</c:v>
                </c:pt>
                <c:pt idx="1040">
                  <c:v>0.1066316371665299</c:v>
                </c:pt>
                <c:pt idx="1041">
                  <c:v>0.10674672938998997</c:v>
                </c:pt>
                <c:pt idx="1042">
                  <c:v>0.10692314600524</c:v>
                </c:pt>
                <c:pt idx="1043">
                  <c:v>0.10697197300913008</c:v>
                </c:pt>
                <c:pt idx="1044">
                  <c:v>0.10715827127992994</c:v>
                </c:pt>
                <c:pt idx="1045">
                  <c:v>0.10733867265509001</c:v>
                </c:pt>
                <c:pt idx="1046">
                  <c:v>0.10746024304804003</c:v>
                </c:pt>
                <c:pt idx="1047">
                  <c:v>0.1076583121144199</c:v>
                </c:pt>
                <c:pt idx="1048">
                  <c:v>0.10778520965114002</c:v>
                </c:pt>
                <c:pt idx="1049">
                  <c:v>0.10793107487127007</c:v>
                </c:pt>
                <c:pt idx="1050">
                  <c:v>0.10806642129713007</c:v>
                </c:pt>
                <c:pt idx="1051">
                  <c:v>0.10817477393533004</c:v>
                </c:pt>
                <c:pt idx="1052">
                  <c:v>0.10838582929689</c:v>
                </c:pt>
                <c:pt idx="1053">
                  <c:v>0.10843329548272007</c:v>
                </c:pt>
                <c:pt idx="1054">
                  <c:v>0.10863296305220005</c:v>
                </c:pt>
                <c:pt idx="1055">
                  <c:v>0.10878667480561011</c:v>
                </c:pt>
                <c:pt idx="1056">
                  <c:v>0.10891063278386004</c:v>
                </c:pt>
                <c:pt idx="1057">
                  <c:v>0.10902522184513996</c:v>
                </c:pt>
                <c:pt idx="1058">
                  <c:v>0.10915930652866002</c:v>
                </c:pt>
                <c:pt idx="1059">
                  <c:v>0.10922802286304001</c:v>
                </c:pt>
                <c:pt idx="1060">
                  <c:v>0.10936856511676996</c:v>
                </c:pt>
                <c:pt idx="1061">
                  <c:v>0.10953887835653009</c:v>
                </c:pt>
                <c:pt idx="1062">
                  <c:v>0.10969117210675994</c:v>
                </c:pt>
                <c:pt idx="1063">
                  <c:v>0.10985988684341996</c:v>
                </c:pt>
                <c:pt idx="1064">
                  <c:v>0.10995735701410991</c:v>
                </c:pt>
                <c:pt idx="1065">
                  <c:v>0.11010126081205995</c:v>
                </c:pt>
                <c:pt idx="1066">
                  <c:v>0.11027128341489001</c:v>
                </c:pt>
                <c:pt idx="1067">
                  <c:v>0.11038011137479997</c:v>
                </c:pt>
                <c:pt idx="1068">
                  <c:v>0.11056017652124006</c:v>
                </c:pt>
                <c:pt idx="1069">
                  <c:v>0.11077524784791004</c:v>
                </c:pt>
                <c:pt idx="1070">
                  <c:v>0.11088502393038002</c:v>
                </c:pt>
                <c:pt idx="1071">
                  <c:v>0.11098217239240005</c:v>
                </c:pt>
                <c:pt idx="1072">
                  <c:v>0.11110627450782995</c:v>
                </c:pt>
                <c:pt idx="1073">
                  <c:v>0.11134416963431004</c:v>
                </c:pt>
                <c:pt idx="1074">
                  <c:v>0.11141479440780011</c:v>
                </c:pt>
                <c:pt idx="1075">
                  <c:v>0.11150460121851991</c:v>
                </c:pt>
                <c:pt idx="1076">
                  <c:v>0.11161623186483993</c:v>
                </c:pt>
                <c:pt idx="1077">
                  <c:v>0.1117628193809701</c:v>
                </c:pt>
                <c:pt idx="1078">
                  <c:v>0.11189085769573004</c:v>
                </c:pt>
                <c:pt idx="1079">
                  <c:v>0.11209953500998004</c:v>
                </c:pt>
                <c:pt idx="1080">
                  <c:v>0.11213862567678001</c:v>
                </c:pt>
                <c:pt idx="1081">
                  <c:v>0.11229987452857992</c:v>
                </c:pt>
                <c:pt idx="1082">
                  <c:v>0.1125004686520501</c:v>
                </c:pt>
                <c:pt idx="1083">
                  <c:v>0.11259996814567996</c:v>
                </c:pt>
                <c:pt idx="1084">
                  <c:v>0.11281130484646007</c:v>
                </c:pt>
                <c:pt idx="1085">
                  <c:v>0.11293293640079005</c:v>
                </c:pt>
                <c:pt idx="1086">
                  <c:v>0.11313812607190998</c:v>
                </c:pt>
                <c:pt idx="1087">
                  <c:v>0.11320628043149994</c:v>
                </c:pt>
                <c:pt idx="1088">
                  <c:v>0.11336438692029005</c:v>
                </c:pt>
                <c:pt idx="1089">
                  <c:v>0.11351057729503999</c:v>
                </c:pt>
                <c:pt idx="1090">
                  <c:v>0.11376968011627997</c:v>
                </c:pt>
                <c:pt idx="1091">
                  <c:v>0.1138628292516799</c:v>
                </c:pt>
                <c:pt idx="1092">
                  <c:v>0.11410376726492011</c:v>
                </c:pt>
                <c:pt idx="1093">
                  <c:v>0.11420505423430005</c:v>
                </c:pt>
                <c:pt idx="1094">
                  <c:v>0.11435865585070992</c:v>
                </c:pt>
                <c:pt idx="1095">
                  <c:v>0.11445616454002994</c:v>
                </c:pt>
                <c:pt idx="1096">
                  <c:v>0.11465262578311997</c:v>
                </c:pt>
                <c:pt idx="1097">
                  <c:v>0.11473561194621995</c:v>
                </c:pt>
                <c:pt idx="1098">
                  <c:v>0.11502377846025991</c:v>
                </c:pt>
                <c:pt idx="1099">
                  <c:v>0.11508437625973</c:v>
                </c:pt>
                <c:pt idx="1100">
                  <c:v>0.11524030297156007</c:v>
                </c:pt>
                <c:pt idx="1101">
                  <c:v>0.11533650379470006</c:v>
                </c:pt>
                <c:pt idx="1102">
                  <c:v>0.11553093989947993</c:v>
                </c:pt>
                <c:pt idx="1103">
                  <c:v>0.1156594240133999</c:v>
                </c:pt>
                <c:pt idx="1104">
                  <c:v>0.11578946144686997</c:v>
                </c:pt>
                <c:pt idx="1105">
                  <c:v>0.11587490910349008</c:v>
                </c:pt>
                <c:pt idx="1106">
                  <c:v>0.11605553955438008</c:v>
                </c:pt>
                <c:pt idx="1107">
                  <c:v>0.11617179432555003</c:v>
                </c:pt>
                <c:pt idx="1108">
                  <c:v>0.11629923861844005</c:v>
                </c:pt>
                <c:pt idx="1109">
                  <c:v>0.11641167597672997</c:v>
                </c:pt>
                <c:pt idx="1110">
                  <c:v>0.11650893316194</c:v>
                </c:pt>
                <c:pt idx="1111">
                  <c:v>0.11665788458748994</c:v>
                </c:pt>
                <c:pt idx="1112">
                  <c:v>0.11675946219379996</c:v>
                </c:pt>
                <c:pt idx="1113">
                  <c:v>0.11693979461892989</c:v>
                </c:pt>
                <c:pt idx="1114">
                  <c:v>0.11697075524040002</c:v>
                </c:pt>
                <c:pt idx="1115">
                  <c:v>0.11712097505921992</c:v>
                </c:pt>
                <c:pt idx="1116">
                  <c:v>0.11730440643365991</c:v>
                </c:pt>
                <c:pt idx="1117">
                  <c:v>0.11744289492981008</c:v>
                </c:pt>
                <c:pt idx="1118">
                  <c:v>0.11751744330182001</c:v>
                </c:pt>
                <c:pt idx="1119">
                  <c:v>0.11767729361217993</c:v>
                </c:pt>
                <c:pt idx="1120">
                  <c:v>0.11774152437325003</c:v>
                </c:pt>
                <c:pt idx="1121">
                  <c:v>0.11790210127593004</c:v>
                </c:pt>
                <c:pt idx="1122">
                  <c:v>0.11813577336597003</c:v>
                </c:pt>
                <c:pt idx="1123">
                  <c:v>0.11823691501689004</c:v>
                </c:pt>
                <c:pt idx="1124">
                  <c:v>0.11836450462824999</c:v>
                </c:pt>
                <c:pt idx="1125">
                  <c:v>0.11853135740471998</c:v>
                </c:pt>
                <c:pt idx="1126">
                  <c:v>0.11870542174469989</c:v>
                </c:pt>
                <c:pt idx="1127">
                  <c:v>0.11876601954416999</c:v>
                </c:pt>
                <c:pt idx="1128">
                  <c:v>0.11895972905662999</c:v>
                </c:pt>
                <c:pt idx="1129">
                  <c:v>0.11907360149095991</c:v>
                </c:pt>
                <c:pt idx="1130">
                  <c:v>0.11927623267114007</c:v>
                </c:pt>
                <c:pt idx="1131">
                  <c:v>0.11939502741129004</c:v>
                </c:pt>
                <c:pt idx="1132">
                  <c:v>0.11946296689732994</c:v>
                </c:pt>
                <c:pt idx="1133">
                  <c:v>0.1195565519881201</c:v>
                </c:pt>
                <c:pt idx="1134">
                  <c:v>0.11973144359875998</c:v>
                </c:pt>
                <c:pt idx="1135">
                  <c:v>0.11983666374308011</c:v>
                </c:pt>
                <c:pt idx="1136">
                  <c:v>0.12002865447218003</c:v>
                </c:pt>
                <c:pt idx="1137">
                  <c:v>0.12021600717756997</c:v>
                </c:pt>
                <c:pt idx="1138">
                  <c:v>0.12028328962637991</c:v>
                </c:pt>
                <c:pt idx="1139">
                  <c:v>0.12041681590871001</c:v>
                </c:pt>
                <c:pt idx="1140">
                  <c:v>0.12062115505508997</c:v>
                </c:pt>
                <c:pt idx="1141">
                  <c:v>0.12068625772695007</c:v>
                </c:pt>
                <c:pt idx="1142">
                  <c:v>0.12089202867190996</c:v>
                </c:pt>
                <c:pt idx="1143">
                  <c:v>0.12112235843729002</c:v>
                </c:pt>
                <c:pt idx="1144">
                  <c:v>0.1212689549405499</c:v>
                </c:pt>
                <c:pt idx="1145">
                  <c:v>0.12134736556864989</c:v>
                </c:pt>
                <c:pt idx="1146">
                  <c:v>0.12143653695636991</c:v>
                </c:pt>
                <c:pt idx="1147">
                  <c:v>0.12164201726440993</c:v>
                </c:pt>
                <c:pt idx="1148">
                  <c:v>0.12171606848534</c:v>
                </c:pt>
                <c:pt idx="1149">
                  <c:v>0.12189225565935002</c:v>
                </c:pt>
                <c:pt idx="1150">
                  <c:v>0.12201243402905004</c:v>
                </c:pt>
                <c:pt idx="1151">
                  <c:v>0.12225932153185992</c:v>
                </c:pt>
                <c:pt idx="1152">
                  <c:v>0.12237384104891991</c:v>
                </c:pt>
                <c:pt idx="1153">
                  <c:v>0.12248006884608009</c:v>
                </c:pt>
                <c:pt idx="1154">
                  <c:v>0.12267988173402</c:v>
                </c:pt>
                <c:pt idx="1155">
                  <c:v>0.12278785335274001</c:v>
                </c:pt>
                <c:pt idx="1156">
                  <c:v>0.12293636882290992</c:v>
                </c:pt>
                <c:pt idx="1157">
                  <c:v>0.12306076142806011</c:v>
                </c:pt>
                <c:pt idx="1158">
                  <c:v>0.12316262967129998</c:v>
                </c:pt>
                <c:pt idx="1159">
                  <c:v>0.12330169944131009</c:v>
                </c:pt>
                <c:pt idx="1160">
                  <c:v>0.1234364096574001</c:v>
                </c:pt>
                <c:pt idx="1161">
                  <c:v>0.12356109289947992</c:v>
                </c:pt>
                <c:pt idx="1162">
                  <c:v>0.12372414021604006</c:v>
                </c:pt>
                <c:pt idx="1163">
                  <c:v>0.12389910364664991</c:v>
                </c:pt>
                <c:pt idx="1164">
                  <c:v>0.12393354412260993</c:v>
                </c:pt>
                <c:pt idx="1165">
                  <c:v>0.12415224841086991</c:v>
                </c:pt>
                <c:pt idx="1166">
                  <c:v>0.12426283576193997</c:v>
                </c:pt>
                <c:pt idx="1167">
                  <c:v>0.1243410170955499</c:v>
                </c:pt>
                <c:pt idx="1168">
                  <c:v>0.12446642692995002</c:v>
                </c:pt>
                <c:pt idx="1169">
                  <c:v>0.12455536182990001</c:v>
                </c:pt>
                <c:pt idx="1170">
                  <c:v>0.12478627286913002</c:v>
                </c:pt>
                <c:pt idx="1171">
                  <c:v>0.12483626242072998</c:v>
                </c:pt>
                <c:pt idx="1172">
                  <c:v>0.1250170385899001</c:v>
                </c:pt>
                <c:pt idx="1173">
                  <c:v>0.1251456454305</c:v>
                </c:pt>
                <c:pt idx="1174">
                  <c:v>0.12526466125248992</c:v>
                </c:pt>
                <c:pt idx="1175">
                  <c:v>0.12544500146626003</c:v>
                </c:pt>
                <c:pt idx="1176">
                  <c:v>0.12552972213075009</c:v>
                </c:pt>
                <c:pt idx="1177">
                  <c:v>0.12561180829466001</c:v>
                </c:pt>
                <c:pt idx="1178">
                  <c:v>0.12589633509588993</c:v>
                </c:pt>
                <c:pt idx="1179">
                  <c:v>0.12604421984668002</c:v>
                </c:pt>
                <c:pt idx="1180">
                  <c:v>0.1261500866534</c:v>
                </c:pt>
                <c:pt idx="1181">
                  <c:v>0.12632737517943005</c:v>
                </c:pt>
                <c:pt idx="1182">
                  <c:v>0.12640177823298004</c:v>
                </c:pt>
                <c:pt idx="1183">
                  <c:v>0.12648766144517998</c:v>
                </c:pt>
                <c:pt idx="1184">
                  <c:v>0.12653688074161007</c:v>
                </c:pt>
                <c:pt idx="1185">
                  <c:v>0.12679806168419994</c:v>
                </c:pt>
                <c:pt idx="1186">
                  <c:v>0.12692594193248996</c:v>
                </c:pt>
                <c:pt idx="1187">
                  <c:v>0.12715787020096991</c:v>
                </c:pt>
                <c:pt idx="1188">
                  <c:v>0.12727979239222997</c:v>
                </c:pt>
                <c:pt idx="1189">
                  <c:v>0.12738339842327995</c:v>
                </c:pt>
                <c:pt idx="1190">
                  <c:v>0.12752334613783001</c:v>
                </c:pt>
                <c:pt idx="1191">
                  <c:v>0.12757057463860999</c:v>
                </c:pt>
                <c:pt idx="1192">
                  <c:v>0.12786813177310008</c:v>
                </c:pt>
                <c:pt idx="1193">
                  <c:v>0.12799843178744008</c:v>
                </c:pt>
                <c:pt idx="1194">
                  <c:v>0.12805608362670995</c:v>
                </c:pt>
                <c:pt idx="1195">
                  <c:v>0.12821317288624989</c:v>
                </c:pt>
                <c:pt idx="1196">
                  <c:v>0.12834512205151993</c:v>
                </c:pt>
                <c:pt idx="1197">
                  <c:v>0.12847256634441995</c:v>
                </c:pt>
                <c:pt idx="1198">
                  <c:v>0.12858708804691998</c:v>
                </c:pt>
                <c:pt idx="1199">
                  <c:v>0.12872300941143999</c:v>
                </c:pt>
                <c:pt idx="1200">
                  <c:v>0.12893148205361005</c:v>
                </c:pt>
                <c:pt idx="1201">
                  <c:v>0.12912562752146006</c:v>
                </c:pt>
                <c:pt idx="1202">
                  <c:v>0.1292216830261399</c:v>
                </c:pt>
                <c:pt idx="1203">
                  <c:v>0.12939577454595996</c:v>
                </c:pt>
                <c:pt idx="1204">
                  <c:v>0.12953397240519005</c:v>
                </c:pt>
                <c:pt idx="1205">
                  <c:v>0.12963540469302992</c:v>
                </c:pt>
                <c:pt idx="1206">
                  <c:v>0.1297339306116001</c:v>
                </c:pt>
                <c:pt idx="1207">
                  <c:v>0.12989290901117001</c:v>
                </c:pt>
                <c:pt idx="1208">
                  <c:v>0.13008124174045999</c:v>
                </c:pt>
                <c:pt idx="1209">
                  <c:v>0.13015956839254006</c:v>
                </c:pt>
                <c:pt idx="1210">
                  <c:v>0.13030619472267002</c:v>
                </c:pt>
                <c:pt idx="1211">
                  <c:v>0.1304901678980499</c:v>
                </c:pt>
                <c:pt idx="1212">
                  <c:v>0.13060060993066003</c:v>
                </c:pt>
                <c:pt idx="1213">
                  <c:v>0.13076191342564991</c:v>
                </c:pt>
                <c:pt idx="1214">
                  <c:v>0.13096172631360004</c:v>
                </c:pt>
                <c:pt idx="1215">
                  <c:v>0.13114787926592997</c:v>
                </c:pt>
                <c:pt idx="1216">
                  <c:v>0.13125018346456008</c:v>
                </c:pt>
                <c:pt idx="1217">
                  <c:v>0.13145188549253994</c:v>
                </c:pt>
                <c:pt idx="1218">
                  <c:v>0.13160258073966991</c:v>
                </c:pt>
                <c:pt idx="1219">
                  <c:v>0.13168163398406008</c:v>
                </c:pt>
                <c:pt idx="1220">
                  <c:v>0.13171717113479997</c:v>
                </c:pt>
                <c:pt idx="1221">
                  <c:v>0.13196451054254998</c:v>
                </c:pt>
                <c:pt idx="1222">
                  <c:v>0.13209201332627996</c:v>
                </c:pt>
                <c:pt idx="1223">
                  <c:v>0.13224910258582989</c:v>
                </c:pt>
                <c:pt idx="1224">
                  <c:v>0.13243540085661998</c:v>
                </c:pt>
                <c:pt idx="1225">
                  <c:v>0.13253552527829005</c:v>
                </c:pt>
                <c:pt idx="1226">
                  <c:v>0.13263099950910995</c:v>
                </c:pt>
                <c:pt idx="1227">
                  <c:v>0.13275669998043993</c:v>
                </c:pt>
                <c:pt idx="1228">
                  <c:v>0.13286032314115004</c:v>
                </c:pt>
                <c:pt idx="1229">
                  <c:v>0.13310074396407989</c:v>
                </c:pt>
                <c:pt idx="1230">
                  <c:v>0.13324191833160004</c:v>
                </c:pt>
                <c:pt idx="1231">
                  <c:v>0.13340307650813998</c:v>
                </c:pt>
                <c:pt idx="1232">
                  <c:v>0.13343911548720011</c:v>
                </c:pt>
                <c:pt idx="1233">
                  <c:v>0.13361233509623993</c:v>
                </c:pt>
                <c:pt idx="1234">
                  <c:v>0.13372117862574995</c:v>
                </c:pt>
                <c:pt idx="1235">
                  <c:v>0.13382978984078009</c:v>
                </c:pt>
                <c:pt idx="1236">
                  <c:v>0.13396542293092994</c:v>
                </c:pt>
                <c:pt idx="1237">
                  <c:v>0.13416585312546991</c:v>
                </c:pt>
                <c:pt idx="1238">
                  <c:v>0.13434619333924003</c:v>
                </c:pt>
                <c:pt idx="1239">
                  <c:v>0.13448417265617008</c:v>
                </c:pt>
                <c:pt idx="1240">
                  <c:v>0.13462985498088997</c:v>
                </c:pt>
                <c:pt idx="1241">
                  <c:v>0.13473651873343995</c:v>
                </c:pt>
                <c:pt idx="1242">
                  <c:v>0.13485379073386006</c:v>
                </c:pt>
                <c:pt idx="1243">
                  <c:v>0.13493211738592992</c:v>
                </c:pt>
                <c:pt idx="1244">
                  <c:v>0.13523946593721003</c:v>
                </c:pt>
                <c:pt idx="1245">
                  <c:v>0.13536792745935</c:v>
                </c:pt>
                <c:pt idx="1246">
                  <c:v>0.13544174923904007</c:v>
                </c:pt>
                <c:pt idx="1247">
                  <c:v>0.13568588425849004</c:v>
                </c:pt>
                <c:pt idx="1248">
                  <c:v>0.13577351129226001</c:v>
                </c:pt>
                <c:pt idx="1249">
                  <c:v>0.13590444322829009</c:v>
                </c:pt>
                <c:pt idx="1250">
                  <c:v>0.13609466509761003</c:v>
                </c:pt>
                <c:pt idx="1251">
                  <c:v>0.13627248269813008</c:v>
                </c:pt>
                <c:pt idx="1252">
                  <c:v>0.1363485364541499</c:v>
                </c:pt>
                <c:pt idx="1253">
                  <c:v>0.13655700949936</c:v>
                </c:pt>
                <c:pt idx="1254">
                  <c:v>0.13658843140546995</c:v>
                </c:pt>
                <c:pt idx="1255">
                  <c:v>0.13673944312220998</c:v>
                </c:pt>
                <c:pt idx="1256">
                  <c:v>0.13682092468328011</c:v>
                </c:pt>
                <c:pt idx="1257">
                  <c:v>0.13691179082047</c:v>
                </c:pt>
                <c:pt idx="1258">
                  <c:v>0.13706713625843991</c:v>
                </c:pt>
                <c:pt idx="1259">
                  <c:v>0.13733248777362994</c:v>
                </c:pt>
                <c:pt idx="1260">
                  <c:v>0.13743130432911999</c:v>
                </c:pt>
                <c:pt idx="1261">
                  <c:v>0.13752837706304999</c:v>
                </c:pt>
                <c:pt idx="1262">
                  <c:v>0.13770405320968004</c:v>
                </c:pt>
                <c:pt idx="1263">
                  <c:v>0.13779358325978008</c:v>
                </c:pt>
                <c:pt idx="1264">
                  <c:v>0.13784790211931996</c:v>
                </c:pt>
                <c:pt idx="1265">
                  <c:v>0.13796055417487008</c:v>
                </c:pt>
                <c:pt idx="1266">
                  <c:v>0.13806634601663004</c:v>
                </c:pt>
                <c:pt idx="1267">
                  <c:v>0.13824889176523003</c:v>
                </c:pt>
                <c:pt idx="1268">
                  <c:v>0.1383819777203501</c:v>
                </c:pt>
                <c:pt idx="1269">
                  <c:v>0.13854328121534998</c:v>
                </c:pt>
                <c:pt idx="1270">
                  <c:v>0.1386287284721599</c:v>
                </c:pt>
                <c:pt idx="1271">
                  <c:v>0.13871849071071995</c:v>
                </c:pt>
                <c:pt idx="1272">
                  <c:v>0.13884002151875996</c:v>
                </c:pt>
                <c:pt idx="1273">
                  <c:v>0.13898788310763011</c:v>
                </c:pt>
                <c:pt idx="1274">
                  <c:v>0.13903111529886991</c:v>
                </c:pt>
                <c:pt idx="1275">
                  <c:v>0.13913022249129003</c:v>
                </c:pt>
                <c:pt idx="1276">
                  <c:v>0.13943263021478991</c:v>
                </c:pt>
                <c:pt idx="1277">
                  <c:v>0.13954481606897007</c:v>
                </c:pt>
                <c:pt idx="1278">
                  <c:v>0.13967296714320998</c:v>
                </c:pt>
                <c:pt idx="1279">
                  <c:v>0.13981941052215996</c:v>
                </c:pt>
                <c:pt idx="1280">
                  <c:v>0.13995679391430005</c:v>
                </c:pt>
                <c:pt idx="1281">
                  <c:v>0.14006113257142006</c:v>
                </c:pt>
                <c:pt idx="1282">
                  <c:v>0.14016416336237003</c:v>
                </c:pt>
                <c:pt idx="1283">
                  <c:v>0.14032619686112002</c:v>
                </c:pt>
                <c:pt idx="1284">
                  <c:v>0.14043503697919002</c:v>
                </c:pt>
                <c:pt idx="1285">
                  <c:v>0.14061519191506</c:v>
                </c:pt>
                <c:pt idx="1286">
                  <c:v>0.14073410237801998</c:v>
                </c:pt>
                <c:pt idx="1287">
                  <c:v>0.14080981329774001</c:v>
                </c:pt>
                <c:pt idx="1288">
                  <c:v>0.14093827481988996</c:v>
                </c:pt>
                <c:pt idx="1289">
                  <c:v>0.14109260302860993</c:v>
                </c:pt>
                <c:pt idx="1290">
                  <c:v>0.14119001100487005</c:v>
                </c:pt>
                <c:pt idx="1291">
                  <c:v>0.14138803546583989</c:v>
                </c:pt>
                <c:pt idx="1292">
                  <c:v>0.1415486123685199</c:v>
                </c:pt>
                <c:pt idx="1293">
                  <c:v>0.1416516431594701</c:v>
                </c:pt>
                <c:pt idx="1294">
                  <c:v>0.14186096959641992</c:v>
                </c:pt>
                <c:pt idx="1295">
                  <c:v>0.14196465913084011</c:v>
                </c:pt>
                <c:pt idx="1296">
                  <c:v>0.14204443896754992</c:v>
                </c:pt>
                <c:pt idx="1297">
                  <c:v>0.14218191023445992</c:v>
                </c:pt>
                <c:pt idx="1298">
                  <c:v>0.14225028413042007</c:v>
                </c:pt>
                <c:pt idx="1299">
                  <c:v>0.14235593668630009</c:v>
                </c:pt>
                <c:pt idx="1300">
                  <c:v>0.14259116857060006</c:v>
                </c:pt>
                <c:pt idx="1301">
                  <c:v>0.14269851737383998</c:v>
                </c:pt>
                <c:pt idx="1302">
                  <c:v>0.14276269181956991</c:v>
                </c:pt>
                <c:pt idx="1303">
                  <c:v>0.1429137340189699</c:v>
                </c:pt>
                <c:pt idx="1304">
                  <c:v>0.14305948843832006</c:v>
                </c:pt>
                <c:pt idx="1305">
                  <c:v>0.14312691620559992</c:v>
                </c:pt>
                <c:pt idx="1306">
                  <c:v>0.14322849381189995</c:v>
                </c:pt>
                <c:pt idx="1307">
                  <c:v>0.14328446842567</c:v>
                </c:pt>
                <c:pt idx="1308">
                  <c:v>0.14350398935691011</c:v>
                </c:pt>
                <c:pt idx="1309">
                  <c:v>0.14370347521957005</c:v>
                </c:pt>
                <c:pt idx="1310">
                  <c:v>0.14383608142885995</c:v>
                </c:pt>
                <c:pt idx="1311">
                  <c:v>0.14394854680082991</c:v>
                </c:pt>
                <c:pt idx="1312">
                  <c:v>0.14403370342070998</c:v>
                </c:pt>
                <c:pt idx="1313">
                  <c:v>0.1441337247138299</c:v>
                </c:pt>
                <c:pt idx="1314">
                  <c:v>0.14417713274463995</c:v>
                </c:pt>
                <c:pt idx="1315">
                  <c:v>0.14429818302511999</c:v>
                </c:pt>
                <c:pt idx="1316">
                  <c:v>0.14443158537502998</c:v>
                </c:pt>
                <c:pt idx="1317">
                  <c:v>0.14465915408960006</c:v>
                </c:pt>
                <c:pt idx="1318">
                  <c:v>0.14478311073935002</c:v>
                </c:pt>
                <c:pt idx="1319">
                  <c:v>0.14489224490578989</c:v>
                </c:pt>
                <c:pt idx="1320">
                  <c:v>0.14501649219246993</c:v>
                </c:pt>
                <c:pt idx="1321">
                  <c:v>0.14518636947684005</c:v>
                </c:pt>
                <c:pt idx="1322">
                  <c:v>0.14534709169798998</c:v>
                </c:pt>
                <c:pt idx="1323">
                  <c:v>0.1454518663105</c:v>
                </c:pt>
                <c:pt idx="1324">
                  <c:v>0.14563264247966989</c:v>
                </c:pt>
                <c:pt idx="1325">
                  <c:v>0.14575848826946003</c:v>
                </c:pt>
                <c:pt idx="1326">
                  <c:v>0.14591368838897001</c:v>
                </c:pt>
                <c:pt idx="1327">
                  <c:v>0.1459901259010099</c:v>
                </c:pt>
                <c:pt idx="1328">
                  <c:v>0.14613384586186995</c:v>
                </c:pt>
                <c:pt idx="1329">
                  <c:v>0.14627422349805008</c:v>
                </c:pt>
                <c:pt idx="1330">
                  <c:v>0.14638234043524001</c:v>
                </c:pt>
                <c:pt idx="1331">
                  <c:v>0.14641184008342001</c:v>
                </c:pt>
                <c:pt idx="1332">
                  <c:v>0.14664042602723004</c:v>
                </c:pt>
                <c:pt idx="1333">
                  <c:v>0.1467749909248599</c:v>
                </c:pt>
                <c:pt idx="1334">
                  <c:v>0.14686915728951</c:v>
                </c:pt>
                <c:pt idx="1335">
                  <c:v>0.14695097158471992</c:v>
                </c:pt>
                <c:pt idx="1336">
                  <c:v>0.14710428256419994</c:v>
                </c:pt>
                <c:pt idx="1337">
                  <c:v>0.14728055386098005</c:v>
                </c:pt>
                <c:pt idx="1338">
                  <c:v>0.14740988729391002</c:v>
                </c:pt>
                <c:pt idx="1339">
                  <c:v>0.14747135700415992</c:v>
                </c:pt>
                <c:pt idx="1340">
                  <c:v>0.14762306948054005</c:v>
                </c:pt>
                <c:pt idx="1341">
                  <c:v>0.1477605045378001</c:v>
                </c:pt>
                <c:pt idx="1342">
                  <c:v>0.14789671417668004</c:v>
                </c:pt>
                <c:pt idx="1343">
                  <c:v>0.14800755567118995</c:v>
                </c:pt>
                <c:pt idx="1344">
                  <c:v>0.1481202039457401</c:v>
                </c:pt>
                <c:pt idx="1345">
                  <c:v>0.14825085923779002</c:v>
                </c:pt>
                <c:pt idx="1346">
                  <c:v>0.14837204084379008</c:v>
                </c:pt>
                <c:pt idx="1347">
                  <c:v>0.14847478099780997</c:v>
                </c:pt>
                <c:pt idx="1348">
                  <c:v>0.14854511513436996</c:v>
                </c:pt>
                <c:pt idx="1349">
                  <c:v>0.14862809197728999</c:v>
                </c:pt>
                <c:pt idx="1350">
                  <c:v>0.1488914090339799</c:v>
                </c:pt>
                <c:pt idx="1351">
                  <c:v>0.14906215822914004</c:v>
                </c:pt>
                <c:pt idx="1352">
                  <c:v>0.14923683102282004</c:v>
                </c:pt>
                <c:pt idx="1353">
                  <c:v>0.14936209553875002</c:v>
                </c:pt>
                <c:pt idx="1354">
                  <c:v>0.14946381846351997</c:v>
                </c:pt>
                <c:pt idx="1355">
                  <c:v>0.14956990094222</c:v>
                </c:pt>
                <c:pt idx="1356">
                  <c:v>0.14968165084099994</c:v>
                </c:pt>
                <c:pt idx="1357">
                  <c:v>0.14979630710906999</c:v>
                </c:pt>
                <c:pt idx="1358">
                  <c:v>0.14996320898377991</c:v>
                </c:pt>
                <c:pt idx="1359">
                  <c:v>0.15011557177439006</c:v>
                </c:pt>
                <c:pt idx="1360">
                  <c:v>0.15029053520499991</c:v>
                </c:pt>
                <c:pt idx="1361">
                  <c:v>0.15043857341664002</c:v>
                </c:pt>
                <c:pt idx="1362">
                  <c:v>0.15052159156269007</c:v>
                </c:pt>
                <c:pt idx="1363">
                  <c:v>0.15061474069809</c:v>
                </c:pt>
                <c:pt idx="1364">
                  <c:v>0.15073666288936005</c:v>
                </c:pt>
                <c:pt idx="1365">
                  <c:v>0.15097876345030992</c:v>
                </c:pt>
                <c:pt idx="1366">
                  <c:v>0.15108673506903991</c:v>
                </c:pt>
                <c:pt idx="1367">
                  <c:v>0.15126476775536002</c:v>
                </c:pt>
                <c:pt idx="1368">
                  <c:v>0.15135063339958998</c:v>
                </c:pt>
                <c:pt idx="1369">
                  <c:v>0.1515079271847799</c:v>
                </c:pt>
                <c:pt idx="1370">
                  <c:v>0.15156628600010991</c:v>
                </c:pt>
                <c:pt idx="1371">
                  <c:v>0.15167643739578995</c:v>
                </c:pt>
                <c:pt idx="1372">
                  <c:v>0.1517954532177701</c:v>
                </c:pt>
                <c:pt idx="1373">
                  <c:v>0.15193844658631006</c:v>
                </c:pt>
                <c:pt idx="1374">
                  <c:v>0.15205804368214992</c:v>
                </c:pt>
                <c:pt idx="1375">
                  <c:v>0.15218490670119</c:v>
                </c:pt>
                <c:pt idx="1376">
                  <c:v>0.15238646341069995</c:v>
                </c:pt>
                <c:pt idx="1377">
                  <c:v>0.15249835862795003</c:v>
                </c:pt>
                <c:pt idx="1378">
                  <c:v>0.1526211527300001</c:v>
                </c:pt>
                <c:pt idx="1379">
                  <c:v>0.1527372621826999</c:v>
                </c:pt>
                <c:pt idx="1380">
                  <c:v>0.15287124580647005</c:v>
                </c:pt>
                <c:pt idx="1381">
                  <c:v>0.15309808792871005</c:v>
                </c:pt>
                <c:pt idx="1382">
                  <c:v>0.15325415995901004</c:v>
                </c:pt>
                <c:pt idx="1383">
                  <c:v>0.15338436530272004</c:v>
                </c:pt>
                <c:pt idx="1384">
                  <c:v>0.15347620657193994</c:v>
                </c:pt>
                <c:pt idx="1385">
                  <c:v>0.15362675650059998</c:v>
                </c:pt>
                <c:pt idx="1386">
                  <c:v>0.1537045018788199</c:v>
                </c:pt>
                <c:pt idx="1387">
                  <c:v>0.15378457235246001</c:v>
                </c:pt>
                <c:pt idx="1388">
                  <c:v>0.15382264579002003</c:v>
                </c:pt>
                <c:pt idx="1389">
                  <c:v>0.15398204194824006</c:v>
                </c:pt>
                <c:pt idx="1390">
                  <c:v>0.15421137268112006</c:v>
                </c:pt>
                <c:pt idx="1391">
                  <c:v>0.1543245118974399</c:v>
                </c:pt>
                <c:pt idx="1392">
                  <c:v>0.15450753171067011</c:v>
                </c:pt>
                <c:pt idx="1393">
                  <c:v>0.15456594973317994</c:v>
                </c:pt>
                <c:pt idx="1394">
                  <c:v>0.15469499252918006</c:v>
                </c:pt>
                <c:pt idx="1395">
                  <c:v>0.15477026749351008</c:v>
                </c:pt>
                <c:pt idx="1396">
                  <c:v>0.15495816426741005</c:v>
                </c:pt>
                <c:pt idx="1397">
                  <c:v>0.15503910665183995</c:v>
                </c:pt>
                <c:pt idx="1398">
                  <c:v>0.15521138799063006</c:v>
                </c:pt>
                <c:pt idx="1399">
                  <c:v>0.15528057383895999</c:v>
                </c:pt>
                <c:pt idx="1400">
                  <c:v>0.15546343656660011</c:v>
                </c:pt>
                <c:pt idx="1401">
                  <c:v>0.15554118194482003</c:v>
                </c:pt>
                <c:pt idx="1402">
                  <c:v>0.1556911505996299</c:v>
                </c:pt>
                <c:pt idx="1403">
                  <c:v>0.15573939632966005</c:v>
                </c:pt>
                <c:pt idx="1404">
                  <c:v>0.15588006460278003</c:v>
                </c:pt>
                <c:pt idx="1405">
                  <c:v>0.15593106495038001</c:v>
                </c:pt>
                <c:pt idx="1406">
                  <c:v>0.1560391678383799</c:v>
                </c:pt>
                <c:pt idx="1407">
                  <c:v>0.15630394784540003</c:v>
                </c:pt>
                <c:pt idx="1408">
                  <c:v>0.15641896931824006</c:v>
                </c:pt>
                <c:pt idx="1409">
                  <c:v>0.1565390838368399</c:v>
                </c:pt>
                <c:pt idx="1410">
                  <c:v>0.15666260453120007</c:v>
                </c:pt>
                <c:pt idx="1411">
                  <c:v>0.1568022555750701</c:v>
                </c:pt>
                <c:pt idx="1412">
                  <c:v>0.15697431263640005</c:v>
                </c:pt>
                <c:pt idx="1413">
                  <c:v>0.15708809699368009</c:v>
                </c:pt>
                <c:pt idx="1414">
                  <c:v>0.15727053180135009</c:v>
                </c:pt>
                <c:pt idx="1415">
                  <c:v>0.15743584407793998</c:v>
                </c:pt>
                <c:pt idx="1416">
                  <c:v>0.15751562391465002</c:v>
                </c:pt>
                <c:pt idx="1417">
                  <c:v>0.15766964766385994</c:v>
                </c:pt>
                <c:pt idx="1418">
                  <c:v>0.15782907584142003</c:v>
                </c:pt>
                <c:pt idx="1419">
                  <c:v>0.15790565867192008</c:v>
                </c:pt>
                <c:pt idx="1420">
                  <c:v>0.15801653665991999</c:v>
                </c:pt>
                <c:pt idx="1421">
                  <c:v>0.15812872459491989</c:v>
                </c:pt>
                <c:pt idx="1422">
                  <c:v>0.15837125903045002</c:v>
                </c:pt>
                <c:pt idx="1423">
                  <c:v>0.15848475275080998</c:v>
                </c:pt>
                <c:pt idx="1424">
                  <c:v>0.15857353194476009</c:v>
                </c:pt>
                <c:pt idx="1425">
                  <c:v>0.15868985065226004</c:v>
                </c:pt>
                <c:pt idx="1426">
                  <c:v>0.15876552267386002</c:v>
                </c:pt>
                <c:pt idx="1427">
                  <c:v>0.15888408788976993</c:v>
                </c:pt>
                <c:pt idx="1428">
                  <c:v>0.15894613887387998</c:v>
                </c:pt>
                <c:pt idx="1429">
                  <c:v>0.15911906784598995</c:v>
                </c:pt>
                <c:pt idx="1430">
                  <c:v>0.1592504001608599</c:v>
                </c:pt>
                <c:pt idx="1431">
                  <c:v>0.15940752499695998</c:v>
                </c:pt>
                <c:pt idx="1432">
                  <c:v>0.15960399556022997</c:v>
                </c:pt>
                <c:pt idx="1433">
                  <c:v>0.15976021338068991</c:v>
                </c:pt>
                <c:pt idx="1434">
                  <c:v>0.15991250665921997</c:v>
                </c:pt>
                <c:pt idx="1435">
                  <c:v>0.15999490222828006</c:v>
                </c:pt>
                <c:pt idx="1436">
                  <c:v>0.16014094728456008</c:v>
                </c:pt>
                <c:pt idx="1437">
                  <c:v>0.16027580281912002</c:v>
                </c:pt>
                <c:pt idx="1438">
                  <c:v>0.16041690704763001</c:v>
                </c:pt>
                <c:pt idx="1439">
                  <c:v>0.16056132784939003</c:v>
                </c:pt>
                <c:pt idx="1440">
                  <c:v>0.16073386005865009</c:v>
                </c:pt>
                <c:pt idx="1441">
                  <c:v>0.16085097329948006</c:v>
                </c:pt>
                <c:pt idx="1442">
                  <c:v>0.1610150717046499</c:v>
                </c:pt>
                <c:pt idx="1443">
                  <c:v>0.16111928288868005</c:v>
                </c:pt>
                <c:pt idx="1444">
                  <c:v>0.16120642226231996</c:v>
                </c:pt>
                <c:pt idx="1445">
                  <c:v>0.16131657365801</c:v>
                </c:pt>
                <c:pt idx="1446">
                  <c:v>0.16157059033301002</c:v>
                </c:pt>
                <c:pt idx="1447">
                  <c:v>0.16169943505430995</c:v>
                </c:pt>
                <c:pt idx="1448">
                  <c:v>0.16183536057435011</c:v>
                </c:pt>
                <c:pt idx="1449">
                  <c:v>0.16200241141508998</c:v>
                </c:pt>
                <c:pt idx="1450">
                  <c:v>0.16209330084787998</c:v>
                </c:pt>
                <c:pt idx="1451">
                  <c:v>0.16215622374277006</c:v>
                </c:pt>
                <c:pt idx="1452">
                  <c:v>0.16226776797083997</c:v>
                </c:pt>
                <c:pt idx="1453">
                  <c:v>0.16238713478200006</c:v>
                </c:pt>
                <c:pt idx="1454">
                  <c:v>0.16251308945802001</c:v>
                </c:pt>
                <c:pt idx="1455">
                  <c:v>0.16263591999229998</c:v>
                </c:pt>
                <c:pt idx="1456">
                  <c:v>0.16281131937830007</c:v>
                </c:pt>
                <c:pt idx="1457">
                  <c:v>0.16292762799922</c:v>
                </c:pt>
                <c:pt idx="1458">
                  <c:v>0.16310122971391006</c:v>
                </c:pt>
                <c:pt idx="1459">
                  <c:v>0.1631875488815</c:v>
                </c:pt>
                <c:pt idx="1460">
                  <c:v>0.16332414823761998</c:v>
                </c:pt>
                <c:pt idx="1461">
                  <c:v>0.16343894982414997</c:v>
                </c:pt>
                <c:pt idx="1462">
                  <c:v>0.16377039811411009</c:v>
                </c:pt>
                <c:pt idx="1463">
                  <c:v>0.16386415164969992</c:v>
                </c:pt>
                <c:pt idx="1464">
                  <c:v>0.16401038652548006</c:v>
                </c:pt>
                <c:pt idx="1465">
                  <c:v>0.16409055781654991</c:v>
                </c:pt>
                <c:pt idx="1466">
                  <c:v>0.16422337889260996</c:v>
                </c:pt>
                <c:pt idx="1467">
                  <c:v>0.16435910633794992</c:v>
                </c:pt>
                <c:pt idx="1468">
                  <c:v>0.16439047627969994</c:v>
                </c:pt>
                <c:pt idx="1469">
                  <c:v>0.16457504957538993</c:v>
                </c:pt>
                <c:pt idx="1470">
                  <c:v>0.16487644006965008</c:v>
                </c:pt>
                <c:pt idx="1471">
                  <c:v>0.1649630498741701</c:v>
                </c:pt>
                <c:pt idx="1472">
                  <c:v>0.16509818985317004</c:v>
                </c:pt>
                <c:pt idx="1473">
                  <c:v>0.16525078043281005</c:v>
                </c:pt>
                <c:pt idx="1474">
                  <c:v>0.1653500329437001</c:v>
                </c:pt>
                <c:pt idx="1475">
                  <c:v>0.16543446190346001</c:v>
                </c:pt>
                <c:pt idx="1476">
                  <c:v>0.16556713872884998</c:v>
                </c:pt>
                <c:pt idx="1477">
                  <c:v>0.16580022954505003</c:v>
                </c:pt>
                <c:pt idx="1478">
                  <c:v>0.16592193385976994</c:v>
                </c:pt>
                <c:pt idx="1479">
                  <c:v>0.16605785522428995</c:v>
                </c:pt>
                <c:pt idx="1480">
                  <c:v>0.16612588797513994</c:v>
                </c:pt>
                <c:pt idx="1481">
                  <c:v>0.16624523356350007</c:v>
                </c:pt>
                <c:pt idx="1482">
                  <c:v>0.16632436487751989</c:v>
                </c:pt>
                <c:pt idx="1483">
                  <c:v>0.16638993187180007</c:v>
                </c:pt>
                <c:pt idx="1484">
                  <c:v>0.16654803836058996</c:v>
                </c:pt>
                <c:pt idx="1485">
                  <c:v>0.16672218350537005</c:v>
                </c:pt>
                <c:pt idx="1486">
                  <c:v>0.16685800264420991</c:v>
                </c:pt>
                <c:pt idx="1487">
                  <c:v>0.16701291212680003</c:v>
                </c:pt>
                <c:pt idx="1488">
                  <c:v>0.16706319231533007</c:v>
                </c:pt>
                <c:pt idx="1489">
                  <c:v>0.16726474902484001</c:v>
                </c:pt>
                <c:pt idx="1490">
                  <c:v>0.16739582627933003</c:v>
                </c:pt>
                <c:pt idx="1491">
                  <c:v>0.16754201665407997</c:v>
                </c:pt>
                <c:pt idx="1492">
                  <c:v>0.16765547177180995</c:v>
                </c:pt>
                <c:pt idx="1493">
                  <c:v>0.16790211580777004</c:v>
                </c:pt>
                <c:pt idx="1494">
                  <c:v>0.1680362822119601</c:v>
                </c:pt>
                <c:pt idx="1495">
                  <c:v>0.16807087513611996</c:v>
                </c:pt>
                <c:pt idx="1496">
                  <c:v>0.16821396923142995</c:v>
                </c:pt>
                <c:pt idx="1497">
                  <c:v>0.16833075447887991</c:v>
                </c:pt>
                <c:pt idx="1498">
                  <c:v>0.16849835746539998</c:v>
                </c:pt>
                <c:pt idx="1499">
                  <c:v>0.16859048968446011</c:v>
                </c:pt>
                <c:pt idx="1500">
                  <c:v>0.16869104974861004</c:v>
                </c:pt>
                <c:pt idx="1501">
                  <c:v>0.16895698253766001</c:v>
                </c:pt>
                <c:pt idx="1502">
                  <c:v>0.16908893170294004</c:v>
                </c:pt>
                <c:pt idx="1503">
                  <c:v>0.16916992116416996</c:v>
                </c:pt>
                <c:pt idx="1504">
                  <c:v>0.16935966000130009</c:v>
                </c:pt>
                <c:pt idx="1505">
                  <c:v>0.1694753334986101</c:v>
                </c:pt>
                <c:pt idx="1506">
                  <c:v>0.16958606616815008</c:v>
                </c:pt>
                <c:pt idx="1507">
                  <c:v>0.16968535573416998</c:v>
                </c:pt>
                <c:pt idx="1508">
                  <c:v>0.16980470132252989</c:v>
                </c:pt>
                <c:pt idx="1509">
                  <c:v>0.16998098109856996</c:v>
                </c:pt>
                <c:pt idx="1510">
                  <c:v>0.17010049353057011</c:v>
                </c:pt>
                <c:pt idx="1511">
                  <c:v>0.17024217903293004</c:v>
                </c:pt>
                <c:pt idx="1512">
                  <c:v>0.17030757234171001</c:v>
                </c:pt>
                <c:pt idx="1513">
                  <c:v>0.17048529682313007</c:v>
                </c:pt>
                <c:pt idx="1514">
                  <c:v>0.17057452236000992</c:v>
                </c:pt>
                <c:pt idx="1515">
                  <c:v>0.17073117566416007</c:v>
                </c:pt>
                <c:pt idx="1516">
                  <c:v>0.17085832932012002</c:v>
                </c:pt>
                <c:pt idx="1517">
                  <c:v>0.17112774975230005</c:v>
                </c:pt>
                <c:pt idx="1518">
                  <c:v>0.17126086146528996</c:v>
                </c:pt>
                <c:pt idx="1519">
                  <c:v>0.1714365514882199</c:v>
                </c:pt>
                <c:pt idx="1520">
                  <c:v>0.17151894705728998</c:v>
                </c:pt>
                <c:pt idx="1521">
                  <c:v>0.17171596038245007</c:v>
                </c:pt>
                <c:pt idx="1522">
                  <c:v>0.17179025662949998</c:v>
                </c:pt>
                <c:pt idx="1523">
                  <c:v>0.17193339531650009</c:v>
                </c:pt>
                <c:pt idx="1524">
                  <c:v>0.1721048425049001</c:v>
                </c:pt>
                <c:pt idx="1525">
                  <c:v>0.17222577360228009</c:v>
                </c:pt>
                <c:pt idx="1526">
                  <c:v>0.17227925326073001</c:v>
                </c:pt>
                <c:pt idx="1527">
                  <c:v>0.17236615370217989</c:v>
                </c:pt>
                <c:pt idx="1528">
                  <c:v>0.1724999920074799</c:v>
                </c:pt>
                <c:pt idx="1529">
                  <c:v>0.17263005203272996</c:v>
                </c:pt>
                <c:pt idx="1530">
                  <c:v>0.17273889556223998</c:v>
                </c:pt>
                <c:pt idx="1531">
                  <c:v>0.17284948291331004</c:v>
                </c:pt>
                <c:pt idx="1532">
                  <c:v>0.17309362358719005</c:v>
                </c:pt>
                <c:pt idx="1533">
                  <c:v>0.17320435060229999</c:v>
                </c:pt>
                <c:pt idx="1534">
                  <c:v>0.17330621884554009</c:v>
                </c:pt>
                <c:pt idx="1535">
                  <c:v>0.17344325415705009</c:v>
                </c:pt>
                <c:pt idx="1536">
                  <c:v>0.17348990138397991</c:v>
                </c:pt>
                <c:pt idx="1537">
                  <c:v>0.17367521712465006</c:v>
                </c:pt>
                <c:pt idx="1538">
                  <c:v>0.17372270156325009</c:v>
                </c:pt>
                <c:pt idx="1539">
                  <c:v>0.1738855132761199</c:v>
                </c:pt>
                <c:pt idx="1540">
                  <c:v>0.17395441085006991</c:v>
                </c:pt>
                <c:pt idx="1541">
                  <c:v>0.17407204715061009</c:v>
                </c:pt>
                <c:pt idx="1542">
                  <c:v>0.1741917895649101</c:v>
                </c:pt>
                <c:pt idx="1543">
                  <c:v>0.17435890579847002</c:v>
                </c:pt>
                <c:pt idx="1544">
                  <c:v>0.17442647888421003</c:v>
                </c:pt>
                <c:pt idx="1545">
                  <c:v>0.17454549470618996</c:v>
                </c:pt>
                <c:pt idx="1546">
                  <c:v>0.17474487163875008</c:v>
                </c:pt>
                <c:pt idx="1547">
                  <c:v>0.17493683732964005</c:v>
                </c:pt>
                <c:pt idx="1548">
                  <c:v>0.17499089579823002</c:v>
                </c:pt>
                <c:pt idx="1549">
                  <c:v>0.17514570467587998</c:v>
                </c:pt>
                <c:pt idx="1550">
                  <c:v>0.17538021587425989</c:v>
                </c:pt>
                <c:pt idx="1551">
                  <c:v>0.17550866548531996</c:v>
                </c:pt>
                <c:pt idx="1552">
                  <c:v>0.1755941127421301</c:v>
                </c:pt>
                <c:pt idx="1553">
                  <c:v>0.17575381945519997</c:v>
                </c:pt>
                <c:pt idx="1554">
                  <c:v>0.17588068075305996</c:v>
                </c:pt>
                <c:pt idx="1555">
                  <c:v>0.17598487136117003</c:v>
                </c:pt>
                <c:pt idx="1556">
                  <c:v>0.17604024042649002</c:v>
                </c:pt>
                <c:pt idx="1557">
                  <c:v>0.17617787105054994</c:v>
                </c:pt>
                <c:pt idx="1558">
                  <c:v>0.17633051232841002</c:v>
                </c:pt>
                <c:pt idx="1559">
                  <c:v>0.17645149167949992</c:v>
                </c:pt>
                <c:pt idx="1560">
                  <c:v>0.17657486705539993</c:v>
                </c:pt>
                <c:pt idx="1561">
                  <c:v>0.17676436233241</c:v>
                </c:pt>
                <c:pt idx="1562">
                  <c:v>0.17689151598836994</c:v>
                </c:pt>
                <c:pt idx="1563">
                  <c:v>0.17696911604812993</c:v>
                </c:pt>
                <c:pt idx="1564">
                  <c:v>0.17714262629410005</c:v>
                </c:pt>
                <c:pt idx="1565">
                  <c:v>0.17720470434941005</c:v>
                </c:pt>
                <c:pt idx="1566">
                  <c:v>0.17733269816880992</c:v>
                </c:pt>
                <c:pt idx="1567">
                  <c:v>0.1774437261514199</c:v>
                </c:pt>
                <c:pt idx="1568">
                  <c:v>0.17758710029858005</c:v>
                </c:pt>
                <c:pt idx="1569">
                  <c:v>0.17765298473953006</c:v>
                </c:pt>
                <c:pt idx="1570">
                  <c:v>0.17777274899157991</c:v>
                </c:pt>
                <c:pt idx="1571">
                  <c:v>0.17788593023725996</c:v>
                </c:pt>
                <c:pt idx="1572">
                  <c:v>0.17798910634667009</c:v>
                </c:pt>
                <c:pt idx="1573">
                  <c:v>0.17813655124401007</c:v>
                </c:pt>
                <c:pt idx="1574">
                  <c:v>0.17816334318496008</c:v>
                </c:pt>
                <c:pt idx="1575">
                  <c:v>0.1783737643207699</c:v>
                </c:pt>
                <c:pt idx="1576">
                  <c:v>0.17854567606363991</c:v>
                </c:pt>
                <c:pt idx="1577">
                  <c:v>0.17866570911487001</c:v>
                </c:pt>
                <c:pt idx="1578">
                  <c:v>0.17883238939302992</c:v>
                </c:pt>
                <c:pt idx="1579">
                  <c:v>0.17899311161417009</c:v>
                </c:pt>
                <c:pt idx="1580">
                  <c:v>0.17911881208550007</c:v>
                </c:pt>
                <c:pt idx="1581">
                  <c:v>0.17922881816271996</c:v>
                </c:pt>
                <c:pt idx="1582">
                  <c:v>0.17933346641999992</c:v>
                </c:pt>
                <c:pt idx="1583">
                  <c:v>0.17955113451578009</c:v>
                </c:pt>
                <c:pt idx="1584">
                  <c:v>0.17964704470199</c:v>
                </c:pt>
                <c:pt idx="1585">
                  <c:v>0.17973597960193999</c:v>
                </c:pt>
                <c:pt idx="1586">
                  <c:v>0.17984616238350992</c:v>
                </c:pt>
                <c:pt idx="1587">
                  <c:v>0.17993206814517992</c:v>
                </c:pt>
                <c:pt idx="1588">
                  <c:v>0.18007995289597001</c:v>
                </c:pt>
                <c:pt idx="1589">
                  <c:v>0.18015783910282002</c:v>
                </c:pt>
                <c:pt idx="1590">
                  <c:v>0.18030039651595997</c:v>
                </c:pt>
                <c:pt idx="1591">
                  <c:v>0.1804643157433099</c:v>
                </c:pt>
                <c:pt idx="1592">
                  <c:v>0.18062954283683008</c:v>
                </c:pt>
                <c:pt idx="1593">
                  <c:v>0.18079660297485001</c:v>
                </c:pt>
                <c:pt idx="1594">
                  <c:v>0.18087004489469005</c:v>
                </c:pt>
                <c:pt idx="1595">
                  <c:v>0.18094275807943005</c:v>
                </c:pt>
                <c:pt idx="1596">
                  <c:v>0.18112071924501993</c:v>
                </c:pt>
                <c:pt idx="1597">
                  <c:v>0.18119192529235995</c:v>
                </c:pt>
                <c:pt idx="1598">
                  <c:v>0.18131704448982999</c:v>
                </c:pt>
                <c:pt idx="1599">
                  <c:v>0.18141869906102004</c:v>
                </c:pt>
                <c:pt idx="1600">
                  <c:v>0.18156277801239007</c:v>
                </c:pt>
                <c:pt idx="1601">
                  <c:v>0.18172844986945003</c:v>
                </c:pt>
                <c:pt idx="1602">
                  <c:v>0.18183321567382005</c:v>
                </c:pt>
                <c:pt idx="1603">
                  <c:v>0.1818792173639201</c:v>
                </c:pt>
                <c:pt idx="1604">
                  <c:v>0.1820396420497199</c:v>
                </c:pt>
                <c:pt idx="1605">
                  <c:v>0.18221932683256004</c:v>
                </c:pt>
                <c:pt idx="1606">
                  <c:v>0.18237176590125004</c:v>
                </c:pt>
                <c:pt idx="1607">
                  <c:v>0.18252524022263006</c:v>
                </c:pt>
                <c:pt idx="1608">
                  <c:v>0.18275124732715997</c:v>
                </c:pt>
                <c:pt idx="1609">
                  <c:v>0.18285858275552003</c:v>
                </c:pt>
                <c:pt idx="1610">
                  <c:v>0.18295347571248999</c:v>
                </c:pt>
                <c:pt idx="1611">
                  <c:v>0.18305461736341</c:v>
                </c:pt>
                <c:pt idx="1612">
                  <c:v>0.18325226817876006</c:v>
                </c:pt>
                <c:pt idx="1613">
                  <c:v>0.18334624562272994</c:v>
                </c:pt>
                <c:pt idx="1614">
                  <c:v>0.18343796747133001</c:v>
                </c:pt>
                <c:pt idx="1615">
                  <c:v>0.18355829115948996</c:v>
                </c:pt>
                <c:pt idx="1616">
                  <c:v>0.18364561855390993</c:v>
                </c:pt>
                <c:pt idx="1617">
                  <c:v>0.18378135500167003</c:v>
                </c:pt>
                <c:pt idx="1618">
                  <c:v>0.18389790040977005</c:v>
                </c:pt>
                <c:pt idx="1619">
                  <c:v>0.18401400986247007</c:v>
                </c:pt>
                <c:pt idx="1620">
                  <c:v>0.18415758450486996</c:v>
                </c:pt>
                <c:pt idx="1621">
                  <c:v>0.18432964156619991</c:v>
                </c:pt>
                <c:pt idx="1622">
                  <c:v>0.18444357124194011</c:v>
                </c:pt>
                <c:pt idx="1623">
                  <c:v>0.18453465670487001</c:v>
                </c:pt>
                <c:pt idx="1624">
                  <c:v>0.18458207783839997</c:v>
                </c:pt>
                <c:pt idx="1625">
                  <c:v>0.18479107675520989</c:v>
                </c:pt>
                <c:pt idx="1626">
                  <c:v>0.1849094622373999</c:v>
                </c:pt>
                <c:pt idx="1627">
                  <c:v>0.18504678818583997</c:v>
                </c:pt>
                <c:pt idx="1628">
                  <c:v>0.18515199626396006</c:v>
                </c:pt>
                <c:pt idx="1629">
                  <c:v>0.18522538457805005</c:v>
                </c:pt>
                <c:pt idx="1630">
                  <c:v>0.18531286629335009</c:v>
                </c:pt>
                <c:pt idx="1631">
                  <c:v>0.18538073001601996</c:v>
                </c:pt>
                <c:pt idx="1632">
                  <c:v>0.18553244249240008</c:v>
                </c:pt>
                <c:pt idx="1633">
                  <c:v>0.18559305604702003</c:v>
                </c:pt>
                <c:pt idx="1634">
                  <c:v>0.18575565165304009</c:v>
                </c:pt>
                <c:pt idx="1635">
                  <c:v>0.1859248023450899</c:v>
                </c:pt>
                <c:pt idx="1636">
                  <c:v>0.1861244699145701</c:v>
                </c:pt>
                <c:pt idx="1637">
                  <c:v>0.18622575688395004</c:v>
                </c:pt>
                <c:pt idx="1638">
                  <c:v>0.18636548721611002</c:v>
                </c:pt>
                <c:pt idx="1639">
                  <c:v>0.1865336867090901</c:v>
                </c:pt>
                <c:pt idx="1640">
                  <c:v>0.18664943746860008</c:v>
                </c:pt>
                <c:pt idx="1641">
                  <c:v>0.18686002189444006</c:v>
                </c:pt>
                <c:pt idx="1642">
                  <c:v>0.18699522257304002</c:v>
                </c:pt>
                <c:pt idx="1643">
                  <c:v>0.18711110886898008</c:v>
                </c:pt>
                <c:pt idx="1644">
                  <c:v>0.18721373454398993</c:v>
                </c:pt>
                <c:pt idx="1645">
                  <c:v>0.18728205556921007</c:v>
                </c:pt>
                <c:pt idx="1646">
                  <c:v>0.18743146417942991</c:v>
                </c:pt>
                <c:pt idx="1647">
                  <c:v>0.18753028073492994</c:v>
                </c:pt>
                <c:pt idx="1648">
                  <c:v>0.18768896849757</c:v>
                </c:pt>
                <c:pt idx="1649">
                  <c:v>0.18787875441150992</c:v>
                </c:pt>
                <c:pt idx="1650">
                  <c:v>0.18799341067956998</c:v>
                </c:pt>
                <c:pt idx="1651">
                  <c:v>0.18807246392395993</c:v>
                </c:pt>
                <c:pt idx="1652">
                  <c:v>0.18821923557257003</c:v>
                </c:pt>
                <c:pt idx="1653">
                  <c:v>0.18826690002874003</c:v>
                </c:pt>
                <c:pt idx="1654">
                  <c:v>0.18838283124345989</c:v>
                </c:pt>
                <c:pt idx="1655">
                  <c:v>0.18851539460212008</c:v>
                </c:pt>
                <c:pt idx="1656">
                  <c:v>0.18866245688764005</c:v>
                </c:pt>
                <c:pt idx="1657">
                  <c:v>0.18876679554477005</c:v>
                </c:pt>
                <c:pt idx="1658">
                  <c:v>0.18892533798894995</c:v>
                </c:pt>
                <c:pt idx="1659">
                  <c:v>0.1890625822032399</c:v>
                </c:pt>
                <c:pt idx="1660">
                  <c:v>0.18914704659307002</c:v>
                </c:pt>
                <c:pt idx="1661">
                  <c:v>0.1892146469323599</c:v>
                </c:pt>
                <c:pt idx="1662">
                  <c:v>0.18929052328887996</c:v>
                </c:pt>
                <c:pt idx="1663">
                  <c:v>0.18943380729435</c:v>
                </c:pt>
                <c:pt idx="1664">
                  <c:v>0.1895773819367399</c:v>
                </c:pt>
                <c:pt idx="1665">
                  <c:v>0.18968012209076002</c:v>
                </c:pt>
                <c:pt idx="1666">
                  <c:v>0.18982267950390996</c:v>
                </c:pt>
                <c:pt idx="1667">
                  <c:v>0.18993631854272008</c:v>
                </c:pt>
                <c:pt idx="1668">
                  <c:v>0.19015342432787996</c:v>
                </c:pt>
                <c:pt idx="1669">
                  <c:v>0.19031138549820992</c:v>
                </c:pt>
                <c:pt idx="1670">
                  <c:v>0.1904157420866901</c:v>
                </c:pt>
                <c:pt idx="1671">
                  <c:v>0.19055108690247002</c:v>
                </c:pt>
                <c:pt idx="1672">
                  <c:v>0.19068863223065002</c:v>
                </c:pt>
                <c:pt idx="1673">
                  <c:v>0.19077843904137004</c:v>
                </c:pt>
                <c:pt idx="1674">
                  <c:v>0.19088437620159993</c:v>
                </c:pt>
                <c:pt idx="1675">
                  <c:v>0.1910023747943399</c:v>
                </c:pt>
                <c:pt idx="1676">
                  <c:v>0.19111293364573001</c:v>
                </c:pt>
                <c:pt idx="1677">
                  <c:v>0.1912097938333801</c:v>
                </c:pt>
                <c:pt idx="1678">
                  <c:v>0.19132977729363998</c:v>
                </c:pt>
                <c:pt idx="1679">
                  <c:v>0.19148207104387005</c:v>
                </c:pt>
                <c:pt idx="1680">
                  <c:v>0.19162404410020994</c:v>
                </c:pt>
                <c:pt idx="1681">
                  <c:v>0.19170295510909008</c:v>
                </c:pt>
                <c:pt idx="1682">
                  <c:v>0.19185120430221003</c:v>
                </c:pt>
                <c:pt idx="1683">
                  <c:v>0.19196961449045991</c:v>
                </c:pt>
                <c:pt idx="1684">
                  <c:v>0.19211754868676989</c:v>
                </c:pt>
                <c:pt idx="1685">
                  <c:v>0.19219309770267001</c:v>
                </c:pt>
                <c:pt idx="1686">
                  <c:v>0.19236808024404994</c:v>
                </c:pt>
                <c:pt idx="1687">
                  <c:v>0.19242882083658008</c:v>
                </c:pt>
                <c:pt idx="1688">
                  <c:v>0.19250642089633008</c:v>
                </c:pt>
                <c:pt idx="1689">
                  <c:v>0.19262064120899991</c:v>
                </c:pt>
                <c:pt idx="1690">
                  <c:v>0.19272861282772991</c:v>
                </c:pt>
                <c:pt idx="1691">
                  <c:v>0.19279938291966991</c:v>
                </c:pt>
                <c:pt idx="1692">
                  <c:v>0.19291447514312998</c:v>
                </c:pt>
                <c:pt idx="1693">
                  <c:v>0.19297028539882999</c:v>
                </c:pt>
                <c:pt idx="1694">
                  <c:v>0.19308551497520998</c:v>
                </c:pt>
                <c:pt idx="1695">
                  <c:v>0.19318999895079991</c:v>
                </c:pt>
                <c:pt idx="1696">
                  <c:v>0.19334723352881</c:v>
                </c:pt>
                <c:pt idx="1697">
                  <c:v>0.19352612055793994</c:v>
                </c:pt>
                <c:pt idx="1698">
                  <c:v>0.19367042179264993</c:v>
                </c:pt>
                <c:pt idx="1699">
                  <c:v>0.19388898076244998</c:v>
                </c:pt>
                <c:pt idx="1700">
                  <c:v>0.19395219429426991</c:v>
                </c:pt>
                <c:pt idx="1701">
                  <c:v>0.19409780339515992</c:v>
                </c:pt>
                <c:pt idx="1702">
                  <c:v>0.19420068886764996</c:v>
                </c:pt>
                <c:pt idx="1703">
                  <c:v>0.19438044780756991</c:v>
                </c:pt>
                <c:pt idx="1704">
                  <c:v>0.19447839245227994</c:v>
                </c:pt>
                <c:pt idx="1705">
                  <c:v>0.19454483999692007</c:v>
                </c:pt>
                <c:pt idx="1706">
                  <c:v>0.19463577234873997</c:v>
                </c:pt>
                <c:pt idx="1707">
                  <c:v>0.19475100989066996</c:v>
                </c:pt>
                <c:pt idx="1708">
                  <c:v>0.19487423994810005</c:v>
                </c:pt>
                <c:pt idx="1709">
                  <c:v>0.19493530762838995</c:v>
                </c:pt>
                <c:pt idx="1710">
                  <c:v>0.19502798783769992</c:v>
                </c:pt>
                <c:pt idx="1711">
                  <c:v>0.19513348808780995</c:v>
                </c:pt>
                <c:pt idx="1712">
                  <c:v>0.19529752437180004</c:v>
                </c:pt>
                <c:pt idx="1713">
                  <c:v>0.19541700441099996</c:v>
                </c:pt>
                <c:pt idx="1714">
                  <c:v>0.1955105591297599</c:v>
                </c:pt>
                <c:pt idx="1715">
                  <c:v>0.19562887873144996</c:v>
                </c:pt>
                <c:pt idx="1716">
                  <c:v>0.19566724280594006</c:v>
                </c:pt>
                <c:pt idx="1717">
                  <c:v>0.19580703916827003</c:v>
                </c:pt>
                <c:pt idx="1718">
                  <c:v>0.19596747400305992</c:v>
                </c:pt>
                <c:pt idx="1719">
                  <c:v>0.19604608804148005</c:v>
                </c:pt>
                <c:pt idx="1720">
                  <c:v>0.19613063729534996</c:v>
                </c:pt>
                <c:pt idx="1721">
                  <c:v>0.1962396522354799</c:v>
                </c:pt>
                <c:pt idx="1722">
                  <c:v>0.19634741962010005</c:v>
                </c:pt>
                <c:pt idx="1723">
                  <c:v>0.19645094528207996</c:v>
                </c:pt>
                <c:pt idx="1724">
                  <c:v>0.19656836260096</c:v>
                </c:pt>
                <c:pt idx="1725">
                  <c:v>0.19667270125808001</c:v>
                </c:pt>
                <c:pt idx="1726">
                  <c:v>0.19680202829844995</c:v>
                </c:pt>
                <c:pt idx="1727">
                  <c:v>0.19687774561073002</c:v>
                </c:pt>
                <c:pt idx="1728">
                  <c:v>0.19695578162588001</c:v>
                </c:pt>
                <c:pt idx="1729">
                  <c:v>0.19713437801808009</c:v>
                </c:pt>
                <c:pt idx="1730">
                  <c:v>0.19731385943885993</c:v>
                </c:pt>
                <c:pt idx="1731">
                  <c:v>0.19744666739713002</c:v>
                </c:pt>
                <c:pt idx="1732">
                  <c:v>0.19769167432737</c:v>
                </c:pt>
                <c:pt idx="1733">
                  <c:v>0.19774311706360992</c:v>
                </c:pt>
                <c:pt idx="1734">
                  <c:v>0.19784313117853003</c:v>
                </c:pt>
                <c:pt idx="1735">
                  <c:v>0.19793159511137004</c:v>
                </c:pt>
                <c:pt idx="1736">
                  <c:v>0.19802993296900007</c:v>
                </c:pt>
                <c:pt idx="1737">
                  <c:v>0.19814230688410994</c:v>
                </c:pt>
                <c:pt idx="1738">
                  <c:v>0.19827745305559996</c:v>
                </c:pt>
                <c:pt idx="1739">
                  <c:v>0.1983685677325</c:v>
                </c:pt>
                <c:pt idx="1740">
                  <c:v>0.19851336908416006</c:v>
                </c:pt>
                <c:pt idx="1741">
                  <c:v>0.19857419335899995</c:v>
                </c:pt>
                <c:pt idx="1742">
                  <c:v>0.1986936451363801</c:v>
                </c:pt>
                <c:pt idx="1743">
                  <c:v>0.19884070742191007</c:v>
                </c:pt>
                <c:pt idx="1744">
                  <c:v>0.19899779668145001</c:v>
                </c:pt>
                <c:pt idx="1745">
                  <c:v>0.19907626865199002</c:v>
                </c:pt>
                <c:pt idx="1746">
                  <c:v>0.19920138784946007</c:v>
                </c:pt>
                <c:pt idx="1747">
                  <c:v>0.19934830481652011</c:v>
                </c:pt>
                <c:pt idx="1748">
                  <c:v>0.19951094253466994</c:v>
                </c:pt>
                <c:pt idx="1749">
                  <c:v>0.19955663402200008</c:v>
                </c:pt>
                <c:pt idx="1750">
                  <c:v>0.1997170587078001</c:v>
                </c:pt>
                <c:pt idx="1751">
                  <c:v>0.19980155310562009</c:v>
                </c:pt>
                <c:pt idx="1752">
                  <c:v>0.19987958912076009</c:v>
                </c:pt>
                <c:pt idx="1753">
                  <c:v>0.19997910010831998</c:v>
                </c:pt>
                <c:pt idx="1754">
                  <c:v>0.20008287888080001</c:v>
                </c:pt>
                <c:pt idx="1755">
                  <c:v>0.20019798187529991</c:v>
                </c:pt>
                <c:pt idx="1756">
                  <c:v>0.2003264433974401</c:v>
                </c:pt>
                <c:pt idx="1757">
                  <c:v>0.20035991054845992</c:v>
                </c:pt>
                <c:pt idx="1758">
                  <c:v>0.20052422182688989</c:v>
                </c:pt>
                <c:pt idx="1759">
                  <c:v>0.20073135207165005</c:v>
                </c:pt>
                <c:pt idx="1760">
                  <c:v>0.20087938015280993</c:v>
                </c:pt>
                <c:pt idx="1761">
                  <c:v>0.20099214728084003</c:v>
                </c:pt>
                <c:pt idx="1762">
                  <c:v>0.2010886387409101</c:v>
                </c:pt>
                <c:pt idx="1763">
                  <c:v>0.20122905776802003</c:v>
                </c:pt>
                <c:pt idx="1764">
                  <c:v>0.20135079324989991</c:v>
                </c:pt>
                <c:pt idx="1765">
                  <c:v>0.20144122770288009</c:v>
                </c:pt>
                <c:pt idx="1766">
                  <c:v>0.20154377617004005</c:v>
                </c:pt>
                <c:pt idx="1767">
                  <c:v>0.20166875004904994</c:v>
                </c:pt>
                <c:pt idx="1768">
                  <c:v>0.2018403711549801</c:v>
                </c:pt>
                <c:pt idx="1769">
                  <c:v>0.20192639346423991</c:v>
                </c:pt>
                <c:pt idx="1770">
                  <c:v>0.2020236177380399</c:v>
                </c:pt>
                <c:pt idx="1771">
                  <c:v>0.20214466801851994</c:v>
                </c:pt>
                <c:pt idx="1772">
                  <c:v>0.20221907107205994</c:v>
                </c:pt>
                <c:pt idx="1773">
                  <c:v>0.2022767909585601</c:v>
                </c:pt>
                <c:pt idx="1774">
                  <c:v>0.20240638657210996</c:v>
                </c:pt>
                <c:pt idx="1775">
                  <c:v>0.20257299287169994</c:v>
                </c:pt>
                <c:pt idx="1776">
                  <c:v>0.20271620553726999</c:v>
                </c:pt>
                <c:pt idx="1777">
                  <c:v>0.20278566776304996</c:v>
                </c:pt>
                <c:pt idx="1778">
                  <c:v>0.20294261170411998</c:v>
                </c:pt>
                <c:pt idx="1779">
                  <c:v>0.20303503424720004</c:v>
                </c:pt>
                <c:pt idx="1780">
                  <c:v>0.2031198493478199</c:v>
                </c:pt>
                <c:pt idx="1781">
                  <c:v>0.20320927108549003</c:v>
                </c:pt>
                <c:pt idx="1782">
                  <c:v>0.20330082171779007</c:v>
                </c:pt>
                <c:pt idx="1783">
                  <c:v>0.20339169207684993</c:v>
                </c:pt>
                <c:pt idx="1784">
                  <c:v>0.20353784718142998</c:v>
                </c:pt>
                <c:pt idx="1785">
                  <c:v>0.20371398282029007</c:v>
                </c:pt>
                <c:pt idx="1786">
                  <c:v>0.20383520219203999</c:v>
                </c:pt>
                <c:pt idx="1787">
                  <c:v>0.20389895251544998</c:v>
                </c:pt>
                <c:pt idx="1788">
                  <c:v>0.20403177359151004</c:v>
                </c:pt>
                <c:pt idx="1789">
                  <c:v>0.20409847476647003</c:v>
                </c:pt>
                <c:pt idx="1790">
                  <c:v>0.20424684491817002</c:v>
                </c:pt>
                <c:pt idx="1791">
                  <c:v>0.2043474052952301</c:v>
                </c:pt>
                <c:pt idx="1792">
                  <c:v>0.20454954327859998</c:v>
                </c:pt>
                <c:pt idx="1793">
                  <c:v>0.20474543256802002</c:v>
                </c:pt>
                <c:pt idx="1794">
                  <c:v>0.20488163814791993</c:v>
                </c:pt>
                <c:pt idx="1795">
                  <c:v>0.20501688745869995</c:v>
                </c:pt>
                <c:pt idx="1796">
                  <c:v>0.20510519492031998</c:v>
                </c:pt>
                <c:pt idx="1797">
                  <c:v>0.20515755573180994</c:v>
                </c:pt>
                <c:pt idx="1798">
                  <c:v>0.20522223431372999</c:v>
                </c:pt>
                <c:pt idx="1799">
                  <c:v>0.20531537158366997</c:v>
                </c:pt>
                <c:pt idx="1800">
                  <c:v>0.20541694918997999</c:v>
                </c:pt>
                <c:pt idx="1801">
                  <c:v>0.20554977026604004</c:v>
                </c:pt>
                <c:pt idx="1802">
                  <c:v>0.20567692392200998</c:v>
                </c:pt>
                <c:pt idx="1803">
                  <c:v>0.20581250604888002</c:v>
                </c:pt>
                <c:pt idx="1804">
                  <c:v>0.20598456311020996</c:v>
                </c:pt>
                <c:pt idx="1805">
                  <c:v>0.20608323434724007</c:v>
                </c:pt>
                <c:pt idx="1806">
                  <c:v>0.20623567341593008</c:v>
                </c:pt>
                <c:pt idx="1807">
                  <c:v>0.20629990417699995</c:v>
                </c:pt>
                <c:pt idx="1808">
                  <c:v>0.20642168104980008</c:v>
                </c:pt>
                <c:pt idx="1809">
                  <c:v>0.20652514779614006</c:v>
                </c:pt>
                <c:pt idx="1810">
                  <c:v>0.20669301013933006</c:v>
                </c:pt>
                <c:pt idx="1811">
                  <c:v>0.20673208128882004</c:v>
                </c:pt>
                <c:pt idx="1812">
                  <c:v>0.20686432109102992</c:v>
                </c:pt>
                <c:pt idx="1813">
                  <c:v>0.20699425685390005</c:v>
                </c:pt>
                <c:pt idx="1814">
                  <c:v>0.20718126066093001</c:v>
                </c:pt>
                <c:pt idx="1815">
                  <c:v>0.2072822569933801</c:v>
                </c:pt>
                <c:pt idx="1816">
                  <c:v>0.20735942109774008</c:v>
                </c:pt>
                <c:pt idx="1817">
                  <c:v>0.20746971781189005</c:v>
                </c:pt>
                <c:pt idx="1818">
                  <c:v>0.20754223172540009</c:v>
                </c:pt>
                <c:pt idx="1819">
                  <c:v>0.20762384807364009</c:v>
                </c:pt>
                <c:pt idx="1820">
                  <c:v>0.2077363771932601</c:v>
                </c:pt>
                <c:pt idx="1821">
                  <c:v>0.20802599081701989</c:v>
                </c:pt>
                <c:pt idx="1822">
                  <c:v>0.20817422172517008</c:v>
                </c:pt>
                <c:pt idx="1823">
                  <c:v>0.20835180088812999</c:v>
                </c:pt>
                <c:pt idx="1824">
                  <c:v>0.20848055304720003</c:v>
                </c:pt>
                <c:pt idx="1825">
                  <c:v>0.20854754485907989</c:v>
                </c:pt>
                <c:pt idx="1826">
                  <c:v>0.20864534418532998</c:v>
                </c:pt>
                <c:pt idx="1827">
                  <c:v>0.20876116300110992</c:v>
                </c:pt>
                <c:pt idx="1828">
                  <c:v>0.20894121257794995</c:v>
                </c:pt>
                <c:pt idx="1829">
                  <c:v>0.20912053556247989</c:v>
                </c:pt>
                <c:pt idx="1830">
                  <c:v>0.20921555499661992</c:v>
                </c:pt>
                <c:pt idx="1831">
                  <c:v>0.20927021358035991</c:v>
                </c:pt>
                <c:pt idx="1832">
                  <c:v>0.20939402491164993</c:v>
                </c:pt>
                <c:pt idx="1833">
                  <c:v>0.20944905723471008</c:v>
                </c:pt>
                <c:pt idx="1834">
                  <c:v>0.20956869770532993</c:v>
                </c:pt>
                <c:pt idx="1835">
                  <c:v>0.20967507082095005</c:v>
                </c:pt>
                <c:pt idx="1836">
                  <c:v>0.20982155183263007</c:v>
                </c:pt>
                <c:pt idx="1837">
                  <c:v>0.20995103058400999</c:v>
                </c:pt>
                <c:pt idx="1838">
                  <c:v>0.21013298817282</c:v>
                </c:pt>
                <c:pt idx="1839">
                  <c:v>0.21023532557346991</c:v>
                </c:pt>
                <c:pt idx="1840">
                  <c:v>0.21034587879359989</c:v>
                </c:pt>
                <c:pt idx="1841">
                  <c:v>0.21041503243944004</c:v>
                </c:pt>
                <c:pt idx="1842">
                  <c:v>0.21049888119315008</c:v>
                </c:pt>
                <c:pt idx="1843">
                  <c:v>0.21059163269233006</c:v>
                </c:pt>
                <c:pt idx="1844">
                  <c:v>0.21073981920639007</c:v>
                </c:pt>
                <c:pt idx="1845">
                  <c:v>0.21091071372000991</c:v>
                </c:pt>
                <c:pt idx="1846">
                  <c:v>0.21104768274253005</c:v>
                </c:pt>
                <c:pt idx="1847">
                  <c:v>0.21116241594099994</c:v>
                </c:pt>
                <c:pt idx="1848">
                  <c:v>0.21139288038342996</c:v>
                </c:pt>
                <c:pt idx="1849">
                  <c:v>0.21151770894396993</c:v>
                </c:pt>
                <c:pt idx="1850">
                  <c:v>0.21174527765854001</c:v>
                </c:pt>
                <c:pt idx="1851">
                  <c:v>0.21189248526252991</c:v>
                </c:pt>
                <c:pt idx="1852">
                  <c:v>0.21203199098793002</c:v>
                </c:pt>
                <c:pt idx="1853">
                  <c:v>0.21217178735025999</c:v>
                </c:pt>
                <c:pt idx="1854">
                  <c:v>0.21227757919201995</c:v>
                </c:pt>
                <c:pt idx="1855">
                  <c:v>0.21236783521084002</c:v>
                </c:pt>
                <c:pt idx="1856">
                  <c:v>0.21251880784220001</c:v>
                </c:pt>
                <c:pt idx="1857">
                  <c:v>0.21265409933214996</c:v>
                </c:pt>
                <c:pt idx="1858">
                  <c:v>0.21277156346324011</c:v>
                </c:pt>
                <c:pt idx="1859">
                  <c:v>0.21286873470341994</c:v>
                </c:pt>
                <c:pt idx="1860">
                  <c:v>0.21292206657969004</c:v>
                </c:pt>
                <c:pt idx="1861">
                  <c:v>0.21302785842145</c:v>
                </c:pt>
                <c:pt idx="1862">
                  <c:v>0.21323464659567004</c:v>
                </c:pt>
                <c:pt idx="1863">
                  <c:v>0.21339595009065992</c:v>
                </c:pt>
                <c:pt idx="1864">
                  <c:v>0.21353516517913995</c:v>
                </c:pt>
                <c:pt idx="1865">
                  <c:v>0.21367990236923995</c:v>
                </c:pt>
                <c:pt idx="1866">
                  <c:v>0.21381396357796989</c:v>
                </c:pt>
                <c:pt idx="1867">
                  <c:v>0.21388334821879007</c:v>
                </c:pt>
                <c:pt idx="1868">
                  <c:v>0.21398478050662995</c:v>
                </c:pt>
                <c:pt idx="1869">
                  <c:v>0.21405947419711002</c:v>
                </c:pt>
                <c:pt idx="1870">
                  <c:v>0.21416279562498008</c:v>
                </c:pt>
                <c:pt idx="1871">
                  <c:v>0.21438149991324007</c:v>
                </c:pt>
                <c:pt idx="1872">
                  <c:v>0.21448549871826006</c:v>
                </c:pt>
                <c:pt idx="1873">
                  <c:v>0.21460527671817009</c:v>
                </c:pt>
                <c:pt idx="1874">
                  <c:v>0.21465702372091</c:v>
                </c:pt>
                <c:pt idx="1875">
                  <c:v>0.21474043651923003</c:v>
                </c:pt>
                <c:pt idx="1876">
                  <c:v>0.21482537419815007</c:v>
                </c:pt>
                <c:pt idx="1877">
                  <c:v>0.21496907897060002</c:v>
                </c:pt>
                <c:pt idx="1878">
                  <c:v>0.21514209675360996</c:v>
                </c:pt>
                <c:pt idx="1879">
                  <c:v>0.21526343767102007</c:v>
                </c:pt>
                <c:pt idx="1880">
                  <c:v>0.21550306781809003</c:v>
                </c:pt>
                <c:pt idx="1881">
                  <c:v>0.21558800403871992</c:v>
                </c:pt>
                <c:pt idx="1882">
                  <c:v>0.21570720548990008</c:v>
                </c:pt>
                <c:pt idx="1883">
                  <c:v>0.21580358640155994</c:v>
                </c:pt>
                <c:pt idx="1884">
                  <c:v>0.21589760744775011</c:v>
                </c:pt>
                <c:pt idx="1885">
                  <c:v>0.21603333489308008</c:v>
                </c:pt>
                <c:pt idx="1886">
                  <c:v>0.21615700090591994</c:v>
                </c:pt>
                <c:pt idx="1887">
                  <c:v>0.21629403621742993</c:v>
                </c:pt>
                <c:pt idx="1888">
                  <c:v>0.21636677724390996</c:v>
                </c:pt>
                <c:pt idx="1889">
                  <c:v>0.21649909517882993</c:v>
                </c:pt>
                <c:pt idx="1890">
                  <c:v>0.21669002903171997</c:v>
                </c:pt>
                <c:pt idx="1891">
                  <c:v>0.21686862542393004</c:v>
                </c:pt>
                <c:pt idx="1892">
                  <c:v>0.21698037532271996</c:v>
                </c:pt>
                <c:pt idx="1893">
                  <c:v>0.21710447729094007</c:v>
                </c:pt>
                <c:pt idx="1894">
                  <c:v>0.21722451034216994</c:v>
                </c:pt>
                <c:pt idx="1895">
                  <c:v>0.21734734250670007</c:v>
                </c:pt>
                <c:pt idx="1896">
                  <c:v>0.21744650888930006</c:v>
                </c:pt>
                <c:pt idx="1897">
                  <c:v>0.21754232182285005</c:v>
                </c:pt>
                <c:pt idx="1898">
                  <c:v>0.21772745754594003</c:v>
                </c:pt>
                <c:pt idx="1899">
                  <c:v>0.21783354002463007</c:v>
                </c:pt>
                <c:pt idx="1900">
                  <c:v>0.21789733483030993</c:v>
                </c:pt>
                <c:pt idx="1901">
                  <c:v>0.21800399858284991</c:v>
                </c:pt>
                <c:pt idx="1902">
                  <c:v>0.21813173351268</c:v>
                </c:pt>
                <c:pt idx="1903">
                  <c:v>0.2182130304338501</c:v>
                </c:pt>
                <c:pt idx="1904">
                  <c:v>0.21832224601893002</c:v>
                </c:pt>
                <c:pt idx="1905">
                  <c:v>0.21839939981277001</c:v>
                </c:pt>
                <c:pt idx="1906">
                  <c:v>0.21867304479092997</c:v>
                </c:pt>
                <c:pt idx="1907">
                  <c:v>0.21885469287088011</c:v>
                </c:pt>
                <c:pt idx="1908">
                  <c:v>0.21898834434662007</c:v>
                </c:pt>
                <c:pt idx="1909">
                  <c:v>0.21906220763742001</c:v>
                </c:pt>
                <c:pt idx="1910">
                  <c:v>0.21916938064972991</c:v>
                </c:pt>
                <c:pt idx="1911">
                  <c:v>0.21928527147959009</c:v>
                </c:pt>
                <c:pt idx="1912">
                  <c:v>0.21939556819374006</c:v>
                </c:pt>
                <c:pt idx="1913">
                  <c:v>0.21955725381188995</c:v>
                </c:pt>
                <c:pt idx="1914">
                  <c:v>0.21969245381560998</c:v>
                </c:pt>
                <c:pt idx="1915">
                  <c:v>0.21981728237614995</c:v>
                </c:pt>
                <c:pt idx="1916">
                  <c:v>0.21989453482245991</c:v>
                </c:pt>
                <c:pt idx="1917">
                  <c:v>0.2199957191256301</c:v>
                </c:pt>
                <c:pt idx="1918">
                  <c:v>0.22006432376489005</c:v>
                </c:pt>
                <c:pt idx="1919">
                  <c:v>0.22015732758182005</c:v>
                </c:pt>
                <c:pt idx="1920">
                  <c:v>0.22032604231848008</c:v>
                </c:pt>
                <c:pt idx="1921">
                  <c:v>0.22047819075024999</c:v>
                </c:pt>
                <c:pt idx="1922">
                  <c:v>0.22058674364282993</c:v>
                </c:pt>
                <c:pt idx="1923">
                  <c:v>0.22074753867741004</c:v>
                </c:pt>
                <c:pt idx="1924">
                  <c:v>0.22082666999143008</c:v>
                </c:pt>
                <c:pt idx="1925">
                  <c:v>0.22091167572824011</c:v>
                </c:pt>
                <c:pt idx="1926">
                  <c:v>0.2209983373775799</c:v>
                </c:pt>
                <c:pt idx="1927">
                  <c:v>0.22111657476242996</c:v>
                </c:pt>
                <c:pt idx="1928">
                  <c:v>0.22122919657199991</c:v>
                </c:pt>
                <c:pt idx="1929">
                  <c:v>0.22136012170944008</c:v>
                </c:pt>
                <c:pt idx="1930">
                  <c:v>0.22150397061908</c:v>
                </c:pt>
                <c:pt idx="1931">
                  <c:v>0.22154221254336992</c:v>
                </c:pt>
                <c:pt idx="1932">
                  <c:v>0.22163913995883</c:v>
                </c:pt>
                <c:pt idx="1933">
                  <c:v>0.22172983358640996</c:v>
                </c:pt>
                <c:pt idx="1934">
                  <c:v>0.22181112695818994</c:v>
                </c:pt>
                <c:pt idx="1935">
                  <c:v>0.22203367958848008</c:v>
                </c:pt>
                <c:pt idx="1936">
                  <c:v>0.22215037031504004</c:v>
                </c:pt>
                <c:pt idx="1937">
                  <c:v>0.22228115831523998</c:v>
                </c:pt>
                <c:pt idx="1938">
                  <c:v>0.22241412332712995</c:v>
                </c:pt>
                <c:pt idx="1939">
                  <c:v>0.22255213622116998</c:v>
                </c:pt>
                <c:pt idx="1940">
                  <c:v>0.2225861803884599</c:v>
                </c:pt>
                <c:pt idx="1941">
                  <c:v>0.22276877440873011</c:v>
                </c:pt>
                <c:pt idx="1942">
                  <c:v>0.22287096767219006</c:v>
                </c:pt>
                <c:pt idx="1943">
                  <c:v>0.22302750065402011</c:v>
                </c:pt>
                <c:pt idx="1944">
                  <c:v>0.22319383496437006</c:v>
                </c:pt>
                <c:pt idx="1945">
                  <c:v>0.2233265779623399</c:v>
                </c:pt>
                <c:pt idx="1946">
                  <c:v>0.22341940965734008</c:v>
                </c:pt>
                <c:pt idx="1947">
                  <c:v>0.22349191066088991</c:v>
                </c:pt>
                <c:pt idx="1948">
                  <c:v>0.22360404939004996</c:v>
                </c:pt>
                <c:pt idx="1949">
                  <c:v>0.22368159519503994</c:v>
                </c:pt>
                <c:pt idx="1950">
                  <c:v>0.22378244198377995</c:v>
                </c:pt>
                <c:pt idx="1951">
                  <c:v>0.22403079123869007</c:v>
                </c:pt>
                <c:pt idx="1952">
                  <c:v>0.22414835387604004</c:v>
                </c:pt>
                <c:pt idx="1953">
                  <c:v>0.22430413526939996</c:v>
                </c:pt>
                <c:pt idx="1954">
                  <c:v>0.22437519599828004</c:v>
                </c:pt>
                <c:pt idx="1955">
                  <c:v>0.2244458207717599</c:v>
                </c:pt>
                <c:pt idx="1956">
                  <c:v>0.22450801707434009</c:v>
                </c:pt>
                <c:pt idx="1957">
                  <c:v>0.22460133456618991</c:v>
                </c:pt>
                <c:pt idx="1958">
                  <c:v>0.22470230786065004</c:v>
                </c:pt>
                <c:pt idx="1959">
                  <c:v>0.22479173978625999</c:v>
                </c:pt>
                <c:pt idx="1960">
                  <c:v>0.22494092077848005</c:v>
                </c:pt>
                <c:pt idx="1961">
                  <c:v>0.22502840249378009</c:v>
                </c:pt>
                <c:pt idx="1962">
                  <c:v>0.22517226195203999</c:v>
                </c:pt>
                <c:pt idx="1963">
                  <c:v>0.22523824235573997</c:v>
                </c:pt>
                <c:pt idx="1964">
                  <c:v>0.22528468895555998</c:v>
                </c:pt>
                <c:pt idx="1965">
                  <c:v>0.22539198929061</c:v>
                </c:pt>
                <c:pt idx="1966">
                  <c:v>0.2255197242204301</c:v>
                </c:pt>
                <c:pt idx="1967">
                  <c:v>0.2257519431258399</c:v>
                </c:pt>
                <c:pt idx="1968">
                  <c:v>0.22585662530170003</c:v>
                </c:pt>
                <c:pt idx="1969">
                  <c:v>0.22596483467554007</c:v>
                </c:pt>
                <c:pt idx="1970">
                  <c:v>0.22615729546752994</c:v>
                </c:pt>
                <c:pt idx="1971">
                  <c:v>0.22628802293938999</c:v>
                </c:pt>
                <c:pt idx="1972">
                  <c:v>0.22631766790603991</c:v>
                </c:pt>
                <c:pt idx="1973">
                  <c:v>0.22649010822540006</c:v>
                </c:pt>
                <c:pt idx="1974">
                  <c:v>0.22660423591696999</c:v>
                </c:pt>
                <c:pt idx="1975">
                  <c:v>0.22669607718618989</c:v>
                </c:pt>
                <c:pt idx="1976">
                  <c:v>0.22685331176419998</c:v>
                </c:pt>
                <c:pt idx="1977">
                  <c:v>0.2269477437846199</c:v>
                </c:pt>
                <c:pt idx="1978">
                  <c:v>0.22702900178712992</c:v>
                </c:pt>
                <c:pt idx="1979">
                  <c:v>0.22709548439823002</c:v>
                </c:pt>
                <c:pt idx="1980">
                  <c:v>0.22720747899020011</c:v>
                </c:pt>
                <c:pt idx="1981">
                  <c:v>0.22738909184205003</c:v>
                </c:pt>
                <c:pt idx="1982">
                  <c:v>0.22748820813324011</c:v>
                </c:pt>
                <c:pt idx="1983">
                  <c:v>0.22765706818836007</c:v>
                </c:pt>
                <c:pt idx="1984">
                  <c:v>0.22774019034975002</c:v>
                </c:pt>
                <c:pt idx="1985">
                  <c:v>0.22785595218104993</c:v>
                </c:pt>
                <c:pt idx="1986">
                  <c:v>0.2279500302117099</c:v>
                </c:pt>
                <c:pt idx="1987">
                  <c:v>0.2280045246356901</c:v>
                </c:pt>
                <c:pt idx="1988">
                  <c:v>0.22814461163494992</c:v>
                </c:pt>
                <c:pt idx="1989">
                  <c:v>0.22819532777886997</c:v>
                </c:pt>
                <c:pt idx="1990">
                  <c:v>0.22835668475829007</c:v>
                </c:pt>
                <c:pt idx="1991">
                  <c:v>0.22847274072657009</c:v>
                </c:pt>
                <c:pt idx="1992">
                  <c:v>0.22863956632319993</c:v>
                </c:pt>
                <c:pt idx="1993">
                  <c:v>0.22868935337897001</c:v>
                </c:pt>
                <c:pt idx="1994">
                  <c:v>0.22872661208310996</c:v>
                </c:pt>
                <c:pt idx="1995">
                  <c:v>0.22883560093107991</c:v>
                </c:pt>
                <c:pt idx="1996">
                  <c:v>0.22893310962039992</c:v>
                </c:pt>
                <c:pt idx="1997">
                  <c:v>0.22902059133570996</c:v>
                </c:pt>
                <c:pt idx="1998">
                  <c:v>0.22910187399960003</c:v>
                </c:pt>
                <c:pt idx="1999">
                  <c:v>0.22931500654368997</c:v>
                </c:pt>
                <c:pt idx="2000">
                  <c:v>0.22945770927530007</c:v>
                </c:pt>
                <c:pt idx="2001">
                  <c:v>0.22959750563763004</c:v>
                </c:pt>
                <c:pt idx="2002">
                  <c:v>0.22972930316157991</c:v>
                </c:pt>
                <c:pt idx="2003">
                  <c:v>0.22990514482583002</c:v>
                </c:pt>
                <c:pt idx="2004">
                  <c:v>0.22998702044657993</c:v>
                </c:pt>
                <c:pt idx="2005">
                  <c:v>0.23011530254034995</c:v>
                </c:pt>
                <c:pt idx="2006">
                  <c:v>0.23022455852582002</c:v>
                </c:pt>
                <c:pt idx="2007">
                  <c:v>0.2304053309787899</c:v>
                </c:pt>
                <c:pt idx="2008">
                  <c:v>0.23047435724917009</c:v>
                </c:pt>
                <c:pt idx="2009">
                  <c:v>0.2306244712224399</c:v>
                </c:pt>
                <c:pt idx="2010">
                  <c:v>0.23069146303432997</c:v>
                </c:pt>
                <c:pt idx="2011">
                  <c:v>0.23074777650376999</c:v>
                </c:pt>
                <c:pt idx="2012">
                  <c:v>0.23094925798938992</c:v>
                </c:pt>
                <c:pt idx="2013">
                  <c:v>0.23114631581753997</c:v>
                </c:pt>
                <c:pt idx="2014">
                  <c:v>0.23119673533352003</c:v>
                </c:pt>
                <c:pt idx="2015">
                  <c:v>0.23128439923981992</c:v>
                </c:pt>
                <c:pt idx="2016">
                  <c:v>0.23146528385492005</c:v>
                </c:pt>
                <c:pt idx="2017">
                  <c:v>0.23154651687627004</c:v>
                </c:pt>
                <c:pt idx="2018">
                  <c:v>0.23170665782355004</c:v>
                </c:pt>
                <c:pt idx="2019">
                  <c:v>0.23173771068351989</c:v>
                </c:pt>
                <c:pt idx="2020">
                  <c:v>0.23184282122428002</c:v>
                </c:pt>
                <c:pt idx="2021">
                  <c:v>0.23192129319482002</c:v>
                </c:pt>
                <c:pt idx="2022">
                  <c:v>0.23204365134148008</c:v>
                </c:pt>
                <c:pt idx="2023">
                  <c:v>0.23213624999730009</c:v>
                </c:pt>
                <c:pt idx="2024">
                  <c:v>0.23225131142647992</c:v>
                </c:pt>
                <c:pt idx="2025">
                  <c:v>0.23232824072639002</c:v>
                </c:pt>
                <c:pt idx="2026">
                  <c:v>0.23235216244047008</c:v>
                </c:pt>
                <c:pt idx="2027">
                  <c:v>0.23250532810147995</c:v>
                </c:pt>
                <c:pt idx="2028">
                  <c:v>0.23265035592851002</c:v>
                </c:pt>
                <c:pt idx="2029">
                  <c:v>0.23275905413956011</c:v>
                </c:pt>
                <c:pt idx="2030">
                  <c:v>0.23293488948094998</c:v>
                </c:pt>
                <c:pt idx="2031">
                  <c:v>0.23304678469820006</c:v>
                </c:pt>
                <c:pt idx="2032">
                  <c:v>0.23312816303801998</c:v>
                </c:pt>
                <c:pt idx="2033">
                  <c:v>0.23320111290692003</c:v>
                </c:pt>
                <c:pt idx="2034">
                  <c:v>0.23336977601802</c:v>
                </c:pt>
                <c:pt idx="2035">
                  <c:v>0.23349604019121006</c:v>
                </c:pt>
                <c:pt idx="2036">
                  <c:v>0.23367087859541003</c:v>
                </c:pt>
                <c:pt idx="2037">
                  <c:v>0.23375986240084989</c:v>
                </c:pt>
                <c:pt idx="2038">
                  <c:v>0.23392465353898007</c:v>
                </c:pt>
                <c:pt idx="2039">
                  <c:v>0.23406451724493005</c:v>
                </c:pt>
                <c:pt idx="2040">
                  <c:v>0.23414609889107996</c:v>
                </c:pt>
                <c:pt idx="2041">
                  <c:v>0.23432718568416</c:v>
                </c:pt>
                <c:pt idx="2042">
                  <c:v>0.23443661048751996</c:v>
                </c:pt>
                <c:pt idx="2043">
                  <c:v>0.23458033044837001</c:v>
                </c:pt>
                <c:pt idx="2044">
                  <c:v>0.2347101076921001</c:v>
                </c:pt>
                <c:pt idx="2045">
                  <c:v>0.23486428272695004</c:v>
                </c:pt>
                <c:pt idx="2046">
                  <c:v>0.23496208205319991</c:v>
                </c:pt>
                <c:pt idx="2047">
                  <c:v>0.23508226990120007</c:v>
                </c:pt>
                <c:pt idx="2048">
                  <c:v>0.23525635194271999</c:v>
                </c:pt>
                <c:pt idx="2049">
                  <c:v>0.23535880145981003</c:v>
                </c:pt>
                <c:pt idx="2050">
                  <c:v>0.2354711520236501</c:v>
                </c:pt>
                <c:pt idx="2051">
                  <c:v>0.23560148329463004</c:v>
                </c:pt>
                <c:pt idx="2052">
                  <c:v>0.23569129010535006</c:v>
                </c:pt>
                <c:pt idx="2053">
                  <c:v>0.23573737340251011</c:v>
                </c:pt>
                <c:pt idx="2054">
                  <c:v>0.23588354643317011</c:v>
                </c:pt>
                <c:pt idx="2055">
                  <c:v>0.23604194355889008</c:v>
                </c:pt>
                <c:pt idx="2056">
                  <c:v>0.2360817608180199</c:v>
                </c:pt>
                <c:pt idx="2057">
                  <c:v>0.23619284690397002</c:v>
                </c:pt>
                <c:pt idx="2058">
                  <c:v>0.23635038884609005</c:v>
                </c:pt>
                <c:pt idx="2059">
                  <c:v>0.23638823745851001</c:v>
                </c:pt>
                <c:pt idx="2060">
                  <c:v>0.23648124127544001</c:v>
                </c:pt>
                <c:pt idx="2061">
                  <c:v>0.23656116643061997</c:v>
                </c:pt>
                <c:pt idx="2062">
                  <c:v>0.23662002040853003</c:v>
                </c:pt>
                <c:pt idx="2063">
                  <c:v>0.23684175250636996</c:v>
                </c:pt>
                <c:pt idx="2064">
                  <c:v>0.23695396223871001</c:v>
                </c:pt>
                <c:pt idx="2065">
                  <c:v>0.23706891270836006</c:v>
                </c:pt>
                <c:pt idx="2066">
                  <c:v>0.23715043280198</c:v>
                </c:pt>
                <c:pt idx="2067">
                  <c:v>0.23729448740133008</c:v>
                </c:pt>
                <c:pt idx="2068">
                  <c:v>0.23735402396999006</c:v>
                </c:pt>
                <c:pt idx="2069">
                  <c:v>0.23742944425279</c:v>
                </c:pt>
                <c:pt idx="2070">
                  <c:v>0.23749714428203994</c:v>
                </c:pt>
                <c:pt idx="2071">
                  <c:v>0.23777137859848008</c:v>
                </c:pt>
                <c:pt idx="2072">
                  <c:v>0.23793311804886996</c:v>
                </c:pt>
                <c:pt idx="2073">
                  <c:v>0.2380716065450299</c:v>
                </c:pt>
                <c:pt idx="2074">
                  <c:v>0.23817415663531993</c:v>
                </c:pt>
                <c:pt idx="2075">
                  <c:v>0.23828038573993005</c:v>
                </c:pt>
                <c:pt idx="2076">
                  <c:v>0.23835817455595998</c:v>
                </c:pt>
                <c:pt idx="2077">
                  <c:v>0.23850523684148994</c:v>
                </c:pt>
                <c:pt idx="2078">
                  <c:v>0.23860783167703992</c:v>
                </c:pt>
                <c:pt idx="2079">
                  <c:v>0.2386888705194099</c:v>
                </c:pt>
                <c:pt idx="2080">
                  <c:v>0.23889062140791006</c:v>
                </c:pt>
                <c:pt idx="2081">
                  <c:v>0.23900004621127002</c:v>
                </c:pt>
                <c:pt idx="2082">
                  <c:v>0.23911580485843009</c:v>
                </c:pt>
                <c:pt idx="2083">
                  <c:v>0.23918082238043992</c:v>
                </c:pt>
                <c:pt idx="2084">
                  <c:v>0.23932177689438006</c:v>
                </c:pt>
                <c:pt idx="2085">
                  <c:v>0.23943018886459</c:v>
                </c:pt>
                <c:pt idx="2086">
                  <c:v>0.23952832547905989</c:v>
                </c:pt>
                <c:pt idx="2087">
                  <c:v>0.23958684216873993</c:v>
                </c:pt>
                <c:pt idx="2088">
                  <c:v>0.23965761226068993</c:v>
                </c:pt>
                <c:pt idx="2089">
                  <c:v>0.23975235989919996</c:v>
                </c:pt>
                <c:pt idx="2090">
                  <c:v>0.23984114948068003</c:v>
                </c:pt>
                <c:pt idx="2091">
                  <c:v>0.23995814256176007</c:v>
                </c:pt>
                <c:pt idx="2092">
                  <c:v>0.24007336838608007</c:v>
                </c:pt>
                <c:pt idx="2093">
                  <c:v>0.24018831529107998</c:v>
                </c:pt>
                <c:pt idx="2094">
                  <c:v>0.24032912888265989</c:v>
                </c:pt>
                <c:pt idx="2095">
                  <c:v>0.2404548293539801</c:v>
                </c:pt>
                <c:pt idx="2096">
                  <c:v>0.24059157402857001</c:v>
                </c:pt>
                <c:pt idx="2097">
                  <c:v>0.24069468357204005</c:v>
                </c:pt>
                <c:pt idx="2098">
                  <c:v>0.24072889997701008</c:v>
                </c:pt>
                <c:pt idx="2099">
                  <c:v>0.24085925063918001</c:v>
                </c:pt>
                <c:pt idx="2100">
                  <c:v>0.24106284180719006</c:v>
                </c:pt>
                <c:pt idx="2101">
                  <c:v>0.24118244380270992</c:v>
                </c:pt>
                <c:pt idx="2102">
                  <c:v>0.24133109969166</c:v>
                </c:pt>
                <c:pt idx="2103">
                  <c:v>0.24145781739223993</c:v>
                </c:pt>
                <c:pt idx="2104">
                  <c:v>0.24150533652994999</c:v>
                </c:pt>
                <c:pt idx="2105">
                  <c:v>0.24161447069639008</c:v>
                </c:pt>
                <c:pt idx="2106">
                  <c:v>0.24176255021116</c:v>
                </c:pt>
                <c:pt idx="2107">
                  <c:v>0.24185468211730998</c:v>
                </c:pt>
                <c:pt idx="2108">
                  <c:v>0.24192588816464999</c:v>
                </c:pt>
                <c:pt idx="2109">
                  <c:v>0.24204914069013994</c:v>
                </c:pt>
                <c:pt idx="2110">
                  <c:v>0.24226462550415007</c:v>
                </c:pt>
                <c:pt idx="2111">
                  <c:v>0.24234905553171004</c:v>
                </c:pt>
                <c:pt idx="2112">
                  <c:v>0.24237099861976996</c:v>
                </c:pt>
                <c:pt idx="2113">
                  <c:v>0.24247984214926999</c:v>
                </c:pt>
                <c:pt idx="2114">
                  <c:v>0.24255657029823996</c:v>
                </c:pt>
                <c:pt idx="2115">
                  <c:v>0.24264506924279994</c:v>
                </c:pt>
                <c:pt idx="2116">
                  <c:v>0.24279387534988994</c:v>
                </c:pt>
                <c:pt idx="2117">
                  <c:v>0.24286261098334005</c:v>
                </c:pt>
                <c:pt idx="2118">
                  <c:v>0.24298257309377003</c:v>
                </c:pt>
                <c:pt idx="2119">
                  <c:v>0.24311212278596006</c:v>
                </c:pt>
                <c:pt idx="2120">
                  <c:v>0.2432530816960099</c:v>
                </c:pt>
                <c:pt idx="2121">
                  <c:v>0.2433985530068099</c:v>
                </c:pt>
                <c:pt idx="2122">
                  <c:v>0.24348312082446011</c:v>
                </c:pt>
                <c:pt idx="2123">
                  <c:v>0.2435704572213</c:v>
                </c:pt>
                <c:pt idx="2124">
                  <c:v>0.24365517788578006</c:v>
                </c:pt>
                <c:pt idx="2125">
                  <c:v>0.24374018918719997</c:v>
                </c:pt>
                <c:pt idx="2126">
                  <c:v>0.24385208440445005</c:v>
                </c:pt>
                <c:pt idx="2127">
                  <c:v>0.24391355411470994</c:v>
                </c:pt>
                <c:pt idx="2128">
                  <c:v>0.24395708459483001</c:v>
                </c:pt>
                <c:pt idx="2129">
                  <c:v>0.24405466546840993</c:v>
                </c:pt>
                <c:pt idx="2130">
                  <c:v>0.2442135046451801</c:v>
                </c:pt>
                <c:pt idx="2131">
                  <c:v>0.24430097313962995</c:v>
                </c:pt>
                <c:pt idx="2132">
                  <c:v>0.24451560851089993</c:v>
                </c:pt>
                <c:pt idx="2133">
                  <c:v>0.24470670229099989</c:v>
                </c:pt>
                <c:pt idx="2134">
                  <c:v>0.24478575553540005</c:v>
                </c:pt>
                <c:pt idx="2135">
                  <c:v>0.24485216607342997</c:v>
                </c:pt>
                <c:pt idx="2136">
                  <c:v>0.24497815718168003</c:v>
                </c:pt>
                <c:pt idx="2137">
                  <c:v>0.24503265160567</c:v>
                </c:pt>
                <c:pt idx="2138">
                  <c:v>0.24521357309330005</c:v>
                </c:pt>
                <c:pt idx="2139">
                  <c:v>0.24533359470209004</c:v>
                </c:pt>
                <c:pt idx="2140">
                  <c:v>0.24551569017987007</c:v>
                </c:pt>
                <c:pt idx="2141">
                  <c:v>0.2456335434541399</c:v>
                </c:pt>
                <c:pt idx="2142">
                  <c:v>0.24573328711333997</c:v>
                </c:pt>
                <c:pt idx="2143">
                  <c:v>0.24578525593052003</c:v>
                </c:pt>
                <c:pt idx="2144">
                  <c:v>0.2459275227067399</c:v>
                </c:pt>
                <c:pt idx="2145">
                  <c:v>0.24605830932430006</c:v>
                </c:pt>
                <c:pt idx="2146">
                  <c:v>0.24611062397132999</c:v>
                </c:pt>
                <c:pt idx="2147">
                  <c:v>0.24638469459435997</c:v>
                </c:pt>
                <c:pt idx="2148">
                  <c:v>0.24645255831703006</c:v>
                </c:pt>
                <c:pt idx="2149">
                  <c:v>0.24652733886002998</c:v>
                </c:pt>
                <c:pt idx="2150">
                  <c:v>0.24661386181201994</c:v>
                </c:pt>
                <c:pt idx="2151">
                  <c:v>0.24668228633283995</c:v>
                </c:pt>
                <c:pt idx="2152">
                  <c:v>0.24674537502190996</c:v>
                </c:pt>
                <c:pt idx="2153">
                  <c:v>0.24685886874225993</c:v>
                </c:pt>
                <c:pt idx="2154">
                  <c:v>0.24696189953320991</c:v>
                </c:pt>
                <c:pt idx="2155">
                  <c:v>0.24711858958882993</c:v>
                </c:pt>
                <c:pt idx="2156">
                  <c:v>0.24717987722915002</c:v>
                </c:pt>
                <c:pt idx="2157">
                  <c:v>0.24721388174972003</c:v>
                </c:pt>
                <c:pt idx="2158">
                  <c:v>0.24740326052724004</c:v>
                </c:pt>
                <c:pt idx="2159">
                  <c:v>0.24746223100461995</c:v>
                </c:pt>
                <c:pt idx="2160">
                  <c:v>0.2475194864794199</c:v>
                </c:pt>
                <c:pt idx="2161">
                  <c:v>0.24765855624944</c:v>
                </c:pt>
                <c:pt idx="2162">
                  <c:v>0.24776994552334997</c:v>
                </c:pt>
                <c:pt idx="2163">
                  <c:v>0.24785167130668007</c:v>
                </c:pt>
                <c:pt idx="2164">
                  <c:v>0.24794890254043001</c:v>
                </c:pt>
                <c:pt idx="2165">
                  <c:v>0.24805706679388995</c:v>
                </c:pt>
                <c:pt idx="2166">
                  <c:v>0.24818261028115995</c:v>
                </c:pt>
                <c:pt idx="2167">
                  <c:v>0.24823738241107995</c:v>
                </c:pt>
                <c:pt idx="2168">
                  <c:v>0.24837748375394009</c:v>
                </c:pt>
                <c:pt idx="2169">
                  <c:v>0.24853991273336007</c:v>
                </c:pt>
                <c:pt idx="2170">
                  <c:v>0.24869400901002003</c:v>
                </c:pt>
                <c:pt idx="2171">
                  <c:v>0.24885371300989001</c:v>
                </c:pt>
                <c:pt idx="2172">
                  <c:v>0.24890329620118989</c:v>
                </c:pt>
                <c:pt idx="2173">
                  <c:v>0.24902672958762007</c:v>
                </c:pt>
                <c:pt idx="2174">
                  <c:v>0.24905782773890994</c:v>
                </c:pt>
                <c:pt idx="2175">
                  <c:v>0.24913348328404994</c:v>
                </c:pt>
                <c:pt idx="2176">
                  <c:v>0.24922558694463004</c:v>
                </c:pt>
                <c:pt idx="2177">
                  <c:v>0.24933814705588997</c:v>
                </c:pt>
                <c:pt idx="2178">
                  <c:v>0.24940402877843004</c:v>
                </c:pt>
                <c:pt idx="2179">
                  <c:v>0.24956644236276992</c:v>
                </c:pt>
                <c:pt idx="2180">
                  <c:v>0.24978195647488999</c:v>
                </c:pt>
                <c:pt idx="2181">
                  <c:v>0.24989222142066003</c:v>
                </c:pt>
                <c:pt idx="2182">
                  <c:v>0.24998452358359002</c:v>
                </c:pt>
                <c:pt idx="2183">
                  <c:v>0.25012170421356994</c:v>
                </c:pt>
                <c:pt idx="2184">
                  <c:v>0.25016181210962007</c:v>
                </c:pt>
                <c:pt idx="2185">
                  <c:v>0.25027173462615004</c:v>
                </c:pt>
                <c:pt idx="2186">
                  <c:v>0.25038284149330003</c:v>
                </c:pt>
                <c:pt idx="2187">
                  <c:v>0.25042498384785006</c:v>
                </c:pt>
                <c:pt idx="2188">
                  <c:v>0.25053882082811008</c:v>
                </c:pt>
                <c:pt idx="2189">
                  <c:v>0.25066566155004</c:v>
                </c:pt>
                <c:pt idx="2190">
                  <c:v>0.25074860806708998</c:v>
                </c:pt>
                <c:pt idx="2191">
                  <c:v>0.25084943645964008</c:v>
                </c:pt>
                <c:pt idx="2192">
                  <c:v>0.25092124640228008</c:v>
                </c:pt>
                <c:pt idx="2193">
                  <c:v>0.25104781878439009</c:v>
                </c:pt>
                <c:pt idx="2194">
                  <c:v>0.2511702858312399</c:v>
                </c:pt>
                <c:pt idx="2195">
                  <c:v>0.25119677020995002</c:v>
                </c:pt>
                <c:pt idx="2196">
                  <c:v>0.25132247068127</c:v>
                </c:pt>
                <c:pt idx="2197">
                  <c:v>0.25148246631009008</c:v>
                </c:pt>
                <c:pt idx="2198">
                  <c:v>0.25151823299343001</c:v>
                </c:pt>
                <c:pt idx="2199">
                  <c:v>0.25171959263948995</c:v>
                </c:pt>
                <c:pt idx="2200">
                  <c:v>0.25183529954058992</c:v>
                </c:pt>
                <c:pt idx="2201">
                  <c:v>0.25192585294980008</c:v>
                </c:pt>
                <c:pt idx="2202">
                  <c:v>0.25207827201233002</c:v>
                </c:pt>
                <c:pt idx="2203">
                  <c:v>0.25216081289986003</c:v>
                </c:pt>
                <c:pt idx="2204">
                  <c:v>0.25225701372300002</c:v>
                </c:pt>
                <c:pt idx="2205">
                  <c:v>0.25228229913573008</c:v>
                </c:pt>
                <c:pt idx="2206">
                  <c:v>0.25241159525989998</c:v>
                </c:pt>
                <c:pt idx="2207">
                  <c:v>0.25249155772384002</c:v>
                </c:pt>
                <c:pt idx="2208">
                  <c:v>0.25258441574352997</c:v>
                </c:pt>
                <c:pt idx="2209">
                  <c:v>0.25269295104307998</c:v>
                </c:pt>
                <c:pt idx="2210">
                  <c:v>0.25288825692741002</c:v>
                </c:pt>
                <c:pt idx="2211">
                  <c:v>0.25307079712118008</c:v>
                </c:pt>
                <c:pt idx="2212">
                  <c:v>0.25315043163942996</c:v>
                </c:pt>
                <c:pt idx="2213">
                  <c:v>0.25320507138188009</c:v>
                </c:pt>
                <c:pt idx="2214">
                  <c:v>0.25324837628413999</c:v>
                </c:pt>
                <c:pt idx="2215">
                  <c:v>0.2533705891123299</c:v>
                </c:pt>
                <c:pt idx="2216">
                  <c:v>0.25347071353399997</c:v>
                </c:pt>
                <c:pt idx="2217">
                  <c:v>0.25357737680415005</c:v>
                </c:pt>
                <c:pt idx="2218">
                  <c:v>0.25366861564161991</c:v>
                </c:pt>
                <c:pt idx="2219">
                  <c:v>0.25379444740326007</c:v>
                </c:pt>
                <c:pt idx="2220">
                  <c:v>0.25393239029401005</c:v>
                </c:pt>
                <c:pt idx="2221">
                  <c:v>0.25402088923856003</c:v>
                </c:pt>
                <c:pt idx="2222">
                  <c:v>0.25408962487200992</c:v>
                </c:pt>
                <c:pt idx="2223">
                  <c:v>0.25415225712997991</c:v>
                </c:pt>
                <c:pt idx="2224">
                  <c:v>0.25425863024560003</c:v>
                </c:pt>
                <c:pt idx="2225">
                  <c:v>0.25435163406253003</c:v>
                </c:pt>
                <c:pt idx="2226">
                  <c:v>0.25444594747497007</c:v>
                </c:pt>
                <c:pt idx="2227">
                  <c:v>0.25456918476728996</c:v>
                </c:pt>
                <c:pt idx="2228">
                  <c:v>0.2546582615470101</c:v>
                </c:pt>
                <c:pt idx="2229">
                  <c:v>0.25476114149396989</c:v>
                </c:pt>
                <c:pt idx="2230">
                  <c:v>0.25490515209176001</c:v>
                </c:pt>
                <c:pt idx="2231">
                  <c:v>0.25495331036266999</c:v>
                </c:pt>
                <c:pt idx="2232">
                  <c:v>0.25508432975782003</c:v>
                </c:pt>
                <c:pt idx="2233">
                  <c:v>0.25522990961878</c:v>
                </c:pt>
                <c:pt idx="2234">
                  <c:v>0.25539624392911997</c:v>
                </c:pt>
                <c:pt idx="2235">
                  <c:v>0.25550517202944989</c:v>
                </c:pt>
                <c:pt idx="2236">
                  <c:v>0.25554891288710002</c:v>
                </c:pt>
                <c:pt idx="2237">
                  <c:v>0.25567156167068994</c:v>
                </c:pt>
                <c:pt idx="2238">
                  <c:v>0.25578055051866011</c:v>
                </c:pt>
                <c:pt idx="2239">
                  <c:v>0.25584004231867996</c:v>
                </c:pt>
                <c:pt idx="2240">
                  <c:v>0.25599838289613008</c:v>
                </c:pt>
                <c:pt idx="2241">
                  <c:v>0.25612248486435996</c:v>
                </c:pt>
                <c:pt idx="2242">
                  <c:v>0.25630340635199</c:v>
                </c:pt>
                <c:pt idx="2243">
                  <c:v>0.25644513021713999</c:v>
                </c:pt>
                <c:pt idx="2244">
                  <c:v>0.25647866041951994</c:v>
                </c:pt>
                <c:pt idx="2245">
                  <c:v>0.25656861254871011</c:v>
                </c:pt>
                <c:pt idx="2246">
                  <c:v>0.2566362561231299</c:v>
                </c:pt>
                <c:pt idx="2247">
                  <c:v>0.25680042837570993</c:v>
                </c:pt>
                <c:pt idx="2248">
                  <c:v>0.25688656934785992</c:v>
                </c:pt>
                <c:pt idx="2249">
                  <c:v>0.25693452444096998</c:v>
                </c:pt>
                <c:pt idx="2250">
                  <c:v>0.25711017918413992</c:v>
                </c:pt>
                <c:pt idx="2251">
                  <c:v>0.25720641528703991</c:v>
                </c:pt>
                <c:pt idx="2252">
                  <c:v>0.25725273085911993</c:v>
                </c:pt>
                <c:pt idx="2253">
                  <c:v>0.25737020266409005</c:v>
                </c:pt>
                <c:pt idx="2254">
                  <c:v>0.25741465664588992</c:v>
                </c:pt>
                <c:pt idx="2255">
                  <c:v>0.25751114810595999</c:v>
                </c:pt>
                <c:pt idx="2256">
                  <c:v>0.25753861329565009</c:v>
                </c:pt>
                <c:pt idx="2257">
                  <c:v>0.25762042759086001</c:v>
                </c:pt>
                <c:pt idx="2258">
                  <c:v>0.25775821996343007</c:v>
                </c:pt>
                <c:pt idx="2259">
                  <c:v>0.25786252815182009</c:v>
                </c:pt>
                <c:pt idx="2260">
                  <c:v>0.25794753945324</c:v>
                </c:pt>
                <c:pt idx="2261">
                  <c:v>0.25814032763822992</c:v>
                </c:pt>
                <c:pt idx="2262">
                  <c:v>0.25825692246301002</c:v>
                </c:pt>
                <c:pt idx="2263">
                  <c:v>0.25832929105805991</c:v>
                </c:pt>
                <c:pt idx="2264">
                  <c:v>0.25850441816503</c:v>
                </c:pt>
                <c:pt idx="2265">
                  <c:v>0.258579529453</c:v>
                </c:pt>
                <c:pt idx="2266">
                  <c:v>0.25863228005541994</c:v>
                </c:pt>
                <c:pt idx="2267">
                  <c:v>0.25874155954031997</c:v>
                </c:pt>
                <c:pt idx="2268">
                  <c:v>0.25881042140667998</c:v>
                </c:pt>
                <c:pt idx="2269">
                  <c:v>0.25894836069176996</c:v>
                </c:pt>
                <c:pt idx="2270">
                  <c:v>0.25902565713735992</c:v>
                </c:pt>
                <c:pt idx="2271">
                  <c:v>0.25908817376025994</c:v>
                </c:pt>
                <c:pt idx="2272">
                  <c:v>0.25923908539190998</c:v>
                </c:pt>
                <c:pt idx="2273">
                  <c:v>0.25941627316848992</c:v>
                </c:pt>
                <c:pt idx="2274">
                  <c:v>0.25955592421234996</c:v>
                </c:pt>
                <c:pt idx="2275">
                  <c:v>0.2596817700021401</c:v>
                </c:pt>
                <c:pt idx="2276">
                  <c:v>0.25974399794749004</c:v>
                </c:pt>
                <c:pt idx="2277">
                  <c:v>0.25983755139551001</c:v>
                </c:pt>
                <c:pt idx="2278">
                  <c:v>0.25987862207734991</c:v>
                </c:pt>
                <c:pt idx="2279">
                  <c:v>0.2601140924324199</c:v>
                </c:pt>
                <c:pt idx="2280">
                  <c:v>0.26018159843812994</c:v>
                </c:pt>
                <c:pt idx="2281">
                  <c:v>0.26033150110949999</c:v>
                </c:pt>
                <c:pt idx="2282">
                  <c:v>0.26048961960035011</c:v>
                </c:pt>
                <c:pt idx="2283">
                  <c:v>0.26056615644506009</c:v>
                </c:pt>
                <c:pt idx="2284">
                  <c:v>0.26062539682767993</c:v>
                </c:pt>
                <c:pt idx="2285">
                  <c:v>0.26073393212723994</c:v>
                </c:pt>
                <c:pt idx="2286">
                  <c:v>0.26079607198379007</c:v>
                </c:pt>
                <c:pt idx="2287">
                  <c:v>0.26091523312423992</c:v>
                </c:pt>
                <c:pt idx="2288">
                  <c:v>0.26101782795980011</c:v>
                </c:pt>
                <c:pt idx="2289">
                  <c:v>0.26120511658175993</c:v>
                </c:pt>
                <c:pt idx="2290">
                  <c:v>0.26126806635473998</c:v>
                </c:pt>
                <c:pt idx="2291">
                  <c:v>0.26131776526941008</c:v>
                </c:pt>
                <c:pt idx="2292">
                  <c:v>0.26151438115115</c:v>
                </c:pt>
                <c:pt idx="2293">
                  <c:v>0.26167601276190999</c:v>
                </c:pt>
                <c:pt idx="2294">
                  <c:v>0.26180705253756997</c:v>
                </c:pt>
                <c:pt idx="2295">
                  <c:v>0.26189002938049</c:v>
                </c:pt>
                <c:pt idx="2296">
                  <c:v>0.2619728609049401</c:v>
                </c:pt>
                <c:pt idx="2297">
                  <c:v>0.26199814631766993</c:v>
                </c:pt>
                <c:pt idx="2298">
                  <c:v>0.26213090971463004</c:v>
                </c:pt>
                <c:pt idx="2299">
                  <c:v>0.2622260402560701</c:v>
                </c:pt>
                <c:pt idx="2300">
                  <c:v>0.26228253455163997</c:v>
                </c:pt>
                <c:pt idx="2301">
                  <c:v>0.26235039827431006</c:v>
                </c:pt>
                <c:pt idx="2302">
                  <c:v>0.26246228110066006</c:v>
                </c:pt>
                <c:pt idx="2303">
                  <c:v>0.26263115354669009</c:v>
                </c:pt>
                <c:pt idx="2304">
                  <c:v>0.26278693494005001</c:v>
                </c:pt>
                <c:pt idx="2305">
                  <c:v>0.26290968291982009</c:v>
                </c:pt>
                <c:pt idx="2306">
                  <c:v>0.26297221598159992</c:v>
                </c:pt>
                <c:pt idx="2307">
                  <c:v>0.2630671089385701</c:v>
                </c:pt>
                <c:pt idx="2308">
                  <c:v>0.26315996743703995</c:v>
                </c:pt>
                <c:pt idx="2309">
                  <c:v>0.26326353970654992</c:v>
                </c:pt>
                <c:pt idx="2310">
                  <c:v>0.26342180233459001</c:v>
                </c:pt>
                <c:pt idx="2311">
                  <c:v>0.2635366328956199</c:v>
                </c:pt>
                <c:pt idx="2312">
                  <c:v>0.2636627693223399</c:v>
                </c:pt>
                <c:pt idx="2313">
                  <c:v>0.26378257770615998</c:v>
                </c:pt>
                <c:pt idx="2314">
                  <c:v>0.26387814065914994</c:v>
                </c:pt>
                <c:pt idx="2315">
                  <c:v>0.26391374254360001</c:v>
                </c:pt>
                <c:pt idx="2316">
                  <c:v>0.26396503172738006</c:v>
                </c:pt>
                <c:pt idx="2317">
                  <c:v>0.26401766545326999</c:v>
                </c:pt>
                <c:pt idx="2318">
                  <c:v>0.26414871426583009</c:v>
                </c:pt>
                <c:pt idx="2319">
                  <c:v>0.26430464097765993</c:v>
                </c:pt>
                <c:pt idx="2320">
                  <c:v>0.26442409275503009</c:v>
                </c:pt>
                <c:pt idx="2321">
                  <c:v>0.26453064969114992</c:v>
                </c:pt>
                <c:pt idx="2322">
                  <c:v>0.26463989067400995</c:v>
                </c:pt>
                <c:pt idx="2323">
                  <c:v>0.26475643608210997</c:v>
                </c:pt>
                <c:pt idx="2324">
                  <c:v>0.26485249158679003</c:v>
                </c:pt>
                <c:pt idx="2325">
                  <c:v>0.26498836435058992</c:v>
                </c:pt>
                <c:pt idx="2326">
                  <c:v>0.26509401087388995</c:v>
                </c:pt>
                <c:pt idx="2327">
                  <c:v>0.2651843989584699</c:v>
                </c:pt>
                <c:pt idx="2328">
                  <c:v>0.26526084866533006</c:v>
                </c:pt>
                <c:pt idx="2329">
                  <c:v>0.26534891648475001</c:v>
                </c:pt>
                <c:pt idx="2330">
                  <c:v>0.2654427751874</c:v>
                </c:pt>
                <c:pt idx="2331">
                  <c:v>0.26551020295467009</c:v>
                </c:pt>
                <c:pt idx="2332">
                  <c:v>0.26561355235458994</c:v>
                </c:pt>
                <c:pt idx="2333">
                  <c:v>0.26571146902725995</c:v>
                </c:pt>
                <c:pt idx="2334">
                  <c:v>0.26583513504009004</c:v>
                </c:pt>
                <c:pt idx="2335">
                  <c:v>0.26602041608163995</c:v>
                </c:pt>
                <c:pt idx="2336">
                  <c:v>0.26613274725428004</c:v>
                </c:pt>
                <c:pt idx="2337">
                  <c:v>0.26620802221861006</c:v>
                </c:pt>
                <c:pt idx="2338">
                  <c:v>0.26632253316820997</c:v>
                </c:pt>
                <c:pt idx="2339">
                  <c:v>0.26647453628151996</c:v>
                </c:pt>
                <c:pt idx="2340">
                  <c:v>0.26660564859210001</c:v>
                </c:pt>
                <c:pt idx="2341">
                  <c:v>0.26667339306859006</c:v>
                </c:pt>
                <c:pt idx="2342">
                  <c:v>0.26681065788865999</c:v>
                </c:pt>
                <c:pt idx="2343">
                  <c:v>0.26690380702405991</c:v>
                </c:pt>
                <c:pt idx="2344">
                  <c:v>0.26697968458459997</c:v>
                </c:pt>
                <c:pt idx="2345">
                  <c:v>0.26714400097436997</c:v>
                </c:pt>
                <c:pt idx="2346">
                  <c:v>0.26721808748695008</c:v>
                </c:pt>
                <c:pt idx="2347">
                  <c:v>0.2672886103166201</c:v>
                </c:pt>
                <c:pt idx="2348">
                  <c:v>0.26736562910251993</c:v>
                </c:pt>
                <c:pt idx="2349">
                  <c:v>0.2675994744758301</c:v>
                </c:pt>
                <c:pt idx="2350">
                  <c:v>0.2677014600727301</c:v>
                </c:pt>
                <c:pt idx="2351">
                  <c:v>0.26773851628103995</c:v>
                </c:pt>
                <c:pt idx="2352">
                  <c:v>0.26793848513261009</c:v>
                </c:pt>
                <c:pt idx="2353">
                  <c:v>0.2680820491298499</c:v>
                </c:pt>
                <c:pt idx="2354">
                  <c:v>0.26817127466671997</c:v>
                </c:pt>
                <c:pt idx="2355">
                  <c:v>0.26828738411941999</c:v>
                </c:pt>
                <c:pt idx="2356">
                  <c:v>0.26835965398428008</c:v>
                </c:pt>
                <c:pt idx="2357">
                  <c:v>0.26838444557993002</c:v>
                </c:pt>
                <c:pt idx="2358">
                  <c:v>0.26849112060589997</c:v>
                </c:pt>
                <c:pt idx="2359">
                  <c:v>0.26853924891555003</c:v>
                </c:pt>
                <c:pt idx="2360">
                  <c:v>0.26864079862377999</c:v>
                </c:pt>
                <c:pt idx="2361">
                  <c:v>0.26871394318256003</c:v>
                </c:pt>
                <c:pt idx="2362">
                  <c:v>0.26879803320178008</c:v>
                </c:pt>
                <c:pt idx="2363">
                  <c:v>0.26890881665533994</c:v>
                </c:pt>
                <c:pt idx="2364">
                  <c:v>0.26901964385931998</c:v>
                </c:pt>
                <c:pt idx="2365">
                  <c:v>0.26912963482123997</c:v>
                </c:pt>
                <c:pt idx="2366">
                  <c:v>0.26929894594705006</c:v>
                </c:pt>
                <c:pt idx="2367">
                  <c:v>0.26934929988966005</c:v>
                </c:pt>
                <c:pt idx="2368">
                  <c:v>0.26945894157586991</c:v>
                </c:pt>
                <c:pt idx="2369">
                  <c:v>0.26957723080553997</c:v>
                </c:pt>
                <c:pt idx="2370">
                  <c:v>0.26966899616378992</c:v>
                </c:pt>
                <c:pt idx="2371">
                  <c:v>0.26983095684360991</c:v>
                </c:pt>
                <c:pt idx="2372">
                  <c:v>0.2698765868413</c:v>
                </c:pt>
                <c:pt idx="2373">
                  <c:v>0.27001463938205994</c:v>
                </c:pt>
                <c:pt idx="2374">
                  <c:v>0.27017143800467003</c:v>
                </c:pt>
                <c:pt idx="2375">
                  <c:v>0.27024220809662003</c:v>
                </c:pt>
                <c:pt idx="2376">
                  <c:v>0.27035220641598001</c:v>
                </c:pt>
                <c:pt idx="2377">
                  <c:v>0.2704426022584201</c:v>
                </c:pt>
                <c:pt idx="2378">
                  <c:v>0.27052877610755011</c:v>
                </c:pt>
                <c:pt idx="2379">
                  <c:v>0.27063384135699997</c:v>
                </c:pt>
                <c:pt idx="2380">
                  <c:v>0.27070766313669004</c:v>
                </c:pt>
                <c:pt idx="2381">
                  <c:v>0.27091038239391008</c:v>
                </c:pt>
                <c:pt idx="2382">
                  <c:v>0.27096305980180002</c:v>
                </c:pt>
                <c:pt idx="2383">
                  <c:v>0.27112429117285997</c:v>
                </c:pt>
                <c:pt idx="2384">
                  <c:v>0.27125304333193001</c:v>
                </c:pt>
                <c:pt idx="2385">
                  <c:v>0.2714374524626999</c:v>
                </c:pt>
                <c:pt idx="2386">
                  <c:v>0.27152490654505002</c:v>
                </c:pt>
                <c:pt idx="2387">
                  <c:v>0.27158717380854003</c:v>
                </c:pt>
                <c:pt idx="2388">
                  <c:v>0.27169700634275995</c:v>
                </c:pt>
                <c:pt idx="2389">
                  <c:v>0.2717888217289699</c:v>
                </c:pt>
                <c:pt idx="2390">
                  <c:v>0.2718408552523901</c:v>
                </c:pt>
                <c:pt idx="2391">
                  <c:v>0.27191671275684004</c:v>
                </c:pt>
                <c:pt idx="2392">
                  <c:v>0.27199335239306999</c:v>
                </c:pt>
                <c:pt idx="2393">
                  <c:v>0.27206813459629009</c:v>
                </c:pt>
                <c:pt idx="2394">
                  <c:v>0.27221705330265</c:v>
                </c:pt>
                <c:pt idx="2395">
                  <c:v>0.27236681183683009</c:v>
                </c:pt>
                <c:pt idx="2396">
                  <c:v>0.27250539785433991</c:v>
                </c:pt>
                <c:pt idx="2397">
                  <c:v>0.27258212600331011</c:v>
                </c:pt>
                <c:pt idx="2398">
                  <c:v>0.27266359029870002</c:v>
                </c:pt>
                <c:pt idx="2399">
                  <c:v>0.2727556939592799</c:v>
                </c:pt>
                <c:pt idx="2400">
                  <c:v>0.27282531221915995</c:v>
                </c:pt>
                <c:pt idx="2401">
                  <c:v>0.27303275856006004</c:v>
                </c:pt>
                <c:pt idx="2402">
                  <c:v>0.27311675263223001</c:v>
                </c:pt>
                <c:pt idx="2403">
                  <c:v>0.2732193832802301</c:v>
                </c:pt>
                <c:pt idx="2404">
                  <c:v>0.27337541949807997</c:v>
                </c:pt>
                <c:pt idx="2405">
                  <c:v>0.27344106626922993</c:v>
                </c:pt>
                <c:pt idx="2406">
                  <c:v>0.27354023265182992</c:v>
                </c:pt>
                <c:pt idx="2407">
                  <c:v>0.27360956263734004</c:v>
                </c:pt>
                <c:pt idx="2408">
                  <c:v>0.27370325795277006</c:v>
                </c:pt>
                <c:pt idx="2409">
                  <c:v>0.27379277412656999</c:v>
                </c:pt>
                <c:pt idx="2410">
                  <c:v>0.27388766708353995</c:v>
                </c:pt>
                <c:pt idx="2411">
                  <c:v>0.27402106943344995</c:v>
                </c:pt>
                <c:pt idx="2412">
                  <c:v>0.27412816822538999</c:v>
                </c:pt>
                <c:pt idx="2413">
                  <c:v>0.27421090296901007</c:v>
                </c:pt>
                <c:pt idx="2414">
                  <c:v>0.27435994081727011</c:v>
                </c:pt>
                <c:pt idx="2415">
                  <c:v>0.2744190967062401</c:v>
                </c:pt>
                <c:pt idx="2416">
                  <c:v>0.2745875334308201</c:v>
                </c:pt>
                <c:pt idx="2417">
                  <c:v>0.27474228497009001</c:v>
                </c:pt>
                <c:pt idx="2418">
                  <c:v>0.2748103695172901</c:v>
                </c:pt>
                <c:pt idx="2419">
                  <c:v>0.27485316295808992</c:v>
                </c:pt>
                <c:pt idx="2420">
                  <c:v>0.27492423789265996</c:v>
                </c:pt>
                <c:pt idx="2421">
                  <c:v>0.27497007351717007</c:v>
                </c:pt>
                <c:pt idx="2422">
                  <c:v>0.27503623248463005</c:v>
                </c:pt>
                <c:pt idx="2423">
                  <c:v>0.27517258626069996</c:v>
                </c:pt>
                <c:pt idx="2424">
                  <c:v>0.27525932806486009</c:v>
                </c:pt>
                <c:pt idx="2425">
                  <c:v>0.2753400736685101</c:v>
                </c:pt>
                <c:pt idx="2426">
                  <c:v>0.27547513020993009</c:v>
                </c:pt>
                <c:pt idx="2427">
                  <c:v>0.27557060021466007</c:v>
                </c:pt>
                <c:pt idx="2428">
                  <c:v>0.27568124638306002</c:v>
                </c:pt>
                <c:pt idx="2429">
                  <c:v>0.27580848654016998</c:v>
                </c:pt>
                <c:pt idx="2430">
                  <c:v>0.27588693014463006</c:v>
                </c:pt>
                <c:pt idx="2431">
                  <c:v>0.27592895554679009</c:v>
                </c:pt>
                <c:pt idx="2432">
                  <c:v>0.27603227697466992</c:v>
                </c:pt>
                <c:pt idx="2433">
                  <c:v>0.27607194891533005</c:v>
                </c:pt>
                <c:pt idx="2434">
                  <c:v>0.27625374231373989</c:v>
                </c:pt>
                <c:pt idx="2435">
                  <c:v>0.27635866224472005</c:v>
                </c:pt>
                <c:pt idx="2436">
                  <c:v>0.27645006755854995</c:v>
                </c:pt>
                <c:pt idx="2437">
                  <c:v>0.27655469685261003</c:v>
                </c:pt>
                <c:pt idx="2438">
                  <c:v>0.2766334594600699</c:v>
                </c:pt>
                <c:pt idx="2439">
                  <c:v>0.27673142990572996</c:v>
                </c:pt>
                <c:pt idx="2440">
                  <c:v>0.27694734734222992</c:v>
                </c:pt>
                <c:pt idx="2441">
                  <c:v>0.27701404851718991</c:v>
                </c:pt>
                <c:pt idx="2442">
                  <c:v>0.27713044860682001</c:v>
                </c:pt>
                <c:pt idx="2443">
                  <c:v>0.27719671382638</c:v>
                </c:pt>
                <c:pt idx="2444">
                  <c:v>0.27726747609305002</c:v>
                </c:pt>
                <c:pt idx="2445">
                  <c:v>0.27741163983458006</c:v>
                </c:pt>
                <c:pt idx="2446">
                  <c:v>0.27746119343079001</c:v>
                </c:pt>
                <c:pt idx="2447">
                  <c:v>0.27755531804951006</c:v>
                </c:pt>
                <c:pt idx="2448">
                  <c:v>0.27762075310422007</c:v>
                </c:pt>
                <c:pt idx="2449">
                  <c:v>0.27781865668469008</c:v>
                </c:pt>
                <c:pt idx="2450">
                  <c:v>0.27793435034945002</c:v>
                </c:pt>
                <c:pt idx="2451">
                  <c:v>0.27803897964350011</c:v>
                </c:pt>
                <c:pt idx="2452">
                  <c:v>0.27810203038844006</c:v>
                </c:pt>
                <c:pt idx="2453">
                  <c:v>0.27815031634508003</c:v>
                </c:pt>
                <c:pt idx="2454">
                  <c:v>0.27822208090808997</c:v>
                </c:pt>
                <c:pt idx="2455">
                  <c:v>0.2782463117096301</c:v>
                </c:pt>
                <c:pt idx="2456">
                  <c:v>0.27850806483579005</c:v>
                </c:pt>
                <c:pt idx="2457">
                  <c:v>0.27856590439382001</c:v>
                </c:pt>
                <c:pt idx="2458">
                  <c:v>0.27866675987538003</c:v>
                </c:pt>
                <c:pt idx="2459">
                  <c:v>0.27880306412700007</c:v>
                </c:pt>
                <c:pt idx="2460">
                  <c:v>0.27894854807010994</c:v>
                </c:pt>
                <c:pt idx="2461">
                  <c:v>0.27904283959253995</c:v>
                </c:pt>
                <c:pt idx="2462">
                  <c:v>0.27912334602157007</c:v>
                </c:pt>
                <c:pt idx="2463">
                  <c:v>0.27916258200683997</c:v>
                </c:pt>
                <c:pt idx="2464">
                  <c:v>0.27924676790381997</c:v>
                </c:pt>
                <c:pt idx="2465">
                  <c:v>0.27934132371750997</c:v>
                </c:pt>
                <c:pt idx="2466">
                  <c:v>0.27939712600766997</c:v>
                </c:pt>
                <c:pt idx="2467">
                  <c:v>0.27950736793249997</c:v>
                </c:pt>
                <c:pt idx="2468">
                  <c:v>0.2795946138001999</c:v>
                </c:pt>
                <c:pt idx="2469">
                  <c:v>0.27965770301541992</c:v>
                </c:pt>
                <c:pt idx="2470">
                  <c:v>0.27977626188015003</c:v>
                </c:pt>
                <c:pt idx="2471">
                  <c:v>0.27987260802174996</c:v>
                </c:pt>
                <c:pt idx="2472">
                  <c:v>0.27992739308267001</c:v>
                </c:pt>
                <c:pt idx="2473">
                  <c:v>0.28006936922196002</c:v>
                </c:pt>
                <c:pt idx="2474">
                  <c:v>0.28017995657303008</c:v>
                </c:pt>
                <c:pt idx="2475">
                  <c:v>0.28024142628328996</c:v>
                </c:pt>
                <c:pt idx="2476">
                  <c:v>0.2803110338275201</c:v>
                </c:pt>
                <c:pt idx="2477">
                  <c:v>0.28039342939658995</c:v>
                </c:pt>
                <c:pt idx="2478">
                  <c:v>0.28063106141901994</c:v>
                </c:pt>
                <c:pt idx="2479">
                  <c:v>0.28069118692924011</c:v>
                </c:pt>
                <c:pt idx="2480">
                  <c:v>0.28083897580708994</c:v>
                </c:pt>
                <c:pt idx="2481">
                  <c:v>0.28093503131177</c:v>
                </c:pt>
                <c:pt idx="2482">
                  <c:v>0.28102149579783009</c:v>
                </c:pt>
                <c:pt idx="2483">
                  <c:v>0.28112118426409993</c:v>
                </c:pt>
                <c:pt idx="2484">
                  <c:v>0.2811780037835101</c:v>
                </c:pt>
                <c:pt idx="2485">
                  <c:v>0.28126839186810004</c:v>
                </c:pt>
                <c:pt idx="2486">
                  <c:v>0.28131983460433996</c:v>
                </c:pt>
                <c:pt idx="2487">
                  <c:v>0.28135253125872994</c:v>
                </c:pt>
                <c:pt idx="2488">
                  <c:v>0.28145352759118003</c:v>
                </c:pt>
                <c:pt idx="2489">
                  <c:v>0.28150932988134003</c:v>
                </c:pt>
                <c:pt idx="2490">
                  <c:v>0.2817337015896999</c:v>
                </c:pt>
                <c:pt idx="2491">
                  <c:v>0.28180955782788009</c:v>
                </c:pt>
                <c:pt idx="2492">
                  <c:v>0.28196504858431992</c:v>
                </c:pt>
                <c:pt idx="2493">
                  <c:v>0.28226543294845996</c:v>
                </c:pt>
                <c:pt idx="2494">
                  <c:v>0.2823611867170801</c:v>
                </c:pt>
                <c:pt idx="2495">
                  <c:v>0.28239867888077996</c:v>
                </c:pt>
                <c:pt idx="2496">
                  <c:v>0.28247630564866011</c:v>
                </c:pt>
                <c:pt idx="2497">
                  <c:v>0.28257446307096989</c:v>
                </c:pt>
                <c:pt idx="2498">
                  <c:v>0.2826297352384799</c:v>
                </c:pt>
                <c:pt idx="2499">
                  <c:v>0.28276587725132996</c:v>
                </c:pt>
                <c:pt idx="2500">
                  <c:v>0.28281792264930994</c:v>
                </c:pt>
                <c:pt idx="2501">
                  <c:v>0.28286369796544997</c:v>
                </c:pt>
                <c:pt idx="2502">
                  <c:v>0.28290136620430006</c:v>
                </c:pt>
                <c:pt idx="2503">
                  <c:v>0.28307048613967001</c:v>
                </c:pt>
                <c:pt idx="2504">
                  <c:v>0.28315477084877005</c:v>
                </c:pt>
                <c:pt idx="2505">
                  <c:v>0.28331927134996993</c:v>
                </c:pt>
                <c:pt idx="2506">
                  <c:v>0.28339143262992006</c:v>
                </c:pt>
                <c:pt idx="2507">
                  <c:v>0.28351574191324991</c:v>
                </c:pt>
                <c:pt idx="2508">
                  <c:v>0.28361717420109001</c:v>
                </c:pt>
                <c:pt idx="2509">
                  <c:v>0.28371802521507994</c:v>
                </c:pt>
                <c:pt idx="2510">
                  <c:v>0.28391376918603006</c:v>
                </c:pt>
                <c:pt idx="2511">
                  <c:v>0.28396434001148996</c:v>
                </c:pt>
                <c:pt idx="2512">
                  <c:v>0.28404466234784009</c:v>
                </c:pt>
                <c:pt idx="2513">
                  <c:v>0.28412201054489006</c:v>
                </c:pt>
                <c:pt idx="2514">
                  <c:v>0.28422620388354991</c:v>
                </c:pt>
                <c:pt idx="2515">
                  <c:v>0.28440305645418995</c:v>
                </c:pt>
                <c:pt idx="2516">
                  <c:v>0.28447004826607003</c:v>
                </c:pt>
                <c:pt idx="2517">
                  <c:v>0.28452803033319007</c:v>
                </c:pt>
                <c:pt idx="2518">
                  <c:v>0.2846086820806899</c:v>
                </c:pt>
                <c:pt idx="2519">
                  <c:v>0.28469976584913992</c:v>
                </c:pt>
                <c:pt idx="2520">
                  <c:v>0.28487258041124996</c:v>
                </c:pt>
                <c:pt idx="2521">
                  <c:v>0.28496166062964989</c:v>
                </c:pt>
                <c:pt idx="2522">
                  <c:v>0.28506193036979011</c:v>
                </c:pt>
                <c:pt idx="2523">
                  <c:v>0.2851945888018399</c:v>
                </c:pt>
                <c:pt idx="2524">
                  <c:v>0.28529545714136995</c:v>
                </c:pt>
                <c:pt idx="2525">
                  <c:v>0.28549352620775004</c:v>
                </c:pt>
                <c:pt idx="2526">
                  <c:v>0.28559226329251008</c:v>
                </c:pt>
                <c:pt idx="2527">
                  <c:v>0.28565235928886001</c:v>
                </c:pt>
                <c:pt idx="2528">
                  <c:v>0.28568868890485</c:v>
                </c:pt>
                <c:pt idx="2529">
                  <c:v>0.2857832912248901</c:v>
                </c:pt>
                <c:pt idx="2530">
                  <c:v>0.28583888201435004</c:v>
                </c:pt>
                <c:pt idx="2531">
                  <c:v>0.28596298412977994</c:v>
                </c:pt>
                <c:pt idx="2532">
                  <c:v>0.28607218433123993</c:v>
                </c:pt>
                <c:pt idx="2533">
                  <c:v>0.28613234617532002</c:v>
                </c:pt>
                <c:pt idx="2534">
                  <c:v>0.2862592091943601</c:v>
                </c:pt>
                <c:pt idx="2535">
                  <c:v>0.28637982351943991</c:v>
                </c:pt>
                <c:pt idx="2536">
                  <c:v>0.28646198706080006</c:v>
                </c:pt>
                <c:pt idx="2537">
                  <c:v>0.28655524381886011</c:v>
                </c:pt>
                <c:pt idx="2538">
                  <c:v>0.28663354955752007</c:v>
                </c:pt>
                <c:pt idx="2539">
                  <c:v>0.28675997662116992</c:v>
                </c:pt>
                <c:pt idx="2540">
                  <c:v>0.28682953688002</c:v>
                </c:pt>
                <c:pt idx="2541">
                  <c:v>0.28688713027713009</c:v>
                </c:pt>
                <c:pt idx="2542">
                  <c:v>0.28703172214876993</c:v>
                </c:pt>
                <c:pt idx="2543">
                  <c:v>0.28711622573901008</c:v>
                </c:pt>
                <c:pt idx="2544">
                  <c:v>0.28719709456076004</c:v>
                </c:pt>
                <c:pt idx="2545">
                  <c:v>0.28732493638145007</c:v>
                </c:pt>
                <c:pt idx="2546">
                  <c:v>0.28742538986763999</c:v>
                </c:pt>
                <c:pt idx="2547">
                  <c:v>0.28749112655461007</c:v>
                </c:pt>
                <c:pt idx="2548">
                  <c:v>0.28757241992639004</c:v>
                </c:pt>
                <c:pt idx="2549">
                  <c:v>0.28775628001007991</c:v>
                </c:pt>
                <c:pt idx="2550">
                  <c:v>0.28783882089760993</c:v>
                </c:pt>
                <c:pt idx="2551">
                  <c:v>0.28794693783480008</c:v>
                </c:pt>
                <c:pt idx="2552">
                  <c:v>0.28802385758670002</c:v>
                </c:pt>
                <c:pt idx="2553">
                  <c:v>0.28811250195486005</c:v>
                </c:pt>
                <c:pt idx="2554">
                  <c:v>0.28823452307497011</c:v>
                </c:pt>
                <c:pt idx="2555">
                  <c:v>0.28829206918669992</c:v>
                </c:pt>
                <c:pt idx="2556">
                  <c:v>0.28847154768021999</c:v>
                </c:pt>
                <c:pt idx="2557">
                  <c:v>0.28863341373785989</c:v>
                </c:pt>
                <c:pt idx="2558">
                  <c:v>0.28871586020711004</c:v>
                </c:pt>
                <c:pt idx="2559">
                  <c:v>0.28881574727563009</c:v>
                </c:pt>
                <c:pt idx="2560">
                  <c:v>0.28892226465460991</c:v>
                </c:pt>
                <c:pt idx="2561">
                  <c:v>0.28896146996866001</c:v>
                </c:pt>
                <c:pt idx="2562">
                  <c:v>0.28904290747761996</c:v>
                </c:pt>
                <c:pt idx="2563">
                  <c:v>0.28912198293438007</c:v>
                </c:pt>
                <c:pt idx="2564">
                  <c:v>0.28927616582464011</c:v>
                </c:pt>
                <c:pt idx="2565">
                  <c:v>0.28940273820675011</c:v>
                </c:pt>
                <c:pt idx="2566">
                  <c:v>0.28949181842516003</c:v>
                </c:pt>
                <c:pt idx="2567">
                  <c:v>0.28957650333280993</c:v>
                </c:pt>
                <c:pt idx="2568">
                  <c:v>0.28965563464682997</c:v>
                </c:pt>
                <c:pt idx="2569">
                  <c:v>0.28981288831458007</c:v>
                </c:pt>
                <c:pt idx="2570">
                  <c:v>0.28991876407228001</c:v>
                </c:pt>
                <c:pt idx="2571">
                  <c:v>0.28997660082092991</c:v>
                </c:pt>
                <c:pt idx="2572">
                  <c:v>0.29008199243712007</c:v>
                </c:pt>
                <c:pt idx="2573">
                  <c:v>0.29016609609793997</c:v>
                </c:pt>
                <c:pt idx="2574">
                  <c:v>0.2902206524081401</c:v>
                </c:pt>
                <c:pt idx="2575">
                  <c:v>0.29034512844554006</c:v>
                </c:pt>
                <c:pt idx="2576">
                  <c:v>0.29038480038619996</c:v>
                </c:pt>
                <c:pt idx="2577">
                  <c:v>0.29046719595526005</c:v>
                </c:pt>
                <c:pt idx="2578">
                  <c:v>0.29057047335371999</c:v>
                </c:pt>
                <c:pt idx="2579">
                  <c:v>0.2906312605010799</c:v>
                </c:pt>
                <c:pt idx="2580">
                  <c:v>0.29068246794569008</c:v>
                </c:pt>
                <c:pt idx="2581">
                  <c:v>0.29086580450190991</c:v>
                </c:pt>
                <c:pt idx="2582">
                  <c:v>0.2909275648490901</c:v>
                </c:pt>
                <c:pt idx="2583">
                  <c:v>0.29101758689851009</c:v>
                </c:pt>
                <c:pt idx="2584">
                  <c:v>0.29109279194261006</c:v>
                </c:pt>
                <c:pt idx="2585">
                  <c:v>0.29119596805202996</c:v>
                </c:pt>
                <c:pt idx="2586">
                  <c:v>0.29126397709315999</c:v>
                </c:pt>
                <c:pt idx="2587">
                  <c:v>0.29147091058583996</c:v>
                </c:pt>
                <c:pt idx="2588">
                  <c:v>0.29163482981319011</c:v>
                </c:pt>
                <c:pt idx="2589">
                  <c:v>0.29171232812541992</c:v>
                </c:pt>
                <c:pt idx="2590">
                  <c:v>0.29184551088343991</c:v>
                </c:pt>
                <c:pt idx="2591">
                  <c:v>0.2918698097694099</c:v>
                </c:pt>
                <c:pt idx="2592">
                  <c:v>0.29199368390859992</c:v>
                </c:pt>
                <c:pt idx="2593">
                  <c:v>0.29210121024786995</c:v>
                </c:pt>
                <c:pt idx="2594">
                  <c:v>0.29213796522978996</c:v>
                </c:pt>
                <c:pt idx="2595">
                  <c:v>0.29220167386512008</c:v>
                </c:pt>
                <c:pt idx="2596">
                  <c:v>0.29230838089363997</c:v>
                </c:pt>
                <c:pt idx="2597">
                  <c:v>0.29245544317916994</c:v>
                </c:pt>
                <c:pt idx="2598">
                  <c:v>0.29253333387586</c:v>
                </c:pt>
                <c:pt idx="2599">
                  <c:v>0.29262327512833997</c:v>
                </c:pt>
                <c:pt idx="2600">
                  <c:v>0.2926805414798499</c:v>
                </c:pt>
                <c:pt idx="2601">
                  <c:v>0.29279679625102006</c:v>
                </c:pt>
                <c:pt idx="2602">
                  <c:v>0.29294715138079996</c:v>
                </c:pt>
                <c:pt idx="2603">
                  <c:v>0.29314381674295009</c:v>
                </c:pt>
                <c:pt idx="2604">
                  <c:v>0.29324090296179994</c:v>
                </c:pt>
                <c:pt idx="2605">
                  <c:v>0.29335621270900991</c:v>
                </c:pt>
                <c:pt idx="2606">
                  <c:v>0.29345189188655008</c:v>
                </c:pt>
                <c:pt idx="2607">
                  <c:v>0.29355521331442991</c:v>
                </c:pt>
                <c:pt idx="2608">
                  <c:v>0.29363034296029</c:v>
                </c:pt>
                <c:pt idx="2609">
                  <c:v>0.29369006884898008</c:v>
                </c:pt>
                <c:pt idx="2610">
                  <c:v>0.2937403490375099</c:v>
                </c:pt>
                <c:pt idx="2611">
                  <c:v>0.29385268021014999</c:v>
                </c:pt>
                <c:pt idx="2612">
                  <c:v>0.29402430131608992</c:v>
                </c:pt>
                <c:pt idx="2613">
                  <c:v>0.29408998526179997</c:v>
                </c:pt>
                <c:pt idx="2614">
                  <c:v>0.29424562133669996</c:v>
                </c:pt>
                <c:pt idx="2615">
                  <c:v>0.29433571878436005</c:v>
                </c:pt>
                <c:pt idx="2616">
                  <c:v>0.29444180126305008</c:v>
                </c:pt>
                <c:pt idx="2617">
                  <c:v>0.29450690393489998</c:v>
                </c:pt>
                <c:pt idx="2618">
                  <c:v>0.29463989846977001</c:v>
                </c:pt>
                <c:pt idx="2619">
                  <c:v>0.29474043070649003</c:v>
                </c:pt>
                <c:pt idx="2620">
                  <c:v>0.29483387047882004</c:v>
                </c:pt>
                <c:pt idx="2621">
                  <c:v>0.29490266055620995</c:v>
                </c:pt>
                <c:pt idx="2622">
                  <c:v>0.29504160880158992</c:v>
                </c:pt>
                <c:pt idx="2623">
                  <c:v>0.29510142573296005</c:v>
                </c:pt>
                <c:pt idx="2624">
                  <c:v>0.29521562208363994</c:v>
                </c:pt>
                <c:pt idx="2625">
                  <c:v>0.29531095099599991</c:v>
                </c:pt>
                <c:pt idx="2626">
                  <c:v>0.29536923262083992</c:v>
                </c:pt>
                <c:pt idx="2627">
                  <c:v>0.29543854060736008</c:v>
                </c:pt>
                <c:pt idx="2628">
                  <c:v>0.29555842834012003</c:v>
                </c:pt>
                <c:pt idx="2629">
                  <c:v>0.29575753819455008</c:v>
                </c:pt>
                <c:pt idx="2630">
                  <c:v>0.29584688549108007</c:v>
                </c:pt>
                <c:pt idx="2631">
                  <c:v>0.29601487363542001</c:v>
                </c:pt>
                <c:pt idx="2632">
                  <c:v>0.29608201076577001</c:v>
                </c:pt>
                <c:pt idx="2633">
                  <c:v>0.29622732922972994</c:v>
                </c:pt>
                <c:pt idx="2634">
                  <c:v>0.2963578695659399</c:v>
                </c:pt>
                <c:pt idx="2635">
                  <c:v>0.29643324549316996</c:v>
                </c:pt>
                <c:pt idx="2636">
                  <c:v>0.29649500584034993</c:v>
                </c:pt>
                <c:pt idx="2637">
                  <c:v>0.29659527558047993</c:v>
                </c:pt>
                <c:pt idx="2638">
                  <c:v>0.29670351053317989</c:v>
                </c:pt>
                <c:pt idx="2639">
                  <c:v>0.29679993830929008</c:v>
                </c:pt>
                <c:pt idx="2640">
                  <c:v>0.29690727432260999</c:v>
                </c:pt>
                <c:pt idx="2641">
                  <c:v>0.29698241598424002</c:v>
                </c:pt>
                <c:pt idx="2642">
                  <c:v>0.29717901985021</c:v>
                </c:pt>
                <c:pt idx="2643">
                  <c:v>0.29726068882696</c:v>
                </c:pt>
                <c:pt idx="2644">
                  <c:v>0.29736241175172995</c:v>
                </c:pt>
                <c:pt idx="2645">
                  <c:v>0.29753054521453004</c:v>
                </c:pt>
                <c:pt idx="2646">
                  <c:v>0.29759600797655006</c:v>
                </c:pt>
                <c:pt idx="2647">
                  <c:v>0.29767019625840008</c:v>
                </c:pt>
                <c:pt idx="2648">
                  <c:v>0.29773106451797005</c:v>
                </c:pt>
                <c:pt idx="2649">
                  <c:v>0.29780298897278001</c:v>
                </c:pt>
                <c:pt idx="2650">
                  <c:v>0.29791098895317991</c:v>
                </c:pt>
                <c:pt idx="2651">
                  <c:v>0.29798056598347999</c:v>
                </c:pt>
                <c:pt idx="2652">
                  <c:v>0.29806560779883995</c:v>
                </c:pt>
                <c:pt idx="2653">
                  <c:v>0.29820351502112996</c:v>
                </c:pt>
                <c:pt idx="2654">
                  <c:v>0.2982626596359701</c:v>
                </c:pt>
                <c:pt idx="2655">
                  <c:v>0.29839824176283991</c:v>
                </c:pt>
                <c:pt idx="2656">
                  <c:v>0.2985517816437</c:v>
                </c:pt>
                <c:pt idx="2657">
                  <c:v>0.29865748990255003</c:v>
                </c:pt>
                <c:pt idx="2658">
                  <c:v>0.29874191993011001</c:v>
                </c:pt>
                <c:pt idx="2659">
                  <c:v>0.29884160839638008</c:v>
                </c:pt>
                <c:pt idx="2660">
                  <c:v>0.29887488632463</c:v>
                </c:pt>
                <c:pt idx="2661">
                  <c:v>0.29905697035996992</c:v>
                </c:pt>
                <c:pt idx="2662">
                  <c:v>0.29910382705844007</c:v>
                </c:pt>
                <c:pt idx="2663">
                  <c:v>0.29920659687064011</c:v>
                </c:pt>
                <c:pt idx="2664">
                  <c:v>0.29930979909439004</c:v>
                </c:pt>
                <c:pt idx="2665">
                  <c:v>0.29944081979465009</c:v>
                </c:pt>
                <c:pt idx="2666">
                  <c:v>0.2996003796573401</c:v>
                </c:pt>
                <c:pt idx="2667">
                  <c:v>0.29974019272583008</c:v>
                </c:pt>
                <c:pt idx="2668">
                  <c:v>0.2998533404152699</c:v>
                </c:pt>
                <c:pt idx="2669">
                  <c:v>0.29992324694952011</c:v>
                </c:pt>
                <c:pt idx="2670">
                  <c:v>0.30009221909722994</c:v>
                </c:pt>
                <c:pt idx="2671">
                  <c:v>0.30016255323378993</c:v>
                </c:pt>
                <c:pt idx="2672">
                  <c:v>0.30024175179664003</c:v>
                </c:pt>
                <c:pt idx="2673">
                  <c:v>0.30037152118496002</c:v>
                </c:pt>
                <c:pt idx="2674">
                  <c:v>0.30050230780252996</c:v>
                </c:pt>
                <c:pt idx="2675">
                  <c:v>0.30058699868187011</c:v>
                </c:pt>
                <c:pt idx="2676">
                  <c:v>0.30069441881188008</c:v>
                </c:pt>
                <c:pt idx="2677">
                  <c:v>0.30075852193082997</c:v>
                </c:pt>
                <c:pt idx="2678">
                  <c:v>0.30083995943979991</c:v>
                </c:pt>
                <c:pt idx="2679">
                  <c:v>0.30089127227730006</c:v>
                </c:pt>
                <c:pt idx="2680">
                  <c:v>0.30101912195951996</c:v>
                </c:pt>
                <c:pt idx="2681">
                  <c:v>0.3012021761832</c:v>
                </c:pt>
                <c:pt idx="2682">
                  <c:v>0.30129443874957995</c:v>
                </c:pt>
                <c:pt idx="2683">
                  <c:v>0.3014279864179501</c:v>
                </c:pt>
                <c:pt idx="2684">
                  <c:v>0.30149483291138002</c:v>
                </c:pt>
                <c:pt idx="2685">
                  <c:v>0.30157984421278994</c:v>
                </c:pt>
                <c:pt idx="2686">
                  <c:v>0.30170205704098008</c:v>
                </c:pt>
                <c:pt idx="2687">
                  <c:v>0.30182020095217998</c:v>
                </c:pt>
                <c:pt idx="2688">
                  <c:v>0.30190840925981011</c:v>
                </c:pt>
                <c:pt idx="2689">
                  <c:v>0.30195413987215991</c:v>
                </c:pt>
                <c:pt idx="2690">
                  <c:v>0.30205067603602997</c:v>
                </c:pt>
                <c:pt idx="2691">
                  <c:v>0.30214019220982991</c:v>
                </c:pt>
                <c:pt idx="2692">
                  <c:v>0.30233593618078003</c:v>
                </c:pt>
                <c:pt idx="2693">
                  <c:v>0.30240815945736998</c:v>
                </c:pt>
                <c:pt idx="2694">
                  <c:v>0.30251990935615991</c:v>
                </c:pt>
                <c:pt idx="2695">
                  <c:v>0.30268440985736</c:v>
                </c:pt>
                <c:pt idx="2696">
                  <c:v>0.30275813708455002</c:v>
                </c:pt>
                <c:pt idx="2697">
                  <c:v>0.3028616275826701</c:v>
                </c:pt>
                <c:pt idx="2698">
                  <c:v>0.30295993366502993</c:v>
                </c:pt>
                <c:pt idx="2699">
                  <c:v>0.30304828729111999</c:v>
                </c:pt>
                <c:pt idx="2700">
                  <c:v>0.30317587690246994</c:v>
                </c:pt>
                <c:pt idx="2701">
                  <c:v>0.30323076291090989</c:v>
                </c:pt>
                <c:pt idx="2702">
                  <c:v>0.30331305753245008</c:v>
                </c:pt>
                <c:pt idx="2703">
                  <c:v>0.30340488062919002</c:v>
                </c:pt>
                <c:pt idx="2704">
                  <c:v>0.30349986703345011</c:v>
                </c:pt>
                <c:pt idx="2705">
                  <c:v>0.30359860831412999</c:v>
                </c:pt>
                <c:pt idx="2706">
                  <c:v>0.30373230130098006</c:v>
                </c:pt>
                <c:pt idx="2707">
                  <c:v>0.30382050960859996</c:v>
                </c:pt>
                <c:pt idx="2708">
                  <c:v>0.3040393592153301</c:v>
                </c:pt>
                <c:pt idx="2709">
                  <c:v>0.30414834806330004</c:v>
                </c:pt>
                <c:pt idx="2710">
                  <c:v>0.30426184178365001</c:v>
                </c:pt>
                <c:pt idx="2711">
                  <c:v>0.30429323057186997</c:v>
                </c:pt>
                <c:pt idx="2712">
                  <c:v>0.30438957671346989</c:v>
                </c:pt>
                <c:pt idx="2713">
                  <c:v>0.3044882479505</c:v>
                </c:pt>
                <c:pt idx="2714">
                  <c:v>0.30457195940809001</c:v>
                </c:pt>
                <c:pt idx="2715">
                  <c:v>0.30473238296994998</c:v>
                </c:pt>
                <c:pt idx="2716">
                  <c:v>0.30484602200877009</c:v>
                </c:pt>
                <c:pt idx="2717">
                  <c:v>0.30495190502512992</c:v>
                </c:pt>
                <c:pt idx="2718">
                  <c:v>0.30506429034164007</c:v>
                </c:pt>
                <c:pt idx="2719">
                  <c:v>0.30518911890218003</c:v>
                </c:pt>
                <c:pt idx="2720">
                  <c:v>0.30528299462990005</c:v>
                </c:pt>
                <c:pt idx="2721">
                  <c:v>0.30539096624862005</c:v>
                </c:pt>
                <c:pt idx="2722">
                  <c:v>0.3054974846827101</c:v>
                </c:pt>
                <c:pt idx="2723">
                  <c:v>0.30562574636036</c:v>
                </c:pt>
                <c:pt idx="2724">
                  <c:v>0.30567826085187</c:v>
                </c:pt>
                <c:pt idx="2725">
                  <c:v>0.30580846619558</c:v>
                </c:pt>
                <c:pt idx="2726">
                  <c:v>0.30595291274875991</c:v>
                </c:pt>
                <c:pt idx="2727">
                  <c:v>0.30604155701178004</c:v>
                </c:pt>
                <c:pt idx="2728">
                  <c:v>0.30614939674985009</c:v>
                </c:pt>
                <c:pt idx="2729">
                  <c:v>0.30619479996281007</c:v>
                </c:pt>
                <c:pt idx="2730">
                  <c:v>0.30626229575852992</c:v>
                </c:pt>
                <c:pt idx="2731">
                  <c:v>0.30631054148857007</c:v>
                </c:pt>
                <c:pt idx="2732">
                  <c:v>0.30651060453296997</c:v>
                </c:pt>
                <c:pt idx="2733">
                  <c:v>0.3066808305472799</c:v>
                </c:pt>
                <c:pt idx="2734">
                  <c:v>0.30679614029449009</c:v>
                </c:pt>
                <c:pt idx="2735">
                  <c:v>0.30691564757249989</c:v>
                </c:pt>
                <c:pt idx="2736">
                  <c:v>0.30701795177113</c:v>
                </c:pt>
                <c:pt idx="2737">
                  <c:v>0.30715876536269993</c:v>
                </c:pt>
                <c:pt idx="2738">
                  <c:v>0.30725656468895002</c:v>
                </c:pt>
                <c:pt idx="2739">
                  <c:v>0.30737950410946002</c:v>
                </c:pt>
                <c:pt idx="2740">
                  <c:v>0.30745297344199995</c:v>
                </c:pt>
                <c:pt idx="2741">
                  <c:v>0.30754240610756001</c:v>
                </c:pt>
                <c:pt idx="2742">
                  <c:v>0.30777142800676005</c:v>
                </c:pt>
                <c:pt idx="2743">
                  <c:v>0.30779746131177999</c:v>
                </c:pt>
                <c:pt idx="2744">
                  <c:v>0.30788128876552001</c:v>
                </c:pt>
                <c:pt idx="2745">
                  <c:v>0.30806351811932009</c:v>
                </c:pt>
                <c:pt idx="2746">
                  <c:v>0.30815710321011003</c:v>
                </c:pt>
                <c:pt idx="2747">
                  <c:v>0.30825307895042009</c:v>
                </c:pt>
                <c:pt idx="2748">
                  <c:v>0.30839251912173005</c:v>
                </c:pt>
                <c:pt idx="2749">
                  <c:v>0.30846459707985008</c:v>
                </c:pt>
                <c:pt idx="2750">
                  <c:v>0.30848595889406005</c:v>
                </c:pt>
                <c:pt idx="2751">
                  <c:v>0.30860439344218005</c:v>
                </c:pt>
                <c:pt idx="2752">
                  <c:v>0.30871846843638995</c:v>
                </c:pt>
                <c:pt idx="2753">
                  <c:v>0.30882644005511994</c:v>
                </c:pt>
                <c:pt idx="2754">
                  <c:v>0.30887366855589993</c:v>
                </c:pt>
                <c:pt idx="2755">
                  <c:v>0.30899486415484989</c:v>
                </c:pt>
                <c:pt idx="2756">
                  <c:v>0.3090635997883</c:v>
                </c:pt>
                <c:pt idx="2757">
                  <c:v>0.3092212703217001</c:v>
                </c:pt>
                <c:pt idx="2758">
                  <c:v>0.30933324300736009</c:v>
                </c:pt>
                <c:pt idx="2759">
                  <c:v>0.30948285740435999</c:v>
                </c:pt>
                <c:pt idx="2760">
                  <c:v>0.30958836582306004</c:v>
                </c:pt>
                <c:pt idx="2761">
                  <c:v>0.30969297405570995</c:v>
                </c:pt>
                <c:pt idx="2762">
                  <c:v>0.30975023188068995</c:v>
                </c:pt>
                <c:pt idx="2763">
                  <c:v>0.30987796446033999</c:v>
                </c:pt>
                <c:pt idx="2764">
                  <c:v>0.30995149560309998</c:v>
                </c:pt>
                <c:pt idx="2765">
                  <c:v>0.31003749728841989</c:v>
                </c:pt>
                <c:pt idx="2766">
                  <c:v>0.31021175914387999</c:v>
                </c:pt>
                <c:pt idx="2767">
                  <c:v>0.31029008762412991</c:v>
                </c:pt>
                <c:pt idx="2768">
                  <c:v>0.31045996337474002</c:v>
                </c:pt>
                <c:pt idx="2769">
                  <c:v>0.31055543913931993</c:v>
                </c:pt>
                <c:pt idx="2770">
                  <c:v>0.31073252678970009</c:v>
                </c:pt>
                <c:pt idx="2771">
                  <c:v>0.31079277613260992</c:v>
                </c:pt>
                <c:pt idx="2772">
                  <c:v>0.31092855335994996</c:v>
                </c:pt>
                <c:pt idx="2773">
                  <c:v>0.31102496309637995</c:v>
                </c:pt>
                <c:pt idx="2774">
                  <c:v>0.31110241783767001</c:v>
                </c:pt>
                <c:pt idx="2775">
                  <c:v>0.31125471158790008</c:v>
                </c:pt>
                <c:pt idx="2776">
                  <c:v>0.31138157652928</c:v>
                </c:pt>
                <c:pt idx="2777">
                  <c:v>0.31148348151837002</c:v>
                </c:pt>
                <c:pt idx="2778">
                  <c:v>0.31158472981954999</c:v>
                </c:pt>
                <c:pt idx="2779">
                  <c:v>0.31165128567605005</c:v>
                </c:pt>
                <c:pt idx="2780">
                  <c:v>0.31170243777536011</c:v>
                </c:pt>
                <c:pt idx="2781">
                  <c:v>0.31177204416075011</c:v>
                </c:pt>
                <c:pt idx="2782">
                  <c:v>0.31193552859154994</c:v>
                </c:pt>
                <c:pt idx="2783">
                  <c:v>0.31211833921921994</c:v>
                </c:pt>
                <c:pt idx="2784">
                  <c:v>0.31225203220606002</c:v>
                </c:pt>
                <c:pt idx="2785">
                  <c:v>0.31232841369101005</c:v>
                </c:pt>
                <c:pt idx="2786">
                  <c:v>0.31239875263680994</c:v>
                </c:pt>
                <c:pt idx="2787">
                  <c:v>0.31252112510603003</c:v>
                </c:pt>
                <c:pt idx="2788">
                  <c:v>0.31262389491823006</c:v>
                </c:pt>
                <c:pt idx="2789">
                  <c:v>0.31274151086037993</c:v>
                </c:pt>
                <c:pt idx="2790">
                  <c:v>0.31283359669883004</c:v>
                </c:pt>
                <c:pt idx="2791">
                  <c:v>0.31294767169303994</c:v>
                </c:pt>
                <c:pt idx="2792">
                  <c:v>0.31299286573533003</c:v>
                </c:pt>
                <c:pt idx="2793">
                  <c:v>0.31317103966871995</c:v>
                </c:pt>
                <c:pt idx="2794">
                  <c:v>0.3132420993004299</c:v>
                </c:pt>
                <c:pt idx="2795">
                  <c:v>0.31343106314866009</c:v>
                </c:pt>
                <c:pt idx="2796">
                  <c:v>0.31351514029479999</c:v>
                </c:pt>
                <c:pt idx="2797">
                  <c:v>0.31369915831091011</c:v>
                </c:pt>
                <c:pt idx="2798">
                  <c:v>0.31379904537942993</c:v>
                </c:pt>
                <c:pt idx="2799">
                  <c:v>0.31385881846207009</c:v>
                </c:pt>
                <c:pt idx="2800">
                  <c:v>0.31392386818078011</c:v>
                </c:pt>
                <c:pt idx="2801">
                  <c:v>0.31401866877243001</c:v>
                </c:pt>
                <c:pt idx="2802">
                  <c:v>0.31410951687377997</c:v>
                </c:pt>
                <c:pt idx="2803">
                  <c:v>0.31417048690261007</c:v>
                </c:pt>
                <c:pt idx="2804">
                  <c:v>0.31427733563827998</c:v>
                </c:pt>
                <c:pt idx="2805">
                  <c:v>0.31435786524181997</c:v>
                </c:pt>
                <c:pt idx="2806">
                  <c:v>0.31444750355957996</c:v>
                </c:pt>
                <c:pt idx="2807">
                  <c:v>0.31454870287344994</c:v>
                </c:pt>
                <c:pt idx="2808">
                  <c:v>0.31470442660386011</c:v>
                </c:pt>
                <c:pt idx="2809">
                  <c:v>0.3149453646171001</c:v>
                </c:pt>
                <c:pt idx="2810">
                  <c:v>0.31504214671410002</c:v>
                </c:pt>
                <c:pt idx="2811">
                  <c:v>0.31512396100930995</c:v>
                </c:pt>
                <c:pt idx="2812">
                  <c:v>0.31522117906170011</c:v>
                </c:pt>
                <c:pt idx="2813">
                  <c:v>0.31532537240035996</c:v>
                </c:pt>
                <c:pt idx="2814">
                  <c:v>0.31538727806601008</c:v>
                </c:pt>
                <c:pt idx="2815">
                  <c:v>0.31547002775360999</c:v>
                </c:pt>
                <c:pt idx="2816">
                  <c:v>0.31559203178173001</c:v>
                </c:pt>
                <c:pt idx="2817">
                  <c:v>0.31573531578719005</c:v>
                </c:pt>
                <c:pt idx="2818">
                  <c:v>0.31587418841756998</c:v>
                </c:pt>
                <c:pt idx="2819">
                  <c:v>0.31602319166429993</c:v>
                </c:pt>
                <c:pt idx="2820">
                  <c:v>0.31610369809333005</c:v>
                </c:pt>
                <c:pt idx="2821">
                  <c:v>0.31620267705992</c:v>
                </c:pt>
                <c:pt idx="2822">
                  <c:v>0.31635531833778008</c:v>
                </c:pt>
                <c:pt idx="2823">
                  <c:v>0.31644417925438995</c:v>
                </c:pt>
                <c:pt idx="2824">
                  <c:v>0.31655709170088997</c:v>
                </c:pt>
                <c:pt idx="2825">
                  <c:v>0.31667363710898999</c:v>
                </c:pt>
                <c:pt idx="2826">
                  <c:v>0.31677259898294996</c:v>
                </c:pt>
                <c:pt idx="2827">
                  <c:v>0.31686657292944997</c:v>
                </c:pt>
                <c:pt idx="2828">
                  <c:v>0.31698316543721994</c:v>
                </c:pt>
                <c:pt idx="2829">
                  <c:v>0.31706149208930001</c:v>
                </c:pt>
                <c:pt idx="2830">
                  <c:v>0.31713691237208996</c:v>
                </c:pt>
                <c:pt idx="2831">
                  <c:v>0.3172388792757399</c:v>
                </c:pt>
                <c:pt idx="2832">
                  <c:v>0.31732997397603002</c:v>
                </c:pt>
                <c:pt idx="2833">
                  <c:v>0.31755929623579005</c:v>
                </c:pt>
                <c:pt idx="2834">
                  <c:v>0.31764203935282009</c:v>
                </c:pt>
                <c:pt idx="2835">
                  <c:v>0.3177185678241099</c:v>
                </c:pt>
                <c:pt idx="2836">
                  <c:v>0.31786989870431004</c:v>
                </c:pt>
                <c:pt idx="2837">
                  <c:v>0.31800766060814989</c:v>
                </c:pt>
                <c:pt idx="2838">
                  <c:v>0.31811592286379997</c:v>
                </c:pt>
                <c:pt idx="2839">
                  <c:v>0.31819811223529992</c:v>
                </c:pt>
                <c:pt idx="2840">
                  <c:v>0.31828430627134008</c:v>
                </c:pt>
                <c:pt idx="2841">
                  <c:v>0.31837894928357002</c:v>
                </c:pt>
                <c:pt idx="2842">
                  <c:v>0.31856076139025991</c:v>
                </c:pt>
                <c:pt idx="2843">
                  <c:v>0.3186541824543101</c:v>
                </c:pt>
                <c:pt idx="2844">
                  <c:v>0.31875895001826993</c:v>
                </c:pt>
                <c:pt idx="2845">
                  <c:v>0.31888451221967995</c:v>
                </c:pt>
                <c:pt idx="2846">
                  <c:v>0.31898289281978998</c:v>
                </c:pt>
                <c:pt idx="2847">
                  <c:v>0.31918779185397006</c:v>
                </c:pt>
                <c:pt idx="2848">
                  <c:v>0.31921438513286993</c:v>
                </c:pt>
                <c:pt idx="2849">
                  <c:v>0.31929196932472004</c:v>
                </c:pt>
                <c:pt idx="2850">
                  <c:v>0.31937641522018989</c:v>
                </c:pt>
                <c:pt idx="2851">
                  <c:v>0.31946767521556008</c:v>
                </c:pt>
                <c:pt idx="2852">
                  <c:v>0.31956736368183991</c:v>
                </c:pt>
                <c:pt idx="2853">
                  <c:v>0.31967155702048999</c:v>
                </c:pt>
                <c:pt idx="2854">
                  <c:v>0.31977662226994008</c:v>
                </c:pt>
                <c:pt idx="2855">
                  <c:v>0.31983969048330008</c:v>
                </c:pt>
                <c:pt idx="2856">
                  <c:v>0.31987689201007008</c:v>
                </c:pt>
                <c:pt idx="2857">
                  <c:v>0.32003267340343999</c:v>
                </c:pt>
                <c:pt idx="2858">
                  <c:v>0.32022086081427004</c:v>
                </c:pt>
                <c:pt idx="2859">
                  <c:v>0.3203404579101099</c:v>
                </c:pt>
                <c:pt idx="2860">
                  <c:v>0.32047720938880997</c:v>
                </c:pt>
                <c:pt idx="2861">
                  <c:v>0.32054695544739009</c:v>
                </c:pt>
                <c:pt idx="2862">
                  <c:v>0.32060851836343995</c:v>
                </c:pt>
                <c:pt idx="2863">
                  <c:v>0.32074255409988006</c:v>
                </c:pt>
                <c:pt idx="2864">
                  <c:v>0.32084602084622005</c:v>
                </c:pt>
                <c:pt idx="2865">
                  <c:v>0.32092551004601</c:v>
                </c:pt>
                <c:pt idx="2866">
                  <c:v>0.32108287383600009</c:v>
                </c:pt>
                <c:pt idx="2867">
                  <c:v>0.3212215338070199</c:v>
                </c:pt>
                <c:pt idx="2868">
                  <c:v>0.32140927521253992</c:v>
                </c:pt>
                <c:pt idx="2869">
                  <c:v>0.32146275240726996</c:v>
                </c:pt>
                <c:pt idx="2870">
                  <c:v>0.32165733383051998</c:v>
                </c:pt>
                <c:pt idx="2871">
                  <c:v>0.32178768449268991</c:v>
                </c:pt>
                <c:pt idx="2872">
                  <c:v>0.32184780987152006</c:v>
                </c:pt>
                <c:pt idx="2873">
                  <c:v>0.32192268534571</c:v>
                </c:pt>
                <c:pt idx="2874">
                  <c:v>0.32211247125963993</c:v>
                </c:pt>
                <c:pt idx="2875">
                  <c:v>0.32219791909147011</c:v>
                </c:pt>
                <c:pt idx="2876">
                  <c:v>0.32228510959483003</c:v>
                </c:pt>
                <c:pt idx="2877">
                  <c:v>0.3224119726138599</c:v>
                </c:pt>
                <c:pt idx="2878">
                  <c:v>0.32249698391528003</c:v>
                </c:pt>
                <c:pt idx="2879">
                  <c:v>0.32256673677798009</c:v>
                </c:pt>
                <c:pt idx="2880">
                  <c:v>0.32270225509831008</c:v>
                </c:pt>
                <c:pt idx="2881">
                  <c:v>0.32292727188706993</c:v>
                </c:pt>
                <c:pt idx="2882">
                  <c:v>0.32299164796659996</c:v>
                </c:pt>
                <c:pt idx="2883">
                  <c:v>0.32309002856669999</c:v>
                </c:pt>
                <c:pt idx="2884">
                  <c:v>0.32316190857810989</c:v>
                </c:pt>
                <c:pt idx="2885">
                  <c:v>0.32326484667884992</c:v>
                </c:pt>
                <c:pt idx="2886">
                  <c:v>0.32337165574986004</c:v>
                </c:pt>
                <c:pt idx="2887">
                  <c:v>0.3234640782929401</c:v>
                </c:pt>
                <c:pt idx="2888">
                  <c:v>0.32355519296983992</c:v>
                </c:pt>
                <c:pt idx="2889">
                  <c:v>0.32359094131197996</c:v>
                </c:pt>
                <c:pt idx="2890">
                  <c:v>0.32370414439540007</c:v>
                </c:pt>
                <c:pt idx="2891">
                  <c:v>0.32382911827440997</c:v>
                </c:pt>
                <c:pt idx="2892">
                  <c:v>0.32398031950889994</c:v>
                </c:pt>
                <c:pt idx="2893">
                  <c:v>0.32405828549206994</c:v>
                </c:pt>
                <c:pt idx="2894">
                  <c:v>0.32414506831021006</c:v>
                </c:pt>
                <c:pt idx="2895">
                  <c:v>0.32425068713835992</c:v>
                </c:pt>
                <c:pt idx="2896">
                  <c:v>0.32434078458601001</c:v>
                </c:pt>
                <c:pt idx="2897">
                  <c:v>0.3244120103749899</c:v>
                </c:pt>
                <c:pt idx="2898">
                  <c:v>0.32459000575169994</c:v>
                </c:pt>
                <c:pt idx="2899">
                  <c:v>0.32464711590803996</c:v>
                </c:pt>
                <c:pt idx="2900">
                  <c:v>0.32473185078629996</c:v>
                </c:pt>
                <c:pt idx="2901">
                  <c:v>0.32485393498116011</c:v>
                </c:pt>
                <c:pt idx="2902">
                  <c:v>0.3249040389523199</c:v>
                </c:pt>
                <c:pt idx="2903">
                  <c:v>0.32510283461102008</c:v>
                </c:pt>
                <c:pt idx="2904">
                  <c:v>0.3252254833946</c:v>
                </c:pt>
                <c:pt idx="2905">
                  <c:v>0.32531746998229005</c:v>
                </c:pt>
                <c:pt idx="2906">
                  <c:v>0.32545247083530993</c:v>
                </c:pt>
                <c:pt idx="2907">
                  <c:v>0.32553296525501008</c:v>
                </c:pt>
                <c:pt idx="2908">
                  <c:v>0.32572380288664005</c:v>
                </c:pt>
                <c:pt idx="2909">
                  <c:v>0.32588014307474999</c:v>
                </c:pt>
                <c:pt idx="2910">
                  <c:v>0.32595067481425999</c:v>
                </c:pt>
                <c:pt idx="2911">
                  <c:v>0.32603758953621997</c:v>
                </c:pt>
                <c:pt idx="2912">
                  <c:v>0.32616760127619004</c:v>
                </c:pt>
                <c:pt idx="2913">
                  <c:v>0.32625157706863006</c:v>
                </c:pt>
                <c:pt idx="2914">
                  <c:v>0.32639544234795004</c:v>
                </c:pt>
                <c:pt idx="2915">
                  <c:v>0.32647594877698993</c:v>
                </c:pt>
                <c:pt idx="2916">
                  <c:v>0.32666069458267999</c:v>
                </c:pt>
                <c:pt idx="2917">
                  <c:v>0.32679245239149002</c:v>
                </c:pt>
                <c:pt idx="2918">
                  <c:v>0.32692847047376006</c:v>
                </c:pt>
                <c:pt idx="2919">
                  <c:v>0.32705242712352001</c:v>
                </c:pt>
                <c:pt idx="2920">
                  <c:v>0.32719212838011003</c:v>
                </c:pt>
                <c:pt idx="2921">
                  <c:v>0.32729510895833003</c:v>
                </c:pt>
                <c:pt idx="2922">
                  <c:v>0.32736340863638991</c:v>
                </c:pt>
                <c:pt idx="2923">
                  <c:v>0.3274709442997199</c:v>
                </c:pt>
                <c:pt idx="2924">
                  <c:v>0.32755464773496001</c:v>
                </c:pt>
                <c:pt idx="2925">
                  <c:v>0.32760176625705006</c:v>
                </c:pt>
                <c:pt idx="2926">
                  <c:v>0.32780399072621003</c:v>
                </c:pt>
                <c:pt idx="2927">
                  <c:v>0.32788009515937011</c:v>
                </c:pt>
                <c:pt idx="2928">
                  <c:v>0.32795173133981992</c:v>
                </c:pt>
                <c:pt idx="2929">
                  <c:v>0.32805047433400003</c:v>
                </c:pt>
                <c:pt idx="2930">
                  <c:v>0.32818605646087007</c:v>
                </c:pt>
                <c:pt idx="2931">
                  <c:v>0.32841522367854004</c:v>
                </c:pt>
                <c:pt idx="2932">
                  <c:v>0.32848279676428005</c:v>
                </c:pt>
                <c:pt idx="2933">
                  <c:v>0.32850808217701011</c:v>
                </c:pt>
                <c:pt idx="2934">
                  <c:v>0.32866636349811995</c:v>
                </c:pt>
                <c:pt idx="2935">
                  <c:v>0.32877416028452</c:v>
                </c:pt>
                <c:pt idx="2936">
                  <c:v>0.3288582100900399</c:v>
                </c:pt>
                <c:pt idx="2937">
                  <c:v>0.32898632524190008</c:v>
                </c:pt>
                <c:pt idx="2938">
                  <c:v>0.32902221890250005</c:v>
                </c:pt>
                <c:pt idx="2939">
                  <c:v>0.32908935603285006</c:v>
                </c:pt>
                <c:pt idx="2940">
                  <c:v>0.32923278535678002</c:v>
                </c:pt>
                <c:pt idx="2941">
                  <c:v>0.32938813079475993</c:v>
                </c:pt>
                <c:pt idx="2942">
                  <c:v>0.32950163847944003</c:v>
                </c:pt>
                <c:pt idx="2943">
                  <c:v>0.32963683915803998</c:v>
                </c:pt>
                <c:pt idx="2944">
                  <c:v>0.32970565163850996</c:v>
                </c:pt>
                <c:pt idx="2945">
                  <c:v>0.32980025395855006</c:v>
                </c:pt>
                <c:pt idx="2946">
                  <c:v>0.32997830014695007</c:v>
                </c:pt>
                <c:pt idx="2947">
                  <c:v>0.33007359798925995</c:v>
                </c:pt>
                <c:pt idx="2948">
                  <c:v>0.3301517793228701</c:v>
                </c:pt>
                <c:pt idx="2949">
                  <c:v>0.33022487451024007</c:v>
                </c:pt>
                <c:pt idx="2950">
                  <c:v>0.3303155532317501</c:v>
                </c:pt>
                <c:pt idx="2951">
                  <c:v>0.33039664093463994</c:v>
                </c:pt>
                <c:pt idx="2952">
                  <c:v>0.33055155041722006</c:v>
                </c:pt>
                <c:pt idx="2953">
                  <c:v>0.33061581891181002</c:v>
                </c:pt>
                <c:pt idx="2954">
                  <c:v>0.33072491534473003</c:v>
                </c:pt>
                <c:pt idx="2955">
                  <c:v>0.33086442107012992</c:v>
                </c:pt>
                <c:pt idx="2956">
                  <c:v>0.33106990137816994</c:v>
                </c:pt>
                <c:pt idx="2957">
                  <c:v>0.33114401379479008</c:v>
                </c:pt>
                <c:pt idx="2958">
                  <c:v>0.33131098470988007</c:v>
                </c:pt>
                <c:pt idx="2959">
                  <c:v>0.3313907645466001</c:v>
                </c:pt>
                <c:pt idx="2960">
                  <c:v>0.33143392413039008</c:v>
                </c:pt>
                <c:pt idx="2961">
                  <c:v>0.33158665383601993</c:v>
                </c:pt>
                <c:pt idx="2962">
                  <c:v>0.33168200166189998</c:v>
                </c:pt>
                <c:pt idx="2963">
                  <c:v>0.33178530417624996</c:v>
                </c:pt>
                <c:pt idx="2964">
                  <c:v>0.3318957571057799</c:v>
                </c:pt>
                <c:pt idx="2965">
                  <c:v>0.33196375524998989</c:v>
                </c:pt>
                <c:pt idx="2966">
                  <c:v>0.33212811043273005</c:v>
                </c:pt>
                <c:pt idx="2967">
                  <c:v>0.33229261093393991</c:v>
                </c:pt>
                <c:pt idx="2968">
                  <c:v>0.33243886601512007</c:v>
                </c:pt>
                <c:pt idx="2969">
                  <c:v>0.3325735115247701</c:v>
                </c:pt>
                <c:pt idx="2970">
                  <c:v>0.3326709268813699</c:v>
                </c:pt>
                <c:pt idx="2971">
                  <c:v>0.33275327046469005</c:v>
                </c:pt>
                <c:pt idx="2972">
                  <c:v>0.33284002558768</c:v>
                </c:pt>
                <c:pt idx="2973">
                  <c:v>0.33292198520135008</c:v>
                </c:pt>
                <c:pt idx="2974">
                  <c:v>0.33302809882334006</c:v>
                </c:pt>
                <c:pt idx="2975">
                  <c:v>0.33312380591351998</c:v>
                </c:pt>
                <c:pt idx="2976">
                  <c:v>0.33326333827318999</c:v>
                </c:pt>
                <c:pt idx="2977">
                  <c:v>0.33335529023102994</c:v>
                </c:pt>
                <c:pt idx="2978">
                  <c:v>0.33345283355020006</c:v>
                </c:pt>
                <c:pt idx="2979">
                  <c:v>0.33367109480119006</c:v>
                </c:pt>
                <c:pt idx="2980">
                  <c:v>0.33385115145991007</c:v>
                </c:pt>
                <c:pt idx="2981">
                  <c:v>0.33392192155186007</c:v>
                </c:pt>
                <c:pt idx="2982">
                  <c:v>0.33396513465655997</c:v>
                </c:pt>
                <c:pt idx="2983">
                  <c:v>0.33405634113103</c:v>
                </c:pt>
                <c:pt idx="2984">
                  <c:v>0.33419686408568006</c:v>
                </c:pt>
                <c:pt idx="2985">
                  <c:v>0.33429379150113991</c:v>
                </c:pt>
                <c:pt idx="2986">
                  <c:v>0.33438630350822995</c:v>
                </c:pt>
                <c:pt idx="2987">
                  <c:v>0.33443387850038997</c:v>
                </c:pt>
                <c:pt idx="2988">
                  <c:v>0.33454874611459995</c:v>
                </c:pt>
                <c:pt idx="2989">
                  <c:v>0.3346330663672501</c:v>
                </c:pt>
                <c:pt idx="2990">
                  <c:v>0.33471897212891011</c:v>
                </c:pt>
                <c:pt idx="2991">
                  <c:v>0.33491139497297007</c:v>
                </c:pt>
                <c:pt idx="2992">
                  <c:v>0.33499830999151992</c:v>
                </c:pt>
                <c:pt idx="2993">
                  <c:v>0.33510408725617991</c:v>
                </c:pt>
                <c:pt idx="2994">
                  <c:v>0.33514506706302005</c:v>
                </c:pt>
                <c:pt idx="2995">
                  <c:v>0.3352750533848099</c:v>
                </c:pt>
                <c:pt idx="2996">
                  <c:v>0.33542611297231995</c:v>
                </c:pt>
                <c:pt idx="2997">
                  <c:v>0.33554164115117002</c:v>
                </c:pt>
                <c:pt idx="2998">
                  <c:v>0.33561546293086009</c:v>
                </c:pt>
                <c:pt idx="2999">
                  <c:v>0.33569495213064005</c:v>
                </c:pt>
                <c:pt idx="3000">
                  <c:v>0.33573767575905</c:v>
                </c:pt>
                <c:pt idx="3001">
                  <c:v>0.33581454922647991</c:v>
                </c:pt>
                <c:pt idx="3002">
                  <c:v>0.33593632609928004</c:v>
                </c:pt>
                <c:pt idx="3003">
                  <c:v>0.33606565953221001</c:v>
                </c:pt>
                <c:pt idx="3004">
                  <c:v>0.33621446563930002</c:v>
                </c:pt>
                <c:pt idx="3005">
                  <c:v>0.33629526270526999</c:v>
                </c:pt>
                <c:pt idx="3006">
                  <c:v>0.33648141565759992</c:v>
                </c:pt>
                <c:pt idx="3007">
                  <c:v>0.33661351014134011</c:v>
                </c:pt>
                <c:pt idx="3008">
                  <c:v>0.33669826393969005</c:v>
                </c:pt>
                <c:pt idx="3009">
                  <c:v>0.33681753726473995</c:v>
                </c:pt>
                <c:pt idx="3010">
                  <c:v>0.33693001375584997</c:v>
                </c:pt>
                <c:pt idx="3011">
                  <c:v>0.33697578907199</c:v>
                </c:pt>
                <c:pt idx="3012">
                  <c:v>0.33708642537622002</c:v>
                </c:pt>
                <c:pt idx="3013">
                  <c:v>0.33717138772447997</c:v>
                </c:pt>
                <c:pt idx="3014">
                  <c:v>0.33728173126054006</c:v>
                </c:pt>
                <c:pt idx="3015">
                  <c:v>0.33737945627129995</c:v>
                </c:pt>
                <c:pt idx="3016">
                  <c:v>0.33754002509427994</c:v>
                </c:pt>
                <c:pt idx="3017">
                  <c:v>0.33767477088364006</c:v>
                </c:pt>
                <c:pt idx="3018">
                  <c:v>0.33778157995464997</c:v>
                </c:pt>
                <c:pt idx="3019">
                  <c:v>0.33792559206150008</c:v>
                </c:pt>
                <c:pt idx="3020">
                  <c:v>0.33808398767816006</c:v>
                </c:pt>
                <c:pt idx="3021">
                  <c:v>0.33813543041439997</c:v>
                </c:pt>
                <c:pt idx="3022">
                  <c:v>0.33823686270224007</c:v>
                </c:pt>
                <c:pt idx="3023">
                  <c:v>0.33830150183739005</c:v>
                </c:pt>
                <c:pt idx="3024">
                  <c:v>0.33838120970013996</c:v>
                </c:pt>
                <c:pt idx="3025">
                  <c:v>0.33845324189508008</c:v>
                </c:pt>
                <c:pt idx="3026">
                  <c:v>0.33862364844364001</c:v>
                </c:pt>
                <c:pt idx="3027">
                  <c:v>0.33874998219849006</c:v>
                </c:pt>
                <c:pt idx="3028">
                  <c:v>0.33885325897775997</c:v>
                </c:pt>
                <c:pt idx="3029">
                  <c:v>0.3389660707544</c:v>
                </c:pt>
                <c:pt idx="3030">
                  <c:v>0.33906488730989004</c:v>
                </c:pt>
                <c:pt idx="3031">
                  <c:v>0.33925266311464997</c:v>
                </c:pt>
                <c:pt idx="3032">
                  <c:v>0.33933997516216996</c:v>
                </c:pt>
                <c:pt idx="3033">
                  <c:v>0.33946000821340006</c:v>
                </c:pt>
                <c:pt idx="3034">
                  <c:v>0.33952349688339001</c:v>
                </c:pt>
                <c:pt idx="3035">
                  <c:v>0.33960852368356997</c:v>
                </c:pt>
                <c:pt idx="3036">
                  <c:v>0.33968350801096991</c:v>
                </c:pt>
                <c:pt idx="3037">
                  <c:v>0.33982359501022996</c:v>
                </c:pt>
                <c:pt idx="3038">
                  <c:v>0.33988026921116998</c:v>
                </c:pt>
                <c:pt idx="3039">
                  <c:v>0.33997181984347002</c:v>
                </c:pt>
                <c:pt idx="3040">
                  <c:v>0.34009592181168991</c:v>
                </c:pt>
                <c:pt idx="3041">
                  <c:v>0.34029938734490006</c:v>
                </c:pt>
                <c:pt idx="3042">
                  <c:v>0.34044657526522992</c:v>
                </c:pt>
                <c:pt idx="3043">
                  <c:v>0.34053536484670999</c:v>
                </c:pt>
                <c:pt idx="3044">
                  <c:v>0.34059712519388996</c:v>
                </c:pt>
                <c:pt idx="3045">
                  <c:v>0.34076696836982001</c:v>
                </c:pt>
                <c:pt idx="3046">
                  <c:v>0.34088950594338008</c:v>
                </c:pt>
                <c:pt idx="3047">
                  <c:v>0.34096361836</c:v>
                </c:pt>
                <c:pt idx="3048">
                  <c:v>0.34104892029834</c:v>
                </c:pt>
                <c:pt idx="3049">
                  <c:v>0.34109149860829002</c:v>
                </c:pt>
                <c:pt idx="3050">
                  <c:v>0.34122561288932007</c:v>
                </c:pt>
                <c:pt idx="3051">
                  <c:v>0.34130424483952004</c:v>
                </c:pt>
                <c:pt idx="3052">
                  <c:v>0.34144470140901007</c:v>
                </c:pt>
                <c:pt idx="3053">
                  <c:v>0.34156974167317999</c:v>
                </c:pt>
                <c:pt idx="3054">
                  <c:v>0.34164123835745008</c:v>
                </c:pt>
                <c:pt idx="3055">
                  <c:v>0.34172346272288001</c:v>
                </c:pt>
                <c:pt idx="3056">
                  <c:v>0.34183480255143994</c:v>
                </c:pt>
                <c:pt idx="3057">
                  <c:v>0.34197411728586991</c:v>
                </c:pt>
                <c:pt idx="3058">
                  <c:v>0.34213546645338</c:v>
                </c:pt>
                <c:pt idx="3059">
                  <c:v>0.34220689883804001</c:v>
                </c:pt>
                <c:pt idx="3060">
                  <c:v>0.34227497217877989</c:v>
                </c:pt>
                <c:pt idx="3061">
                  <c:v>0.34234167335374011</c:v>
                </c:pt>
                <c:pt idx="3062">
                  <c:v>0.34250326748566007</c:v>
                </c:pt>
                <c:pt idx="3063">
                  <c:v>0.3425830473223801</c:v>
                </c:pt>
                <c:pt idx="3064">
                  <c:v>0.34264597021726995</c:v>
                </c:pt>
                <c:pt idx="3065">
                  <c:v>0.3427241515508801</c:v>
                </c:pt>
                <c:pt idx="3066">
                  <c:v>0.34282193220218993</c:v>
                </c:pt>
                <c:pt idx="3067">
                  <c:v>0.34303669660636005</c:v>
                </c:pt>
                <c:pt idx="3068">
                  <c:v>0.34318443721996994</c:v>
                </c:pt>
                <c:pt idx="3069">
                  <c:v>0.34329585526320994</c:v>
                </c:pt>
                <c:pt idx="3070">
                  <c:v>0.34346033488930994</c:v>
                </c:pt>
                <c:pt idx="3071">
                  <c:v>0.34361945860734</c:v>
                </c:pt>
                <c:pt idx="3072">
                  <c:v>0.3436732264390101</c:v>
                </c:pt>
                <c:pt idx="3073">
                  <c:v>0.3437993628657301</c:v>
                </c:pt>
                <c:pt idx="3074">
                  <c:v>0.34391925059849004</c:v>
                </c:pt>
                <c:pt idx="3075">
                  <c:v>0.34396940832407008</c:v>
                </c:pt>
                <c:pt idx="3076">
                  <c:v>0.34409120424455009</c:v>
                </c:pt>
                <c:pt idx="3077">
                  <c:v>0.34422529128359991</c:v>
                </c:pt>
                <c:pt idx="3078">
                  <c:v>0.34436000149968993</c:v>
                </c:pt>
                <c:pt idx="3079">
                  <c:v>0.34451741789765999</c:v>
                </c:pt>
                <c:pt idx="3080">
                  <c:v>0.344683335082</c:v>
                </c:pt>
                <c:pt idx="3081">
                  <c:v>0.3447516347600601</c:v>
                </c:pt>
                <c:pt idx="3082">
                  <c:v>0.34483984306768001</c:v>
                </c:pt>
                <c:pt idx="3083">
                  <c:v>0.34494578022790989</c:v>
                </c:pt>
                <c:pt idx="3084">
                  <c:v>0.34501887541528009</c:v>
                </c:pt>
                <c:pt idx="3085">
                  <c:v>0.34509967248125006</c:v>
                </c:pt>
                <c:pt idx="3086">
                  <c:v>0.34516986129933991</c:v>
                </c:pt>
                <c:pt idx="3087">
                  <c:v>0.34525603514846992</c:v>
                </c:pt>
                <c:pt idx="3088">
                  <c:v>0.34537955584283009</c:v>
                </c:pt>
                <c:pt idx="3089">
                  <c:v>0.34544494067673992</c:v>
                </c:pt>
                <c:pt idx="3090">
                  <c:v>0.34559244739254003</c:v>
                </c:pt>
                <c:pt idx="3091">
                  <c:v>0.34578250996168003</c:v>
                </c:pt>
                <c:pt idx="3092">
                  <c:v>0.34595341845701011</c:v>
                </c:pt>
                <c:pt idx="3093">
                  <c:v>0.34603857507689995</c:v>
                </c:pt>
                <c:pt idx="3094">
                  <c:v>0.3461268536942701</c:v>
                </c:pt>
                <c:pt idx="3095">
                  <c:v>0.34619690436570005</c:v>
                </c:pt>
                <c:pt idx="3096">
                  <c:v>0.34631889439387997</c:v>
                </c:pt>
                <c:pt idx="3097">
                  <c:v>0.34636295040167009</c:v>
                </c:pt>
                <c:pt idx="3098">
                  <c:v>0.34646057989623991</c:v>
                </c:pt>
                <c:pt idx="3099">
                  <c:v>0.34651347581712</c:v>
                </c:pt>
                <c:pt idx="3100">
                  <c:v>0.34664027034369993</c:v>
                </c:pt>
                <c:pt idx="3101">
                  <c:v>0.3467677831290501</c:v>
                </c:pt>
                <c:pt idx="3102">
                  <c:v>0.34687342965234991</c:v>
                </c:pt>
                <c:pt idx="3103">
                  <c:v>0.3470318267780701</c:v>
                </c:pt>
                <c:pt idx="3104">
                  <c:v>0.34714518289927998</c:v>
                </c:pt>
                <c:pt idx="3105">
                  <c:v>0.34723193030294008</c:v>
                </c:pt>
                <c:pt idx="3106">
                  <c:v>0.34742752895543005</c:v>
                </c:pt>
                <c:pt idx="3107">
                  <c:v>0.34749423013039005</c:v>
                </c:pt>
                <c:pt idx="3108">
                  <c:v>0.34757183019014004</c:v>
                </c:pt>
                <c:pt idx="3109">
                  <c:v>0.34772891944967999</c:v>
                </c:pt>
                <c:pt idx="3110">
                  <c:v>0.34785796224568011</c:v>
                </c:pt>
                <c:pt idx="3111">
                  <c:v>0.34801908664591008</c:v>
                </c:pt>
                <c:pt idx="3112">
                  <c:v>0.34808683112238992</c:v>
                </c:pt>
                <c:pt idx="3113">
                  <c:v>0.34820425614530004</c:v>
                </c:pt>
                <c:pt idx="3114">
                  <c:v>0.34833489744440005</c:v>
                </c:pt>
                <c:pt idx="3115">
                  <c:v>0.34849834278272995</c:v>
                </c:pt>
                <c:pt idx="3116">
                  <c:v>0.34868278984712009</c:v>
                </c:pt>
                <c:pt idx="3117">
                  <c:v>0.34874380840708996</c:v>
                </c:pt>
                <c:pt idx="3118">
                  <c:v>0.34883836239979993</c:v>
                </c:pt>
                <c:pt idx="3119">
                  <c:v>0.34894756008845995</c:v>
                </c:pt>
                <c:pt idx="3120">
                  <c:v>0.34906609915053011</c:v>
                </c:pt>
                <c:pt idx="3121">
                  <c:v>0.34914984285443995</c:v>
                </c:pt>
                <c:pt idx="3122">
                  <c:v>0.34925996366302003</c:v>
                </c:pt>
                <c:pt idx="3123">
                  <c:v>0.34933203225501996</c:v>
                </c:pt>
                <c:pt idx="3124">
                  <c:v>0.3494507979291499</c:v>
                </c:pt>
                <c:pt idx="3125">
                  <c:v>0.34952302120574008</c:v>
                </c:pt>
                <c:pt idx="3126">
                  <c:v>0.34969641105618998</c:v>
                </c:pt>
                <c:pt idx="3127">
                  <c:v>0.34981685513986993</c:v>
                </c:pt>
                <c:pt idx="3128">
                  <c:v>0.34999837845668003</c:v>
                </c:pt>
                <c:pt idx="3129">
                  <c:v>0.35010244550352998</c:v>
                </c:pt>
                <c:pt idx="3130">
                  <c:v>0.35016649136416</c:v>
                </c:pt>
                <c:pt idx="3131">
                  <c:v>0.35030425326799008</c:v>
                </c:pt>
                <c:pt idx="3132">
                  <c:v>0.35040859192512008</c:v>
                </c:pt>
                <c:pt idx="3133">
                  <c:v>0.3504539312858701</c:v>
                </c:pt>
                <c:pt idx="3134">
                  <c:v>0.35049156876804011</c:v>
                </c:pt>
                <c:pt idx="3135">
                  <c:v>0.35059576210669996</c:v>
                </c:pt>
                <c:pt idx="3136">
                  <c:v>0.35069484932980011</c:v>
                </c:pt>
                <c:pt idx="3137">
                  <c:v>0.35082376677665006</c:v>
                </c:pt>
                <c:pt idx="3138">
                  <c:v>0.35087055932205002</c:v>
                </c:pt>
                <c:pt idx="3139">
                  <c:v>0.35103832823928993</c:v>
                </c:pt>
                <c:pt idx="3140">
                  <c:v>0.35133238140052003</c:v>
                </c:pt>
                <c:pt idx="3141">
                  <c:v>0.35142465862512995</c:v>
                </c:pt>
                <c:pt idx="3142">
                  <c:v>0.35157033858545006</c:v>
                </c:pt>
                <c:pt idx="3143">
                  <c:v>0.35164554269034998</c:v>
                </c:pt>
                <c:pt idx="3144">
                  <c:v>0.35174344734343999</c:v>
                </c:pt>
                <c:pt idx="3145">
                  <c:v>0.35187634182710004</c:v>
                </c:pt>
                <c:pt idx="3146">
                  <c:v>0.35191670023862009</c:v>
                </c:pt>
                <c:pt idx="3147">
                  <c:v>0.35200215420090997</c:v>
                </c:pt>
                <c:pt idx="3148">
                  <c:v>0.35217159552989008</c:v>
                </c:pt>
                <c:pt idx="3149">
                  <c:v>0.35235271522023992</c:v>
                </c:pt>
                <c:pt idx="3150">
                  <c:v>0.35246310436858996</c:v>
                </c:pt>
                <c:pt idx="3151">
                  <c:v>0.3525469531223</c:v>
                </c:pt>
                <c:pt idx="3152">
                  <c:v>0.35264963781929004</c:v>
                </c:pt>
                <c:pt idx="3153">
                  <c:v>0.35267977419836005</c:v>
                </c:pt>
                <c:pt idx="3154">
                  <c:v>0.35276667721270005</c:v>
                </c:pt>
                <c:pt idx="3155">
                  <c:v>0.35296721412006993</c:v>
                </c:pt>
                <c:pt idx="3156">
                  <c:v>0.3530811437958199</c:v>
                </c:pt>
                <c:pt idx="3157">
                  <c:v>0.35316935210344003</c:v>
                </c:pt>
                <c:pt idx="3158">
                  <c:v>0.35325886827723996</c:v>
                </c:pt>
                <c:pt idx="3159">
                  <c:v>0.35332891177687009</c:v>
                </c:pt>
                <c:pt idx="3160">
                  <c:v>0.35351390218148993</c:v>
                </c:pt>
                <c:pt idx="3161">
                  <c:v>0.35360908577538996</c:v>
                </c:pt>
                <c:pt idx="3162">
                  <c:v>0.35374684767922004</c:v>
                </c:pt>
                <c:pt idx="3163">
                  <c:v>0.35385736328408002</c:v>
                </c:pt>
                <c:pt idx="3164">
                  <c:v>0.3539720964825499</c:v>
                </c:pt>
                <c:pt idx="3165">
                  <c:v>0.35408442247100003</c:v>
                </c:pt>
                <c:pt idx="3166">
                  <c:v>0.35421410281449006</c:v>
                </c:pt>
                <c:pt idx="3167">
                  <c:v>0.35432119674220997</c:v>
                </c:pt>
                <c:pt idx="3168">
                  <c:v>0.35440868801290004</c:v>
                </c:pt>
                <c:pt idx="3169">
                  <c:v>0.35454421009096992</c:v>
                </c:pt>
                <c:pt idx="3170">
                  <c:v>0.35469566514626005</c:v>
                </c:pt>
                <c:pt idx="3171">
                  <c:v>0.35477701027023989</c:v>
                </c:pt>
                <c:pt idx="3172">
                  <c:v>0.35486690012085997</c:v>
                </c:pt>
                <c:pt idx="3173">
                  <c:v>0.35496229131179002</c:v>
                </c:pt>
                <c:pt idx="3174">
                  <c:v>0.35510877232346005</c:v>
                </c:pt>
                <c:pt idx="3175">
                  <c:v>0.35523796043792011</c:v>
                </c:pt>
                <c:pt idx="3176">
                  <c:v>0.35541946319941009</c:v>
                </c:pt>
                <c:pt idx="3177">
                  <c:v>0.35553775242906993</c:v>
                </c:pt>
                <c:pt idx="3178">
                  <c:v>0.35559306325387996</c:v>
                </c:pt>
                <c:pt idx="3179">
                  <c:v>0.35575151588956011</c:v>
                </c:pt>
                <c:pt idx="3180">
                  <c:v>0.35585367476972007</c:v>
                </c:pt>
                <c:pt idx="3181">
                  <c:v>0.35593337114532009</c:v>
                </c:pt>
                <c:pt idx="3182">
                  <c:v>0.35598093641604001</c:v>
                </c:pt>
                <c:pt idx="3183">
                  <c:v>0.35602558651259009</c:v>
                </c:pt>
                <c:pt idx="3184">
                  <c:v>0.35617177688733004</c:v>
                </c:pt>
                <c:pt idx="3185">
                  <c:v>0.35630692305881007</c:v>
                </c:pt>
                <c:pt idx="3186">
                  <c:v>0.35647912543860993</c:v>
                </c:pt>
                <c:pt idx="3187">
                  <c:v>0.35676714663417997</c:v>
                </c:pt>
                <c:pt idx="3188">
                  <c:v>0.35684372946468002</c:v>
                </c:pt>
                <c:pt idx="3189">
                  <c:v>0.35692460255972991</c:v>
                </c:pt>
                <c:pt idx="3190">
                  <c:v>0.35706083524983989</c:v>
                </c:pt>
                <c:pt idx="3191">
                  <c:v>0.35717914882669</c:v>
                </c:pt>
                <c:pt idx="3192">
                  <c:v>0.35726660619480999</c:v>
                </c:pt>
                <c:pt idx="3193">
                  <c:v>0.35733955606372003</c:v>
                </c:pt>
                <c:pt idx="3194">
                  <c:v>0.35744970745940008</c:v>
                </c:pt>
                <c:pt idx="3195">
                  <c:v>0.35758514426780996</c:v>
                </c:pt>
                <c:pt idx="3196">
                  <c:v>0.35768614060026005</c:v>
                </c:pt>
                <c:pt idx="3197">
                  <c:v>0.35789743364686011</c:v>
                </c:pt>
                <c:pt idx="3198">
                  <c:v>0.35792911307200992</c:v>
                </c:pt>
                <c:pt idx="3199">
                  <c:v>0.35804958207863002</c:v>
                </c:pt>
                <c:pt idx="3200">
                  <c:v>0.35821448621940011</c:v>
                </c:pt>
                <c:pt idx="3201">
                  <c:v>0.35836467716514009</c:v>
                </c:pt>
                <c:pt idx="3202">
                  <c:v>0.35845087120117003</c:v>
                </c:pt>
                <c:pt idx="3203">
                  <c:v>0.35858173829365003</c:v>
                </c:pt>
                <c:pt idx="3204">
                  <c:v>0.35864329434182007</c:v>
                </c:pt>
                <c:pt idx="3205">
                  <c:v>0.35877384930300993</c:v>
                </c:pt>
                <c:pt idx="3206">
                  <c:v>0.35889668751130999</c:v>
                </c:pt>
                <c:pt idx="3207">
                  <c:v>0.35896523372004996</c:v>
                </c:pt>
                <c:pt idx="3208">
                  <c:v>0.35914863930895002</c:v>
                </c:pt>
                <c:pt idx="3209">
                  <c:v>0.35924204020418005</c:v>
                </c:pt>
                <c:pt idx="3210">
                  <c:v>0.3593083306134599</c:v>
                </c:pt>
                <c:pt idx="3211">
                  <c:v>0.35945997562640009</c:v>
                </c:pt>
                <c:pt idx="3212">
                  <c:v>0.35960987829776991</c:v>
                </c:pt>
                <c:pt idx="3213">
                  <c:v>0.3597260528680799</c:v>
                </c:pt>
                <c:pt idx="3214">
                  <c:v>0.35984957843476995</c:v>
                </c:pt>
                <c:pt idx="3215">
                  <c:v>0.36000135488953</c:v>
                </c:pt>
                <c:pt idx="3216">
                  <c:v>0.36016832528317</c:v>
                </c:pt>
                <c:pt idx="3217">
                  <c:v>0.36024653223952008</c:v>
                </c:pt>
                <c:pt idx="3218">
                  <c:v>0.36030797632704004</c:v>
                </c:pt>
                <c:pt idx="3219">
                  <c:v>0.36049199786389008</c:v>
                </c:pt>
                <c:pt idx="3220">
                  <c:v>0.3605939028529801</c:v>
                </c:pt>
                <c:pt idx="3221">
                  <c:v>0.36071980885391008</c:v>
                </c:pt>
                <c:pt idx="3222">
                  <c:v>0.36084239535821006</c:v>
                </c:pt>
                <c:pt idx="3223">
                  <c:v>0.36099620457236004</c:v>
                </c:pt>
                <c:pt idx="3224">
                  <c:v>0.36112130080925997</c:v>
                </c:pt>
                <c:pt idx="3225">
                  <c:v>0.36124673360422999</c:v>
                </c:pt>
                <c:pt idx="3226">
                  <c:v>0.36135281608292003</c:v>
                </c:pt>
                <c:pt idx="3227">
                  <c:v>0.36145032477224004</c:v>
                </c:pt>
                <c:pt idx="3228">
                  <c:v>0.3615313710977599</c:v>
                </c:pt>
                <c:pt idx="3229">
                  <c:v>0.36163601469333995</c:v>
                </c:pt>
                <c:pt idx="3230">
                  <c:v>0.36182800746006993</c:v>
                </c:pt>
                <c:pt idx="3231">
                  <c:v>0.36196300831309003</c:v>
                </c:pt>
                <c:pt idx="3232">
                  <c:v>0.36216081818030998</c:v>
                </c:pt>
                <c:pt idx="3233">
                  <c:v>0.36230000183101008</c:v>
                </c:pt>
                <c:pt idx="3234">
                  <c:v>0.36243819969023994</c:v>
                </c:pt>
                <c:pt idx="3235">
                  <c:v>0.36251434656534998</c:v>
                </c:pt>
                <c:pt idx="3236">
                  <c:v>0.36269297266366007</c:v>
                </c:pt>
                <c:pt idx="3237">
                  <c:v>0.36279045164688006</c:v>
                </c:pt>
                <c:pt idx="3238">
                  <c:v>0.36287241126054992</c:v>
                </c:pt>
                <c:pt idx="3239">
                  <c:v>0.36299026453482997</c:v>
                </c:pt>
                <c:pt idx="3240">
                  <c:v>0.36305900016828008</c:v>
                </c:pt>
                <c:pt idx="3241">
                  <c:v>0.36317656280562005</c:v>
                </c:pt>
                <c:pt idx="3242">
                  <c:v>0.36332275318037</c:v>
                </c:pt>
                <c:pt idx="3243">
                  <c:v>0.36342883565906003</c:v>
                </c:pt>
                <c:pt idx="3244">
                  <c:v>0.36348245817225999</c:v>
                </c:pt>
                <c:pt idx="3245">
                  <c:v>0.36368430551870001</c:v>
                </c:pt>
                <c:pt idx="3246">
                  <c:v>0.36375812729839008</c:v>
                </c:pt>
                <c:pt idx="3247">
                  <c:v>0.36390925850091005</c:v>
                </c:pt>
                <c:pt idx="3248">
                  <c:v>0.36396296539194006</c:v>
                </c:pt>
                <c:pt idx="3249">
                  <c:v>0.36407157922516009</c:v>
                </c:pt>
                <c:pt idx="3250">
                  <c:v>0.36411168712121</c:v>
                </c:pt>
                <c:pt idx="3251">
                  <c:v>0.36431295319379009</c:v>
                </c:pt>
                <c:pt idx="3252">
                  <c:v>0.36440653828459002</c:v>
                </c:pt>
                <c:pt idx="3253">
                  <c:v>0.36454270168531999</c:v>
                </c:pt>
                <c:pt idx="3254">
                  <c:v>0.36463132951418009</c:v>
                </c:pt>
                <c:pt idx="3255">
                  <c:v>0.36470613671268004</c:v>
                </c:pt>
                <c:pt idx="3256">
                  <c:v>0.36486065848446003</c:v>
                </c:pt>
                <c:pt idx="3257">
                  <c:v>0.36507790958808006</c:v>
                </c:pt>
                <c:pt idx="3258">
                  <c:v>0.36514474616360992</c:v>
                </c:pt>
                <c:pt idx="3259">
                  <c:v>0.3652769958837101</c:v>
                </c:pt>
                <c:pt idx="3260">
                  <c:v>0.36538170769411993</c:v>
                </c:pt>
                <c:pt idx="3261">
                  <c:v>0.36558289125035004</c:v>
                </c:pt>
                <c:pt idx="3262">
                  <c:v>0.36564944710684011</c:v>
                </c:pt>
                <c:pt idx="3263">
                  <c:v>0.36573402245287001</c:v>
                </c:pt>
                <c:pt idx="3264">
                  <c:v>0.36586611693660998</c:v>
                </c:pt>
                <c:pt idx="3265">
                  <c:v>0.36599515973260011</c:v>
                </c:pt>
                <c:pt idx="3266">
                  <c:v>0.36610661899445995</c:v>
                </c:pt>
                <c:pt idx="3267">
                  <c:v>0.36628884834827002</c:v>
                </c:pt>
                <c:pt idx="3268">
                  <c:v>0.3664075735333201</c:v>
                </c:pt>
                <c:pt idx="3269">
                  <c:v>0.36659038416098011</c:v>
                </c:pt>
                <c:pt idx="3270">
                  <c:v>0.36663065639352999</c:v>
                </c:pt>
                <c:pt idx="3271">
                  <c:v>0.36670776978697006</c:v>
                </c:pt>
                <c:pt idx="3272">
                  <c:v>0.36680458357686008</c:v>
                </c:pt>
                <c:pt idx="3273">
                  <c:v>0.36690964882630994</c:v>
                </c:pt>
                <c:pt idx="3274">
                  <c:v>0.36712689992992997</c:v>
                </c:pt>
                <c:pt idx="3275">
                  <c:v>0.36726422587837004</c:v>
                </c:pt>
                <c:pt idx="3276">
                  <c:v>0.36748394739587997</c:v>
                </c:pt>
                <c:pt idx="3277">
                  <c:v>0.36760300583684002</c:v>
                </c:pt>
                <c:pt idx="3278">
                  <c:v>0.3677431955355801</c:v>
                </c:pt>
                <c:pt idx="3279">
                  <c:v>0.36786994790161009</c:v>
                </c:pt>
                <c:pt idx="3280">
                  <c:v>0.36796829383626006</c:v>
                </c:pt>
                <c:pt idx="3281">
                  <c:v>0.36806216956398008</c:v>
                </c:pt>
                <c:pt idx="3282">
                  <c:v>0.36813293965593008</c:v>
                </c:pt>
                <c:pt idx="3283">
                  <c:v>0.36828014725991998</c:v>
                </c:pt>
                <c:pt idx="3284">
                  <c:v>0.36833987314861005</c:v>
                </c:pt>
                <c:pt idx="3285">
                  <c:v>0.36848737138953003</c:v>
                </c:pt>
                <c:pt idx="3286">
                  <c:v>0.36869859257246995</c:v>
                </c:pt>
                <c:pt idx="3287">
                  <c:v>0.36879458793701003</c:v>
                </c:pt>
                <c:pt idx="3288">
                  <c:v>0.36890168186472994</c:v>
                </c:pt>
                <c:pt idx="3289">
                  <c:v>0.36910520356855003</c:v>
                </c:pt>
                <c:pt idx="3290">
                  <c:v>0.36915132746743007</c:v>
                </c:pt>
                <c:pt idx="3291">
                  <c:v>0.36927950233658002</c:v>
                </c:pt>
                <c:pt idx="3292">
                  <c:v>0.36938266764776007</c:v>
                </c:pt>
                <c:pt idx="3293">
                  <c:v>0.36946405678581007</c:v>
                </c:pt>
                <c:pt idx="3294">
                  <c:v>0.36954805085797005</c:v>
                </c:pt>
                <c:pt idx="3295">
                  <c:v>0.36966402343094007</c:v>
                </c:pt>
                <c:pt idx="3296">
                  <c:v>0.36982851549342</c:v>
                </c:pt>
                <c:pt idx="3297">
                  <c:v>0.36999156280997991</c:v>
                </c:pt>
                <c:pt idx="3298">
                  <c:v>0.37006262353885999</c:v>
                </c:pt>
                <c:pt idx="3299">
                  <c:v>0.37016827006216002</c:v>
                </c:pt>
                <c:pt idx="3300">
                  <c:v>0.3702438356634199</c:v>
                </c:pt>
                <c:pt idx="3301">
                  <c:v>0.37039235113359004</c:v>
                </c:pt>
                <c:pt idx="3302">
                  <c:v>0.3705142733248501</c:v>
                </c:pt>
                <c:pt idx="3303">
                  <c:v>0.37069330567244996</c:v>
                </c:pt>
                <c:pt idx="3304">
                  <c:v>0.3708685597399799</c:v>
                </c:pt>
                <c:pt idx="3305">
                  <c:v>0.37099138275844989</c:v>
                </c:pt>
                <c:pt idx="3306">
                  <c:v>0.37106993752374007</c:v>
                </c:pt>
                <c:pt idx="3307">
                  <c:v>0.3711507681970001</c:v>
                </c:pt>
                <c:pt idx="3308">
                  <c:v>0.37126150086653009</c:v>
                </c:pt>
                <c:pt idx="3309">
                  <c:v>0.37143152346936992</c:v>
                </c:pt>
                <c:pt idx="3310">
                  <c:v>0.37158566036811003</c:v>
                </c:pt>
                <c:pt idx="3311">
                  <c:v>0.37177200463043003</c:v>
                </c:pt>
                <c:pt idx="3312">
                  <c:v>0.3720726685323601</c:v>
                </c:pt>
                <c:pt idx="3313">
                  <c:v>0.3721706131770699</c:v>
                </c:pt>
                <c:pt idx="3314">
                  <c:v>0.37232755711814991</c:v>
                </c:pt>
                <c:pt idx="3315">
                  <c:v>0.3724212875274</c:v>
                </c:pt>
                <c:pt idx="3316">
                  <c:v>0.37254015803092</c:v>
                </c:pt>
                <c:pt idx="3317">
                  <c:v>0.37259625095801008</c:v>
                </c:pt>
                <c:pt idx="3318">
                  <c:v>0.37283006836652</c:v>
                </c:pt>
                <c:pt idx="3319">
                  <c:v>0.37297451491969991</c:v>
                </c:pt>
                <c:pt idx="3320">
                  <c:v>0.37308281329837989</c:v>
                </c:pt>
                <c:pt idx="3321">
                  <c:v>0.37326384398144996</c:v>
                </c:pt>
                <c:pt idx="3322">
                  <c:v>0.37343205769522991</c:v>
                </c:pt>
                <c:pt idx="3323">
                  <c:v>0.37352585317197007</c:v>
                </c:pt>
                <c:pt idx="3324">
                  <c:v>0.37357504178177003</c:v>
                </c:pt>
                <c:pt idx="3325">
                  <c:v>0.37364806600015998</c:v>
                </c:pt>
                <c:pt idx="3326">
                  <c:v>0.37377463838226999</c:v>
                </c:pt>
                <c:pt idx="3327">
                  <c:v>0.37390557031830007</c:v>
                </c:pt>
                <c:pt idx="3328">
                  <c:v>0.37402662357925998</c:v>
                </c:pt>
                <c:pt idx="3329">
                  <c:v>0.37418488620730006</c:v>
                </c:pt>
                <c:pt idx="3330">
                  <c:v>0.37439950647428</c:v>
                </c:pt>
                <c:pt idx="3331">
                  <c:v>0.37447449210470007</c:v>
                </c:pt>
                <c:pt idx="3332">
                  <c:v>0.37463114540885001</c:v>
                </c:pt>
                <c:pt idx="3333">
                  <c:v>0.37476236798180995</c:v>
                </c:pt>
                <c:pt idx="3334">
                  <c:v>0.37484607141705006</c:v>
                </c:pt>
                <c:pt idx="3335">
                  <c:v>0.37499647602724995</c:v>
                </c:pt>
                <c:pt idx="3336">
                  <c:v>0.37520537747006011</c:v>
                </c:pt>
                <c:pt idx="3337">
                  <c:v>0.3753149217299101</c:v>
                </c:pt>
                <c:pt idx="3338">
                  <c:v>0.37546367130379998</c:v>
                </c:pt>
                <c:pt idx="3339">
                  <c:v>0.37552954199689004</c:v>
                </c:pt>
                <c:pt idx="3340">
                  <c:v>0.37560463379892006</c:v>
                </c:pt>
                <c:pt idx="3341">
                  <c:v>0.37592825801815999</c:v>
                </c:pt>
                <c:pt idx="3342">
                  <c:v>0.37602707457366003</c:v>
                </c:pt>
                <c:pt idx="3343">
                  <c:v>0.37615335631883995</c:v>
                </c:pt>
                <c:pt idx="3344">
                  <c:v>0.3763217804185699</c:v>
                </c:pt>
                <c:pt idx="3345">
                  <c:v>0.37649877830767009</c:v>
                </c:pt>
                <c:pt idx="3346">
                  <c:v>0.37662506005286001</c:v>
                </c:pt>
                <c:pt idx="3347">
                  <c:v>0.37672674544725004</c:v>
                </c:pt>
                <c:pt idx="3348">
                  <c:v>0.37686324336049992</c:v>
                </c:pt>
                <c:pt idx="3349">
                  <c:v>0.37690893484783006</c:v>
                </c:pt>
                <c:pt idx="3350">
                  <c:v>0.37701698395016003</c:v>
                </c:pt>
                <c:pt idx="3351">
                  <c:v>0.37721594704976003</c:v>
                </c:pt>
                <c:pt idx="3352">
                  <c:v>0.37732389654603993</c:v>
                </c:pt>
                <c:pt idx="3353">
                  <c:v>0.37756163755307992</c:v>
                </c:pt>
                <c:pt idx="3354">
                  <c:v>0.37777293059967998</c:v>
                </c:pt>
                <c:pt idx="3355">
                  <c:v>0.37790110148489009</c:v>
                </c:pt>
                <c:pt idx="3356">
                  <c:v>0.37798306109856994</c:v>
                </c:pt>
                <c:pt idx="3357">
                  <c:v>0.37816354663080998</c:v>
                </c:pt>
                <c:pt idx="3358">
                  <c:v>0.37839052096223003</c:v>
                </c:pt>
                <c:pt idx="3359">
                  <c:v>0.37867403880316997</c:v>
                </c:pt>
                <c:pt idx="3360">
                  <c:v>0.37880549191498991</c:v>
                </c:pt>
                <c:pt idx="3361">
                  <c:v>0.37891309926790995</c:v>
                </c:pt>
                <c:pt idx="3362">
                  <c:v>0.37897860067298006</c:v>
                </c:pt>
                <c:pt idx="3363">
                  <c:v>0.3790597255980499</c:v>
                </c:pt>
                <c:pt idx="3364">
                  <c:v>0.3792230635515399</c:v>
                </c:pt>
                <c:pt idx="3365">
                  <c:v>0.37934193405505989</c:v>
                </c:pt>
                <c:pt idx="3366">
                  <c:v>0.37950323755005999</c:v>
                </c:pt>
                <c:pt idx="3367">
                  <c:v>0.37967449499736006</c:v>
                </c:pt>
                <c:pt idx="3368">
                  <c:v>0.37981978527884008</c:v>
                </c:pt>
                <c:pt idx="3369">
                  <c:v>0.3799003929120599</c:v>
                </c:pt>
                <c:pt idx="3370">
                  <c:v>0.38000400497687004</c:v>
                </c:pt>
                <c:pt idx="3371">
                  <c:v>0.38015397363166992</c:v>
                </c:pt>
                <c:pt idx="3372">
                  <c:v>0.38025349406551001</c:v>
                </c:pt>
                <c:pt idx="3373">
                  <c:v>0.38030612206344006</c:v>
                </c:pt>
                <c:pt idx="3374">
                  <c:v>0.38043065998705994</c:v>
                </c:pt>
                <c:pt idx="3375">
                  <c:v>0.38054299115970003</c:v>
                </c:pt>
                <c:pt idx="3376">
                  <c:v>0.38073946172297002</c:v>
                </c:pt>
                <c:pt idx="3377">
                  <c:v>0.38089480716094992</c:v>
                </c:pt>
                <c:pt idx="3378">
                  <c:v>0.3810382364848699</c:v>
                </c:pt>
                <c:pt idx="3379">
                  <c:v>0.3811947444705599</c:v>
                </c:pt>
                <c:pt idx="3380">
                  <c:v>0.38136637726322009</c:v>
                </c:pt>
                <c:pt idx="3381">
                  <c:v>0.38144730796091997</c:v>
                </c:pt>
                <c:pt idx="3382">
                  <c:v>0.38159030132945992</c:v>
                </c:pt>
                <c:pt idx="3383">
                  <c:v>0.38175116886906002</c:v>
                </c:pt>
                <c:pt idx="3384">
                  <c:v>0.38193354354134001</c:v>
                </c:pt>
                <c:pt idx="3385">
                  <c:v>0.38204354961854992</c:v>
                </c:pt>
                <c:pt idx="3386">
                  <c:v>0.38217585168860002</c:v>
                </c:pt>
                <c:pt idx="3387">
                  <c:v>0.3823208172477901</c:v>
                </c:pt>
                <c:pt idx="3388">
                  <c:v>0.38240041742128006</c:v>
                </c:pt>
                <c:pt idx="3389">
                  <c:v>0.38261363395267001</c:v>
                </c:pt>
                <c:pt idx="3390">
                  <c:v>0.38287913078632996</c:v>
                </c:pt>
                <c:pt idx="3391">
                  <c:v>0.38309812571152002</c:v>
                </c:pt>
                <c:pt idx="3392">
                  <c:v>0.38320667860408997</c:v>
                </c:pt>
                <c:pt idx="3393">
                  <c:v>0.38326044643576007</c:v>
                </c:pt>
                <c:pt idx="3394">
                  <c:v>0.38335853639893003</c:v>
                </c:pt>
                <c:pt idx="3395">
                  <c:v>0.38344383833728002</c:v>
                </c:pt>
                <c:pt idx="3396">
                  <c:v>0.38351053951224001</c:v>
                </c:pt>
                <c:pt idx="3397">
                  <c:v>0.3836852562795201</c:v>
                </c:pt>
                <c:pt idx="3398">
                  <c:v>0.38386046637344995</c:v>
                </c:pt>
                <c:pt idx="3399">
                  <c:v>0.38403557512252995</c:v>
                </c:pt>
                <c:pt idx="3400">
                  <c:v>0.38422942995345011</c:v>
                </c:pt>
                <c:pt idx="3401">
                  <c:v>0.38432010867495991</c:v>
                </c:pt>
                <c:pt idx="3402">
                  <c:v>0.38441064207801001</c:v>
                </c:pt>
                <c:pt idx="3403">
                  <c:v>0.38453067512924011</c:v>
                </c:pt>
                <c:pt idx="3404">
                  <c:v>0.38470883556604996</c:v>
                </c:pt>
                <c:pt idx="3405">
                  <c:v>0.3847720490978801</c:v>
                </c:pt>
                <c:pt idx="3406">
                  <c:v>0.38491838479108997</c:v>
                </c:pt>
                <c:pt idx="3407">
                  <c:v>0.38507906284886007</c:v>
                </c:pt>
                <c:pt idx="3408">
                  <c:v>0.38529752066356004</c:v>
                </c:pt>
                <c:pt idx="3409">
                  <c:v>0.38546899645103005</c:v>
                </c:pt>
                <c:pt idx="3410">
                  <c:v>0.38561751192119997</c:v>
                </c:pt>
                <c:pt idx="3411">
                  <c:v>0.38571153296737992</c:v>
                </c:pt>
                <c:pt idx="3412">
                  <c:v>0.38576457420672994</c:v>
                </c:pt>
                <c:pt idx="3413">
                  <c:v>0.38590078893488</c:v>
                </c:pt>
                <c:pt idx="3414">
                  <c:v>0.38607846208887997</c:v>
                </c:pt>
                <c:pt idx="3415">
                  <c:v>0.38618701498145991</c:v>
                </c:pt>
                <c:pt idx="3416">
                  <c:v>0.38635597416196998</c:v>
                </c:pt>
                <c:pt idx="3417">
                  <c:v>0.38655949586579008</c:v>
                </c:pt>
                <c:pt idx="3418">
                  <c:v>0.38671161463636006</c:v>
                </c:pt>
                <c:pt idx="3419">
                  <c:v>0.38684719676323009</c:v>
                </c:pt>
                <c:pt idx="3420">
                  <c:v>0.38694615863719006</c:v>
                </c:pt>
                <c:pt idx="3421">
                  <c:v>0.38706764487305989</c:v>
                </c:pt>
                <c:pt idx="3422">
                  <c:v>0.3872099869772101</c:v>
                </c:pt>
                <c:pt idx="3423">
                  <c:v>0.38729387481829991</c:v>
                </c:pt>
                <c:pt idx="3424">
                  <c:v>0.38736758218268008</c:v>
                </c:pt>
                <c:pt idx="3425">
                  <c:v>0.38757320780918003</c:v>
                </c:pt>
                <c:pt idx="3426">
                  <c:v>0.38768931726189004</c:v>
                </c:pt>
                <c:pt idx="3427">
                  <c:v>0.38784451738140002</c:v>
                </c:pt>
                <c:pt idx="3428">
                  <c:v>0.38806947700543004</c:v>
                </c:pt>
                <c:pt idx="3429">
                  <c:v>0.38836106652868008</c:v>
                </c:pt>
                <c:pt idx="3430">
                  <c:v>0.38853187371593001</c:v>
                </c:pt>
                <c:pt idx="3431">
                  <c:v>0.38865798912772997</c:v>
                </c:pt>
                <c:pt idx="3432">
                  <c:v>0.38875406564733006</c:v>
                </c:pt>
                <c:pt idx="3433">
                  <c:v>0.38889668030445002</c:v>
                </c:pt>
                <c:pt idx="3434">
                  <c:v>0.3890461557598901</c:v>
                </c:pt>
                <c:pt idx="3435">
                  <c:v>0.38918091883131001</c:v>
                </c:pt>
                <c:pt idx="3436">
                  <c:v>0.3893769005838601</c:v>
                </c:pt>
                <c:pt idx="3437">
                  <c:v>0.38967015324413001</c:v>
                </c:pt>
                <c:pt idx="3438">
                  <c:v>0.38979585371545999</c:v>
                </c:pt>
                <c:pt idx="3439">
                  <c:v>0.38988958412471009</c:v>
                </c:pt>
                <c:pt idx="3440">
                  <c:v>0.39000394975585007</c:v>
                </c:pt>
                <c:pt idx="3441">
                  <c:v>0.39014214761507993</c:v>
                </c:pt>
                <c:pt idx="3442">
                  <c:v>0.39020274541455002</c:v>
                </c:pt>
                <c:pt idx="3443">
                  <c:v>0.39028020015584008</c:v>
                </c:pt>
                <c:pt idx="3444">
                  <c:v>0.39040997659933008</c:v>
                </c:pt>
                <c:pt idx="3445">
                  <c:v>0.39060048205041009</c:v>
                </c:pt>
                <c:pt idx="3446">
                  <c:v>0.39086408974403009</c:v>
                </c:pt>
                <c:pt idx="3447">
                  <c:v>0.3911176704636401</c:v>
                </c:pt>
                <c:pt idx="3448">
                  <c:v>0.39117013042912996</c:v>
                </c:pt>
                <c:pt idx="3449">
                  <c:v>0.39130924849033999</c:v>
                </c:pt>
                <c:pt idx="3450">
                  <c:v>0.39136877714733997</c:v>
                </c:pt>
                <c:pt idx="3451">
                  <c:v>0.39151221009329995</c:v>
                </c:pt>
                <c:pt idx="3452">
                  <c:v>0.39174569588350994</c:v>
                </c:pt>
                <c:pt idx="3453">
                  <c:v>0.39194604656927989</c:v>
                </c:pt>
                <c:pt idx="3454">
                  <c:v>0.39211353789717007</c:v>
                </c:pt>
                <c:pt idx="3455">
                  <c:v>0.39226525037353999</c:v>
                </c:pt>
                <c:pt idx="3456">
                  <c:v>0.39245125800740999</c:v>
                </c:pt>
                <c:pt idx="3457">
                  <c:v>0.39259192628051998</c:v>
                </c:pt>
                <c:pt idx="3458">
                  <c:v>0.39268260500204</c:v>
                </c:pt>
                <c:pt idx="3459">
                  <c:v>0.39286091075731999</c:v>
                </c:pt>
                <c:pt idx="3460">
                  <c:v>0.39296292431902002</c:v>
                </c:pt>
                <c:pt idx="3461">
                  <c:v>0.39313774243115995</c:v>
                </c:pt>
                <c:pt idx="3462">
                  <c:v>0.39334264146534004</c:v>
                </c:pt>
                <c:pt idx="3463">
                  <c:v>0.39352661464071992</c:v>
                </c:pt>
                <c:pt idx="3464">
                  <c:v>0.39361467762987989</c:v>
                </c:pt>
                <c:pt idx="3465">
                  <c:v>0.39377154400472003</c:v>
                </c:pt>
                <c:pt idx="3466">
                  <c:v>0.39390938347478999</c:v>
                </c:pt>
                <c:pt idx="3467">
                  <c:v>0.39408623604543003</c:v>
                </c:pt>
                <c:pt idx="3468">
                  <c:v>0.39415671550044995</c:v>
                </c:pt>
                <c:pt idx="3469">
                  <c:v>0.39428663020723009</c:v>
                </c:pt>
                <c:pt idx="3470">
                  <c:v>0.39441814341217007</c:v>
                </c:pt>
                <c:pt idx="3471">
                  <c:v>0.39454529707308006</c:v>
                </c:pt>
                <c:pt idx="3472">
                  <c:v>0.39476298413210009</c:v>
                </c:pt>
                <c:pt idx="3473">
                  <c:v>0.39504170494597002</c:v>
                </c:pt>
                <c:pt idx="3474">
                  <c:v>0.39526099050808994</c:v>
                </c:pt>
                <c:pt idx="3475">
                  <c:v>0.39534408068222993</c:v>
                </c:pt>
                <c:pt idx="3476">
                  <c:v>0.39557313456867993</c:v>
                </c:pt>
                <c:pt idx="3477">
                  <c:v>0.39567049793953002</c:v>
                </c:pt>
                <c:pt idx="3478">
                  <c:v>0.39582061191280005</c:v>
                </c:pt>
                <c:pt idx="3479">
                  <c:v>0.3960533797647201</c:v>
                </c:pt>
                <c:pt idx="3480">
                  <c:v>0.39629783774845007</c:v>
                </c:pt>
                <c:pt idx="3481">
                  <c:v>0.3964483876771101</c:v>
                </c:pt>
                <c:pt idx="3482">
                  <c:v>0.39657074582376994</c:v>
                </c:pt>
                <c:pt idx="3483">
                  <c:v>0.39666229645605999</c:v>
                </c:pt>
                <c:pt idx="3484">
                  <c:v>0.39682156549255998</c:v>
                </c:pt>
                <c:pt idx="3485">
                  <c:v>0.39696107121796009</c:v>
                </c:pt>
                <c:pt idx="3486">
                  <c:v>0.39711467283436996</c:v>
                </c:pt>
                <c:pt idx="3487">
                  <c:v>0.39734631046592006</c:v>
                </c:pt>
                <c:pt idx="3488">
                  <c:v>0.39744430359039007</c:v>
                </c:pt>
                <c:pt idx="3489">
                  <c:v>0.39759625822394007</c:v>
                </c:pt>
                <c:pt idx="3490">
                  <c:v>0.39780115725811993</c:v>
                </c:pt>
                <c:pt idx="3491">
                  <c:v>0.39798120683496996</c:v>
                </c:pt>
                <c:pt idx="3492">
                  <c:v>0.39809557246609995</c:v>
                </c:pt>
                <c:pt idx="3493">
                  <c:v>0.39828158009996995</c:v>
                </c:pt>
                <c:pt idx="3494">
                  <c:v>0.39839783487114011</c:v>
                </c:pt>
                <c:pt idx="3495">
                  <c:v>0.39858689419274995</c:v>
                </c:pt>
                <c:pt idx="3496">
                  <c:v>0.39890252589648001</c:v>
                </c:pt>
                <c:pt idx="3497">
                  <c:v>0.39903331251403995</c:v>
                </c:pt>
                <c:pt idx="3498">
                  <c:v>0.39923951941440006</c:v>
                </c:pt>
                <c:pt idx="3499">
                  <c:v>0.39935228654243993</c:v>
                </c:pt>
                <c:pt idx="3500">
                  <c:v>0.39953509717009994</c:v>
                </c:pt>
                <c:pt idx="3501">
                  <c:v>0.39964455770424001</c:v>
                </c:pt>
                <c:pt idx="3502">
                  <c:v>0.39977168670053009</c:v>
                </c:pt>
                <c:pt idx="3503">
                  <c:v>0.39985843075241001</c:v>
                </c:pt>
                <c:pt idx="3504">
                  <c:v>0.39999372224235996</c:v>
                </c:pt>
                <c:pt idx="3505">
                  <c:v>0.40014921299879003</c:v>
                </c:pt>
                <c:pt idx="3506">
                  <c:v>0.40023292568934998</c:v>
                </c:pt>
                <c:pt idx="3507">
                  <c:v>0.40049841326769009</c:v>
                </c:pt>
                <c:pt idx="3508">
                  <c:v>0.40073164940235007</c:v>
                </c:pt>
                <c:pt idx="3509">
                  <c:v>0.40083584274100992</c:v>
                </c:pt>
                <c:pt idx="3510">
                  <c:v>0.40094773795826</c:v>
                </c:pt>
                <c:pt idx="3511">
                  <c:v>0.40106864292026989</c:v>
                </c:pt>
                <c:pt idx="3512">
                  <c:v>0.40116513438033996</c:v>
                </c:pt>
                <c:pt idx="3513">
                  <c:v>0.40150547022293992</c:v>
                </c:pt>
                <c:pt idx="3514">
                  <c:v>0.40168886212446009</c:v>
                </c:pt>
                <c:pt idx="3515">
                  <c:v>0.40183011167143001</c:v>
                </c:pt>
                <c:pt idx="3516">
                  <c:v>0.40198022564470004</c:v>
                </c:pt>
                <c:pt idx="3517">
                  <c:v>0.40203036051475993</c:v>
                </c:pt>
                <c:pt idx="3518">
                  <c:v>0.40224208951675999</c:v>
                </c:pt>
                <c:pt idx="3519">
                  <c:v>0.4023783982359499</c:v>
                </c:pt>
                <c:pt idx="3520">
                  <c:v>0.40249901256103993</c:v>
                </c:pt>
                <c:pt idx="3521">
                  <c:v>0.4025594650420401</c:v>
                </c:pt>
                <c:pt idx="3522">
                  <c:v>0.40285170047307006</c:v>
                </c:pt>
                <c:pt idx="3523">
                  <c:v>0.40301576501887992</c:v>
                </c:pt>
                <c:pt idx="3524">
                  <c:v>0.40317401682612997</c:v>
                </c:pt>
                <c:pt idx="3525">
                  <c:v>0.40333245169422005</c:v>
                </c:pt>
                <c:pt idx="3526">
                  <c:v>0.40346552566484006</c:v>
                </c:pt>
                <c:pt idx="3527">
                  <c:v>0.40354268976920005</c:v>
                </c:pt>
                <c:pt idx="3528">
                  <c:v>0.40357713024516007</c:v>
                </c:pt>
                <c:pt idx="3529">
                  <c:v>0.40371111386892999</c:v>
                </c:pt>
                <c:pt idx="3530">
                  <c:v>0.40382722332164001</c:v>
                </c:pt>
                <c:pt idx="3531">
                  <c:v>0.40399533860347003</c:v>
                </c:pt>
                <c:pt idx="3532">
                  <c:v>0.40411786024956009</c:v>
                </c:pt>
                <c:pt idx="3533">
                  <c:v>0.40439847020346997</c:v>
                </c:pt>
                <c:pt idx="3534">
                  <c:v>0.40457270704174997</c:v>
                </c:pt>
                <c:pt idx="3535">
                  <c:v>0.40476263827415004</c:v>
                </c:pt>
                <c:pt idx="3536">
                  <c:v>0.40502174109539002</c:v>
                </c:pt>
                <c:pt idx="3537">
                  <c:v>0.40524189856828996</c:v>
                </c:pt>
                <c:pt idx="3538">
                  <c:v>0.40531092483866993</c:v>
                </c:pt>
                <c:pt idx="3539">
                  <c:v>0.40544103455905001</c:v>
                </c:pt>
                <c:pt idx="3540">
                  <c:v>0.40554968307496009</c:v>
                </c:pt>
                <c:pt idx="3541">
                  <c:v>0.40582883984423002</c:v>
                </c:pt>
                <c:pt idx="3542">
                  <c:v>0.40609375540403003</c:v>
                </c:pt>
                <c:pt idx="3543">
                  <c:v>0.40614011199403</c:v>
                </c:pt>
                <c:pt idx="3544">
                  <c:v>0.40627206115931003</c:v>
                </c:pt>
                <c:pt idx="3545">
                  <c:v>0.40639790694909994</c:v>
                </c:pt>
                <c:pt idx="3546">
                  <c:v>0.40645370923925994</c:v>
                </c:pt>
                <c:pt idx="3547">
                  <c:v>0.40657345165355996</c:v>
                </c:pt>
                <c:pt idx="3548">
                  <c:v>0.40674662917178006</c:v>
                </c:pt>
                <c:pt idx="3549">
                  <c:v>0.40692831934255991</c:v>
                </c:pt>
                <c:pt idx="3550">
                  <c:v>0.40710996742251004</c:v>
                </c:pt>
                <c:pt idx="3551">
                  <c:v>0.40729597505638004</c:v>
                </c:pt>
                <c:pt idx="3552">
                  <c:v>0.40746570702228002</c:v>
                </c:pt>
                <c:pt idx="3553">
                  <c:v>0.40771609073569004</c:v>
                </c:pt>
                <c:pt idx="3554">
                  <c:v>0.4078243529913399</c:v>
                </c:pt>
                <c:pt idx="3555">
                  <c:v>0.40790006391105993</c:v>
                </c:pt>
                <c:pt idx="3556">
                  <c:v>0.40797984374776997</c:v>
                </c:pt>
                <c:pt idx="3557">
                  <c:v>0.4082485375876399</c:v>
                </c:pt>
                <c:pt idx="3558">
                  <c:v>0.40847319993292008</c:v>
                </c:pt>
                <c:pt idx="3559">
                  <c:v>0.40866603753460007</c:v>
                </c:pt>
                <c:pt idx="3560">
                  <c:v>0.40892339653427001</c:v>
                </c:pt>
                <c:pt idx="3561">
                  <c:v>0.40902729923600001</c:v>
                </c:pt>
                <c:pt idx="3562">
                  <c:v>0.40924687543505001</c:v>
                </c:pt>
                <c:pt idx="3563">
                  <c:v>0.40939975045913002</c:v>
                </c:pt>
                <c:pt idx="3564">
                  <c:v>0.40971436493360991</c:v>
                </c:pt>
                <c:pt idx="3565">
                  <c:v>0.40991257931844993</c:v>
                </c:pt>
                <c:pt idx="3566">
                  <c:v>0.41017051959198003</c:v>
                </c:pt>
                <c:pt idx="3567">
                  <c:v>0.4103390890101799</c:v>
                </c:pt>
                <c:pt idx="3568">
                  <c:v>0.41055227119680993</c:v>
                </c:pt>
                <c:pt idx="3569">
                  <c:v>0.41071415596565997</c:v>
                </c:pt>
                <c:pt idx="3570">
                  <c:v>0.41075935000795005</c:v>
                </c:pt>
                <c:pt idx="3571">
                  <c:v>0.41088258006538991</c:v>
                </c:pt>
                <c:pt idx="3572">
                  <c:v>0.41126578485484999</c:v>
                </c:pt>
                <c:pt idx="3573">
                  <c:v>0.41145193780718992</c:v>
                </c:pt>
                <c:pt idx="3574">
                  <c:v>0.4115885371633099</c:v>
                </c:pt>
                <c:pt idx="3575">
                  <c:v>0.41177585266334993</c:v>
                </c:pt>
                <c:pt idx="3576">
                  <c:v>0.41186347969711989</c:v>
                </c:pt>
                <c:pt idx="3577">
                  <c:v>0.41201838917970002</c:v>
                </c:pt>
                <c:pt idx="3578">
                  <c:v>0.4122532238174601</c:v>
                </c:pt>
                <c:pt idx="3579">
                  <c:v>0.41239360145365</c:v>
                </c:pt>
                <c:pt idx="3580">
                  <c:v>0.41261564806657991</c:v>
                </c:pt>
                <c:pt idx="3581">
                  <c:v>0.41290366926214994</c:v>
                </c:pt>
                <c:pt idx="3582">
                  <c:v>0.41315899380332999</c:v>
                </c:pt>
                <c:pt idx="3583">
                  <c:v>0.4132984995287301</c:v>
                </c:pt>
                <c:pt idx="3584">
                  <c:v>0.41342826891705009</c:v>
                </c:pt>
                <c:pt idx="3585">
                  <c:v>0.41369725339383989</c:v>
                </c:pt>
                <c:pt idx="3586">
                  <c:v>0.41406634778717</c:v>
                </c:pt>
                <c:pt idx="3587">
                  <c:v>0.41420950097930009</c:v>
                </c:pt>
                <c:pt idx="3588">
                  <c:v>0.41459023535488004</c:v>
                </c:pt>
                <c:pt idx="3589">
                  <c:v>0.4148096662354599</c:v>
                </c:pt>
                <c:pt idx="3590">
                  <c:v>0.41520129949583007</c:v>
                </c:pt>
                <c:pt idx="3591">
                  <c:v>0.41534080522122996</c:v>
                </c:pt>
                <c:pt idx="3592">
                  <c:v>0.41564728186173006</c:v>
                </c:pt>
                <c:pt idx="3593">
                  <c:v>0.41579943029348998</c:v>
                </c:pt>
                <c:pt idx="3594">
                  <c:v>0.41599735404140992</c:v>
                </c:pt>
                <c:pt idx="3595">
                  <c:v>0.41617943807675006</c:v>
                </c:pt>
                <c:pt idx="3596">
                  <c:v>0.41634728090263007</c:v>
                </c:pt>
                <c:pt idx="3597">
                  <c:v>0.41666131410324003</c:v>
                </c:pt>
                <c:pt idx="3598">
                  <c:v>0.41681898463663991</c:v>
                </c:pt>
                <c:pt idx="3599">
                  <c:v>0.41709510243469006</c:v>
                </c:pt>
                <c:pt idx="3600">
                  <c:v>0.41730478426165996</c:v>
                </c:pt>
                <c:pt idx="3601">
                  <c:v>0.4174582405595999</c:v>
                </c:pt>
                <c:pt idx="3602">
                  <c:v>0.41772737035486007</c:v>
                </c:pt>
                <c:pt idx="3603">
                  <c:v>0.41804939607099989</c:v>
                </c:pt>
                <c:pt idx="3604">
                  <c:v>0.41818076396241999</c:v>
                </c:pt>
                <c:pt idx="3605">
                  <c:v>0.41851659493262994</c:v>
                </c:pt>
                <c:pt idx="3606">
                  <c:v>0.41868036884150994</c:v>
                </c:pt>
                <c:pt idx="3607">
                  <c:v>0.41885736673061991</c:v>
                </c:pt>
                <c:pt idx="3608">
                  <c:v>0.41922967263527999</c:v>
                </c:pt>
                <c:pt idx="3609">
                  <c:v>0.41952074551860008</c:v>
                </c:pt>
                <c:pt idx="3610">
                  <c:v>0.4198047373568301</c:v>
                </c:pt>
                <c:pt idx="3611">
                  <c:v>0.42015651379842001</c:v>
                </c:pt>
                <c:pt idx="3612">
                  <c:v>0.42032755363051</c:v>
                </c:pt>
                <c:pt idx="3613">
                  <c:v>0.42065030593895991</c:v>
                </c:pt>
                <c:pt idx="3614">
                  <c:v>0.42081698621712005</c:v>
                </c:pt>
                <c:pt idx="3615">
                  <c:v>0.42113479769780993</c:v>
                </c:pt>
                <c:pt idx="3616">
                  <c:v>0.42132792593641</c:v>
                </c:pt>
                <c:pt idx="3617">
                  <c:v>0.42162960706759001</c:v>
                </c:pt>
                <c:pt idx="3618">
                  <c:v>0.42197502905642992</c:v>
                </c:pt>
                <c:pt idx="3619">
                  <c:v>0.42239732451269996</c:v>
                </c:pt>
                <c:pt idx="3620">
                  <c:v>0.42271150303178007</c:v>
                </c:pt>
                <c:pt idx="3621">
                  <c:v>0.42299996018274011</c:v>
                </c:pt>
                <c:pt idx="3622">
                  <c:v>0.42327272293959006</c:v>
                </c:pt>
                <c:pt idx="3623">
                  <c:v>0.42353415085626001</c:v>
                </c:pt>
                <c:pt idx="3624">
                  <c:v>0.42380197278533993</c:v>
                </c:pt>
                <c:pt idx="3625">
                  <c:v>0.42410496178269996</c:v>
                </c:pt>
                <c:pt idx="3626">
                  <c:v>0.42457637487978994</c:v>
                </c:pt>
                <c:pt idx="3627">
                  <c:v>0.42482109117309008</c:v>
                </c:pt>
                <c:pt idx="3628">
                  <c:v>0.42527680987607996</c:v>
                </c:pt>
                <c:pt idx="3629">
                  <c:v>0.42562019740640999</c:v>
                </c:pt>
                <c:pt idx="3630">
                  <c:v>0.42588213758326998</c:v>
                </c:pt>
                <c:pt idx="3631">
                  <c:v>0.42618926451127992</c:v>
                </c:pt>
                <c:pt idx="3632">
                  <c:v>0.42666910607927999</c:v>
                </c:pt>
                <c:pt idx="3633">
                  <c:v>0.42690190625854996</c:v>
                </c:pt>
                <c:pt idx="3634">
                  <c:v>0.4271479304180299</c:v>
                </c:pt>
                <c:pt idx="3635">
                  <c:v>0.42755845507871992</c:v>
                </c:pt>
                <c:pt idx="3636">
                  <c:v>0.42795938872078998</c:v>
                </c:pt>
                <c:pt idx="3637">
                  <c:v>0.42835029538884006</c:v>
                </c:pt>
                <c:pt idx="3638">
                  <c:v>0.42891391911165</c:v>
                </c:pt>
                <c:pt idx="3639">
                  <c:v>0.42907165624394006</c:v>
                </c:pt>
                <c:pt idx="3640">
                  <c:v>0.42932494632662999</c:v>
                </c:pt>
                <c:pt idx="3641">
                  <c:v>0.4297665691385999</c:v>
                </c:pt>
                <c:pt idx="3642">
                  <c:v>0.4302638489222701</c:v>
                </c:pt>
                <c:pt idx="3643">
                  <c:v>0.43063549363741993</c:v>
                </c:pt>
                <c:pt idx="3644">
                  <c:v>0.43105801432781998</c:v>
                </c:pt>
                <c:pt idx="3645">
                  <c:v>0.43125811785268997</c:v>
                </c:pt>
                <c:pt idx="3646">
                  <c:v>0.43155834579924002</c:v>
                </c:pt>
                <c:pt idx="3647">
                  <c:v>0.43205141134745007</c:v>
                </c:pt>
                <c:pt idx="3648">
                  <c:v>0.43250872855354006</c:v>
                </c:pt>
                <c:pt idx="3649">
                  <c:v>0.43274588828671989</c:v>
                </c:pt>
                <c:pt idx="3650">
                  <c:v>0.43306564655976998</c:v>
                </c:pt>
                <c:pt idx="3651">
                  <c:v>0.43352101697348999</c:v>
                </c:pt>
                <c:pt idx="3652">
                  <c:v>0.43379610482575992</c:v>
                </c:pt>
                <c:pt idx="3653">
                  <c:v>0.4341566209055101</c:v>
                </c:pt>
                <c:pt idx="3654">
                  <c:v>0.43452487692253006</c:v>
                </c:pt>
                <c:pt idx="3655">
                  <c:v>0.43465958713862007</c:v>
                </c:pt>
                <c:pt idx="3656">
                  <c:v>0.43528125952744001</c:v>
                </c:pt>
                <c:pt idx="3657">
                  <c:v>0.43548339751081011</c:v>
                </c:pt>
                <c:pt idx="3658">
                  <c:v>0.43571401791312003</c:v>
                </c:pt>
                <c:pt idx="3659">
                  <c:v>0.43607004814982009</c:v>
                </c:pt>
                <c:pt idx="3660">
                  <c:v>0.43652111666195004</c:v>
                </c:pt>
                <c:pt idx="3661">
                  <c:v>0.4369945642175399</c:v>
                </c:pt>
                <c:pt idx="3662">
                  <c:v>0.43730380190884999</c:v>
                </c:pt>
                <c:pt idx="3663">
                  <c:v>0.43780790405076009</c:v>
                </c:pt>
                <c:pt idx="3664">
                  <c:v>0.43804652457814997</c:v>
                </c:pt>
                <c:pt idx="3665">
                  <c:v>0.43876265396855008</c:v>
                </c:pt>
                <c:pt idx="3666">
                  <c:v>0.43917172544458993</c:v>
                </c:pt>
                <c:pt idx="3667">
                  <c:v>0.43956016169876011</c:v>
                </c:pt>
                <c:pt idx="3668">
                  <c:v>0.43976506073294996</c:v>
                </c:pt>
                <c:pt idx="3669">
                  <c:v>0.44014623106390993</c:v>
                </c:pt>
                <c:pt idx="3670">
                  <c:v>0.44058831033023993</c:v>
                </c:pt>
                <c:pt idx="3671">
                  <c:v>0.44097832458854991</c:v>
                </c:pt>
                <c:pt idx="3672">
                  <c:v>0.44149580363871999</c:v>
                </c:pt>
                <c:pt idx="3673">
                  <c:v>0.44214276144026998</c:v>
                </c:pt>
                <c:pt idx="3674">
                  <c:v>0.44255604715176999</c:v>
                </c:pt>
                <c:pt idx="3675">
                  <c:v>0.44300624375311992</c:v>
                </c:pt>
                <c:pt idx="3676">
                  <c:v>0.44336525731729992</c:v>
                </c:pt>
                <c:pt idx="3677">
                  <c:v>0.44395546395971008</c:v>
                </c:pt>
                <c:pt idx="3678">
                  <c:v>0.4441350775811701</c:v>
                </c:pt>
                <c:pt idx="3679">
                  <c:v>0.44456522023449008</c:v>
                </c:pt>
                <c:pt idx="3680">
                  <c:v>0.44509490352537995</c:v>
                </c:pt>
                <c:pt idx="3681">
                  <c:v>0.44559465623319006</c:v>
                </c:pt>
                <c:pt idx="3682">
                  <c:v>0.44623972489471009</c:v>
                </c:pt>
                <c:pt idx="3683">
                  <c:v>0.44646424192152989</c:v>
                </c:pt>
                <c:pt idx="3684">
                  <c:v>0.44659880681915998</c:v>
                </c:pt>
                <c:pt idx="3685">
                  <c:v>0.44727686277200007</c:v>
                </c:pt>
                <c:pt idx="3686">
                  <c:v>0.44756168696135989</c:v>
                </c:pt>
                <c:pt idx="3687">
                  <c:v>0.44803615174618994</c:v>
                </c:pt>
                <c:pt idx="3688">
                  <c:v>0.44835846809925006</c:v>
                </c:pt>
                <c:pt idx="3689">
                  <c:v>0.44849971764621999</c:v>
                </c:pt>
                <c:pt idx="3690">
                  <c:v>0.44923357588923007</c:v>
                </c:pt>
                <c:pt idx="3691">
                  <c:v>0.44958364806890994</c:v>
                </c:pt>
                <c:pt idx="3692">
                  <c:v>0.44997063113842994</c:v>
                </c:pt>
                <c:pt idx="3693">
                  <c:v>0.45052240534608989</c:v>
                </c:pt>
                <c:pt idx="3694">
                  <c:v>0.45085242357775002</c:v>
                </c:pt>
                <c:pt idx="3695">
                  <c:v>0.45150180135446005</c:v>
                </c:pt>
                <c:pt idx="3696">
                  <c:v>0.45195989559159</c:v>
                </c:pt>
                <c:pt idx="3697">
                  <c:v>0.4524868203419099</c:v>
                </c:pt>
                <c:pt idx="3698">
                  <c:v>0.45272630517051993</c:v>
                </c:pt>
                <c:pt idx="3699">
                  <c:v>0.45312447776177001</c:v>
                </c:pt>
                <c:pt idx="3700">
                  <c:v>0.45345638513346009</c:v>
                </c:pt>
                <c:pt idx="3701">
                  <c:v>0.45365111187516005</c:v>
                </c:pt>
                <c:pt idx="3702">
                  <c:v>0.45394756154163995</c:v>
                </c:pt>
                <c:pt idx="3703">
                  <c:v>0.45462237138819006</c:v>
                </c:pt>
                <c:pt idx="3704">
                  <c:v>0.45525542771729</c:v>
                </c:pt>
                <c:pt idx="3705">
                  <c:v>0.45620581047159003</c:v>
                </c:pt>
                <c:pt idx="3706">
                  <c:v>0.45652405790765993</c:v>
                </c:pt>
                <c:pt idx="3707">
                  <c:v>0.45668826777193994</c:v>
                </c:pt>
                <c:pt idx="3708">
                  <c:v>0.45686700948260994</c:v>
                </c:pt>
                <c:pt idx="3709">
                  <c:v>0.45704575119327995</c:v>
                </c:pt>
                <c:pt idx="3710">
                  <c:v>0.45765027600336006</c:v>
                </c:pt>
                <c:pt idx="3711">
                  <c:v>0.45803391674820992</c:v>
                </c:pt>
                <c:pt idx="3712">
                  <c:v>0.45827223902911007</c:v>
                </c:pt>
                <c:pt idx="3713">
                  <c:v>0.45893489122476994</c:v>
                </c:pt>
                <c:pt idx="3714">
                  <c:v>0.45924296636836992</c:v>
                </c:pt>
                <c:pt idx="3715">
                  <c:v>0.46013522173707999</c:v>
                </c:pt>
                <c:pt idx="3716">
                  <c:v>0.46062785132991002</c:v>
                </c:pt>
                <c:pt idx="3717">
                  <c:v>0.46108560449139002</c:v>
                </c:pt>
                <c:pt idx="3718">
                  <c:v>0.46125124048063992</c:v>
                </c:pt>
                <c:pt idx="3719">
                  <c:v>0.46197495349082995</c:v>
                </c:pt>
                <c:pt idx="3720">
                  <c:v>0.46230337321937998</c:v>
                </c:pt>
                <c:pt idx="3721">
                  <c:v>0.46271711564198004</c:v>
                </c:pt>
                <c:pt idx="3722">
                  <c:v>0.46321016043449004</c:v>
                </c:pt>
                <c:pt idx="3723">
                  <c:v>0.46355747156335991</c:v>
                </c:pt>
                <c:pt idx="3724">
                  <c:v>0.46411258809569</c:v>
                </c:pt>
                <c:pt idx="3725">
                  <c:v>0.46488926300495992</c:v>
                </c:pt>
                <c:pt idx="3726">
                  <c:v>0.4655977427973601</c:v>
                </c:pt>
                <c:pt idx="3727">
                  <c:v>0.46629527142436999</c:v>
                </c:pt>
                <c:pt idx="3728">
                  <c:v>0.46663241026075997</c:v>
                </c:pt>
                <c:pt idx="3729">
                  <c:v>0.46723838825548003</c:v>
                </c:pt>
                <c:pt idx="3730">
                  <c:v>0.46763946721601002</c:v>
                </c:pt>
                <c:pt idx="3731">
                  <c:v>0.4678443662501901</c:v>
                </c:pt>
                <c:pt idx="3732">
                  <c:v>0.46853449238848</c:v>
                </c:pt>
                <c:pt idx="3733">
                  <c:v>0.46956939736963998</c:v>
                </c:pt>
                <c:pt idx="3734">
                  <c:v>0.46996601582401998</c:v>
                </c:pt>
                <c:pt idx="3735">
                  <c:v>0.47051926141223999</c:v>
                </c:pt>
                <c:pt idx="3736">
                  <c:v>0.47085536482345991</c:v>
                </c:pt>
                <c:pt idx="3737">
                  <c:v>0.4714933128802401</c:v>
                </c:pt>
                <c:pt idx="3738">
                  <c:v>0.47202808482761993</c:v>
                </c:pt>
                <c:pt idx="3739">
                  <c:v>0.47325893221736992</c:v>
                </c:pt>
                <c:pt idx="3740">
                  <c:v>0.47367599620893008</c:v>
                </c:pt>
                <c:pt idx="3741">
                  <c:v>0.47468482603002005</c:v>
                </c:pt>
                <c:pt idx="3742">
                  <c:v>0.47522363785011001</c:v>
                </c:pt>
                <c:pt idx="3743">
                  <c:v>0.47620163111257008</c:v>
                </c:pt>
                <c:pt idx="3744">
                  <c:v>0.4768163282151201</c:v>
                </c:pt>
                <c:pt idx="3745">
                  <c:v>0.47716363934398998</c:v>
                </c:pt>
                <c:pt idx="3746">
                  <c:v>0.4784903969199501</c:v>
                </c:pt>
                <c:pt idx="3747">
                  <c:v>0.47981715449591</c:v>
                </c:pt>
                <c:pt idx="3748">
                  <c:v>0.48046672802981005</c:v>
                </c:pt>
                <c:pt idx="3749">
                  <c:v>0.48126324710807</c:v>
                </c:pt>
                <c:pt idx="3750">
                  <c:v>0.48308536675038005</c:v>
                </c:pt>
                <c:pt idx="3751">
                  <c:v>0.48375673805388009</c:v>
                </c:pt>
                <c:pt idx="3752">
                  <c:v>0.48427552497021997</c:v>
                </c:pt>
                <c:pt idx="3753">
                  <c:v>0.4847686634231001</c:v>
                </c:pt>
                <c:pt idx="3754">
                  <c:v>0.48541046217375006</c:v>
                </c:pt>
                <c:pt idx="3755">
                  <c:v>0.4865862333134201</c:v>
                </c:pt>
                <c:pt idx="3756">
                  <c:v>0.48718916017262992</c:v>
                </c:pt>
                <c:pt idx="3757">
                  <c:v>0.48761639645666999</c:v>
                </c:pt>
                <c:pt idx="3758">
                  <c:v>0.48812065152661011</c:v>
                </c:pt>
                <c:pt idx="3759">
                  <c:v>0.48839385023886006</c:v>
                </c:pt>
                <c:pt idx="3760">
                  <c:v>0.48851190609174</c:v>
                </c:pt>
                <c:pt idx="3761">
                  <c:v>0.4891858358674499</c:v>
                </c:pt>
                <c:pt idx="3762">
                  <c:v>0.48979762660072002</c:v>
                </c:pt>
                <c:pt idx="3763">
                  <c:v>0.49048226139711004</c:v>
                </c:pt>
                <c:pt idx="3764">
                  <c:v>0.49074800935502005</c:v>
                </c:pt>
                <c:pt idx="3765">
                  <c:v>0.49116507334658999</c:v>
                </c:pt>
                <c:pt idx="3766">
                  <c:v>0.49169548574003996</c:v>
                </c:pt>
                <c:pt idx="3767">
                  <c:v>0.49195705897517006</c:v>
                </c:pt>
                <c:pt idx="3768">
                  <c:v>0.4922840255190899</c:v>
                </c:pt>
                <c:pt idx="3769">
                  <c:v>0.4929859137000101</c:v>
                </c:pt>
                <c:pt idx="3770">
                  <c:v>0.49343204138437002</c:v>
                </c:pt>
                <c:pt idx="3771">
                  <c:v>0.49426180981359003</c:v>
                </c:pt>
                <c:pt idx="3772">
                  <c:v>0.49470692226032997</c:v>
                </c:pt>
                <c:pt idx="3773">
                  <c:v>0.49511192282776006</c:v>
                </c:pt>
                <c:pt idx="3774">
                  <c:v>0.49547957854157998</c:v>
                </c:pt>
                <c:pt idx="3775">
                  <c:v>0.49594750399552989</c:v>
                </c:pt>
                <c:pt idx="3776">
                  <c:v>0.49672350459308001</c:v>
                </c:pt>
                <c:pt idx="3777">
                  <c:v>0.49734982717274989</c:v>
                </c:pt>
                <c:pt idx="3778">
                  <c:v>0.49791656918220006</c:v>
                </c:pt>
                <c:pt idx="3779">
                  <c:v>0.49842227743677991</c:v>
                </c:pt>
                <c:pt idx="3780">
                  <c:v>0.49877394811956011</c:v>
                </c:pt>
                <c:pt idx="3781">
                  <c:v>0.49905150638572993</c:v>
                </c:pt>
                <c:pt idx="3782">
                  <c:v>0.49933804998245002</c:v>
                </c:pt>
                <c:pt idx="3783">
                  <c:v>0.49985511749143008</c:v>
                </c:pt>
                <c:pt idx="3784">
                  <c:v>0.50074301330623006</c:v>
                </c:pt>
                <c:pt idx="3785">
                  <c:v>0.50130840528782006</c:v>
                </c:pt>
                <c:pt idx="3786">
                  <c:v>0.50167014510629993</c:v>
                </c:pt>
                <c:pt idx="3787">
                  <c:v>0.50205233266652005</c:v>
                </c:pt>
                <c:pt idx="3788">
                  <c:v>0.50238220557971003</c:v>
                </c:pt>
                <c:pt idx="3789">
                  <c:v>0.50271789123145005</c:v>
                </c:pt>
                <c:pt idx="3790">
                  <c:v>0.5029518539584299</c:v>
                </c:pt>
                <c:pt idx="3791">
                  <c:v>0.50363339755441006</c:v>
                </c:pt>
                <c:pt idx="3792">
                  <c:v>0.50442974273690999</c:v>
                </c:pt>
                <c:pt idx="3793">
                  <c:v>0.50496596786893</c:v>
                </c:pt>
                <c:pt idx="3794">
                  <c:v>0.50526387072004009</c:v>
                </c:pt>
                <c:pt idx="3795">
                  <c:v>0.50547167612351007</c:v>
                </c:pt>
                <c:pt idx="3796">
                  <c:v>0.50587420826868001</c:v>
                </c:pt>
                <c:pt idx="3797">
                  <c:v>0.50622733213609994</c:v>
                </c:pt>
                <c:pt idx="3798">
                  <c:v>0.50686633510309997</c:v>
                </c:pt>
                <c:pt idx="3799">
                  <c:v>0.50763837442116011</c:v>
                </c:pt>
                <c:pt idx="3800">
                  <c:v>0.50842018775727005</c:v>
                </c:pt>
                <c:pt idx="3801">
                  <c:v>0.50867013551528006</c:v>
                </c:pt>
                <c:pt idx="3802">
                  <c:v>0.5088764877341001</c:v>
                </c:pt>
                <c:pt idx="3803">
                  <c:v>0.50920054790874003</c:v>
                </c:pt>
                <c:pt idx="3804">
                  <c:v>0.50974549214859</c:v>
                </c:pt>
                <c:pt idx="3805">
                  <c:v>0.50996928258308993</c:v>
                </c:pt>
                <c:pt idx="3806">
                  <c:v>0.5104066911596099</c:v>
                </c:pt>
                <c:pt idx="3807">
                  <c:v>0.51104609240104004</c:v>
                </c:pt>
                <c:pt idx="3808">
                  <c:v>0.51163295177817991</c:v>
                </c:pt>
                <c:pt idx="3809">
                  <c:v>0.51203716432524993</c:v>
                </c:pt>
                <c:pt idx="3810">
                  <c:v>0.51241789870082011</c:v>
                </c:pt>
                <c:pt idx="3811">
                  <c:v>0.51259518722685993</c:v>
                </c:pt>
                <c:pt idx="3812">
                  <c:v>0.5129250601400499</c:v>
                </c:pt>
                <c:pt idx="3813">
                  <c:v>0.51333340502378011</c:v>
                </c:pt>
                <c:pt idx="3814">
                  <c:v>0.51360951010529998</c:v>
                </c:pt>
                <c:pt idx="3815">
                  <c:v>0.51412539065235996</c:v>
                </c:pt>
                <c:pt idx="3816">
                  <c:v>0.51477060463234992</c:v>
                </c:pt>
                <c:pt idx="3817">
                  <c:v>0.51533734664179009</c:v>
                </c:pt>
                <c:pt idx="3818">
                  <c:v>0.5156090921694001</c:v>
                </c:pt>
                <c:pt idx="3819">
                  <c:v>0.51599999883744996</c:v>
                </c:pt>
                <c:pt idx="3820">
                  <c:v>0.51631969945817002</c:v>
                </c:pt>
                <c:pt idx="3821">
                  <c:v>0.51670769975693998</c:v>
                </c:pt>
                <c:pt idx="3822">
                  <c:v>0.51703757267012995</c:v>
                </c:pt>
                <c:pt idx="3823">
                  <c:v>0.5174183070457099</c:v>
                </c:pt>
                <c:pt idx="3824">
                  <c:v>0.51804417372278011</c:v>
                </c:pt>
                <c:pt idx="3825">
                  <c:v>0.51859102704986992</c:v>
                </c:pt>
                <c:pt idx="3826">
                  <c:v>0.5193001811539999</c:v>
                </c:pt>
                <c:pt idx="3827">
                  <c:v>0.51962424132863005</c:v>
                </c:pt>
                <c:pt idx="3828">
                  <c:v>0.51983495310136996</c:v>
                </c:pt>
                <c:pt idx="3829">
                  <c:v>0.52013866869105008</c:v>
                </c:pt>
                <c:pt idx="3830">
                  <c:v>0.52060804732963994</c:v>
                </c:pt>
                <c:pt idx="3831">
                  <c:v>0.52087833967260999</c:v>
                </c:pt>
                <c:pt idx="3832">
                  <c:v>0.52138404792719006</c:v>
                </c:pt>
                <c:pt idx="3833">
                  <c:v>0.52206268515389009</c:v>
                </c:pt>
                <c:pt idx="3834">
                  <c:v>0.52263233353260996</c:v>
                </c:pt>
                <c:pt idx="3835">
                  <c:v>0.52293168956837</c:v>
                </c:pt>
                <c:pt idx="3836">
                  <c:v>0.52322668605020994</c:v>
                </c:pt>
                <c:pt idx="3837">
                  <c:v>0.52346936788502996</c:v>
                </c:pt>
                <c:pt idx="3838">
                  <c:v>0.52373384748942997</c:v>
                </c:pt>
                <c:pt idx="3839">
                  <c:v>0.52410295638789006</c:v>
                </c:pt>
                <c:pt idx="3840">
                  <c:v>0.52437615510014002</c:v>
                </c:pt>
                <c:pt idx="3841">
                  <c:v>0.5247525299218001</c:v>
                </c:pt>
                <c:pt idx="3842">
                  <c:v>0.52497486717166009</c:v>
                </c:pt>
                <c:pt idx="3843">
                  <c:v>0.52563606618268</c:v>
                </c:pt>
                <c:pt idx="3844">
                  <c:v>0.52602842603537003</c:v>
                </c:pt>
                <c:pt idx="3845">
                  <c:v>0.52635248620999997</c:v>
                </c:pt>
                <c:pt idx="3846">
                  <c:v>0.52656029161346996</c:v>
                </c:pt>
                <c:pt idx="3847">
                  <c:v>0.52688725815738002</c:v>
                </c:pt>
                <c:pt idx="3848">
                  <c:v>0.52725636705583989</c:v>
                </c:pt>
                <c:pt idx="3849">
                  <c:v>0.52745254698219002</c:v>
                </c:pt>
                <c:pt idx="3850">
                  <c:v>0.52767779060131992</c:v>
                </c:pt>
                <c:pt idx="3851">
                  <c:v>0.52796116160605</c:v>
                </c:pt>
                <c:pt idx="3852">
                  <c:v>0.52837386604370007</c:v>
                </c:pt>
                <c:pt idx="3853">
                  <c:v>0.52873280264968003</c:v>
                </c:pt>
                <c:pt idx="3854">
                  <c:v>0.52902925231615994</c:v>
                </c:pt>
                <c:pt idx="3855">
                  <c:v>0.52950880324722993</c:v>
                </c:pt>
                <c:pt idx="3856">
                  <c:v>0.52997236914725998</c:v>
                </c:pt>
                <c:pt idx="3857">
                  <c:v>0.53021505098207999</c:v>
                </c:pt>
                <c:pt idx="3858">
                  <c:v>0.53041704364697995</c:v>
                </c:pt>
                <c:pt idx="3859">
                  <c:v>0.53077452706832995</c:v>
                </c:pt>
                <c:pt idx="3860">
                  <c:v>0.53097216017931004</c:v>
                </c:pt>
                <c:pt idx="3861">
                  <c:v>0.53133836270849</c:v>
                </c:pt>
                <c:pt idx="3862">
                  <c:v>0.5315926700204201</c:v>
                </c:pt>
                <c:pt idx="3863">
                  <c:v>0.53183099230132003</c:v>
                </c:pt>
                <c:pt idx="3864">
                  <c:v>0.53245295532707004</c:v>
                </c:pt>
                <c:pt idx="3865">
                  <c:v>0.53301824415188004</c:v>
                </c:pt>
                <c:pt idx="3866">
                  <c:v>0.53361404985410998</c:v>
                </c:pt>
                <c:pt idx="3867">
                  <c:v>0.53387126353532</c:v>
                </c:pt>
                <c:pt idx="3868">
                  <c:v>0.53412847721654</c:v>
                </c:pt>
                <c:pt idx="3869">
                  <c:v>0.53451938388459008</c:v>
                </c:pt>
                <c:pt idx="3870">
                  <c:v>0.53467487464102992</c:v>
                </c:pt>
                <c:pt idx="3871">
                  <c:v>0.53496260519967009</c:v>
                </c:pt>
                <c:pt idx="3872">
                  <c:v>0.53523580391191006</c:v>
                </c:pt>
                <c:pt idx="3873">
                  <c:v>0.53580981184456</c:v>
                </c:pt>
                <c:pt idx="3874">
                  <c:v>0.53611207424959995</c:v>
                </c:pt>
                <c:pt idx="3875">
                  <c:v>0.53673403727534996</c:v>
                </c:pt>
                <c:pt idx="3876">
                  <c:v>0.53723102642209009</c:v>
                </c:pt>
                <c:pt idx="3877">
                  <c:v>0.53741848724060004</c:v>
                </c:pt>
                <c:pt idx="3878">
                  <c:v>0.5376597158907801</c:v>
                </c:pt>
                <c:pt idx="3879">
                  <c:v>0.53779529204716003</c:v>
                </c:pt>
                <c:pt idx="3880">
                  <c:v>0.53816542414535995</c:v>
                </c:pt>
                <c:pt idx="3881">
                  <c:v>0.5385897540601301</c:v>
                </c:pt>
                <c:pt idx="3882">
                  <c:v>0.53886295277237006</c:v>
                </c:pt>
                <c:pt idx="3883">
                  <c:v>0.53925240625578996</c:v>
                </c:pt>
                <c:pt idx="3884">
                  <c:v>0.53960133096276008</c:v>
                </c:pt>
                <c:pt idx="3885">
                  <c:v>0.54034374792013007</c:v>
                </c:pt>
                <c:pt idx="3886">
                  <c:v>0.54078037312792993</c:v>
                </c:pt>
                <c:pt idx="3887">
                  <c:v>0.54102819788537992</c:v>
                </c:pt>
                <c:pt idx="3888">
                  <c:v>0.54130284978227006</c:v>
                </c:pt>
                <c:pt idx="3889">
                  <c:v>0.54174316472806994</c:v>
                </c:pt>
                <c:pt idx="3890">
                  <c:v>0.54189284274594995</c:v>
                </c:pt>
                <c:pt idx="3891">
                  <c:v>0.54222271565913993</c:v>
                </c:pt>
                <c:pt idx="3892">
                  <c:v>0.54241162966229006</c:v>
                </c:pt>
                <c:pt idx="3893">
                  <c:v>0.5430937749312299</c:v>
                </c:pt>
                <c:pt idx="3894">
                  <c:v>0.54355964552757996</c:v>
                </c:pt>
                <c:pt idx="3895">
                  <c:v>0.54396072448810995</c:v>
                </c:pt>
                <c:pt idx="3896">
                  <c:v>0.5445855938831401</c:v>
                </c:pt>
                <c:pt idx="3897">
                  <c:v>0.54490093494993008</c:v>
                </c:pt>
                <c:pt idx="3898">
                  <c:v>0.54508839576844004</c:v>
                </c:pt>
                <c:pt idx="3899">
                  <c:v>0.54537757951171995</c:v>
                </c:pt>
                <c:pt idx="3900">
                  <c:v>0.54564641867005004</c:v>
                </c:pt>
                <c:pt idx="3901">
                  <c:v>0.54591165687855003</c:v>
                </c:pt>
                <c:pt idx="3902">
                  <c:v>0.5464529361450301</c:v>
                </c:pt>
                <c:pt idx="3903">
                  <c:v>0.54686273421340004</c:v>
                </c:pt>
                <c:pt idx="3904">
                  <c:v>0.5475689819482501</c:v>
                </c:pt>
                <c:pt idx="3905">
                  <c:v>0.54809212841851007</c:v>
                </c:pt>
                <c:pt idx="3906">
                  <c:v>0.54828685516022002</c:v>
                </c:pt>
                <c:pt idx="3907">
                  <c:v>0.54851645833327001</c:v>
                </c:pt>
                <c:pt idx="3908">
                  <c:v>0.54882453347686999</c:v>
                </c:pt>
                <c:pt idx="3909">
                  <c:v>0.54911807677406999</c:v>
                </c:pt>
                <c:pt idx="3910">
                  <c:v>0.54955548535058996</c:v>
                </c:pt>
                <c:pt idx="3911">
                  <c:v>0.54978508852364993</c:v>
                </c:pt>
                <c:pt idx="3912">
                  <c:v>0.55015565060674998</c:v>
                </c:pt>
                <c:pt idx="3913">
                  <c:v>0.55103773368298992</c:v>
                </c:pt>
                <c:pt idx="3914">
                  <c:v>0.5514388126435199</c:v>
                </c:pt>
                <c:pt idx="3915">
                  <c:v>0.55171346454041004</c:v>
                </c:pt>
                <c:pt idx="3916">
                  <c:v>0.5521407008244501</c:v>
                </c:pt>
                <c:pt idx="3917">
                  <c:v>0.55232961482760001</c:v>
                </c:pt>
                <c:pt idx="3918">
                  <c:v>0.55265367500222995</c:v>
                </c:pt>
                <c:pt idx="3919">
                  <c:v>0.55290798231416005</c:v>
                </c:pt>
                <c:pt idx="3920">
                  <c:v>0.55315357051825997</c:v>
                </c:pt>
                <c:pt idx="3921">
                  <c:v>0.55351250712423994</c:v>
                </c:pt>
                <c:pt idx="3922">
                  <c:v>0.5542013166434101</c:v>
                </c:pt>
                <c:pt idx="3923">
                  <c:v>0.5545370022951599</c:v>
                </c:pt>
                <c:pt idx="3924">
                  <c:v>0.55502381914943011</c:v>
                </c:pt>
                <c:pt idx="3925">
                  <c:v>0.55547721275698003</c:v>
                </c:pt>
                <c:pt idx="3926">
                  <c:v>0.55577802197738002</c:v>
                </c:pt>
                <c:pt idx="3927">
                  <c:v>0.55595095094949998</c:v>
                </c:pt>
                <c:pt idx="3928">
                  <c:v>0.55623286876957989</c:v>
                </c:pt>
                <c:pt idx="3929">
                  <c:v>0.55653222480533993</c:v>
                </c:pt>
                <c:pt idx="3930">
                  <c:v>0.55686645727244999</c:v>
                </c:pt>
                <c:pt idx="3931">
                  <c:v>0.55733583591104008</c:v>
                </c:pt>
                <c:pt idx="3932">
                  <c:v>0.55766861519350996</c:v>
                </c:pt>
                <c:pt idx="3933">
                  <c:v>0.55841409891362992</c:v>
                </c:pt>
                <c:pt idx="3934">
                  <c:v>0.55888493073685996</c:v>
                </c:pt>
                <c:pt idx="3935">
                  <c:v>0.55910290843280008</c:v>
                </c:pt>
                <c:pt idx="3936">
                  <c:v>0.55938482625288</c:v>
                </c:pt>
                <c:pt idx="3937">
                  <c:v>0.55966965044225003</c:v>
                </c:pt>
                <c:pt idx="3938">
                  <c:v>0.55996319373945003</c:v>
                </c:pt>
                <c:pt idx="3939">
                  <c:v>0.56039914913133004</c:v>
                </c:pt>
                <c:pt idx="3940">
                  <c:v>0.56062729911975007</c:v>
                </c:pt>
                <c:pt idx="3941">
                  <c:v>0.56100222075676998</c:v>
                </c:pt>
                <c:pt idx="3942">
                  <c:v>0.56175061084616007</c:v>
                </c:pt>
                <c:pt idx="3943">
                  <c:v>0.56214587706814001</c:v>
                </c:pt>
                <c:pt idx="3944">
                  <c:v>0.56231444648633011</c:v>
                </c:pt>
                <c:pt idx="3945">
                  <c:v>0.56274458913965009</c:v>
                </c:pt>
                <c:pt idx="3946">
                  <c:v>0.5630439451754099</c:v>
                </c:pt>
                <c:pt idx="3947">
                  <c:v>0.56329825248734</c:v>
                </c:pt>
                <c:pt idx="3948">
                  <c:v>0.56353076202968011</c:v>
                </c:pt>
                <c:pt idx="3949">
                  <c:v>0.56382285214223993</c:v>
                </c:pt>
                <c:pt idx="3950">
                  <c:v>0.56402484480715009</c:v>
                </c:pt>
                <c:pt idx="3951">
                  <c:v>0.56431838810435009</c:v>
                </c:pt>
                <c:pt idx="3952">
                  <c:v>0.56504352723951001</c:v>
                </c:pt>
                <c:pt idx="3953">
                  <c:v>0.56537921289126003</c:v>
                </c:pt>
                <c:pt idx="3954">
                  <c:v>0.56558638249539994</c:v>
                </c:pt>
                <c:pt idx="3955">
                  <c:v>0.56624095138254993</c:v>
                </c:pt>
                <c:pt idx="3956">
                  <c:v>0.5666289516813201</c:v>
                </c:pt>
                <c:pt idx="3957">
                  <c:v>0.56679752109950998</c:v>
                </c:pt>
                <c:pt idx="3958">
                  <c:v>0.56696318414842994</c:v>
                </c:pt>
                <c:pt idx="3959">
                  <c:v>0.56718406821364997</c:v>
                </c:pt>
                <c:pt idx="3960">
                  <c:v>0.5677086678685499</c:v>
                </c:pt>
                <c:pt idx="3961">
                  <c:v>0.56814462326042992</c:v>
                </c:pt>
                <c:pt idx="3962">
                  <c:v>0.56848030891217993</c:v>
                </c:pt>
                <c:pt idx="3963">
                  <c:v>0.56874624170122989</c:v>
                </c:pt>
                <c:pt idx="3964">
                  <c:v>0.56963268433138992</c:v>
                </c:pt>
                <c:pt idx="3965">
                  <c:v>0.56989716393578993</c:v>
                </c:pt>
                <c:pt idx="3966">
                  <c:v>0.57002940373800004</c:v>
                </c:pt>
                <c:pt idx="3967">
                  <c:v>0.57026336646496989</c:v>
                </c:pt>
                <c:pt idx="3968">
                  <c:v>0.57049006326874996</c:v>
                </c:pt>
                <c:pt idx="3969">
                  <c:v>0.57077924701203009</c:v>
                </c:pt>
                <c:pt idx="3970">
                  <c:v>0.57118177915721002</c:v>
                </c:pt>
                <c:pt idx="3971">
                  <c:v>0.57143463328449995</c:v>
                </c:pt>
                <c:pt idx="3972">
                  <c:v>0.57161482817980991</c:v>
                </c:pt>
                <c:pt idx="3973">
                  <c:v>0.57206240904881001</c:v>
                </c:pt>
                <c:pt idx="3974">
                  <c:v>0.5727962672918101</c:v>
                </c:pt>
                <c:pt idx="3975">
                  <c:v>0.57312323383571995</c:v>
                </c:pt>
                <c:pt idx="3976">
                  <c:v>0.5733252265006199</c:v>
                </c:pt>
                <c:pt idx="3977">
                  <c:v>0.57361876979781989</c:v>
                </c:pt>
                <c:pt idx="3978">
                  <c:v>0.57393992360317991</c:v>
                </c:pt>
                <c:pt idx="3979">
                  <c:v>0.57427851562421006</c:v>
                </c:pt>
                <c:pt idx="3980">
                  <c:v>0.57443110001136</c:v>
                </c:pt>
                <c:pt idx="3981">
                  <c:v>0.57470284553897</c:v>
                </c:pt>
                <c:pt idx="3982">
                  <c:v>0.57492372960419003</c:v>
                </c:pt>
                <c:pt idx="3983">
                  <c:v>0.5754570483669299</c:v>
                </c:pt>
                <c:pt idx="3984">
                  <c:v>0.57597874165253993</c:v>
                </c:pt>
                <c:pt idx="3985">
                  <c:v>0.57626065947263005</c:v>
                </c:pt>
                <c:pt idx="3986">
                  <c:v>0.57671405308017998</c:v>
                </c:pt>
                <c:pt idx="3987">
                  <c:v>0.57706427057832999</c:v>
                </c:pt>
                <c:pt idx="3988">
                  <c:v>0.57744209858463003</c:v>
                </c:pt>
                <c:pt idx="3989">
                  <c:v>0.57765135717272997</c:v>
                </c:pt>
                <c:pt idx="3990">
                  <c:v>0.57780248837524995</c:v>
                </c:pt>
                <c:pt idx="3991">
                  <c:v>0.57800738740943003</c:v>
                </c:pt>
                <c:pt idx="3992">
                  <c:v>0.57826460109064004</c:v>
                </c:pt>
                <c:pt idx="3993">
                  <c:v>0.57865550775869989</c:v>
                </c:pt>
                <c:pt idx="3994">
                  <c:v>0.57902606984179994</c:v>
                </c:pt>
                <c:pt idx="3995">
                  <c:v>0.57932978543148006</c:v>
                </c:pt>
                <c:pt idx="3996">
                  <c:v>0.57955793541989009</c:v>
                </c:pt>
                <c:pt idx="3997">
                  <c:v>0.58010723921365992</c:v>
                </c:pt>
                <c:pt idx="3998">
                  <c:v>0.58057952422153991</c:v>
                </c:pt>
                <c:pt idx="3999">
                  <c:v>0.58077861051715995</c:v>
                </c:pt>
                <c:pt idx="4000">
                  <c:v>0.58091811624256007</c:v>
                </c:pt>
                <c:pt idx="4001">
                  <c:v>0.58116515763129994</c:v>
                </c:pt>
                <c:pt idx="4002">
                  <c:v>0.58137877577331998</c:v>
                </c:pt>
                <c:pt idx="4003">
                  <c:v>0.58167377225515993</c:v>
                </c:pt>
                <c:pt idx="4004">
                  <c:v>0.58209955535456004</c:v>
                </c:pt>
                <c:pt idx="4005">
                  <c:v>0.58227170291597008</c:v>
                </c:pt>
                <c:pt idx="4006">
                  <c:v>0.5824337878216701</c:v>
                </c:pt>
                <c:pt idx="4007">
                  <c:v>0.58264213547886001</c:v>
                </c:pt>
                <c:pt idx="4008">
                  <c:v>0.58321124160385995</c:v>
                </c:pt>
                <c:pt idx="4009">
                  <c:v>0.5836922457195699</c:v>
                </c:pt>
                <c:pt idx="4010">
                  <c:v>0.58400468041708997</c:v>
                </c:pt>
                <c:pt idx="4011">
                  <c:v>0.58420957945127006</c:v>
                </c:pt>
                <c:pt idx="4012">
                  <c:v>0.58451474822558991</c:v>
                </c:pt>
                <c:pt idx="4013">
                  <c:v>0.5848940294165299</c:v>
                </c:pt>
                <c:pt idx="4014">
                  <c:v>0.58522244914507993</c:v>
                </c:pt>
                <c:pt idx="4015">
                  <c:v>0.58535323576264009</c:v>
                </c:pt>
                <c:pt idx="4016">
                  <c:v>0.58553052428866992</c:v>
                </c:pt>
                <c:pt idx="4017">
                  <c:v>0.58572234466109996</c:v>
                </c:pt>
                <c:pt idx="4018">
                  <c:v>0.58601443477366</c:v>
                </c:pt>
                <c:pt idx="4019">
                  <c:v>0.58674683983201992</c:v>
                </c:pt>
                <c:pt idx="4020">
                  <c:v>0.58695609842013008</c:v>
                </c:pt>
                <c:pt idx="4021">
                  <c:v>0.58725254808660998</c:v>
                </c:pt>
                <c:pt idx="4022">
                  <c:v>0.58756788915339997</c:v>
                </c:pt>
                <c:pt idx="4023">
                  <c:v>0.58800259735205995</c:v>
                </c:pt>
                <c:pt idx="4024">
                  <c:v>0.5882392604569</c:v>
                </c:pt>
                <c:pt idx="4025">
                  <c:v>0.58843398719860995</c:v>
                </c:pt>
                <c:pt idx="4026">
                  <c:v>0.58862435438639005</c:v>
                </c:pt>
                <c:pt idx="4027">
                  <c:v>0.58880600246633996</c:v>
                </c:pt>
                <c:pt idx="4028">
                  <c:v>0.58891935086823</c:v>
                </c:pt>
                <c:pt idx="4029">
                  <c:v>0.58924922378141997</c:v>
                </c:pt>
                <c:pt idx="4030">
                  <c:v>0.58965756866514996</c:v>
                </c:pt>
                <c:pt idx="4031">
                  <c:v>0.58994093966988004</c:v>
                </c:pt>
                <c:pt idx="4032">
                  <c:v>0.59022140430532</c:v>
                </c:pt>
                <c:pt idx="4033">
                  <c:v>0.59066462562040001</c:v>
                </c:pt>
                <c:pt idx="4034">
                  <c:v>0.59128748377555995</c:v>
                </c:pt>
                <c:pt idx="4035">
                  <c:v>0.59144498577186999</c:v>
                </c:pt>
                <c:pt idx="4036">
                  <c:v>0.59172835677659008</c:v>
                </c:pt>
                <c:pt idx="4037">
                  <c:v>0.59178793734682</c:v>
                </c:pt>
                <c:pt idx="4038">
                  <c:v>0.59200155548884004</c:v>
                </c:pt>
                <c:pt idx="4039">
                  <c:v>0.59222970547726006</c:v>
                </c:pt>
                <c:pt idx="4040">
                  <c:v>0.59255376565189</c:v>
                </c:pt>
                <c:pt idx="4041">
                  <c:v>0.59288799811900006</c:v>
                </c:pt>
                <c:pt idx="4042">
                  <c:v>0.59308417804533997</c:v>
                </c:pt>
                <c:pt idx="4043">
                  <c:v>0.59328907707953005</c:v>
                </c:pt>
                <c:pt idx="4044">
                  <c:v>0.59347653789804</c:v>
                </c:pt>
                <c:pt idx="4045">
                  <c:v>0.59406362449243999</c:v>
                </c:pt>
                <c:pt idx="4046">
                  <c:v>0.59454898816207002</c:v>
                </c:pt>
                <c:pt idx="4047">
                  <c:v>0.5948614228595801</c:v>
                </c:pt>
                <c:pt idx="4048">
                  <c:v>0.59502853909314002</c:v>
                </c:pt>
                <c:pt idx="4049">
                  <c:v>0.5953191760210601</c:v>
                </c:pt>
                <c:pt idx="4050">
                  <c:v>0.59561562568754001</c:v>
                </c:pt>
                <c:pt idx="4051">
                  <c:v>0.59585976070698998</c:v>
                </c:pt>
                <c:pt idx="4052">
                  <c:v>0.59610244254181</c:v>
                </c:pt>
                <c:pt idx="4053">
                  <c:v>0.59628554380640009</c:v>
                </c:pt>
                <c:pt idx="4054">
                  <c:v>0.59641197087003994</c:v>
                </c:pt>
                <c:pt idx="4055">
                  <c:v>0.59660960398103002</c:v>
                </c:pt>
                <c:pt idx="4056">
                  <c:v>0.59716395676749001</c:v>
                </c:pt>
                <c:pt idx="4057">
                  <c:v>0.59764717781371002</c:v>
                </c:pt>
                <c:pt idx="4058">
                  <c:v>0.5979596125112201</c:v>
                </c:pt>
                <c:pt idx="4059">
                  <c:v>0.59816015199149009</c:v>
                </c:pt>
                <c:pt idx="4060">
                  <c:v>0.5988678529109801</c:v>
                </c:pt>
                <c:pt idx="4061">
                  <c:v>0.5991541302849801</c:v>
                </c:pt>
                <c:pt idx="4062">
                  <c:v>0.59938663982731999</c:v>
                </c:pt>
                <c:pt idx="4063">
                  <c:v>0.59956247516871009</c:v>
                </c:pt>
                <c:pt idx="4064">
                  <c:v>0.59975284235649995</c:v>
                </c:pt>
                <c:pt idx="4065">
                  <c:v>0.60015101494775003</c:v>
                </c:pt>
                <c:pt idx="4066">
                  <c:v>0.60052448340012998</c:v>
                </c:pt>
                <c:pt idx="4067">
                  <c:v>0.60079332255845008</c:v>
                </c:pt>
                <c:pt idx="4068">
                  <c:v>0.60122782476569991</c:v>
                </c:pt>
                <c:pt idx="4069">
                  <c:v>0.6020590463795501</c:v>
                </c:pt>
                <c:pt idx="4070">
                  <c:v>0.60250662724854998</c:v>
                </c:pt>
                <c:pt idx="4071">
                  <c:v>0.60268972851314007</c:v>
                </c:pt>
                <c:pt idx="4072">
                  <c:v>0.6028176087614201</c:v>
                </c:pt>
                <c:pt idx="4073">
                  <c:v>0.60320415587556009</c:v>
                </c:pt>
                <c:pt idx="4074">
                  <c:v>0.6035107778345199</c:v>
                </c:pt>
                <c:pt idx="4075">
                  <c:v>0.60384791667091009</c:v>
                </c:pt>
                <c:pt idx="4076">
                  <c:v>0.60413419404491009</c:v>
                </c:pt>
                <c:pt idx="4077">
                  <c:v>0.60436670358723998</c:v>
                </c:pt>
                <c:pt idx="4078">
                  <c:v>0.60539701149671998</c:v>
                </c:pt>
                <c:pt idx="4079">
                  <c:v>0.60571671211744005</c:v>
                </c:pt>
                <c:pt idx="4080">
                  <c:v>0.60617973762708011</c:v>
                </c:pt>
                <c:pt idx="4081">
                  <c:v>0.60660460793224003</c:v>
                </c:pt>
                <c:pt idx="4082">
                  <c:v>0.60683275792066005</c:v>
                </c:pt>
                <c:pt idx="4083">
                  <c:v>0.60716844357240007</c:v>
                </c:pt>
                <c:pt idx="4084">
                  <c:v>0.60742711043825004</c:v>
                </c:pt>
                <c:pt idx="4085">
                  <c:v>0.60774390468968997</c:v>
                </c:pt>
                <c:pt idx="4086">
                  <c:v>0.60849956070228006</c:v>
                </c:pt>
                <c:pt idx="4087">
                  <c:v>0.60929009314622995</c:v>
                </c:pt>
                <c:pt idx="4088">
                  <c:v>0.60977981636978007</c:v>
                </c:pt>
                <c:pt idx="4089">
                  <c:v>0.61023902271589003</c:v>
                </c:pt>
                <c:pt idx="4090">
                  <c:v>0.61038288799521001</c:v>
                </c:pt>
                <c:pt idx="4091">
                  <c:v>0.61080431154070003</c:v>
                </c:pt>
                <c:pt idx="4092">
                  <c:v>0.61125625196361999</c:v>
                </c:pt>
                <c:pt idx="4093">
                  <c:v>0.61160646946176001</c:v>
                </c:pt>
                <c:pt idx="4094">
                  <c:v>0.6121179904548999</c:v>
                </c:pt>
                <c:pt idx="4095">
                  <c:v>0.61315701747222007</c:v>
                </c:pt>
                <c:pt idx="4096">
                  <c:v>0.61357408146379</c:v>
                </c:pt>
                <c:pt idx="4097">
                  <c:v>0.61392139259265011</c:v>
                </c:pt>
                <c:pt idx="4098">
                  <c:v>0.61410885341116006</c:v>
                </c:pt>
                <c:pt idx="4099">
                  <c:v>0.61446633683250007</c:v>
                </c:pt>
                <c:pt idx="4100">
                  <c:v>0.61492699636325998</c:v>
                </c:pt>
                <c:pt idx="4101">
                  <c:v>0.61562743135955</c:v>
                </c:pt>
                <c:pt idx="4102">
                  <c:v>0.61676963448628008</c:v>
                </c:pt>
                <c:pt idx="4103">
                  <c:v>0.61728696821798001</c:v>
                </c:pt>
                <c:pt idx="4104">
                  <c:v>0.61792636945940993</c:v>
                </c:pt>
                <c:pt idx="4105">
                  <c:v>0.61813272167822997</c:v>
                </c:pt>
                <c:pt idx="4106">
                  <c:v>0.61876049744254003</c:v>
                </c:pt>
                <c:pt idx="4107">
                  <c:v>0.62049995945615</c:v>
                </c:pt>
                <c:pt idx="4108">
                  <c:v>0.62114953299005005</c:v>
                </c:pt>
                <c:pt idx="4109">
                  <c:v>0.62163124375254997</c:v>
                </c:pt>
                <c:pt idx="4110">
                  <c:v>0.62205777338981005</c:v>
                </c:pt>
                <c:pt idx="4111">
                  <c:v>0.62407915322349994</c:v>
                </c:pt>
                <c:pt idx="4112">
                  <c:v>0.62452818727713999</c:v>
                </c:pt>
                <c:pt idx="4113">
                  <c:v>0.62502279169221997</c:v>
                </c:pt>
                <c:pt idx="4114">
                  <c:v>0.62540009806090002</c:v>
                </c:pt>
                <c:pt idx="4115">
                  <c:v>0.6257197986816101</c:v>
                </c:pt>
                <c:pt idx="4116">
                  <c:v>0.62717734287513993</c:v>
                </c:pt>
                <c:pt idx="4117">
                  <c:v>0.62815678932222996</c:v>
                </c:pt>
                <c:pt idx="4118">
                  <c:v>0.62870463993136005</c:v>
                </c:pt>
                <c:pt idx="4119">
                  <c:v>0.62904032558311007</c:v>
                </c:pt>
                <c:pt idx="4120">
                  <c:v>0.62937601123486009</c:v>
                </c:pt>
                <c:pt idx="4121">
                  <c:v>0.63040922551362</c:v>
                </c:pt>
                <c:pt idx="4122">
                  <c:v>0.6312709640049099</c:v>
                </c:pt>
                <c:pt idx="4123">
                  <c:v>0.63180718913691991</c:v>
                </c:pt>
                <c:pt idx="4124">
                  <c:v>0.63218501714321995</c:v>
                </c:pt>
                <c:pt idx="4125">
                  <c:v>0.63263550438149996</c:v>
                </c:pt>
                <c:pt idx="4126">
                  <c:v>0.63310312222761</c:v>
                </c:pt>
                <c:pt idx="4127">
                  <c:v>0.63360183688426996</c:v>
                </c:pt>
                <c:pt idx="4128">
                  <c:v>0.63507394820676</c:v>
                </c:pt>
                <c:pt idx="4129">
                  <c:v>0.63547502716728999</c:v>
                </c:pt>
                <c:pt idx="4130">
                  <c:v>0.63589645071277001</c:v>
                </c:pt>
                <c:pt idx="4131">
                  <c:v>0.63614349210151011</c:v>
                </c:pt>
                <c:pt idx="4132">
                  <c:v>0.63654893061595996</c:v>
                </c:pt>
                <c:pt idx="4133">
                  <c:v>0.63715781497994994</c:v>
                </c:pt>
                <c:pt idx="4134">
                  <c:v>0.63759086400255005</c:v>
                </c:pt>
                <c:pt idx="4135">
                  <c:v>0.63867929929762002</c:v>
                </c:pt>
                <c:pt idx="4136">
                  <c:v>0.63910362921237995</c:v>
                </c:pt>
                <c:pt idx="4137">
                  <c:v>0.63947855084940008</c:v>
                </c:pt>
                <c:pt idx="4138">
                  <c:v>0.63979970465474989</c:v>
                </c:pt>
                <c:pt idx="4139">
                  <c:v>0.6402937874322201</c:v>
                </c:pt>
                <c:pt idx="4140">
                  <c:v>0.64066144314604001</c:v>
                </c:pt>
                <c:pt idx="4141">
                  <c:v>0.64141128642008005</c:v>
                </c:pt>
                <c:pt idx="4142">
                  <c:v>0.64233222611952989</c:v>
                </c:pt>
                <c:pt idx="4143">
                  <c:v>0.64265230610229995</c:v>
                </c:pt>
                <c:pt idx="4144">
                  <c:v>0.64289353475247002</c:v>
                </c:pt>
                <c:pt idx="4145">
                  <c:v>0.64311877837160991</c:v>
                </c:pt>
                <c:pt idx="4146">
                  <c:v>0.64353584236318007</c:v>
                </c:pt>
                <c:pt idx="4147">
                  <c:v>0.64394999998547009</c:v>
                </c:pt>
                <c:pt idx="4148">
                  <c:v>0.64452110154882991</c:v>
                </c:pt>
                <c:pt idx="4149">
                  <c:v>0.64599899032731001</c:v>
                </c:pt>
                <c:pt idx="4150">
                  <c:v>0.64633923983490993</c:v>
                </c:pt>
                <c:pt idx="4151">
                  <c:v>0.64661368742987002</c:v>
                </c:pt>
                <c:pt idx="4152">
                  <c:v>0.64685782244932</c:v>
                </c:pt>
                <c:pt idx="4153">
                  <c:v>0.64709614473021992</c:v>
                </c:pt>
                <c:pt idx="4154">
                  <c:v>0.64761493164655004</c:v>
                </c:pt>
                <c:pt idx="4155">
                  <c:v>0.64840546409049993</c:v>
                </c:pt>
                <c:pt idx="4156">
                  <c:v>0.64941833378431002</c:v>
                </c:pt>
                <c:pt idx="4157">
                  <c:v>0.65001762077073999</c:v>
                </c:pt>
                <c:pt idx="4158">
                  <c:v>0.65042975029346994</c:v>
                </c:pt>
                <c:pt idx="4159">
                  <c:v>0.65084245473112001</c:v>
                </c:pt>
                <c:pt idx="4160">
                  <c:v>0.65125661235341004</c:v>
                </c:pt>
                <c:pt idx="4161">
                  <c:v>0.65212706995252989</c:v>
                </c:pt>
                <c:pt idx="4162">
                  <c:v>0.65287110048800989</c:v>
                </c:pt>
                <c:pt idx="4163">
                  <c:v>0.65372847942537993</c:v>
                </c:pt>
                <c:pt idx="4164">
                  <c:v>0.65390140839748989</c:v>
                </c:pt>
                <c:pt idx="4165">
                  <c:v>0.65416879437118003</c:v>
                </c:pt>
                <c:pt idx="4166">
                  <c:v>0.65491863764521008</c:v>
                </c:pt>
                <c:pt idx="4167">
                  <c:v>0.65599980701708005</c:v>
                </c:pt>
                <c:pt idx="4168">
                  <c:v>0.65695164295602004</c:v>
                </c:pt>
                <c:pt idx="4169">
                  <c:v>0.6574752786712299</c:v>
                </c:pt>
                <c:pt idx="4170">
                  <c:v>0.65789040023320999</c:v>
                </c:pt>
                <c:pt idx="4171">
                  <c:v>0.65815342665298004</c:v>
                </c:pt>
                <c:pt idx="4172">
                  <c:v>0.65926365971763001</c:v>
                </c:pt>
                <c:pt idx="4173">
                  <c:v>0.65957609441515008</c:v>
                </c:pt>
                <c:pt idx="4174">
                  <c:v>0.66046324249568</c:v>
                </c:pt>
                <c:pt idx="4175">
                  <c:v>0.66115134656448005</c:v>
                </c:pt>
                <c:pt idx="4176">
                  <c:v>0.66171227583536996</c:v>
                </c:pt>
                <c:pt idx="4177">
                  <c:v>0.66278472609939998</c:v>
                </c:pt>
                <c:pt idx="4178">
                  <c:v>0.66331571736716</c:v>
                </c:pt>
                <c:pt idx="4179">
                  <c:v>0.66361013497469989</c:v>
                </c:pt>
                <c:pt idx="4180">
                  <c:v>0.66441519926504</c:v>
                </c:pt>
                <c:pt idx="4181">
                  <c:v>0.66482499733340994</c:v>
                </c:pt>
                <c:pt idx="4182">
                  <c:v>0.66508075782998</c:v>
                </c:pt>
                <c:pt idx="4183">
                  <c:v>0.66638135808242005</c:v>
                </c:pt>
                <c:pt idx="4184">
                  <c:v>0.66735353860632007</c:v>
                </c:pt>
                <c:pt idx="4185">
                  <c:v>0.66820485064864998</c:v>
                </c:pt>
                <c:pt idx="4186">
                  <c:v>0.66877620636848989</c:v>
                </c:pt>
                <c:pt idx="4187">
                  <c:v>0.66902034138795008</c:v>
                </c:pt>
                <c:pt idx="4188">
                  <c:v>0.66993305548488991</c:v>
                </c:pt>
                <c:pt idx="4189">
                  <c:v>0.67046059757834997</c:v>
                </c:pt>
                <c:pt idx="4190">
                  <c:v>0.67087315180345009</c:v>
                </c:pt>
                <c:pt idx="4191">
                  <c:v>0.67170727978657996</c:v>
                </c:pt>
                <c:pt idx="4192">
                  <c:v>0.67224350491858997</c:v>
                </c:pt>
                <c:pt idx="4193">
                  <c:v>0.67277255800981006</c:v>
                </c:pt>
                <c:pt idx="4194">
                  <c:v>0.67344964816947006</c:v>
                </c:pt>
                <c:pt idx="4195">
                  <c:v>0.67422419558238</c:v>
                </c:pt>
                <c:pt idx="4196">
                  <c:v>0.67464125957393994</c:v>
                </c:pt>
                <c:pt idx="4197">
                  <c:v>0.67543469838716996</c:v>
                </c:pt>
                <c:pt idx="4198">
                  <c:v>0.67591715568752009</c:v>
                </c:pt>
                <c:pt idx="4199">
                  <c:v>0.6764926168048</c:v>
                </c:pt>
                <c:pt idx="4200">
                  <c:v>0.6769381226275899</c:v>
                </c:pt>
                <c:pt idx="4201">
                  <c:v>0.67759849031554009</c:v>
                </c:pt>
                <c:pt idx="4202">
                  <c:v>0.67838525995500998</c:v>
                </c:pt>
                <c:pt idx="4203">
                  <c:v>0.67894123292253994</c:v>
                </c:pt>
                <c:pt idx="4204">
                  <c:v>0.6798654583533299</c:v>
                </c:pt>
                <c:pt idx="4205">
                  <c:v>0.68017498668156007</c:v>
                </c:pt>
                <c:pt idx="4206">
                  <c:v>0.68069232041326</c:v>
                </c:pt>
                <c:pt idx="4207">
                  <c:v>0.6813126861621801</c:v>
                </c:pt>
                <c:pt idx="4208">
                  <c:v>0.68150294724506999</c:v>
                </c:pt>
                <c:pt idx="4209">
                  <c:v>0.68213242639110994</c:v>
                </c:pt>
                <c:pt idx="4210">
                  <c:v>0.68247828433534008</c:v>
                </c:pt>
                <c:pt idx="4211">
                  <c:v>0.68355509415328997</c:v>
                </c:pt>
                <c:pt idx="4212">
                  <c:v>0.68408841291602007</c:v>
                </c:pt>
                <c:pt idx="4213">
                  <c:v>0.68463335715587004</c:v>
                </c:pt>
                <c:pt idx="4214">
                  <c:v>0.68540474081611991</c:v>
                </c:pt>
                <c:pt idx="4215">
                  <c:v>0.68561280360297006</c:v>
                </c:pt>
                <c:pt idx="4216">
                  <c:v>0.68601678893277995</c:v>
                </c:pt>
                <c:pt idx="4217">
                  <c:v>0.68662131374285007</c:v>
                </c:pt>
                <c:pt idx="4218">
                  <c:v>0.68696571850244004</c:v>
                </c:pt>
                <c:pt idx="4219">
                  <c:v>0.6876283706980999</c:v>
                </c:pt>
                <c:pt idx="4220">
                  <c:v>0.68828230378592004</c:v>
                </c:pt>
                <c:pt idx="4221">
                  <c:v>0.68893623687374994</c:v>
                </c:pt>
                <c:pt idx="4222">
                  <c:v>0.68946664926719992</c:v>
                </c:pt>
                <c:pt idx="4223">
                  <c:v>0.69013220783213991</c:v>
                </c:pt>
                <c:pt idx="4224">
                  <c:v>0.69056816322401993</c:v>
                </c:pt>
                <c:pt idx="4225">
                  <c:v>0.69115524981841991</c:v>
                </c:pt>
                <c:pt idx="4226">
                  <c:v>0.6914066507610801</c:v>
                </c:pt>
                <c:pt idx="4227">
                  <c:v>0.6918280743065599</c:v>
                </c:pt>
                <c:pt idx="4228">
                  <c:v>0.6922436851134901</c:v>
                </c:pt>
                <c:pt idx="4229">
                  <c:v>0.69240934816240007</c:v>
                </c:pt>
                <c:pt idx="4230">
                  <c:v>0.69288453953955997</c:v>
                </c:pt>
                <c:pt idx="4231">
                  <c:v>0.69361839778256007</c:v>
                </c:pt>
                <c:pt idx="4232">
                  <c:v>0.69415171654528995</c:v>
                </c:pt>
                <c:pt idx="4233">
                  <c:v>0.69474316269361003</c:v>
                </c:pt>
                <c:pt idx="4234">
                  <c:v>0.69510791203815003</c:v>
                </c:pt>
                <c:pt idx="4235">
                  <c:v>0.69582142569620009</c:v>
                </c:pt>
                <c:pt idx="4236">
                  <c:v>0.69651750113857003</c:v>
                </c:pt>
                <c:pt idx="4237">
                  <c:v>0.69684882723639996</c:v>
                </c:pt>
                <c:pt idx="4238">
                  <c:v>0.69722956161197991</c:v>
                </c:pt>
                <c:pt idx="4239">
                  <c:v>0.69745189886183989</c:v>
                </c:pt>
                <c:pt idx="4240">
                  <c:v>0.69781927647458009</c:v>
                </c:pt>
                <c:pt idx="4241">
                  <c:v>0.69811745742678011</c:v>
                </c:pt>
                <c:pt idx="4242">
                  <c:v>0.6986609484819899</c:v>
                </c:pt>
                <c:pt idx="4243">
                  <c:v>0.69915212489017997</c:v>
                </c:pt>
                <c:pt idx="4244">
                  <c:v>0.69968835002218999</c:v>
                </c:pt>
                <c:pt idx="4245">
                  <c:v>0.70023910700059999</c:v>
                </c:pt>
                <c:pt idx="4246">
                  <c:v>0.70078841079437004</c:v>
                </c:pt>
                <c:pt idx="4247">
                  <c:v>0.70136096554238003</c:v>
                </c:pt>
                <c:pt idx="4248">
                  <c:v>0.70202943047659994</c:v>
                </c:pt>
                <c:pt idx="4249">
                  <c:v>0.7026673785333799</c:v>
                </c:pt>
                <c:pt idx="4250">
                  <c:v>0.70300742373905001</c:v>
                </c:pt>
                <c:pt idx="4251">
                  <c:v>0.70317744634188006</c:v>
                </c:pt>
                <c:pt idx="4252">
                  <c:v>0.70333874983687994</c:v>
                </c:pt>
                <c:pt idx="4253">
                  <c:v>0.70383137942970997</c:v>
                </c:pt>
                <c:pt idx="4254">
                  <c:v>0.70418740966641002</c:v>
                </c:pt>
                <c:pt idx="4255">
                  <c:v>0.70491545517085008</c:v>
                </c:pt>
                <c:pt idx="4256">
                  <c:v>0.70522504498881999</c:v>
                </c:pt>
                <c:pt idx="4257">
                  <c:v>0.70569436213768011</c:v>
                </c:pt>
                <c:pt idx="4258">
                  <c:v>0.70604457963582989</c:v>
                </c:pt>
                <c:pt idx="4259">
                  <c:v>0.70643435596263005</c:v>
                </c:pt>
                <c:pt idx="4260">
                  <c:v>0.70701385379044002</c:v>
                </c:pt>
                <c:pt idx="4261">
                  <c:v>0.70758059579988997</c:v>
                </c:pt>
                <c:pt idx="4262">
                  <c:v>0.70804270851528006</c:v>
                </c:pt>
                <c:pt idx="4263">
                  <c:v>0.70848592983036007</c:v>
                </c:pt>
                <c:pt idx="4264">
                  <c:v>0.70876639446581002</c:v>
                </c:pt>
                <c:pt idx="4265">
                  <c:v>0.70903668680877008</c:v>
                </c:pt>
                <c:pt idx="4266">
                  <c:v>0.70941160844578999</c:v>
                </c:pt>
                <c:pt idx="4267">
                  <c:v>0.7098083278524101</c:v>
                </c:pt>
                <c:pt idx="4268">
                  <c:v>0.71034309979977994</c:v>
                </c:pt>
                <c:pt idx="4269">
                  <c:v>0.71074417876030993</c:v>
                </c:pt>
                <c:pt idx="4270">
                  <c:v>0.71101011154935989</c:v>
                </c:pt>
                <c:pt idx="4271">
                  <c:v>0.71146495834155998</c:v>
                </c:pt>
                <c:pt idx="4272">
                  <c:v>0.71193143061086994</c:v>
                </c:pt>
                <c:pt idx="4273">
                  <c:v>0.71240807517266003</c:v>
                </c:pt>
                <c:pt idx="4274">
                  <c:v>0.71259766195073992</c:v>
                </c:pt>
                <c:pt idx="4275">
                  <c:v>0.71287454744196999</c:v>
                </c:pt>
                <c:pt idx="4276">
                  <c:v>0.71346163403636997</c:v>
                </c:pt>
                <c:pt idx="4277">
                  <c:v>0.71414463081699009</c:v>
                </c:pt>
                <c:pt idx="4278">
                  <c:v>0.71440475086748001</c:v>
                </c:pt>
                <c:pt idx="4279">
                  <c:v>0.71481018938193008</c:v>
                </c:pt>
                <c:pt idx="4280">
                  <c:v>0.71525195751236992</c:v>
                </c:pt>
                <c:pt idx="4281">
                  <c:v>0.71576929124407007</c:v>
                </c:pt>
                <c:pt idx="4282">
                  <c:v>0.71610352371117991</c:v>
                </c:pt>
                <c:pt idx="4283">
                  <c:v>0.71638980108517991</c:v>
                </c:pt>
                <c:pt idx="4284">
                  <c:v>0.71666590616671</c:v>
                </c:pt>
                <c:pt idx="4285">
                  <c:v>0.71702484277268996</c:v>
                </c:pt>
                <c:pt idx="4286">
                  <c:v>0.71739395167115005</c:v>
                </c:pt>
                <c:pt idx="4287">
                  <c:v>0.71777032649280992</c:v>
                </c:pt>
                <c:pt idx="4288">
                  <c:v>0.7181932032229299</c:v>
                </c:pt>
                <c:pt idx="4289">
                  <c:v>0.71860529978012</c:v>
                </c:pt>
                <c:pt idx="4290">
                  <c:v>0.71913341368476003</c:v>
                </c:pt>
                <c:pt idx="4291">
                  <c:v>0.71966382607821</c:v>
                </c:pt>
                <c:pt idx="4292">
                  <c:v>0.71985855281991995</c:v>
                </c:pt>
                <c:pt idx="4293">
                  <c:v>0.72011867287041009</c:v>
                </c:pt>
                <c:pt idx="4294">
                  <c:v>0.7208554374826901</c:v>
                </c:pt>
                <c:pt idx="4295">
                  <c:v>0.72129720561312993</c:v>
                </c:pt>
                <c:pt idx="4296">
                  <c:v>0.72165323584982999</c:v>
                </c:pt>
                <c:pt idx="4297">
                  <c:v>0.72198165557838001</c:v>
                </c:pt>
                <c:pt idx="4298">
                  <c:v>0.72224758836742997</c:v>
                </c:pt>
                <c:pt idx="4299">
                  <c:v>0.72245539377089996</c:v>
                </c:pt>
                <c:pt idx="4300">
                  <c:v>0.72283322177719</c:v>
                </c:pt>
                <c:pt idx="4301">
                  <c:v>0.72306718450417007</c:v>
                </c:pt>
                <c:pt idx="4302">
                  <c:v>0.72354092269668002</c:v>
                </c:pt>
                <c:pt idx="4303">
                  <c:v>0.72416579209170995</c:v>
                </c:pt>
                <c:pt idx="4304">
                  <c:v>0.72457546194166</c:v>
                </c:pt>
                <c:pt idx="4305">
                  <c:v>0.72509291443224</c:v>
                </c:pt>
                <c:pt idx="4306">
                  <c:v>0.72532979298804001</c:v>
                </c:pt>
                <c:pt idx="4307">
                  <c:v>0.72572360602537</c:v>
                </c:pt>
                <c:pt idx="4308">
                  <c:v>0.72613195090909999</c:v>
                </c:pt>
                <c:pt idx="4309">
                  <c:v>0.72639879731933998</c:v>
                </c:pt>
                <c:pt idx="4310">
                  <c:v>0.72671613113422007</c:v>
                </c:pt>
                <c:pt idx="4311">
                  <c:v>0.7270721613709199</c:v>
                </c:pt>
                <c:pt idx="4312">
                  <c:v>0.72744562982330008</c:v>
                </c:pt>
                <c:pt idx="4313">
                  <c:v>0.72769993713522996</c:v>
                </c:pt>
                <c:pt idx="4314">
                  <c:v>0.72808212469545008</c:v>
                </c:pt>
                <c:pt idx="4315">
                  <c:v>0.72837276162336995</c:v>
                </c:pt>
                <c:pt idx="4316">
                  <c:v>0.72870699409048001</c:v>
                </c:pt>
                <c:pt idx="4317">
                  <c:v>0.72910080712781</c:v>
                </c:pt>
                <c:pt idx="4318">
                  <c:v>0.72945829054916</c:v>
                </c:pt>
                <c:pt idx="4319">
                  <c:v>0.72976200613882991</c:v>
                </c:pt>
                <c:pt idx="4320">
                  <c:v>0.7302066806385501</c:v>
                </c:pt>
                <c:pt idx="4321">
                  <c:v>0.73053655355174008</c:v>
                </c:pt>
                <c:pt idx="4322">
                  <c:v>0.73080829907935008</c:v>
                </c:pt>
                <c:pt idx="4323">
                  <c:v>0.73133580510352991</c:v>
                </c:pt>
                <c:pt idx="4324">
                  <c:v>0.73173397769477999</c:v>
                </c:pt>
                <c:pt idx="4325">
                  <c:v>0.73207636099733997</c:v>
                </c:pt>
                <c:pt idx="4326">
                  <c:v>0.73227815305495003</c:v>
                </c:pt>
                <c:pt idx="4327">
                  <c:v>0.73247655504562004</c:v>
                </c:pt>
                <c:pt idx="4328">
                  <c:v>0.73275556649642004</c:v>
                </c:pt>
                <c:pt idx="4329">
                  <c:v>0.73301713973154992</c:v>
                </c:pt>
                <c:pt idx="4330">
                  <c:v>0.73321767921181991</c:v>
                </c:pt>
                <c:pt idx="4331">
                  <c:v>0.73348506518550005</c:v>
                </c:pt>
                <c:pt idx="4332">
                  <c:v>0.7338905036999499</c:v>
                </c:pt>
                <c:pt idx="4333">
                  <c:v>0.7342276425363401</c:v>
                </c:pt>
                <c:pt idx="4334">
                  <c:v>0.73450665398715009</c:v>
                </c:pt>
                <c:pt idx="4335">
                  <c:v>0.73477113359155011</c:v>
                </c:pt>
                <c:pt idx="4336">
                  <c:v>0.73509374058155008</c:v>
                </c:pt>
                <c:pt idx="4337">
                  <c:v>0.73528992050788999</c:v>
                </c:pt>
                <c:pt idx="4338">
                  <c:v>0.73562851252891992</c:v>
                </c:pt>
                <c:pt idx="4339">
                  <c:v>0.73602232556625991</c:v>
                </c:pt>
                <c:pt idx="4340">
                  <c:v>0.73649315738948995</c:v>
                </c:pt>
                <c:pt idx="4341">
                  <c:v>0.73685209399546991</c:v>
                </c:pt>
                <c:pt idx="4342">
                  <c:v>0.73716307550835003</c:v>
                </c:pt>
                <c:pt idx="4343">
                  <c:v>0.73747696339050006</c:v>
                </c:pt>
                <c:pt idx="4344">
                  <c:v>0.73777922579554001</c:v>
                </c:pt>
                <c:pt idx="4345">
                  <c:v>0.73797540572188991</c:v>
                </c:pt>
                <c:pt idx="4346">
                  <c:v>0.73819193023319007</c:v>
                </c:pt>
                <c:pt idx="4347">
                  <c:v>0.73835032735890005</c:v>
                </c:pt>
                <c:pt idx="4348">
                  <c:v>0.73850727129998006</c:v>
                </c:pt>
                <c:pt idx="4349">
                  <c:v>0.73879354867398006</c:v>
                </c:pt>
                <c:pt idx="4350">
                  <c:v>0.73907691967870992</c:v>
                </c:pt>
                <c:pt idx="4351">
                  <c:v>0.73930916489077991</c:v>
                </c:pt>
                <c:pt idx="4352">
                  <c:v>0.73952886010161989</c:v>
                </c:pt>
                <c:pt idx="4353">
                  <c:v>0.7397473419301599</c:v>
                </c:pt>
                <c:pt idx="4354">
                  <c:v>0.74001422377124992</c:v>
                </c:pt>
                <c:pt idx="4355">
                  <c:v>0.74023020149658003</c:v>
                </c:pt>
                <c:pt idx="4356">
                  <c:v>0.74054608934935007</c:v>
                </c:pt>
                <c:pt idx="4357">
                  <c:v>0.74080766258447994</c:v>
                </c:pt>
                <c:pt idx="4358">
                  <c:v>0.74118694377540995</c:v>
                </c:pt>
                <c:pt idx="4359">
                  <c:v>0.74153134853499991</c:v>
                </c:pt>
                <c:pt idx="4360">
                  <c:v>0.74189319151026001</c:v>
                </c:pt>
                <c:pt idx="4361">
                  <c:v>0.74227683225512009</c:v>
                </c:pt>
                <c:pt idx="4362">
                  <c:v>0.74253840549024996</c:v>
                </c:pt>
                <c:pt idx="4363">
                  <c:v>0.74276655547866999</c:v>
                </c:pt>
                <c:pt idx="4364">
                  <c:v>0.74320687042447009</c:v>
                </c:pt>
                <c:pt idx="4365">
                  <c:v>0.74350067420168009</c:v>
                </c:pt>
                <c:pt idx="4366">
                  <c:v>0.74368642135554008</c:v>
                </c:pt>
                <c:pt idx="4367">
                  <c:v>0.74384481848125006</c:v>
                </c:pt>
                <c:pt idx="4368">
                  <c:v>0.74412382993206005</c:v>
                </c:pt>
                <c:pt idx="4369">
                  <c:v>0.74432582259696001</c:v>
                </c:pt>
                <c:pt idx="4370">
                  <c:v>0.74453072163115008</c:v>
                </c:pt>
                <c:pt idx="4371">
                  <c:v>0.74479084168164</c:v>
                </c:pt>
                <c:pt idx="4372">
                  <c:v>0.74505386810141006</c:v>
                </c:pt>
                <c:pt idx="4373">
                  <c:v>0.74524423528918993</c:v>
                </c:pt>
                <c:pt idx="4374">
                  <c:v>0.74545785343121995</c:v>
                </c:pt>
                <c:pt idx="4375">
                  <c:v>0.74568455023499003</c:v>
                </c:pt>
                <c:pt idx="4376">
                  <c:v>0.74602314225601996</c:v>
                </c:pt>
                <c:pt idx="4377">
                  <c:v>0.74619897759741005</c:v>
                </c:pt>
                <c:pt idx="4378">
                  <c:v>0.74635446835385011</c:v>
                </c:pt>
                <c:pt idx="4379">
                  <c:v>0.74660827188885004</c:v>
                </c:pt>
                <c:pt idx="4380">
                  <c:v>0.74692847628650005</c:v>
                </c:pt>
                <c:pt idx="4381">
                  <c:v>0.74722637913761991</c:v>
                </c:pt>
                <c:pt idx="4382">
                  <c:v>0.74748940555737997</c:v>
                </c:pt>
                <c:pt idx="4383">
                  <c:v>0.74770593006868991</c:v>
                </c:pt>
                <c:pt idx="4384">
                  <c:v>0.74803725616652006</c:v>
                </c:pt>
                <c:pt idx="4385">
                  <c:v>0.74837730137217995</c:v>
                </c:pt>
                <c:pt idx="4386">
                  <c:v>0.74866648511547007</c:v>
                </c:pt>
                <c:pt idx="4387">
                  <c:v>0.74889027554996002</c:v>
                </c:pt>
                <c:pt idx="4388">
                  <c:v>0.7491227850922999</c:v>
                </c:pt>
                <c:pt idx="4389">
                  <c:v>0.74937563921959005</c:v>
                </c:pt>
                <c:pt idx="4390">
                  <c:v>0.74957327233057991</c:v>
                </c:pt>
                <c:pt idx="4391">
                  <c:v>0.74979125002652003</c:v>
                </c:pt>
                <c:pt idx="4392">
                  <c:v>0.75007316784659994</c:v>
                </c:pt>
                <c:pt idx="4393">
                  <c:v>0.75025626911119003</c:v>
                </c:pt>
                <c:pt idx="4394">
                  <c:v>0.75039432165195996</c:v>
                </c:pt>
                <c:pt idx="4395">
                  <c:v>0.7505687038087101</c:v>
                </c:pt>
                <c:pt idx="4396">
                  <c:v>0.75083027704383998</c:v>
                </c:pt>
                <c:pt idx="4397">
                  <c:v>0.75110202257144998</c:v>
                </c:pt>
                <c:pt idx="4398">
                  <c:v>0.75127785791284007</c:v>
                </c:pt>
                <c:pt idx="4399">
                  <c:v>0.75146095917742994</c:v>
                </c:pt>
                <c:pt idx="4400">
                  <c:v>0.75159319897963006</c:v>
                </c:pt>
                <c:pt idx="4401">
                  <c:v>0.75186058495331998</c:v>
                </c:pt>
                <c:pt idx="4402">
                  <c:v>0.75209745404957995</c:v>
                </c:pt>
                <c:pt idx="4403">
                  <c:v>0.75235612091542992</c:v>
                </c:pt>
                <c:pt idx="4404">
                  <c:v>0.7526293196276701</c:v>
                </c:pt>
                <c:pt idx="4405">
                  <c:v>0.75289089286279998</c:v>
                </c:pt>
                <c:pt idx="4406">
                  <c:v>0.75310015145089992</c:v>
                </c:pt>
                <c:pt idx="4407">
                  <c:v>0.75328034634621011</c:v>
                </c:pt>
                <c:pt idx="4408">
                  <c:v>0.7535902770821199</c:v>
                </c:pt>
                <c:pt idx="4409">
                  <c:v>0.75383546287853997</c:v>
                </c:pt>
                <c:pt idx="4410">
                  <c:v>0.75411156796007006</c:v>
                </c:pt>
                <c:pt idx="4411">
                  <c:v>0.75431501380960997</c:v>
                </c:pt>
                <c:pt idx="4412">
                  <c:v>0.75453444469019004</c:v>
                </c:pt>
                <c:pt idx="4413">
                  <c:v>0.75475096920149998</c:v>
                </c:pt>
                <c:pt idx="4414">
                  <c:v>0.75504029715321996</c:v>
                </c:pt>
                <c:pt idx="4415">
                  <c:v>0.7552901007027899</c:v>
                </c:pt>
                <c:pt idx="4416">
                  <c:v>0.75553278253759992</c:v>
                </c:pt>
                <c:pt idx="4417">
                  <c:v>0.75570425832507993</c:v>
                </c:pt>
                <c:pt idx="4418">
                  <c:v>0.75592078283638009</c:v>
                </c:pt>
                <c:pt idx="4419">
                  <c:v>0.75619107517933992</c:v>
                </c:pt>
                <c:pt idx="4420">
                  <c:v>0.75640324013672999</c:v>
                </c:pt>
                <c:pt idx="4421">
                  <c:v>0.75649188439973991</c:v>
                </c:pt>
                <c:pt idx="4422">
                  <c:v>0.75674255729633</c:v>
                </c:pt>
                <c:pt idx="4423">
                  <c:v>0.75691912068378997</c:v>
                </c:pt>
                <c:pt idx="4424">
                  <c:v>0.75714000474901</c:v>
                </c:pt>
                <c:pt idx="4425">
                  <c:v>0.75732891875215991</c:v>
                </c:pt>
                <c:pt idx="4426">
                  <c:v>0.75760066427975992</c:v>
                </c:pt>
                <c:pt idx="4427">
                  <c:v>0.75786078433025006</c:v>
                </c:pt>
                <c:pt idx="4428">
                  <c:v>0.75807294928762992</c:v>
                </c:pt>
                <c:pt idx="4429">
                  <c:v>0.75826767602934009</c:v>
                </c:pt>
                <c:pt idx="4430">
                  <c:v>0.75849146646384003</c:v>
                </c:pt>
                <c:pt idx="4431">
                  <c:v>0.75867602091307007</c:v>
                </c:pt>
                <c:pt idx="4432">
                  <c:v>0.75890271771684992</c:v>
                </c:pt>
                <c:pt idx="4433">
                  <c:v>0.75904367662688998</c:v>
                </c:pt>
                <c:pt idx="4434">
                  <c:v>0.75920788649116999</c:v>
                </c:pt>
                <c:pt idx="4435">
                  <c:v>0.7593968004943199</c:v>
                </c:pt>
                <c:pt idx="4436">
                  <c:v>0.7596830778683199</c:v>
                </c:pt>
                <c:pt idx="4437">
                  <c:v>0.75980078582413002</c:v>
                </c:pt>
                <c:pt idx="4438">
                  <c:v>0.76003765492038</c:v>
                </c:pt>
                <c:pt idx="4439">
                  <c:v>0.7601553628761899</c:v>
                </c:pt>
                <c:pt idx="4440">
                  <c:v>0.76035444917181993</c:v>
                </c:pt>
                <c:pt idx="4441">
                  <c:v>0.76047651668153993</c:v>
                </c:pt>
                <c:pt idx="4442">
                  <c:v>0.76066252431540993</c:v>
                </c:pt>
                <c:pt idx="4443">
                  <c:v>0.76077877908658009</c:v>
                </c:pt>
                <c:pt idx="4444">
                  <c:v>0.76102727365994993</c:v>
                </c:pt>
                <c:pt idx="4445">
                  <c:v>0.76132808288034992</c:v>
                </c:pt>
                <c:pt idx="4446">
                  <c:v>0.76157221789980989</c:v>
                </c:pt>
                <c:pt idx="4447">
                  <c:v>0.76172916184087991</c:v>
                </c:pt>
                <c:pt idx="4448">
                  <c:v>0.76195876501394011</c:v>
                </c:pt>
                <c:pt idx="4449">
                  <c:v>0.76222033824906998</c:v>
                </c:pt>
                <c:pt idx="4450">
                  <c:v>0.76244703505285005</c:v>
                </c:pt>
                <c:pt idx="4451">
                  <c:v>0.7626315895020801</c:v>
                </c:pt>
                <c:pt idx="4452">
                  <c:v>0.76284084809018005</c:v>
                </c:pt>
                <c:pt idx="4453">
                  <c:v>0.76301108342876001</c:v>
                </c:pt>
                <c:pt idx="4454">
                  <c:v>0.76322303565039995</c:v>
                </c:pt>
                <c:pt idx="4455">
                  <c:v>0.76336980729900006</c:v>
                </c:pt>
                <c:pt idx="4456">
                  <c:v>0.76364881874980006</c:v>
                </c:pt>
                <c:pt idx="4457">
                  <c:v>0.76387115599966005</c:v>
                </c:pt>
                <c:pt idx="4458">
                  <c:v>0.76397723847835008</c:v>
                </c:pt>
                <c:pt idx="4459">
                  <c:v>0.76424462445204</c:v>
                </c:pt>
                <c:pt idx="4460">
                  <c:v>0.76433908145360996</c:v>
                </c:pt>
                <c:pt idx="4461">
                  <c:v>0.76461663971978</c:v>
                </c:pt>
                <c:pt idx="4462">
                  <c:v>0.76486222792386993</c:v>
                </c:pt>
                <c:pt idx="4463">
                  <c:v>0.76507584606589996</c:v>
                </c:pt>
                <c:pt idx="4464">
                  <c:v>0.76525168140729005</c:v>
                </c:pt>
                <c:pt idx="4465">
                  <c:v>0.76541734445620002</c:v>
                </c:pt>
                <c:pt idx="4466">
                  <c:v>0.76562514985967001</c:v>
                </c:pt>
                <c:pt idx="4467">
                  <c:v>0.76580970430890005</c:v>
                </c:pt>
                <c:pt idx="4468">
                  <c:v>0.76593758455718008</c:v>
                </c:pt>
                <c:pt idx="4469">
                  <c:v>0.76611487308320991</c:v>
                </c:pt>
                <c:pt idx="4470">
                  <c:v>0.76634156988698998</c:v>
                </c:pt>
                <c:pt idx="4471">
                  <c:v>0.76643893325785006</c:v>
                </c:pt>
                <c:pt idx="4472">
                  <c:v>0.76667870872337995</c:v>
                </c:pt>
                <c:pt idx="4473">
                  <c:v>0.76682402718734011</c:v>
                </c:pt>
                <c:pt idx="4474">
                  <c:v>0.76706525583751994</c:v>
                </c:pt>
                <c:pt idx="4475">
                  <c:v>0.76727306124097994</c:v>
                </c:pt>
                <c:pt idx="4476">
                  <c:v>0.76747214753660997</c:v>
                </c:pt>
                <c:pt idx="4477">
                  <c:v>0.76766542109366998</c:v>
                </c:pt>
                <c:pt idx="4478">
                  <c:v>0.76778022268019996</c:v>
                </c:pt>
                <c:pt idx="4479">
                  <c:v>0.76799820037614008</c:v>
                </c:pt>
                <c:pt idx="4480">
                  <c:v>0.76814061247082011</c:v>
                </c:pt>
                <c:pt idx="4481">
                  <c:v>0.76838184112099994</c:v>
                </c:pt>
                <c:pt idx="4482">
                  <c:v>0.76857511467806994</c:v>
                </c:pt>
                <c:pt idx="4483">
                  <c:v>0.76881924969751991</c:v>
                </c:pt>
                <c:pt idx="4484">
                  <c:v>0.76903577420882008</c:v>
                </c:pt>
                <c:pt idx="4485">
                  <c:v>0.76922323502733003</c:v>
                </c:pt>
                <c:pt idx="4486">
                  <c:v>0.76941214903047994</c:v>
                </c:pt>
                <c:pt idx="4487">
                  <c:v>0.76969406685056008</c:v>
                </c:pt>
                <c:pt idx="4488">
                  <c:v>0.76987280856123008</c:v>
                </c:pt>
                <c:pt idx="4489">
                  <c:v>0.77008497351861993</c:v>
                </c:pt>
                <c:pt idx="4490">
                  <c:v>0.77028696618352011</c:v>
                </c:pt>
                <c:pt idx="4491">
                  <c:v>0.77048605247914992</c:v>
                </c:pt>
                <c:pt idx="4492">
                  <c:v>0.77069821743653</c:v>
                </c:pt>
                <c:pt idx="4493">
                  <c:v>0.77082900405408994</c:v>
                </c:pt>
                <c:pt idx="4494">
                  <c:v>0.77109573807966991</c:v>
                </c:pt>
                <c:pt idx="4495">
                  <c:v>0.77125914670741991</c:v>
                </c:pt>
                <c:pt idx="4496">
                  <c:v>0.77145532663376004</c:v>
                </c:pt>
                <c:pt idx="4497">
                  <c:v>0.77161174919842002</c:v>
                </c:pt>
                <c:pt idx="4498">
                  <c:v>0.77181571642438995</c:v>
                </c:pt>
                <c:pt idx="4499">
                  <c:v>0.77188110973316992</c:v>
                </c:pt>
                <c:pt idx="4500">
                  <c:v>0.77209182150591005</c:v>
                </c:pt>
                <c:pt idx="4501">
                  <c:v>0.77232090414373</c:v>
                </c:pt>
                <c:pt idx="4502">
                  <c:v>0.77251905778996011</c:v>
                </c:pt>
                <c:pt idx="4503">
                  <c:v>0.77271669090093997</c:v>
                </c:pt>
                <c:pt idx="4504">
                  <c:v>0.7728620093648999</c:v>
                </c:pt>
                <c:pt idx="4505">
                  <c:v>0.77310469119971992</c:v>
                </c:pt>
                <c:pt idx="4506">
                  <c:v>0.77327616698718993</c:v>
                </c:pt>
                <c:pt idx="4507">
                  <c:v>0.77344037685146994</c:v>
                </c:pt>
                <c:pt idx="4508">
                  <c:v>0.7736496354395701</c:v>
                </c:pt>
                <c:pt idx="4509">
                  <c:v>0.77381239211920994</c:v>
                </c:pt>
                <c:pt idx="4510">
                  <c:v>0.7740216507073101</c:v>
                </c:pt>
                <c:pt idx="4511">
                  <c:v>0.77426578572676008</c:v>
                </c:pt>
                <c:pt idx="4512">
                  <c:v>0.77447213794558989</c:v>
                </c:pt>
                <c:pt idx="4513">
                  <c:v>0.7746872092722501</c:v>
                </c:pt>
                <c:pt idx="4514">
                  <c:v>0.77486159142900002</c:v>
                </c:pt>
                <c:pt idx="4515">
                  <c:v>0.77508392867886</c:v>
                </c:pt>
                <c:pt idx="4516">
                  <c:v>0.77530626592871998</c:v>
                </c:pt>
                <c:pt idx="4517">
                  <c:v>0.77545303757732009</c:v>
                </c:pt>
                <c:pt idx="4518">
                  <c:v>0.7757102512585301</c:v>
                </c:pt>
                <c:pt idx="4519">
                  <c:v>0.77589916526168001</c:v>
                </c:pt>
                <c:pt idx="4520">
                  <c:v>0.77603721780243995</c:v>
                </c:pt>
                <c:pt idx="4521">
                  <c:v>0.7762755400833401</c:v>
                </c:pt>
                <c:pt idx="4522">
                  <c:v>0.77642085854730003</c:v>
                </c:pt>
                <c:pt idx="4523">
                  <c:v>0.7766184916582799</c:v>
                </c:pt>
                <c:pt idx="4524">
                  <c:v>0.77676526330688</c:v>
                </c:pt>
                <c:pt idx="4525">
                  <c:v>0.77683210980030992</c:v>
                </c:pt>
                <c:pt idx="4526">
                  <c:v>0.77717070182133008</c:v>
                </c:pt>
                <c:pt idx="4527">
                  <c:v>0.7772985820696201</c:v>
                </c:pt>
                <c:pt idx="4528">
                  <c:v>0.77745407282605994</c:v>
                </c:pt>
                <c:pt idx="4529">
                  <c:v>0.77768222281447996</c:v>
                </c:pt>
                <c:pt idx="4530">
                  <c:v>0.77785951134051001</c:v>
                </c:pt>
                <c:pt idx="4531">
                  <c:v>0.77796268744991992</c:v>
                </c:pt>
                <c:pt idx="4532">
                  <c:v>0.77809347406748008</c:v>
                </c:pt>
                <c:pt idx="4533">
                  <c:v>0.77819083743833994</c:v>
                </c:pt>
                <c:pt idx="4534">
                  <c:v>0.77847566162769999</c:v>
                </c:pt>
                <c:pt idx="4535">
                  <c:v>0.77863696512270009</c:v>
                </c:pt>
                <c:pt idx="4536">
                  <c:v>0.77886947466502998</c:v>
                </c:pt>
                <c:pt idx="4537">
                  <c:v>0.77900171446724009</c:v>
                </c:pt>
                <c:pt idx="4538">
                  <c:v>0.77925456859453002</c:v>
                </c:pt>
                <c:pt idx="4539">
                  <c:v>0.77943476348983998</c:v>
                </c:pt>
                <c:pt idx="4540">
                  <c:v>0.77964883857861</c:v>
                </c:pt>
                <c:pt idx="4541">
                  <c:v>0.77982567015789006</c:v>
                </c:pt>
                <c:pt idx="4542">
                  <c:v>0.78002911600743996</c:v>
                </c:pt>
                <c:pt idx="4543">
                  <c:v>0.78018460676388002</c:v>
                </c:pt>
                <c:pt idx="4544">
                  <c:v>0.78042292904476995</c:v>
                </c:pt>
                <c:pt idx="4545">
                  <c:v>0.7806394535560699</c:v>
                </c:pt>
                <c:pt idx="4546">
                  <c:v>0.78080802297426999</c:v>
                </c:pt>
                <c:pt idx="4547">
                  <c:v>0.78096932646926009</c:v>
                </c:pt>
                <c:pt idx="4548">
                  <c:v>0.78123671244295001</c:v>
                </c:pt>
                <c:pt idx="4549">
                  <c:v>0.7813762181683499</c:v>
                </c:pt>
                <c:pt idx="4550">
                  <c:v>0.78161775251212995</c:v>
                </c:pt>
                <c:pt idx="4551">
                  <c:v>0.78176131209784994</c:v>
                </c:pt>
                <c:pt idx="4552">
                  <c:v>0.7819415069931599</c:v>
                </c:pt>
                <c:pt idx="4553">
                  <c:v>0.78207665316463992</c:v>
                </c:pt>
                <c:pt idx="4554">
                  <c:v>0.78229899041449991</c:v>
                </c:pt>
                <c:pt idx="4555">
                  <c:v>0.78244576206310001</c:v>
                </c:pt>
                <c:pt idx="4556">
                  <c:v>0.78261433148130011</c:v>
                </c:pt>
                <c:pt idx="4557">
                  <c:v>0.78280469866908997</c:v>
                </c:pt>
                <c:pt idx="4558">
                  <c:v>0.78291950025561996</c:v>
                </c:pt>
                <c:pt idx="4559">
                  <c:v>0.78319269896785992</c:v>
                </c:pt>
                <c:pt idx="4560">
                  <c:v>0.78331476647758991</c:v>
                </c:pt>
                <c:pt idx="4561">
                  <c:v>0.78347752315721997</c:v>
                </c:pt>
                <c:pt idx="4562">
                  <c:v>0.78364173302149998</c:v>
                </c:pt>
                <c:pt idx="4563">
                  <c:v>0.78379722377794003</c:v>
                </c:pt>
                <c:pt idx="4564">
                  <c:v>0.7839527145343701</c:v>
                </c:pt>
                <c:pt idx="4565">
                  <c:v>0.78403263968955006</c:v>
                </c:pt>
                <c:pt idx="4566">
                  <c:v>0.78416487949175995</c:v>
                </c:pt>
                <c:pt idx="4567">
                  <c:v>0.7843174638789201</c:v>
                </c:pt>
                <c:pt idx="4568">
                  <c:v>0.78452962883629995</c:v>
                </c:pt>
                <c:pt idx="4569">
                  <c:v>0.78474034060904008</c:v>
                </c:pt>
                <c:pt idx="4570">
                  <c:v>0.78495831830497997</c:v>
                </c:pt>
                <c:pt idx="4571">
                  <c:v>0.78521989154011007</c:v>
                </c:pt>
                <c:pt idx="4572">
                  <c:v>0.7854561257222199</c:v>
                </c:pt>
                <c:pt idx="4573">
                  <c:v>0.78549890299092007</c:v>
                </c:pt>
                <c:pt idx="4574">
                  <c:v>0.78563114279311996</c:v>
                </c:pt>
                <c:pt idx="4575">
                  <c:v>0.7858549332276199</c:v>
                </c:pt>
                <c:pt idx="4576">
                  <c:v>0.78598571984518006</c:v>
                </c:pt>
                <c:pt idx="4577">
                  <c:v>0.7862269484953599</c:v>
                </c:pt>
                <c:pt idx="4578">
                  <c:v>0.78636936059003992</c:v>
                </c:pt>
                <c:pt idx="4579">
                  <c:v>0.7865059599461599</c:v>
                </c:pt>
                <c:pt idx="4580">
                  <c:v>0.78671231216498994</c:v>
                </c:pt>
                <c:pt idx="4581">
                  <c:v>0.78684455196719005</c:v>
                </c:pt>
                <c:pt idx="4582">
                  <c:v>0.78709014017127998</c:v>
                </c:pt>
                <c:pt idx="4583">
                  <c:v>0.78734590066785004</c:v>
                </c:pt>
                <c:pt idx="4584">
                  <c:v>0.78754208059419994</c:v>
                </c:pt>
                <c:pt idx="4585">
                  <c:v>0.78781818567573003</c:v>
                </c:pt>
                <c:pt idx="4586">
                  <c:v>0.78798820827856009</c:v>
                </c:pt>
                <c:pt idx="4587">
                  <c:v>0.78812335445003989</c:v>
                </c:pt>
                <c:pt idx="4588">
                  <c:v>0.78834133214598001</c:v>
                </c:pt>
                <c:pt idx="4589">
                  <c:v>0.78844741462468004</c:v>
                </c:pt>
                <c:pt idx="4590">
                  <c:v>0.78867038492556008</c:v>
                </c:pt>
                <c:pt idx="4591">
                  <c:v>0.78880489804602005</c:v>
                </c:pt>
                <c:pt idx="4592">
                  <c:v>0.78890952734006992</c:v>
                </c:pt>
                <c:pt idx="4593">
                  <c:v>0.78915366235951989</c:v>
                </c:pt>
                <c:pt idx="4594">
                  <c:v>0.78929607445420991</c:v>
                </c:pt>
                <c:pt idx="4595">
                  <c:v>0.78943558017961002</c:v>
                </c:pt>
                <c:pt idx="4596">
                  <c:v>0.78961577507491998</c:v>
                </c:pt>
                <c:pt idx="4597">
                  <c:v>0.78977271901599999</c:v>
                </c:pt>
                <c:pt idx="4598">
                  <c:v>0.78990931837211997</c:v>
                </c:pt>
                <c:pt idx="4599">
                  <c:v>0.79000958811224997</c:v>
                </c:pt>
                <c:pt idx="4600">
                  <c:v>0.79018687663828002</c:v>
                </c:pt>
                <c:pt idx="4601">
                  <c:v>0.79036125879503993</c:v>
                </c:pt>
                <c:pt idx="4602">
                  <c:v>0.79056034509065998</c:v>
                </c:pt>
                <c:pt idx="4603">
                  <c:v>0.79067514667718997</c:v>
                </c:pt>
                <c:pt idx="4604">
                  <c:v>0.7908353254293301</c:v>
                </c:pt>
                <c:pt idx="4605">
                  <c:v>0.79097159634367009</c:v>
                </c:pt>
                <c:pt idx="4606">
                  <c:v>0.79112272754619006</c:v>
                </c:pt>
                <c:pt idx="4607">
                  <c:v>0.79136104982708999</c:v>
                </c:pt>
                <c:pt idx="4608">
                  <c:v>0.79154124472239995</c:v>
                </c:pt>
                <c:pt idx="4609">
                  <c:v>0.79165895267820008</c:v>
                </c:pt>
                <c:pt idx="4610">
                  <c:v>0.79187547718951001</c:v>
                </c:pt>
                <c:pt idx="4611">
                  <c:v>0.7920731103004901</c:v>
                </c:pt>
                <c:pt idx="4612">
                  <c:v>0.79226929022684001</c:v>
                </c:pt>
                <c:pt idx="4613">
                  <c:v>0.79245675104534996</c:v>
                </c:pt>
                <c:pt idx="4614">
                  <c:v>0.79261514817106993</c:v>
                </c:pt>
                <c:pt idx="4615">
                  <c:v>0.79284475134411991</c:v>
                </c:pt>
                <c:pt idx="4616">
                  <c:v>0.79292322331465992</c:v>
                </c:pt>
                <c:pt idx="4617">
                  <c:v>0.79312666916421004</c:v>
                </c:pt>
                <c:pt idx="4618">
                  <c:v>0.79334187105919995</c:v>
                </c:pt>
                <c:pt idx="4619">
                  <c:v>0.7934609016313201</c:v>
                </c:pt>
                <c:pt idx="4620">
                  <c:v>0.79363964334199011</c:v>
                </c:pt>
                <c:pt idx="4621">
                  <c:v>0.79387069969968005</c:v>
                </c:pt>
                <c:pt idx="4622">
                  <c:v>0.79399857994797007</c:v>
                </c:pt>
                <c:pt idx="4623">
                  <c:v>0.79416424299689004</c:v>
                </c:pt>
                <c:pt idx="4624">
                  <c:v>0.79432409330723996</c:v>
                </c:pt>
                <c:pt idx="4625">
                  <c:v>0.7944621458479999</c:v>
                </c:pt>
                <c:pt idx="4626">
                  <c:v>0.79466559169755002</c:v>
                </c:pt>
                <c:pt idx="4627">
                  <c:v>0.7948196292693499</c:v>
                </c:pt>
                <c:pt idx="4628">
                  <c:v>0.79496058817938997</c:v>
                </c:pt>
                <c:pt idx="4629">
                  <c:v>0.79522361459916002</c:v>
                </c:pt>
                <c:pt idx="4630">
                  <c:v>0.79534422892425005</c:v>
                </c:pt>
                <c:pt idx="4631">
                  <c:v>0.79551861108099997</c:v>
                </c:pt>
                <c:pt idx="4632">
                  <c:v>0.79571624419198006</c:v>
                </c:pt>
                <c:pt idx="4633">
                  <c:v>0.79586010947131003</c:v>
                </c:pt>
                <c:pt idx="4634">
                  <c:v>0.79598508335030993</c:v>
                </c:pt>
                <c:pt idx="4635">
                  <c:v>0.79608099353653006</c:v>
                </c:pt>
                <c:pt idx="4636">
                  <c:v>0.79625246932400007</c:v>
                </c:pt>
                <c:pt idx="4637">
                  <c:v>0.79640069415723991</c:v>
                </c:pt>
                <c:pt idx="4638">
                  <c:v>0.79661285911461999</c:v>
                </c:pt>
                <c:pt idx="4639">
                  <c:v>0.79671603522402989</c:v>
                </c:pt>
                <c:pt idx="4640">
                  <c:v>0.79696259712144002</c:v>
                </c:pt>
                <c:pt idx="4641">
                  <c:v>0.79712728647704001</c:v>
                </c:pt>
                <c:pt idx="4642">
                  <c:v>0.79736124920402007</c:v>
                </c:pt>
                <c:pt idx="4643">
                  <c:v>0.79755452276109007</c:v>
                </c:pt>
                <c:pt idx="4644">
                  <c:v>0.79765733834835006</c:v>
                </c:pt>
                <c:pt idx="4645">
                  <c:v>0.79784225331973002</c:v>
                </c:pt>
                <c:pt idx="4646">
                  <c:v>0.79807040330815004</c:v>
                </c:pt>
                <c:pt idx="4647">
                  <c:v>0.79823170680313993</c:v>
                </c:pt>
                <c:pt idx="4648">
                  <c:v>0.79845113768372</c:v>
                </c:pt>
                <c:pt idx="4649">
                  <c:v>0.79860226888623997</c:v>
                </c:pt>
                <c:pt idx="4650">
                  <c:v>0.79879408925867001</c:v>
                </c:pt>
                <c:pt idx="4651">
                  <c:v>0.79896847141541993</c:v>
                </c:pt>
                <c:pt idx="4652">
                  <c:v>0.79909925803299009</c:v>
                </c:pt>
                <c:pt idx="4653">
                  <c:v>0.79932356419545991</c:v>
                </c:pt>
                <c:pt idx="4654">
                  <c:v>0.79947127330073009</c:v>
                </c:pt>
                <c:pt idx="4655">
                  <c:v>0.79963112361108002</c:v>
                </c:pt>
                <c:pt idx="4656">
                  <c:v>0.79981131850638998</c:v>
                </c:pt>
                <c:pt idx="4657">
                  <c:v>0.79997552837066999</c:v>
                </c:pt>
                <c:pt idx="4658">
                  <c:v>0.8001077681728701</c:v>
                </c:pt>
                <c:pt idx="4659">
                  <c:v>0.80028215032963002</c:v>
                </c:pt>
                <c:pt idx="4660">
                  <c:v>0.80041003057791005</c:v>
                </c:pt>
                <c:pt idx="4661">
                  <c:v>0.80053936401084003</c:v>
                </c:pt>
                <c:pt idx="4662">
                  <c:v>0.80062364871993008</c:v>
                </c:pt>
                <c:pt idx="4663">
                  <c:v>0.8008009372459699</c:v>
                </c:pt>
                <c:pt idx="4664">
                  <c:v>0.80092591112497002</c:v>
                </c:pt>
                <c:pt idx="4665">
                  <c:v>0.80107704232749</c:v>
                </c:pt>
                <c:pt idx="4666">
                  <c:v>0.80130373913127007</c:v>
                </c:pt>
                <c:pt idx="4667">
                  <c:v>0.8014316193795501</c:v>
                </c:pt>
                <c:pt idx="4668">
                  <c:v>0.80161534542116009</c:v>
                </c:pt>
                <c:pt idx="4669">
                  <c:v>0.8018036346472901</c:v>
                </c:pt>
                <c:pt idx="4670">
                  <c:v>0.80192715534166004</c:v>
                </c:pt>
                <c:pt idx="4671">
                  <c:v>0.80207828654418001</c:v>
                </c:pt>
                <c:pt idx="4672">
                  <c:v>0.80216693080718993</c:v>
                </c:pt>
                <c:pt idx="4673">
                  <c:v>0.80235875117961997</c:v>
                </c:pt>
                <c:pt idx="4674">
                  <c:v>0.80256074384452991</c:v>
                </c:pt>
                <c:pt idx="4675">
                  <c:v>0.80274384510912</c:v>
                </c:pt>
                <c:pt idx="4676">
                  <c:v>0.80287317854203999</c:v>
                </c:pt>
                <c:pt idx="4677">
                  <c:v>0.80304174796024008</c:v>
                </c:pt>
                <c:pt idx="4678">
                  <c:v>0.80317980050100002</c:v>
                </c:pt>
                <c:pt idx="4679">
                  <c:v>0.80336726131950997</c:v>
                </c:pt>
                <c:pt idx="4680">
                  <c:v>0.8035561753226601</c:v>
                </c:pt>
                <c:pt idx="4681">
                  <c:v>0.80367533646310996</c:v>
                </c:pt>
                <c:pt idx="4682">
                  <c:v>0.80377851257252009</c:v>
                </c:pt>
                <c:pt idx="4683">
                  <c:v>0.80402700714588993</c:v>
                </c:pt>
                <c:pt idx="4684">
                  <c:v>0.80415779376345009</c:v>
                </c:pt>
                <c:pt idx="4685">
                  <c:v>0.8043641459822799</c:v>
                </c:pt>
                <c:pt idx="4686">
                  <c:v>0.80454579406223004</c:v>
                </c:pt>
                <c:pt idx="4687">
                  <c:v>0.80476377175816993</c:v>
                </c:pt>
                <c:pt idx="4688">
                  <c:v>0.80495559213059997</c:v>
                </c:pt>
                <c:pt idx="4689">
                  <c:v>0.8050805660096001</c:v>
                </c:pt>
                <c:pt idx="4690">
                  <c:v>0.80530580962873999</c:v>
                </c:pt>
                <c:pt idx="4691">
                  <c:v>0.80547728541621999</c:v>
                </c:pt>
                <c:pt idx="4692">
                  <c:v>0.80556302330995</c:v>
                </c:pt>
                <c:pt idx="4693">
                  <c:v>0.80572577998959005</c:v>
                </c:pt>
                <c:pt idx="4694">
                  <c:v>0.80589144303850002</c:v>
                </c:pt>
                <c:pt idx="4695">
                  <c:v>0.80598444685544002</c:v>
                </c:pt>
                <c:pt idx="4696">
                  <c:v>0.80613412487332003</c:v>
                </c:pt>
                <c:pt idx="4697">
                  <c:v>0.80623584779808999</c:v>
                </c:pt>
                <c:pt idx="4698">
                  <c:v>0.8064174958780399</c:v>
                </c:pt>
                <c:pt idx="4699">
                  <c:v>0.80654101657241006</c:v>
                </c:pt>
                <c:pt idx="4700">
                  <c:v>0.80663256720469989</c:v>
                </c:pt>
                <c:pt idx="4701">
                  <c:v>0.80684182579281005</c:v>
                </c:pt>
                <c:pt idx="4702">
                  <c:v>0.80696825285644991</c:v>
                </c:pt>
                <c:pt idx="4703">
                  <c:v>0.80714699456711991</c:v>
                </c:pt>
                <c:pt idx="4704">
                  <c:v>0.80738967640193993</c:v>
                </c:pt>
                <c:pt idx="4705">
                  <c:v>0.80753790123517999</c:v>
                </c:pt>
                <c:pt idx="4706">
                  <c:v>0.8077340811615199</c:v>
                </c:pt>
                <c:pt idx="4707">
                  <c:v>0.8079709502577801</c:v>
                </c:pt>
                <c:pt idx="4708">
                  <c:v>0.80810319005997999</c:v>
                </c:pt>
                <c:pt idx="4709">
                  <c:v>0.80821250433312009</c:v>
                </c:pt>
                <c:pt idx="4710">
                  <c:v>0.80834877826407991</c:v>
                </c:pt>
                <c:pt idx="4711">
                  <c:v>0.8085638495907399</c:v>
                </c:pt>
                <c:pt idx="4712">
                  <c:v>0.80869608939294002</c:v>
                </c:pt>
                <c:pt idx="4713">
                  <c:v>0.80879635913308001</c:v>
                </c:pt>
                <c:pt idx="4714">
                  <c:v>0.80895475625878999</c:v>
                </c:pt>
                <c:pt idx="4715">
                  <c:v>0.80908990243028001</c:v>
                </c:pt>
                <c:pt idx="4716">
                  <c:v>0.80921196994</c:v>
                </c:pt>
                <c:pt idx="4717">
                  <c:v>0.80944593266698006</c:v>
                </c:pt>
                <c:pt idx="4718">
                  <c:v>0.80964065940869001</c:v>
                </c:pt>
                <c:pt idx="4719">
                  <c:v>0.80977144602624995</c:v>
                </c:pt>
                <c:pt idx="4720">
                  <c:v>0.80990804538237993</c:v>
                </c:pt>
                <c:pt idx="4721">
                  <c:v>0.81007952116984994</c:v>
                </c:pt>
                <c:pt idx="4722">
                  <c:v>0.81028442020403002</c:v>
                </c:pt>
                <c:pt idx="4723">
                  <c:v>0.81040794089839996</c:v>
                </c:pt>
                <c:pt idx="4724">
                  <c:v>0.81059394853226996</c:v>
                </c:pt>
                <c:pt idx="4725">
                  <c:v>0.81082500488996989</c:v>
                </c:pt>
                <c:pt idx="4726">
                  <c:v>0.81098194883103991</c:v>
                </c:pt>
                <c:pt idx="4727">
                  <c:v>0.81112290774108997</c:v>
                </c:pt>
                <c:pt idx="4728">
                  <c:v>0.81141063829972992</c:v>
                </c:pt>
                <c:pt idx="4729">
                  <c:v>0.81154142491729009</c:v>
                </c:pt>
                <c:pt idx="4730">
                  <c:v>0.81168093064268998</c:v>
                </c:pt>
                <c:pt idx="4731">
                  <c:v>0.81186548509192002</c:v>
                </c:pt>
                <c:pt idx="4732">
                  <c:v>0.81199627170948996</c:v>
                </c:pt>
                <c:pt idx="4733">
                  <c:v>0.81216042180306003</c:v>
                </c:pt>
                <c:pt idx="4734">
                  <c:v>0.81225348539069997</c:v>
                </c:pt>
                <c:pt idx="4735">
                  <c:v>0.81244094620920992</c:v>
                </c:pt>
                <c:pt idx="4736">
                  <c:v>0.81258771785781003</c:v>
                </c:pt>
                <c:pt idx="4737">
                  <c:v>0.81270687899826011</c:v>
                </c:pt>
                <c:pt idx="4738">
                  <c:v>0.81287399523181003</c:v>
                </c:pt>
                <c:pt idx="4739">
                  <c:v>0.81297717134121994</c:v>
                </c:pt>
                <c:pt idx="4740">
                  <c:v>0.81308434115253991</c:v>
                </c:pt>
                <c:pt idx="4741">
                  <c:v>0.81333465476256994</c:v>
                </c:pt>
                <c:pt idx="4742">
                  <c:v>0.81343201813342003</c:v>
                </c:pt>
                <c:pt idx="4743">
                  <c:v>0.81358896207450004</c:v>
                </c:pt>
                <c:pt idx="4744">
                  <c:v>0.81377206333908991</c:v>
                </c:pt>
                <c:pt idx="4745">
                  <c:v>0.81401183880462002</c:v>
                </c:pt>
                <c:pt idx="4746">
                  <c:v>0.81412082765258997</c:v>
                </c:pt>
                <c:pt idx="4747">
                  <c:v>0.81420656554632997</c:v>
                </c:pt>
                <c:pt idx="4748">
                  <c:v>0.81437804133379998</c:v>
                </c:pt>
                <c:pt idx="4749">
                  <c:v>0.81461055087614009</c:v>
                </c:pt>
                <c:pt idx="4750">
                  <c:v>0.8147384311244299</c:v>
                </c:pt>
                <c:pt idx="4751">
                  <c:v>0.81485177952630994</c:v>
                </c:pt>
                <c:pt idx="4752">
                  <c:v>0.81502761486771003</c:v>
                </c:pt>
                <c:pt idx="4753">
                  <c:v>0.8151613078545501</c:v>
                </c:pt>
                <c:pt idx="4754">
                  <c:v>0.81538800465832995</c:v>
                </c:pt>
                <c:pt idx="4755">
                  <c:v>0.8155827314000399</c:v>
                </c:pt>
                <c:pt idx="4756">
                  <c:v>0.81571642438687997</c:v>
                </c:pt>
                <c:pt idx="4757">
                  <c:v>0.81589080654363011</c:v>
                </c:pt>
                <c:pt idx="4758">
                  <c:v>0.81611605016277</c:v>
                </c:pt>
                <c:pt idx="4759">
                  <c:v>0.81626718136528997</c:v>
                </c:pt>
                <c:pt idx="4760">
                  <c:v>0.81644592307595998</c:v>
                </c:pt>
                <c:pt idx="4761">
                  <c:v>0.81663483707911011</c:v>
                </c:pt>
                <c:pt idx="4762">
                  <c:v>0.81683392337473992</c:v>
                </c:pt>
                <c:pt idx="4763">
                  <c:v>0.81697316237702</c:v>
                </c:pt>
                <c:pt idx="4764">
                  <c:v>0.81708968387130998</c:v>
                </c:pt>
                <c:pt idx="4765">
                  <c:v>0.81722396107719009</c:v>
                </c:pt>
                <c:pt idx="4766">
                  <c:v>0.81733638808072007</c:v>
                </c:pt>
                <c:pt idx="4767">
                  <c:v>0.81756487524846011</c:v>
                </c:pt>
                <c:pt idx="4768">
                  <c:v>0.81774216377448994</c:v>
                </c:pt>
                <c:pt idx="4769">
                  <c:v>0.81790637363876995</c:v>
                </c:pt>
                <c:pt idx="4770">
                  <c:v>0.81802117522528994</c:v>
                </c:pt>
                <c:pt idx="4771">
                  <c:v>0.8181868382742099</c:v>
                </c:pt>
                <c:pt idx="4772">
                  <c:v>0.81830599941465998</c:v>
                </c:pt>
                <c:pt idx="4773">
                  <c:v>0.81846498223149</c:v>
                </c:pt>
                <c:pt idx="4774">
                  <c:v>0.81865040417423995</c:v>
                </c:pt>
                <c:pt idx="4775">
                  <c:v>0.81874922072973999</c:v>
                </c:pt>
                <c:pt idx="4776">
                  <c:v>0.8189308688096899</c:v>
                </c:pt>
                <c:pt idx="4777">
                  <c:v>0.81905148313477993</c:v>
                </c:pt>
                <c:pt idx="4778">
                  <c:v>0.8191750038291401</c:v>
                </c:pt>
                <c:pt idx="4779">
                  <c:v>0.8193610114630101</c:v>
                </c:pt>
                <c:pt idx="4780">
                  <c:v>0.81952522132729011</c:v>
                </c:pt>
                <c:pt idx="4781">
                  <c:v>0.81966036749876992</c:v>
                </c:pt>
                <c:pt idx="4782">
                  <c:v>0.81993065984173996</c:v>
                </c:pt>
                <c:pt idx="4783">
                  <c:v>0.82007307193641998</c:v>
                </c:pt>
                <c:pt idx="4784">
                  <c:v>0.82021548403110001</c:v>
                </c:pt>
                <c:pt idx="4785">
                  <c:v>0.82038986618784993</c:v>
                </c:pt>
                <c:pt idx="4786">
                  <c:v>0.82052355917469999</c:v>
                </c:pt>
                <c:pt idx="4787">
                  <c:v>0.82069358177753005</c:v>
                </c:pt>
                <c:pt idx="4788">
                  <c:v>0.82086215119571992</c:v>
                </c:pt>
                <c:pt idx="4789">
                  <c:v>0.82089557444243999</c:v>
                </c:pt>
                <c:pt idx="4790">
                  <c:v>0.82107286296847004</c:v>
                </c:pt>
                <c:pt idx="4791">
                  <c:v>0.82121818143242997</c:v>
                </c:pt>
                <c:pt idx="4792">
                  <c:v>0.8214070954355801</c:v>
                </c:pt>
                <c:pt idx="4793">
                  <c:v>0.82153933523778</c:v>
                </c:pt>
                <c:pt idx="4794">
                  <c:v>0.82173406197948995</c:v>
                </c:pt>
                <c:pt idx="4795">
                  <c:v>0.82187356770489006</c:v>
                </c:pt>
                <c:pt idx="4796">
                  <c:v>0.82210607724722995</c:v>
                </c:pt>
                <c:pt idx="4797">
                  <c:v>0.82228917851182004</c:v>
                </c:pt>
                <c:pt idx="4798">
                  <c:v>0.82248826480744008</c:v>
                </c:pt>
                <c:pt idx="4799">
                  <c:v>0.82264084919460001</c:v>
                </c:pt>
                <c:pt idx="4800">
                  <c:v>0.82287269731839996</c:v>
                </c:pt>
                <c:pt idx="4801">
                  <c:v>0.82297798803098998</c:v>
                </c:pt>
                <c:pt idx="4802">
                  <c:v>0.8231102278331901</c:v>
                </c:pt>
                <c:pt idx="4803">
                  <c:v>0.82327879725138997</c:v>
                </c:pt>
                <c:pt idx="4804">
                  <c:v>0.82354763640972006</c:v>
                </c:pt>
                <c:pt idx="4805">
                  <c:v>0.82363918704200989</c:v>
                </c:pt>
                <c:pt idx="4806">
                  <c:v>0.8237548168845199</c:v>
                </c:pt>
                <c:pt idx="4807">
                  <c:v>0.82393127715456993</c:v>
                </c:pt>
                <c:pt idx="4808">
                  <c:v>0.82407950198780999</c:v>
                </c:pt>
                <c:pt idx="4809">
                  <c:v>0.82420011631290002</c:v>
                </c:pt>
                <c:pt idx="4810">
                  <c:v>0.82435270070005995</c:v>
                </c:pt>
                <c:pt idx="4811">
                  <c:v>0.82454888062640008</c:v>
                </c:pt>
                <c:pt idx="4812">
                  <c:v>0.82473488826027008</c:v>
                </c:pt>
                <c:pt idx="4813">
                  <c:v>0.82490781723239004</c:v>
                </c:pt>
                <c:pt idx="4814">
                  <c:v>0.8250269783728299</c:v>
                </c:pt>
                <c:pt idx="4815">
                  <c:v>0.82510399715872995</c:v>
                </c:pt>
                <c:pt idx="4816">
                  <c:v>0.82526675383837</c:v>
                </c:pt>
                <c:pt idx="4817">
                  <c:v>0.82545857421080004</c:v>
                </c:pt>
                <c:pt idx="4818">
                  <c:v>0.82560098630548007</c:v>
                </c:pt>
                <c:pt idx="4819">
                  <c:v>0.82585965317133003</c:v>
                </c:pt>
                <c:pt idx="4820">
                  <c:v>0.82609216271366992</c:v>
                </c:pt>
                <c:pt idx="4821">
                  <c:v>0.82622294933123008</c:v>
                </c:pt>
                <c:pt idx="4822">
                  <c:v>0.82634356365631989</c:v>
                </c:pt>
                <c:pt idx="4823">
                  <c:v>0.82653683721337989</c:v>
                </c:pt>
                <c:pt idx="4824">
                  <c:v>0.82669378115445991</c:v>
                </c:pt>
                <c:pt idx="4825">
                  <c:v>0.82682747414130997</c:v>
                </c:pt>
                <c:pt idx="4826">
                  <c:v>0.82692774388143997</c:v>
                </c:pt>
                <c:pt idx="4827">
                  <c:v>0.82713264291562005</c:v>
                </c:pt>
                <c:pt idx="4828">
                  <c:v>0.82725616360998999</c:v>
                </c:pt>
                <c:pt idx="4829">
                  <c:v>0.82749303270624996</c:v>
                </c:pt>
                <c:pt idx="4830">
                  <c:v>0.82777059097241001</c:v>
                </c:pt>
                <c:pt idx="4831">
                  <c:v>0.82783889065046989</c:v>
                </c:pt>
                <c:pt idx="4832">
                  <c:v>0.82802780465362003</c:v>
                </c:pt>
                <c:pt idx="4833">
                  <c:v>0.82820654636429003</c:v>
                </c:pt>
                <c:pt idx="4834">
                  <c:v>0.82838674125959999</c:v>
                </c:pt>
                <c:pt idx="4835">
                  <c:v>0.82855531067780008</c:v>
                </c:pt>
                <c:pt idx="4836">
                  <c:v>0.82872533328062992</c:v>
                </c:pt>
                <c:pt idx="4837">
                  <c:v>0.82893895142264995</c:v>
                </c:pt>
                <c:pt idx="4838">
                  <c:v>0.82909444217909001</c:v>
                </c:pt>
                <c:pt idx="4839">
                  <c:v>0.82926155841264992</c:v>
                </c:pt>
                <c:pt idx="4840">
                  <c:v>0.82948680203178005</c:v>
                </c:pt>
                <c:pt idx="4841">
                  <c:v>0.82965391826533996</c:v>
                </c:pt>
                <c:pt idx="4842">
                  <c:v>0.82974110934371992</c:v>
                </c:pt>
                <c:pt idx="4843">
                  <c:v>0.83001285487131993</c:v>
                </c:pt>
                <c:pt idx="4844">
                  <c:v>0.83015381378135999</c:v>
                </c:pt>
                <c:pt idx="4845">
                  <c:v>0.83034708733842999</c:v>
                </c:pt>
                <c:pt idx="4846">
                  <c:v>0.83046479529424011</c:v>
                </c:pt>
                <c:pt idx="4847">
                  <c:v>0.8306217392353199</c:v>
                </c:pt>
                <c:pt idx="4848">
                  <c:v>0.8307801363610301</c:v>
                </c:pt>
                <c:pt idx="4849">
                  <c:v>0.83101409908800994</c:v>
                </c:pt>
                <c:pt idx="4850">
                  <c:v>0.83107513284287005</c:v>
                </c:pt>
                <c:pt idx="4851">
                  <c:v>0.83120094381028009</c:v>
                </c:pt>
                <c:pt idx="4852">
                  <c:v>0.83141081849462006</c:v>
                </c:pt>
                <c:pt idx="4853">
                  <c:v>0.83153869874291009</c:v>
                </c:pt>
                <c:pt idx="4854">
                  <c:v>0.83166948536047003</c:v>
                </c:pt>
                <c:pt idx="4855">
                  <c:v>0.83188019713321992</c:v>
                </c:pt>
                <c:pt idx="4856">
                  <c:v>0.83205893884388993</c:v>
                </c:pt>
                <c:pt idx="4857">
                  <c:v>0.83214903629154002</c:v>
                </c:pt>
                <c:pt idx="4858">
                  <c:v>0.83229144838622005</c:v>
                </c:pt>
                <c:pt idx="4859">
                  <c:v>0.8324963474204099</c:v>
                </c:pt>
                <c:pt idx="4860">
                  <c:v>0.83266055728467991</c:v>
                </c:pt>
                <c:pt idx="4861">
                  <c:v>0.83278698434832998</c:v>
                </c:pt>
                <c:pt idx="4862">
                  <c:v>0.83294683465868991</c:v>
                </c:pt>
                <c:pt idx="4863">
                  <c:v>0.83309360630729001</c:v>
                </c:pt>
                <c:pt idx="4864">
                  <c:v>0.83327089483332006</c:v>
                </c:pt>
                <c:pt idx="4865">
                  <c:v>0.83339586871231996</c:v>
                </c:pt>
                <c:pt idx="4866">
                  <c:v>0.83363564417786007</c:v>
                </c:pt>
                <c:pt idx="4867">
                  <c:v>0.83384344958132006</c:v>
                </c:pt>
                <c:pt idx="4868">
                  <c:v>0.83397568938352995</c:v>
                </c:pt>
                <c:pt idx="4869">
                  <c:v>0.83411374192429011</c:v>
                </c:pt>
                <c:pt idx="4870">
                  <c:v>0.83430556229671993</c:v>
                </c:pt>
                <c:pt idx="4871">
                  <c:v>0.83454824413152995</c:v>
                </c:pt>
                <c:pt idx="4872">
                  <c:v>0.83471536036509009</c:v>
                </c:pt>
                <c:pt idx="4873">
                  <c:v>0.83487230430616011</c:v>
                </c:pt>
                <c:pt idx="4874">
                  <c:v>0.83505831194003011</c:v>
                </c:pt>
                <c:pt idx="4875">
                  <c:v>0.83527193008205991</c:v>
                </c:pt>
                <c:pt idx="4876">
                  <c:v>0.83542451446921007</c:v>
                </c:pt>
                <c:pt idx="4877">
                  <c:v>0.83561052210308007</c:v>
                </c:pt>
                <c:pt idx="4878">
                  <c:v>0.83570643228929997</c:v>
                </c:pt>
                <c:pt idx="4879">
                  <c:v>0.8358517507532599</c:v>
                </c:pt>
                <c:pt idx="4880">
                  <c:v>0.83604647749497008</c:v>
                </c:pt>
                <c:pt idx="4881">
                  <c:v>0.83618453003573001</c:v>
                </c:pt>
                <c:pt idx="4882">
                  <c:v>0.83634292716144998</c:v>
                </c:pt>
                <c:pt idx="4883">
                  <c:v>0.83646499467116997</c:v>
                </c:pt>
                <c:pt idx="4884">
                  <c:v>0.83664228319720002</c:v>
                </c:pt>
                <c:pt idx="4885">
                  <c:v>0.83682829083107002</c:v>
                </c:pt>
                <c:pt idx="4886">
                  <c:v>0.83701720483421993</c:v>
                </c:pt>
                <c:pt idx="4887">
                  <c:v>0.8371116618358001</c:v>
                </c:pt>
                <c:pt idx="4888">
                  <c:v>0.83722355705304996</c:v>
                </c:pt>
                <c:pt idx="4889">
                  <c:v>0.8374089323254299</c:v>
                </c:pt>
                <c:pt idx="4890">
                  <c:v>0.83754471085839999</c:v>
                </c:pt>
                <c:pt idx="4891">
                  <c:v>0.83767549747595993</c:v>
                </c:pt>
                <c:pt idx="4892">
                  <c:v>0.83782081593992008</c:v>
                </c:pt>
                <c:pt idx="4893">
                  <c:v>0.83800972994306999</c:v>
                </c:pt>
                <c:pt idx="4894">
                  <c:v>0.83818556528447008</c:v>
                </c:pt>
                <c:pt idx="4895">
                  <c:v>0.83834105604089992</c:v>
                </c:pt>
                <c:pt idx="4896">
                  <c:v>0.83854740825972995</c:v>
                </c:pt>
                <c:pt idx="4897">
                  <c:v>0.83870725857008011</c:v>
                </c:pt>
                <c:pt idx="4898">
                  <c:v>0.8388569365879599</c:v>
                </c:pt>
                <c:pt idx="4899">
                  <c:v>0.83900516142119996</c:v>
                </c:pt>
                <c:pt idx="4900">
                  <c:v>0.83913304166948999</c:v>
                </c:pt>
                <c:pt idx="4901">
                  <c:v>0.83929579834912005</c:v>
                </c:pt>
                <c:pt idx="4902">
                  <c:v>0.83944547636700007</c:v>
                </c:pt>
                <c:pt idx="4903">
                  <c:v>0.8396082330466399</c:v>
                </c:pt>
                <c:pt idx="4904">
                  <c:v>0.83973466011028997</c:v>
                </c:pt>
                <c:pt idx="4905">
                  <c:v>0.83992648048271001</c:v>
                </c:pt>
                <c:pt idx="4906">
                  <c:v>0.8401095817473001</c:v>
                </c:pt>
                <c:pt idx="4907">
                  <c:v>0.84024618110343008</c:v>
                </c:pt>
                <c:pt idx="4908">
                  <c:v>0.84043364192194003</c:v>
                </c:pt>
                <c:pt idx="4909">
                  <c:v>0.84065452598716006</c:v>
                </c:pt>
                <c:pt idx="4910">
                  <c:v>0.84079548489719991</c:v>
                </c:pt>
                <c:pt idx="4911">
                  <c:v>0.84092336514547994</c:v>
                </c:pt>
                <c:pt idx="4912">
                  <c:v>0.84109774730224007</c:v>
                </c:pt>
                <c:pt idx="4913">
                  <c:v>0.84125759761259</c:v>
                </c:pt>
                <c:pt idx="4914">
                  <c:v>0.84152788995556005</c:v>
                </c:pt>
                <c:pt idx="4915">
                  <c:v>0.8417051784815901</c:v>
                </c:pt>
                <c:pt idx="4916">
                  <c:v>0.8418156205142</c:v>
                </c:pt>
                <c:pt idx="4917">
                  <c:v>0.84204231731798007</c:v>
                </c:pt>
                <c:pt idx="4918">
                  <c:v>0.84220362081297995</c:v>
                </c:pt>
                <c:pt idx="4919">
                  <c:v>0.84241287940107989</c:v>
                </c:pt>
                <c:pt idx="4920">
                  <c:v>0.84250443003336994</c:v>
                </c:pt>
                <c:pt idx="4921">
                  <c:v>0.84269479722116003</c:v>
                </c:pt>
                <c:pt idx="4922">
                  <c:v>0.84286917937791994</c:v>
                </c:pt>
                <c:pt idx="4923">
                  <c:v>0.84304065516538995</c:v>
                </c:pt>
                <c:pt idx="4924">
                  <c:v>0.84312784624375992</c:v>
                </c:pt>
                <c:pt idx="4925">
                  <c:v>0.84328043063092006</c:v>
                </c:pt>
                <c:pt idx="4926">
                  <c:v>0.84340936329560989</c:v>
                </c:pt>
                <c:pt idx="4927">
                  <c:v>0.8435797866666801</c:v>
                </c:pt>
                <c:pt idx="4928">
                  <c:v>0.84369168188392996</c:v>
                </c:pt>
                <c:pt idx="4929">
                  <c:v>0.84380503028581999</c:v>
                </c:pt>
                <c:pt idx="4930">
                  <c:v>0.8439082063952299</c:v>
                </c:pt>
                <c:pt idx="4931">
                  <c:v>0.84407096307486995</c:v>
                </c:pt>
                <c:pt idx="4932">
                  <c:v>0.84423371975450001</c:v>
                </c:pt>
                <c:pt idx="4933">
                  <c:v>0.84438049140310989</c:v>
                </c:pt>
                <c:pt idx="4934">
                  <c:v>0.84447494840468007</c:v>
                </c:pt>
                <c:pt idx="4935">
                  <c:v>0.84459701591441005</c:v>
                </c:pt>
                <c:pt idx="4936">
                  <c:v>0.84482807227209999</c:v>
                </c:pt>
                <c:pt idx="4937">
                  <c:v>0.84495740570502997</c:v>
                </c:pt>
                <c:pt idx="4938">
                  <c:v>0.8450678477376401</c:v>
                </c:pt>
                <c:pt idx="4939">
                  <c:v>0.8452465894483101</c:v>
                </c:pt>
                <c:pt idx="4940">
                  <c:v>0.84536865695804009</c:v>
                </c:pt>
                <c:pt idx="4941">
                  <c:v>0.84554303911479001</c:v>
                </c:pt>
                <c:pt idx="4942">
                  <c:v>0.84570579579443006</c:v>
                </c:pt>
                <c:pt idx="4943">
                  <c:v>0.84594266489068004</c:v>
                </c:pt>
                <c:pt idx="4944">
                  <c:v>0.84606618558504998</c:v>
                </c:pt>
                <c:pt idx="4945">
                  <c:v>0.84619261264869006</c:v>
                </c:pt>
                <c:pt idx="4946">
                  <c:v>0.84635682251297006</c:v>
                </c:pt>
                <c:pt idx="4947">
                  <c:v>0.84658351931674991</c:v>
                </c:pt>
                <c:pt idx="4948">
                  <c:v>0.84671721230358998</c:v>
                </c:pt>
                <c:pt idx="4949">
                  <c:v>0.84683056070548002</c:v>
                </c:pt>
                <c:pt idx="4950">
                  <c:v>0.84697442598479999</c:v>
                </c:pt>
                <c:pt idx="4951">
                  <c:v>0.84715026132619009</c:v>
                </c:pt>
                <c:pt idx="4952">
                  <c:v>0.84728831386696002</c:v>
                </c:pt>
                <c:pt idx="4953">
                  <c:v>0.84756151257919998</c:v>
                </c:pt>
                <c:pt idx="4954">
                  <c:v>0.84771264378171995</c:v>
                </c:pt>
                <c:pt idx="4955">
                  <c:v>0.84783761766073007</c:v>
                </c:pt>
                <c:pt idx="4956">
                  <c:v>0.84799892115571995</c:v>
                </c:pt>
                <c:pt idx="4957">
                  <c:v>0.84821835203630003</c:v>
                </c:pt>
                <c:pt idx="4958">
                  <c:v>0.84834187273066997</c:v>
                </c:pt>
                <c:pt idx="4959">
                  <c:v>0.84854241221093996</c:v>
                </c:pt>
                <c:pt idx="4960">
                  <c:v>0.84874440487583991</c:v>
                </c:pt>
                <c:pt idx="4961">
                  <c:v>0.84891006792476009</c:v>
                </c:pt>
                <c:pt idx="4962">
                  <c:v>0.84910188829717992</c:v>
                </c:pt>
                <c:pt idx="4963">
                  <c:v>0.84921233032979004</c:v>
                </c:pt>
                <c:pt idx="4964">
                  <c:v>0.84933003828559994</c:v>
                </c:pt>
                <c:pt idx="4965">
                  <c:v>0.84949424814987995</c:v>
                </c:pt>
                <c:pt idx="4966">
                  <c:v>0.84962648795208007</c:v>
                </c:pt>
                <c:pt idx="4967">
                  <c:v>0.84975727456965</c:v>
                </c:pt>
                <c:pt idx="4968">
                  <c:v>0.84990985895680993</c:v>
                </c:pt>
                <c:pt idx="4969">
                  <c:v>0.85010022614459002</c:v>
                </c:pt>
                <c:pt idx="4970">
                  <c:v>0.85027315511670998</c:v>
                </c:pt>
                <c:pt idx="4971">
                  <c:v>0.85043155224241995</c:v>
                </c:pt>
                <c:pt idx="4972">
                  <c:v>0.85058123026029997</c:v>
                </c:pt>
                <c:pt idx="4973">
                  <c:v>0.8507192828010699</c:v>
                </c:pt>
                <c:pt idx="4974">
                  <c:v>0.85083699075687003</c:v>
                </c:pt>
                <c:pt idx="4975">
                  <c:v>0.85095469871267992</c:v>
                </c:pt>
                <c:pt idx="4976">
                  <c:v>0.85111018946911998</c:v>
                </c:pt>
                <c:pt idx="4977">
                  <c:v>0.85121917831708993</c:v>
                </c:pt>
                <c:pt idx="4978">
                  <c:v>0.85131218213401993</c:v>
                </c:pt>
                <c:pt idx="4979">
                  <c:v>0.85147639199829994</c:v>
                </c:pt>
                <c:pt idx="4980">
                  <c:v>0.85166675918609003</c:v>
                </c:pt>
                <c:pt idx="4981">
                  <c:v>0.85181934357324995</c:v>
                </c:pt>
                <c:pt idx="4982">
                  <c:v>0.85202424260743004</c:v>
                </c:pt>
                <c:pt idx="4983">
                  <c:v>0.8521361378246799</c:v>
                </c:pt>
                <c:pt idx="4984">
                  <c:v>0.85234539641278007</c:v>
                </c:pt>
                <c:pt idx="4985">
                  <c:v>0.85260842283254989</c:v>
                </c:pt>
                <c:pt idx="4986">
                  <c:v>0.85276681995827008</c:v>
                </c:pt>
                <c:pt idx="4987">
                  <c:v>0.85292085753006996</c:v>
                </c:pt>
                <c:pt idx="4988">
                  <c:v>0.85312430337961009</c:v>
                </c:pt>
                <c:pt idx="4989">
                  <c:v>0.85328560687460997</c:v>
                </c:pt>
                <c:pt idx="4990">
                  <c:v>0.85345998903135989</c:v>
                </c:pt>
                <c:pt idx="4991">
                  <c:v>0.85361257341852004</c:v>
                </c:pt>
                <c:pt idx="4992">
                  <c:v>0.85379422149846995</c:v>
                </c:pt>
                <c:pt idx="4993">
                  <c:v>0.85391192945428007</c:v>
                </c:pt>
                <c:pt idx="4994">
                  <c:v>0.85410810938062998</c:v>
                </c:pt>
                <c:pt idx="4995">
                  <c:v>0.85425924058314995</c:v>
                </c:pt>
                <c:pt idx="4996">
                  <c:v>0.85433189981512991</c:v>
                </c:pt>
                <c:pt idx="4997">
                  <c:v>0.85457458164993993</c:v>
                </c:pt>
                <c:pt idx="4998">
                  <c:v>0.85473007240637999</c:v>
                </c:pt>
                <c:pt idx="4999">
                  <c:v>0.85490009500921005</c:v>
                </c:pt>
                <c:pt idx="5000">
                  <c:v>0.85514132365939011</c:v>
                </c:pt>
                <c:pt idx="5001">
                  <c:v>0.85522270199920003</c:v>
                </c:pt>
                <c:pt idx="5002">
                  <c:v>0.85532006537005989</c:v>
                </c:pt>
                <c:pt idx="5003">
                  <c:v>0.85546538383402004</c:v>
                </c:pt>
                <c:pt idx="5004">
                  <c:v>0.85568336152995994</c:v>
                </c:pt>
                <c:pt idx="5005">
                  <c:v>0.85581850770143997</c:v>
                </c:pt>
                <c:pt idx="5006">
                  <c:v>0.85595801342684008</c:v>
                </c:pt>
                <c:pt idx="5007">
                  <c:v>0.85610914462936005</c:v>
                </c:pt>
                <c:pt idx="5008">
                  <c:v>0.8563213095867499</c:v>
                </c:pt>
                <c:pt idx="5009">
                  <c:v>0.85647098760462992</c:v>
                </c:pt>
                <c:pt idx="5010">
                  <c:v>0.8565654446062001</c:v>
                </c:pt>
                <c:pt idx="5011">
                  <c:v>0.8567348459569899</c:v>
                </c:pt>
                <c:pt idx="5012">
                  <c:v>0.85694181942785996</c:v>
                </c:pt>
                <c:pt idx="5013">
                  <c:v>0.8570377296140701</c:v>
                </c:pt>
                <c:pt idx="5014">
                  <c:v>0.8571656098623599</c:v>
                </c:pt>
                <c:pt idx="5015">
                  <c:v>0.85733127291127009</c:v>
                </c:pt>
                <c:pt idx="5016">
                  <c:v>0.85745479360564003</c:v>
                </c:pt>
                <c:pt idx="5017">
                  <c:v>0.8575957525156801</c:v>
                </c:pt>
                <c:pt idx="5018">
                  <c:v>0.85775414964140007</c:v>
                </c:pt>
                <c:pt idx="5019">
                  <c:v>0.85796486141413997</c:v>
                </c:pt>
                <c:pt idx="5020">
                  <c:v>0.85807675663139005</c:v>
                </c:pt>
                <c:pt idx="5021">
                  <c:v>0.85818429229472004</c:v>
                </c:pt>
                <c:pt idx="5022">
                  <c:v>0.85832525120476011</c:v>
                </c:pt>
                <c:pt idx="5023">
                  <c:v>0.85844877189913005</c:v>
                </c:pt>
                <c:pt idx="5024">
                  <c:v>0.85857374577813994</c:v>
                </c:pt>
                <c:pt idx="5025">
                  <c:v>0.85879172347408006</c:v>
                </c:pt>
                <c:pt idx="5026">
                  <c:v>0.85893704193803999</c:v>
                </c:pt>
                <c:pt idx="5027">
                  <c:v>0.85905329670920993</c:v>
                </c:pt>
                <c:pt idx="5028">
                  <c:v>0.85923349160451989</c:v>
                </c:pt>
                <c:pt idx="5029">
                  <c:v>0.8594703607007701</c:v>
                </c:pt>
                <c:pt idx="5030">
                  <c:v>0.85967235336568004</c:v>
                </c:pt>
                <c:pt idx="5031">
                  <c:v>0.85983220367602997</c:v>
                </c:pt>
                <c:pt idx="5032">
                  <c:v>0.86000367946350997</c:v>
                </c:pt>
                <c:pt idx="5033">
                  <c:v>0.86023764219048005</c:v>
                </c:pt>
                <c:pt idx="5034">
                  <c:v>0.8603568033309299</c:v>
                </c:pt>
                <c:pt idx="5035">
                  <c:v>0.86061547019678009</c:v>
                </c:pt>
                <c:pt idx="5036">
                  <c:v>0.86078985235353001</c:v>
                </c:pt>
                <c:pt idx="5037">
                  <c:v>0.86100783004947989</c:v>
                </c:pt>
                <c:pt idx="5038">
                  <c:v>0.86117785265230995</c:v>
                </c:pt>
                <c:pt idx="5039">
                  <c:v>0.86128829468492007</c:v>
                </c:pt>
                <c:pt idx="5040">
                  <c:v>0.86141181537929001</c:v>
                </c:pt>
                <c:pt idx="5041">
                  <c:v>0.86154841473541</c:v>
                </c:pt>
                <c:pt idx="5042">
                  <c:v>0.86172570326144005</c:v>
                </c:pt>
                <c:pt idx="5043">
                  <c:v>0.86183905166333008</c:v>
                </c:pt>
                <c:pt idx="5044">
                  <c:v>0.86199890197369</c:v>
                </c:pt>
                <c:pt idx="5045">
                  <c:v>0.86215148636084993</c:v>
                </c:pt>
                <c:pt idx="5046">
                  <c:v>0.86228517934769</c:v>
                </c:pt>
                <c:pt idx="5047">
                  <c:v>0.86251187615147007</c:v>
                </c:pt>
                <c:pt idx="5048">
                  <c:v>0.86261650544551993</c:v>
                </c:pt>
                <c:pt idx="5049">
                  <c:v>0.86274438569379996</c:v>
                </c:pt>
                <c:pt idx="5050">
                  <c:v>0.86298416115934007</c:v>
                </c:pt>
                <c:pt idx="5051">
                  <c:v>0.86316290287001007</c:v>
                </c:pt>
                <c:pt idx="5052">
                  <c:v>0.86321957707096009</c:v>
                </c:pt>
                <c:pt idx="5053">
                  <c:v>0.86338088056594997</c:v>
                </c:pt>
                <c:pt idx="5054">
                  <c:v>0.8635334649531099</c:v>
                </c:pt>
                <c:pt idx="5055">
                  <c:v>0.86364390698572002</c:v>
                </c:pt>
                <c:pt idx="5056">
                  <c:v>0.86385316557381997</c:v>
                </c:pt>
                <c:pt idx="5057">
                  <c:v>0.86401737543809998</c:v>
                </c:pt>
                <c:pt idx="5058">
                  <c:v>0.86412491110142997</c:v>
                </c:pt>
                <c:pt idx="5059">
                  <c:v>0.86423244676475997</c:v>
                </c:pt>
                <c:pt idx="5060">
                  <c:v>0.86439665662903997</c:v>
                </c:pt>
                <c:pt idx="5061">
                  <c:v>0.86451145821556996</c:v>
                </c:pt>
                <c:pt idx="5062">
                  <c:v>0.8646422448331299</c:v>
                </c:pt>
                <c:pt idx="5063">
                  <c:v>0.86482243972844008</c:v>
                </c:pt>
                <c:pt idx="5064">
                  <c:v>0.86496485182312011</c:v>
                </c:pt>
                <c:pt idx="5065">
                  <c:v>0.86510145117924009</c:v>
                </c:pt>
                <c:pt idx="5066">
                  <c:v>0.86525548875103997</c:v>
                </c:pt>
                <c:pt idx="5067">
                  <c:v>0.86539790084571999</c:v>
                </c:pt>
                <c:pt idx="5068">
                  <c:v>0.86560570624918998</c:v>
                </c:pt>
                <c:pt idx="5069">
                  <c:v>0.86570888235860011</c:v>
                </c:pt>
                <c:pt idx="5070">
                  <c:v>0.86587890496142994</c:v>
                </c:pt>
                <c:pt idx="5071">
                  <c:v>0.86597045559372998</c:v>
                </c:pt>
                <c:pt idx="5072">
                  <c:v>0.86622476290566008</c:v>
                </c:pt>
                <c:pt idx="5073">
                  <c:v>0.86634101767683003</c:v>
                </c:pt>
                <c:pt idx="5074">
                  <c:v>0.86655027626492998</c:v>
                </c:pt>
                <c:pt idx="5075">
                  <c:v>0.8667028606520899</c:v>
                </c:pt>
                <c:pt idx="5076">
                  <c:v>0.86685835140852996</c:v>
                </c:pt>
                <c:pt idx="5077">
                  <c:v>0.86705743770415</c:v>
                </c:pt>
                <c:pt idx="5078">
                  <c:v>0.86724780489194009</c:v>
                </c:pt>
                <c:pt idx="5079">
                  <c:v>0.86734226189352004</c:v>
                </c:pt>
                <c:pt idx="5080">
                  <c:v>0.86749484628067997</c:v>
                </c:pt>
                <c:pt idx="5081">
                  <c:v>0.8677011984995</c:v>
                </c:pt>
                <c:pt idx="5082">
                  <c:v>0.86787122110233006</c:v>
                </c:pt>
                <c:pt idx="5083">
                  <c:v>0.86802671185876989</c:v>
                </c:pt>
                <c:pt idx="5084">
                  <c:v>0.86819237490769008</c:v>
                </c:pt>
                <c:pt idx="5085">
                  <c:v>0.86841907171146993</c:v>
                </c:pt>
                <c:pt idx="5086">
                  <c:v>0.86856874972933995</c:v>
                </c:pt>
                <c:pt idx="5087">
                  <c:v>0.86867628539267994</c:v>
                </c:pt>
                <c:pt idx="5088">
                  <c:v>0.86892332678141004</c:v>
                </c:pt>
                <c:pt idx="5089">
                  <c:v>0.86908753664568006</c:v>
                </c:pt>
                <c:pt idx="5090">
                  <c:v>0.86924302740211989</c:v>
                </c:pt>
                <c:pt idx="5091">
                  <c:v>0.86935346943473002</c:v>
                </c:pt>
                <c:pt idx="5092">
                  <c:v>0.86945955191342006</c:v>
                </c:pt>
                <c:pt idx="5093">
                  <c:v>0.86960341719274004</c:v>
                </c:pt>
                <c:pt idx="5094">
                  <c:v>0.86969787419431999</c:v>
                </c:pt>
                <c:pt idx="5095">
                  <c:v>0.86988592262572006</c:v>
                </c:pt>
                <c:pt idx="5096">
                  <c:v>0.87006262353885999</c:v>
                </c:pt>
                <c:pt idx="5097">
                  <c:v>0.8701657996482699</c:v>
                </c:pt>
                <c:pt idx="5098">
                  <c:v>0.87035907320533989</c:v>
                </c:pt>
                <c:pt idx="5099">
                  <c:v>0.87044626428372007</c:v>
                </c:pt>
                <c:pt idx="5100">
                  <c:v>0.8706235528097499</c:v>
                </c:pt>
                <c:pt idx="5101">
                  <c:v>0.87076305853515001</c:v>
                </c:pt>
                <c:pt idx="5102">
                  <c:v>0.87087204738311996</c:v>
                </c:pt>
                <c:pt idx="5103">
                  <c:v>0.87104352317058997</c:v>
                </c:pt>
                <c:pt idx="5104">
                  <c:v>0.87114379291072996</c:v>
                </c:pt>
                <c:pt idx="5105">
                  <c:v>0.87120045374386001</c:v>
                </c:pt>
                <c:pt idx="5106">
                  <c:v>0.87139664703801989</c:v>
                </c:pt>
                <c:pt idx="5107">
                  <c:v>0.87148674448566998</c:v>
                </c:pt>
                <c:pt idx="5108">
                  <c:v>0.87165531390387008</c:v>
                </c:pt>
                <c:pt idx="5109">
                  <c:v>0.87183260242989991</c:v>
                </c:pt>
                <c:pt idx="5110">
                  <c:v>0.87198082726313997</c:v>
                </c:pt>
                <c:pt idx="5111">
                  <c:v>0.8721697412662901</c:v>
                </c:pt>
                <c:pt idx="5112">
                  <c:v>0.87232377883808998</c:v>
                </c:pt>
                <c:pt idx="5113">
                  <c:v>0.87244148679389011</c:v>
                </c:pt>
                <c:pt idx="5114">
                  <c:v>0.87261586895065002</c:v>
                </c:pt>
                <c:pt idx="5115">
                  <c:v>0.87280768932307007</c:v>
                </c:pt>
                <c:pt idx="5116">
                  <c:v>0.87292539727887997</c:v>
                </c:pt>
                <c:pt idx="5117">
                  <c:v>0.87312012402058992</c:v>
                </c:pt>
                <c:pt idx="5118">
                  <c:v>0.87328288070022997</c:v>
                </c:pt>
                <c:pt idx="5119">
                  <c:v>0.87339332273284009</c:v>
                </c:pt>
                <c:pt idx="5120">
                  <c:v>0.87354736030462998</c:v>
                </c:pt>
                <c:pt idx="5121">
                  <c:v>0.87370866379963008</c:v>
                </c:pt>
                <c:pt idx="5122">
                  <c:v>0.87387142047926991</c:v>
                </c:pt>
                <c:pt idx="5123">
                  <c:v>0.87403272397426002</c:v>
                </c:pt>
                <c:pt idx="5124">
                  <c:v>0.87414025963759001</c:v>
                </c:pt>
                <c:pt idx="5125">
                  <c:v>0.87435387777962004</c:v>
                </c:pt>
                <c:pt idx="5126">
                  <c:v>0.87456458955235994</c:v>
                </c:pt>
                <c:pt idx="5127">
                  <c:v>0.87471426757023996</c:v>
                </c:pt>
                <c:pt idx="5128">
                  <c:v>0.87481599049500991</c:v>
                </c:pt>
                <c:pt idx="5129">
                  <c:v>0.87502670226775003</c:v>
                </c:pt>
                <c:pt idx="5130">
                  <c:v>0.87518509939347</c:v>
                </c:pt>
                <c:pt idx="5131">
                  <c:v>0.87530426053392008</c:v>
                </c:pt>
                <c:pt idx="5132">
                  <c:v>0.87547428313674991</c:v>
                </c:pt>
                <c:pt idx="5133">
                  <c:v>0.87559780383112007</c:v>
                </c:pt>
                <c:pt idx="5134">
                  <c:v>0.87579398375745998</c:v>
                </c:pt>
                <c:pt idx="5135">
                  <c:v>0.87595528725246008</c:v>
                </c:pt>
                <c:pt idx="5136">
                  <c:v>0.87616309265592007</c:v>
                </c:pt>
                <c:pt idx="5137">
                  <c:v>0.87631277067380009</c:v>
                </c:pt>
                <c:pt idx="5138">
                  <c:v>0.87647116779952006</c:v>
                </c:pt>
                <c:pt idx="5139">
                  <c:v>0.87658596938605005</c:v>
                </c:pt>
                <c:pt idx="5140">
                  <c:v>0.87680975982054998</c:v>
                </c:pt>
                <c:pt idx="5141">
                  <c:v>0.87688241905252995</c:v>
                </c:pt>
                <c:pt idx="5142">
                  <c:v>0.87696670376163</c:v>
                </c:pt>
                <c:pt idx="5143">
                  <c:v>0.87719630693467998</c:v>
                </c:pt>
                <c:pt idx="5144">
                  <c:v>0.8773212808136901</c:v>
                </c:pt>
                <c:pt idx="5145">
                  <c:v>0.87746514609301007</c:v>
                </c:pt>
                <c:pt idx="5146">
                  <c:v>0.87765551328079994</c:v>
                </c:pt>
                <c:pt idx="5147">
                  <c:v>0.87788511645385991</c:v>
                </c:pt>
                <c:pt idx="5148">
                  <c:v>0.87802607536389998</c:v>
                </c:pt>
                <c:pt idx="5149">
                  <c:v>0.87821789573633002</c:v>
                </c:pt>
                <c:pt idx="5150">
                  <c:v>0.87837919923131991</c:v>
                </c:pt>
                <c:pt idx="5151">
                  <c:v>0.87860153648117989</c:v>
                </c:pt>
                <c:pt idx="5152">
                  <c:v>0.87869163392883998</c:v>
                </c:pt>
                <c:pt idx="5153">
                  <c:v>0.8789096116247801</c:v>
                </c:pt>
                <c:pt idx="5154">
                  <c:v>0.87905493008874003</c:v>
                </c:pt>
                <c:pt idx="5155">
                  <c:v>0.87920751447589995</c:v>
                </c:pt>
                <c:pt idx="5156">
                  <c:v>0.87942985172575994</c:v>
                </c:pt>
                <c:pt idx="5157">
                  <c:v>0.87954029375837006</c:v>
                </c:pt>
                <c:pt idx="5158">
                  <c:v>0.87969723769945007</c:v>
                </c:pt>
                <c:pt idx="5159">
                  <c:v>0.87991376221075002</c:v>
                </c:pt>
                <c:pt idx="5160">
                  <c:v>0.88009395710605998</c:v>
                </c:pt>
                <c:pt idx="5161">
                  <c:v>0.88016952270732007</c:v>
                </c:pt>
                <c:pt idx="5162">
                  <c:v>0.88034245167943004</c:v>
                </c:pt>
                <c:pt idx="5163">
                  <c:v>0.88051247428226009</c:v>
                </c:pt>
                <c:pt idx="5164">
                  <c:v>0.88067087140798006</c:v>
                </c:pt>
                <c:pt idx="5165">
                  <c:v>0.8807624220402801</c:v>
                </c:pt>
                <c:pt idx="5166">
                  <c:v>0.88092227235063003</c:v>
                </c:pt>
                <c:pt idx="5167">
                  <c:v>0.88115478189296992</c:v>
                </c:pt>
                <c:pt idx="5168">
                  <c:v>0.88131172583404993</c:v>
                </c:pt>
                <c:pt idx="5169">
                  <c:v>0.88150790576039006</c:v>
                </c:pt>
                <c:pt idx="5170">
                  <c:v>0.88166194333218995</c:v>
                </c:pt>
                <c:pt idx="5171">
                  <c:v>0.88183632548895008</c:v>
                </c:pt>
                <c:pt idx="5172">
                  <c:v>0.8820426777077699</c:v>
                </c:pt>
                <c:pt idx="5173">
                  <c:v>0.88221996623379995</c:v>
                </c:pt>
                <c:pt idx="5174">
                  <c:v>0.88231151686609999</c:v>
                </c:pt>
                <c:pt idx="5175">
                  <c:v>0.88246410125325991</c:v>
                </c:pt>
                <c:pt idx="5176">
                  <c:v>0.88262831111752993</c:v>
                </c:pt>
                <c:pt idx="5177">
                  <c:v>0.88272422130374006</c:v>
                </c:pt>
                <c:pt idx="5178">
                  <c:v>0.88290005664513993</c:v>
                </c:pt>
                <c:pt idx="5179">
                  <c:v>0.88307007924796999</c:v>
                </c:pt>
                <c:pt idx="5180">
                  <c:v>0.88321830408121005</c:v>
                </c:pt>
                <c:pt idx="5181">
                  <c:v>0.88333891840630008</c:v>
                </c:pt>
                <c:pt idx="5182">
                  <c:v>0.88348714323953992</c:v>
                </c:pt>
                <c:pt idx="5183">
                  <c:v>0.88364844673453002</c:v>
                </c:pt>
                <c:pt idx="5184">
                  <c:v>0.88384026710696006</c:v>
                </c:pt>
                <c:pt idx="5185">
                  <c:v>0.88396524098596996</c:v>
                </c:pt>
                <c:pt idx="5186">
                  <c:v>0.88411637218848993</c:v>
                </c:pt>
                <c:pt idx="5187">
                  <c:v>0.88433434988443005</c:v>
                </c:pt>
                <c:pt idx="5188">
                  <c:v>0.88445641739416003</c:v>
                </c:pt>
                <c:pt idx="5189">
                  <c:v>0.88464969095122004</c:v>
                </c:pt>
                <c:pt idx="5190">
                  <c:v>0.88481535400014</c:v>
                </c:pt>
                <c:pt idx="5191">
                  <c:v>0.88500717437257004</c:v>
                </c:pt>
                <c:pt idx="5192">
                  <c:v>0.88515103965189001</c:v>
                </c:pt>
                <c:pt idx="5193">
                  <c:v>0.88544894250301009</c:v>
                </c:pt>
                <c:pt idx="5194">
                  <c:v>0.88556083772025995</c:v>
                </c:pt>
                <c:pt idx="5195">
                  <c:v>0.88571051573812998</c:v>
                </c:pt>
                <c:pt idx="5196">
                  <c:v>0.8858282236939401</c:v>
                </c:pt>
                <c:pt idx="5197">
                  <c:v>0.88603602909741008</c:v>
                </c:pt>
                <c:pt idx="5198">
                  <c:v>0.88618716029993005</c:v>
                </c:pt>
                <c:pt idx="5199">
                  <c:v>0.88632666602532995</c:v>
                </c:pt>
                <c:pt idx="5200">
                  <c:v>0.88656353512157993</c:v>
                </c:pt>
                <c:pt idx="5201">
                  <c:v>0.88671611950874007</c:v>
                </c:pt>
                <c:pt idx="5202">
                  <c:v>0.88690503351188998</c:v>
                </c:pt>
                <c:pt idx="5203">
                  <c:v>0.88705907108369009</c:v>
                </c:pt>
                <c:pt idx="5204">
                  <c:v>0.88720438954765002</c:v>
                </c:pt>
                <c:pt idx="5205">
                  <c:v>0.88737877170439994</c:v>
                </c:pt>
                <c:pt idx="5206">
                  <c:v>0.88750955832197009</c:v>
                </c:pt>
                <c:pt idx="5207">
                  <c:v>0.8876447044934499</c:v>
                </c:pt>
                <c:pt idx="5208">
                  <c:v>0.88780164843452991</c:v>
                </c:pt>
                <c:pt idx="5209">
                  <c:v>0.88795713919096997</c:v>
                </c:pt>
                <c:pt idx="5210">
                  <c:v>0.88809373854708995</c:v>
                </c:pt>
                <c:pt idx="5211">
                  <c:v>0.88826957388848005</c:v>
                </c:pt>
                <c:pt idx="5212">
                  <c:v>0.88841198598316007</c:v>
                </c:pt>
                <c:pt idx="5213">
                  <c:v>0.88858200858599989</c:v>
                </c:pt>
                <c:pt idx="5214">
                  <c:v>0.88876801621986989</c:v>
                </c:pt>
                <c:pt idx="5215">
                  <c:v>0.88889589646814993</c:v>
                </c:pt>
                <c:pt idx="5216">
                  <c:v>0.88904557448602994</c:v>
                </c:pt>
                <c:pt idx="5217">
                  <c:v>0.88919379931927001</c:v>
                </c:pt>
                <c:pt idx="5218">
                  <c:v>0.88934202415251007</c:v>
                </c:pt>
                <c:pt idx="5219">
                  <c:v>0.88952221904782003</c:v>
                </c:pt>
                <c:pt idx="5220">
                  <c:v>0.8896980543892099</c:v>
                </c:pt>
                <c:pt idx="5221">
                  <c:v>0.88980123049863002</c:v>
                </c:pt>
                <c:pt idx="5222">
                  <c:v>0.88998433176321989</c:v>
                </c:pt>
                <c:pt idx="5223">
                  <c:v>0.89008530759235005</c:v>
                </c:pt>
                <c:pt idx="5224">
                  <c:v>0.89020957538235002</c:v>
                </c:pt>
                <c:pt idx="5225">
                  <c:v>0.89047114861747989</c:v>
                </c:pt>
                <c:pt idx="5226">
                  <c:v>0.89057287154226006</c:v>
                </c:pt>
                <c:pt idx="5227">
                  <c:v>0.89081991293098994</c:v>
                </c:pt>
                <c:pt idx="5228">
                  <c:v>0.89103062470373007</c:v>
                </c:pt>
                <c:pt idx="5229">
                  <c:v>0.89122099189151993</c:v>
                </c:pt>
                <c:pt idx="5230">
                  <c:v>0.89143315684890001</c:v>
                </c:pt>
                <c:pt idx="5231">
                  <c:v>0.89157856881865993</c:v>
                </c:pt>
                <c:pt idx="5232">
                  <c:v>0.89167438549908007</c:v>
                </c:pt>
                <c:pt idx="5233">
                  <c:v>0.8918298762555199</c:v>
                </c:pt>
                <c:pt idx="5234">
                  <c:v>0.89199844567371001</c:v>
                </c:pt>
                <c:pt idx="5235">
                  <c:v>0.89218445330758001</c:v>
                </c:pt>
                <c:pt idx="5236">
                  <c:v>0.89234720998721007</c:v>
                </c:pt>
                <c:pt idx="5237">
                  <c:v>0.89249252845117999</c:v>
                </c:pt>
                <c:pt idx="5238">
                  <c:v>0.89271341251640002</c:v>
                </c:pt>
                <c:pt idx="5239">
                  <c:v>0.89285727779571999</c:v>
                </c:pt>
                <c:pt idx="5240">
                  <c:v>0.89298806441327994</c:v>
                </c:pt>
                <c:pt idx="5241">
                  <c:v>0.89323074624809995</c:v>
                </c:pt>
                <c:pt idx="5242">
                  <c:v>0.89333392235751008</c:v>
                </c:pt>
                <c:pt idx="5243">
                  <c:v>0.89351702362209995</c:v>
                </c:pt>
                <c:pt idx="5244">
                  <c:v>0.89372192265628003</c:v>
                </c:pt>
                <c:pt idx="5245">
                  <c:v>0.89387014748952009</c:v>
                </c:pt>
                <c:pt idx="5246">
                  <c:v>0.8940488892001901</c:v>
                </c:pt>
                <c:pt idx="5247">
                  <c:v>0.89428285192716994</c:v>
                </c:pt>
                <c:pt idx="5248">
                  <c:v>0.89443252994504996</c:v>
                </c:pt>
                <c:pt idx="5249">
                  <c:v>0.8945633165626099</c:v>
                </c:pt>
                <c:pt idx="5250">
                  <c:v>0.89471735413441</c:v>
                </c:pt>
                <c:pt idx="5251">
                  <c:v>0.89479582610495001</c:v>
                </c:pt>
                <c:pt idx="5252">
                  <c:v>0.89491208087611995</c:v>
                </c:pt>
                <c:pt idx="5253">
                  <c:v>0.89509082258678996</c:v>
                </c:pt>
                <c:pt idx="5254">
                  <c:v>0.89520417098867999</c:v>
                </c:pt>
                <c:pt idx="5255">
                  <c:v>0.89533786397552007</c:v>
                </c:pt>
                <c:pt idx="5256">
                  <c:v>0.89546865059309</c:v>
                </c:pt>
                <c:pt idx="5257">
                  <c:v>0.89561396905704993</c:v>
                </c:pt>
                <c:pt idx="5258">
                  <c:v>0.89578689802915989</c:v>
                </c:pt>
                <c:pt idx="5259">
                  <c:v>0.89589007413857003</c:v>
                </c:pt>
                <c:pt idx="5260">
                  <c:v>0.89606300311068998</c:v>
                </c:pt>
                <c:pt idx="5261">
                  <c:v>0.89621994705176</c:v>
                </c:pt>
                <c:pt idx="5262">
                  <c:v>0.89651930308752004</c:v>
                </c:pt>
                <c:pt idx="5263">
                  <c:v>0.89666462155147997</c:v>
                </c:pt>
                <c:pt idx="5264">
                  <c:v>0.89687416895905003</c:v>
                </c:pt>
                <c:pt idx="5265">
                  <c:v>0.89707296643520995</c:v>
                </c:pt>
                <c:pt idx="5266">
                  <c:v>0.89722409763772992</c:v>
                </c:pt>
                <c:pt idx="5267">
                  <c:v>0.89735633743994003</c:v>
                </c:pt>
                <c:pt idx="5268">
                  <c:v>0.89758012787443997</c:v>
                </c:pt>
                <c:pt idx="5269">
                  <c:v>0.8976833039838501</c:v>
                </c:pt>
                <c:pt idx="5270">
                  <c:v>0.8978329820017299</c:v>
                </c:pt>
                <c:pt idx="5271">
                  <c:v>0.89803933422054993</c:v>
                </c:pt>
                <c:pt idx="5272">
                  <c:v>0.8982485928086501</c:v>
                </c:pt>
                <c:pt idx="5273">
                  <c:v>0.89836775394909996</c:v>
                </c:pt>
                <c:pt idx="5274">
                  <c:v>0.89846511731996004</c:v>
                </c:pt>
                <c:pt idx="5275">
                  <c:v>0.89873976921683996</c:v>
                </c:pt>
                <c:pt idx="5276">
                  <c:v>0.89888799405008002</c:v>
                </c:pt>
                <c:pt idx="5277">
                  <c:v>0.89902604659083996</c:v>
                </c:pt>
                <c:pt idx="5278">
                  <c:v>0.8992861666413301</c:v>
                </c:pt>
                <c:pt idx="5279">
                  <c:v>0.89944747013632997</c:v>
                </c:pt>
                <c:pt idx="5280">
                  <c:v>0.89950414433727</c:v>
                </c:pt>
                <c:pt idx="5281">
                  <c:v>0.89970323063290003</c:v>
                </c:pt>
                <c:pt idx="5282">
                  <c:v>0.89986162775862</c:v>
                </c:pt>
                <c:pt idx="5283">
                  <c:v>0.90004472902321009</c:v>
                </c:pt>
                <c:pt idx="5284">
                  <c:v>0.90019440704109011</c:v>
                </c:pt>
                <c:pt idx="5285">
                  <c:v>0.90039930607526997</c:v>
                </c:pt>
                <c:pt idx="5286">
                  <c:v>0.9005809541552201</c:v>
                </c:pt>
                <c:pt idx="5287">
                  <c:v>0.90076260223517002</c:v>
                </c:pt>
                <c:pt idx="5288">
                  <c:v>0.90086432515993997</c:v>
                </c:pt>
                <c:pt idx="5289">
                  <c:v>0.90102708183958002</c:v>
                </c:pt>
                <c:pt idx="5290">
                  <c:v>0.90119710444241008</c:v>
                </c:pt>
                <c:pt idx="5291">
                  <c:v>0.90139183118412003</c:v>
                </c:pt>
                <c:pt idx="5292">
                  <c:v>0.90154586875591991</c:v>
                </c:pt>
                <c:pt idx="5293">
                  <c:v>0.90172751683587005</c:v>
                </c:pt>
                <c:pt idx="5294">
                  <c:v>0.90194258816253003</c:v>
                </c:pt>
                <c:pt idx="5295">
                  <c:v>0.90208935981112992</c:v>
                </c:pt>
                <c:pt idx="5296">
                  <c:v>0.90226083559860992</c:v>
                </c:pt>
                <c:pt idx="5297">
                  <c:v>0.90247154737135005</c:v>
                </c:pt>
                <c:pt idx="5298">
                  <c:v>0.90263139768170997</c:v>
                </c:pt>
                <c:pt idx="5299">
                  <c:v>0.90279415436134003</c:v>
                </c:pt>
                <c:pt idx="5300">
                  <c:v>0.9029627237795399</c:v>
                </c:pt>
                <c:pt idx="5301">
                  <c:v>0.9031559973365999</c:v>
                </c:pt>
                <c:pt idx="5302">
                  <c:v>0.90331875401623996</c:v>
                </c:pt>
                <c:pt idx="5303">
                  <c:v>0.90348441706514993</c:v>
                </c:pt>
                <c:pt idx="5304">
                  <c:v>0.90362699602974006</c:v>
                </c:pt>
                <c:pt idx="5305">
                  <c:v>0.90376633488524005</c:v>
                </c:pt>
                <c:pt idx="5306">
                  <c:v>0.90397704665797995</c:v>
                </c:pt>
                <c:pt idx="5307">
                  <c:v>0.90410492690626998</c:v>
                </c:pt>
                <c:pt idx="5308">
                  <c:v>0.90430546638652998</c:v>
                </c:pt>
                <c:pt idx="5309">
                  <c:v>0.90444642529657004</c:v>
                </c:pt>
                <c:pt idx="5310">
                  <c:v>0.90461063516085005</c:v>
                </c:pt>
                <c:pt idx="5311">
                  <c:v>0.90482861285678995</c:v>
                </c:pt>
                <c:pt idx="5312">
                  <c:v>0.90495794628970994</c:v>
                </c:pt>
                <c:pt idx="5313">
                  <c:v>0.90507856061479997</c:v>
                </c:pt>
                <c:pt idx="5314">
                  <c:v>0.90532996155744994</c:v>
                </c:pt>
                <c:pt idx="5315">
                  <c:v>0.90548981186781008</c:v>
                </c:pt>
                <c:pt idx="5316">
                  <c:v>0.90559298797721999</c:v>
                </c:pt>
                <c:pt idx="5317">
                  <c:v>0.90581387204244002</c:v>
                </c:pt>
                <c:pt idx="5318">
                  <c:v>0.90594756502929008</c:v>
                </c:pt>
                <c:pt idx="5319">
                  <c:v>0.90606963253901007</c:v>
                </c:pt>
                <c:pt idx="5320">
                  <c:v>0.90627307838855997</c:v>
                </c:pt>
                <c:pt idx="5321">
                  <c:v>0.90644631934890008</c:v>
                </c:pt>
                <c:pt idx="5322">
                  <c:v>0.90667851690301005</c:v>
                </c:pt>
                <c:pt idx="5323">
                  <c:v>0.90684999269048006</c:v>
                </c:pt>
                <c:pt idx="5324">
                  <c:v>0.90702146847795007</c:v>
                </c:pt>
                <c:pt idx="5325">
                  <c:v>0.90719294426543007</c:v>
                </c:pt>
                <c:pt idx="5326">
                  <c:v>0.90731646495979001</c:v>
                </c:pt>
                <c:pt idx="5327">
                  <c:v>0.90745887705448003</c:v>
                </c:pt>
                <c:pt idx="5328">
                  <c:v>0.90760419551843996</c:v>
                </c:pt>
                <c:pt idx="5329">
                  <c:v>0.90778439041374992</c:v>
                </c:pt>
                <c:pt idx="5330">
                  <c:v>0.90800818084825008</c:v>
                </c:pt>
                <c:pt idx="5331">
                  <c:v>0.90812007606549994</c:v>
                </c:pt>
                <c:pt idx="5332">
                  <c:v>0.90830317733009003</c:v>
                </c:pt>
                <c:pt idx="5333">
                  <c:v>0.90851388910282993</c:v>
                </c:pt>
                <c:pt idx="5334">
                  <c:v>0.90867373941319007</c:v>
                </c:pt>
                <c:pt idx="5335">
                  <c:v>0.9088946234784101</c:v>
                </c:pt>
                <c:pt idx="5336">
                  <c:v>0.90900506551102001</c:v>
                </c:pt>
                <c:pt idx="5337">
                  <c:v>0.90920705817591996</c:v>
                </c:pt>
                <c:pt idx="5338">
                  <c:v>0.90936981485556001</c:v>
                </c:pt>
                <c:pt idx="5339">
                  <c:v>0.90948040707223998</c:v>
                </c:pt>
                <c:pt idx="5340">
                  <c:v>0.90967062407596</c:v>
                </c:pt>
                <c:pt idx="5341">
                  <c:v>0.90978397247785003</c:v>
                </c:pt>
                <c:pt idx="5342">
                  <c:v>0.9099249313878901</c:v>
                </c:pt>
                <c:pt idx="5343">
                  <c:v>0.91009786036000007</c:v>
                </c:pt>
                <c:pt idx="5344">
                  <c:v>0.91024463200859995</c:v>
                </c:pt>
                <c:pt idx="5345">
                  <c:v>0.91038704410327997</c:v>
                </c:pt>
                <c:pt idx="5346">
                  <c:v>0.91049457976660997</c:v>
                </c:pt>
                <c:pt idx="5347">
                  <c:v>0.91065443007696989</c:v>
                </c:pt>
                <c:pt idx="5348">
                  <c:v>0.91084189089548007</c:v>
                </c:pt>
                <c:pt idx="5349">
                  <c:v>0.91093489471241007</c:v>
                </c:pt>
                <c:pt idx="5350">
                  <c:v>0.91111944916163989</c:v>
                </c:pt>
                <c:pt idx="5351">
                  <c:v>0.91139410105853003</c:v>
                </c:pt>
                <c:pt idx="5352">
                  <c:v>0.9115699363999199</c:v>
                </c:pt>
                <c:pt idx="5353">
                  <c:v>0.91168619117109007</c:v>
                </c:pt>
                <c:pt idx="5354">
                  <c:v>0.91188237109743997</c:v>
                </c:pt>
                <c:pt idx="5355">
                  <c:v>0.91201315771499991</c:v>
                </c:pt>
                <c:pt idx="5356">
                  <c:v>0.91218899305639001</c:v>
                </c:pt>
                <c:pt idx="5357">
                  <c:v>0.91242586215264998</c:v>
                </c:pt>
                <c:pt idx="5358">
                  <c:v>0.91259152520155995</c:v>
                </c:pt>
                <c:pt idx="5359">
                  <c:v>0.91279933060502993</c:v>
                </c:pt>
                <c:pt idx="5360">
                  <c:v>0.91296063410002004</c:v>
                </c:pt>
                <c:pt idx="5361">
                  <c:v>0.91311031211790006</c:v>
                </c:pt>
                <c:pt idx="5362">
                  <c:v>0.91333264936776004</c:v>
                </c:pt>
                <c:pt idx="5363">
                  <c:v>0.91348232738564006</c:v>
                </c:pt>
                <c:pt idx="5364">
                  <c:v>0.91362909903423994</c:v>
                </c:pt>
                <c:pt idx="5365">
                  <c:v>0.91382673214523003</c:v>
                </c:pt>
                <c:pt idx="5366">
                  <c:v>0.91404470984116992</c:v>
                </c:pt>
                <c:pt idx="5367">
                  <c:v>0.91414352639665997</c:v>
                </c:pt>
                <c:pt idx="5368">
                  <c:v>0.91439347415467997</c:v>
                </c:pt>
                <c:pt idx="5369">
                  <c:v>0.91465795375907999</c:v>
                </c:pt>
                <c:pt idx="5370">
                  <c:v>0.91479891266913005</c:v>
                </c:pt>
                <c:pt idx="5371">
                  <c:v>0.91498201393371992</c:v>
                </c:pt>
                <c:pt idx="5372">
                  <c:v>0.91518110022933996</c:v>
                </c:pt>
                <c:pt idx="5373">
                  <c:v>0.91535112283218001</c:v>
                </c:pt>
                <c:pt idx="5374">
                  <c:v>0.91549208174222008</c:v>
                </c:pt>
                <c:pt idx="5375">
                  <c:v>0.91570715306888006</c:v>
                </c:pt>
                <c:pt idx="5376">
                  <c:v>0.91581904828612992</c:v>
                </c:pt>
                <c:pt idx="5377">
                  <c:v>0.91592189782546996</c:v>
                </c:pt>
                <c:pt idx="5378">
                  <c:v>0.91610096610621006</c:v>
                </c:pt>
                <c:pt idx="5379">
                  <c:v>0.91624047183160995</c:v>
                </c:pt>
                <c:pt idx="5380">
                  <c:v>0.91640322851125</c:v>
                </c:pt>
                <c:pt idx="5381">
                  <c:v>0.91646571545075006</c:v>
                </c:pt>
                <c:pt idx="5382">
                  <c:v>0.91664445716142007</c:v>
                </c:pt>
                <c:pt idx="5383">
                  <c:v>0.91683191797993002</c:v>
                </c:pt>
                <c:pt idx="5384">
                  <c:v>0.91698014281317008</c:v>
                </c:pt>
                <c:pt idx="5385">
                  <c:v>0.91721846509407001</c:v>
                </c:pt>
                <c:pt idx="5386">
                  <c:v>0.91742481731289005</c:v>
                </c:pt>
                <c:pt idx="5387">
                  <c:v>0.91758466762324997</c:v>
                </c:pt>
                <c:pt idx="5388">
                  <c:v>0.91771254787153</c:v>
                </c:pt>
                <c:pt idx="5389">
                  <c:v>0.91794505741386989</c:v>
                </c:pt>
                <c:pt idx="5390">
                  <c:v>0.91811798638599007</c:v>
                </c:pt>
                <c:pt idx="5391">
                  <c:v>0.91823133478786989</c:v>
                </c:pt>
                <c:pt idx="5392">
                  <c:v>0.91844785929918005</c:v>
                </c:pt>
                <c:pt idx="5393">
                  <c:v>0.91857137999353999</c:v>
                </c:pt>
                <c:pt idx="5394">
                  <c:v>0.91866050432159008</c:v>
                </c:pt>
                <c:pt idx="5395">
                  <c:v>0.91890706564529001</c:v>
                </c:pt>
                <c:pt idx="5396">
                  <c:v>0.91901024175469992</c:v>
                </c:pt>
                <c:pt idx="5397">
                  <c:v>0.91921223441961009</c:v>
                </c:pt>
                <c:pt idx="5398">
                  <c:v>0.91939388249956</c:v>
                </c:pt>
                <c:pt idx="5399">
                  <c:v>0.91955227962527997</c:v>
                </c:pt>
                <c:pt idx="5400">
                  <c:v>0.91975281910553996</c:v>
                </c:pt>
                <c:pt idx="5401">
                  <c:v>0.91987779298455008</c:v>
                </c:pt>
                <c:pt idx="5402">
                  <c:v>0.92008559838801007</c:v>
                </c:pt>
                <c:pt idx="5403">
                  <c:v>0.92019313405134007</c:v>
                </c:pt>
                <c:pt idx="5404">
                  <c:v>0.92039512671625001</c:v>
                </c:pt>
                <c:pt idx="5405">
                  <c:v>0.92065234039746002</c:v>
                </c:pt>
                <c:pt idx="5406">
                  <c:v>0.92084416076989006</c:v>
                </c:pt>
                <c:pt idx="5407">
                  <c:v>0.92100994042089002</c:v>
                </c:pt>
                <c:pt idx="5408">
                  <c:v>0.92122780151473993</c:v>
                </c:pt>
                <c:pt idx="5409">
                  <c:v>0.92130191393136007</c:v>
                </c:pt>
                <c:pt idx="5410">
                  <c:v>0.92149228111914994</c:v>
                </c:pt>
                <c:pt idx="5411">
                  <c:v>0.92165503779878999</c:v>
                </c:pt>
                <c:pt idx="5412">
                  <c:v>0.92179599670883006</c:v>
                </c:pt>
                <c:pt idx="5413">
                  <c:v>0.92192678332639</c:v>
                </c:pt>
                <c:pt idx="5414">
                  <c:v>0.92208518045210996</c:v>
                </c:pt>
                <c:pt idx="5415">
                  <c:v>0.92227990719381991</c:v>
                </c:pt>
                <c:pt idx="5416">
                  <c:v>0.9224092406267399</c:v>
                </c:pt>
                <c:pt idx="5417">
                  <c:v>0.92255165272141992</c:v>
                </c:pt>
                <c:pt idx="5418">
                  <c:v>0.92269115844682004</c:v>
                </c:pt>
                <c:pt idx="5419">
                  <c:v>0.92299923359042002</c:v>
                </c:pt>
                <c:pt idx="5420">
                  <c:v>0.92321721128635992</c:v>
                </c:pt>
                <c:pt idx="5421">
                  <c:v>0.92347733133685006</c:v>
                </c:pt>
                <c:pt idx="5422">
                  <c:v>0.92363863483184994</c:v>
                </c:pt>
                <c:pt idx="5423">
                  <c:v>0.92379267240365004</c:v>
                </c:pt>
                <c:pt idx="5424">
                  <c:v>0.92399611825318995</c:v>
                </c:pt>
                <c:pt idx="5425">
                  <c:v>0.92420392365664994</c:v>
                </c:pt>
                <c:pt idx="5426">
                  <c:v>0.92432308479710001</c:v>
                </c:pt>
                <c:pt idx="5427">
                  <c:v>0.92451781153880996</c:v>
                </c:pt>
                <c:pt idx="5428">
                  <c:v>0.92470236598804001</c:v>
                </c:pt>
                <c:pt idx="5429">
                  <c:v>0.92481280802064991</c:v>
                </c:pt>
                <c:pt idx="5430">
                  <c:v>0.92500172202380004</c:v>
                </c:pt>
                <c:pt idx="5431">
                  <c:v>0.9252037146887</c:v>
                </c:pt>
                <c:pt idx="5432">
                  <c:v>0.92543477104639993</c:v>
                </c:pt>
                <c:pt idx="5433">
                  <c:v>0.92552196212478011</c:v>
                </c:pt>
                <c:pt idx="5434">
                  <c:v>0.92572034359422006</c:v>
                </c:pt>
                <c:pt idx="5435">
                  <c:v>0.92590414968499002</c:v>
                </c:pt>
                <c:pt idx="5436">
                  <c:v>0.92609015731886002</c:v>
                </c:pt>
                <c:pt idx="5437">
                  <c:v>0.92622094393642995</c:v>
                </c:pt>
                <c:pt idx="5438">
                  <c:v>0.92641712386277009</c:v>
                </c:pt>
                <c:pt idx="5439">
                  <c:v>0.92662056971231999</c:v>
                </c:pt>
                <c:pt idx="5440">
                  <c:v>0.92678187320732008</c:v>
                </c:pt>
                <c:pt idx="5441">
                  <c:v>0.92698010258243002</c:v>
                </c:pt>
                <c:pt idx="5442">
                  <c:v>0.92714371618257996</c:v>
                </c:pt>
                <c:pt idx="5443">
                  <c:v>0.92738639801738998</c:v>
                </c:pt>
                <c:pt idx="5444">
                  <c:v>0.9275535142509499</c:v>
                </c:pt>
                <c:pt idx="5445">
                  <c:v>0.92774969417729003</c:v>
                </c:pt>
                <c:pt idx="5446">
                  <c:v>0.92788629353342</c:v>
                </c:pt>
                <c:pt idx="5447">
                  <c:v>0.92807230116729</c:v>
                </c:pt>
                <c:pt idx="5448">
                  <c:v>0.92829173204787008</c:v>
                </c:pt>
                <c:pt idx="5449">
                  <c:v>0.92853005432876001</c:v>
                </c:pt>
                <c:pt idx="5450">
                  <c:v>0.92863323043816992</c:v>
                </c:pt>
                <c:pt idx="5451">
                  <c:v>0.92888753775010002</c:v>
                </c:pt>
                <c:pt idx="5452">
                  <c:v>0.92903721576798004</c:v>
                </c:pt>
                <c:pt idx="5453">
                  <c:v>0.9291781746780301</c:v>
                </c:pt>
                <c:pt idx="5454">
                  <c:v>0.9294789838984201</c:v>
                </c:pt>
                <c:pt idx="5455">
                  <c:v>0.92960395777742999</c:v>
                </c:pt>
                <c:pt idx="5456">
                  <c:v>0.92972021254859993</c:v>
                </c:pt>
                <c:pt idx="5457">
                  <c:v>0.92990476699782998</c:v>
                </c:pt>
                <c:pt idx="5458">
                  <c:v>0.93005299183107004</c:v>
                </c:pt>
                <c:pt idx="5459">
                  <c:v>0.93024917175740995</c:v>
                </c:pt>
                <c:pt idx="5460">
                  <c:v>0.93056741919349006</c:v>
                </c:pt>
                <c:pt idx="5461">
                  <c:v>0.93064298479474994</c:v>
                </c:pt>
                <c:pt idx="5462">
                  <c:v>0.93081155421294004</c:v>
                </c:pt>
                <c:pt idx="5463">
                  <c:v>0.93099465547752991</c:v>
                </c:pt>
                <c:pt idx="5464">
                  <c:v>0.9310949252176699</c:v>
                </c:pt>
                <c:pt idx="5465">
                  <c:v>0.93136957711455004</c:v>
                </c:pt>
                <c:pt idx="5466">
                  <c:v>0.93153233379419009</c:v>
                </c:pt>
                <c:pt idx="5467">
                  <c:v>0.9317532178594099</c:v>
                </c:pt>
                <c:pt idx="5468">
                  <c:v>0.93185494078418007</c:v>
                </c:pt>
                <c:pt idx="5469">
                  <c:v>0.93199589969421992</c:v>
                </c:pt>
                <c:pt idx="5470">
                  <c:v>0.93222259649799999</c:v>
                </c:pt>
                <c:pt idx="5471">
                  <c:v>0.93239552547010995</c:v>
                </c:pt>
                <c:pt idx="5472">
                  <c:v>0.93265709870524005</c:v>
                </c:pt>
                <c:pt idx="5473">
                  <c:v>0.93282857449271006</c:v>
                </c:pt>
                <c:pt idx="5474">
                  <c:v>0.93298697161843003</c:v>
                </c:pt>
                <c:pt idx="5475">
                  <c:v>0.93318169836013998</c:v>
                </c:pt>
                <c:pt idx="5476">
                  <c:v>0.93338223784040997</c:v>
                </c:pt>
                <c:pt idx="5477">
                  <c:v>0.93349849261156992</c:v>
                </c:pt>
                <c:pt idx="5478">
                  <c:v>0.93362491967521999</c:v>
                </c:pt>
                <c:pt idx="5479">
                  <c:v>0.93386178877146997</c:v>
                </c:pt>
                <c:pt idx="5480">
                  <c:v>0.9339576989576901</c:v>
                </c:pt>
                <c:pt idx="5481">
                  <c:v>0.93408848557525004</c:v>
                </c:pt>
                <c:pt idx="5482">
                  <c:v>0.93432390148687006</c:v>
                </c:pt>
                <c:pt idx="5483">
                  <c:v>0.9345651301370399</c:v>
                </c:pt>
                <c:pt idx="5484">
                  <c:v>0.93467847853892994</c:v>
                </c:pt>
                <c:pt idx="5485">
                  <c:v>0.93493133266622008</c:v>
                </c:pt>
                <c:pt idx="5486">
                  <c:v>0.93508682342265992</c:v>
                </c:pt>
                <c:pt idx="5487">
                  <c:v>0.93521325048630999</c:v>
                </c:pt>
                <c:pt idx="5488">
                  <c:v>0.93554748295342005</c:v>
                </c:pt>
                <c:pt idx="5489">
                  <c:v>0.93570733326376998</c:v>
                </c:pt>
                <c:pt idx="5490">
                  <c:v>0.93587735586661003</c:v>
                </c:pt>
                <c:pt idx="5491">
                  <c:v>0.93608806763934993</c:v>
                </c:pt>
                <c:pt idx="5492">
                  <c:v>0.93629441985817996</c:v>
                </c:pt>
                <c:pt idx="5493">
                  <c:v>0.9364833338613201</c:v>
                </c:pt>
                <c:pt idx="5494">
                  <c:v>0.93667951378767</c:v>
                </c:pt>
                <c:pt idx="5495">
                  <c:v>0.93689167874505008</c:v>
                </c:pt>
                <c:pt idx="5496">
                  <c:v>0.93705529174447011</c:v>
                </c:pt>
                <c:pt idx="5497">
                  <c:v>0.93714453287234001</c:v>
                </c:pt>
                <c:pt idx="5498">
                  <c:v>0.93742209113851005</c:v>
                </c:pt>
                <c:pt idx="5499">
                  <c:v>0.93757903507959006</c:v>
                </c:pt>
                <c:pt idx="5500">
                  <c:v>0.93772435354354999</c:v>
                </c:pt>
                <c:pt idx="5501">
                  <c:v>0.93794173542610992</c:v>
                </c:pt>
                <c:pt idx="5502">
                  <c:v>0.93805277327210002</c:v>
                </c:pt>
                <c:pt idx="5503">
                  <c:v>0.93823442135204993</c:v>
                </c:pt>
                <c:pt idx="5504">
                  <c:v>0.93832015924578993</c:v>
                </c:pt>
                <c:pt idx="5505">
                  <c:v>0.93845675860190991</c:v>
                </c:pt>
                <c:pt idx="5506">
                  <c:v>0.93866311082072995</c:v>
                </c:pt>
                <c:pt idx="5507">
                  <c:v>0.93891160539411</c:v>
                </c:pt>
                <c:pt idx="5508">
                  <c:v>0.93904870899928006</c:v>
                </c:pt>
                <c:pt idx="5509">
                  <c:v>0.93924438467657989</c:v>
                </c:pt>
                <c:pt idx="5510">
                  <c:v>0.93940714135620995</c:v>
                </c:pt>
                <c:pt idx="5511">
                  <c:v>0.93954664708161006</c:v>
                </c:pt>
                <c:pt idx="5512">
                  <c:v>0.93981257987066003</c:v>
                </c:pt>
                <c:pt idx="5513">
                  <c:v>0.93990994324150989</c:v>
                </c:pt>
                <c:pt idx="5514">
                  <c:v>0.94010612316786002</c:v>
                </c:pt>
                <c:pt idx="5515">
                  <c:v>0.94031974130988005</c:v>
                </c:pt>
                <c:pt idx="5516">
                  <c:v>0.9404713430054199</c:v>
                </c:pt>
                <c:pt idx="5517">
                  <c:v>0.94063072282275995</c:v>
                </c:pt>
                <c:pt idx="5518">
                  <c:v>0.94088212376540992</c:v>
                </c:pt>
                <c:pt idx="5519">
                  <c:v>0.94108121006103995</c:v>
                </c:pt>
                <c:pt idx="5520">
                  <c:v>0.94130645368018007</c:v>
                </c:pt>
                <c:pt idx="5521">
                  <c:v>0.94148955494476994</c:v>
                </c:pt>
                <c:pt idx="5522">
                  <c:v>0.94166829665543994</c:v>
                </c:pt>
                <c:pt idx="5523">
                  <c:v>0.94180344282691997</c:v>
                </c:pt>
                <c:pt idx="5524">
                  <c:v>0.94210861160124004</c:v>
                </c:pt>
                <c:pt idx="5525">
                  <c:v>0.94221324089528991</c:v>
                </c:pt>
                <c:pt idx="5526">
                  <c:v>0.94235565298996993</c:v>
                </c:pt>
                <c:pt idx="5527">
                  <c:v>0.94253294151599998</c:v>
                </c:pt>
                <c:pt idx="5528">
                  <c:v>0.94272185551915011</c:v>
                </c:pt>
                <c:pt idx="5529">
                  <c:v>0.94297761601571994</c:v>
                </c:pt>
                <c:pt idx="5530">
                  <c:v>0.94316217046494999</c:v>
                </c:pt>
                <c:pt idx="5531">
                  <c:v>0.94338596089944993</c:v>
                </c:pt>
                <c:pt idx="5532">
                  <c:v>0.94357487490260006</c:v>
                </c:pt>
                <c:pt idx="5533">
                  <c:v>0.94369136769612005</c:v>
                </c:pt>
                <c:pt idx="5534">
                  <c:v>0.94386841819980005</c:v>
                </c:pt>
                <c:pt idx="5535">
                  <c:v>0.94409075544966004</c:v>
                </c:pt>
                <c:pt idx="5536">
                  <c:v>0.94428402900673003</c:v>
                </c:pt>
                <c:pt idx="5537">
                  <c:v>0.94449619396411011</c:v>
                </c:pt>
                <c:pt idx="5538">
                  <c:v>0.94468220159798011</c:v>
                </c:pt>
                <c:pt idx="5539">
                  <c:v>0.94495685349487002</c:v>
                </c:pt>
                <c:pt idx="5540">
                  <c:v>0.94509926558955004</c:v>
                </c:pt>
                <c:pt idx="5541">
                  <c:v>0.94528817959269995</c:v>
                </c:pt>
                <c:pt idx="5542">
                  <c:v>0.9454974381807999</c:v>
                </c:pt>
                <c:pt idx="5543">
                  <c:v>0.94573140090777996</c:v>
                </c:pt>
                <c:pt idx="5544">
                  <c:v>0.94588657700853007</c:v>
                </c:pt>
                <c:pt idx="5545">
                  <c:v>0.94602785057426009</c:v>
                </c:pt>
                <c:pt idx="5546">
                  <c:v>0.94621095183884996</c:v>
                </c:pt>
                <c:pt idx="5547">
                  <c:v>0.94643141556408006</c:v>
                </c:pt>
                <c:pt idx="5548">
                  <c:v>0.94662510946112999</c:v>
                </c:pt>
                <c:pt idx="5549">
                  <c:v>0.94678205340221</c:v>
                </c:pt>
                <c:pt idx="5550">
                  <c:v>0.94702618842165998</c:v>
                </c:pt>
                <c:pt idx="5551">
                  <c:v>0.94719534263931005</c:v>
                </c:pt>
                <c:pt idx="5552">
                  <c:v>0.94740401642796002</c:v>
                </c:pt>
                <c:pt idx="5553">
                  <c:v>0.9476801215094901</c:v>
                </c:pt>
                <c:pt idx="5554">
                  <c:v>0.94782834634272994</c:v>
                </c:pt>
                <c:pt idx="5555">
                  <c:v>0.94797657117597001</c:v>
                </c:pt>
                <c:pt idx="5556">
                  <c:v>0.94817129791766996</c:v>
                </c:pt>
                <c:pt idx="5557">
                  <c:v>0.94830789727379994</c:v>
                </c:pt>
                <c:pt idx="5558">
                  <c:v>0.9484839290643301</c:v>
                </c:pt>
                <c:pt idx="5559">
                  <c:v>0.94866842465985002</c:v>
                </c:pt>
                <c:pt idx="5560">
                  <c:v>0.94888626476035998</c:v>
                </c:pt>
                <c:pt idx="5561">
                  <c:v>0.94905774054782999</c:v>
                </c:pt>
                <c:pt idx="5562">
                  <c:v>0.94924374818169999</c:v>
                </c:pt>
                <c:pt idx="5563">
                  <c:v>0.94943847492340994</c:v>
                </c:pt>
                <c:pt idx="5564">
                  <c:v>0.94968842268141995</c:v>
                </c:pt>
                <c:pt idx="5565">
                  <c:v>0.94978142649835995</c:v>
                </c:pt>
                <c:pt idx="5566">
                  <c:v>0.94991366630056007</c:v>
                </c:pt>
                <c:pt idx="5567">
                  <c:v>0.95010984622690997</c:v>
                </c:pt>
                <c:pt idx="5568">
                  <c:v>0.95026388379871007</c:v>
                </c:pt>
                <c:pt idx="5569">
                  <c:v>0.95045715735577008</c:v>
                </c:pt>
                <c:pt idx="5570">
                  <c:v>0.95063735225108004</c:v>
                </c:pt>
                <c:pt idx="5571">
                  <c:v>0.95083934491598998</c:v>
                </c:pt>
                <c:pt idx="5572">
                  <c:v>0.95104380545228007</c:v>
                </c:pt>
                <c:pt idx="5573">
                  <c:v>0.95123315795331997</c:v>
                </c:pt>
                <c:pt idx="5574">
                  <c:v>0.95148165252670003</c:v>
                </c:pt>
                <c:pt idx="5575">
                  <c:v>0.95165603468344995</c:v>
                </c:pt>
                <c:pt idx="5576">
                  <c:v>0.9518943569643401</c:v>
                </c:pt>
                <c:pt idx="5577">
                  <c:v>0.95200770536622992</c:v>
                </c:pt>
                <c:pt idx="5578">
                  <c:v>0.95220097892329991</c:v>
                </c:pt>
                <c:pt idx="5579">
                  <c:v>0.95241459706531995</c:v>
                </c:pt>
                <c:pt idx="5580">
                  <c:v>0.95255410279073005</c:v>
                </c:pt>
                <c:pt idx="5581">
                  <c:v>0.95270668717787999</c:v>
                </c:pt>
                <c:pt idx="5582">
                  <c:v>0.95283311424153005</c:v>
                </c:pt>
                <c:pt idx="5583">
                  <c:v>0.95317751900112002</c:v>
                </c:pt>
                <c:pt idx="5584">
                  <c:v>0.95329666963829007</c:v>
                </c:pt>
                <c:pt idx="5585">
                  <c:v>0.95345362408263989</c:v>
                </c:pt>
                <c:pt idx="5586">
                  <c:v>0.9537689651494401</c:v>
                </c:pt>
                <c:pt idx="5587">
                  <c:v>0.95389393902844</c:v>
                </c:pt>
                <c:pt idx="5588">
                  <c:v>0.95409593169334994</c:v>
                </c:pt>
                <c:pt idx="5589">
                  <c:v>0.9542761265886599</c:v>
                </c:pt>
                <c:pt idx="5590">
                  <c:v>0.95451735523882997</c:v>
                </c:pt>
                <c:pt idx="5591">
                  <c:v>0.95475101382492</c:v>
                </c:pt>
                <c:pt idx="5592">
                  <c:v>0.95494604470751998</c:v>
                </c:pt>
                <c:pt idx="5593">
                  <c:v>0.95518291380376996</c:v>
                </c:pt>
                <c:pt idx="5594">
                  <c:v>0.95532823226772989</c:v>
                </c:pt>
                <c:pt idx="5595">
                  <c:v>0.95556074181007</c:v>
                </c:pt>
                <c:pt idx="5596">
                  <c:v>0.95573221759754001</c:v>
                </c:pt>
                <c:pt idx="5597">
                  <c:v>0.9558644573997499</c:v>
                </c:pt>
                <c:pt idx="5598">
                  <c:v>0.95603593318721991</c:v>
                </c:pt>
                <c:pt idx="5599">
                  <c:v>0.95616090706623003</c:v>
                </c:pt>
                <c:pt idx="5600">
                  <c:v>0.95640940163960009</c:v>
                </c:pt>
                <c:pt idx="5601">
                  <c:v>0.95650240545653009</c:v>
                </c:pt>
                <c:pt idx="5602">
                  <c:v>0.95687006117035001</c:v>
                </c:pt>
                <c:pt idx="5603">
                  <c:v>0.9570531624349401</c:v>
                </c:pt>
                <c:pt idx="5604">
                  <c:v>0.95725515509985004</c:v>
                </c:pt>
                <c:pt idx="5605">
                  <c:v>0.95737576942494007</c:v>
                </c:pt>
                <c:pt idx="5606">
                  <c:v>0.95758066845911993</c:v>
                </c:pt>
                <c:pt idx="5607">
                  <c:v>0.95774051876948008</c:v>
                </c:pt>
                <c:pt idx="5608">
                  <c:v>0.95795559009614006</c:v>
                </c:pt>
                <c:pt idx="5609">
                  <c:v>0.95815322320712992</c:v>
                </c:pt>
                <c:pt idx="5610">
                  <c:v>0.9582476802087001</c:v>
                </c:pt>
                <c:pt idx="5611">
                  <c:v>0.95845839198144001</c:v>
                </c:pt>
                <c:pt idx="5612">
                  <c:v>0.95856592764477</c:v>
                </c:pt>
                <c:pt idx="5613">
                  <c:v>0.95875193527864</c:v>
                </c:pt>
                <c:pt idx="5614">
                  <c:v>0.95888562826549006</c:v>
                </c:pt>
                <c:pt idx="5615">
                  <c:v>0.9591341228388599</c:v>
                </c:pt>
                <c:pt idx="5616">
                  <c:v>0.95931722410344999</c:v>
                </c:pt>
                <c:pt idx="5617">
                  <c:v>0.95959114046384997</c:v>
                </c:pt>
                <c:pt idx="5618">
                  <c:v>0.95976189860316996</c:v>
                </c:pt>
                <c:pt idx="5619">
                  <c:v>0.95986798108186</c:v>
                </c:pt>
                <c:pt idx="5620">
                  <c:v>0.96006246905554993</c:v>
                </c:pt>
                <c:pt idx="5621">
                  <c:v>0.96027051322702994</c:v>
                </c:pt>
                <c:pt idx="5622">
                  <c:v>0.96047541226122002</c:v>
                </c:pt>
                <c:pt idx="5623">
                  <c:v>0.9607297195731499</c:v>
                </c:pt>
                <c:pt idx="5624">
                  <c:v>0.96090700809917995</c:v>
                </c:pt>
                <c:pt idx="5625">
                  <c:v>0.96104692602231001</c:v>
                </c:pt>
                <c:pt idx="5626">
                  <c:v>0.96120491095030003</c:v>
                </c:pt>
                <c:pt idx="5627">
                  <c:v>0.9613386039371401</c:v>
                </c:pt>
                <c:pt idx="5628">
                  <c:v>0.9616103494647501</c:v>
                </c:pt>
                <c:pt idx="5629">
                  <c:v>0.96178327843686007</c:v>
                </c:pt>
                <c:pt idx="5630">
                  <c:v>0.96195184785505994</c:v>
                </c:pt>
                <c:pt idx="5631">
                  <c:v>0.96217854465883002</c:v>
                </c:pt>
                <c:pt idx="5632">
                  <c:v>0.96235873955414997</c:v>
                </c:pt>
                <c:pt idx="5633">
                  <c:v>0.96255201311120997</c:v>
                </c:pt>
                <c:pt idx="5634">
                  <c:v>0.96290053020862998</c:v>
                </c:pt>
                <c:pt idx="5635">
                  <c:v>0.96312747422850009</c:v>
                </c:pt>
                <c:pt idx="5636">
                  <c:v>0.96328151180029997</c:v>
                </c:pt>
                <c:pt idx="5637">
                  <c:v>0.96342973663353004</c:v>
                </c:pt>
                <c:pt idx="5638">
                  <c:v>0.96361719745204</c:v>
                </c:pt>
                <c:pt idx="5639">
                  <c:v>0.96378867323952</c:v>
                </c:pt>
                <c:pt idx="5640">
                  <c:v>0.96400519775081994</c:v>
                </c:pt>
                <c:pt idx="5641">
                  <c:v>0.96416650124582004</c:v>
                </c:pt>
                <c:pt idx="5642">
                  <c:v>0.96436122798752</c:v>
                </c:pt>
                <c:pt idx="5643">
                  <c:v>0.96451090600540001</c:v>
                </c:pt>
                <c:pt idx="5644">
                  <c:v>0.96479718337940001</c:v>
                </c:pt>
                <c:pt idx="5645">
                  <c:v>0.96491634451985009</c:v>
                </c:pt>
                <c:pt idx="5646">
                  <c:v>0.96511688400012008</c:v>
                </c:pt>
                <c:pt idx="5647">
                  <c:v>0.96533340851142002</c:v>
                </c:pt>
                <c:pt idx="5648">
                  <c:v>0.96540563446665995</c:v>
                </c:pt>
                <c:pt idx="5649">
                  <c:v>0.96568943874812008</c:v>
                </c:pt>
                <c:pt idx="5650">
                  <c:v>0.96581441262712997</c:v>
                </c:pt>
                <c:pt idx="5651">
                  <c:v>0.96599751389172006</c:v>
                </c:pt>
                <c:pt idx="5652">
                  <c:v>0.96612248777071996</c:v>
                </c:pt>
                <c:pt idx="5653">
                  <c:v>0.96633610591274999</c:v>
                </c:pt>
                <c:pt idx="5654">
                  <c:v>0.96650612851558004</c:v>
                </c:pt>
                <c:pt idx="5655">
                  <c:v>0.96666743201057992</c:v>
                </c:pt>
                <c:pt idx="5656">
                  <c:v>0.96691883295322989</c:v>
                </c:pt>
                <c:pt idx="5657">
                  <c:v>0.96711791924884993</c:v>
                </c:pt>
                <c:pt idx="5658">
                  <c:v>0.96728648866705003</c:v>
                </c:pt>
                <c:pt idx="5659">
                  <c:v>0.96738675840718003</c:v>
                </c:pt>
                <c:pt idx="5660">
                  <c:v>0.96766286348870989</c:v>
                </c:pt>
                <c:pt idx="5661">
                  <c:v>0.96783579246082008</c:v>
                </c:pt>
                <c:pt idx="5662">
                  <c:v>0.96804214467963989</c:v>
                </c:pt>
                <c:pt idx="5663">
                  <c:v>0.96825285645239001</c:v>
                </c:pt>
                <c:pt idx="5664">
                  <c:v>0.96840398765490998</c:v>
                </c:pt>
                <c:pt idx="5665">
                  <c:v>0.96855947841134005</c:v>
                </c:pt>
                <c:pt idx="5666">
                  <c:v>0.96877745610727994</c:v>
                </c:pt>
                <c:pt idx="5667">
                  <c:v>0.9690433888963299</c:v>
                </c:pt>
                <c:pt idx="5668">
                  <c:v>0.96932530671642003</c:v>
                </c:pt>
                <c:pt idx="5669">
                  <c:v>0.96947934428820992</c:v>
                </c:pt>
                <c:pt idx="5670">
                  <c:v>0.96968279013776004</c:v>
                </c:pt>
                <c:pt idx="5671">
                  <c:v>0.96991675286474011</c:v>
                </c:pt>
                <c:pt idx="5672">
                  <c:v>0.97009441706237998</c:v>
                </c:pt>
                <c:pt idx="5673">
                  <c:v>0.97029476774814993</c:v>
                </c:pt>
                <c:pt idx="5674">
                  <c:v>0.97047332258169994</c:v>
                </c:pt>
                <c:pt idx="5675">
                  <c:v>0.97069565983155992</c:v>
                </c:pt>
                <c:pt idx="5676">
                  <c:v>0.9708831206500701</c:v>
                </c:pt>
                <c:pt idx="5677">
                  <c:v>0.9711476002544801</c:v>
                </c:pt>
                <c:pt idx="5678">
                  <c:v>0.9713830161660999</c:v>
                </c:pt>
                <c:pt idx="5679">
                  <c:v>0.97157193016925003</c:v>
                </c:pt>
                <c:pt idx="5680">
                  <c:v>0.97174485914136</c:v>
                </c:pt>
                <c:pt idx="5681">
                  <c:v>0.97194975817554008</c:v>
                </c:pt>
                <c:pt idx="5682">
                  <c:v>0.97204712154639994</c:v>
                </c:pt>
                <c:pt idx="5683">
                  <c:v>0.97218873034598996</c:v>
                </c:pt>
                <c:pt idx="5684">
                  <c:v>0.97240169859846004</c:v>
                </c:pt>
                <c:pt idx="5685">
                  <c:v>0.97255282980098001</c:v>
                </c:pt>
                <c:pt idx="5686">
                  <c:v>0.97275482246588996</c:v>
                </c:pt>
                <c:pt idx="5687">
                  <c:v>0.97290886003768007</c:v>
                </c:pt>
                <c:pt idx="5688">
                  <c:v>0.97315590142641994</c:v>
                </c:pt>
                <c:pt idx="5689">
                  <c:v>0.97328087530542007</c:v>
                </c:pt>
                <c:pt idx="5690">
                  <c:v>0.97334917498347995</c:v>
                </c:pt>
                <c:pt idx="5691">
                  <c:v>0.97352791669415994</c:v>
                </c:pt>
                <c:pt idx="5692">
                  <c:v>0.97370084566626991</c:v>
                </c:pt>
                <c:pt idx="5693">
                  <c:v>0.97387086826909997</c:v>
                </c:pt>
                <c:pt idx="5694">
                  <c:v>0.97404089087194001</c:v>
                </c:pt>
                <c:pt idx="5695">
                  <c:v>0.9742312580597301</c:v>
                </c:pt>
                <c:pt idx="5696">
                  <c:v>0.97440709340111997</c:v>
                </c:pt>
                <c:pt idx="5697">
                  <c:v>0.9746105392506601</c:v>
                </c:pt>
                <c:pt idx="5698">
                  <c:v>0.97483142331587991</c:v>
                </c:pt>
                <c:pt idx="5699">
                  <c:v>0.9749462249024099</c:v>
                </c:pt>
                <c:pt idx="5700">
                  <c:v>0.97520198539897995</c:v>
                </c:pt>
                <c:pt idx="5701">
                  <c:v>0.97541124398708989</c:v>
                </c:pt>
                <c:pt idx="5702">
                  <c:v>0.97571495957676002</c:v>
                </c:pt>
                <c:pt idx="5703">
                  <c:v>0.97587916944104003</c:v>
                </c:pt>
                <c:pt idx="5704">
                  <c:v>0.97609714713697993</c:v>
                </c:pt>
                <c:pt idx="5705">
                  <c:v>0.97620468280030992</c:v>
                </c:pt>
                <c:pt idx="5706">
                  <c:v>0.97646189648151993</c:v>
                </c:pt>
                <c:pt idx="5707">
                  <c:v>0.97673769987323</c:v>
                </c:pt>
                <c:pt idx="5708">
                  <c:v>0.97688186684236999</c:v>
                </c:pt>
                <c:pt idx="5709">
                  <c:v>0.97707223403015009</c:v>
                </c:pt>
                <c:pt idx="5710">
                  <c:v>0.97737594961982999</c:v>
                </c:pt>
                <c:pt idx="5711">
                  <c:v>0.97752562763771</c:v>
                </c:pt>
                <c:pt idx="5712">
                  <c:v>0.97785404736626003</c:v>
                </c:pt>
                <c:pt idx="5713">
                  <c:v>0.97802988270765989</c:v>
                </c:pt>
                <c:pt idx="5714">
                  <c:v>0.97811707378603008</c:v>
                </c:pt>
                <c:pt idx="5715">
                  <c:v>0.97842805529890997</c:v>
                </c:pt>
                <c:pt idx="5716">
                  <c:v>0.97859371834781994</c:v>
                </c:pt>
                <c:pt idx="5717">
                  <c:v>0.97871670340964001</c:v>
                </c:pt>
                <c:pt idx="5718">
                  <c:v>0.97884947884439</c:v>
                </c:pt>
                <c:pt idx="5719">
                  <c:v>0.97906455017104999</c:v>
                </c:pt>
                <c:pt idx="5720">
                  <c:v>0.97919824315790005</c:v>
                </c:pt>
                <c:pt idx="5721">
                  <c:v>0.97933774888329994</c:v>
                </c:pt>
                <c:pt idx="5722">
                  <c:v>0.97948351322854998</c:v>
                </c:pt>
                <c:pt idx="5723">
                  <c:v>0.97964437084225997</c:v>
                </c:pt>
                <c:pt idx="5724">
                  <c:v>0.97991902273914011</c:v>
                </c:pt>
                <c:pt idx="5725">
                  <c:v>0.98001783929463993</c:v>
                </c:pt>
                <c:pt idx="5726">
                  <c:v>0.98023145743665996</c:v>
                </c:pt>
                <c:pt idx="5727">
                  <c:v>0.98035497813101991</c:v>
                </c:pt>
                <c:pt idx="5728">
                  <c:v>0.98050029659499005</c:v>
                </c:pt>
                <c:pt idx="5729">
                  <c:v>0.98069357015205005</c:v>
                </c:pt>
                <c:pt idx="5730">
                  <c:v>0.98088103097056001</c:v>
                </c:pt>
                <c:pt idx="5731">
                  <c:v>0.98108302363546995</c:v>
                </c:pt>
                <c:pt idx="5732">
                  <c:v>0.98125304623830001</c:v>
                </c:pt>
                <c:pt idx="5733">
                  <c:v>0.98146521119568009</c:v>
                </c:pt>
                <c:pt idx="5734">
                  <c:v>0.98172097169224992</c:v>
                </c:pt>
                <c:pt idx="5735">
                  <c:v>0.98188518155652993</c:v>
                </c:pt>
                <c:pt idx="5736">
                  <c:v>0.98202178091264991</c:v>
                </c:pt>
                <c:pt idx="5737">
                  <c:v>0.98224411816250989</c:v>
                </c:pt>
                <c:pt idx="5738">
                  <c:v>0.9824083280267899</c:v>
                </c:pt>
                <c:pt idx="5739">
                  <c:v>0.98248244044341004</c:v>
                </c:pt>
                <c:pt idx="5740">
                  <c:v>0.98271494998573994</c:v>
                </c:pt>
                <c:pt idx="5741">
                  <c:v>0.98296925729768003</c:v>
                </c:pt>
                <c:pt idx="5742">
                  <c:v>0.98321920505569005</c:v>
                </c:pt>
                <c:pt idx="5743">
                  <c:v>0.98342846364379</c:v>
                </c:pt>
                <c:pt idx="5744">
                  <c:v>0.98357232892310997</c:v>
                </c:pt>
                <c:pt idx="5745">
                  <c:v>0.98388621680527</c:v>
                </c:pt>
                <c:pt idx="5746">
                  <c:v>0.98403734800778997</c:v>
                </c:pt>
                <c:pt idx="5747">
                  <c:v>0.98416958780999009</c:v>
                </c:pt>
                <c:pt idx="5748">
                  <c:v>0.98445295881470996</c:v>
                </c:pt>
                <c:pt idx="5749">
                  <c:v>0.98453579033917005</c:v>
                </c:pt>
                <c:pt idx="5750">
                  <c:v>0.98475376803510994</c:v>
                </c:pt>
                <c:pt idx="5751">
                  <c:v>0.98488164828339997</c:v>
                </c:pt>
                <c:pt idx="5752">
                  <c:v>0.98505748362479006</c:v>
                </c:pt>
                <c:pt idx="5753">
                  <c:v>0.9853495737373501</c:v>
                </c:pt>
                <c:pt idx="5754">
                  <c:v>0.98546873487779996</c:v>
                </c:pt>
                <c:pt idx="5755">
                  <c:v>0.98564747658846996</c:v>
                </c:pt>
                <c:pt idx="5756">
                  <c:v>0.98589161160791994</c:v>
                </c:pt>
                <c:pt idx="5757">
                  <c:v>0.98606744694932003</c:v>
                </c:pt>
                <c:pt idx="5758">
                  <c:v>0.98620840585936009</c:v>
                </c:pt>
                <c:pt idx="5759">
                  <c:v>0.98640603897033996</c:v>
                </c:pt>
                <c:pt idx="5760">
                  <c:v>0.98655281061894007</c:v>
                </c:pt>
                <c:pt idx="5761">
                  <c:v>0.98669958226753995</c:v>
                </c:pt>
                <c:pt idx="5762">
                  <c:v>0.98686621979334999</c:v>
                </c:pt>
                <c:pt idx="5763">
                  <c:v>0.98709194212023998</c:v>
                </c:pt>
                <c:pt idx="5764">
                  <c:v>0.98722223863784997</c:v>
                </c:pt>
                <c:pt idx="5765">
                  <c:v>0.98748866152685011</c:v>
                </c:pt>
                <c:pt idx="5766">
                  <c:v>0.98763252680617009</c:v>
                </c:pt>
                <c:pt idx="5767">
                  <c:v>0.98786648953314993</c:v>
                </c:pt>
                <c:pt idx="5768">
                  <c:v>0.98806993538269006</c:v>
                </c:pt>
                <c:pt idx="5769">
                  <c:v>0.98829227263255004</c:v>
                </c:pt>
                <c:pt idx="5770">
                  <c:v>0.98847973345105999</c:v>
                </c:pt>
                <c:pt idx="5771">
                  <c:v>0.98854948631376005</c:v>
                </c:pt>
                <c:pt idx="5772">
                  <c:v>0.98882268502601001</c:v>
                </c:pt>
                <c:pt idx="5773">
                  <c:v>0.98892449878096</c:v>
                </c:pt>
                <c:pt idx="5774">
                  <c:v>0.98912494743104995</c:v>
                </c:pt>
                <c:pt idx="5775">
                  <c:v>0.98929787640315991</c:v>
                </c:pt>
                <c:pt idx="5776">
                  <c:v>0.98955799645365006</c:v>
                </c:pt>
                <c:pt idx="5777">
                  <c:v>0.98967425122482</c:v>
                </c:pt>
                <c:pt idx="5778">
                  <c:v>0.98989368210540007</c:v>
                </c:pt>
                <c:pt idx="5779">
                  <c:v>0.99008840884710003</c:v>
                </c:pt>
                <c:pt idx="5780">
                  <c:v>0.99025116552674008</c:v>
                </c:pt>
                <c:pt idx="5781">
                  <c:v>0.9905083792079501</c:v>
                </c:pt>
                <c:pt idx="5782">
                  <c:v>0.99069874639573996</c:v>
                </c:pt>
                <c:pt idx="5783">
                  <c:v>0.99086004989074006</c:v>
                </c:pt>
                <c:pt idx="5784">
                  <c:v>0.9910082747239799</c:v>
                </c:pt>
                <c:pt idx="5785">
                  <c:v>0.99111581038730989</c:v>
                </c:pt>
                <c:pt idx="5786">
                  <c:v>0.99134686674500005</c:v>
                </c:pt>
                <c:pt idx="5787">
                  <c:v>0.99146021514689009</c:v>
                </c:pt>
                <c:pt idx="5788">
                  <c:v>0.99167463625180008</c:v>
                </c:pt>
                <c:pt idx="5789">
                  <c:v>0.99187873232309998</c:v>
                </c:pt>
                <c:pt idx="5790">
                  <c:v>0.99204730174129008</c:v>
                </c:pt>
                <c:pt idx="5791">
                  <c:v>0.99225801351403997</c:v>
                </c:pt>
                <c:pt idx="5792">
                  <c:v>0.99245564662502006</c:v>
                </c:pt>
                <c:pt idx="5793">
                  <c:v>0.9926038714582599</c:v>
                </c:pt>
                <c:pt idx="5794">
                  <c:v>0.99275209629149996</c:v>
                </c:pt>
                <c:pt idx="5795">
                  <c:v>0.993137190221</c:v>
                </c:pt>
                <c:pt idx="5796">
                  <c:v>0.9932200217454501</c:v>
                </c:pt>
                <c:pt idx="5797">
                  <c:v>0.99348159498057997</c:v>
                </c:pt>
                <c:pt idx="5798">
                  <c:v>0.99368068127621001</c:v>
                </c:pt>
                <c:pt idx="5799">
                  <c:v>0.99386959527935992</c:v>
                </c:pt>
                <c:pt idx="5800">
                  <c:v>0.99403235195898998</c:v>
                </c:pt>
                <c:pt idx="5801">
                  <c:v>0.99418348316150995</c:v>
                </c:pt>
                <c:pt idx="5802">
                  <c:v>0.99433897391795001</c:v>
                </c:pt>
                <c:pt idx="5803">
                  <c:v>0.99454152484168001</c:v>
                </c:pt>
                <c:pt idx="5804">
                  <c:v>0.99466303409257995</c:v>
                </c:pt>
                <c:pt idx="5805">
                  <c:v>0.99489554363492005</c:v>
                </c:pt>
                <c:pt idx="5806">
                  <c:v>0.99507137897630993</c:v>
                </c:pt>
                <c:pt idx="5807">
                  <c:v>0.99519635285532004</c:v>
                </c:pt>
                <c:pt idx="5808">
                  <c:v>0.9954521133518901</c:v>
                </c:pt>
                <c:pt idx="5809">
                  <c:v>0.99559016589265004</c:v>
                </c:pt>
                <c:pt idx="5810">
                  <c:v>0.99571513977165993</c:v>
                </c:pt>
                <c:pt idx="5811">
                  <c:v>0.99598107256070989</c:v>
                </c:pt>
                <c:pt idx="5812">
                  <c:v>0.9961423760557</c:v>
                </c:pt>
                <c:pt idx="5813">
                  <c:v>0.9962528180883099</c:v>
                </c:pt>
                <c:pt idx="5814">
                  <c:v>0.99638796425979992</c:v>
                </c:pt>
                <c:pt idx="5815">
                  <c:v>0.99660158240181995</c:v>
                </c:pt>
                <c:pt idx="5816">
                  <c:v>0.99679776232816009</c:v>
                </c:pt>
                <c:pt idx="5817">
                  <c:v>0.99706660148648996</c:v>
                </c:pt>
                <c:pt idx="5818">
                  <c:v>0.99715379256486991</c:v>
                </c:pt>
                <c:pt idx="5819">
                  <c:v>0.99743280401566992</c:v>
                </c:pt>
                <c:pt idx="5820">
                  <c:v>0.99755341834075995</c:v>
                </c:pt>
                <c:pt idx="5821">
                  <c:v>0.99768275177367993</c:v>
                </c:pt>
                <c:pt idx="5822">
                  <c:v>0.99793269953169994</c:v>
                </c:pt>
                <c:pt idx="5823">
                  <c:v>0.9981637558893901</c:v>
                </c:pt>
                <c:pt idx="5824">
                  <c:v>0.99837156129286009</c:v>
                </c:pt>
                <c:pt idx="5825">
                  <c:v>0.99853141160321002</c:v>
                </c:pt>
                <c:pt idx="5826">
                  <c:v>0.99865347911294</c:v>
                </c:pt>
                <c:pt idx="5827">
                  <c:v>0.99884675267001</c:v>
                </c:pt>
                <c:pt idx="5828">
                  <c:v>0.99914465552113008</c:v>
                </c:pt>
                <c:pt idx="5829">
                  <c:v>0.99939024372522001</c:v>
                </c:pt>
                <c:pt idx="5830">
                  <c:v>0.99953410900453998</c:v>
                </c:pt>
                <c:pt idx="5831">
                  <c:v>0.99973610166944993</c:v>
                </c:pt>
                <c:pt idx="5832">
                  <c:v>0.99993373478043002</c:v>
                </c:pt>
              </c:numCache>
            </c:numRef>
          </c:xVal>
          <c:yVal>
            <c:numRef>
              <c:f>Sheet1!$F$2:$F$5834</c:f>
              <c:numCache>
                <c:formatCode>0%</c:formatCode>
                <c:ptCount val="5833"/>
                <c:pt idx="0">
                  <c:v>2.9977510578730326E-3</c:v>
                </c:pt>
                <c:pt idx="1">
                  <c:v>7.2072101490390228E-3</c:v>
                </c:pt>
                <c:pt idx="2">
                  <c:v>9.4694503339020075E-3</c:v>
                </c:pt>
                <c:pt idx="3">
                  <c:v>1.0719017415403043E-2</c:v>
                </c:pt>
                <c:pt idx="4">
                  <c:v>1.1336226258558013E-2</c:v>
                </c:pt>
                <c:pt idx="5">
                  <c:v>1.1878280386437012E-2</c:v>
                </c:pt>
                <c:pt idx="6">
                  <c:v>1.2327156142010964E-2</c:v>
                </c:pt>
                <c:pt idx="7">
                  <c:v>1.2896712338668959E-2</c:v>
                </c:pt>
                <c:pt idx="8">
                  <c:v>1.3261086241129982E-2</c:v>
                </c:pt>
                <c:pt idx="9">
                  <c:v>1.4085788447202985E-2</c:v>
                </c:pt>
                <c:pt idx="10">
                  <c:v>1.488398600882801E-2</c:v>
                </c:pt>
                <c:pt idx="11">
                  <c:v>1.5398278052046965E-2</c:v>
                </c:pt>
                <c:pt idx="12">
                  <c:v>1.6400867198737012E-2</c:v>
                </c:pt>
                <c:pt idx="13">
                  <c:v>1.7354524694140006E-2</c:v>
                </c:pt>
                <c:pt idx="14">
                  <c:v>1.8181265719017015E-2</c:v>
                </c:pt>
                <c:pt idx="15">
                  <c:v>1.8831648917377986E-2</c:v>
                </c:pt>
                <c:pt idx="16">
                  <c:v>1.9835257473470036E-2</c:v>
                </c:pt>
                <c:pt idx="17">
                  <c:v>2.0316418711129991E-2</c:v>
                </c:pt>
                <c:pt idx="18">
                  <c:v>2.1198207843704964E-2</c:v>
                </c:pt>
                <c:pt idx="19">
                  <c:v>2.2295092360062996E-2</c:v>
                </c:pt>
                <c:pt idx="20">
                  <c:v>2.2999504256721037E-2</c:v>
                </c:pt>
                <c:pt idx="21">
                  <c:v>2.3687605602949025E-2</c:v>
                </c:pt>
                <c:pt idx="22">
                  <c:v>2.4496521918504044E-2</c:v>
                </c:pt>
                <c:pt idx="23">
                  <c:v>2.5046674976073047E-2</c:v>
                </c:pt>
                <c:pt idx="24">
                  <c:v>2.6482814814459021E-2</c:v>
                </c:pt>
                <c:pt idx="25">
                  <c:v>2.6950818626787054E-2</c:v>
                </c:pt>
                <c:pt idx="26">
                  <c:v>2.8188022228332055E-2</c:v>
                </c:pt>
                <c:pt idx="27">
                  <c:v>2.9625497389673017E-2</c:v>
                </c:pt>
                <c:pt idx="28">
                  <c:v>3.0416952016436016E-2</c:v>
                </c:pt>
                <c:pt idx="29">
                  <c:v>3.0526622345155019E-2</c:v>
                </c:pt>
                <c:pt idx="30">
                  <c:v>3.0673227404112047E-2</c:v>
                </c:pt>
                <c:pt idx="31">
                  <c:v>3.0796338062594963E-2</c:v>
                </c:pt>
                <c:pt idx="32">
                  <c:v>3.0960798865910966E-2</c:v>
                </c:pt>
                <c:pt idx="33">
                  <c:v>3.1094012116597014E-2</c:v>
                </c:pt>
                <c:pt idx="34">
                  <c:v>3.146332973299204E-2</c:v>
                </c:pt>
                <c:pt idx="35">
                  <c:v>3.315968535549596E-2</c:v>
                </c:pt>
                <c:pt idx="36">
                  <c:v>3.4414677795644999E-2</c:v>
                </c:pt>
                <c:pt idx="37">
                  <c:v>3.4998494358367993E-2</c:v>
                </c:pt>
                <c:pt idx="38">
                  <c:v>3.6052597863403979E-2</c:v>
                </c:pt>
                <c:pt idx="39">
                  <c:v>3.6776679860661021E-2</c:v>
                </c:pt>
                <c:pt idx="40">
                  <c:v>3.7216159116292946E-2</c:v>
                </c:pt>
                <c:pt idx="41">
                  <c:v>3.739266233550298E-2</c:v>
                </c:pt>
                <c:pt idx="42">
                  <c:v>3.7686799071635968E-2</c:v>
                </c:pt>
                <c:pt idx="43">
                  <c:v>3.7794660161766025E-2</c:v>
                </c:pt>
                <c:pt idx="44">
                  <c:v>3.8174893453950975E-2</c:v>
                </c:pt>
                <c:pt idx="45">
                  <c:v>3.8564959445119951E-2</c:v>
                </c:pt>
                <c:pt idx="46">
                  <c:v>3.9334703518239977E-2</c:v>
                </c:pt>
                <c:pt idx="47">
                  <c:v>4.0087307541149975E-2</c:v>
                </c:pt>
                <c:pt idx="48">
                  <c:v>4.0487242046078009E-2</c:v>
                </c:pt>
                <c:pt idx="49">
                  <c:v>4.118323196374496E-2</c:v>
                </c:pt>
                <c:pt idx="50">
                  <c:v>4.2021108714488054E-2</c:v>
                </c:pt>
                <c:pt idx="51">
                  <c:v>4.2357964319667984E-2</c:v>
                </c:pt>
                <c:pt idx="52">
                  <c:v>4.3037669402009038E-2</c:v>
                </c:pt>
                <c:pt idx="53">
                  <c:v>4.3593900721594969E-2</c:v>
                </c:pt>
                <c:pt idx="54">
                  <c:v>4.431796045657499E-2</c:v>
                </c:pt>
                <c:pt idx="55">
                  <c:v>4.5189023448870991E-2</c:v>
                </c:pt>
                <c:pt idx="56">
                  <c:v>4.5800510494375946E-2</c:v>
                </c:pt>
                <c:pt idx="57">
                  <c:v>4.6957826856046991E-2</c:v>
                </c:pt>
                <c:pt idx="58">
                  <c:v>4.5574330170828015E-2</c:v>
                </c:pt>
                <c:pt idx="59">
                  <c:v>4.5525624765905048E-2</c:v>
                </c:pt>
                <c:pt idx="60">
                  <c:v>4.6119164796607048E-2</c:v>
                </c:pt>
                <c:pt idx="61">
                  <c:v>4.6850030082861038E-2</c:v>
                </c:pt>
                <c:pt idx="62">
                  <c:v>4.728735111479998E-2</c:v>
                </c:pt>
                <c:pt idx="63">
                  <c:v>4.7527439900511004E-2</c:v>
                </c:pt>
                <c:pt idx="64">
                  <c:v>4.8052317303437952E-2</c:v>
                </c:pt>
                <c:pt idx="65">
                  <c:v>4.8535720635896951E-2</c:v>
                </c:pt>
                <c:pt idx="66">
                  <c:v>4.9269237908103003E-2</c:v>
                </c:pt>
                <c:pt idx="67">
                  <c:v>5.0326929777750995E-2</c:v>
                </c:pt>
                <c:pt idx="68">
                  <c:v>5.0797754840202991E-2</c:v>
                </c:pt>
                <c:pt idx="69">
                  <c:v>5.1248031123158011E-2</c:v>
                </c:pt>
                <c:pt idx="70">
                  <c:v>5.2002977824706975E-2</c:v>
                </c:pt>
                <c:pt idx="71">
                  <c:v>5.2662337647809032E-2</c:v>
                </c:pt>
                <c:pt idx="72">
                  <c:v>5.3413155433307047E-2</c:v>
                </c:pt>
                <c:pt idx="73">
                  <c:v>5.4127919555675974E-2</c:v>
                </c:pt>
                <c:pt idx="74">
                  <c:v>5.4402333574414041E-2</c:v>
                </c:pt>
                <c:pt idx="75">
                  <c:v>5.4858136109235955E-2</c:v>
                </c:pt>
                <c:pt idx="76">
                  <c:v>5.5458382858942001E-2</c:v>
                </c:pt>
                <c:pt idx="77">
                  <c:v>5.588923482038799E-2</c:v>
                </c:pt>
                <c:pt idx="78">
                  <c:v>5.6308118671793972E-2</c:v>
                </c:pt>
                <c:pt idx="79">
                  <c:v>5.6701225055419968E-2</c:v>
                </c:pt>
                <c:pt idx="80">
                  <c:v>5.7091010047443991E-2</c:v>
                </c:pt>
                <c:pt idx="81">
                  <c:v>5.6999516691939034E-2</c:v>
                </c:pt>
                <c:pt idx="82">
                  <c:v>5.6801891044046982E-2</c:v>
                </c:pt>
                <c:pt idx="83">
                  <c:v>5.6792841702640984E-2</c:v>
                </c:pt>
                <c:pt idx="84">
                  <c:v>5.7298022164109952E-2</c:v>
                </c:pt>
                <c:pt idx="85">
                  <c:v>5.8798173074224969E-2</c:v>
                </c:pt>
                <c:pt idx="86">
                  <c:v>5.9369730570977053E-2</c:v>
                </c:pt>
                <c:pt idx="87">
                  <c:v>5.9689314063841037E-2</c:v>
                </c:pt>
                <c:pt idx="88">
                  <c:v>5.9978292624360052E-2</c:v>
                </c:pt>
                <c:pt idx="89">
                  <c:v>6.0536134090080962E-2</c:v>
                </c:pt>
                <c:pt idx="90">
                  <c:v>6.0975244126862949E-2</c:v>
                </c:pt>
                <c:pt idx="91">
                  <c:v>6.1342232179950051E-2</c:v>
                </c:pt>
                <c:pt idx="92">
                  <c:v>6.1730317139831015E-2</c:v>
                </c:pt>
                <c:pt idx="93">
                  <c:v>6.203805337252899E-2</c:v>
                </c:pt>
                <c:pt idx="94">
                  <c:v>6.2486064195126034E-2</c:v>
                </c:pt>
                <c:pt idx="95">
                  <c:v>6.290765184420799E-2</c:v>
                </c:pt>
                <c:pt idx="96">
                  <c:v>6.3320405554718961E-2</c:v>
                </c:pt>
                <c:pt idx="97">
                  <c:v>6.3731502731890988E-2</c:v>
                </c:pt>
                <c:pt idx="98">
                  <c:v>6.4018643793044006E-2</c:v>
                </c:pt>
                <c:pt idx="99">
                  <c:v>6.4293488138759014E-2</c:v>
                </c:pt>
                <c:pt idx="100">
                  <c:v>6.4746247902682019E-2</c:v>
                </c:pt>
                <c:pt idx="101">
                  <c:v>6.5134659859362953E-2</c:v>
                </c:pt>
                <c:pt idx="102">
                  <c:v>6.5516325859520053E-2</c:v>
                </c:pt>
                <c:pt idx="103">
                  <c:v>6.6275235173038016E-2</c:v>
                </c:pt>
                <c:pt idx="104">
                  <c:v>6.6667254553531952E-2</c:v>
                </c:pt>
                <c:pt idx="105">
                  <c:v>6.6903257403980954E-2</c:v>
                </c:pt>
                <c:pt idx="106">
                  <c:v>6.6993311739253047E-2</c:v>
                </c:pt>
                <c:pt idx="107">
                  <c:v>6.7080664444467031E-2</c:v>
                </c:pt>
                <c:pt idx="108">
                  <c:v>6.725610300783702E-2</c:v>
                </c:pt>
                <c:pt idx="109">
                  <c:v>6.750348602026901E-2</c:v>
                </c:pt>
                <c:pt idx="110">
                  <c:v>6.7672770300106988E-2</c:v>
                </c:pt>
                <c:pt idx="111">
                  <c:v>6.7969688109709048E-2</c:v>
                </c:pt>
                <c:pt idx="112">
                  <c:v>6.8444892364504017E-2</c:v>
                </c:pt>
                <c:pt idx="113">
                  <c:v>6.8804568689746048E-2</c:v>
                </c:pt>
                <c:pt idx="114">
                  <c:v>6.9094379836278974E-2</c:v>
                </c:pt>
                <c:pt idx="115">
                  <c:v>6.9749872386566047E-2</c:v>
                </c:pt>
                <c:pt idx="116">
                  <c:v>7.0096747821739025E-2</c:v>
                </c:pt>
                <c:pt idx="117">
                  <c:v>7.0509937678340018E-2</c:v>
                </c:pt>
                <c:pt idx="118">
                  <c:v>7.1077935778606993E-2</c:v>
                </c:pt>
                <c:pt idx="119">
                  <c:v>7.1434725549189948E-2</c:v>
                </c:pt>
                <c:pt idx="120">
                  <c:v>7.2007074340600052E-2</c:v>
                </c:pt>
                <c:pt idx="121">
                  <c:v>7.2125303648259975E-2</c:v>
                </c:pt>
                <c:pt idx="122">
                  <c:v>7.2236233603341971E-2</c:v>
                </c:pt>
                <c:pt idx="123">
                  <c:v>7.236907729039499E-2</c:v>
                </c:pt>
                <c:pt idx="124">
                  <c:v>7.2494740237607047E-2</c:v>
                </c:pt>
                <c:pt idx="125">
                  <c:v>7.2612129723698016E-2</c:v>
                </c:pt>
                <c:pt idx="126">
                  <c:v>7.2765266805952966E-2</c:v>
                </c:pt>
                <c:pt idx="127">
                  <c:v>7.2861426278602037E-2</c:v>
                </c:pt>
                <c:pt idx="128">
                  <c:v>7.3131510467466021E-2</c:v>
                </c:pt>
                <c:pt idx="129">
                  <c:v>7.4331000477629972E-2</c:v>
                </c:pt>
                <c:pt idx="130">
                  <c:v>7.4820325724090031E-2</c:v>
                </c:pt>
                <c:pt idx="131">
                  <c:v>7.5174772857743988E-2</c:v>
                </c:pt>
                <c:pt idx="132">
                  <c:v>7.5526083291099999E-2</c:v>
                </c:pt>
                <c:pt idx="133">
                  <c:v>7.5789043332732953E-2</c:v>
                </c:pt>
                <c:pt idx="134">
                  <c:v>7.6104804496047951E-2</c:v>
                </c:pt>
                <c:pt idx="135">
                  <c:v>7.6323850733511001E-2</c:v>
                </c:pt>
                <c:pt idx="136">
                  <c:v>7.6555408296420047E-2</c:v>
                </c:pt>
                <c:pt idx="137">
                  <c:v>7.6854749659956978E-2</c:v>
                </c:pt>
                <c:pt idx="138">
                  <c:v>7.7099777856405982E-2</c:v>
                </c:pt>
                <c:pt idx="139">
                  <c:v>7.7341022000561033E-2</c:v>
                </c:pt>
                <c:pt idx="140">
                  <c:v>7.7492034385483022E-2</c:v>
                </c:pt>
                <c:pt idx="141">
                  <c:v>7.7632639160091998E-2</c:v>
                </c:pt>
                <c:pt idx="142">
                  <c:v>7.7784671898965985E-2</c:v>
                </c:pt>
                <c:pt idx="143">
                  <c:v>7.7883686100319038E-2</c:v>
                </c:pt>
                <c:pt idx="144">
                  <c:v>7.8241725309393995E-2</c:v>
                </c:pt>
                <c:pt idx="145">
                  <c:v>7.8478120339731006E-2</c:v>
                </c:pt>
                <c:pt idx="146">
                  <c:v>7.9008935115056023E-2</c:v>
                </c:pt>
                <c:pt idx="147">
                  <c:v>7.9435060324158036E-2</c:v>
                </c:pt>
                <c:pt idx="148">
                  <c:v>7.9878703789892036E-2</c:v>
                </c:pt>
                <c:pt idx="149">
                  <c:v>8.0309806039977949E-2</c:v>
                </c:pt>
                <c:pt idx="150">
                  <c:v>8.0786063626621996E-2</c:v>
                </c:pt>
                <c:pt idx="151">
                  <c:v>8.1238540470072951E-2</c:v>
                </c:pt>
                <c:pt idx="152">
                  <c:v>8.1383093862461009E-2</c:v>
                </c:pt>
                <c:pt idx="153">
                  <c:v>8.1526293001677019E-2</c:v>
                </c:pt>
                <c:pt idx="154">
                  <c:v>8.1637205419084036E-2</c:v>
                </c:pt>
                <c:pt idx="155">
                  <c:v>8.1735403894223957E-2</c:v>
                </c:pt>
                <c:pt idx="156">
                  <c:v>8.1953346622980039E-2</c:v>
                </c:pt>
                <c:pt idx="157">
                  <c:v>8.2214691606770973E-2</c:v>
                </c:pt>
                <c:pt idx="158">
                  <c:v>8.2531537272601985E-2</c:v>
                </c:pt>
                <c:pt idx="159">
                  <c:v>8.2688906295099951E-2</c:v>
                </c:pt>
                <c:pt idx="160">
                  <c:v>8.2862785014154006E-2</c:v>
                </c:pt>
                <c:pt idx="161">
                  <c:v>8.3058251346927015E-2</c:v>
                </c:pt>
                <c:pt idx="162">
                  <c:v>8.3128359357711012E-2</c:v>
                </c:pt>
                <c:pt idx="163">
                  <c:v>8.3258695659602977E-2</c:v>
                </c:pt>
                <c:pt idx="164">
                  <c:v>8.3303371149823002E-2</c:v>
                </c:pt>
                <c:pt idx="165">
                  <c:v>8.3385775939260998E-2</c:v>
                </c:pt>
                <c:pt idx="166">
                  <c:v>8.383294071010905E-2</c:v>
                </c:pt>
                <c:pt idx="167">
                  <c:v>8.4693226839421043E-2</c:v>
                </c:pt>
                <c:pt idx="168">
                  <c:v>8.5343490063923055E-2</c:v>
                </c:pt>
                <c:pt idx="169">
                  <c:v>8.5928406844260952E-2</c:v>
                </c:pt>
                <c:pt idx="170">
                  <c:v>8.6251991147347051E-2</c:v>
                </c:pt>
                <c:pt idx="171">
                  <c:v>8.6450420432284014E-2</c:v>
                </c:pt>
                <c:pt idx="172">
                  <c:v>8.6562538479544981E-2</c:v>
                </c:pt>
                <c:pt idx="173">
                  <c:v>8.6740031745055957E-2</c:v>
                </c:pt>
                <c:pt idx="174">
                  <c:v>8.6887303305277053E-2</c:v>
                </c:pt>
                <c:pt idx="175">
                  <c:v>8.7084293744228991E-2</c:v>
                </c:pt>
                <c:pt idx="176">
                  <c:v>8.7250416064157954E-2</c:v>
                </c:pt>
                <c:pt idx="177">
                  <c:v>8.7423371784482007E-2</c:v>
                </c:pt>
                <c:pt idx="178">
                  <c:v>8.7564243700437028E-2</c:v>
                </c:pt>
                <c:pt idx="179">
                  <c:v>8.7829466637070031E-2</c:v>
                </c:pt>
                <c:pt idx="180">
                  <c:v>8.8024319682232011E-2</c:v>
                </c:pt>
                <c:pt idx="181">
                  <c:v>8.8196900431320002E-2</c:v>
                </c:pt>
                <c:pt idx="182">
                  <c:v>8.8363531263239037E-2</c:v>
                </c:pt>
                <c:pt idx="183">
                  <c:v>8.8581902317573014E-2</c:v>
                </c:pt>
                <c:pt idx="184">
                  <c:v>8.8658621659729042E-2</c:v>
                </c:pt>
                <c:pt idx="185">
                  <c:v>8.8814564883322955E-2</c:v>
                </c:pt>
                <c:pt idx="186">
                  <c:v>9.0437610157596993E-2</c:v>
                </c:pt>
                <c:pt idx="187">
                  <c:v>9.0845010323009956E-2</c:v>
                </c:pt>
                <c:pt idx="188">
                  <c:v>9.0983787407413974E-2</c:v>
                </c:pt>
                <c:pt idx="189">
                  <c:v>9.1199653100018985E-2</c:v>
                </c:pt>
                <c:pt idx="190">
                  <c:v>9.1517635328204006E-2</c:v>
                </c:pt>
                <c:pt idx="191">
                  <c:v>9.1697538471659956E-2</c:v>
                </c:pt>
                <c:pt idx="192">
                  <c:v>9.186678659995795E-2</c:v>
                </c:pt>
                <c:pt idx="193">
                  <c:v>9.2133650868641004E-2</c:v>
                </c:pt>
                <c:pt idx="194">
                  <c:v>9.2388576472673956E-2</c:v>
                </c:pt>
                <c:pt idx="195">
                  <c:v>9.2493665542765946E-2</c:v>
                </c:pt>
                <c:pt idx="196">
                  <c:v>9.2712354009505948E-2</c:v>
                </c:pt>
                <c:pt idx="197">
                  <c:v>9.2815819374676978E-2</c:v>
                </c:pt>
                <c:pt idx="198">
                  <c:v>9.3004528088611038E-2</c:v>
                </c:pt>
                <c:pt idx="199">
                  <c:v>9.3138164758289954E-2</c:v>
                </c:pt>
                <c:pt idx="200">
                  <c:v>9.3252722571181001E-2</c:v>
                </c:pt>
                <c:pt idx="201">
                  <c:v>9.3358550574306975E-2</c:v>
                </c:pt>
                <c:pt idx="202">
                  <c:v>9.3523448481058979E-2</c:v>
                </c:pt>
                <c:pt idx="203">
                  <c:v>9.3698226634290949E-2</c:v>
                </c:pt>
                <c:pt idx="204">
                  <c:v>9.3908778093739986E-2</c:v>
                </c:pt>
                <c:pt idx="205">
                  <c:v>9.4311422238694043E-2</c:v>
                </c:pt>
                <c:pt idx="206">
                  <c:v>9.511702522231702E-2</c:v>
                </c:pt>
                <c:pt idx="207">
                  <c:v>9.5991129089035954E-2</c:v>
                </c:pt>
                <c:pt idx="208">
                  <c:v>9.6141096251815994E-2</c:v>
                </c:pt>
                <c:pt idx="209">
                  <c:v>9.6363753215571002E-2</c:v>
                </c:pt>
                <c:pt idx="210">
                  <c:v>9.6632058140923016E-2</c:v>
                </c:pt>
                <c:pt idx="211">
                  <c:v>9.6815963597713051E-2</c:v>
                </c:pt>
                <c:pt idx="212">
                  <c:v>9.6998807012329991E-2</c:v>
                </c:pt>
                <c:pt idx="213">
                  <c:v>9.7169104730156053E-2</c:v>
                </c:pt>
                <c:pt idx="214">
                  <c:v>9.7366650082833961E-2</c:v>
                </c:pt>
                <c:pt idx="215">
                  <c:v>9.7514654281235957E-2</c:v>
                </c:pt>
                <c:pt idx="216">
                  <c:v>9.775492887947701E-2</c:v>
                </c:pt>
                <c:pt idx="217">
                  <c:v>9.792522659730396E-2</c:v>
                </c:pt>
                <c:pt idx="218">
                  <c:v>9.8076452141983017E-2</c:v>
                </c:pt>
                <c:pt idx="219">
                  <c:v>9.8185715587265965E-2</c:v>
                </c:pt>
                <c:pt idx="220">
                  <c:v>9.8401138402681054E-2</c:v>
                </c:pt>
                <c:pt idx="221">
                  <c:v>9.849239821209399E-2</c:v>
                </c:pt>
                <c:pt idx="222">
                  <c:v>9.8582209453103031E-2</c:v>
                </c:pt>
                <c:pt idx="223">
                  <c:v>9.8654482498191975E-2</c:v>
                </c:pt>
                <c:pt idx="224">
                  <c:v>9.8958377572120004E-2</c:v>
                </c:pt>
                <c:pt idx="225">
                  <c:v>9.9150957547609053E-2</c:v>
                </c:pt>
                <c:pt idx="226">
                  <c:v>9.9448381746655046E-2</c:v>
                </c:pt>
                <c:pt idx="227">
                  <c:v>9.9637452292064999E-2</c:v>
                </c:pt>
                <c:pt idx="228">
                  <c:v>9.9894553926305973E-2</c:v>
                </c:pt>
                <c:pt idx="229">
                  <c:v>0.10066593009515101</c:v>
                </c:pt>
                <c:pt idx="230">
                  <c:v>0.10108633446978599</c:v>
                </c:pt>
                <c:pt idx="231">
                  <c:v>0.10133420925690795</c:v>
                </c:pt>
                <c:pt idx="232">
                  <c:v>0.10176627463447696</c:v>
                </c:pt>
                <c:pt idx="233">
                  <c:v>0.10184435470667497</c:v>
                </c:pt>
                <c:pt idx="234">
                  <c:v>0.102013621148905</c:v>
                </c:pt>
                <c:pt idx="235">
                  <c:v>0.10212544296658899</c:v>
                </c:pt>
                <c:pt idx="236">
                  <c:v>0.10227992996658097</c:v>
                </c:pt>
                <c:pt idx="237">
                  <c:v>0.10246899528426101</c:v>
                </c:pt>
                <c:pt idx="238">
                  <c:v>0.10263383655647595</c:v>
                </c:pt>
                <c:pt idx="239">
                  <c:v>0.10292162542319805</c:v>
                </c:pt>
                <c:pt idx="240">
                  <c:v>0.10307097556967304</c:v>
                </c:pt>
                <c:pt idx="241">
                  <c:v>0.10336456113157799</c:v>
                </c:pt>
                <c:pt idx="242">
                  <c:v>0.10355981268885595</c:v>
                </c:pt>
                <c:pt idx="243">
                  <c:v>0.10367729847084906</c:v>
                </c:pt>
                <c:pt idx="244">
                  <c:v>0.10380284502690595</c:v>
                </c:pt>
                <c:pt idx="245">
                  <c:v>0.10391408370899802</c:v>
                </c:pt>
                <c:pt idx="246">
                  <c:v>0.10399932639473097</c:v>
                </c:pt>
                <c:pt idx="247">
                  <c:v>0.10406703689687502</c:v>
                </c:pt>
                <c:pt idx="248">
                  <c:v>0.10425704394634305</c:v>
                </c:pt>
                <c:pt idx="249">
                  <c:v>0.10442678984425902</c:v>
                </c:pt>
                <c:pt idx="250">
                  <c:v>0.104619403065209</c:v>
                </c:pt>
                <c:pt idx="251">
                  <c:v>0.10493778656285202</c:v>
                </c:pt>
                <c:pt idx="252">
                  <c:v>0.10516765765708103</c:v>
                </c:pt>
                <c:pt idx="253">
                  <c:v>0.10574863506177601</c:v>
                </c:pt>
                <c:pt idx="254">
                  <c:v>0.10614547553669595</c:v>
                </c:pt>
                <c:pt idx="255">
                  <c:v>0.10651067746116905</c:v>
                </c:pt>
                <c:pt idx="256">
                  <c:v>0.10669063558807101</c:v>
                </c:pt>
                <c:pt idx="257">
                  <c:v>0.10698974855104304</c:v>
                </c:pt>
                <c:pt idx="258">
                  <c:v>0.10720452146543902</c:v>
                </c:pt>
                <c:pt idx="259">
                  <c:v>0.10739747406595501</c:v>
                </c:pt>
                <c:pt idx="260">
                  <c:v>0.10755697387736696</c:v>
                </c:pt>
                <c:pt idx="261">
                  <c:v>0.10775805535167604</c:v>
                </c:pt>
                <c:pt idx="262">
                  <c:v>0.10790886645740805</c:v>
                </c:pt>
                <c:pt idx="263">
                  <c:v>0.10802461242950201</c:v>
                </c:pt>
                <c:pt idx="264">
                  <c:v>0.108094735129875</c:v>
                </c:pt>
                <c:pt idx="265">
                  <c:v>0.10815941881743496</c:v>
                </c:pt>
                <c:pt idx="266">
                  <c:v>0.108238606623</c:v>
                </c:pt>
                <c:pt idx="267">
                  <c:v>0.10831709261640399</c:v>
                </c:pt>
                <c:pt idx="268">
                  <c:v>0.10837148305892697</c:v>
                </c:pt>
                <c:pt idx="269">
                  <c:v>0.10843757037080903</c:v>
                </c:pt>
                <c:pt idx="270">
                  <c:v>0.10848891962729801</c:v>
                </c:pt>
                <c:pt idx="271">
                  <c:v>0.10854564944369305</c:v>
                </c:pt>
                <c:pt idx="272">
                  <c:v>0.10861781912764301</c:v>
                </c:pt>
                <c:pt idx="273">
                  <c:v>0.10866062966949896</c:v>
                </c:pt>
                <c:pt idx="274">
                  <c:v>0.10927136863721798</c:v>
                </c:pt>
                <c:pt idx="275">
                  <c:v>0.10978109892386501</c:v>
                </c:pt>
                <c:pt idx="276">
                  <c:v>0.10995832807561801</c:v>
                </c:pt>
                <c:pt idx="277">
                  <c:v>0.110206195865582</c:v>
                </c:pt>
                <c:pt idx="278">
                  <c:v>0.11042906502373795</c:v>
                </c:pt>
                <c:pt idx="279">
                  <c:v>0.11072438784357597</c:v>
                </c:pt>
                <c:pt idx="280">
                  <c:v>0.111046019845366</c:v>
                </c:pt>
                <c:pt idx="281">
                  <c:v>0.11146819502543004</c:v>
                </c:pt>
                <c:pt idx="282">
                  <c:v>0.11187924424446805</c:v>
                </c:pt>
                <c:pt idx="283">
                  <c:v>0.11219099771619201</c:v>
                </c:pt>
                <c:pt idx="284">
                  <c:v>0.11231848429916103</c:v>
                </c:pt>
                <c:pt idx="285">
                  <c:v>0.11275241750410103</c:v>
                </c:pt>
                <c:pt idx="286">
                  <c:v>0.11288602459146002</c:v>
                </c:pt>
                <c:pt idx="287">
                  <c:v>0.11303577471016502</c:v>
                </c:pt>
                <c:pt idx="288">
                  <c:v>0.11319518612684898</c:v>
                </c:pt>
                <c:pt idx="289">
                  <c:v>0.11328240617806495</c:v>
                </c:pt>
                <c:pt idx="290">
                  <c:v>0.11352528047453003</c:v>
                </c:pt>
                <c:pt idx="291">
                  <c:v>0.11362243019311502</c:v>
                </c:pt>
                <c:pt idx="292">
                  <c:v>0.11390072924884298</c:v>
                </c:pt>
                <c:pt idx="293">
                  <c:v>0.11406523968390603</c:v>
                </c:pt>
                <c:pt idx="294">
                  <c:v>0.11420559687401799</c:v>
                </c:pt>
                <c:pt idx="295">
                  <c:v>0.11435078471311999</c:v>
                </c:pt>
                <c:pt idx="296">
                  <c:v>0.11445140088441796</c:v>
                </c:pt>
                <c:pt idx="297">
                  <c:v>0.11466531629912102</c:v>
                </c:pt>
                <c:pt idx="298">
                  <c:v>0.11478234625694095</c:v>
                </c:pt>
                <c:pt idx="299">
                  <c:v>0.11494829857417799</c:v>
                </c:pt>
                <c:pt idx="300">
                  <c:v>0.115118630833136</c:v>
                </c:pt>
                <c:pt idx="301">
                  <c:v>0.11532664237089596</c:v>
                </c:pt>
                <c:pt idx="302">
                  <c:v>0.11562904356341197</c:v>
                </c:pt>
                <c:pt idx="303">
                  <c:v>0.11575402987844396</c:v>
                </c:pt>
                <c:pt idx="304">
                  <c:v>0.11610981914332197</c:v>
                </c:pt>
                <c:pt idx="305">
                  <c:v>0.11631186757283696</c:v>
                </c:pt>
                <c:pt idx="306">
                  <c:v>0.11661282332070699</c:v>
                </c:pt>
                <c:pt idx="307">
                  <c:v>0.11712140579543096</c:v>
                </c:pt>
                <c:pt idx="308">
                  <c:v>0.11739556198436996</c:v>
                </c:pt>
                <c:pt idx="309">
                  <c:v>0.11760028734519501</c:v>
                </c:pt>
                <c:pt idx="310">
                  <c:v>0.11780826449675197</c:v>
                </c:pt>
                <c:pt idx="311">
                  <c:v>0.11805242686217798</c:v>
                </c:pt>
                <c:pt idx="312">
                  <c:v>0.11827902358980402</c:v>
                </c:pt>
                <c:pt idx="313">
                  <c:v>0.11843922220654401</c:v>
                </c:pt>
                <c:pt idx="314">
                  <c:v>0.11871816453481598</c:v>
                </c:pt>
                <c:pt idx="315">
                  <c:v>0.11885693307344003</c:v>
                </c:pt>
                <c:pt idx="316">
                  <c:v>0.11912006632769001</c:v>
                </c:pt>
                <c:pt idx="317">
                  <c:v>0.11923408737013497</c:v>
                </c:pt>
                <c:pt idx="318">
                  <c:v>0.11928514084581399</c:v>
                </c:pt>
                <c:pt idx="319">
                  <c:v>0.11932768540887995</c:v>
                </c:pt>
                <c:pt idx="320">
                  <c:v>0.11940534421695603</c:v>
                </c:pt>
                <c:pt idx="321">
                  <c:v>0.11943830127285204</c:v>
                </c:pt>
                <c:pt idx="322">
                  <c:v>0.11956521589901203</c:v>
                </c:pt>
                <c:pt idx="323">
                  <c:v>0.11962142265979503</c:v>
                </c:pt>
                <c:pt idx="324">
                  <c:v>0.11988602986686703</c:v>
                </c:pt>
                <c:pt idx="325">
                  <c:v>0.12059467927439205</c:v>
                </c:pt>
                <c:pt idx="326">
                  <c:v>0.12082195862797696</c:v>
                </c:pt>
                <c:pt idx="327">
                  <c:v>0.12107009926237</c:v>
                </c:pt>
                <c:pt idx="328">
                  <c:v>0.12133641714936805</c:v>
                </c:pt>
                <c:pt idx="329">
                  <c:v>0.12155327600020904</c:v>
                </c:pt>
                <c:pt idx="330">
                  <c:v>0.12182551206247405</c:v>
                </c:pt>
                <c:pt idx="331">
                  <c:v>0.12202386094497397</c:v>
                </c:pt>
                <c:pt idx="332">
                  <c:v>0.12217849046760798</c:v>
                </c:pt>
                <c:pt idx="333">
                  <c:v>0.12238195036581201</c:v>
                </c:pt>
                <c:pt idx="334">
                  <c:v>0.12270709866027396</c:v>
                </c:pt>
                <c:pt idx="335">
                  <c:v>0.12284661401904196</c:v>
                </c:pt>
                <c:pt idx="336">
                  <c:v>0.12319385224530899</c:v>
                </c:pt>
                <c:pt idx="337">
                  <c:v>0.12347714593214099</c:v>
                </c:pt>
                <c:pt idx="338">
                  <c:v>0.12370075804883296</c:v>
                </c:pt>
                <c:pt idx="339">
                  <c:v>0.12383863418889696</c:v>
                </c:pt>
                <c:pt idx="340">
                  <c:v>0.12391863701110895</c:v>
                </c:pt>
                <c:pt idx="341">
                  <c:v>0.12399573063978697</c:v>
                </c:pt>
                <c:pt idx="342">
                  <c:v>0.12402945083757999</c:v>
                </c:pt>
                <c:pt idx="343">
                  <c:v>0.12410733788267603</c:v>
                </c:pt>
                <c:pt idx="344">
                  <c:v>0.12418297691458702</c:v>
                </c:pt>
                <c:pt idx="345">
                  <c:v>0.12425769029400902</c:v>
                </c:pt>
                <c:pt idx="346">
                  <c:v>0.12433676179747899</c:v>
                </c:pt>
                <c:pt idx="347">
                  <c:v>0.12446735102735296</c:v>
                </c:pt>
                <c:pt idx="348">
                  <c:v>0.12494104756262703</c:v>
                </c:pt>
                <c:pt idx="349">
                  <c:v>0.12535563968211105</c:v>
                </c:pt>
                <c:pt idx="350">
                  <c:v>0.12621096492970696</c:v>
                </c:pt>
                <c:pt idx="351">
                  <c:v>0.12649712090110998</c:v>
                </c:pt>
                <c:pt idx="352">
                  <c:v>0.12664850033990704</c:v>
                </c:pt>
                <c:pt idx="353">
                  <c:v>0.12682169143977695</c:v>
                </c:pt>
                <c:pt idx="354">
                  <c:v>0.12697469861447497</c:v>
                </c:pt>
                <c:pt idx="355">
                  <c:v>0.12705966642850897</c:v>
                </c:pt>
                <c:pt idx="356">
                  <c:v>0.12730643119110696</c:v>
                </c:pt>
                <c:pt idx="357">
                  <c:v>0.12749199308382597</c:v>
                </c:pt>
                <c:pt idx="358">
                  <c:v>0.12761830538974595</c:v>
                </c:pt>
                <c:pt idx="359">
                  <c:v>0.12799268464698499</c:v>
                </c:pt>
                <c:pt idx="360">
                  <c:v>0.12823521729623999</c:v>
                </c:pt>
                <c:pt idx="361">
                  <c:v>0.12836934273448597</c:v>
                </c:pt>
                <c:pt idx="362">
                  <c:v>0.128532110467379</c:v>
                </c:pt>
                <c:pt idx="363">
                  <c:v>0.12860608774397497</c:v>
                </c:pt>
                <c:pt idx="364">
                  <c:v>0.12870714423587604</c:v>
                </c:pt>
                <c:pt idx="365">
                  <c:v>0.12880972634579502</c:v>
                </c:pt>
                <c:pt idx="366">
                  <c:v>0.12902411401386504</c:v>
                </c:pt>
                <c:pt idx="367">
                  <c:v>0.12925744756888102</c:v>
                </c:pt>
                <c:pt idx="368">
                  <c:v>0.12938707732166699</c:v>
                </c:pt>
                <c:pt idx="369">
                  <c:v>0.12984078145641897</c:v>
                </c:pt>
                <c:pt idx="370">
                  <c:v>0.13002724887004202</c:v>
                </c:pt>
                <c:pt idx="371">
                  <c:v>0.1304131634115</c:v>
                </c:pt>
                <c:pt idx="372">
                  <c:v>0.13054913407884305</c:v>
                </c:pt>
                <c:pt idx="373">
                  <c:v>0.130656194659164</c:v>
                </c:pt>
                <c:pt idx="374">
                  <c:v>0.13075225075474906</c:v>
                </c:pt>
                <c:pt idx="375">
                  <c:v>0.13081585088344905</c:v>
                </c:pt>
                <c:pt idx="376">
                  <c:v>0.13101032640320298</c:v>
                </c:pt>
                <c:pt idx="377">
                  <c:v>0.13107884194614505</c:v>
                </c:pt>
                <c:pt idx="378">
                  <c:v>0.13119623748008902</c:v>
                </c:pt>
                <c:pt idx="379">
                  <c:v>0.13134454856389699</c:v>
                </c:pt>
                <c:pt idx="380">
                  <c:v>0.13143813076889099</c:v>
                </c:pt>
                <c:pt idx="381">
                  <c:v>0.13230860980711001</c:v>
                </c:pt>
                <c:pt idx="382">
                  <c:v>0.13266766269098895</c:v>
                </c:pt>
                <c:pt idx="383">
                  <c:v>0.13275437187148398</c:v>
                </c:pt>
                <c:pt idx="384">
                  <c:v>0.13284963532090699</c:v>
                </c:pt>
                <c:pt idx="385">
                  <c:v>0.13298203207408499</c:v>
                </c:pt>
                <c:pt idx="386">
                  <c:v>0.13314456318371204</c:v>
                </c:pt>
                <c:pt idx="387">
                  <c:v>0.13325479660375805</c:v>
                </c:pt>
                <c:pt idx="388">
                  <c:v>0.13344119781376595</c:v>
                </c:pt>
                <c:pt idx="389">
                  <c:v>0.13366715599023105</c:v>
                </c:pt>
                <c:pt idx="390">
                  <c:v>0.13393489289203298</c:v>
                </c:pt>
                <c:pt idx="391">
                  <c:v>0.134346795817882</c:v>
                </c:pt>
                <c:pt idx="392">
                  <c:v>0.13456275063757595</c:v>
                </c:pt>
                <c:pt idx="393">
                  <c:v>0.13486343977344695</c:v>
                </c:pt>
                <c:pt idx="394">
                  <c:v>0.13501267940000095</c:v>
                </c:pt>
                <c:pt idx="395">
                  <c:v>0.13518868931207995</c:v>
                </c:pt>
                <c:pt idx="396">
                  <c:v>0.13529602716464095</c:v>
                </c:pt>
                <c:pt idx="397">
                  <c:v>0.13548887774938201</c:v>
                </c:pt>
                <c:pt idx="398">
                  <c:v>0.13583576076233395</c:v>
                </c:pt>
                <c:pt idx="399">
                  <c:v>0.136091936879152</c:v>
                </c:pt>
                <c:pt idx="400">
                  <c:v>0.13618016350859596</c:v>
                </c:pt>
                <c:pt idx="401">
                  <c:v>0.13635094758647404</c:v>
                </c:pt>
                <c:pt idx="402">
                  <c:v>0.13652208598816595</c:v>
                </c:pt>
                <c:pt idx="403">
                  <c:v>0.13671306652338699</c:v>
                </c:pt>
                <c:pt idx="404">
                  <c:v>0.13691007056342896</c:v>
                </c:pt>
                <c:pt idx="405">
                  <c:v>0.13710494866059297</c:v>
                </c:pt>
                <c:pt idx="406">
                  <c:v>0.13737999370049303</c:v>
                </c:pt>
                <c:pt idx="407">
                  <c:v>0.13767565305330898</c:v>
                </c:pt>
                <c:pt idx="408">
                  <c:v>0.13804878464296</c:v>
                </c:pt>
                <c:pt idx="409">
                  <c:v>0.13826420489334001</c:v>
                </c:pt>
                <c:pt idx="410">
                  <c:v>0.13854919205026595</c:v>
                </c:pt>
                <c:pt idx="411">
                  <c:v>0.13861203942606504</c:v>
                </c:pt>
                <c:pt idx="412">
                  <c:v>0.13885473306594298</c:v>
                </c:pt>
                <c:pt idx="413">
                  <c:v>0.13902785979927701</c:v>
                </c:pt>
                <c:pt idx="414">
                  <c:v>0.13927292503824296</c:v>
                </c:pt>
                <c:pt idx="415">
                  <c:v>0.13938597126137797</c:v>
                </c:pt>
                <c:pt idx="416">
                  <c:v>0.13957214178968902</c:v>
                </c:pt>
                <c:pt idx="417">
                  <c:v>0.13958609686345003</c:v>
                </c:pt>
                <c:pt idx="418">
                  <c:v>0.13959392066547704</c:v>
                </c:pt>
                <c:pt idx="419">
                  <c:v>0.13984895449955403</c:v>
                </c:pt>
                <c:pt idx="420">
                  <c:v>0.140000476478359</c:v>
                </c:pt>
                <c:pt idx="421">
                  <c:v>0.14037602788595005</c:v>
                </c:pt>
                <c:pt idx="422">
                  <c:v>0.14065062165518005</c:v>
                </c:pt>
                <c:pt idx="423">
                  <c:v>0.14075018491950197</c:v>
                </c:pt>
                <c:pt idx="424">
                  <c:v>0.14090489659330596</c:v>
                </c:pt>
                <c:pt idx="425">
                  <c:v>0.140995451917588</c:v>
                </c:pt>
                <c:pt idx="426">
                  <c:v>0.14103451189197802</c:v>
                </c:pt>
                <c:pt idx="427">
                  <c:v>0.14111178651843503</c:v>
                </c:pt>
                <c:pt idx="428">
                  <c:v>0.14138213027018598</c:v>
                </c:pt>
                <c:pt idx="429">
                  <c:v>0.14164658078605896</c:v>
                </c:pt>
                <c:pt idx="430">
                  <c:v>0.14187481209233499</c:v>
                </c:pt>
                <c:pt idx="431">
                  <c:v>0.14193349558792501</c:v>
                </c:pt>
                <c:pt idx="432">
                  <c:v>0.14199270313383106</c:v>
                </c:pt>
                <c:pt idx="433">
                  <c:v>0.14208542479959696</c:v>
                </c:pt>
                <c:pt idx="434">
                  <c:v>0.142330690127348</c:v>
                </c:pt>
                <c:pt idx="435">
                  <c:v>0.14301940091160503</c:v>
                </c:pt>
                <c:pt idx="436">
                  <c:v>0.14346702127573596</c:v>
                </c:pt>
                <c:pt idx="437">
                  <c:v>0.14370177663338701</c:v>
                </c:pt>
                <c:pt idx="438">
                  <c:v>0.14379643051862701</c:v>
                </c:pt>
                <c:pt idx="439">
                  <c:v>0.14383200478797697</c:v>
                </c:pt>
                <c:pt idx="440">
                  <c:v>0.14385649837079095</c:v>
                </c:pt>
                <c:pt idx="441">
                  <c:v>0.14387654173700504</c:v>
                </c:pt>
                <c:pt idx="442">
                  <c:v>0.14391656622295501</c:v>
                </c:pt>
                <c:pt idx="443">
                  <c:v>0.14394488837086605</c:v>
                </c:pt>
                <c:pt idx="444">
                  <c:v>0.14397980864554405</c:v>
                </c:pt>
                <c:pt idx="445">
                  <c:v>0.14401983313149402</c:v>
                </c:pt>
                <c:pt idx="446">
                  <c:v>0.14406062176774503</c:v>
                </c:pt>
                <c:pt idx="447">
                  <c:v>0.14464278547422105</c:v>
                </c:pt>
                <c:pt idx="448">
                  <c:v>0.14507137705893602</c:v>
                </c:pt>
                <c:pt idx="449">
                  <c:v>0.14552165951140605</c:v>
                </c:pt>
                <c:pt idx="450">
                  <c:v>0.14558331936926305</c:v>
                </c:pt>
                <c:pt idx="451">
                  <c:v>0.145633083042506</c:v>
                </c:pt>
                <c:pt idx="452">
                  <c:v>0.14572162091115204</c:v>
                </c:pt>
                <c:pt idx="453">
                  <c:v>0.14596520759595699</c:v>
                </c:pt>
                <c:pt idx="454">
                  <c:v>0.146092505631366</c:v>
                </c:pt>
                <c:pt idx="455">
                  <c:v>0.14620645376500796</c:v>
                </c:pt>
                <c:pt idx="456">
                  <c:v>0.146429956145391</c:v>
                </c:pt>
                <c:pt idx="457">
                  <c:v>0.14656821711988699</c:v>
                </c:pt>
                <c:pt idx="458">
                  <c:v>0.14682989009261405</c:v>
                </c:pt>
                <c:pt idx="459">
                  <c:v>0.14709380602397704</c:v>
                </c:pt>
                <c:pt idx="460">
                  <c:v>0.14735099468650104</c:v>
                </c:pt>
                <c:pt idx="461">
                  <c:v>0.14754812162530095</c:v>
                </c:pt>
                <c:pt idx="462">
                  <c:v>0.14782656084517398</c:v>
                </c:pt>
                <c:pt idx="463">
                  <c:v>0.14822553963552798</c:v>
                </c:pt>
                <c:pt idx="464">
                  <c:v>0.14839050147022803</c:v>
                </c:pt>
                <c:pt idx="465">
                  <c:v>0.14845900087933295</c:v>
                </c:pt>
                <c:pt idx="466">
                  <c:v>0.14865345081485504</c:v>
                </c:pt>
                <c:pt idx="467">
                  <c:v>0.14893297259716898</c:v>
                </c:pt>
                <c:pt idx="468">
                  <c:v>0.14912926391465497</c:v>
                </c:pt>
                <c:pt idx="469">
                  <c:v>0.14941136363172103</c:v>
                </c:pt>
                <c:pt idx="470">
                  <c:v>0.149560515570899</c:v>
                </c:pt>
                <c:pt idx="471">
                  <c:v>0.14964489119777502</c:v>
                </c:pt>
                <c:pt idx="472">
                  <c:v>0.14978841299185697</c:v>
                </c:pt>
                <c:pt idx="473">
                  <c:v>0.14988402792669597</c:v>
                </c:pt>
                <c:pt idx="474">
                  <c:v>0.14999571842636705</c:v>
                </c:pt>
                <c:pt idx="475">
                  <c:v>0.15007704684920797</c:v>
                </c:pt>
                <c:pt idx="476">
                  <c:v>0.15018081191362798</c:v>
                </c:pt>
                <c:pt idx="477">
                  <c:v>0.15028775751641998</c:v>
                </c:pt>
                <c:pt idx="478">
                  <c:v>0.15035392699231598</c:v>
                </c:pt>
                <c:pt idx="479">
                  <c:v>0.15036792128282905</c:v>
                </c:pt>
                <c:pt idx="480">
                  <c:v>0.15039602363857396</c:v>
                </c:pt>
                <c:pt idx="481">
                  <c:v>0.150496105302799</c:v>
                </c:pt>
                <c:pt idx="482">
                  <c:v>0.15071834218913005</c:v>
                </c:pt>
                <c:pt idx="483">
                  <c:v>0.15094848127319604</c:v>
                </c:pt>
                <c:pt idx="484">
                  <c:v>0.15103689199993797</c:v>
                </c:pt>
                <c:pt idx="485">
                  <c:v>0.15108423620567901</c:v>
                </c:pt>
                <c:pt idx="486">
                  <c:v>0.15117696284068005</c:v>
                </c:pt>
                <c:pt idx="487">
                  <c:v>0.151223653120927</c:v>
                </c:pt>
                <c:pt idx="488">
                  <c:v>0.15199024187079202</c:v>
                </c:pt>
                <c:pt idx="489">
                  <c:v>0.15295123361047003</c:v>
                </c:pt>
                <c:pt idx="490">
                  <c:v>0.15312586539963302</c:v>
                </c:pt>
                <c:pt idx="491">
                  <c:v>0.15319862887628</c:v>
                </c:pt>
                <c:pt idx="492">
                  <c:v>0.15340704829194496</c:v>
                </c:pt>
                <c:pt idx="493">
                  <c:v>0.153447378435978</c:v>
                </c:pt>
                <c:pt idx="494">
                  <c:v>0.15360700683823403</c:v>
                </c:pt>
                <c:pt idx="495">
                  <c:v>0.15375817437111206</c:v>
                </c:pt>
                <c:pt idx="496">
                  <c:v>0.15389354828115198</c:v>
                </c:pt>
                <c:pt idx="497">
                  <c:v>0.154052048567491</c:v>
                </c:pt>
                <c:pt idx="498">
                  <c:v>0.15412932450780603</c:v>
                </c:pt>
                <c:pt idx="499">
                  <c:v>0.15431403992001402</c:v>
                </c:pt>
                <c:pt idx="500">
                  <c:v>0.15454970206283902</c:v>
                </c:pt>
                <c:pt idx="501">
                  <c:v>0.15456483203611404</c:v>
                </c:pt>
                <c:pt idx="502">
                  <c:v>0.15459849481503796</c:v>
                </c:pt>
                <c:pt idx="503">
                  <c:v>0.15460543694454398</c:v>
                </c:pt>
                <c:pt idx="504">
                  <c:v>0.15464142736851305</c:v>
                </c:pt>
                <c:pt idx="505">
                  <c:v>0.15478039314415204</c:v>
                </c:pt>
                <c:pt idx="506">
                  <c:v>0.154895868263766</c:v>
                </c:pt>
                <c:pt idx="507">
                  <c:v>0.15503698390076404</c:v>
                </c:pt>
                <c:pt idx="508">
                  <c:v>0.15508824437310198</c:v>
                </c:pt>
                <c:pt idx="509">
                  <c:v>0.15522795195893102</c:v>
                </c:pt>
                <c:pt idx="510">
                  <c:v>0.15536734915931105</c:v>
                </c:pt>
                <c:pt idx="511">
                  <c:v>0.15549239761998901</c:v>
                </c:pt>
                <c:pt idx="512">
                  <c:v>0.15562806557991504</c:v>
                </c:pt>
                <c:pt idx="513">
                  <c:v>0.15583835091780096</c:v>
                </c:pt>
                <c:pt idx="514">
                  <c:v>0.15717145307569702</c:v>
                </c:pt>
                <c:pt idx="515">
                  <c:v>0.15739465012008902</c:v>
                </c:pt>
                <c:pt idx="516">
                  <c:v>0.15762836152929405</c:v>
                </c:pt>
                <c:pt idx="517">
                  <c:v>0.15774609365168102</c:v>
                </c:pt>
                <c:pt idx="518">
                  <c:v>0.15787375850895902</c:v>
                </c:pt>
                <c:pt idx="519">
                  <c:v>0.15799762555583696</c:v>
                </c:pt>
                <c:pt idx="520">
                  <c:v>0.15809987429736505</c:v>
                </c:pt>
                <c:pt idx="521">
                  <c:v>0.15821702214122901</c:v>
                </c:pt>
                <c:pt idx="522">
                  <c:v>0.15836864241795001</c:v>
                </c:pt>
                <c:pt idx="523">
                  <c:v>0.15846154270310897</c:v>
                </c:pt>
                <c:pt idx="524">
                  <c:v>0.15861024158721504</c:v>
                </c:pt>
                <c:pt idx="525">
                  <c:v>0.15880451419611696</c:v>
                </c:pt>
                <c:pt idx="526">
                  <c:v>0.15890647079838205</c:v>
                </c:pt>
                <c:pt idx="527">
                  <c:v>0.15909957485023796</c:v>
                </c:pt>
                <c:pt idx="528">
                  <c:v>0.159160741857999</c:v>
                </c:pt>
                <c:pt idx="529">
                  <c:v>0.15923447342732</c:v>
                </c:pt>
                <c:pt idx="530">
                  <c:v>0.15929037100694898</c:v>
                </c:pt>
                <c:pt idx="531">
                  <c:v>0.15937847623960399</c:v>
                </c:pt>
                <c:pt idx="532">
                  <c:v>0.15945513577738102</c:v>
                </c:pt>
                <c:pt idx="533">
                  <c:v>0.15952261214136199</c:v>
                </c:pt>
                <c:pt idx="534">
                  <c:v>0.15961129876112101</c:v>
                </c:pt>
                <c:pt idx="535">
                  <c:v>0.15987071019021604</c:v>
                </c:pt>
                <c:pt idx="536">
                  <c:v>0.16003996441721002</c:v>
                </c:pt>
                <c:pt idx="537">
                  <c:v>0.160191120172407</c:v>
                </c:pt>
                <c:pt idx="538">
                  <c:v>0.16043142765904905</c:v>
                </c:pt>
                <c:pt idx="539">
                  <c:v>0.16071197574538898</c:v>
                </c:pt>
                <c:pt idx="540">
                  <c:v>0.16133469590571103</c:v>
                </c:pt>
                <c:pt idx="541">
                  <c:v>0.16166471490255097</c:v>
                </c:pt>
                <c:pt idx="542">
                  <c:v>0.16181629002655395</c:v>
                </c:pt>
                <c:pt idx="543">
                  <c:v>0.16224643564872498</c:v>
                </c:pt>
                <c:pt idx="544">
                  <c:v>0.16247539146666301</c:v>
                </c:pt>
                <c:pt idx="545">
                  <c:v>0.16265473260437202</c:v>
                </c:pt>
                <c:pt idx="546">
                  <c:v>0.16289961974165001</c:v>
                </c:pt>
                <c:pt idx="547">
                  <c:v>0.16303509941678496</c:v>
                </c:pt>
                <c:pt idx="548">
                  <c:v>0.16326651582400697</c:v>
                </c:pt>
                <c:pt idx="549">
                  <c:v>0.16344000068082698</c:v>
                </c:pt>
                <c:pt idx="550">
                  <c:v>0.16361162677132302</c:v>
                </c:pt>
                <c:pt idx="551">
                  <c:v>0.16376783302718201</c:v>
                </c:pt>
                <c:pt idx="552">
                  <c:v>0.16384577858095795</c:v>
                </c:pt>
                <c:pt idx="553">
                  <c:v>0.16392167094977295</c:v>
                </c:pt>
                <c:pt idx="554">
                  <c:v>0.16399984639115195</c:v>
                </c:pt>
                <c:pt idx="555">
                  <c:v>0.16416217089645802</c:v>
                </c:pt>
                <c:pt idx="556">
                  <c:v>0.16440555270250001</c:v>
                </c:pt>
                <c:pt idx="557">
                  <c:v>0.16450859148434305</c:v>
                </c:pt>
                <c:pt idx="558">
                  <c:v>0.16461178832324797</c:v>
                </c:pt>
                <c:pt idx="559">
                  <c:v>0.16488340767989496</c:v>
                </c:pt>
                <c:pt idx="560">
                  <c:v>0.16508989237182903</c:v>
                </c:pt>
                <c:pt idx="561">
                  <c:v>0.16545330542963199</c:v>
                </c:pt>
                <c:pt idx="562">
                  <c:v>0.16576354867926102</c:v>
                </c:pt>
                <c:pt idx="563">
                  <c:v>0.16583171050185996</c:v>
                </c:pt>
                <c:pt idx="564">
                  <c:v>0.16584584027050897</c:v>
                </c:pt>
                <c:pt idx="565">
                  <c:v>0.165854404389007</c:v>
                </c:pt>
                <c:pt idx="566">
                  <c:v>0.16586672034726602</c:v>
                </c:pt>
                <c:pt idx="567">
                  <c:v>0.16588198619030903</c:v>
                </c:pt>
                <c:pt idx="568">
                  <c:v>0.16589266566661398</c:v>
                </c:pt>
                <c:pt idx="569">
                  <c:v>0.16630065822505002</c:v>
                </c:pt>
                <c:pt idx="570">
                  <c:v>0.16647035937751797</c:v>
                </c:pt>
                <c:pt idx="571">
                  <c:v>0.16687089059221705</c:v>
                </c:pt>
                <c:pt idx="572">
                  <c:v>0.16748564717327696</c:v>
                </c:pt>
                <c:pt idx="573">
                  <c:v>0.167936073117812</c:v>
                </c:pt>
                <c:pt idx="574">
                  <c:v>0.16808310179606101</c:v>
                </c:pt>
                <c:pt idx="575">
                  <c:v>0.16818588275136204</c:v>
                </c:pt>
                <c:pt idx="576">
                  <c:v>0.16833137490364403</c:v>
                </c:pt>
                <c:pt idx="577">
                  <c:v>0.168487601955702</c:v>
                </c:pt>
                <c:pt idx="578">
                  <c:v>0.16852483150173403</c:v>
                </c:pt>
                <c:pt idx="579">
                  <c:v>0.168643143801392</c:v>
                </c:pt>
                <c:pt idx="580">
                  <c:v>0.168743640735464</c:v>
                </c:pt>
                <c:pt idx="581">
                  <c:v>0.16895628311187705</c:v>
                </c:pt>
                <c:pt idx="582">
                  <c:v>0.16908989835376798</c:v>
                </c:pt>
                <c:pt idx="583">
                  <c:v>0.16919039528783997</c:v>
                </c:pt>
                <c:pt idx="584">
                  <c:v>0.16939225309216199</c:v>
                </c:pt>
                <c:pt idx="585">
                  <c:v>0.16967438181463401</c:v>
                </c:pt>
                <c:pt idx="586">
                  <c:v>0.16995698952259697</c:v>
                </c:pt>
                <c:pt idx="587">
                  <c:v>0.16999984967564796</c:v>
                </c:pt>
                <c:pt idx="588">
                  <c:v>0.170106068556659</c:v>
                </c:pt>
                <c:pt idx="589">
                  <c:v>0.17017924097105896</c:v>
                </c:pt>
                <c:pt idx="590">
                  <c:v>0.17027530016133896</c:v>
                </c:pt>
                <c:pt idx="591">
                  <c:v>0.170323481269397</c:v>
                </c:pt>
                <c:pt idx="592">
                  <c:v>0.17045196422421904</c:v>
                </c:pt>
                <c:pt idx="593">
                  <c:v>0.17069288768999602</c:v>
                </c:pt>
                <c:pt idx="594">
                  <c:v>0.17172954286526998</c:v>
                </c:pt>
                <c:pt idx="595">
                  <c:v>0.17194479688088105</c:v>
                </c:pt>
                <c:pt idx="596">
                  <c:v>0.17201336881878804</c:v>
                </c:pt>
                <c:pt idx="597">
                  <c:v>0.17228456309953299</c:v>
                </c:pt>
                <c:pt idx="598">
                  <c:v>0.17239392989036195</c:v>
                </c:pt>
                <c:pt idx="599">
                  <c:v>0.172758259759203</c:v>
                </c:pt>
                <c:pt idx="600">
                  <c:v>0.17299673723563302</c:v>
                </c:pt>
                <c:pt idx="601">
                  <c:v>0.17321571450423101</c:v>
                </c:pt>
                <c:pt idx="602">
                  <c:v>0.17336888211497903</c:v>
                </c:pt>
                <c:pt idx="603">
                  <c:v>0.1735875681904</c:v>
                </c:pt>
                <c:pt idx="604">
                  <c:v>0.17374830682373299</c:v>
                </c:pt>
                <c:pt idx="605">
                  <c:v>0.17389956817938701</c:v>
                </c:pt>
                <c:pt idx="606">
                  <c:v>0.17404575440914405</c:v>
                </c:pt>
                <c:pt idx="607">
                  <c:v>0.174176515143877</c:v>
                </c:pt>
                <c:pt idx="608">
                  <c:v>0.17429643947491402</c:v>
                </c:pt>
                <c:pt idx="609">
                  <c:v>0.17443426836616804</c:v>
                </c:pt>
                <c:pt idx="610">
                  <c:v>0.17450430001106099</c:v>
                </c:pt>
                <c:pt idx="611">
                  <c:v>0.17469678073175299</c:v>
                </c:pt>
                <c:pt idx="612">
                  <c:v>0.174998388288226</c:v>
                </c:pt>
                <c:pt idx="613">
                  <c:v>0.17522059752920505</c:v>
                </c:pt>
                <c:pt idx="614">
                  <c:v>0.17553467739323703</c:v>
                </c:pt>
                <c:pt idx="615">
                  <c:v>0.17581252680154402</c:v>
                </c:pt>
                <c:pt idx="616">
                  <c:v>0.17596767660368895</c:v>
                </c:pt>
                <c:pt idx="617">
                  <c:v>0.17635405546932303</c:v>
                </c:pt>
                <c:pt idx="618">
                  <c:v>0.176628514954698</c:v>
                </c:pt>
                <c:pt idx="619">
                  <c:v>0.17681212940182101</c:v>
                </c:pt>
                <c:pt idx="620">
                  <c:v>0.17692507644659705</c:v>
                </c:pt>
                <c:pt idx="621">
                  <c:v>0.17710428516967403</c:v>
                </c:pt>
                <c:pt idx="622">
                  <c:v>0.17727780946343796</c:v>
                </c:pt>
                <c:pt idx="623">
                  <c:v>0.17753420529502795</c:v>
                </c:pt>
                <c:pt idx="624">
                  <c:v>0.17777610524921506</c:v>
                </c:pt>
                <c:pt idx="625">
                  <c:v>0.17792680197473199</c:v>
                </c:pt>
                <c:pt idx="626">
                  <c:v>0.17813782829545299</c:v>
                </c:pt>
                <c:pt idx="627">
                  <c:v>0.17826228488667295</c:v>
                </c:pt>
                <c:pt idx="628">
                  <c:v>0.17846859130815496</c:v>
                </c:pt>
                <c:pt idx="629">
                  <c:v>0.17869283741846098</c:v>
                </c:pt>
                <c:pt idx="630">
                  <c:v>0.17893390198703996</c:v>
                </c:pt>
                <c:pt idx="631">
                  <c:v>0.17902194374228997</c:v>
                </c:pt>
                <c:pt idx="632">
                  <c:v>0.17906522101558298</c:v>
                </c:pt>
                <c:pt idx="633">
                  <c:v>0.17913852328012703</c:v>
                </c:pt>
                <c:pt idx="634">
                  <c:v>0.17920290972138797</c:v>
                </c:pt>
                <c:pt idx="635">
                  <c:v>0.17930834627568604</c:v>
                </c:pt>
                <c:pt idx="636">
                  <c:v>0.17961589036279801</c:v>
                </c:pt>
                <c:pt idx="637">
                  <c:v>0.17984485862545596</c:v>
                </c:pt>
                <c:pt idx="638">
                  <c:v>0.18016761093665601</c:v>
                </c:pt>
                <c:pt idx="639">
                  <c:v>0.18049585510655497</c:v>
                </c:pt>
                <c:pt idx="640">
                  <c:v>0.18077589531421701</c:v>
                </c:pt>
                <c:pt idx="641">
                  <c:v>0.18105936426167202</c:v>
                </c:pt>
                <c:pt idx="642">
                  <c:v>0.18136814525599598</c:v>
                </c:pt>
                <c:pt idx="643">
                  <c:v>0.181527524716525</c:v>
                </c:pt>
                <c:pt idx="644">
                  <c:v>0.18169244407512997</c:v>
                </c:pt>
                <c:pt idx="645">
                  <c:v>0.181843491711983</c:v>
                </c:pt>
                <c:pt idx="646">
                  <c:v>0.18205233818946898</c:v>
                </c:pt>
                <c:pt idx="647">
                  <c:v>0.18220441336126703</c:v>
                </c:pt>
                <c:pt idx="648">
                  <c:v>0.18242867286292197</c:v>
                </c:pt>
                <c:pt idx="649">
                  <c:v>0.18257941209652495</c:v>
                </c:pt>
                <c:pt idx="650">
                  <c:v>0.18321340066012404</c:v>
                </c:pt>
                <c:pt idx="651">
                  <c:v>0.18336772944156998</c:v>
                </c:pt>
                <c:pt idx="652">
                  <c:v>0.18349386927505196</c:v>
                </c:pt>
                <c:pt idx="653">
                  <c:v>0.18374589256024099</c:v>
                </c:pt>
                <c:pt idx="654">
                  <c:v>0.18383357512741705</c:v>
                </c:pt>
                <c:pt idx="655">
                  <c:v>0.18393218899433295</c:v>
                </c:pt>
                <c:pt idx="656">
                  <c:v>0.18393996948572</c:v>
                </c:pt>
                <c:pt idx="657">
                  <c:v>0.18394941532632303</c:v>
                </c:pt>
                <c:pt idx="658">
                  <c:v>0.183966235056643</c:v>
                </c:pt>
                <c:pt idx="659">
                  <c:v>0.18424147631645604</c:v>
                </c:pt>
                <c:pt idx="660">
                  <c:v>0.18484652227389797</c:v>
                </c:pt>
                <c:pt idx="661">
                  <c:v>0.18515345776942205</c:v>
                </c:pt>
                <c:pt idx="662">
                  <c:v>0.18541052591114004</c:v>
                </c:pt>
                <c:pt idx="663">
                  <c:v>0.185573271306122</c:v>
                </c:pt>
                <c:pt idx="664">
                  <c:v>0.185846575330474</c:v>
                </c:pt>
                <c:pt idx="665">
                  <c:v>0.18608547474638604</c:v>
                </c:pt>
                <c:pt idx="666">
                  <c:v>0.18622579916058601</c:v>
                </c:pt>
                <c:pt idx="667">
                  <c:v>0.18658028259811299</c:v>
                </c:pt>
                <c:pt idx="668">
                  <c:v>0.18672200852979104</c:v>
                </c:pt>
                <c:pt idx="669">
                  <c:v>0.18711634262800902</c:v>
                </c:pt>
                <c:pt idx="670">
                  <c:v>0.18730525027747902</c:v>
                </c:pt>
                <c:pt idx="671">
                  <c:v>0.18747020807175596</c:v>
                </c:pt>
                <c:pt idx="672">
                  <c:v>0.18760896389688397</c:v>
                </c:pt>
                <c:pt idx="673">
                  <c:v>0.187808312110474</c:v>
                </c:pt>
                <c:pt idx="674">
                  <c:v>0.18801864802087598</c:v>
                </c:pt>
                <c:pt idx="675">
                  <c:v>0.18818465908251203</c:v>
                </c:pt>
                <c:pt idx="676">
                  <c:v>0.18824400799275798</c:v>
                </c:pt>
                <c:pt idx="677">
                  <c:v>0.188359493194175</c:v>
                </c:pt>
                <c:pt idx="678">
                  <c:v>0.18840852790634399</c:v>
                </c:pt>
                <c:pt idx="679">
                  <c:v>0.18854548692998696</c:v>
                </c:pt>
                <c:pt idx="680">
                  <c:v>0.18862606486133604</c:v>
                </c:pt>
                <c:pt idx="681">
                  <c:v>0.18880226286702395</c:v>
                </c:pt>
                <c:pt idx="682">
                  <c:v>0.188915297668099</c:v>
                </c:pt>
                <c:pt idx="683">
                  <c:v>0.18912577516211404</c:v>
                </c:pt>
                <c:pt idx="684">
                  <c:v>0.18941444733877399</c:v>
                </c:pt>
                <c:pt idx="685">
                  <c:v>0.18998347796334503</c:v>
                </c:pt>
                <c:pt idx="686">
                  <c:v>0.19027843004147105</c:v>
                </c:pt>
                <c:pt idx="687">
                  <c:v>0.19055568499491005</c:v>
                </c:pt>
                <c:pt idx="688">
                  <c:v>0.19078574761584899</c:v>
                </c:pt>
                <c:pt idx="689">
                  <c:v>0.19090773264698002</c:v>
                </c:pt>
                <c:pt idx="690">
                  <c:v>0.19135894428776901</c:v>
                </c:pt>
                <c:pt idx="691">
                  <c:v>0.19171131051318402</c:v>
                </c:pt>
                <c:pt idx="692">
                  <c:v>0.19185794280269197</c:v>
                </c:pt>
                <c:pt idx="693">
                  <c:v>0.19201712931739001</c:v>
                </c:pt>
                <c:pt idx="694">
                  <c:v>0.19217941112542902</c:v>
                </c:pt>
                <c:pt idx="695">
                  <c:v>0.19232046806484204</c:v>
                </c:pt>
                <c:pt idx="696">
                  <c:v>0.192488940459564</c:v>
                </c:pt>
                <c:pt idx="697">
                  <c:v>0.19266491570455602</c:v>
                </c:pt>
                <c:pt idx="698">
                  <c:v>0.19277754196169095</c:v>
                </c:pt>
                <c:pt idx="699">
                  <c:v>0.192913605058047</c:v>
                </c:pt>
                <c:pt idx="700">
                  <c:v>0.19309194072498603</c:v>
                </c:pt>
                <c:pt idx="701">
                  <c:v>0.19317483950328096</c:v>
                </c:pt>
                <c:pt idx="702">
                  <c:v>0.19334944913472896</c:v>
                </c:pt>
                <c:pt idx="703">
                  <c:v>0.19353254446789103</c:v>
                </c:pt>
                <c:pt idx="704">
                  <c:v>0.19377095253021703</c:v>
                </c:pt>
                <c:pt idx="705">
                  <c:v>0.19413771107608402</c:v>
                </c:pt>
                <c:pt idx="706">
                  <c:v>0.19426734980464999</c:v>
                </c:pt>
                <c:pt idx="707">
                  <c:v>0.19450281606673803</c:v>
                </c:pt>
                <c:pt idx="708">
                  <c:v>0.19473729019570096</c:v>
                </c:pt>
                <c:pt idx="709">
                  <c:v>0.19495274114083905</c:v>
                </c:pt>
                <c:pt idx="710">
                  <c:v>0.19535560442651601</c:v>
                </c:pt>
                <c:pt idx="711">
                  <c:v>0.19563419112020997</c:v>
                </c:pt>
                <c:pt idx="712">
                  <c:v>0.195794197232387</c:v>
                </c:pt>
                <c:pt idx="713">
                  <c:v>0.19591172453996197</c:v>
                </c:pt>
                <c:pt idx="714">
                  <c:v>0.19613848555118096</c:v>
                </c:pt>
                <c:pt idx="715">
                  <c:v>0.19650968266841295</c:v>
                </c:pt>
                <c:pt idx="716">
                  <c:v>0.19679980094975902</c:v>
                </c:pt>
                <c:pt idx="717">
                  <c:v>0.19687527599873</c:v>
                </c:pt>
                <c:pt idx="718">
                  <c:v>0.19696347316769802</c:v>
                </c:pt>
                <c:pt idx="719">
                  <c:v>0.19703051445172703</c:v>
                </c:pt>
                <c:pt idx="720">
                  <c:v>0.19712428648226599</c:v>
                </c:pt>
                <c:pt idx="721">
                  <c:v>0.19724166976913304</c:v>
                </c:pt>
                <c:pt idx="722">
                  <c:v>0.19753317885801802</c:v>
                </c:pt>
                <c:pt idx="723">
                  <c:v>0.19774509586440403</c:v>
                </c:pt>
                <c:pt idx="724">
                  <c:v>0.19784493738813103</c:v>
                </c:pt>
                <c:pt idx="725">
                  <c:v>0.19793812281027701</c:v>
                </c:pt>
                <c:pt idx="726">
                  <c:v>0.19805471194443602</c:v>
                </c:pt>
                <c:pt idx="727">
                  <c:v>0.19818139258744405</c:v>
                </c:pt>
                <c:pt idx="728">
                  <c:v>0.19842284400125598</c:v>
                </c:pt>
                <c:pt idx="729">
                  <c:v>0.19857603499735998</c:v>
                </c:pt>
                <c:pt idx="730">
                  <c:v>0.19871946325080003</c:v>
                </c:pt>
                <c:pt idx="731">
                  <c:v>0.19893997625524595</c:v>
                </c:pt>
                <c:pt idx="732">
                  <c:v>0.19998359905530505</c:v>
                </c:pt>
                <c:pt idx="733">
                  <c:v>0.20015383000166798</c:v>
                </c:pt>
                <c:pt idx="734">
                  <c:v>0.20024691637484404</c:v>
                </c:pt>
                <c:pt idx="735">
                  <c:v>0.20047244275829301</c:v>
                </c:pt>
                <c:pt idx="736">
                  <c:v>0.20062163133886401</c:v>
                </c:pt>
                <c:pt idx="737">
                  <c:v>0.20080340363848403</c:v>
                </c:pt>
                <c:pt idx="738">
                  <c:v>0.20105106129313199</c:v>
                </c:pt>
                <c:pt idx="739">
                  <c:v>0.201282324654802</c:v>
                </c:pt>
                <c:pt idx="740">
                  <c:v>0.20146094553342597</c:v>
                </c:pt>
                <c:pt idx="741">
                  <c:v>0.20161181140321105</c:v>
                </c:pt>
                <c:pt idx="742">
                  <c:v>0.201828061476514</c:v>
                </c:pt>
                <c:pt idx="743">
                  <c:v>0.20200811540454799</c:v>
                </c:pt>
                <c:pt idx="744">
                  <c:v>0.20219606957682301</c:v>
                </c:pt>
                <c:pt idx="745">
                  <c:v>0.20224185214529899</c:v>
                </c:pt>
                <c:pt idx="746">
                  <c:v>0.20234532358488899</c:v>
                </c:pt>
                <c:pt idx="747">
                  <c:v>0.20240981605750996</c:v>
                </c:pt>
                <c:pt idx="748">
                  <c:v>0.20250213284378205</c:v>
                </c:pt>
                <c:pt idx="749">
                  <c:v>0.20256941720953603</c:v>
                </c:pt>
                <c:pt idx="750">
                  <c:v>0.20280396367809395</c:v>
                </c:pt>
                <c:pt idx="751">
                  <c:v>0.20299950880577999</c:v>
                </c:pt>
                <c:pt idx="752">
                  <c:v>0.20346818835006697</c:v>
                </c:pt>
                <c:pt idx="753">
                  <c:v>0.20414505637547598</c:v>
                </c:pt>
                <c:pt idx="754">
                  <c:v>0.20446835286171905</c:v>
                </c:pt>
                <c:pt idx="755">
                  <c:v>0.20483721137150901</c:v>
                </c:pt>
                <c:pt idx="756">
                  <c:v>0.20498195471106395</c:v>
                </c:pt>
                <c:pt idx="757">
                  <c:v>0.20513674320502595</c:v>
                </c:pt>
                <c:pt idx="758">
                  <c:v>0.20522808785548297</c:v>
                </c:pt>
                <c:pt idx="759">
                  <c:v>0.20532578896357601</c:v>
                </c:pt>
                <c:pt idx="760">
                  <c:v>0.20550023841200105</c:v>
                </c:pt>
                <c:pt idx="761">
                  <c:v>0.20566384342016097</c:v>
                </c:pt>
                <c:pt idx="762">
                  <c:v>0.20622617538583199</c:v>
                </c:pt>
                <c:pt idx="763">
                  <c:v>0.206443459378855</c:v>
                </c:pt>
                <c:pt idx="764">
                  <c:v>0.20651166133941801</c:v>
                </c:pt>
                <c:pt idx="765">
                  <c:v>0.20661010807184899</c:v>
                </c:pt>
                <c:pt idx="766">
                  <c:v>0.20672518942880702</c:v>
                </c:pt>
                <c:pt idx="767">
                  <c:v>0.20675740011084698</c:v>
                </c:pt>
                <c:pt idx="768">
                  <c:v>0.206874447377977</c:v>
                </c:pt>
                <c:pt idx="769">
                  <c:v>0.206897144884574</c:v>
                </c:pt>
                <c:pt idx="770">
                  <c:v>0.20702837481191605</c:v>
                </c:pt>
                <c:pt idx="771">
                  <c:v>0.20709509508125401</c:v>
                </c:pt>
                <c:pt idx="772">
                  <c:v>0.20718171085259396</c:v>
                </c:pt>
                <c:pt idx="773">
                  <c:v>0.20700275769492604</c:v>
                </c:pt>
                <c:pt idx="774">
                  <c:v>0.20781304586654203</c:v>
                </c:pt>
                <c:pt idx="775">
                  <c:v>0.20827637726069903</c:v>
                </c:pt>
                <c:pt idx="776">
                  <c:v>0.20854270757148596</c:v>
                </c:pt>
                <c:pt idx="777">
                  <c:v>0.20883970916724803</c:v>
                </c:pt>
                <c:pt idx="778">
                  <c:v>0.20925731862503605</c:v>
                </c:pt>
                <c:pt idx="779">
                  <c:v>0.209417481867198</c:v>
                </c:pt>
                <c:pt idx="780">
                  <c:v>0.209542540837105</c:v>
                </c:pt>
                <c:pt idx="781">
                  <c:v>0.20985689795284601</c:v>
                </c:pt>
                <c:pt idx="782">
                  <c:v>0.20999173440030605</c:v>
                </c:pt>
                <c:pt idx="783">
                  <c:v>0.21048836412977401</c:v>
                </c:pt>
                <c:pt idx="784">
                  <c:v>0.210573486048104</c:v>
                </c:pt>
                <c:pt idx="785">
                  <c:v>0.21093261279351005</c:v>
                </c:pt>
                <c:pt idx="786">
                  <c:v>0.21100553192963301</c:v>
                </c:pt>
                <c:pt idx="787">
                  <c:v>0.21115654396777495</c:v>
                </c:pt>
                <c:pt idx="788">
                  <c:v>0.211272781596343</c:v>
                </c:pt>
                <c:pt idx="789">
                  <c:v>0.21139516936398906</c:v>
                </c:pt>
                <c:pt idx="790">
                  <c:v>0.21152662858677396</c:v>
                </c:pt>
                <c:pt idx="791">
                  <c:v>0.21164624879183402</c:v>
                </c:pt>
                <c:pt idx="792">
                  <c:v>0.21168291046756404</c:v>
                </c:pt>
                <c:pt idx="793">
                  <c:v>0.21182440525425805</c:v>
                </c:pt>
                <c:pt idx="794">
                  <c:v>0.212219444330357</c:v>
                </c:pt>
                <c:pt idx="795">
                  <c:v>0.21270073156213798</c:v>
                </c:pt>
                <c:pt idx="796">
                  <c:v>0.21288627999770404</c:v>
                </c:pt>
                <c:pt idx="797">
                  <c:v>0.21317215804404199</c:v>
                </c:pt>
                <c:pt idx="798">
                  <c:v>0.21343483356357495</c:v>
                </c:pt>
                <c:pt idx="799">
                  <c:v>0.21367846564861503</c:v>
                </c:pt>
                <c:pt idx="800">
                  <c:v>0.21443157834007998</c:v>
                </c:pt>
                <c:pt idx="801">
                  <c:v>0.21461977401289201</c:v>
                </c:pt>
                <c:pt idx="802">
                  <c:v>0.21475705543122603</c:v>
                </c:pt>
                <c:pt idx="803">
                  <c:v>0.21483809812899102</c:v>
                </c:pt>
                <c:pt idx="804">
                  <c:v>0.21503175348665804</c:v>
                </c:pt>
                <c:pt idx="805">
                  <c:v>0.21514483246083305</c:v>
                </c:pt>
                <c:pt idx="806">
                  <c:v>0.21527979103471795</c:v>
                </c:pt>
                <c:pt idx="807">
                  <c:v>0.215640938411926</c:v>
                </c:pt>
                <c:pt idx="808">
                  <c:v>0.215805132319427</c:v>
                </c:pt>
                <c:pt idx="809">
                  <c:v>0.21458846158983602</c:v>
                </c:pt>
                <c:pt idx="810">
                  <c:v>0.21501158780390806</c:v>
                </c:pt>
                <c:pt idx="811">
                  <c:v>0.21526024931141696</c:v>
                </c:pt>
                <c:pt idx="812">
                  <c:v>0.21544475981575995</c:v>
                </c:pt>
                <c:pt idx="813">
                  <c:v>0.21585532623602</c:v>
                </c:pt>
                <c:pt idx="814">
                  <c:v>0.216081993113872</c:v>
                </c:pt>
                <c:pt idx="815">
                  <c:v>0.216248174760168</c:v>
                </c:pt>
                <c:pt idx="816">
                  <c:v>0.21671616910514502</c:v>
                </c:pt>
                <c:pt idx="817">
                  <c:v>0.21697913407257197</c:v>
                </c:pt>
                <c:pt idx="818">
                  <c:v>0.21754598749047904</c:v>
                </c:pt>
                <c:pt idx="819">
                  <c:v>0.21795991743905396</c:v>
                </c:pt>
                <c:pt idx="820">
                  <c:v>0.21819208479028396</c:v>
                </c:pt>
                <c:pt idx="821">
                  <c:v>0.218559908309364</c:v>
                </c:pt>
                <c:pt idx="822">
                  <c:v>0.21871854315329098</c:v>
                </c:pt>
                <c:pt idx="823">
                  <c:v>0.21897100240609702</c:v>
                </c:pt>
                <c:pt idx="824">
                  <c:v>0.219295911444499</c:v>
                </c:pt>
                <c:pt idx="825">
                  <c:v>0.21938154453673997</c:v>
                </c:pt>
                <c:pt idx="826">
                  <c:v>0.21949148677925001</c:v>
                </c:pt>
                <c:pt idx="827">
                  <c:v>0.21970500268485804</c:v>
                </c:pt>
                <c:pt idx="828">
                  <c:v>0.21997045320936603</c:v>
                </c:pt>
                <c:pt idx="829">
                  <c:v>0.219130347799667</c:v>
                </c:pt>
                <c:pt idx="830">
                  <c:v>0.21858607030192201</c:v>
                </c:pt>
                <c:pt idx="831">
                  <c:v>0.21934956644470605</c:v>
                </c:pt>
                <c:pt idx="832">
                  <c:v>0.21962619548194495</c:v>
                </c:pt>
                <c:pt idx="833">
                  <c:v>0.22033134804596499</c:v>
                </c:pt>
                <c:pt idx="834">
                  <c:v>0.22067031465419396</c:v>
                </c:pt>
                <c:pt idx="835">
                  <c:v>0.22082219987793295</c:v>
                </c:pt>
                <c:pt idx="836">
                  <c:v>0.22097134791223805</c:v>
                </c:pt>
                <c:pt idx="837">
                  <c:v>0.22109088163970703</c:v>
                </c:pt>
                <c:pt idx="838">
                  <c:v>0.22130592323243603</c:v>
                </c:pt>
                <c:pt idx="839">
                  <c:v>0.22193455276497998</c:v>
                </c:pt>
                <c:pt idx="840">
                  <c:v>0.22250794524626405</c:v>
                </c:pt>
                <c:pt idx="841">
                  <c:v>0.22272954296399206</c:v>
                </c:pt>
                <c:pt idx="842">
                  <c:v>0.22277711260739796</c:v>
                </c:pt>
                <c:pt idx="843">
                  <c:v>0.22299782393425505</c:v>
                </c:pt>
                <c:pt idx="844">
                  <c:v>0.22328205146165303</c:v>
                </c:pt>
                <c:pt idx="845">
                  <c:v>0.22357583535172498</c:v>
                </c:pt>
                <c:pt idx="846">
                  <c:v>0.22374011876597</c:v>
                </c:pt>
                <c:pt idx="847">
                  <c:v>0.22390192981000301</c:v>
                </c:pt>
                <c:pt idx="848">
                  <c:v>0.22400961347316695</c:v>
                </c:pt>
                <c:pt idx="849">
                  <c:v>0.22428689730347395</c:v>
                </c:pt>
                <c:pt idx="850">
                  <c:v>0.22458944768973998</c:v>
                </c:pt>
                <c:pt idx="851">
                  <c:v>0.22474074814824896</c:v>
                </c:pt>
                <c:pt idx="852">
                  <c:v>0.22469370057333005</c:v>
                </c:pt>
                <c:pt idx="853">
                  <c:v>0.22461615919985101</c:v>
                </c:pt>
                <c:pt idx="854">
                  <c:v>0.22445567469429195</c:v>
                </c:pt>
                <c:pt idx="855">
                  <c:v>0.22459435173089803</c:v>
                </c:pt>
                <c:pt idx="856">
                  <c:v>0.22500699439016802</c:v>
                </c:pt>
                <c:pt idx="857">
                  <c:v>0.22510125468024</c:v>
                </c:pt>
                <c:pt idx="858">
                  <c:v>0.22518609807907097</c:v>
                </c:pt>
                <c:pt idx="859">
                  <c:v>0.22553645038381698</c:v>
                </c:pt>
                <c:pt idx="860">
                  <c:v>0.22574250573185295</c:v>
                </c:pt>
                <c:pt idx="861">
                  <c:v>0.22626949684320496</c:v>
                </c:pt>
                <c:pt idx="862">
                  <c:v>0.22652796540587805</c:v>
                </c:pt>
                <c:pt idx="863">
                  <c:v>0.22694304554640499</c:v>
                </c:pt>
                <c:pt idx="864">
                  <c:v>0.22715767632075301</c:v>
                </c:pt>
                <c:pt idx="865">
                  <c:v>0.22736279015416805</c:v>
                </c:pt>
                <c:pt idx="866">
                  <c:v>0.22752159712491404</c:v>
                </c:pt>
                <c:pt idx="867">
                  <c:v>0.22772642686714695</c:v>
                </c:pt>
                <c:pt idx="868">
                  <c:v>0.22788977929680598</c:v>
                </c:pt>
                <c:pt idx="869">
                  <c:v>0.22800299107185595</c:v>
                </c:pt>
                <c:pt idx="870">
                  <c:v>0.22820173497343998</c:v>
                </c:pt>
                <c:pt idx="871">
                  <c:v>0.22837225316718601</c:v>
                </c:pt>
                <c:pt idx="872">
                  <c:v>0.22845739914619101</c:v>
                </c:pt>
                <c:pt idx="873">
                  <c:v>0.22890012538547699</c:v>
                </c:pt>
                <c:pt idx="874">
                  <c:v>0.22904156774531903</c:v>
                </c:pt>
                <c:pt idx="875">
                  <c:v>0.22921259499653501</c:v>
                </c:pt>
                <c:pt idx="876">
                  <c:v>0.229348375007145</c:v>
                </c:pt>
                <c:pt idx="877">
                  <c:v>0.22848470203144899</c:v>
                </c:pt>
                <c:pt idx="878">
                  <c:v>0.22907496249661496</c:v>
                </c:pt>
                <c:pt idx="879">
                  <c:v>0.22983893065357797</c:v>
                </c:pt>
                <c:pt idx="880">
                  <c:v>0.23011149660067398</c:v>
                </c:pt>
                <c:pt idx="881">
                  <c:v>0.23030314501909499</c:v>
                </c:pt>
                <c:pt idx="882">
                  <c:v>0.230460722607574</c:v>
                </c:pt>
                <c:pt idx="883">
                  <c:v>0.23060461102330998</c:v>
                </c:pt>
                <c:pt idx="884">
                  <c:v>0.23092341664633398</c:v>
                </c:pt>
                <c:pt idx="885">
                  <c:v>0.23105209165485296</c:v>
                </c:pt>
                <c:pt idx="886">
                  <c:v>0.23162065232708795</c:v>
                </c:pt>
                <c:pt idx="887">
                  <c:v>0.23196511451310597</c:v>
                </c:pt>
                <c:pt idx="888">
                  <c:v>0.23217830696054298</c:v>
                </c:pt>
                <c:pt idx="889">
                  <c:v>0.23253319438828701</c:v>
                </c:pt>
                <c:pt idx="890">
                  <c:v>0.23287334900462398</c:v>
                </c:pt>
                <c:pt idx="891">
                  <c:v>0.23301613028725099</c:v>
                </c:pt>
                <c:pt idx="892">
                  <c:v>0.23313640553496096</c:v>
                </c:pt>
                <c:pt idx="893">
                  <c:v>0.23325514317296903</c:v>
                </c:pt>
                <c:pt idx="894">
                  <c:v>0.23340756586330202</c:v>
                </c:pt>
                <c:pt idx="895">
                  <c:v>0.23352449101068196</c:v>
                </c:pt>
                <c:pt idx="896">
                  <c:v>0.23368434595022602</c:v>
                </c:pt>
                <c:pt idx="897">
                  <c:v>0.23377488997131901</c:v>
                </c:pt>
                <c:pt idx="898">
                  <c:v>0.23390788154597197</c:v>
                </c:pt>
                <c:pt idx="899">
                  <c:v>0.23403089995350002</c:v>
                </c:pt>
                <c:pt idx="900">
                  <c:v>0.234706159074763</c:v>
                </c:pt>
                <c:pt idx="901">
                  <c:v>0.23487194024153302</c:v>
                </c:pt>
                <c:pt idx="902">
                  <c:v>0.23502951527704596</c:v>
                </c:pt>
                <c:pt idx="903">
                  <c:v>0.23515774673052703</c:v>
                </c:pt>
                <c:pt idx="904">
                  <c:v>0.235567676571517</c:v>
                </c:pt>
                <c:pt idx="905">
                  <c:v>0.23575048708757795</c:v>
                </c:pt>
                <c:pt idx="906">
                  <c:v>0.23595838688964998</c:v>
                </c:pt>
                <c:pt idx="907">
                  <c:v>0.23615106415276599</c:v>
                </c:pt>
                <c:pt idx="908">
                  <c:v>0.23682531402710505</c:v>
                </c:pt>
                <c:pt idx="909">
                  <c:v>0.23715531216832697</c:v>
                </c:pt>
                <c:pt idx="910">
                  <c:v>0.23738246044993605</c:v>
                </c:pt>
                <c:pt idx="911">
                  <c:v>0.23754945682264195</c:v>
                </c:pt>
                <c:pt idx="912">
                  <c:v>0.237676165992456</c:v>
                </c:pt>
                <c:pt idx="913">
                  <c:v>0.23779458821004495</c:v>
                </c:pt>
                <c:pt idx="914">
                  <c:v>0.23786925769689304</c:v>
                </c:pt>
                <c:pt idx="915">
                  <c:v>0.23791543886100996</c:v>
                </c:pt>
                <c:pt idx="916">
                  <c:v>0.23793660003475003</c:v>
                </c:pt>
                <c:pt idx="917">
                  <c:v>0.23803950904976501</c:v>
                </c:pt>
                <c:pt idx="918">
                  <c:v>0.23849409482507999</c:v>
                </c:pt>
                <c:pt idx="919">
                  <c:v>0.238971841708012</c:v>
                </c:pt>
                <c:pt idx="920">
                  <c:v>0.23918589710767402</c:v>
                </c:pt>
                <c:pt idx="921">
                  <c:v>0.23977974536858204</c:v>
                </c:pt>
                <c:pt idx="922">
                  <c:v>0.239975828868631</c:v>
                </c:pt>
                <c:pt idx="923">
                  <c:v>0.24030492926111002</c:v>
                </c:pt>
                <c:pt idx="924">
                  <c:v>0.24055279895022696</c:v>
                </c:pt>
                <c:pt idx="925">
                  <c:v>0.24074290679143096</c:v>
                </c:pt>
                <c:pt idx="926">
                  <c:v>0.24119610687066995</c:v>
                </c:pt>
                <c:pt idx="927">
                  <c:v>0.24143271987646797</c:v>
                </c:pt>
                <c:pt idx="928">
                  <c:v>0.24173786055129798</c:v>
                </c:pt>
                <c:pt idx="929">
                  <c:v>0.241972046748963</c:v>
                </c:pt>
                <c:pt idx="930">
                  <c:v>0.24201724323038798</c:v>
                </c:pt>
                <c:pt idx="931">
                  <c:v>0.24211826185035501</c:v>
                </c:pt>
                <c:pt idx="932">
                  <c:v>0.24216886052287701</c:v>
                </c:pt>
                <c:pt idx="933">
                  <c:v>0.24239134192788803</c:v>
                </c:pt>
                <c:pt idx="934">
                  <c:v>0.24284806182046104</c:v>
                </c:pt>
                <c:pt idx="935">
                  <c:v>0.24312644674999995</c:v>
                </c:pt>
                <c:pt idx="936">
                  <c:v>0.24353018200514998</c:v>
                </c:pt>
                <c:pt idx="937">
                  <c:v>0.24386756677184596</c:v>
                </c:pt>
                <c:pt idx="938">
                  <c:v>0.24418425079631001</c:v>
                </c:pt>
                <c:pt idx="939">
                  <c:v>0.24461255441553698</c:v>
                </c:pt>
                <c:pt idx="940">
                  <c:v>0.24472750936691801</c:v>
                </c:pt>
                <c:pt idx="941">
                  <c:v>0.24498694891409201</c:v>
                </c:pt>
                <c:pt idx="942">
                  <c:v>0.24534309176208502</c:v>
                </c:pt>
                <c:pt idx="943">
                  <c:v>0.245603596064491</c:v>
                </c:pt>
                <c:pt idx="944">
                  <c:v>0.24584154696557803</c:v>
                </c:pt>
                <c:pt idx="945">
                  <c:v>0.24599454953002597</c:v>
                </c:pt>
                <c:pt idx="946">
                  <c:v>0.24624243987769101</c:v>
                </c:pt>
                <c:pt idx="947">
                  <c:v>0.24635452053449003</c:v>
                </c:pt>
                <c:pt idx="948">
                  <c:v>0.24646474749914504</c:v>
                </c:pt>
                <c:pt idx="949">
                  <c:v>0.24669423488222997</c:v>
                </c:pt>
                <c:pt idx="950">
                  <c:v>0.24701709601709598</c:v>
                </c:pt>
                <c:pt idx="951">
                  <c:v>0.24713771981152099</c:v>
                </c:pt>
                <c:pt idx="952">
                  <c:v>0.24738102057134104</c:v>
                </c:pt>
                <c:pt idx="953">
                  <c:v>0.24754505859537501</c:v>
                </c:pt>
                <c:pt idx="954">
                  <c:v>0.24798401953169902</c:v>
                </c:pt>
                <c:pt idx="955">
                  <c:v>0.248251309117279</c:v>
                </c:pt>
                <c:pt idx="956">
                  <c:v>0.24866052712443698</c:v>
                </c:pt>
                <c:pt idx="957">
                  <c:v>0.24901079824819194</c:v>
                </c:pt>
                <c:pt idx="958">
                  <c:v>0.24945532926945901</c:v>
                </c:pt>
                <c:pt idx="959">
                  <c:v>0.24972395675134096</c:v>
                </c:pt>
                <c:pt idx="960">
                  <c:v>0.24987236364245002</c:v>
                </c:pt>
                <c:pt idx="961">
                  <c:v>0.25000195541488601</c:v>
                </c:pt>
                <c:pt idx="962">
                  <c:v>0.25022029969092496</c:v>
                </c:pt>
                <c:pt idx="963">
                  <c:v>0.25069203986149602</c:v>
                </c:pt>
                <c:pt idx="964">
                  <c:v>0.25066997168506999</c:v>
                </c:pt>
                <c:pt idx="965">
                  <c:v>0.25078089154331795</c:v>
                </c:pt>
                <c:pt idx="966">
                  <c:v>0.25096531638016895</c:v>
                </c:pt>
                <c:pt idx="967">
                  <c:v>0.25112573257159998</c:v>
                </c:pt>
                <c:pt idx="968">
                  <c:v>0.25125061635721102</c:v>
                </c:pt>
                <c:pt idx="969">
                  <c:v>0.251740228701819</c:v>
                </c:pt>
                <c:pt idx="970">
                  <c:v>0.25249095745678996</c:v>
                </c:pt>
                <c:pt idx="971">
                  <c:v>0.25287424768699795</c:v>
                </c:pt>
                <c:pt idx="972">
                  <c:v>0.25301393360257496</c:v>
                </c:pt>
                <c:pt idx="973">
                  <c:v>0.25327175271527602</c:v>
                </c:pt>
                <c:pt idx="974">
                  <c:v>0.25343089207595404</c:v>
                </c:pt>
                <c:pt idx="975">
                  <c:v>0.25357122619460104</c:v>
                </c:pt>
                <c:pt idx="976">
                  <c:v>0.25379345944544995</c:v>
                </c:pt>
                <c:pt idx="977">
                  <c:v>0.25406734932941799</c:v>
                </c:pt>
                <c:pt idx="978">
                  <c:v>0.25448096824968902</c:v>
                </c:pt>
                <c:pt idx="979">
                  <c:v>0.25464054805761605</c:v>
                </c:pt>
                <c:pt idx="980">
                  <c:v>0.254592983110837</c:v>
                </c:pt>
                <c:pt idx="981">
                  <c:v>0.25465644999885695</c:v>
                </c:pt>
                <c:pt idx="982">
                  <c:v>0.25475656797407398</c:v>
                </c:pt>
                <c:pt idx="983">
                  <c:v>0.25497875286522897</c:v>
                </c:pt>
                <c:pt idx="984">
                  <c:v>0.25511333452806895</c:v>
                </c:pt>
                <c:pt idx="985">
                  <c:v>0.25519687548500303</c:v>
                </c:pt>
                <c:pt idx="986">
                  <c:v>0.25509355885791596</c:v>
                </c:pt>
                <c:pt idx="987">
                  <c:v>0.25599092303531601</c:v>
                </c:pt>
                <c:pt idx="988">
                  <c:v>0.25649793475877503</c:v>
                </c:pt>
                <c:pt idx="989">
                  <c:v>0.25680662918448405</c:v>
                </c:pt>
                <c:pt idx="990">
                  <c:v>0.25700231403096196</c:v>
                </c:pt>
                <c:pt idx="991">
                  <c:v>0.257310798605632</c:v>
                </c:pt>
                <c:pt idx="992">
                  <c:v>0.25747008266051197</c:v>
                </c:pt>
                <c:pt idx="993">
                  <c:v>0.25768786631998097</c:v>
                </c:pt>
                <c:pt idx="994">
                  <c:v>0.25787376932138295</c:v>
                </c:pt>
                <c:pt idx="995">
                  <c:v>0.25815781618064804</c:v>
                </c:pt>
                <c:pt idx="996">
                  <c:v>0.25840906638308103</c:v>
                </c:pt>
                <c:pt idx="997">
                  <c:v>0.25875674336433196</c:v>
                </c:pt>
                <c:pt idx="998">
                  <c:v>0.25899638894583399</c:v>
                </c:pt>
                <c:pt idx="999">
                  <c:v>0.259126610243126</c:v>
                </c:pt>
                <c:pt idx="1000">
                  <c:v>0.25927200597367706</c:v>
                </c:pt>
                <c:pt idx="1001">
                  <c:v>0.25937607822537101</c:v>
                </c:pt>
                <c:pt idx="1002">
                  <c:v>0.259132613245731</c:v>
                </c:pt>
                <c:pt idx="1003">
                  <c:v>0.25935862933789999</c:v>
                </c:pt>
                <c:pt idx="1004">
                  <c:v>0.26023000763960102</c:v>
                </c:pt>
                <c:pt idx="1005">
                  <c:v>0.26058729862229402</c:v>
                </c:pt>
                <c:pt idx="1006">
                  <c:v>0.26089256506885095</c:v>
                </c:pt>
                <c:pt idx="1007">
                  <c:v>0.26116850189697605</c:v>
                </c:pt>
                <c:pt idx="1008">
                  <c:v>0.26143553868702796</c:v>
                </c:pt>
                <c:pt idx="1009">
                  <c:v>0.26150614161673902</c:v>
                </c:pt>
                <c:pt idx="1010">
                  <c:v>0.26186795954393505</c:v>
                </c:pt>
                <c:pt idx="1011">
                  <c:v>0.26222640173135403</c:v>
                </c:pt>
                <c:pt idx="1012">
                  <c:v>0.26240574430896302</c:v>
                </c:pt>
                <c:pt idx="1013">
                  <c:v>0.26266828305274603</c:v>
                </c:pt>
                <c:pt idx="1014">
                  <c:v>0.26295695241328199</c:v>
                </c:pt>
                <c:pt idx="1015">
                  <c:v>0.263193111242077</c:v>
                </c:pt>
                <c:pt idx="1016">
                  <c:v>0.26352966396991995</c:v>
                </c:pt>
                <c:pt idx="1017">
                  <c:v>0.26356909967499398</c:v>
                </c:pt>
                <c:pt idx="1018">
                  <c:v>0.26373397531518905</c:v>
                </c:pt>
                <c:pt idx="1019">
                  <c:v>0.263864260432362</c:v>
                </c:pt>
                <c:pt idx="1020">
                  <c:v>0.26400240653861695</c:v>
                </c:pt>
                <c:pt idx="1021">
                  <c:v>0.26413110511814697</c:v>
                </c:pt>
                <c:pt idx="1022">
                  <c:v>0.26474119286426501</c:v>
                </c:pt>
                <c:pt idx="1023">
                  <c:v>0.26481893781686605</c:v>
                </c:pt>
                <c:pt idx="1024">
                  <c:v>0.26518803824067105</c:v>
                </c:pt>
                <c:pt idx="1025">
                  <c:v>0.26553566529453798</c:v>
                </c:pt>
                <c:pt idx="1026">
                  <c:v>0.265609940684011</c:v>
                </c:pt>
                <c:pt idx="1027">
                  <c:v>0.26623494714733298</c:v>
                </c:pt>
                <c:pt idx="1028">
                  <c:v>0.26656275487620296</c:v>
                </c:pt>
                <c:pt idx="1029">
                  <c:v>0.26670931028186196</c:v>
                </c:pt>
                <c:pt idx="1030">
                  <c:v>0.26682345224391901</c:v>
                </c:pt>
                <c:pt idx="1031">
                  <c:v>0.26696797145703199</c:v>
                </c:pt>
                <c:pt idx="1032">
                  <c:v>0.26716309453993503</c:v>
                </c:pt>
                <c:pt idx="1033">
                  <c:v>0.267308615819984</c:v>
                </c:pt>
                <c:pt idx="1034">
                  <c:v>0.26762797174319097</c:v>
                </c:pt>
                <c:pt idx="1035">
                  <c:v>0.26770121429029403</c:v>
                </c:pt>
                <c:pt idx="1036">
                  <c:v>0.26808168150485501</c:v>
                </c:pt>
                <c:pt idx="1037">
                  <c:v>0.26767454237620703</c:v>
                </c:pt>
                <c:pt idx="1038">
                  <c:v>0.26797690993598799</c:v>
                </c:pt>
                <c:pt idx="1039">
                  <c:v>0.26851633705926603</c:v>
                </c:pt>
                <c:pt idx="1040">
                  <c:v>0.26865738517565696</c:v>
                </c:pt>
                <c:pt idx="1041">
                  <c:v>0.26898813865719295</c:v>
                </c:pt>
                <c:pt idx="1042">
                  <c:v>0.26956263866123797</c:v>
                </c:pt>
                <c:pt idx="1043">
                  <c:v>0.26971256911489205</c:v>
                </c:pt>
                <c:pt idx="1044">
                  <c:v>0.27013710644251199</c:v>
                </c:pt>
                <c:pt idx="1045">
                  <c:v>0.27050420406824105</c:v>
                </c:pt>
                <c:pt idx="1046">
                  <c:v>0.27075158689762402</c:v>
                </c:pt>
                <c:pt idx="1047">
                  <c:v>0.27130946440342296</c:v>
                </c:pt>
                <c:pt idx="1048">
                  <c:v>0.27151173735262502</c:v>
                </c:pt>
                <c:pt idx="1049">
                  <c:v>0.27174424453144197</c:v>
                </c:pt>
                <c:pt idx="1050">
                  <c:v>0.27195998489512996</c:v>
                </c:pt>
                <c:pt idx="1051">
                  <c:v>0.27202111397413997</c:v>
                </c:pt>
                <c:pt idx="1052">
                  <c:v>0.27214018463164302</c:v>
                </c:pt>
                <c:pt idx="1053">
                  <c:v>0.27216696352943404</c:v>
                </c:pt>
                <c:pt idx="1054">
                  <c:v>0.27238227736727405</c:v>
                </c:pt>
                <c:pt idx="1055">
                  <c:v>0.27298164374267997</c:v>
                </c:pt>
                <c:pt idx="1056">
                  <c:v>0.27366126155533099</c:v>
                </c:pt>
                <c:pt idx="1057">
                  <c:v>0.27429855911721801</c:v>
                </c:pt>
                <c:pt idx="1058">
                  <c:v>0.27445207076378997</c:v>
                </c:pt>
                <c:pt idx="1059">
                  <c:v>0.274530743117405</c:v>
                </c:pt>
                <c:pt idx="1060">
                  <c:v>0.27475168062282396</c:v>
                </c:pt>
                <c:pt idx="1061">
                  <c:v>0.27507850467680095</c:v>
                </c:pt>
                <c:pt idx="1062">
                  <c:v>0.27538942447785397</c:v>
                </c:pt>
                <c:pt idx="1063">
                  <c:v>0.27576046830353795</c:v>
                </c:pt>
                <c:pt idx="1064">
                  <c:v>0.27587799554636505</c:v>
                </c:pt>
                <c:pt idx="1065">
                  <c:v>0.27599514215716703</c:v>
                </c:pt>
                <c:pt idx="1066">
                  <c:v>0.27613355109401205</c:v>
                </c:pt>
                <c:pt idx="1067">
                  <c:v>0.27642120186122698</c:v>
                </c:pt>
                <c:pt idx="1068">
                  <c:v>0.27651855020455096</c:v>
                </c:pt>
                <c:pt idx="1069">
                  <c:v>0.27664355731555801</c:v>
                </c:pt>
                <c:pt idx="1070">
                  <c:v>0.27738888877138501</c:v>
                </c:pt>
                <c:pt idx="1071">
                  <c:v>0.27823370626148103</c:v>
                </c:pt>
                <c:pt idx="1072">
                  <c:v>0.27836455331948995</c:v>
                </c:pt>
                <c:pt idx="1073">
                  <c:v>0.27861537803192804</c:v>
                </c:pt>
                <c:pt idx="1074">
                  <c:v>0.27900102607142496</c:v>
                </c:pt>
                <c:pt idx="1075">
                  <c:v>0.27915471218175503</c:v>
                </c:pt>
                <c:pt idx="1076">
                  <c:v>0.27934574535270096</c:v>
                </c:pt>
                <c:pt idx="1077">
                  <c:v>0.27959660010408505</c:v>
                </c:pt>
                <c:pt idx="1078">
                  <c:v>0.279804644194661</c:v>
                </c:pt>
                <c:pt idx="1079">
                  <c:v>0.27999538031325999</c:v>
                </c:pt>
                <c:pt idx="1080">
                  <c:v>0.280031110129349</c:v>
                </c:pt>
                <c:pt idx="1081">
                  <c:v>0.28029950525150205</c:v>
                </c:pt>
                <c:pt idx="1082">
                  <c:v>0.28050647326219602</c:v>
                </c:pt>
                <c:pt idx="1083">
                  <c:v>0.280609134356684</c:v>
                </c:pt>
                <c:pt idx="1084">
                  <c:v>0.28082718629056203</c:v>
                </c:pt>
                <c:pt idx="1085">
                  <c:v>0.28189804202124302</c:v>
                </c:pt>
                <c:pt idx="1086">
                  <c:v>0.28190829453078603</c:v>
                </c:pt>
                <c:pt idx="1087">
                  <c:v>0.28213131082012</c:v>
                </c:pt>
                <c:pt idx="1088">
                  <c:v>0.28264867057021703</c:v>
                </c:pt>
                <c:pt idx="1089">
                  <c:v>0.28311774582010996</c:v>
                </c:pt>
                <c:pt idx="1090">
                  <c:v>0.28367876946549597</c:v>
                </c:pt>
                <c:pt idx="1091">
                  <c:v>0.28380650689345499</c:v>
                </c:pt>
                <c:pt idx="1092">
                  <c:v>0.28413691041226297</c:v>
                </c:pt>
                <c:pt idx="1093">
                  <c:v>0.28408942269969595</c:v>
                </c:pt>
                <c:pt idx="1094">
                  <c:v>0.284269484172748</c:v>
                </c:pt>
                <c:pt idx="1095">
                  <c:v>0.28438378998960501</c:v>
                </c:pt>
                <c:pt idx="1096">
                  <c:v>0.28443286145323099</c:v>
                </c:pt>
                <c:pt idx="1097">
                  <c:v>0.28469492087063697</c:v>
                </c:pt>
                <c:pt idx="1098">
                  <c:v>0.28529103208741402</c:v>
                </c:pt>
                <c:pt idx="1099">
                  <c:v>0.28545643299510803</c:v>
                </c:pt>
                <c:pt idx="1100">
                  <c:v>0.28605526690053096</c:v>
                </c:pt>
                <c:pt idx="1101">
                  <c:v>0.28642472453835999</c:v>
                </c:pt>
                <c:pt idx="1102">
                  <c:v>0.28710096852882605</c:v>
                </c:pt>
                <c:pt idx="1103">
                  <c:v>0.28739720185998197</c:v>
                </c:pt>
                <c:pt idx="1104">
                  <c:v>0.28760788751032595</c:v>
                </c:pt>
                <c:pt idx="1105">
                  <c:v>0.287691796380805</c:v>
                </c:pt>
                <c:pt idx="1106">
                  <c:v>0.28802418552871301</c:v>
                </c:pt>
                <c:pt idx="1107">
                  <c:v>0.28818647553746701</c:v>
                </c:pt>
                <c:pt idx="1108">
                  <c:v>0.28830113446515404</c:v>
                </c:pt>
                <c:pt idx="1109">
                  <c:v>0.28840229197201706</c:v>
                </c:pt>
                <c:pt idx="1110">
                  <c:v>0.28847801852498001</c:v>
                </c:pt>
                <c:pt idx="1111">
                  <c:v>0.28859399533422503</c:v>
                </c:pt>
                <c:pt idx="1112">
                  <c:v>0.28867308586072504</c:v>
                </c:pt>
                <c:pt idx="1113">
                  <c:v>0.28953937164913301</c:v>
                </c:pt>
                <c:pt idx="1114">
                  <c:v>0.28959524022457706</c:v>
                </c:pt>
                <c:pt idx="1115">
                  <c:v>0.28986631253776196</c:v>
                </c:pt>
                <c:pt idx="1116">
                  <c:v>0.29019731524678205</c:v>
                </c:pt>
                <c:pt idx="1117">
                  <c:v>0.29078917745826605</c:v>
                </c:pt>
                <c:pt idx="1118">
                  <c:v>0.29098013918057597</c:v>
                </c:pt>
                <c:pt idx="1119">
                  <c:v>0.29138960876057995</c:v>
                </c:pt>
                <c:pt idx="1120">
                  <c:v>0.29154754539140704</c:v>
                </c:pt>
                <c:pt idx="1121">
                  <c:v>0.29168941133924198</c:v>
                </c:pt>
                <c:pt idx="1122">
                  <c:v>0.29198431994812701</c:v>
                </c:pt>
                <c:pt idx="1123">
                  <c:v>0.29213248808051695</c:v>
                </c:pt>
                <c:pt idx="1124">
                  <c:v>0.29231940132798695</c:v>
                </c:pt>
                <c:pt idx="1125">
                  <c:v>0.29245204523780599</c:v>
                </c:pt>
                <c:pt idx="1126">
                  <c:v>0.29290425625232697</c:v>
                </c:pt>
                <c:pt idx="1127">
                  <c:v>0.29291039115769302</c:v>
                </c:pt>
                <c:pt idx="1128">
                  <c:v>0.29300642125709297</c:v>
                </c:pt>
                <c:pt idx="1129">
                  <c:v>0.29340730820080196</c:v>
                </c:pt>
                <c:pt idx="1130">
                  <c:v>0.29412066955998195</c:v>
                </c:pt>
                <c:pt idx="1131">
                  <c:v>0.294538885439801</c:v>
                </c:pt>
                <c:pt idx="1132">
                  <c:v>0.29472033551798105</c:v>
                </c:pt>
                <c:pt idx="1133">
                  <c:v>0.29497027885772298</c:v>
                </c:pt>
                <c:pt idx="1134">
                  <c:v>0.29540271248166805</c:v>
                </c:pt>
                <c:pt idx="1135">
                  <c:v>0.29562737891546798</c:v>
                </c:pt>
                <c:pt idx="1136">
                  <c:v>0.29595066113753898</c:v>
                </c:pt>
                <c:pt idx="1137">
                  <c:v>0.29612928865820798</c:v>
                </c:pt>
                <c:pt idx="1138">
                  <c:v>0.29619403999226501</c:v>
                </c:pt>
                <c:pt idx="1139">
                  <c:v>0.29632254311700001</c:v>
                </c:pt>
                <c:pt idx="1140">
                  <c:v>0.29655728702548301</c:v>
                </c:pt>
                <c:pt idx="1141">
                  <c:v>0.296644707701057</c:v>
                </c:pt>
                <c:pt idx="1142">
                  <c:v>0.29696581517982701</c:v>
                </c:pt>
                <c:pt idx="1143">
                  <c:v>0.29734163510168499</c:v>
                </c:pt>
                <c:pt idx="1144">
                  <c:v>0.29781671787931396</c:v>
                </c:pt>
                <c:pt idx="1145">
                  <c:v>0.29807627028407702</c:v>
                </c:pt>
                <c:pt idx="1146">
                  <c:v>0.29837508377688104</c:v>
                </c:pt>
                <c:pt idx="1147">
                  <c:v>0.29906900300900296</c:v>
                </c:pt>
                <c:pt idx="1148">
                  <c:v>0.29925622816096897</c:v>
                </c:pt>
                <c:pt idx="1149">
                  <c:v>0.29968948494255199</c:v>
                </c:pt>
                <c:pt idx="1150">
                  <c:v>0.299919503236725</c:v>
                </c:pt>
                <c:pt idx="1151">
                  <c:v>0.30013835738115002</c:v>
                </c:pt>
                <c:pt idx="1152">
                  <c:v>0.30027203096833699</c:v>
                </c:pt>
                <c:pt idx="1153">
                  <c:v>0.30039602599616499</c:v>
                </c:pt>
                <c:pt idx="1154">
                  <c:v>0.30062925877764901</c:v>
                </c:pt>
                <c:pt idx="1155">
                  <c:v>0.30071355715367198</c:v>
                </c:pt>
                <c:pt idx="1156">
                  <c:v>0.30078594262772995</c:v>
                </c:pt>
                <c:pt idx="1157">
                  <c:v>0.30093222693261301</c:v>
                </c:pt>
                <c:pt idx="1158">
                  <c:v>0.30142292343467703</c:v>
                </c:pt>
                <c:pt idx="1159">
                  <c:v>0.30190143081826104</c:v>
                </c:pt>
                <c:pt idx="1160">
                  <c:v>0.30224077906784197</c:v>
                </c:pt>
                <c:pt idx="1161">
                  <c:v>0.30255486838622503</c:v>
                </c:pt>
                <c:pt idx="1162">
                  <c:v>0.30303114456094704</c:v>
                </c:pt>
                <c:pt idx="1163">
                  <c:v>0.30360008135574601</c:v>
                </c:pt>
                <c:pt idx="1164">
                  <c:v>0.30336380644334404</c:v>
                </c:pt>
                <c:pt idx="1165">
                  <c:v>0.30387116872378706</c:v>
                </c:pt>
                <c:pt idx="1166">
                  <c:v>0.30412581953156403</c:v>
                </c:pt>
                <c:pt idx="1167">
                  <c:v>0.30416135200612504</c:v>
                </c:pt>
                <c:pt idx="1168">
                  <c:v>0.30435384655939102</c:v>
                </c:pt>
                <c:pt idx="1169">
                  <c:v>0.30443462808723898</c:v>
                </c:pt>
                <c:pt idx="1170">
                  <c:v>0.30459725536672</c:v>
                </c:pt>
                <c:pt idx="1171">
                  <c:v>0.30458172095187197</c:v>
                </c:pt>
                <c:pt idx="1172">
                  <c:v>0.30483277906933504</c:v>
                </c:pt>
                <c:pt idx="1173">
                  <c:v>0.30522300997182905</c:v>
                </c:pt>
                <c:pt idx="1174">
                  <c:v>0.30559526342429899</c:v>
                </c:pt>
                <c:pt idx="1175">
                  <c:v>0.30615932512700705</c:v>
                </c:pt>
                <c:pt idx="1176">
                  <c:v>0.30641057602959998</c:v>
                </c:pt>
                <c:pt idx="1177">
                  <c:v>0.30664812636968797</c:v>
                </c:pt>
                <c:pt idx="1178">
                  <c:v>0.30695992089144297</c:v>
                </c:pt>
                <c:pt idx="1179">
                  <c:v>0.30740455988816795</c:v>
                </c:pt>
                <c:pt idx="1180">
                  <c:v>0.30772286526092896</c:v>
                </c:pt>
                <c:pt idx="1181">
                  <c:v>0.30808131507827197</c:v>
                </c:pt>
                <c:pt idx="1182">
                  <c:v>0.30820243837759698</c:v>
                </c:pt>
                <c:pt idx="1183">
                  <c:v>0.30831935169855196</c:v>
                </c:pt>
                <c:pt idx="1184">
                  <c:v>0.30838635421573402</c:v>
                </c:pt>
                <c:pt idx="1185">
                  <c:v>0.30859401091265504</c:v>
                </c:pt>
                <c:pt idx="1186">
                  <c:v>0.30868462960865795</c:v>
                </c:pt>
                <c:pt idx="1187">
                  <c:v>0.30919190881449299</c:v>
                </c:pt>
                <c:pt idx="1188">
                  <c:v>0.30948068574835597</c:v>
                </c:pt>
                <c:pt idx="1189">
                  <c:v>0.30972608022222103</c:v>
                </c:pt>
                <c:pt idx="1190">
                  <c:v>0.31002028661016401</c:v>
                </c:pt>
                <c:pt idx="1191">
                  <c:v>0.31011957316636096</c:v>
                </c:pt>
                <c:pt idx="1192">
                  <c:v>0.31107975819407196</c:v>
                </c:pt>
                <c:pt idx="1193">
                  <c:v>0.31133272106482801</c:v>
                </c:pt>
                <c:pt idx="1194">
                  <c:v>0.31144464564779595</c:v>
                </c:pt>
                <c:pt idx="1195">
                  <c:v>0.31173660617739696</c:v>
                </c:pt>
                <c:pt idx="1196">
                  <c:v>0.311962639963694</c:v>
                </c:pt>
                <c:pt idx="1197">
                  <c:v>0.31221183190813495</c:v>
                </c:pt>
                <c:pt idx="1198">
                  <c:v>0.31243575629956299</c:v>
                </c:pt>
                <c:pt idx="1199">
                  <c:v>0.312615560327694</c:v>
                </c:pt>
                <c:pt idx="1200">
                  <c:v>0.31289133905423705</c:v>
                </c:pt>
                <c:pt idx="1201">
                  <c:v>0.31314816503068998</c:v>
                </c:pt>
                <c:pt idx="1202">
                  <c:v>0.31327969404098499</c:v>
                </c:pt>
                <c:pt idx="1203">
                  <c:v>0.31355355034374999</c:v>
                </c:pt>
                <c:pt idx="1204">
                  <c:v>0.31377094378609605</c:v>
                </c:pt>
                <c:pt idx="1205">
                  <c:v>0.31393050280056201</c:v>
                </c:pt>
                <c:pt idx="1206">
                  <c:v>0.314628240991637</c:v>
                </c:pt>
                <c:pt idx="1207">
                  <c:v>0.31488764887956899</c:v>
                </c:pt>
                <c:pt idx="1208">
                  <c:v>0.315194954750464</c:v>
                </c:pt>
                <c:pt idx="1209">
                  <c:v>0.31532386221416797</c:v>
                </c:pt>
                <c:pt idx="1210">
                  <c:v>0.31574733313695502</c:v>
                </c:pt>
                <c:pt idx="1211">
                  <c:v>0.31610549213388295</c:v>
                </c:pt>
                <c:pt idx="1212">
                  <c:v>0.316264377034427</c:v>
                </c:pt>
                <c:pt idx="1213">
                  <c:v>0.31642830275354905</c:v>
                </c:pt>
                <c:pt idx="1214">
                  <c:v>0.31656290416299704</c:v>
                </c:pt>
                <c:pt idx="1215">
                  <c:v>0.31668830373063495</c:v>
                </c:pt>
                <c:pt idx="1216">
                  <c:v>0.31689712768285905</c:v>
                </c:pt>
                <c:pt idx="1217">
                  <c:v>0.31743492569502996</c:v>
                </c:pt>
                <c:pt idx="1218">
                  <c:v>0.31800897164682296</c:v>
                </c:pt>
                <c:pt idx="1219">
                  <c:v>0.31819483455401298</c:v>
                </c:pt>
                <c:pt idx="1220">
                  <c:v>0.31826592952508903</c:v>
                </c:pt>
                <c:pt idx="1221">
                  <c:v>0.31876075220148503</c:v>
                </c:pt>
                <c:pt idx="1222">
                  <c:v>0.31900971500757702</c:v>
                </c:pt>
                <c:pt idx="1223">
                  <c:v>0.31931407313387306</c:v>
                </c:pt>
                <c:pt idx="1224">
                  <c:v>0.31980778253952802</c:v>
                </c:pt>
                <c:pt idx="1225">
                  <c:v>0.32001740670205003</c:v>
                </c:pt>
                <c:pt idx="1226">
                  <c:v>0.32013368655681596</c:v>
                </c:pt>
                <c:pt idx="1227">
                  <c:v>0.32018611651211804</c:v>
                </c:pt>
                <c:pt idx="1228">
                  <c:v>0.32018837783255605</c:v>
                </c:pt>
                <c:pt idx="1229">
                  <c:v>0.32019362442527599</c:v>
                </c:pt>
                <c:pt idx="1230">
                  <c:v>0.32063950299411903</c:v>
                </c:pt>
                <c:pt idx="1231">
                  <c:v>0.32142380682872695</c:v>
                </c:pt>
                <c:pt idx="1232">
                  <c:v>0.32159362302032501</c:v>
                </c:pt>
                <c:pt idx="1233">
                  <c:v>0.32185748215929599</c:v>
                </c:pt>
                <c:pt idx="1234">
                  <c:v>0.32202327955450605</c:v>
                </c:pt>
                <c:pt idx="1235">
                  <c:v>0.32218872307351498</c:v>
                </c:pt>
                <c:pt idx="1236">
                  <c:v>0.32246463766271205</c:v>
                </c:pt>
                <c:pt idx="1237">
                  <c:v>0.322976486305386</c:v>
                </c:pt>
                <c:pt idx="1238">
                  <c:v>0.32334781529204504</c:v>
                </c:pt>
                <c:pt idx="1239">
                  <c:v>0.32363192119866102</c:v>
                </c:pt>
                <c:pt idx="1240">
                  <c:v>0.32395592905786297</c:v>
                </c:pt>
                <c:pt idx="1241">
                  <c:v>0.32407326790112001</c:v>
                </c:pt>
                <c:pt idx="1242">
                  <c:v>0.32417158987845596</c:v>
                </c:pt>
                <c:pt idx="1243">
                  <c:v>0.324204537838367</c:v>
                </c:pt>
                <c:pt idx="1244">
                  <c:v>0.32433382343244899</c:v>
                </c:pt>
                <c:pt idx="1245">
                  <c:v>0.32438786053182</c:v>
                </c:pt>
                <c:pt idx="1246">
                  <c:v>0.32511996306508295</c:v>
                </c:pt>
                <c:pt idx="1247">
                  <c:v>0.32572779948672304</c:v>
                </c:pt>
                <c:pt idx="1248">
                  <c:v>0.32591240240626196</c:v>
                </c:pt>
                <c:pt idx="1249">
                  <c:v>0.32614165906147297</c:v>
                </c:pt>
                <c:pt idx="1250">
                  <c:v>0.32653495178796998</c:v>
                </c:pt>
                <c:pt idx="1251">
                  <c:v>0.32700561883073098</c:v>
                </c:pt>
                <c:pt idx="1252">
                  <c:v>0.32720320647465195</c:v>
                </c:pt>
                <c:pt idx="1253">
                  <c:v>0.32772751710498504</c:v>
                </c:pt>
                <c:pt idx="1254">
                  <c:v>0.32757694843222995</c:v>
                </c:pt>
                <c:pt idx="1255">
                  <c:v>0.32787487771151202</c:v>
                </c:pt>
                <c:pt idx="1256">
                  <c:v>0.32796344736123495</c:v>
                </c:pt>
                <c:pt idx="1257">
                  <c:v>0.32805792795251398</c:v>
                </c:pt>
                <c:pt idx="1258">
                  <c:v>0.32821231167635501</c:v>
                </c:pt>
                <c:pt idx="1259">
                  <c:v>0.32847602045066004</c:v>
                </c:pt>
                <c:pt idx="1260">
                  <c:v>0.32864209508920394</c:v>
                </c:pt>
                <c:pt idx="1261">
                  <c:v>0.32887311742931802</c:v>
                </c:pt>
                <c:pt idx="1262">
                  <c:v>0.329291207173533</c:v>
                </c:pt>
                <c:pt idx="1263">
                  <c:v>0.329659234831993</c:v>
                </c:pt>
                <c:pt idx="1264">
                  <c:v>0.32988252123322304</c:v>
                </c:pt>
                <c:pt idx="1265">
                  <c:v>0.33009766051480705</c:v>
                </c:pt>
                <c:pt idx="1266">
                  <c:v>0.33029969838019502</c:v>
                </c:pt>
                <c:pt idx="1267">
                  <c:v>0.33065609456640399</c:v>
                </c:pt>
                <c:pt idx="1268">
                  <c:v>0.33097494218182999</c:v>
                </c:pt>
                <c:pt idx="1269">
                  <c:v>0.33137785089594896</c:v>
                </c:pt>
                <c:pt idx="1270">
                  <c:v>0.33153349228584905</c:v>
                </c:pt>
                <c:pt idx="1271">
                  <c:v>0.33169638571181703</c:v>
                </c:pt>
                <c:pt idx="1272">
                  <c:v>0.33178254412477504</c:v>
                </c:pt>
                <c:pt idx="1273">
                  <c:v>0.33194632010803804</c:v>
                </c:pt>
                <c:pt idx="1274">
                  <c:v>0.33199812972894305</c:v>
                </c:pt>
                <c:pt idx="1275">
                  <c:v>0.33211690016183204</c:v>
                </c:pt>
                <c:pt idx="1276">
                  <c:v>0.33247930671731796</c:v>
                </c:pt>
                <c:pt idx="1277">
                  <c:v>0.33261375066774301</c:v>
                </c:pt>
                <c:pt idx="1278">
                  <c:v>0.33276732739805803</c:v>
                </c:pt>
                <c:pt idx="1279">
                  <c:v>0.33332389844413401</c:v>
                </c:pt>
                <c:pt idx="1280">
                  <c:v>0.33380568596947302</c:v>
                </c:pt>
                <c:pt idx="1281">
                  <c:v>0.33415483055469497</c:v>
                </c:pt>
                <c:pt idx="1282">
                  <c:v>0.334307032301011</c:v>
                </c:pt>
                <c:pt idx="1283">
                  <c:v>0.33454639551705101</c:v>
                </c:pt>
                <c:pt idx="1284">
                  <c:v>0.33495898045127004</c:v>
                </c:pt>
                <c:pt idx="1285">
                  <c:v>0.33521854603505996</c:v>
                </c:pt>
                <c:pt idx="1286">
                  <c:v>0.335433135146745</c:v>
                </c:pt>
                <c:pt idx="1287">
                  <c:v>0.33558270546126201</c:v>
                </c:pt>
                <c:pt idx="1288">
                  <c:v>0.33568322026001296</c:v>
                </c:pt>
                <c:pt idx="1289">
                  <c:v>0.33580260417138996</c:v>
                </c:pt>
                <c:pt idx="1290">
                  <c:v>0.33587795621040895</c:v>
                </c:pt>
                <c:pt idx="1291">
                  <c:v>0.33603114229928999</c:v>
                </c:pt>
                <c:pt idx="1292">
                  <c:v>0.336155360022522</c:v>
                </c:pt>
                <c:pt idx="1293">
                  <c:v>0.33639731463656497</c:v>
                </c:pt>
                <c:pt idx="1294">
                  <c:v>0.33704301664974401</c:v>
                </c:pt>
                <c:pt idx="1295">
                  <c:v>0.33738676206702001</c:v>
                </c:pt>
                <c:pt idx="1296">
                  <c:v>0.33765841876856895</c:v>
                </c:pt>
                <c:pt idx="1297">
                  <c:v>0.33813797760342501</c:v>
                </c:pt>
                <c:pt idx="1298">
                  <c:v>0.338278402317297</c:v>
                </c:pt>
                <c:pt idx="1299">
                  <c:v>0.33848825525683601</c:v>
                </c:pt>
                <c:pt idx="1300">
                  <c:v>0.33892929141334704</c:v>
                </c:pt>
                <c:pt idx="1301">
                  <c:v>0.339103884489667</c:v>
                </c:pt>
                <c:pt idx="1302">
                  <c:v>0.33920825839568403</c:v>
                </c:pt>
                <c:pt idx="1303">
                  <c:v>0.33950485336928404</c:v>
                </c:pt>
                <c:pt idx="1304">
                  <c:v>0.33963923859762002</c:v>
                </c:pt>
                <c:pt idx="1305">
                  <c:v>0.33970140683884398</c:v>
                </c:pt>
                <c:pt idx="1306">
                  <c:v>0.33979506115051505</c:v>
                </c:pt>
                <c:pt idx="1307">
                  <c:v>0.33984666961141297</c:v>
                </c:pt>
                <c:pt idx="1308">
                  <c:v>0.34004906738844398</c:v>
                </c:pt>
                <c:pt idx="1309">
                  <c:v>0.34024398500797304</c:v>
                </c:pt>
                <c:pt idx="1310">
                  <c:v>0.34061906656470897</c:v>
                </c:pt>
                <c:pt idx="1311">
                  <c:v>0.34093717901980303</c:v>
                </c:pt>
                <c:pt idx="1312">
                  <c:v>0.34132857032733899</c:v>
                </c:pt>
                <c:pt idx="1313">
                  <c:v>0.34154663308606603</c:v>
                </c:pt>
                <c:pt idx="1314">
                  <c:v>0.34165328561964903</c:v>
                </c:pt>
                <c:pt idx="1315">
                  <c:v>0.341950703375412</c:v>
                </c:pt>
                <c:pt idx="1316">
                  <c:v>0.34227846988176303</c:v>
                </c:pt>
                <c:pt idx="1317">
                  <c:v>0.34279999443841402</c:v>
                </c:pt>
                <c:pt idx="1318">
                  <c:v>0.34298811904247495</c:v>
                </c:pt>
                <c:pt idx="1319">
                  <c:v>0.34314717667115302</c:v>
                </c:pt>
                <c:pt idx="1320">
                  <c:v>0.34322572415935204</c:v>
                </c:pt>
                <c:pt idx="1321">
                  <c:v>0.34333311832742797</c:v>
                </c:pt>
                <c:pt idx="1322">
                  <c:v>0.34343472478584702</c:v>
                </c:pt>
                <c:pt idx="1323">
                  <c:v>0.34350096190747403</c:v>
                </c:pt>
                <c:pt idx="1324">
                  <c:v>0.34377187736843595</c:v>
                </c:pt>
                <c:pt idx="1325">
                  <c:v>0.34410503899835299</c:v>
                </c:pt>
                <c:pt idx="1326">
                  <c:v>0.34453649347390702</c:v>
                </c:pt>
                <c:pt idx="1327">
                  <c:v>0.34489024063210105</c:v>
                </c:pt>
                <c:pt idx="1328">
                  <c:v>0.34517447521841504</c:v>
                </c:pt>
                <c:pt idx="1329">
                  <c:v>0.34585695723781695</c:v>
                </c:pt>
                <c:pt idx="1330">
                  <c:v>0.34601178152044798</c:v>
                </c:pt>
                <c:pt idx="1331">
                  <c:v>0.34605340468525003</c:v>
                </c:pt>
                <c:pt idx="1332">
                  <c:v>0.34647003938778997</c:v>
                </c:pt>
                <c:pt idx="1333">
                  <c:v>0.34665161056433402</c:v>
                </c:pt>
                <c:pt idx="1334">
                  <c:v>0.34666693313834196</c:v>
                </c:pt>
                <c:pt idx="1335">
                  <c:v>0.34690280379034499</c:v>
                </c:pt>
                <c:pt idx="1336">
                  <c:v>0.34696816695740595</c:v>
                </c:pt>
                <c:pt idx="1337">
                  <c:v>0.346990520999654</c:v>
                </c:pt>
                <c:pt idx="1338">
                  <c:v>0.34700692256404098</c:v>
                </c:pt>
                <c:pt idx="1339">
                  <c:v>0.34701471791430505</c:v>
                </c:pt>
                <c:pt idx="1340">
                  <c:v>0.34739378394925702</c:v>
                </c:pt>
                <c:pt idx="1341">
                  <c:v>0.34782683482568599</c:v>
                </c:pt>
                <c:pt idx="1342">
                  <c:v>0.34816127602648805</c:v>
                </c:pt>
                <c:pt idx="1343">
                  <c:v>0.34843342976555403</c:v>
                </c:pt>
                <c:pt idx="1344">
                  <c:v>0.34898436513079301</c:v>
                </c:pt>
                <c:pt idx="1345">
                  <c:v>0.34931844074218699</c:v>
                </c:pt>
                <c:pt idx="1346">
                  <c:v>0.34977389289653604</c:v>
                </c:pt>
                <c:pt idx="1347">
                  <c:v>0.34991306777244002</c:v>
                </c:pt>
                <c:pt idx="1348">
                  <c:v>0.35000834449088103</c:v>
                </c:pt>
                <c:pt idx="1349">
                  <c:v>0.35012074739631405</c:v>
                </c:pt>
                <c:pt idx="1350">
                  <c:v>0.35048340095722197</c:v>
                </c:pt>
                <c:pt idx="1351">
                  <c:v>0.350705611711013</c:v>
                </c:pt>
                <c:pt idx="1352">
                  <c:v>0.35086044870884603</c:v>
                </c:pt>
                <c:pt idx="1353">
                  <c:v>0.35097148821977198</c:v>
                </c:pt>
                <c:pt idx="1354">
                  <c:v>0.35106165951634705</c:v>
                </c:pt>
                <c:pt idx="1355">
                  <c:v>0.35115569529706203</c:v>
                </c:pt>
                <c:pt idx="1356">
                  <c:v>0.35125475490715696</c:v>
                </c:pt>
                <c:pt idx="1357">
                  <c:v>0.35155432347733195</c:v>
                </c:pt>
                <c:pt idx="1358">
                  <c:v>0.35223636881484399</c:v>
                </c:pt>
                <c:pt idx="1359">
                  <c:v>0.352567855897164</c:v>
                </c:pt>
                <c:pt idx="1360">
                  <c:v>0.35310210312878598</c:v>
                </c:pt>
                <c:pt idx="1361">
                  <c:v>0.35360319784005401</c:v>
                </c:pt>
                <c:pt idx="1362">
                  <c:v>0.35374628615508996</c:v>
                </c:pt>
                <c:pt idx="1363">
                  <c:v>0.35387388302690004</c:v>
                </c:pt>
                <c:pt idx="1364">
                  <c:v>0.35404089359702295</c:v>
                </c:pt>
                <c:pt idx="1365">
                  <c:v>0.35423329049098096</c:v>
                </c:pt>
                <c:pt idx="1366">
                  <c:v>0.35430493483688597</c:v>
                </c:pt>
                <c:pt idx="1367">
                  <c:v>0.35442306806033896</c:v>
                </c:pt>
                <c:pt idx="1368">
                  <c:v>0.35448004403225897</c:v>
                </c:pt>
                <c:pt idx="1369">
                  <c:v>0.35458441600044799</c:v>
                </c:pt>
                <c:pt idx="1370">
                  <c:v>0.35462313987253102</c:v>
                </c:pt>
                <c:pt idx="1371">
                  <c:v>0.35475046218899897</c:v>
                </c:pt>
                <c:pt idx="1372">
                  <c:v>0.35516090039828596</c:v>
                </c:pt>
                <c:pt idx="1373">
                  <c:v>0.35581935203478599</c:v>
                </c:pt>
                <c:pt idx="1374">
                  <c:v>0.356067149915683</c:v>
                </c:pt>
                <c:pt idx="1375">
                  <c:v>0.35638283247842995</c:v>
                </c:pt>
                <c:pt idx="1376">
                  <c:v>0.35698167280724502</c:v>
                </c:pt>
                <c:pt idx="1377">
                  <c:v>0.35723510832708405</c:v>
                </c:pt>
                <c:pt idx="1378">
                  <c:v>0.35745632401024396</c:v>
                </c:pt>
                <c:pt idx="1379">
                  <c:v>0.35757203137622995</c:v>
                </c:pt>
                <c:pt idx="1380">
                  <c:v>0.35761653617010503</c:v>
                </c:pt>
                <c:pt idx="1381">
                  <c:v>0.35773269701414601</c:v>
                </c:pt>
                <c:pt idx="1382">
                  <c:v>0.35781261805610498</c:v>
                </c:pt>
                <c:pt idx="1383">
                  <c:v>0.35787929333878299</c:v>
                </c:pt>
                <c:pt idx="1384">
                  <c:v>0.35792632322567197</c:v>
                </c:pt>
                <c:pt idx="1385">
                  <c:v>0.35806582690615496</c:v>
                </c:pt>
                <c:pt idx="1386">
                  <c:v>0.35839070691812402</c:v>
                </c:pt>
                <c:pt idx="1387">
                  <c:v>0.35906397076788799</c:v>
                </c:pt>
                <c:pt idx="1388">
                  <c:v>0.35915645988172595</c:v>
                </c:pt>
                <c:pt idx="1389">
                  <c:v>0.35954366971537599</c:v>
                </c:pt>
                <c:pt idx="1390">
                  <c:v>0.36013597964873401</c:v>
                </c:pt>
                <c:pt idx="1391">
                  <c:v>0.360408677788016</c:v>
                </c:pt>
                <c:pt idx="1392">
                  <c:v>0.36105229721485099</c:v>
                </c:pt>
                <c:pt idx="1393">
                  <c:v>0.36111075477586896</c:v>
                </c:pt>
                <c:pt idx="1394">
                  <c:v>0.36110400262989295</c:v>
                </c:pt>
                <c:pt idx="1395">
                  <c:v>0.36110006387807403</c:v>
                </c:pt>
                <c:pt idx="1396">
                  <c:v>0.36109023220606196</c:v>
                </c:pt>
                <c:pt idx="1397">
                  <c:v>0.36108599690729104</c:v>
                </c:pt>
                <c:pt idx="1398">
                  <c:v>0.36107698231070395</c:v>
                </c:pt>
                <c:pt idx="1399">
                  <c:v>0.36107336217101504</c:v>
                </c:pt>
                <c:pt idx="1400">
                  <c:v>0.36106379390475896</c:v>
                </c:pt>
                <c:pt idx="1401">
                  <c:v>0.361298028840501</c:v>
                </c:pt>
                <c:pt idx="1402">
                  <c:v>0.36185490274196297</c:v>
                </c:pt>
                <c:pt idx="1403">
                  <c:v>0.36249062333077398</c:v>
                </c:pt>
                <c:pt idx="1404">
                  <c:v>0.36286184086593998</c:v>
                </c:pt>
                <c:pt idx="1405">
                  <c:v>0.36299642859428705</c:v>
                </c:pt>
                <c:pt idx="1406">
                  <c:v>0.363403172022708</c:v>
                </c:pt>
                <c:pt idx="1407">
                  <c:v>0.36399896634046103</c:v>
                </c:pt>
                <c:pt idx="1408">
                  <c:v>0.36411039856540905</c:v>
                </c:pt>
                <c:pt idx="1409">
                  <c:v>0.36458945940907395</c:v>
                </c:pt>
                <c:pt idx="1410">
                  <c:v>0.36463479514886099</c:v>
                </c:pt>
                <c:pt idx="1411">
                  <c:v>0.36468605120290198</c:v>
                </c:pt>
                <c:pt idx="1412">
                  <c:v>0.36475545762379602</c:v>
                </c:pt>
                <c:pt idx="1413">
                  <c:v>0.364802732754274</c:v>
                </c:pt>
                <c:pt idx="1414">
                  <c:v>0.36487853077732701</c:v>
                </c:pt>
                <c:pt idx="1415">
                  <c:v>0.364947214730308</c:v>
                </c:pt>
                <c:pt idx="1416">
                  <c:v>0.364980361660873</c:v>
                </c:pt>
                <c:pt idx="1417">
                  <c:v>0.36574266677760603</c:v>
                </c:pt>
                <c:pt idx="1418">
                  <c:v>0.36624454898925995</c:v>
                </c:pt>
                <c:pt idx="1419">
                  <c:v>0.36651300625057703</c:v>
                </c:pt>
                <c:pt idx="1420">
                  <c:v>0.36693483608966104</c:v>
                </c:pt>
                <c:pt idx="1421">
                  <c:v>0.36724681276695703</c:v>
                </c:pt>
                <c:pt idx="1422">
                  <c:v>0.367684382027338</c:v>
                </c:pt>
                <c:pt idx="1423">
                  <c:v>0.36806538340323303</c:v>
                </c:pt>
                <c:pt idx="1424">
                  <c:v>0.36812710848508501</c:v>
                </c:pt>
                <c:pt idx="1425">
                  <c:v>0.36819883557416699</c:v>
                </c:pt>
                <c:pt idx="1426">
                  <c:v>0.36816866734768305</c:v>
                </c:pt>
                <c:pt idx="1427">
                  <c:v>0.368148753618876</c:v>
                </c:pt>
                <c:pt idx="1428">
                  <c:v>0.36814914708421798</c:v>
                </c:pt>
                <c:pt idx="1429">
                  <c:v>0.36815024362697601</c:v>
                </c:pt>
                <c:pt idx="1430">
                  <c:v>0.36815107640529499</c:v>
                </c:pt>
                <c:pt idx="1431">
                  <c:v>0.36833045422016197</c:v>
                </c:pt>
                <c:pt idx="1432">
                  <c:v>0.36901420356868497</c:v>
                </c:pt>
                <c:pt idx="1433">
                  <c:v>0.36949381465699205</c:v>
                </c:pt>
                <c:pt idx="1434">
                  <c:v>0.37013837113777404</c:v>
                </c:pt>
                <c:pt idx="1435">
                  <c:v>0.37043964958216102</c:v>
                </c:pt>
                <c:pt idx="1436">
                  <c:v>0.37082012456465996</c:v>
                </c:pt>
                <c:pt idx="1437">
                  <c:v>0.37134119171717905</c:v>
                </c:pt>
                <c:pt idx="1438">
                  <c:v>0.37151078106972701</c:v>
                </c:pt>
                <c:pt idx="1439">
                  <c:v>0.37165503242100495</c:v>
                </c:pt>
                <c:pt idx="1440">
                  <c:v>0.37165842591182396</c:v>
                </c:pt>
                <c:pt idx="1441">
                  <c:v>0.37169226058039995</c:v>
                </c:pt>
                <c:pt idx="1442">
                  <c:v>0.37178515360498898</c:v>
                </c:pt>
                <c:pt idx="1443">
                  <c:v>0.37184414559867296</c:v>
                </c:pt>
                <c:pt idx="1444">
                  <c:v>0.37189347356118496</c:v>
                </c:pt>
                <c:pt idx="1445">
                  <c:v>0.37195896047892596</c:v>
                </c:pt>
                <c:pt idx="1446">
                  <c:v>0.37250360992050602</c:v>
                </c:pt>
                <c:pt idx="1447">
                  <c:v>0.37277987212063401</c:v>
                </c:pt>
                <c:pt idx="1448">
                  <c:v>0.37334940795508598</c:v>
                </c:pt>
                <c:pt idx="1449">
                  <c:v>0.37399044470675802</c:v>
                </c:pt>
                <c:pt idx="1450">
                  <c:v>0.37424898154389596</c:v>
                </c:pt>
                <c:pt idx="1451">
                  <c:v>0.37441460547862704</c:v>
                </c:pt>
                <c:pt idx="1452">
                  <c:v>0.37496676919701699</c:v>
                </c:pt>
                <c:pt idx="1453">
                  <c:v>0.37516177733415201</c:v>
                </c:pt>
                <c:pt idx="1454">
                  <c:v>0.37527919064904802</c:v>
                </c:pt>
                <c:pt idx="1455">
                  <c:v>0.37536137092720301</c:v>
                </c:pt>
                <c:pt idx="1456">
                  <c:v>0.375478722613525</c:v>
                </c:pt>
                <c:pt idx="1457">
                  <c:v>0.37555653937850897</c:v>
                </c:pt>
                <c:pt idx="1458">
                  <c:v>0.37567268832538203</c:v>
                </c:pt>
                <c:pt idx="1459">
                  <c:v>0.37573044052229598</c:v>
                </c:pt>
                <c:pt idx="1460">
                  <c:v>0.37582183288778304</c:v>
                </c:pt>
                <c:pt idx="1461">
                  <c:v>0.37589864136516005</c:v>
                </c:pt>
                <c:pt idx="1462">
                  <c:v>0.37668657796460803</c:v>
                </c:pt>
                <c:pt idx="1463">
                  <c:v>0.37700640481935399</c:v>
                </c:pt>
                <c:pt idx="1464">
                  <c:v>0.37750526430322395</c:v>
                </c:pt>
                <c:pt idx="1465">
                  <c:v>0.37774403639121001</c:v>
                </c:pt>
                <c:pt idx="1466">
                  <c:v>0.37836857661658696</c:v>
                </c:pt>
                <c:pt idx="1467">
                  <c:v>0.37862076534248801</c:v>
                </c:pt>
                <c:pt idx="1468">
                  <c:v>0.37867149147790902</c:v>
                </c:pt>
                <c:pt idx="1469">
                  <c:v>0.37873006938857301</c:v>
                </c:pt>
                <c:pt idx="1470">
                  <c:v>0.37882572150000904</c:v>
                </c:pt>
                <c:pt idx="1471">
                  <c:v>0.37885320879914897</c:v>
                </c:pt>
                <c:pt idx="1472">
                  <c:v>0.37889609808921598</c:v>
                </c:pt>
                <c:pt idx="1473">
                  <c:v>0.37894452566541903</c:v>
                </c:pt>
                <c:pt idx="1474">
                  <c:v>0.37918502169344903</c:v>
                </c:pt>
                <c:pt idx="1475">
                  <c:v>0.37946051470342501</c:v>
                </c:pt>
                <c:pt idx="1476">
                  <c:v>0.37986051423734501</c:v>
                </c:pt>
                <c:pt idx="1477">
                  <c:v>0.38039401404048601</c:v>
                </c:pt>
                <c:pt idx="1478">
                  <c:v>0.38069754400741196</c:v>
                </c:pt>
                <c:pt idx="1479">
                  <c:v>0.381734288641294</c:v>
                </c:pt>
                <c:pt idx="1480">
                  <c:v>0.38168364753733997</c:v>
                </c:pt>
                <c:pt idx="1481">
                  <c:v>0.38198717500528001</c:v>
                </c:pt>
                <c:pt idx="1482">
                  <c:v>0.38209852740317796</c:v>
                </c:pt>
                <c:pt idx="1483">
                  <c:v>0.38213812707783301</c:v>
                </c:pt>
                <c:pt idx="1484">
                  <c:v>0.38225090180617605</c:v>
                </c:pt>
                <c:pt idx="1485">
                  <c:v>0.38237511664103796</c:v>
                </c:pt>
                <c:pt idx="1486">
                  <c:v>0.38247199417341504</c:v>
                </c:pt>
                <c:pt idx="1487">
                  <c:v>0.38258248853041299</c:v>
                </c:pt>
                <c:pt idx="1488">
                  <c:v>0.382618352552478</c:v>
                </c:pt>
                <c:pt idx="1489">
                  <c:v>0.38276211960046602</c:v>
                </c:pt>
                <c:pt idx="1490">
                  <c:v>0.38298193986919604</c:v>
                </c:pt>
                <c:pt idx="1491">
                  <c:v>0.38339597702999595</c:v>
                </c:pt>
                <c:pt idx="1492">
                  <c:v>0.38371730211660204</c:v>
                </c:pt>
                <c:pt idx="1493">
                  <c:v>0.38409557557410601</c:v>
                </c:pt>
                <c:pt idx="1494">
                  <c:v>0.38523250939254094</c:v>
                </c:pt>
                <c:pt idx="1495">
                  <c:v>0.38496481397328497</c:v>
                </c:pt>
                <c:pt idx="1496">
                  <c:v>0.38540384478076295</c:v>
                </c:pt>
                <c:pt idx="1497">
                  <c:v>0.38559421022650897</c:v>
                </c:pt>
                <c:pt idx="1498">
                  <c:v>0.38570144405042694</c:v>
                </c:pt>
                <c:pt idx="1499">
                  <c:v>0.38574213881768005</c:v>
                </c:pt>
                <c:pt idx="1500">
                  <c:v>0.38578655616100999</c:v>
                </c:pt>
                <c:pt idx="1501">
                  <c:v>0.38590401857606804</c:v>
                </c:pt>
                <c:pt idx="1502">
                  <c:v>0.38596230047381197</c:v>
                </c:pt>
                <c:pt idx="1503">
                  <c:v>0.38599807348903303</c:v>
                </c:pt>
                <c:pt idx="1504">
                  <c:v>0.38649091754265996</c:v>
                </c:pt>
                <c:pt idx="1505">
                  <c:v>0.38678481122442598</c:v>
                </c:pt>
                <c:pt idx="1506">
                  <c:v>0.38702964915284499</c:v>
                </c:pt>
                <c:pt idx="1507">
                  <c:v>0.38724918555308796</c:v>
                </c:pt>
                <c:pt idx="1508">
                  <c:v>0.38761779608658797</c:v>
                </c:pt>
                <c:pt idx="1509">
                  <c:v>0.38862229118602698</c:v>
                </c:pt>
                <c:pt idx="1510">
                  <c:v>0.38886405232885601</c:v>
                </c:pt>
                <c:pt idx="1511">
                  <c:v>0.38911209332721197</c:v>
                </c:pt>
                <c:pt idx="1512">
                  <c:v>0.38911682260495795</c:v>
                </c:pt>
                <c:pt idx="1513">
                  <c:v>0.38925172008218401</c:v>
                </c:pt>
                <c:pt idx="1514">
                  <c:v>0.38932698195993898</c:v>
                </c:pt>
                <c:pt idx="1515">
                  <c:v>0.38945911926322796</c:v>
                </c:pt>
                <c:pt idx="1516">
                  <c:v>0.38956637356784596</c:v>
                </c:pt>
                <c:pt idx="1517">
                  <c:v>0.38979363011728696</c:v>
                </c:pt>
                <c:pt idx="1518">
                  <c:v>0.38990591005217901</c:v>
                </c:pt>
                <c:pt idx="1519">
                  <c:v>0.39018755763412205</c:v>
                </c:pt>
                <c:pt idx="1520">
                  <c:v>0.39039974984154002</c:v>
                </c:pt>
                <c:pt idx="1521">
                  <c:v>0.391176931791271</c:v>
                </c:pt>
                <c:pt idx="1522">
                  <c:v>0.39128127651983202</c:v>
                </c:pt>
                <c:pt idx="1523">
                  <c:v>0.392089865857845</c:v>
                </c:pt>
                <c:pt idx="1524">
                  <c:v>0.39240783775786903</c:v>
                </c:pt>
                <c:pt idx="1525">
                  <c:v>0.39252356935759503</c:v>
                </c:pt>
                <c:pt idx="1526">
                  <c:v>0.39254253369356196</c:v>
                </c:pt>
                <c:pt idx="1527">
                  <c:v>0.39257334931982601</c:v>
                </c:pt>
                <c:pt idx="1528">
                  <c:v>0.39262080950676403</c:v>
                </c:pt>
                <c:pt idx="1529">
                  <c:v>0.39266692988386398</c:v>
                </c:pt>
                <c:pt idx="1530">
                  <c:v>0.39270552671341497</c:v>
                </c:pt>
                <c:pt idx="1531">
                  <c:v>0.39274474191673803</c:v>
                </c:pt>
                <c:pt idx="1532">
                  <c:v>0.39283131624980805</c:v>
                </c:pt>
                <c:pt idx="1533">
                  <c:v>0.39310759802973305</c:v>
                </c:pt>
                <c:pt idx="1534">
                  <c:v>0.39341644858537295</c:v>
                </c:pt>
                <c:pt idx="1535">
                  <c:v>0.39392176677437496</c:v>
                </c:pt>
                <c:pt idx="1536">
                  <c:v>0.39409774106919304</c:v>
                </c:pt>
                <c:pt idx="1537">
                  <c:v>0.39456953014972196</c:v>
                </c:pt>
                <c:pt idx="1538">
                  <c:v>0.39474652860859205</c:v>
                </c:pt>
                <c:pt idx="1539">
                  <c:v>0.39540037506160397</c:v>
                </c:pt>
                <c:pt idx="1540">
                  <c:v>0.39558384608655295</c:v>
                </c:pt>
                <c:pt idx="1541">
                  <c:v>0.39584439285797501</c:v>
                </c:pt>
                <c:pt idx="1542">
                  <c:v>0.39604181893633805</c:v>
                </c:pt>
                <c:pt idx="1543">
                  <c:v>0.39609948653135896</c:v>
                </c:pt>
                <c:pt idx="1544">
                  <c:v>0.39612280429804103</c:v>
                </c:pt>
                <c:pt idx="1545">
                  <c:v>0.39616387365484296</c:v>
                </c:pt>
                <c:pt idx="1546">
                  <c:v>0.39623267360298897</c:v>
                </c:pt>
                <c:pt idx="1547">
                  <c:v>0.39629891611865997</c:v>
                </c:pt>
                <c:pt idx="1548">
                  <c:v>0.39631757033200599</c:v>
                </c:pt>
                <c:pt idx="1549">
                  <c:v>0.39637099096908002</c:v>
                </c:pt>
                <c:pt idx="1550">
                  <c:v>0.39743866437645303</c:v>
                </c:pt>
                <c:pt idx="1551">
                  <c:v>0.39785637145128205</c:v>
                </c:pt>
                <c:pt idx="1552">
                  <c:v>0.39822626302196795</c:v>
                </c:pt>
                <c:pt idx="1553">
                  <c:v>0.39846871179779997</c:v>
                </c:pt>
                <c:pt idx="1554">
                  <c:v>0.39881718652616205</c:v>
                </c:pt>
                <c:pt idx="1555">
                  <c:v>0.39935812302788598</c:v>
                </c:pt>
                <c:pt idx="1556">
                  <c:v>0.39931521416467897</c:v>
                </c:pt>
                <c:pt idx="1557">
                  <c:v>0.39932279459605202</c:v>
                </c:pt>
                <c:pt idx="1558">
                  <c:v>0.39933120178550796</c:v>
                </c:pt>
                <c:pt idx="1559">
                  <c:v>0.39933786509663305</c:v>
                </c:pt>
                <c:pt idx="1560">
                  <c:v>0.39934466037621896</c:v>
                </c:pt>
                <c:pt idx="1561">
                  <c:v>0.39935509741341602</c:v>
                </c:pt>
                <c:pt idx="1562">
                  <c:v>0.39936210079343704</c:v>
                </c:pt>
                <c:pt idx="1563">
                  <c:v>0.39951360165800198</c:v>
                </c:pt>
                <c:pt idx="1564">
                  <c:v>0.40017109916409299</c:v>
                </c:pt>
                <c:pt idx="1565">
                  <c:v>0.400398508817562</c:v>
                </c:pt>
                <c:pt idx="1566">
                  <c:v>0.40105798723927799</c:v>
                </c:pt>
                <c:pt idx="1567">
                  <c:v>0.40141122834882603</c:v>
                </c:pt>
                <c:pt idx="1568">
                  <c:v>0.40170780320349897</c:v>
                </c:pt>
                <c:pt idx="1569">
                  <c:v>0.40181903401598795</c:v>
                </c:pt>
                <c:pt idx="1570">
                  <c:v>0.40202122856862799</c:v>
                </c:pt>
                <c:pt idx="1571">
                  <c:v>0.40246803268129105</c:v>
                </c:pt>
                <c:pt idx="1572">
                  <c:v>0.40272404717507604</c:v>
                </c:pt>
                <c:pt idx="1573">
                  <c:v>0.40281025339153598</c:v>
                </c:pt>
                <c:pt idx="1574">
                  <c:v>0.40282591776447796</c:v>
                </c:pt>
                <c:pt idx="1575">
                  <c:v>0.40294894413099502</c:v>
                </c:pt>
                <c:pt idx="1576">
                  <c:v>0.40304945531303205</c:v>
                </c:pt>
                <c:pt idx="1577">
                  <c:v>0.40311963471824097</c:v>
                </c:pt>
                <c:pt idx="1578">
                  <c:v>0.40321708723370797</c:v>
                </c:pt>
                <c:pt idx="1579">
                  <c:v>0.40336673445019999</c:v>
                </c:pt>
                <c:pt idx="1580">
                  <c:v>0.40365349826143904</c:v>
                </c:pt>
                <c:pt idx="1581">
                  <c:v>0.4044542670115</c:v>
                </c:pt>
                <c:pt idx="1582">
                  <c:v>0.40464234739921001</c:v>
                </c:pt>
                <c:pt idx="1583">
                  <c:v>0.40513154543206498</c:v>
                </c:pt>
                <c:pt idx="1584">
                  <c:v>0.40533990856043001</c:v>
                </c:pt>
                <c:pt idx="1585">
                  <c:v>0.40551939290782402</c:v>
                </c:pt>
                <c:pt idx="1586">
                  <c:v>0.40588490213658901</c:v>
                </c:pt>
                <c:pt idx="1587">
                  <c:v>0.40602986732035795</c:v>
                </c:pt>
                <c:pt idx="1588">
                  <c:v>0.40606358510587603</c:v>
                </c:pt>
                <c:pt idx="1589">
                  <c:v>0.40608134319386802</c:v>
                </c:pt>
                <c:pt idx="1590">
                  <c:v>0.40611384634415704</c:v>
                </c:pt>
                <c:pt idx="1591">
                  <c:v>0.40615121999708903</c:v>
                </c:pt>
                <c:pt idx="1592">
                  <c:v>0.40618889184406104</c:v>
                </c:pt>
                <c:pt idx="1593">
                  <c:v>0.40641898064237603</c:v>
                </c:pt>
                <c:pt idx="1594">
                  <c:v>0.40657833309848002</c:v>
                </c:pt>
                <c:pt idx="1595">
                  <c:v>0.406774281028912</c:v>
                </c:pt>
                <c:pt idx="1596">
                  <c:v>0.40760932532991101</c:v>
                </c:pt>
                <c:pt idx="1597">
                  <c:v>0.40787447943840205</c:v>
                </c:pt>
                <c:pt idx="1598">
                  <c:v>0.40811287288428499</c:v>
                </c:pt>
                <c:pt idx="1599">
                  <c:v>0.40830655845776698</c:v>
                </c:pt>
                <c:pt idx="1600">
                  <c:v>0.40866314721125696</c:v>
                </c:pt>
                <c:pt idx="1601">
                  <c:v>0.40930613418472395</c:v>
                </c:pt>
                <c:pt idx="1602">
                  <c:v>0.40951474173483704</c:v>
                </c:pt>
                <c:pt idx="1603">
                  <c:v>0.40956062445931096</c:v>
                </c:pt>
                <c:pt idx="1604">
                  <c:v>0.40968378613186596</c:v>
                </c:pt>
                <c:pt idx="1605">
                  <c:v>0.40982173421807999</c:v>
                </c:pt>
                <c:pt idx="1606">
                  <c:v>0.40993876515112804</c:v>
                </c:pt>
                <c:pt idx="1607">
                  <c:v>0.41005659087115998</c:v>
                </c:pt>
                <c:pt idx="1608">
                  <c:v>0.41023010165513596</c:v>
                </c:pt>
                <c:pt idx="1609">
                  <c:v>0.41043225417065399</c:v>
                </c:pt>
                <c:pt idx="1610">
                  <c:v>0.41064879119509301</c:v>
                </c:pt>
                <c:pt idx="1611">
                  <c:v>0.41091879811561305</c:v>
                </c:pt>
                <c:pt idx="1612">
                  <c:v>0.41149154191281401</c:v>
                </c:pt>
                <c:pt idx="1613">
                  <c:v>0.41166996557913904</c:v>
                </c:pt>
                <c:pt idx="1614">
                  <c:v>0.41187830025009398</c:v>
                </c:pt>
                <c:pt idx="1615">
                  <c:v>0.412192630037019</c:v>
                </c:pt>
                <c:pt idx="1616">
                  <c:v>0.41253192183869802</c:v>
                </c:pt>
                <c:pt idx="1617">
                  <c:v>0.41280971672144195</c:v>
                </c:pt>
                <c:pt idx="1618">
                  <c:v>0.41286589572169197</c:v>
                </c:pt>
                <c:pt idx="1619">
                  <c:v>0.41292186457605695</c:v>
                </c:pt>
                <c:pt idx="1620">
                  <c:v>0.41299107262125401</c:v>
                </c:pt>
                <c:pt idx="1621">
                  <c:v>0.41307401019768397</c:v>
                </c:pt>
                <c:pt idx="1622">
                  <c:v>0.41312892832261705</c:v>
                </c:pt>
                <c:pt idx="1623">
                  <c:v>0.41320275672249795</c:v>
                </c:pt>
                <c:pt idx="1624">
                  <c:v>0.41330630665567203</c:v>
                </c:pt>
                <c:pt idx="1625">
                  <c:v>0.41376340573531001</c:v>
                </c:pt>
                <c:pt idx="1626">
                  <c:v>0.41402722446233298</c:v>
                </c:pt>
                <c:pt idx="1627">
                  <c:v>0.41433325148723699</c:v>
                </c:pt>
                <c:pt idx="1628">
                  <c:v>0.41467619081734097</c:v>
                </c:pt>
                <c:pt idx="1629">
                  <c:v>0.41494419189406295</c:v>
                </c:pt>
                <c:pt idx="1630">
                  <c:v>0.41524633314830495</c:v>
                </c:pt>
                <c:pt idx="1631">
                  <c:v>0.41527517684640103</c:v>
                </c:pt>
                <c:pt idx="1632">
                  <c:v>0.41588869577076504</c:v>
                </c:pt>
                <c:pt idx="1633">
                  <c:v>0.41593555788813397</c:v>
                </c:pt>
                <c:pt idx="1634">
                  <c:v>0.416139579221811</c:v>
                </c:pt>
                <c:pt idx="1635">
                  <c:v>0.41625143992102898</c:v>
                </c:pt>
                <c:pt idx="1636">
                  <c:v>0.41638348167422801</c:v>
                </c:pt>
                <c:pt idx="1637">
                  <c:v>0.41645046355339899</c:v>
                </c:pt>
                <c:pt idx="1638">
                  <c:v>0.41654286833441201</c:v>
                </c:pt>
                <c:pt idx="1639">
                  <c:v>0.41668610060178501</c:v>
                </c:pt>
                <c:pt idx="1640">
                  <c:v>0.41693635533506201</c:v>
                </c:pt>
                <c:pt idx="1641">
                  <c:v>0.41739164175856502</c:v>
                </c:pt>
                <c:pt idx="1642">
                  <c:v>0.41771877727849505</c:v>
                </c:pt>
                <c:pt idx="1643">
                  <c:v>0.41807935499303095</c:v>
                </c:pt>
                <c:pt idx="1644">
                  <c:v>0.41845682311301102</c:v>
                </c:pt>
                <c:pt idx="1645">
                  <c:v>0.41876804103916399</c:v>
                </c:pt>
                <c:pt idx="1646">
                  <c:v>0.41916607145155804</c:v>
                </c:pt>
                <c:pt idx="1647">
                  <c:v>0.41931915330057301</c:v>
                </c:pt>
                <c:pt idx="1648">
                  <c:v>0.41935823700656705</c:v>
                </c:pt>
                <c:pt idx="1649">
                  <c:v>0.41940497997362503</c:v>
                </c:pt>
                <c:pt idx="1650">
                  <c:v>0.41943321902493302</c:v>
                </c:pt>
                <c:pt idx="1651">
                  <c:v>0.41945268929605095</c:v>
                </c:pt>
                <c:pt idx="1652">
                  <c:v>0.41948883814500004</c:v>
                </c:pt>
                <c:pt idx="1653">
                  <c:v>0.41950057757317405</c:v>
                </c:pt>
                <c:pt idx="1654">
                  <c:v>0.41967068875521496</c:v>
                </c:pt>
                <c:pt idx="1655">
                  <c:v>0.42006199215755802</c:v>
                </c:pt>
                <c:pt idx="1656">
                  <c:v>0.42045258288367104</c:v>
                </c:pt>
                <c:pt idx="1657">
                  <c:v>0.42069073360179199</c:v>
                </c:pt>
                <c:pt idx="1658">
                  <c:v>0.42107775295536598</c:v>
                </c:pt>
                <c:pt idx="1659">
                  <c:v>0.42155292853355397</c:v>
                </c:pt>
                <c:pt idx="1660">
                  <c:v>0.42210688907935501</c:v>
                </c:pt>
                <c:pt idx="1661">
                  <c:v>0.42210617513387005</c:v>
                </c:pt>
                <c:pt idx="1662">
                  <c:v>0.42224400878297297</c:v>
                </c:pt>
                <c:pt idx="1663">
                  <c:v>0.42260784424710396</c:v>
                </c:pt>
                <c:pt idx="1664">
                  <c:v>0.42269940578341003</c:v>
                </c:pt>
                <c:pt idx="1665">
                  <c:v>0.42275835788241101</c:v>
                </c:pt>
                <c:pt idx="1666">
                  <c:v>0.42284015704665301</c:v>
                </c:pt>
                <c:pt idx="1667">
                  <c:v>0.42290536290438796</c:v>
                </c:pt>
                <c:pt idx="1668">
                  <c:v>0.42302993777837195</c:v>
                </c:pt>
                <c:pt idx="1669">
                  <c:v>0.42312057558829197</c:v>
                </c:pt>
                <c:pt idx="1670">
                  <c:v>0.42318045519421899</c:v>
                </c:pt>
                <c:pt idx="1671">
                  <c:v>0.42368427582294199</c:v>
                </c:pt>
                <c:pt idx="1672">
                  <c:v>0.42409279586814697</c:v>
                </c:pt>
                <c:pt idx="1673">
                  <c:v>0.42428263968684599</c:v>
                </c:pt>
                <c:pt idx="1674">
                  <c:v>0.42465282099324897</c:v>
                </c:pt>
                <c:pt idx="1675">
                  <c:v>0.42520786445027103</c:v>
                </c:pt>
                <c:pt idx="1676">
                  <c:v>0.42560099461728995</c:v>
                </c:pt>
                <c:pt idx="1677">
                  <c:v>0.42549676029878603</c:v>
                </c:pt>
                <c:pt idx="1678">
                  <c:v>0.42570009132223596</c:v>
                </c:pt>
                <c:pt idx="1679">
                  <c:v>0.42577956045736798</c:v>
                </c:pt>
                <c:pt idx="1680">
                  <c:v>0.42585364410152604</c:v>
                </c:pt>
                <c:pt idx="1681">
                  <c:v>0.42589482103504095</c:v>
                </c:pt>
                <c:pt idx="1682">
                  <c:v>0.42597217966034895</c:v>
                </c:pt>
                <c:pt idx="1683">
                  <c:v>0.42603396785085001</c:v>
                </c:pt>
                <c:pt idx="1684">
                  <c:v>0.42611116210615996</c:v>
                </c:pt>
                <c:pt idx="1685">
                  <c:v>0.42623251698600995</c:v>
                </c:pt>
                <c:pt idx="1686">
                  <c:v>0.42658836215168106</c:v>
                </c:pt>
                <c:pt idx="1687">
                  <c:v>0.42678303236145798</c:v>
                </c:pt>
                <c:pt idx="1688">
                  <c:v>0.42707319421416801</c:v>
                </c:pt>
                <c:pt idx="1689">
                  <c:v>0.42757322819444099</c:v>
                </c:pt>
                <c:pt idx="1690">
                  <c:v>0.42786638635403795</c:v>
                </c:pt>
                <c:pt idx="1691">
                  <c:v>0.42804677214073295</c:v>
                </c:pt>
                <c:pt idx="1692">
                  <c:v>0.42836129357239205</c:v>
                </c:pt>
                <c:pt idx="1693">
                  <c:v>0.42856110090607902</c:v>
                </c:pt>
                <c:pt idx="1694">
                  <c:v>0.42883235415871102</c:v>
                </c:pt>
                <c:pt idx="1695">
                  <c:v>0.42886782064786799</c:v>
                </c:pt>
                <c:pt idx="1696">
                  <c:v>0.42892119302793297</c:v>
                </c:pt>
                <c:pt idx="1697">
                  <c:v>0.42898191520895002</c:v>
                </c:pt>
                <c:pt idx="1698">
                  <c:v>0.429030897439454</c:v>
                </c:pt>
                <c:pt idx="1699">
                  <c:v>0.42910508603429498</c:v>
                </c:pt>
                <c:pt idx="1700">
                  <c:v>0.42912654350687196</c:v>
                </c:pt>
                <c:pt idx="1701">
                  <c:v>0.429495809809054</c:v>
                </c:pt>
                <c:pt idx="1702">
                  <c:v>0.429764195903652</c:v>
                </c:pt>
                <c:pt idx="1703">
                  <c:v>0.43017112745972796</c:v>
                </c:pt>
                <c:pt idx="1704">
                  <c:v>0.43090614272152095</c:v>
                </c:pt>
                <c:pt idx="1705">
                  <c:v>0.43101741156362405</c:v>
                </c:pt>
                <c:pt idx="1706">
                  <c:v>0.43117466952504802</c:v>
                </c:pt>
                <c:pt idx="1707">
                  <c:v>0.43147501853786996</c:v>
                </c:pt>
                <c:pt idx="1708">
                  <c:v>0.43181593721951805</c:v>
                </c:pt>
                <c:pt idx="1709">
                  <c:v>0.431982293944837</c:v>
                </c:pt>
                <c:pt idx="1710">
                  <c:v>0.43205317532299103</c:v>
                </c:pt>
                <c:pt idx="1711">
                  <c:v>0.43207131141957</c:v>
                </c:pt>
                <c:pt idx="1712">
                  <c:v>0.43209951019526904</c:v>
                </c:pt>
                <c:pt idx="1713">
                  <c:v>0.43212004949757499</c:v>
                </c:pt>
                <c:pt idx="1714">
                  <c:v>0.43213613208897395</c:v>
                </c:pt>
                <c:pt idx="1715">
                  <c:v>0.43215647190543305</c:v>
                </c:pt>
                <c:pt idx="1716">
                  <c:v>0.43216306690932604</c:v>
                </c:pt>
                <c:pt idx="1717">
                  <c:v>0.43227760726497799</c:v>
                </c:pt>
                <c:pt idx="1718">
                  <c:v>0.43253366423032202</c:v>
                </c:pt>
                <c:pt idx="1719">
                  <c:v>0.43279399921712203</c:v>
                </c:pt>
                <c:pt idx="1720">
                  <c:v>0.43321704031347397</c:v>
                </c:pt>
                <c:pt idx="1721">
                  <c:v>0.43355133282695502</c:v>
                </c:pt>
                <c:pt idx="1722">
                  <c:v>0.43402003955427804</c:v>
                </c:pt>
                <c:pt idx="1723">
                  <c:v>0.43438737851800602</c:v>
                </c:pt>
                <c:pt idx="1724">
                  <c:v>0.434429221603154</c:v>
                </c:pt>
                <c:pt idx="1725">
                  <c:v>0.43493902628029402</c:v>
                </c:pt>
                <c:pt idx="1726">
                  <c:v>0.43509673963231599</c:v>
                </c:pt>
                <c:pt idx="1727">
                  <c:v>0.43514295346986298</c:v>
                </c:pt>
                <c:pt idx="1728">
                  <c:v>0.43519058252084897</c:v>
                </c:pt>
                <c:pt idx="1729">
                  <c:v>0.43529958830047799</c:v>
                </c:pt>
                <c:pt idx="1730">
                  <c:v>0.43540913425467698</c:v>
                </c:pt>
                <c:pt idx="1731">
                  <c:v>0.43549019319911397</c:v>
                </c:pt>
                <c:pt idx="1732">
                  <c:v>0.43563973245416399</c:v>
                </c:pt>
                <c:pt idx="1733">
                  <c:v>0.43544791792911497</c:v>
                </c:pt>
                <c:pt idx="1734">
                  <c:v>0.43570942904435706</c:v>
                </c:pt>
                <c:pt idx="1735">
                  <c:v>0.43594073941244804</c:v>
                </c:pt>
                <c:pt idx="1736">
                  <c:v>0.436735475963416</c:v>
                </c:pt>
                <c:pt idx="1737">
                  <c:v>0.43686870869007499</c:v>
                </c:pt>
                <c:pt idx="1738">
                  <c:v>0.43724742344754597</c:v>
                </c:pt>
                <c:pt idx="1739">
                  <c:v>0.43772788089290604</c:v>
                </c:pt>
                <c:pt idx="1740">
                  <c:v>0.43815396576214505</c:v>
                </c:pt>
                <c:pt idx="1741">
                  <c:v>0.43805088400139902</c:v>
                </c:pt>
                <c:pt idx="1742">
                  <c:v>0.43828668516326597</c:v>
                </c:pt>
                <c:pt idx="1743">
                  <c:v>0.438361327480837</c:v>
                </c:pt>
                <c:pt idx="1744">
                  <c:v>0.43844105904733399</c:v>
                </c:pt>
                <c:pt idx="1745">
                  <c:v>0.43848088795196705</c:v>
                </c:pt>
                <c:pt idx="1746">
                  <c:v>0.43854439292768799</c:v>
                </c:pt>
                <c:pt idx="1747">
                  <c:v>0.43861896148802804</c:v>
                </c:pt>
                <c:pt idx="1748">
                  <c:v>0.43870150920692996</c:v>
                </c:pt>
                <c:pt idx="1749">
                  <c:v>0.43875099065846002</c:v>
                </c:pt>
                <c:pt idx="1750">
                  <c:v>0.43892472206399102</c:v>
                </c:pt>
                <c:pt idx="1751">
                  <c:v>0.43937392504619699</c:v>
                </c:pt>
                <c:pt idx="1752">
                  <c:v>0.43978879291469497</c:v>
                </c:pt>
                <c:pt idx="1753">
                  <c:v>0.44018823484232705</c:v>
                </c:pt>
                <c:pt idx="1754">
                  <c:v>0.44019884135356702</c:v>
                </c:pt>
                <c:pt idx="1755">
                  <c:v>0.44056225407490701</c:v>
                </c:pt>
                <c:pt idx="1756">
                  <c:v>0.440943868261917</c:v>
                </c:pt>
                <c:pt idx="1757">
                  <c:v>0.441340200770589</c:v>
                </c:pt>
                <c:pt idx="1758">
                  <c:v>0.44135133646934599</c:v>
                </c:pt>
                <c:pt idx="1759">
                  <c:v>0.441365374093733</c:v>
                </c:pt>
                <c:pt idx="1760">
                  <c:v>0.44137540624816196</c:v>
                </c:pt>
                <c:pt idx="1761">
                  <c:v>0.44138304869839096</c:v>
                </c:pt>
                <c:pt idx="1762">
                  <c:v>0.44138958811456697</c:v>
                </c:pt>
                <c:pt idx="1763">
                  <c:v>0.44139910458842402</c:v>
                </c:pt>
                <c:pt idx="1764">
                  <c:v>0.44156665204336298</c:v>
                </c:pt>
                <c:pt idx="1765">
                  <c:v>0.44204982031666296</c:v>
                </c:pt>
                <c:pt idx="1766">
                  <c:v>0.442410762804057</c:v>
                </c:pt>
                <c:pt idx="1767">
                  <c:v>0.44255286357282397</c:v>
                </c:pt>
                <c:pt idx="1768">
                  <c:v>0.44312609568141903</c:v>
                </c:pt>
                <c:pt idx="1769">
                  <c:v>0.44359195089637204</c:v>
                </c:pt>
                <c:pt idx="1770">
                  <c:v>0.44358350466096397</c:v>
                </c:pt>
                <c:pt idx="1771">
                  <c:v>0.44404172394566099</c:v>
                </c:pt>
                <c:pt idx="1772">
                  <c:v>0.44420948276112304</c:v>
                </c:pt>
                <c:pt idx="1773">
                  <c:v>0.44447448173014803</c:v>
                </c:pt>
                <c:pt idx="1774">
                  <c:v>0.44452516275128695</c:v>
                </c:pt>
                <c:pt idx="1775">
                  <c:v>0.44459031755985001</c:v>
                </c:pt>
                <c:pt idx="1776">
                  <c:v>0.44464632380830904</c:v>
                </c:pt>
                <c:pt idx="1777">
                  <c:v>0.44467348843554</c:v>
                </c:pt>
                <c:pt idx="1778">
                  <c:v>0.44473486458074896</c:v>
                </c:pt>
                <c:pt idx="1779">
                  <c:v>0.44477100831070504</c:v>
                </c:pt>
                <c:pt idx="1780">
                  <c:v>0.44480417699434605</c:v>
                </c:pt>
                <c:pt idx="1781">
                  <c:v>0.44515665510973002</c:v>
                </c:pt>
                <c:pt idx="1782">
                  <c:v>0.445166585320804</c:v>
                </c:pt>
                <c:pt idx="1783">
                  <c:v>0.44566140060269899</c:v>
                </c:pt>
                <c:pt idx="1784">
                  <c:v>0.44612637020413703</c:v>
                </c:pt>
                <c:pt idx="1785">
                  <c:v>0.44630474715343604</c:v>
                </c:pt>
                <c:pt idx="1786">
                  <c:v>0.44674402983831696</c:v>
                </c:pt>
                <c:pt idx="1787">
                  <c:v>0.44683372109125596</c:v>
                </c:pt>
                <c:pt idx="1788">
                  <c:v>0.44738921966204004</c:v>
                </c:pt>
                <c:pt idx="1789">
                  <c:v>0.44746938665172398</c:v>
                </c:pt>
                <c:pt idx="1790">
                  <c:v>0.44751275668422597</c:v>
                </c:pt>
                <c:pt idx="1791">
                  <c:v>0.4475421514565</c:v>
                </c:pt>
                <c:pt idx="1792">
                  <c:v>0.44760123834701004</c:v>
                </c:pt>
                <c:pt idx="1793">
                  <c:v>0.44765849868375096</c:v>
                </c:pt>
                <c:pt idx="1794">
                  <c:v>0.44781740346400101</c:v>
                </c:pt>
                <c:pt idx="1795">
                  <c:v>0.44817904177116696</c:v>
                </c:pt>
                <c:pt idx="1796">
                  <c:v>0.44828522501782597</c:v>
                </c:pt>
                <c:pt idx="1797">
                  <c:v>0.44834818505381901</c:v>
                </c:pt>
                <c:pt idx="1798">
                  <c:v>0.44890337683450598</c:v>
                </c:pt>
                <c:pt idx="1799">
                  <c:v>0.44912534184842301</c:v>
                </c:pt>
                <c:pt idx="1800">
                  <c:v>0.44933976087977001</c:v>
                </c:pt>
                <c:pt idx="1801">
                  <c:v>0.44957637133950801</c:v>
                </c:pt>
                <c:pt idx="1802">
                  <c:v>0.45006655691568598</c:v>
                </c:pt>
                <c:pt idx="1803">
                  <c:v>0.450350884345879</c:v>
                </c:pt>
                <c:pt idx="1804">
                  <c:v>0.45045470680107302</c:v>
                </c:pt>
                <c:pt idx="1805">
                  <c:v>0.45053375277903096</c:v>
                </c:pt>
                <c:pt idx="1806">
                  <c:v>0.450655872412136</c:v>
                </c:pt>
                <c:pt idx="1807">
                  <c:v>0.45070732796774304</c:v>
                </c:pt>
                <c:pt idx="1808">
                  <c:v>0.45080488397588603</c:v>
                </c:pt>
                <c:pt idx="1809">
                  <c:v>0.45088777165822302</c:v>
                </c:pt>
                <c:pt idx="1810">
                  <c:v>0.451022246946858</c:v>
                </c:pt>
                <c:pt idx="1811">
                  <c:v>0.45068186342098504</c:v>
                </c:pt>
                <c:pt idx="1812">
                  <c:v>0.45098883558612501</c:v>
                </c:pt>
                <c:pt idx="1813">
                  <c:v>0.45162545553501099</c:v>
                </c:pt>
                <c:pt idx="1814">
                  <c:v>0.45232673759766995</c:v>
                </c:pt>
                <c:pt idx="1815">
                  <c:v>0.45249863757416497</c:v>
                </c:pt>
                <c:pt idx="1816">
                  <c:v>0.45259691833076598</c:v>
                </c:pt>
                <c:pt idx="1817">
                  <c:v>0.45268242516984702</c:v>
                </c:pt>
                <c:pt idx="1818">
                  <c:v>0.45319936601848798</c:v>
                </c:pt>
                <c:pt idx="1819">
                  <c:v>0.45352677146403597</c:v>
                </c:pt>
                <c:pt idx="1820">
                  <c:v>0.45354661961975395</c:v>
                </c:pt>
                <c:pt idx="1821">
                  <c:v>0.45359770236457997</c:v>
                </c:pt>
                <c:pt idx="1822">
                  <c:v>0.45362384768729502</c:v>
                </c:pt>
                <c:pt idx="1823">
                  <c:v>0.453655169525508</c:v>
                </c:pt>
                <c:pt idx="1824">
                  <c:v>0.45375389805310595</c:v>
                </c:pt>
                <c:pt idx="1825">
                  <c:v>0.45382645564318602</c:v>
                </c:pt>
                <c:pt idx="1826">
                  <c:v>0.454478916685366</c:v>
                </c:pt>
                <c:pt idx="1827">
                  <c:v>0.45473004793153704</c:v>
                </c:pt>
                <c:pt idx="1828">
                  <c:v>0.45514445924658498</c:v>
                </c:pt>
                <c:pt idx="1829">
                  <c:v>0.45561386950206295</c:v>
                </c:pt>
                <c:pt idx="1830">
                  <c:v>0.45554356247199002</c:v>
                </c:pt>
                <c:pt idx="1831">
                  <c:v>0.45603840392276596</c:v>
                </c:pt>
                <c:pt idx="1832">
                  <c:v>0.45647049919504001</c:v>
                </c:pt>
                <c:pt idx="1833">
                  <c:v>0.45643375429135602</c:v>
                </c:pt>
                <c:pt idx="1834">
                  <c:v>0.45645241947398296</c:v>
                </c:pt>
                <c:pt idx="1835">
                  <c:v>0.45646901480848301</c:v>
                </c:pt>
                <c:pt idx="1836">
                  <c:v>0.45649186740025405</c:v>
                </c:pt>
                <c:pt idx="1837">
                  <c:v>0.45651206745905104</c:v>
                </c:pt>
                <c:pt idx="1838">
                  <c:v>0.45654045477320904</c:v>
                </c:pt>
                <c:pt idx="1839">
                  <c:v>0.45655642049335998</c:v>
                </c:pt>
                <c:pt idx="1840">
                  <c:v>0.45711584987295295</c:v>
                </c:pt>
                <c:pt idx="1841">
                  <c:v>0.45713824302629802</c:v>
                </c:pt>
                <c:pt idx="1842">
                  <c:v>0.45716539471116802</c:v>
                </c:pt>
                <c:pt idx="1843">
                  <c:v>0.45788037390953695</c:v>
                </c:pt>
                <c:pt idx="1844">
                  <c:v>0.45813985442056004</c:v>
                </c:pt>
                <c:pt idx="1845">
                  <c:v>0.45857099315257899</c:v>
                </c:pt>
                <c:pt idx="1846">
                  <c:v>0.45898340853888797</c:v>
                </c:pt>
                <c:pt idx="1847">
                  <c:v>0.45927697382647203</c:v>
                </c:pt>
                <c:pt idx="1848">
                  <c:v>0.45951443979950901</c:v>
                </c:pt>
                <c:pt idx="1849">
                  <c:v>0.45957919948417303</c:v>
                </c:pt>
                <c:pt idx="1850">
                  <c:v>0.459697259631071</c:v>
                </c:pt>
                <c:pt idx="1851">
                  <c:v>0.45977362931740995</c:v>
                </c:pt>
                <c:pt idx="1852">
                  <c:v>0.45983873857092705</c:v>
                </c:pt>
                <c:pt idx="1853">
                  <c:v>0.45986019366469</c:v>
                </c:pt>
                <c:pt idx="1854">
                  <c:v>0.460102104321644</c:v>
                </c:pt>
                <c:pt idx="1855">
                  <c:v>0.46071935960378796</c:v>
                </c:pt>
                <c:pt idx="1856">
                  <c:v>0.46112335291162099</c:v>
                </c:pt>
                <c:pt idx="1857">
                  <c:v>0.46132034988341797</c:v>
                </c:pt>
                <c:pt idx="1858">
                  <c:v>0.46181124032744303</c:v>
                </c:pt>
                <c:pt idx="1859">
                  <c:v>0.46208601602255295</c:v>
                </c:pt>
                <c:pt idx="1860">
                  <c:v>0.46223682508239905</c:v>
                </c:pt>
                <c:pt idx="1861">
                  <c:v>0.46241158947712901</c:v>
                </c:pt>
                <c:pt idx="1862">
                  <c:v>0.46259530570597196</c:v>
                </c:pt>
                <c:pt idx="1863">
                  <c:v>0.46273861211076095</c:v>
                </c:pt>
                <c:pt idx="1864">
                  <c:v>0.46286229457543504</c:v>
                </c:pt>
                <c:pt idx="1865">
                  <c:v>0.46299088302513902</c:v>
                </c:pt>
                <c:pt idx="1866">
                  <c:v>0.46310998664310798</c:v>
                </c:pt>
                <c:pt idx="1867">
                  <c:v>0.46317162984199001</c:v>
                </c:pt>
                <c:pt idx="1868">
                  <c:v>0.46284591773945905</c:v>
                </c:pt>
                <c:pt idx="1869">
                  <c:v>0.46291028842147197</c:v>
                </c:pt>
                <c:pt idx="1870">
                  <c:v>0.46342042684400797</c:v>
                </c:pt>
                <c:pt idx="1871">
                  <c:v>0.46409544329793695</c:v>
                </c:pt>
                <c:pt idx="1872">
                  <c:v>0.46452811681952899</c:v>
                </c:pt>
                <c:pt idx="1873">
                  <c:v>0.46499622378248995</c:v>
                </c:pt>
                <c:pt idx="1874">
                  <c:v>0.46511556961865497</c:v>
                </c:pt>
                <c:pt idx="1875">
                  <c:v>0.46528964411359297</c:v>
                </c:pt>
                <c:pt idx="1876">
                  <c:v>0.46524927629869395</c:v>
                </c:pt>
                <c:pt idx="1877">
                  <c:v>0.46535245417940996</c:v>
                </c:pt>
                <c:pt idx="1878">
                  <c:v>0.46547667836398299</c:v>
                </c:pt>
                <c:pt idx="1879">
                  <c:v>0.465563799330728</c:v>
                </c:pt>
                <c:pt idx="1880">
                  <c:v>0.46573585019798902</c:v>
                </c:pt>
                <c:pt idx="1881">
                  <c:v>0.46579683313607101</c:v>
                </c:pt>
                <c:pt idx="1882">
                  <c:v>0.46580818238028399</c:v>
                </c:pt>
                <c:pt idx="1883">
                  <c:v>0.46578842277351495</c:v>
                </c:pt>
                <c:pt idx="1884">
                  <c:v>0.46628598956148704</c:v>
                </c:pt>
                <c:pt idx="1885">
                  <c:v>0.46675990132689504</c:v>
                </c:pt>
                <c:pt idx="1886">
                  <c:v>0.46718697333199799</c:v>
                </c:pt>
                <c:pt idx="1887">
                  <c:v>0.467574126250073</c:v>
                </c:pt>
                <c:pt idx="1888">
                  <c:v>0.46778036740497597</c:v>
                </c:pt>
                <c:pt idx="1889">
                  <c:v>0.46815552575828401</c:v>
                </c:pt>
                <c:pt idx="1890">
                  <c:v>0.468250475190638</c:v>
                </c:pt>
                <c:pt idx="1891">
                  <c:v>0.46833928933126101</c:v>
                </c:pt>
                <c:pt idx="1892">
                  <c:v>0.46839486140135</c:v>
                </c:pt>
                <c:pt idx="1893">
                  <c:v>0.46845657602794999</c:v>
                </c:pt>
                <c:pt idx="1894">
                  <c:v>0.46851626722416995</c:v>
                </c:pt>
                <c:pt idx="1895">
                  <c:v>0.46868458136129798</c:v>
                </c:pt>
                <c:pt idx="1896">
                  <c:v>0.46887742672801502</c:v>
                </c:pt>
                <c:pt idx="1897">
                  <c:v>0.46906375076064699</c:v>
                </c:pt>
                <c:pt idx="1898">
                  <c:v>0.46914522827087202</c:v>
                </c:pt>
                <c:pt idx="1899">
                  <c:v>0.469822849567891</c:v>
                </c:pt>
                <c:pt idx="1900">
                  <c:v>0.47003791437872799</c:v>
                </c:pt>
                <c:pt idx="1901">
                  <c:v>0.470461560906549</c:v>
                </c:pt>
                <c:pt idx="1902">
                  <c:v>0.47075923361378502</c:v>
                </c:pt>
                <c:pt idx="1903">
                  <c:v>0.47089632362824096</c:v>
                </c:pt>
                <c:pt idx="1904">
                  <c:v>0.47101808465458705</c:v>
                </c:pt>
                <c:pt idx="1905">
                  <c:v>0.471189300503709</c:v>
                </c:pt>
                <c:pt idx="1906">
                  <c:v>0.47140871050769295</c:v>
                </c:pt>
                <c:pt idx="1907">
                  <c:v>0.47155435690768499</c:v>
                </c:pt>
                <c:pt idx="1908">
                  <c:v>0.47166151937425205</c:v>
                </c:pt>
                <c:pt idx="1909">
                  <c:v>0.471720743355037</c:v>
                </c:pt>
                <c:pt idx="1910">
                  <c:v>0.47180667524830999</c:v>
                </c:pt>
                <c:pt idx="1911">
                  <c:v>0.47194635243185001</c:v>
                </c:pt>
                <c:pt idx="1912">
                  <c:v>0.47212162236360899</c:v>
                </c:pt>
                <c:pt idx="1913">
                  <c:v>0.47276283113907402</c:v>
                </c:pt>
                <c:pt idx="1914">
                  <c:v>0.47307005963562598</c:v>
                </c:pt>
                <c:pt idx="1915">
                  <c:v>0.47358310989337904</c:v>
                </c:pt>
                <c:pt idx="1916">
                  <c:v>0.47372352647512495</c:v>
                </c:pt>
                <c:pt idx="1917">
                  <c:v>0.47390979094513497</c:v>
                </c:pt>
                <c:pt idx="1918">
                  <c:v>0.47396890856342599</c:v>
                </c:pt>
                <c:pt idx="1919">
                  <c:v>0.47409781233457504</c:v>
                </c:pt>
                <c:pt idx="1920">
                  <c:v>0.47419680726055902</c:v>
                </c:pt>
                <c:pt idx="1921">
                  <c:v>0.47424465121694404</c:v>
                </c:pt>
                <c:pt idx="1922">
                  <c:v>0.474278786303304</c:v>
                </c:pt>
                <c:pt idx="1923">
                  <c:v>0.474329349234071</c:v>
                </c:pt>
                <c:pt idx="1924">
                  <c:v>0.47435423253449405</c:v>
                </c:pt>
                <c:pt idx="1925">
                  <c:v>0.47440850829436498</c:v>
                </c:pt>
                <c:pt idx="1926">
                  <c:v>0.47465152703145697</c:v>
                </c:pt>
                <c:pt idx="1927">
                  <c:v>0.47499382457569905</c:v>
                </c:pt>
                <c:pt idx="1928">
                  <c:v>0.47536361204168098</c:v>
                </c:pt>
                <c:pt idx="1929">
                  <c:v>0.47579276566330198</c:v>
                </c:pt>
                <c:pt idx="1930">
                  <c:v>0.47619260760892701</c:v>
                </c:pt>
                <c:pt idx="1931">
                  <c:v>0.47628597959938401</c:v>
                </c:pt>
                <c:pt idx="1932">
                  <c:v>0.47647044910368697</c:v>
                </c:pt>
                <c:pt idx="1933">
                  <c:v>0.47664305463994705</c:v>
                </c:pt>
                <c:pt idx="1934">
                  <c:v>0.47672575616508595</c:v>
                </c:pt>
                <c:pt idx="1935">
                  <c:v>0.47701496770514296</c:v>
                </c:pt>
                <c:pt idx="1936">
                  <c:v>0.47704226790959603</c:v>
                </c:pt>
                <c:pt idx="1937">
                  <c:v>0.47707286622062395</c:v>
                </c:pt>
                <c:pt idx="1938">
                  <c:v>0.47710397385116798</c:v>
                </c:pt>
                <c:pt idx="1939">
                  <c:v>0.47713626245143204</c:v>
                </c:pt>
                <c:pt idx="1940">
                  <c:v>0.47714629350498305</c:v>
                </c:pt>
                <c:pt idx="1941">
                  <c:v>0.477445820879283</c:v>
                </c:pt>
                <c:pt idx="1942">
                  <c:v>0.47806401648734997</c:v>
                </c:pt>
                <c:pt idx="1943">
                  <c:v>0.47837811457940005</c:v>
                </c:pt>
                <c:pt idx="1944">
                  <c:v>0.47897774911834901</c:v>
                </c:pt>
                <c:pt idx="1945">
                  <c:v>0.479266876072864</c:v>
                </c:pt>
                <c:pt idx="1946">
                  <c:v>0.47946907238955605</c:v>
                </c:pt>
                <c:pt idx="1947">
                  <c:v>0.47962698651442304</c:v>
                </c:pt>
                <c:pt idx="1948">
                  <c:v>0.47975861519906704</c:v>
                </c:pt>
                <c:pt idx="1949">
                  <c:v>0.47982147771711603</c:v>
                </c:pt>
                <c:pt idx="1950">
                  <c:v>0.47982467195899403</c:v>
                </c:pt>
                <c:pt idx="1951">
                  <c:v>0.47983253822424698</c:v>
                </c:pt>
                <c:pt idx="1952">
                  <c:v>0.47983626192734297</c:v>
                </c:pt>
                <c:pt idx="1953">
                  <c:v>0.47984119617915799</c:v>
                </c:pt>
                <c:pt idx="1954">
                  <c:v>0.48000624394411895</c:v>
                </c:pt>
                <c:pt idx="1955">
                  <c:v>0.48019351917154096</c:v>
                </c:pt>
                <c:pt idx="1956">
                  <c:v>0.48043671102220598</c:v>
                </c:pt>
                <c:pt idx="1957">
                  <c:v>0.48080886357930697</c:v>
                </c:pt>
                <c:pt idx="1958">
                  <c:v>0.48116529316152301</c:v>
                </c:pt>
                <c:pt idx="1959">
                  <c:v>0.48138938000673304</c:v>
                </c:pt>
                <c:pt idx="1960">
                  <c:v>0.48172727326462805</c:v>
                </c:pt>
                <c:pt idx="1961">
                  <c:v>0.48192358512372302</c:v>
                </c:pt>
                <c:pt idx="1962">
                  <c:v>0.48242259939357601</c:v>
                </c:pt>
                <c:pt idx="1963">
                  <c:v>0.48238929211651604</c:v>
                </c:pt>
                <c:pt idx="1964">
                  <c:v>0.48264381764115505</c:v>
                </c:pt>
                <c:pt idx="1965">
                  <c:v>0.48274959220542402</c:v>
                </c:pt>
                <c:pt idx="1966">
                  <c:v>0.482842051106531</c:v>
                </c:pt>
                <c:pt idx="1967">
                  <c:v>0.48301013907463997</c:v>
                </c:pt>
                <c:pt idx="1968">
                  <c:v>0.48308591160576098</c:v>
                </c:pt>
                <c:pt idx="1969">
                  <c:v>0.48316423724315105</c:v>
                </c:pt>
                <c:pt idx="1970">
                  <c:v>0.48330354693203903</c:v>
                </c:pt>
                <c:pt idx="1971">
                  <c:v>0.48348532140904898</c:v>
                </c:pt>
                <c:pt idx="1972">
                  <c:v>0.48355104047866404</c:v>
                </c:pt>
                <c:pt idx="1973">
                  <c:v>0.48420659797003296</c:v>
                </c:pt>
                <c:pt idx="1974">
                  <c:v>0.48447587137922099</c:v>
                </c:pt>
                <c:pt idx="1975">
                  <c:v>0.48466293808667305</c:v>
                </c:pt>
                <c:pt idx="1976">
                  <c:v>0.485018134619007</c:v>
                </c:pt>
                <c:pt idx="1977">
                  <c:v>0.48502172660298903</c:v>
                </c:pt>
                <c:pt idx="1978">
                  <c:v>0.48539207964740505</c:v>
                </c:pt>
                <c:pt idx="1979">
                  <c:v>0.48545225134260594</c:v>
                </c:pt>
                <c:pt idx="1980">
                  <c:v>0.48571740024596699</c:v>
                </c:pt>
                <c:pt idx="1981">
                  <c:v>0.48579873435583998</c:v>
                </c:pt>
                <c:pt idx="1982">
                  <c:v>0.48584312292876197</c:v>
                </c:pt>
                <c:pt idx="1983">
                  <c:v>0.48591874578329397</c:v>
                </c:pt>
                <c:pt idx="1984">
                  <c:v>0.48595597149137704</c:v>
                </c:pt>
                <c:pt idx="1985">
                  <c:v>0.48600781465891796</c:v>
                </c:pt>
                <c:pt idx="1986">
                  <c:v>0.486049946880314</c:v>
                </c:pt>
                <c:pt idx="1987">
                  <c:v>0.48626060065146304</c:v>
                </c:pt>
                <c:pt idx="1988">
                  <c:v>0.48669935863812397</c:v>
                </c:pt>
                <c:pt idx="1989">
                  <c:v>0.48683820776879505</c:v>
                </c:pt>
                <c:pt idx="1990">
                  <c:v>0.48723729603055499</c:v>
                </c:pt>
                <c:pt idx="1991">
                  <c:v>0.48748145841115298</c:v>
                </c:pt>
                <c:pt idx="1992">
                  <c:v>0.48789408670520595</c:v>
                </c:pt>
                <c:pt idx="1993">
                  <c:v>0.48794541961628402</c:v>
                </c:pt>
                <c:pt idx="1994">
                  <c:v>0.48826841718902103</c:v>
                </c:pt>
                <c:pt idx="1995">
                  <c:v>0.48841615994999499</c:v>
                </c:pt>
                <c:pt idx="1996">
                  <c:v>0.48841605598610904</c:v>
                </c:pt>
                <c:pt idx="1997">
                  <c:v>0.48844715320327103</c:v>
                </c:pt>
                <c:pt idx="1998">
                  <c:v>0.48847604683711998</c:v>
                </c:pt>
                <c:pt idx="1999">
                  <c:v>0.48855180928627695</c:v>
                </c:pt>
                <c:pt idx="2000">
                  <c:v>0.48860253597606496</c:v>
                </c:pt>
                <c:pt idx="2001">
                  <c:v>0.48882535641508296</c:v>
                </c:pt>
                <c:pt idx="2002">
                  <c:v>0.48919097834910297</c:v>
                </c:pt>
                <c:pt idx="2003">
                  <c:v>0.489665855834859</c:v>
                </c:pt>
                <c:pt idx="2004">
                  <c:v>0.48986578571370099</c:v>
                </c:pt>
                <c:pt idx="2005">
                  <c:v>0.49017903431237597</c:v>
                </c:pt>
                <c:pt idx="2006">
                  <c:v>0.49041105111493999</c:v>
                </c:pt>
                <c:pt idx="2007">
                  <c:v>0.49085448490989803</c:v>
                </c:pt>
                <c:pt idx="2008">
                  <c:v>0.49100823578180597</c:v>
                </c:pt>
                <c:pt idx="2009">
                  <c:v>0.49121638232902098</c:v>
                </c:pt>
                <c:pt idx="2010">
                  <c:v>0.49125279982500503</c:v>
                </c:pt>
                <c:pt idx="2011">
                  <c:v>0.49128848949568305</c:v>
                </c:pt>
                <c:pt idx="2012">
                  <c:v>0.49141618199876103</c:v>
                </c:pt>
                <c:pt idx="2013">
                  <c:v>0.49154107092961996</c:v>
                </c:pt>
                <c:pt idx="2014">
                  <c:v>0.49157302520164003</c:v>
                </c:pt>
                <c:pt idx="2015">
                  <c:v>0.49162858377363805</c:v>
                </c:pt>
                <c:pt idx="2016">
                  <c:v>0.49197085298548404</c:v>
                </c:pt>
                <c:pt idx="2017">
                  <c:v>0.49215781137293801</c:v>
                </c:pt>
                <c:pt idx="2018">
                  <c:v>0.49251554865674696</c:v>
                </c:pt>
                <c:pt idx="2019">
                  <c:v>0.49258606022979701</c:v>
                </c:pt>
                <c:pt idx="2020">
                  <c:v>0.49303055950143604</c:v>
                </c:pt>
                <c:pt idx="2021">
                  <c:v>0.49324721978306396</c:v>
                </c:pt>
                <c:pt idx="2022">
                  <c:v>0.49352494448815398</c:v>
                </c:pt>
                <c:pt idx="2023">
                  <c:v>0.49363523389198505</c:v>
                </c:pt>
                <c:pt idx="2024">
                  <c:v>0.49379015574818397</c:v>
                </c:pt>
                <c:pt idx="2025">
                  <c:v>0.49407553680917304</c:v>
                </c:pt>
                <c:pt idx="2026">
                  <c:v>0.49410746034491304</c:v>
                </c:pt>
                <c:pt idx="2027">
                  <c:v>0.49424624177718302</c:v>
                </c:pt>
                <c:pt idx="2028">
                  <c:v>0.49437764962291897</c:v>
                </c:pt>
                <c:pt idx="2029">
                  <c:v>0.49447613967162596</c:v>
                </c:pt>
                <c:pt idx="2030">
                  <c:v>0.49463546180924201</c:v>
                </c:pt>
                <c:pt idx="2031">
                  <c:v>0.49473684862408795</c:v>
                </c:pt>
                <c:pt idx="2032">
                  <c:v>0.49481058448943005</c:v>
                </c:pt>
                <c:pt idx="2033">
                  <c:v>0.49491969299170402</c:v>
                </c:pt>
                <c:pt idx="2034">
                  <c:v>0.49526041723603498</c:v>
                </c:pt>
                <c:pt idx="2035">
                  <c:v>0.49553138174272304</c:v>
                </c:pt>
                <c:pt idx="2036">
                  <c:v>0.49596784774803004</c:v>
                </c:pt>
                <c:pt idx="2037">
                  <c:v>0.496205488530024</c:v>
                </c:pt>
                <c:pt idx="2038">
                  <c:v>0.49639153695316296</c:v>
                </c:pt>
                <c:pt idx="2039">
                  <c:v>0.49683489468185404</c:v>
                </c:pt>
                <c:pt idx="2040">
                  <c:v>0.49689272921262595</c:v>
                </c:pt>
                <c:pt idx="2041">
                  <c:v>0.49702110452988202</c:v>
                </c:pt>
                <c:pt idx="2042">
                  <c:v>0.49709867751910297</c:v>
                </c:pt>
                <c:pt idx="2043">
                  <c:v>0.49720056289272796</c:v>
                </c:pt>
                <c:pt idx="2044">
                  <c:v>0.49729256405168898</c:v>
                </c:pt>
                <c:pt idx="2045">
                  <c:v>0.49754732642616994</c:v>
                </c:pt>
                <c:pt idx="2046">
                  <c:v>0.49770893228278801</c:v>
                </c:pt>
                <c:pt idx="2047">
                  <c:v>0.49801958266500501</c:v>
                </c:pt>
                <c:pt idx="2048">
                  <c:v>0.49851287686942602</c:v>
                </c:pt>
                <c:pt idx="2049">
                  <c:v>0.49880783303172804</c:v>
                </c:pt>
                <c:pt idx="2050">
                  <c:v>0.498966660479644</c:v>
                </c:pt>
                <c:pt idx="2051">
                  <c:v>0.49906311583316498</c:v>
                </c:pt>
                <c:pt idx="2052">
                  <c:v>0.49941953894191204</c:v>
                </c:pt>
                <c:pt idx="2053">
                  <c:v>0.49951485205547796</c:v>
                </c:pt>
                <c:pt idx="2054">
                  <c:v>0.49957145361340805</c:v>
                </c:pt>
                <c:pt idx="2055">
                  <c:v>0.49963278862197003</c:v>
                </c:pt>
                <c:pt idx="2056">
                  <c:v>0.49964820678008504</c:v>
                </c:pt>
                <c:pt idx="2057">
                  <c:v>0.49969122186639003</c:v>
                </c:pt>
                <c:pt idx="2058">
                  <c:v>0.49975222572820199</c:v>
                </c:pt>
                <c:pt idx="2059">
                  <c:v>0.49984449349747795</c:v>
                </c:pt>
                <c:pt idx="2060">
                  <c:v>0.50007121923916498</c:v>
                </c:pt>
                <c:pt idx="2061">
                  <c:v>0.50026213740250003</c:v>
                </c:pt>
                <c:pt idx="2062">
                  <c:v>0.50039714944528402</c:v>
                </c:pt>
                <c:pt idx="2063">
                  <c:v>0.50088452668207006</c:v>
                </c:pt>
                <c:pt idx="2064">
                  <c:v>0.50110853785829801</c:v>
                </c:pt>
                <c:pt idx="2065">
                  <c:v>0.50143520266767405</c:v>
                </c:pt>
                <c:pt idx="2066">
                  <c:v>0.50161888532482202</c:v>
                </c:pt>
                <c:pt idx="2067">
                  <c:v>0.50194347194398392</c:v>
                </c:pt>
                <c:pt idx="2068">
                  <c:v>0.50208940829454995</c:v>
                </c:pt>
                <c:pt idx="2069">
                  <c:v>0.50214897222710597</c:v>
                </c:pt>
                <c:pt idx="2070">
                  <c:v>0.50215178551605399</c:v>
                </c:pt>
                <c:pt idx="2071">
                  <c:v>0.50235731882771995</c:v>
                </c:pt>
                <c:pt idx="2072">
                  <c:v>0.50247853941490495</c:v>
                </c:pt>
                <c:pt idx="2073">
                  <c:v>0.50258233386197304</c:v>
                </c:pt>
                <c:pt idx="2074">
                  <c:v>0.50265919316952701</c:v>
                </c:pt>
                <c:pt idx="2075">
                  <c:v>0.50305354414893699</c:v>
                </c:pt>
                <c:pt idx="2076">
                  <c:v>0.50329071466196806</c:v>
                </c:pt>
                <c:pt idx="2077">
                  <c:v>0.50364840365869901</c:v>
                </c:pt>
                <c:pt idx="2078">
                  <c:v>0.503877753447452</c:v>
                </c:pt>
                <c:pt idx="2079">
                  <c:v>0.50405852444080801</c:v>
                </c:pt>
                <c:pt idx="2080">
                  <c:v>0.50437178010483108</c:v>
                </c:pt>
                <c:pt idx="2081">
                  <c:v>0.50467461547522308</c:v>
                </c:pt>
                <c:pt idx="2082">
                  <c:v>0.50490829765127798</c:v>
                </c:pt>
                <c:pt idx="2083">
                  <c:v>0.50499421204091299</c:v>
                </c:pt>
                <c:pt idx="2084">
                  <c:v>0.50504026705697103</c:v>
                </c:pt>
                <c:pt idx="2085">
                  <c:v>0.50507568922891699</c:v>
                </c:pt>
                <c:pt idx="2086">
                  <c:v>0.50510775406479003</c:v>
                </c:pt>
                <c:pt idx="2087">
                  <c:v>0.50512687361625308</c:v>
                </c:pt>
                <c:pt idx="2088">
                  <c:v>0.50514999680422401</c:v>
                </c:pt>
                <c:pt idx="2089">
                  <c:v>0.505254253265494</c:v>
                </c:pt>
                <c:pt idx="2090">
                  <c:v>0.50542601056139802</c:v>
                </c:pt>
                <c:pt idx="2091">
                  <c:v>0.50565232557395301</c:v>
                </c:pt>
                <c:pt idx="2092">
                  <c:v>0.50613365508705899</c:v>
                </c:pt>
                <c:pt idx="2093">
                  <c:v>0.50631438857909394</c:v>
                </c:pt>
                <c:pt idx="2094">
                  <c:v>0.50653841884080397</c:v>
                </c:pt>
                <c:pt idx="2095">
                  <c:v>0.506836320309068</c:v>
                </c:pt>
                <c:pt idx="2096">
                  <c:v>0.50711466864065902</c:v>
                </c:pt>
                <c:pt idx="2097">
                  <c:v>0.50745339256964894</c:v>
                </c:pt>
                <c:pt idx="2098">
                  <c:v>0.50752935221197104</c:v>
                </c:pt>
                <c:pt idx="2099">
                  <c:v>0.50771179893540808</c:v>
                </c:pt>
                <c:pt idx="2100">
                  <c:v>0.50785711186011007</c:v>
                </c:pt>
                <c:pt idx="2101">
                  <c:v>0.50794154322126595</c:v>
                </c:pt>
                <c:pt idx="2102">
                  <c:v>0.50804648477339698</c:v>
                </c:pt>
                <c:pt idx="2103">
                  <c:v>0.50813593936732193</c:v>
                </c:pt>
                <c:pt idx="2104">
                  <c:v>0.508188056096187</c:v>
                </c:pt>
                <c:pt idx="2105">
                  <c:v>0.50840407597586701</c:v>
                </c:pt>
                <c:pt idx="2106">
                  <c:v>0.50872158419231694</c:v>
                </c:pt>
                <c:pt idx="2107">
                  <c:v>0.50893758577112902</c:v>
                </c:pt>
                <c:pt idx="2108">
                  <c:v>0.50912810264602992</c:v>
                </c:pt>
                <c:pt idx="2109">
                  <c:v>0.50947246561401904</c:v>
                </c:pt>
                <c:pt idx="2110">
                  <c:v>0.50985329174006699</c:v>
                </c:pt>
                <c:pt idx="2111">
                  <c:v>0.51000250485500098</c:v>
                </c:pt>
                <c:pt idx="2112">
                  <c:v>0.51004270936319607</c:v>
                </c:pt>
                <c:pt idx="2113">
                  <c:v>0.51029024066913398</c:v>
                </c:pt>
                <c:pt idx="2114">
                  <c:v>0.51034984296359798</c:v>
                </c:pt>
                <c:pt idx="2115">
                  <c:v>0.51036949180977098</c:v>
                </c:pt>
                <c:pt idx="2116">
                  <c:v>0.51040253026376292</c:v>
                </c:pt>
                <c:pt idx="2117">
                  <c:v>0.51041779119026498</c:v>
                </c:pt>
                <c:pt idx="2118">
                  <c:v>0.51044442559891501</c:v>
                </c:pt>
                <c:pt idx="2119">
                  <c:v>0.51055584878319804</c:v>
                </c:pt>
                <c:pt idx="2120">
                  <c:v>0.51110395866029201</c:v>
                </c:pt>
                <c:pt idx="2121">
                  <c:v>0.51129209236195705</c:v>
                </c:pt>
                <c:pt idx="2122">
                  <c:v>0.51140146139484399</c:v>
                </c:pt>
                <c:pt idx="2123">
                  <c:v>0.51177042993160704</c:v>
                </c:pt>
                <c:pt idx="2124">
                  <c:v>0.51193459714016298</c:v>
                </c:pt>
                <c:pt idx="2125">
                  <c:v>0.51195099291609192</c:v>
                </c:pt>
                <c:pt idx="2126">
                  <c:v>0.51197257368098903</c:v>
                </c:pt>
                <c:pt idx="2127">
                  <c:v>0.51199454992520099</c:v>
                </c:pt>
                <c:pt idx="2128">
                  <c:v>0.51252403195958407</c:v>
                </c:pt>
                <c:pt idx="2129">
                  <c:v>0.51275129447456202</c:v>
                </c:pt>
                <c:pt idx="2130">
                  <c:v>0.51305718885083507</c:v>
                </c:pt>
                <c:pt idx="2131">
                  <c:v>0.51311180189647398</c:v>
                </c:pt>
                <c:pt idx="2132">
                  <c:v>0.51322122361550204</c:v>
                </c:pt>
                <c:pt idx="2133">
                  <c:v>0.51331864376480607</c:v>
                </c:pt>
                <c:pt idx="2134">
                  <c:v>0.513358945332274</c:v>
                </c:pt>
                <c:pt idx="2135">
                  <c:v>0.51343954798782898</c:v>
                </c:pt>
                <c:pt idx="2136">
                  <c:v>0.51376923628231697</c:v>
                </c:pt>
                <c:pt idx="2137">
                  <c:v>0.513911835025607</c:v>
                </c:pt>
                <c:pt idx="2138">
                  <c:v>0.51432916929527095</c:v>
                </c:pt>
                <c:pt idx="2139">
                  <c:v>0.51444806729124504</c:v>
                </c:pt>
                <c:pt idx="2140">
                  <c:v>0.51499603862806398</c:v>
                </c:pt>
                <c:pt idx="2141">
                  <c:v>0.51524217070739398</c:v>
                </c:pt>
                <c:pt idx="2142">
                  <c:v>0.51545490552650208</c:v>
                </c:pt>
                <c:pt idx="2143">
                  <c:v>0.51556684869618108</c:v>
                </c:pt>
                <c:pt idx="2144">
                  <c:v>0.51571105000149098</c:v>
                </c:pt>
                <c:pt idx="2145">
                  <c:v>0.51575371620851107</c:v>
                </c:pt>
                <c:pt idx="2146">
                  <c:v>0.51577078269131893</c:v>
                </c:pt>
                <c:pt idx="2147">
                  <c:v>0.515860192098475</c:v>
                </c:pt>
                <c:pt idx="2148">
                  <c:v>0.51596086556172005</c:v>
                </c:pt>
                <c:pt idx="2149">
                  <c:v>0.51607438220194501</c:v>
                </c:pt>
                <c:pt idx="2150">
                  <c:v>0.51620572378382201</c:v>
                </c:pt>
                <c:pt idx="2151">
                  <c:v>0.51643523832849503</c:v>
                </c:pt>
                <c:pt idx="2152">
                  <c:v>0.51676305428446601</c:v>
                </c:pt>
                <c:pt idx="2153">
                  <c:v>0.51691560719075202</c:v>
                </c:pt>
                <c:pt idx="2154">
                  <c:v>0.51694539118012206</c:v>
                </c:pt>
                <c:pt idx="2155">
                  <c:v>0.51709095048526099</c:v>
                </c:pt>
                <c:pt idx="2156">
                  <c:v>0.51760863739087992</c:v>
                </c:pt>
                <c:pt idx="2157">
                  <c:v>0.51776132037484401</c:v>
                </c:pt>
                <c:pt idx="2158">
                  <c:v>0.51782844849084497</c:v>
                </c:pt>
                <c:pt idx="2159">
                  <c:v>0.51824729287176408</c:v>
                </c:pt>
                <c:pt idx="2160">
                  <c:v>0.51833406395342507</c:v>
                </c:pt>
                <c:pt idx="2161">
                  <c:v>0.51843921487307199</c:v>
                </c:pt>
                <c:pt idx="2162">
                  <c:v>0.51849995443151498</c:v>
                </c:pt>
                <c:pt idx="2163">
                  <c:v>0.51854451875820895</c:v>
                </c:pt>
                <c:pt idx="2164">
                  <c:v>0.51859753806605602</c:v>
                </c:pt>
                <c:pt idx="2165">
                  <c:v>0.51865651905016508</c:v>
                </c:pt>
                <c:pt idx="2166">
                  <c:v>0.51872497677247598</c:v>
                </c:pt>
                <c:pt idx="2167">
                  <c:v>0.51882724237123901</c:v>
                </c:pt>
                <c:pt idx="2168">
                  <c:v>0.51921426241719093</c:v>
                </c:pt>
                <c:pt idx="2169">
                  <c:v>0.51960804936181804</c:v>
                </c:pt>
                <c:pt idx="2170">
                  <c:v>0.51960546666618301</c:v>
                </c:pt>
                <c:pt idx="2171">
                  <c:v>0.520220124679181</c:v>
                </c:pt>
                <c:pt idx="2172">
                  <c:v>0.520475887786366</c:v>
                </c:pt>
                <c:pt idx="2173">
                  <c:v>0.52054612284127</c:v>
                </c:pt>
                <c:pt idx="2174">
                  <c:v>0.52056381805669094</c:v>
                </c:pt>
                <c:pt idx="2175">
                  <c:v>0.52060686695553704</c:v>
                </c:pt>
                <c:pt idx="2176">
                  <c:v>0.52100721001529693</c:v>
                </c:pt>
                <c:pt idx="2177">
                  <c:v>0.52111481225066603</c:v>
                </c:pt>
                <c:pt idx="2178">
                  <c:v>0.52117779211569704</c:v>
                </c:pt>
                <c:pt idx="2179">
                  <c:v>0.52133305195449797</c:v>
                </c:pt>
                <c:pt idx="2180">
                  <c:v>0.52153907343011707</c:v>
                </c:pt>
                <c:pt idx="2181">
                  <c:v>0.52164448159393495</c:v>
                </c:pt>
                <c:pt idx="2182">
                  <c:v>0.52176975437707807</c:v>
                </c:pt>
                <c:pt idx="2183">
                  <c:v>0.521991186669022</c:v>
                </c:pt>
                <c:pt idx="2184">
                  <c:v>0.52205592746624307</c:v>
                </c:pt>
                <c:pt idx="2185">
                  <c:v>0.522233360641573</c:v>
                </c:pt>
                <c:pt idx="2186">
                  <c:v>0.52271198842780997</c:v>
                </c:pt>
                <c:pt idx="2187">
                  <c:v>0.52277915512037698</c:v>
                </c:pt>
                <c:pt idx="2188">
                  <c:v>0.52293276092702901</c:v>
                </c:pt>
                <c:pt idx="2189">
                  <c:v>0.52317392681818498</c:v>
                </c:pt>
                <c:pt idx="2190">
                  <c:v>0.52348735398183699</c:v>
                </c:pt>
                <c:pt idx="2191">
                  <c:v>0.52361018430085893</c:v>
                </c:pt>
                <c:pt idx="2192">
                  <c:v>0.52367793154381403</c:v>
                </c:pt>
                <c:pt idx="2193">
                  <c:v>0.52373933813544005</c:v>
                </c:pt>
                <c:pt idx="2194">
                  <c:v>0.52379875302365198</c:v>
                </c:pt>
                <c:pt idx="2195">
                  <c:v>0.52381160192007403</c:v>
                </c:pt>
                <c:pt idx="2196">
                  <c:v>0.52387258550417992</c:v>
                </c:pt>
                <c:pt idx="2197">
                  <c:v>0.52395254951319603</c:v>
                </c:pt>
                <c:pt idx="2198">
                  <c:v>0.52399076509387599</c:v>
                </c:pt>
                <c:pt idx="2199">
                  <c:v>0.52430204290834004</c:v>
                </c:pt>
                <c:pt idx="2200">
                  <c:v>0.52472638874385302</c:v>
                </c:pt>
                <c:pt idx="2201">
                  <c:v>0.52491027580749594</c:v>
                </c:pt>
                <c:pt idx="2202">
                  <c:v>0.52544712136441407</c:v>
                </c:pt>
                <c:pt idx="2203">
                  <c:v>0.525537572260527</c:v>
                </c:pt>
                <c:pt idx="2204">
                  <c:v>0.52564299214296706</c:v>
                </c:pt>
                <c:pt idx="2205">
                  <c:v>0.52581584850525998</c:v>
                </c:pt>
                <c:pt idx="2206">
                  <c:v>0.52593995033745899</c:v>
                </c:pt>
                <c:pt idx="2207">
                  <c:v>0.526051860125057</c:v>
                </c:pt>
                <c:pt idx="2208">
                  <c:v>0.52629903482440599</c:v>
                </c:pt>
                <c:pt idx="2209">
                  <c:v>0.526372223461124</c:v>
                </c:pt>
                <c:pt idx="2210">
                  <c:v>0.526381922967184</c:v>
                </c:pt>
                <c:pt idx="2211">
                  <c:v>0.52641785135355401</c:v>
                </c:pt>
                <c:pt idx="2212">
                  <c:v>0.52646415804083502</c:v>
                </c:pt>
                <c:pt idx="2213">
                  <c:v>0.52649593051240107</c:v>
                </c:pt>
                <c:pt idx="2214">
                  <c:v>0.52652111188614192</c:v>
                </c:pt>
                <c:pt idx="2215">
                  <c:v>0.52694422505809002</c:v>
                </c:pt>
                <c:pt idx="2216">
                  <c:v>0.52727782945026402</c:v>
                </c:pt>
                <c:pt idx="2217">
                  <c:v>0.52757527866152798</c:v>
                </c:pt>
                <c:pt idx="2218">
                  <c:v>0.52774090544068808</c:v>
                </c:pt>
                <c:pt idx="2219">
                  <c:v>0.52815514173616407</c:v>
                </c:pt>
                <c:pt idx="2220">
                  <c:v>0.52840519310955303</c:v>
                </c:pt>
                <c:pt idx="2221">
                  <c:v>0.52865107802574607</c:v>
                </c:pt>
                <c:pt idx="2222">
                  <c:v>0.52858859798248892</c:v>
                </c:pt>
                <c:pt idx="2223">
                  <c:v>0.52873285979235507</c:v>
                </c:pt>
                <c:pt idx="2224">
                  <c:v>0.52895321155534603</c:v>
                </c:pt>
                <c:pt idx="2225">
                  <c:v>0.52902392297029899</c:v>
                </c:pt>
                <c:pt idx="2226">
                  <c:v>0.529089952593363</c:v>
                </c:pt>
                <c:pt idx="2227">
                  <c:v>0.52917623207100495</c:v>
                </c:pt>
                <c:pt idx="2228">
                  <c:v>0.52923859548291508</c:v>
                </c:pt>
                <c:pt idx="2229">
                  <c:v>0.52931062260973905</c:v>
                </c:pt>
                <c:pt idx="2230">
                  <c:v>0.52941144565540399</c:v>
                </c:pt>
                <c:pt idx="2231">
                  <c:v>0.52949032490200398</c:v>
                </c:pt>
                <c:pt idx="2232">
                  <c:v>0.52976290277596294</c:v>
                </c:pt>
                <c:pt idx="2233">
                  <c:v>0.53022870117318799</c:v>
                </c:pt>
                <c:pt idx="2234">
                  <c:v>0.530464794772179</c:v>
                </c:pt>
                <c:pt idx="2235">
                  <c:v>0.53095825427923304</c:v>
                </c:pt>
                <c:pt idx="2236">
                  <c:v>0.53100154182381998</c:v>
                </c:pt>
                <c:pt idx="2237">
                  <c:v>0.53114279435146106</c:v>
                </c:pt>
                <c:pt idx="2238">
                  <c:v>0.53133656080514402</c:v>
                </c:pt>
                <c:pt idx="2239">
                  <c:v>0.53138240322113894</c:v>
                </c:pt>
                <c:pt idx="2240">
                  <c:v>0.53162156997125998</c:v>
                </c:pt>
                <c:pt idx="2241">
                  <c:v>0.53163009296253505</c:v>
                </c:pt>
                <c:pt idx="2242">
                  <c:v>0.53164251816644303</c:v>
                </c:pt>
                <c:pt idx="2243">
                  <c:v>0.53169719129072202</c:v>
                </c:pt>
                <c:pt idx="2244">
                  <c:v>0.53178961678432601</c:v>
                </c:pt>
                <c:pt idx="2245">
                  <c:v>0.53203756846219807</c:v>
                </c:pt>
                <c:pt idx="2246">
                  <c:v>0.53222402694765902</c:v>
                </c:pt>
                <c:pt idx="2247">
                  <c:v>0.53228833980837298</c:v>
                </c:pt>
                <c:pt idx="2248">
                  <c:v>0.53270338307863807</c:v>
                </c:pt>
                <c:pt idx="2249">
                  <c:v>0.53288561851313099</c:v>
                </c:pt>
                <c:pt idx="2250">
                  <c:v>0.53334957759833401</c:v>
                </c:pt>
                <c:pt idx="2251">
                  <c:v>0.53363359278324607</c:v>
                </c:pt>
                <c:pt idx="2252">
                  <c:v>0.53368607710461202</c:v>
                </c:pt>
                <c:pt idx="2253">
                  <c:v>0.53381919492407692</c:v>
                </c:pt>
                <c:pt idx="2254">
                  <c:v>0.53391441644439008</c:v>
                </c:pt>
                <c:pt idx="2255">
                  <c:v>0.53418316272958999</c:v>
                </c:pt>
                <c:pt idx="2256">
                  <c:v>0.53408194696785105</c:v>
                </c:pt>
                <c:pt idx="2257">
                  <c:v>0.534195266083756</c:v>
                </c:pt>
                <c:pt idx="2258">
                  <c:v>0.53426662445679196</c:v>
                </c:pt>
                <c:pt idx="2259">
                  <c:v>0.53431730858186999</c:v>
                </c:pt>
                <c:pt idx="2260">
                  <c:v>0.53435861620594793</c:v>
                </c:pt>
                <c:pt idx="2261">
                  <c:v>0.53445229341991407</c:v>
                </c:pt>
                <c:pt idx="2262">
                  <c:v>0.53476063538148699</c:v>
                </c:pt>
                <c:pt idx="2263">
                  <c:v>0.53494727347521198</c:v>
                </c:pt>
                <c:pt idx="2264">
                  <c:v>0.53516410545247406</c:v>
                </c:pt>
                <c:pt idx="2265">
                  <c:v>0.535490252566166</c:v>
                </c:pt>
                <c:pt idx="2266">
                  <c:v>0.53571663691148008</c:v>
                </c:pt>
                <c:pt idx="2267">
                  <c:v>0.53585864519050697</c:v>
                </c:pt>
                <c:pt idx="2268">
                  <c:v>0.53597636124176695</c:v>
                </c:pt>
                <c:pt idx="2269">
                  <c:v>0.536337236857371</c:v>
                </c:pt>
                <c:pt idx="2270">
                  <c:v>0.53631376286466392</c:v>
                </c:pt>
                <c:pt idx="2271">
                  <c:v>0.53649509324065803</c:v>
                </c:pt>
                <c:pt idx="2272">
                  <c:v>0.53677192269793994</c:v>
                </c:pt>
                <c:pt idx="2273">
                  <c:v>0.53676952634611008</c:v>
                </c:pt>
                <c:pt idx="2274">
                  <c:v>0.53676878187303201</c:v>
                </c:pt>
                <c:pt idx="2275">
                  <c:v>0.53686339143517592</c:v>
                </c:pt>
                <c:pt idx="2276">
                  <c:v>0.53699109780889498</c:v>
                </c:pt>
                <c:pt idx="2277">
                  <c:v>0.53718472204962697</c:v>
                </c:pt>
                <c:pt idx="2278">
                  <c:v>0.53727760347931097</c:v>
                </c:pt>
                <c:pt idx="2279">
                  <c:v>0.53782123255752401</c:v>
                </c:pt>
                <c:pt idx="2280">
                  <c:v>0.53798474792147999</c:v>
                </c:pt>
                <c:pt idx="2281">
                  <c:v>0.53833941806476604</c:v>
                </c:pt>
                <c:pt idx="2282">
                  <c:v>0.53861365658442995</c:v>
                </c:pt>
                <c:pt idx="2283">
                  <c:v>0.53883720760681597</c:v>
                </c:pt>
                <c:pt idx="2284">
                  <c:v>0.53887741348043106</c:v>
                </c:pt>
                <c:pt idx="2285">
                  <c:v>0.53911665311921997</c:v>
                </c:pt>
                <c:pt idx="2286">
                  <c:v>0.539236578597725</c:v>
                </c:pt>
                <c:pt idx="2287">
                  <c:v>0.53926352567678304</c:v>
                </c:pt>
                <c:pt idx="2288">
                  <c:v>0.53931856905757103</c:v>
                </c:pt>
                <c:pt idx="2289">
                  <c:v>0.53941905168791093</c:v>
                </c:pt>
                <c:pt idx="2290">
                  <c:v>0.53945282500901204</c:v>
                </c:pt>
                <c:pt idx="2291">
                  <c:v>0.53947948908299193</c:v>
                </c:pt>
                <c:pt idx="2292">
                  <c:v>0.53981600225036397</c:v>
                </c:pt>
                <c:pt idx="2293">
                  <c:v>0.54027413706840199</c:v>
                </c:pt>
                <c:pt idx="2294">
                  <c:v>0.540480106712383</c:v>
                </c:pt>
                <c:pt idx="2295">
                  <c:v>0.54061152232043197</c:v>
                </c:pt>
                <c:pt idx="2296">
                  <c:v>0.54082994493402503</c:v>
                </c:pt>
                <c:pt idx="2297">
                  <c:v>0.54090271843836801</c:v>
                </c:pt>
                <c:pt idx="2298">
                  <c:v>0.54120763024632201</c:v>
                </c:pt>
                <c:pt idx="2299">
                  <c:v>0.54130891939375703</c:v>
                </c:pt>
                <c:pt idx="2300">
                  <c:v>0.54134867928257702</c:v>
                </c:pt>
                <c:pt idx="2301">
                  <c:v>0.54150871373521703</c:v>
                </c:pt>
                <c:pt idx="2302">
                  <c:v>0.54181424850071402</c:v>
                </c:pt>
                <c:pt idx="2303">
                  <c:v>0.54193277850310206</c:v>
                </c:pt>
                <c:pt idx="2304">
                  <c:v>0.54203239361424793</c:v>
                </c:pt>
                <c:pt idx="2305">
                  <c:v>0.54211088536080898</c:v>
                </c:pt>
                <c:pt idx="2306">
                  <c:v>0.54215087240782101</c:v>
                </c:pt>
                <c:pt idx="2307">
                  <c:v>0.54225383037152897</c:v>
                </c:pt>
                <c:pt idx="2308">
                  <c:v>0.54248010812729408</c:v>
                </c:pt>
                <c:pt idx="2309">
                  <c:v>0.54272399248445802</c:v>
                </c:pt>
                <c:pt idx="2310">
                  <c:v>0.54306797835865095</c:v>
                </c:pt>
                <c:pt idx="2311">
                  <c:v>0.54333385776530396</c:v>
                </c:pt>
                <c:pt idx="2312">
                  <c:v>0.54359435857737104</c:v>
                </c:pt>
                <c:pt idx="2313">
                  <c:v>0.543818835995028</c:v>
                </c:pt>
                <c:pt idx="2314">
                  <c:v>0.54406648444924299</c:v>
                </c:pt>
                <c:pt idx="2315">
                  <c:v>0.544192705499837</c:v>
                </c:pt>
                <c:pt idx="2316">
                  <c:v>0.54411291912289306</c:v>
                </c:pt>
                <c:pt idx="2317">
                  <c:v>0.54428063056431997</c:v>
                </c:pt>
                <c:pt idx="2318">
                  <c:v>0.54438669464622602</c:v>
                </c:pt>
                <c:pt idx="2319">
                  <c:v>0.54438561432465993</c:v>
                </c:pt>
                <c:pt idx="2320">
                  <c:v>0.54438478671578094</c:v>
                </c:pt>
                <c:pt idx="2321">
                  <c:v>0.54438404844743205</c:v>
                </c:pt>
                <c:pt idx="2322">
                  <c:v>0.54470691271008698</c:v>
                </c:pt>
                <c:pt idx="2323">
                  <c:v>0.54502423226783003</c:v>
                </c:pt>
                <c:pt idx="2324">
                  <c:v>0.54518218723812595</c:v>
                </c:pt>
                <c:pt idx="2325">
                  <c:v>0.545428457064559</c:v>
                </c:pt>
                <c:pt idx="2326">
                  <c:v>0.54567091687533698</c:v>
                </c:pt>
                <c:pt idx="2327">
                  <c:v>0.54587050647697699</c:v>
                </c:pt>
                <c:pt idx="2328">
                  <c:v>0.54597608822268207</c:v>
                </c:pt>
                <c:pt idx="2329">
                  <c:v>0.54621045832551895</c:v>
                </c:pt>
                <c:pt idx="2330">
                  <c:v>0.546440134971511</c:v>
                </c:pt>
                <c:pt idx="2331">
                  <c:v>0.54649779539171206</c:v>
                </c:pt>
                <c:pt idx="2332">
                  <c:v>0.546665952994282</c:v>
                </c:pt>
                <c:pt idx="2333">
                  <c:v>0.54681411527583401</c:v>
                </c:pt>
                <c:pt idx="2334">
                  <c:v>0.54689761489862598</c:v>
                </c:pt>
                <c:pt idx="2335">
                  <c:v>0.54702271715369</c:v>
                </c:pt>
                <c:pt idx="2336">
                  <c:v>0.54709856346205499</c:v>
                </c:pt>
                <c:pt idx="2337">
                  <c:v>0.54714938931940593</c:v>
                </c:pt>
                <c:pt idx="2338">
                  <c:v>0.54739123775458998</c:v>
                </c:pt>
                <c:pt idx="2339">
                  <c:v>0.54771614761272502</c:v>
                </c:pt>
                <c:pt idx="2340">
                  <c:v>0.54794900147763803</c:v>
                </c:pt>
                <c:pt idx="2341">
                  <c:v>0.54806931484184296</c:v>
                </c:pt>
                <c:pt idx="2342">
                  <c:v>0.54820692902363899</c:v>
                </c:pt>
                <c:pt idx="2343">
                  <c:v>0.54862929883224199</c:v>
                </c:pt>
                <c:pt idx="2344">
                  <c:v>0.54880779878107899</c:v>
                </c:pt>
                <c:pt idx="2345">
                  <c:v>0.54914250768873507</c:v>
                </c:pt>
                <c:pt idx="2346">
                  <c:v>0.54929803956707901</c:v>
                </c:pt>
                <c:pt idx="2347">
                  <c:v>0.54937303187209308</c:v>
                </c:pt>
                <c:pt idx="2348">
                  <c:v>0.54937486306165395</c:v>
                </c:pt>
                <c:pt idx="2349">
                  <c:v>0.54938042294164502</c:v>
                </c:pt>
                <c:pt idx="2350">
                  <c:v>0.54949266838563804</c:v>
                </c:pt>
                <c:pt idx="2351">
                  <c:v>0.54954841925246001</c:v>
                </c:pt>
                <c:pt idx="2352">
                  <c:v>0.54984927131802808</c:v>
                </c:pt>
                <c:pt idx="2353">
                  <c:v>0.54999080845258996</c:v>
                </c:pt>
                <c:pt idx="2354">
                  <c:v>0.55023133384898992</c:v>
                </c:pt>
                <c:pt idx="2355">
                  <c:v>0.55049350182873702</c:v>
                </c:pt>
                <c:pt idx="2356">
                  <c:v>0.55071484117485192</c:v>
                </c:pt>
                <c:pt idx="2357">
                  <c:v>0.55079242357463198</c:v>
                </c:pt>
                <c:pt idx="2358">
                  <c:v>0.55096949454859501</c:v>
                </c:pt>
                <c:pt idx="2359">
                  <c:v>0.55107003163382196</c:v>
                </c:pt>
                <c:pt idx="2360">
                  <c:v>0.551315560306889</c:v>
                </c:pt>
                <c:pt idx="2361">
                  <c:v>0.55158974587399701</c:v>
                </c:pt>
                <c:pt idx="2362">
                  <c:v>0.55177841806474803</c:v>
                </c:pt>
                <c:pt idx="2363">
                  <c:v>0.551779257159699</c:v>
                </c:pt>
                <c:pt idx="2364">
                  <c:v>0.551853707285621</c:v>
                </c:pt>
                <c:pt idx="2365">
                  <c:v>0.55192759565120997</c:v>
                </c:pt>
                <c:pt idx="2366">
                  <c:v>0.55204133338151706</c:v>
                </c:pt>
                <c:pt idx="2367">
                  <c:v>0.55207515952918906</c:v>
                </c:pt>
                <c:pt idx="2368">
                  <c:v>0.55225133920406499</c:v>
                </c:pt>
                <c:pt idx="2369">
                  <c:v>0.55244141433646798</c:v>
                </c:pt>
                <c:pt idx="2370">
                  <c:v>0.55258886911886096</c:v>
                </c:pt>
                <c:pt idx="2371">
                  <c:v>0.55289984426936201</c:v>
                </c:pt>
                <c:pt idx="2372">
                  <c:v>0.55308531364563707</c:v>
                </c:pt>
                <c:pt idx="2373">
                  <c:v>0.55338095779535001</c:v>
                </c:pt>
                <c:pt idx="2374">
                  <c:v>0.55370465885905396</c:v>
                </c:pt>
                <c:pt idx="2375">
                  <c:v>0.55383667919261703</c:v>
                </c:pt>
                <c:pt idx="2376">
                  <c:v>0.554052058293663</c:v>
                </c:pt>
                <c:pt idx="2377">
                  <c:v>0.55428150316550395</c:v>
                </c:pt>
                <c:pt idx="2378">
                  <c:v>0.55427840263678196</c:v>
                </c:pt>
                <c:pt idx="2379">
                  <c:v>0.55427277702716204</c:v>
                </c:pt>
                <c:pt idx="2380">
                  <c:v>0.55426882431666902</c:v>
                </c:pt>
                <c:pt idx="2381">
                  <c:v>0.55442988308756702</c:v>
                </c:pt>
                <c:pt idx="2382">
                  <c:v>0.55454964709820298</c:v>
                </c:pt>
                <c:pt idx="2383">
                  <c:v>0.55486034866773393</c:v>
                </c:pt>
                <c:pt idx="2384">
                  <c:v>0.55499189070718502</c:v>
                </c:pt>
                <c:pt idx="2385">
                  <c:v>0.55550552666445907</c:v>
                </c:pt>
                <c:pt idx="2386">
                  <c:v>0.55543423553562699</c:v>
                </c:pt>
                <c:pt idx="2387">
                  <c:v>0.55563964496973406</c:v>
                </c:pt>
                <c:pt idx="2388">
                  <c:v>0.556035846502831</c:v>
                </c:pt>
                <c:pt idx="2389">
                  <c:v>0.55646421233863097</c:v>
                </c:pt>
                <c:pt idx="2390">
                  <c:v>0.55638700789165507</c:v>
                </c:pt>
                <c:pt idx="2391">
                  <c:v>0.55661552103439105</c:v>
                </c:pt>
                <c:pt idx="2392">
                  <c:v>0.55679531840471497</c:v>
                </c:pt>
                <c:pt idx="2393">
                  <c:v>0.55682219895135998</c:v>
                </c:pt>
                <c:pt idx="2394">
                  <c:v>0.55687572794704099</c:v>
                </c:pt>
                <c:pt idx="2395">
                  <c:v>0.55692955881977102</c:v>
                </c:pt>
                <c:pt idx="2396">
                  <c:v>0.55697937371887796</c:v>
                </c:pt>
                <c:pt idx="2397">
                  <c:v>0.55702761350350793</c:v>
                </c:pt>
                <c:pt idx="2398">
                  <c:v>0.55716829888875696</c:v>
                </c:pt>
                <c:pt idx="2399">
                  <c:v>0.55744202866085102</c:v>
                </c:pt>
                <c:pt idx="2400">
                  <c:v>0.55756573884355198</c:v>
                </c:pt>
                <c:pt idx="2401">
                  <c:v>0.55773428597332808</c:v>
                </c:pt>
                <c:pt idx="2402">
                  <c:v>0.55805689822002702</c:v>
                </c:pt>
                <c:pt idx="2403">
                  <c:v>0.55823429723968399</c:v>
                </c:pt>
                <c:pt idx="2404">
                  <c:v>0.558747358253324</c:v>
                </c:pt>
                <c:pt idx="2405">
                  <c:v>0.55874570375253607</c:v>
                </c:pt>
                <c:pt idx="2406">
                  <c:v>0.55901724024865396</c:v>
                </c:pt>
                <c:pt idx="2407">
                  <c:v>0.55907122203646298</c:v>
                </c:pt>
                <c:pt idx="2408">
                  <c:v>0.55911800855341498</c:v>
                </c:pt>
                <c:pt idx="2409">
                  <c:v>0.55916270822664305</c:v>
                </c:pt>
                <c:pt idx="2410">
                  <c:v>0.55921009278284095</c:v>
                </c:pt>
                <c:pt idx="2411">
                  <c:v>0.55927670690625608</c:v>
                </c:pt>
                <c:pt idx="2412">
                  <c:v>0.55933018641503596</c:v>
                </c:pt>
                <c:pt idx="2413">
                  <c:v>0.55937149979838807</c:v>
                </c:pt>
                <c:pt idx="2414">
                  <c:v>0.559976821449926</c:v>
                </c:pt>
                <c:pt idx="2415">
                  <c:v>0.55984236380756602</c:v>
                </c:pt>
                <c:pt idx="2416">
                  <c:v>0.560251680846788</c:v>
                </c:pt>
                <c:pt idx="2417">
                  <c:v>0.56059327793661295</c:v>
                </c:pt>
                <c:pt idx="2418">
                  <c:v>0.56079976677570798</c:v>
                </c:pt>
                <c:pt idx="2419">
                  <c:v>0.56079111441277196</c:v>
                </c:pt>
                <c:pt idx="2420">
                  <c:v>0.56087288218015408</c:v>
                </c:pt>
                <c:pt idx="2421">
                  <c:v>0.56140381131208605</c:v>
                </c:pt>
                <c:pt idx="2422">
                  <c:v>0.56137500212319902</c:v>
                </c:pt>
                <c:pt idx="2423">
                  <c:v>0.56158775025499397</c:v>
                </c:pt>
                <c:pt idx="2424">
                  <c:v>0.56160897576330493</c:v>
                </c:pt>
                <c:pt idx="2425">
                  <c:v>0.56162873401594804</c:v>
                </c:pt>
                <c:pt idx="2426">
                  <c:v>0.561661782022845</c:v>
                </c:pt>
                <c:pt idx="2427">
                  <c:v>0.56168514330058805</c:v>
                </c:pt>
                <c:pt idx="2428">
                  <c:v>0.56171221814863292</c:v>
                </c:pt>
                <c:pt idx="2429">
                  <c:v>0.56200142618882698</c:v>
                </c:pt>
                <c:pt idx="2430">
                  <c:v>0.56199877112921692</c:v>
                </c:pt>
                <c:pt idx="2431">
                  <c:v>0.56214921543111807</c:v>
                </c:pt>
                <c:pt idx="2432">
                  <c:v>0.56251908982352306</c:v>
                </c:pt>
                <c:pt idx="2433">
                  <c:v>0.56265399055519194</c:v>
                </c:pt>
                <c:pt idx="2434">
                  <c:v>0.56296762901183506</c:v>
                </c:pt>
                <c:pt idx="2435">
                  <c:v>0.563148641774182</c:v>
                </c:pt>
                <c:pt idx="2436">
                  <c:v>0.56332493635605907</c:v>
                </c:pt>
                <c:pt idx="2437">
                  <c:v>0.56376916405122302</c:v>
                </c:pt>
                <c:pt idx="2438">
                  <c:v>0.56375545937523808</c:v>
                </c:pt>
                <c:pt idx="2439">
                  <c:v>0.56385376932529607</c:v>
                </c:pt>
                <c:pt idx="2440">
                  <c:v>0.563881096658984</c:v>
                </c:pt>
                <c:pt idx="2441">
                  <c:v>0.56388953861390501</c:v>
                </c:pt>
                <c:pt idx="2442">
                  <c:v>0.56390427065288407</c:v>
                </c:pt>
                <c:pt idx="2443">
                  <c:v>0.56394005309359296</c:v>
                </c:pt>
                <c:pt idx="2444">
                  <c:v>0.56405403183604297</c:v>
                </c:pt>
                <c:pt idx="2445">
                  <c:v>0.564262906164815</c:v>
                </c:pt>
                <c:pt idx="2446">
                  <c:v>0.56442578606977101</c:v>
                </c:pt>
                <c:pt idx="2447">
                  <c:v>0.56483333669527502</c:v>
                </c:pt>
                <c:pt idx="2448">
                  <c:v>0.56495204529753607</c:v>
                </c:pt>
                <c:pt idx="2449">
                  <c:v>0.56527503984229499</c:v>
                </c:pt>
                <c:pt idx="2450">
                  <c:v>0.56547647150696101</c:v>
                </c:pt>
                <c:pt idx="2451">
                  <c:v>0.56596775843796698</c:v>
                </c:pt>
                <c:pt idx="2452">
                  <c:v>0.56616344751757097</c:v>
                </c:pt>
                <c:pt idx="2453">
                  <c:v>0.56598485963700607</c:v>
                </c:pt>
                <c:pt idx="2454">
                  <c:v>0.56626463600847599</c:v>
                </c:pt>
                <c:pt idx="2455">
                  <c:v>0.56629258855690701</c:v>
                </c:pt>
                <c:pt idx="2456">
                  <c:v>0.56635442409095194</c:v>
                </c:pt>
                <c:pt idx="2457">
                  <c:v>0.56636808788176296</c:v>
                </c:pt>
                <c:pt idx="2458">
                  <c:v>0.56639191358598695</c:v>
                </c:pt>
                <c:pt idx="2459">
                  <c:v>0.56642411356890898</c:v>
                </c:pt>
                <c:pt idx="2460">
                  <c:v>0.56666820201847301</c:v>
                </c:pt>
                <c:pt idx="2461">
                  <c:v>0.56689740672352995</c:v>
                </c:pt>
                <c:pt idx="2462">
                  <c:v>0.56713977014564099</c:v>
                </c:pt>
                <c:pt idx="2463">
                  <c:v>0.56729349353827008</c:v>
                </c:pt>
                <c:pt idx="2464">
                  <c:v>0.56736607549860896</c:v>
                </c:pt>
                <c:pt idx="2465">
                  <c:v>0.56768902621485196</c:v>
                </c:pt>
                <c:pt idx="2466">
                  <c:v>0.56786666983798506</c:v>
                </c:pt>
                <c:pt idx="2467">
                  <c:v>0.56805694021878406</c:v>
                </c:pt>
                <c:pt idx="2468">
                  <c:v>0.56821284785110793</c:v>
                </c:pt>
                <c:pt idx="2469">
                  <c:v>0.56826505206699895</c:v>
                </c:pt>
                <c:pt idx="2470">
                  <c:v>0.56859664877110494</c:v>
                </c:pt>
                <c:pt idx="2471">
                  <c:v>0.56860195079470099</c:v>
                </c:pt>
                <c:pt idx="2472">
                  <c:v>0.56860496567086294</c:v>
                </c:pt>
                <c:pt idx="2473">
                  <c:v>0.56861277875842398</c:v>
                </c:pt>
                <c:pt idx="2474">
                  <c:v>0.56861886448988108</c:v>
                </c:pt>
                <c:pt idx="2475">
                  <c:v>0.56862224722891797</c:v>
                </c:pt>
                <c:pt idx="2476">
                  <c:v>0.56865413079944904</c:v>
                </c:pt>
                <c:pt idx="2477">
                  <c:v>0.56878523365338807</c:v>
                </c:pt>
                <c:pt idx="2478">
                  <c:v>0.56934283003178299</c:v>
                </c:pt>
                <c:pt idx="2479">
                  <c:v>0.56949589128535205</c:v>
                </c:pt>
                <c:pt idx="2480">
                  <c:v>0.56992272741557204</c:v>
                </c:pt>
                <c:pt idx="2481">
                  <c:v>0.57030007033507701</c:v>
                </c:pt>
                <c:pt idx="2482">
                  <c:v>0.57037849096355897</c:v>
                </c:pt>
                <c:pt idx="2483">
                  <c:v>0.57046890533522099</c:v>
                </c:pt>
                <c:pt idx="2484">
                  <c:v>0.57065736433408798</c:v>
                </c:pt>
                <c:pt idx="2485">
                  <c:v>0.57095271815999493</c:v>
                </c:pt>
                <c:pt idx="2486">
                  <c:v>0.57097410569046292</c:v>
                </c:pt>
                <c:pt idx="2487">
                  <c:v>0.57098769945982797</c:v>
                </c:pt>
                <c:pt idx="2488">
                  <c:v>0.57103302210617302</c:v>
                </c:pt>
                <c:pt idx="2489">
                  <c:v>0.57105821918824207</c:v>
                </c:pt>
                <c:pt idx="2490">
                  <c:v>0.57115953245572704</c:v>
                </c:pt>
                <c:pt idx="2491">
                  <c:v>0.57119378473916504</c:v>
                </c:pt>
                <c:pt idx="2492">
                  <c:v>0.57128977212950605</c:v>
                </c:pt>
                <c:pt idx="2493">
                  <c:v>0.57189990143432301</c:v>
                </c:pt>
                <c:pt idx="2494">
                  <c:v>0.57220261947607798</c:v>
                </c:pt>
                <c:pt idx="2495">
                  <c:v>0.57243239243410793</c:v>
                </c:pt>
                <c:pt idx="2496">
                  <c:v>0.57225856209317705</c:v>
                </c:pt>
                <c:pt idx="2497">
                  <c:v>0.57275883090865998</c:v>
                </c:pt>
                <c:pt idx="2498">
                  <c:v>0.57291031564904205</c:v>
                </c:pt>
                <c:pt idx="2499">
                  <c:v>0.57310952397431203</c:v>
                </c:pt>
                <c:pt idx="2500">
                  <c:v>0.57330575527812999</c:v>
                </c:pt>
                <c:pt idx="2501">
                  <c:v>0.57332688253626007</c:v>
                </c:pt>
                <c:pt idx="2502">
                  <c:v>0.57334426803290706</c:v>
                </c:pt>
                <c:pt idx="2503">
                  <c:v>0.57342232408648197</c:v>
                </c:pt>
                <c:pt idx="2504">
                  <c:v>0.57346122506970598</c:v>
                </c:pt>
                <c:pt idx="2505">
                  <c:v>0.57353714905765396</c:v>
                </c:pt>
                <c:pt idx="2506">
                  <c:v>0.57360700324436698</c:v>
                </c:pt>
                <c:pt idx="2507">
                  <c:v>0.57373683922019092</c:v>
                </c:pt>
                <c:pt idx="2508">
                  <c:v>0.57386557551237605</c:v>
                </c:pt>
                <c:pt idx="2509">
                  <c:v>0.57408816618505998</c:v>
                </c:pt>
                <c:pt idx="2510">
                  <c:v>0.57441747975343094</c:v>
                </c:pt>
                <c:pt idx="2511">
                  <c:v>0.57478450957674199</c:v>
                </c:pt>
                <c:pt idx="2512">
                  <c:v>0.57486939369907197</c:v>
                </c:pt>
                <c:pt idx="2513">
                  <c:v>0.57525302086290497</c:v>
                </c:pt>
                <c:pt idx="2514">
                  <c:v>0.57548199928248001</c:v>
                </c:pt>
                <c:pt idx="2515">
                  <c:v>0.57563411108766904</c:v>
                </c:pt>
                <c:pt idx="2516">
                  <c:v>0.57571626378266805</c:v>
                </c:pt>
                <c:pt idx="2517">
                  <c:v>0.57576790610919293</c:v>
                </c:pt>
                <c:pt idx="2518">
                  <c:v>0.57583973942052502</c:v>
                </c:pt>
                <c:pt idx="2519">
                  <c:v>0.57592086411899002</c:v>
                </c:pt>
                <c:pt idx="2520">
                  <c:v>0.57607478319237804</c:v>
                </c:pt>
                <c:pt idx="2521">
                  <c:v>0.57615412340831695</c:v>
                </c:pt>
                <c:pt idx="2522">
                  <c:v>0.57622854980007698</c:v>
                </c:pt>
                <c:pt idx="2523">
                  <c:v>0.57593957411946906</c:v>
                </c:pt>
                <c:pt idx="2524">
                  <c:v>0.576645459772679</c:v>
                </c:pt>
                <c:pt idx="2525">
                  <c:v>0.57682708166113605</c:v>
                </c:pt>
                <c:pt idx="2526">
                  <c:v>0.57737961027309703</c:v>
                </c:pt>
                <c:pt idx="2527">
                  <c:v>0.57733360347379303</c:v>
                </c:pt>
                <c:pt idx="2528">
                  <c:v>0.57738287502411501</c:v>
                </c:pt>
                <c:pt idx="2529">
                  <c:v>0.57777313335400304</c:v>
                </c:pt>
                <c:pt idx="2530">
                  <c:v>0.57786153546028096</c:v>
                </c:pt>
                <c:pt idx="2531">
                  <c:v>0.57801265352884301</c:v>
                </c:pt>
                <c:pt idx="2532">
                  <c:v>0.57807686890117504</c:v>
                </c:pt>
                <c:pt idx="2533">
                  <c:v>0.57811224718039</c:v>
                </c:pt>
                <c:pt idx="2534">
                  <c:v>0.57818684920395302</c:v>
                </c:pt>
                <c:pt idx="2535">
                  <c:v>0.578257776671945</c:v>
                </c:pt>
                <c:pt idx="2536">
                  <c:v>0.57830609308830505</c:v>
                </c:pt>
                <c:pt idx="2537">
                  <c:v>0.57818522346887202</c:v>
                </c:pt>
                <c:pt idx="2538">
                  <c:v>0.57879945511044695</c:v>
                </c:pt>
                <c:pt idx="2539">
                  <c:v>0.57861136781534306</c:v>
                </c:pt>
                <c:pt idx="2540">
                  <c:v>0.57850788205400594</c:v>
                </c:pt>
                <c:pt idx="2541">
                  <c:v>0.57889517289638093</c:v>
                </c:pt>
                <c:pt idx="2542">
                  <c:v>0.57942219864123501</c:v>
                </c:pt>
                <c:pt idx="2543">
                  <c:v>0.57988548140372898</c:v>
                </c:pt>
                <c:pt idx="2544">
                  <c:v>0.57997716169692692</c:v>
                </c:pt>
                <c:pt idx="2545">
                  <c:v>0.58012785115370002</c:v>
                </c:pt>
                <c:pt idx="2546">
                  <c:v>0.58025147159690493</c:v>
                </c:pt>
                <c:pt idx="2547">
                  <c:v>0.58028163599648108</c:v>
                </c:pt>
                <c:pt idx="2548">
                  <c:v>0.58029969113581492</c:v>
                </c:pt>
                <c:pt idx="2549">
                  <c:v>0.58034052619230703</c:v>
                </c:pt>
                <c:pt idx="2550">
                  <c:v>0.580358858403069</c:v>
                </c:pt>
                <c:pt idx="2551">
                  <c:v>0.58055044313138993</c:v>
                </c:pt>
                <c:pt idx="2552">
                  <c:v>0.58072942970377395</c:v>
                </c:pt>
                <c:pt idx="2553">
                  <c:v>0.58094873781508305</c:v>
                </c:pt>
                <c:pt idx="2554">
                  <c:v>0.58130453662964299</c:v>
                </c:pt>
                <c:pt idx="2555">
                  <c:v>0.581342828840412</c:v>
                </c:pt>
                <c:pt idx="2556">
                  <c:v>0.58099402525585497</c:v>
                </c:pt>
                <c:pt idx="2557">
                  <c:v>0.58156229798836401</c:v>
                </c:pt>
                <c:pt idx="2558">
                  <c:v>0.58225913812635599</c:v>
                </c:pt>
                <c:pt idx="2559">
                  <c:v>0.582324101868268</c:v>
                </c:pt>
                <c:pt idx="2560">
                  <c:v>0.58250028830136702</c:v>
                </c:pt>
                <c:pt idx="2561">
                  <c:v>0.58255539519076294</c:v>
                </c:pt>
                <c:pt idx="2562">
                  <c:v>0.58262123944582001</c:v>
                </c:pt>
                <c:pt idx="2563">
                  <c:v>0.58268517392281804</c:v>
                </c:pt>
                <c:pt idx="2564">
                  <c:v>0.582809834631146</c:v>
                </c:pt>
                <c:pt idx="2565">
                  <c:v>0.58291217155570108</c:v>
                </c:pt>
                <c:pt idx="2566">
                  <c:v>0.58305080925064501</c:v>
                </c:pt>
                <c:pt idx="2567">
                  <c:v>0.58321900081797895</c:v>
                </c:pt>
                <c:pt idx="2568">
                  <c:v>0.583376162466958</c:v>
                </c:pt>
                <c:pt idx="2569">
                  <c:v>0.58372298244378906</c:v>
                </c:pt>
                <c:pt idx="2570">
                  <c:v>0.58346512605812095</c:v>
                </c:pt>
                <c:pt idx="2571">
                  <c:v>0.58361551302521497</c:v>
                </c:pt>
                <c:pt idx="2572">
                  <c:v>0.58388955203819703</c:v>
                </c:pt>
                <c:pt idx="2573">
                  <c:v>0.584254186198639</c:v>
                </c:pt>
                <c:pt idx="2574">
                  <c:v>0.58410020417176001</c:v>
                </c:pt>
                <c:pt idx="2575">
                  <c:v>0.58463622412740901</c:v>
                </c:pt>
                <c:pt idx="2576">
                  <c:v>0.58478060011347899</c:v>
                </c:pt>
                <c:pt idx="2577">
                  <c:v>0.58482730997548593</c:v>
                </c:pt>
                <c:pt idx="2578">
                  <c:v>0.58487951852892395</c:v>
                </c:pt>
                <c:pt idx="2579">
                  <c:v>0.58491024750814402</c:v>
                </c:pt>
                <c:pt idx="2580">
                  <c:v>0.584936133778022</c:v>
                </c:pt>
                <c:pt idx="2581">
                  <c:v>0.58502881365314896</c:v>
                </c:pt>
                <c:pt idx="2582">
                  <c:v>0.58508618045704708</c:v>
                </c:pt>
                <c:pt idx="2583">
                  <c:v>0.58543883884729708</c:v>
                </c:pt>
                <c:pt idx="2584">
                  <c:v>0.585546049573199</c:v>
                </c:pt>
                <c:pt idx="2585">
                  <c:v>0.58569313526029598</c:v>
                </c:pt>
                <c:pt idx="2586">
                  <c:v>0.58579008751601702</c:v>
                </c:pt>
                <c:pt idx="2587">
                  <c:v>0.58630635111750395</c:v>
                </c:pt>
                <c:pt idx="2588">
                  <c:v>0.58640645060681806</c:v>
                </c:pt>
                <c:pt idx="2589">
                  <c:v>0.58667963274684598</c:v>
                </c:pt>
                <c:pt idx="2590">
                  <c:v>0.58682795489020001</c:v>
                </c:pt>
                <c:pt idx="2591">
                  <c:v>0.58699810904744398</c:v>
                </c:pt>
                <c:pt idx="2592">
                  <c:v>0.587121560882093</c:v>
                </c:pt>
                <c:pt idx="2593">
                  <c:v>0.58720888614222799</c:v>
                </c:pt>
                <c:pt idx="2594">
                  <c:v>0.58723873592954001</c:v>
                </c:pt>
                <c:pt idx="2595">
                  <c:v>0.58729047556087999</c:v>
                </c:pt>
                <c:pt idx="2596">
                  <c:v>0.58737713543498793</c:v>
                </c:pt>
                <c:pt idx="2597">
                  <c:v>0.58749656898426705</c:v>
                </c:pt>
                <c:pt idx="2598">
                  <c:v>0.58764919553723294</c:v>
                </c:pt>
                <c:pt idx="2599">
                  <c:v>0.58784898010125408</c:v>
                </c:pt>
                <c:pt idx="2600">
                  <c:v>0.58798663103660898</c:v>
                </c:pt>
                <c:pt idx="2601">
                  <c:v>0.58826607223669503</c:v>
                </c:pt>
                <c:pt idx="2602">
                  <c:v>0.58853949987519294</c:v>
                </c:pt>
                <c:pt idx="2603">
                  <c:v>0.58886726702436998</c:v>
                </c:pt>
                <c:pt idx="2604">
                  <c:v>0.58887639418040005</c:v>
                </c:pt>
                <c:pt idx="2605">
                  <c:v>0.58930706408689093</c:v>
                </c:pt>
                <c:pt idx="2606">
                  <c:v>0.58926445958999807</c:v>
                </c:pt>
                <c:pt idx="2607">
                  <c:v>0.58933221787253098</c:v>
                </c:pt>
                <c:pt idx="2608">
                  <c:v>0.58938148795982892</c:v>
                </c:pt>
                <c:pt idx="2609">
                  <c:v>0.58942065624973106</c:v>
                </c:pt>
                <c:pt idx="2610">
                  <c:v>0.58945363004123097</c:v>
                </c:pt>
                <c:pt idx="2611">
                  <c:v>0.58956627794848693</c:v>
                </c:pt>
                <c:pt idx="2612">
                  <c:v>0.589833845245471</c:v>
                </c:pt>
                <c:pt idx="2613">
                  <c:v>0.589936250341352</c:v>
                </c:pt>
                <c:pt idx="2614">
                  <c:v>0.59045281933139693</c:v>
                </c:pt>
                <c:pt idx="2615">
                  <c:v>0.590550185280175</c:v>
                </c:pt>
                <c:pt idx="2616">
                  <c:v>0.590709537131066</c:v>
                </c:pt>
                <c:pt idx="2617">
                  <c:v>0.59101989491845308</c:v>
                </c:pt>
                <c:pt idx="2618">
                  <c:v>0.59106407278093998</c:v>
                </c:pt>
                <c:pt idx="2619">
                  <c:v>0.59109529015137796</c:v>
                </c:pt>
                <c:pt idx="2620">
                  <c:v>0.59142204206595705</c:v>
                </c:pt>
                <c:pt idx="2621">
                  <c:v>0.59146468830173693</c:v>
                </c:pt>
                <c:pt idx="2622">
                  <c:v>0.59159013236134905</c:v>
                </c:pt>
                <c:pt idx="2623">
                  <c:v>0.59164413576875496</c:v>
                </c:pt>
                <c:pt idx="2624">
                  <c:v>0.59174723353572101</c:v>
                </c:pt>
                <c:pt idx="2625">
                  <c:v>0.59183329756432201</c:v>
                </c:pt>
                <c:pt idx="2626">
                  <c:v>0.59188591487950104</c:v>
                </c:pt>
                <c:pt idx="2627">
                  <c:v>0.59194848691967494</c:v>
                </c:pt>
                <c:pt idx="2628">
                  <c:v>0.59224891411146308</c:v>
                </c:pt>
                <c:pt idx="2629">
                  <c:v>0.59266557753726601</c:v>
                </c:pt>
                <c:pt idx="2630">
                  <c:v>0.59284701382586102</c:v>
                </c:pt>
                <c:pt idx="2631">
                  <c:v>0.59319651109000304</c:v>
                </c:pt>
                <c:pt idx="2632">
                  <c:v>0.59327185916125502</c:v>
                </c:pt>
                <c:pt idx="2633">
                  <c:v>0.59318669719044603</c:v>
                </c:pt>
                <c:pt idx="2634">
                  <c:v>0.59374643979493202</c:v>
                </c:pt>
                <c:pt idx="2635">
                  <c:v>0.59354342455193099</c:v>
                </c:pt>
                <c:pt idx="2636">
                  <c:v>0.59357507003540899</c:v>
                </c:pt>
                <c:pt idx="2637">
                  <c:v>0.59370030096166304</c:v>
                </c:pt>
                <c:pt idx="2638">
                  <c:v>0.59383547996344499</c:v>
                </c:pt>
                <c:pt idx="2639">
                  <c:v>0.59397206387055101</c:v>
                </c:pt>
                <c:pt idx="2640">
                  <c:v>0.594262322632373</c:v>
                </c:pt>
                <c:pt idx="2641">
                  <c:v>0.59446552121402196</c:v>
                </c:pt>
                <c:pt idx="2642">
                  <c:v>0.594704712062887</c:v>
                </c:pt>
                <c:pt idx="2643">
                  <c:v>0.59486761311175895</c:v>
                </c:pt>
                <c:pt idx="2644">
                  <c:v>0.59520012094595398</c:v>
                </c:pt>
                <c:pt idx="2645">
                  <c:v>0.59539328403479708</c:v>
                </c:pt>
                <c:pt idx="2646">
                  <c:v>0.59572839395549204</c:v>
                </c:pt>
                <c:pt idx="2647">
                  <c:v>0.59564592322079601</c:v>
                </c:pt>
                <c:pt idx="2648">
                  <c:v>0.59584826802855506</c:v>
                </c:pt>
                <c:pt idx="2649">
                  <c:v>0.59593184567431101</c:v>
                </c:pt>
                <c:pt idx="2650">
                  <c:v>0.59600449168103797</c:v>
                </c:pt>
                <c:pt idx="2651">
                  <c:v>0.596051292554451</c:v>
                </c:pt>
                <c:pt idx="2652">
                  <c:v>0.59615046918378101</c:v>
                </c:pt>
                <c:pt idx="2653">
                  <c:v>0.59631129798794802</c:v>
                </c:pt>
                <c:pt idx="2654">
                  <c:v>0.59638027303884</c:v>
                </c:pt>
                <c:pt idx="2655">
                  <c:v>0.59654420687274101</c:v>
                </c:pt>
                <c:pt idx="2656">
                  <c:v>0.59673489655977296</c:v>
                </c:pt>
                <c:pt idx="2657">
                  <c:v>0.59694005344168399</c:v>
                </c:pt>
                <c:pt idx="2658">
                  <c:v>0.59713002683224703</c:v>
                </c:pt>
                <c:pt idx="2659">
                  <c:v>0.59735960082344097</c:v>
                </c:pt>
                <c:pt idx="2660">
                  <c:v>0.59743481415358002</c:v>
                </c:pt>
                <c:pt idx="2661">
                  <c:v>0.59779737965490498</c:v>
                </c:pt>
                <c:pt idx="2662">
                  <c:v>0.59795724233715908</c:v>
                </c:pt>
                <c:pt idx="2663">
                  <c:v>0.598087951476865</c:v>
                </c:pt>
                <c:pt idx="2664">
                  <c:v>0.59820208420423304</c:v>
                </c:pt>
                <c:pt idx="2665">
                  <c:v>0.59829861150730901</c:v>
                </c:pt>
                <c:pt idx="2666">
                  <c:v>0.59836990610659202</c:v>
                </c:pt>
                <c:pt idx="2667">
                  <c:v>0.59853821080094205</c:v>
                </c:pt>
                <c:pt idx="2668">
                  <c:v>0.59867441614636996</c:v>
                </c:pt>
                <c:pt idx="2669">
                  <c:v>0.59875856849354503</c:v>
                </c:pt>
                <c:pt idx="2670">
                  <c:v>0.59914366434174893</c:v>
                </c:pt>
                <c:pt idx="2671">
                  <c:v>0.59928322971191306</c:v>
                </c:pt>
                <c:pt idx="2672">
                  <c:v>0.59938792753821801</c:v>
                </c:pt>
                <c:pt idx="2673">
                  <c:v>0.59964989974242799</c:v>
                </c:pt>
                <c:pt idx="2674">
                  <c:v>0.59996901903904698</c:v>
                </c:pt>
                <c:pt idx="2675">
                  <c:v>0.60007016404144897</c:v>
                </c:pt>
                <c:pt idx="2676">
                  <c:v>0.60031944952990501</c:v>
                </c:pt>
                <c:pt idx="2677">
                  <c:v>0.60035045106317397</c:v>
                </c:pt>
                <c:pt idx="2678">
                  <c:v>0.60038950769880106</c:v>
                </c:pt>
                <c:pt idx="2679">
                  <c:v>0.60053905327169099</c:v>
                </c:pt>
                <c:pt idx="2680">
                  <c:v>0.60060479613858297</c:v>
                </c:pt>
                <c:pt idx="2681">
                  <c:v>0.60067955914260707</c:v>
                </c:pt>
                <c:pt idx="2682">
                  <c:v>0.60086505670576695</c:v>
                </c:pt>
                <c:pt idx="2683">
                  <c:v>0.60113355961029702</c:v>
                </c:pt>
                <c:pt idx="2684">
                  <c:v>0.60125815979462893</c:v>
                </c:pt>
                <c:pt idx="2685">
                  <c:v>0.60137319644107101</c:v>
                </c:pt>
                <c:pt idx="2686">
                  <c:v>0.60107612910687502</c:v>
                </c:pt>
                <c:pt idx="2687">
                  <c:v>0.60141103808705298</c:v>
                </c:pt>
                <c:pt idx="2688">
                  <c:v>0.60205257769367093</c:v>
                </c:pt>
                <c:pt idx="2689">
                  <c:v>0.60215678052685506</c:v>
                </c:pt>
                <c:pt idx="2690">
                  <c:v>0.60233439905957298</c:v>
                </c:pt>
                <c:pt idx="2691">
                  <c:v>0.60246250653247302</c:v>
                </c:pt>
                <c:pt idx="2692">
                  <c:v>0.60257221474447398</c:v>
                </c:pt>
                <c:pt idx="2693">
                  <c:v>0.60273333557276998</c:v>
                </c:pt>
                <c:pt idx="2694">
                  <c:v>0.60286896764917097</c:v>
                </c:pt>
                <c:pt idx="2695">
                  <c:v>0.603068623709621</c:v>
                </c:pt>
                <c:pt idx="2696">
                  <c:v>0.60315810725296393</c:v>
                </c:pt>
                <c:pt idx="2697">
                  <c:v>0.60329095138664302</c:v>
                </c:pt>
                <c:pt idx="2698">
                  <c:v>0.60341718882258399</c:v>
                </c:pt>
                <c:pt idx="2699">
                  <c:v>0.60354823647026001</c:v>
                </c:pt>
                <c:pt idx="2700">
                  <c:v>0.60383564277799406</c:v>
                </c:pt>
                <c:pt idx="2701">
                  <c:v>0.60395927811838601</c:v>
                </c:pt>
                <c:pt idx="2702">
                  <c:v>0.60407747656133792</c:v>
                </c:pt>
                <c:pt idx="2703">
                  <c:v>0.60439721327948503</c:v>
                </c:pt>
                <c:pt idx="2704">
                  <c:v>0.604684509827766</c:v>
                </c:pt>
                <c:pt idx="2705">
                  <c:v>0.60471731785838601</c:v>
                </c:pt>
                <c:pt idx="2706">
                  <c:v>0.60483601751095706</c:v>
                </c:pt>
                <c:pt idx="2707">
                  <c:v>0.60491959400821393</c:v>
                </c:pt>
                <c:pt idx="2708">
                  <c:v>0.60507993767998203</c:v>
                </c:pt>
                <c:pt idx="2709">
                  <c:v>0.60520673548075898</c:v>
                </c:pt>
                <c:pt idx="2710">
                  <c:v>0.60536307825723801</c:v>
                </c:pt>
                <c:pt idx="2711">
                  <c:v>0.60540631774471398</c:v>
                </c:pt>
                <c:pt idx="2712">
                  <c:v>0.60558712155392802</c:v>
                </c:pt>
                <c:pt idx="2713">
                  <c:v>0.60578207039083798</c:v>
                </c:pt>
                <c:pt idx="2714">
                  <c:v>0.60594746257384402</c:v>
                </c:pt>
                <c:pt idx="2715">
                  <c:v>0.60618063457581695</c:v>
                </c:pt>
                <c:pt idx="2716">
                  <c:v>0.60641768466766999</c:v>
                </c:pt>
                <c:pt idx="2717">
                  <c:v>0.60670113996347497</c:v>
                </c:pt>
                <c:pt idx="2718">
                  <c:v>0.606932958917484</c:v>
                </c:pt>
                <c:pt idx="2719">
                  <c:v>0.60703267700922003</c:v>
                </c:pt>
                <c:pt idx="2720">
                  <c:v>0.60713730912826303</c:v>
                </c:pt>
                <c:pt idx="2721">
                  <c:v>0.60706732740295899</c:v>
                </c:pt>
                <c:pt idx="2722">
                  <c:v>0.60720727283311993</c:v>
                </c:pt>
                <c:pt idx="2723">
                  <c:v>0.60737578484520705</c:v>
                </c:pt>
                <c:pt idx="2724">
                  <c:v>0.60749069986329807</c:v>
                </c:pt>
                <c:pt idx="2725">
                  <c:v>0.60777562215798497</c:v>
                </c:pt>
                <c:pt idx="2726">
                  <c:v>0.60800558968409502</c:v>
                </c:pt>
                <c:pt idx="2727">
                  <c:v>0.60812474152863194</c:v>
                </c:pt>
                <c:pt idx="2728">
                  <c:v>0.60832777397635907</c:v>
                </c:pt>
                <c:pt idx="2729">
                  <c:v>0.60842675914558497</c:v>
                </c:pt>
                <c:pt idx="2730">
                  <c:v>0.60862551818340394</c:v>
                </c:pt>
                <c:pt idx="2731">
                  <c:v>0.608810899613769</c:v>
                </c:pt>
                <c:pt idx="2732">
                  <c:v>0.60904869152721197</c:v>
                </c:pt>
                <c:pt idx="2733">
                  <c:v>0.60927113637039598</c:v>
                </c:pt>
                <c:pt idx="2734">
                  <c:v>0.60934043277448602</c:v>
                </c:pt>
                <c:pt idx="2735">
                  <c:v>0.609491562961469</c:v>
                </c:pt>
                <c:pt idx="2736">
                  <c:v>0.60962331092549693</c:v>
                </c:pt>
                <c:pt idx="2737">
                  <c:v>0.60980465151803098</c:v>
                </c:pt>
                <c:pt idx="2738">
                  <c:v>0.60994690756733494</c:v>
                </c:pt>
                <c:pt idx="2739">
                  <c:v>0.61013569636047604</c:v>
                </c:pt>
                <c:pt idx="2740">
                  <c:v>0.610271999155238</c:v>
                </c:pt>
                <c:pt idx="2741">
                  <c:v>0.61043791766622502</c:v>
                </c:pt>
                <c:pt idx="2742">
                  <c:v>0.61087934696937407</c:v>
                </c:pt>
                <c:pt idx="2743">
                  <c:v>0.61099735344755901</c:v>
                </c:pt>
                <c:pt idx="2744">
                  <c:v>0.61109176658182696</c:v>
                </c:pt>
                <c:pt idx="2745">
                  <c:v>0.61129700774902695</c:v>
                </c:pt>
                <c:pt idx="2746">
                  <c:v>0.61141108097567598</c:v>
                </c:pt>
                <c:pt idx="2747">
                  <c:v>0.61153118219813307</c:v>
                </c:pt>
                <c:pt idx="2748">
                  <c:v>0.61146100800683001</c:v>
                </c:pt>
                <c:pt idx="2749">
                  <c:v>0.61168120058698006</c:v>
                </c:pt>
                <c:pt idx="2750">
                  <c:v>0.61174483013954006</c:v>
                </c:pt>
                <c:pt idx="2751">
                  <c:v>0.61193239764662399</c:v>
                </c:pt>
                <c:pt idx="2752">
                  <c:v>0.61213548703233001</c:v>
                </c:pt>
                <c:pt idx="2753">
                  <c:v>0.61236270733089793</c:v>
                </c:pt>
                <c:pt idx="2754">
                  <c:v>0.61245404333856002</c:v>
                </c:pt>
                <c:pt idx="2755">
                  <c:v>0.612668675268213</c:v>
                </c:pt>
                <c:pt idx="2756">
                  <c:v>0.61279040296932297</c:v>
                </c:pt>
                <c:pt idx="2757">
                  <c:v>0.61303227240550906</c:v>
                </c:pt>
                <c:pt idx="2758">
                  <c:v>0.61319417206879301</c:v>
                </c:pt>
                <c:pt idx="2759">
                  <c:v>0.613415989247732</c:v>
                </c:pt>
                <c:pt idx="2760">
                  <c:v>0.61354029992127501</c:v>
                </c:pt>
                <c:pt idx="2761">
                  <c:v>0.61371593827573601</c:v>
                </c:pt>
                <c:pt idx="2762">
                  <c:v>0.61369758898112492</c:v>
                </c:pt>
                <c:pt idx="2763">
                  <c:v>0.613842127016336</c:v>
                </c:pt>
                <c:pt idx="2764">
                  <c:v>0.61392533246738001</c:v>
                </c:pt>
                <c:pt idx="2765">
                  <c:v>0.61407184316275099</c:v>
                </c:pt>
                <c:pt idx="2766">
                  <c:v>0.61442020927504304</c:v>
                </c:pt>
                <c:pt idx="2767">
                  <c:v>0.61452590678721997</c:v>
                </c:pt>
                <c:pt idx="2768">
                  <c:v>0.61486689361972402</c:v>
                </c:pt>
                <c:pt idx="2769">
                  <c:v>0.61501279684533494</c:v>
                </c:pt>
                <c:pt idx="2770">
                  <c:v>0.61524205612425098</c:v>
                </c:pt>
                <c:pt idx="2771">
                  <c:v>0.61531711044738002</c:v>
                </c:pt>
                <c:pt idx="2772">
                  <c:v>0.61548625200811602</c:v>
                </c:pt>
                <c:pt idx="2773">
                  <c:v>0.615825405320505</c:v>
                </c:pt>
                <c:pt idx="2774">
                  <c:v>0.61571052933299497</c:v>
                </c:pt>
                <c:pt idx="2775">
                  <c:v>0.61589383940607101</c:v>
                </c:pt>
                <c:pt idx="2776">
                  <c:v>0.61598807978600001</c:v>
                </c:pt>
                <c:pt idx="2777">
                  <c:v>0.61628581806311999</c:v>
                </c:pt>
                <c:pt idx="2778">
                  <c:v>0.61643466017555393</c:v>
                </c:pt>
                <c:pt idx="2779">
                  <c:v>0.61653250195817799</c:v>
                </c:pt>
                <c:pt idx="2780">
                  <c:v>0.61666968930085808</c:v>
                </c:pt>
                <c:pt idx="2781">
                  <c:v>0.61684645647353997</c:v>
                </c:pt>
                <c:pt idx="2782">
                  <c:v>0.61705507225096301</c:v>
                </c:pt>
                <c:pt idx="2783">
                  <c:v>0.61728702233001398</c:v>
                </c:pt>
                <c:pt idx="2784">
                  <c:v>0.61745647907433199</c:v>
                </c:pt>
                <c:pt idx="2785">
                  <c:v>0.61756433338330696</c:v>
                </c:pt>
                <c:pt idx="2786">
                  <c:v>0.61766637758334908</c:v>
                </c:pt>
                <c:pt idx="2787">
                  <c:v>0.61797644670546603</c:v>
                </c:pt>
                <c:pt idx="2788">
                  <c:v>0.61807680122375008</c:v>
                </c:pt>
                <c:pt idx="2789">
                  <c:v>0.61815579330447801</c:v>
                </c:pt>
                <c:pt idx="2790">
                  <c:v>0.61821763910405392</c:v>
                </c:pt>
                <c:pt idx="2791">
                  <c:v>0.61841654435021398</c:v>
                </c:pt>
                <c:pt idx="2792">
                  <c:v>0.61852112340266197</c:v>
                </c:pt>
                <c:pt idx="2793">
                  <c:v>0.61891177668320196</c:v>
                </c:pt>
                <c:pt idx="2794">
                  <c:v>0.61901141505750701</c:v>
                </c:pt>
                <c:pt idx="2795">
                  <c:v>0.61924384617065797</c:v>
                </c:pt>
                <c:pt idx="2796">
                  <c:v>0.619347263543088</c:v>
                </c:pt>
                <c:pt idx="2797">
                  <c:v>0.61966475135794408</c:v>
                </c:pt>
                <c:pt idx="2798">
                  <c:v>0.61988645761352801</c:v>
                </c:pt>
                <c:pt idx="2799">
                  <c:v>0.61993144743005801</c:v>
                </c:pt>
                <c:pt idx="2800">
                  <c:v>0.61994987036788207</c:v>
                </c:pt>
                <c:pt idx="2801">
                  <c:v>0.62018788201256103</c:v>
                </c:pt>
                <c:pt idx="2802">
                  <c:v>0.62008963716310106</c:v>
                </c:pt>
                <c:pt idx="2803">
                  <c:v>0.62017503273609098</c:v>
                </c:pt>
                <c:pt idx="2804">
                  <c:v>0.62032468674117702</c:v>
                </c:pt>
                <c:pt idx="2805">
                  <c:v>0.62051514167216104</c:v>
                </c:pt>
                <c:pt idx="2806">
                  <c:v>0.62078903832771704</c:v>
                </c:pt>
                <c:pt idx="2807">
                  <c:v>0.62094368879922301</c:v>
                </c:pt>
                <c:pt idx="2808">
                  <c:v>0.62114693030575996</c:v>
                </c:pt>
                <c:pt idx="2809">
                  <c:v>0.62145021386372901</c:v>
                </c:pt>
                <c:pt idx="2810">
                  <c:v>0.62156278800811493</c:v>
                </c:pt>
                <c:pt idx="2811">
                  <c:v>0.62165795203707797</c:v>
                </c:pt>
                <c:pt idx="2812">
                  <c:v>0.62177103327220395</c:v>
                </c:pt>
                <c:pt idx="2813">
                  <c:v>0.62208468572336795</c:v>
                </c:pt>
                <c:pt idx="2814">
                  <c:v>0.62219936611911808</c:v>
                </c:pt>
                <c:pt idx="2815">
                  <c:v>0.62233520650789498</c:v>
                </c:pt>
                <c:pt idx="2816">
                  <c:v>0.622467041011595</c:v>
                </c:pt>
                <c:pt idx="2817">
                  <c:v>0.62262187012699999</c:v>
                </c:pt>
                <c:pt idx="2818">
                  <c:v>0.62288252787119203</c:v>
                </c:pt>
                <c:pt idx="2819">
                  <c:v>0.62308554418767192</c:v>
                </c:pt>
                <c:pt idx="2820">
                  <c:v>0.62319464692288196</c:v>
                </c:pt>
                <c:pt idx="2821">
                  <c:v>0.62332878373794298</c:v>
                </c:pt>
                <c:pt idx="2822">
                  <c:v>0.62356171700802099</c:v>
                </c:pt>
                <c:pt idx="2823">
                  <c:v>0.62364575331087202</c:v>
                </c:pt>
                <c:pt idx="2824">
                  <c:v>0.62375253529007302</c:v>
                </c:pt>
                <c:pt idx="2825">
                  <c:v>0.62410215274535297</c:v>
                </c:pt>
                <c:pt idx="2826">
                  <c:v>0.62429935859727403</c:v>
                </c:pt>
                <c:pt idx="2827">
                  <c:v>0.62427898051939201</c:v>
                </c:pt>
                <c:pt idx="2828">
                  <c:v>0.62430749381498907</c:v>
                </c:pt>
                <c:pt idx="2829">
                  <c:v>0.62449875323231097</c:v>
                </c:pt>
                <c:pt idx="2830">
                  <c:v>0.62468116765589199</c:v>
                </c:pt>
                <c:pt idx="2831">
                  <c:v>0.62482630999545608</c:v>
                </c:pt>
                <c:pt idx="2832">
                  <c:v>0.62496552654766302</c:v>
                </c:pt>
                <c:pt idx="2833">
                  <c:v>0.62532739676850202</c:v>
                </c:pt>
                <c:pt idx="2834">
                  <c:v>0.625477833699149</c:v>
                </c:pt>
                <c:pt idx="2835">
                  <c:v>0.62555657650163199</c:v>
                </c:pt>
                <c:pt idx="2836">
                  <c:v>0.62574389266202401</c:v>
                </c:pt>
                <c:pt idx="2837">
                  <c:v>0.62607407472815602</c:v>
                </c:pt>
                <c:pt idx="2838">
                  <c:v>0.62613837952982598</c:v>
                </c:pt>
                <c:pt idx="2839">
                  <c:v>0.62617966845523199</c:v>
                </c:pt>
                <c:pt idx="2840">
                  <c:v>0.62646728451558797</c:v>
                </c:pt>
                <c:pt idx="2841">
                  <c:v>0.62657352711820902</c:v>
                </c:pt>
                <c:pt idx="2842">
                  <c:v>0.62677762239104995</c:v>
                </c:pt>
                <c:pt idx="2843">
                  <c:v>0.62689903309768702</c:v>
                </c:pt>
                <c:pt idx="2844">
                  <c:v>0.62703518979964001</c:v>
                </c:pt>
                <c:pt idx="2845">
                  <c:v>0.62719878594094902</c:v>
                </c:pt>
                <c:pt idx="2846">
                  <c:v>0.62735206629788698</c:v>
                </c:pt>
                <c:pt idx="2847">
                  <c:v>0.62770801100991003</c:v>
                </c:pt>
                <c:pt idx="2848">
                  <c:v>0.62778449017155902</c:v>
                </c:pt>
                <c:pt idx="2849">
                  <c:v>0.62800761323852305</c:v>
                </c:pt>
                <c:pt idx="2850">
                  <c:v>0.628058818053705</c:v>
                </c:pt>
                <c:pt idx="2851">
                  <c:v>0.62811415468280307</c:v>
                </c:pt>
                <c:pt idx="2852">
                  <c:v>0.628174602019685</c:v>
                </c:pt>
                <c:pt idx="2853">
                  <c:v>0.62847818287789903</c:v>
                </c:pt>
                <c:pt idx="2854">
                  <c:v>0.62852260800259896</c:v>
                </c:pt>
                <c:pt idx="2855">
                  <c:v>0.62854927536652694</c:v>
                </c:pt>
                <c:pt idx="2856">
                  <c:v>0.62865938738927896</c:v>
                </c:pt>
                <c:pt idx="2857">
                  <c:v>0.62889139619721202</c:v>
                </c:pt>
                <c:pt idx="2858">
                  <c:v>0.62917485161512998</c:v>
                </c:pt>
                <c:pt idx="2859">
                  <c:v>0.62937138677835902</c:v>
                </c:pt>
                <c:pt idx="2860">
                  <c:v>0.62955490236237599</c:v>
                </c:pt>
                <c:pt idx="2861">
                  <c:v>0.62976750603682397</c:v>
                </c:pt>
                <c:pt idx="2862">
                  <c:v>0.62995516541752794</c:v>
                </c:pt>
                <c:pt idx="2863">
                  <c:v>0.63003455441732292</c:v>
                </c:pt>
                <c:pt idx="2864">
                  <c:v>0.63009583748795506</c:v>
                </c:pt>
                <c:pt idx="2865">
                  <c:v>0.63014040000627403</c:v>
                </c:pt>
                <c:pt idx="2866">
                  <c:v>0.63050042812900797</c:v>
                </c:pt>
                <c:pt idx="2867">
                  <c:v>0.630568640753707</c:v>
                </c:pt>
                <c:pt idx="2868">
                  <c:v>0.630838934734268</c:v>
                </c:pt>
                <c:pt idx="2869">
                  <c:v>0.63093239501766907</c:v>
                </c:pt>
                <c:pt idx="2870">
                  <c:v>0.63122812887762292</c:v>
                </c:pt>
                <c:pt idx="2871">
                  <c:v>0.63141862875189503</c:v>
                </c:pt>
                <c:pt idx="2872">
                  <c:v>0.63152985571564901</c:v>
                </c:pt>
                <c:pt idx="2873">
                  <c:v>0.63186821523785697</c:v>
                </c:pt>
                <c:pt idx="2874">
                  <c:v>0.63200715136390007</c:v>
                </c:pt>
                <c:pt idx="2875">
                  <c:v>0.63206432690522996</c:v>
                </c:pt>
                <c:pt idx="2876">
                  <c:v>0.63235915589505898</c:v>
                </c:pt>
                <c:pt idx="2877">
                  <c:v>0.63234956477582993</c:v>
                </c:pt>
                <c:pt idx="2878">
                  <c:v>0.63243737740342998</c:v>
                </c:pt>
                <c:pt idx="2879">
                  <c:v>0.63256629468496706</c:v>
                </c:pt>
                <c:pt idx="2880">
                  <c:v>0.63273900987911802</c:v>
                </c:pt>
                <c:pt idx="2881">
                  <c:v>0.63312008266696496</c:v>
                </c:pt>
                <c:pt idx="2882">
                  <c:v>0.63321907629692198</c:v>
                </c:pt>
                <c:pt idx="2883">
                  <c:v>0.63335052551870707</c:v>
                </c:pt>
                <c:pt idx="2884">
                  <c:v>0.63344656652223197</c:v>
                </c:pt>
                <c:pt idx="2885">
                  <c:v>0.63375172841985594</c:v>
                </c:pt>
                <c:pt idx="2886">
                  <c:v>0.63388439459680201</c:v>
                </c:pt>
                <c:pt idx="2887">
                  <c:v>0.63395329522071808</c:v>
                </c:pt>
                <c:pt idx="2888">
                  <c:v>0.63428605369523594</c:v>
                </c:pt>
                <c:pt idx="2889">
                  <c:v>0.63433204428924195</c:v>
                </c:pt>
                <c:pt idx="2890">
                  <c:v>0.63440916280481097</c:v>
                </c:pt>
                <c:pt idx="2891">
                  <c:v>0.63449430006204899</c:v>
                </c:pt>
                <c:pt idx="2892">
                  <c:v>0.63464800623944506</c:v>
                </c:pt>
                <c:pt idx="2893">
                  <c:v>0.63470101925266598</c:v>
                </c:pt>
                <c:pt idx="2894">
                  <c:v>0.63483384642955398</c:v>
                </c:pt>
                <c:pt idx="2895">
                  <c:v>0.63503124838763103</c:v>
                </c:pt>
                <c:pt idx="2896">
                  <c:v>0.63515012196029597</c:v>
                </c:pt>
                <c:pt idx="2897">
                  <c:v>0.63524037729558902</c:v>
                </c:pt>
                <c:pt idx="2898">
                  <c:v>0.63570963513915502</c:v>
                </c:pt>
                <c:pt idx="2899">
                  <c:v>0.63583785496545797</c:v>
                </c:pt>
                <c:pt idx="2900">
                  <c:v>0.63598580391273996</c:v>
                </c:pt>
                <c:pt idx="2901">
                  <c:v>0.63619896558215694</c:v>
                </c:pt>
                <c:pt idx="2902">
                  <c:v>0.63597750890990801</c:v>
                </c:pt>
                <c:pt idx="2903">
                  <c:v>0.63632888459444592</c:v>
                </c:pt>
                <c:pt idx="2904">
                  <c:v>0.63651983693605008</c:v>
                </c:pt>
                <c:pt idx="2905">
                  <c:v>0.63663118626127302</c:v>
                </c:pt>
                <c:pt idx="2906">
                  <c:v>0.63663895031318596</c:v>
                </c:pt>
                <c:pt idx="2907">
                  <c:v>0.63688588726578699</c:v>
                </c:pt>
                <c:pt idx="2908">
                  <c:v>0.637127383954607</c:v>
                </c:pt>
                <c:pt idx="2909">
                  <c:v>0.63753692970420706</c:v>
                </c:pt>
                <c:pt idx="2910">
                  <c:v>0.63766521090023098</c:v>
                </c:pt>
                <c:pt idx="2911">
                  <c:v>0.63774118791120804</c:v>
                </c:pt>
                <c:pt idx="2912">
                  <c:v>0.63785483843177304</c:v>
                </c:pt>
                <c:pt idx="2913">
                  <c:v>0.63818906545658494</c:v>
                </c:pt>
                <c:pt idx="2914">
                  <c:v>0.63831990195983301</c:v>
                </c:pt>
                <c:pt idx="2915">
                  <c:v>0.63839311753841899</c:v>
                </c:pt>
                <c:pt idx="2916">
                  <c:v>0.63862608555315492</c:v>
                </c:pt>
                <c:pt idx="2917">
                  <c:v>0.63877317682632806</c:v>
                </c:pt>
                <c:pt idx="2918">
                  <c:v>0.63881433257588793</c:v>
                </c:pt>
                <c:pt idx="2919">
                  <c:v>0.63902158246455298</c:v>
                </c:pt>
                <c:pt idx="2920">
                  <c:v>0.63943072155497105</c:v>
                </c:pt>
                <c:pt idx="2921">
                  <c:v>0.63957558001221204</c:v>
                </c:pt>
                <c:pt idx="2922">
                  <c:v>0.63963011074516496</c:v>
                </c:pt>
                <c:pt idx="2923">
                  <c:v>0.63971596764385597</c:v>
                </c:pt>
                <c:pt idx="2924">
                  <c:v>0.64009273904282504</c:v>
                </c:pt>
                <c:pt idx="2925">
                  <c:v>0.64016296854680499</c:v>
                </c:pt>
                <c:pt idx="2926">
                  <c:v>0.64033082570396194</c:v>
                </c:pt>
                <c:pt idx="2927">
                  <c:v>0.64044155703931893</c:v>
                </c:pt>
                <c:pt idx="2928">
                  <c:v>0.64054647516608898</c:v>
                </c:pt>
                <c:pt idx="2929">
                  <c:v>0.64066584148060501</c:v>
                </c:pt>
                <c:pt idx="2930">
                  <c:v>0.64076113141194802</c:v>
                </c:pt>
                <c:pt idx="2931">
                  <c:v>0.64079389107615592</c:v>
                </c:pt>
                <c:pt idx="2932">
                  <c:v>0.64113327944927301</c:v>
                </c:pt>
                <c:pt idx="2933">
                  <c:v>0.64135111559359204</c:v>
                </c:pt>
                <c:pt idx="2934">
                  <c:v>0.64149477933646004</c:v>
                </c:pt>
                <c:pt idx="2935">
                  <c:v>0.64159262088652003</c:v>
                </c:pt>
                <c:pt idx="2936">
                  <c:v>0.64198289821493693</c:v>
                </c:pt>
                <c:pt idx="2937">
                  <c:v>0.64210218087792104</c:v>
                </c:pt>
                <c:pt idx="2938">
                  <c:v>0.64213559996503</c:v>
                </c:pt>
                <c:pt idx="2939">
                  <c:v>0.64219810854091897</c:v>
                </c:pt>
                <c:pt idx="2940">
                  <c:v>0.64240818740278094</c:v>
                </c:pt>
                <c:pt idx="2941">
                  <c:v>0.64263491875149303</c:v>
                </c:pt>
                <c:pt idx="2942">
                  <c:v>0.64269602983080198</c:v>
                </c:pt>
                <c:pt idx="2943">
                  <c:v>0.64277734987008994</c:v>
                </c:pt>
                <c:pt idx="2944">
                  <c:v>0.64278623988151895</c:v>
                </c:pt>
                <c:pt idx="2945">
                  <c:v>0.64288395592854397</c:v>
                </c:pt>
                <c:pt idx="2946">
                  <c:v>0.64333738833194598</c:v>
                </c:pt>
                <c:pt idx="2947">
                  <c:v>0.64343673076880004</c:v>
                </c:pt>
                <c:pt idx="2948">
                  <c:v>0.64377229364212707</c:v>
                </c:pt>
                <c:pt idx="2949">
                  <c:v>0.643930306211979</c:v>
                </c:pt>
                <c:pt idx="2950">
                  <c:v>0.64402985867860996</c:v>
                </c:pt>
                <c:pt idx="2951">
                  <c:v>0.64411888155742503</c:v>
                </c:pt>
                <c:pt idx="2952">
                  <c:v>0.64430491780390198</c:v>
                </c:pt>
                <c:pt idx="2953">
                  <c:v>0.64439455712648996</c:v>
                </c:pt>
                <c:pt idx="2954">
                  <c:v>0.64458352902904203</c:v>
                </c:pt>
                <c:pt idx="2955">
                  <c:v>0.64467745197648507</c:v>
                </c:pt>
                <c:pt idx="2956">
                  <c:v>0.64505889532525607</c:v>
                </c:pt>
                <c:pt idx="2957">
                  <c:v>0.64510689101926699</c:v>
                </c:pt>
                <c:pt idx="2958">
                  <c:v>0.64521502249459695</c:v>
                </c:pt>
                <c:pt idx="2959">
                  <c:v>0.64526668844756196</c:v>
                </c:pt>
                <c:pt idx="2960">
                  <c:v>0.64556038832937201</c:v>
                </c:pt>
                <c:pt idx="2961">
                  <c:v>0.64585122686633001</c:v>
                </c:pt>
                <c:pt idx="2962">
                  <c:v>0.64595753647190401</c:v>
                </c:pt>
                <c:pt idx="2963">
                  <c:v>0.64607271528645094</c:v>
                </c:pt>
                <c:pt idx="2964">
                  <c:v>0.64626863497195397</c:v>
                </c:pt>
                <c:pt idx="2965">
                  <c:v>0.64637777016629694</c:v>
                </c:pt>
                <c:pt idx="2966">
                  <c:v>0.64656736648522295</c:v>
                </c:pt>
                <c:pt idx="2967">
                  <c:v>0.64676446744112592</c:v>
                </c:pt>
                <c:pt idx="2968">
                  <c:v>0.64673662507638108</c:v>
                </c:pt>
                <c:pt idx="2969">
                  <c:v>0.64701568105807805</c:v>
                </c:pt>
                <c:pt idx="2970">
                  <c:v>0.64724463749064498</c:v>
                </c:pt>
                <c:pt idx="2971">
                  <c:v>0.64749107822459107</c:v>
                </c:pt>
                <c:pt idx="2972">
                  <c:v>0.647591249470577</c:v>
                </c:pt>
                <c:pt idx="2973">
                  <c:v>0.64766710310686793</c:v>
                </c:pt>
                <c:pt idx="2974">
                  <c:v>0.64776531128192993</c:v>
                </c:pt>
                <c:pt idx="2975">
                  <c:v>0.64799980624504006</c:v>
                </c:pt>
                <c:pt idx="2976">
                  <c:v>0.64824436108500794</c:v>
                </c:pt>
                <c:pt idx="2977">
                  <c:v>0.64839050306937396</c:v>
                </c:pt>
                <c:pt idx="2978">
                  <c:v>0.64851634156016102</c:v>
                </c:pt>
                <c:pt idx="2979">
                  <c:v>0.64863340174371098</c:v>
                </c:pt>
                <c:pt idx="2980">
                  <c:v>0.64883884032674599</c:v>
                </c:pt>
                <c:pt idx="2981">
                  <c:v>0.64895999180562403</c:v>
                </c:pt>
                <c:pt idx="2982">
                  <c:v>0.64915002140267797</c:v>
                </c:pt>
                <c:pt idx="2983">
                  <c:v>0.64945817042995602</c:v>
                </c:pt>
                <c:pt idx="2984">
                  <c:v>0.64960336763496596</c:v>
                </c:pt>
                <c:pt idx="2985">
                  <c:v>0.649703519171411</c:v>
                </c:pt>
                <c:pt idx="2986">
                  <c:v>0.64979910842864497</c:v>
                </c:pt>
                <c:pt idx="2987">
                  <c:v>0.64988395265701793</c:v>
                </c:pt>
                <c:pt idx="2988">
                  <c:v>0.65008880511517497</c:v>
                </c:pt>
                <c:pt idx="2989">
                  <c:v>0.65021787910360396</c:v>
                </c:pt>
                <c:pt idx="2990">
                  <c:v>0.650349380124295</c:v>
                </c:pt>
                <c:pt idx="2991">
                  <c:v>0.65051868060218998</c:v>
                </c:pt>
                <c:pt idx="2992">
                  <c:v>0.65054625873722993</c:v>
                </c:pt>
                <c:pt idx="2993">
                  <c:v>0.65060849367805207</c:v>
                </c:pt>
                <c:pt idx="2994">
                  <c:v>0.65064451501944298</c:v>
                </c:pt>
                <c:pt idx="2995">
                  <c:v>0.65094027440980495</c:v>
                </c:pt>
                <c:pt idx="2996">
                  <c:v>0.65134200922626895</c:v>
                </c:pt>
                <c:pt idx="2997">
                  <c:v>0.65143711735505794</c:v>
                </c:pt>
                <c:pt idx="2998">
                  <c:v>0.65151332120974503</c:v>
                </c:pt>
                <c:pt idx="2999">
                  <c:v>0.65161455925719092</c:v>
                </c:pt>
                <c:pt idx="3000">
                  <c:v>0.65170865159330793</c:v>
                </c:pt>
                <c:pt idx="3001">
                  <c:v>0.65188776509152102</c:v>
                </c:pt>
                <c:pt idx="3002">
                  <c:v>0.65208770800119997</c:v>
                </c:pt>
                <c:pt idx="3003">
                  <c:v>0.65227632404512792</c:v>
                </c:pt>
                <c:pt idx="3004">
                  <c:v>0.65244622151700993</c:v>
                </c:pt>
                <c:pt idx="3005">
                  <c:v>0.65248454431413005</c:v>
                </c:pt>
                <c:pt idx="3006">
                  <c:v>0.65266711548163592</c:v>
                </c:pt>
                <c:pt idx="3007">
                  <c:v>0.65297939010177797</c:v>
                </c:pt>
                <c:pt idx="3008">
                  <c:v>0.65251462484239098</c:v>
                </c:pt>
                <c:pt idx="3009">
                  <c:v>0.65300373290996494</c:v>
                </c:pt>
                <c:pt idx="3010">
                  <c:v>0.65346496897584494</c:v>
                </c:pt>
                <c:pt idx="3011">
                  <c:v>0.65354583047082393</c:v>
                </c:pt>
                <c:pt idx="3012">
                  <c:v>0.65367460545037703</c:v>
                </c:pt>
                <c:pt idx="3013">
                  <c:v>0.65379748482834998</c:v>
                </c:pt>
                <c:pt idx="3014">
                  <c:v>0.65401036680001701</c:v>
                </c:pt>
                <c:pt idx="3015">
                  <c:v>0.65414544178120093</c:v>
                </c:pt>
                <c:pt idx="3016">
                  <c:v>0.65433216953296502</c:v>
                </c:pt>
                <c:pt idx="3017">
                  <c:v>0.65441498479512705</c:v>
                </c:pt>
                <c:pt idx="3018">
                  <c:v>0.65456662536792898</c:v>
                </c:pt>
                <c:pt idx="3019">
                  <c:v>0.65477829728261705</c:v>
                </c:pt>
                <c:pt idx="3020">
                  <c:v>0.65494068617853896</c:v>
                </c:pt>
                <c:pt idx="3021">
                  <c:v>0.65499342582700804</c:v>
                </c:pt>
                <c:pt idx="3022">
                  <c:v>0.65532077452415205</c:v>
                </c:pt>
                <c:pt idx="3023">
                  <c:v>0.65478219545445793</c:v>
                </c:pt>
                <c:pt idx="3024">
                  <c:v>0.65562149066511899</c:v>
                </c:pt>
                <c:pt idx="3025">
                  <c:v>0.655700181102293</c:v>
                </c:pt>
                <c:pt idx="3026">
                  <c:v>0.65588633905312899</c:v>
                </c:pt>
                <c:pt idx="3027">
                  <c:v>0.65607042753956302</c:v>
                </c:pt>
                <c:pt idx="3028">
                  <c:v>0.65622091832489504</c:v>
                </c:pt>
                <c:pt idx="3029">
                  <c:v>0.65636605290722594</c:v>
                </c:pt>
                <c:pt idx="3030">
                  <c:v>0.65635678501661698</c:v>
                </c:pt>
                <c:pt idx="3031">
                  <c:v>0.65663784456573304</c:v>
                </c:pt>
                <c:pt idx="3032">
                  <c:v>0.65676853171544902</c:v>
                </c:pt>
                <c:pt idx="3033">
                  <c:v>0.65694819509275204</c:v>
                </c:pt>
                <c:pt idx="3034">
                  <c:v>0.65704322382654301</c:v>
                </c:pt>
                <c:pt idx="3035">
                  <c:v>0.65724808349104702</c:v>
                </c:pt>
                <c:pt idx="3036">
                  <c:v>0.65746370766505902</c:v>
                </c:pt>
                <c:pt idx="3037">
                  <c:v>0.65770206695865596</c:v>
                </c:pt>
                <c:pt idx="3038">
                  <c:v>0.657786918095974</c:v>
                </c:pt>
                <c:pt idx="3039">
                  <c:v>0.65788201696610504</c:v>
                </c:pt>
                <c:pt idx="3040">
                  <c:v>0.65801092876783795</c:v>
                </c:pt>
                <c:pt idx="3041">
                  <c:v>0.65824391484949496</c:v>
                </c:pt>
                <c:pt idx="3042">
                  <c:v>0.65831806759226907</c:v>
                </c:pt>
                <c:pt idx="3043">
                  <c:v>0.65842526050326</c:v>
                </c:pt>
                <c:pt idx="3044">
                  <c:v>0.65843194573324704</c:v>
                </c:pt>
                <c:pt idx="3045">
                  <c:v>0.65878130580321392</c:v>
                </c:pt>
                <c:pt idx="3046">
                  <c:v>0.65900983461992901</c:v>
                </c:pt>
                <c:pt idx="3047">
                  <c:v>0.65914805200404503</c:v>
                </c:pt>
                <c:pt idx="3048">
                  <c:v>0.65933484981746804</c:v>
                </c:pt>
                <c:pt idx="3049">
                  <c:v>0.65943590602811897</c:v>
                </c:pt>
                <c:pt idx="3050">
                  <c:v>0.65973702295042402</c:v>
                </c:pt>
                <c:pt idx="3051">
                  <c:v>0.65983283052717301</c:v>
                </c:pt>
                <c:pt idx="3052">
                  <c:v>0.65986912846179901</c:v>
                </c:pt>
                <c:pt idx="3053">
                  <c:v>0.65997587868126306</c:v>
                </c:pt>
                <c:pt idx="3054">
                  <c:v>0.66003207658423901</c:v>
                </c:pt>
                <c:pt idx="3055">
                  <c:v>0.66008290077508502</c:v>
                </c:pt>
                <c:pt idx="3056">
                  <c:v>0.66030183403640308</c:v>
                </c:pt>
                <c:pt idx="3057">
                  <c:v>0.66025059043400902</c:v>
                </c:pt>
                <c:pt idx="3058">
                  <c:v>0.660698769965683</c:v>
                </c:pt>
                <c:pt idx="3059">
                  <c:v>0.66089718767800998</c:v>
                </c:pt>
                <c:pt idx="3060">
                  <c:v>0.66075635537611399</c:v>
                </c:pt>
                <c:pt idx="3061">
                  <c:v>0.66095294809203697</c:v>
                </c:pt>
                <c:pt idx="3062">
                  <c:v>0.66140347804224697</c:v>
                </c:pt>
                <c:pt idx="3063">
                  <c:v>0.66155725738980697</c:v>
                </c:pt>
                <c:pt idx="3064">
                  <c:v>0.66167854419762695</c:v>
                </c:pt>
                <c:pt idx="3065">
                  <c:v>0.66176601596785201</c:v>
                </c:pt>
                <c:pt idx="3066">
                  <c:v>0.66180109589033398</c:v>
                </c:pt>
                <c:pt idx="3067">
                  <c:v>0.66197164956701493</c:v>
                </c:pt>
                <c:pt idx="3068">
                  <c:v>0.66224775775635503</c:v>
                </c:pt>
                <c:pt idx="3069">
                  <c:v>0.66220190282960301</c:v>
                </c:pt>
                <c:pt idx="3070">
                  <c:v>0.66273772534485798</c:v>
                </c:pt>
                <c:pt idx="3071">
                  <c:v>0.66295120072471403</c:v>
                </c:pt>
                <c:pt idx="3072">
                  <c:v>0.66302333395808999</c:v>
                </c:pt>
                <c:pt idx="3073">
                  <c:v>0.66325291736001901</c:v>
                </c:pt>
                <c:pt idx="3074">
                  <c:v>0.66347498810013095</c:v>
                </c:pt>
                <c:pt idx="3075">
                  <c:v>0.66356307165309503</c:v>
                </c:pt>
                <c:pt idx="3076">
                  <c:v>0.663665339196708</c:v>
                </c:pt>
                <c:pt idx="3077">
                  <c:v>0.66375097605795297</c:v>
                </c:pt>
                <c:pt idx="3078">
                  <c:v>0.66384018502235298</c:v>
                </c:pt>
                <c:pt idx="3079">
                  <c:v>0.66398569044425804</c:v>
                </c:pt>
                <c:pt idx="3080">
                  <c:v>0.66447260369442507</c:v>
                </c:pt>
                <c:pt idx="3081">
                  <c:v>0.66458778956217701</c:v>
                </c:pt>
                <c:pt idx="3082">
                  <c:v>0.66473655088499806</c:v>
                </c:pt>
                <c:pt idx="3083">
                  <c:v>0.66488520025424103</c:v>
                </c:pt>
                <c:pt idx="3084">
                  <c:v>0.66497880085817007</c:v>
                </c:pt>
                <c:pt idx="3085">
                  <c:v>0.66508226395118097</c:v>
                </c:pt>
                <c:pt idx="3086">
                  <c:v>0.66517214286111592</c:v>
                </c:pt>
                <c:pt idx="3087">
                  <c:v>0.66528249108801507</c:v>
                </c:pt>
                <c:pt idx="3088">
                  <c:v>0.66544063957746202</c:v>
                </c:pt>
                <c:pt idx="3089">
                  <c:v>0.66552434774392599</c:v>
                </c:pt>
                <c:pt idx="3090">
                  <c:v>0.66560650193930293</c:v>
                </c:pt>
                <c:pt idx="3091">
                  <c:v>0.66579994391656294</c:v>
                </c:pt>
                <c:pt idx="3092">
                  <c:v>0.666045649405967</c:v>
                </c:pt>
                <c:pt idx="3093">
                  <c:v>0.666264289060302</c:v>
                </c:pt>
                <c:pt idx="3094">
                  <c:v>0.66651596433889004</c:v>
                </c:pt>
                <c:pt idx="3095">
                  <c:v>0.66632374024743801</c:v>
                </c:pt>
                <c:pt idx="3096">
                  <c:v>0.66687863275270998</c:v>
                </c:pt>
                <c:pt idx="3097">
                  <c:v>0.66691308612530098</c:v>
                </c:pt>
                <c:pt idx="3098">
                  <c:v>0.66698943587917192</c:v>
                </c:pt>
                <c:pt idx="3099">
                  <c:v>0.66703124341035902</c:v>
                </c:pt>
                <c:pt idx="3100">
                  <c:v>0.66715952672553802</c:v>
                </c:pt>
                <c:pt idx="3101">
                  <c:v>0.66728853673308808</c:v>
                </c:pt>
                <c:pt idx="3102">
                  <c:v>0.66750741354937104</c:v>
                </c:pt>
                <c:pt idx="3103">
                  <c:v>0.66764162992329701</c:v>
                </c:pt>
                <c:pt idx="3104">
                  <c:v>0.66773768120883803</c:v>
                </c:pt>
                <c:pt idx="3105">
                  <c:v>0.66786306880510704</c:v>
                </c:pt>
                <c:pt idx="3106">
                  <c:v>0.66819579570901599</c:v>
                </c:pt>
                <c:pt idx="3107">
                  <c:v>0.66823703895073105</c:v>
                </c:pt>
                <c:pt idx="3108">
                  <c:v>0.66840179581950898</c:v>
                </c:pt>
                <c:pt idx="3109">
                  <c:v>0.66879998167900301</c:v>
                </c:pt>
                <c:pt idx="3110">
                  <c:v>0.66889550577357304</c:v>
                </c:pt>
                <c:pt idx="3111">
                  <c:v>0.669039084714107</c:v>
                </c:pt>
                <c:pt idx="3112">
                  <c:v>0.66918211075345402</c:v>
                </c:pt>
                <c:pt idx="3113">
                  <c:v>0.66936835944539808</c:v>
                </c:pt>
                <c:pt idx="3114">
                  <c:v>0.66946820801361406</c:v>
                </c:pt>
                <c:pt idx="3115">
                  <c:v>0.66959312856420494</c:v>
                </c:pt>
                <c:pt idx="3116">
                  <c:v>0.66994947595276499</c:v>
                </c:pt>
                <c:pt idx="3117">
                  <c:v>0.670029720920716</c:v>
                </c:pt>
                <c:pt idx="3118">
                  <c:v>0.67018408194738299</c:v>
                </c:pt>
                <c:pt idx="3119">
                  <c:v>0.67049720936787693</c:v>
                </c:pt>
                <c:pt idx="3120">
                  <c:v>0.67065746186980402</c:v>
                </c:pt>
                <c:pt idx="3121">
                  <c:v>0.67072067831107107</c:v>
                </c:pt>
                <c:pt idx="3122">
                  <c:v>0.67083383641011296</c:v>
                </c:pt>
                <c:pt idx="3123">
                  <c:v>0.670916305067911</c:v>
                </c:pt>
                <c:pt idx="3124">
                  <c:v>0.67105220956480993</c:v>
                </c:pt>
                <c:pt idx="3125">
                  <c:v>0.67115002588499695</c:v>
                </c:pt>
                <c:pt idx="3126">
                  <c:v>0.67141314051553802</c:v>
                </c:pt>
                <c:pt idx="3127">
                  <c:v>0.67157244224274204</c:v>
                </c:pt>
                <c:pt idx="3128">
                  <c:v>0.671760541407185</c:v>
                </c:pt>
                <c:pt idx="3129">
                  <c:v>0.67186971569562393</c:v>
                </c:pt>
                <c:pt idx="3130">
                  <c:v>0.67212193337357795</c:v>
                </c:pt>
                <c:pt idx="3131">
                  <c:v>0.67230595308686292</c:v>
                </c:pt>
                <c:pt idx="3132">
                  <c:v>0.67251595998687108</c:v>
                </c:pt>
                <c:pt idx="3133">
                  <c:v>0.67255197714724202</c:v>
                </c:pt>
                <c:pt idx="3134">
                  <c:v>0.67258524503494199</c:v>
                </c:pt>
                <c:pt idx="3135">
                  <c:v>0.67268508496833601</c:v>
                </c:pt>
                <c:pt idx="3136">
                  <c:v>0.67278003212985094</c:v>
                </c:pt>
                <c:pt idx="3137">
                  <c:v>0.67284423413194205</c:v>
                </c:pt>
                <c:pt idx="3138">
                  <c:v>0.67288571595727098</c:v>
                </c:pt>
                <c:pt idx="3139">
                  <c:v>0.67331382287619801</c:v>
                </c:pt>
                <c:pt idx="3140">
                  <c:v>0.67373120040670598</c:v>
                </c:pt>
                <c:pt idx="3141">
                  <c:v>0.673852865507508</c:v>
                </c:pt>
                <c:pt idx="3142">
                  <c:v>0.67403269603314098</c:v>
                </c:pt>
                <c:pt idx="3143">
                  <c:v>0.674101171126544</c:v>
                </c:pt>
                <c:pt idx="3144">
                  <c:v>0.67419031559910003</c:v>
                </c:pt>
                <c:pt idx="3145">
                  <c:v>0.67452405258542902</c:v>
                </c:pt>
                <c:pt idx="3146">
                  <c:v>0.67456958719006799</c:v>
                </c:pt>
                <c:pt idx="3147">
                  <c:v>0.67466600110332697</c:v>
                </c:pt>
                <c:pt idx="3148">
                  <c:v>0.67485717423511304</c:v>
                </c:pt>
                <c:pt idx="3149">
                  <c:v>0.67506152354375604</c:v>
                </c:pt>
                <c:pt idx="3150">
                  <c:v>0.67532995251380201</c:v>
                </c:pt>
                <c:pt idx="3151">
                  <c:v>0.67544818542322393</c:v>
                </c:pt>
                <c:pt idx="3152">
                  <c:v>0.67558727622711101</c:v>
                </c:pt>
                <c:pt idx="3153">
                  <c:v>0.67560885465249598</c:v>
                </c:pt>
                <c:pt idx="3154">
                  <c:v>0.67569899327814897</c:v>
                </c:pt>
                <c:pt idx="3155">
                  <c:v>0.67591083644709204</c:v>
                </c:pt>
                <c:pt idx="3156">
                  <c:v>0.676131860946934</c:v>
                </c:pt>
                <c:pt idx="3157">
                  <c:v>0.67634895793074401</c:v>
                </c:pt>
                <c:pt idx="3158">
                  <c:v>0.67644039582599103</c:v>
                </c:pt>
                <c:pt idx="3159">
                  <c:v>0.67651194301025797</c:v>
                </c:pt>
                <c:pt idx="3160">
                  <c:v>0.67670090476455902</c:v>
                </c:pt>
                <c:pt idx="3161">
                  <c:v>0.67682521810769802</c:v>
                </c:pt>
                <c:pt idx="3162">
                  <c:v>0.67705095889963496</c:v>
                </c:pt>
                <c:pt idx="3163">
                  <c:v>0.67721823765554601</c:v>
                </c:pt>
                <c:pt idx="3164">
                  <c:v>0.67734813467246502</c:v>
                </c:pt>
                <c:pt idx="3165">
                  <c:v>0.67747944669806692</c:v>
                </c:pt>
                <c:pt idx="3166">
                  <c:v>0.67766782628217892</c:v>
                </c:pt>
                <c:pt idx="3167">
                  <c:v>0.677892394392686</c:v>
                </c:pt>
                <c:pt idx="3168">
                  <c:v>0.67807585716937302</c:v>
                </c:pt>
                <c:pt idx="3169">
                  <c:v>0.67812805784746999</c:v>
                </c:pt>
                <c:pt idx="3170">
                  <c:v>0.67840440444393602</c:v>
                </c:pt>
                <c:pt idx="3171">
                  <c:v>0.67851669498855194</c:v>
                </c:pt>
                <c:pt idx="3172">
                  <c:v>0.67857409508070499</c:v>
                </c:pt>
                <c:pt idx="3173">
                  <c:v>0.67863500811050592</c:v>
                </c:pt>
                <c:pt idx="3174">
                  <c:v>0.67889614642935903</c:v>
                </c:pt>
                <c:pt idx="3175">
                  <c:v>0.67908474788099493</c:v>
                </c:pt>
                <c:pt idx="3176">
                  <c:v>0.67940336204568097</c:v>
                </c:pt>
                <c:pt idx="3177">
                  <c:v>0.67954026537078493</c:v>
                </c:pt>
                <c:pt idx="3178">
                  <c:v>0.67960427995480499</c:v>
                </c:pt>
                <c:pt idx="3179">
                  <c:v>0.67980402373988802</c:v>
                </c:pt>
                <c:pt idx="3180">
                  <c:v>0.67998914777820496</c:v>
                </c:pt>
                <c:pt idx="3181">
                  <c:v>0.68013356708729</c:v>
                </c:pt>
                <c:pt idx="3182">
                  <c:v>0.68021976101370707</c:v>
                </c:pt>
                <c:pt idx="3183">
                  <c:v>0.68030067229787505</c:v>
                </c:pt>
                <c:pt idx="3184">
                  <c:v>0.68051192594906595</c:v>
                </c:pt>
                <c:pt idx="3185">
                  <c:v>0.68070392215670794</c:v>
                </c:pt>
                <c:pt idx="3186">
                  <c:v>0.68080627834984198</c:v>
                </c:pt>
                <c:pt idx="3187">
                  <c:v>0.68117348035605008</c:v>
                </c:pt>
                <c:pt idx="3188">
                  <c:v>0.68131751938469498</c:v>
                </c:pt>
                <c:pt idx="3189">
                  <c:v>0.68143342268295792</c:v>
                </c:pt>
                <c:pt idx="3190">
                  <c:v>0.68147244822443198</c:v>
                </c:pt>
                <c:pt idx="3191">
                  <c:v>0.68144849155110698</c:v>
                </c:pt>
                <c:pt idx="3192">
                  <c:v>0.68144916813884504</c:v>
                </c:pt>
                <c:pt idx="3193">
                  <c:v>0.68193027715833798</c:v>
                </c:pt>
                <c:pt idx="3194">
                  <c:v>0.68205090813546598</c:v>
                </c:pt>
                <c:pt idx="3195">
                  <c:v>0.682324455959609</c:v>
                </c:pt>
                <c:pt idx="3196">
                  <c:v>0.68257944684156502</c:v>
                </c:pt>
                <c:pt idx="3197">
                  <c:v>0.682556170864974</c:v>
                </c:pt>
                <c:pt idx="3198">
                  <c:v>0.68261773620403499</c:v>
                </c:pt>
                <c:pt idx="3199">
                  <c:v>0.68299559204080995</c:v>
                </c:pt>
                <c:pt idx="3200">
                  <c:v>0.68322944655254703</c:v>
                </c:pt>
                <c:pt idx="3201">
                  <c:v>0.68342683992656905</c:v>
                </c:pt>
                <c:pt idx="3202">
                  <c:v>0.683540123264059</c:v>
                </c:pt>
                <c:pt idx="3203">
                  <c:v>0.68371211963046008</c:v>
                </c:pt>
                <c:pt idx="3204">
                  <c:v>0.68380318492326098</c:v>
                </c:pt>
                <c:pt idx="3205">
                  <c:v>0.68400335970738302</c:v>
                </c:pt>
                <c:pt idx="3206">
                  <c:v>0.68419170269798602</c:v>
                </c:pt>
                <c:pt idx="3207">
                  <c:v>0.68425145355772798</c:v>
                </c:pt>
                <c:pt idx="3208">
                  <c:v>0.68432330709158995</c:v>
                </c:pt>
                <c:pt idx="3209">
                  <c:v>0.68435989913019002</c:v>
                </c:pt>
                <c:pt idx="3210">
                  <c:v>0.68470786449935606</c:v>
                </c:pt>
                <c:pt idx="3211">
                  <c:v>0.68491053294578008</c:v>
                </c:pt>
                <c:pt idx="3212">
                  <c:v>0.68513987283465694</c:v>
                </c:pt>
                <c:pt idx="3213">
                  <c:v>0.68531761124853596</c:v>
                </c:pt>
                <c:pt idx="3214">
                  <c:v>0.685361317610231</c:v>
                </c:pt>
                <c:pt idx="3215">
                  <c:v>0.68539536584168004</c:v>
                </c:pt>
                <c:pt idx="3216">
                  <c:v>0.68583848781910395</c:v>
                </c:pt>
                <c:pt idx="3217">
                  <c:v>0.68609443566100792</c:v>
                </c:pt>
                <c:pt idx="3218">
                  <c:v>0.68613678846320103</c:v>
                </c:pt>
                <c:pt idx="3219">
                  <c:v>0.68626363268962498</c:v>
                </c:pt>
                <c:pt idx="3220">
                  <c:v>0.686333874791347</c:v>
                </c:pt>
                <c:pt idx="3221">
                  <c:v>0.68658434123746703</c:v>
                </c:pt>
                <c:pt idx="3222">
                  <c:v>0.68682875337599503</c:v>
                </c:pt>
                <c:pt idx="3223">
                  <c:v>0.68708153209200296</c:v>
                </c:pt>
                <c:pt idx="3224">
                  <c:v>0.687270844663873</c:v>
                </c:pt>
                <c:pt idx="3225">
                  <c:v>0.68746066656100502</c:v>
                </c:pt>
                <c:pt idx="3226">
                  <c:v>0.68761642814454604</c:v>
                </c:pt>
                <c:pt idx="3227">
                  <c:v>0.68772319737808707</c:v>
                </c:pt>
                <c:pt idx="3228">
                  <c:v>0.68780012976867799</c:v>
                </c:pt>
                <c:pt idx="3229">
                  <c:v>0.687795617027541</c:v>
                </c:pt>
                <c:pt idx="3230">
                  <c:v>0.68805206111096306</c:v>
                </c:pt>
                <c:pt idx="3231">
                  <c:v>0.68802728005747893</c:v>
                </c:pt>
                <c:pt idx="3232">
                  <c:v>0.68856027140164799</c:v>
                </c:pt>
                <c:pt idx="3233">
                  <c:v>0.68885461455153707</c:v>
                </c:pt>
                <c:pt idx="3234">
                  <c:v>0.68909443893164501</c:v>
                </c:pt>
                <c:pt idx="3235">
                  <c:v>0.68920771226306499</c:v>
                </c:pt>
                <c:pt idx="3236">
                  <c:v>0.68939378323099998</c:v>
                </c:pt>
                <c:pt idx="3237">
                  <c:v>0.68949532499299493</c:v>
                </c:pt>
                <c:pt idx="3238">
                  <c:v>0.68956925764374699</c:v>
                </c:pt>
                <c:pt idx="3239">
                  <c:v>0.689634896585408</c:v>
                </c:pt>
                <c:pt idx="3240">
                  <c:v>0.68965500352541298</c:v>
                </c:pt>
                <c:pt idx="3241">
                  <c:v>0.68976428945347901</c:v>
                </c:pt>
                <c:pt idx="3242">
                  <c:v>0.69004001929023606</c:v>
                </c:pt>
                <c:pt idx="3243">
                  <c:v>0.69024010157734494</c:v>
                </c:pt>
                <c:pt idx="3244">
                  <c:v>0.69034125227745102</c:v>
                </c:pt>
                <c:pt idx="3245">
                  <c:v>0.69072210565455094</c:v>
                </c:pt>
                <c:pt idx="3246">
                  <c:v>0.69086139544257597</c:v>
                </c:pt>
                <c:pt idx="3247">
                  <c:v>0.69107464088591497</c:v>
                </c:pt>
                <c:pt idx="3248">
                  <c:v>0.69112429017087806</c:v>
                </c:pt>
                <c:pt idx="3249">
                  <c:v>0.69120662338236993</c:v>
                </c:pt>
                <c:pt idx="3250">
                  <c:v>0.69123819767033901</c:v>
                </c:pt>
                <c:pt idx="3251">
                  <c:v>0.69138793706236801</c:v>
                </c:pt>
                <c:pt idx="3252">
                  <c:v>0.69147125538295695</c:v>
                </c:pt>
                <c:pt idx="3253">
                  <c:v>0.69173604950018497</c:v>
                </c:pt>
                <c:pt idx="3254">
                  <c:v>0.69189502593195096</c:v>
                </c:pt>
                <c:pt idx="3255">
                  <c:v>0.69201157577863692</c:v>
                </c:pt>
                <c:pt idx="3256">
                  <c:v>0.692252321177108</c:v>
                </c:pt>
                <c:pt idx="3257">
                  <c:v>0.69265067855247497</c:v>
                </c:pt>
                <c:pt idx="3258">
                  <c:v>0.69274126334984698</c:v>
                </c:pt>
                <c:pt idx="3259">
                  <c:v>0.69286187399765597</c:v>
                </c:pt>
                <c:pt idx="3260">
                  <c:v>0.69294622180154897</c:v>
                </c:pt>
                <c:pt idx="3261">
                  <c:v>0.69306783667059002</c:v>
                </c:pt>
                <c:pt idx="3262">
                  <c:v>0.69325293564028001</c:v>
                </c:pt>
                <c:pt idx="3263">
                  <c:v>0.69334847516148401</c:v>
                </c:pt>
                <c:pt idx="3264">
                  <c:v>0.69349769410439599</c:v>
                </c:pt>
                <c:pt idx="3265">
                  <c:v>0.69364346574499702</c:v>
                </c:pt>
                <c:pt idx="3266">
                  <c:v>0.69389411231071008</c:v>
                </c:pt>
                <c:pt idx="3267">
                  <c:v>0.69425815201728203</c:v>
                </c:pt>
                <c:pt idx="3268">
                  <c:v>0.69446497336048596</c:v>
                </c:pt>
                <c:pt idx="3269">
                  <c:v>0.69460715256019201</c:v>
                </c:pt>
                <c:pt idx="3270">
                  <c:v>0.69463676406076202</c:v>
                </c:pt>
                <c:pt idx="3271">
                  <c:v>0.69468855971019705</c:v>
                </c:pt>
                <c:pt idx="3272">
                  <c:v>0.69477340883435501</c:v>
                </c:pt>
                <c:pt idx="3273">
                  <c:v>0.69490768986178197</c:v>
                </c:pt>
                <c:pt idx="3274">
                  <c:v>0.69512627237355806</c:v>
                </c:pt>
                <c:pt idx="3275">
                  <c:v>0.69534859960808793</c:v>
                </c:pt>
                <c:pt idx="3276">
                  <c:v>0.695716859335337</c:v>
                </c:pt>
                <c:pt idx="3277">
                  <c:v>0.69591640478491601</c:v>
                </c:pt>
                <c:pt idx="3278">
                  <c:v>0.69617343625015393</c:v>
                </c:pt>
                <c:pt idx="3279">
                  <c:v>0.69629680079174205</c:v>
                </c:pt>
                <c:pt idx="3280">
                  <c:v>0.69639664089843401</c:v>
                </c:pt>
                <c:pt idx="3281">
                  <c:v>0.69650113174405792</c:v>
                </c:pt>
                <c:pt idx="3282">
                  <c:v>0.69657990425461402</c:v>
                </c:pt>
                <c:pt idx="3283">
                  <c:v>0.69670880450509498</c:v>
                </c:pt>
                <c:pt idx="3284">
                  <c:v>0.69675336911056296</c:v>
                </c:pt>
                <c:pt idx="3285">
                  <c:v>0.69686342525302192</c:v>
                </c:pt>
                <c:pt idx="3286">
                  <c:v>0.69702102841123592</c:v>
                </c:pt>
                <c:pt idx="3287">
                  <c:v>0.69760874226355396</c:v>
                </c:pt>
                <c:pt idx="3288">
                  <c:v>0.69773355151898797</c:v>
                </c:pt>
                <c:pt idx="3289">
                  <c:v>0.69800708520810795</c:v>
                </c:pt>
                <c:pt idx="3290">
                  <c:v>0.69805610185154499</c:v>
                </c:pt>
                <c:pt idx="3291">
                  <c:v>0.69819231544169502</c:v>
                </c:pt>
                <c:pt idx="3292">
                  <c:v>0.69827173382713004</c:v>
                </c:pt>
                <c:pt idx="3293">
                  <c:v>0.698314571659437</c:v>
                </c:pt>
                <c:pt idx="3294">
                  <c:v>0.69835264552115506</c:v>
                </c:pt>
                <c:pt idx="3295">
                  <c:v>0.69840521498935804</c:v>
                </c:pt>
                <c:pt idx="3296">
                  <c:v>0.69847977796598992</c:v>
                </c:pt>
                <c:pt idx="3297">
                  <c:v>0.69873582357699893</c:v>
                </c:pt>
                <c:pt idx="3298">
                  <c:v>0.69897054346493892</c:v>
                </c:pt>
                <c:pt idx="3299">
                  <c:v>0.69931950329833703</c:v>
                </c:pt>
                <c:pt idx="3300">
                  <c:v>0.69935974765516806</c:v>
                </c:pt>
                <c:pt idx="3301">
                  <c:v>0.69970941758762106</c:v>
                </c:pt>
                <c:pt idx="3302">
                  <c:v>0.69984961550551006</c:v>
                </c:pt>
                <c:pt idx="3303">
                  <c:v>0.69993138857261306</c:v>
                </c:pt>
                <c:pt idx="3304">
                  <c:v>0.6999564494078</c:v>
                </c:pt>
                <c:pt idx="3305">
                  <c:v>0.70005889033713797</c:v>
                </c:pt>
                <c:pt idx="3306">
                  <c:v>0.70012499685549601</c:v>
                </c:pt>
                <c:pt idx="3307">
                  <c:v>0.70019301862815908</c:v>
                </c:pt>
                <c:pt idx="3308">
                  <c:v>0.70028620395212093</c:v>
                </c:pt>
                <c:pt idx="3309">
                  <c:v>0.70104949522417703</c:v>
                </c:pt>
                <c:pt idx="3310">
                  <c:v>0.70124515250363606</c:v>
                </c:pt>
                <c:pt idx="3311">
                  <c:v>0.70154196204719599</c:v>
                </c:pt>
                <c:pt idx="3312">
                  <c:v>0.70164520239033601</c:v>
                </c:pt>
                <c:pt idx="3313">
                  <c:v>0.70165645115373199</c:v>
                </c:pt>
                <c:pt idx="3314">
                  <c:v>0.70167447587846099</c:v>
                </c:pt>
                <c:pt idx="3315">
                  <c:v>0.70168524064461801</c:v>
                </c:pt>
                <c:pt idx="3316">
                  <c:v>0.70214630851290094</c:v>
                </c:pt>
                <c:pt idx="3317">
                  <c:v>0.70246084362101802</c:v>
                </c:pt>
                <c:pt idx="3318">
                  <c:v>0.70289338293876202</c:v>
                </c:pt>
                <c:pt idx="3319">
                  <c:v>0.70308595663776097</c:v>
                </c:pt>
                <c:pt idx="3320">
                  <c:v>0.70329106956560694</c:v>
                </c:pt>
                <c:pt idx="3321">
                  <c:v>0.70333270580134699</c:v>
                </c:pt>
                <c:pt idx="3322">
                  <c:v>0.70337139419230499</c:v>
                </c:pt>
                <c:pt idx="3323">
                  <c:v>0.703538999844462</c:v>
                </c:pt>
                <c:pt idx="3324">
                  <c:v>0.70362689629012098</c:v>
                </c:pt>
                <c:pt idx="3325">
                  <c:v>0.70375738522384002</c:v>
                </c:pt>
                <c:pt idx="3326">
                  <c:v>0.70398356080700097</c:v>
                </c:pt>
                <c:pt idx="3327">
                  <c:v>0.70421752659394399</c:v>
                </c:pt>
                <c:pt idx="3328">
                  <c:v>0.70443383991154906</c:v>
                </c:pt>
                <c:pt idx="3329">
                  <c:v>0.70474683341760502</c:v>
                </c:pt>
                <c:pt idx="3330">
                  <c:v>0.704914014363487</c:v>
                </c:pt>
                <c:pt idx="3331">
                  <c:v>0.70494061340840708</c:v>
                </c:pt>
                <c:pt idx="3332">
                  <c:v>0.70501965435626601</c:v>
                </c:pt>
                <c:pt idx="3333">
                  <c:v>0.70511961581684901</c:v>
                </c:pt>
                <c:pt idx="3334">
                  <c:v>0.70518337860898095</c:v>
                </c:pt>
                <c:pt idx="3335">
                  <c:v>0.70534292023044698</c:v>
                </c:pt>
                <c:pt idx="3336">
                  <c:v>0.70586477963633898</c:v>
                </c:pt>
                <c:pt idx="3337">
                  <c:v>0.70613843357377393</c:v>
                </c:pt>
                <c:pt idx="3338">
                  <c:v>0.70642356999763201</c:v>
                </c:pt>
                <c:pt idx="3339">
                  <c:v>0.70649300406663995</c:v>
                </c:pt>
                <c:pt idx="3340">
                  <c:v>0.70656187086776501</c:v>
                </c:pt>
                <c:pt idx="3341">
                  <c:v>0.70670384308610401</c:v>
                </c:pt>
                <c:pt idx="3342">
                  <c:v>0.70675692673296597</c:v>
                </c:pt>
                <c:pt idx="3343">
                  <c:v>0.70684687869470098</c:v>
                </c:pt>
                <c:pt idx="3344">
                  <c:v>0.70699328691964802</c:v>
                </c:pt>
                <c:pt idx="3345">
                  <c:v>0.707238537835848</c:v>
                </c:pt>
                <c:pt idx="3346">
                  <c:v>0.70741351570627198</c:v>
                </c:pt>
                <c:pt idx="3347">
                  <c:v>0.70804374331961495</c:v>
                </c:pt>
                <c:pt idx="3348">
                  <c:v>0.70715841232455001</c:v>
                </c:pt>
                <c:pt idx="3349">
                  <c:v>0.70825796235659699</c:v>
                </c:pt>
                <c:pt idx="3350">
                  <c:v>0.70832647680018102</c:v>
                </c:pt>
                <c:pt idx="3351">
                  <c:v>0.70846617885812802</c:v>
                </c:pt>
                <c:pt idx="3352">
                  <c:v>0.70854349339120093</c:v>
                </c:pt>
                <c:pt idx="3353">
                  <c:v>0.70872675716508704</c:v>
                </c:pt>
                <c:pt idx="3354">
                  <c:v>0.70897267225527405</c:v>
                </c:pt>
                <c:pt idx="3355">
                  <c:v>0.70912184495785002</c:v>
                </c:pt>
                <c:pt idx="3356">
                  <c:v>0.70951724792847792</c:v>
                </c:pt>
                <c:pt idx="3357">
                  <c:v>0.70983637522441501</c:v>
                </c:pt>
                <c:pt idx="3358">
                  <c:v>0.71003183993640606</c:v>
                </c:pt>
                <c:pt idx="3359">
                  <c:v>0.71029731312523592</c:v>
                </c:pt>
                <c:pt idx="3360">
                  <c:v>0.71053005690955606</c:v>
                </c:pt>
                <c:pt idx="3361">
                  <c:v>0.71072058068032096</c:v>
                </c:pt>
                <c:pt idx="3362">
                  <c:v>0.71083655393254808</c:v>
                </c:pt>
                <c:pt idx="3363">
                  <c:v>0.71098018934599705</c:v>
                </c:pt>
                <c:pt idx="3364">
                  <c:v>0.711269386709941</c:v>
                </c:pt>
                <c:pt idx="3365">
                  <c:v>0.71103599226191005</c:v>
                </c:pt>
                <c:pt idx="3366">
                  <c:v>0.71142706522356902</c:v>
                </c:pt>
                <c:pt idx="3367">
                  <c:v>0.71171891500950502</c:v>
                </c:pt>
                <c:pt idx="3368">
                  <c:v>0.71187284387580707</c:v>
                </c:pt>
                <c:pt idx="3369">
                  <c:v>0.71200584125692501</c:v>
                </c:pt>
                <c:pt idx="3370">
                  <c:v>0.71217679446221904</c:v>
                </c:pt>
                <c:pt idx="3371">
                  <c:v>0.71242423304267399</c:v>
                </c:pt>
                <c:pt idx="3372">
                  <c:v>0.71258843532151994</c:v>
                </c:pt>
                <c:pt idx="3373">
                  <c:v>0.71267526811412307</c:v>
                </c:pt>
                <c:pt idx="3374">
                  <c:v>0.71288074763296794</c:v>
                </c:pt>
                <c:pt idx="3375">
                  <c:v>0.71295299364626508</c:v>
                </c:pt>
                <c:pt idx="3376">
                  <c:v>0.71307337877158106</c:v>
                </c:pt>
                <c:pt idx="3377">
                  <c:v>0.71326216905227802</c:v>
                </c:pt>
                <c:pt idx="3378">
                  <c:v>0.71348976216664695</c:v>
                </c:pt>
                <c:pt idx="3379">
                  <c:v>0.71369964933321306</c:v>
                </c:pt>
                <c:pt idx="3380">
                  <c:v>0.71381895597186396</c:v>
                </c:pt>
                <c:pt idx="3381">
                  <c:v>0.71394148359776599</c:v>
                </c:pt>
                <c:pt idx="3382">
                  <c:v>0.71415797299504902</c:v>
                </c:pt>
                <c:pt idx="3383">
                  <c:v>0.71440152356699205</c:v>
                </c:pt>
                <c:pt idx="3384">
                  <c:v>0.71467763555234698</c:v>
                </c:pt>
                <c:pt idx="3385">
                  <c:v>0.71480587549291008</c:v>
                </c:pt>
                <c:pt idx="3386">
                  <c:v>0.714302652299171</c:v>
                </c:pt>
                <c:pt idx="3387">
                  <c:v>0.71492607812422193</c:v>
                </c:pt>
                <c:pt idx="3388">
                  <c:v>0.71526839945980902</c:v>
                </c:pt>
                <c:pt idx="3389">
                  <c:v>0.71551712440619597</c:v>
                </c:pt>
                <c:pt idx="3390">
                  <c:v>0.71595214674978502</c:v>
                </c:pt>
                <c:pt idx="3391">
                  <c:v>0.716256823608999</c:v>
                </c:pt>
                <c:pt idx="3392">
                  <c:v>0.71626405399722093</c:v>
                </c:pt>
                <c:pt idx="3393">
                  <c:v>0.71626763531401094</c:v>
                </c:pt>
                <c:pt idx="3394">
                  <c:v>0.71645173939092599</c:v>
                </c:pt>
                <c:pt idx="3395">
                  <c:v>0.71644748641766998</c:v>
                </c:pt>
                <c:pt idx="3396">
                  <c:v>0.71660518432595</c:v>
                </c:pt>
                <c:pt idx="3397">
                  <c:v>0.71686359978717196</c:v>
                </c:pt>
                <c:pt idx="3398">
                  <c:v>0.71709861955540599</c:v>
                </c:pt>
                <c:pt idx="3399">
                  <c:v>0.71735416782153494</c:v>
                </c:pt>
                <c:pt idx="3400">
                  <c:v>0.71765935423022098</c:v>
                </c:pt>
                <c:pt idx="3401">
                  <c:v>0.71780211009155592</c:v>
                </c:pt>
                <c:pt idx="3402">
                  <c:v>0.71794463717747203</c:v>
                </c:pt>
                <c:pt idx="3403">
                  <c:v>0.71813360567340501</c:v>
                </c:pt>
                <c:pt idx="3404">
                  <c:v>0.71815477296822294</c:v>
                </c:pt>
                <c:pt idx="3405">
                  <c:v>0.71818795305584193</c:v>
                </c:pt>
                <c:pt idx="3406">
                  <c:v>0.71856535420185197</c:v>
                </c:pt>
                <c:pt idx="3407">
                  <c:v>0.71874827990092194</c:v>
                </c:pt>
                <c:pt idx="3408">
                  <c:v>0.71897137400222</c:v>
                </c:pt>
                <c:pt idx="3409">
                  <c:v>0.719146488986104</c:v>
                </c:pt>
                <c:pt idx="3410">
                  <c:v>0.71929815637045103</c:v>
                </c:pt>
                <c:pt idx="3411">
                  <c:v>0.71939417280653006</c:v>
                </c:pt>
                <c:pt idx="3412">
                  <c:v>0.71946557978450298</c:v>
                </c:pt>
                <c:pt idx="3413">
                  <c:v>0.71977268579349407</c:v>
                </c:pt>
                <c:pt idx="3414">
                  <c:v>0.72007077666113295</c:v>
                </c:pt>
                <c:pt idx="3415">
                  <c:v>0.71965598288826804</c:v>
                </c:pt>
                <c:pt idx="3416">
                  <c:v>0.72017106224279592</c:v>
                </c:pt>
                <c:pt idx="3417">
                  <c:v>0.72065169639557802</c:v>
                </c:pt>
                <c:pt idx="3418">
                  <c:v>0.72084015243438304</c:v>
                </c:pt>
                <c:pt idx="3419">
                  <c:v>0.721008121649931</c:v>
                </c:pt>
                <c:pt idx="3420">
                  <c:v>0.72113072297446301</c:v>
                </c:pt>
                <c:pt idx="3421">
                  <c:v>0.72128122915259607</c:v>
                </c:pt>
                <c:pt idx="3422">
                  <c:v>0.72091440466970902</c:v>
                </c:pt>
                <c:pt idx="3423">
                  <c:v>0.72132890854513199</c:v>
                </c:pt>
                <c:pt idx="3424">
                  <c:v>0.72160331369547004</c:v>
                </c:pt>
                <c:pt idx="3425">
                  <c:v>0.721961966435271</c:v>
                </c:pt>
                <c:pt idx="3426">
                  <c:v>0.72204407375070601</c:v>
                </c:pt>
                <c:pt idx="3427">
                  <c:v>0.72221976481880201</c:v>
                </c:pt>
                <c:pt idx="3428">
                  <c:v>0.72247442568343601</c:v>
                </c:pt>
                <c:pt idx="3429">
                  <c:v>0.72280451353997999</c:v>
                </c:pt>
                <c:pt idx="3430">
                  <c:v>0.72308226424189992</c:v>
                </c:pt>
                <c:pt idx="3431">
                  <c:v>0.72328734135086203</c:v>
                </c:pt>
                <c:pt idx="3432">
                  <c:v>0.72338015098244901</c:v>
                </c:pt>
                <c:pt idx="3433">
                  <c:v>0.72353214419412892</c:v>
                </c:pt>
                <c:pt idx="3434">
                  <c:v>0.72374041072814999</c:v>
                </c:pt>
                <c:pt idx="3435">
                  <c:v>0.72392817826306799</c:v>
                </c:pt>
                <c:pt idx="3436">
                  <c:v>0.72403695965385406</c:v>
                </c:pt>
                <c:pt idx="3437">
                  <c:v>0.72419973211517097</c:v>
                </c:pt>
                <c:pt idx="3438">
                  <c:v>0.72426950326434703</c:v>
                </c:pt>
                <c:pt idx="3439">
                  <c:v>0.72474777087549602</c:v>
                </c:pt>
                <c:pt idx="3440">
                  <c:v>0.72493278759579494</c:v>
                </c:pt>
                <c:pt idx="3441">
                  <c:v>0.72515635926162192</c:v>
                </c:pt>
                <c:pt idx="3442">
                  <c:v>0.72525177367205007</c:v>
                </c:pt>
                <c:pt idx="3443">
                  <c:v>0.72531908457209804</c:v>
                </c:pt>
                <c:pt idx="3444">
                  <c:v>0.725431864875417</c:v>
                </c:pt>
                <c:pt idx="3445">
                  <c:v>0.72557716100851299</c:v>
                </c:pt>
                <c:pt idx="3446">
                  <c:v>0.72577821131085707</c:v>
                </c:pt>
                <c:pt idx="3447">
                  <c:v>0.72597161416509692</c:v>
                </c:pt>
                <c:pt idx="3448">
                  <c:v>0.72601412047161995</c:v>
                </c:pt>
                <c:pt idx="3449">
                  <c:v>0.72616582715164402</c:v>
                </c:pt>
                <c:pt idx="3450">
                  <c:v>0.72650394851932598</c:v>
                </c:pt>
                <c:pt idx="3451">
                  <c:v>0.72683289166771092</c:v>
                </c:pt>
                <c:pt idx="3452">
                  <c:v>0.72719492642776196</c:v>
                </c:pt>
                <c:pt idx="3453">
                  <c:v>0.72734820330788197</c:v>
                </c:pt>
                <c:pt idx="3454">
                  <c:v>0.72747634136783701</c:v>
                </c:pt>
                <c:pt idx="3455">
                  <c:v>0.72759240792865199</c:v>
                </c:pt>
                <c:pt idx="3456">
                  <c:v>0.72773471175800297</c:v>
                </c:pt>
                <c:pt idx="3457">
                  <c:v>0.72784232902894908</c:v>
                </c:pt>
                <c:pt idx="3458">
                  <c:v>0.72792409507935196</c:v>
                </c:pt>
                <c:pt idx="3459">
                  <c:v>0.72818123814566404</c:v>
                </c:pt>
                <c:pt idx="3460">
                  <c:v>0.728618513157549</c:v>
                </c:pt>
                <c:pt idx="3461">
                  <c:v>0.72879338894246204</c:v>
                </c:pt>
                <c:pt idx="3462">
                  <c:v>0.72899835557315895</c:v>
                </c:pt>
                <c:pt idx="3463">
                  <c:v>0.72918238944157199</c:v>
                </c:pt>
                <c:pt idx="3464">
                  <c:v>0.72927048148285001</c:v>
                </c:pt>
                <c:pt idx="3465">
                  <c:v>0.72942739960815506</c:v>
                </c:pt>
                <c:pt idx="3466">
                  <c:v>0.72956528455168201</c:v>
                </c:pt>
                <c:pt idx="3467">
                  <c:v>0.72974219546626196</c:v>
                </c:pt>
                <c:pt idx="3468">
                  <c:v>0.729812698172565</c:v>
                </c:pt>
                <c:pt idx="3469">
                  <c:v>0.72995186031297699</c:v>
                </c:pt>
                <c:pt idx="3470">
                  <c:v>0.73010056950356894</c:v>
                </c:pt>
                <c:pt idx="3471">
                  <c:v>0.73026354476682498</c:v>
                </c:pt>
                <c:pt idx="3472">
                  <c:v>0.73054255840667204</c:v>
                </c:pt>
                <c:pt idx="3473">
                  <c:v>0.73089980016984102</c:v>
                </c:pt>
                <c:pt idx="3474">
                  <c:v>0.73118086264148907</c:v>
                </c:pt>
                <c:pt idx="3475">
                  <c:v>0.73128736089649693</c:v>
                </c:pt>
                <c:pt idx="3476">
                  <c:v>0.731580943615048</c:v>
                </c:pt>
                <c:pt idx="3477">
                  <c:v>0.73170573609749001</c:v>
                </c:pt>
                <c:pt idx="3478">
                  <c:v>0.731892435668276</c:v>
                </c:pt>
                <c:pt idx="3479">
                  <c:v>0.73217378531529698</c:v>
                </c:pt>
                <c:pt idx="3480">
                  <c:v>0.73246926498254195</c:v>
                </c:pt>
                <c:pt idx="3481">
                  <c:v>0.73265123671505705</c:v>
                </c:pt>
                <c:pt idx="3482">
                  <c:v>0.73279913265982299</c:v>
                </c:pt>
                <c:pt idx="3483">
                  <c:v>0.73290979114581201</c:v>
                </c:pt>
                <c:pt idx="3484">
                  <c:v>0.73310230178175506</c:v>
                </c:pt>
                <c:pt idx="3485">
                  <c:v>0.73326466380376099</c:v>
                </c:pt>
                <c:pt idx="3486">
                  <c:v>0.73344082617264994</c:v>
                </c:pt>
                <c:pt idx="3487">
                  <c:v>0.733706486358087</c:v>
                </c:pt>
                <c:pt idx="3488">
                  <c:v>0.73381887255130507</c:v>
                </c:pt>
                <c:pt idx="3489">
                  <c:v>0.73399314603120702</c:v>
                </c:pt>
                <c:pt idx="3490">
                  <c:v>0.734228140298125</c:v>
                </c:pt>
                <c:pt idx="3491">
                  <c:v>0.73443463526033104</c:v>
                </c:pt>
                <c:pt idx="3492">
                  <c:v>0.73456579872704297</c:v>
                </c:pt>
                <c:pt idx="3493">
                  <c:v>0.73477912685587699</c:v>
                </c:pt>
                <c:pt idx="3494">
                  <c:v>0.73491245693639695</c:v>
                </c:pt>
                <c:pt idx="3495">
                  <c:v>0.73512928497984398</c:v>
                </c:pt>
                <c:pt idx="3496">
                  <c:v>0.735491276148458</c:v>
                </c:pt>
                <c:pt idx="3497">
                  <c:v>0.73564110645256298</c:v>
                </c:pt>
                <c:pt idx="3498">
                  <c:v>0.73585449788061208</c:v>
                </c:pt>
                <c:pt idx="3499">
                  <c:v>0.73597119396811506</c:v>
                </c:pt>
                <c:pt idx="3500">
                  <c:v>0.73616037396563794</c:v>
                </c:pt>
                <c:pt idx="3501">
                  <c:v>0.73627364825304098</c:v>
                </c:pt>
                <c:pt idx="3502">
                  <c:v>0.73640520659574493</c:v>
                </c:pt>
                <c:pt idx="3503">
                  <c:v>0.73649497292787103</c:v>
                </c:pt>
                <c:pt idx="3504">
                  <c:v>0.73663497815656298</c:v>
                </c:pt>
                <c:pt idx="3505">
                  <c:v>0.73679588642154803</c:v>
                </c:pt>
                <c:pt idx="3506">
                  <c:v>0.73688251577562403</c:v>
                </c:pt>
                <c:pt idx="3507">
                  <c:v>0.73715725330075998</c:v>
                </c:pt>
                <c:pt idx="3508">
                  <c:v>0.73739861569823595</c:v>
                </c:pt>
                <c:pt idx="3509">
                  <c:v>0.737506439273931</c:v>
                </c:pt>
                <c:pt idx="3510">
                  <c:v>0.73762223307209696</c:v>
                </c:pt>
                <c:pt idx="3511">
                  <c:v>0.73774735052673901</c:v>
                </c:pt>
                <c:pt idx="3512">
                  <c:v>0.73784720387996305</c:v>
                </c:pt>
                <c:pt idx="3513">
                  <c:v>0.738199397484255</c:v>
                </c:pt>
                <c:pt idx="3514">
                  <c:v>0.73838917900800305</c:v>
                </c:pt>
                <c:pt idx="3515">
                  <c:v>0.73853534988049296</c:v>
                </c:pt>
                <c:pt idx="3516">
                  <c:v>0.73869069402790299</c:v>
                </c:pt>
                <c:pt idx="3517">
                  <c:v>0.73874257566474399</c:v>
                </c:pt>
                <c:pt idx="3518">
                  <c:v>0.73885111782438706</c:v>
                </c:pt>
                <c:pt idx="3519">
                  <c:v>0.73885111782438706</c:v>
                </c:pt>
                <c:pt idx="3520">
                  <c:v>0.73885111782438706</c:v>
                </c:pt>
                <c:pt idx="3521">
                  <c:v>0.73885111782438706</c:v>
                </c:pt>
                <c:pt idx="3522">
                  <c:v>0.73885111782438706</c:v>
                </c:pt>
                <c:pt idx="3523">
                  <c:v>0.73885111782438706</c:v>
                </c:pt>
                <c:pt idx="3524">
                  <c:v>0.73885111782438706</c:v>
                </c:pt>
                <c:pt idx="3525">
                  <c:v>0.73885111782438706</c:v>
                </c:pt>
                <c:pt idx="3526">
                  <c:v>0.73885111782438706</c:v>
                </c:pt>
                <c:pt idx="3527">
                  <c:v>0.73885111782438706</c:v>
                </c:pt>
                <c:pt idx="3528">
                  <c:v>0.73885111782438706</c:v>
                </c:pt>
                <c:pt idx="3529">
                  <c:v>0.73885111782438706</c:v>
                </c:pt>
                <c:pt idx="3530">
                  <c:v>0.73885111782438706</c:v>
                </c:pt>
                <c:pt idx="3531">
                  <c:v>0.73885111782438706</c:v>
                </c:pt>
                <c:pt idx="3532">
                  <c:v>0.73885111782438706</c:v>
                </c:pt>
                <c:pt idx="3533">
                  <c:v>0.73885111782438706</c:v>
                </c:pt>
                <c:pt idx="3534">
                  <c:v>0.73885111782438706</c:v>
                </c:pt>
                <c:pt idx="3535">
                  <c:v>0.73885111782438706</c:v>
                </c:pt>
                <c:pt idx="3536">
                  <c:v>0.73885111782438706</c:v>
                </c:pt>
                <c:pt idx="3537">
                  <c:v>0.73885111782438706</c:v>
                </c:pt>
                <c:pt idx="3538">
                  <c:v>0.73885111782438706</c:v>
                </c:pt>
                <c:pt idx="3539">
                  <c:v>0.73885111782438706</c:v>
                </c:pt>
                <c:pt idx="3540">
                  <c:v>0.73885111782438706</c:v>
                </c:pt>
                <c:pt idx="3541">
                  <c:v>0.73885111782438706</c:v>
                </c:pt>
                <c:pt idx="3542">
                  <c:v>0.73885111782438706</c:v>
                </c:pt>
                <c:pt idx="3543">
                  <c:v>0.73885111782438706</c:v>
                </c:pt>
                <c:pt idx="3544">
                  <c:v>0.73885111782438706</c:v>
                </c:pt>
                <c:pt idx="3545">
                  <c:v>0.73885111782438706</c:v>
                </c:pt>
                <c:pt idx="3546">
                  <c:v>0.73885111782438706</c:v>
                </c:pt>
                <c:pt idx="3547">
                  <c:v>0.73885111782438706</c:v>
                </c:pt>
                <c:pt idx="3548">
                  <c:v>0.73885111782438706</c:v>
                </c:pt>
                <c:pt idx="3549">
                  <c:v>0.73885111782438706</c:v>
                </c:pt>
                <c:pt idx="3550">
                  <c:v>0.73885111782438706</c:v>
                </c:pt>
                <c:pt idx="3551">
                  <c:v>0.73885111782438706</c:v>
                </c:pt>
                <c:pt idx="3552">
                  <c:v>0.73885111782438706</c:v>
                </c:pt>
                <c:pt idx="3553">
                  <c:v>0.73885111782438706</c:v>
                </c:pt>
                <c:pt idx="3554">
                  <c:v>0.73885111782438706</c:v>
                </c:pt>
                <c:pt idx="3555">
                  <c:v>0.73885111782438706</c:v>
                </c:pt>
                <c:pt idx="3556">
                  <c:v>0.73885111782438706</c:v>
                </c:pt>
                <c:pt idx="3557">
                  <c:v>0.73885111782438706</c:v>
                </c:pt>
                <c:pt idx="3558">
                  <c:v>0.73885111782438706</c:v>
                </c:pt>
                <c:pt idx="3559">
                  <c:v>0.73885111782438706</c:v>
                </c:pt>
                <c:pt idx="3560">
                  <c:v>0.73885111782438706</c:v>
                </c:pt>
                <c:pt idx="3561">
                  <c:v>0.73885111782438706</c:v>
                </c:pt>
                <c:pt idx="3562">
                  <c:v>0.73885111782438706</c:v>
                </c:pt>
                <c:pt idx="3563">
                  <c:v>0.73885111782438706</c:v>
                </c:pt>
                <c:pt idx="3564">
                  <c:v>0.73885111782438706</c:v>
                </c:pt>
                <c:pt idx="3565">
                  <c:v>0.73885111782438706</c:v>
                </c:pt>
                <c:pt idx="3566">
                  <c:v>0.73885111782438706</c:v>
                </c:pt>
                <c:pt idx="3567">
                  <c:v>0.73885111782438706</c:v>
                </c:pt>
                <c:pt idx="3568">
                  <c:v>0.73885111782438706</c:v>
                </c:pt>
                <c:pt idx="3569">
                  <c:v>0.73885111782438706</c:v>
                </c:pt>
                <c:pt idx="3570">
                  <c:v>0.73885111782438706</c:v>
                </c:pt>
                <c:pt idx="3571">
                  <c:v>0.73885111782438706</c:v>
                </c:pt>
                <c:pt idx="3572">
                  <c:v>0.73885111782438706</c:v>
                </c:pt>
                <c:pt idx="3573">
                  <c:v>0.73885111782438706</c:v>
                </c:pt>
                <c:pt idx="3574">
                  <c:v>0.73885111782438706</c:v>
                </c:pt>
                <c:pt idx="3575">
                  <c:v>0.73885111782438706</c:v>
                </c:pt>
                <c:pt idx="3576">
                  <c:v>0.73885111782438706</c:v>
                </c:pt>
                <c:pt idx="3577">
                  <c:v>0.73885111782438706</c:v>
                </c:pt>
                <c:pt idx="3578">
                  <c:v>0.73885111782438706</c:v>
                </c:pt>
                <c:pt idx="3579">
                  <c:v>0.73885111782438706</c:v>
                </c:pt>
                <c:pt idx="3580">
                  <c:v>0.73885111782438706</c:v>
                </c:pt>
                <c:pt idx="3581">
                  <c:v>0.73885111782438706</c:v>
                </c:pt>
                <c:pt idx="3582">
                  <c:v>0.73885111782438706</c:v>
                </c:pt>
                <c:pt idx="3583">
                  <c:v>0.73885111782438706</c:v>
                </c:pt>
                <c:pt idx="3584">
                  <c:v>0.73885111782438706</c:v>
                </c:pt>
                <c:pt idx="3585">
                  <c:v>0.73885111782438706</c:v>
                </c:pt>
                <c:pt idx="3586">
                  <c:v>0.73885111782438706</c:v>
                </c:pt>
                <c:pt idx="3587">
                  <c:v>0.73885111782438706</c:v>
                </c:pt>
                <c:pt idx="3588">
                  <c:v>0.73885111782438706</c:v>
                </c:pt>
                <c:pt idx="3589">
                  <c:v>0.73885111782438706</c:v>
                </c:pt>
                <c:pt idx="3590">
                  <c:v>0.73885111782438706</c:v>
                </c:pt>
                <c:pt idx="3591">
                  <c:v>0.73885111782438706</c:v>
                </c:pt>
                <c:pt idx="3592">
                  <c:v>0.73885111782438706</c:v>
                </c:pt>
                <c:pt idx="3593">
                  <c:v>0.73885111782438706</c:v>
                </c:pt>
                <c:pt idx="3594">
                  <c:v>0.73885111782438706</c:v>
                </c:pt>
                <c:pt idx="3595">
                  <c:v>0.73885111782438706</c:v>
                </c:pt>
                <c:pt idx="3596">
                  <c:v>0.73885111782438706</c:v>
                </c:pt>
                <c:pt idx="3597">
                  <c:v>0.73885111782438706</c:v>
                </c:pt>
                <c:pt idx="3598">
                  <c:v>0.73885111782438706</c:v>
                </c:pt>
                <c:pt idx="3599">
                  <c:v>0.73885111782438706</c:v>
                </c:pt>
                <c:pt idx="3600">
                  <c:v>0.73885111782438706</c:v>
                </c:pt>
                <c:pt idx="3601">
                  <c:v>0.73885111782438706</c:v>
                </c:pt>
                <c:pt idx="3602">
                  <c:v>0.73885111782438706</c:v>
                </c:pt>
                <c:pt idx="3603">
                  <c:v>0.73885111782438706</c:v>
                </c:pt>
                <c:pt idx="3604">
                  <c:v>0.73885111782438706</c:v>
                </c:pt>
                <c:pt idx="3605">
                  <c:v>0.73885111782438706</c:v>
                </c:pt>
                <c:pt idx="3606">
                  <c:v>0.73885111782438706</c:v>
                </c:pt>
                <c:pt idx="3607">
                  <c:v>0.73885111782438706</c:v>
                </c:pt>
                <c:pt idx="3608">
                  <c:v>0.73885111782438706</c:v>
                </c:pt>
                <c:pt idx="3609">
                  <c:v>0.73885111782438706</c:v>
                </c:pt>
                <c:pt idx="3610">
                  <c:v>0.73885111782438706</c:v>
                </c:pt>
                <c:pt idx="3611">
                  <c:v>0.73885111782438706</c:v>
                </c:pt>
                <c:pt idx="3612">
                  <c:v>0.73885111782438706</c:v>
                </c:pt>
                <c:pt idx="3613">
                  <c:v>0.73885111782438706</c:v>
                </c:pt>
                <c:pt idx="3614">
                  <c:v>0.73885111782438706</c:v>
                </c:pt>
                <c:pt idx="3615">
                  <c:v>0.73885111782438706</c:v>
                </c:pt>
                <c:pt idx="3616">
                  <c:v>0.73885111782438706</c:v>
                </c:pt>
                <c:pt idx="3617">
                  <c:v>0.73885111782438706</c:v>
                </c:pt>
                <c:pt idx="3618">
                  <c:v>0.73885111782438706</c:v>
                </c:pt>
                <c:pt idx="3619">
                  <c:v>0.73885111782438706</c:v>
                </c:pt>
                <c:pt idx="3620">
                  <c:v>0.73885111782438706</c:v>
                </c:pt>
                <c:pt idx="3621">
                  <c:v>0.73885111782438706</c:v>
                </c:pt>
                <c:pt idx="3622">
                  <c:v>0.73885111782438706</c:v>
                </c:pt>
                <c:pt idx="3623">
                  <c:v>0.73885111782438706</c:v>
                </c:pt>
                <c:pt idx="3624">
                  <c:v>0.73885111782438706</c:v>
                </c:pt>
                <c:pt idx="3625">
                  <c:v>0.73885111782438706</c:v>
                </c:pt>
                <c:pt idx="3626">
                  <c:v>0.73885111782438706</c:v>
                </c:pt>
                <c:pt idx="3627">
                  <c:v>0.73885111782438706</c:v>
                </c:pt>
                <c:pt idx="3628">
                  <c:v>0.73885111782438706</c:v>
                </c:pt>
                <c:pt idx="3629">
                  <c:v>0.73885111782438706</c:v>
                </c:pt>
                <c:pt idx="3630">
                  <c:v>0.73885111782438706</c:v>
                </c:pt>
                <c:pt idx="3631">
                  <c:v>0.73885111782438706</c:v>
                </c:pt>
                <c:pt idx="3632">
                  <c:v>0.73885111782438706</c:v>
                </c:pt>
                <c:pt idx="3633">
                  <c:v>0.73885111782438706</c:v>
                </c:pt>
                <c:pt idx="3634">
                  <c:v>0.73885111782438706</c:v>
                </c:pt>
                <c:pt idx="3635">
                  <c:v>0.73885111782438706</c:v>
                </c:pt>
                <c:pt idx="3636">
                  <c:v>0.73885111782438706</c:v>
                </c:pt>
                <c:pt idx="3637">
                  <c:v>0.73885111782438706</c:v>
                </c:pt>
                <c:pt idx="3638">
                  <c:v>0.73885111782438706</c:v>
                </c:pt>
                <c:pt idx="3639">
                  <c:v>0.73885111782438706</c:v>
                </c:pt>
                <c:pt idx="3640">
                  <c:v>0.73885111782438706</c:v>
                </c:pt>
                <c:pt idx="3641">
                  <c:v>0.73885111782438706</c:v>
                </c:pt>
                <c:pt idx="3642">
                  <c:v>0.73885111782438706</c:v>
                </c:pt>
                <c:pt idx="3643">
                  <c:v>0.73885111782438706</c:v>
                </c:pt>
                <c:pt idx="3644">
                  <c:v>0.73885111782438706</c:v>
                </c:pt>
                <c:pt idx="3645">
                  <c:v>0.73885111782438706</c:v>
                </c:pt>
                <c:pt idx="3646">
                  <c:v>0.73885111782438706</c:v>
                </c:pt>
                <c:pt idx="3647">
                  <c:v>0.73885111782438706</c:v>
                </c:pt>
                <c:pt idx="3648">
                  <c:v>0.73885111782438706</c:v>
                </c:pt>
                <c:pt idx="3649">
                  <c:v>0.73885111782438706</c:v>
                </c:pt>
                <c:pt idx="3650">
                  <c:v>0.73885111782438706</c:v>
                </c:pt>
                <c:pt idx="3651">
                  <c:v>0.73885111782438706</c:v>
                </c:pt>
                <c:pt idx="3652">
                  <c:v>0.73885111782438706</c:v>
                </c:pt>
                <c:pt idx="3653">
                  <c:v>0.73885111782438706</c:v>
                </c:pt>
                <c:pt idx="3654">
                  <c:v>0.73885111782438706</c:v>
                </c:pt>
                <c:pt idx="3655">
                  <c:v>0.73885111782438706</c:v>
                </c:pt>
                <c:pt idx="3656">
                  <c:v>0.73885111782438706</c:v>
                </c:pt>
                <c:pt idx="3657">
                  <c:v>0.73885111782438706</c:v>
                </c:pt>
                <c:pt idx="3658">
                  <c:v>0.73885111782438706</c:v>
                </c:pt>
                <c:pt idx="3659">
                  <c:v>0.73885111782438706</c:v>
                </c:pt>
                <c:pt idx="3660">
                  <c:v>0.73885111782438706</c:v>
                </c:pt>
                <c:pt idx="3661">
                  <c:v>0.73885111782438706</c:v>
                </c:pt>
                <c:pt idx="3662">
                  <c:v>0.73885111782438706</c:v>
                </c:pt>
                <c:pt idx="3663">
                  <c:v>0.73885111782438706</c:v>
                </c:pt>
                <c:pt idx="3664">
                  <c:v>0.73885111782438706</c:v>
                </c:pt>
                <c:pt idx="3665">
                  <c:v>0.73885111782438706</c:v>
                </c:pt>
                <c:pt idx="3666">
                  <c:v>0.73885111782438706</c:v>
                </c:pt>
                <c:pt idx="3667">
                  <c:v>0.73885111782438706</c:v>
                </c:pt>
                <c:pt idx="3668">
                  <c:v>0.73885111782438706</c:v>
                </c:pt>
                <c:pt idx="3669">
                  <c:v>0.73885111782438706</c:v>
                </c:pt>
                <c:pt idx="3670">
                  <c:v>0.73885111782438706</c:v>
                </c:pt>
                <c:pt idx="3671">
                  <c:v>0.73885111782438706</c:v>
                </c:pt>
                <c:pt idx="3672">
                  <c:v>0.73885111782438706</c:v>
                </c:pt>
                <c:pt idx="3673">
                  <c:v>0.73885111782438706</c:v>
                </c:pt>
                <c:pt idx="3674">
                  <c:v>0.73885111782438706</c:v>
                </c:pt>
                <c:pt idx="3675">
                  <c:v>0.73885111782438706</c:v>
                </c:pt>
                <c:pt idx="3676">
                  <c:v>0.73885111782438706</c:v>
                </c:pt>
                <c:pt idx="3677">
                  <c:v>0.73885111782438706</c:v>
                </c:pt>
                <c:pt idx="3678">
                  <c:v>0.73885111782438706</c:v>
                </c:pt>
                <c:pt idx="3679">
                  <c:v>0.73885111782438706</c:v>
                </c:pt>
                <c:pt idx="3680">
                  <c:v>0.73885111782438706</c:v>
                </c:pt>
                <c:pt idx="3681">
                  <c:v>0.73885111782438706</c:v>
                </c:pt>
                <c:pt idx="3682">
                  <c:v>0.73885111782438706</c:v>
                </c:pt>
                <c:pt idx="3683">
                  <c:v>0.73885111782438706</c:v>
                </c:pt>
                <c:pt idx="3684">
                  <c:v>0.73885111782438706</c:v>
                </c:pt>
                <c:pt idx="3685">
                  <c:v>0.73885111782438706</c:v>
                </c:pt>
                <c:pt idx="3686">
                  <c:v>0.73885111782438706</c:v>
                </c:pt>
                <c:pt idx="3687">
                  <c:v>0.73885111782438706</c:v>
                </c:pt>
                <c:pt idx="3688">
                  <c:v>0.73885111782438706</c:v>
                </c:pt>
                <c:pt idx="3689">
                  <c:v>0.73885111782438706</c:v>
                </c:pt>
                <c:pt idx="3690">
                  <c:v>0.73885111782438706</c:v>
                </c:pt>
                <c:pt idx="3691">
                  <c:v>0.73885111782438706</c:v>
                </c:pt>
                <c:pt idx="3692">
                  <c:v>0.73885111782438706</c:v>
                </c:pt>
                <c:pt idx="3693">
                  <c:v>0.73885111782438706</c:v>
                </c:pt>
                <c:pt idx="3694">
                  <c:v>0.73885111782438706</c:v>
                </c:pt>
                <c:pt idx="3695">
                  <c:v>0.73885111782438706</c:v>
                </c:pt>
                <c:pt idx="3696">
                  <c:v>0.73885111782438706</c:v>
                </c:pt>
                <c:pt idx="3697">
                  <c:v>0.73885111782438706</c:v>
                </c:pt>
                <c:pt idx="3698">
                  <c:v>0.73885111782438706</c:v>
                </c:pt>
                <c:pt idx="3699">
                  <c:v>0.73885111782438706</c:v>
                </c:pt>
                <c:pt idx="3700">
                  <c:v>0.73885111782438706</c:v>
                </c:pt>
                <c:pt idx="3701">
                  <c:v>0.73885111782438706</c:v>
                </c:pt>
                <c:pt idx="3702">
                  <c:v>0.73885111782438706</c:v>
                </c:pt>
                <c:pt idx="3703">
                  <c:v>0.73885111782438706</c:v>
                </c:pt>
                <c:pt idx="3704">
                  <c:v>0.73885111782438706</c:v>
                </c:pt>
                <c:pt idx="3705">
                  <c:v>0.73885111782438706</c:v>
                </c:pt>
                <c:pt idx="3706">
                  <c:v>0.73885111782438706</c:v>
                </c:pt>
                <c:pt idx="3707">
                  <c:v>0.73885111782438706</c:v>
                </c:pt>
                <c:pt idx="3708">
                  <c:v>0.73885111782438706</c:v>
                </c:pt>
                <c:pt idx="3709">
                  <c:v>0.73885111782438706</c:v>
                </c:pt>
                <c:pt idx="3710">
                  <c:v>0.73885111782438706</c:v>
                </c:pt>
                <c:pt idx="3711">
                  <c:v>0.73885111782438706</c:v>
                </c:pt>
                <c:pt idx="3712">
                  <c:v>0.73885111782438706</c:v>
                </c:pt>
                <c:pt idx="3713">
                  <c:v>0.73885111782438706</c:v>
                </c:pt>
                <c:pt idx="3714">
                  <c:v>0.73885111782438706</c:v>
                </c:pt>
                <c:pt idx="3715">
                  <c:v>0.73885111782438706</c:v>
                </c:pt>
                <c:pt idx="3716">
                  <c:v>0.73885111782438706</c:v>
                </c:pt>
                <c:pt idx="3717">
                  <c:v>0.73885111782438706</c:v>
                </c:pt>
                <c:pt idx="3718">
                  <c:v>0.73885111782438706</c:v>
                </c:pt>
                <c:pt idx="3719">
                  <c:v>0.73885111782438706</c:v>
                </c:pt>
                <c:pt idx="3720">
                  <c:v>0.73885111782438706</c:v>
                </c:pt>
                <c:pt idx="3721">
                  <c:v>0.73885111782438706</c:v>
                </c:pt>
                <c:pt idx="3722">
                  <c:v>0.73885111782438706</c:v>
                </c:pt>
                <c:pt idx="3723">
                  <c:v>0.73885111782438706</c:v>
                </c:pt>
                <c:pt idx="3724">
                  <c:v>0.73885111782438706</c:v>
                </c:pt>
                <c:pt idx="3725">
                  <c:v>0.73885111782438706</c:v>
                </c:pt>
                <c:pt idx="3726">
                  <c:v>0.73885111782438706</c:v>
                </c:pt>
                <c:pt idx="3727">
                  <c:v>0.73885111782438706</c:v>
                </c:pt>
                <c:pt idx="3728">
                  <c:v>0.73885111782438706</c:v>
                </c:pt>
                <c:pt idx="3729">
                  <c:v>0.73885111782438706</c:v>
                </c:pt>
                <c:pt idx="3730">
                  <c:v>0.73885111782438706</c:v>
                </c:pt>
                <c:pt idx="3731">
                  <c:v>0.73885111782438706</c:v>
                </c:pt>
                <c:pt idx="3732">
                  <c:v>0.73885111782438706</c:v>
                </c:pt>
                <c:pt idx="3733">
                  <c:v>0.73885111782438706</c:v>
                </c:pt>
                <c:pt idx="3734">
                  <c:v>0.73885111782438706</c:v>
                </c:pt>
                <c:pt idx="3735">
                  <c:v>0.73885111782438706</c:v>
                </c:pt>
                <c:pt idx="3736">
                  <c:v>0.73885111782438706</c:v>
                </c:pt>
                <c:pt idx="3737">
                  <c:v>0.73885111782438706</c:v>
                </c:pt>
                <c:pt idx="3738">
                  <c:v>0.73885111782438706</c:v>
                </c:pt>
                <c:pt idx="3739">
                  <c:v>0.73885111782438706</c:v>
                </c:pt>
                <c:pt idx="3740">
                  <c:v>0.73885111782438706</c:v>
                </c:pt>
                <c:pt idx="3741">
                  <c:v>0.73885111782438706</c:v>
                </c:pt>
                <c:pt idx="3742">
                  <c:v>0.73885111782438706</c:v>
                </c:pt>
                <c:pt idx="3743">
                  <c:v>0.73885111782438706</c:v>
                </c:pt>
                <c:pt idx="3744">
                  <c:v>0.73885111782438706</c:v>
                </c:pt>
                <c:pt idx="3745">
                  <c:v>0.73885111782438706</c:v>
                </c:pt>
                <c:pt idx="3746">
                  <c:v>0.73885111782438706</c:v>
                </c:pt>
                <c:pt idx="3747">
                  <c:v>0.73885111782438706</c:v>
                </c:pt>
                <c:pt idx="3748">
                  <c:v>0.73885111782438706</c:v>
                </c:pt>
                <c:pt idx="3749">
                  <c:v>0.73885111782438706</c:v>
                </c:pt>
                <c:pt idx="3750">
                  <c:v>0.73885111782438706</c:v>
                </c:pt>
                <c:pt idx="3751">
                  <c:v>0.73885111782438706</c:v>
                </c:pt>
                <c:pt idx="3752">
                  <c:v>0.73885111782438706</c:v>
                </c:pt>
                <c:pt idx="3753">
                  <c:v>0.73885111782438706</c:v>
                </c:pt>
                <c:pt idx="3754">
                  <c:v>0.73885111782438706</c:v>
                </c:pt>
                <c:pt idx="3755">
                  <c:v>0.73885111782438706</c:v>
                </c:pt>
                <c:pt idx="3756">
                  <c:v>0.73885111782438706</c:v>
                </c:pt>
                <c:pt idx="3757">
                  <c:v>0.73885111782438706</c:v>
                </c:pt>
                <c:pt idx="3758">
                  <c:v>0.73885111782438706</c:v>
                </c:pt>
                <c:pt idx="3759">
                  <c:v>0.73885111782438706</c:v>
                </c:pt>
                <c:pt idx="3760">
                  <c:v>0.73885111782438706</c:v>
                </c:pt>
                <c:pt idx="3761">
                  <c:v>0.73885111782438706</c:v>
                </c:pt>
                <c:pt idx="3762">
                  <c:v>0.73885111782438706</c:v>
                </c:pt>
                <c:pt idx="3763">
                  <c:v>0.73885111782438706</c:v>
                </c:pt>
                <c:pt idx="3764">
                  <c:v>0.73885111782438706</c:v>
                </c:pt>
                <c:pt idx="3765">
                  <c:v>0.73885111782438706</c:v>
                </c:pt>
                <c:pt idx="3766">
                  <c:v>0.73885111782438706</c:v>
                </c:pt>
                <c:pt idx="3767">
                  <c:v>0.73885111782438706</c:v>
                </c:pt>
                <c:pt idx="3768">
                  <c:v>0.73885111782438706</c:v>
                </c:pt>
                <c:pt idx="3769">
                  <c:v>0.73885111782438706</c:v>
                </c:pt>
                <c:pt idx="3770">
                  <c:v>0.73885111782438706</c:v>
                </c:pt>
                <c:pt idx="3771">
                  <c:v>0.73885111782438706</c:v>
                </c:pt>
                <c:pt idx="3772">
                  <c:v>0.73885111782438706</c:v>
                </c:pt>
                <c:pt idx="3773">
                  <c:v>0.73885111782438706</c:v>
                </c:pt>
                <c:pt idx="3774">
                  <c:v>0.73885111782438706</c:v>
                </c:pt>
                <c:pt idx="3775">
                  <c:v>0.73885111782438706</c:v>
                </c:pt>
                <c:pt idx="3776">
                  <c:v>0.73885111782438706</c:v>
                </c:pt>
                <c:pt idx="3777">
                  <c:v>0.73885111782438706</c:v>
                </c:pt>
                <c:pt idx="3778">
                  <c:v>0.73885111782438706</c:v>
                </c:pt>
                <c:pt idx="3779">
                  <c:v>0.73885111782438706</c:v>
                </c:pt>
                <c:pt idx="3780">
                  <c:v>0.73885111782438706</c:v>
                </c:pt>
                <c:pt idx="3781">
                  <c:v>0.73885111782438706</c:v>
                </c:pt>
                <c:pt idx="3782">
                  <c:v>0.73885111782438706</c:v>
                </c:pt>
                <c:pt idx="3783">
                  <c:v>0.73885111782438706</c:v>
                </c:pt>
                <c:pt idx="3784">
                  <c:v>0.73885111782438706</c:v>
                </c:pt>
                <c:pt idx="3785">
                  <c:v>0.73885111782438706</c:v>
                </c:pt>
                <c:pt idx="3786">
                  <c:v>0.73885111782438706</c:v>
                </c:pt>
                <c:pt idx="3787">
                  <c:v>0.73885111782438706</c:v>
                </c:pt>
                <c:pt idx="3788">
                  <c:v>0.73885111782438706</c:v>
                </c:pt>
                <c:pt idx="3789">
                  <c:v>0.73885111782438706</c:v>
                </c:pt>
                <c:pt idx="3790">
                  <c:v>0.73885111782438706</c:v>
                </c:pt>
                <c:pt idx="3791">
                  <c:v>0.73885111782438706</c:v>
                </c:pt>
                <c:pt idx="3792">
                  <c:v>0.73885111782438706</c:v>
                </c:pt>
                <c:pt idx="3793">
                  <c:v>0.73885111782438706</c:v>
                </c:pt>
                <c:pt idx="3794">
                  <c:v>0.73885111782438706</c:v>
                </c:pt>
                <c:pt idx="3795">
                  <c:v>0.73885111782438706</c:v>
                </c:pt>
                <c:pt idx="3796">
                  <c:v>0.73885111782438706</c:v>
                </c:pt>
                <c:pt idx="3797">
                  <c:v>0.73885111782438706</c:v>
                </c:pt>
                <c:pt idx="3798">
                  <c:v>0.73885111782438706</c:v>
                </c:pt>
                <c:pt idx="3799">
                  <c:v>0.73885111782438706</c:v>
                </c:pt>
                <c:pt idx="3800">
                  <c:v>0.73885111782438706</c:v>
                </c:pt>
                <c:pt idx="3801">
                  <c:v>0.73885111782438706</c:v>
                </c:pt>
                <c:pt idx="3802">
                  <c:v>0.73885111782438706</c:v>
                </c:pt>
                <c:pt idx="3803">
                  <c:v>0.73885111782438706</c:v>
                </c:pt>
                <c:pt idx="3804">
                  <c:v>0.73885111782438706</c:v>
                </c:pt>
                <c:pt idx="3805">
                  <c:v>0.73885111782438706</c:v>
                </c:pt>
                <c:pt idx="3806">
                  <c:v>0.73885111782438706</c:v>
                </c:pt>
                <c:pt idx="3807">
                  <c:v>0.73885111782438706</c:v>
                </c:pt>
                <c:pt idx="3808">
                  <c:v>0.73885111782438706</c:v>
                </c:pt>
                <c:pt idx="3809">
                  <c:v>0.73885111782438706</c:v>
                </c:pt>
                <c:pt idx="3810">
                  <c:v>0.73885111782438706</c:v>
                </c:pt>
                <c:pt idx="3811">
                  <c:v>0.73885111782438706</c:v>
                </c:pt>
                <c:pt idx="3812">
                  <c:v>0.73885111782438706</c:v>
                </c:pt>
                <c:pt idx="3813">
                  <c:v>0.73885111782438706</c:v>
                </c:pt>
                <c:pt idx="3814">
                  <c:v>0.73885111782438706</c:v>
                </c:pt>
                <c:pt idx="3815">
                  <c:v>0.73885111782438706</c:v>
                </c:pt>
                <c:pt idx="3816">
                  <c:v>0.73885111782438706</c:v>
                </c:pt>
                <c:pt idx="3817">
                  <c:v>0.73885111782438706</c:v>
                </c:pt>
                <c:pt idx="3818">
                  <c:v>0.73885111782438706</c:v>
                </c:pt>
                <c:pt idx="3819">
                  <c:v>0.73885111782438706</c:v>
                </c:pt>
                <c:pt idx="3820">
                  <c:v>0.73885111782438706</c:v>
                </c:pt>
                <c:pt idx="3821">
                  <c:v>0.73885111782438706</c:v>
                </c:pt>
                <c:pt idx="3822">
                  <c:v>0.73885111782438706</c:v>
                </c:pt>
                <c:pt idx="3823">
                  <c:v>0.73885111782438706</c:v>
                </c:pt>
                <c:pt idx="3824">
                  <c:v>0.73885111782438706</c:v>
                </c:pt>
                <c:pt idx="3825">
                  <c:v>0.73885111782438706</c:v>
                </c:pt>
                <c:pt idx="3826">
                  <c:v>0.73885111782438706</c:v>
                </c:pt>
                <c:pt idx="3827">
                  <c:v>0.73885111782438706</c:v>
                </c:pt>
                <c:pt idx="3828">
                  <c:v>0.73885111782438706</c:v>
                </c:pt>
                <c:pt idx="3829">
                  <c:v>0.73885111782438706</c:v>
                </c:pt>
                <c:pt idx="3830">
                  <c:v>0.73885111782438706</c:v>
                </c:pt>
                <c:pt idx="3831">
                  <c:v>0.73885111782438706</c:v>
                </c:pt>
                <c:pt idx="3832">
                  <c:v>0.73885111782438706</c:v>
                </c:pt>
                <c:pt idx="3833">
                  <c:v>0.73885111782438706</c:v>
                </c:pt>
                <c:pt idx="3834">
                  <c:v>0.73885111782438706</c:v>
                </c:pt>
                <c:pt idx="3835">
                  <c:v>0.73885111782438706</c:v>
                </c:pt>
                <c:pt idx="3836">
                  <c:v>0.73885111782438706</c:v>
                </c:pt>
                <c:pt idx="3837">
                  <c:v>0.73885111782438706</c:v>
                </c:pt>
                <c:pt idx="3838">
                  <c:v>0.73885111782438706</c:v>
                </c:pt>
                <c:pt idx="3839">
                  <c:v>0.73885111782438706</c:v>
                </c:pt>
                <c:pt idx="3840">
                  <c:v>0.73885111782438706</c:v>
                </c:pt>
                <c:pt idx="3841">
                  <c:v>0.73885111782438706</c:v>
                </c:pt>
                <c:pt idx="3842">
                  <c:v>0.73885111782438706</c:v>
                </c:pt>
                <c:pt idx="3843">
                  <c:v>0.73885111782438706</c:v>
                </c:pt>
                <c:pt idx="3844">
                  <c:v>0.73885111782438706</c:v>
                </c:pt>
                <c:pt idx="3845">
                  <c:v>0.73885111782438706</c:v>
                </c:pt>
                <c:pt idx="3846">
                  <c:v>0.73885111782438706</c:v>
                </c:pt>
                <c:pt idx="3847">
                  <c:v>0.73885111782438706</c:v>
                </c:pt>
                <c:pt idx="3848">
                  <c:v>0.73885111782438706</c:v>
                </c:pt>
                <c:pt idx="3849">
                  <c:v>0.73885111782438706</c:v>
                </c:pt>
                <c:pt idx="3850">
                  <c:v>0.73885111782438706</c:v>
                </c:pt>
                <c:pt idx="3851">
                  <c:v>0.73885111782438706</c:v>
                </c:pt>
                <c:pt idx="3852">
                  <c:v>0.73885111782438706</c:v>
                </c:pt>
                <c:pt idx="3853">
                  <c:v>0.73885111782438706</c:v>
                </c:pt>
                <c:pt idx="3854">
                  <c:v>0.73885111782438706</c:v>
                </c:pt>
                <c:pt idx="3855">
                  <c:v>0.73885111782438706</c:v>
                </c:pt>
                <c:pt idx="3856">
                  <c:v>0.73885111782438706</c:v>
                </c:pt>
                <c:pt idx="3857">
                  <c:v>0.73885111782438706</c:v>
                </c:pt>
                <c:pt idx="3858">
                  <c:v>0.73885111782438706</c:v>
                </c:pt>
                <c:pt idx="3859">
                  <c:v>0.73885111782438706</c:v>
                </c:pt>
                <c:pt idx="3860">
                  <c:v>0.73885111782438706</c:v>
                </c:pt>
                <c:pt idx="3861">
                  <c:v>0.73885111782438706</c:v>
                </c:pt>
                <c:pt idx="3862">
                  <c:v>0.73885111782438706</c:v>
                </c:pt>
                <c:pt idx="3863">
                  <c:v>0.73885111782438706</c:v>
                </c:pt>
                <c:pt idx="3864">
                  <c:v>0.73885111782438706</c:v>
                </c:pt>
                <c:pt idx="3865">
                  <c:v>0.73885111782438706</c:v>
                </c:pt>
                <c:pt idx="3866">
                  <c:v>0.73885111782438706</c:v>
                </c:pt>
                <c:pt idx="3867">
                  <c:v>0.73885111782438706</c:v>
                </c:pt>
                <c:pt idx="3868">
                  <c:v>0.73885111782438706</c:v>
                </c:pt>
                <c:pt idx="3869">
                  <c:v>0.73885111782438706</c:v>
                </c:pt>
                <c:pt idx="3870">
                  <c:v>0.73885111782438706</c:v>
                </c:pt>
                <c:pt idx="3871">
                  <c:v>0.73885111782438706</c:v>
                </c:pt>
                <c:pt idx="3872">
                  <c:v>0.73885111782438706</c:v>
                </c:pt>
                <c:pt idx="3873">
                  <c:v>0.73885111782438706</c:v>
                </c:pt>
                <c:pt idx="3874">
                  <c:v>0.73885111782438706</c:v>
                </c:pt>
                <c:pt idx="3875">
                  <c:v>0.73885111782438706</c:v>
                </c:pt>
                <c:pt idx="3876">
                  <c:v>0.73885111782438706</c:v>
                </c:pt>
                <c:pt idx="3877">
                  <c:v>0.73885111782438706</c:v>
                </c:pt>
                <c:pt idx="3878">
                  <c:v>0.73885111782438706</c:v>
                </c:pt>
                <c:pt idx="3879">
                  <c:v>0.73885111782438706</c:v>
                </c:pt>
                <c:pt idx="3880">
                  <c:v>0.73885111782438706</c:v>
                </c:pt>
                <c:pt idx="3881">
                  <c:v>0.73885111782438706</c:v>
                </c:pt>
                <c:pt idx="3882">
                  <c:v>0.73885111782438706</c:v>
                </c:pt>
                <c:pt idx="3883">
                  <c:v>0.73885111782438706</c:v>
                </c:pt>
                <c:pt idx="3884">
                  <c:v>0.73885111782438706</c:v>
                </c:pt>
                <c:pt idx="3885">
                  <c:v>0.73885111782438706</c:v>
                </c:pt>
                <c:pt idx="3886">
                  <c:v>0.73885111782438706</c:v>
                </c:pt>
                <c:pt idx="3887">
                  <c:v>0.73885111782438706</c:v>
                </c:pt>
                <c:pt idx="3888">
                  <c:v>0.73885111782438706</c:v>
                </c:pt>
                <c:pt idx="3889">
                  <c:v>0.73885111782438706</c:v>
                </c:pt>
                <c:pt idx="3890">
                  <c:v>0.73885111782438706</c:v>
                </c:pt>
                <c:pt idx="3891">
                  <c:v>0.73885111782438706</c:v>
                </c:pt>
                <c:pt idx="3892">
                  <c:v>0.73885111782438706</c:v>
                </c:pt>
                <c:pt idx="3893">
                  <c:v>0.73885111782438706</c:v>
                </c:pt>
                <c:pt idx="3894">
                  <c:v>0.73885111782438706</c:v>
                </c:pt>
                <c:pt idx="3895">
                  <c:v>0.73885111782438706</c:v>
                </c:pt>
                <c:pt idx="3896">
                  <c:v>0.73885111782438706</c:v>
                </c:pt>
                <c:pt idx="3897">
                  <c:v>0.73885111782438706</c:v>
                </c:pt>
                <c:pt idx="3898">
                  <c:v>0.73885111782438706</c:v>
                </c:pt>
                <c:pt idx="3899">
                  <c:v>0.73885111782438706</c:v>
                </c:pt>
                <c:pt idx="3900">
                  <c:v>0.73885111782438706</c:v>
                </c:pt>
                <c:pt idx="3901">
                  <c:v>0.73885111782438706</c:v>
                </c:pt>
                <c:pt idx="3902">
                  <c:v>0.73885111782438706</c:v>
                </c:pt>
                <c:pt idx="3903">
                  <c:v>0.73885111782438706</c:v>
                </c:pt>
                <c:pt idx="3904">
                  <c:v>0.73885111782438706</c:v>
                </c:pt>
                <c:pt idx="3905">
                  <c:v>0.73885111782438706</c:v>
                </c:pt>
                <c:pt idx="3906">
                  <c:v>0.73885111782438706</c:v>
                </c:pt>
                <c:pt idx="3907">
                  <c:v>0.73885111782438706</c:v>
                </c:pt>
                <c:pt idx="3908">
                  <c:v>0.73885111782438706</c:v>
                </c:pt>
                <c:pt idx="3909">
                  <c:v>0.73885111782438706</c:v>
                </c:pt>
                <c:pt idx="3910">
                  <c:v>0.73885111782438706</c:v>
                </c:pt>
                <c:pt idx="3911">
                  <c:v>0.73885111782438706</c:v>
                </c:pt>
                <c:pt idx="3912">
                  <c:v>0.73885111782438706</c:v>
                </c:pt>
                <c:pt idx="3913">
                  <c:v>0.73885111782438706</c:v>
                </c:pt>
                <c:pt idx="3914">
                  <c:v>0.73885111782438706</c:v>
                </c:pt>
                <c:pt idx="3915">
                  <c:v>0.73885111782438706</c:v>
                </c:pt>
                <c:pt idx="3916">
                  <c:v>0.73885111782438706</c:v>
                </c:pt>
                <c:pt idx="3917">
                  <c:v>0.73885111782438706</c:v>
                </c:pt>
                <c:pt idx="3918">
                  <c:v>0.73885111782438706</c:v>
                </c:pt>
                <c:pt idx="3919">
                  <c:v>0.73885111782438706</c:v>
                </c:pt>
                <c:pt idx="3920">
                  <c:v>0.73885111782438706</c:v>
                </c:pt>
                <c:pt idx="3921">
                  <c:v>0.73885111782438706</c:v>
                </c:pt>
                <c:pt idx="3922">
                  <c:v>0.73885111782438706</c:v>
                </c:pt>
                <c:pt idx="3923">
                  <c:v>0.73885111782438706</c:v>
                </c:pt>
                <c:pt idx="3924">
                  <c:v>0.73885111782438706</c:v>
                </c:pt>
                <c:pt idx="3925">
                  <c:v>0.73885111782438706</c:v>
                </c:pt>
                <c:pt idx="3926">
                  <c:v>0.73885111782438706</c:v>
                </c:pt>
                <c:pt idx="3927">
                  <c:v>0.73885111782438706</c:v>
                </c:pt>
                <c:pt idx="3928">
                  <c:v>0.73885111782438706</c:v>
                </c:pt>
                <c:pt idx="3929">
                  <c:v>0.73885111782438706</c:v>
                </c:pt>
                <c:pt idx="3930">
                  <c:v>0.73885111782438706</c:v>
                </c:pt>
                <c:pt idx="3931">
                  <c:v>0.73885111782438706</c:v>
                </c:pt>
                <c:pt idx="3932">
                  <c:v>0.73885111782438706</c:v>
                </c:pt>
                <c:pt idx="3933">
                  <c:v>0.73885111782438706</c:v>
                </c:pt>
                <c:pt idx="3934">
                  <c:v>0.73885111782438706</c:v>
                </c:pt>
                <c:pt idx="3935">
                  <c:v>0.73885111782438706</c:v>
                </c:pt>
                <c:pt idx="3936">
                  <c:v>0.73885111782438706</c:v>
                </c:pt>
                <c:pt idx="3937">
                  <c:v>0.73885111782438706</c:v>
                </c:pt>
                <c:pt idx="3938">
                  <c:v>0.73885111782438706</c:v>
                </c:pt>
                <c:pt idx="3939">
                  <c:v>0.73885111782438706</c:v>
                </c:pt>
                <c:pt idx="3940">
                  <c:v>0.73885111782438706</c:v>
                </c:pt>
                <c:pt idx="3941">
                  <c:v>0.73885111782438706</c:v>
                </c:pt>
                <c:pt idx="3942">
                  <c:v>0.73885111782438706</c:v>
                </c:pt>
                <c:pt idx="3943">
                  <c:v>0.73885111782438706</c:v>
                </c:pt>
                <c:pt idx="3944">
                  <c:v>0.73885111782438706</c:v>
                </c:pt>
                <c:pt idx="3945">
                  <c:v>0.73885111782438706</c:v>
                </c:pt>
                <c:pt idx="3946">
                  <c:v>0.73885111782438706</c:v>
                </c:pt>
                <c:pt idx="3947">
                  <c:v>0.73885111782438706</c:v>
                </c:pt>
                <c:pt idx="3948">
                  <c:v>0.73885111782438706</c:v>
                </c:pt>
                <c:pt idx="3949">
                  <c:v>0.73885111782438706</c:v>
                </c:pt>
                <c:pt idx="3950">
                  <c:v>0.73885111782438706</c:v>
                </c:pt>
                <c:pt idx="3951">
                  <c:v>0.73885111782438706</c:v>
                </c:pt>
                <c:pt idx="3952">
                  <c:v>0.73885111782438706</c:v>
                </c:pt>
                <c:pt idx="3953">
                  <c:v>0.73885111782438706</c:v>
                </c:pt>
                <c:pt idx="3954">
                  <c:v>0.73885111782438706</c:v>
                </c:pt>
                <c:pt idx="3955">
                  <c:v>0.73885111782438706</c:v>
                </c:pt>
                <c:pt idx="3956">
                  <c:v>0.73885111782438706</c:v>
                </c:pt>
                <c:pt idx="3957">
                  <c:v>0.73885111782438706</c:v>
                </c:pt>
                <c:pt idx="3958">
                  <c:v>0.73885111782438706</c:v>
                </c:pt>
                <c:pt idx="3959">
                  <c:v>0.73885111782438706</c:v>
                </c:pt>
                <c:pt idx="3960">
                  <c:v>0.73885111782438706</c:v>
                </c:pt>
                <c:pt idx="3961">
                  <c:v>0.73885111782438706</c:v>
                </c:pt>
                <c:pt idx="3962">
                  <c:v>0.73885111782438706</c:v>
                </c:pt>
                <c:pt idx="3963">
                  <c:v>0.73885111782438706</c:v>
                </c:pt>
                <c:pt idx="3964">
                  <c:v>0.73885111782438706</c:v>
                </c:pt>
                <c:pt idx="3965">
                  <c:v>0.73885111782438706</c:v>
                </c:pt>
                <c:pt idx="3966">
                  <c:v>0.73885111782438706</c:v>
                </c:pt>
                <c:pt idx="3967">
                  <c:v>0.73885111782438706</c:v>
                </c:pt>
                <c:pt idx="3968">
                  <c:v>0.73885111782438706</c:v>
                </c:pt>
                <c:pt idx="3969">
                  <c:v>0.73885111782438706</c:v>
                </c:pt>
                <c:pt idx="3970">
                  <c:v>0.73885111782438706</c:v>
                </c:pt>
                <c:pt idx="3971">
                  <c:v>0.73885111782438706</c:v>
                </c:pt>
                <c:pt idx="3972">
                  <c:v>0.73885111782438706</c:v>
                </c:pt>
                <c:pt idx="3973">
                  <c:v>0.73885111782438706</c:v>
                </c:pt>
                <c:pt idx="3974">
                  <c:v>0.73885111782438706</c:v>
                </c:pt>
                <c:pt idx="3975">
                  <c:v>0.73885111782438706</c:v>
                </c:pt>
                <c:pt idx="3976">
                  <c:v>0.73885111782438706</c:v>
                </c:pt>
                <c:pt idx="3977">
                  <c:v>0.73885111782438706</c:v>
                </c:pt>
                <c:pt idx="3978">
                  <c:v>0.73885111782438706</c:v>
                </c:pt>
                <c:pt idx="3979">
                  <c:v>0.73885111782438706</c:v>
                </c:pt>
                <c:pt idx="3980">
                  <c:v>0.73885111782438706</c:v>
                </c:pt>
                <c:pt idx="3981">
                  <c:v>0.73885111782438706</c:v>
                </c:pt>
                <c:pt idx="3982">
                  <c:v>0.73885111782438706</c:v>
                </c:pt>
                <c:pt idx="3983">
                  <c:v>0.73885111782438706</c:v>
                </c:pt>
                <c:pt idx="3984">
                  <c:v>0.73885111782438706</c:v>
                </c:pt>
                <c:pt idx="3985">
                  <c:v>0.73885111782438706</c:v>
                </c:pt>
                <c:pt idx="3986">
                  <c:v>0.73885111782438706</c:v>
                </c:pt>
                <c:pt idx="3987">
                  <c:v>0.73885111782438706</c:v>
                </c:pt>
                <c:pt idx="3988">
                  <c:v>0.73885111782438706</c:v>
                </c:pt>
                <c:pt idx="3989">
                  <c:v>0.73885111782438706</c:v>
                </c:pt>
                <c:pt idx="3990">
                  <c:v>0.73885111782438706</c:v>
                </c:pt>
                <c:pt idx="3991">
                  <c:v>0.73885111782438706</c:v>
                </c:pt>
                <c:pt idx="3992">
                  <c:v>0.73885111782438706</c:v>
                </c:pt>
                <c:pt idx="3993">
                  <c:v>0.73885111782438706</c:v>
                </c:pt>
                <c:pt idx="3994">
                  <c:v>0.73885111782438706</c:v>
                </c:pt>
                <c:pt idx="3995">
                  <c:v>0.73885111782438706</c:v>
                </c:pt>
                <c:pt idx="3996">
                  <c:v>0.73885111782438706</c:v>
                </c:pt>
                <c:pt idx="3997">
                  <c:v>0.73885111782438706</c:v>
                </c:pt>
                <c:pt idx="3998">
                  <c:v>0.73885111782438706</c:v>
                </c:pt>
                <c:pt idx="3999">
                  <c:v>0.73885111782438706</c:v>
                </c:pt>
                <c:pt idx="4000">
                  <c:v>0.73885111782438706</c:v>
                </c:pt>
                <c:pt idx="4001">
                  <c:v>0.73885111782438706</c:v>
                </c:pt>
                <c:pt idx="4002">
                  <c:v>0.73885111782438706</c:v>
                </c:pt>
                <c:pt idx="4003">
                  <c:v>0.73885111782438706</c:v>
                </c:pt>
                <c:pt idx="4004">
                  <c:v>0.73885111782438706</c:v>
                </c:pt>
                <c:pt idx="4005">
                  <c:v>0.73885111782438706</c:v>
                </c:pt>
                <c:pt idx="4006">
                  <c:v>0.73885111782438706</c:v>
                </c:pt>
                <c:pt idx="4007">
                  <c:v>0.73885111782438706</c:v>
                </c:pt>
                <c:pt idx="4008">
                  <c:v>0.73885111782438706</c:v>
                </c:pt>
                <c:pt idx="4009">
                  <c:v>0.73885111782438706</c:v>
                </c:pt>
                <c:pt idx="4010">
                  <c:v>0.73885111782438706</c:v>
                </c:pt>
                <c:pt idx="4011">
                  <c:v>0.73885111782438706</c:v>
                </c:pt>
                <c:pt idx="4012">
                  <c:v>0.73885111782438706</c:v>
                </c:pt>
                <c:pt idx="4013">
                  <c:v>0.73885111782438706</c:v>
                </c:pt>
                <c:pt idx="4014">
                  <c:v>0.73885111782438706</c:v>
                </c:pt>
                <c:pt idx="4015">
                  <c:v>0.73885111782438706</c:v>
                </c:pt>
                <c:pt idx="4016">
                  <c:v>0.73885111782438706</c:v>
                </c:pt>
                <c:pt idx="4017">
                  <c:v>0.73885111782438706</c:v>
                </c:pt>
                <c:pt idx="4018">
                  <c:v>0.73885111782438706</c:v>
                </c:pt>
                <c:pt idx="4019">
                  <c:v>0.73885111782438706</c:v>
                </c:pt>
                <c:pt idx="4020">
                  <c:v>0.73885111782438706</c:v>
                </c:pt>
                <c:pt idx="4021">
                  <c:v>0.73885111782438706</c:v>
                </c:pt>
                <c:pt idx="4022">
                  <c:v>0.73885111782438706</c:v>
                </c:pt>
                <c:pt idx="4023">
                  <c:v>0.73885111782438706</c:v>
                </c:pt>
                <c:pt idx="4024">
                  <c:v>0.73885111782438706</c:v>
                </c:pt>
                <c:pt idx="4025">
                  <c:v>0.73885111782438706</c:v>
                </c:pt>
                <c:pt idx="4026">
                  <c:v>0.73885111782438706</c:v>
                </c:pt>
                <c:pt idx="4027">
                  <c:v>0.73885111782438706</c:v>
                </c:pt>
                <c:pt idx="4028">
                  <c:v>0.73885111782438706</c:v>
                </c:pt>
                <c:pt idx="4029">
                  <c:v>0.73885111782438706</c:v>
                </c:pt>
                <c:pt idx="4030">
                  <c:v>0.73885111782438706</c:v>
                </c:pt>
                <c:pt idx="4031">
                  <c:v>0.73885111782438706</c:v>
                </c:pt>
                <c:pt idx="4032">
                  <c:v>0.73885111782438706</c:v>
                </c:pt>
                <c:pt idx="4033">
                  <c:v>0.73885111782438706</c:v>
                </c:pt>
                <c:pt idx="4034">
                  <c:v>0.73885111782438706</c:v>
                </c:pt>
                <c:pt idx="4035">
                  <c:v>0.73885111782438706</c:v>
                </c:pt>
                <c:pt idx="4036">
                  <c:v>0.73885111782438706</c:v>
                </c:pt>
                <c:pt idx="4037">
                  <c:v>0.73885111782438706</c:v>
                </c:pt>
                <c:pt idx="4038">
                  <c:v>0.73885111782438706</c:v>
                </c:pt>
                <c:pt idx="4039">
                  <c:v>0.73885111782438706</c:v>
                </c:pt>
                <c:pt idx="4040">
                  <c:v>0.73885111782438706</c:v>
                </c:pt>
                <c:pt idx="4041">
                  <c:v>0.73885111782438706</c:v>
                </c:pt>
                <c:pt idx="4042">
                  <c:v>0.73885111782438706</c:v>
                </c:pt>
                <c:pt idx="4043">
                  <c:v>0.73885111782438706</c:v>
                </c:pt>
                <c:pt idx="4044">
                  <c:v>0.73885111782438706</c:v>
                </c:pt>
                <c:pt idx="4045">
                  <c:v>0.73885111782438706</c:v>
                </c:pt>
                <c:pt idx="4046">
                  <c:v>0.73885111782438706</c:v>
                </c:pt>
                <c:pt idx="4047">
                  <c:v>0.73885111782438706</c:v>
                </c:pt>
                <c:pt idx="4048">
                  <c:v>0.73885111782438706</c:v>
                </c:pt>
                <c:pt idx="4049">
                  <c:v>0.73885111782438706</c:v>
                </c:pt>
                <c:pt idx="4050">
                  <c:v>0.73885111782438706</c:v>
                </c:pt>
                <c:pt idx="4051">
                  <c:v>0.73885111782438706</c:v>
                </c:pt>
                <c:pt idx="4052">
                  <c:v>0.73885111782438706</c:v>
                </c:pt>
                <c:pt idx="4053">
                  <c:v>0.73885111782438706</c:v>
                </c:pt>
                <c:pt idx="4054">
                  <c:v>0.73885111782438706</c:v>
                </c:pt>
                <c:pt idx="4055">
                  <c:v>0.73885111782438706</c:v>
                </c:pt>
                <c:pt idx="4056">
                  <c:v>0.73885111782438706</c:v>
                </c:pt>
                <c:pt idx="4057">
                  <c:v>0.73885111782438706</c:v>
                </c:pt>
                <c:pt idx="4058">
                  <c:v>0.73885111782438706</c:v>
                </c:pt>
                <c:pt idx="4059">
                  <c:v>0.73885111782438706</c:v>
                </c:pt>
                <c:pt idx="4060">
                  <c:v>0.73885111782438706</c:v>
                </c:pt>
                <c:pt idx="4061">
                  <c:v>0.73885111782438706</c:v>
                </c:pt>
                <c:pt idx="4062">
                  <c:v>0.73885111782438706</c:v>
                </c:pt>
                <c:pt idx="4063">
                  <c:v>0.73885111782438706</c:v>
                </c:pt>
                <c:pt idx="4064">
                  <c:v>0.73885111782438706</c:v>
                </c:pt>
                <c:pt idx="4065">
                  <c:v>0.73885111782438706</c:v>
                </c:pt>
                <c:pt idx="4066">
                  <c:v>0.73885111782438706</c:v>
                </c:pt>
                <c:pt idx="4067">
                  <c:v>0.73885111782438706</c:v>
                </c:pt>
                <c:pt idx="4068">
                  <c:v>0.73885111782438706</c:v>
                </c:pt>
                <c:pt idx="4069">
                  <c:v>0.73885111782438706</c:v>
                </c:pt>
                <c:pt idx="4070">
                  <c:v>0.73885111782438706</c:v>
                </c:pt>
                <c:pt idx="4071">
                  <c:v>0.73885111782438706</c:v>
                </c:pt>
                <c:pt idx="4072">
                  <c:v>0.73885111782438706</c:v>
                </c:pt>
                <c:pt idx="4073">
                  <c:v>0.73885111782438706</c:v>
                </c:pt>
                <c:pt idx="4074">
                  <c:v>0.73885111782438706</c:v>
                </c:pt>
                <c:pt idx="4075">
                  <c:v>0.73885111782438706</c:v>
                </c:pt>
                <c:pt idx="4076">
                  <c:v>0.73885111782438706</c:v>
                </c:pt>
                <c:pt idx="4077">
                  <c:v>0.73885111782438706</c:v>
                </c:pt>
                <c:pt idx="4078">
                  <c:v>0.73885111782438706</c:v>
                </c:pt>
                <c:pt idx="4079">
                  <c:v>0.73885111782438706</c:v>
                </c:pt>
                <c:pt idx="4080">
                  <c:v>0.73885111782438706</c:v>
                </c:pt>
                <c:pt idx="4081">
                  <c:v>0.73885111782438706</c:v>
                </c:pt>
                <c:pt idx="4082">
                  <c:v>0.73885111782438706</c:v>
                </c:pt>
                <c:pt idx="4083">
                  <c:v>0.73885111782438706</c:v>
                </c:pt>
                <c:pt idx="4084">
                  <c:v>0.73885111782438706</c:v>
                </c:pt>
                <c:pt idx="4085">
                  <c:v>0.73885111782438706</c:v>
                </c:pt>
                <c:pt idx="4086">
                  <c:v>0.73885111782438706</c:v>
                </c:pt>
                <c:pt idx="4087">
                  <c:v>0.73885111782438706</c:v>
                </c:pt>
                <c:pt idx="4088">
                  <c:v>0.73885111782438706</c:v>
                </c:pt>
                <c:pt idx="4089">
                  <c:v>0.73885111782438706</c:v>
                </c:pt>
                <c:pt idx="4090">
                  <c:v>0.73885111782438706</c:v>
                </c:pt>
                <c:pt idx="4091">
                  <c:v>0.73885111782438706</c:v>
                </c:pt>
                <c:pt idx="4092">
                  <c:v>0.73885111782438706</c:v>
                </c:pt>
                <c:pt idx="4093">
                  <c:v>0.73885111782438706</c:v>
                </c:pt>
                <c:pt idx="4094">
                  <c:v>0.73885111782438706</c:v>
                </c:pt>
                <c:pt idx="4095">
                  <c:v>0.73885111782438706</c:v>
                </c:pt>
                <c:pt idx="4096">
                  <c:v>0.73885111782438706</c:v>
                </c:pt>
                <c:pt idx="4097">
                  <c:v>0.73885111782438706</c:v>
                </c:pt>
                <c:pt idx="4098">
                  <c:v>0.73885111782438706</c:v>
                </c:pt>
                <c:pt idx="4099">
                  <c:v>0.73885111782438706</c:v>
                </c:pt>
                <c:pt idx="4100">
                  <c:v>0.73885111782438706</c:v>
                </c:pt>
                <c:pt idx="4101">
                  <c:v>0.73885111782438706</c:v>
                </c:pt>
                <c:pt idx="4102">
                  <c:v>0.73885111782438706</c:v>
                </c:pt>
                <c:pt idx="4103">
                  <c:v>0.73885111782438706</c:v>
                </c:pt>
                <c:pt idx="4104">
                  <c:v>0.73885111782438706</c:v>
                </c:pt>
                <c:pt idx="4105">
                  <c:v>0.73885111782438706</c:v>
                </c:pt>
                <c:pt idx="4106">
                  <c:v>0.73885111782438706</c:v>
                </c:pt>
                <c:pt idx="4107">
                  <c:v>0.73885111782438706</c:v>
                </c:pt>
                <c:pt idx="4108">
                  <c:v>0.73885111782438706</c:v>
                </c:pt>
                <c:pt idx="4109">
                  <c:v>0.73885111782438706</c:v>
                </c:pt>
                <c:pt idx="4110">
                  <c:v>0.73885111782438706</c:v>
                </c:pt>
                <c:pt idx="4111">
                  <c:v>0.73885111782438706</c:v>
                </c:pt>
                <c:pt idx="4112">
                  <c:v>0.73885111782438706</c:v>
                </c:pt>
                <c:pt idx="4113">
                  <c:v>0.73885111782438706</c:v>
                </c:pt>
                <c:pt idx="4114">
                  <c:v>0.73885111782438706</c:v>
                </c:pt>
                <c:pt idx="4115">
                  <c:v>0.73885111782438706</c:v>
                </c:pt>
                <c:pt idx="4116">
                  <c:v>0.73885111782438706</c:v>
                </c:pt>
                <c:pt idx="4117">
                  <c:v>0.73885111782438706</c:v>
                </c:pt>
                <c:pt idx="4118">
                  <c:v>0.73885111782438706</c:v>
                </c:pt>
                <c:pt idx="4119">
                  <c:v>0.73885111782438706</c:v>
                </c:pt>
                <c:pt idx="4120">
                  <c:v>0.73885111782438706</c:v>
                </c:pt>
                <c:pt idx="4121">
                  <c:v>0.73885111782438706</c:v>
                </c:pt>
                <c:pt idx="4122">
                  <c:v>0.73885111782438706</c:v>
                </c:pt>
                <c:pt idx="4123">
                  <c:v>0.73885111782438706</c:v>
                </c:pt>
                <c:pt idx="4124">
                  <c:v>0.73885111782438706</c:v>
                </c:pt>
                <c:pt idx="4125">
                  <c:v>0.73885111782438706</c:v>
                </c:pt>
                <c:pt idx="4126">
                  <c:v>0.73885111782438706</c:v>
                </c:pt>
                <c:pt idx="4127">
                  <c:v>0.73885111782438706</c:v>
                </c:pt>
                <c:pt idx="4128">
                  <c:v>0.73885111782438706</c:v>
                </c:pt>
                <c:pt idx="4129">
                  <c:v>0.73885111782438706</c:v>
                </c:pt>
                <c:pt idx="4130">
                  <c:v>0.73885111782438706</c:v>
                </c:pt>
                <c:pt idx="4131">
                  <c:v>0.73885111782438706</c:v>
                </c:pt>
                <c:pt idx="4132">
                  <c:v>0.73885111782438706</c:v>
                </c:pt>
                <c:pt idx="4133">
                  <c:v>0.73885111782438706</c:v>
                </c:pt>
                <c:pt idx="4134">
                  <c:v>0.73885111782438706</c:v>
                </c:pt>
                <c:pt idx="4135">
                  <c:v>0.73885111782438706</c:v>
                </c:pt>
                <c:pt idx="4136">
                  <c:v>0.73885111782438706</c:v>
                </c:pt>
                <c:pt idx="4137">
                  <c:v>0.73885111782438706</c:v>
                </c:pt>
                <c:pt idx="4138">
                  <c:v>0.73885111782438706</c:v>
                </c:pt>
                <c:pt idx="4139">
                  <c:v>0.73885111782438706</c:v>
                </c:pt>
                <c:pt idx="4140">
                  <c:v>0.73885111782438706</c:v>
                </c:pt>
                <c:pt idx="4141">
                  <c:v>0.73885111782438706</c:v>
                </c:pt>
                <c:pt idx="4142">
                  <c:v>0.73885111782438706</c:v>
                </c:pt>
                <c:pt idx="4143">
                  <c:v>0.73885111782438706</c:v>
                </c:pt>
                <c:pt idx="4144">
                  <c:v>0.73885111782438706</c:v>
                </c:pt>
                <c:pt idx="4145">
                  <c:v>0.73885111782438706</c:v>
                </c:pt>
                <c:pt idx="4146">
                  <c:v>0.73885111782438706</c:v>
                </c:pt>
                <c:pt idx="4147">
                  <c:v>0.73885111782438706</c:v>
                </c:pt>
                <c:pt idx="4148">
                  <c:v>0.73885111782438706</c:v>
                </c:pt>
                <c:pt idx="4149">
                  <c:v>0.73885111782438706</c:v>
                </c:pt>
                <c:pt idx="4150">
                  <c:v>0.73885111782438706</c:v>
                </c:pt>
                <c:pt idx="4151">
                  <c:v>0.73885111782438706</c:v>
                </c:pt>
                <c:pt idx="4152">
                  <c:v>0.73885111782438706</c:v>
                </c:pt>
                <c:pt idx="4153">
                  <c:v>0.73885111782438706</c:v>
                </c:pt>
                <c:pt idx="4154">
                  <c:v>0.73885111782438706</c:v>
                </c:pt>
                <c:pt idx="4155">
                  <c:v>0.73885111782438706</c:v>
                </c:pt>
                <c:pt idx="4156">
                  <c:v>0.73885111782438706</c:v>
                </c:pt>
                <c:pt idx="4157">
                  <c:v>0.73885111782438706</c:v>
                </c:pt>
                <c:pt idx="4158">
                  <c:v>0.73885111782438706</c:v>
                </c:pt>
                <c:pt idx="4159">
                  <c:v>0.73885111782438706</c:v>
                </c:pt>
                <c:pt idx="4160">
                  <c:v>0.73885111782438706</c:v>
                </c:pt>
                <c:pt idx="4161">
                  <c:v>0.73885111782438706</c:v>
                </c:pt>
                <c:pt idx="4162">
                  <c:v>0.73885111782438706</c:v>
                </c:pt>
                <c:pt idx="4163">
                  <c:v>0.73885111782438706</c:v>
                </c:pt>
                <c:pt idx="4164">
                  <c:v>0.73885111782438706</c:v>
                </c:pt>
                <c:pt idx="4165">
                  <c:v>0.73885111782438706</c:v>
                </c:pt>
                <c:pt idx="4166">
                  <c:v>0.73885111782438706</c:v>
                </c:pt>
                <c:pt idx="4167">
                  <c:v>0.73885111782438706</c:v>
                </c:pt>
                <c:pt idx="4168">
                  <c:v>0.73885111782438706</c:v>
                </c:pt>
                <c:pt idx="4169">
                  <c:v>0.73885111782438706</c:v>
                </c:pt>
                <c:pt idx="4170">
                  <c:v>0.73885111782438706</c:v>
                </c:pt>
                <c:pt idx="4171">
                  <c:v>0.73885111782438706</c:v>
                </c:pt>
                <c:pt idx="4172">
                  <c:v>0.73885111782438706</c:v>
                </c:pt>
                <c:pt idx="4173">
                  <c:v>0.73885111782438706</c:v>
                </c:pt>
                <c:pt idx="4174">
                  <c:v>0.73885111782438706</c:v>
                </c:pt>
                <c:pt idx="4175">
                  <c:v>0.73885111782438706</c:v>
                </c:pt>
                <c:pt idx="4176">
                  <c:v>0.73885111782438706</c:v>
                </c:pt>
                <c:pt idx="4177">
                  <c:v>0.73885111782438706</c:v>
                </c:pt>
                <c:pt idx="4178">
                  <c:v>0.73885111782438706</c:v>
                </c:pt>
                <c:pt idx="4179">
                  <c:v>0.73885111782438706</c:v>
                </c:pt>
                <c:pt idx="4180">
                  <c:v>0.73885111782438706</c:v>
                </c:pt>
                <c:pt idx="4181">
                  <c:v>0.73885111782438706</c:v>
                </c:pt>
                <c:pt idx="4182">
                  <c:v>0.73885111782438706</c:v>
                </c:pt>
                <c:pt idx="4183">
                  <c:v>0.73885111782438706</c:v>
                </c:pt>
                <c:pt idx="4184">
                  <c:v>0.73885111782438706</c:v>
                </c:pt>
                <c:pt idx="4185">
                  <c:v>0.73885111782438706</c:v>
                </c:pt>
                <c:pt idx="4186">
                  <c:v>0.73885111782438706</c:v>
                </c:pt>
                <c:pt idx="4187">
                  <c:v>0.73885111782438706</c:v>
                </c:pt>
                <c:pt idx="4188">
                  <c:v>0.73885111782438706</c:v>
                </c:pt>
                <c:pt idx="4189">
                  <c:v>0.73885111782438706</c:v>
                </c:pt>
                <c:pt idx="4190">
                  <c:v>0.73885111782438706</c:v>
                </c:pt>
                <c:pt idx="4191">
                  <c:v>0.73885111782438706</c:v>
                </c:pt>
                <c:pt idx="4192">
                  <c:v>0.73885111782438706</c:v>
                </c:pt>
                <c:pt idx="4193">
                  <c:v>0.73885111782438706</c:v>
                </c:pt>
                <c:pt idx="4194">
                  <c:v>0.73885111782438706</c:v>
                </c:pt>
                <c:pt idx="4195">
                  <c:v>0.73885111782438706</c:v>
                </c:pt>
                <c:pt idx="4196">
                  <c:v>0.73885111782438706</c:v>
                </c:pt>
                <c:pt idx="4197">
                  <c:v>0.73885111782438706</c:v>
                </c:pt>
                <c:pt idx="4198">
                  <c:v>0.73885111782438706</c:v>
                </c:pt>
                <c:pt idx="4199">
                  <c:v>0.73885111782438706</c:v>
                </c:pt>
                <c:pt idx="4200">
                  <c:v>0.73885111782438706</c:v>
                </c:pt>
                <c:pt idx="4201">
                  <c:v>0.73885111782438706</c:v>
                </c:pt>
                <c:pt idx="4202">
                  <c:v>0.73885111782438706</c:v>
                </c:pt>
                <c:pt idx="4203">
                  <c:v>0.73885111782438706</c:v>
                </c:pt>
                <c:pt idx="4204">
                  <c:v>0.73885111782438706</c:v>
                </c:pt>
                <c:pt idx="4205">
                  <c:v>0.73885111782438706</c:v>
                </c:pt>
                <c:pt idx="4206">
                  <c:v>0.73885111782438706</c:v>
                </c:pt>
                <c:pt idx="4207">
                  <c:v>0.73885111782438706</c:v>
                </c:pt>
                <c:pt idx="4208">
                  <c:v>0.73885111782438706</c:v>
                </c:pt>
                <c:pt idx="4209">
                  <c:v>0.73885111782438706</c:v>
                </c:pt>
                <c:pt idx="4210">
                  <c:v>0.73885111782438706</c:v>
                </c:pt>
                <c:pt idx="4211">
                  <c:v>0.73885111782438706</c:v>
                </c:pt>
                <c:pt idx="4212">
                  <c:v>0.73885111782438706</c:v>
                </c:pt>
                <c:pt idx="4213">
                  <c:v>0.73885111782438706</c:v>
                </c:pt>
                <c:pt idx="4214">
                  <c:v>0.73885111782438706</c:v>
                </c:pt>
                <c:pt idx="4215">
                  <c:v>0.73885111782438706</c:v>
                </c:pt>
                <c:pt idx="4216">
                  <c:v>0.73885111782438706</c:v>
                </c:pt>
                <c:pt idx="4217">
                  <c:v>0.73885111782438706</c:v>
                </c:pt>
                <c:pt idx="4218">
                  <c:v>0.73885111782438706</c:v>
                </c:pt>
                <c:pt idx="4219">
                  <c:v>0.73885111782438706</c:v>
                </c:pt>
                <c:pt idx="4220">
                  <c:v>0.73885111782438706</c:v>
                </c:pt>
                <c:pt idx="4221">
                  <c:v>0.73885111782438706</c:v>
                </c:pt>
                <c:pt idx="4222">
                  <c:v>0.73885111782438706</c:v>
                </c:pt>
                <c:pt idx="4223">
                  <c:v>0.73885111782438706</c:v>
                </c:pt>
                <c:pt idx="4224">
                  <c:v>0.73885111782438706</c:v>
                </c:pt>
                <c:pt idx="4225">
                  <c:v>0.73885111782438706</c:v>
                </c:pt>
                <c:pt idx="4226">
                  <c:v>0.73885111782438706</c:v>
                </c:pt>
                <c:pt idx="4227">
                  <c:v>0.73885111782438706</c:v>
                </c:pt>
                <c:pt idx="4228">
                  <c:v>0.73885111782438706</c:v>
                </c:pt>
                <c:pt idx="4229">
                  <c:v>0.73885111782438706</c:v>
                </c:pt>
                <c:pt idx="4230">
                  <c:v>0.73885111782438706</c:v>
                </c:pt>
                <c:pt idx="4231">
                  <c:v>0.73885111782438706</c:v>
                </c:pt>
                <c:pt idx="4232">
                  <c:v>0.73885111782438706</c:v>
                </c:pt>
                <c:pt idx="4233">
                  <c:v>0.73885111782438706</c:v>
                </c:pt>
                <c:pt idx="4234">
                  <c:v>0.73885111782438706</c:v>
                </c:pt>
                <c:pt idx="4235">
                  <c:v>0.73885111782438706</c:v>
                </c:pt>
                <c:pt idx="4236">
                  <c:v>0.73885111782438706</c:v>
                </c:pt>
                <c:pt idx="4237">
                  <c:v>0.73885111782438706</c:v>
                </c:pt>
                <c:pt idx="4238">
                  <c:v>0.73885111782438706</c:v>
                </c:pt>
                <c:pt idx="4239">
                  <c:v>0.73885111782438706</c:v>
                </c:pt>
                <c:pt idx="4240">
                  <c:v>0.73885111782438706</c:v>
                </c:pt>
                <c:pt idx="4241">
                  <c:v>0.73885111782438706</c:v>
                </c:pt>
                <c:pt idx="4242">
                  <c:v>0.73885111782438706</c:v>
                </c:pt>
                <c:pt idx="4243">
                  <c:v>0.73885111782438706</c:v>
                </c:pt>
                <c:pt idx="4244">
                  <c:v>0.73885111782438706</c:v>
                </c:pt>
                <c:pt idx="4245">
                  <c:v>0.73885111782438706</c:v>
                </c:pt>
                <c:pt idx="4246">
                  <c:v>0.73885111782438706</c:v>
                </c:pt>
                <c:pt idx="4247">
                  <c:v>0.73885111782438706</c:v>
                </c:pt>
                <c:pt idx="4248">
                  <c:v>0.73885111782438706</c:v>
                </c:pt>
                <c:pt idx="4249">
                  <c:v>0.73885111782438706</c:v>
                </c:pt>
                <c:pt idx="4250">
                  <c:v>0.73885111782438706</c:v>
                </c:pt>
                <c:pt idx="4251">
                  <c:v>0.73885111782438706</c:v>
                </c:pt>
                <c:pt idx="4252">
                  <c:v>0.73885111782438706</c:v>
                </c:pt>
                <c:pt idx="4253">
                  <c:v>0.73885111782438706</c:v>
                </c:pt>
                <c:pt idx="4254">
                  <c:v>0.73885111782438706</c:v>
                </c:pt>
                <c:pt idx="4255">
                  <c:v>0.73885111782438706</c:v>
                </c:pt>
                <c:pt idx="4256">
                  <c:v>0.73885111782438706</c:v>
                </c:pt>
                <c:pt idx="4257">
                  <c:v>0.73885111782438706</c:v>
                </c:pt>
                <c:pt idx="4258">
                  <c:v>0.73885111782438706</c:v>
                </c:pt>
                <c:pt idx="4259">
                  <c:v>0.73885111782438706</c:v>
                </c:pt>
                <c:pt idx="4260">
                  <c:v>0.73885111782438706</c:v>
                </c:pt>
                <c:pt idx="4261">
                  <c:v>0.73885111782438706</c:v>
                </c:pt>
                <c:pt idx="4262">
                  <c:v>0.73885111782438706</c:v>
                </c:pt>
                <c:pt idx="4263">
                  <c:v>0.73885111782438706</c:v>
                </c:pt>
                <c:pt idx="4264">
                  <c:v>0.73885111782438706</c:v>
                </c:pt>
                <c:pt idx="4265">
                  <c:v>0.73885111782438706</c:v>
                </c:pt>
                <c:pt idx="4266">
                  <c:v>0.73885111782438706</c:v>
                </c:pt>
                <c:pt idx="4267">
                  <c:v>0.73885111782438706</c:v>
                </c:pt>
                <c:pt idx="4268">
                  <c:v>0.73885111782438706</c:v>
                </c:pt>
                <c:pt idx="4269">
                  <c:v>0.73885111782438706</c:v>
                </c:pt>
                <c:pt idx="4270">
                  <c:v>0.73885111782438706</c:v>
                </c:pt>
                <c:pt idx="4271">
                  <c:v>0.73885111782438706</c:v>
                </c:pt>
                <c:pt idx="4272">
                  <c:v>0.73885111782438706</c:v>
                </c:pt>
                <c:pt idx="4273">
                  <c:v>0.73885111782438706</c:v>
                </c:pt>
                <c:pt idx="4274">
                  <c:v>0.73885111782438706</c:v>
                </c:pt>
                <c:pt idx="4275">
                  <c:v>0.73885111782438706</c:v>
                </c:pt>
                <c:pt idx="4276">
                  <c:v>0.73885111782438706</c:v>
                </c:pt>
                <c:pt idx="4277">
                  <c:v>0.73885111782438706</c:v>
                </c:pt>
                <c:pt idx="4278">
                  <c:v>0.73885111782438706</c:v>
                </c:pt>
                <c:pt idx="4279">
                  <c:v>0.73885111782438706</c:v>
                </c:pt>
                <c:pt idx="4280">
                  <c:v>0.73885111782438706</c:v>
                </c:pt>
                <c:pt idx="4281">
                  <c:v>0.73885111782438706</c:v>
                </c:pt>
                <c:pt idx="4282">
                  <c:v>0.73885111782438706</c:v>
                </c:pt>
                <c:pt idx="4283">
                  <c:v>0.73885111782438706</c:v>
                </c:pt>
                <c:pt idx="4284">
                  <c:v>0.73885111782438706</c:v>
                </c:pt>
                <c:pt idx="4285">
                  <c:v>0.73885111782438706</c:v>
                </c:pt>
                <c:pt idx="4286">
                  <c:v>0.73885111782438706</c:v>
                </c:pt>
                <c:pt idx="4287">
                  <c:v>0.73885111782438706</c:v>
                </c:pt>
                <c:pt idx="4288">
                  <c:v>0.73885111782438706</c:v>
                </c:pt>
                <c:pt idx="4289">
                  <c:v>0.73885111782438706</c:v>
                </c:pt>
                <c:pt idx="4290">
                  <c:v>0.73885111782438706</c:v>
                </c:pt>
                <c:pt idx="4291">
                  <c:v>0.73885111782438706</c:v>
                </c:pt>
                <c:pt idx="4292">
                  <c:v>0.73885111782438706</c:v>
                </c:pt>
                <c:pt idx="4293">
                  <c:v>0.73885111782438706</c:v>
                </c:pt>
                <c:pt idx="4294">
                  <c:v>0.73885111782438706</c:v>
                </c:pt>
                <c:pt idx="4295">
                  <c:v>0.73885111782438706</c:v>
                </c:pt>
                <c:pt idx="4296">
                  <c:v>0.73885111782438706</c:v>
                </c:pt>
                <c:pt idx="4297">
                  <c:v>0.73885111782438706</c:v>
                </c:pt>
                <c:pt idx="4298">
                  <c:v>0.73885111782438706</c:v>
                </c:pt>
                <c:pt idx="4299">
                  <c:v>0.73885111782438706</c:v>
                </c:pt>
                <c:pt idx="4300">
                  <c:v>0.73885111782438706</c:v>
                </c:pt>
                <c:pt idx="4301">
                  <c:v>0.73885111782438706</c:v>
                </c:pt>
                <c:pt idx="4302">
                  <c:v>0.73885111782438706</c:v>
                </c:pt>
                <c:pt idx="4303">
                  <c:v>0.73885111782438706</c:v>
                </c:pt>
                <c:pt idx="4304">
                  <c:v>0.73885111782438706</c:v>
                </c:pt>
                <c:pt idx="4305">
                  <c:v>0.73885111782438706</c:v>
                </c:pt>
                <c:pt idx="4306">
                  <c:v>0.73885111782438706</c:v>
                </c:pt>
                <c:pt idx="4307">
                  <c:v>0.73885111782438706</c:v>
                </c:pt>
                <c:pt idx="4308">
                  <c:v>0.73885111782438706</c:v>
                </c:pt>
                <c:pt idx="4309">
                  <c:v>0.73885111782438706</c:v>
                </c:pt>
                <c:pt idx="4310">
                  <c:v>0.73885111782438706</c:v>
                </c:pt>
                <c:pt idx="4311">
                  <c:v>0.73885111782438706</c:v>
                </c:pt>
                <c:pt idx="4312">
                  <c:v>0.73885111782438706</c:v>
                </c:pt>
                <c:pt idx="4313">
                  <c:v>0.73885111782438706</c:v>
                </c:pt>
                <c:pt idx="4314">
                  <c:v>0.73885111782438706</c:v>
                </c:pt>
                <c:pt idx="4315">
                  <c:v>0.73885111782438706</c:v>
                </c:pt>
                <c:pt idx="4316">
                  <c:v>0.73885111782438706</c:v>
                </c:pt>
                <c:pt idx="4317">
                  <c:v>0.73885111782438706</c:v>
                </c:pt>
                <c:pt idx="4318">
                  <c:v>0.73885111782438706</c:v>
                </c:pt>
                <c:pt idx="4319">
                  <c:v>0.73885111782438706</c:v>
                </c:pt>
                <c:pt idx="4320">
                  <c:v>0.73885111782438706</c:v>
                </c:pt>
                <c:pt idx="4321">
                  <c:v>0.73885111782438706</c:v>
                </c:pt>
                <c:pt idx="4322">
                  <c:v>0.73885111782438706</c:v>
                </c:pt>
                <c:pt idx="4323">
                  <c:v>0.73885111782438706</c:v>
                </c:pt>
                <c:pt idx="4324">
                  <c:v>0.73885111782438706</c:v>
                </c:pt>
                <c:pt idx="4325">
                  <c:v>0.73885111782438706</c:v>
                </c:pt>
                <c:pt idx="4326">
                  <c:v>0.73885111782438706</c:v>
                </c:pt>
                <c:pt idx="4327">
                  <c:v>0.73885111782438706</c:v>
                </c:pt>
                <c:pt idx="4328">
                  <c:v>0.73885111782438706</c:v>
                </c:pt>
                <c:pt idx="4329">
                  <c:v>0.73885111782438706</c:v>
                </c:pt>
                <c:pt idx="4330">
                  <c:v>0.73885111782438706</c:v>
                </c:pt>
                <c:pt idx="4331">
                  <c:v>0.73885111782438706</c:v>
                </c:pt>
                <c:pt idx="4332">
                  <c:v>0.73885111782438706</c:v>
                </c:pt>
                <c:pt idx="4333">
                  <c:v>0.73885111782438706</c:v>
                </c:pt>
                <c:pt idx="4334">
                  <c:v>0.73885111782438706</c:v>
                </c:pt>
                <c:pt idx="4335">
                  <c:v>0.73885111782438706</c:v>
                </c:pt>
                <c:pt idx="4336">
                  <c:v>0.73885111782438706</c:v>
                </c:pt>
                <c:pt idx="4337">
                  <c:v>0.73885111782438706</c:v>
                </c:pt>
                <c:pt idx="4338">
                  <c:v>0.73885111782438706</c:v>
                </c:pt>
                <c:pt idx="4339">
                  <c:v>0.73885111782438706</c:v>
                </c:pt>
                <c:pt idx="4340">
                  <c:v>0.73885111782438706</c:v>
                </c:pt>
                <c:pt idx="4341">
                  <c:v>0.73885111782438706</c:v>
                </c:pt>
                <c:pt idx="4342">
                  <c:v>0.73885111782438706</c:v>
                </c:pt>
                <c:pt idx="4343">
                  <c:v>0.73885111782438706</c:v>
                </c:pt>
                <c:pt idx="4344">
                  <c:v>0.73885111782438706</c:v>
                </c:pt>
                <c:pt idx="4345">
                  <c:v>0.73885111782438706</c:v>
                </c:pt>
                <c:pt idx="4346">
                  <c:v>0.73885111782438706</c:v>
                </c:pt>
                <c:pt idx="4347">
                  <c:v>0.73885111782438706</c:v>
                </c:pt>
                <c:pt idx="4348">
                  <c:v>0.73885111782438706</c:v>
                </c:pt>
                <c:pt idx="4349">
                  <c:v>0.73885111782438706</c:v>
                </c:pt>
                <c:pt idx="4350">
                  <c:v>0.73885111782438706</c:v>
                </c:pt>
                <c:pt idx="4351">
                  <c:v>0.73885111782438706</c:v>
                </c:pt>
                <c:pt idx="4352">
                  <c:v>0.73885111782438706</c:v>
                </c:pt>
                <c:pt idx="4353">
                  <c:v>0.73885111782438706</c:v>
                </c:pt>
                <c:pt idx="4354">
                  <c:v>0.73885111782438706</c:v>
                </c:pt>
                <c:pt idx="4355">
                  <c:v>0.73885111782438706</c:v>
                </c:pt>
                <c:pt idx="4356">
                  <c:v>0.73885111782438706</c:v>
                </c:pt>
                <c:pt idx="4357">
                  <c:v>0.73885111782438706</c:v>
                </c:pt>
                <c:pt idx="4358">
                  <c:v>0.73885111782438706</c:v>
                </c:pt>
                <c:pt idx="4359">
                  <c:v>0.73885111782438706</c:v>
                </c:pt>
                <c:pt idx="4360">
                  <c:v>0.73885111782438706</c:v>
                </c:pt>
                <c:pt idx="4361">
                  <c:v>0.73885111782438706</c:v>
                </c:pt>
                <c:pt idx="4362">
                  <c:v>0.73885111782438706</c:v>
                </c:pt>
                <c:pt idx="4363">
                  <c:v>0.73885111782438706</c:v>
                </c:pt>
                <c:pt idx="4364">
                  <c:v>0.73885111782438706</c:v>
                </c:pt>
                <c:pt idx="4365">
                  <c:v>0.73885111782438706</c:v>
                </c:pt>
                <c:pt idx="4366">
                  <c:v>0.73885111782438706</c:v>
                </c:pt>
                <c:pt idx="4367">
                  <c:v>0.73885111782438706</c:v>
                </c:pt>
                <c:pt idx="4368">
                  <c:v>0.73885111782438706</c:v>
                </c:pt>
                <c:pt idx="4369">
                  <c:v>0.73885111782438706</c:v>
                </c:pt>
                <c:pt idx="4370">
                  <c:v>0.73885111782438706</c:v>
                </c:pt>
                <c:pt idx="4371">
                  <c:v>0.73885111782438706</c:v>
                </c:pt>
                <c:pt idx="4372">
                  <c:v>0.73885111782438706</c:v>
                </c:pt>
                <c:pt idx="4373">
                  <c:v>0.73885111782438706</c:v>
                </c:pt>
                <c:pt idx="4374">
                  <c:v>0.73885111782438706</c:v>
                </c:pt>
                <c:pt idx="4375">
                  <c:v>0.73885111782438706</c:v>
                </c:pt>
                <c:pt idx="4376">
                  <c:v>0.73885111782438706</c:v>
                </c:pt>
                <c:pt idx="4377">
                  <c:v>0.73885111782438706</c:v>
                </c:pt>
                <c:pt idx="4378">
                  <c:v>0.73885111782438706</c:v>
                </c:pt>
                <c:pt idx="4379">
                  <c:v>0.73885111782438706</c:v>
                </c:pt>
                <c:pt idx="4380">
                  <c:v>0.73885111782438706</c:v>
                </c:pt>
                <c:pt idx="4381">
                  <c:v>0.73885111782438706</c:v>
                </c:pt>
                <c:pt idx="4382">
                  <c:v>0.73885111782438706</c:v>
                </c:pt>
                <c:pt idx="4383">
                  <c:v>0.73885111782438706</c:v>
                </c:pt>
                <c:pt idx="4384">
                  <c:v>0.73885111782438706</c:v>
                </c:pt>
                <c:pt idx="4385">
                  <c:v>0.73885111782438706</c:v>
                </c:pt>
                <c:pt idx="4386">
                  <c:v>0.73885111782438706</c:v>
                </c:pt>
                <c:pt idx="4387">
                  <c:v>0.73885111782438706</c:v>
                </c:pt>
                <c:pt idx="4388">
                  <c:v>0.73885111782438706</c:v>
                </c:pt>
                <c:pt idx="4389">
                  <c:v>0.73885111782438706</c:v>
                </c:pt>
                <c:pt idx="4390">
                  <c:v>0.73885111782438706</c:v>
                </c:pt>
                <c:pt idx="4391">
                  <c:v>0.73885111782438706</c:v>
                </c:pt>
                <c:pt idx="4392">
                  <c:v>0.73885111782438706</c:v>
                </c:pt>
                <c:pt idx="4393">
                  <c:v>0.73885111782438706</c:v>
                </c:pt>
                <c:pt idx="4394">
                  <c:v>0.73885111782438706</c:v>
                </c:pt>
                <c:pt idx="4395">
                  <c:v>0.73885111782438706</c:v>
                </c:pt>
                <c:pt idx="4396">
                  <c:v>0.73885111782438706</c:v>
                </c:pt>
                <c:pt idx="4397">
                  <c:v>0.73885111782438706</c:v>
                </c:pt>
                <c:pt idx="4398">
                  <c:v>0.73885111782438706</c:v>
                </c:pt>
                <c:pt idx="4399">
                  <c:v>0.73885111782438706</c:v>
                </c:pt>
                <c:pt idx="4400">
                  <c:v>0.73885111782438706</c:v>
                </c:pt>
                <c:pt idx="4401">
                  <c:v>0.73885111782438706</c:v>
                </c:pt>
                <c:pt idx="4402">
                  <c:v>0.73885111782438706</c:v>
                </c:pt>
                <c:pt idx="4403">
                  <c:v>0.73885111782438706</c:v>
                </c:pt>
                <c:pt idx="4404">
                  <c:v>0.73885111782438706</c:v>
                </c:pt>
                <c:pt idx="4405">
                  <c:v>0.73885111782438706</c:v>
                </c:pt>
                <c:pt idx="4406">
                  <c:v>0.73885111782438706</c:v>
                </c:pt>
                <c:pt idx="4407">
                  <c:v>0.73885111782438706</c:v>
                </c:pt>
                <c:pt idx="4408">
                  <c:v>0.73885111782438706</c:v>
                </c:pt>
                <c:pt idx="4409">
                  <c:v>0.73885111782438706</c:v>
                </c:pt>
                <c:pt idx="4410">
                  <c:v>0.73885111782438706</c:v>
                </c:pt>
                <c:pt idx="4411">
                  <c:v>0.73885111782438706</c:v>
                </c:pt>
                <c:pt idx="4412">
                  <c:v>0.73885111782438706</c:v>
                </c:pt>
                <c:pt idx="4413">
                  <c:v>0.73885111782438706</c:v>
                </c:pt>
                <c:pt idx="4414">
                  <c:v>0.73885111782438706</c:v>
                </c:pt>
                <c:pt idx="4415">
                  <c:v>0.73885111782438706</c:v>
                </c:pt>
                <c:pt idx="4416">
                  <c:v>0.73885111782438706</c:v>
                </c:pt>
                <c:pt idx="4417">
                  <c:v>0.73885111782438706</c:v>
                </c:pt>
                <c:pt idx="4418">
                  <c:v>0.73885111782438706</c:v>
                </c:pt>
                <c:pt idx="4419">
                  <c:v>0.73885111782438706</c:v>
                </c:pt>
                <c:pt idx="4420">
                  <c:v>0.73885111782438706</c:v>
                </c:pt>
                <c:pt idx="4421">
                  <c:v>0.73885111782438706</c:v>
                </c:pt>
                <c:pt idx="4422">
                  <c:v>0.73885111782438706</c:v>
                </c:pt>
                <c:pt idx="4423">
                  <c:v>0.73885111782438706</c:v>
                </c:pt>
                <c:pt idx="4424">
                  <c:v>0.73885111782438706</c:v>
                </c:pt>
                <c:pt idx="4425">
                  <c:v>0.73885111782438706</c:v>
                </c:pt>
                <c:pt idx="4426">
                  <c:v>0.73885111782438706</c:v>
                </c:pt>
                <c:pt idx="4427">
                  <c:v>0.73885111782438706</c:v>
                </c:pt>
                <c:pt idx="4428">
                  <c:v>0.73885111782438706</c:v>
                </c:pt>
                <c:pt idx="4429">
                  <c:v>0.73885111782438706</c:v>
                </c:pt>
                <c:pt idx="4430">
                  <c:v>0.73885111782438706</c:v>
                </c:pt>
                <c:pt idx="4431">
                  <c:v>0.73885111782438706</c:v>
                </c:pt>
                <c:pt idx="4432">
                  <c:v>0.73885111782438706</c:v>
                </c:pt>
                <c:pt idx="4433">
                  <c:v>0.73885111782438706</c:v>
                </c:pt>
                <c:pt idx="4434">
                  <c:v>0.73885111782438706</c:v>
                </c:pt>
                <c:pt idx="4435">
                  <c:v>0.73885111782438706</c:v>
                </c:pt>
                <c:pt idx="4436">
                  <c:v>0.73885111782438706</c:v>
                </c:pt>
                <c:pt idx="4437">
                  <c:v>0.73885111782438706</c:v>
                </c:pt>
                <c:pt idx="4438">
                  <c:v>0.73885111782438706</c:v>
                </c:pt>
                <c:pt idx="4439">
                  <c:v>0.73885111782438706</c:v>
                </c:pt>
                <c:pt idx="4440">
                  <c:v>0.73885111782438706</c:v>
                </c:pt>
                <c:pt idx="4441">
                  <c:v>0.73885111782438706</c:v>
                </c:pt>
                <c:pt idx="4442">
                  <c:v>0.73885111782438706</c:v>
                </c:pt>
                <c:pt idx="4443">
                  <c:v>0.73885111782438706</c:v>
                </c:pt>
                <c:pt idx="4444">
                  <c:v>0.73885111782438706</c:v>
                </c:pt>
                <c:pt idx="4445">
                  <c:v>0.73885111782438706</c:v>
                </c:pt>
                <c:pt idx="4446">
                  <c:v>0.73885111782438706</c:v>
                </c:pt>
                <c:pt idx="4447">
                  <c:v>0.73885111782438706</c:v>
                </c:pt>
                <c:pt idx="4448">
                  <c:v>0.73885111782438706</c:v>
                </c:pt>
                <c:pt idx="4449">
                  <c:v>0.73885111782438706</c:v>
                </c:pt>
                <c:pt idx="4450">
                  <c:v>0.73885111782438706</c:v>
                </c:pt>
                <c:pt idx="4451">
                  <c:v>0.73885111782438706</c:v>
                </c:pt>
                <c:pt idx="4452">
                  <c:v>0.73885111782438706</c:v>
                </c:pt>
                <c:pt idx="4453">
                  <c:v>0.73885111782438706</c:v>
                </c:pt>
                <c:pt idx="4454">
                  <c:v>0.73885111782438706</c:v>
                </c:pt>
                <c:pt idx="4455">
                  <c:v>0.73885111782438706</c:v>
                </c:pt>
                <c:pt idx="4456">
                  <c:v>0.73885111782438706</c:v>
                </c:pt>
                <c:pt idx="4457">
                  <c:v>0.73885111782438706</c:v>
                </c:pt>
                <c:pt idx="4458">
                  <c:v>0.73885111782438706</c:v>
                </c:pt>
                <c:pt idx="4459">
                  <c:v>0.73885111782438706</c:v>
                </c:pt>
                <c:pt idx="4460">
                  <c:v>0.73885111782438706</c:v>
                </c:pt>
                <c:pt idx="4461">
                  <c:v>0.73885111782438706</c:v>
                </c:pt>
                <c:pt idx="4462">
                  <c:v>0.73885111782438706</c:v>
                </c:pt>
                <c:pt idx="4463">
                  <c:v>0.73885111782438706</c:v>
                </c:pt>
                <c:pt idx="4464">
                  <c:v>0.73885111782438706</c:v>
                </c:pt>
                <c:pt idx="4465">
                  <c:v>0.73885111782438706</c:v>
                </c:pt>
                <c:pt idx="4466">
                  <c:v>0.73885111782438706</c:v>
                </c:pt>
                <c:pt idx="4467">
                  <c:v>0.73885111782438706</c:v>
                </c:pt>
                <c:pt idx="4468">
                  <c:v>0.73885111782438706</c:v>
                </c:pt>
                <c:pt idx="4469">
                  <c:v>0.73885111782438706</c:v>
                </c:pt>
                <c:pt idx="4470">
                  <c:v>0.73885111782438706</c:v>
                </c:pt>
                <c:pt idx="4471">
                  <c:v>0.73885111782438706</c:v>
                </c:pt>
                <c:pt idx="4472">
                  <c:v>0.73885111782438706</c:v>
                </c:pt>
                <c:pt idx="4473">
                  <c:v>0.73885111782438706</c:v>
                </c:pt>
                <c:pt idx="4474">
                  <c:v>0.73885111782438706</c:v>
                </c:pt>
                <c:pt idx="4475">
                  <c:v>0.73885111782438706</c:v>
                </c:pt>
                <c:pt idx="4476">
                  <c:v>0.73885111782438706</c:v>
                </c:pt>
                <c:pt idx="4477">
                  <c:v>0.73885111782438706</c:v>
                </c:pt>
                <c:pt idx="4478">
                  <c:v>0.73885111782438706</c:v>
                </c:pt>
                <c:pt idx="4479">
                  <c:v>0.73885111782438706</c:v>
                </c:pt>
                <c:pt idx="4480">
                  <c:v>0.73885111782438706</c:v>
                </c:pt>
                <c:pt idx="4481">
                  <c:v>0.73885111782438706</c:v>
                </c:pt>
                <c:pt idx="4482">
                  <c:v>0.73885111782438706</c:v>
                </c:pt>
                <c:pt idx="4483">
                  <c:v>0.73885111782438706</c:v>
                </c:pt>
                <c:pt idx="4484">
                  <c:v>0.73885111782438706</c:v>
                </c:pt>
                <c:pt idx="4485">
                  <c:v>0.73885111782438706</c:v>
                </c:pt>
                <c:pt idx="4486">
                  <c:v>0.73885111782438706</c:v>
                </c:pt>
                <c:pt idx="4487">
                  <c:v>0.73885111782438706</c:v>
                </c:pt>
                <c:pt idx="4488">
                  <c:v>0.73885111782438706</c:v>
                </c:pt>
                <c:pt idx="4489">
                  <c:v>0.73885111782438706</c:v>
                </c:pt>
                <c:pt idx="4490">
                  <c:v>0.73885111782438706</c:v>
                </c:pt>
                <c:pt idx="4491">
                  <c:v>0.73885111782438706</c:v>
                </c:pt>
                <c:pt idx="4492">
                  <c:v>0.73885111782438706</c:v>
                </c:pt>
                <c:pt idx="4493">
                  <c:v>0.73885111782438706</c:v>
                </c:pt>
                <c:pt idx="4494">
                  <c:v>0.73885111782438706</c:v>
                </c:pt>
                <c:pt idx="4495">
                  <c:v>0.73885111782438706</c:v>
                </c:pt>
                <c:pt idx="4496">
                  <c:v>0.73885111782438706</c:v>
                </c:pt>
                <c:pt idx="4497">
                  <c:v>0.73885111782438706</c:v>
                </c:pt>
                <c:pt idx="4498">
                  <c:v>0.73885111782438706</c:v>
                </c:pt>
                <c:pt idx="4499">
                  <c:v>0.73885111782438706</c:v>
                </c:pt>
                <c:pt idx="4500">
                  <c:v>0.73885111782438706</c:v>
                </c:pt>
                <c:pt idx="4501">
                  <c:v>0.73885111782438706</c:v>
                </c:pt>
                <c:pt idx="4502">
                  <c:v>0.73885111782438706</c:v>
                </c:pt>
                <c:pt idx="4503">
                  <c:v>0.73885111782438706</c:v>
                </c:pt>
                <c:pt idx="4504">
                  <c:v>0.73885111782438706</c:v>
                </c:pt>
                <c:pt idx="4505">
                  <c:v>0.73885111782438706</c:v>
                </c:pt>
                <c:pt idx="4506">
                  <c:v>0.73885111782438706</c:v>
                </c:pt>
                <c:pt idx="4507">
                  <c:v>0.73885111782438706</c:v>
                </c:pt>
                <c:pt idx="4508">
                  <c:v>0.73885111782438706</c:v>
                </c:pt>
                <c:pt idx="4509">
                  <c:v>0.73885111782438706</c:v>
                </c:pt>
                <c:pt idx="4510">
                  <c:v>0.73885111782438706</c:v>
                </c:pt>
                <c:pt idx="4511">
                  <c:v>0.73885111782438706</c:v>
                </c:pt>
                <c:pt idx="4512">
                  <c:v>0.73885111782438706</c:v>
                </c:pt>
                <c:pt idx="4513">
                  <c:v>0.73885111782438706</c:v>
                </c:pt>
                <c:pt idx="4514">
                  <c:v>0.73885111782438706</c:v>
                </c:pt>
                <c:pt idx="4515">
                  <c:v>0.73885111782438706</c:v>
                </c:pt>
                <c:pt idx="4516">
                  <c:v>0.73885111782438706</c:v>
                </c:pt>
                <c:pt idx="4517">
                  <c:v>0.73885111782438706</c:v>
                </c:pt>
                <c:pt idx="4518">
                  <c:v>0.73885111782438706</c:v>
                </c:pt>
                <c:pt idx="4519">
                  <c:v>0.73885111782438706</c:v>
                </c:pt>
                <c:pt idx="4520">
                  <c:v>0.73885111782438706</c:v>
                </c:pt>
                <c:pt idx="4521">
                  <c:v>0.73885111782438706</c:v>
                </c:pt>
                <c:pt idx="4522">
                  <c:v>0.73885111782438706</c:v>
                </c:pt>
                <c:pt idx="4523">
                  <c:v>0.73885111782438706</c:v>
                </c:pt>
                <c:pt idx="4524">
                  <c:v>0.73885111782438706</c:v>
                </c:pt>
                <c:pt idx="4525">
                  <c:v>0.73885111782438706</c:v>
                </c:pt>
                <c:pt idx="4526">
                  <c:v>0.73885111782438706</c:v>
                </c:pt>
                <c:pt idx="4527">
                  <c:v>0.73885111782438706</c:v>
                </c:pt>
                <c:pt idx="4528">
                  <c:v>0.73885111782438706</c:v>
                </c:pt>
                <c:pt idx="4529">
                  <c:v>0.73885111782438706</c:v>
                </c:pt>
                <c:pt idx="4530">
                  <c:v>0.73885111782438706</c:v>
                </c:pt>
                <c:pt idx="4531">
                  <c:v>0.73885111782438706</c:v>
                </c:pt>
                <c:pt idx="4532">
                  <c:v>0.73885111782438706</c:v>
                </c:pt>
                <c:pt idx="4533">
                  <c:v>0.73885111782438706</c:v>
                </c:pt>
                <c:pt idx="4534">
                  <c:v>0.73885111782438706</c:v>
                </c:pt>
                <c:pt idx="4535">
                  <c:v>0.73885111782438706</c:v>
                </c:pt>
                <c:pt idx="4536">
                  <c:v>0.73885111782438706</c:v>
                </c:pt>
                <c:pt idx="4537">
                  <c:v>0.73885111782438706</c:v>
                </c:pt>
                <c:pt idx="4538">
                  <c:v>0.73885111782438706</c:v>
                </c:pt>
                <c:pt idx="4539">
                  <c:v>0.73885111782438706</c:v>
                </c:pt>
                <c:pt idx="4540">
                  <c:v>0.73885111782438706</c:v>
                </c:pt>
                <c:pt idx="4541">
                  <c:v>0.73885111782438706</c:v>
                </c:pt>
                <c:pt idx="4542">
                  <c:v>0.73885111782438706</c:v>
                </c:pt>
                <c:pt idx="4543">
                  <c:v>0.73885111782438706</c:v>
                </c:pt>
                <c:pt idx="4544">
                  <c:v>0.73885111782438706</c:v>
                </c:pt>
                <c:pt idx="4545">
                  <c:v>0.73885111782438706</c:v>
                </c:pt>
                <c:pt idx="4546">
                  <c:v>0.73885111782438706</c:v>
                </c:pt>
                <c:pt idx="4547">
                  <c:v>0.73885111782438706</c:v>
                </c:pt>
                <c:pt idx="4548">
                  <c:v>0.73885111782438706</c:v>
                </c:pt>
                <c:pt idx="4549">
                  <c:v>0.73885111782438706</c:v>
                </c:pt>
                <c:pt idx="4550">
                  <c:v>0.73885111782438706</c:v>
                </c:pt>
                <c:pt idx="4551">
                  <c:v>0.73885111782438706</c:v>
                </c:pt>
                <c:pt idx="4552">
                  <c:v>0.73885111782438706</c:v>
                </c:pt>
                <c:pt idx="4553">
                  <c:v>0.73885111782438706</c:v>
                </c:pt>
                <c:pt idx="4554">
                  <c:v>0.73885111782438706</c:v>
                </c:pt>
                <c:pt idx="4555">
                  <c:v>0.73885111782438706</c:v>
                </c:pt>
                <c:pt idx="4556">
                  <c:v>0.73885111782438706</c:v>
                </c:pt>
                <c:pt idx="4557">
                  <c:v>0.73885111782438706</c:v>
                </c:pt>
                <c:pt idx="4558">
                  <c:v>0.73885111782438706</c:v>
                </c:pt>
                <c:pt idx="4559">
                  <c:v>0.73885111782438706</c:v>
                </c:pt>
                <c:pt idx="4560">
                  <c:v>0.73885111782438706</c:v>
                </c:pt>
                <c:pt idx="4561">
                  <c:v>0.73885111782438706</c:v>
                </c:pt>
                <c:pt idx="4562">
                  <c:v>0.73885111782438706</c:v>
                </c:pt>
                <c:pt idx="4563">
                  <c:v>0.73885111782438706</c:v>
                </c:pt>
                <c:pt idx="4564">
                  <c:v>0.73885111782438706</c:v>
                </c:pt>
                <c:pt idx="4565">
                  <c:v>0.73885111782438706</c:v>
                </c:pt>
                <c:pt idx="4566">
                  <c:v>0.73885111782438706</c:v>
                </c:pt>
                <c:pt idx="4567">
                  <c:v>0.73885111782438706</c:v>
                </c:pt>
                <c:pt idx="4568">
                  <c:v>0.73885111782438706</c:v>
                </c:pt>
                <c:pt idx="4569">
                  <c:v>0.73885111782438706</c:v>
                </c:pt>
                <c:pt idx="4570">
                  <c:v>0.73885111782438706</c:v>
                </c:pt>
                <c:pt idx="4571">
                  <c:v>0.73885111782438706</c:v>
                </c:pt>
                <c:pt idx="4572">
                  <c:v>0.73885111782438706</c:v>
                </c:pt>
                <c:pt idx="4573">
                  <c:v>0.73885111782438706</c:v>
                </c:pt>
                <c:pt idx="4574">
                  <c:v>0.73885111782438706</c:v>
                </c:pt>
                <c:pt idx="4575">
                  <c:v>0.73885111782438706</c:v>
                </c:pt>
                <c:pt idx="4576">
                  <c:v>0.73885111782438706</c:v>
                </c:pt>
                <c:pt idx="4577">
                  <c:v>0.73885111782438706</c:v>
                </c:pt>
                <c:pt idx="4578">
                  <c:v>0.73885111782438706</c:v>
                </c:pt>
                <c:pt idx="4579">
                  <c:v>0.73885111782438706</c:v>
                </c:pt>
                <c:pt idx="4580">
                  <c:v>0.73885111782438706</c:v>
                </c:pt>
                <c:pt idx="4581">
                  <c:v>0.73885111782438706</c:v>
                </c:pt>
                <c:pt idx="4582">
                  <c:v>0.73885111782438706</c:v>
                </c:pt>
                <c:pt idx="4583">
                  <c:v>0.73885111782438706</c:v>
                </c:pt>
                <c:pt idx="4584">
                  <c:v>0.73885111782438706</c:v>
                </c:pt>
                <c:pt idx="4585">
                  <c:v>0.73885111782438706</c:v>
                </c:pt>
                <c:pt idx="4586">
                  <c:v>0.73885111782438706</c:v>
                </c:pt>
                <c:pt idx="4587">
                  <c:v>0.73885111782438706</c:v>
                </c:pt>
                <c:pt idx="4588">
                  <c:v>0.73885111782438706</c:v>
                </c:pt>
                <c:pt idx="4589">
                  <c:v>0.73885111782438706</c:v>
                </c:pt>
                <c:pt idx="4590">
                  <c:v>0.73885111782438706</c:v>
                </c:pt>
                <c:pt idx="4591">
                  <c:v>0.73885111782438706</c:v>
                </c:pt>
                <c:pt idx="4592">
                  <c:v>0.73885111782438706</c:v>
                </c:pt>
                <c:pt idx="4593">
                  <c:v>0.73885111782438706</c:v>
                </c:pt>
                <c:pt idx="4594">
                  <c:v>0.73885111782438706</c:v>
                </c:pt>
                <c:pt idx="4595">
                  <c:v>0.73885111782438706</c:v>
                </c:pt>
                <c:pt idx="4596">
                  <c:v>0.73885111782438706</c:v>
                </c:pt>
                <c:pt idx="4597">
                  <c:v>0.73885111782438706</c:v>
                </c:pt>
                <c:pt idx="4598">
                  <c:v>0.73885111782438706</c:v>
                </c:pt>
                <c:pt idx="4599">
                  <c:v>0.73885111782438706</c:v>
                </c:pt>
                <c:pt idx="4600">
                  <c:v>0.73885111782438706</c:v>
                </c:pt>
                <c:pt idx="4601">
                  <c:v>0.73885111782438706</c:v>
                </c:pt>
                <c:pt idx="4602">
                  <c:v>0.73885111782438706</c:v>
                </c:pt>
                <c:pt idx="4603">
                  <c:v>0.73885111782438706</c:v>
                </c:pt>
                <c:pt idx="4604">
                  <c:v>0.73885111782438706</c:v>
                </c:pt>
                <c:pt idx="4605">
                  <c:v>0.73885111782438706</c:v>
                </c:pt>
                <c:pt idx="4606">
                  <c:v>0.73885111782438706</c:v>
                </c:pt>
                <c:pt idx="4607">
                  <c:v>0.73885111782438706</c:v>
                </c:pt>
                <c:pt idx="4608">
                  <c:v>0.73885111782438706</c:v>
                </c:pt>
                <c:pt idx="4609">
                  <c:v>0.73885111782438706</c:v>
                </c:pt>
                <c:pt idx="4610">
                  <c:v>0.73885111782438706</c:v>
                </c:pt>
                <c:pt idx="4611">
                  <c:v>0.73885111782438706</c:v>
                </c:pt>
                <c:pt idx="4612">
                  <c:v>0.73885111782438706</c:v>
                </c:pt>
                <c:pt idx="4613">
                  <c:v>0.73885111782438706</c:v>
                </c:pt>
                <c:pt idx="4614">
                  <c:v>0.73885111782438706</c:v>
                </c:pt>
                <c:pt idx="4615">
                  <c:v>0.73885111782438706</c:v>
                </c:pt>
                <c:pt idx="4616">
                  <c:v>0.73885111782438706</c:v>
                </c:pt>
                <c:pt idx="4617">
                  <c:v>0.73885111782438706</c:v>
                </c:pt>
                <c:pt idx="4618">
                  <c:v>0.73885111782438706</c:v>
                </c:pt>
                <c:pt idx="4619">
                  <c:v>0.73885111782438706</c:v>
                </c:pt>
                <c:pt idx="4620">
                  <c:v>0.73885111782438706</c:v>
                </c:pt>
                <c:pt idx="4621">
                  <c:v>0.73885111782438706</c:v>
                </c:pt>
                <c:pt idx="4622">
                  <c:v>0.73885111782438706</c:v>
                </c:pt>
                <c:pt idx="4623">
                  <c:v>0.73885111782438706</c:v>
                </c:pt>
                <c:pt idx="4624">
                  <c:v>0.73885111782438706</c:v>
                </c:pt>
                <c:pt idx="4625">
                  <c:v>0.73885111782438706</c:v>
                </c:pt>
                <c:pt idx="4626">
                  <c:v>0.73885111782438706</c:v>
                </c:pt>
                <c:pt idx="4627">
                  <c:v>0.73885111782438706</c:v>
                </c:pt>
                <c:pt idx="4628">
                  <c:v>0.73885111782438706</c:v>
                </c:pt>
                <c:pt idx="4629">
                  <c:v>0.73885111782438706</c:v>
                </c:pt>
                <c:pt idx="4630">
                  <c:v>0.73885111782438706</c:v>
                </c:pt>
                <c:pt idx="4631">
                  <c:v>0.73885111782438706</c:v>
                </c:pt>
                <c:pt idx="4632">
                  <c:v>0.73885111782438706</c:v>
                </c:pt>
                <c:pt idx="4633">
                  <c:v>0.73885111782438706</c:v>
                </c:pt>
                <c:pt idx="4634">
                  <c:v>0.73885111782438706</c:v>
                </c:pt>
                <c:pt idx="4635">
                  <c:v>0.73885111782438706</c:v>
                </c:pt>
                <c:pt idx="4636">
                  <c:v>0.73885111782438706</c:v>
                </c:pt>
                <c:pt idx="4637">
                  <c:v>0.73885111782438706</c:v>
                </c:pt>
                <c:pt idx="4638">
                  <c:v>0.73885111782438706</c:v>
                </c:pt>
                <c:pt idx="4639">
                  <c:v>0.73885111782438706</c:v>
                </c:pt>
                <c:pt idx="4640">
                  <c:v>0.73885111782438706</c:v>
                </c:pt>
                <c:pt idx="4641">
                  <c:v>0.73885111782438706</c:v>
                </c:pt>
                <c:pt idx="4642">
                  <c:v>0.73885111782438706</c:v>
                </c:pt>
                <c:pt idx="4643">
                  <c:v>0.73885111782438706</c:v>
                </c:pt>
                <c:pt idx="4644">
                  <c:v>0.73885111782438706</c:v>
                </c:pt>
                <c:pt idx="4645">
                  <c:v>0.73885111782438706</c:v>
                </c:pt>
                <c:pt idx="4646">
                  <c:v>0.73885111782438706</c:v>
                </c:pt>
                <c:pt idx="4647">
                  <c:v>0.73885111782438706</c:v>
                </c:pt>
                <c:pt idx="4648">
                  <c:v>0.73885111782438706</c:v>
                </c:pt>
                <c:pt idx="4649">
                  <c:v>0.73885111782438706</c:v>
                </c:pt>
                <c:pt idx="4650">
                  <c:v>0.73885111782438706</c:v>
                </c:pt>
                <c:pt idx="4651">
                  <c:v>0.73885111782438706</c:v>
                </c:pt>
                <c:pt idx="4652">
                  <c:v>0.73885111782438706</c:v>
                </c:pt>
                <c:pt idx="4653">
                  <c:v>0.73885111782438706</c:v>
                </c:pt>
                <c:pt idx="4654">
                  <c:v>0.73885111782438706</c:v>
                </c:pt>
                <c:pt idx="4655">
                  <c:v>0.73885111782438706</c:v>
                </c:pt>
                <c:pt idx="4656">
                  <c:v>0.73885111782438706</c:v>
                </c:pt>
                <c:pt idx="4657">
                  <c:v>0.73885111782438706</c:v>
                </c:pt>
                <c:pt idx="4658">
                  <c:v>0.73885111782438706</c:v>
                </c:pt>
                <c:pt idx="4659">
                  <c:v>0.73885111782438706</c:v>
                </c:pt>
                <c:pt idx="4660">
                  <c:v>0.73885111782438706</c:v>
                </c:pt>
                <c:pt idx="4661">
                  <c:v>0.73885111782438706</c:v>
                </c:pt>
                <c:pt idx="4662">
                  <c:v>0.73885111782438706</c:v>
                </c:pt>
                <c:pt idx="4663">
                  <c:v>0.73885111782438706</c:v>
                </c:pt>
                <c:pt idx="4664">
                  <c:v>0.73885111782438706</c:v>
                </c:pt>
                <c:pt idx="4665">
                  <c:v>0.73885111782438706</c:v>
                </c:pt>
                <c:pt idx="4666">
                  <c:v>0.73885111782438706</c:v>
                </c:pt>
                <c:pt idx="4667">
                  <c:v>0.73885111782438706</c:v>
                </c:pt>
                <c:pt idx="4668">
                  <c:v>0.73885111782438706</c:v>
                </c:pt>
                <c:pt idx="4669">
                  <c:v>0.73885111782438706</c:v>
                </c:pt>
                <c:pt idx="4670">
                  <c:v>0.73885111782438706</c:v>
                </c:pt>
                <c:pt idx="4671">
                  <c:v>0.73885111782438706</c:v>
                </c:pt>
                <c:pt idx="4672">
                  <c:v>0.73885111782438706</c:v>
                </c:pt>
                <c:pt idx="4673">
                  <c:v>0.73885111782438706</c:v>
                </c:pt>
                <c:pt idx="4674">
                  <c:v>0.73885111782438706</c:v>
                </c:pt>
                <c:pt idx="4675">
                  <c:v>0.73885111782438706</c:v>
                </c:pt>
                <c:pt idx="4676">
                  <c:v>0.73885111782438706</c:v>
                </c:pt>
                <c:pt idx="4677">
                  <c:v>0.73885111782438706</c:v>
                </c:pt>
                <c:pt idx="4678">
                  <c:v>0.73885111782438706</c:v>
                </c:pt>
                <c:pt idx="4679">
                  <c:v>0.73885111782438706</c:v>
                </c:pt>
                <c:pt idx="4680">
                  <c:v>0.73885111782438706</c:v>
                </c:pt>
                <c:pt idx="4681">
                  <c:v>0.73885111782438706</c:v>
                </c:pt>
                <c:pt idx="4682">
                  <c:v>0.73885111782438706</c:v>
                </c:pt>
                <c:pt idx="4683">
                  <c:v>0.73885111782438706</c:v>
                </c:pt>
                <c:pt idx="4684">
                  <c:v>0.73885111782438706</c:v>
                </c:pt>
                <c:pt idx="4685">
                  <c:v>0.73885111782438706</c:v>
                </c:pt>
                <c:pt idx="4686">
                  <c:v>0.73885111782438706</c:v>
                </c:pt>
                <c:pt idx="4687">
                  <c:v>0.73885111782438706</c:v>
                </c:pt>
                <c:pt idx="4688">
                  <c:v>0.73885111782438706</c:v>
                </c:pt>
                <c:pt idx="4689">
                  <c:v>0.73885111782438706</c:v>
                </c:pt>
                <c:pt idx="4690">
                  <c:v>0.73885111782438706</c:v>
                </c:pt>
                <c:pt idx="4691">
                  <c:v>0.73885111782438706</c:v>
                </c:pt>
                <c:pt idx="4692">
                  <c:v>0.73885111782438706</c:v>
                </c:pt>
                <c:pt idx="4693">
                  <c:v>0.73885111782438706</c:v>
                </c:pt>
                <c:pt idx="4694">
                  <c:v>0.73885111782438706</c:v>
                </c:pt>
                <c:pt idx="4695">
                  <c:v>0.73885111782438706</c:v>
                </c:pt>
                <c:pt idx="4696">
                  <c:v>0.73885111782438706</c:v>
                </c:pt>
                <c:pt idx="4697">
                  <c:v>0.73885111782438706</c:v>
                </c:pt>
                <c:pt idx="4698">
                  <c:v>0.73885111782438706</c:v>
                </c:pt>
                <c:pt idx="4699">
                  <c:v>0.73885111782438706</c:v>
                </c:pt>
                <c:pt idx="4700">
                  <c:v>0.73885111782438706</c:v>
                </c:pt>
                <c:pt idx="4701">
                  <c:v>0.73885111782438706</c:v>
                </c:pt>
                <c:pt idx="4702">
                  <c:v>0.73885111782438706</c:v>
                </c:pt>
                <c:pt idx="4703">
                  <c:v>0.73885111782438706</c:v>
                </c:pt>
                <c:pt idx="4704">
                  <c:v>0.73885111782438706</c:v>
                </c:pt>
                <c:pt idx="4705">
                  <c:v>0.73885111782438706</c:v>
                </c:pt>
                <c:pt idx="4706">
                  <c:v>0.73885111782438706</c:v>
                </c:pt>
                <c:pt idx="4707">
                  <c:v>0.73885111782438706</c:v>
                </c:pt>
                <c:pt idx="4708">
                  <c:v>0.73885111782438706</c:v>
                </c:pt>
                <c:pt idx="4709">
                  <c:v>0.73885111782438706</c:v>
                </c:pt>
                <c:pt idx="4710">
                  <c:v>0.73885111782438706</c:v>
                </c:pt>
                <c:pt idx="4711">
                  <c:v>0.73885111782438706</c:v>
                </c:pt>
                <c:pt idx="4712">
                  <c:v>0.73885111782438706</c:v>
                </c:pt>
                <c:pt idx="4713">
                  <c:v>0.73885111782438706</c:v>
                </c:pt>
                <c:pt idx="4714">
                  <c:v>0.73885111782438706</c:v>
                </c:pt>
                <c:pt idx="4715">
                  <c:v>0.73885111782438706</c:v>
                </c:pt>
                <c:pt idx="4716">
                  <c:v>0.73885111782438706</c:v>
                </c:pt>
                <c:pt idx="4717">
                  <c:v>0.73885111782438706</c:v>
                </c:pt>
                <c:pt idx="4718">
                  <c:v>0.73885111782438706</c:v>
                </c:pt>
                <c:pt idx="4719">
                  <c:v>0.73885111782438706</c:v>
                </c:pt>
                <c:pt idx="4720">
                  <c:v>0.73885111782438706</c:v>
                </c:pt>
                <c:pt idx="4721">
                  <c:v>0.73885111782438706</c:v>
                </c:pt>
                <c:pt idx="4722">
                  <c:v>0.73885111782438706</c:v>
                </c:pt>
                <c:pt idx="4723">
                  <c:v>0.73885111782438706</c:v>
                </c:pt>
                <c:pt idx="4724">
                  <c:v>0.73885111782438706</c:v>
                </c:pt>
                <c:pt idx="4725">
                  <c:v>0.73885111782438706</c:v>
                </c:pt>
                <c:pt idx="4726">
                  <c:v>0.73885111782438706</c:v>
                </c:pt>
                <c:pt idx="4727">
                  <c:v>0.73885111782438706</c:v>
                </c:pt>
                <c:pt idx="4728">
                  <c:v>0.73885111782438706</c:v>
                </c:pt>
                <c:pt idx="4729">
                  <c:v>0.73885111782438706</c:v>
                </c:pt>
                <c:pt idx="4730">
                  <c:v>0.73885111782438706</c:v>
                </c:pt>
                <c:pt idx="4731">
                  <c:v>0.73885111782438706</c:v>
                </c:pt>
                <c:pt idx="4732">
                  <c:v>0.73885111782438706</c:v>
                </c:pt>
                <c:pt idx="4733">
                  <c:v>0.73885111782438706</c:v>
                </c:pt>
                <c:pt idx="4734">
                  <c:v>0.73885111782438706</c:v>
                </c:pt>
                <c:pt idx="4735">
                  <c:v>0.73885111782438706</c:v>
                </c:pt>
                <c:pt idx="4736">
                  <c:v>0.73885111782438706</c:v>
                </c:pt>
                <c:pt idx="4737">
                  <c:v>0.73885111782438706</c:v>
                </c:pt>
                <c:pt idx="4738">
                  <c:v>0.73885111782438706</c:v>
                </c:pt>
                <c:pt idx="4739">
                  <c:v>0.73885111782438706</c:v>
                </c:pt>
                <c:pt idx="4740">
                  <c:v>0.73885111782438706</c:v>
                </c:pt>
                <c:pt idx="4741">
                  <c:v>0.73885111782438706</c:v>
                </c:pt>
                <c:pt idx="4742">
                  <c:v>0.73885111782438706</c:v>
                </c:pt>
                <c:pt idx="4743">
                  <c:v>0.73885111782438706</c:v>
                </c:pt>
                <c:pt idx="4744">
                  <c:v>0.73885111782438706</c:v>
                </c:pt>
                <c:pt idx="4745">
                  <c:v>0.73885111782438706</c:v>
                </c:pt>
                <c:pt idx="4746">
                  <c:v>0.73885111782438706</c:v>
                </c:pt>
                <c:pt idx="4747">
                  <c:v>0.73885111782438706</c:v>
                </c:pt>
                <c:pt idx="4748">
                  <c:v>0.73885111782438706</c:v>
                </c:pt>
                <c:pt idx="4749">
                  <c:v>0.73885111782438706</c:v>
                </c:pt>
                <c:pt idx="4750">
                  <c:v>0.73885111782438706</c:v>
                </c:pt>
                <c:pt idx="4751">
                  <c:v>0.73885111782438706</c:v>
                </c:pt>
                <c:pt idx="4752">
                  <c:v>0.73885111782438706</c:v>
                </c:pt>
                <c:pt idx="4753">
                  <c:v>0.73885111782438706</c:v>
                </c:pt>
                <c:pt idx="4754">
                  <c:v>0.73885111782438706</c:v>
                </c:pt>
                <c:pt idx="4755">
                  <c:v>0.73885111782438706</c:v>
                </c:pt>
                <c:pt idx="4756">
                  <c:v>0.73885111782438706</c:v>
                </c:pt>
                <c:pt idx="4757">
                  <c:v>0.73885111782438706</c:v>
                </c:pt>
                <c:pt idx="4758">
                  <c:v>0.73885111782438706</c:v>
                </c:pt>
                <c:pt idx="4759">
                  <c:v>0.73885111782438706</c:v>
                </c:pt>
                <c:pt idx="4760">
                  <c:v>0.73885111782438706</c:v>
                </c:pt>
                <c:pt idx="4761">
                  <c:v>0.73885111782438706</c:v>
                </c:pt>
                <c:pt idx="4762">
                  <c:v>0.73885111782438706</c:v>
                </c:pt>
                <c:pt idx="4763">
                  <c:v>0.73885111782438706</c:v>
                </c:pt>
                <c:pt idx="4764">
                  <c:v>0.73885111782438706</c:v>
                </c:pt>
                <c:pt idx="4765">
                  <c:v>0.73885111782438706</c:v>
                </c:pt>
                <c:pt idx="4766">
                  <c:v>0.73885111782438706</c:v>
                </c:pt>
                <c:pt idx="4767">
                  <c:v>0.73885111782438706</c:v>
                </c:pt>
                <c:pt idx="4768">
                  <c:v>0.73885111782438706</c:v>
                </c:pt>
                <c:pt idx="4769">
                  <c:v>0.73885111782438706</c:v>
                </c:pt>
                <c:pt idx="4770">
                  <c:v>0.73885111782438706</c:v>
                </c:pt>
                <c:pt idx="4771">
                  <c:v>0.73885111782438706</c:v>
                </c:pt>
                <c:pt idx="4772">
                  <c:v>0.73885111782438706</c:v>
                </c:pt>
                <c:pt idx="4773">
                  <c:v>0.73885111782438706</c:v>
                </c:pt>
                <c:pt idx="4774">
                  <c:v>0.73885111782438706</c:v>
                </c:pt>
                <c:pt idx="4775">
                  <c:v>0.73885111782438706</c:v>
                </c:pt>
                <c:pt idx="4776">
                  <c:v>0.73885111782438706</c:v>
                </c:pt>
                <c:pt idx="4777">
                  <c:v>0.73885111782438706</c:v>
                </c:pt>
                <c:pt idx="4778">
                  <c:v>0.73885111782438706</c:v>
                </c:pt>
                <c:pt idx="4779">
                  <c:v>0.73885111782438706</c:v>
                </c:pt>
                <c:pt idx="4780">
                  <c:v>0.73885111782438706</c:v>
                </c:pt>
                <c:pt idx="4781">
                  <c:v>0.73885111782438706</c:v>
                </c:pt>
                <c:pt idx="4782">
                  <c:v>0.73885111782438706</c:v>
                </c:pt>
                <c:pt idx="4783">
                  <c:v>0.73885111782438706</c:v>
                </c:pt>
                <c:pt idx="4784">
                  <c:v>0.73885111782438706</c:v>
                </c:pt>
                <c:pt idx="4785">
                  <c:v>0.73885111782438706</c:v>
                </c:pt>
                <c:pt idx="4786">
                  <c:v>0.73885111782438706</c:v>
                </c:pt>
                <c:pt idx="4787">
                  <c:v>0.73885111782438706</c:v>
                </c:pt>
                <c:pt idx="4788">
                  <c:v>0.73885111782438706</c:v>
                </c:pt>
                <c:pt idx="4789">
                  <c:v>0.73885111782438706</c:v>
                </c:pt>
                <c:pt idx="4790">
                  <c:v>0.73885111782438706</c:v>
                </c:pt>
                <c:pt idx="4791">
                  <c:v>0.73885111782438706</c:v>
                </c:pt>
                <c:pt idx="4792">
                  <c:v>0.73885111782438706</c:v>
                </c:pt>
                <c:pt idx="4793">
                  <c:v>0.73885111782438706</c:v>
                </c:pt>
                <c:pt idx="4794">
                  <c:v>0.73885111782438706</c:v>
                </c:pt>
                <c:pt idx="4795">
                  <c:v>0.73885111782438706</c:v>
                </c:pt>
                <c:pt idx="4796">
                  <c:v>0.73885111782438706</c:v>
                </c:pt>
                <c:pt idx="4797">
                  <c:v>0.73885111782438706</c:v>
                </c:pt>
                <c:pt idx="4798">
                  <c:v>0.73885111782438706</c:v>
                </c:pt>
                <c:pt idx="4799">
                  <c:v>0.73885111782438706</c:v>
                </c:pt>
                <c:pt idx="4800">
                  <c:v>0.73885111782438706</c:v>
                </c:pt>
                <c:pt idx="4801">
                  <c:v>0.73885111782438706</c:v>
                </c:pt>
                <c:pt idx="4802">
                  <c:v>0.73885111782438706</c:v>
                </c:pt>
                <c:pt idx="4803">
                  <c:v>0.73885111782438706</c:v>
                </c:pt>
                <c:pt idx="4804">
                  <c:v>0.73885111782438706</c:v>
                </c:pt>
                <c:pt idx="4805">
                  <c:v>0.73885111782438706</c:v>
                </c:pt>
                <c:pt idx="4806">
                  <c:v>0.73885111782438706</c:v>
                </c:pt>
                <c:pt idx="4807">
                  <c:v>0.73885111782438706</c:v>
                </c:pt>
                <c:pt idx="4808">
                  <c:v>0.73885111782438706</c:v>
                </c:pt>
                <c:pt idx="4809">
                  <c:v>0.73885111782438706</c:v>
                </c:pt>
                <c:pt idx="4810">
                  <c:v>0.73885111782438706</c:v>
                </c:pt>
                <c:pt idx="4811">
                  <c:v>0.73885111782438706</c:v>
                </c:pt>
                <c:pt idx="4812">
                  <c:v>0.73885111782438706</c:v>
                </c:pt>
                <c:pt idx="4813">
                  <c:v>0.73885111782438706</c:v>
                </c:pt>
                <c:pt idx="4814">
                  <c:v>0.73885111782438706</c:v>
                </c:pt>
                <c:pt idx="4815">
                  <c:v>0.73885111782438706</c:v>
                </c:pt>
                <c:pt idx="4816">
                  <c:v>0.73885111782438706</c:v>
                </c:pt>
                <c:pt idx="4817">
                  <c:v>0.73885111782438706</c:v>
                </c:pt>
                <c:pt idx="4818">
                  <c:v>0.73885111782438706</c:v>
                </c:pt>
                <c:pt idx="4819">
                  <c:v>0.73885111782438706</c:v>
                </c:pt>
                <c:pt idx="4820">
                  <c:v>0.73885111782438706</c:v>
                </c:pt>
                <c:pt idx="4821">
                  <c:v>0.73885111782438706</c:v>
                </c:pt>
                <c:pt idx="4822">
                  <c:v>0.73885111782438706</c:v>
                </c:pt>
                <c:pt idx="4823">
                  <c:v>0.73885111782438706</c:v>
                </c:pt>
                <c:pt idx="4824">
                  <c:v>0.73885111782438706</c:v>
                </c:pt>
                <c:pt idx="4825">
                  <c:v>0.73885111782438706</c:v>
                </c:pt>
                <c:pt idx="4826">
                  <c:v>0.73885111782438706</c:v>
                </c:pt>
                <c:pt idx="4827">
                  <c:v>0.73885111782438706</c:v>
                </c:pt>
                <c:pt idx="4828">
                  <c:v>0.73885111782438706</c:v>
                </c:pt>
                <c:pt idx="4829">
                  <c:v>0.73885111782438706</c:v>
                </c:pt>
                <c:pt idx="4830">
                  <c:v>0.73885111782438706</c:v>
                </c:pt>
                <c:pt idx="4831">
                  <c:v>0.73885111782438706</c:v>
                </c:pt>
                <c:pt idx="4832">
                  <c:v>0.73885111782438706</c:v>
                </c:pt>
                <c:pt idx="4833">
                  <c:v>0.73885111782438706</c:v>
                </c:pt>
                <c:pt idx="4834">
                  <c:v>0.73885111782438706</c:v>
                </c:pt>
                <c:pt idx="4835">
                  <c:v>0.73885111782438706</c:v>
                </c:pt>
                <c:pt idx="4836">
                  <c:v>0.73885111782438706</c:v>
                </c:pt>
                <c:pt idx="4837">
                  <c:v>0.73885111782438706</c:v>
                </c:pt>
                <c:pt idx="4838">
                  <c:v>0.73885111782438706</c:v>
                </c:pt>
                <c:pt idx="4839">
                  <c:v>0.73885111782438706</c:v>
                </c:pt>
                <c:pt idx="4840">
                  <c:v>0.73885111782438706</c:v>
                </c:pt>
                <c:pt idx="4841">
                  <c:v>0.73885111782438706</c:v>
                </c:pt>
                <c:pt idx="4842">
                  <c:v>0.73885111782438706</c:v>
                </c:pt>
                <c:pt idx="4843">
                  <c:v>0.73885111782438706</c:v>
                </c:pt>
                <c:pt idx="4844">
                  <c:v>0.73885111782438706</c:v>
                </c:pt>
                <c:pt idx="4845">
                  <c:v>0.73885111782438706</c:v>
                </c:pt>
                <c:pt idx="4846">
                  <c:v>0.73885111782438706</c:v>
                </c:pt>
                <c:pt idx="4847">
                  <c:v>0.73885111782438706</c:v>
                </c:pt>
                <c:pt idx="4848">
                  <c:v>0.73885111782438706</c:v>
                </c:pt>
                <c:pt idx="4849">
                  <c:v>0.73885111782438706</c:v>
                </c:pt>
                <c:pt idx="4850">
                  <c:v>0.73885111782438706</c:v>
                </c:pt>
                <c:pt idx="4851">
                  <c:v>0.73885111782438706</c:v>
                </c:pt>
                <c:pt idx="4852">
                  <c:v>0.73885111782438706</c:v>
                </c:pt>
                <c:pt idx="4853">
                  <c:v>0.73885111782438706</c:v>
                </c:pt>
                <c:pt idx="4854">
                  <c:v>0.73885111782438706</c:v>
                </c:pt>
                <c:pt idx="4855">
                  <c:v>0.73885111782438706</c:v>
                </c:pt>
                <c:pt idx="4856">
                  <c:v>0.73885111782438706</c:v>
                </c:pt>
                <c:pt idx="4857">
                  <c:v>0.73885111782438706</c:v>
                </c:pt>
                <c:pt idx="4858">
                  <c:v>0.73885111782438706</c:v>
                </c:pt>
                <c:pt idx="4859">
                  <c:v>0.73885111782438706</c:v>
                </c:pt>
                <c:pt idx="4860">
                  <c:v>0.73885111782438706</c:v>
                </c:pt>
                <c:pt idx="4861">
                  <c:v>0.73885111782438706</c:v>
                </c:pt>
                <c:pt idx="4862">
                  <c:v>0.73885111782438706</c:v>
                </c:pt>
                <c:pt idx="4863">
                  <c:v>0.73885111782438706</c:v>
                </c:pt>
                <c:pt idx="4864">
                  <c:v>0.73885111782438706</c:v>
                </c:pt>
                <c:pt idx="4865">
                  <c:v>0.73885111782438706</c:v>
                </c:pt>
                <c:pt idx="4866">
                  <c:v>0.73885111782438706</c:v>
                </c:pt>
                <c:pt idx="4867">
                  <c:v>0.73885111782438706</c:v>
                </c:pt>
                <c:pt idx="4868">
                  <c:v>0.73885111782438706</c:v>
                </c:pt>
                <c:pt idx="4869">
                  <c:v>0.73885111782438706</c:v>
                </c:pt>
                <c:pt idx="4870">
                  <c:v>0.73885111782438706</c:v>
                </c:pt>
                <c:pt idx="4871">
                  <c:v>0.73885111782438706</c:v>
                </c:pt>
                <c:pt idx="4872">
                  <c:v>0.73885111782438706</c:v>
                </c:pt>
                <c:pt idx="4873">
                  <c:v>0.73885111782438706</c:v>
                </c:pt>
                <c:pt idx="4874">
                  <c:v>0.73885111782438706</c:v>
                </c:pt>
                <c:pt idx="4875">
                  <c:v>0.73885111782438706</c:v>
                </c:pt>
                <c:pt idx="4876">
                  <c:v>0.73885111782438706</c:v>
                </c:pt>
                <c:pt idx="4877">
                  <c:v>0.73885111782438706</c:v>
                </c:pt>
                <c:pt idx="4878">
                  <c:v>0.73885111782438706</c:v>
                </c:pt>
                <c:pt idx="4879">
                  <c:v>0.73885111782438706</c:v>
                </c:pt>
                <c:pt idx="4880">
                  <c:v>0.73885111782438706</c:v>
                </c:pt>
                <c:pt idx="4881">
                  <c:v>0.73885111782438706</c:v>
                </c:pt>
                <c:pt idx="4882">
                  <c:v>0.73885111782438706</c:v>
                </c:pt>
                <c:pt idx="4883">
                  <c:v>0.73885111782438706</c:v>
                </c:pt>
                <c:pt idx="4884">
                  <c:v>0.73885111782438706</c:v>
                </c:pt>
                <c:pt idx="4885">
                  <c:v>0.73885111782438706</c:v>
                </c:pt>
                <c:pt idx="4886">
                  <c:v>0.73885111782438706</c:v>
                </c:pt>
                <c:pt idx="4887">
                  <c:v>0.73885111782438706</c:v>
                </c:pt>
                <c:pt idx="4888">
                  <c:v>0.73885111782438706</c:v>
                </c:pt>
                <c:pt idx="4889">
                  <c:v>0.73885111782438706</c:v>
                </c:pt>
                <c:pt idx="4890">
                  <c:v>0.73885111782438706</c:v>
                </c:pt>
                <c:pt idx="4891">
                  <c:v>0.73885111782438706</c:v>
                </c:pt>
                <c:pt idx="4892">
                  <c:v>0.73885111782438706</c:v>
                </c:pt>
                <c:pt idx="4893">
                  <c:v>0.73885111782438706</c:v>
                </c:pt>
                <c:pt idx="4894">
                  <c:v>0.73885111782438706</c:v>
                </c:pt>
                <c:pt idx="4895">
                  <c:v>0.73885111782438706</c:v>
                </c:pt>
                <c:pt idx="4896">
                  <c:v>0.73885111782438706</c:v>
                </c:pt>
                <c:pt idx="4897">
                  <c:v>0.73885111782438706</c:v>
                </c:pt>
                <c:pt idx="4898">
                  <c:v>0.73885111782438706</c:v>
                </c:pt>
                <c:pt idx="4899">
                  <c:v>0.73885111782438706</c:v>
                </c:pt>
                <c:pt idx="4900">
                  <c:v>0.73885111782438706</c:v>
                </c:pt>
                <c:pt idx="4901">
                  <c:v>0.73885111782438706</c:v>
                </c:pt>
                <c:pt idx="4902">
                  <c:v>0.73885111782438706</c:v>
                </c:pt>
                <c:pt idx="4903">
                  <c:v>0.73885111782438706</c:v>
                </c:pt>
                <c:pt idx="4904">
                  <c:v>0.73885111782438706</c:v>
                </c:pt>
                <c:pt idx="4905">
                  <c:v>0.73885111782438706</c:v>
                </c:pt>
                <c:pt idx="4906">
                  <c:v>0.73885111782438706</c:v>
                </c:pt>
                <c:pt idx="4907">
                  <c:v>0.73885111782438706</c:v>
                </c:pt>
                <c:pt idx="4908">
                  <c:v>0.73885111782438706</c:v>
                </c:pt>
                <c:pt idx="4909">
                  <c:v>0.73885111782438706</c:v>
                </c:pt>
                <c:pt idx="4910">
                  <c:v>0.73885111782438706</c:v>
                </c:pt>
                <c:pt idx="4911">
                  <c:v>0.73885111782438706</c:v>
                </c:pt>
                <c:pt idx="4912">
                  <c:v>0.73885111782438706</c:v>
                </c:pt>
                <c:pt idx="4913">
                  <c:v>0.73885111782438706</c:v>
                </c:pt>
                <c:pt idx="4914">
                  <c:v>0.73885111782438706</c:v>
                </c:pt>
                <c:pt idx="4915">
                  <c:v>0.73885111782438706</c:v>
                </c:pt>
                <c:pt idx="4916">
                  <c:v>0.73885111782438706</c:v>
                </c:pt>
                <c:pt idx="4917">
                  <c:v>0.73885111782438706</c:v>
                </c:pt>
                <c:pt idx="4918">
                  <c:v>0.73885111782438706</c:v>
                </c:pt>
                <c:pt idx="4919">
                  <c:v>0.73885111782438706</c:v>
                </c:pt>
                <c:pt idx="4920">
                  <c:v>0.73885111782438706</c:v>
                </c:pt>
                <c:pt idx="4921">
                  <c:v>0.73885111782438706</c:v>
                </c:pt>
                <c:pt idx="4922">
                  <c:v>0.73885111782438706</c:v>
                </c:pt>
                <c:pt idx="4923">
                  <c:v>0.73885111782438706</c:v>
                </c:pt>
                <c:pt idx="4924">
                  <c:v>0.73885111782438706</c:v>
                </c:pt>
                <c:pt idx="4925">
                  <c:v>0.73885111782438706</c:v>
                </c:pt>
                <c:pt idx="4926">
                  <c:v>0.73885111782438706</c:v>
                </c:pt>
                <c:pt idx="4927">
                  <c:v>0.73885111782438706</c:v>
                </c:pt>
                <c:pt idx="4928">
                  <c:v>0.73885111782438706</c:v>
                </c:pt>
                <c:pt idx="4929">
                  <c:v>0.73885111782438706</c:v>
                </c:pt>
                <c:pt idx="4930">
                  <c:v>0.73885111782438706</c:v>
                </c:pt>
                <c:pt idx="4931">
                  <c:v>0.73885111782438706</c:v>
                </c:pt>
                <c:pt idx="4932">
                  <c:v>0.73885111782438706</c:v>
                </c:pt>
                <c:pt idx="4933">
                  <c:v>0.73885111782438706</c:v>
                </c:pt>
                <c:pt idx="4934">
                  <c:v>0.73885111782438706</c:v>
                </c:pt>
                <c:pt idx="4935">
                  <c:v>0.73885111782438706</c:v>
                </c:pt>
                <c:pt idx="4936">
                  <c:v>0.73885111782438706</c:v>
                </c:pt>
                <c:pt idx="4937">
                  <c:v>0.73885111782438706</c:v>
                </c:pt>
                <c:pt idx="4938">
                  <c:v>0.73885111782438706</c:v>
                </c:pt>
                <c:pt idx="4939">
                  <c:v>0.73885111782438706</c:v>
                </c:pt>
                <c:pt idx="4940">
                  <c:v>0.73885111782438706</c:v>
                </c:pt>
                <c:pt idx="4941">
                  <c:v>0.73885111782438706</c:v>
                </c:pt>
                <c:pt idx="4942">
                  <c:v>0.73885111782438706</c:v>
                </c:pt>
                <c:pt idx="4943">
                  <c:v>0.73885111782438706</c:v>
                </c:pt>
                <c:pt idx="4944">
                  <c:v>0.73885111782438706</c:v>
                </c:pt>
                <c:pt idx="4945">
                  <c:v>0.73885111782438706</c:v>
                </c:pt>
                <c:pt idx="4946">
                  <c:v>0.73885111782438706</c:v>
                </c:pt>
                <c:pt idx="4947">
                  <c:v>0.73885111782438706</c:v>
                </c:pt>
                <c:pt idx="4948">
                  <c:v>0.73885111782438706</c:v>
                </c:pt>
                <c:pt idx="4949">
                  <c:v>0.73885111782438706</c:v>
                </c:pt>
                <c:pt idx="4950">
                  <c:v>0.73885111782438706</c:v>
                </c:pt>
                <c:pt idx="4951">
                  <c:v>0.73885111782438706</c:v>
                </c:pt>
                <c:pt idx="4952">
                  <c:v>0.73885111782438706</c:v>
                </c:pt>
                <c:pt idx="4953">
                  <c:v>0.73885111782438706</c:v>
                </c:pt>
                <c:pt idx="4954">
                  <c:v>0.73885111782438706</c:v>
                </c:pt>
                <c:pt idx="4955">
                  <c:v>0.73885111782438706</c:v>
                </c:pt>
                <c:pt idx="4956">
                  <c:v>0.73885111782438706</c:v>
                </c:pt>
                <c:pt idx="4957">
                  <c:v>0.73885111782438706</c:v>
                </c:pt>
                <c:pt idx="4958">
                  <c:v>0.73885111782438706</c:v>
                </c:pt>
                <c:pt idx="4959">
                  <c:v>0.73885111782438706</c:v>
                </c:pt>
                <c:pt idx="4960">
                  <c:v>0.73885111782438706</c:v>
                </c:pt>
                <c:pt idx="4961">
                  <c:v>0.73885111782438706</c:v>
                </c:pt>
                <c:pt idx="4962">
                  <c:v>0.73885111782438706</c:v>
                </c:pt>
                <c:pt idx="4963">
                  <c:v>0.73885111782438706</c:v>
                </c:pt>
                <c:pt idx="4964">
                  <c:v>0.73885111782438706</c:v>
                </c:pt>
                <c:pt idx="4965">
                  <c:v>0.73885111782438706</c:v>
                </c:pt>
                <c:pt idx="4966">
                  <c:v>0.73885111782438706</c:v>
                </c:pt>
                <c:pt idx="4967">
                  <c:v>0.73885111782438706</c:v>
                </c:pt>
                <c:pt idx="4968">
                  <c:v>0.73885111782438706</c:v>
                </c:pt>
                <c:pt idx="4969">
                  <c:v>0.73885111782438706</c:v>
                </c:pt>
                <c:pt idx="4970">
                  <c:v>0.73885111782438706</c:v>
                </c:pt>
                <c:pt idx="4971">
                  <c:v>0.73885111782438706</c:v>
                </c:pt>
                <c:pt idx="4972">
                  <c:v>0.73885111782438706</c:v>
                </c:pt>
                <c:pt idx="4973">
                  <c:v>0.73885111782438706</c:v>
                </c:pt>
                <c:pt idx="4974">
                  <c:v>0.73885111782438706</c:v>
                </c:pt>
                <c:pt idx="4975">
                  <c:v>0.73885111782438706</c:v>
                </c:pt>
                <c:pt idx="4976">
                  <c:v>0.73885111782438706</c:v>
                </c:pt>
                <c:pt idx="4977">
                  <c:v>0.73885111782438706</c:v>
                </c:pt>
                <c:pt idx="4978">
                  <c:v>0.73885111782438706</c:v>
                </c:pt>
                <c:pt idx="4979">
                  <c:v>0.73885111782438706</c:v>
                </c:pt>
                <c:pt idx="4980">
                  <c:v>0.73885111782438706</c:v>
                </c:pt>
                <c:pt idx="4981">
                  <c:v>0.73885111782438706</c:v>
                </c:pt>
                <c:pt idx="4982">
                  <c:v>0.73885111782438706</c:v>
                </c:pt>
                <c:pt idx="4983">
                  <c:v>0.73885111782438706</c:v>
                </c:pt>
                <c:pt idx="4984">
                  <c:v>0.73885111782438706</c:v>
                </c:pt>
                <c:pt idx="4985">
                  <c:v>0.73885111782438706</c:v>
                </c:pt>
                <c:pt idx="4986">
                  <c:v>0.73885111782438706</c:v>
                </c:pt>
                <c:pt idx="4987">
                  <c:v>0.73885111782438706</c:v>
                </c:pt>
                <c:pt idx="4988">
                  <c:v>0.73885111782438706</c:v>
                </c:pt>
                <c:pt idx="4989">
                  <c:v>0.73885111782438706</c:v>
                </c:pt>
                <c:pt idx="4990">
                  <c:v>0.73885111782438706</c:v>
                </c:pt>
                <c:pt idx="4991">
                  <c:v>0.73885111782438706</c:v>
                </c:pt>
                <c:pt idx="4992">
                  <c:v>0.73885111782438706</c:v>
                </c:pt>
                <c:pt idx="4993">
                  <c:v>0.73885111782438706</c:v>
                </c:pt>
                <c:pt idx="4994">
                  <c:v>0.73885111782438706</c:v>
                </c:pt>
                <c:pt idx="4995">
                  <c:v>0.73885111782438706</c:v>
                </c:pt>
                <c:pt idx="4996">
                  <c:v>0.73885111782438706</c:v>
                </c:pt>
                <c:pt idx="4997">
                  <c:v>0.73885111782438706</c:v>
                </c:pt>
                <c:pt idx="4998">
                  <c:v>0.73885111782438706</c:v>
                </c:pt>
                <c:pt idx="4999">
                  <c:v>0.73885111782438706</c:v>
                </c:pt>
                <c:pt idx="5000">
                  <c:v>0.73885111782438706</c:v>
                </c:pt>
                <c:pt idx="5001">
                  <c:v>0.73885111782438706</c:v>
                </c:pt>
                <c:pt idx="5002">
                  <c:v>0.73885111782438706</c:v>
                </c:pt>
                <c:pt idx="5003">
                  <c:v>0.73885111782438706</c:v>
                </c:pt>
                <c:pt idx="5004">
                  <c:v>0.73885111782438706</c:v>
                </c:pt>
                <c:pt idx="5005">
                  <c:v>0.73885111782438706</c:v>
                </c:pt>
                <c:pt idx="5006">
                  <c:v>0.73885111782438706</c:v>
                </c:pt>
                <c:pt idx="5007">
                  <c:v>0.73885111782438706</c:v>
                </c:pt>
                <c:pt idx="5008">
                  <c:v>0.73885111782438706</c:v>
                </c:pt>
                <c:pt idx="5009">
                  <c:v>0.73885111782438706</c:v>
                </c:pt>
                <c:pt idx="5010">
                  <c:v>0.73885111782438706</c:v>
                </c:pt>
                <c:pt idx="5011">
                  <c:v>0.73885111782438706</c:v>
                </c:pt>
                <c:pt idx="5012">
                  <c:v>0.73885111782438706</c:v>
                </c:pt>
                <c:pt idx="5013">
                  <c:v>0.73885111782438706</c:v>
                </c:pt>
                <c:pt idx="5014">
                  <c:v>0.73885111782438706</c:v>
                </c:pt>
                <c:pt idx="5015">
                  <c:v>0.73885111782438706</c:v>
                </c:pt>
                <c:pt idx="5016">
                  <c:v>0.73885111782438706</c:v>
                </c:pt>
                <c:pt idx="5017">
                  <c:v>0.73885111782438706</c:v>
                </c:pt>
                <c:pt idx="5018">
                  <c:v>0.73885111782438706</c:v>
                </c:pt>
                <c:pt idx="5019">
                  <c:v>0.73885111782438706</c:v>
                </c:pt>
                <c:pt idx="5020">
                  <c:v>0.73885111782438706</c:v>
                </c:pt>
                <c:pt idx="5021">
                  <c:v>0.73885111782438706</c:v>
                </c:pt>
                <c:pt idx="5022">
                  <c:v>0.73885111782438706</c:v>
                </c:pt>
                <c:pt idx="5023">
                  <c:v>0.73885111782438706</c:v>
                </c:pt>
                <c:pt idx="5024">
                  <c:v>0.73885111782438706</c:v>
                </c:pt>
                <c:pt idx="5025">
                  <c:v>0.73885111782438706</c:v>
                </c:pt>
                <c:pt idx="5026">
                  <c:v>0.73885111782438706</c:v>
                </c:pt>
                <c:pt idx="5027">
                  <c:v>0.73885111782438706</c:v>
                </c:pt>
                <c:pt idx="5028">
                  <c:v>0.73885111782438706</c:v>
                </c:pt>
                <c:pt idx="5029">
                  <c:v>0.73885111782438706</c:v>
                </c:pt>
                <c:pt idx="5030">
                  <c:v>0.73885111782438706</c:v>
                </c:pt>
                <c:pt idx="5031">
                  <c:v>0.73885111782438706</c:v>
                </c:pt>
                <c:pt idx="5032">
                  <c:v>0.73885111782438706</c:v>
                </c:pt>
                <c:pt idx="5033">
                  <c:v>0.73885111782438706</c:v>
                </c:pt>
                <c:pt idx="5034">
                  <c:v>0.73885111782438706</c:v>
                </c:pt>
                <c:pt idx="5035">
                  <c:v>0.73885111782438706</c:v>
                </c:pt>
                <c:pt idx="5036">
                  <c:v>0.73885111782438706</c:v>
                </c:pt>
                <c:pt idx="5037">
                  <c:v>0.73885111782438706</c:v>
                </c:pt>
                <c:pt idx="5038">
                  <c:v>0.73885111782438706</c:v>
                </c:pt>
                <c:pt idx="5039">
                  <c:v>0.73885111782438706</c:v>
                </c:pt>
                <c:pt idx="5040">
                  <c:v>0.73885111782438706</c:v>
                </c:pt>
                <c:pt idx="5041">
                  <c:v>0.73885111782438706</c:v>
                </c:pt>
                <c:pt idx="5042">
                  <c:v>0.73885111782438706</c:v>
                </c:pt>
                <c:pt idx="5043">
                  <c:v>0.73885111782438706</c:v>
                </c:pt>
                <c:pt idx="5044">
                  <c:v>0.73885111782438706</c:v>
                </c:pt>
                <c:pt idx="5045">
                  <c:v>0.73885111782438706</c:v>
                </c:pt>
                <c:pt idx="5046">
                  <c:v>0.73885111782438706</c:v>
                </c:pt>
                <c:pt idx="5047">
                  <c:v>0.73885111782438706</c:v>
                </c:pt>
                <c:pt idx="5048">
                  <c:v>0.73885111782438706</c:v>
                </c:pt>
                <c:pt idx="5049">
                  <c:v>0.73885111782438706</c:v>
                </c:pt>
                <c:pt idx="5050">
                  <c:v>0.73885111782438706</c:v>
                </c:pt>
                <c:pt idx="5051">
                  <c:v>0.73885111782438706</c:v>
                </c:pt>
                <c:pt idx="5052">
                  <c:v>0.73885111782438706</c:v>
                </c:pt>
                <c:pt idx="5053">
                  <c:v>0.73885111782438706</c:v>
                </c:pt>
                <c:pt idx="5054">
                  <c:v>0.73885111782438706</c:v>
                </c:pt>
                <c:pt idx="5055">
                  <c:v>0.73885111782438706</c:v>
                </c:pt>
                <c:pt idx="5056">
                  <c:v>0.73885111782438706</c:v>
                </c:pt>
                <c:pt idx="5057">
                  <c:v>0.73885111782438706</c:v>
                </c:pt>
                <c:pt idx="5058">
                  <c:v>0.73885111782438706</c:v>
                </c:pt>
                <c:pt idx="5059">
                  <c:v>0.73885111782438706</c:v>
                </c:pt>
                <c:pt idx="5060">
                  <c:v>0.73885111782438706</c:v>
                </c:pt>
                <c:pt idx="5061">
                  <c:v>0.73885111782438706</c:v>
                </c:pt>
                <c:pt idx="5062">
                  <c:v>0.73885111782438706</c:v>
                </c:pt>
                <c:pt idx="5063">
                  <c:v>0.73885111782438706</c:v>
                </c:pt>
                <c:pt idx="5064">
                  <c:v>0.73885111782438706</c:v>
                </c:pt>
                <c:pt idx="5065">
                  <c:v>0.73885111782438706</c:v>
                </c:pt>
                <c:pt idx="5066">
                  <c:v>0.73885111782438706</c:v>
                </c:pt>
                <c:pt idx="5067">
                  <c:v>0.73885111782438706</c:v>
                </c:pt>
                <c:pt idx="5068">
                  <c:v>0.73885111782438706</c:v>
                </c:pt>
                <c:pt idx="5069">
                  <c:v>0.73885111782438706</c:v>
                </c:pt>
                <c:pt idx="5070">
                  <c:v>0.73885111782438706</c:v>
                </c:pt>
                <c:pt idx="5071">
                  <c:v>0.73885111782438706</c:v>
                </c:pt>
                <c:pt idx="5072">
                  <c:v>0.73885111782438706</c:v>
                </c:pt>
                <c:pt idx="5073">
                  <c:v>0.73885111782438706</c:v>
                </c:pt>
                <c:pt idx="5074">
                  <c:v>0.73885111782438706</c:v>
                </c:pt>
                <c:pt idx="5075">
                  <c:v>0.73885111782438706</c:v>
                </c:pt>
                <c:pt idx="5076">
                  <c:v>0.73885111782438706</c:v>
                </c:pt>
                <c:pt idx="5077">
                  <c:v>0.73885111782438706</c:v>
                </c:pt>
                <c:pt idx="5078">
                  <c:v>0.73885111782438706</c:v>
                </c:pt>
                <c:pt idx="5079">
                  <c:v>0.73885111782438706</c:v>
                </c:pt>
                <c:pt idx="5080">
                  <c:v>0.73885111782438706</c:v>
                </c:pt>
                <c:pt idx="5081">
                  <c:v>0.73885111782438706</c:v>
                </c:pt>
                <c:pt idx="5082">
                  <c:v>0.73885111782438706</c:v>
                </c:pt>
                <c:pt idx="5083">
                  <c:v>0.73885111782438706</c:v>
                </c:pt>
                <c:pt idx="5084">
                  <c:v>0.73885111782438706</c:v>
                </c:pt>
                <c:pt idx="5085">
                  <c:v>0.73885111782438706</c:v>
                </c:pt>
                <c:pt idx="5086">
                  <c:v>0.73885111782438706</c:v>
                </c:pt>
                <c:pt idx="5087">
                  <c:v>0.73885111782438706</c:v>
                </c:pt>
                <c:pt idx="5088">
                  <c:v>0.73885111782438706</c:v>
                </c:pt>
                <c:pt idx="5089">
                  <c:v>0.73885111782438706</c:v>
                </c:pt>
                <c:pt idx="5090">
                  <c:v>0.73885111782438706</c:v>
                </c:pt>
                <c:pt idx="5091">
                  <c:v>0.73885111782438706</c:v>
                </c:pt>
                <c:pt idx="5092">
                  <c:v>0.73885111782438706</c:v>
                </c:pt>
                <c:pt idx="5093">
                  <c:v>0.73885111782438706</c:v>
                </c:pt>
                <c:pt idx="5094">
                  <c:v>0.73885111782438706</c:v>
                </c:pt>
                <c:pt idx="5095">
                  <c:v>0.73885111782438706</c:v>
                </c:pt>
                <c:pt idx="5096">
                  <c:v>0.73885111782438706</c:v>
                </c:pt>
                <c:pt idx="5097">
                  <c:v>0.73885111782438706</c:v>
                </c:pt>
                <c:pt idx="5098">
                  <c:v>0.73885111782438706</c:v>
                </c:pt>
                <c:pt idx="5099">
                  <c:v>0.73885111782438706</c:v>
                </c:pt>
                <c:pt idx="5100">
                  <c:v>0.73885111782438706</c:v>
                </c:pt>
                <c:pt idx="5101">
                  <c:v>0.73885111782438706</c:v>
                </c:pt>
                <c:pt idx="5102">
                  <c:v>0.73885111782438706</c:v>
                </c:pt>
                <c:pt idx="5103">
                  <c:v>0.73885111782438706</c:v>
                </c:pt>
                <c:pt idx="5104">
                  <c:v>0.73885111782438706</c:v>
                </c:pt>
                <c:pt idx="5105">
                  <c:v>0.73885111782438706</c:v>
                </c:pt>
                <c:pt idx="5106">
                  <c:v>0.73885111782438706</c:v>
                </c:pt>
                <c:pt idx="5107">
                  <c:v>0.73885111782438706</c:v>
                </c:pt>
                <c:pt idx="5108">
                  <c:v>0.73885111782438706</c:v>
                </c:pt>
                <c:pt idx="5109">
                  <c:v>0.73885111782438706</c:v>
                </c:pt>
                <c:pt idx="5110">
                  <c:v>0.73885111782438706</c:v>
                </c:pt>
                <c:pt idx="5111">
                  <c:v>0.73885111782438706</c:v>
                </c:pt>
                <c:pt idx="5112">
                  <c:v>0.73885111782438706</c:v>
                </c:pt>
                <c:pt idx="5113">
                  <c:v>0.73885111782438706</c:v>
                </c:pt>
                <c:pt idx="5114">
                  <c:v>0.73885111782438706</c:v>
                </c:pt>
                <c:pt idx="5115">
                  <c:v>0.73885111782438706</c:v>
                </c:pt>
                <c:pt idx="5116">
                  <c:v>0.73885111782438706</c:v>
                </c:pt>
                <c:pt idx="5117">
                  <c:v>0.73885111782438706</c:v>
                </c:pt>
                <c:pt idx="5118">
                  <c:v>0.73885111782438706</c:v>
                </c:pt>
                <c:pt idx="5119">
                  <c:v>0.73885111782438706</c:v>
                </c:pt>
                <c:pt idx="5120">
                  <c:v>0.73885111782438706</c:v>
                </c:pt>
                <c:pt idx="5121">
                  <c:v>0.73885111782438706</c:v>
                </c:pt>
                <c:pt idx="5122">
                  <c:v>0.73885111782438706</c:v>
                </c:pt>
                <c:pt idx="5123">
                  <c:v>0.73885111782438706</c:v>
                </c:pt>
                <c:pt idx="5124">
                  <c:v>0.73885111782438706</c:v>
                </c:pt>
                <c:pt idx="5125">
                  <c:v>0.73885111782438706</c:v>
                </c:pt>
                <c:pt idx="5126">
                  <c:v>0.73885111782438706</c:v>
                </c:pt>
                <c:pt idx="5127">
                  <c:v>0.73885111782438706</c:v>
                </c:pt>
                <c:pt idx="5128">
                  <c:v>0.73885111782438706</c:v>
                </c:pt>
                <c:pt idx="5129">
                  <c:v>0.73885111782438706</c:v>
                </c:pt>
                <c:pt idx="5130">
                  <c:v>0.73885111782438706</c:v>
                </c:pt>
                <c:pt idx="5131">
                  <c:v>0.73885111782438706</c:v>
                </c:pt>
                <c:pt idx="5132">
                  <c:v>0.73885111782438706</c:v>
                </c:pt>
                <c:pt idx="5133">
                  <c:v>0.73885111782438706</c:v>
                </c:pt>
                <c:pt idx="5134">
                  <c:v>0.73885111782438706</c:v>
                </c:pt>
                <c:pt idx="5135">
                  <c:v>0.73885111782438706</c:v>
                </c:pt>
                <c:pt idx="5136">
                  <c:v>0.73885111782438706</c:v>
                </c:pt>
                <c:pt idx="5137">
                  <c:v>0.73885111782438706</c:v>
                </c:pt>
                <c:pt idx="5138">
                  <c:v>0.73885111782438706</c:v>
                </c:pt>
                <c:pt idx="5139">
                  <c:v>0.73885111782438706</c:v>
                </c:pt>
                <c:pt idx="5140">
                  <c:v>0.73885111782438706</c:v>
                </c:pt>
                <c:pt idx="5141">
                  <c:v>0.73885111782438706</c:v>
                </c:pt>
                <c:pt idx="5142">
                  <c:v>0.73885111782438706</c:v>
                </c:pt>
                <c:pt idx="5143">
                  <c:v>0.73885111782438706</c:v>
                </c:pt>
                <c:pt idx="5144">
                  <c:v>0.73885111782438706</c:v>
                </c:pt>
                <c:pt idx="5145">
                  <c:v>0.73885111782438706</c:v>
                </c:pt>
                <c:pt idx="5146">
                  <c:v>0.73885111782438706</c:v>
                </c:pt>
                <c:pt idx="5147">
                  <c:v>0.73885111782438706</c:v>
                </c:pt>
                <c:pt idx="5148">
                  <c:v>0.73885111782438706</c:v>
                </c:pt>
                <c:pt idx="5149">
                  <c:v>0.73885111782438706</c:v>
                </c:pt>
                <c:pt idx="5150">
                  <c:v>0.73885111782438706</c:v>
                </c:pt>
                <c:pt idx="5151">
                  <c:v>0.73885111782438706</c:v>
                </c:pt>
                <c:pt idx="5152">
                  <c:v>0.73885111782438706</c:v>
                </c:pt>
                <c:pt idx="5153">
                  <c:v>0.73885111782438706</c:v>
                </c:pt>
                <c:pt idx="5154">
                  <c:v>0.73885111782438706</c:v>
                </c:pt>
                <c:pt idx="5155">
                  <c:v>0.73885111782438706</c:v>
                </c:pt>
                <c:pt idx="5156">
                  <c:v>0.73885111782438706</c:v>
                </c:pt>
                <c:pt idx="5157">
                  <c:v>0.73885111782438706</c:v>
                </c:pt>
                <c:pt idx="5158">
                  <c:v>0.73885111782438706</c:v>
                </c:pt>
                <c:pt idx="5159">
                  <c:v>0.73885111782438706</c:v>
                </c:pt>
                <c:pt idx="5160">
                  <c:v>0.73885111782438706</c:v>
                </c:pt>
                <c:pt idx="5161">
                  <c:v>0.73885111782438706</c:v>
                </c:pt>
                <c:pt idx="5162">
                  <c:v>0.73885111782438706</c:v>
                </c:pt>
                <c:pt idx="5163">
                  <c:v>0.73885111782438706</c:v>
                </c:pt>
                <c:pt idx="5164">
                  <c:v>0.73885111782438706</c:v>
                </c:pt>
                <c:pt idx="5165">
                  <c:v>0.73885111782438706</c:v>
                </c:pt>
                <c:pt idx="5166">
                  <c:v>0.73885111782438706</c:v>
                </c:pt>
                <c:pt idx="5167">
                  <c:v>0.73885111782438706</c:v>
                </c:pt>
                <c:pt idx="5168">
                  <c:v>0.73885111782438706</c:v>
                </c:pt>
                <c:pt idx="5169">
                  <c:v>0.73885111782438706</c:v>
                </c:pt>
                <c:pt idx="5170">
                  <c:v>0.73885111782438706</c:v>
                </c:pt>
                <c:pt idx="5171">
                  <c:v>0.73885111782438706</c:v>
                </c:pt>
                <c:pt idx="5172">
                  <c:v>0.73885111782438706</c:v>
                </c:pt>
                <c:pt idx="5173">
                  <c:v>0.73885111782438706</c:v>
                </c:pt>
                <c:pt idx="5174">
                  <c:v>0.73885111782438706</c:v>
                </c:pt>
                <c:pt idx="5175">
                  <c:v>0.73885111782438706</c:v>
                </c:pt>
                <c:pt idx="5176">
                  <c:v>0.73885111782438706</c:v>
                </c:pt>
                <c:pt idx="5177">
                  <c:v>0.73885111782438706</c:v>
                </c:pt>
                <c:pt idx="5178">
                  <c:v>0.73885111782438706</c:v>
                </c:pt>
                <c:pt idx="5179">
                  <c:v>0.73885111782438706</c:v>
                </c:pt>
                <c:pt idx="5180">
                  <c:v>0.73885111782438706</c:v>
                </c:pt>
                <c:pt idx="5181">
                  <c:v>0.73885111782438706</c:v>
                </c:pt>
                <c:pt idx="5182">
                  <c:v>0.73885111782438706</c:v>
                </c:pt>
                <c:pt idx="5183">
                  <c:v>0.73885111782438706</c:v>
                </c:pt>
                <c:pt idx="5184">
                  <c:v>0.73885111782438706</c:v>
                </c:pt>
                <c:pt idx="5185">
                  <c:v>0.73885111782438706</c:v>
                </c:pt>
                <c:pt idx="5186">
                  <c:v>0.73885111782438706</c:v>
                </c:pt>
                <c:pt idx="5187">
                  <c:v>0.73885111782438706</c:v>
                </c:pt>
                <c:pt idx="5188">
                  <c:v>0.73885111782438706</c:v>
                </c:pt>
                <c:pt idx="5189">
                  <c:v>0.73885111782438706</c:v>
                </c:pt>
                <c:pt idx="5190">
                  <c:v>0.73885111782438706</c:v>
                </c:pt>
                <c:pt idx="5191">
                  <c:v>0.73885111782438706</c:v>
                </c:pt>
                <c:pt idx="5192">
                  <c:v>0.73885111782438706</c:v>
                </c:pt>
                <c:pt idx="5193">
                  <c:v>0.73885111782438706</c:v>
                </c:pt>
                <c:pt idx="5194">
                  <c:v>0.73885111782438706</c:v>
                </c:pt>
                <c:pt idx="5195">
                  <c:v>0.73885111782438706</c:v>
                </c:pt>
                <c:pt idx="5196">
                  <c:v>0.73885111782438706</c:v>
                </c:pt>
                <c:pt idx="5197">
                  <c:v>0.73885111782438706</c:v>
                </c:pt>
                <c:pt idx="5198">
                  <c:v>0.73885111782438706</c:v>
                </c:pt>
                <c:pt idx="5199">
                  <c:v>0.73885111782438706</c:v>
                </c:pt>
                <c:pt idx="5200">
                  <c:v>0.73885111782438706</c:v>
                </c:pt>
                <c:pt idx="5201">
                  <c:v>0.73885111782438706</c:v>
                </c:pt>
                <c:pt idx="5202">
                  <c:v>0.73885111782438706</c:v>
                </c:pt>
                <c:pt idx="5203">
                  <c:v>0.73885111782438706</c:v>
                </c:pt>
                <c:pt idx="5204">
                  <c:v>0.73885111782438706</c:v>
                </c:pt>
                <c:pt idx="5205">
                  <c:v>0.73885111782438706</c:v>
                </c:pt>
                <c:pt idx="5206">
                  <c:v>0.73885111782438706</c:v>
                </c:pt>
                <c:pt idx="5207">
                  <c:v>0.73885111782438706</c:v>
                </c:pt>
                <c:pt idx="5208">
                  <c:v>0.73885111782438706</c:v>
                </c:pt>
                <c:pt idx="5209">
                  <c:v>0.73885111782438706</c:v>
                </c:pt>
                <c:pt idx="5210">
                  <c:v>0.73885111782438706</c:v>
                </c:pt>
                <c:pt idx="5211">
                  <c:v>0.73885111782438706</c:v>
                </c:pt>
                <c:pt idx="5212">
                  <c:v>0.73885111782438706</c:v>
                </c:pt>
                <c:pt idx="5213">
                  <c:v>0.73885111782438706</c:v>
                </c:pt>
                <c:pt idx="5214">
                  <c:v>0.73885111782438706</c:v>
                </c:pt>
                <c:pt idx="5215">
                  <c:v>0.73885111782438706</c:v>
                </c:pt>
                <c:pt idx="5216">
                  <c:v>0.73885111782438706</c:v>
                </c:pt>
                <c:pt idx="5217">
                  <c:v>0.73885111782438706</c:v>
                </c:pt>
                <c:pt idx="5218">
                  <c:v>0.73885111782438706</c:v>
                </c:pt>
                <c:pt idx="5219">
                  <c:v>0.73885111782438706</c:v>
                </c:pt>
                <c:pt idx="5220">
                  <c:v>0.73885111782438706</c:v>
                </c:pt>
                <c:pt idx="5221">
                  <c:v>0.73885111782438706</c:v>
                </c:pt>
                <c:pt idx="5222">
                  <c:v>0.73885111782438706</c:v>
                </c:pt>
                <c:pt idx="5223">
                  <c:v>0.73885111782438706</c:v>
                </c:pt>
                <c:pt idx="5224">
                  <c:v>0.73885111782438706</c:v>
                </c:pt>
                <c:pt idx="5225">
                  <c:v>0.73885111782438706</c:v>
                </c:pt>
                <c:pt idx="5226">
                  <c:v>0.73885111782438706</c:v>
                </c:pt>
                <c:pt idx="5227">
                  <c:v>0.73885111782438706</c:v>
                </c:pt>
                <c:pt idx="5228">
                  <c:v>0.73885111782438706</c:v>
                </c:pt>
                <c:pt idx="5229">
                  <c:v>0.73885111782438706</c:v>
                </c:pt>
                <c:pt idx="5230">
                  <c:v>0.73885111782438706</c:v>
                </c:pt>
                <c:pt idx="5231">
                  <c:v>0.73885111782438706</c:v>
                </c:pt>
                <c:pt idx="5232">
                  <c:v>0.73885111782438706</c:v>
                </c:pt>
                <c:pt idx="5233">
                  <c:v>0.73885111782438706</c:v>
                </c:pt>
                <c:pt idx="5234">
                  <c:v>0.73885111782438706</c:v>
                </c:pt>
                <c:pt idx="5235">
                  <c:v>0.73885111782438706</c:v>
                </c:pt>
                <c:pt idx="5236">
                  <c:v>0.73885111782438706</c:v>
                </c:pt>
                <c:pt idx="5237">
                  <c:v>0.73885111782438706</c:v>
                </c:pt>
                <c:pt idx="5238">
                  <c:v>0.73885111782438706</c:v>
                </c:pt>
                <c:pt idx="5239">
                  <c:v>0.73885111782438706</c:v>
                </c:pt>
                <c:pt idx="5240">
                  <c:v>0.73885111782438706</c:v>
                </c:pt>
                <c:pt idx="5241">
                  <c:v>0.73885111782438706</c:v>
                </c:pt>
                <c:pt idx="5242">
                  <c:v>0.73885111782438706</c:v>
                </c:pt>
                <c:pt idx="5243">
                  <c:v>0.73885111782438706</c:v>
                </c:pt>
                <c:pt idx="5244">
                  <c:v>0.73885111782438706</c:v>
                </c:pt>
                <c:pt idx="5245">
                  <c:v>0.73885111782438706</c:v>
                </c:pt>
                <c:pt idx="5246">
                  <c:v>0.73885111782438706</c:v>
                </c:pt>
                <c:pt idx="5247">
                  <c:v>0.73885111782438706</c:v>
                </c:pt>
                <c:pt idx="5248">
                  <c:v>0.73885111782438706</c:v>
                </c:pt>
                <c:pt idx="5249">
                  <c:v>0.73885111782438706</c:v>
                </c:pt>
                <c:pt idx="5250">
                  <c:v>0.73885111782438706</c:v>
                </c:pt>
                <c:pt idx="5251">
                  <c:v>0.73885111782438706</c:v>
                </c:pt>
                <c:pt idx="5252">
                  <c:v>0.73885111782438706</c:v>
                </c:pt>
                <c:pt idx="5253">
                  <c:v>0.73885111782438706</c:v>
                </c:pt>
                <c:pt idx="5254">
                  <c:v>0.73885111782438706</c:v>
                </c:pt>
                <c:pt idx="5255">
                  <c:v>0.73885111782438706</c:v>
                </c:pt>
                <c:pt idx="5256">
                  <c:v>0.73885111782438706</c:v>
                </c:pt>
                <c:pt idx="5257">
                  <c:v>0.73885111782438706</c:v>
                </c:pt>
                <c:pt idx="5258">
                  <c:v>0.73885111782438706</c:v>
                </c:pt>
                <c:pt idx="5259">
                  <c:v>0.73885111782438706</c:v>
                </c:pt>
                <c:pt idx="5260">
                  <c:v>0.73885111782438706</c:v>
                </c:pt>
                <c:pt idx="5261">
                  <c:v>0.73885111782438706</c:v>
                </c:pt>
                <c:pt idx="5262">
                  <c:v>0.73885111782438706</c:v>
                </c:pt>
                <c:pt idx="5263">
                  <c:v>0.73885111782438706</c:v>
                </c:pt>
                <c:pt idx="5264">
                  <c:v>0.73885111782438706</c:v>
                </c:pt>
                <c:pt idx="5265">
                  <c:v>0.73885111782438706</c:v>
                </c:pt>
                <c:pt idx="5266">
                  <c:v>0.73885111782438706</c:v>
                </c:pt>
                <c:pt idx="5267">
                  <c:v>0.73885111782438706</c:v>
                </c:pt>
                <c:pt idx="5268">
                  <c:v>0.73885111782438706</c:v>
                </c:pt>
                <c:pt idx="5269">
                  <c:v>0.73885111782438706</c:v>
                </c:pt>
                <c:pt idx="5270">
                  <c:v>0.73885111782438706</c:v>
                </c:pt>
                <c:pt idx="5271">
                  <c:v>0.73885111782438706</c:v>
                </c:pt>
                <c:pt idx="5272">
                  <c:v>0.73885111782438706</c:v>
                </c:pt>
                <c:pt idx="5273">
                  <c:v>0.73885111782438706</c:v>
                </c:pt>
                <c:pt idx="5274">
                  <c:v>0.73885111782438706</c:v>
                </c:pt>
                <c:pt idx="5275">
                  <c:v>0.73885111782438706</c:v>
                </c:pt>
                <c:pt idx="5276">
                  <c:v>0.73885111782438706</c:v>
                </c:pt>
                <c:pt idx="5277">
                  <c:v>0.73885111782438706</c:v>
                </c:pt>
                <c:pt idx="5278">
                  <c:v>0.73885111782438706</c:v>
                </c:pt>
                <c:pt idx="5279">
                  <c:v>0.73885111782438706</c:v>
                </c:pt>
                <c:pt idx="5280">
                  <c:v>0.73885111782438706</c:v>
                </c:pt>
                <c:pt idx="5281">
                  <c:v>0.73885111782438706</c:v>
                </c:pt>
                <c:pt idx="5282">
                  <c:v>0.73885111782438706</c:v>
                </c:pt>
                <c:pt idx="5283">
                  <c:v>0.73885111782438706</c:v>
                </c:pt>
                <c:pt idx="5284">
                  <c:v>0.73885111782438706</c:v>
                </c:pt>
                <c:pt idx="5285">
                  <c:v>0.73885111782438706</c:v>
                </c:pt>
                <c:pt idx="5286">
                  <c:v>0.73885111782438706</c:v>
                </c:pt>
                <c:pt idx="5287">
                  <c:v>0.73885111782438706</c:v>
                </c:pt>
                <c:pt idx="5288">
                  <c:v>0.73885111782438706</c:v>
                </c:pt>
                <c:pt idx="5289">
                  <c:v>0.73885111782438706</c:v>
                </c:pt>
                <c:pt idx="5290">
                  <c:v>0.73885111782438706</c:v>
                </c:pt>
                <c:pt idx="5291">
                  <c:v>0.73885111782438706</c:v>
                </c:pt>
                <c:pt idx="5292">
                  <c:v>0.73885111782438706</c:v>
                </c:pt>
                <c:pt idx="5293">
                  <c:v>0.73885111782438706</c:v>
                </c:pt>
                <c:pt idx="5294">
                  <c:v>0.73885111782438706</c:v>
                </c:pt>
                <c:pt idx="5295">
                  <c:v>0.73885111782438706</c:v>
                </c:pt>
                <c:pt idx="5296">
                  <c:v>0.73885111782438706</c:v>
                </c:pt>
                <c:pt idx="5297">
                  <c:v>0.73885111782438706</c:v>
                </c:pt>
                <c:pt idx="5298">
                  <c:v>0.73885111782438706</c:v>
                </c:pt>
                <c:pt idx="5299">
                  <c:v>0.73885111782438706</c:v>
                </c:pt>
                <c:pt idx="5300">
                  <c:v>0.73885111782438706</c:v>
                </c:pt>
                <c:pt idx="5301">
                  <c:v>0.73885111782438706</c:v>
                </c:pt>
                <c:pt idx="5302">
                  <c:v>0.73885111782438706</c:v>
                </c:pt>
                <c:pt idx="5303">
                  <c:v>0.73885111782438706</c:v>
                </c:pt>
                <c:pt idx="5304">
                  <c:v>0.73885111782438706</c:v>
                </c:pt>
                <c:pt idx="5305">
                  <c:v>0.73885111782438706</c:v>
                </c:pt>
                <c:pt idx="5306">
                  <c:v>0.73885111782438706</c:v>
                </c:pt>
                <c:pt idx="5307">
                  <c:v>0.73885111782438706</c:v>
                </c:pt>
                <c:pt idx="5308">
                  <c:v>0.73885111782438706</c:v>
                </c:pt>
                <c:pt idx="5309">
                  <c:v>0.73885111782438706</c:v>
                </c:pt>
                <c:pt idx="5310">
                  <c:v>0.73885111782438706</c:v>
                </c:pt>
                <c:pt idx="5311">
                  <c:v>0.73885111782438706</c:v>
                </c:pt>
                <c:pt idx="5312">
                  <c:v>0.73885111782438706</c:v>
                </c:pt>
                <c:pt idx="5313">
                  <c:v>0.73885111782438706</c:v>
                </c:pt>
                <c:pt idx="5314">
                  <c:v>0.73885111782438706</c:v>
                </c:pt>
                <c:pt idx="5315">
                  <c:v>0.73885111782438706</c:v>
                </c:pt>
                <c:pt idx="5316">
                  <c:v>0.73885111782438706</c:v>
                </c:pt>
                <c:pt idx="5317">
                  <c:v>0.73885111782438706</c:v>
                </c:pt>
                <c:pt idx="5318">
                  <c:v>0.73885111782438706</c:v>
                </c:pt>
                <c:pt idx="5319">
                  <c:v>0.73885111782438706</c:v>
                </c:pt>
                <c:pt idx="5320">
                  <c:v>0.73885111782438706</c:v>
                </c:pt>
                <c:pt idx="5321">
                  <c:v>0.73885111782438706</c:v>
                </c:pt>
                <c:pt idx="5322">
                  <c:v>0.73885111782438706</c:v>
                </c:pt>
                <c:pt idx="5323">
                  <c:v>0.73885111782438706</c:v>
                </c:pt>
                <c:pt idx="5324">
                  <c:v>0.73885111782438706</c:v>
                </c:pt>
                <c:pt idx="5325">
                  <c:v>0.73885111782438706</c:v>
                </c:pt>
                <c:pt idx="5326">
                  <c:v>0.73885111782438706</c:v>
                </c:pt>
                <c:pt idx="5327">
                  <c:v>0.73885111782438706</c:v>
                </c:pt>
                <c:pt idx="5328">
                  <c:v>0.73885111782438706</c:v>
                </c:pt>
                <c:pt idx="5329">
                  <c:v>0.73885111782438706</c:v>
                </c:pt>
                <c:pt idx="5330">
                  <c:v>0.73885111782438706</c:v>
                </c:pt>
                <c:pt idx="5331">
                  <c:v>0.73885111782438706</c:v>
                </c:pt>
                <c:pt idx="5332">
                  <c:v>0.73885111782438706</c:v>
                </c:pt>
                <c:pt idx="5333">
                  <c:v>0.73885111782438706</c:v>
                </c:pt>
                <c:pt idx="5334">
                  <c:v>0.73885111782438706</c:v>
                </c:pt>
                <c:pt idx="5335">
                  <c:v>0.73885111782438706</c:v>
                </c:pt>
                <c:pt idx="5336">
                  <c:v>0.73885111782438706</c:v>
                </c:pt>
                <c:pt idx="5337">
                  <c:v>0.73885111782438706</c:v>
                </c:pt>
                <c:pt idx="5338">
                  <c:v>0.73885111782438706</c:v>
                </c:pt>
                <c:pt idx="5339">
                  <c:v>0.73885111782438706</c:v>
                </c:pt>
                <c:pt idx="5340">
                  <c:v>0.73885111782438706</c:v>
                </c:pt>
                <c:pt idx="5341">
                  <c:v>0.73885111782438706</c:v>
                </c:pt>
                <c:pt idx="5342">
                  <c:v>0.73885111782438706</c:v>
                </c:pt>
                <c:pt idx="5343">
                  <c:v>0.73885111782438706</c:v>
                </c:pt>
                <c:pt idx="5344">
                  <c:v>0.73885111782438706</c:v>
                </c:pt>
                <c:pt idx="5345">
                  <c:v>0.73885111782438706</c:v>
                </c:pt>
                <c:pt idx="5346">
                  <c:v>0.73885111782438706</c:v>
                </c:pt>
                <c:pt idx="5347">
                  <c:v>0.73885111782438706</c:v>
                </c:pt>
                <c:pt idx="5348">
                  <c:v>0.73885111782438706</c:v>
                </c:pt>
                <c:pt idx="5349">
                  <c:v>0.73885111782438706</c:v>
                </c:pt>
                <c:pt idx="5350">
                  <c:v>0.73885111782438706</c:v>
                </c:pt>
                <c:pt idx="5351">
                  <c:v>0.73885111782438706</c:v>
                </c:pt>
                <c:pt idx="5352">
                  <c:v>0.73885111782438706</c:v>
                </c:pt>
                <c:pt idx="5353">
                  <c:v>0.73885111782438706</c:v>
                </c:pt>
                <c:pt idx="5354">
                  <c:v>0.73885111782438706</c:v>
                </c:pt>
                <c:pt idx="5355">
                  <c:v>0.73885111782438706</c:v>
                </c:pt>
                <c:pt idx="5356">
                  <c:v>0.73885111782438706</c:v>
                </c:pt>
                <c:pt idx="5357">
                  <c:v>0.73885111782438706</c:v>
                </c:pt>
                <c:pt idx="5358">
                  <c:v>0.73885111782438706</c:v>
                </c:pt>
                <c:pt idx="5359">
                  <c:v>0.73885111782438706</c:v>
                </c:pt>
                <c:pt idx="5360">
                  <c:v>0.73885111782438706</c:v>
                </c:pt>
                <c:pt idx="5361">
                  <c:v>0.73885111782438706</c:v>
                </c:pt>
                <c:pt idx="5362">
                  <c:v>0.73885111782438706</c:v>
                </c:pt>
                <c:pt idx="5363">
                  <c:v>0.73885111782438706</c:v>
                </c:pt>
                <c:pt idx="5364">
                  <c:v>0.73885111782438706</c:v>
                </c:pt>
                <c:pt idx="5365">
                  <c:v>0.73885111782438706</c:v>
                </c:pt>
                <c:pt idx="5366">
                  <c:v>0.73885111782438706</c:v>
                </c:pt>
                <c:pt idx="5367">
                  <c:v>0.73885111782438706</c:v>
                </c:pt>
                <c:pt idx="5368">
                  <c:v>0.73885111782438706</c:v>
                </c:pt>
                <c:pt idx="5369">
                  <c:v>0.73885111782438706</c:v>
                </c:pt>
                <c:pt idx="5370">
                  <c:v>0.73885111782438706</c:v>
                </c:pt>
                <c:pt idx="5371">
                  <c:v>0.73885111782438706</c:v>
                </c:pt>
                <c:pt idx="5372">
                  <c:v>0.73885111782438706</c:v>
                </c:pt>
                <c:pt idx="5373">
                  <c:v>0.73885111782438706</c:v>
                </c:pt>
                <c:pt idx="5374">
                  <c:v>0.73885111782438706</c:v>
                </c:pt>
                <c:pt idx="5375">
                  <c:v>0.73885111782438706</c:v>
                </c:pt>
                <c:pt idx="5376">
                  <c:v>0.73885111782438706</c:v>
                </c:pt>
                <c:pt idx="5377">
                  <c:v>0.73885111782438706</c:v>
                </c:pt>
                <c:pt idx="5378">
                  <c:v>0.73885111782438706</c:v>
                </c:pt>
                <c:pt idx="5379">
                  <c:v>0.73885111782438706</c:v>
                </c:pt>
                <c:pt idx="5380">
                  <c:v>0.73885111782438706</c:v>
                </c:pt>
                <c:pt idx="5381">
                  <c:v>0.73885111782438706</c:v>
                </c:pt>
                <c:pt idx="5382">
                  <c:v>0.73885111782438706</c:v>
                </c:pt>
                <c:pt idx="5383">
                  <c:v>0.73885111782438706</c:v>
                </c:pt>
                <c:pt idx="5384">
                  <c:v>0.73885111782438706</c:v>
                </c:pt>
                <c:pt idx="5385">
                  <c:v>0.73885111782438706</c:v>
                </c:pt>
                <c:pt idx="5386">
                  <c:v>0.73885111782438706</c:v>
                </c:pt>
                <c:pt idx="5387">
                  <c:v>0.73885111782438706</c:v>
                </c:pt>
                <c:pt idx="5388">
                  <c:v>0.73885111782438706</c:v>
                </c:pt>
                <c:pt idx="5389">
                  <c:v>0.73885111782438706</c:v>
                </c:pt>
                <c:pt idx="5390">
                  <c:v>0.73885111782438706</c:v>
                </c:pt>
                <c:pt idx="5391">
                  <c:v>0.73885111782438706</c:v>
                </c:pt>
                <c:pt idx="5392">
                  <c:v>0.73885111782438706</c:v>
                </c:pt>
                <c:pt idx="5393">
                  <c:v>0.73885111782438706</c:v>
                </c:pt>
                <c:pt idx="5394">
                  <c:v>0.73885111782438706</c:v>
                </c:pt>
                <c:pt idx="5395">
                  <c:v>0.73885111782438706</c:v>
                </c:pt>
                <c:pt idx="5396">
                  <c:v>0.73885111782438706</c:v>
                </c:pt>
                <c:pt idx="5397">
                  <c:v>0.73885111782438706</c:v>
                </c:pt>
                <c:pt idx="5398">
                  <c:v>0.73885111782438706</c:v>
                </c:pt>
                <c:pt idx="5399">
                  <c:v>0.73885111782438706</c:v>
                </c:pt>
                <c:pt idx="5400">
                  <c:v>0.73885111782438706</c:v>
                </c:pt>
                <c:pt idx="5401">
                  <c:v>0.73885111782438706</c:v>
                </c:pt>
                <c:pt idx="5402">
                  <c:v>0.73885111782438706</c:v>
                </c:pt>
                <c:pt idx="5403">
                  <c:v>0.73885111782438706</c:v>
                </c:pt>
                <c:pt idx="5404">
                  <c:v>0.73885111782438706</c:v>
                </c:pt>
                <c:pt idx="5405">
                  <c:v>0.73885111782438706</c:v>
                </c:pt>
                <c:pt idx="5406">
                  <c:v>0.73885111782438706</c:v>
                </c:pt>
                <c:pt idx="5407">
                  <c:v>0.73885111782438706</c:v>
                </c:pt>
                <c:pt idx="5408">
                  <c:v>0.73885111782438706</c:v>
                </c:pt>
                <c:pt idx="5409">
                  <c:v>0.73885111782438706</c:v>
                </c:pt>
                <c:pt idx="5410">
                  <c:v>0.73885111782438706</c:v>
                </c:pt>
                <c:pt idx="5411">
                  <c:v>0.73885111782438706</c:v>
                </c:pt>
                <c:pt idx="5412">
                  <c:v>0.73885111782438706</c:v>
                </c:pt>
                <c:pt idx="5413">
                  <c:v>0.73885111782438706</c:v>
                </c:pt>
                <c:pt idx="5414">
                  <c:v>0.73885111782438706</c:v>
                </c:pt>
                <c:pt idx="5415">
                  <c:v>0.73885111782438706</c:v>
                </c:pt>
                <c:pt idx="5416">
                  <c:v>0.73885111782438706</c:v>
                </c:pt>
                <c:pt idx="5417">
                  <c:v>0.73885111782438706</c:v>
                </c:pt>
                <c:pt idx="5418">
                  <c:v>0.73885111782438706</c:v>
                </c:pt>
                <c:pt idx="5419">
                  <c:v>0.73885111782438706</c:v>
                </c:pt>
                <c:pt idx="5420">
                  <c:v>0.73885111782438706</c:v>
                </c:pt>
                <c:pt idx="5421">
                  <c:v>0.73885111782438706</c:v>
                </c:pt>
                <c:pt idx="5422">
                  <c:v>0.73885111782438706</c:v>
                </c:pt>
                <c:pt idx="5423">
                  <c:v>0.73885111782438706</c:v>
                </c:pt>
                <c:pt idx="5424">
                  <c:v>0.73885111782438706</c:v>
                </c:pt>
                <c:pt idx="5425">
                  <c:v>0.73885111782438706</c:v>
                </c:pt>
                <c:pt idx="5426">
                  <c:v>0.73885111782438706</c:v>
                </c:pt>
                <c:pt idx="5427">
                  <c:v>0.73885111782438706</c:v>
                </c:pt>
                <c:pt idx="5428">
                  <c:v>0.73885111782438706</c:v>
                </c:pt>
                <c:pt idx="5429">
                  <c:v>0.73885111782438706</c:v>
                </c:pt>
                <c:pt idx="5430">
                  <c:v>0.73885111782438706</c:v>
                </c:pt>
                <c:pt idx="5431">
                  <c:v>0.73885111782438706</c:v>
                </c:pt>
                <c:pt idx="5432">
                  <c:v>0.73885111782438706</c:v>
                </c:pt>
                <c:pt idx="5433">
                  <c:v>0.73885111782438706</c:v>
                </c:pt>
                <c:pt idx="5434">
                  <c:v>0.73885111782438706</c:v>
                </c:pt>
                <c:pt idx="5435">
                  <c:v>0.73885111782438706</c:v>
                </c:pt>
                <c:pt idx="5436">
                  <c:v>0.73885111782438706</c:v>
                </c:pt>
                <c:pt idx="5437">
                  <c:v>0.73885111782438706</c:v>
                </c:pt>
                <c:pt idx="5438">
                  <c:v>0.73885111782438706</c:v>
                </c:pt>
                <c:pt idx="5439">
                  <c:v>0.73885111782438706</c:v>
                </c:pt>
                <c:pt idx="5440">
                  <c:v>0.73885111782438706</c:v>
                </c:pt>
                <c:pt idx="5441">
                  <c:v>0.73885111782438706</c:v>
                </c:pt>
                <c:pt idx="5442">
                  <c:v>0.73885111782438706</c:v>
                </c:pt>
                <c:pt idx="5443">
                  <c:v>0.73885111782438706</c:v>
                </c:pt>
                <c:pt idx="5444">
                  <c:v>0.73885111782438706</c:v>
                </c:pt>
                <c:pt idx="5445">
                  <c:v>0.73885111782438706</c:v>
                </c:pt>
                <c:pt idx="5446">
                  <c:v>0.73885111782438706</c:v>
                </c:pt>
                <c:pt idx="5447">
                  <c:v>0.73885111782438706</c:v>
                </c:pt>
                <c:pt idx="5448">
                  <c:v>0.73885111782438706</c:v>
                </c:pt>
                <c:pt idx="5449">
                  <c:v>0.73885111782438706</c:v>
                </c:pt>
                <c:pt idx="5450">
                  <c:v>0.73885111782438706</c:v>
                </c:pt>
                <c:pt idx="5451">
                  <c:v>0.73885111782438706</c:v>
                </c:pt>
                <c:pt idx="5452">
                  <c:v>0.73885111782438706</c:v>
                </c:pt>
                <c:pt idx="5453">
                  <c:v>0.73885111782438706</c:v>
                </c:pt>
                <c:pt idx="5454">
                  <c:v>0.73885111782438706</c:v>
                </c:pt>
                <c:pt idx="5455">
                  <c:v>0.73885111782438706</c:v>
                </c:pt>
                <c:pt idx="5456">
                  <c:v>0.73885111782438706</c:v>
                </c:pt>
                <c:pt idx="5457">
                  <c:v>0.73885111782438706</c:v>
                </c:pt>
                <c:pt idx="5458">
                  <c:v>0.73885111782438706</c:v>
                </c:pt>
                <c:pt idx="5459">
                  <c:v>0.73885111782438706</c:v>
                </c:pt>
                <c:pt idx="5460">
                  <c:v>0.73885111782438706</c:v>
                </c:pt>
                <c:pt idx="5461">
                  <c:v>0.73885111782438706</c:v>
                </c:pt>
                <c:pt idx="5462">
                  <c:v>0.73885111782438706</c:v>
                </c:pt>
                <c:pt idx="5463">
                  <c:v>0.73885111782438706</c:v>
                </c:pt>
                <c:pt idx="5464">
                  <c:v>0.73885111782438706</c:v>
                </c:pt>
                <c:pt idx="5465">
                  <c:v>0.73885111782438706</c:v>
                </c:pt>
                <c:pt idx="5466">
                  <c:v>0.73885111782438706</c:v>
                </c:pt>
                <c:pt idx="5467">
                  <c:v>0.73885111782438706</c:v>
                </c:pt>
                <c:pt idx="5468">
                  <c:v>0.73885111782438706</c:v>
                </c:pt>
                <c:pt idx="5469">
                  <c:v>0.73885111782438706</c:v>
                </c:pt>
                <c:pt idx="5470">
                  <c:v>0.73885111782438706</c:v>
                </c:pt>
                <c:pt idx="5471">
                  <c:v>0.73885111782438706</c:v>
                </c:pt>
                <c:pt idx="5472">
                  <c:v>0.73885111782438706</c:v>
                </c:pt>
                <c:pt idx="5473">
                  <c:v>0.73885111782438706</c:v>
                </c:pt>
                <c:pt idx="5474">
                  <c:v>0.73885111782438706</c:v>
                </c:pt>
                <c:pt idx="5475">
                  <c:v>0.73885111782438706</c:v>
                </c:pt>
                <c:pt idx="5476">
                  <c:v>0.73885111782438706</c:v>
                </c:pt>
                <c:pt idx="5477">
                  <c:v>0.73885111782438706</c:v>
                </c:pt>
                <c:pt idx="5478">
                  <c:v>0.73885111782438706</c:v>
                </c:pt>
                <c:pt idx="5479">
                  <c:v>0.73885111782438706</c:v>
                </c:pt>
                <c:pt idx="5480">
                  <c:v>0.73885111782438706</c:v>
                </c:pt>
                <c:pt idx="5481">
                  <c:v>0.73885111782438706</c:v>
                </c:pt>
                <c:pt idx="5482">
                  <c:v>0.73885111782438706</c:v>
                </c:pt>
                <c:pt idx="5483">
                  <c:v>0.73885111782438706</c:v>
                </c:pt>
                <c:pt idx="5484">
                  <c:v>0.73885111782438706</c:v>
                </c:pt>
                <c:pt idx="5485">
                  <c:v>0.73885111782438706</c:v>
                </c:pt>
                <c:pt idx="5486">
                  <c:v>0.73885111782438706</c:v>
                </c:pt>
                <c:pt idx="5487">
                  <c:v>0.73885111782438706</c:v>
                </c:pt>
                <c:pt idx="5488">
                  <c:v>0.73885111782438706</c:v>
                </c:pt>
                <c:pt idx="5489">
                  <c:v>0.73885111782438706</c:v>
                </c:pt>
                <c:pt idx="5490">
                  <c:v>0.73885111782438706</c:v>
                </c:pt>
                <c:pt idx="5491">
                  <c:v>0.73885111782438706</c:v>
                </c:pt>
                <c:pt idx="5492">
                  <c:v>0.73885111782438706</c:v>
                </c:pt>
                <c:pt idx="5493">
                  <c:v>0.73885111782438706</c:v>
                </c:pt>
                <c:pt idx="5494">
                  <c:v>0.73885111782438706</c:v>
                </c:pt>
                <c:pt idx="5495">
                  <c:v>0.73885111782438706</c:v>
                </c:pt>
                <c:pt idx="5496">
                  <c:v>0.73885111782438706</c:v>
                </c:pt>
                <c:pt idx="5497">
                  <c:v>0.73885111782438706</c:v>
                </c:pt>
                <c:pt idx="5498">
                  <c:v>0.73885111782438706</c:v>
                </c:pt>
                <c:pt idx="5499">
                  <c:v>0.73885111782438706</c:v>
                </c:pt>
                <c:pt idx="5500">
                  <c:v>0.73885111782438706</c:v>
                </c:pt>
                <c:pt idx="5501">
                  <c:v>0.73885111782438706</c:v>
                </c:pt>
                <c:pt idx="5502">
                  <c:v>0.73885111782438706</c:v>
                </c:pt>
                <c:pt idx="5503">
                  <c:v>0.73885111782438706</c:v>
                </c:pt>
                <c:pt idx="5504">
                  <c:v>0.73885111782438706</c:v>
                </c:pt>
                <c:pt idx="5505">
                  <c:v>0.73885111782438706</c:v>
                </c:pt>
                <c:pt idx="5506">
                  <c:v>0.73885111782438706</c:v>
                </c:pt>
                <c:pt idx="5507">
                  <c:v>0.73885111782438706</c:v>
                </c:pt>
                <c:pt idx="5508">
                  <c:v>0.73885111782438706</c:v>
                </c:pt>
                <c:pt idx="5509">
                  <c:v>0.73885111782438706</c:v>
                </c:pt>
                <c:pt idx="5510">
                  <c:v>0.73885111782438706</c:v>
                </c:pt>
                <c:pt idx="5511">
                  <c:v>0.73885111782438706</c:v>
                </c:pt>
                <c:pt idx="5512">
                  <c:v>0.73885111782438706</c:v>
                </c:pt>
                <c:pt idx="5513">
                  <c:v>0.73885111782438706</c:v>
                </c:pt>
                <c:pt idx="5514">
                  <c:v>0.73885111782438706</c:v>
                </c:pt>
                <c:pt idx="5515">
                  <c:v>0.73885111782438706</c:v>
                </c:pt>
                <c:pt idx="5516">
                  <c:v>0.73885111782438706</c:v>
                </c:pt>
                <c:pt idx="5517">
                  <c:v>0.73885111782438706</c:v>
                </c:pt>
                <c:pt idx="5518">
                  <c:v>0.73885111782438706</c:v>
                </c:pt>
                <c:pt idx="5519">
                  <c:v>0.73885111782438706</c:v>
                </c:pt>
                <c:pt idx="5520">
                  <c:v>0.73885111782438706</c:v>
                </c:pt>
                <c:pt idx="5521">
                  <c:v>0.73885111782438706</c:v>
                </c:pt>
                <c:pt idx="5522">
                  <c:v>0.73885111782438706</c:v>
                </c:pt>
                <c:pt idx="5523">
                  <c:v>0.73885111782438706</c:v>
                </c:pt>
                <c:pt idx="5524">
                  <c:v>0.73885111782438706</c:v>
                </c:pt>
                <c:pt idx="5525">
                  <c:v>0.73885111782438706</c:v>
                </c:pt>
                <c:pt idx="5526">
                  <c:v>0.73885111782438706</c:v>
                </c:pt>
                <c:pt idx="5527">
                  <c:v>0.73885111782438706</c:v>
                </c:pt>
                <c:pt idx="5528">
                  <c:v>0.73885111782438706</c:v>
                </c:pt>
                <c:pt idx="5529">
                  <c:v>0.73885111782438706</c:v>
                </c:pt>
                <c:pt idx="5530">
                  <c:v>0.73885111782438706</c:v>
                </c:pt>
                <c:pt idx="5531">
                  <c:v>0.73885111782438706</c:v>
                </c:pt>
                <c:pt idx="5532">
                  <c:v>0.73885111782438706</c:v>
                </c:pt>
                <c:pt idx="5533">
                  <c:v>0.73885111782438706</c:v>
                </c:pt>
                <c:pt idx="5534">
                  <c:v>0.73885111782438706</c:v>
                </c:pt>
                <c:pt idx="5535">
                  <c:v>0.73885111782438706</c:v>
                </c:pt>
                <c:pt idx="5536">
                  <c:v>0.73885111782438706</c:v>
                </c:pt>
                <c:pt idx="5537">
                  <c:v>0.73885111782438706</c:v>
                </c:pt>
                <c:pt idx="5538">
                  <c:v>0.73885111782438706</c:v>
                </c:pt>
                <c:pt idx="5539">
                  <c:v>0.73885111782438706</c:v>
                </c:pt>
                <c:pt idx="5540">
                  <c:v>0.73885111782438706</c:v>
                </c:pt>
                <c:pt idx="5541">
                  <c:v>0.73885111782438706</c:v>
                </c:pt>
                <c:pt idx="5542">
                  <c:v>0.73885111782438706</c:v>
                </c:pt>
                <c:pt idx="5543">
                  <c:v>0.73885111782438706</c:v>
                </c:pt>
                <c:pt idx="5544">
                  <c:v>0.73885111782438706</c:v>
                </c:pt>
                <c:pt idx="5545">
                  <c:v>0.73885111782438706</c:v>
                </c:pt>
                <c:pt idx="5546">
                  <c:v>0.73885111782438706</c:v>
                </c:pt>
                <c:pt idx="5547">
                  <c:v>0.73885111782438706</c:v>
                </c:pt>
                <c:pt idx="5548">
                  <c:v>0.73885111782438706</c:v>
                </c:pt>
                <c:pt idx="5549">
                  <c:v>0.73885111782438706</c:v>
                </c:pt>
                <c:pt idx="5550">
                  <c:v>0.73885111782438706</c:v>
                </c:pt>
                <c:pt idx="5551">
                  <c:v>0.73885111782438706</c:v>
                </c:pt>
                <c:pt idx="5552">
                  <c:v>0.73885111782438706</c:v>
                </c:pt>
                <c:pt idx="5553">
                  <c:v>0.73885111782438706</c:v>
                </c:pt>
                <c:pt idx="5554">
                  <c:v>0.73885111782438706</c:v>
                </c:pt>
                <c:pt idx="5555">
                  <c:v>0.73885111782438706</c:v>
                </c:pt>
                <c:pt idx="5556">
                  <c:v>0.73885111782438706</c:v>
                </c:pt>
                <c:pt idx="5557">
                  <c:v>0.73885111782438706</c:v>
                </c:pt>
                <c:pt idx="5558">
                  <c:v>0.73885111782438706</c:v>
                </c:pt>
                <c:pt idx="5559">
                  <c:v>0.73885111782438706</c:v>
                </c:pt>
                <c:pt idx="5560">
                  <c:v>0.73885111782438706</c:v>
                </c:pt>
                <c:pt idx="5561">
                  <c:v>0.73885111782438706</c:v>
                </c:pt>
                <c:pt idx="5562">
                  <c:v>0.73885111782438706</c:v>
                </c:pt>
                <c:pt idx="5563">
                  <c:v>0.73885111782438706</c:v>
                </c:pt>
                <c:pt idx="5564">
                  <c:v>0.73885111782438706</c:v>
                </c:pt>
                <c:pt idx="5565">
                  <c:v>0.73885111782438706</c:v>
                </c:pt>
                <c:pt idx="5566">
                  <c:v>0.73885111782438706</c:v>
                </c:pt>
                <c:pt idx="5567">
                  <c:v>0.73885111782438706</c:v>
                </c:pt>
                <c:pt idx="5568">
                  <c:v>0.73885111782438706</c:v>
                </c:pt>
                <c:pt idx="5569">
                  <c:v>0.73885111782438706</c:v>
                </c:pt>
                <c:pt idx="5570">
                  <c:v>0.73885111782438706</c:v>
                </c:pt>
                <c:pt idx="5571">
                  <c:v>0.73885111782438706</c:v>
                </c:pt>
                <c:pt idx="5572">
                  <c:v>0.73885111782438706</c:v>
                </c:pt>
                <c:pt idx="5573">
                  <c:v>0.73885111782438706</c:v>
                </c:pt>
                <c:pt idx="5574">
                  <c:v>0.73885111782438706</c:v>
                </c:pt>
                <c:pt idx="5575">
                  <c:v>0.73885111782438706</c:v>
                </c:pt>
                <c:pt idx="5576">
                  <c:v>0.73885111782438706</c:v>
                </c:pt>
                <c:pt idx="5577">
                  <c:v>0.73885111782438706</c:v>
                </c:pt>
                <c:pt idx="5578">
                  <c:v>0.73885111782438706</c:v>
                </c:pt>
                <c:pt idx="5579">
                  <c:v>0.73885111782438706</c:v>
                </c:pt>
                <c:pt idx="5580">
                  <c:v>0.73885111782438706</c:v>
                </c:pt>
                <c:pt idx="5581">
                  <c:v>0.73885111782438706</c:v>
                </c:pt>
                <c:pt idx="5582">
                  <c:v>0.73885111782438706</c:v>
                </c:pt>
                <c:pt idx="5583">
                  <c:v>0.73885111782438706</c:v>
                </c:pt>
                <c:pt idx="5584">
                  <c:v>0.73885111782438706</c:v>
                </c:pt>
                <c:pt idx="5585">
                  <c:v>0.73885111782438706</c:v>
                </c:pt>
                <c:pt idx="5586">
                  <c:v>0.73885111782438706</c:v>
                </c:pt>
                <c:pt idx="5587">
                  <c:v>0.73885111782438706</c:v>
                </c:pt>
                <c:pt idx="5588">
                  <c:v>0.73885111782438706</c:v>
                </c:pt>
                <c:pt idx="5589">
                  <c:v>0.73885111782438706</c:v>
                </c:pt>
                <c:pt idx="5590">
                  <c:v>0.73885111782438706</c:v>
                </c:pt>
                <c:pt idx="5591">
                  <c:v>0.73885111782438706</c:v>
                </c:pt>
                <c:pt idx="5592">
                  <c:v>0.73885111782438706</c:v>
                </c:pt>
                <c:pt idx="5593">
                  <c:v>0.73885111782438706</c:v>
                </c:pt>
                <c:pt idx="5594">
                  <c:v>0.73885111782438706</c:v>
                </c:pt>
                <c:pt idx="5595">
                  <c:v>0.73885111782438706</c:v>
                </c:pt>
                <c:pt idx="5596">
                  <c:v>0.73885111782438706</c:v>
                </c:pt>
                <c:pt idx="5597">
                  <c:v>0.73885111782438706</c:v>
                </c:pt>
                <c:pt idx="5598">
                  <c:v>0.73885111782438706</c:v>
                </c:pt>
                <c:pt idx="5599">
                  <c:v>0.73885111782438706</c:v>
                </c:pt>
                <c:pt idx="5600">
                  <c:v>0.73885111782438706</c:v>
                </c:pt>
                <c:pt idx="5601">
                  <c:v>0.73885111782438706</c:v>
                </c:pt>
                <c:pt idx="5602">
                  <c:v>0.73885111782438706</c:v>
                </c:pt>
                <c:pt idx="5603">
                  <c:v>0.73885111782438706</c:v>
                </c:pt>
                <c:pt idx="5604">
                  <c:v>0.73885111782438706</c:v>
                </c:pt>
                <c:pt idx="5605">
                  <c:v>0.73885111782438706</c:v>
                </c:pt>
                <c:pt idx="5606">
                  <c:v>0.73885111782438706</c:v>
                </c:pt>
                <c:pt idx="5607">
                  <c:v>0.73885111782438706</c:v>
                </c:pt>
                <c:pt idx="5608">
                  <c:v>0.73885111782438706</c:v>
                </c:pt>
                <c:pt idx="5609">
                  <c:v>0.73885111782438706</c:v>
                </c:pt>
                <c:pt idx="5610">
                  <c:v>0.73885111782438706</c:v>
                </c:pt>
                <c:pt idx="5611">
                  <c:v>0.73885111782438706</c:v>
                </c:pt>
                <c:pt idx="5612">
                  <c:v>0.73885111782438706</c:v>
                </c:pt>
                <c:pt idx="5613">
                  <c:v>0.73885111782438706</c:v>
                </c:pt>
                <c:pt idx="5614">
                  <c:v>0.73885111782438706</c:v>
                </c:pt>
                <c:pt idx="5615">
                  <c:v>0.73885111782438706</c:v>
                </c:pt>
                <c:pt idx="5616">
                  <c:v>0.73885111782438706</c:v>
                </c:pt>
                <c:pt idx="5617">
                  <c:v>0.73885111782438706</c:v>
                </c:pt>
                <c:pt idx="5618">
                  <c:v>0.73885111782438706</c:v>
                </c:pt>
                <c:pt idx="5619">
                  <c:v>0.73885111782438706</c:v>
                </c:pt>
                <c:pt idx="5620">
                  <c:v>0.73885111782438706</c:v>
                </c:pt>
                <c:pt idx="5621">
                  <c:v>0.73885111782438706</c:v>
                </c:pt>
                <c:pt idx="5622">
                  <c:v>0.73885111782438706</c:v>
                </c:pt>
                <c:pt idx="5623">
                  <c:v>0.73885111782438706</c:v>
                </c:pt>
                <c:pt idx="5624">
                  <c:v>0.73885111782438706</c:v>
                </c:pt>
                <c:pt idx="5625">
                  <c:v>0.73885111782438706</c:v>
                </c:pt>
                <c:pt idx="5626">
                  <c:v>0.73885111782438706</c:v>
                </c:pt>
                <c:pt idx="5627">
                  <c:v>0.73885111782438706</c:v>
                </c:pt>
                <c:pt idx="5628">
                  <c:v>0.73885111782438706</c:v>
                </c:pt>
                <c:pt idx="5629">
                  <c:v>0.73885111782438706</c:v>
                </c:pt>
                <c:pt idx="5630">
                  <c:v>0.73885111782438706</c:v>
                </c:pt>
                <c:pt idx="5631">
                  <c:v>0.73885111782438706</c:v>
                </c:pt>
                <c:pt idx="5632">
                  <c:v>0.73885111782438706</c:v>
                </c:pt>
                <c:pt idx="5633">
                  <c:v>0.73885111782438706</c:v>
                </c:pt>
                <c:pt idx="5634">
                  <c:v>0.73885111782438706</c:v>
                </c:pt>
                <c:pt idx="5635">
                  <c:v>0.73885111782438706</c:v>
                </c:pt>
                <c:pt idx="5636">
                  <c:v>0.73885111782438706</c:v>
                </c:pt>
                <c:pt idx="5637">
                  <c:v>0.73885111782438706</c:v>
                </c:pt>
                <c:pt idx="5638">
                  <c:v>0.73885111782438706</c:v>
                </c:pt>
                <c:pt idx="5639">
                  <c:v>0.73885111782438706</c:v>
                </c:pt>
                <c:pt idx="5640">
                  <c:v>0.73885111782438706</c:v>
                </c:pt>
                <c:pt idx="5641">
                  <c:v>0.73885111782438706</c:v>
                </c:pt>
                <c:pt idx="5642">
                  <c:v>0.73885111782438706</c:v>
                </c:pt>
                <c:pt idx="5643">
                  <c:v>0.73885111782438706</c:v>
                </c:pt>
                <c:pt idx="5644">
                  <c:v>0.73885111782438706</c:v>
                </c:pt>
                <c:pt idx="5645">
                  <c:v>0.73885111782438706</c:v>
                </c:pt>
                <c:pt idx="5646">
                  <c:v>0.73885111782438706</c:v>
                </c:pt>
                <c:pt idx="5647">
                  <c:v>0.73885111782438706</c:v>
                </c:pt>
                <c:pt idx="5648">
                  <c:v>0.73885111782438706</c:v>
                </c:pt>
                <c:pt idx="5649">
                  <c:v>0.73885111782438706</c:v>
                </c:pt>
                <c:pt idx="5650">
                  <c:v>0.73885111782438706</c:v>
                </c:pt>
                <c:pt idx="5651">
                  <c:v>0.73885111782438706</c:v>
                </c:pt>
                <c:pt idx="5652">
                  <c:v>0.73885111782438706</c:v>
                </c:pt>
                <c:pt idx="5653">
                  <c:v>0.73885111782438706</c:v>
                </c:pt>
                <c:pt idx="5654">
                  <c:v>0.73885111782438706</c:v>
                </c:pt>
                <c:pt idx="5655">
                  <c:v>0.73885111782438706</c:v>
                </c:pt>
                <c:pt idx="5656">
                  <c:v>0.73885111782438706</c:v>
                </c:pt>
                <c:pt idx="5657">
                  <c:v>0.73885111782438706</c:v>
                </c:pt>
                <c:pt idx="5658">
                  <c:v>0.73885111782438706</c:v>
                </c:pt>
                <c:pt idx="5659">
                  <c:v>0.73885111782438706</c:v>
                </c:pt>
                <c:pt idx="5660">
                  <c:v>0.73885111782438706</c:v>
                </c:pt>
                <c:pt idx="5661">
                  <c:v>0.73885111782438706</c:v>
                </c:pt>
                <c:pt idx="5662">
                  <c:v>0.73885111782438706</c:v>
                </c:pt>
                <c:pt idx="5663">
                  <c:v>0.73885111782438706</c:v>
                </c:pt>
                <c:pt idx="5664">
                  <c:v>0.73885111782438706</c:v>
                </c:pt>
                <c:pt idx="5665">
                  <c:v>0.73885111782438706</c:v>
                </c:pt>
                <c:pt idx="5666">
                  <c:v>0.73885111782438706</c:v>
                </c:pt>
                <c:pt idx="5667">
                  <c:v>0.73885111782438706</c:v>
                </c:pt>
                <c:pt idx="5668">
                  <c:v>0.73885111782438706</c:v>
                </c:pt>
                <c:pt idx="5669">
                  <c:v>0.73885111782438706</c:v>
                </c:pt>
                <c:pt idx="5670">
                  <c:v>0.73885111782438706</c:v>
                </c:pt>
                <c:pt idx="5671">
                  <c:v>0.73885111782438706</c:v>
                </c:pt>
                <c:pt idx="5672">
                  <c:v>0.73885111782438706</c:v>
                </c:pt>
                <c:pt idx="5673">
                  <c:v>0.73885111782438706</c:v>
                </c:pt>
                <c:pt idx="5674">
                  <c:v>0.73885111782438706</c:v>
                </c:pt>
                <c:pt idx="5675">
                  <c:v>0.73885111782438706</c:v>
                </c:pt>
                <c:pt idx="5676">
                  <c:v>0.73885111782438706</c:v>
                </c:pt>
                <c:pt idx="5677">
                  <c:v>0.73885111782438706</c:v>
                </c:pt>
                <c:pt idx="5678">
                  <c:v>0.73885111782438706</c:v>
                </c:pt>
                <c:pt idx="5679">
                  <c:v>0.73885111782438706</c:v>
                </c:pt>
                <c:pt idx="5680">
                  <c:v>0.73885111782438706</c:v>
                </c:pt>
                <c:pt idx="5681">
                  <c:v>0.73885111782438706</c:v>
                </c:pt>
                <c:pt idx="5682">
                  <c:v>0.73885111782438706</c:v>
                </c:pt>
                <c:pt idx="5683">
                  <c:v>0.73885111782438706</c:v>
                </c:pt>
                <c:pt idx="5684">
                  <c:v>0.73885111782438706</c:v>
                </c:pt>
                <c:pt idx="5685">
                  <c:v>0.73885111782438706</c:v>
                </c:pt>
                <c:pt idx="5686">
                  <c:v>0.73885111782438706</c:v>
                </c:pt>
                <c:pt idx="5687">
                  <c:v>0.73885111782438706</c:v>
                </c:pt>
                <c:pt idx="5688">
                  <c:v>0.73885111782438706</c:v>
                </c:pt>
                <c:pt idx="5689">
                  <c:v>0.73885111782438706</c:v>
                </c:pt>
                <c:pt idx="5690">
                  <c:v>0.73885111782438706</c:v>
                </c:pt>
                <c:pt idx="5691">
                  <c:v>0.73885111782438706</c:v>
                </c:pt>
                <c:pt idx="5692">
                  <c:v>0.73885111782438706</c:v>
                </c:pt>
                <c:pt idx="5693">
                  <c:v>0.73885111782438706</c:v>
                </c:pt>
                <c:pt idx="5694">
                  <c:v>0.73885111782438706</c:v>
                </c:pt>
                <c:pt idx="5695">
                  <c:v>0.73885111782438706</c:v>
                </c:pt>
                <c:pt idx="5696">
                  <c:v>0.73885111782438706</c:v>
                </c:pt>
                <c:pt idx="5697">
                  <c:v>0.73885111782438706</c:v>
                </c:pt>
                <c:pt idx="5698">
                  <c:v>0.73885111782438706</c:v>
                </c:pt>
                <c:pt idx="5699">
                  <c:v>0.73885111782438706</c:v>
                </c:pt>
                <c:pt idx="5700">
                  <c:v>0.73885111782438706</c:v>
                </c:pt>
                <c:pt idx="5701">
                  <c:v>0.73885111782438706</c:v>
                </c:pt>
                <c:pt idx="5702">
                  <c:v>0.73885111782438706</c:v>
                </c:pt>
                <c:pt idx="5703">
                  <c:v>0.73885111782438706</c:v>
                </c:pt>
                <c:pt idx="5704">
                  <c:v>0.73885111782438706</c:v>
                </c:pt>
                <c:pt idx="5705">
                  <c:v>0.73885111782438706</c:v>
                </c:pt>
                <c:pt idx="5706">
                  <c:v>0.73885111782438706</c:v>
                </c:pt>
                <c:pt idx="5707">
                  <c:v>0.73885111782438706</c:v>
                </c:pt>
                <c:pt idx="5708">
                  <c:v>0.73885111782438706</c:v>
                </c:pt>
                <c:pt idx="5709">
                  <c:v>0.73885111782438706</c:v>
                </c:pt>
                <c:pt idx="5710">
                  <c:v>0.73885111782438706</c:v>
                </c:pt>
                <c:pt idx="5711">
                  <c:v>0.73885111782438706</c:v>
                </c:pt>
                <c:pt idx="5712">
                  <c:v>0.73885111782438706</c:v>
                </c:pt>
                <c:pt idx="5713">
                  <c:v>0.73885111782438706</c:v>
                </c:pt>
                <c:pt idx="5714">
                  <c:v>0.73885111782438706</c:v>
                </c:pt>
                <c:pt idx="5715">
                  <c:v>0.73885111782438706</c:v>
                </c:pt>
                <c:pt idx="5716">
                  <c:v>0.73885111782438706</c:v>
                </c:pt>
                <c:pt idx="5717">
                  <c:v>0.73885111782438706</c:v>
                </c:pt>
                <c:pt idx="5718">
                  <c:v>0.73885111782438706</c:v>
                </c:pt>
                <c:pt idx="5719">
                  <c:v>0.73885111782438706</c:v>
                </c:pt>
                <c:pt idx="5720">
                  <c:v>0.73885111782438706</c:v>
                </c:pt>
                <c:pt idx="5721">
                  <c:v>0.73885111782438706</c:v>
                </c:pt>
                <c:pt idx="5722">
                  <c:v>0.73885111782438706</c:v>
                </c:pt>
                <c:pt idx="5723">
                  <c:v>0.73885111782438706</c:v>
                </c:pt>
                <c:pt idx="5724">
                  <c:v>0.73885111782438706</c:v>
                </c:pt>
                <c:pt idx="5725">
                  <c:v>0.73885111782438706</c:v>
                </c:pt>
                <c:pt idx="5726">
                  <c:v>0.73885111782438706</c:v>
                </c:pt>
                <c:pt idx="5727">
                  <c:v>0.73885111782438706</c:v>
                </c:pt>
                <c:pt idx="5728">
                  <c:v>0.73885111782438706</c:v>
                </c:pt>
                <c:pt idx="5729">
                  <c:v>0.73885111782438706</c:v>
                </c:pt>
                <c:pt idx="5730">
                  <c:v>0.73885111782438706</c:v>
                </c:pt>
                <c:pt idx="5731">
                  <c:v>0.73885111782438706</c:v>
                </c:pt>
                <c:pt idx="5732">
                  <c:v>0.73885111782438706</c:v>
                </c:pt>
                <c:pt idx="5733">
                  <c:v>0.73885111782438706</c:v>
                </c:pt>
                <c:pt idx="5734">
                  <c:v>0.73885111782438706</c:v>
                </c:pt>
                <c:pt idx="5735">
                  <c:v>0.73885111782438706</c:v>
                </c:pt>
                <c:pt idx="5736">
                  <c:v>0.73885111782438706</c:v>
                </c:pt>
                <c:pt idx="5737">
                  <c:v>0.73885111782438706</c:v>
                </c:pt>
                <c:pt idx="5738">
                  <c:v>0.73885111782438706</c:v>
                </c:pt>
                <c:pt idx="5739">
                  <c:v>0.73885111782438706</c:v>
                </c:pt>
                <c:pt idx="5740">
                  <c:v>0.73885111782438706</c:v>
                </c:pt>
                <c:pt idx="5741">
                  <c:v>0.73885111782438706</c:v>
                </c:pt>
                <c:pt idx="5742">
                  <c:v>0.73885111782438706</c:v>
                </c:pt>
                <c:pt idx="5743">
                  <c:v>0.73885111782438706</c:v>
                </c:pt>
                <c:pt idx="5744">
                  <c:v>0.73885111782438706</c:v>
                </c:pt>
                <c:pt idx="5745">
                  <c:v>0.73885111782438706</c:v>
                </c:pt>
                <c:pt idx="5746">
                  <c:v>0.73885111782438706</c:v>
                </c:pt>
                <c:pt idx="5747">
                  <c:v>0.73885111782438706</c:v>
                </c:pt>
                <c:pt idx="5748">
                  <c:v>0.73885111782438706</c:v>
                </c:pt>
                <c:pt idx="5749">
                  <c:v>0.73885111782438706</c:v>
                </c:pt>
                <c:pt idx="5750">
                  <c:v>0.73885111782438706</c:v>
                </c:pt>
                <c:pt idx="5751">
                  <c:v>0.73885111782438706</c:v>
                </c:pt>
                <c:pt idx="5752">
                  <c:v>0.73885111782438706</c:v>
                </c:pt>
                <c:pt idx="5753">
                  <c:v>0.73885111782438706</c:v>
                </c:pt>
                <c:pt idx="5754">
                  <c:v>0.73885111782438706</c:v>
                </c:pt>
                <c:pt idx="5755">
                  <c:v>0.73885111782438706</c:v>
                </c:pt>
                <c:pt idx="5756">
                  <c:v>0.73885111782438706</c:v>
                </c:pt>
                <c:pt idx="5757">
                  <c:v>0.73885111782438706</c:v>
                </c:pt>
                <c:pt idx="5758">
                  <c:v>0.73885111782438706</c:v>
                </c:pt>
                <c:pt idx="5759">
                  <c:v>0.73885111782438706</c:v>
                </c:pt>
                <c:pt idx="5760">
                  <c:v>0.73885111782438706</c:v>
                </c:pt>
                <c:pt idx="5761">
                  <c:v>0.73885111782438706</c:v>
                </c:pt>
                <c:pt idx="5762">
                  <c:v>0.73885111782438706</c:v>
                </c:pt>
                <c:pt idx="5763">
                  <c:v>0.73885111782438706</c:v>
                </c:pt>
                <c:pt idx="5764">
                  <c:v>0.73885111782438706</c:v>
                </c:pt>
                <c:pt idx="5765">
                  <c:v>0.73885111782438706</c:v>
                </c:pt>
                <c:pt idx="5766">
                  <c:v>0.73885111782438706</c:v>
                </c:pt>
                <c:pt idx="5767">
                  <c:v>0.73885111782438706</c:v>
                </c:pt>
                <c:pt idx="5768">
                  <c:v>0.73885111782438706</c:v>
                </c:pt>
                <c:pt idx="5769">
                  <c:v>0.73885111782438706</c:v>
                </c:pt>
                <c:pt idx="5770">
                  <c:v>0.73885111782438706</c:v>
                </c:pt>
                <c:pt idx="5771">
                  <c:v>0.73885111782438706</c:v>
                </c:pt>
                <c:pt idx="5772">
                  <c:v>0.73885111782438706</c:v>
                </c:pt>
                <c:pt idx="5773">
                  <c:v>0.73885111782438706</c:v>
                </c:pt>
                <c:pt idx="5774">
                  <c:v>0.73885111782438706</c:v>
                </c:pt>
                <c:pt idx="5775">
                  <c:v>0.73885111782438706</c:v>
                </c:pt>
                <c:pt idx="5776">
                  <c:v>0.73885111782438706</c:v>
                </c:pt>
                <c:pt idx="5777">
                  <c:v>0.73885111782438706</c:v>
                </c:pt>
                <c:pt idx="5778">
                  <c:v>0.73885111782438706</c:v>
                </c:pt>
                <c:pt idx="5779">
                  <c:v>0.73885111782438706</c:v>
                </c:pt>
                <c:pt idx="5780">
                  <c:v>0.73885111782438706</c:v>
                </c:pt>
                <c:pt idx="5781">
                  <c:v>0.73885111782438706</c:v>
                </c:pt>
                <c:pt idx="5782">
                  <c:v>0.73885111782438706</c:v>
                </c:pt>
                <c:pt idx="5783">
                  <c:v>0.73885111782438706</c:v>
                </c:pt>
                <c:pt idx="5784">
                  <c:v>0.73885111782438706</c:v>
                </c:pt>
                <c:pt idx="5785">
                  <c:v>0.73885111782438706</c:v>
                </c:pt>
                <c:pt idx="5786">
                  <c:v>0.73885111782438706</c:v>
                </c:pt>
                <c:pt idx="5787">
                  <c:v>0.73885111782438706</c:v>
                </c:pt>
                <c:pt idx="5788">
                  <c:v>0.73885111782438706</c:v>
                </c:pt>
                <c:pt idx="5789">
                  <c:v>0.73885111782438706</c:v>
                </c:pt>
                <c:pt idx="5790">
                  <c:v>0.73885111782438706</c:v>
                </c:pt>
                <c:pt idx="5791">
                  <c:v>0.73885111782438706</c:v>
                </c:pt>
                <c:pt idx="5792">
                  <c:v>0.73885111782438706</c:v>
                </c:pt>
                <c:pt idx="5793">
                  <c:v>0.73885111782438706</c:v>
                </c:pt>
                <c:pt idx="5794">
                  <c:v>0.73885111782438706</c:v>
                </c:pt>
                <c:pt idx="5795">
                  <c:v>0.73885111782438706</c:v>
                </c:pt>
                <c:pt idx="5796">
                  <c:v>0.73885111782438706</c:v>
                </c:pt>
                <c:pt idx="5797">
                  <c:v>0.73885111782438706</c:v>
                </c:pt>
                <c:pt idx="5798">
                  <c:v>0.73885111782438706</c:v>
                </c:pt>
                <c:pt idx="5799">
                  <c:v>0.73885111782438706</c:v>
                </c:pt>
                <c:pt idx="5800">
                  <c:v>0.73885111782438706</c:v>
                </c:pt>
                <c:pt idx="5801">
                  <c:v>0.73885111782438706</c:v>
                </c:pt>
                <c:pt idx="5802">
                  <c:v>0.73885111782438706</c:v>
                </c:pt>
                <c:pt idx="5803">
                  <c:v>0.73885111782438706</c:v>
                </c:pt>
                <c:pt idx="5804">
                  <c:v>0.73885111782438706</c:v>
                </c:pt>
                <c:pt idx="5805">
                  <c:v>0.73885111782438706</c:v>
                </c:pt>
                <c:pt idx="5806">
                  <c:v>0.73885111782438706</c:v>
                </c:pt>
                <c:pt idx="5807">
                  <c:v>0.73885111782438706</c:v>
                </c:pt>
                <c:pt idx="5808">
                  <c:v>0.73885111782438706</c:v>
                </c:pt>
                <c:pt idx="5809">
                  <c:v>0.73885111782438706</c:v>
                </c:pt>
                <c:pt idx="5810">
                  <c:v>0.73885111782438706</c:v>
                </c:pt>
                <c:pt idx="5811">
                  <c:v>0.73885111782438706</c:v>
                </c:pt>
                <c:pt idx="5812">
                  <c:v>0.73885111782438706</c:v>
                </c:pt>
                <c:pt idx="5813">
                  <c:v>0.73885111782438706</c:v>
                </c:pt>
                <c:pt idx="5814">
                  <c:v>0.73885111782438706</c:v>
                </c:pt>
                <c:pt idx="5815">
                  <c:v>0.73885111782438706</c:v>
                </c:pt>
                <c:pt idx="5816">
                  <c:v>0.73885111782438706</c:v>
                </c:pt>
                <c:pt idx="5817">
                  <c:v>0.73885111782438706</c:v>
                </c:pt>
                <c:pt idx="5818">
                  <c:v>0.73885111782438706</c:v>
                </c:pt>
                <c:pt idx="5819">
                  <c:v>0.73885111782438706</c:v>
                </c:pt>
                <c:pt idx="5820">
                  <c:v>0.73885111782438706</c:v>
                </c:pt>
                <c:pt idx="5821">
                  <c:v>0.73885111782438706</c:v>
                </c:pt>
                <c:pt idx="5822">
                  <c:v>0.73885111782438706</c:v>
                </c:pt>
                <c:pt idx="5823">
                  <c:v>0.73885111782438706</c:v>
                </c:pt>
                <c:pt idx="5824">
                  <c:v>0.73885111782438706</c:v>
                </c:pt>
                <c:pt idx="5825">
                  <c:v>0.73885111782438706</c:v>
                </c:pt>
                <c:pt idx="5826">
                  <c:v>0.73885111782438706</c:v>
                </c:pt>
                <c:pt idx="5827">
                  <c:v>0.73885111782438706</c:v>
                </c:pt>
                <c:pt idx="5828">
                  <c:v>0.73885111782438706</c:v>
                </c:pt>
                <c:pt idx="5829">
                  <c:v>0.73885111782438706</c:v>
                </c:pt>
                <c:pt idx="5830">
                  <c:v>0.73885111782438706</c:v>
                </c:pt>
                <c:pt idx="5831">
                  <c:v>0.73885111782438706</c:v>
                </c:pt>
                <c:pt idx="5832">
                  <c:v>0.73885111782438706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Sheet1!$G$1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Sheet1!$A$2:$A$5834</c:f>
              <c:numCache>
                <c:formatCode>0%</c:formatCode>
                <c:ptCount val="5833"/>
                <c:pt idx="0">
                  <c:v>8.0666279344998593E-4</c:v>
                </c:pt>
                <c:pt idx="1">
                  <c:v>2.0067026688299627E-3</c:v>
                </c:pt>
                <c:pt idx="2">
                  <c:v>2.6516260118900625E-3</c:v>
                </c:pt>
                <c:pt idx="3">
                  <c:v>3.0078547558400892E-3</c:v>
                </c:pt>
                <c:pt idx="4">
                  <c:v>3.331154459569996E-3</c:v>
                </c:pt>
                <c:pt idx="5">
                  <c:v>3.6150874279499146E-3</c:v>
                </c:pt>
                <c:pt idx="6">
                  <c:v>3.8502127026400768E-3</c:v>
                </c:pt>
                <c:pt idx="7">
                  <c:v>4.1485515091499447E-3</c:v>
                </c:pt>
                <c:pt idx="8">
                  <c:v>4.3248228059300509E-3</c:v>
                </c:pt>
                <c:pt idx="9">
                  <c:v>4.559948080619991E-3</c:v>
                </c:pt>
                <c:pt idx="10">
                  <c:v>4.7875167951800801E-3</c:v>
                </c:pt>
                <c:pt idx="11">
                  <c:v>4.9341431253200341E-3</c:v>
                </c:pt>
                <c:pt idx="12">
                  <c:v>5.219984543930023E-3</c:v>
                </c:pt>
                <c:pt idx="13">
                  <c:v>5.4918753899999562E-3</c:v>
                </c:pt>
                <c:pt idx="14">
                  <c:v>5.7275819385400606E-3</c:v>
                </c:pt>
                <c:pt idx="15">
                  <c:v>5.9130082985598964E-3</c:v>
                </c:pt>
                <c:pt idx="16">
                  <c:v>6.1991403540899714E-3</c:v>
                </c:pt>
                <c:pt idx="17">
                  <c:v>6.3363209840701096E-3</c:v>
                </c:pt>
                <c:pt idx="18">
                  <c:v>6.5877219267300724E-3</c:v>
                </c:pt>
                <c:pt idx="19">
                  <c:v>6.9004472611700063E-3</c:v>
                </c:pt>
                <c:pt idx="20">
                  <c:v>7.1012773783600824E-3</c:v>
                </c:pt>
                <c:pt idx="21">
                  <c:v>7.2974573047099867E-3</c:v>
                </c:pt>
                <c:pt idx="22">
                  <c:v>7.4811398431500198E-3</c:v>
                </c:pt>
                <c:pt idx="23">
                  <c:v>7.6008822574600288E-3</c:v>
                </c:pt>
                <c:pt idx="24">
                  <c:v>7.9134622734400306E-3</c:v>
                </c:pt>
                <c:pt idx="25">
                  <c:v>8.0153246654000032E-3</c:v>
                </c:pt>
                <c:pt idx="26">
                  <c:v>8.2846056303900184E-3</c:v>
                </c:pt>
                <c:pt idx="27">
                  <c:v>8.5974762833000984E-3</c:v>
                </c:pt>
                <c:pt idx="28">
                  <c:v>8.7697386864900029E-3</c:v>
                </c:pt>
                <c:pt idx="29">
                  <c:v>8.9054061084299363E-3</c:v>
                </c:pt>
                <c:pt idx="30">
                  <c:v>9.0867635514599865E-3</c:v>
                </c:pt>
                <c:pt idx="31">
                  <c:v>9.2390573016900568E-3</c:v>
                </c:pt>
                <c:pt idx="32">
                  <c:v>9.442503151229964E-3</c:v>
                </c:pt>
                <c:pt idx="33">
                  <c:v>9.6072942893599134E-3</c:v>
                </c:pt>
                <c:pt idx="34">
                  <c:v>9.8130652343300095E-3</c:v>
                </c:pt>
                <c:pt idx="35">
                  <c:v>1.0029589745629952E-2</c:v>
                </c:pt>
                <c:pt idx="36">
                  <c:v>1.0189778223320012E-2</c:v>
                </c:pt>
                <c:pt idx="37">
                  <c:v>1.026429714745003E-2</c:v>
                </c:pt>
                <c:pt idx="38">
                  <c:v>1.0398843962559967E-2</c:v>
                </c:pt>
                <c:pt idx="39">
                  <c:v>1.0491266505630037E-2</c:v>
                </c:pt>
                <c:pt idx="40">
                  <c:v>1.0672333311730009E-2</c:v>
                </c:pt>
                <c:pt idx="41">
                  <c:v>1.0825208335820014E-2</c:v>
                </c:pt>
                <c:pt idx="42">
                  <c:v>1.1079969471740059E-2</c:v>
                </c:pt>
                <c:pt idx="43">
                  <c:v>1.117339137546991E-2</c:v>
                </c:pt>
                <c:pt idx="44">
                  <c:v>1.1314204967040054E-2</c:v>
                </c:pt>
                <c:pt idx="45">
                  <c:v>1.1423339133479926E-2</c:v>
                </c:pt>
                <c:pt idx="46">
                  <c:v>1.1638701097069992E-2</c:v>
                </c:pt>
                <c:pt idx="47">
                  <c:v>1.1849267551349962E-2</c:v>
                </c:pt>
                <c:pt idx="48">
                  <c:v>1.1961162768600042E-2</c:v>
                </c:pt>
                <c:pt idx="49">
                  <c:v>1.21558895103E-2</c:v>
                </c:pt>
                <c:pt idx="50">
                  <c:v>1.2383312906399935E-2</c:v>
                </c:pt>
                <c:pt idx="51">
                  <c:v>1.2464981883149928E-2</c:v>
                </c:pt>
                <c:pt idx="52">
                  <c:v>1.26297730212801E-2</c:v>
                </c:pt>
                <c:pt idx="53">
                  <c:v>1.2764628555830049E-2</c:v>
                </c:pt>
                <c:pt idx="54">
                  <c:v>1.2940173260300059E-2</c:v>
                </c:pt>
                <c:pt idx="55">
                  <c:v>1.3109905226200036E-2</c:v>
                </c:pt>
                <c:pt idx="56">
                  <c:v>1.3222236398849896E-2</c:v>
                </c:pt>
                <c:pt idx="57">
                  <c:v>1.3434837311619985E-2</c:v>
                </c:pt>
                <c:pt idx="58">
                  <c:v>1.3524103700939927E-2</c:v>
                </c:pt>
                <c:pt idx="59">
                  <c:v>1.3611835200719957E-2</c:v>
                </c:pt>
                <c:pt idx="60">
                  <c:v>1.3799005382310048E-2</c:v>
                </c:pt>
                <c:pt idx="61">
                  <c:v>1.4029480466150046E-2</c:v>
                </c:pt>
                <c:pt idx="62">
                  <c:v>1.416738768845005E-2</c:v>
                </c:pt>
                <c:pt idx="63">
                  <c:v>1.4243098608170079E-2</c:v>
                </c:pt>
                <c:pt idx="64">
                  <c:v>1.4408616338619895E-2</c:v>
                </c:pt>
                <c:pt idx="65">
                  <c:v>1.4561055407309897E-2</c:v>
                </c:pt>
                <c:pt idx="66">
                  <c:v>1.4792366783010102E-2</c:v>
                </c:pt>
                <c:pt idx="67">
                  <c:v>1.4992941882209898E-2</c:v>
                </c:pt>
                <c:pt idx="68">
                  <c:v>1.5082226660050102E-2</c:v>
                </c:pt>
                <c:pt idx="69">
                  <c:v>1.5167614675889896E-2</c:v>
                </c:pt>
                <c:pt idx="70">
                  <c:v>1.5314386324490004E-2</c:v>
                </c:pt>
                <c:pt idx="71">
                  <c:v>1.5472838428699953E-2</c:v>
                </c:pt>
                <c:pt idx="72">
                  <c:v>1.5653268982440016E-2</c:v>
                </c:pt>
                <c:pt idx="73">
                  <c:v>1.5825035406840104E-2</c:v>
                </c:pt>
                <c:pt idx="74">
                  <c:v>1.589098039950998E-2</c:v>
                </c:pt>
                <c:pt idx="75">
                  <c:v>1.6034875268799986E-2</c:v>
                </c:pt>
                <c:pt idx="76">
                  <c:v>1.6224370545810052E-2</c:v>
                </c:pt>
                <c:pt idx="77">
                  <c:v>1.6360388628070099E-2</c:v>
                </c:pt>
                <c:pt idx="78">
                  <c:v>1.6492628430279987E-2</c:v>
                </c:pt>
                <c:pt idx="79">
                  <c:v>1.661673039850009E-2</c:v>
                </c:pt>
                <c:pt idx="80">
                  <c:v>1.6754346983870017E-2</c:v>
                </c:pt>
                <c:pt idx="81">
                  <c:v>1.6841538062249972E-2</c:v>
                </c:pt>
                <c:pt idx="82">
                  <c:v>1.7029870791539947E-2</c:v>
                </c:pt>
                <c:pt idx="83">
                  <c:v>1.7134209448659954E-2</c:v>
                </c:pt>
                <c:pt idx="84">
                  <c:v>1.7280835778799908E-2</c:v>
                </c:pt>
                <c:pt idx="85">
                  <c:v>1.7426154242760061E-2</c:v>
                </c:pt>
                <c:pt idx="86">
                  <c:v>1.7481520577530052E-2</c:v>
                </c:pt>
                <c:pt idx="87">
                  <c:v>1.7567549108199909E-2</c:v>
                </c:pt>
                <c:pt idx="88">
                  <c:v>1.7653141683469986E-2</c:v>
                </c:pt>
                <c:pt idx="89">
                  <c:v>1.7818368776989946E-2</c:v>
                </c:pt>
                <c:pt idx="90">
                  <c:v>1.7948428802240013E-2</c:v>
                </c:pt>
                <c:pt idx="91">
                  <c:v>1.8057127013280105E-2</c:v>
                </c:pt>
                <c:pt idx="92">
                  <c:v>1.8172073918270026E-2</c:v>
                </c:pt>
                <c:pt idx="93">
                  <c:v>1.8276703212319889E-2</c:v>
                </c:pt>
                <c:pt idx="94">
                  <c:v>1.8441784987379917E-2</c:v>
                </c:pt>
                <c:pt idx="95">
                  <c:v>1.8597130425360042E-2</c:v>
                </c:pt>
                <c:pt idx="96">
                  <c:v>1.8749220758349949E-2</c:v>
                </c:pt>
                <c:pt idx="97">
                  <c:v>1.8900700696570016E-2</c:v>
                </c:pt>
                <c:pt idx="98">
                  <c:v>1.9006505631800064E-2</c:v>
                </c:pt>
                <c:pt idx="99">
                  <c:v>1.9107779507709921E-2</c:v>
                </c:pt>
                <c:pt idx="100">
                  <c:v>1.92520807424299E-2</c:v>
                </c:pt>
                <c:pt idx="101">
                  <c:v>1.935315555934003E-2</c:v>
                </c:pt>
                <c:pt idx="102">
                  <c:v>1.9452474904229966E-2</c:v>
                </c:pt>
                <c:pt idx="103">
                  <c:v>1.9649962696749901E-2</c:v>
                </c:pt>
                <c:pt idx="104">
                  <c:v>1.9751976258449933E-2</c:v>
                </c:pt>
                <c:pt idx="105">
                  <c:v>1.9862272972599904E-2</c:v>
                </c:pt>
                <c:pt idx="106">
                  <c:v>1.9993059590160067E-2</c:v>
                </c:pt>
                <c:pt idx="107">
                  <c:v>2.0119922609199925E-2</c:v>
                </c:pt>
                <c:pt idx="108">
                  <c:v>2.0228184864850007E-2</c:v>
                </c:pt>
                <c:pt idx="109">
                  <c:v>2.0313341484730074E-2</c:v>
                </c:pt>
                <c:pt idx="110">
                  <c:v>2.0371614188779974E-2</c:v>
                </c:pt>
                <c:pt idx="111">
                  <c:v>2.047382216498006E-2</c:v>
                </c:pt>
                <c:pt idx="112">
                  <c:v>2.0637401659360011E-2</c:v>
                </c:pt>
                <c:pt idx="113">
                  <c:v>2.0761212990660027E-2</c:v>
                </c:pt>
                <c:pt idx="114">
                  <c:v>2.0860974641220054E-2</c:v>
                </c:pt>
                <c:pt idx="115">
                  <c:v>2.1009147666380068E-2</c:v>
                </c:pt>
                <c:pt idx="116">
                  <c:v>2.1087558294480058E-2</c:v>
                </c:pt>
                <c:pt idx="117">
                  <c:v>2.1180959189720072E-2</c:v>
                </c:pt>
                <c:pt idx="118">
                  <c:v>2.130935423671998E-2</c:v>
                </c:pt>
                <c:pt idx="119">
                  <c:v>2.1390005984210037E-2</c:v>
                </c:pt>
                <c:pt idx="120">
                  <c:v>2.1533289989680071E-2</c:v>
                </c:pt>
                <c:pt idx="121">
                  <c:v>2.1643351276009914E-2</c:v>
                </c:pt>
                <c:pt idx="122">
                  <c:v>2.1746617494770026E-2</c:v>
                </c:pt>
                <c:pt idx="123">
                  <c:v>2.1870283507599897E-2</c:v>
                </c:pt>
                <c:pt idx="124">
                  <c:v>2.1987264871089929E-2</c:v>
                </c:pt>
                <c:pt idx="125">
                  <c:v>2.2096544355989955E-2</c:v>
                </c:pt>
                <c:pt idx="126">
                  <c:v>2.2239101769139902E-2</c:v>
                </c:pt>
                <c:pt idx="127">
                  <c:v>2.2328617942940054E-2</c:v>
                </c:pt>
                <c:pt idx="128">
                  <c:v>2.2366546062029924E-2</c:v>
                </c:pt>
                <c:pt idx="129">
                  <c:v>2.256316194377006E-2</c:v>
                </c:pt>
                <c:pt idx="130">
                  <c:v>2.26991800260401E-2</c:v>
                </c:pt>
                <c:pt idx="131">
                  <c:v>2.2797705944600066E-2</c:v>
                </c:pt>
                <c:pt idx="132">
                  <c:v>2.2895359952380012E-2</c:v>
                </c:pt>
                <c:pt idx="133">
                  <c:v>2.2968455139749988E-2</c:v>
                </c:pt>
                <c:pt idx="134">
                  <c:v>2.30562274919901E-2</c:v>
                </c:pt>
                <c:pt idx="135">
                  <c:v>2.3117115928390053E-2</c:v>
                </c:pt>
                <c:pt idx="136">
                  <c:v>2.3183457087120107E-2</c:v>
                </c:pt>
                <c:pt idx="137">
                  <c:v>2.3313586491660043E-2</c:v>
                </c:pt>
                <c:pt idx="138">
                  <c:v>2.3420104925740093E-2</c:v>
                </c:pt>
                <c:pt idx="139">
                  <c:v>2.3547549218640107E-2</c:v>
                </c:pt>
                <c:pt idx="140">
                  <c:v>2.3655084881970101E-2</c:v>
                </c:pt>
                <c:pt idx="141">
                  <c:v>2.3755209303639946E-2</c:v>
                </c:pt>
                <c:pt idx="142">
                  <c:v>2.3863471559290028E-2</c:v>
                </c:pt>
                <c:pt idx="143">
                  <c:v>2.3933979404239913E-2</c:v>
                </c:pt>
                <c:pt idx="144">
                  <c:v>2.4041631996100099E-2</c:v>
                </c:pt>
                <c:pt idx="145">
                  <c:v>2.4112709512410069E-2</c:v>
                </c:pt>
                <c:pt idx="146">
                  <c:v>2.4232725776210051E-2</c:v>
                </c:pt>
                <c:pt idx="147">
                  <c:v>2.4329071917819967E-2</c:v>
                </c:pt>
                <c:pt idx="148">
                  <c:v>2.4429378905669985E-2</c:v>
                </c:pt>
                <c:pt idx="149">
                  <c:v>2.4526850347269979E-2</c:v>
                </c:pt>
                <c:pt idx="150">
                  <c:v>2.4634531329059906E-2</c:v>
                </c:pt>
                <c:pt idx="151">
                  <c:v>2.4736835527690015E-2</c:v>
                </c:pt>
                <c:pt idx="152">
                  <c:v>2.4777234060670006E-2</c:v>
                </c:pt>
                <c:pt idx="153">
                  <c:v>2.4901626665819965E-2</c:v>
                </c:pt>
                <c:pt idx="154">
                  <c:v>2.4997972807430102E-2</c:v>
                </c:pt>
                <c:pt idx="155">
                  <c:v>2.5083274745770101E-2</c:v>
                </c:pt>
                <c:pt idx="156">
                  <c:v>2.5209701809419949E-2</c:v>
                </c:pt>
                <c:pt idx="157">
                  <c:v>2.5317818746600107E-2</c:v>
                </c:pt>
                <c:pt idx="158">
                  <c:v>2.5448896001099897E-2</c:v>
                </c:pt>
                <c:pt idx="159">
                  <c:v>2.5513998672950011E-2</c:v>
                </c:pt>
                <c:pt idx="160">
                  <c:v>2.5585931312610111E-2</c:v>
                </c:pt>
                <c:pt idx="161">
                  <c:v>2.5684166594249991E-2</c:v>
                </c:pt>
                <c:pt idx="162">
                  <c:v>2.5737789107449949E-2</c:v>
                </c:pt>
                <c:pt idx="163">
                  <c:v>2.5837477573730006E-2</c:v>
                </c:pt>
                <c:pt idx="164">
                  <c:v>2.5887031169939956E-2</c:v>
                </c:pt>
                <c:pt idx="165">
                  <c:v>2.5987591547000033E-2</c:v>
                </c:pt>
                <c:pt idx="166">
                  <c:v>2.6128405138579947E-2</c:v>
                </c:pt>
                <c:pt idx="167">
                  <c:v>2.6252216469869971E-2</c:v>
                </c:pt>
                <c:pt idx="168">
                  <c:v>2.6345801560659909E-2</c:v>
                </c:pt>
                <c:pt idx="169">
                  <c:v>2.6430522225149966E-2</c:v>
                </c:pt>
                <c:pt idx="170">
                  <c:v>2.6571190498269948E-2</c:v>
                </c:pt>
                <c:pt idx="171">
                  <c:v>2.6657451496040041E-2</c:v>
                </c:pt>
                <c:pt idx="172">
                  <c:v>2.6706191351280051E-2</c:v>
                </c:pt>
                <c:pt idx="173">
                  <c:v>2.680093898979008E-2</c:v>
                </c:pt>
                <c:pt idx="174">
                  <c:v>2.6891763029760041E-2</c:v>
                </c:pt>
                <c:pt idx="175">
                  <c:v>2.701324926563009E-2</c:v>
                </c:pt>
                <c:pt idx="176">
                  <c:v>2.7115698782729902E-2</c:v>
                </c:pt>
                <c:pt idx="177">
                  <c:v>2.7222362535270106E-2</c:v>
                </c:pt>
                <c:pt idx="178">
                  <c:v>2.7309239842109978E-2</c:v>
                </c:pt>
                <c:pt idx="179">
                  <c:v>2.7433655581869942E-2</c:v>
                </c:pt>
                <c:pt idx="180">
                  <c:v>2.752506089570006E-2</c:v>
                </c:pt>
                <c:pt idx="181">
                  <c:v>2.7606018303979907E-2</c:v>
                </c:pt>
                <c:pt idx="182">
                  <c:v>2.7684184613739893E-2</c:v>
                </c:pt>
                <c:pt idx="183">
                  <c:v>2.7786622195540067E-2</c:v>
                </c:pt>
                <c:pt idx="184">
                  <c:v>2.785711358585008E-2</c:v>
                </c:pt>
                <c:pt idx="185">
                  <c:v>2.8000397591319892E-2</c:v>
                </c:pt>
                <c:pt idx="186">
                  <c:v>2.8160247901670044E-2</c:v>
                </c:pt>
                <c:pt idx="187">
                  <c:v>2.8226513121240027E-2</c:v>
                </c:pt>
                <c:pt idx="188">
                  <c:v>2.8296120665479929E-2</c:v>
                </c:pt>
                <c:pt idx="189">
                  <c:v>2.8404394166190006E-2</c:v>
                </c:pt>
                <c:pt idx="190">
                  <c:v>2.8535991415189921E-2</c:v>
                </c:pt>
                <c:pt idx="191">
                  <c:v>2.8610444503019972E-2</c:v>
                </c:pt>
                <c:pt idx="192">
                  <c:v>2.8680488002650106E-2</c:v>
                </c:pt>
                <c:pt idx="193">
                  <c:v>2.8790930035260009E-2</c:v>
                </c:pt>
                <c:pt idx="194">
                  <c:v>2.8896431240100107E-2</c:v>
                </c:pt>
                <c:pt idx="195">
                  <c:v>2.8972868752140002E-2</c:v>
                </c:pt>
                <c:pt idx="196">
                  <c:v>2.913460820253011E-2</c:v>
                </c:pt>
                <c:pt idx="197">
                  <c:v>2.9211129985069917E-2</c:v>
                </c:pt>
                <c:pt idx="198">
                  <c:v>2.9350696758440042E-2</c:v>
                </c:pt>
                <c:pt idx="199">
                  <c:v>2.9449532887420027E-2</c:v>
                </c:pt>
                <c:pt idx="200">
                  <c:v>2.9498395392800081E-2</c:v>
                </c:pt>
                <c:pt idx="201">
                  <c:v>2.9543534360110035E-2</c:v>
                </c:pt>
                <c:pt idx="202">
                  <c:v>2.9613868496670026E-2</c:v>
                </c:pt>
                <c:pt idx="203">
                  <c:v>2.9688416868679957E-2</c:v>
                </c:pt>
                <c:pt idx="204">
                  <c:v>2.9778223679409965E-2</c:v>
                </c:pt>
                <c:pt idx="205">
                  <c:v>2.9885178068890017E-2</c:v>
                </c:pt>
                <c:pt idx="206">
                  <c:v>2.9983993565720013E-2</c:v>
                </c:pt>
                <c:pt idx="207">
                  <c:v>3.0137355529499921E-2</c:v>
                </c:pt>
                <c:pt idx="208">
                  <c:v>3.0203716141889991E-2</c:v>
                </c:pt>
                <c:pt idx="209">
                  <c:v>3.0302242060449958E-2</c:v>
                </c:pt>
                <c:pt idx="210">
                  <c:v>3.0420967245510022E-2</c:v>
                </c:pt>
                <c:pt idx="211">
                  <c:v>3.0502345585329937E-2</c:v>
                </c:pt>
                <c:pt idx="212">
                  <c:v>3.0584595835930095E-2</c:v>
                </c:pt>
                <c:pt idx="213">
                  <c:v>3.0664520991110056E-2</c:v>
                </c:pt>
                <c:pt idx="214">
                  <c:v>3.0757234171109982E-2</c:v>
                </c:pt>
                <c:pt idx="215">
                  <c:v>3.0826696396889952E-2</c:v>
                </c:pt>
                <c:pt idx="216">
                  <c:v>3.0939463524920052E-2</c:v>
                </c:pt>
                <c:pt idx="217">
                  <c:v>3.1019388680100013E-2</c:v>
                </c:pt>
                <c:pt idx="218">
                  <c:v>3.1116170777099939E-2</c:v>
                </c:pt>
                <c:pt idx="219">
                  <c:v>3.1192898926069912E-2</c:v>
                </c:pt>
                <c:pt idx="220">
                  <c:v>3.1344175447050038E-2</c:v>
                </c:pt>
                <c:pt idx="221">
                  <c:v>3.1408260889659978E-2</c:v>
                </c:pt>
                <c:pt idx="222">
                  <c:v>3.1471329103019974E-2</c:v>
                </c:pt>
                <c:pt idx="223">
                  <c:v>3.1522081456250017E-2</c:v>
                </c:pt>
                <c:pt idx="224">
                  <c:v>3.1622750942460032E-2</c:v>
                </c:pt>
                <c:pt idx="225">
                  <c:v>3.1686545748139894E-2</c:v>
                </c:pt>
                <c:pt idx="226">
                  <c:v>3.1785071666710074E-2</c:v>
                </c:pt>
                <c:pt idx="227">
                  <c:v>3.1847703924670068E-2</c:v>
                </c:pt>
                <c:pt idx="228">
                  <c:v>3.1932872430660009E-2</c:v>
                </c:pt>
                <c:pt idx="229">
                  <c:v>3.2008135508889923E-2</c:v>
                </c:pt>
                <c:pt idx="230">
                  <c:v>3.2120030726140003E-2</c:v>
                </c:pt>
                <c:pt idx="231">
                  <c:v>3.2186005308769916E-2</c:v>
                </c:pt>
                <c:pt idx="232">
                  <c:v>3.230763686310989E-2</c:v>
                </c:pt>
                <c:pt idx="233">
                  <c:v>3.2348326033019958E-2</c:v>
                </c:pt>
                <c:pt idx="234">
                  <c:v>3.2436534340640089E-2</c:v>
                </c:pt>
                <c:pt idx="235">
                  <c:v>3.2494807044689988E-2</c:v>
                </c:pt>
                <c:pt idx="236">
                  <c:v>3.2575313473719891E-2</c:v>
                </c:pt>
                <c:pt idx="237">
                  <c:v>3.2673839392290072E-2</c:v>
                </c:pt>
                <c:pt idx="238">
                  <c:v>3.274911435662009E-2</c:v>
                </c:pt>
                <c:pt idx="239">
                  <c:v>3.2871763140200017E-2</c:v>
                </c:pt>
                <c:pt idx="240">
                  <c:v>3.2935412627419947E-2</c:v>
                </c:pt>
                <c:pt idx="241">
                  <c:v>3.3060531824889994E-2</c:v>
                </c:pt>
                <c:pt idx="242">
                  <c:v>3.3166468985120101E-2</c:v>
                </c:pt>
                <c:pt idx="243">
                  <c:v>3.3251189649609936E-2</c:v>
                </c:pt>
                <c:pt idx="244">
                  <c:v>3.3341723052650041E-2</c:v>
                </c:pt>
                <c:pt idx="245">
                  <c:v>3.342193884476008E-2</c:v>
                </c:pt>
                <c:pt idx="246">
                  <c:v>3.3483408555009975E-2</c:v>
                </c:pt>
                <c:pt idx="247">
                  <c:v>3.3532235558910051E-2</c:v>
                </c:pt>
                <c:pt idx="248">
                  <c:v>3.3606493293989903E-2</c:v>
                </c:pt>
                <c:pt idx="249">
                  <c:v>3.3662586221079982E-2</c:v>
                </c:pt>
                <c:pt idx="250">
                  <c:v>3.372623570828992E-2</c:v>
                </c:pt>
                <c:pt idx="251">
                  <c:v>3.3831446276199939E-2</c:v>
                </c:pt>
                <c:pt idx="252">
                  <c:v>3.3907407714369953E-2</c:v>
                </c:pt>
                <c:pt idx="253">
                  <c:v>3.4023993240950068E-2</c:v>
                </c:pt>
                <c:pt idx="254">
                  <c:v>3.410362775919995E-2</c:v>
                </c:pt>
                <c:pt idx="255">
                  <c:v>3.4196486257670022E-2</c:v>
                </c:pt>
                <c:pt idx="256">
                  <c:v>3.4249818133939902E-2</c:v>
                </c:pt>
                <c:pt idx="257">
                  <c:v>3.4338462396960034E-2</c:v>
                </c:pt>
                <c:pt idx="258">
                  <c:v>3.4402111884169972E-2</c:v>
                </c:pt>
                <c:pt idx="259">
                  <c:v>3.4473753886909986E-2</c:v>
                </c:pt>
                <c:pt idx="260">
                  <c:v>3.454844757738007E-2</c:v>
                </c:pt>
                <c:pt idx="261">
                  <c:v>3.4642613942029943E-2</c:v>
                </c:pt>
                <c:pt idx="262">
                  <c:v>3.471323871551002E-2</c:v>
                </c:pt>
                <c:pt idx="263">
                  <c:v>3.4767442502569912E-2</c:v>
                </c:pt>
                <c:pt idx="264">
                  <c:v>3.4844025333079953E-2</c:v>
                </c:pt>
                <c:pt idx="265">
                  <c:v>3.4924386443649924E-2</c:v>
                </c:pt>
                <c:pt idx="266">
                  <c:v>3.5022767043749958E-2</c:v>
                </c:pt>
                <c:pt idx="267">
                  <c:v>3.5120275733069972E-2</c:v>
                </c:pt>
                <c:pt idx="268">
                  <c:v>3.5187848818809986E-2</c:v>
                </c:pt>
                <c:pt idx="269">
                  <c:v>3.5269953750949989E-2</c:v>
                </c:pt>
                <c:pt idx="270">
                  <c:v>3.5333748556620082E-2</c:v>
                </c:pt>
                <c:pt idx="271">
                  <c:v>3.5404228011649996E-2</c:v>
                </c:pt>
                <c:pt idx="272">
                  <c:v>3.5493889503910081E-2</c:v>
                </c:pt>
                <c:pt idx="273">
                  <c:v>3.5547076061720029E-2</c:v>
                </c:pt>
                <c:pt idx="274">
                  <c:v>3.5625112076870025E-2</c:v>
                </c:pt>
                <c:pt idx="275">
                  <c:v>3.5690214748719917E-2</c:v>
                </c:pt>
                <c:pt idx="276">
                  <c:v>3.5735408791010004E-2</c:v>
                </c:pt>
                <c:pt idx="277">
                  <c:v>3.5820420092429917E-2</c:v>
                </c:pt>
                <c:pt idx="278">
                  <c:v>3.5896857604470034E-2</c:v>
                </c:pt>
                <c:pt idx="279">
                  <c:v>3.5998144573849977E-2</c:v>
                </c:pt>
                <c:pt idx="280">
                  <c:v>3.6092601575429928E-2</c:v>
                </c:pt>
                <c:pt idx="281">
                  <c:v>3.6185605392359932E-2</c:v>
                </c:pt>
                <c:pt idx="282">
                  <c:v>3.6276158196320019E-2</c:v>
                </c:pt>
                <c:pt idx="283">
                  <c:v>3.6351849715130058E-2</c:v>
                </c:pt>
                <c:pt idx="284">
                  <c:v>3.6382802547960003E-2</c:v>
                </c:pt>
                <c:pt idx="285">
                  <c:v>3.6488158434329954E-2</c:v>
                </c:pt>
                <c:pt idx="286">
                  <c:v>3.6537421393610048E-2</c:v>
                </c:pt>
                <c:pt idx="287">
                  <c:v>3.6618509096500107E-2</c:v>
                </c:pt>
                <c:pt idx="288">
                  <c:v>3.670482826409005E-2</c:v>
                </c:pt>
                <c:pt idx="289">
                  <c:v>3.6752056764880026E-2</c:v>
                </c:pt>
                <c:pt idx="290">
                  <c:v>3.6883569974760055E-2</c:v>
                </c:pt>
                <c:pt idx="291">
                  <c:v>3.6936175258720061E-2</c:v>
                </c:pt>
                <c:pt idx="292">
                  <c:v>3.7086870505840031E-2</c:v>
                </c:pt>
                <c:pt idx="293">
                  <c:v>3.7175950724249951E-2</c:v>
                </c:pt>
                <c:pt idx="294">
                  <c:v>3.7251952280900058E-2</c:v>
                </c:pt>
                <c:pt idx="295">
                  <c:v>3.7330569569909988E-2</c:v>
                </c:pt>
                <c:pt idx="296">
                  <c:v>3.7381431032289969E-2</c:v>
                </c:pt>
                <c:pt idx="297">
                  <c:v>3.7478649084679905E-2</c:v>
                </c:pt>
                <c:pt idx="298">
                  <c:v>3.7531835642490075E-2</c:v>
                </c:pt>
                <c:pt idx="299">
                  <c:v>3.7607255925290017E-2</c:v>
                </c:pt>
                <c:pt idx="300">
                  <c:v>3.7684666758430074E-2</c:v>
                </c:pt>
                <c:pt idx="301">
                  <c:v>3.7763509798089956E-2</c:v>
                </c:pt>
                <c:pt idx="302">
                  <c:v>3.7878129542110006E-2</c:v>
                </c:pt>
                <c:pt idx="303">
                  <c:v>3.7925503361359914E-2</c:v>
                </c:pt>
                <c:pt idx="304">
                  <c:v>3.8060358895920077E-2</c:v>
                </c:pt>
                <c:pt idx="305">
                  <c:v>3.8136941726419904E-2</c:v>
                </c:pt>
                <c:pt idx="306">
                  <c:v>3.8223987486339928E-2</c:v>
                </c:pt>
                <c:pt idx="307">
                  <c:v>3.8304929870760063E-2</c:v>
                </c:pt>
                <c:pt idx="308">
                  <c:v>3.834856262797004E-2</c:v>
                </c:pt>
                <c:pt idx="309">
                  <c:v>3.8433246074440097E-2</c:v>
                </c:pt>
                <c:pt idx="310">
                  <c:v>3.8519274605099962E-2</c:v>
                </c:pt>
                <c:pt idx="311">
                  <c:v>3.8620270937560042E-2</c:v>
                </c:pt>
                <c:pt idx="312">
                  <c:v>3.8714001346809912E-2</c:v>
                </c:pt>
                <c:pt idx="313">
                  <c:v>3.8780266566379895E-2</c:v>
                </c:pt>
                <c:pt idx="314">
                  <c:v>3.8895649426760048E-2</c:v>
                </c:pt>
                <c:pt idx="315">
                  <c:v>3.8953050220029928E-2</c:v>
                </c:pt>
                <c:pt idx="316">
                  <c:v>3.9061893749529952E-2</c:v>
                </c:pt>
                <c:pt idx="317">
                  <c:v>3.9135279573830006E-2</c:v>
                </c:pt>
                <c:pt idx="318">
                  <c:v>3.9197185239479904E-2</c:v>
                </c:pt>
                <c:pt idx="319">
                  <c:v>3.9248773294189965E-2</c:v>
                </c:pt>
                <c:pt idx="320">
                  <c:v>3.9342939658830067E-2</c:v>
                </c:pt>
                <c:pt idx="321">
                  <c:v>3.9382902236420048E-2</c:v>
                </c:pt>
                <c:pt idx="322">
                  <c:v>3.9536794489759997E-2</c:v>
                </c:pt>
                <c:pt idx="323">
                  <c:v>3.9604948849349952E-2</c:v>
                </c:pt>
                <c:pt idx="324">
                  <c:v>3.9708124958770075E-2</c:v>
                </c:pt>
                <c:pt idx="325">
                  <c:v>3.9811010431249905E-2</c:v>
                </c:pt>
                <c:pt idx="326">
                  <c:v>3.9869864409149969E-2</c:v>
                </c:pt>
                <c:pt idx="327">
                  <c:v>3.995516634749996E-2</c:v>
                </c:pt>
                <c:pt idx="328">
                  <c:v>4.0046716979790009E-2</c:v>
                </c:pt>
                <c:pt idx="329">
                  <c:v>4.0121265351809932E-2</c:v>
                </c:pt>
                <c:pt idx="330">
                  <c:v>4.0214850442600092E-2</c:v>
                </c:pt>
                <c:pt idx="331">
                  <c:v>4.0283586076049982E-2</c:v>
                </c:pt>
                <c:pt idx="332">
                  <c:v>4.0341568143170026E-2</c:v>
                </c:pt>
                <c:pt idx="333">
                  <c:v>4.0417860336749989E-2</c:v>
                </c:pt>
                <c:pt idx="334">
                  <c:v>4.0539782528010049E-2</c:v>
                </c:pt>
                <c:pt idx="335">
                  <c:v>4.0592097175039976E-2</c:v>
                </c:pt>
                <c:pt idx="336">
                  <c:v>4.0722302518749975E-2</c:v>
                </c:pt>
                <c:pt idx="337">
                  <c:v>4.0828530315899947E-2</c:v>
                </c:pt>
                <c:pt idx="338">
                  <c:v>4.0912379069609983E-2</c:v>
                </c:pt>
                <c:pt idx="339">
                  <c:v>4.1015845815949969E-2</c:v>
                </c:pt>
                <c:pt idx="340">
                  <c:v>4.1103763486640021E-2</c:v>
                </c:pt>
                <c:pt idx="341">
                  <c:v>4.1188484151130078E-2</c:v>
                </c:pt>
                <c:pt idx="342">
                  <c:v>4.1225540359439927E-2</c:v>
                </c:pt>
                <c:pt idx="343">
                  <c:v>4.1311132934719996E-2</c:v>
                </c:pt>
                <c:pt idx="344">
                  <c:v>4.1394255096099952E-2</c:v>
                </c:pt>
                <c:pt idx="345">
                  <c:v>4.1476360028239956E-2</c:v>
                </c:pt>
                <c:pt idx="346">
                  <c:v>4.1563254242859893E-2</c:v>
                </c:pt>
                <c:pt idx="347">
                  <c:v>4.1599590085680038E-2</c:v>
                </c:pt>
                <c:pt idx="348">
                  <c:v>4.1731393932489924E-2</c:v>
                </c:pt>
                <c:pt idx="349">
                  <c:v>4.1834134086510044E-2</c:v>
                </c:pt>
                <c:pt idx="350">
                  <c:v>4.1898800802969927E-2</c:v>
                </c:pt>
                <c:pt idx="351">
                  <c:v>4.2026535732790027E-2</c:v>
                </c:pt>
                <c:pt idx="352">
                  <c:v>4.209410881853004E-2</c:v>
                </c:pt>
                <c:pt idx="353">
                  <c:v>4.2171418241359948E-2</c:v>
                </c:pt>
                <c:pt idx="354">
                  <c:v>4.223971791942005E-2</c:v>
                </c:pt>
                <c:pt idx="355">
                  <c:v>4.2277646038519912E-2</c:v>
                </c:pt>
                <c:pt idx="356">
                  <c:v>4.2387797434199959E-2</c:v>
                </c:pt>
                <c:pt idx="357">
                  <c:v>4.2470628958660051E-2</c:v>
                </c:pt>
                <c:pt idx="358">
                  <c:v>4.2527012522669994E-2</c:v>
                </c:pt>
                <c:pt idx="359">
                  <c:v>4.269412875622991E-2</c:v>
                </c:pt>
                <c:pt idx="360">
                  <c:v>4.2802391011879992E-2</c:v>
                </c:pt>
                <c:pt idx="361">
                  <c:v>4.2862262219030001E-2</c:v>
                </c:pt>
                <c:pt idx="362">
                  <c:v>4.2980551448690063E-2</c:v>
                </c:pt>
                <c:pt idx="363">
                  <c:v>4.3035336509609889E-2</c:v>
                </c:pt>
                <c:pt idx="364">
                  <c:v>4.3110175518549898E-2</c:v>
                </c:pt>
                <c:pt idx="365">
                  <c:v>4.3141273669830005E-2</c:v>
                </c:pt>
                <c:pt idx="366">
                  <c:v>4.3203760609340058E-2</c:v>
                </c:pt>
                <c:pt idx="367">
                  <c:v>4.3271769650470082E-2</c:v>
                </c:pt>
                <c:pt idx="368">
                  <c:v>4.330955245110002E-2</c:v>
                </c:pt>
                <c:pt idx="369">
                  <c:v>4.3441792253309908E-2</c:v>
                </c:pt>
                <c:pt idx="370">
                  <c:v>4.3496141358829954E-2</c:v>
                </c:pt>
                <c:pt idx="371">
                  <c:v>4.3611378900749953E-2</c:v>
                </c:pt>
                <c:pt idx="372">
                  <c:v>4.3717316060970068E-2</c:v>
                </c:pt>
                <c:pt idx="373">
                  <c:v>4.3800728859290095E-2</c:v>
                </c:pt>
                <c:pt idx="374">
                  <c:v>4.3875567868230103E-2</c:v>
                </c:pt>
                <c:pt idx="375">
                  <c:v>4.3921488502840056E-2</c:v>
                </c:pt>
                <c:pt idx="376">
                  <c:v>4.4056779992790007E-2</c:v>
                </c:pt>
                <c:pt idx="377">
                  <c:v>4.4104444448969993E-2</c:v>
                </c:pt>
                <c:pt idx="378">
                  <c:v>4.4186113425709994E-2</c:v>
                </c:pt>
                <c:pt idx="379">
                  <c:v>4.4289289535119902E-2</c:v>
                </c:pt>
                <c:pt idx="380">
                  <c:v>4.4354392206980009E-2</c:v>
                </c:pt>
                <c:pt idx="381">
                  <c:v>4.4459602774890028E-2</c:v>
                </c:pt>
                <c:pt idx="382">
                  <c:v>4.4552606591820032E-2</c:v>
                </c:pt>
                <c:pt idx="383">
                  <c:v>4.4617418626750061E-2</c:v>
                </c:pt>
                <c:pt idx="384">
                  <c:v>4.4688624674090072E-2</c:v>
                </c:pt>
                <c:pt idx="385">
                  <c:v>4.4787586548040048E-2</c:v>
                </c:pt>
                <c:pt idx="386">
                  <c:v>4.490907278392009E-2</c:v>
                </c:pt>
                <c:pt idx="387">
                  <c:v>4.4991468352979958E-2</c:v>
                </c:pt>
                <c:pt idx="388">
                  <c:v>4.5070376278909974E-2</c:v>
                </c:pt>
                <c:pt idx="389">
                  <c:v>4.5126178569069975E-2</c:v>
                </c:pt>
                <c:pt idx="390">
                  <c:v>4.5192298470170034E-2</c:v>
                </c:pt>
                <c:pt idx="391">
                  <c:v>4.5294021394949979E-2</c:v>
                </c:pt>
                <c:pt idx="392">
                  <c:v>4.5347353271220081E-2</c:v>
                </c:pt>
                <c:pt idx="393">
                  <c:v>4.5421611006299933E-2</c:v>
                </c:pt>
                <c:pt idx="394">
                  <c:v>4.547712265954007E-2</c:v>
                </c:pt>
                <c:pt idx="395">
                  <c:v>4.5604130997040082E-2</c:v>
                </c:pt>
                <c:pt idx="396">
                  <c:v>4.5681585738329922E-2</c:v>
                </c:pt>
                <c:pt idx="397">
                  <c:v>4.5801473471100085E-2</c:v>
                </c:pt>
                <c:pt idx="398">
                  <c:v>4.5943740247309961E-2</c:v>
                </c:pt>
                <c:pt idx="399">
                  <c:v>4.6048805496760048E-2</c:v>
                </c:pt>
                <c:pt idx="400">
                  <c:v>4.6084989794280107E-2</c:v>
                </c:pt>
                <c:pt idx="401">
                  <c:v>4.6155033293910019E-2</c:v>
                </c:pt>
                <c:pt idx="402">
                  <c:v>4.6225222112010078E-2</c:v>
                </c:pt>
                <c:pt idx="403">
                  <c:v>4.6303548764079938E-2</c:v>
                </c:pt>
                <c:pt idx="404">
                  <c:v>4.6384345830039919E-2</c:v>
                </c:pt>
                <c:pt idx="405">
                  <c:v>4.6464270985220102E-2</c:v>
                </c:pt>
                <c:pt idx="406">
                  <c:v>4.656701113924E-2</c:v>
                </c:pt>
                <c:pt idx="407">
                  <c:v>4.6675709350280092E-2</c:v>
                </c:pt>
                <c:pt idx="408">
                  <c:v>4.6812889980260008E-2</c:v>
                </c:pt>
                <c:pt idx="409">
                  <c:v>4.6892088543120103E-2</c:v>
                </c:pt>
                <c:pt idx="410">
                  <c:v>4.699686315563989E-2</c:v>
                </c:pt>
                <c:pt idx="411">
                  <c:v>4.7019968791409905E-2</c:v>
                </c:pt>
                <c:pt idx="412">
                  <c:v>4.710919432827998E-2</c:v>
                </c:pt>
                <c:pt idx="413">
                  <c:v>4.7172843815489918E-2</c:v>
                </c:pt>
                <c:pt idx="414">
                  <c:v>4.7262941263150005E-2</c:v>
                </c:pt>
                <c:pt idx="415">
                  <c:v>4.7304502343840094E-2</c:v>
                </c:pt>
                <c:pt idx="416">
                  <c:v>4.7372947340369898E-2</c:v>
                </c:pt>
                <c:pt idx="417">
                  <c:v>4.7425261987390055E-2</c:v>
                </c:pt>
                <c:pt idx="418">
                  <c:v>4.7557356471130019E-2</c:v>
                </c:pt>
                <c:pt idx="419">
                  <c:v>4.7645710097220073E-2</c:v>
                </c:pt>
                <c:pt idx="420">
                  <c:v>4.769308391646998E-2</c:v>
                </c:pt>
                <c:pt idx="421">
                  <c:v>4.7810501235350022E-2</c:v>
                </c:pt>
                <c:pt idx="422">
                  <c:v>4.789635383372004E-2</c:v>
                </c:pt>
                <c:pt idx="423">
                  <c:v>4.7927482598840054E-2</c:v>
                </c:pt>
                <c:pt idx="424">
                  <c:v>4.8018016001889929E-2</c:v>
                </c:pt>
                <c:pt idx="425">
                  <c:v>4.8096052017029933E-2</c:v>
                </c:pt>
                <c:pt idx="426">
                  <c:v>4.8129711934630004E-2</c:v>
                </c:pt>
                <c:pt idx="427">
                  <c:v>4.819630331364011E-2</c:v>
                </c:pt>
                <c:pt idx="428">
                  <c:v>4.8287000478679953E-2</c:v>
                </c:pt>
                <c:pt idx="429">
                  <c:v>4.8336408756429972E-2</c:v>
                </c:pt>
                <c:pt idx="430">
                  <c:v>4.8442055279730001E-2</c:v>
                </c:pt>
                <c:pt idx="431">
                  <c:v>4.8501009320629951E-2</c:v>
                </c:pt>
                <c:pt idx="432">
                  <c:v>4.8560489827849995E-2</c:v>
                </c:pt>
                <c:pt idx="433">
                  <c:v>4.8653638963249923E-2</c:v>
                </c:pt>
                <c:pt idx="434">
                  <c:v>4.8704064470250108E-2</c:v>
                </c:pt>
                <c:pt idx="435">
                  <c:v>4.8843046858279893E-2</c:v>
                </c:pt>
                <c:pt idx="436">
                  <c:v>4.8933377006380008E-2</c:v>
                </c:pt>
                <c:pt idx="437">
                  <c:v>4.8980750825629915E-2</c:v>
                </c:pt>
                <c:pt idx="438">
                  <c:v>4.9024055727890037E-2</c:v>
                </c:pt>
                <c:pt idx="439">
                  <c:v>4.9107106179379967E-2</c:v>
                </c:pt>
                <c:pt idx="440">
                  <c:v>4.9164288045610016E-2</c:v>
                </c:pt>
                <c:pt idx="441">
                  <c:v>4.9211080590999989E-2</c:v>
                </c:pt>
                <c:pt idx="442">
                  <c:v>4.9304520363329996E-2</c:v>
                </c:pt>
                <c:pt idx="443">
                  <c:v>4.9370640264430055E-2</c:v>
                </c:pt>
                <c:pt idx="444">
                  <c:v>4.9452163922719894E-2</c:v>
                </c:pt>
                <c:pt idx="445">
                  <c:v>4.9545603695039908E-2</c:v>
                </c:pt>
                <c:pt idx="446">
                  <c:v>4.9624656939440071E-2</c:v>
                </c:pt>
                <c:pt idx="447">
                  <c:v>4.9732628558160075E-2</c:v>
                </c:pt>
                <c:pt idx="448">
                  <c:v>4.9812117757950025E-2</c:v>
                </c:pt>
                <c:pt idx="449">
                  <c:v>4.993834531953989E-2</c:v>
                </c:pt>
                <c:pt idx="450">
                  <c:v>4.9981559086919924E-2</c:v>
                </c:pt>
                <c:pt idx="451">
                  <c:v>5.0016435518269953E-2</c:v>
                </c:pt>
                <c:pt idx="452">
                  <c:v>5.0078486502389996E-2</c:v>
                </c:pt>
                <c:pt idx="453">
                  <c:v>5.0154695232730084E-2</c:v>
                </c:pt>
                <c:pt idx="454">
                  <c:v>5.0217846909319963E-2</c:v>
                </c:pt>
                <c:pt idx="455">
                  <c:v>5.0274375791800052E-2</c:v>
                </c:pt>
                <c:pt idx="456">
                  <c:v>5.0385253779809958E-2</c:v>
                </c:pt>
                <c:pt idx="457">
                  <c:v>5.0453844094799916E-2</c:v>
                </c:pt>
                <c:pt idx="458">
                  <c:v>5.0564576764329905E-2</c:v>
                </c:pt>
                <c:pt idx="459">
                  <c:v>5.0638689180950047E-2</c:v>
                </c:pt>
                <c:pt idx="460">
                  <c:v>5.0710912457540003E-2</c:v>
                </c:pt>
                <c:pt idx="461">
                  <c:v>5.0766269304469924E-2</c:v>
                </c:pt>
                <c:pt idx="462">
                  <c:v>5.0844460125919921E-2</c:v>
                </c:pt>
                <c:pt idx="463">
                  <c:v>5.0956500661639925E-2</c:v>
                </c:pt>
                <c:pt idx="464">
                  <c:v>5.1007507442490052E-2</c:v>
                </c:pt>
                <c:pt idx="465">
                  <c:v>5.1034536676779929E-2</c:v>
                </c:pt>
                <c:pt idx="466">
                  <c:v>5.1111264825749902E-2</c:v>
                </c:pt>
                <c:pt idx="467">
                  <c:v>5.1221561539900096E-2</c:v>
                </c:pt>
                <c:pt idx="468">
                  <c:v>5.1299016281189935E-2</c:v>
                </c:pt>
                <c:pt idx="469">
                  <c:v>5.1410330224580081E-2</c:v>
                </c:pt>
                <c:pt idx="470">
                  <c:v>5.1469184202489915E-2</c:v>
                </c:pt>
                <c:pt idx="471">
                  <c:v>5.1503915315370019E-2</c:v>
                </c:pt>
                <c:pt idx="472">
                  <c:v>5.160883524634996E-2</c:v>
                </c:pt>
                <c:pt idx="473">
                  <c:v>5.1678733427519941E-2</c:v>
                </c:pt>
                <c:pt idx="474">
                  <c:v>5.1760383462559956E-2</c:v>
                </c:pt>
                <c:pt idx="475">
                  <c:v>5.181983765601994E-2</c:v>
                </c:pt>
                <c:pt idx="476">
                  <c:v>5.1895693894209893E-2</c:v>
                </c:pt>
                <c:pt idx="477">
                  <c:v>5.1973875227820043E-2</c:v>
                </c:pt>
                <c:pt idx="478">
                  <c:v>5.2033310479580042E-2</c:v>
                </c:pt>
                <c:pt idx="479">
                  <c:v>5.2069058821720082E-2</c:v>
                </c:pt>
                <c:pt idx="480">
                  <c:v>5.2140846142910036E-2</c:v>
                </c:pt>
                <c:pt idx="481">
                  <c:v>5.2229490405929946E-2</c:v>
                </c:pt>
                <c:pt idx="482">
                  <c:v>5.2283403556059982E-2</c:v>
                </c:pt>
                <c:pt idx="483">
                  <c:v>5.2373791640639933E-2</c:v>
                </c:pt>
                <c:pt idx="484">
                  <c:v>5.2472026922280035E-2</c:v>
                </c:pt>
                <c:pt idx="485">
                  <c:v>5.2524632206230049E-2</c:v>
                </c:pt>
                <c:pt idx="486">
                  <c:v>5.2627662997180025E-2</c:v>
                </c:pt>
                <c:pt idx="487">
                  <c:v>5.2679541688819942E-2</c:v>
                </c:pt>
                <c:pt idx="488">
                  <c:v>5.2795360504590105E-2</c:v>
                </c:pt>
                <c:pt idx="489">
                  <c:v>5.2871943335099925E-2</c:v>
                </c:pt>
                <c:pt idx="490">
                  <c:v>5.2938935146989996E-2</c:v>
                </c:pt>
                <c:pt idx="491">
                  <c:v>5.2976427310690077E-2</c:v>
                </c:pt>
                <c:pt idx="492">
                  <c:v>5.3083817655549925E-2</c:v>
                </c:pt>
                <c:pt idx="493">
                  <c:v>5.3104598195899966E-2</c:v>
                </c:pt>
                <c:pt idx="494">
                  <c:v>5.3186848446499901E-2</c:v>
                </c:pt>
                <c:pt idx="495">
                  <c:v>5.3264739143189965E-2</c:v>
                </c:pt>
                <c:pt idx="496">
                  <c:v>5.3334492005890022E-2</c:v>
                </c:pt>
                <c:pt idx="497">
                  <c:v>5.3416160982630023E-2</c:v>
                </c:pt>
                <c:pt idx="498">
                  <c:v>5.3455978241760072E-2</c:v>
                </c:pt>
                <c:pt idx="499">
                  <c:v>5.3540262950849904E-2</c:v>
                </c:pt>
                <c:pt idx="500">
                  <c:v>5.3638346832979966E-2</c:v>
                </c:pt>
                <c:pt idx="501">
                  <c:v>5.3705490044380078E-2</c:v>
                </c:pt>
                <c:pt idx="502">
                  <c:v>5.3854877425330017E-2</c:v>
                </c:pt>
                <c:pt idx="503">
                  <c:v>5.3885684939690037E-2</c:v>
                </c:pt>
                <c:pt idx="504">
                  <c:v>5.3960233311699968E-2</c:v>
                </c:pt>
                <c:pt idx="505">
                  <c:v>5.4041902288449961E-2</c:v>
                </c:pt>
                <c:pt idx="506">
                  <c:v>5.4109766011120053E-2</c:v>
                </c:pt>
                <c:pt idx="507">
                  <c:v>5.419269844266994E-2</c:v>
                </c:pt>
                <c:pt idx="508">
                  <c:v>5.4222823776080009E-2</c:v>
                </c:pt>
                <c:pt idx="509">
                  <c:v>5.4304928708210021E-2</c:v>
                </c:pt>
                <c:pt idx="510">
                  <c:v>5.438685122953002E-2</c:v>
                </c:pt>
                <c:pt idx="511">
                  <c:v>5.4437749784270073E-2</c:v>
                </c:pt>
                <c:pt idx="512">
                  <c:v>5.449297080057991E-2</c:v>
                </c:pt>
                <c:pt idx="513">
                  <c:v>5.4578563375849987E-2</c:v>
                </c:pt>
                <c:pt idx="514">
                  <c:v>5.4666189092130058E-2</c:v>
                </c:pt>
                <c:pt idx="515">
                  <c:v>5.4777213716090012E-2</c:v>
                </c:pt>
                <c:pt idx="516">
                  <c:v>5.4893468487259955E-2</c:v>
                </c:pt>
                <c:pt idx="517">
                  <c:v>5.4952031828229941E-2</c:v>
                </c:pt>
                <c:pt idx="518">
                  <c:v>5.5015535996979947E-2</c:v>
                </c:pt>
                <c:pt idx="519">
                  <c:v>5.5077151025699989E-2</c:v>
                </c:pt>
                <c:pt idx="520">
                  <c:v>5.5128012488089961E-2</c:v>
                </c:pt>
                <c:pt idx="521">
                  <c:v>5.5186285192140083E-2</c:v>
                </c:pt>
                <c:pt idx="522">
                  <c:v>5.5261705474930034E-2</c:v>
                </c:pt>
                <c:pt idx="523">
                  <c:v>5.5307916746470065E-2</c:v>
                </c:pt>
                <c:pt idx="524">
                  <c:v>5.5381883844630053E-2</c:v>
                </c:pt>
                <c:pt idx="525">
                  <c:v>5.5478520623160055E-2</c:v>
                </c:pt>
                <c:pt idx="526">
                  <c:v>5.5529236767080103E-2</c:v>
                </c:pt>
                <c:pt idx="527">
                  <c:v>5.5625292271759941E-2</c:v>
                </c:pt>
                <c:pt idx="528">
                  <c:v>5.5684000931200073E-2</c:v>
                </c:pt>
                <c:pt idx="529">
                  <c:v>5.5764507360229976E-2</c:v>
                </c:pt>
                <c:pt idx="530">
                  <c:v>5.5825541115100075E-2</c:v>
                </c:pt>
                <c:pt idx="531">
                  <c:v>5.5921741938240066E-2</c:v>
                </c:pt>
                <c:pt idx="532">
                  <c:v>5.6005445373479956E-2</c:v>
                </c:pt>
                <c:pt idx="533">
                  <c:v>5.6079121834710088E-2</c:v>
                </c:pt>
                <c:pt idx="534">
                  <c:v>5.6143497914239893E-2</c:v>
                </c:pt>
                <c:pt idx="535">
                  <c:v>5.6255974405349907E-2</c:v>
                </c:pt>
                <c:pt idx="536">
                  <c:v>5.6329360229649961E-2</c:v>
                </c:pt>
                <c:pt idx="537">
                  <c:v>5.6394898856900078E-2</c:v>
                </c:pt>
                <c:pt idx="538">
                  <c:v>5.649909219555993E-2</c:v>
                </c:pt>
                <c:pt idx="539">
                  <c:v>5.6555766396499951E-2</c:v>
                </c:pt>
                <c:pt idx="540">
                  <c:v>5.6669405435320064E-2</c:v>
                </c:pt>
                <c:pt idx="541">
                  <c:v>5.6734362788710024E-2</c:v>
                </c:pt>
                <c:pt idx="542">
                  <c:v>5.6782753837210098E-2</c:v>
                </c:pt>
                <c:pt idx="543">
                  <c:v>5.6920079785649946E-2</c:v>
                </c:pt>
                <c:pt idx="544">
                  <c:v>5.6993174973019922E-2</c:v>
                </c:pt>
                <c:pt idx="545">
                  <c:v>5.70504304478201E-2</c:v>
                </c:pt>
                <c:pt idx="546">
                  <c:v>5.7128611781430028E-2</c:v>
                </c:pt>
                <c:pt idx="547">
                  <c:v>5.7173079231400026E-2</c:v>
                </c:pt>
                <c:pt idx="548">
                  <c:v>5.7281632123979964E-2</c:v>
                </c:pt>
                <c:pt idx="549">
                  <c:v>5.7363010463800101E-2</c:v>
                </c:pt>
                <c:pt idx="550">
                  <c:v>5.7443516892839996E-2</c:v>
                </c:pt>
                <c:pt idx="551">
                  <c:v>5.7516790180220045E-2</c:v>
                </c:pt>
                <c:pt idx="552">
                  <c:v>5.7614847361850074E-2</c:v>
                </c:pt>
                <c:pt idx="553">
                  <c:v>5.7710321592669978E-2</c:v>
                </c:pt>
                <c:pt idx="554">
                  <c:v>5.7808667977830019E-2</c:v>
                </c:pt>
                <c:pt idx="555">
                  <c:v>5.7888046074090038E-2</c:v>
                </c:pt>
                <c:pt idx="556">
                  <c:v>5.8007061896069967E-2</c:v>
                </c:pt>
                <c:pt idx="557">
                  <c:v>5.8057448757429908E-2</c:v>
                </c:pt>
                <c:pt idx="558">
                  <c:v>5.81079129100599E-2</c:v>
                </c:pt>
                <c:pt idx="559">
                  <c:v>5.8193360166870045E-2</c:v>
                </c:pt>
                <c:pt idx="560">
                  <c:v>5.8251487552460013E-2</c:v>
                </c:pt>
                <c:pt idx="561">
                  <c:v>5.8353791751079909E-2</c:v>
                </c:pt>
                <c:pt idx="562">
                  <c:v>5.844112814793001E-2</c:v>
                </c:pt>
                <c:pt idx="563">
                  <c:v>5.8502161902789895E-2</c:v>
                </c:pt>
                <c:pt idx="564">
                  <c:v>5.8602141005990038E-2</c:v>
                </c:pt>
                <c:pt idx="565">
                  <c:v>5.8662738805469905E-2</c:v>
                </c:pt>
                <c:pt idx="566">
                  <c:v>5.8749883789400048E-2</c:v>
                </c:pt>
                <c:pt idx="567">
                  <c:v>5.8857901502560095E-2</c:v>
                </c:pt>
                <c:pt idx="568">
                  <c:v>5.893346710381997E-2</c:v>
                </c:pt>
                <c:pt idx="569">
                  <c:v>5.9037805760949968E-2</c:v>
                </c:pt>
                <c:pt idx="570">
                  <c:v>5.9064834995240068E-2</c:v>
                </c:pt>
                <c:pt idx="571">
                  <c:v>5.912862980091993E-2</c:v>
                </c:pt>
                <c:pt idx="572">
                  <c:v>5.9226545456900093E-2</c:v>
                </c:pt>
                <c:pt idx="573">
                  <c:v>5.9306829868400079E-2</c:v>
                </c:pt>
                <c:pt idx="574">
                  <c:v>5.9400375328529931E-2</c:v>
                </c:pt>
                <c:pt idx="575">
                  <c:v>5.9465768637309901E-2</c:v>
                </c:pt>
                <c:pt idx="576">
                  <c:v>5.9558336498849895E-2</c:v>
                </c:pt>
                <c:pt idx="577">
                  <c:v>5.9657734328200096E-2</c:v>
                </c:pt>
                <c:pt idx="578">
                  <c:v>5.9681421237830046E-2</c:v>
                </c:pt>
                <c:pt idx="579">
                  <c:v>5.9756696202160065E-2</c:v>
                </c:pt>
                <c:pt idx="580">
                  <c:v>5.9820636326300081E-2</c:v>
                </c:pt>
                <c:pt idx="581">
                  <c:v>5.9955927816250032E-2</c:v>
                </c:pt>
                <c:pt idx="582">
                  <c:v>6.0040939117669945E-2</c:v>
                </c:pt>
                <c:pt idx="583">
                  <c:v>6.0104879241809961E-2</c:v>
                </c:pt>
                <c:pt idx="584">
                  <c:v>6.0181752709240088E-2</c:v>
                </c:pt>
                <c:pt idx="585">
                  <c:v>6.027751757699007E-2</c:v>
                </c:pt>
                <c:pt idx="586">
                  <c:v>6.0373445030039941E-2</c:v>
                </c:pt>
                <c:pt idx="587">
                  <c:v>6.0414552888510054E-2</c:v>
                </c:pt>
                <c:pt idx="588">
                  <c:v>6.0516429116580062E-2</c:v>
                </c:pt>
                <c:pt idx="589">
                  <c:v>6.0586609949839998E-2</c:v>
                </c:pt>
                <c:pt idx="590">
                  <c:v>6.0678741855989982E-2</c:v>
                </c:pt>
                <c:pt idx="591">
                  <c:v>6.0724953127530013E-2</c:v>
                </c:pt>
                <c:pt idx="592">
                  <c:v>6.0848183184970095E-2</c:v>
                </c:pt>
                <c:pt idx="593">
                  <c:v>6.0911542035249955E-2</c:v>
                </c:pt>
                <c:pt idx="594">
                  <c:v>6.0989578050399951E-2</c:v>
                </c:pt>
                <c:pt idx="595">
                  <c:v>6.1110918967810068E-2</c:v>
                </c:pt>
                <c:pt idx="596">
                  <c:v>6.1149573679220026E-2</c:v>
                </c:pt>
                <c:pt idx="597">
                  <c:v>6.1302448703310031E-2</c:v>
                </c:pt>
                <c:pt idx="598">
                  <c:v>6.1364099895719892E-2</c:v>
                </c:pt>
                <c:pt idx="599">
                  <c:v>6.1465496019869947E-2</c:v>
                </c:pt>
                <c:pt idx="600">
                  <c:v>6.1570270632389956E-2</c:v>
                </c:pt>
                <c:pt idx="601">
                  <c:v>6.1679550117289983E-2</c:v>
                </c:pt>
                <c:pt idx="602">
                  <c:v>6.17559876293301E-2</c:v>
                </c:pt>
                <c:pt idx="603">
                  <c:v>6.1865121795759981E-2</c:v>
                </c:pt>
                <c:pt idx="604">
                  <c:v>6.194533758787002E-2</c:v>
                </c:pt>
                <c:pt idx="605">
                  <c:v>6.2023809558410026E-2</c:v>
                </c:pt>
                <c:pt idx="606">
                  <c:v>6.2113325732209956E-2</c:v>
                </c:pt>
                <c:pt idx="607">
                  <c:v>6.2193396205850071E-2</c:v>
                </c:pt>
                <c:pt idx="608">
                  <c:v>6.2266831079150098E-2</c:v>
                </c:pt>
                <c:pt idx="609">
                  <c:v>6.2352083968499894E-2</c:v>
                </c:pt>
                <c:pt idx="610">
                  <c:v>6.2395401447280063E-2</c:v>
                </c:pt>
                <c:pt idx="611">
                  <c:v>6.2514458761270042E-2</c:v>
                </c:pt>
                <c:pt idx="612">
                  <c:v>6.26152557067301E-2</c:v>
                </c:pt>
                <c:pt idx="613">
                  <c:v>6.2686607072530043E-2</c:v>
                </c:pt>
                <c:pt idx="614">
                  <c:v>6.2787458086519976E-2</c:v>
                </c:pt>
                <c:pt idx="615">
                  <c:v>6.2876675504679902E-2</c:v>
                </c:pt>
                <c:pt idx="616">
                  <c:v>6.2921151073370041E-2</c:v>
                </c:pt>
                <c:pt idx="617">
                  <c:v>6.3031911251850037E-2</c:v>
                </c:pt>
                <c:pt idx="618">
                  <c:v>6.3118202910499965E-2</c:v>
                </c:pt>
                <c:pt idx="619">
                  <c:v>6.3206556536580027E-2</c:v>
                </c:pt>
                <c:pt idx="620">
                  <c:v>6.3260905642110066E-2</c:v>
                </c:pt>
                <c:pt idx="621">
                  <c:v>6.334713927327007E-2</c:v>
                </c:pt>
                <c:pt idx="622">
                  <c:v>6.3430637608010043E-2</c:v>
                </c:pt>
                <c:pt idx="623">
                  <c:v>6.3554012983910058E-2</c:v>
                </c:pt>
                <c:pt idx="624">
                  <c:v>6.3670413073549925E-2</c:v>
                </c:pt>
                <c:pt idx="625">
                  <c:v>6.3742926987059967E-2</c:v>
                </c:pt>
                <c:pt idx="626">
                  <c:v>6.3835494848609953E-2</c:v>
                </c:pt>
                <c:pt idx="627">
                  <c:v>6.3883885897100035E-2</c:v>
                </c:pt>
                <c:pt idx="628">
                  <c:v>6.3964101689210073E-2</c:v>
                </c:pt>
                <c:pt idx="629">
                  <c:v>6.4051292767590029E-2</c:v>
                </c:pt>
                <c:pt idx="630">
                  <c:v>6.4145023176839899E-2</c:v>
                </c:pt>
                <c:pt idx="631">
                  <c:v>6.4231632981359921E-2</c:v>
                </c:pt>
                <c:pt idx="632">
                  <c:v>6.4280459985250005E-2</c:v>
                </c:pt>
                <c:pt idx="633">
                  <c:v>6.4363162283330055E-2</c:v>
                </c:pt>
                <c:pt idx="634">
                  <c:v>6.4435805423229908E-2</c:v>
                </c:pt>
                <c:pt idx="635">
                  <c:v>6.4528082647840046E-2</c:v>
                </c:pt>
                <c:pt idx="636">
                  <c:v>6.4633874489609999E-2</c:v>
                </c:pt>
                <c:pt idx="637">
                  <c:v>6.4712637097070091E-2</c:v>
                </c:pt>
                <c:pt idx="638">
                  <c:v>6.4823660403539929E-2</c:v>
                </c:pt>
                <c:pt idx="639">
                  <c:v>6.4936572850039953E-2</c:v>
                </c:pt>
                <c:pt idx="640">
                  <c:v>6.5033064310110023E-2</c:v>
                </c:pt>
                <c:pt idx="641">
                  <c:v>6.5131413474089905E-2</c:v>
                </c:pt>
                <c:pt idx="642">
                  <c:v>6.5238544618150041E-2</c:v>
                </c:pt>
                <c:pt idx="643">
                  <c:v>6.530510047464011E-2</c:v>
                </c:pt>
                <c:pt idx="644">
                  <c:v>6.539839492849997E-2</c:v>
                </c:pt>
                <c:pt idx="645">
                  <c:v>6.5483842185309893E-2</c:v>
                </c:pt>
                <c:pt idx="646">
                  <c:v>6.5601986096510023E-2</c:v>
                </c:pt>
                <c:pt idx="647">
                  <c:v>6.5688014627180102E-2</c:v>
                </c:pt>
                <c:pt idx="648">
                  <c:v>6.5814877646209968E-2</c:v>
                </c:pt>
                <c:pt idx="649">
                  <c:v>6.5866080700970109E-2</c:v>
                </c:pt>
                <c:pt idx="650">
                  <c:v>6.5995515892210088E-2</c:v>
                </c:pt>
                <c:pt idx="651">
                  <c:v>6.6082990212219972E-2</c:v>
                </c:pt>
                <c:pt idx="652">
                  <c:v>6.6154486896490061E-2</c:v>
                </c:pt>
                <c:pt idx="653">
                  <c:v>6.6297334946560094E-2</c:v>
                </c:pt>
                <c:pt idx="654">
                  <c:v>6.6347033861239968E-2</c:v>
                </c:pt>
                <c:pt idx="655">
                  <c:v>6.6428266882589959E-2</c:v>
                </c:pt>
                <c:pt idx="656">
                  <c:v>6.6494386783690018E-2</c:v>
                </c:pt>
                <c:pt idx="657">
                  <c:v>6.6574659097540012E-2</c:v>
                </c:pt>
                <c:pt idx="658">
                  <c:v>6.6717595944340014E-2</c:v>
                </c:pt>
                <c:pt idx="659">
                  <c:v>6.6799410239549939E-2</c:v>
                </c:pt>
                <c:pt idx="660">
                  <c:v>6.6895320425760074E-2</c:v>
                </c:pt>
                <c:pt idx="661">
                  <c:v>6.7010703286140005E-2</c:v>
                </c:pt>
                <c:pt idx="662">
                  <c:v>6.7107340064679999E-2</c:v>
                </c:pt>
                <c:pt idx="663">
                  <c:v>6.716851913801003E-2</c:v>
                </c:pt>
                <c:pt idx="664">
                  <c:v>6.7271259292029928E-2</c:v>
                </c:pt>
                <c:pt idx="665">
                  <c:v>6.7361066102749945E-2</c:v>
                </c:pt>
                <c:pt idx="666">
                  <c:v>6.7413816705170104E-2</c:v>
                </c:pt>
                <c:pt idx="667">
                  <c:v>6.7547073736619945E-2</c:v>
                </c:pt>
                <c:pt idx="668">
                  <c:v>6.7602730708320014E-2</c:v>
                </c:pt>
                <c:pt idx="669">
                  <c:v>6.7785396017520094E-2</c:v>
                </c:pt>
                <c:pt idx="670">
                  <c:v>6.7872902713890015E-2</c:v>
                </c:pt>
                <c:pt idx="671">
                  <c:v>6.7949315244870023E-2</c:v>
                </c:pt>
                <c:pt idx="672">
                  <c:v>6.8010639636659986E-2</c:v>
                </c:pt>
                <c:pt idx="673">
                  <c:v>6.8084461416350051E-2</c:v>
                </c:pt>
                <c:pt idx="674">
                  <c:v>6.81623521130299E-2</c:v>
                </c:pt>
                <c:pt idx="675">
                  <c:v>6.8266981407079985E-2</c:v>
                </c:pt>
                <c:pt idx="676">
                  <c:v>6.831798818792989E-2</c:v>
                </c:pt>
                <c:pt idx="677">
                  <c:v>6.8417240698819937E-2</c:v>
                </c:pt>
                <c:pt idx="678">
                  <c:v>6.845938305336996E-2</c:v>
                </c:pt>
                <c:pt idx="679">
                  <c:v>6.857709100918008E-2</c:v>
                </c:pt>
                <c:pt idx="680">
                  <c:v>6.8646342843259989E-2</c:v>
                </c:pt>
                <c:pt idx="681">
                  <c:v>6.8809455233050043E-2</c:v>
                </c:pt>
                <c:pt idx="682">
                  <c:v>6.8893013349830001E-2</c:v>
                </c:pt>
                <c:pt idx="683">
                  <c:v>6.8960417767210069E-2</c:v>
                </c:pt>
                <c:pt idx="684">
                  <c:v>6.9052863660179931E-2</c:v>
                </c:pt>
                <c:pt idx="685">
                  <c:v>6.9235093013990001E-2</c:v>
                </c:pt>
                <c:pt idx="686">
                  <c:v>6.932955001555996E-2</c:v>
                </c:pt>
                <c:pt idx="687">
                  <c:v>6.9418339597040024E-2</c:v>
                </c:pt>
                <c:pt idx="688">
                  <c:v>6.9492016058269934E-2</c:v>
                </c:pt>
                <c:pt idx="689">
                  <c:v>6.952471271265992E-2</c:v>
                </c:pt>
                <c:pt idx="690">
                  <c:v>6.9633970828079983E-2</c:v>
                </c:pt>
                <c:pt idx="691">
                  <c:v>6.9719294135909937E-2</c:v>
                </c:pt>
                <c:pt idx="692">
                  <c:v>6.9790209546320092E-2</c:v>
                </c:pt>
                <c:pt idx="693">
                  <c:v>6.9894838840369955E-2</c:v>
                </c:pt>
                <c:pt idx="694">
                  <c:v>7.0001502592919929E-2</c:v>
                </c:pt>
                <c:pt idx="695">
                  <c:v>7.0094215772920077E-2</c:v>
                </c:pt>
                <c:pt idx="696">
                  <c:v>7.0204948442460058E-2</c:v>
                </c:pt>
                <c:pt idx="697">
                  <c:v>7.0335008467709903E-2</c:v>
                </c:pt>
                <c:pt idx="698">
                  <c:v>7.0423798049189967E-2</c:v>
                </c:pt>
                <c:pt idx="699">
                  <c:v>7.0489857426700109E-2</c:v>
                </c:pt>
                <c:pt idx="700">
                  <c:v>7.0569261831610053E-2</c:v>
                </c:pt>
                <c:pt idx="701">
                  <c:v>7.060617272145997E-2</c:v>
                </c:pt>
                <c:pt idx="702">
                  <c:v>7.068391809968011E-2</c:v>
                </c:pt>
                <c:pt idx="703">
                  <c:v>7.0765441757959957E-2</c:v>
                </c:pt>
                <c:pt idx="704">
                  <c:v>7.0870216370469974E-2</c:v>
                </c:pt>
                <c:pt idx="705">
                  <c:v>7.1031374547009918E-2</c:v>
                </c:pt>
                <c:pt idx="706">
                  <c:v>7.1088339384880017E-2</c:v>
                </c:pt>
                <c:pt idx="707">
                  <c:v>7.1191806131220003E-2</c:v>
                </c:pt>
                <c:pt idx="708">
                  <c:v>7.129483692216998E-2</c:v>
                </c:pt>
                <c:pt idx="709">
                  <c:v>7.1382028000539943E-2</c:v>
                </c:pt>
                <c:pt idx="710">
                  <c:v>7.1495085765499899E-2</c:v>
                </c:pt>
                <c:pt idx="711">
                  <c:v>7.1573267099120041E-2</c:v>
                </c:pt>
                <c:pt idx="712">
                  <c:v>7.161817050448005E-2</c:v>
                </c:pt>
                <c:pt idx="713">
                  <c:v>7.1652029706579912E-2</c:v>
                </c:pt>
                <c:pt idx="714">
                  <c:v>7.1741691198849988E-2</c:v>
                </c:pt>
                <c:pt idx="715">
                  <c:v>7.1888462847450096E-2</c:v>
                </c:pt>
                <c:pt idx="716">
                  <c:v>7.2033781311410028E-2</c:v>
                </c:pt>
                <c:pt idx="717">
                  <c:v>7.2110509460380001E-2</c:v>
                </c:pt>
                <c:pt idx="718">
                  <c:v>7.2200170952640086E-2</c:v>
                </c:pt>
                <c:pt idx="719">
                  <c:v>7.2268325312240034E-2</c:v>
                </c:pt>
                <c:pt idx="720">
                  <c:v>7.2363654224600005E-2</c:v>
                </c:pt>
                <c:pt idx="721">
                  <c:v>7.2482986407139904E-2</c:v>
                </c:pt>
                <c:pt idx="722">
                  <c:v>7.2532950235109972E-2</c:v>
                </c:pt>
                <c:pt idx="723">
                  <c:v>7.2585410200600053E-2</c:v>
                </c:pt>
                <c:pt idx="724">
                  <c:v>7.2652983286340067E-2</c:v>
                </c:pt>
                <c:pt idx="725">
                  <c:v>7.2716051499700063E-2</c:v>
                </c:pt>
                <c:pt idx="726">
                  <c:v>7.2794959425630079E-2</c:v>
                </c:pt>
                <c:pt idx="727">
                  <c:v>7.288069731937008E-2</c:v>
                </c:pt>
                <c:pt idx="728">
                  <c:v>7.304411246448006E-2</c:v>
                </c:pt>
                <c:pt idx="729">
                  <c:v>7.3147792656129917E-2</c:v>
                </c:pt>
                <c:pt idx="730">
                  <c:v>7.3244865390049929E-2</c:v>
                </c:pt>
                <c:pt idx="731">
                  <c:v>7.3317815258959973E-2</c:v>
                </c:pt>
                <c:pt idx="732">
                  <c:v>7.3512846586869962E-2</c:v>
                </c:pt>
                <c:pt idx="733">
                  <c:v>7.3585927824969977E-2</c:v>
                </c:pt>
                <c:pt idx="734">
                  <c:v>7.3625890402559957E-2</c:v>
                </c:pt>
                <c:pt idx="735">
                  <c:v>7.3722710326779906E-2</c:v>
                </c:pt>
                <c:pt idx="736">
                  <c:v>7.3786757942160053E-2</c:v>
                </c:pt>
                <c:pt idx="737">
                  <c:v>7.3864793957310049E-2</c:v>
                </c:pt>
                <c:pt idx="738">
                  <c:v>7.3997324396440023E-2</c:v>
                </c:pt>
                <c:pt idx="739">
                  <c:v>7.413247056792005E-2</c:v>
                </c:pt>
                <c:pt idx="740">
                  <c:v>7.4236227951189893E-2</c:v>
                </c:pt>
                <c:pt idx="741">
                  <c:v>7.4317564485169907E-2</c:v>
                </c:pt>
                <c:pt idx="742">
                  <c:v>7.4434151699110052E-2</c:v>
                </c:pt>
                <c:pt idx="743">
                  <c:v>7.4531224433030063E-2</c:v>
                </c:pt>
                <c:pt idx="744">
                  <c:v>7.4649368344229972E-2</c:v>
                </c:pt>
                <c:pt idx="745">
                  <c:v>7.4696306208090091E-2</c:v>
                </c:pt>
                <c:pt idx="746">
                  <c:v>7.4802388686779908E-2</c:v>
                </c:pt>
                <c:pt idx="747">
                  <c:v>7.4868508587889959E-2</c:v>
                </c:pt>
                <c:pt idx="748">
                  <c:v>7.4963154932339959E-2</c:v>
                </c:pt>
                <c:pt idx="749">
                  <c:v>7.503213717830004E-2</c:v>
                </c:pt>
                <c:pt idx="750">
                  <c:v>7.5187773253210022E-2</c:v>
                </c:pt>
                <c:pt idx="751">
                  <c:v>7.5283828757880089E-2</c:v>
                </c:pt>
                <c:pt idx="752">
                  <c:v>7.5372618339359931E-2</c:v>
                </c:pt>
                <c:pt idx="753">
                  <c:v>7.5517646166399999E-2</c:v>
                </c:pt>
                <c:pt idx="754">
                  <c:v>7.5614573581860078E-2</c:v>
                </c:pt>
                <c:pt idx="755">
                  <c:v>7.5725160932929914E-2</c:v>
                </c:pt>
                <c:pt idx="756">
                  <c:v>7.5775079689849978E-2</c:v>
                </c:pt>
                <c:pt idx="757">
                  <c:v>7.5870624715359991E-2</c:v>
                </c:pt>
                <c:pt idx="758">
                  <c:v>7.5927008279369934E-2</c:v>
                </c:pt>
                <c:pt idx="759">
                  <c:v>7.5987315441919945E-2</c:v>
                </c:pt>
                <c:pt idx="760">
                  <c:v>7.6094996423710093E-2</c:v>
                </c:pt>
                <c:pt idx="761">
                  <c:v>7.616605715258995E-2</c:v>
                </c:pt>
                <c:pt idx="762">
                  <c:v>7.6314717941220023E-2</c:v>
                </c:pt>
                <c:pt idx="763">
                  <c:v>7.6432716533959999E-2</c:v>
                </c:pt>
                <c:pt idx="764">
                  <c:v>7.6498255161199902E-2</c:v>
                </c:pt>
                <c:pt idx="765">
                  <c:v>7.6592857481240006E-2</c:v>
                </c:pt>
                <c:pt idx="766">
                  <c:v>7.6703444832320056E-2</c:v>
                </c:pt>
                <c:pt idx="767">
                  <c:v>7.6734397665140008E-2</c:v>
                </c:pt>
                <c:pt idx="768">
                  <c:v>7.684687415624003E-2</c:v>
                </c:pt>
                <c:pt idx="769">
                  <c:v>7.6866928104269983E-2</c:v>
                </c:pt>
                <c:pt idx="770">
                  <c:v>7.6961821061239943E-2</c:v>
                </c:pt>
                <c:pt idx="771">
                  <c:v>7.7010066791270093E-2</c:v>
                </c:pt>
                <c:pt idx="772">
                  <c:v>7.7072699049240079E-2</c:v>
                </c:pt>
                <c:pt idx="773">
                  <c:v>7.7153350796739906E-2</c:v>
                </c:pt>
                <c:pt idx="774">
                  <c:v>7.7288351649760001E-2</c:v>
                </c:pt>
                <c:pt idx="775">
                  <c:v>7.7466076131180062E-2</c:v>
                </c:pt>
                <c:pt idx="776">
                  <c:v>7.7568235011340025E-2</c:v>
                </c:pt>
                <c:pt idx="777">
                  <c:v>7.7682158771430032E-2</c:v>
                </c:pt>
                <c:pt idx="778">
                  <c:v>7.7848118372930042E-2</c:v>
                </c:pt>
                <c:pt idx="779">
                  <c:v>7.7911767860149972E-2</c:v>
                </c:pt>
                <c:pt idx="780">
                  <c:v>7.7961466774820076E-2</c:v>
                </c:pt>
                <c:pt idx="781">
                  <c:v>7.8068857119689916E-2</c:v>
                </c:pt>
                <c:pt idx="782">
                  <c:v>7.8110534482300098E-2</c:v>
                </c:pt>
                <c:pt idx="783">
                  <c:v>7.8264040583269967E-2</c:v>
                </c:pt>
                <c:pt idx="784">
                  <c:v>7.8311538954499937E-2</c:v>
                </c:pt>
                <c:pt idx="785">
                  <c:v>7.8511933116309995E-2</c:v>
                </c:pt>
                <c:pt idx="786">
                  <c:v>7.8552622286210072E-2</c:v>
                </c:pt>
                <c:pt idx="787">
                  <c:v>7.8664662821930076E-2</c:v>
                </c:pt>
                <c:pt idx="788">
                  <c:v>7.8774523580680045E-2</c:v>
                </c:pt>
                <c:pt idx="789">
                  <c:v>7.8890197077990054E-2</c:v>
                </c:pt>
                <c:pt idx="790">
                  <c:v>7.9014444364680081E-2</c:v>
                </c:pt>
                <c:pt idx="791">
                  <c:v>7.9127502129640037E-2</c:v>
                </c:pt>
                <c:pt idx="792">
                  <c:v>7.918839056603999E-2</c:v>
                </c:pt>
                <c:pt idx="793">
                  <c:v>7.9277036712460003E-2</c:v>
                </c:pt>
                <c:pt idx="794">
                  <c:v>7.9379048390759932E-2</c:v>
                </c:pt>
                <c:pt idx="795">
                  <c:v>7.9503332091350076E-2</c:v>
                </c:pt>
                <c:pt idx="796">
                  <c:v>7.9597462042090061E-2</c:v>
                </c:pt>
                <c:pt idx="797">
                  <c:v>7.9742489869119915E-2</c:v>
                </c:pt>
                <c:pt idx="798">
                  <c:v>7.9875746900579969E-2</c:v>
                </c:pt>
                <c:pt idx="799">
                  <c:v>7.9954945463430072E-2</c:v>
                </c:pt>
                <c:pt idx="800">
                  <c:v>8.0101281156639947E-2</c:v>
                </c:pt>
                <c:pt idx="801">
                  <c:v>8.0158536631439903E-2</c:v>
                </c:pt>
                <c:pt idx="802">
                  <c:v>8.0239769652800108E-2</c:v>
                </c:pt>
                <c:pt idx="803">
                  <c:v>8.0287724745899958E-2</c:v>
                </c:pt>
                <c:pt idx="804">
                  <c:v>8.0402315708000049E-2</c:v>
                </c:pt>
                <c:pt idx="805">
                  <c:v>8.046922750738994E-2</c:v>
                </c:pt>
                <c:pt idx="806">
                  <c:v>8.0548326675399906E-2</c:v>
                </c:pt>
                <c:pt idx="807">
                  <c:v>8.0757684658349982E-2</c:v>
                </c:pt>
                <c:pt idx="808">
                  <c:v>8.0852868252250021E-2</c:v>
                </c:pt>
                <c:pt idx="809">
                  <c:v>8.0936571687489911E-2</c:v>
                </c:pt>
                <c:pt idx="810">
                  <c:v>8.1098020500949941E-2</c:v>
                </c:pt>
                <c:pt idx="811">
                  <c:v>8.1157165115780083E-2</c:v>
                </c:pt>
                <c:pt idx="812">
                  <c:v>8.1201051291899917E-2</c:v>
                </c:pt>
                <c:pt idx="813">
                  <c:v>8.1298705299680085E-2</c:v>
                </c:pt>
                <c:pt idx="814">
                  <c:v>8.1352618449809899E-2</c:v>
                </c:pt>
                <c:pt idx="815">
                  <c:v>8.1392145072000099E-2</c:v>
                </c:pt>
                <c:pt idx="816">
                  <c:v>8.1508545161639967E-2</c:v>
                </c:pt>
                <c:pt idx="817">
                  <c:v>8.1601104667379909E-2</c:v>
                </c:pt>
                <c:pt idx="818">
                  <c:v>8.1790753618649958E-2</c:v>
                </c:pt>
                <c:pt idx="819">
                  <c:v>8.1908897529850089E-2</c:v>
                </c:pt>
                <c:pt idx="820">
                  <c:v>8.197516274941008E-2</c:v>
                </c:pt>
                <c:pt idx="821">
                  <c:v>8.2091562839049947E-2</c:v>
                </c:pt>
                <c:pt idx="822">
                  <c:v>8.2152741912369986E-2</c:v>
                </c:pt>
                <c:pt idx="823">
                  <c:v>8.2250105283230068E-2</c:v>
                </c:pt>
                <c:pt idx="824">
                  <c:v>8.2375409619859896E-2</c:v>
                </c:pt>
                <c:pt idx="825">
                  <c:v>8.2427539127720051E-2</c:v>
                </c:pt>
                <c:pt idx="826">
                  <c:v>8.2494466933850097E-2</c:v>
                </c:pt>
                <c:pt idx="827">
                  <c:v>8.2624445646390043E-2</c:v>
                </c:pt>
                <c:pt idx="828">
                  <c:v>8.2786039778310005E-2</c:v>
                </c:pt>
                <c:pt idx="829">
                  <c:v>8.2888198658479961E-2</c:v>
                </c:pt>
                <c:pt idx="830">
                  <c:v>8.2991374767890091E-2</c:v>
                </c:pt>
                <c:pt idx="831">
                  <c:v>8.3101671482040063E-2</c:v>
                </c:pt>
                <c:pt idx="832">
                  <c:v>8.3141634059630043E-2</c:v>
                </c:pt>
                <c:pt idx="833">
                  <c:v>8.3243502302859929E-2</c:v>
                </c:pt>
                <c:pt idx="834">
                  <c:v>8.3335363265339968E-2</c:v>
                </c:pt>
                <c:pt idx="835">
                  <c:v>8.3422970605850022E-2</c:v>
                </c:pt>
                <c:pt idx="836">
                  <c:v>8.3508999136520101E-2</c:v>
                </c:pt>
                <c:pt idx="837">
                  <c:v>8.3577946146019988E-2</c:v>
                </c:pt>
                <c:pt idx="838">
                  <c:v>8.3701982056660018E-2</c:v>
                </c:pt>
                <c:pt idx="839">
                  <c:v>8.3816928961649939E-2</c:v>
                </c:pt>
                <c:pt idx="840">
                  <c:v>8.3967624208779901E-2</c:v>
                </c:pt>
                <c:pt idx="841">
                  <c:v>8.4076613056750071E-2</c:v>
                </c:pt>
                <c:pt idx="842">
                  <c:v>8.4100009329449943E-2</c:v>
                </c:pt>
                <c:pt idx="843">
                  <c:v>8.4208562222019889E-2</c:v>
                </c:pt>
                <c:pt idx="844">
                  <c:v>8.4339784794980055E-2</c:v>
                </c:pt>
                <c:pt idx="845">
                  <c:v>8.4460930535249945E-2</c:v>
                </c:pt>
                <c:pt idx="846">
                  <c:v>8.4528675011730003E-2</c:v>
                </c:pt>
                <c:pt idx="847">
                  <c:v>8.4595399973089958E-2</c:v>
                </c:pt>
                <c:pt idx="848">
                  <c:v>8.463980478060007E-2</c:v>
                </c:pt>
                <c:pt idx="849">
                  <c:v>8.4773124454510018E-2</c:v>
                </c:pt>
                <c:pt idx="850">
                  <c:v>8.4925999478600023E-2</c:v>
                </c:pt>
                <c:pt idx="851">
                  <c:v>8.5071608579490032E-2</c:v>
                </c:pt>
                <c:pt idx="852">
                  <c:v>8.5110844564759924E-2</c:v>
                </c:pt>
                <c:pt idx="853">
                  <c:v>8.5175511281220029E-2</c:v>
                </c:pt>
                <c:pt idx="854">
                  <c:v>8.5309349586530026E-2</c:v>
                </c:pt>
                <c:pt idx="855">
                  <c:v>8.5379683723080024E-2</c:v>
                </c:pt>
                <c:pt idx="856">
                  <c:v>8.5479517507820013E-2</c:v>
                </c:pt>
                <c:pt idx="857">
                  <c:v>8.5521223906980026E-2</c:v>
                </c:pt>
                <c:pt idx="858">
                  <c:v>8.5590686132750005E-2</c:v>
                </c:pt>
                <c:pt idx="859">
                  <c:v>8.5681074217339948E-2</c:v>
                </c:pt>
                <c:pt idx="860">
                  <c:v>8.5730337176620042E-2</c:v>
                </c:pt>
                <c:pt idx="861">
                  <c:v>8.5856328284870109E-2</c:v>
                </c:pt>
                <c:pt idx="862">
                  <c:v>8.5943519363250065E-2</c:v>
                </c:pt>
                <c:pt idx="863">
                  <c:v>8.6084914228679921E-2</c:v>
                </c:pt>
                <c:pt idx="864">
                  <c:v>8.6178935274870083E-2</c:v>
                </c:pt>
                <c:pt idx="865">
                  <c:v>8.6283855205850024E-2</c:v>
                </c:pt>
                <c:pt idx="866">
                  <c:v>8.6365088227200015E-2</c:v>
                </c:pt>
                <c:pt idx="867">
                  <c:v>8.6469862839710032E-2</c:v>
                </c:pt>
                <c:pt idx="868">
                  <c:v>8.655342095648999E-2</c:v>
                </c:pt>
                <c:pt idx="869">
                  <c:v>8.6610821749760092E-2</c:v>
                </c:pt>
                <c:pt idx="870">
                  <c:v>8.6710074260639924E-2</c:v>
                </c:pt>
                <c:pt idx="871">
                  <c:v>8.6795230880519991E-2</c:v>
                </c:pt>
                <c:pt idx="872">
                  <c:v>8.6837752699510107E-2</c:v>
                </c:pt>
                <c:pt idx="873">
                  <c:v>8.6937933612130092E-2</c:v>
                </c:pt>
                <c:pt idx="874">
                  <c:v>8.7041545676940002E-2</c:v>
                </c:pt>
                <c:pt idx="875">
                  <c:v>8.7184684363939891E-2</c:v>
                </c:pt>
                <c:pt idx="876">
                  <c:v>8.7298323402750011E-2</c:v>
                </c:pt>
                <c:pt idx="877">
                  <c:v>8.7363716711539974E-2</c:v>
                </c:pt>
                <c:pt idx="878">
                  <c:v>8.7462969222420028E-2</c:v>
                </c:pt>
                <c:pt idx="879">
                  <c:v>8.7591430744559995E-2</c:v>
                </c:pt>
                <c:pt idx="880">
                  <c:v>8.7678621822939951E-2</c:v>
                </c:pt>
                <c:pt idx="881">
                  <c:v>8.777017245523E-2</c:v>
                </c:pt>
                <c:pt idx="882">
                  <c:v>8.7845447419570011E-2</c:v>
                </c:pt>
                <c:pt idx="883">
                  <c:v>8.7914183053019901E-2</c:v>
                </c:pt>
                <c:pt idx="884">
                  <c:v>8.8066476803249971E-2</c:v>
                </c:pt>
                <c:pt idx="885">
                  <c:v>8.8123168106480021E-2</c:v>
                </c:pt>
                <c:pt idx="886">
                  <c:v>8.8335606598499927E-2</c:v>
                </c:pt>
                <c:pt idx="887">
                  <c:v>8.845883665594001E-2</c:v>
                </c:pt>
                <c:pt idx="888">
                  <c:v>8.8530333340210099E-2</c:v>
                </c:pt>
                <c:pt idx="889">
                  <c:v>8.864934916220002E-2</c:v>
                </c:pt>
                <c:pt idx="890">
                  <c:v>8.8763424156399928E-2</c:v>
                </c:pt>
                <c:pt idx="891">
                  <c:v>8.8817773261929966E-2</c:v>
                </c:pt>
                <c:pt idx="892">
                  <c:v>8.8920077460550084E-2</c:v>
                </c:pt>
                <c:pt idx="893">
                  <c:v>8.9021073793009942E-2</c:v>
                </c:pt>
                <c:pt idx="894">
                  <c:v>8.915072209125996E-2</c:v>
                </c:pt>
                <c:pt idx="895">
                  <c:v>8.9250176748219889E-2</c:v>
                </c:pt>
                <c:pt idx="896">
                  <c:v>8.9394106289989894E-2</c:v>
                </c:pt>
                <c:pt idx="897">
                  <c:v>8.9475629948279956E-2</c:v>
                </c:pt>
                <c:pt idx="898">
                  <c:v>8.9595372362579973E-2</c:v>
                </c:pt>
                <c:pt idx="899">
                  <c:v>8.9704070573620065E-2</c:v>
                </c:pt>
                <c:pt idx="900">
                  <c:v>8.9862327368700035E-2</c:v>
                </c:pt>
                <c:pt idx="901">
                  <c:v>8.9944427313009889E-2</c:v>
                </c:pt>
                <c:pt idx="902">
                  <c:v>9.0022463328160107E-2</c:v>
                </c:pt>
                <c:pt idx="903">
                  <c:v>9.0085967496909891E-2</c:v>
                </c:pt>
                <c:pt idx="904">
                  <c:v>9.028897739106001E-2</c:v>
                </c:pt>
                <c:pt idx="905">
                  <c:v>9.0379510794110107E-2</c:v>
                </c:pt>
                <c:pt idx="906">
                  <c:v>9.0473531840290056E-2</c:v>
                </c:pt>
                <c:pt idx="907">
                  <c:v>9.0558543141709968E-2</c:v>
                </c:pt>
                <c:pt idx="908">
                  <c:v>9.0714760490469892E-2</c:v>
                </c:pt>
                <c:pt idx="909">
                  <c:v>9.0873593851680035E-2</c:v>
                </c:pt>
                <c:pt idx="910">
                  <c:v>9.0995370444379997E-2</c:v>
                </c:pt>
                <c:pt idx="911">
                  <c:v>9.1084898963440075E-2</c:v>
                </c:pt>
                <c:pt idx="912">
                  <c:v>9.1190242504550101E-2</c:v>
                </c:pt>
                <c:pt idx="913">
                  <c:v>9.1314925746619924E-2</c:v>
                </c:pt>
                <c:pt idx="914">
                  <c:v>9.1393543035630076E-2</c:v>
                </c:pt>
                <c:pt idx="915">
                  <c:v>9.1464603764499941E-2</c:v>
                </c:pt>
                <c:pt idx="916">
                  <c:v>9.151154162836006E-2</c:v>
                </c:pt>
                <c:pt idx="917">
                  <c:v>9.1721962764180098E-2</c:v>
                </c:pt>
                <c:pt idx="918">
                  <c:v>9.1867275598219944E-2</c:v>
                </c:pt>
                <c:pt idx="919">
                  <c:v>9.2011291825919939E-2</c:v>
                </c:pt>
                <c:pt idx="920">
                  <c:v>9.2071085576409972E-2</c:v>
                </c:pt>
                <c:pt idx="921">
                  <c:v>9.2246644666529987E-2</c:v>
                </c:pt>
                <c:pt idx="922">
                  <c:v>9.230803212932992E-2</c:v>
                </c:pt>
                <c:pt idx="923">
                  <c:v>9.2411062920279896E-2</c:v>
                </c:pt>
                <c:pt idx="924">
                  <c:v>9.248866298002989E-2</c:v>
                </c:pt>
                <c:pt idx="925">
                  <c:v>9.2548179655469909E-2</c:v>
                </c:pt>
                <c:pt idx="926">
                  <c:v>9.2846001082909968E-2</c:v>
                </c:pt>
                <c:pt idx="927">
                  <c:v>9.3001491839350026E-2</c:v>
                </c:pt>
                <c:pt idx="928">
                  <c:v>9.316439383745001E-2</c:v>
                </c:pt>
                <c:pt idx="929">
                  <c:v>9.3283845614829941E-2</c:v>
                </c:pt>
                <c:pt idx="930">
                  <c:v>9.3342990229660083E-2</c:v>
                </c:pt>
                <c:pt idx="931">
                  <c:v>9.3481769362740108E-2</c:v>
                </c:pt>
                <c:pt idx="932">
                  <c:v>9.3538734200609985E-2</c:v>
                </c:pt>
                <c:pt idx="933">
                  <c:v>9.3767610781350097E-2</c:v>
                </c:pt>
                <c:pt idx="934">
                  <c:v>9.3998521820580105E-2</c:v>
                </c:pt>
                <c:pt idx="935">
                  <c:v>9.4097510246349936E-2</c:v>
                </c:pt>
                <c:pt idx="936">
                  <c:v>9.4241070881619926E-2</c:v>
                </c:pt>
                <c:pt idx="937">
                  <c:v>9.4324670448350023E-2</c:v>
                </c:pt>
                <c:pt idx="938">
                  <c:v>9.4404396290429959E-2</c:v>
                </c:pt>
                <c:pt idx="939">
                  <c:v>9.4512222590690032E-2</c:v>
                </c:pt>
                <c:pt idx="940">
                  <c:v>9.4544628608149939E-2</c:v>
                </c:pt>
                <c:pt idx="941">
                  <c:v>9.4675415225710102E-2</c:v>
                </c:pt>
                <c:pt idx="942">
                  <c:v>9.4854951148310107E-2</c:v>
                </c:pt>
                <c:pt idx="943">
                  <c:v>9.5033770557839903E-2</c:v>
                </c:pt>
                <c:pt idx="944">
                  <c:v>9.5197108511329898E-2</c:v>
                </c:pt>
                <c:pt idx="945">
                  <c:v>9.5268023921740053E-2</c:v>
                </c:pt>
                <c:pt idx="946">
                  <c:v>9.539633041143003E-2</c:v>
                </c:pt>
                <c:pt idx="947">
                  <c:v>9.5511141711950076E-2</c:v>
                </c:pt>
                <c:pt idx="948">
                  <c:v>9.56240541584501E-2</c:v>
                </c:pt>
                <c:pt idx="949">
                  <c:v>9.5779399596420012E-2</c:v>
                </c:pt>
                <c:pt idx="950">
                  <c:v>9.5962210224080025E-2</c:v>
                </c:pt>
                <c:pt idx="951">
                  <c:v>9.6030509902149896E-2</c:v>
                </c:pt>
                <c:pt idx="952">
                  <c:v>9.6168271805979977E-2</c:v>
                </c:pt>
                <c:pt idx="953">
                  <c:v>9.6261153515470044E-2</c:v>
                </c:pt>
                <c:pt idx="954">
                  <c:v>9.6397363154359983E-2</c:v>
                </c:pt>
                <c:pt idx="955">
                  <c:v>9.6516454845630095E-2</c:v>
                </c:pt>
                <c:pt idx="956">
                  <c:v>9.6642828778719991E-2</c:v>
                </c:pt>
                <c:pt idx="957">
                  <c:v>9.6750998846460101E-2</c:v>
                </c:pt>
                <c:pt idx="958">
                  <c:v>9.6908814698319912E-2</c:v>
                </c:pt>
                <c:pt idx="959">
                  <c:v>9.7032916666550006E-2</c:v>
                </c:pt>
                <c:pt idx="960">
                  <c:v>9.7134930228250038E-2</c:v>
                </c:pt>
                <c:pt idx="961">
                  <c:v>9.7224010446649967E-2</c:v>
                </c:pt>
                <c:pt idx="962">
                  <c:v>9.7336922893149991E-2</c:v>
                </c:pt>
                <c:pt idx="963">
                  <c:v>9.7527254539780062E-2</c:v>
                </c:pt>
                <c:pt idx="964">
                  <c:v>9.7613027974680078E-2</c:v>
                </c:pt>
                <c:pt idx="965">
                  <c:v>9.7720542503529906E-2</c:v>
                </c:pt>
                <c:pt idx="966">
                  <c:v>9.7899305348680077E-2</c:v>
                </c:pt>
                <c:pt idx="967">
                  <c:v>9.8054796633239905E-2</c:v>
                </c:pt>
                <c:pt idx="968">
                  <c:v>9.8175846385599952E-2</c:v>
                </c:pt>
                <c:pt idx="969">
                  <c:v>9.8266525107109981E-2</c:v>
                </c:pt>
                <c:pt idx="970">
                  <c:v>9.8393533444609993E-2</c:v>
                </c:pt>
                <c:pt idx="971">
                  <c:v>9.8545536557909985E-2</c:v>
                </c:pt>
                <c:pt idx="972">
                  <c:v>9.8600932423440035E-2</c:v>
                </c:pt>
                <c:pt idx="973">
                  <c:v>9.8760317247650109E-2</c:v>
                </c:pt>
                <c:pt idx="974">
                  <c:v>9.8858697847749921E-2</c:v>
                </c:pt>
                <c:pt idx="975">
                  <c:v>9.8945452970730097E-2</c:v>
                </c:pt>
                <c:pt idx="976">
                  <c:v>9.9052407360209926E-2</c:v>
                </c:pt>
                <c:pt idx="977">
                  <c:v>9.9145847132529941E-2</c:v>
                </c:pt>
                <c:pt idx="978">
                  <c:v>9.9289857730320064E-2</c:v>
                </c:pt>
                <c:pt idx="979">
                  <c:v>9.942369603563006E-2</c:v>
                </c:pt>
                <c:pt idx="980">
                  <c:v>9.9550704373130072E-2</c:v>
                </c:pt>
                <c:pt idx="981">
                  <c:v>9.9598217599579986E-2</c:v>
                </c:pt>
                <c:pt idx="982">
                  <c:v>9.9673168935269896E-2</c:v>
                </c:pt>
                <c:pt idx="983">
                  <c:v>9.9839503245610084E-2</c:v>
                </c:pt>
                <c:pt idx="984">
                  <c:v>9.9940255137229927E-2</c:v>
                </c:pt>
                <c:pt idx="985">
                  <c:v>0.10001044994584007</c:v>
                </c:pt>
                <c:pt idx="986">
                  <c:v>0.10017179548809008</c:v>
                </c:pt>
                <c:pt idx="987">
                  <c:v>0.10031991247989991</c:v>
                </c:pt>
                <c:pt idx="988">
                  <c:v>0.10041389604904993</c:v>
                </c:pt>
                <c:pt idx="989">
                  <c:v>0.10056430065925004</c:v>
                </c:pt>
                <c:pt idx="990">
                  <c:v>0.10065964382259995</c:v>
                </c:pt>
                <c:pt idx="991">
                  <c:v>0.10075321466239995</c:v>
                </c:pt>
                <c:pt idx="992">
                  <c:v>0.10082325816203008</c:v>
                </c:pt>
                <c:pt idx="993">
                  <c:v>0.10095426022670995</c:v>
                </c:pt>
                <c:pt idx="994">
                  <c:v>0.10106608531531003</c:v>
                </c:pt>
                <c:pt idx="995">
                  <c:v>0.10120282998988994</c:v>
                </c:pt>
                <c:pt idx="996">
                  <c:v>0.10129132893444992</c:v>
                </c:pt>
                <c:pt idx="997">
                  <c:v>0.10140816497947003</c:v>
                </c:pt>
                <c:pt idx="998">
                  <c:v>0.10162585203848007</c:v>
                </c:pt>
                <c:pt idx="999">
                  <c:v>0.1017441412681499</c:v>
                </c:pt>
                <c:pt idx="1000">
                  <c:v>0.10187289342721995</c:v>
                </c:pt>
                <c:pt idx="1001">
                  <c:v>0.10196307637757007</c:v>
                </c:pt>
                <c:pt idx="1002">
                  <c:v>0.10208775504174006</c:v>
                </c:pt>
                <c:pt idx="1003">
                  <c:v>0.10223045085390003</c:v>
                </c:pt>
                <c:pt idx="1004">
                  <c:v>0.10234619566433989</c:v>
                </c:pt>
                <c:pt idx="1005">
                  <c:v>0.10249955497644003</c:v>
                </c:pt>
                <c:pt idx="1006">
                  <c:v>0.10263058389830992</c:v>
                </c:pt>
                <c:pt idx="1007">
                  <c:v>0.10273201618615002</c:v>
                </c:pt>
                <c:pt idx="1008">
                  <c:v>0.10286119517112002</c:v>
                </c:pt>
                <c:pt idx="1009">
                  <c:v>0.10289462754731993</c:v>
                </c:pt>
                <c:pt idx="1010">
                  <c:v>0.10306595801633001</c:v>
                </c:pt>
                <c:pt idx="1011">
                  <c:v>0.10323568998223998</c:v>
                </c:pt>
                <c:pt idx="1012">
                  <c:v>0.10333174548692003</c:v>
                </c:pt>
                <c:pt idx="1013">
                  <c:v>0.10348650965104</c:v>
                </c:pt>
                <c:pt idx="1014">
                  <c:v>0.10365667757232999</c:v>
                </c:pt>
                <c:pt idx="1015">
                  <c:v>0.10376886342650993</c:v>
                </c:pt>
                <c:pt idx="1016">
                  <c:v>0.1038928200762701</c:v>
                </c:pt>
                <c:pt idx="1017">
                  <c:v>0.10392406354601991</c:v>
                </c:pt>
                <c:pt idx="1018">
                  <c:v>0.10406051758367996</c:v>
                </c:pt>
                <c:pt idx="1019">
                  <c:v>0.10416834388394003</c:v>
                </c:pt>
                <c:pt idx="1020">
                  <c:v>0.10428267607978992</c:v>
                </c:pt>
                <c:pt idx="1021">
                  <c:v>0.1043591470271199</c:v>
                </c:pt>
                <c:pt idx="1022">
                  <c:v>0.10461519816062004</c:v>
                </c:pt>
                <c:pt idx="1023">
                  <c:v>0.10464629631189992</c:v>
                </c:pt>
                <c:pt idx="1024">
                  <c:v>0.10478376757880992</c:v>
                </c:pt>
                <c:pt idx="1025">
                  <c:v>0.10490321935619007</c:v>
                </c:pt>
                <c:pt idx="1026">
                  <c:v>0.10492327330421003</c:v>
                </c:pt>
                <c:pt idx="1027">
                  <c:v>0.10507454982519993</c:v>
                </c:pt>
                <c:pt idx="1028">
                  <c:v>0.10519792520109994</c:v>
                </c:pt>
                <c:pt idx="1029">
                  <c:v>0.10533568710493002</c:v>
                </c:pt>
                <c:pt idx="1030">
                  <c:v>0.10544298041103994</c:v>
                </c:pt>
                <c:pt idx="1031">
                  <c:v>0.10556520874307007</c:v>
                </c:pt>
                <c:pt idx="1032">
                  <c:v>0.10567471508134996</c:v>
                </c:pt>
                <c:pt idx="1033">
                  <c:v>0.10575638405809995</c:v>
                </c:pt>
                <c:pt idx="1034">
                  <c:v>0.10592146583315998</c:v>
                </c:pt>
                <c:pt idx="1035">
                  <c:v>0.10595779544914996</c:v>
                </c:pt>
                <c:pt idx="1036">
                  <c:v>0.10614651400616992</c:v>
                </c:pt>
                <c:pt idx="1037">
                  <c:v>0.10629086536854992</c:v>
                </c:pt>
                <c:pt idx="1038">
                  <c:v>0.10640149268467991</c:v>
                </c:pt>
                <c:pt idx="1039">
                  <c:v>0.10658353794807995</c:v>
                </c:pt>
                <c:pt idx="1040">
                  <c:v>0.1066316371665299</c:v>
                </c:pt>
                <c:pt idx="1041">
                  <c:v>0.10674672938998997</c:v>
                </c:pt>
                <c:pt idx="1042">
                  <c:v>0.10692314600524</c:v>
                </c:pt>
                <c:pt idx="1043">
                  <c:v>0.10697197300913008</c:v>
                </c:pt>
                <c:pt idx="1044">
                  <c:v>0.10715827127992994</c:v>
                </c:pt>
                <c:pt idx="1045">
                  <c:v>0.10733867265509001</c:v>
                </c:pt>
                <c:pt idx="1046">
                  <c:v>0.10746024304804003</c:v>
                </c:pt>
                <c:pt idx="1047">
                  <c:v>0.1076583121144199</c:v>
                </c:pt>
                <c:pt idx="1048">
                  <c:v>0.10778520965114002</c:v>
                </c:pt>
                <c:pt idx="1049">
                  <c:v>0.10793107487127007</c:v>
                </c:pt>
                <c:pt idx="1050">
                  <c:v>0.10806642129713007</c:v>
                </c:pt>
                <c:pt idx="1051">
                  <c:v>0.10817477393533004</c:v>
                </c:pt>
                <c:pt idx="1052">
                  <c:v>0.10838582929689</c:v>
                </c:pt>
                <c:pt idx="1053">
                  <c:v>0.10843329548272007</c:v>
                </c:pt>
                <c:pt idx="1054">
                  <c:v>0.10863296305220005</c:v>
                </c:pt>
                <c:pt idx="1055">
                  <c:v>0.10878667480561011</c:v>
                </c:pt>
                <c:pt idx="1056">
                  <c:v>0.10891063278386004</c:v>
                </c:pt>
                <c:pt idx="1057">
                  <c:v>0.10902522184513996</c:v>
                </c:pt>
                <c:pt idx="1058">
                  <c:v>0.10915930652866002</c:v>
                </c:pt>
                <c:pt idx="1059">
                  <c:v>0.10922802286304001</c:v>
                </c:pt>
                <c:pt idx="1060">
                  <c:v>0.10936856511676996</c:v>
                </c:pt>
                <c:pt idx="1061">
                  <c:v>0.10953887835653009</c:v>
                </c:pt>
                <c:pt idx="1062">
                  <c:v>0.10969117210675994</c:v>
                </c:pt>
                <c:pt idx="1063">
                  <c:v>0.10985988684341996</c:v>
                </c:pt>
                <c:pt idx="1064">
                  <c:v>0.10995735701410991</c:v>
                </c:pt>
                <c:pt idx="1065">
                  <c:v>0.11010126081205995</c:v>
                </c:pt>
                <c:pt idx="1066">
                  <c:v>0.11027128341489001</c:v>
                </c:pt>
                <c:pt idx="1067">
                  <c:v>0.11038011137479997</c:v>
                </c:pt>
                <c:pt idx="1068">
                  <c:v>0.11056017652124006</c:v>
                </c:pt>
                <c:pt idx="1069">
                  <c:v>0.11077524784791004</c:v>
                </c:pt>
                <c:pt idx="1070">
                  <c:v>0.11088502393038002</c:v>
                </c:pt>
                <c:pt idx="1071">
                  <c:v>0.11098217239240005</c:v>
                </c:pt>
                <c:pt idx="1072">
                  <c:v>0.11110627450782995</c:v>
                </c:pt>
                <c:pt idx="1073">
                  <c:v>0.11134416963431004</c:v>
                </c:pt>
                <c:pt idx="1074">
                  <c:v>0.11141479440780011</c:v>
                </c:pt>
                <c:pt idx="1075">
                  <c:v>0.11150460121851991</c:v>
                </c:pt>
                <c:pt idx="1076">
                  <c:v>0.11161623186483993</c:v>
                </c:pt>
                <c:pt idx="1077">
                  <c:v>0.1117628193809701</c:v>
                </c:pt>
                <c:pt idx="1078">
                  <c:v>0.11189085769573004</c:v>
                </c:pt>
                <c:pt idx="1079">
                  <c:v>0.11209953500998004</c:v>
                </c:pt>
                <c:pt idx="1080">
                  <c:v>0.11213862567678001</c:v>
                </c:pt>
                <c:pt idx="1081">
                  <c:v>0.11229987452857992</c:v>
                </c:pt>
                <c:pt idx="1082">
                  <c:v>0.1125004686520501</c:v>
                </c:pt>
                <c:pt idx="1083">
                  <c:v>0.11259996814567996</c:v>
                </c:pt>
                <c:pt idx="1084">
                  <c:v>0.11281130484646007</c:v>
                </c:pt>
                <c:pt idx="1085">
                  <c:v>0.11293293640079005</c:v>
                </c:pt>
                <c:pt idx="1086">
                  <c:v>0.11313812607190998</c:v>
                </c:pt>
                <c:pt idx="1087">
                  <c:v>0.11320628043149994</c:v>
                </c:pt>
                <c:pt idx="1088">
                  <c:v>0.11336438692029005</c:v>
                </c:pt>
                <c:pt idx="1089">
                  <c:v>0.11351057729503999</c:v>
                </c:pt>
                <c:pt idx="1090">
                  <c:v>0.11376968011627997</c:v>
                </c:pt>
                <c:pt idx="1091">
                  <c:v>0.1138628292516799</c:v>
                </c:pt>
                <c:pt idx="1092">
                  <c:v>0.11410376726492011</c:v>
                </c:pt>
                <c:pt idx="1093">
                  <c:v>0.11420505423430005</c:v>
                </c:pt>
                <c:pt idx="1094">
                  <c:v>0.11435865585070992</c:v>
                </c:pt>
                <c:pt idx="1095">
                  <c:v>0.11445616454002994</c:v>
                </c:pt>
                <c:pt idx="1096">
                  <c:v>0.11465262578311997</c:v>
                </c:pt>
                <c:pt idx="1097">
                  <c:v>0.11473561194621995</c:v>
                </c:pt>
                <c:pt idx="1098">
                  <c:v>0.11502377846025991</c:v>
                </c:pt>
                <c:pt idx="1099">
                  <c:v>0.11508437625973</c:v>
                </c:pt>
                <c:pt idx="1100">
                  <c:v>0.11524030297156007</c:v>
                </c:pt>
                <c:pt idx="1101">
                  <c:v>0.11533650379470006</c:v>
                </c:pt>
                <c:pt idx="1102">
                  <c:v>0.11553093989947993</c:v>
                </c:pt>
                <c:pt idx="1103">
                  <c:v>0.1156594240133999</c:v>
                </c:pt>
                <c:pt idx="1104">
                  <c:v>0.11578946144686997</c:v>
                </c:pt>
                <c:pt idx="1105">
                  <c:v>0.11587490910349008</c:v>
                </c:pt>
                <c:pt idx="1106">
                  <c:v>0.11605553955438008</c:v>
                </c:pt>
                <c:pt idx="1107">
                  <c:v>0.11617179432555003</c:v>
                </c:pt>
                <c:pt idx="1108">
                  <c:v>0.11629923861844005</c:v>
                </c:pt>
                <c:pt idx="1109">
                  <c:v>0.11641167597672997</c:v>
                </c:pt>
                <c:pt idx="1110">
                  <c:v>0.11650893316194</c:v>
                </c:pt>
                <c:pt idx="1111">
                  <c:v>0.11665788458748994</c:v>
                </c:pt>
                <c:pt idx="1112">
                  <c:v>0.11675946219379996</c:v>
                </c:pt>
                <c:pt idx="1113">
                  <c:v>0.11693979461892989</c:v>
                </c:pt>
                <c:pt idx="1114">
                  <c:v>0.11697075524040002</c:v>
                </c:pt>
                <c:pt idx="1115">
                  <c:v>0.11712097505921992</c:v>
                </c:pt>
                <c:pt idx="1116">
                  <c:v>0.11730440643365991</c:v>
                </c:pt>
                <c:pt idx="1117">
                  <c:v>0.11744289492981008</c:v>
                </c:pt>
                <c:pt idx="1118">
                  <c:v>0.11751744330182001</c:v>
                </c:pt>
                <c:pt idx="1119">
                  <c:v>0.11767729361217993</c:v>
                </c:pt>
                <c:pt idx="1120">
                  <c:v>0.11774152437325003</c:v>
                </c:pt>
                <c:pt idx="1121">
                  <c:v>0.11790210127593004</c:v>
                </c:pt>
                <c:pt idx="1122">
                  <c:v>0.11813577336597003</c:v>
                </c:pt>
                <c:pt idx="1123">
                  <c:v>0.11823691501689004</c:v>
                </c:pt>
                <c:pt idx="1124">
                  <c:v>0.11836450462824999</c:v>
                </c:pt>
                <c:pt idx="1125">
                  <c:v>0.11853135740471998</c:v>
                </c:pt>
                <c:pt idx="1126">
                  <c:v>0.11870542174469989</c:v>
                </c:pt>
                <c:pt idx="1127">
                  <c:v>0.11876601954416999</c:v>
                </c:pt>
                <c:pt idx="1128">
                  <c:v>0.11895972905662999</c:v>
                </c:pt>
                <c:pt idx="1129">
                  <c:v>0.11907360149095991</c:v>
                </c:pt>
                <c:pt idx="1130">
                  <c:v>0.11927623267114007</c:v>
                </c:pt>
                <c:pt idx="1131">
                  <c:v>0.11939502741129004</c:v>
                </c:pt>
                <c:pt idx="1132">
                  <c:v>0.11946296689732994</c:v>
                </c:pt>
                <c:pt idx="1133">
                  <c:v>0.1195565519881201</c:v>
                </c:pt>
                <c:pt idx="1134">
                  <c:v>0.11973144359875998</c:v>
                </c:pt>
                <c:pt idx="1135">
                  <c:v>0.11983666374308011</c:v>
                </c:pt>
                <c:pt idx="1136">
                  <c:v>0.12002865447218003</c:v>
                </c:pt>
                <c:pt idx="1137">
                  <c:v>0.12021600717756997</c:v>
                </c:pt>
                <c:pt idx="1138">
                  <c:v>0.12028328962637991</c:v>
                </c:pt>
                <c:pt idx="1139">
                  <c:v>0.12041681590871001</c:v>
                </c:pt>
                <c:pt idx="1140">
                  <c:v>0.12062115505508997</c:v>
                </c:pt>
                <c:pt idx="1141">
                  <c:v>0.12068625772695007</c:v>
                </c:pt>
                <c:pt idx="1142">
                  <c:v>0.12089202867190996</c:v>
                </c:pt>
                <c:pt idx="1143">
                  <c:v>0.12112235843729002</c:v>
                </c:pt>
                <c:pt idx="1144">
                  <c:v>0.1212689549405499</c:v>
                </c:pt>
                <c:pt idx="1145">
                  <c:v>0.12134736556864989</c:v>
                </c:pt>
                <c:pt idx="1146">
                  <c:v>0.12143653695636991</c:v>
                </c:pt>
                <c:pt idx="1147">
                  <c:v>0.12164201726440993</c:v>
                </c:pt>
                <c:pt idx="1148">
                  <c:v>0.12171606848534</c:v>
                </c:pt>
                <c:pt idx="1149">
                  <c:v>0.12189225565935002</c:v>
                </c:pt>
                <c:pt idx="1150">
                  <c:v>0.12201243402905004</c:v>
                </c:pt>
                <c:pt idx="1151">
                  <c:v>0.12225932153185992</c:v>
                </c:pt>
                <c:pt idx="1152">
                  <c:v>0.12237384104891991</c:v>
                </c:pt>
                <c:pt idx="1153">
                  <c:v>0.12248006884608009</c:v>
                </c:pt>
                <c:pt idx="1154">
                  <c:v>0.12267988173402</c:v>
                </c:pt>
                <c:pt idx="1155">
                  <c:v>0.12278785335274001</c:v>
                </c:pt>
                <c:pt idx="1156">
                  <c:v>0.12293636882290992</c:v>
                </c:pt>
                <c:pt idx="1157">
                  <c:v>0.12306076142806011</c:v>
                </c:pt>
                <c:pt idx="1158">
                  <c:v>0.12316262967129998</c:v>
                </c:pt>
                <c:pt idx="1159">
                  <c:v>0.12330169944131009</c:v>
                </c:pt>
                <c:pt idx="1160">
                  <c:v>0.1234364096574001</c:v>
                </c:pt>
                <c:pt idx="1161">
                  <c:v>0.12356109289947992</c:v>
                </c:pt>
                <c:pt idx="1162">
                  <c:v>0.12372414021604006</c:v>
                </c:pt>
                <c:pt idx="1163">
                  <c:v>0.12389910364664991</c:v>
                </c:pt>
                <c:pt idx="1164">
                  <c:v>0.12393354412260993</c:v>
                </c:pt>
                <c:pt idx="1165">
                  <c:v>0.12415224841086991</c:v>
                </c:pt>
                <c:pt idx="1166">
                  <c:v>0.12426283576193997</c:v>
                </c:pt>
                <c:pt idx="1167">
                  <c:v>0.1243410170955499</c:v>
                </c:pt>
                <c:pt idx="1168">
                  <c:v>0.12446642692995002</c:v>
                </c:pt>
                <c:pt idx="1169">
                  <c:v>0.12455536182990001</c:v>
                </c:pt>
                <c:pt idx="1170">
                  <c:v>0.12478627286913002</c:v>
                </c:pt>
                <c:pt idx="1171">
                  <c:v>0.12483626242072998</c:v>
                </c:pt>
                <c:pt idx="1172">
                  <c:v>0.1250170385899001</c:v>
                </c:pt>
                <c:pt idx="1173">
                  <c:v>0.1251456454305</c:v>
                </c:pt>
                <c:pt idx="1174">
                  <c:v>0.12526466125248992</c:v>
                </c:pt>
                <c:pt idx="1175">
                  <c:v>0.12544500146626003</c:v>
                </c:pt>
                <c:pt idx="1176">
                  <c:v>0.12552972213075009</c:v>
                </c:pt>
                <c:pt idx="1177">
                  <c:v>0.12561180829466001</c:v>
                </c:pt>
                <c:pt idx="1178">
                  <c:v>0.12589633509588993</c:v>
                </c:pt>
                <c:pt idx="1179">
                  <c:v>0.12604421984668002</c:v>
                </c:pt>
                <c:pt idx="1180">
                  <c:v>0.1261500866534</c:v>
                </c:pt>
                <c:pt idx="1181">
                  <c:v>0.12632737517943005</c:v>
                </c:pt>
                <c:pt idx="1182">
                  <c:v>0.12640177823298004</c:v>
                </c:pt>
                <c:pt idx="1183">
                  <c:v>0.12648766144517998</c:v>
                </c:pt>
                <c:pt idx="1184">
                  <c:v>0.12653688074161007</c:v>
                </c:pt>
                <c:pt idx="1185">
                  <c:v>0.12679806168419994</c:v>
                </c:pt>
                <c:pt idx="1186">
                  <c:v>0.12692594193248996</c:v>
                </c:pt>
                <c:pt idx="1187">
                  <c:v>0.12715787020096991</c:v>
                </c:pt>
                <c:pt idx="1188">
                  <c:v>0.12727979239222997</c:v>
                </c:pt>
                <c:pt idx="1189">
                  <c:v>0.12738339842327995</c:v>
                </c:pt>
                <c:pt idx="1190">
                  <c:v>0.12752334613783001</c:v>
                </c:pt>
                <c:pt idx="1191">
                  <c:v>0.12757057463860999</c:v>
                </c:pt>
                <c:pt idx="1192">
                  <c:v>0.12786813177310008</c:v>
                </c:pt>
                <c:pt idx="1193">
                  <c:v>0.12799843178744008</c:v>
                </c:pt>
                <c:pt idx="1194">
                  <c:v>0.12805608362670995</c:v>
                </c:pt>
                <c:pt idx="1195">
                  <c:v>0.12821317288624989</c:v>
                </c:pt>
                <c:pt idx="1196">
                  <c:v>0.12834512205151993</c:v>
                </c:pt>
                <c:pt idx="1197">
                  <c:v>0.12847256634441995</c:v>
                </c:pt>
                <c:pt idx="1198">
                  <c:v>0.12858708804691998</c:v>
                </c:pt>
                <c:pt idx="1199">
                  <c:v>0.12872300941143999</c:v>
                </c:pt>
                <c:pt idx="1200">
                  <c:v>0.12893148205361005</c:v>
                </c:pt>
                <c:pt idx="1201">
                  <c:v>0.12912562752146006</c:v>
                </c:pt>
                <c:pt idx="1202">
                  <c:v>0.1292216830261399</c:v>
                </c:pt>
                <c:pt idx="1203">
                  <c:v>0.12939577454595996</c:v>
                </c:pt>
                <c:pt idx="1204">
                  <c:v>0.12953397240519005</c:v>
                </c:pt>
                <c:pt idx="1205">
                  <c:v>0.12963540469302992</c:v>
                </c:pt>
                <c:pt idx="1206">
                  <c:v>0.1297339306116001</c:v>
                </c:pt>
                <c:pt idx="1207">
                  <c:v>0.12989290901117001</c:v>
                </c:pt>
                <c:pt idx="1208">
                  <c:v>0.13008124174045999</c:v>
                </c:pt>
                <c:pt idx="1209">
                  <c:v>0.13015956839254006</c:v>
                </c:pt>
                <c:pt idx="1210">
                  <c:v>0.13030619472267002</c:v>
                </c:pt>
                <c:pt idx="1211">
                  <c:v>0.1304901678980499</c:v>
                </c:pt>
                <c:pt idx="1212">
                  <c:v>0.13060060993066003</c:v>
                </c:pt>
                <c:pt idx="1213">
                  <c:v>0.13076191342564991</c:v>
                </c:pt>
                <c:pt idx="1214">
                  <c:v>0.13096172631360004</c:v>
                </c:pt>
                <c:pt idx="1215">
                  <c:v>0.13114787926592997</c:v>
                </c:pt>
                <c:pt idx="1216">
                  <c:v>0.13125018346456008</c:v>
                </c:pt>
                <c:pt idx="1217">
                  <c:v>0.13145188549253994</c:v>
                </c:pt>
                <c:pt idx="1218">
                  <c:v>0.13160258073966991</c:v>
                </c:pt>
                <c:pt idx="1219">
                  <c:v>0.13168163398406008</c:v>
                </c:pt>
                <c:pt idx="1220">
                  <c:v>0.13171717113479997</c:v>
                </c:pt>
                <c:pt idx="1221">
                  <c:v>0.13196451054254998</c:v>
                </c:pt>
                <c:pt idx="1222">
                  <c:v>0.13209201332627996</c:v>
                </c:pt>
                <c:pt idx="1223">
                  <c:v>0.13224910258582989</c:v>
                </c:pt>
                <c:pt idx="1224">
                  <c:v>0.13243540085661998</c:v>
                </c:pt>
                <c:pt idx="1225">
                  <c:v>0.13253552527829005</c:v>
                </c:pt>
                <c:pt idx="1226">
                  <c:v>0.13263099950910995</c:v>
                </c:pt>
                <c:pt idx="1227">
                  <c:v>0.13275669998043993</c:v>
                </c:pt>
                <c:pt idx="1228">
                  <c:v>0.13286032314115004</c:v>
                </c:pt>
                <c:pt idx="1229">
                  <c:v>0.13310074396407989</c:v>
                </c:pt>
                <c:pt idx="1230">
                  <c:v>0.13324191833160004</c:v>
                </c:pt>
                <c:pt idx="1231">
                  <c:v>0.13340307650813998</c:v>
                </c:pt>
                <c:pt idx="1232">
                  <c:v>0.13343911548720011</c:v>
                </c:pt>
                <c:pt idx="1233">
                  <c:v>0.13361233509623993</c:v>
                </c:pt>
                <c:pt idx="1234">
                  <c:v>0.13372117862574995</c:v>
                </c:pt>
                <c:pt idx="1235">
                  <c:v>0.13382978984078009</c:v>
                </c:pt>
                <c:pt idx="1236">
                  <c:v>0.13396542293092994</c:v>
                </c:pt>
                <c:pt idx="1237">
                  <c:v>0.13416585312546991</c:v>
                </c:pt>
                <c:pt idx="1238">
                  <c:v>0.13434619333924003</c:v>
                </c:pt>
                <c:pt idx="1239">
                  <c:v>0.13448417265617008</c:v>
                </c:pt>
                <c:pt idx="1240">
                  <c:v>0.13462985498088997</c:v>
                </c:pt>
                <c:pt idx="1241">
                  <c:v>0.13473651873343995</c:v>
                </c:pt>
                <c:pt idx="1242">
                  <c:v>0.13485379073386006</c:v>
                </c:pt>
                <c:pt idx="1243">
                  <c:v>0.13493211738592992</c:v>
                </c:pt>
                <c:pt idx="1244">
                  <c:v>0.13523946593721003</c:v>
                </c:pt>
                <c:pt idx="1245">
                  <c:v>0.13536792745935</c:v>
                </c:pt>
                <c:pt idx="1246">
                  <c:v>0.13544174923904007</c:v>
                </c:pt>
                <c:pt idx="1247">
                  <c:v>0.13568588425849004</c:v>
                </c:pt>
                <c:pt idx="1248">
                  <c:v>0.13577351129226001</c:v>
                </c:pt>
                <c:pt idx="1249">
                  <c:v>0.13590444322829009</c:v>
                </c:pt>
                <c:pt idx="1250">
                  <c:v>0.13609466509761003</c:v>
                </c:pt>
                <c:pt idx="1251">
                  <c:v>0.13627248269813008</c:v>
                </c:pt>
                <c:pt idx="1252">
                  <c:v>0.1363485364541499</c:v>
                </c:pt>
                <c:pt idx="1253">
                  <c:v>0.13655700949936</c:v>
                </c:pt>
                <c:pt idx="1254">
                  <c:v>0.13658843140546995</c:v>
                </c:pt>
                <c:pt idx="1255">
                  <c:v>0.13673944312220998</c:v>
                </c:pt>
                <c:pt idx="1256">
                  <c:v>0.13682092468328011</c:v>
                </c:pt>
                <c:pt idx="1257">
                  <c:v>0.13691179082047</c:v>
                </c:pt>
                <c:pt idx="1258">
                  <c:v>0.13706713625843991</c:v>
                </c:pt>
                <c:pt idx="1259">
                  <c:v>0.13733248777362994</c:v>
                </c:pt>
                <c:pt idx="1260">
                  <c:v>0.13743130432911999</c:v>
                </c:pt>
                <c:pt idx="1261">
                  <c:v>0.13752837706304999</c:v>
                </c:pt>
                <c:pt idx="1262">
                  <c:v>0.13770405320968004</c:v>
                </c:pt>
                <c:pt idx="1263">
                  <c:v>0.13779358325978008</c:v>
                </c:pt>
                <c:pt idx="1264">
                  <c:v>0.13784790211931996</c:v>
                </c:pt>
                <c:pt idx="1265">
                  <c:v>0.13796055417487008</c:v>
                </c:pt>
                <c:pt idx="1266">
                  <c:v>0.13806634601663004</c:v>
                </c:pt>
                <c:pt idx="1267">
                  <c:v>0.13824889176523003</c:v>
                </c:pt>
                <c:pt idx="1268">
                  <c:v>0.1383819777203501</c:v>
                </c:pt>
                <c:pt idx="1269">
                  <c:v>0.13854328121534998</c:v>
                </c:pt>
                <c:pt idx="1270">
                  <c:v>0.1386287284721599</c:v>
                </c:pt>
                <c:pt idx="1271">
                  <c:v>0.13871849071071995</c:v>
                </c:pt>
                <c:pt idx="1272">
                  <c:v>0.13884002151875996</c:v>
                </c:pt>
                <c:pt idx="1273">
                  <c:v>0.13898788310763011</c:v>
                </c:pt>
                <c:pt idx="1274">
                  <c:v>0.13903111529886991</c:v>
                </c:pt>
                <c:pt idx="1275">
                  <c:v>0.13913022249129003</c:v>
                </c:pt>
                <c:pt idx="1276">
                  <c:v>0.13943263021478991</c:v>
                </c:pt>
                <c:pt idx="1277">
                  <c:v>0.13954481606897007</c:v>
                </c:pt>
                <c:pt idx="1278">
                  <c:v>0.13967296714320998</c:v>
                </c:pt>
                <c:pt idx="1279">
                  <c:v>0.13981941052215996</c:v>
                </c:pt>
                <c:pt idx="1280">
                  <c:v>0.13995679391430005</c:v>
                </c:pt>
                <c:pt idx="1281">
                  <c:v>0.14006113257142006</c:v>
                </c:pt>
                <c:pt idx="1282">
                  <c:v>0.14016416336237003</c:v>
                </c:pt>
                <c:pt idx="1283">
                  <c:v>0.14032619686112002</c:v>
                </c:pt>
                <c:pt idx="1284">
                  <c:v>0.14043503697919002</c:v>
                </c:pt>
                <c:pt idx="1285">
                  <c:v>0.14061519191506</c:v>
                </c:pt>
                <c:pt idx="1286">
                  <c:v>0.14073410237801998</c:v>
                </c:pt>
                <c:pt idx="1287">
                  <c:v>0.14080981329774001</c:v>
                </c:pt>
                <c:pt idx="1288">
                  <c:v>0.14093827481988996</c:v>
                </c:pt>
                <c:pt idx="1289">
                  <c:v>0.14109260302860993</c:v>
                </c:pt>
                <c:pt idx="1290">
                  <c:v>0.14119001100487005</c:v>
                </c:pt>
                <c:pt idx="1291">
                  <c:v>0.14138803546583989</c:v>
                </c:pt>
                <c:pt idx="1292">
                  <c:v>0.1415486123685199</c:v>
                </c:pt>
                <c:pt idx="1293">
                  <c:v>0.1416516431594701</c:v>
                </c:pt>
                <c:pt idx="1294">
                  <c:v>0.14186096959641992</c:v>
                </c:pt>
                <c:pt idx="1295">
                  <c:v>0.14196465913084011</c:v>
                </c:pt>
                <c:pt idx="1296">
                  <c:v>0.14204443896754992</c:v>
                </c:pt>
                <c:pt idx="1297">
                  <c:v>0.14218191023445992</c:v>
                </c:pt>
                <c:pt idx="1298">
                  <c:v>0.14225028413042007</c:v>
                </c:pt>
                <c:pt idx="1299">
                  <c:v>0.14235593668630009</c:v>
                </c:pt>
                <c:pt idx="1300">
                  <c:v>0.14259116857060006</c:v>
                </c:pt>
                <c:pt idx="1301">
                  <c:v>0.14269851737383998</c:v>
                </c:pt>
                <c:pt idx="1302">
                  <c:v>0.14276269181956991</c:v>
                </c:pt>
                <c:pt idx="1303">
                  <c:v>0.1429137340189699</c:v>
                </c:pt>
                <c:pt idx="1304">
                  <c:v>0.14305948843832006</c:v>
                </c:pt>
                <c:pt idx="1305">
                  <c:v>0.14312691620559992</c:v>
                </c:pt>
                <c:pt idx="1306">
                  <c:v>0.14322849381189995</c:v>
                </c:pt>
                <c:pt idx="1307">
                  <c:v>0.14328446842567</c:v>
                </c:pt>
                <c:pt idx="1308">
                  <c:v>0.14350398935691011</c:v>
                </c:pt>
                <c:pt idx="1309">
                  <c:v>0.14370347521957005</c:v>
                </c:pt>
                <c:pt idx="1310">
                  <c:v>0.14383608142885995</c:v>
                </c:pt>
                <c:pt idx="1311">
                  <c:v>0.14394854680082991</c:v>
                </c:pt>
                <c:pt idx="1312">
                  <c:v>0.14403370342070998</c:v>
                </c:pt>
                <c:pt idx="1313">
                  <c:v>0.1441337247138299</c:v>
                </c:pt>
                <c:pt idx="1314">
                  <c:v>0.14417713274463995</c:v>
                </c:pt>
                <c:pt idx="1315">
                  <c:v>0.14429818302511999</c:v>
                </c:pt>
                <c:pt idx="1316">
                  <c:v>0.14443158537502998</c:v>
                </c:pt>
                <c:pt idx="1317">
                  <c:v>0.14465915408960006</c:v>
                </c:pt>
                <c:pt idx="1318">
                  <c:v>0.14478311073935002</c:v>
                </c:pt>
                <c:pt idx="1319">
                  <c:v>0.14489224490578989</c:v>
                </c:pt>
                <c:pt idx="1320">
                  <c:v>0.14501649219246993</c:v>
                </c:pt>
                <c:pt idx="1321">
                  <c:v>0.14518636947684005</c:v>
                </c:pt>
                <c:pt idx="1322">
                  <c:v>0.14534709169798998</c:v>
                </c:pt>
                <c:pt idx="1323">
                  <c:v>0.1454518663105</c:v>
                </c:pt>
                <c:pt idx="1324">
                  <c:v>0.14563264247966989</c:v>
                </c:pt>
                <c:pt idx="1325">
                  <c:v>0.14575848826946003</c:v>
                </c:pt>
                <c:pt idx="1326">
                  <c:v>0.14591368838897001</c:v>
                </c:pt>
                <c:pt idx="1327">
                  <c:v>0.1459901259010099</c:v>
                </c:pt>
                <c:pt idx="1328">
                  <c:v>0.14613384586186995</c:v>
                </c:pt>
                <c:pt idx="1329">
                  <c:v>0.14627422349805008</c:v>
                </c:pt>
                <c:pt idx="1330">
                  <c:v>0.14638234043524001</c:v>
                </c:pt>
                <c:pt idx="1331">
                  <c:v>0.14641184008342001</c:v>
                </c:pt>
                <c:pt idx="1332">
                  <c:v>0.14664042602723004</c:v>
                </c:pt>
                <c:pt idx="1333">
                  <c:v>0.1467749909248599</c:v>
                </c:pt>
                <c:pt idx="1334">
                  <c:v>0.14686915728951</c:v>
                </c:pt>
                <c:pt idx="1335">
                  <c:v>0.14695097158471992</c:v>
                </c:pt>
                <c:pt idx="1336">
                  <c:v>0.14710428256419994</c:v>
                </c:pt>
                <c:pt idx="1337">
                  <c:v>0.14728055386098005</c:v>
                </c:pt>
                <c:pt idx="1338">
                  <c:v>0.14740988729391002</c:v>
                </c:pt>
                <c:pt idx="1339">
                  <c:v>0.14747135700415992</c:v>
                </c:pt>
                <c:pt idx="1340">
                  <c:v>0.14762306948054005</c:v>
                </c:pt>
                <c:pt idx="1341">
                  <c:v>0.1477605045378001</c:v>
                </c:pt>
                <c:pt idx="1342">
                  <c:v>0.14789671417668004</c:v>
                </c:pt>
                <c:pt idx="1343">
                  <c:v>0.14800755567118995</c:v>
                </c:pt>
                <c:pt idx="1344">
                  <c:v>0.1481202039457401</c:v>
                </c:pt>
                <c:pt idx="1345">
                  <c:v>0.14825085923779002</c:v>
                </c:pt>
                <c:pt idx="1346">
                  <c:v>0.14837204084379008</c:v>
                </c:pt>
                <c:pt idx="1347">
                  <c:v>0.14847478099780997</c:v>
                </c:pt>
                <c:pt idx="1348">
                  <c:v>0.14854511513436996</c:v>
                </c:pt>
                <c:pt idx="1349">
                  <c:v>0.14862809197728999</c:v>
                </c:pt>
                <c:pt idx="1350">
                  <c:v>0.1488914090339799</c:v>
                </c:pt>
                <c:pt idx="1351">
                  <c:v>0.14906215822914004</c:v>
                </c:pt>
                <c:pt idx="1352">
                  <c:v>0.14923683102282004</c:v>
                </c:pt>
                <c:pt idx="1353">
                  <c:v>0.14936209553875002</c:v>
                </c:pt>
                <c:pt idx="1354">
                  <c:v>0.14946381846351997</c:v>
                </c:pt>
                <c:pt idx="1355">
                  <c:v>0.14956990094222</c:v>
                </c:pt>
                <c:pt idx="1356">
                  <c:v>0.14968165084099994</c:v>
                </c:pt>
                <c:pt idx="1357">
                  <c:v>0.14979630710906999</c:v>
                </c:pt>
                <c:pt idx="1358">
                  <c:v>0.14996320898377991</c:v>
                </c:pt>
                <c:pt idx="1359">
                  <c:v>0.15011557177439006</c:v>
                </c:pt>
                <c:pt idx="1360">
                  <c:v>0.15029053520499991</c:v>
                </c:pt>
                <c:pt idx="1361">
                  <c:v>0.15043857341664002</c:v>
                </c:pt>
                <c:pt idx="1362">
                  <c:v>0.15052159156269007</c:v>
                </c:pt>
                <c:pt idx="1363">
                  <c:v>0.15061474069809</c:v>
                </c:pt>
                <c:pt idx="1364">
                  <c:v>0.15073666288936005</c:v>
                </c:pt>
                <c:pt idx="1365">
                  <c:v>0.15097876345030992</c:v>
                </c:pt>
                <c:pt idx="1366">
                  <c:v>0.15108673506903991</c:v>
                </c:pt>
                <c:pt idx="1367">
                  <c:v>0.15126476775536002</c:v>
                </c:pt>
                <c:pt idx="1368">
                  <c:v>0.15135063339958998</c:v>
                </c:pt>
                <c:pt idx="1369">
                  <c:v>0.1515079271847799</c:v>
                </c:pt>
                <c:pt idx="1370">
                  <c:v>0.15156628600010991</c:v>
                </c:pt>
                <c:pt idx="1371">
                  <c:v>0.15167643739578995</c:v>
                </c:pt>
                <c:pt idx="1372">
                  <c:v>0.1517954532177701</c:v>
                </c:pt>
                <c:pt idx="1373">
                  <c:v>0.15193844658631006</c:v>
                </c:pt>
                <c:pt idx="1374">
                  <c:v>0.15205804368214992</c:v>
                </c:pt>
                <c:pt idx="1375">
                  <c:v>0.15218490670119</c:v>
                </c:pt>
                <c:pt idx="1376">
                  <c:v>0.15238646341069995</c:v>
                </c:pt>
                <c:pt idx="1377">
                  <c:v>0.15249835862795003</c:v>
                </c:pt>
                <c:pt idx="1378">
                  <c:v>0.1526211527300001</c:v>
                </c:pt>
                <c:pt idx="1379">
                  <c:v>0.1527372621826999</c:v>
                </c:pt>
                <c:pt idx="1380">
                  <c:v>0.15287124580647005</c:v>
                </c:pt>
                <c:pt idx="1381">
                  <c:v>0.15309808792871005</c:v>
                </c:pt>
                <c:pt idx="1382">
                  <c:v>0.15325415995901004</c:v>
                </c:pt>
                <c:pt idx="1383">
                  <c:v>0.15338436530272004</c:v>
                </c:pt>
                <c:pt idx="1384">
                  <c:v>0.15347620657193994</c:v>
                </c:pt>
                <c:pt idx="1385">
                  <c:v>0.15362675650059998</c:v>
                </c:pt>
                <c:pt idx="1386">
                  <c:v>0.1537045018788199</c:v>
                </c:pt>
                <c:pt idx="1387">
                  <c:v>0.15378457235246001</c:v>
                </c:pt>
                <c:pt idx="1388">
                  <c:v>0.15382264579002003</c:v>
                </c:pt>
                <c:pt idx="1389">
                  <c:v>0.15398204194824006</c:v>
                </c:pt>
                <c:pt idx="1390">
                  <c:v>0.15421137268112006</c:v>
                </c:pt>
                <c:pt idx="1391">
                  <c:v>0.1543245118974399</c:v>
                </c:pt>
                <c:pt idx="1392">
                  <c:v>0.15450753171067011</c:v>
                </c:pt>
                <c:pt idx="1393">
                  <c:v>0.15456594973317994</c:v>
                </c:pt>
                <c:pt idx="1394">
                  <c:v>0.15469499252918006</c:v>
                </c:pt>
                <c:pt idx="1395">
                  <c:v>0.15477026749351008</c:v>
                </c:pt>
                <c:pt idx="1396">
                  <c:v>0.15495816426741005</c:v>
                </c:pt>
                <c:pt idx="1397">
                  <c:v>0.15503910665183995</c:v>
                </c:pt>
                <c:pt idx="1398">
                  <c:v>0.15521138799063006</c:v>
                </c:pt>
                <c:pt idx="1399">
                  <c:v>0.15528057383895999</c:v>
                </c:pt>
                <c:pt idx="1400">
                  <c:v>0.15546343656660011</c:v>
                </c:pt>
                <c:pt idx="1401">
                  <c:v>0.15554118194482003</c:v>
                </c:pt>
                <c:pt idx="1402">
                  <c:v>0.1556911505996299</c:v>
                </c:pt>
                <c:pt idx="1403">
                  <c:v>0.15573939632966005</c:v>
                </c:pt>
                <c:pt idx="1404">
                  <c:v>0.15588006460278003</c:v>
                </c:pt>
                <c:pt idx="1405">
                  <c:v>0.15593106495038001</c:v>
                </c:pt>
                <c:pt idx="1406">
                  <c:v>0.1560391678383799</c:v>
                </c:pt>
                <c:pt idx="1407">
                  <c:v>0.15630394784540003</c:v>
                </c:pt>
                <c:pt idx="1408">
                  <c:v>0.15641896931824006</c:v>
                </c:pt>
                <c:pt idx="1409">
                  <c:v>0.1565390838368399</c:v>
                </c:pt>
                <c:pt idx="1410">
                  <c:v>0.15666260453120007</c:v>
                </c:pt>
                <c:pt idx="1411">
                  <c:v>0.1568022555750701</c:v>
                </c:pt>
                <c:pt idx="1412">
                  <c:v>0.15697431263640005</c:v>
                </c:pt>
                <c:pt idx="1413">
                  <c:v>0.15708809699368009</c:v>
                </c:pt>
                <c:pt idx="1414">
                  <c:v>0.15727053180135009</c:v>
                </c:pt>
                <c:pt idx="1415">
                  <c:v>0.15743584407793998</c:v>
                </c:pt>
                <c:pt idx="1416">
                  <c:v>0.15751562391465002</c:v>
                </c:pt>
                <c:pt idx="1417">
                  <c:v>0.15766964766385994</c:v>
                </c:pt>
                <c:pt idx="1418">
                  <c:v>0.15782907584142003</c:v>
                </c:pt>
                <c:pt idx="1419">
                  <c:v>0.15790565867192008</c:v>
                </c:pt>
                <c:pt idx="1420">
                  <c:v>0.15801653665991999</c:v>
                </c:pt>
                <c:pt idx="1421">
                  <c:v>0.15812872459491989</c:v>
                </c:pt>
                <c:pt idx="1422">
                  <c:v>0.15837125903045002</c:v>
                </c:pt>
                <c:pt idx="1423">
                  <c:v>0.15848475275080998</c:v>
                </c:pt>
                <c:pt idx="1424">
                  <c:v>0.15857353194476009</c:v>
                </c:pt>
                <c:pt idx="1425">
                  <c:v>0.15868985065226004</c:v>
                </c:pt>
                <c:pt idx="1426">
                  <c:v>0.15876552267386002</c:v>
                </c:pt>
                <c:pt idx="1427">
                  <c:v>0.15888408788976993</c:v>
                </c:pt>
                <c:pt idx="1428">
                  <c:v>0.15894613887387998</c:v>
                </c:pt>
                <c:pt idx="1429">
                  <c:v>0.15911906784598995</c:v>
                </c:pt>
                <c:pt idx="1430">
                  <c:v>0.1592504001608599</c:v>
                </c:pt>
                <c:pt idx="1431">
                  <c:v>0.15940752499695998</c:v>
                </c:pt>
                <c:pt idx="1432">
                  <c:v>0.15960399556022997</c:v>
                </c:pt>
                <c:pt idx="1433">
                  <c:v>0.15976021338068991</c:v>
                </c:pt>
                <c:pt idx="1434">
                  <c:v>0.15991250665921997</c:v>
                </c:pt>
                <c:pt idx="1435">
                  <c:v>0.15999490222828006</c:v>
                </c:pt>
                <c:pt idx="1436">
                  <c:v>0.16014094728456008</c:v>
                </c:pt>
                <c:pt idx="1437">
                  <c:v>0.16027580281912002</c:v>
                </c:pt>
                <c:pt idx="1438">
                  <c:v>0.16041690704763001</c:v>
                </c:pt>
                <c:pt idx="1439">
                  <c:v>0.16056132784939003</c:v>
                </c:pt>
                <c:pt idx="1440">
                  <c:v>0.16073386005865009</c:v>
                </c:pt>
                <c:pt idx="1441">
                  <c:v>0.16085097329948006</c:v>
                </c:pt>
                <c:pt idx="1442">
                  <c:v>0.1610150717046499</c:v>
                </c:pt>
                <c:pt idx="1443">
                  <c:v>0.16111928288868005</c:v>
                </c:pt>
                <c:pt idx="1444">
                  <c:v>0.16120642226231996</c:v>
                </c:pt>
                <c:pt idx="1445">
                  <c:v>0.16131657365801</c:v>
                </c:pt>
                <c:pt idx="1446">
                  <c:v>0.16157059033301002</c:v>
                </c:pt>
                <c:pt idx="1447">
                  <c:v>0.16169943505430995</c:v>
                </c:pt>
                <c:pt idx="1448">
                  <c:v>0.16183536057435011</c:v>
                </c:pt>
                <c:pt idx="1449">
                  <c:v>0.16200241141508998</c:v>
                </c:pt>
                <c:pt idx="1450">
                  <c:v>0.16209330084787998</c:v>
                </c:pt>
                <c:pt idx="1451">
                  <c:v>0.16215622374277006</c:v>
                </c:pt>
                <c:pt idx="1452">
                  <c:v>0.16226776797083997</c:v>
                </c:pt>
                <c:pt idx="1453">
                  <c:v>0.16238713478200006</c:v>
                </c:pt>
                <c:pt idx="1454">
                  <c:v>0.16251308945802001</c:v>
                </c:pt>
                <c:pt idx="1455">
                  <c:v>0.16263591999229998</c:v>
                </c:pt>
                <c:pt idx="1456">
                  <c:v>0.16281131937830007</c:v>
                </c:pt>
                <c:pt idx="1457">
                  <c:v>0.16292762799922</c:v>
                </c:pt>
                <c:pt idx="1458">
                  <c:v>0.16310122971391006</c:v>
                </c:pt>
                <c:pt idx="1459">
                  <c:v>0.1631875488815</c:v>
                </c:pt>
                <c:pt idx="1460">
                  <c:v>0.16332414823761998</c:v>
                </c:pt>
                <c:pt idx="1461">
                  <c:v>0.16343894982414997</c:v>
                </c:pt>
                <c:pt idx="1462">
                  <c:v>0.16377039811411009</c:v>
                </c:pt>
                <c:pt idx="1463">
                  <c:v>0.16386415164969992</c:v>
                </c:pt>
                <c:pt idx="1464">
                  <c:v>0.16401038652548006</c:v>
                </c:pt>
                <c:pt idx="1465">
                  <c:v>0.16409055781654991</c:v>
                </c:pt>
                <c:pt idx="1466">
                  <c:v>0.16422337889260996</c:v>
                </c:pt>
                <c:pt idx="1467">
                  <c:v>0.16435910633794992</c:v>
                </c:pt>
                <c:pt idx="1468">
                  <c:v>0.16439047627969994</c:v>
                </c:pt>
                <c:pt idx="1469">
                  <c:v>0.16457504957538993</c:v>
                </c:pt>
                <c:pt idx="1470">
                  <c:v>0.16487644006965008</c:v>
                </c:pt>
                <c:pt idx="1471">
                  <c:v>0.1649630498741701</c:v>
                </c:pt>
                <c:pt idx="1472">
                  <c:v>0.16509818985317004</c:v>
                </c:pt>
                <c:pt idx="1473">
                  <c:v>0.16525078043281005</c:v>
                </c:pt>
                <c:pt idx="1474">
                  <c:v>0.1653500329437001</c:v>
                </c:pt>
                <c:pt idx="1475">
                  <c:v>0.16543446190346001</c:v>
                </c:pt>
                <c:pt idx="1476">
                  <c:v>0.16556713872884998</c:v>
                </c:pt>
                <c:pt idx="1477">
                  <c:v>0.16580022954505003</c:v>
                </c:pt>
                <c:pt idx="1478">
                  <c:v>0.16592193385976994</c:v>
                </c:pt>
                <c:pt idx="1479">
                  <c:v>0.16605785522428995</c:v>
                </c:pt>
                <c:pt idx="1480">
                  <c:v>0.16612588797513994</c:v>
                </c:pt>
                <c:pt idx="1481">
                  <c:v>0.16624523356350007</c:v>
                </c:pt>
                <c:pt idx="1482">
                  <c:v>0.16632436487751989</c:v>
                </c:pt>
                <c:pt idx="1483">
                  <c:v>0.16638993187180007</c:v>
                </c:pt>
                <c:pt idx="1484">
                  <c:v>0.16654803836058996</c:v>
                </c:pt>
                <c:pt idx="1485">
                  <c:v>0.16672218350537005</c:v>
                </c:pt>
                <c:pt idx="1486">
                  <c:v>0.16685800264420991</c:v>
                </c:pt>
                <c:pt idx="1487">
                  <c:v>0.16701291212680003</c:v>
                </c:pt>
                <c:pt idx="1488">
                  <c:v>0.16706319231533007</c:v>
                </c:pt>
                <c:pt idx="1489">
                  <c:v>0.16726474902484001</c:v>
                </c:pt>
                <c:pt idx="1490">
                  <c:v>0.16739582627933003</c:v>
                </c:pt>
                <c:pt idx="1491">
                  <c:v>0.16754201665407997</c:v>
                </c:pt>
                <c:pt idx="1492">
                  <c:v>0.16765547177180995</c:v>
                </c:pt>
                <c:pt idx="1493">
                  <c:v>0.16790211580777004</c:v>
                </c:pt>
                <c:pt idx="1494">
                  <c:v>0.1680362822119601</c:v>
                </c:pt>
                <c:pt idx="1495">
                  <c:v>0.16807087513611996</c:v>
                </c:pt>
                <c:pt idx="1496">
                  <c:v>0.16821396923142995</c:v>
                </c:pt>
                <c:pt idx="1497">
                  <c:v>0.16833075447887991</c:v>
                </c:pt>
                <c:pt idx="1498">
                  <c:v>0.16849835746539998</c:v>
                </c:pt>
                <c:pt idx="1499">
                  <c:v>0.16859048968446011</c:v>
                </c:pt>
                <c:pt idx="1500">
                  <c:v>0.16869104974861004</c:v>
                </c:pt>
                <c:pt idx="1501">
                  <c:v>0.16895698253766001</c:v>
                </c:pt>
                <c:pt idx="1502">
                  <c:v>0.16908893170294004</c:v>
                </c:pt>
                <c:pt idx="1503">
                  <c:v>0.16916992116416996</c:v>
                </c:pt>
                <c:pt idx="1504">
                  <c:v>0.16935966000130009</c:v>
                </c:pt>
                <c:pt idx="1505">
                  <c:v>0.1694753334986101</c:v>
                </c:pt>
                <c:pt idx="1506">
                  <c:v>0.16958606616815008</c:v>
                </c:pt>
                <c:pt idx="1507">
                  <c:v>0.16968535573416998</c:v>
                </c:pt>
                <c:pt idx="1508">
                  <c:v>0.16980470132252989</c:v>
                </c:pt>
                <c:pt idx="1509">
                  <c:v>0.16998098109856996</c:v>
                </c:pt>
                <c:pt idx="1510">
                  <c:v>0.17010049353057011</c:v>
                </c:pt>
                <c:pt idx="1511">
                  <c:v>0.17024217903293004</c:v>
                </c:pt>
                <c:pt idx="1512">
                  <c:v>0.17030757234171001</c:v>
                </c:pt>
                <c:pt idx="1513">
                  <c:v>0.17048529682313007</c:v>
                </c:pt>
                <c:pt idx="1514">
                  <c:v>0.17057452236000992</c:v>
                </c:pt>
                <c:pt idx="1515">
                  <c:v>0.17073117566416007</c:v>
                </c:pt>
                <c:pt idx="1516">
                  <c:v>0.17085832932012002</c:v>
                </c:pt>
                <c:pt idx="1517">
                  <c:v>0.17112774975230005</c:v>
                </c:pt>
                <c:pt idx="1518">
                  <c:v>0.17126086146528996</c:v>
                </c:pt>
                <c:pt idx="1519">
                  <c:v>0.1714365514882199</c:v>
                </c:pt>
                <c:pt idx="1520">
                  <c:v>0.17151894705728998</c:v>
                </c:pt>
                <c:pt idx="1521">
                  <c:v>0.17171596038245007</c:v>
                </c:pt>
                <c:pt idx="1522">
                  <c:v>0.17179025662949998</c:v>
                </c:pt>
                <c:pt idx="1523">
                  <c:v>0.17193339531650009</c:v>
                </c:pt>
                <c:pt idx="1524">
                  <c:v>0.1721048425049001</c:v>
                </c:pt>
                <c:pt idx="1525">
                  <c:v>0.17222577360228009</c:v>
                </c:pt>
                <c:pt idx="1526">
                  <c:v>0.17227925326073001</c:v>
                </c:pt>
                <c:pt idx="1527">
                  <c:v>0.17236615370217989</c:v>
                </c:pt>
                <c:pt idx="1528">
                  <c:v>0.1724999920074799</c:v>
                </c:pt>
                <c:pt idx="1529">
                  <c:v>0.17263005203272996</c:v>
                </c:pt>
                <c:pt idx="1530">
                  <c:v>0.17273889556223998</c:v>
                </c:pt>
                <c:pt idx="1531">
                  <c:v>0.17284948291331004</c:v>
                </c:pt>
                <c:pt idx="1532">
                  <c:v>0.17309362358719005</c:v>
                </c:pt>
                <c:pt idx="1533">
                  <c:v>0.17320435060229999</c:v>
                </c:pt>
                <c:pt idx="1534">
                  <c:v>0.17330621884554009</c:v>
                </c:pt>
                <c:pt idx="1535">
                  <c:v>0.17344325415705009</c:v>
                </c:pt>
                <c:pt idx="1536">
                  <c:v>0.17348990138397991</c:v>
                </c:pt>
                <c:pt idx="1537">
                  <c:v>0.17367521712465006</c:v>
                </c:pt>
                <c:pt idx="1538">
                  <c:v>0.17372270156325009</c:v>
                </c:pt>
                <c:pt idx="1539">
                  <c:v>0.1738855132761199</c:v>
                </c:pt>
                <c:pt idx="1540">
                  <c:v>0.17395441085006991</c:v>
                </c:pt>
                <c:pt idx="1541">
                  <c:v>0.17407204715061009</c:v>
                </c:pt>
                <c:pt idx="1542">
                  <c:v>0.1741917895649101</c:v>
                </c:pt>
                <c:pt idx="1543">
                  <c:v>0.17435890579847002</c:v>
                </c:pt>
                <c:pt idx="1544">
                  <c:v>0.17442647888421003</c:v>
                </c:pt>
                <c:pt idx="1545">
                  <c:v>0.17454549470618996</c:v>
                </c:pt>
                <c:pt idx="1546">
                  <c:v>0.17474487163875008</c:v>
                </c:pt>
                <c:pt idx="1547">
                  <c:v>0.17493683732964005</c:v>
                </c:pt>
                <c:pt idx="1548">
                  <c:v>0.17499089579823002</c:v>
                </c:pt>
                <c:pt idx="1549">
                  <c:v>0.17514570467587998</c:v>
                </c:pt>
                <c:pt idx="1550">
                  <c:v>0.17538021587425989</c:v>
                </c:pt>
                <c:pt idx="1551">
                  <c:v>0.17550866548531996</c:v>
                </c:pt>
                <c:pt idx="1552">
                  <c:v>0.1755941127421301</c:v>
                </c:pt>
                <c:pt idx="1553">
                  <c:v>0.17575381945519997</c:v>
                </c:pt>
                <c:pt idx="1554">
                  <c:v>0.17588068075305996</c:v>
                </c:pt>
                <c:pt idx="1555">
                  <c:v>0.17598487136117003</c:v>
                </c:pt>
                <c:pt idx="1556">
                  <c:v>0.17604024042649002</c:v>
                </c:pt>
                <c:pt idx="1557">
                  <c:v>0.17617787105054994</c:v>
                </c:pt>
                <c:pt idx="1558">
                  <c:v>0.17633051232841002</c:v>
                </c:pt>
                <c:pt idx="1559">
                  <c:v>0.17645149167949992</c:v>
                </c:pt>
                <c:pt idx="1560">
                  <c:v>0.17657486705539993</c:v>
                </c:pt>
                <c:pt idx="1561">
                  <c:v>0.17676436233241</c:v>
                </c:pt>
                <c:pt idx="1562">
                  <c:v>0.17689151598836994</c:v>
                </c:pt>
                <c:pt idx="1563">
                  <c:v>0.17696911604812993</c:v>
                </c:pt>
                <c:pt idx="1564">
                  <c:v>0.17714262629410005</c:v>
                </c:pt>
                <c:pt idx="1565">
                  <c:v>0.17720470434941005</c:v>
                </c:pt>
                <c:pt idx="1566">
                  <c:v>0.17733269816880992</c:v>
                </c:pt>
                <c:pt idx="1567">
                  <c:v>0.1774437261514199</c:v>
                </c:pt>
                <c:pt idx="1568">
                  <c:v>0.17758710029858005</c:v>
                </c:pt>
                <c:pt idx="1569">
                  <c:v>0.17765298473953006</c:v>
                </c:pt>
                <c:pt idx="1570">
                  <c:v>0.17777274899157991</c:v>
                </c:pt>
                <c:pt idx="1571">
                  <c:v>0.17788593023725996</c:v>
                </c:pt>
                <c:pt idx="1572">
                  <c:v>0.17798910634667009</c:v>
                </c:pt>
                <c:pt idx="1573">
                  <c:v>0.17813655124401007</c:v>
                </c:pt>
                <c:pt idx="1574">
                  <c:v>0.17816334318496008</c:v>
                </c:pt>
                <c:pt idx="1575">
                  <c:v>0.1783737643207699</c:v>
                </c:pt>
                <c:pt idx="1576">
                  <c:v>0.17854567606363991</c:v>
                </c:pt>
                <c:pt idx="1577">
                  <c:v>0.17866570911487001</c:v>
                </c:pt>
                <c:pt idx="1578">
                  <c:v>0.17883238939302992</c:v>
                </c:pt>
                <c:pt idx="1579">
                  <c:v>0.17899311161417009</c:v>
                </c:pt>
                <c:pt idx="1580">
                  <c:v>0.17911881208550007</c:v>
                </c:pt>
                <c:pt idx="1581">
                  <c:v>0.17922881816271996</c:v>
                </c:pt>
                <c:pt idx="1582">
                  <c:v>0.17933346641999992</c:v>
                </c:pt>
                <c:pt idx="1583">
                  <c:v>0.17955113451578009</c:v>
                </c:pt>
                <c:pt idx="1584">
                  <c:v>0.17964704470199</c:v>
                </c:pt>
                <c:pt idx="1585">
                  <c:v>0.17973597960193999</c:v>
                </c:pt>
                <c:pt idx="1586">
                  <c:v>0.17984616238350992</c:v>
                </c:pt>
                <c:pt idx="1587">
                  <c:v>0.17993206814517992</c:v>
                </c:pt>
                <c:pt idx="1588">
                  <c:v>0.18007995289597001</c:v>
                </c:pt>
                <c:pt idx="1589">
                  <c:v>0.18015783910282002</c:v>
                </c:pt>
                <c:pt idx="1590">
                  <c:v>0.18030039651595997</c:v>
                </c:pt>
                <c:pt idx="1591">
                  <c:v>0.1804643157433099</c:v>
                </c:pt>
                <c:pt idx="1592">
                  <c:v>0.18062954283683008</c:v>
                </c:pt>
                <c:pt idx="1593">
                  <c:v>0.18079660297485001</c:v>
                </c:pt>
                <c:pt idx="1594">
                  <c:v>0.18087004489469005</c:v>
                </c:pt>
                <c:pt idx="1595">
                  <c:v>0.18094275807943005</c:v>
                </c:pt>
                <c:pt idx="1596">
                  <c:v>0.18112071924501993</c:v>
                </c:pt>
                <c:pt idx="1597">
                  <c:v>0.18119192529235995</c:v>
                </c:pt>
                <c:pt idx="1598">
                  <c:v>0.18131704448982999</c:v>
                </c:pt>
                <c:pt idx="1599">
                  <c:v>0.18141869906102004</c:v>
                </c:pt>
                <c:pt idx="1600">
                  <c:v>0.18156277801239007</c:v>
                </c:pt>
                <c:pt idx="1601">
                  <c:v>0.18172844986945003</c:v>
                </c:pt>
                <c:pt idx="1602">
                  <c:v>0.18183321567382005</c:v>
                </c:pt>
                <c:pt idx="1603">
                  <c:v>0.1818792173639201</c:v>
                </c:pt>
                <c:pt idx="1604">
                  <c:v>0.1820396420497199</c:v>
                </c:pt>
                <c:pt idx="1605">
                  <c:v>0.18221932683256004</c:v>
                </c:pt>
                <c:pt idx="1606">
                  <c:v>0.18237176590125004</c:v>
                </c:pt>
                <c:pt idx="1607">
                  <c:v>0.18252524022263006</c:v>
                </c:pt>
                <c:pt idx="1608">
                  <c:v>0.18275124732715997</c:v>
                </c:pt>
                <c:pt idx="1609">
                  <c:v>0.18285858275552003</c:v>
                </c:pt>
                <c:pt idx="1610">
                  <c:v>0.18295347571248999</c:v>
                </c:pt>
                <c:pt idx="1611">
                  <c:v>0.18305461736341</c:v>
                </c:pt>
                <c:pt idx="1612">
                  <c:v>0.18325226817876006</c:v>
                </c:pt>
                <c:pt idx="1613">
                  <c:v>0.18334624562272994</c:v>
                </c:pt>
                <c:pt idx="1614">
                  <c:v>0.18343796747133001</c:v>
                </c:pt>
                <c:pt idx="1615">
                  <c:v>0.18355829115948996</c:v>
                </c:pt>
                <c:pt idx="1616">
                  <c:v>0.18364561855390993</c:v>
                </c:pt>
                <c:pt idx="1617">
                  <c:v>0.18378135500167003</c:v>
                </c:pt>
                <c:pt idx="1618">
                  <c:v>0.18389790040977005</c:v>
                </c:pt>
                <c:pt idx="1619">
                  <c:v>0.18401400986247007</c:v>
                </c:pt>
                <c:pt idx="1620">
                  <c:v>0.18415758450486996</c:v>
                </c:pt>
                <c:pt idx="1621">
                  <c:v>0.18432964156619991</c:v>
                </c:pt>
                <c:pt idx="1622">
                  <c:v>0.18444357124194011</c:v>
                </c:pt>
                <c:pt idx="1623">
                  <c:v>0.18453465670487001</c:v>
                </c:pt>
                <c:pt idx="1624">
                  <c:v>0.18458207783839997</c:v>
                </c:pt>
                <c:pt idx="1625">
                  <c:v>0.18479107675520989</c:v>
                </c:pt>
                <c:pt idx="1626">
                  <c:v>0.1849094622373999</c:v>
                </c:pt>
                <c:pt idx="1627">
                  <c:v>0.18504678818583997</c:v>
                </c:pt>
                <c:pt idx="1628">
                  <c:v>0.18515199626396006</c:v>
                </c:pt>
                <c:pt idx="1629">
                  <c:v>0.18522538457805005</c:v>
                </c:pt>
                <c:pt idx="1630">
                  <c:v>0.18531286629335009</c:v>
                </c:pt>
                <c:pt idx="1631">
                  <c:v>0.18538073001601996</c:v>
                </c:pt>
                <c:pt idx="1632">
                  <c:v>0.18553244249240008</c:v>
                </c:pt>
                <c:pt idx="1633">
                  <c:v>0.18559305604702003</c:v>
                </c:pt>
                <c:pt idx="1634">
                  <c:v>0.18575565165304009</c:v>
                </c:pt>
                <c:pt idx="1635">
                  <c:v>0.1859248023450899</c:v>
                </c:pt>
                <c:pt idx="1636">
                  <c:v>0.1861244699145701</c:v>
                </c:pt>
                <c:pt idx="1637">
                  <c:v>0.18622575688395004</c:v>
                </c:pt>
                <c:pt idx="1638">
                  <c:v>0.18636548721611002</c:v>
                </c:pt>
                <c:pt idx="1639">
                  <c:v>0.1865336867090901</c:v>
                </c:pt>
                <c:pt idx="1640">
                  <c:v>0.18664943746860008</c:v>
                </c:pt>
                <c:pt idx="1641">
                  <c:v>0.18686002189444006</c:v>
                </c:pt>
                <c:pt idx="1642">
                  <c:v>0.18699522257304002</c:v>
                </c:pt>
                <c:pt idx="1643">
                  <c:v>0.18711110886898008</c:v>
                </c:pt>
                <c:pt idx="1644">
                  <c:v>0.18721373454398993</c:v>
                </c:pt>
                <c:pt idx="1645">
                  <c:v>0.18728205556921007</c:v>
                </c:pt>
                <c:pt idx="1646">
                  <c:v>0.18743146417942991</c:v>
                </c:pt>
                <c:pt idx="1647">
                  <c:v>0.18753028073492994</c:v>
                </c:pt>
                <c:pt idx="1648">
                  <c:v>0.18768896849757</c:v>
                </c:pt>
                <c:pt idx="1649">
                  <c:v>0.18787875441150992</c:v>
                </c:pt>
                <c:pt idx="1650">
                  <c:v>0.18799341067956998</c:v>
                </c:pt>
                <c:pt idx="1651">
                  <c:v>0.18807246392395993</c:v>
                </c:pt>
                <c:pt idx="1652">
                  <c:v>0.18821923557257003</c:v>
                </c:pt>
                <c:pt idx="1653">
                  <c:v>0.18826690002874003</c:v>
                </c:pt>
                <c:pt idx="1654">
                  <c:v>0.18838283124345989</c:v>
                </c:pt>
                <c:pt idx="1655">
                  <c:v>0.18851539460212008</c:v>
                </c:pt>
                <c:pt idx="1656">
                  <c:v>0.18866245688764005</c:v>
                </c:pt>
                <c:pt idx="1657">
                  <c:v>0.18876679554477005</c:v>
                </c:pt>
                <c:pt idx="1658">
                  <c:v>0.18892533798894995</c:v>
                </c:pt>
                <c:pt idx="1659">
                  <c:v>0.1890625822032399</c:v>
                </c:pt>
                <c:pt idx="1660">
                  <c:v>0.18914704659307002</c:v>
                </c:pt>
                <c:pt idx="1661">
                  <c:v>0.1892146469323599</c:v>
                </c:pt>
                <c:pt idx="1662">
                  <c:v>0.18929052328887996</c:v>
                </c:pt>
                <c:pt idx="1663">
                  <c:v>0.18943380729435</c:v>
                </c:pt>
                <c:pt idx="1664">
                  <c:v>0.1895773819367399</c:v>
                </c:pt>
                <c:pt idx="1665">
                  <c:v>0.18968012209076002</c:v>
                </c:pt>
                <c:pt idx="1666">
                  <c:v>0.18982267950390996</c:v>
                </c:pt>
                <c:pt idx="1667">
                  <c:v>0.18993631854272008</c:v>
                </c:pt>
                <c:pt idx="1668">
                  <c:v>0.19015342432787996</c:v>
                </c:pt>
                <c:pt idx="1669">
                  <c:v>0.19031138549820992</c:v>
                </c:pt>
                <c:pt idx="1670">
                  <c:v>0.1904157420866901</c:v>
                </c:pt>
                <c:pt idx="1671">
                  <c:v>0.19055108690247002</c:v>
                </c:pt>
                <c:pt idx="1672">
                  <c:v>0.19068863223065002</c:v>
                </c:pt>
                <c:pt idx="1673">
                  <c:v>0.19077843904137004</c:v>
                </c:pt>
                <c:pt idx="1674">
                  <c:v>0.19088437620159993</c:v>
                </c:pt>
                <c:pt idx="1675">
                  <c:v>0.1910023747943399</c:v>
                </c:pt>
                <c:pt idx="1676">
                  <c:v>0.19111293364573001</c:v>
                </c:pt>
                <c:pt idx="1677">
                  <c:v>0.1912097938333801</c:v>
                </c:pt>
                <c:pt idx="1678">
                  <c:v>0.19132977729363998</c:v>
                </c:pt>
                <c:pt idx="1679">
                  <c:v>0.19148207104387005</c:v>
                </c:pt>
                <c:pt idx="1680">
                  <c:v>0.19162404410020994</c:v>
                </c:pt>
                <c:pt idx="1681">
                  <c:v>0.19170295510909008</c:v>
                </c:pt>
                <c:pt idx="1682">
                  <c:v>0.19185120430221003</c:v>
                </c:pt>
                <c:pt idx="1683">
                  <c:v>0.19196961449045991</c:v>
                </c:pt>
                <c:pt idx="1684">
                  <c:v>0.19211754868676989</c:v>
                </c:pt>
                <c:pt idx="1685">
                  <c:v>0.19219309770267001</c:v>
                </c:pt>
                <c:pt idx="1686">
                  <c:v>0.19236808024404994</c:v>
                </c:pt>
                <c:pt idx="1687">
                  <c:v>0.19242882083658008</c:v>
                </c:pt>
                <c:pt idx="1688">
                  <c:v>0.19250642089633008</c:v>
                </c:pt>
                <c:pt idx="1689">
                  <c:v>0.19262064120899991</c:v>
                </c:pt>
                <c:pt idx="1690">
                  <c:v>0.19272861282772991</c:v>
                </c:pt>
                <c:pt idx="1691">
                  <c:v>0.19279938291966991</c:v>
                </c:pt>
                <c:pt idx="1692">
                  <c:v>0.19291447514312998</c:v>
                </c:pt>
                <c:pt idx="1693">
                  <c:v>0.19297028539882999</c:v>
                </c:pt>
                <c:pt idx="1694">
                  <c:v>0.19308551497520998</c:v>
                </c:pt>
                <c:pt idx="1695">
                  <c:v>0.19318999895079991</c:v>
                </c:pt>
                <c:pt idx="1696">
                  <c:v>0.19334723352881</c:v>
                </c:pt>
                <c:pt idx="1697">
                  <c:v>0.19352612055793994</c:v>
                </c:pt>
                <c:pt idx="1698">
                  <c:v>0.19367042179264993</c:v>
                </c:pt>
                <c:pt idx="1699">
                  <c:v>0.19388898076244998</c:v>
                </c:pt>
                <c:pt idx="1700">
                  <c:v>0.19395219429426991</c:v>
                </c:pt>
                <c:pt idx="1701">
                  <c:v>0.19409780339515992</c:v>
                </c:pt>
                <c:pt idx="1702">
                  <c:v>0.19420068886764996</c:v>
                </c:pt>
                <c:pt idx="1703">
                  <c:v>0.19438044780756991</c:v>
                </c:pt>
                <c:pt idx="1704">
                  <c:v>0.19447839245227994</c:v>
                </c:pt>
                <c:pt idx="1705">
                  <c:v>0.19454483999692007</c:v>
                </c:pt>
                <c:pt idx="1706">
                  <c:v>0.19463577234873997</c:v>
                </c:pt>
                <c:pt idx="1707">
                  <c:v>0.19475100989066996</c:v>
                </c:pt>
                <c:pt idx="1708">
                  <c:v>0.19487423994810005</c:v>
                </c:pt>
                <c:pt idx="1709">
                  <c:v>0.19493530762838995</c:v>
                </c:pt>
                <c:pt idx="1710">
                  <c:v>0.19502798783769992</c:v>
                </c:pt>
                <c:pt idx="1711">
                  <c:v>0.19513348808780995</c:v>
                </c:pt>
                <c:pt idx="1712">
                  <c:v>0.19529752437180004</c:v>
                </c:pt>
                <c:pt idx="1713">
                  <c:v>0.19541700441099996</c:v>
                </c:pt>
                <c:pt idx="1714">
                  <c:v>0.1955105591297599</c:v>
                </c:pt>
                <c:pt idx="1715">
                  <c:v>0.19562887873144996</c:v>
                </c:pt>
                <c:pt idx="1716">
                  <c:v>0.19566724280594006</c:v>
                </c:pt>
                <c:pt idx="1717">
                  <c:v>0.19580703916827003</c:v>
                </c:pt>
                <c:pt idx="1718">
                  <c:v>0.19596747400305992</c:v>
                </c:pt>
                <c:pt idx="1719">
                  <c:v>0.19604608804148005</c:v>
                </c:pt>
                <c:pt idx="1720">
                  <c:v>0.19613063729534996</c:v>
                </c:pt>
                <c:pt idx="1721">
                  <c:v>0.1962396522354799</c:v>
                </c:pt>
                <c:pt idx="1722">
                  <c:v>0.19634741962010005</c:v>
                </c:pt>
                <c:pt idx="1723">
                  <c:v>0.19645094528207996</c:v>
                </c:pt>
                <c:pt idx="1724">
                  <c:v>0.19656836260096</c:v>
                </c:pt>
                <c:pt idx="1725">
                  <c:v>0.19667270125808001</c:v>
                </c:pt>
                <c:pt idx="1726">
                  <c:v>0.19680202829844995</c:v>
                </c:pt>
                <c:pt idx="1727">
                  <c:v>0.19687774561073002</c:v>
                </c:pt>
                <c:pt idx="1728">
                  <c:v>0.19695578162588001</c:v>
                </c:pt>
                <c:pt idx="1729">
                  <c:v>0.19713437801808009</c:v>
                </c:pt>
                <c:pt idx="1730">
                  <c:v>0.19731385943885993</c:v>
                </c:pt>
                <c:pt idx="1731">
                  <c:v>0.19744666739713002</c:v>
                </c:pt>
                <c:pt idx="1732">
                  <c:v>0.19769167432737</c:v>
                </c:pt>
                <c:pt idx="1733">
                  <c:v>0.19774311706360992</c:v>
                </c:pt>
                <c:pt idx="1734">
                  <c:v>0.19784313117853003</c:v>
                </c:pt>
                <c:pt idx="1735">
                  <c:v>0.19793159511137004</c:v>
                </c:pt>
                <c:pt idx="1736">
                  <c:v>0.19802993296900007</c:v>
                </c:pt>
                <c:pt idx="1737">
                  <c:v>0.19814230688410994</c:v>
                </c:pt>
                <c:pt idx="1738">
                  <c:v>0.19827745305559996</c:v>
                </c:pt>
                <c:pt idx="1739">
                  <c:v>0.1983685677325</c:v>
                </c:pt>
                <c:pt idx="1740">
                  <c:v>0.19851336908416006</c:v>
                </c:pt>
                <c:pt idx="1741">
                  <c:v>0.19857419335899995</c:v>
                </c:pt>
                <c:pt idx="1742">
                  <c:v>0.1986936451363801</c:v>
                </c:pt>
                <c:pt idx="1743">
                  <c:v>0.19884070742191007</c:v>
                </c:pt>
                <c:pt idx="1744">
                  <c:v>0.19899779668145001</c:v>
                </c:pt>
                <c:pt idx="1745">
                  <c:v>0.19907626865199002</c:v>
                </c:pt>
                <c:pt idx="1746">
                  <c:v>0.19920138784946007</c:v>
                </c:pt>
                <c:pt idx="1747">
                  <c:v>0.19934830481652011</c:v>
                </c:pt>
                <c:pt idx="1748">
                  <c:v>0.19951094253466994</c:v>
                </c:pt>
                <c:pt idx="1749">
                  <c:v>0.19955663402200008</c:v>
                </c:pt>
                <c:pt idx="1750">
                  <c:v>0.1997170587078001</c:v>
                </c:pt>
                <c:pt idx="1751">
                  <c:v>0.19980155310562009</c:v>
                </c:pt>
                <c:pt idx="1752">
                  <c:v>0.19987958912076009</c:v>
                </c:pt>
                <c:pt idx="1753">
                  <c:v>0.19997910010831998</c:v>
                </c:pt>
                <c:pt idx="1754">
                  <c:v>0.20008287888080001</c:v>
                </c:pt>
                <c:pt idx="1755">
                  <c:v>0.20019798187529991</c:v>
                </c:pt>
                <c:pt idx="1756">
                  <c:v>0.2003264433974401</c:v>
                </c:pt>
                <c:pt idx="1757">
                  <c:v>0.20035991054845992</c:v>
                </c:pt>
                <c:pt idx="1758">
                  <c:v>0.20052422182688989</c:v>
                </c:pt>
                <c:pt idx="1759">
                  <c:v>0.20073135207165005</c:v>
                </c:pt>
                <c:pt idx="1760">
                  <c:v>0.20087938015280993</c:v>
                </c:pt>
                <c:pt idx="1761">
                  <c:v>0.20099214728084003</c:v>
                </c:pt>
                <c:pt idx="1762">
                  <c:v>0.2010886387409101</c:v>
                </c:pt>
                <c:pt idx="1763">
                  <c:v>0.20122905776802003</c:v>
                </c:pt>
                <c:pt idx="1764">
                  <c:v>0.20135079324989991</c:v>
                </c:pt>
                <c:pt idx="1765">
                  <c:v>0.20144122770288009</c:v>
                </c:pt>
                <c:pt idx="1766">
                  <c:v>0.20154377617004005</c:v>
                </c:pt>
                <c:pt idx="1767">
                  <c:v>0.20166875004904994</c:v>
                </c:pt>
                <c:pt idx="1768">
                  <c:v>0.2018403711549801</c:v>
                </c:pt>
                <c:pt idx="1769">
                  <c:v>0.20192639346423991</c:v>
                </c:pt>
                <c:pt idx="1770">
                  <c:v>0.2020236177380399</c:v>
                </c:pt>
                <c:pt idx="1771">
                  <c:v>0.20214466801851994</c:v>
                </c:pt>
                <c:pt idx="1772">
                  <c:v>0.20221907107205994</c:v>
                </c:pt>
                <c:pt idx="1773">
                  <c:v>0.2022767909585601</c:v>
                </c:pt>
                <c:pt idx="1774">
                  <c:v>0.20240638657210996</c:v>
                </c:pt>
                <c:pt idx="1775">
                  <c:v>0.20257299287169994</c:v>
                </c:pt>
                <c:pt idx="1776">
                  <c:v>0.20271620553726999</c:v>
                </c:pt>
                <c:pt idx="1777">
                  <c:v>0.20278566776304996</c:v>
                </c:pt>
                <c:pt idx="1778">
                  <c:v>0.20294261170411998</c:v>
                </c:pt>
                <c:pt idx="1779">
                  <c:v>0.20303503424720004</c:v>
                </c:pt>
                <c:pt idx="1780">
                  <c:v>0.2031198493478199</c:v>
                </c:pt>
                <c:pt idx="1781">
                  <c:v>0.20320927108549003</c:v>
                </c:pt>
                <c:pt idx="1782">
                  <c:v>0.20330082171779007</c:v>
                </c:pt>
                <c:pt idx="1783">
                  <c:v>0.20339169207684993</c:v>
                </c:pt>
                <c:pt idx="1784">
                  <c:v>0.20353784718142998</c:v>
                </c:pt>
                <c:pt idx="1785">
                  <c:v>0.20371398282029007</c:v>
                </c:pt>
                <c:pt idx="1786">
                  <c:v>0.20383520219203999</c:v>
                </c:pt>
                <c:pt idx="1787">
                  <c:v>0.20389895251544998</c:v>
                </c:pt>
                <c:pt idx="1788">
                  <c:v>0.20403177359151004</c:v>
                </c:pt>
                <c:pt idx="1789">
                  <c:v>0.20409847476647003</c:v>
                </c:pt>
                <c:pt idx="1790">
                  <c:v>0.20424684491817002</c:v>
                </c:pt>
                <c:pt idx="1791">
                  <c:v>0.2043474052952301</c:v>
                </c:pt>
                <c:pt idx="1792">
                  <c:v>0.20454954327859998</c:v>
                </c:pt>
                <c:pt idx="1793">
                  <c:v>0.20474543256802002</c:v>
                </c:pt>
                <c:pt idx="1794">
                  <c:v>0.20488163814791993</c:v>
                </c:pt>
                <c:pt idx="1795">
                  <c:v>0.20501688745869995</c:v>
                </c:pt>
                <c:pt idx="1796">
                  <c:v>0.20510519492031998</c:v>
                </c:pt>
                <c:pt idx="1797">
                  <c:v>0.20515755573180994</c:v>
                </c:pt>
                <c:pt idx="1798">
                  <c:v>0.20522223431372999</c:v>
                </c:pt>
                <c:pt idx="1799">
                  <c:v>0.20531537158366997</c:v>
                </c:pt>
                <c:pt idx="1800">
                  <c:v>0.20541694918997999</c:v>
                </c:pt>
                <c:pt idx="1801">
                  <c:v>0.20554977026604004</c:v>
                </c:pt>
                <c:pt idx="1802">
                  <c:v>0.20567692392200998</c:v>
                </c:pt>
                <c:pt idx="1803">
                  <c:v>0.20581250604888002</c:v>
                </c:pt>
                <c:pt idx="1804">
                  <c:v>0.20598456311020996</c:v>
                </c:pt>
                <c:pt idx="1805">
                  <c:v>0.20608323434724007</c:v>
                </c:pt>
                <c:pt idx="1806">
                  <c:v>0.20623567341593008</c:v>
                </c:pt>
                <c:pt idx="1807">
                  <c:v>0.20629990417699995</c:v>
                </c:pt>
                <c:pt idx="1808">
                  <c:v>0.20642168104980008</c:v>
                </c:pt>
                <c:pt idx="1809">
                  <c:v>0.20652514779614006</c:v>
                </c:pt>
                <c:pt idx="1810">
                  <c:v>0.20669301013933006</c:v>
                </c:pt>
                <c:pt idx="1811">
                  <c:v>0.20673208128882004</c:v>
                </c:pt>
                <c:pt idx="1812">
                  <c:v>0.20686432109102992</c:v>
                </c:pt>
                <c:pt idx="1813">
                  <c:v>0.20699425685390005</c:v>
                </c:pt>
                <c:pt idx="1814">
                  <c:v>0.20718126066093001</c:v>
                </c:pt>
                <c:pt idx="1815">
                  <c:v>0.2072822569933801</c:v>
                </c:pt>
                <c:pt idx="1816">
                  <c:v>0.20735942109774008</c:v>
                </c:pt>
                <c:pt idx="1817">
                  <c:v>0.20746971781189005</c:v>
                </c:pt>
                <c:pt idx="1818">
                  <c:v>0.20754223172540009</c:v>
                </c:pt>
                <c:pt idx="1819">
                  <c:v>0.20762384807364009</c:v>
                </c:pt>
                <c:pt idx="1820">
                  <c:v>0.2077363771932601</c:v>
                </c:pt>
                <c:pt idx="1821">
                  <c:v>0.20802599081701989</c:v>
                </c:pt>
                <c:pt idx="1822">
                  <c:v>0.20817422172517008</c:v>
                </c:pt>
                <c:pt idx="1823">
                  <c:v>0.20835180088812999</c:v>
                </c:pt>
                <c:pt idx="1824">
                  <c:v>0.20848055304720003</c:v>
                </c:pt>
                <c:pt idx="1825">
                  <c:v>0.20854754485907989</c:v>
                </c:pt>
                <c:pt idx="1826">
                  <c:v>0.20864534418532998</c:v>
                </c:pt>
                <c:pt idx="1827">
                  <c:v>0.20876116300110992</c:v>
                </c:pt>
                <c:pt idx="1828">
                  <c:v>0.20894121257794995</c:v>
                </c:pt>
                <c:pt idx="1829">
                  <c:v>0.20912053556247989</c:v>
                </c:pt>
                <c:pt idx="1830">
                  <c:v>0.20921555499661992</c:v>
                </c:pt>
                <c:pt idx="1831">
                  <c:v>0.20927021358035991</c:v>
                </c:pt>
                <c:pt idx="1832">
                  <c:v>0.20939402491164993</c:v>
                </c:pt>
                <c:pt idx="1833">
                  <c:v>0.20944905723471008</c:v>
                </c:pt>
                <c:pt idx="1834">
                  <c:v>0.20956869770532993</c:v>
                </c:pt>
                <c:pt idx="1835">
                  <c:v>0.20967507082095005</c:v>
                </c:pt>
                <c:pt idx="1836">
                  <c:v>0.20982155183263007</c:v>
                </c:pt>
                <c:pt idx="1837">
                  <c:v>0.20995103058400999</c:v>
                </c:pt>
                <c:pt idx="1838">
                  <c:v>0.21013298817282</c:v>
                </c:pt>
                <c:pt idx="1839">
                  <c:v>0.21023532557346991</c:v>
                </c:pt>
                <c:pt idx="1840">
                  <c:v>0.21034587879359989</c:v>
                </c:pt>
                <c:pt idx="1841">
                  <c:v>0.21041503243944004</c:v>
                </c:pt>
                <c:pt idx="1842">
                  <c:v>0.21049888119315008</c:v>
                </c:pt>
                <c:pt idx="1843">
                  <c:v>0.21059163269233006</c:v>
                </c:pt>
                <c:pt idx="1844">
                  <c:v>0.21073981920639007</c:v>
                </c:pt>
                <c:pt idx="1845">
                  <c:v>0.21091071372000991</c:v>
                </c:pt>
                <c:pt idx="1846">
                  <c:v>0.21104768274253005</c:v>
                </c:pt>
                <c:pt idx="1847">
                  <c:v>0.21116241594099994</c:v>
                </c:pt>
                <c:pt idx="1848">
                  <c:v>0.21139288038342996</c:v>
                </c:pt>
                <c:pt idx="1849">
                  <c:v>0.21151770894396993</c:v>
                </c:pt>
                <c:pt idx="1850">
                  <c:v>0.21174527765854001</c:v>
                </c:pt>
                <c:pt idx="1851">
                  <c:v>0.21189248526252991</c:v>
                </c:pt>
                <c:pt idx="1852">
                  <c:v>0.21203199098793002</c:v>
                </c:pt>
                <c:pt idx="1853">
                  <c:v>0.21217178735025999</c:v>
                </c:pt>
                <c:pt idx="1854">
                  <c:v>0.21227757919201995</c:v>
                </c:pt>
                <c:pt idx="1855">
                  <c:v>0.21236783521084002</c:v>
                </c:pt>
                <c:pt idx="1856">
                  <c:v>0.21251880784220001</c:v>
                </c:pt>
                <c:pt idx="1857">
                  <c:v>0.21265409933214996</c:v>
                </c:pt>
                <c:pt idx="1858">
                  <c:v>0.21277156346324011</c:v>
                </c:pt>
                <c:pt idx="1859">
                  <c:v>0.21286873470341994</c:v>
                </c:pt>
                <c:pt idx="1860">
                  <c:v>0.21292206657969004</c:v>
                </c:pt>
                <c:pt idx="1861">
                  <c:v>0.21302785842145</c:v>
                </c:pt>
                <c:pt idx="1862">
                  <c:v>0.21323464659567004</c:v>
                </c:pt>
                <c:pt idx="1863">
                  <c:v>0.21339595009065992</c:v>
                </c:pt>
                <c:pt idx="1864">
                  <c:v>0.21353516517913995</c:v>
                </c:pt>
                <c:pt idx="1865">
                  <c:v>0.21367990236923995</c:v>
                </c:pt>
                <c:pt idx="1866">
                  <c:v>0.21381396357796989</c:v>
                </c:pt>
                <c:pt idx="1867">
                  <c:v>0.21388334821879007</c:v>
                </c:pt>
                <c:pt idx="1868">
                  <c:v>0.21398478050662995</c:v>
                </c:pt>
                <c:pt idx="1869">
                  <c:v>0.21405947419711002</c:v>
                </c:pt>
                <c:pt idx="1870">
                  <c:v>0.21416279562498008</c:v>
                </c:pt>
                <c:pt idx="1871">
                  <c:v>0.21438149991324007</c:v>
                </c:pt>
                <c:pt idx="1872">
                  <c:v>0.21448549871826006</c:v>
                </c:pt>
                <c:pt idx="1873">
                  <c:v>0.21460527671817009</c:v>
                </c:pt>
                <c:pt idx="1874">
                  <c:v>0.21465702372091</c:v>
                </c:pt>
                <c:pt idx="1875">
                  <c:v>0.21474043651923003</c:v>
                </c:pt>
                <c:pt idx="1876">
                  <c:v>0.21482537419815007</c:v>
                </c:pt>
                <c:pt idx="1877">
                  <c:v>0.21496907897060002</c:v>
                </c:pt>
                <c:pt idx="1878">
                  <c:v>0.21514209675360996</c:v>
                </c:pt>
                <c:pt idx="1879">
                  <c:v>0.21526343767102007</c:v>
                </c:pt>
                <c:pt idx="1880">
                  <c:v>0.21550306781809003</c:v>
                </c:pt>
                <c:pt idx="1881">
                  <c:v>0.21558800403871992</c:v>
                </c:pt>
                <c:pt idx="1882">
                  <c:v>0.21570720548990008</c:v>
                </c:pt>
                <c:pt idx="1883">
                  <c:v>0.21580358640155994</c:v>
                </c:pt>
                <c:pt idx="1884">
                  <c:v>0.21589760744775011</c:v>
                </c:pt>
                <c:pt idx="1885">
                  <c:v>0.21603333489308008</c:v>
                </c:pt>
                <c:pt idx="1886">
                  <c:v>0.21615700090591994</c:v>
                </c:pt>
                <c:pt idx="1887">
                  <c:v>0.21629403621742993</c:v>
                </c:pt>
                <c:pt idx="1888">
                  <c:v>0.21636677724390996</c:v>
                </c:pt>
                <c:pt idx="1889">
                  <c:v>0.21649909517882993</c:v>
                </c:pt>
                <c:pt idx="1890">
                  <c:v>0.21669002903171997</c:v>
                </c:pt>
                <c:pt idx="1891">
                  <c:v>0.21686862542393004</c:v>
                </c:pt>
                <c:pt idx="1892">
                  <c:v>0.21698037532271996</c:v>
                </c:pt>
                <c:pt idx="1893">
                  <c:v>0.21710447729094007</c:v>
                </c:pt>
                <c:pt idx="1894">
                  <c:v>0.21722451034216994</c:v>
                </c:pt>
                <c:pt idx="1895">
                  <c:v>0.21734734250670007</c:v>
                </c:pt>
                <c:pt idx="1896">
                  <c:v>0.21744650888930006</c:v>
                </c:pt>
                <c:pt idx="1897">
                  <c:v>0.21754232182285005</c:v>
                </c:pt>
                <c:pt idx="1898">
                  <c:v>0.21772745754594003</c:v>
                </c:pt>
                <c:pt idx="1899">
                  <c:v>0.21783354002463007</c:v>
                </c:pt>
                <c:pt idx="1900">
                  <c:v>0.21789733483030993</c:v>
                </c:pt>
                <c:pt idx="1901">
                  <c:v>0.21800399858284991</c:v>
                </c:pt>
                <c:pt idx="1902">
                  <c:v>0.21813173351268</c:v>
                </c:pt>
                <c:pt idx="1903">
                  <c:v>0.2182130304338501</c:v>
                </c:pt>
                <c:pt idx="1904">
                  <c:v>0.21832224601893002</c:v>
                </c:pt>
                <c:pt idx="1905">
                  <c:v>0.21839939981277001</c:v>
                </c:pt>
                <c:pt idx="1906">
                  <c:v>0.21867304479092997</c:v>
                </c:pt>
                <c:pt idx="1907">
                  <c:v>0.21885469287088011</c:v>
                </c:pt>
                <c:pt idx="1908">
                  <c:v>0.21898834434662007</c:v>
                </c:pt>
                <c:pt idx="1909">
                  <c:v>0.21906220763742001</c:v>
                </c:pt>
                <c:pt idx="1910">
                  <c:v>0.21916938064972991</c:v>
                </c:pt>
                <c:pt idx="1911">
                  <c:v>0.21928527147959009</c:v>
                </c:pt>
                <c:pt idx="1912">
                  <c:v>0.21939556819374006</c:v>
                </c:pt>
                <c:pt idx="1913">
                  <c:v>0.21955725381188995</c:v>
                </c:pt>
                <c:pt idx="1914">
                  <c:v>0.21969245381560998</c:v>
                </c:pt>
                <c:pt idx="1915">
                  <c:v>0.21981728237614995</c:v>
                </c:pt>
                <c:pt idx="1916">
                  <c:v>0.21989453482245991</c:v>
                </c:pt>
                <c:pt idx="1917">
                  <c:v>0.2199957191256301</c:v>
                </c:pt>
                <c:pt idx="1918">
                  <c:v>0.22006432376489005</c:v>
                </c:pt>
                <c:pt idx="1919">
                  <c:v>0.22015732758182005</c:v>
                </c:pt>
                <c:pt idx="1920">
                  <c:v>0.22032604231848008</c:v>
                </c:pt>
                <c:pt idx="1921">
                  <c:v>0.22047819075024999</c:v>
                </c:pt>
                <c:pt idx="1922">
                  <c:v>0.22058674364282993</c:v>
                </c:pt>
                <c:pt idx="1923">
                  <c:v>0.22074753867741004</c:v>
                </c:pt>
                <c:pt idx="1924">
                  <c:v>0.22082666999143008</c:v>
                </c:pt>
                <c:pt idx="1925">
                  <c:v>0.22091167572824011</c:v>
                </c:pt>
                <c:pt idx="1926">
                  <c:v>0.2209983373775799</c:v>
                </c:pt>
                <c:pt idx="1927">
                  <c:v>0.22111657476242996</c:v>
                </c:pt>
                <c:pt idx="1928">
                  <c:v>0.22122919657199991</c:v>
                </c:pt>
                <c:pt idx="1929">
                  <c:v>0.22136012170944008</c:v>
                </c:pt>
                <c:pt idx="1930">
                  <c:v>0.22150397061908</c:v>
                </c:pt>
                <c:pt idx="1931">
                  <c:v>0.22154221254336992</c:v>
                </c:pt>
                <c:pt idx="1932">
                  <c:v>0.22163913995883</c:v>
                </c:pt>
                <c:pt idx="1933">
                  <c:v>0.22172983358640996</c:v>
                </c:pt>
                <c:pt idx="1934">
                  <c:v>0.22181112695818994</c:v>
                </c:pt>
                <c:pt idx="1935">
                  <c:v>0.22203367958848008</c:v>
                </c:pt>
                <c:pt idx="1936">
                  <c:v>0.22215037031504004</c:v>
                </c:pt>
                <c:pt idx="1937">
                  <c:v>0.22228115831523998</c:v>
                </c:pt>
                <c:pt idx="1938">
                  <c:v>0.22241412332712995</c:v>
                </c:pt>
                <c:pt idx="1939">
                  <c:v>0.22255213622116998</c:v>
                </c:pt>
                <c:pt idx="1940">
                  <c:v>0.2225861803884599</c:v>
                </c:pt>
                <c:pt idx="1941">
                  <c:v>0.22276877440873011</c:v>
                </c:pt>
                <c:pt idx="1942">
                  <c:v>0.22287096767219006</c:v>
                </c:pt>
                <c:pt idx="1943">
                  <c:v>0.22302750065402011</c:v>
                </c:pt>
                <c:pt idx="1944">
                  <c:v>0.22319383496437006</c:v>
                </c:pt>
                <c:pt idx="1945">
                  <c:v>0.2233265779623399</c:v>
                </c:pt>
                <c:pt idx="1946">
                  <c:v>0.22341940965734008</c:v>
                </c:pt>
                <c:pt idx="1947">
                  <c:v>0.22349191066088991</c:v>
                </c:pt>
                <c:pt idx="1948">
                  <c:v>0.22360404939004996</c:v>
                </c:pt>
                <c:pt idx="1949">
                  <c:v>0.22368159519503994</c:v>
                </c:pt>
                <c:pt idx="1950">
                  <c:v>0.22378244198377995</c:v>
                </c:pt>
                <c:pt idx="1951">
                  <c:v>0.22403079123869007</c:v>
                </c:pt>
                <c:pt idx="1952">
                  <c:v>0.22414835387604004</c:v>
                </c:pt>
                <c:pt idx="1953">
                  <c:v>0.22430413526939996</c:v>
                </c:pt>
                <c:pt idx="1954">
                  <c:v>0.22437519599828004</c:v>
                </c:pt>
                <c:pt idx="1955">
                  <c:v>0.2244458207717599</c:v>
                </c:pt>
                <c:pt idx="1956">
                  <c:v>0.22450801707434009</c:v>
                </c:pt>
                <c:pt idx="1957">
                  <c:v>0.22460133456618991</c:v>
                </c:pt>
                <c:pt idx="1958">
                  <c:v>0.22470230786065004</c:v>
                </c:pt>
                <c:pt idx="1959">
                  <c:v>0.22479173978625999</c:v>
                </c:pt>
                <c:pt idx="1960">
                  <c:v>0.22494092077848005</c:v>
                </c:pt>
                <c:pt idx="1961">
                  <c:v>0.22502840249378009</c:v>
                </c:pt>
                <c:pt idx="1962">
                  <c:v>0.22517226195203999</c:v>
                </c:pt>
                <c:pt idx="1963">
                  <c:v>0.22523824235573997</c:v>
                </c:pt>
                <c:pt idx="1964">
                  <c:v>0.22528468895555998</c:v>
                </c:pt>
                <c:pt idx="1965">
                  <c:v>0.22539198929061</c:v>
                </c:pt>
                <c:pt idx="1966">
                  <c:v>0.2255197242204301</c:v>
                </c:pt>
                <c:pt idx="1967">
                  <c:v>0.2257519431258399</c:v>
                </c:pt>
                <c:pt idx="1968">
                  <c:v>0.22585662530170003</c:v>
                </c:pt>
                <c:pt idx="1969">
                  <c:v>0.22596483467554007</c:v>
                </c:pt>
                <c:pt idx="1970">
                  <c:v>0.22615729546752994</c:v>
                </c:pt>
                <c:pt idx="1971">
                  <c:v>0.22628802293938999</c:v>
                </c:pt>
                <c:pt idx="1972">
                  <c:v>0.22631766790603991</c:v>
                </c:pt>
                <c:pt idx="1973">
                  <c:v>0.22649010822540006</c:v>
                </c:pt>
                <c:pt idx="1974">
                  <c:v>0.22660423591696999</c:v>
                </c:pt>
                <c:pt idx="1975">
                  <c:v>0.22669607718618989</c:v>
                </c:pt>
                <c:pt idx="1976">
                  <c:v>0.22685331176419998</c:v>
                </c:pt>
                <c:pt idx="1977">
                  <c:v>0.2269477437846199</c:v>
                </c:pt>
                <c:pt idx="1978">
                  <c:v>0.22702900178712992</c:v>
                </c:pt>
                <c:pt idx="1979">
                  <c:v>0.22709548439823002</c:v>
                </c:pt>
                <c:pt idx="1980">
                  <c:v>0.22720747899020011</c:v>
                </c:pt>
                <c:pt idx="1981">
                  <c:v>0.22738909184205003</c:v>
                </c:pt>
                <c:pt idx="1982">
                  <c:v>0.22748820813324011</c:v>
                </c:pt>
                <c:pt idx="1983">
                  <c:v>0.22765706818836007</c:v>
                </c:pt>
                <c:pt idx="1984">
                  <c:v>0.22774019034975002</c:v>
                </c:pt>
                <c:pt idx="1985">
                  <c:v>0.22785595218104993</c:v>
                </c:pt>
                <c:pt idx="1986">
                  <c:v>0.2279500302117099</c:v>
                </c:pt>
                <c:pt idx="1987">
                  <c:v>0.2280045246356901</c:v>
                </c:pt>
                <c:pt idx="1988">
                  <c:v>0.22814461163494992</c:v>
                </c:pt>
                <c:pt idx="1989">
                  <c:v>0.22819532777886997</c:v>
                </c:pt>
                <c:pt idx="1990">
                  <c:v>0.22835668475829007</c:v>
                </c:pt>
                <c:pt idx="1991">
                  <c:v>0.22847274072657009</c:v>
                </c:pt>
                <c:pt idx="1992">
                  <c:v>0.22863956632319993</c:v>
                </c:pt>
                <c:pt idx="1993">
                  <c:v>0.22868935337897001</c:v>
                </c:pt>
                <c:pt idx="1994">
                  <c:v>0.22872661208310996</c:v>
                </c:pt>
                <c:pt idx="1995">
                  <c:v>0.22883560093107991</c:v>
                </c:pt>
                <c:pt idx="1996">
                  <c:v>0.22893310962039992</c:v>
                </c:pt>
                <c:pt idx="1997">
                  <c:v>0.22902059133570996</c:v>
                </c:pt>
                <c:pt idx="1998">
                  <c:v>0.22910187399960003</c:v>
                </c:pt>
                <c:pt idx="1999">
                  <c:v>0.22931500654368997</c:v>
                </c:pt>
                <c:pt idx="2000">
                  <c:v>0.22945770927530007</c:v>
                </c:pt>
                <c:pt idx="2001">
                  <c:v>0.22959750563763004</c:v>
                </c:pt>
                <c:pt idx="2002">
                  <c:v>0.22972930316157991</c:v>
                </c:pt>
                <c:pt idx="2003">
                  <c:v>0.22990514482583002</c:v>
                </c:pt>
                <c:pt idx="2004">
                  <c:v>0.22998702044657993</c:v>
                </c:pt>
                <c:pt idx="2005">
                  <c:v>0.23011530254034995</c:v>
                </c:pt>
                <c:pt idx="2006">
                  <c:v>0.23022455852582002</c:v>
                </c:pt>
                <c:pt idx="2007">
                  <c:v>0.2304053309787899</c:v>
                </c:pt>
                <c:pt idx="2008">
                  <c:v>0.23047435724917009</c:v>
                </c:pt>
                <c:pt idx="2009">
                  <c:v>0.2306244712224399</c:v>
                </c:pt>
                <c:pt idx="2010">
                  <c:v>0.23069146303432997</c:v>
                </c:pt>
                <c:pt idx="2011">
                  <c:v>0.23074777650376999</c:v>
                </c:pt>
                <c:pt idx="2012">
                  <c:v>0.23094925798938992</c:v>
                </c:pt>
                <c:pt idx="2013">
                  <c:v>0.23114631581753997</c:v>
                </c:pt>
                <c:pt idx="2014">
                  <c:v>0.23119673533352003</c:v>
                </c:pt>
                <c:pt idx="2015">
                  <c:v>0.23128439923981992</c:v>
                </c:pt>
                <c:pt idx="2016">
                  <c:v>0.23146528385492005</c:v>
                </c:pt>
                <c:pt idx="2017">
                  <c:v>0.23154651687627004</c:v>
                </c:pt>
                <c:pt idx="2018">
                  <c:v>0.23170665782355004</c:v>
                </c:pt>
                <c:pt idx="2019">
                  <c:v>0.23173771068351989</c:v>
                </c:pt>
                <c:pt idx="2020">
                  <c:v>0.23184282122428002</c:v>
                </c:pt>
                <c:pt idx="2021">
                  <c:v>0.23192129319482002</c:v>
                </c:pt>
                <c:pt idx="2022">
                  <c:v>0.23204365134148008</c:v>
                </c:pt>
                <c:pt idx="2023">
                  <c:v>0.23213624999730009</c:v>
                </c:pt>
                <c:pt idx="2024">
                  <c:v>0.23225131142647992</c:v>
                </c:pt>
                <c:pt idx="2025">
                  <c:v>0.23232824072639002</c:v>
                </c:pt>
                <c:pt idx="2026">
                  <c:v>0.23235216244047008</c:v>
                </c:pt>
                <c:pt idx="2027">
                  <c:v>0.23250532810147995</c:v>
                </c:pt>
                <c:pt idx="2028">
                  <c:v>0.23265035592851002</c:v>
                </c:pt>
                <c:pt idx="2029">
                  <c:v>0.23275905413956011</c:v>
                </c:pt>
                <c:pt idx="2030">
                  <c:v>0.23293488948094998</c:v>
                </c:pt>
                <c:pt idx="2031">
                  <c:v>0.23304678469820006</c:v>
                </c:pt>
                <c:pt idx="2032">
                  <c:v>0.23312816303801998</c:v>
                </c:pt>
                <c:pt idx="2033">
                  <c:v>0.23320111290692003</c:v>
                </c:pt>
                <c:pt idx="2034">
                  <c:v>0.23336977601802</c:v>
                </c:pt>
                <c:pt idx="2035">
                  <c:v>0.23349604019121006</c:v>
                </c:pt>
                <c:pt idx="2036">
                  <c:v>0.23367087859541003</c:v>
                </c:pt>
                <c:pt idx="2037">
                  <c:v>0.23375986240084989</c:v>
                </c:pt>
                <c:pt idx="2038">
                  <c:v>0.23392465353898007</c:v>
                </c:pt>
                <c:pt idx="2039">
                  <c:v>0.23406451724493005</c:v>
                </c:pt>
                <c:pt idx="2040">
                  <c:v>0.23414609889107996</c:v>
                </c:pt>
                <c:pt idx="2041">
                  <c:v>0.23432718568416</c:v>
                </c:pt>
                <c:pt idx="2042">
                  <c:v>0.23443661048751996</c:v>
                </c:pt>
                <c:pt idx="2043">
                  <c:v>0.23458033044837001</c:v>
                </c:pt>
                <c:pt idx="2044">
                  <c:v>0.2347101076921001</c:v>
                </c:pt>
                <c:pt idx="2045">
                  <c:v>0.23486428272695004</c:v>
                </c:pt>
                <c:pt idx="2046">
                  <c:v>0.23496208205319991</c:v>
                </c:pt>
                <c:pt idx="2047">
                  <c:v>0.23508226990120007</c:v>
                </c:pt>
                <c:pt idx="2048">
                  <c:v>0.23525635194271999</c:v>
                </c:pt>
                <c:pt idx="2049">
                  <c:v>0.23535880145981003</c:v>
                </c:pt>
                <c:pt idx="2050">
                  <c:v>0.2354711520236501</c:v>
                </c:pt>
                <c:pt idx="2051">
                  <c:v>0.23560148329463004</c:v>
                </c:pt>
                <c:pt idx="2052">
                  <c:v>0.23569129010535006</c:v>
                </c:pt>
                <c:pt idx="2053">
                  <c:v>0.23573737340251011</c:v>
                </c:pt>
                <c:pt idx="2054">
                  <c:v>0.23588354643317011</c:v>
                </c:pt>
                <c:pt idx="2055">
                  <c:v>0.23604194355889008</c:v>
                </c:pt>
                <c:pt idx="2056">
                  <c:v>0.2360817608180199</c:v>
                </c:pt>
                <c:pt idx="2057">
                  <c:v>0.23619284690397002</c:v>
                </c:pt>
                <c:pt idx="2058">
                  <c:v>0.23635038884609005</c:v>
                </c:pt>
                <c:pt idx="2059">
                  <c:v>0.23638823745851001</c:v>
                </c:pt>
                <c:pt idx="2060">
                  <c:v>0.23648124127544001</c:v>
                </c:pt>
                <c:pt idx="2061">
                  <c:v>0.23656116643061997</c:v>
                </c:pt>
                <c:pt idx="2062">
                  <c:v>0.23662002040853003</c:v>
                </c:pt>
                <c:pt idx="2063">
                  <c:v>0.23684175250636996</c:v>
                </c:pt>
                <c:pt idx="2064">
                  <c:v>0.23695396223871001</c:v>
                </c:pt>
                <c:pt idx="2065">
                  <c:v>0.23706891270836006</c:v>
                </c:pt>
                <c:pt idx="2066">
                  <c:v>0.23715043280198</c:v>
                </c:pt>
                <c:pt idx="2067">
                  <c:v>0.23729448740133008</c:v>
                </c:pt>
                <c:pt idx="2068">
                  <c:v>0.23735402396999006</c:v>
                </c:pt>
                <c:pt idx="2069">
                  <c:v>0.23742944425279</c:v>
                </c:pt>
                <c:pt idx="2070">
                  <c:v>0.23749714428203994</c:v>
                </c:pt>
                <c:pt idx="2071">
                  <c:v>0.23777137859848008</c:v>
                </c:pt>
                <c:pt idx="2072">
                  <c:v>0.23793311804886996</c:v>
                </c:pt>
                <c:pt idx="2073">
                  <c:v>0.2380716065450299</c:v>
                </c:pt>
                <c:pt idx="2074">
                  <c:v>0.23817415663531993</c:v>
                </c:pt>
                <c:pt idx="2075">
                  <c:v>0.23828038573993005</c:v>
                </c:pt>
                <c:pt idx="2076">
                  <c:v>0.23835817455595998</c:v>
                </c:pt>
                <c:pt idx="2077">
                  <c:v>0.23850523684148994</c:v>
                </c:pt>
                <c:pt idx="2078">
                  <c:v>0.23860783167703992</c:v>
                </c:pt>
                <c:pt idx="2079">
                  <c:v>0.2386888705194099</c:v>
                </c:pt>
                <c:pt idx="2080">
                  <c:v>0.23889062140791006</c:v>
                </c:pt>
                <c:pt idx="2081">
                  <c:v>0.23900004621127002</c:v>
                </c:pt>
                <c:pt idx="2082">
                  <c:v>0.23911580485843009</c:v>
                </c:pt>
                <c:pt idx="2083">
                  <c:v>0.23918082238043992</c:v>
                </c:pt>
                <c:pt idx="2084">
                  <c:v>0.23932177689438006</c:v>
                </c:pt>
                <c:pt idx="2085">
                  <c:v>0.23943018886459</c:v>
                </c:pt>
                <c:pt idx="2086">
                  <c:v>0.23952832547905989</c:v>
                </c:pt>
                <c:pt idx="2087">
                  <c:v>0.23958684216873993</c:v>
                </c:pt>
                <c:pt idx="2088">
                  <c:v>0.23965761226068993</c:v>
                </c:pt>
                <c:pt idx="2089">
                  <c:v>0.23975235989919996</c:v>
                </c:pt>
                <c:pt idx="2090">
                  <c:v>0.23984114948068003</c:v>
                </c:pt>
                <c:pt idx="2091">
                  <c:v>0.23995814256176007</c:v>
                </c:pt>
                <c:pt idx="2092">
                  <c:v>0.24007336838608007</c:v>
                </c:pt>
                <c:pt idx="2093">
                  <c:v>0.24018831529107998</c:v>
                </c:pt>
                <c:pt idx="2094">
                  <c:v>0.24032912888265989</c:v>
                </c:pt>
                <c:pt idx="2095">
                  <c:v>0.2404548293539801</c:v>
                </c:pt>
                <c:pt idx="2096">
                  <c:v>0.24059157402857001</c:v>
                </c:pt>
                <c:pt idx="2097">
                  <c:v>0.24069468357204005</c:v>
                </c:pt>
                <c:pt idx="2098">
                  <c:v>0.24072889997701008</c:v>
                </c:pt>
                <c:pt idx="2099">
                  <c:v>0.24085925063918001</c:v>
                </c:pt>
                <c:pt idx="2100">
                  <c:v>0.24106284180719006</c:v>
                </c:pt>
                <c:pt idx="2101">
                  <c:v>0.24118244380270992</c:v>
                </c:pt>
                <c:pt idx="2102">
                  <c:v>0.24133109969166</c:v>
                </c:pt>
                <c:pt idx="2103">
                  <c:v>0.24145781739223993</c:v>
                </c:pt>
                <c:pt idx="2104">
                  <c:v>0.24150533652994999</c:v>
                </c:pt>
                <c:pt idx="2105">
                  <c:v>0.24161447069639008</c:v>
                </c:pt>
                <c:pt idx="2106">
                  <c:v>0.24176255021116</c:v>
                </c:pt>
                <c:pt idx="2107">
                  <c:v>0.24185468211730998</c:v>
                </c:pt>
                <c:pt idx="2108">
                  <c:v>0.24192588816464999</c:v>
                </c:pt>
                <c:pt idx="2109">
                  <c:v>0.24204914069013994</c:v>
                </c:pt>
                <c:pt idx="2110">
                  <c:v>0.24226462550415007</c:v>
                </c:pt>
                <c:pt idx="2111">
                  <c:v>0.24234905553171004</c:v>
                </c:pt>
                <c:pt idx="2112">
                  <c:v>0.24237099861976996</c:v>
                </c:pt>
                <c:pt idx="2113">
                  <c:v>0.24247984214926999</c:v>
                </c:pt>
                <c:pt idx="2114">
                  <c:v>0.24255657029823996</c:v>
                </c:pt>
                <c:pt idx="2115">
                  <c:v>0.24264506924279994</c:v>
                </c:pt>
                <c:pt idx="2116">
                  <c:v>0.24279387534988994</c:v>
                </c:pt>
                <c:pt idx="2117">
                  <c:v>0.24286261098334005</c:v>
                </c:pt>
                <c:pt idx="2118">
                  <c:v>0.24298257309377003</c:v>
                </c:pt>
                <c:pt idx="2119">
                  <c:v>0.24311212278596006</c:v>
                </c:pt>
                <c:pt idx="2120">
                  <c:v>0.2432530816960099</c:v>
                </c:pt>
                <c:pt idx="2121">
                  <c:v>0.2433985530068099</c:v>
                </c:pt>
                <c:pt idx="2122">
                  <c:v>0.24348312082446011</c:v>
                </c:pt>
                <c:pt idx="2123">
                  <c:v>0.2435704572213</c:v>
                </c:pt>
                <c:pt idx="2124">
                  <c:v>0.24365517788578006</c:v>
                </c:pt>
                <c:pt idx="2125">
                  <c:v>0.24374018918719997</c:v>
                </c:pt>
                <c:pt idx="2126">
                  <c:v>0.24385208440445005</c:v>
                </c:pt>
                <c:pt idx="2127">
                  <c:v>0.24391355411470994</c:v>
                </c:pt>
                <c:pt idx="2128">
                  <c:v>0.24395708459483001</c:v>
                </c:pt>
                <c:pt idx="2129">
                  <c:v>0.24405466546840993</c:v>
                </c:pt>
                <c:pt idx="2130">
                  <c:v>0.2442135046451801</c:v>
                </c:pt>
                <c:pt idx="2131">
                  <c:v>0.24430097313962995</c:v>
                </c:pt>
                <c:pt idx="2132">
                  <c:v>0.24451560851089993</c:v>
                </c:pt>
                <c:pt idx="2133">
                  <c:v>0.24470670229099989</c:v>
                </c:pt>
                <c:pt idx="2134">
                  <c:v>0.24478575553540005</c:v>
                </c:pt>
                <c:pt idx="2135">
                  <c:v>0.24485216607342997</c:v>
                </c:pt>
                <c:pt idx="2136">
                  <c:v>0.24497815718168003</c:v>
                </c:pt>
                <c:pt idx="2137">
                  <c:v>0.24503265160567</c:v>
                </c:pt>
                <c:pt idx="2138">
                  <c:v>0.24521357309330005</c:v>
                </c:pt>
                <c:pt idx="2139">
                  <c:v>0.24533359470209004</c:v>
                </c:pt>
                <c:pt idx="2140">
                  <c:v>0.24551569017987007</c:v>
                </c:pt>
                <c:pt idx="2141">
                  <c:v>0.2456335434541399</c:v>
                </c:pt>
                <c:pt idx="2142">
                  <c:v>0.24573328711333997</c:v>
                </c:pt>
                <c:pt idx="2143">
                  <c:v>0.24578525593052003</c:v>
                </c:pt>
                <c:pt idx="2144">
                  <c:v>0.2459275227067399</c:v>
                </c:pt>
                <c:pt idx="2145">
                  <c:v>0.24605830932430006</c:v>
                </c:pt>
                <c:pt idx="2146">
                  <c:v>0.24611062397132999</c:v>
                </c:pt>
                <c:pt idx="2147">
                  <c:v>0.24638469459435997</c:v>
                </c:pt>
                <c:pt idx="2148">
                  <c:v>0.24645255831703006</c:v>
                </c:pt>
                <c:pt idx="2149">
                  <c:v>0.24652733886002998</c:v>
                </c:pt>
                <c:pt idx="2150">
                  <c:v>0.24661386181201994</c:v>
                </c:pt>
                <c:pt idx="2151">
                  <c:v>0.24668228633283995</c:v>
                </c:pt>
                <c:pt idx="2152">
                  <c:v>0.24674537502190996</c:v>
                </c:pt>
                <c:pt idx="2153">
                  <c:v>0.24685886874225993</c:v>
                </c:pt>
                <c:pt idx="2154">
                  <c:v>0.24696189953320991</c:v>
                </c:pt>
                <c:pt idx="2155">
                  <c:v>0.24711858958882993</c:v>
                </c:pt>
                <c:pt idx="2156">
                  <c:v>0.24717987722915002</c:v>
                </c:pt>
                <c:pt idx="2157">
                  <c:v>0.24721388174972003</c:v>
                </c:pt>
                <c:pt idx="2158">
                  <c:v>0.24740326052724004</c:v>
                </c:pt>
                <c:pt idx="2159">
                  <c:v>0.24746223100461995</c:v>
                </c:pt>
                <c:pt idx="2160">
                  <c:v>0.2475194864794199</c:v>
                </c:pt>
                <c:pt idx="2161">
                  <c:v>0.24765855624944</c:v>
                </c:pt>
                <c:pt idx="2162">
                  <c:v>0.24776994552334997</c:v>
                </c:pt>
                <c:pt idx="2163">
                  <c:v>0.24785167130668007</c:v>
                </c:pt>
                <c:pt idx="2164">
                  <c:v>0.24794890254043001</c:v>
                </c:pt>
                <c:pt idx="2165">
                  <c:v>0.24805706679388995</c:v>
                </c:pt>
                <c:pt idx="2166">
                  <c:v>0.24818261028115995</c:v>
                </c:pt>
                <c:pt idx="2167">
                  <c:v>0.24823738241107995</c:v>
                </c:pt>
                <c:pt idx="2168">
                  <c:v>0.24837748375394009</c:v>
                </c:pt>
                <c:pt idx="2169">
                  <c:v>0.24853991273336007</c:v>
                </c:pt>
                <c:pt idx="2170">
                  <c:v>0.24869400901002003</c:v>
                </c:pt>
                <c:pt idx="2171">
                  <c:v>0.24885371300989001</c:v>
                </c:pt>
                <c:pt idx="2172">
                  <c:v>0.24890329620118989</c:v>
                </c:pt>
                <c:pt idx="2173">
                  <c:v>0.24902672958762007</c:v>
                </c:pt>
                <c:pt idx="2174">
                  <c:v>0.24905782773890994</c:v>
                </c:pt>
                <c:pt idx="2175">
                  <c:v>0.24913348328404994</c:v>
                </c:pt>
                <c:pt idx="2176">
                  <c:v>0.24922558694463004</c:v>
                </c:pt>
                <c:pt idx="2177">
                  <c:v>0.24933814705588997</c:v>
                </c:pt>
                <c:pt idx="2178">
                  <c:v>0.24940402877843004</c:v>
                </c:pt>
                <c:pt idx="2179">
                  <c:v>0.24956644236276992</c:v>
                </c:pt>
                <c:pt idx="2180">
                  <c:v>0.24978195647488999</c:v>
                </c:pt>
                <c:pt idx="2181">
                  <c:v>0.24989222142066003</c:v>
                </c:pt>
                <c:pt idx="2182">
                  <c:v>0.24998452358359002</c:v>
                </c:pt>
                <c:pt idx="2183">
                  <c:v>0.25012170421356994</c:v>
                </c:pt>
                <c:pt idx="2184">
                  <c:v>0.25016181210962007</c:v>
                </c:pt>
                <c:pt idx="2185">
                  <c:v>0.25027173462615004</c:v>
                </c:pt>
                <c:pt idx="2186">
                  <c:v>0.25038284149330003</c:v>
                </c:pt>
                <c:pt idx="2187">
                  <c:v>0.25042498384785006</c:v>
                </c:pt>
                <c:pt idx="2188">
                  <c:v>0.25053882082811008</c:v>
                </c:pt>
                <c:pt idx="2189">
                  <c:v>0.25066566155004</c:v>
                </c:pt>
                <c:pt idx="2190">
                  <c:v>0.25074860806708998</c:v>
                </c:pt>
                <c:pt idx="2191">
                  <c:v>0.25084943645964008</c:v>
                </c:pt>
                <c:pt idx="2192">
                  <c:v>0.25092124640228008</c:v>
                </c:pt>
                <c:pt idx="2193">
                  <c:v>0.25104781878439009</c:v>
                </c:pt>
                <c:pt idx="2194">
                  <c:v>0.2511702858312399</c:v>
                </c:pt>
                <c:pt idx="2195">
                  <c:v>0.25119677020995002</c:v>
                </c:pt>
                <c:pt idx="2196">
                  <c:v>0.25132247068127</c:v>
                </c:pt>
                <c:pt idx="2197">
                  <c:v>0.25148246631009008</c:v>
                </c:pt>
                <c:pt idx="2198">
                  <c:v>0.25151823299343001</c:v>
                </c:pt>
                <c:pt idx="2199">
                  <c:v>0.25171959263948995</c:v>
                </c:pt>
                <c:pt idx="2200">
                  <c:v>0.25183529954058992</c:v>
                </c:pt>
                <c:pt idx="2201">
                  <c:v>0.25192585294980008</c:v>
                </c:pt>
                <c:pt idx="2202">
                  <c:v>0.25207827201233002</c:v>
                </c:pt>
                <c:pt idx="2203">
                  <c:v>0.25216081289986003</c:v>
                </c:pt>
                <c:pt idx="2204">
                  <c:v>0.25225701372300002</c:v>
                </c:pt>
                <c:pt idx="2205">
                  <c:v>0.25228229913573008</c:v>
                </c:pt>
                <c:pt idx="2206">
                  <c:v>0.25241159525989998</c:v>
                </c:pt>
                <c:pt idx="2207">
                  <c:v>0.25249155772384002</c:v>
                </c:pt>
                <c:pt idx="2208">
                  <c:v>0.25258441574352997</c:v>
                </c:pt>
                <c:pt idx="2209">
                  <c:v>0.25269295104307998</c:v>
                </c:pt>
                <c:pt idx="2210">
                  <c:v>0.25288825692741002</c:v>
                </c:pt>
                <c:pt idx="2211">
                  <c:v>0.25307079712118008</c:v>
                </c:pt>
                <c:pt idx="2212">
                  <c:v>0.25315043163942996</c:v>
                </c:pt>
                <c:pt idx="2213">
                  <c:v>0.25320507138188009</c:v>
                </c:pt>
                <c:pt idx="2214">
                  <c:v>0.25324837628413999</c:v>
                </c:pt>
                <c:pt idx="2215">
                  <c:v>0.2533705891123299</c:v>
                </c:pt>
                <c:pt idx="2216">
                  <c:v>0.25347071353399997</c:v>
                </c:pt>
                <c:pt idx="2217">
                  <c:v>0.25357737680415005</c:v>
                </c:pt>
                <c:pt idx="2218">
                  <c:v>0.25366861564161991</c:v>
                </c:pt>
                <c:pt idx="2219">
                  <c:v>0.25379444740326007</c:v>
                </c:pt>
                <c:pt idx="2220">
                  <c:v>0.25393239029401005</c:v>
                </c:pt>
                <c:pt idx="2221">
                  <c:v>0.25402088923856003</c:v>
                </c:pt>
                <c:pt idx="2222">
                  <c:v>0.25408962487200992</c:v>
                </c:pt>
                <c:pt idx="2223">
                  <c:v>0.25415225712997991</c:v>
                </c:pt>
                <c:pt idx="2224">
                  <c:v>0.25425863024560003</c:v>
                </c:pt>
                <c:pt idx="2225">
                  <c:v>0.25435163406253003</c:v>
                </c:pt>
                <c:pt idx="2226">
                  <c:v>0.25444594747497007</c:v>
                </c:pt>
                <c:pt idx="2227">
                  <c:v>0.25456918476728996</c:v>
                </c:pt>
                <c:pt idx="2228">
                  <c:v>0.2546582615470101</c:v>
                </c:pt>
                <c:pt idx="2229">
                  <c:v>0.25476114149396989</c:v>
                </c:pt>
                <c:pt idx="2230">
                  <c:v>0.25490515209176001</c:v>
                </c:pt>
                <c:pt idx="2231">
                  <c:v>0.25495331036266999</c:v>
                </c:pt>
                <c:pt idx="2232">
                  <c:v>0.25508432975782003</c:v>
                </c:pt>
                <c:pt idx="2233">
                  <c:v>0.25522990961878</c:v>
                </c:pt>
                <c:pt idx="2234">
                  <c:v>0.25539624392911997</c:v>
                </c:pt>
                <c:pt idx="2235">
                  <c:v>0.25550517202944989</c:v>
                </c:pt>
                <c:pt idx="2236">
                  <c:v>0.25554891288710002</c:v>
                </c:pt>
                <c:pt idx="2237">
                  <c:v>0.25567156167068994</c:v>
                </c:pt>
                <c:pt idx="2238">
                  <c:v>0.25578055051866011</c:v>
                </c:pt>
                <c:pt idx="2239">
                  <c:v>0.25584004231867996</c:v>
                </c:pt>
                <c:pt idx="2240">
                  <c:v>0.25599838289613008</c:v>
                </c:pt>
                <c:pt idx="2241">
                  <c:v>0.25612248486435996</c:v>
                </c:pt>
                <c:pt idx="2242">
                  <c:v>0.25630340635199</c:v>
                </c:pt>
                <c:pt idx="2243">
                  <c:v>0.25644513021713999</c:v>
                </c:pt>
                <c:pt idx="2244">
                  <c:v>0.25647866041951994</c:v>
                </c:pt>
                <c:pt idx="2245">
                  <c:v>0.25656861254871011</c:v>
                </c:pt>
                <c:pt idx="2246">
                  <c:v>0.2566362561231299</c:v>
                </c:pt>
                <c:pt idx="2247">
                  <c:v>0.25680042837570993</c:v>
                </c:pt>
                <c:pt idx="2248">
                  <c:v>0.25688656934785992</c:v>
                </c:pt>
                <c:pt idx="2249">
                  <c:v>0.25693452444096998</c:v>
                </c:pt>
                <c:pt idx="2250">
                  <c:v>0.25711017918413992</c:v>
                </c:pt>
                <c:pt idx="2251">
                  <c:v>0.25720641528703991</c:v>
                </c:pt>
                <c:pt idx="2252">
                  <c:v>0.25725273085911993</c:v>
                </c:pt>
                <c:pt idx="2253">
                  <c:v>0.25737020266409005</c:v>
                </c:pt>
                <c:pt idx="2254">
                  <c:v>0.25741465664588992</c:v>
                </c:pt>
                <c:pt idx="2255">
                  <c:v>0.25751114810595999</c:v>
                </c:pt>
                <c:pt idx="2256">
                  <c:v>0.25753861329565009</c:v>
                </c:pt>
                <c:pt idx="2257">
                  <c:v>0.25762042759086001</c:v>
                </c:pt>
                <c:pt idx="2258">
                  <c:v>0.25775821996343007</c:v>
                </c:pt>
                <c:pt idx="2259">
                  <c:v>0.25786252815182009</c:v>
                </c:pt>
                <c:pt idx="2260">
                  <c:v>0.25794753945324</c:v>
                </c:pt>
                <c:pt idx="2261">
                  <c:v>0.25814032763822992</c:v>
                </c:pt>
                <c:pt idx="2262">
                  <c:v>0.25825692246301002</c:v>
                </c:pt>
                <c:pt idx="2263">
                  <c:v>0.25832929105805991</c:v>
                </c:pt>
                <c:pt idx="2264">
                  <c:v>0.25850441816503</c:v>
                </c:pt>
                <c:pt idx="2265">
                  <c:v>0.258579529453</c:v>
                </c:pt>
                <c:pt idx="2266">
                  <c:v>0.25863228005541994</c:v>
                </c:pt>
                <c:pt idx="2267">
                  <c:v>0.25874155954031997</c:v>
                </c:pt>
                <c:pt idx="2268">
                  <c:v>0.25881042140667998</c:v>
                </c:pt>
                <c:pt idx="2269">
                  <c:v>0.25894836069176996</c:v>
                </c:pt>
                <c:pt idx="2270">
                  <c:v>0.25902565713735992</c:v>
                </c:pt>
                <c:pt idx="2271">
                  <c:v>0.25908817376025994</c:v>
                </c:pt>
                <c:pt idx="2272">
                  <c:v>0.25923908539190998</c:v>
                </c:pt>
                <c:pt idx="2273">
                  <c:v>0.25941627316848992</c:v>
                </c:pt>
                <c:pt idx="2274">
                  <c:v>0.25955592421234996</c:v>
                </c:pt>
                <c:pt idx="2275">
                  <c:v>0.2596817700021401</c:v>
                </c:pt>
                <c:pt idx="2276">
                  <c:v>0.25974399794749004</c:v>
                </c:pt>
                <c:pt idx="2277">
                  <c:v>0.25983755139551001</c:v>
                </c:pt>
                <c:pt idx="2278">
                  <c:v>0.25987862207734991</c:v>
                </c:pt>
                <c:pt idx="2279">
                  <c:v>0.2601140924324199</c:v>
                </c:pt>
                <c:pt idx="2280">
                  <c:v>0.26018159843812994</c:v>
                </c:pt>
                <c:pt idx="2281">
                  <c:v>0.26033150110949999</c:v>
                </c:pt>
                <c:pt idx="2282">
                  <c:v>0.26048961960035011</c:v>
                </c:pt>
                <c:pt idx="2283">
                  <c:v>0.26056615644506009</c:v>
                </c:pt>
                <c:pt idx="2284">
                  <c:v>0.26062539682767993</c:v>
                </c:pt>
                <c:pt idx="2285">
                  <c:v>0.26073393212723994</c:v>
                </c:pt>
                <c:pt idx="2286">
                  <c:v>0.26079607198379007</c:v>
                </c:pt>
                <c:pt idx="2287">
                  <c:v>0.26091523312423992</c:v>
                </c:pt>
                <c:pt idx="2288">
                  <c:v>0.26101782795980011</c:v>
                </c:pt>
                <c:pt idx="2289">
                  <c:v>0.26120511658175993</c:v>
                </c:pt>
                <c:pt idx="2290">
                  <c:v>0.26126806635473998</c:v>
                </c:pt>
                <c:pt idx="2291">
                  <c:v>0.26131776526941008</c:v>
                </c:pt>
                <c:pt idx="2292">
                  <c:v>0.26151438115115</c:v>
                </c:pt>
                <c:pt idx="2293">
                  <c:v>0.26167601276190999</c:v>
                </c:pt>
                <c:pt idx="2294">
                  <c:v>0.26180705253756997</c:v>
                </c:pt>
                <c:pt idx="2295">
                  <c:v>0.26189002938049</c:v>
                </c:pt>
                <c:pt idx="2296">
                  <c:v>0.2619728609049401</c:v>
                </c:pt>
                <c:pt idx="2297">
                  <c:v>0.26199814631766993</c:v>
                </c:pt>
                <c:pt idx="2298">
                  <c:v>0.26213090971463004</c:v>
                </c:pt>
                <c:pt idx="2299">
                  <c:v>0.2622260402560701</c:v>
                </c:pt>
                <c:pt idx="2300">
                  <c:v>0.26228253455163997</c:v>
                </c:pt>
                <c:pt idx="2301">
                  <c:v>0.26235039827431006</c:v>
                </c:pt>
                <c:pt idx="2302">
                  <c:v>0.26246228110066006</c:v>
                </c:pt>
                <c:pt idx="2303">
                  <c:v>0.26263115354669009</c:v>
                </c:pt>
                <c:pt idx="2304">
                  <c:v>0.26278693494005001</c:v>
                </c:pt>
                <c:pt idx="2305">
                  <c:v>0.26290968291982009</c:v>
                </c:pt>
                <c:pt idx="2306">
                  <c:v>0.26297221598159992</c:v>
                </c:pt>
                <c:pt idx="2307">
                  <c:v>0.2630671089385701</c:v>
                </c:pt>
                <c:pt idx="2308">
                  <c:v>0.26315996743703995</c:v>
                </c:pt>
                <c:pt idx="2309">
                  <c:v>0.26326353970654992</c:v>
                </c:pt>
                <c:pt idx="2310">
                  <c:v>0.26342180233459001</c:v>
                </c:pt>
                <c:pt idx="2311">
                  <c:v>0.2635366328956199</c:v>
                </c:pt>
                <c:pt idx="2312">
                  <c:v>0.2636627693223399</c:v>
                </c:pt>
                <c:pt idx="2313">
                  <c:v>0.26378257770615998</c:v>
                </c:pt>
                <c:pt idx="2314">
                  <c:v>0.26387814065914994</c:v>
                </c:pt>
                <c:pt idx="2315">
                  <c:v>0.26391374254360001</c:v>
                </c:pt>
                <c:pt idx="2316">
                  <c:v>0.26396503172738006</c:v>
                </c:pt>
                <c:pt idx="2317">
                  <c:v>0.26401766545326999</c:v>
                </c:pt>
                <c:pt idx="2318">
                  <c:v>0.26414871426583009</c:v>
                </c:pt>
                <c:pt idx="2319">
                  <c:v>0.26430464097765993</c:v>
                </c:pt>
                <c:pt idx="2320">
                  <c:v>0.26442409275503009</c:v>
                </c:pt>
                <c:pt idx="2321">
                  <c:v>0.26453064969114992</c:v>
                </c:pt>
                <c:pt idx="2322">
                  <c:v>0.26463989067400995</c:v>
                </c:pt>
                <c:pt idx="2323">
                  <c:v>0.26475643608210997</c:v>
                </c:pt>
                <c:pt idx="2324">
                  <c:v>0.26485249158679003</c:v>
                </c:pt>
                <c:pt idx="2325">
                  <c:v>0.26498836435058992</c:v>
                </c:pt>
                <c:pt idx="2326">
                  <c:v>0.26509401087388995</c:v>
                </c:pt>
                <c:pt idx="2327">
                  <c:v>0.2651843989584699</c:v>
                </c:pt>
                <c:pt idx="2328">
                  <c:v>0.26526084866533006</c:v>
                </c:pt>
                <c:pt idx="2329">
                  <c:v>0.26534891648475001</c:v>
                </c:pt>
                <c:pt idx="2330">
                  <c:v>0.2654427751874</c:v>
                </c:pt>
                <c:pt idx="2331">
                  <c:v>0.26551020295467009</c:v>
                </c:pt>
                <c:pt idx="2332">
                  <c:v>0.26561355235458994</c:v>
                </c:pt>
                <c:pt idx="2333">
                  <c:v>0.26571146902725995</c:v>
                </c:pt>
                <c:pt idx="2334">
                  <c:v>0.26583513504009004</c:v>
                </c:pt>
                <c:pt idx="2335">
                  <c:v>0.26602041608163995</c:v>
                </c:pt>
                <c:pt idx="2336">
                  <c:v>0.26613274725428004</c:v>
                </c:pt>
                <c:pt idx="2337">
                  <c:v>0.26620802221861006</c:v>
                </c:pt>
                <c:pt idx="2338">
                  <c:v>0.26632253316820997</c:v>
                </c:pt>
                <c:pt idx="2339">
                  <c:v>0.26647453628151996</c:v>
                </c:pt>
                <c:pt idx="2340">
                  <c:v>0.26660564859210001</c:v>
                </c:pt>
                <c:pt idx="2341">
                  <c:v>0.26667339306859006</c:v>
                </c:pt>
                <c:pt idx="2342">
                  <c:v>0.26681065788865999</c:v>
                </c:pt>
                <c:pt idx="2343">
                  <c:v>0.26690380702405991</c:v>
                </c:pt>
                <c:pt idx="2344">
                  <c:v>0.26697968458459997</c:v>
                </c:pt>
                <c:pt idx="2345">
                  <c:v>0.26714400097436997</c:v>
                </c:pt>
                <c:pt idx="2346">
                  <c:v>0.26721808748695008</c:v>
                </c:pt>
                <c:pt idx="2347">
                  <c:v>0.2672886103166201</c:v>
                </c:pt>
                <c:pt idx="2348">
                  <c:v>0.26736562910251993</c:v>
                </c:pt>
                <c:pt idx="2349">
                  <c:v>0.2675994744758301</c:v>
                </c:pt>
                <c:pt idx="2350">
                  <c:v>0.2677014600727301</c:v>
                </c:pt>
                <c:pt idx="2351">
                  <c:v>0.26773851628103995</c:v>
                </c:pt>
                <c:pt idx="2352">
                  <c:v>0.26793848513261009</c:v>
                </c:pt>
                <c:pt idx="2353">
                  <c:v>0.2680820491298499</c:v>
                </c:pt>
                <c:pt idx="2354">
                  <c:v>0.26817127466671997</c:v>
                </c:pt>
                <c:pt idx="2355">
                  <c:v>0.26828738411941999</c:v>
                </c:pt>
                <c:pt idx="2356">
                  <c:v>0.26835965398428008</c:v>
                </c:pt>
                <c:pt idx="2357">
                  <c:v>0.26838444557993002</c:v>
                </c:pt>
                <c:pt idx="2358">
                  <c:v>0.26849112060589997</c:v>
                </c:pt>
                <c:pt idx="2359">
                  <c:v>0.26853924891555003</c:v>
                </c:pt>
                <c:pt idx="2360">
                  <c:v>0.26864079862377999</c:v>
                </c:pt>
                <c:pt idx="2361">
                  <c:v>0.26871394318256003</c:v>
                </c:pt>
                <c:pt idx="2362">
                  <c:v>0.26879803320178008</c:v>
                </c:pt>
                <c:pt idx="2363">
                  <c:v>0.26890881665533994</c:v>
                </c:pt>
                <c:pt idx="2364">
                  <c:v>0.26901964385931998</c:v>
                </c:pt>
                <c:pt idx="2365">
                  <c:v>0.26912963482123997</c:v>
                </c:pt>
                <c:pt idx="2366">
                  <c:v>0.26929894594705006</c:v>
                </c:pt>
                <c:pt idx="2367">
                  <c:v>0.26934929988966005</c:v>
                </c:pt>
                <c:pt idx="2368">
                  <c:v>0.26945894157586991</c:v>
                </c:pt>
                <c:pt idx="2369">
                  <c:v>0.26957723080553997</c:v>
                </c:pt>
                <c:pt idx="2370">
                  <c:v>0.26966899616378992</c:v>
                </c:pt>
                <c:pt idx="2371">
                  <c:v>0.26983095684360991</c:v>
                </c:pt>
                <c:pt idx="2372">
                  <c:v>0.2698765868413</c:v>
                </c:pt>
                <c:pt idx="2373">
                  <c:v>0.27001463938205994</c:v>
                </c:pt>
                <c:pt idx="2374">
                  <c:v>0.27017143800467003</c:v>
                </c:pt>
                <c:pt idx="2375">
                  <c:v>0.27024220809662003</c:v>
                </c:pt>
                <c:pt idx="2376">
                  <c:v>0.27035220641598001</c:v>
                </c:pt>
                <c:pt idx="2377">
                  <c:v>0.2704426022584201</c:v>
                </c:pt>
                <c:pt idx="2378">
                  <c:v>0.27052877610755011</c:v>
                </c:pt>
                <c:pt idx="2379">
                  <c:v>0.27063384135699997</c:v>
                </c:pt>
                <c:pt idx="2380">
                  <c:v>0.27070766313669004</c:v>
                </c:pt>
                <c:pt idx="2381">
                  <c:v>0.27091038239391008</c:v>
                </c:pt>
                <c:pt idx="2382">
                  <c:v>0.27096305980180002</c:v>
                </c:pt>
                <c:pt idx="2383">
                  <c:v>0.27112429117285997</c:v>
                </c:pt>
                <c:pt idx="2384">
                  <c:v>0.27125304333193001</c:v>
                </c:pt>
                <c:pt idx="2385">
                  <c:v>0.2714374524626999</c:v>
                </c:pt>
                <c:pt idx="2386">
                  <c:v>0.27152490654505002</c:v>
                </c:pt>
                <c:pt idx="2387">
                  <c:v>0.27158717380854003</c:v>
                </c:pt>
                <c:pt idx="2388">
                  <c:v>0.27169700634275995</c:v>
                </c:pt>
                <c:pt idx="2389">
                  <c:v>0.2717888217289699</c:v>
                </c:pt>
                <c:pt idx="2390">
                  <c:v>0.2718408552523901</c:v>
                </c:pt>
                <c:pt idx="2391">
                  <c:v>0.27191671275684004</c:v>
                </c:pt>
                <c:pt idx="2392">
                  <c:v>0.27199335239306999</c:v>
                </c:pt>
                <c:pt idx="2393">
                  <c:v>0.27206813459629009</c:v>
                </c:pt>
                <c:pt idx="2394">
                  <c:v>0.27221705330265</c:v>
                </c:pt>
                <c:pt idx="2395">
                  <c:v>0.27236681183683009</c:v>
                </c:pt>
                <c:pt idx="2396">
                  <c:v>0.27250539785433991</c:v>
                </c:pt>
                <c:pt idx="2397">
                  <c:v>0.27258212600331011</c:v>
                </c:pt>
                <c:pt idx="2398">
                  <c:v>0.27266359029870002</c:v>
                </c:pt>
                <c:pt idx="2399">
                  <c:v>0.2727556939592799</c:v>
                </c:pt>
                <c:pt idx="2400">
                  <c:v>0.27282531221915995</c:v>
                </c:pt>
                <c:pt idx="2401">
                  <c:v>0.27303275856006004</c:v>
                </c:pt>
                <c:pt idx="2402">
                  <c:v>0.27311675263223001</c:v>
                </c:pt>
                <c:pt idx="2403">
                  <c:v>0.2732193832802301</c:v>
                </c:pt>
                <c:pt idx="2404">
                  <c:v>0.27337541949807997</c:v>
                </c:pt>
                <c:pt idx="2405">
                  <c:v>0.27344106626922993</c:v>
                </c:pt>
                <c:pt idx="2406">
                  <c:v>0.27354023265182992</c:v>
                </c:pt>
                <c:pt idx="2407">
                  <c:v>0.27360956263734004</c:v>
                </c:pt>
                <c:pt idx="2408">
                  <c:v>0.27370325795277006</c:v>
                </c:pt>
                <c:pt idx="2409">
                  <c:v>0.27379277412656999</c:v>
                </c:pt>
                <c:pt idx="2410">
                  <c:v>0.27388766708353995</c:v>
                </c:pt>
                <c:pt idx="2411">
                  <c:v>0.27402106943344995</c:v>
                </c:pt>
                <c:pt idx="2412">
                  <c:v>0.27412816822538999</c:v>
                </c:pt>
                <c:pt idx="2413">
                  <c:v>0.27421090296901007</c:v>
                </c:pt>
                <c:pt idx="2414">
                  <c:v>0.27435994081727011</c:v>
                </c:pt>
                <c:pt idx="2415">
                  <c:v>0.2744190967062401</c:v>
                </c:pt>
                <c:pt idx="2416">
                  <c:v>0.2745875334308201</c:v>
                </c:pt>
                <c:pt idx="2417">
                  <c:v>0.27474228497009001</c:v>
                </c:pt>
                <c:pt idx="2418">
                  <c:v>0.2748103695172901</c:v>
                </c:pt>
                <c:pt idx="2419">
                  <c:v>0.27485316295808992</c:v>
                </c:pt>
                <c:pt idx="2420">
                  <c:v>0.27492423789265996</c:v>
                </c:pt>
                <c:pt idx="2421">
                  <c:v>0.27497007351717007</c:v>
                </c:pt>
                <c:pt idx="2422">
                  <c:v>0.27503623248463005</c:v>
                </c:pt>
                <c:pt idx="2423">
                  <c:v>0.27517258626069996</c:v>
                </c:pt>
                <c:pt idx="2424">
                  <c:v>0.27525932806486009</c:v>
                </c:pt>
                <c:pt idx="2425">
                  <c:v>0.2753400736685101</c:v>
                </c:pt>
                <c:pt idx="2426">
                  <c:v>0.27547513020993009</c:v>
                </c:pt>
                <c:pt idx="2427">
                  <c:v>0.27557060021466007</c:v>
                </c:pt>
                <c:pt idx="2428">
                  <c:v>0.27568124638306002</c:v>
                </c:pt>
                <c:pt idx="2429">
                  <c:v>0.27580848654016998</c:v>
                </c:pt>
                <c:pt idx="2430">
                  <c:v>0.27588693014463006</c:v>
                </c:pt>
                <c:pt idx="2431">
                  <c:v>0.27592895554679009</c:v>
                </c:pt>
                <c:pt idx="2432">
                  <c:v>0.27603227697466992</c:v>
                </c:pt>
                <c:pt idx="2433">
                  <c:v>0.27607194891533005</c:v>
                </c:pt>
                <c:pt idx="2434">
                  <c:v>0.27625374231373989</c:v>
                </c:pt>
                <c:pt idx="2435">
                  <c:v>0.27635866224472005</c:v>
                </c:pt>
                <c:pt idx="2436">
                  <c:v>0.27645006755854995</c:v>
                </c:pt>
                <c:pt idx="2437">
                  <c:v>0.27655469685261003</c:v>
                </c:pt>
                <c:pt idx="2438">
                  <c:v>0.2766334594600699</c:v>
                </c:pt>
                <c:pt idx="2439">
                  <c:v>0.27673142990572996</c:v>
                </c:pt>
                <c:pt idx="2440">
                  <c:v>0.27694734734222992</c:v>
                </c:pt>
                <c:pt idx="2441">
                  <c:v>0.27701404851718991</c:v>
                </c:pt>
                <c:pt idx="2442">
                  <c:v>0.27713044860682001</c:v>
                </c:pt>
                <c:pt idx="2443">
                  <c:v>0.27719671382638</c:v>
                </c:pt>
                <c:pt idx="2444">
                  <c:v>0.27726747609305002</c:v>
                </c:pt>
                <c:pt idx="2445">
                  <c:v>0.27741163983458006</c:v>
                </c:pt>
                <c:pt idx="2446">
                  <c:v>0.27746119343079001</c:v>
                </c:pt>
                <c:pt idx="2447">
                  <c:v>0.27755531804951006</c:v>
                </c:pt>
                <c:pt idx="2448">
                  <c:v>0.27762075310422007</c:v>
                </c:pt>
                <c:pt idx="2449">
                  <c:v>0.27781865668469008</c:v>
                </c:pt>
                <c:pt idx="2450">
                  <c:v>0.27793435034945002</c:v>
                </c:pt>
                <c:pt idx="2451">
                  <c:v>0.27803897964350011</c:v>
                </c:pt>
                <c:pt idx="2452">
                  <c:v>0.27810203038844006</c:v>
                </c:pt>
                <c:pt idx="2453">
                  <c:v>0.27815031634508003</c:v>
                </c:pt>
                <c:pt idx="2454">
                  <c:v>0.27822208090808997</c:v>
                </c:pt>
                <c:pt idx="2455">
                  <c:v>0.2782463117096301</c:v>
                </c:pt>
                <c:pt idx="2456">
                  <c:v>0.27850806483579005</c:v>
                </c:pt>
                <c:pt idx="2457">
                  <c:v>0.27856590439382001</c:v>
                </c:pt>
                <c:pt idx="2458">
                  <c:v>0.27866675987538003</c:v>
                </c:pt>
                <c:pt idx="2459">
                  <c:v>0.27880306412700007</c:v>
                </c:pt>
                <c:pt idx="2460">
                  <c:v>0.27894854807010994</c:v>
                </c:pt>
                <c:pt idx="2461">
                  <c:v>0.27904283959253995</c:v>
                </c:pt>
                <c:pt idx="2462">
                  <c:v>0.27912334602157007</c:v>
                </c:pt>
                <c:pt idx="2463">
                  <c:v>0.27916258200683997</c:v>
                </c:pt>
                <c:pt idx="2464">
                  <c:v>0.27924676790381997</c:v>
                </c:pt>
                <c:pt idx="2465">
                  <c:v>0.27934132371750997</c:v>
                </c:pt>
                <c:pt idx="2466">
                  <c:v>0.27939712600766997</c:v>
                </c:pt>
                <c:pt idx="2467">
                  <c:v>0.27950736793249997</c:v>
                </c:pt>
                <c:pt idx="2468">
                  <c:v>0.2795946138001999</c:v>
                </c:pt>
                <c:pt idx="2469">
                  <c:v>0.27965770301541992</c:v>
                </c:pt>
                <c:pt idx="2470">
                  <c:v>0.27977626188015003</c:v>
                </c:pt>
                <c:pt idx="2471">
                  <c:v>0.27987260802174996</c:v>
                </c:pt>
                <c:pt idx="2472">
                  <c:v>0.27992739308267001</c:v>
                </c:pt>
                <c:pt idx="2473">
                  <c:v>0.28006936922196002</c:v>
                </c:pt>
                <c:pt idx="2474">
                  <c:v>0.28017995657303008</c:v>
                </c:pt>
                <c:pt idx="2475">
                  <c:v>0.28024142628328996</c:v>
                </c:pt>
                <c:pt idx="2476">
                  <c:v>0.2803110338275201</c:v>
                </c:pt>
                <c:pt idx="2477">
                  <c:v>0.28039342939658995</c:v>
                </c:pt>
                <c:pt idx="2478">
                  <c:v>0.28063106141901994</c:v>
                </c:pt>
                <c:pt idx="2479">
                  <c:v>0.28069118692924011</c:v>
                </c:pt>
                <c:pt idx="2480">
                  <c:v>0.28083897580708994</c:v>
                </c:pt>
                <c:pt idx="2481">
                  <c:v>0.28093503131177</c:v>
                </c:pt>
                <c:pt idx="2482">
                  <c:v>0.28102149579783009</c:v>
                </c:pt>
                <c:pt idx="2483">
                  <c:v>0.28112118426409993</c:v>
                </c:pt>
                <c:pt idx="2484">
                  <c:v>0.2811780037835101</c:v>
                </c:pt>
                <c:pt idx="2485">
                  <c:v>0.28126839186810004</c:v>
                </c:pt>
                <c:pt idx="2486">
                  <c:v>0.28131983460433996</c:v>
                </c:pt>
                <c:pt idx="2487">
                  <c:v>0.28135253125872994</c:v>
                </c:pt>
                <c:pt idx="2488">
                  <c:v>0.28145352759118003</c:v>
                </c:pt>
                <c:pt idx="2489">
                  <c:v>0.28150932988134003</c:v>
                </c:pt>
                <c:pt idx="2490">
                  <c:v>0.2817337015896999</c:v>
                </c:pt>
                <c:pt idx="2491">
                  <c:v>0.28180955782788009</c:v>
                </c:pt>
                <c:pt idx="2492">
                  <c:v>0.28196504858431992</c:v>
                </c:pt>
                <c:pt idx="2493">
                  <c:v>0.28226543294845996</c:v>
                </c:pt>
                <c:pt idx="2494">
                  <c:v>0.2823611867170801</c:v>
                </c:pt>
                <c:pt idx="2495">
                  <c:v>0.28239867888077996</c:v>
                </c:pt>
                <c:pt idx="2496">
                  <c:v>0.28247630564866011</c:v>
                </c:pt>
                <c:pt idx="2497">
                  <c:v>0.28257446307096989</c:v>
                </c:pt>
                <c:pt idx="2498">
                  <c:v>0.2826297352384799</c:v>
                </c:pt>
                <c:pt idx="2499">
                  <c:v>0.28276587725132996</c:v>
                </c:pt>
                <c:pt idx="2500">
                  <c:v>0.28281792264930994</c:v>
                </c:pt>
                <c:pt idx="2501">
                  <c:v>0.28286369796544997</c:v>
                </c:pt>
                <c:pt idx="2502">
                  <c:v>0.28290136620430006</c:v>
                </c:pt>
                <c:pt idx="2503">
                  <c:v>0.28307048613967001</c:v>
                </c:pt>
                <c:pt idx="2504">
                  <c:v>0.28315477084877005</c:v>
                </c:pt>
                <c:pt idx="2505">
                  <c:v>0.28331927134996993</c:v>
                </c:pt>
                <c:pt idx="2506">
                  <c:v>0.28339143262992006</c:v>
                </c:pt>
                <c:pt idx="2507">
                  <c:v>0.28351574191324991</c:v>
                </c:pt>
                <c:pt idx="2508">
                  <c:v>0.28361717420109001</c:v>
                </c:pt>
                <c:pt idx="2509">
                  <c:v>0.28371802521507994</c:v>
                </c:pt>
                <c:pt idx="2510">
                  <c:v>0.28391376918603006</c:v>
                </c:pt>
                <c:pt idx="2511">
                  <c:v>0.28396434001148996</c:v>
                </c:pt>
                <c:pt idx="2512">
                  <c:v>0.28404466234784009</c:v>
                </c:pt>
                <c:pt idx="2513">
                  <c:v>0.28412201054489006</c:v>
                </c:pt>
                <c:pt idx="2514">
                  <c:v>0.28422620388354991</c:v>
                </c:pt>
                <c:pt idx="2515">
                  <c:v>0.28440305645418995</c:v>
                </c:pt>
                <c:pt idx="2516">
                  <c:v>0.28447004826607003</c:v>
                </c:pt>
                <c:pt idx="2517">
                  <c:v>0.28452803033319007</c:v>
                </c:pt>
                <c:pt idx="2518">
                  <c:v>0.2846086820806899</c:v>
                </c:pt>
                <c:pt idx="2519">
                  <c:v>0.28469976584913992</c:v>
                </c:pt>
                <c:pt idx="2520">
                  <c:v>0.28487258041124996</c:v>
                </c:pt>
                <c:pt idx="2521">
                  <c:v>0.28496166062964989</c:v>
                </c:pt>
                <c:pt idx="2522">
                  <c:v>0.28506193036979011</c:v>
                </c:pt>
                <c:pt idx="2523">
                  <c:v>0.2851945888018399</c:v>
                </c:pt>
                <c:pt idx="2524">
                  <c:v>0.28529545714136995</c:v>
                </c:pt>
                <c:pt idx="2525">
                  <c:v>0.28549352620775004</c:v>
                </c:pt>
                <c:pt idx="2526">
                  <c:v>0.28559226329251008</c:v>
                </c:pt>
                <c:pt idx="2527">
                  <c:v>0.28565235928886001</c:v>
                </c:pt>
                <c:pt idx="2528">
                  <c:v>0.28568868890485</c:v>
                </c:pt>
                <c:pt idx="2529">
                  <c:v>0.2857832912248901</c:v>
                </c:pt>
                <c:pt idx="2530">
                  <c:v>0.28583888201435004</c:v>
                </c:pt>
                <c:pt idx="2531">
                  <c:v>0.28596298412977994</c:v>
                </c:pt>
                <c:pt idx="2532">
                  <c:v>0.28607218433123993</c:v>
                </c:pt>
                <c:pt idx="2533">
                  <c:v>0.28613234617532002</c:v>
                </c:pt>
                <c:pt idx="2534">
                  <c:v>0.2862592091943601</c:v>
                </c:pt>
                <c:pt idx="2535">
                  <c:v>0.28637982351943991</c:v>
                </c:pt>
                <c:pt idx="2536">
                  <c:v>0.28646198706080006</c:v>
                </c:pt>
                <c:pt idx="2537">
                  <c:v>0.28655524381886011</c:v>
                </c:pt>
                <c:pt idx="2538">
                  <c:v>0.28663354955752007</c:v>
                </c:pt>
                <c:pt idx="2539">
                  <c:v>0.28675997662116992</c:v>
                </c:pt>
                <c:pt idx="2540">
                  <c:v>0.28682953688002</c:v>
                </c:pt>
                <c:pt idx="2541">
                  <c:v>0.28688713027713009</c:v>
                </c:pt>
                <c:pt idx="2542">
                  <c:v>0.28703172214876993</c:v>
                </c:pt>
                <c:pt idx="2543">
                  <c:v>0.28711622573901008</c:v>
                </c:pt>
                <c:pt idx="2544">
                  <c:v>0.28719709456076004</c:v>
                </c:pt>
                <c:pt idx="2545">
                  <c:v>0.28732493638145007</c:v>
                </c:pt>
                <c:pt idx="2546">
                  <c:v>0.28742538986763999</c:v>
                </c:pt>
                <c:pt idx="2547">
                  <c:v>0.28749112655461007</c:v>
                </c:pt>
                <c:pt idx="2548">
                  <c:v>0.28757241992639004</c:v>
                </c:pt>
                <c:pt idx="2549">
                  <c:v>0.28775628001007991</c:v>
                </c:pt>
                <c:pt idx="2550">
                  <c:v>0.28783882089760993</c:v>
                </c:pt>
                <c:pt idx="2551">
                  <c:v>0.28794693783480008</c:v>
                </c:pt>
                <c:pt idx="2552">
                  <c:v>0.28802385758670002</c:v>
                </c:pt>
                <c:pt idx="2553">
                  <c:v>0.28811250195486005</c:v>
                </c:pt>
                <c:pt idx="2554">
                  <c:v>0.28823452307497011</c:v>
                </c:pt>
                <c:pt idx="2555">
                  <c:v>0.28829206918669992</c:v>
                </c:pt>
                <c:pt idx="2556">
                  <c:v>0.28847154768021999</c:v>
                </c:pt>
                <c:pt idx="2557">
                  <c:v>0.28863341373785989</c:v>
                </c:pt>
                <c:pt idx="2558">
                  <c:v>0.28871586020711004</c:v>
                </c:pt>
                <c:pt idx="2559">
                  <c:v>0.28881574727563009</c:v>
                </c:pt>
                <c:pt idx="2560">
                  <c:v>0.28892226465460991</c:v>
                </c:pt>
                <c:pt idx="2561">
                  <c:v>0.28896146996866001</c:v>
                </c:pt>
                <c:pt idx="2562">
                  <c:v>0.28904290747761996</c:v>
                </c:pt>
                <c:pt idx="2563">
                  <c:v>0.28912198293438007</c:v>
                </c:pt>
                <c:pt idx="2564">
                  <c:v>0.28927616582464011</c:v>
                </c:pt>
                <c:pt idx="2565">
                  <c:v>0.28940273820675011</c:v>
                </c:pt>
                <c:pt idx="2566">
                  <c:v>0.28949181842516003</c:v>
                </c:pt>
                <c:pt idx="2567">
                  <c:v>0.28957650333280993</c:v>
                </c:pt>
                <c:pt idx="2568">
                  <c:v>0.28965563464682997</c:v>
                </c:pt>
                <c:pt idx="2569">
                  <c:v>0.28981288831458007</c:v>
                </c:pt>
                <c:pt idx="2570">
                  <c:v>0.28991876407228001</c:v>
                </c:pt>
                <c:pt idx="2571">
                  <c:v>0.28997660082092991</c:v>
                </c:pt>
                <c:pt idx="2572">
                  <c:v>0.29008199243712007</c:v>
                </c:pt>
                <c:pt idx="2573">
                  <c:v>0.29016609609793997</c:v>
                </c:pt>
                <c:pt idx="2574">
                  <c:v>0.2902206524081401</c:v>
                </c:pt>
                <c:pt idx="2575">
                  <c:v>0.29034512844554006</c:v>
                </c:pt>
                <c:pt idx="2576">
                  <c:v>0.29038480038619996</c:v>
                </c:pt>
                <c:pt idx="2577">
                  <c:v>0.29046719595526005</c:v>
                </c:pt>
                <c:pt idx="2578">
                  <c:v>0.29057047335371999</c:v>
                </c:pt>
                <c:pt idx="2579">
                  <c:v>0.2906312605010799</c:v>
                </c:pt>
                <c:pt idx="2580">
                  <c:v>0.29068246794569008</c:v>
                </c:pt>
                <c:pt idx="2581">
                  <c:v>0.29086580450190991</c:v>
                </c:pt>
                <c:pt idx="2582">
                  <c:v>0.2909275648490901</c:v>
                </c:pt>
                <c:pt idx="2583">
                  <c:v>0.29101758689851009</c:v>
                </c:pt>
                <c:pt idx="2584">
                  <c:v>0.29109279194261006</c:v>
                </c:pt>
                <c:pt idx="2585">
                  <c:v>0.29119596805202996</c:v>
                </c:pt>
                <c:pt idx="2586">
                  <c:v>0.29126397709315999</c:v>
                </c:pt>
                <c:pt idx="2587">
                  <c:v>0.29147091058583996</c:v>
                </c:pt>
                <c:pt idx="2588">
                  <c:v>0.29163482981319011</c:v>
                </c:pt>
                <c:pt idx="2589">
                  <c:v>0.29171232812541992</c:v>
                </c:pt>
                <c:pt idx="2590">
                  <c:v>0.29184551088343991</c:v>
                </c:pt>
                <c:pt idx="2591">
                  <c:v>0.2918698097694099</c:v>
                </c:pt>
                <c:pt idx="2592">
                  <c:v>0.29199368390859992</c:v>
                </c:pt>
                <c:pt idx="2593">
                  <c:v>0.29210121024786995</c:v>
                </c:pt>
                <c:pt idx="2594">
                  <c:v>0.29213796522978996</c:v>
                </c:pt>
                <c:pt idx="2595">
                  <c:v>0.29220167386512008</c:v>
                </c:pt>
                <c:pt idx="2596">
                  <c:v>0.29230838089363997</c:v>
                </c:pt>
                <c:pt idx="2597">
                  <c:v>0.29245544317916994</c:v>
                </c:pt>
                <c:pt idx="2598">
                  <c:v>0.29253333387586</c:v>
                </c:pt>
                <c:pt idx="2599">
                  <c:v>0.29262327512833997</c:v>
                </c:pt>
                <c:pt idx="2600">
                  <c:v>0.2926805414798499</c:v>
                </c:pt>
                <c:pt idx="2601">
                  <c:v>0.29279679625102006</c:v>
                </c:pt>
                <c:pt idx="2602">
                  <c:v>0.29294715138079996</c:v>
                </c:pt>
                <c:pt idx="2603">
                  <c:v>0.29314381674295009</c:v>
                </c:pt>
                <c:pt idx="2604">
                  <c:v>0.29324090296179994</c:v>
                </c:pt>
                <c:pt idx="2605">
                  <c:v>0.29335621270900991</c:v>
                </c:pt>
                <c:pt idx="2606">
                  <c:v>0.29345189188655008</c:v>
                </c:pt>
                <c:pt idx="2607">
                  <c:v>0.29355521331442991</c:v>
                </c:pt>
                <c:pt idx="2608">
                  <c:v>0.29363034296029</c:v>
                </c:pt>
                <c:pt idx="2609">
                  <c:v>0.29369006884898008</c:v>
                </c:pt>
                <c:pt idx="2610">
                  <c:v>0.2937403490375099</c:v>
                </c:pt>
                <c:pt idx="2611">
                  <c:v>0.29385268021014999</c:v>
                </c:pt>
                <c:pt idx="2612">
                  <c:v>0.29402430131608992</c:v>
                </c:pt>
                <c:pt idx="2613">
                  <c:v>0.29408998526179997</c:v>
                </c:pt>
                <c:pt idx="2614">
                  <c:v>0.29424562133669996</c:v>
                </c:pt>
                <c:pt idx="2615">
                  <c:v>0.29433571878436005</c:v>
                </c:pt>
                <c:pt idx="2616">
                  <c:v>0.29444180126305008</c:v>
                </c:pt>
                <c:pt idx="2617">
                  <c:v>0.29450690393489998</c:v>
                </c:pt>
                <c:pt idx="2618">
                  <c:v>0.29463989846977001</c:v>
                </c:pt>
                <c:pt idx="2619">
                  <c:v>0.29474043070649003</c:v>
                </c:pt>
                <c:pt idx="2620">
                  <c:v>0.29483387047882004</c:v>
                </c:pt>
                <c:pt idx="2621">
                  <c:v>0.29490266055620995</c:v>
                </c:pt>
                <c:pt idx="2622">
                  <c:v>0.29504160880158992</c:v>
                </c:pt>
                <c:pt idx="2623">
                  <c:v>0.29510142573296005</c:v>
                </c:pt>
                <c:pt idx="2624">
                  <c:v>0.29521562208363994</c:v>
                </c:pt>
                <c:pt idx="2625">
                  <c:v>0.29531095099599991</c:v>
                </c:pt>
                <c:pt idx="2626">
                  <c:v>0.29536923262083992</c:v>
                </c:pt>
                <c:pt idx="2627">
                  <c:v>0.29543854060736008</c:v>
                </c:pt>
                <c:pt idx="2628">
                  <c:v>0.29555842834012003</c:v>
                </c:pt>
                <c:pt idx="2629">
                  <c:v>0.29575753819455008</c:v>
                </c:pt>
                <c:pt idx="2630">
                  <c:v>0.29584688549108007</c:v>
                </c:pt>
                <c:pt idx="2631">
                  <c:v>0.29601487363542001</c:v>
                </c:pt>
                <c:pt idx="2632">
                  <c:v>0.29608201076577001</c:v>
                </c:pt>
                <c:pt idx="2633">
                  <c:v>0.29622732922972994</c:v>
                </c:pt>
                <c:pt idx="2634">
                  <c:v>0.2963578695659399</c:v>
                </c:pt>
                <c:pt idx="2635">
                  <c:v>0.29643324549316996</c:v>
                </c:pt>
                <c:pt idx="2636">
                  <c:v>0.29649500584034993</c:v>
                </c:pt>
                <c:pt idx="2637">
                  <c:v>0.29659527558047993</c:v>
                </c:pt>
                <c:pt idx="2638">
                  <c:v>0.29670351053317989</c:v>
                </c:pt>
                <c:pt idx="2639">
                  <c:v>0.29679993830929008</c:v>
                </c:pt>
                <c:pt idx="2640">
                  <c:v>0.29690727432260999</c:v>
                </c:pt>
                <c:pt idx="2641">
                  <c:v>0.29698241598424002</c:v>
                </c:pt>
                <c:pt idx="2642">
                  <c:v>0.29717901985021</c:v>
                </c:pt>
                <c:pt idx="2643">
                  <c:v>0.29726068882696</c:v>
                </c:pt>
                <c:pt idx="2644">
                  <c:v>0.29736241175172995</c:v>
                </c:pt>
                <c:pt idx="2645">
                  <c:v>0.29753054521453004</c:v>
                </c:pt>
                <c:pt idx="2646">
                  <c:v>0.29759600797655006</c:v>
                </c:pt>
                <c:pt idx="2647">
                  <c:v>0.29767019625840008</c:v>
                </c:pt>
                <c:pt idx="2648">
                  <c:v>0.29773106451797005</c:v>
                </c:pt>
                <c:pt idx="2649">
                  <c:v>0.29780298897278001</c:v>
                </c:pt>
                <c:pt idx="2650">
                  <c:v>0.29791098895317991</c:v>
                </c:pt>
                <c:pt idx="2651">
                  <c:v>0.29798056598347999</c:v>
                </c:pt>
                <c:pt idx="2652">
                  <c:v>0.29806560779883995</c:v>
                </c:pt>
                <c:pt idx="2653">
                  <c:v>0.29820351502112996</c:v>
                </c:pt>
                <c:pt idx="2654">
                  <c:v>0.2982626596359701</c:v>
                </c:pt>
                <c:pt idx="2655">
                  <c:v>0.29839824176283991</c:v>
                </c:pt>
                <c:pt idx="2656">
                  <c:v>0.2985517816437</c:v>
                </c:pt>
                <c:pt idx="2657">
                  <c:v>0.29865748990255003</c:v>
                </c:pt>
                <c:pt idx="2658">
                  <c:v>0.29874191993011001</c:v>
                </c:pt>
                <c:pt idx="2659">
                  <c:v>0.29884160839638008</c:v>
                </c:pt>
                <c:pt idx="2660">
                  <c:v>0.29887488632463</c:v>
                </c:pt>
                <c:pt idx="2661">
                  <c:v>0.29905697035996992</c:v>
                </c:pt>
                <c:pt idx="2662">
                  <c:v>0.29910382705844007</c:v>
                </c:pt>
                <c:pt idx="2663">
                  <c:v>0.29920659687064011</c:v>
                </c:pt>
                <c:pt idx="2664">
                  <c:v>0.29930979909439004</c:v>
                </c:pt>
                <c:pt idx="2665">
                  <c:v>0.29944081979465009</c:v>
                </c:pt>
                <c:pt idx="2666">
                  <c:v>0.2996003796573401</c:v>
                </c:pt>
                <c:pt idx="2667">
                  <c:v>0.29974019272583008</c:v>
                </c:pt>
                <c:pt idx="2668">
                  <c:v>0.2998533404152699</c:v>
                </c:pt>
                <c:pt idx="2669">
                  <c:v>0.29992324694952011</c:v>
                </c:pt>
                <c:pt idx="2670">
                  <c:v>0.30009221909722994</c:v>
                </c:pt>
                <c:pt idx="2671">
                  <c:v>0.30016255323378993</c:v>
                </c:pt>
                <c:pt idx="2672">
                  <c:v>0.30024175179664003</c:v>
                </c:pt>
                <c:pt idx="2673">
                  <c:v>0.30037152118496002</c:v>
                </c:pt>
                <c:pt idx="2674">
                  <c:v>0.30050230780252996</c:v>
                </c:pt>
                <c:pt idx="2675">
                  <c:v>0.30058699868187011</c:v>
                </c:pt>
                <c:pt idx="2676">
                  <c:v>0.30069441881188008</c:v>
                </c:pt>
                <c:pt idx="2677">
                  <c:v>0.30075852193082997</c:v>
                </c:pt>
                <c:pt idx="2678">
                  <c:v>0.30083995943979991</c:v>
                </c:pt>
                <c:pt idx="2679">
                  <c:v>0.30089127227730006</c:v>
                </c:pt>
                <c:pt idx="2680">
                  <c:v>0.30101912195951996</c:v>
                </c:pt>
                <c:pt idx="2681">
                  <c:v>0.3012021761832</c:v>
                </c:pt>
                <c:pt idx="2682">
                  <c:v>0.30129443874957995</c:v>
                </c:pt>
                <c:pt idx="2683">
                  <c:v>0.3014279864179501</c:v>
                </c:pt>
                <c:pt idx="2684">
                  <c:v>0.30149483291138002</c:v>
                </c:pt>
                <c:pt idx="2685">
                  <c:v>0.30157984421278994</c:v>
                </c:pt>
                <c:pt idx="2686">
                  <c:v>0.30170205704098008</c:v>
                </c:pt>
                <c:pt idx="2687">
                  <c:v>0.30182020095217998</c:v>
                </c:pt>
                <c:pt idx="2688">
                  <c:v>0.30190840925981011</c:v>
                </c:pt>
                <c:pt idx="2689">
                  <c:v>0.30195413987215991</c:v>
                </c:pt>
                <c:pt idx="2690">
                  <c:v>0.30205067603602997</c:v>
                </c:pt>
                <c:pt idx="2691">
                  <c:v>0.30214019220982991</c:v>
                </c:pt>
                <c:pt idx="2692">
                  <c:v>0.30233593618078003</c:v>
                </c:pt>
                <c:pt idx="2693">
                  <c:v>0.30240815945736998</c:v>
                </c:pt>
                <c:pt idx="2694">
                  <c:v>0.30251990935615991</c:v>
                </c:pt>
                <c:pt idx="2695">
                  <c:v>0.30268440985736</c:v>
                </c:pt>
                <c:pt idx="2696">
                  <c:v>0.30275813708455002</c:v>
                </c:pt>
                <c:pt idx="2697">
                  <c:v>0.3028616275826701</c:v>
                </c:pt>
                <c:pt idx="2698">
                  <c:v>0.30295993366502993</c:v>
                </c:pt>
                <c:pt idx="2699">
                  <c:v>0.30304828729111999</c:v>
                </c:pt>
                <c:pt idx="2700">
                  <c:v>0.30317587690246994</c:v>
                </c:pt>
                <c:pt idx="2701">
                  <c:v>0.30323076291090989</c:v>
                </c:pt>
                <c:pt idx="2702">
                  <c:v>0.30331305753245008</c:v>
                </c:pt>
                <c:pt idx="2703">
                  <c:v>0.30340488062919002</c:v>
                </c:pt>
                <c:pt idx="2704">
                  <c:v>0.30349986703345011</c:v>
                </c:pt>
                <c:pt idx="2705">
                  <c:v>0.30359860831412999</c:v>
                </c:pt>
                <c:pt idx="2706">
                  <c:v>0.30373230130098006</c:v>
                </c:pt>
                <c:pt idx="2707">
                  <c:v>0.30382050960859996</c:v>
                </c:pt>
                <c:pt idx="2708">
                  <c:v>0.3040393592153301</c:v>
                </c:pt>
                <c:pt idx="2709">
                  <c:v>0.30414834806330004</c:v>
                </c:pt>
                <c:pt idx="2710">
                  <c:v>0.30426184178365001</c:v>
                </c:pt>
                <c:pt idx="2711">
                  <c:v>0.30429323057186997</c:v>
                </c:pt>
                <c:pt idx="2712">
                  <c:v>0.30438957671346989</c:v>
                </c:pt>
                <c:pt idx="2713">
                  <c:v>0.3044882479505</c:v>
                </c:pt>
                <c:pt idx="2714">
                  <c:v>0.30457195940809001</c:v>
                </c:pt>
                <c:pt idx="2715">
                  <c:v>0.30473238296994998</c:v>
                </c:pt>
                <c:pt idx="2716">
                  <c:v>0.30484602200877009</c:v>
                </c:pt>
                <c:pt idx="2717">
                  <c:v>0.30495190502512992</c:v>
                </c:pt>
                <c:pt idx="2718">
                  <c:v>0.30506429034164007</c:v>
                </c:pt>
                <c:pt idx="2719">
                  <c:v>0.30518911890218003</c:v>
                </c:pt>
                <c:pt idx="2720">
                  <c:v>0.30528299462990005</c:v>
                </c:pt>
                <c:pt idx="2721">
                  <c:v>0.30539096624862005</c:v>
                </c:pt>
                <c:pt idx="2722">
                  <c:v>0.3054974846827101</c:v>
                </c:pt>
                <c:pt idx="2723">
                  <c:v>0.30562574636036</c:v>
                </c:pt>
                <c:pt idx="2724">
                  <c:v>0.30567826085187</c:v>
                </c:pt>
                <c:pt idx="2725">
                  <c:v>0.30580846619558</c:v>
                </c:pt>
                <c:pt idx="2726">
                  <c:v>0.30595291274875991</c:v>
                </c:pt>
                <c:pt idx="2727">
                  <c:v>0.30604155701178004</c:v>
                </c:pt>
                <c:pt idx="2728">
                  <c:v>0.30614939674985009</c:v>
                </c:pt>
                <c:pt idx="2729">
                  <c:v>0.30619479996281007</c:v>
                </c:pt>
                <c:pt idx="2730">
                  <c:v>0.30626229575852992</c:v>
                </c:pt>
                <c:pt idx="2731">
                  <c:v>0.30631054148857007</c:v>
                </c:pt>
                <c:pt idx="2732">
                  <c:v>0.30651060453296997</c:v>
                </c:pt>
                <c:pt idx="2733">
                  <c:v>0.3066808305472799</c:v>
                </c:pt>
                <c:pt idx="2734">
                  <c:v>0.30679614029449009</c:v>
                </c:pt>
                <c:pt idx="2735">
                  <c:v>0.30691564757249989</c:v>
                </c:pt>
                <c:pt idx="2736">
                  <c:v>0.30701795177113</c:v>
                </c:pt>
                <c:pt idx="2737">
                  <c:v>0.30715876536269993</c:v>
                </c:pt>
                <c:pt idx="2738">
                  <c:v>0.30725656468895002</c:v>
                </c:pt>
                <c:pt idx="2739">
                  <c:v>0.30737950410946002</c:v>
                </c:pt>
                <c:pt idx="2740">
                  <c:v>0.30745297344199995</c:v>
                </c:pt>
                <c:pt idx="2741">
                  <c:v>0.30754240610756001</c:v>
                </c:pt>
                <c:pt idx="2742">
                  <c:v>0.30777142800676005</c:v>
                </c:pt>
                <c:pt idx="2743">
                  <c:v>0.30779746131177999</c:v>
                </c:pt>
                <c:pt idx="2744">
                  <c:v>0.30788128876552001</c:v>
                </c:pt>
                <c:pt idx="2745">
                  <c:v>0.30806351811932009</c:v>
                </c:pt>
                <c:pt idx="2746">
                  <c:v>0.30815710321011003</c:v>
                </c:pt>
                <c:pt idx="2747">
                  <c:v>0.30825307895042009</c:v>
                </c:pt>
                <c:pt idx="2748">
                  <c:v>0.30839251912173005</c:v>
                </c:pt>
                <c:pt idx="2749">
                  <c:v>0.30846459707985008</c:v>
                </c:pt>
                <c:pt idx="2750">
                  <c:v>0.30848595889406005</c:v>
                </c:pt>
                <c:pt idx="2751">
                  <c:v>0.30860439344218005</c:v>
                </c:pt>
                <c:pt idx="2752">
                  <c:v>0.30871846843638995</c:v>
                </c:pt>
                <c:pt idx="2753">
                  <c:v>0.30882644005511994</c:v>
                </c:pt>
                <c:pt idx="2754">
                  <c:v>0.30887366855589993</c:v>
                </c:pt>
                <c:pt idx="2755">
                  <c:v>0.30899486415484989</c:v>
                </c:pt>
                <c:pt idx="2756">
                  <c:v>0.3090635997883</c:v>
                </c:pt>
                <c:pt idx="2757">
                  <c:v>0.3092212703217001</c:v>
                </c:pt>
                <c:pt idx="2758">
                  <c:v>0.30933324300736009</c:v>
                </c:pt>
                <c:pt idx="2759">
                  <c:v>0.30948285740435999</c:v>
                </c:pt>
                <c:pt idx="2760">
                  <c:v>0.30958836582306004</c:v>
                </c:pt>
                <c:pt idx="2761">
                  <c:v>0.30969297405570995</c:v>
                </c:pt>
                <c:pt idx="2762">
                  <c:v>0.30975023188068995</c:v>
                </c:pt>
                <c:pt idx="2763">
                  <c:v>0.30987796446033999</c:v>
                </c:pt>
                <c:pt idx="2764">
                  <c:v>0.30995149560309998</c:v>
                </c:pt>
                <c:pt idx="2765">
                  <c:v>0.31003749728841989</c:v>
                </c:pt>
                <c:pt idx="2766">
                  <c:v>0.31021175914387999</c:v>
                </c:pt>
                <c:pt idx="2767">
                  <c:v>0.31029008762412991</c:v>
                </c:pt>
                <c:pt idx="2768">
                  <c:v>0.31045996337474002</c:v>
                </c:pt>
                <c:pt idx="2769">
                  <c:v>0.31055543913931993</c:v>
                </c:pt>
                <c:pt idx="2770">
                  <c:v>0.31073252678970009</c:v>
                </c:pt>
                <c:pt idx="2771">
                  <c:v>0.31079277613260992</c:v>
                </c:pt>
                <c:pt idx="2772">
                  <c:v>0.31092855335994996</c:v>
                </c:pt>
                <c:pt idx="2773">
                  <c:v>0.31102496309637995</c:v>
                </c:pt>
                <c:pt idx="2774">
                  <c:v>0.31110241783767001</c:v>
                </c:pt>
                <c:pt idx="2775">
                  <c:v>0.31125471158790008</c:v>
                </c:pt>
                <c:pt idx="2776">
                  <c:v>0.31138157652928</c:v>
                </c:pt>
                <c:pt idx="2777">
                  <c:v>0.31148348151837002</c:v>
                </c:pt>
                <c:pt idx="2778">
                  <c:v>0.31158472981954999</c:v>
                </c:pt>
                <c:pt idx="2779">
                  <c:v>0.31165128567605005</c:v>
                </c:pt>
                <c:pt idx="2780">
                  <c:v>0.31170243777536011</c:v>
                </c:pt>
                <c:pt idx="2781">
                  <c:v>0.31177204416075011</c:v>
                </c:pt>
                <c:pt idx="2782">
                  <c:v>0.31193552859154994</c:v>
                </c:pt>
                <c:pt idx="2783">
                  <c:v>0.31211833921921994</c:v>
                </c:pt>
                <c:pt idx="2784">
                  <c:v>0.31225203220606002</c:v>
                </c:pt>
                <c:pt idx="2785">
                  <c:v>0.31232841369101005</c:v>
                </c:pt>
                <c:pt idx="2786">
                  <c:v>0.31239875263680994</c:v>
                </c:pt>
                <c:pt idx="2787">
                  <c:v>0.31252112510603003</c:v>
                </c:pt>
                <c:pt idx="2788">
                  <c:v>0.31262389491823006</c:v>
                </c:pt>
                <c:pt idx="2789">
                  <c:v>0.31274151086037993</c:v>
                </c:pt>
                <c:pt idx="2790">
                  <c:v>0.31283359669883004</c:v>
                </c:pt>
                <c:pt idx="2791">
                  <c:v>0.31294767169303994</c:v>
                </c:pt>
                <c:pt idx="2792">
                  <c:v>0.31299286573533003</c:v>
                </c:pt>
                <c:pt idx="2793">
                  <c:v>0.31317103966871995</c:v>
                </c:pt>
                <c:pt idx="2794">
                  <c:v>0.3132420993004299</c:v>
                </c:pt>
                <c:pt idx="2795">
                  <c:v>0.31343106314866009</c:v>
                </c:pt>
                <c:pt idx="2796">
                  <c:v>0.31351514029479999</c:v>
                </c:pt>
                <c:pt idx="2797">
                  <c:v>0.31369915831091011</c:v>
                </c:pt>
                <c:pt idx="2798">
                  <c:v>0.31379904537942993</c:v>
                </c:pt>
                <c:pt idx="2799">
                  <c:v>0.31385881846207009</c:v>
                </c:pt>
                <c:pt idx="2800">
                  <c:v>0.31392386818078011</c:v>
                </c:pt>
                <c:pt idx="2801">
                  <c:v>0.31401866877243001</c:v>
                </c:pt>
                <c:pt idx="2802">
                  <c:v>0.31410951687377997</c:v>
                </c:pt>
                <c:pt idx="2803">
                  <c:v>0.31417048690261007</c:v>
                </c:pt>
                <c:pt idx="2804">
                  <c:v>0.31427733563827998</c:v>
                </c:pt>
                <c:pt idx="2805">
                  <c:v>0.31435786524181997</c:v>
                </c:pt>
                <c:pt idx="2806">
                  <c:v>0.31444750355957996</c:v>
                </c:pt>
                <c:pt idx="2807">
                  <c:v>0.31454870287344994</c:v>
                </c:pt>
                <c:pt idx="2808">
                  <c:v>0.31470442660386011</c:v>
                </c:pt>
                <c:pt idx="2809">
                  <c:v>0.3149453646171001</c:v>
                </c:pt>
                <c:pt idx="2810">
                  <c:v>0.31504214671410002</c:v>
                </c:pt>
                <c:pt idx="2811">
                  <c:v>0.31512396100930995</c:v>
                </c:pt>
                <c:pt idx="2812">
                  <c:v>0.31522117906170011</c:v>
                </c:pt>
                <c:pt idx="2813">
                  <c:v>0.31532537240035996</c:v>
                </c:pt>
                <c:pt idx="2814">
                  <c:v>0.31538727806601008</c:v>
                </c:pt>
                <c:pt idx="2815">
                  <c:v>0.31547002775360999</c:v>
                </c:pt>
                <c:pt idx="2816">
                  <c:v>0.31559203178173001</c:v>
                </c:pt>
                <c:pt idx="2817">
                  <c:v>0.31573531578719005</c:v>
                </c:pt>
                <c:pt idx="2818">
                  <c:v>0.31587418841756998</c:v>
                </c:pt>
                <c:pt idx="2819">
                  <c:v>0.31602319166429993</c:v>
                </c:pt>
                <c:pt idx="2820">
                  <c:v>0.31610369809333005</c:v>
                </c:pt>
                <c:pt idx="2821">
                  <c:v>0.31620267705992</c:v>
                </c:pt>
                <c:pt idx="2822">
                  <c:v>0.31635531833778008</c:v>
                </c:pt>
                <c:pt idx="2823">
                  <c:v>0.31644417925438995</c:v>
                </c:pt>
                <c:pt idx="2824">
                  <c:v>0.31655709170088997</c:v>
                </c:pt>
                <c:pt idx="2825">
                  <c:v>0.31667363710898999</c:v>
                </c:pt>
                <c:pt idx="2826">
                  <c:v>0.31677259898294996</c:v>
                </c:pt>
                <c:pt idx="2827">
                  <c:v>0.31686657292944997</c:v>
                </c:pt>
                <c:pt idx="2828">
                  <c:v>0.31698316543721994</c:v>
                </c:pt>
                <c:pt idx="2829">
                  <c:v>0.31706149208930001</c:v>
                </c:pt>
                <c:pt idx="2830">
                  <c:v>0.31713691237208996</c:v>
                </c:pt>
                <c:pt idx="2831">
                  <c:v>0.3172388792757399</c:v>
                </c:pt>
                <c:pt idx="2832">
                  <c:v>0.31732997397603002</c:v>
                </c:pt>
                <c:pt idx="2833">
                  <c:v>0.31755929623579005</c:v>
                </c:pt>
                <c:pt idx="2834">
                  <c:v>0.31764203935282009</c:v>
                </c:pt>
                <c:pt idx="2835">
                  <c:v>0.3177185678241099</c:v>
                </c:pt>
                <c:pt idx="2836">
                  <c:v>0.31786989870431004</c:v>
                </c:pt>
                <c:pt idx="2837">
                  <c:v>0.31800766060814989</c:v>
                </c:pt>
                <c:pt idx="2838">
                  <c:v>0.31811592286379997</c:v>
                </c:pt>
                <c:pt idx="2839">
                  <c:v>0.31819811223529992</c:v>
                </c:pt>
                <c:pt idx="2840">
                  <c:v>0.31828430627134008</c:v>
                </c:pt>
                <c:pt idx="2841">
                  <c:v>0.31837894928357002</c:v>
                </c:pt>
                <c:pt idx="2842">
                  <c:v>0.31856076139025991</c:v>
                </c:pt>
                <c:pt idx="2843">
                  <c:v>0.3186541824543101</c:v>
                </c:pt>
                <c:pt idx="2844">
                  <c:v>0.31875895001826993</c:v>
                </c:pt>
                <c:pt idx="2845">
                  <c:v>0.31888451221967995</c:v>
                </c:pt>
                <c:pt idx="2846">
                  <c:v>0.31898289281978998</c:v>
                </c:pt>
                <c:pt idx="2847">
                  <c:v>0.31918779185397006</c:v>
                </c:pt>
                <c:pt idx="2848">
                  <c:v>0.31921438513286993</c:v>
                </c:pt>
                <c:pt idx="2849">
                  <c:v>0.31929196932472004</c:v>
                </c:pt>
                <c:pt idx="2850">
                  <c:v>0.31937641522018989</c:v>
                </c:pt>
                <c:pt idx="2851">
                  <c:v>0.31946767521556008</c:v>
                </c:pt>
                <c:pt idx="2852">
                  <c:v>0.31956736368183991</c:v>
                </c:pt>
                <c:pt idx="2853">
                  <c:v>0.31967155702048999</c:v>
                </c:pt>
                <c:pt idx="2854">
                  <c:v>0.31977662226994008</c:v>
                </c:pt>
                <c:pt idx="2855">
                  <c:v>0.31983969048330008</c:v>
                </c:pt>
                <c:pt idx="2856">
                  <c:v>0.31987689201007008</c:v>
                </c:pt>
                <c:pt idx="2857">
                  <c:v>0.32003267340343999</c:v>
                </c:pt>
                <c:pt idx="2858">
                  <c:v>0.32022086081427004</c:v>
                </c:pt>
                <c:pt idx="2859">
                  <c:v>0.3203404579101099</c:v>
                </c:pt>
                <c:pt idx="2860">
                  <c:v>0.32047720938880997</c:v>
                </c:pt>
                <c:pt idx="2861">
                  <c:v>0.32054695544739009</c:v>
                </c:pt>
                <c:pt idx="2862">
                  <c:v>0.32060851836343995</c:v>
                </c:pt>
                <c:pt idx="2863">
                  <c:v>0.32074255409988006</c:v>
                </c:pt>
                <c:pt idx="2864">
                  <c:v>0.32084602084622005</c:v>
                </c:pt>
                <c:pt idx="2865">
                  <c:v>0.32092551004601</c:v>
                </c:pt>
                <c:pt idx="2866">
                  <c:v>0.32108287383600009</c:v>
                </c:pt>
                <c:pt idx="2867">
                  <c:v>0.3212215338070199</c:v>
                </c:pt>
                <c:pt idx="2868">
                  <c:v>0.32140927521253992</c:v>
                </c:pt>
                <c:pt idx="2869">
                  <c:v>0.32146275240726996</c:v>
                </c:pt>
                <c:pt idx="2870">
                  <c:v>0.32165733383051998</c:v>
                </c:pt>
                <c:pt idx="2871">
                  <c:v>0.32178768449268991</c:v>
                </c:pt>
                <c:pt idx="2872">
                  <c:v>0.32184780987152006</c:v>
                </c:pt>
                <c:pt idx="2873">
                  <c:v>0.32192268534571</c:v>
                </c:pt>
                <c:pt idx="2874">
                  <c:v>0.32211247125963993</c:v>
                </c:pt>
                <c:pt idx="2875">
                  <c:v>0.32219791909147011</c:v>
                </c:pt>
                <c:pt idx="2876">
                  <c:v>0.32228510959483003</c:v>
                </c:pt>
                <c:pt idx="2877">
                  <c:v>0.3224119726138599</c:v>
                </c:pt>
                <c:pt idx="2878">
                  <c:v>0.32249698391528003</c:v>
                </c:pt>
                <c:pt idx="2879">
                  <c:v>0.32256673677798009</c:v>
                </c:pt>
                <c:pt idx="2880">
                  <c:v>0.32270225509831008</c:v>
                </c:pt>
                <c:pt idx="2881">
                  <c:v>0.32292727188706993</c:v>
                </c:pt>
                <c:pt idx="2882">
                  <c:v>0.32299164796659996</c:v>
                </c:pt>
                <c:pt idx="2883">
                  <c:v>0.32309002856669999</c:v>
                </c:pt>
                <c:pt idx="2884">
                  <c:v>0.32316190857810989</c:v>
                </c:pt>
                <c:pt idx="2885">
                  <c:v>0.32326484667884992</c:v>
                </c:pt>
                <c:pt idx="2886">
                  <c:v>0.32337165574986004</c:v>
                </c:pt>
                <c:pt idx="2887">
                  <c:v>0.3234640782929401</c:v>
                </c:pt>
                <c:pt idx="2888">
                  <c:v>0.32355519296983992</c:v>
                </c:pt>
                <c:pt idx="2889">
                  <c:v>0.32359094131197996</c:v>
                </c:pt>
                <c:pt idx="2890">
                  <c:v>0.32370414439540007</c:v>
                </c:pt>
                <c:pt idx="2891">
                  <c:v>0.32382911827440997</c:v>
                </c:pt>
                <c:pt idx="2892">
                  <c:v>0.32398031950889994</c:v>
                </c:pt>
                <c:pt idx="2893">
                  <c:v>0.32405828549206994</c:v>
                </c:pt>
                <c:pt idx="2894">
                  <c:v>0.32414506831021006</c:v>
                </c:pt>
                <c:pt idx="2895">
                  <c:v>0.32425068713835992</c:v>
                </c:pt>
                <c:pt idx="2896">
                  <c:v>0.32434078458601001</c:v>
                </c:pt>
                <c:pt idx="2897">
                  <c:v>0.3244120103749899</c:v>
                </c:pt>
                <c:pt idx="2898">
                  <c:v>0.32459000575169994</c:v>
                </c:pt>
                <c:pt idx="2899">
                  <c:v>0.32464711590803996</c:v>
                </c:pt>
                <c:pt idx="2900">
                  <c:v>0.32473185078629996</c:v>
                </c:pt>
                <c:pt idx="2901">
                  <c:v>0.32485393498116011</c:v>
                </c:pt>
                <c:pt idx="2902">
                  <c:v>0.3249040389523199</c:v>
                </c:pt>
                <c:pt idx="2903">
                  <c:v>0.32510283461102008</c:v>
                </c:pt>
                <c:pt idx="2904">
                  <c:v>0.3252254833946</c:v>
                </c:pt>
                <c:pt idx="2905">
                  <c:v>0.32531746998229005</c:v>
                </c:pt>
                <c:pt idx="2906">
                  <c:v>0.32545247083530993</c:v>
                </c:pt>
                <c:pt idx="2907">
                  <c:v>0.32553296525501008</c:v>
                </c:pt>
                <c:pt idx="2908">
                  <c:v>0.32572380288664005</c:v>
                </c:pt>
                <c:pt idx="2909">
                  <c:v>0.32588014307474999</c:v>
                </c:pt>
                <c:pt idx="2910">
                  <c:v>0.32595067481425999</c:v>
                </c:pt>
                <c:pt idx="2911">
                  <c:v>0.32603758953621997</c:v>
                </c:pt>
                <c:pt idx="2912">
                  <c:v>0.32616760127619004</c:v>
                </c:pt>
                <c:pt idx="2913">
                  <c:v>0.32625157706863006</c:v>
                </c:pt>
                <c:pt idx="2914">
                  <c:v>0.32639544234795004</c:v>
                </c:pt>
                <c:pt idx="2915">
                  <c:v>0.32647594877698993</c:v>
                </c:pt>
                <c:pt idx="2916">
                  <c:v>0.32666069458267999</c:v>
                </c:pt>
                <c:pt idx="2917">
                  <c:v>0.32679245239149002</c:v>
                </c:pt>
                <c:pt idx="2918">
                  <c:v>0.32692847047376006</c:v>
                </c:pt>
                <c:pt idx="2919">
                  <c:v>0.32705242712352001</c:v>
                </c:pt>
                <c:pt idx="2920">
                  <c:v>0.32719212838011003</c:v>
                </c:pt>
                <c:pt idx="2921">
                  <c:v>0.32729510895833003</c:v>
                </c:pt>
                <c:pt idx="2922">
                  <c:v>0.32736340863638991</c:v>
                </c:pt>
                <c:pt idx="2923">
                  <c:v>0.3274709442997199</c:v>
                </c:pt>
                <c:pt idx="2924">
                  <c:v>0.32755464773496001</c:v>
                </c:pt>
                <c:pt idx="2925">
                  <c:v>0.32760176625705006</c:v>
                </c:pt>
                <c:pt idx="2926">
                  <c:v>0.32780399072621003</c:v>
                </c:pt>
                <c:pt idx="2927">
                  <c:v>0.32788009515937011</c:v>
                </c:pt>
                <c:pt idx="2928">
                  <c:v>0.32795173133981992</c:v>
                </c:pt>
                <c:pt idx="2929">
                  <c:v>0.32805047433400003</c:v>
                </c:pt>
                <c:pt idx="2930">
                  <c:v>0.32818605646087007</c:v>
                </c:pt>
                <c:pt idx="2931">
                  <c:v>0.32841522367854004</c:v>
                </c:pt>
                <c:pt idx="2932">
                  <c:v>0.32848279676428005</c:v>
                </c:pt>
                <c:pt idx="2933">
                  <c:v>0.32850808217701011</c:v>
                </c:pt>
                <c:pt idx="2934">
                  <c:v>0.32866636349811995</c:v>
                </c:pt>
                <c:pt idx="2935">
                  <c:v>0.32877416028452</c:v>
                </c:pt>
                <c:pt idx="2936">
                  <c:v>0.3288582100900399</c:v>
                </c:pt>
                <c:pt idx="2937">
                  <c:v>0.32898632524190008</c:v>
                </c:pt>
                <c:pt idx="2938">
                  <c:v>0.32902221890250005</c:v>
                </c:pt>
                <c:pt idx="2939">
                  <c:v>0.32908935603285006</c:v>
                </c:pt>
                <c:pt idx="2940">
                  <c:v>0.32923278535678002</c:v>
                </c:pt>
                <c:pt idx="2941">
                  <c:v>0.32938813079475993</c:v>
                </c:pt>
                <c:pt idx="2942">
                  <c:v>0.32950163847944003</c:v>
                </c:pt>
                <c:pt idx="2943">
                  <c:v>0.32963683915803998</c:v>
                </c:pt>
                <c:pt idx="2944">
                  <c:v>0.32970565163850996</c:v>
                </c:pt>
                <c:pt idx="2945">
                  <c:v>0.32980025395855006</c:v>
                </c:pt>
                <c:pt idx="2946">
                  <c:v>0.32997830014695007</c:v>
                </c:pt>
                <c:pt idx="2947">
                  <c:v>0.33007359798925995</c:v>
                </c:pt>
                <c:pt idx="2948">
                  <c:v>0.3301517793228701</c:v>
                </c:pt>
                <c:pt idx="2949">
                  <c:v>0.33022487451024007</c:v>
                </c:pt>
                <c:pt idx="2950">
                  <c:v>0.3303155532317501</c:v>
                </c:pt>
                <c:pt idx="2951">
                  <c:v>0.33039664093463994</c:v>
                </c:pt>
                <c:pt idx="2952">
                  <c:v>0.33055155041722006</c:v>
                </c:pt>
                <c:pt idx="2953">
                  <c:v>0.33061581891181002</c:v>
                </c:pt>
                <c:pt idx="2954">
                  <c:v>0.33072491534473003</c:v>
                </c:pt>
                <c:pt idx="2955">
                  <c:v>0.33086442107012992</c:v>
                </c:pt>
                <c:pt idx="2956">
                  <c:v>0.33106990137816994</c:v>
                </c:pt>
                <c:pt idx="2957">
                  <c:v>0.33114401379479008</c:v>
                </c:pt>
                <c:pt idx="2958">
                  <c:v>0.33131098470988007</c:v>
                </c:pt>
                <c:pt idx="2959">
                  <c:v>0.3313907645466001</c:v>
                </c:pt>
                <c:pt idx="2960">
                  <c:v>0.33143392413039008</c:v>
                </c:pt>
                <c:pt idx="2961">
                  <c:v>0.33158665383601993</c:v>
                </c:pt>
                <c:pt idx="2962">
                  <c:v>0.33168200166189998</c:v>
                </c:pt>
                <c:pt idx="2963">
                  <c:v>0.33178530417624996</c:v>
                </c:pt>
                <c:pt idx="2964">
                  <c:v>0.3318957571057799</c:v>
                </c:pt>
                <c:pt idx="2965">
                  <c:v>0.33196375524998989</c:v>
                </c:pt>
                <c:pt idx="2966">
                  <c:v>0.33212811043273005</c:v>
                </c:pt>
                <c:pt idx="2967">
                  <c:v>0.33229261093393991</c:v>
                </c:pt>
                <c:pt idx="2968">
                  <c:v>0.33243886601512007</c:v>
                </c:pt>
                <c:pt idx="2969">
                  <c:v>0.3325735115247701</c:v>
                </c:pt>
                <c:pt idx="2970">
                  <c:v>0.3326709268813699</c:v>
                </c:pt>
                <c:pt idx="2971">
                  <c:v>0.33275327046469005</c:v>
                </c:pt>
                <c:pt idx="2972">
                  <c:v>0.33284002558768</c:v>
                </c:pt>
                <c:pt idx="2973">
                  <c:v>0.33292198520135008</c:v>
                </c:pt>
                <c:pt idx="2974">
                  <c:v>0.33302809882334006</c:v>
                </c:pt>
                <c:pt idx="2975">
                  <c:v>0.33312380591351998</c:v>
                </c:pt>
                <c:pt idx="2976">
                  <c:v>0.33326333827318999</c:v>
                </c:pt>
                <c:pt idx="2977">
                  <c:v>0.33335529023102994</c:v>
                </c:pt>
                <c:pt idx="2978">
                  <c:v>0.33345283355020006</c:v>
                </c:pt>
                <c:pt idx="2979">
                  <c:v>0.33367109480119006</c:v>
                </c:pt>
                <c:pt idx="2980">
                  <c:v>0.33385115145991007</c:v>
                </c:pt>
                <c:pt idx="2981">
                  <c:v>0.33392192155186007</c:v>
                </c:pt>
                <c:pt idx="2982">
                  <c:v>0.33396513465655997</c:v>
                </c:pt>
                <c:pt idx="2983">
                  <c:v>0.33405634113103</c:v>
                </c:pt>
                <c:pt idx="2984">
                  <c:v>0.33419686408568006</c:v>
                </c:pt>
                <c:pt idx="2985">
                  <c:v>0.33429379150113991</c:v>
                </c:pt>
                <c:pt idx="2986">
                  <c:v>0.33438630350822995</c:v>
                </c:pt>
                <c:pt idx="2987">
                  <c:v>0.33443387850038997</c:v>
                </c:pt>
                <c:pt idx="2988">
                  <c:v>0.33454874611459995</c:v>
                </c:pt>
                <c:pt idx="2989">
                  <c:v>0.3346330663672501</c:v>
                </c:pt>
                <c:pt idx="2990">
                  <c:v>0.33471897212891011</c:v>
                </c:pt>
                <c:pt idx="2991">
                  <c:v>0.33491139497297007</c:v>
                </c:pt>
                <c:pt idx="2992">
                  <c:v>0.33499830999151992</c:v>
                </c:pt>
                <c:pt idx="2993">
                  <c:v>0.33510408725617991</c:v>
                </c:pt>
                <c:pt idx="2994">
                  <c:v>0.33514506706302005</c:v>
                </c:pt>
                <c:pt idx="2995">
                  <c:v>0.3352750533848099</c:v>
                </c:pt>
                <c:pt idx="2996">
                  <c:v>0.33542611297231995</c:v>
                </c:pt>
                <c:pt idx="2997">
                  <c:v>0.33554164115117002</c:v>
                </c:pt>
                <c:pt idx="2998">
                  <c:v>0.33561546293086009</c:v>
                </c:pt>
                <c:pt idx="2999">
                  <c:v>0.33569495213064005</c:v>
                </c:pt>
                <c:pt idx="3000">
                  <c:v>0.33573767575905</c:v>
                </c:pt>
                <c:pt idx="3001">
                  <c:v>0.33581454922647991</c:v>
                </c:pt>
                <c:pt idx="3002">
                  <c:v>0.33593632609928004</c:v>
                </c:pt>
                <c:pt idx="3003">
                  <c:v>0.33606565953221001</c:v>
                </c:pt>
                <c:pt idx="3004">
                  <c:v>0.33621446563930002</c:v>
                </c:pt>
                <c:pt idx="3005">
                  <c:v>0.33629526270526999</c:v>
                </c:pt>
                <c:pt idx="3006">
                  <c:v>0.33648141565759992</c:v>
                </c:pt>
                <c:pt idx="3007">
                  <c:v>0.33661351014134011</c:v>
                </c:pt>
                <c:pt idx="3008">
                  <c:v>0.33669826393969005</c:v>
                </c:pt>
                <c:pt idx="3009">
                  <c:v>0.33681753726473995</c:v>
                </c:pt>
                <c:pt idx="3010">
                  <c:v>0.33693001375584997</c:v>
                </c:pt>
                <c:pt idx="3011">
                  <c:v>0.33697578907199</c:v>
                </c:pt>
                <c:pt idx="3012">
                  <c:v>0.33708642537622002</c:v>
                </c:pt>
                <c:pt idx="3013">
                  <c:v>0.33717138772447997</c:v>
                </c:pt>
                <c:pt idx="3014">
                  <c:v>0.33728173126054006</c:v>
                </c:pt>
                <c:pt idx="3015">
                  <c:v>0.33737945627129995</c:v>
                </c:pt>
                <c:pt idx="3016">
                  <c:v>0.33754002509427994</c:v>
                </c:pt>
                <c:pt idx="3017">
                  <c:v>0.33767477088364006</c:v>
                </c:pt>
                <c:pt idx="3018">
                  <c:v>0.33778157995464997</c:v>
                </c:pt>
                <c:pt idx="3019">
                  <c:v>0.33792559206150008</c:v>
                </c:pt>
                <c:pt idx="3020">
                  <c:v>0.33808398767816006</c:v>
                </c:pt>
                <c:pt idx="3021">
                  <c:v>0.33813543041439997</c:v>
                </c:pt>
                <c:pt idx="3022">
                  <c:v>0.33823686270224007</c:v>
                </c:pt>
                <c:pt idx="3023">
                  <c:v>0.33830150183739005</c:v>
                </c:pt>
                <c:pt idx="3024">
                  <c:v>0.33838120970013996</c:v>
                </c:pt>
                <c:pt idx="3025">
                  <c:v>0.33845324189508008</c:v>
                </c:pt>
                <c:pt idx="3026">
                  <c:v>0.33862364844364001</c:v>
                </c:pt>
                <c:pt idx="3027">
                  <c:v>0.33874998219849006</c:v>
                </c:pt>
                <c:pt idx="3028">
                  <c:v>0.33885325897775997</c:v>
                </c:pt>
                <c:pt idx="3029">
                  <c:v>0.3389660707544</c:v>
                </c:pt>
                <c:pt idx="3030">
                  <c:v>0.33906488730989004</c:v>
                </c:pt>
                <c:pt idx="3031">
                  <c:v>0.33925266311464997</c:v>
                </c:pt>
                <c:pt idx="3032">
                  <c:v>0.33933997516216996</c:v>
                </c:pt>
                <c:pt idx="3033">
                  <c:v>0.33946000821340006</c:v>
                </c:pt>
                <c:pt idx="3034">
                  <c:v>0.33952349688339001</c:v>
                </c:pt>
                <c:pt idx="3035">
                  <c:v>0.33960852368356997</c:v>
                </c:pt>
                <c:pt idx="3036">
                  <c:v>0.33968350801096991</c:v>
                </c:pt>
                <c:pt idx="3037">
                  <c:v>0.33982359501022996</c:v>
                </c:pt>
                <c:pt idx="3038">
                  <c:v>0.33988026921116998</c:v>
                </c:pt>
                <c:pt idx="3039">
                  <c:v>0.33997181984347002</c:v>
                </c:pt>
                <c:pt idx="3040">
                  <c:v>0.34009592181168991</c:v>
                </c:pt>
                <c:pt idx="3041">
                  <c:v>0.34029938734490006</c:v>
                </c:pt>
                <c:pt idx="3042">
                  <c:v>0.34044657526522992</c:v>
                </c:pt>
                <c:pt idx="3043">
                  <c:v>0.34053536484670999</c:v>
                </c:pt>
                <c:pt idx="3044">
                  <c:v>0.34059712519388996</c:v>
                </c:pt>
                <c:pt idx="3045">
                  <c:v>0.34076696836982001</c:v>
                </c:pt>
                <c:pt idx="3046">
                  <c:v>0.34088950594338008</c:v>
                </c:pt>
                <c:pt idx="3047">
                  <c:v>0.34096361836</c:v>
                </c:pt>
                <c:pt idx="3048">
                  <c:v>0.34104892029834</c:v>
                </c:pt>
                <c:pt idx="3049">
                  <c:v>0.34109149860829002</c:v>
                </c:pt>
                <c:pt idx="3050">
                  <c:v>0.34122561288932007</c:v>
                </c:pt>
                <c:pt idx="3051">
                  <c:v>0.34130424483952004</c:v>
                </c:pt>
                <c:pt idx="3052">
                  <c:v>0.34144470140901007</c:v>
                </c:pt>
                <c:pt idx="3053">
                  <c:v>0.34156974167317999</c:v>
                </c:pt>
                <c:pt idx="3054">
                  <c:v>0.34164123835745008</c:v>
                </c:pt>
                <c:pt idx="3055">
                  <c:v>0.34172346272288001</c:v>
                </c:pt>
                <c:pt idx="3056">
                  <c:v>0.34183480255143994</c:v>
                </c:pt>
                <c:pt idx="3057">
                  <c:v>0.34197411728586991</c:v>
                </c:pt>
                <c:pt idx="3058">
                  <c:v>0.34213546645338</c:v>
                </c:pt>
                <c:pt idx="3059">
                  <c:v>0.34220689883804001</c:v>
                </c:pt>
                <c:pt idx="3060">
                  <c:v>0.34227497217877989</c:v>
                </c:pt>
                <c:pt idx="3061">
                  <c:v>0.34234167335374011</c:v>
                </c:pt>
                <c:pt idx="3062">
                  <c:v>0.34250326748566007</c:v>
                </c:pt>
                <c:pt idx="3063">
                  <c:v>0.3425830473223801</c:v>
                </c:pt>
                <c:pt idx="3064">
                  <c:v>0.34264597021726995</c:v>
                </c:pt>
                <c:pt idx="3065">
                  <c:v>0.3427241515508801</c:v>
                </c:pt>
                <c:pt idx="3066">
                  <c:v>0.34282193220218993</c:v>
                </c:pt>
                <c:pt idx="3067">
                  <c:v>0.34303669660636005</c:v>
                </c:pt>
                <c:pt idx="3068">
                  <c:v>0.34318443721996994</c:v>
                </c:pt>
                <c:pt idx="3069">
                  <c:v>0.34329585526320994</c:v>
                </c:pt>
                <c:pt idx="3070">
                  <c:v>0.34346033488930994</c:v>
                </c:pt>
                <c:pt idx="3071">
                  <c:v>0.34361945860734</c:v>
                </c:pt>
                <c:pt idx="3072">
                  <c:v>0.3436732264390101</c:v>
                </c:pt>
                <c:pt idx="3073">
                  <c:v>0.3437993628657301</c:v>
                </c:pt>
                <c:pt idx="3074">
                  <c:v>0.34391925059849004</c:v>
                </c:pt>
                <c:pt idx="3075">
                  <c:v>0.34396940832407008</c:v>
                </c:pt>
                <c:pt idx="3076">
                  <c:v>0.34409120424455009</c:v>
                </c:pt>
                <c:pt idx="3077">
                  <c:v>0.34422529128359991</c:v>
                </c:pt>
                <c:pt idx="3078">
                  <c:v>0.34436000149968993</c:v>
                </c:pt>
                <c:pt idx="3079">
                  <c:v>0.34451741789765999</c:v>
                </c:pt>
                <c:pt idx="3080">
                  <c:v>0.344683335082</c:v>
                </c:pt>
                <c:pt idx="3081">
                  <c:v>0.3447516347600601</c:v>
                </c:pt>
                <c:pt idx="3082">
                  <c:v>0.34483984306768001</c:v>
                </c:pt>
                <c:pt idx="3083">
                  <c:v>0.34494578022790989</c:v>
                </c:pt>
                <c:pt idx="3084">
                  <c:v>0.34501887541528009</c:v>
                </c:pt>
                <c:pt idx="3085">
                  <c:v>0.34509967248125006</c:v>
                </c:pt>
                <c:pt idx="3086">
                  <c:v>0.34516986129933991</c:v>
                </c:pt>
                <c:pt idx="3087">
                  <c:v>0.34525603514846992</c:v>
                </c:pt>
                <c:pt idx="3088">
                  <c:v>0.34537955584283009</c:v>
                </c:pt>
                <c:pt idx="3089">
                  <c:v>0.34544494067673992</c:v>
                </c:pt>
                <c:pt idx="3090">
                  <c:v>0.34559244739254003</c:v>
                </c:pt>
                <c:pt idx="3091">
                  <c:v>0.34578250996168003</c:v>
                </c:pt>
                <c:pt idx="3092">
                  <c:v>0.34595341845701011</c:v>
                </c:pt>
                <c:pt idx="3093">
                  <c:v>0.34603857507689995</c:v>
                </c:pt>
                <c:pt idx="3094">
                  <c:v>0.3461268536942701</c:v>
                </c:pt>
                <c:pt idx="3095">
                  <c:v>0.34619690436570005</c:v>
                </c:pt>
                <c:pt idx="3096">
                  <c:v>0.34631889439387997</c:v>
                </c:pt>
                <c:pt idx="3097">
                  <c:v>0.34636295040167009</c:v>
                </c:pt>
                <c:pt idx="3098">
                  <c:v>0.34646057989623991</c:v>
                </c:pt>
                <c:pt idx="3099">
                  <c:v>0.34651347581712</c:v>
                </c:pt>
                <c:pt idx="3100">
                  <c:v>0.34664027034369993</c:v>
                </c:pt>
                <c:pt idx="3101">
                  <c:v>0.3467677831290501</c:v>
                </c:pt>
                <c:pt idx="3102">
                  <c:v>0.34687342965234991</c:v>
                </c:pt>
                <c:pt idx="3103">
                  <c:v>0.3470318267780701</c:v>
                </c:pt>
                <c:pt idx="3104">
                  <c:v>0.34714518289927998</c:v>
                </c:pt>
                <c:pt idx="3105">
                  <c:v>0.34723193030294008</c:v>
                </c:pt>
                <c:pt idx="3106">
                  <c:v>0.34742752895543005</c:v>
                </c:pt>
                <c:pt idx="3107">
                  <c:v>0.34749423013039005</c:v>
                </c:pt>
                <c:pt idx="3108">
                  <c:v>0.34757183019014004</c:v>
                </c:pt>
                <c:pt idx="3109">
                  <c:v>0.34772891944967999</c:v>
                </c:pt>
                <c:pt idx="3110">
                  <c:v>0.34785796224568011</c:v>
                </c:pt>
                <c:pt idx="3111">
                  <c:v>0.34801908664591008</c:v>
                </c:pt>
                <c:pt idx="3112">
                  <c:v>0.34808683112238992</c:v>
                </c:pt>
                <c:pt idx="3113">
                  <c:v>0.34820425614530004</c:v>
                </c:pt>
                <c:pt idx="3114">
                  <c:v>0.34833489744440005</c:v>
                </c:pt>
                <c:pt idx="3115">
                  <c:v>0.34849834278272995</c:v>
                </c:pt>
                <c:pt idx="3116">
                  <c:v>0.34868278984712009</c:v>
                </c:pt>
                <c:pt idx="3117">
                  <c:v>0.34874380840708996</c:v>
                </c:pt>
                <c:pt idx="3118">
                  <c:v>0.34883836239979993</c:v>
                </c:pt>
                <c:pt idx="3119">
                  <c:v>0.34894756008845995</c:v>
                </c:pt>
                <c:pt idx="3120">
                  <c:v>0.34906609915053011</c:v>
                </c:pt>
                <c:pt idx="3121">
                  <c:v>0.34914984285443995</c:v>
                </c:pt>
                <c:pt idx="3122">
                  <c:v>0.34925996366302003</c:v>
                </c:pt>
                <c:pt idx="3123">
                  <c:v>0.34933203225501996</c:v>
                </c:pt>
                <c:pt idx="3124">
                  <c:v>0.3494507979291499</c:v>
                </c:pt>
                <c:pt idx="3125">
                  <c:v>0.34952302120574008</c:v>
                </c:pt>
                <c:pt idx="3126">
                  <c:v>0.34969641105618998</c:v>
                </c:pt>
                <c:pt idx="3127">
                  <c:v>0.34981685513986993</c:v>
                </c:pt>
                <c:pt idx="3128">
                  <c:v>0.34999837845668003</c:v>
                </c:pt>
                <c:pt idx="3129">
                  <c:v>0.35010244550352998</c:v>
                </c:pt>
                <c:pt idx="3130">
                  <c:v>0.35016649136416</c:v>
                </c:pt>
                <c:pt idx="3131">
                  <c:v>0.35030425326799008</c:v>
                </c:pt>
                <c:pt idx="3132">
                  <c:v>0.35040859192512008</c:v>
                </c:pt>
                <c:pt idx="3133">
                  <c:v>0.3504539312858701</c:v>
                </c:pt>
                <c:pt idx="3134">
                  <c:v>0.35049156876804011</c:v>
                </c:pt>
                <c:pt idx="3135">
                  <c:v>0.35059576210669996</c:v>
                </c:pt>
                <c:pt idx="3136">
                  <c:v>0.35069484932980011</c:v>
                </c:pt>
                <c:pt idx="3137">
                  <c:v>0.35082376677665006</c:v>
                </c:pt>
                <c:pt idx="3138">
                  <c:v>0.35087055932205002</c:v>
                </c:pt>
                <c:pt idx="3139">
                  <c:v>0.35103832823928993</c:v>
                </c:pt>
                <c:pt idx="3140">
                  <c:v>0.35133238140052003</c:v>
                </c:pt>
                <c:pt idx="3141">
                  <c:v>0.35142465862512995</c:v>
                </c:pt>
                <c:pt idx="3142">
                  <c:v>0.35157033858545006</c:v>
                </c:pt>
                <c:pt idx="3143">
                  <c:v>0.35164554269034998</c:v>
                </c:pt>
                <c:pt idx="3144">
                  <c:v>0.35174344734343999</c:v>
                </c:pt>
                <c:pt idx="3145">
                  <c:v>0.35187634182710004</c:v>
                </c:pt>
                <c:pt idx="3146">
                  <c:v>0.35191670023862009</c:v>
                </c:pt>
                <c:pt idx="3147">
                  <c:v>0.35200215420090997</c:v>
                </c:pt>
                <c:pt idx="3148">
                  <c:v>0.35217159552989008</c:v>
                </c:pt>
                <c:pt idx="3149">
                  <c:v>0.35235271522023992</c:v>
                </c:pt>
                <c:pt idx="3150">
                  <c:v>0.35246310436858996</c:v>
                </c:pt>
                <c:pt idx="3151">
                  <c:v>0.3525469531223</c:v>
                </c:pt>
                <c:pt idx="3152">
                  <c:v>0.35264963781929004</c:v>
                </c:pt>
                <c:pt idx="3153">
                  <c:v>0.35267977419836005</c:v>
                </c:pt>
                <c:pt idx="3154">
                  <c:v>0.35276667721270005</c:v>
                </c:pt>
                <c:pt idx="3155">
                  <c:v>0.35296721412006993</c:v>
                </c:pt>
                <c:pt idx="3156">
                  <c:v>0.3530811437958199</c:v>
                </c:pt>
                <c:pt idx="3157">
                  <c:v>0.35316935210344003</c:v>
                </c:pt>
                <c:pt idx="3158">
                  <c:v>0.35325886827723996</c:v>
                </c:pt>
                <c:pt idx="3159">
                  <c:v>0.35332891177687009</c:v>
                </c:pt>
                <c:pt idx="3160">
                  <c:v>0.35351390218148993</c:v>
                </c:pt>
                <c:pt idx="3161">
                  <c:v>0.35360908577538996</c:v>
                </c:pt>
                <c:pt idx="3162">
                  <c:v>0.35374684767922004</c:v>
                </c:pt>
                <c:pt idx="3163">
                  <c:v>0.35385736328408002</c:v>
                </c:pt>
                <c:pt idx="3164">
                  <c:v>0.3539720964825499</c:v>
                </c:pt>
                <c:pt idx="3165">
                  <c:v>0.35408442247100003</c:v>
                </c:pt>
                <c:pt idx="3166">
                  <c:v>0.35421410281449006</c:v>
                </c:pt>
                <c:pt idx="3167">
                  <c:v>0.35432119674220997</c:v>
                </c:pt>
                <c:pt idx="3168">
                  <c:v>0.35440868801290004</c:v>
                </c:pt>
                <c:pt idx="3169">
                  <c:v>0.35454421009096992</c:v>
                </c:pt>
                <c:pt idx="3170">
                  <c:v>0.35469566514626005</c:v>
                </c:pt>
                <c:pt idx="3171">
                  <c:v>0.35477701027023989</c:v>
                </c:pt>
                <c:pt idx="3172">
                  <c:v>0.35486690012085997</c:v>
                </c:pt>
                <c:pt idx="3173">
                  <c:v>0.35496229131179002</c:v>
                </c:pt>
                <c:pt idx="3174">
                  <c:v>0.35510877232346005</c:v>
                </c:pt>
                <c:pt idx="3175">
                  <c:v>0.35523796043792011</c:v>
                </c:pt>
                <c:pt idx="3176">
                  <c:v>0.35541946319941009</c:v>
                </c:pt>
                <c:pt idx="3177">
                  <c:v>0.35553775242906993</c:v>
                </c:pt>
                <c:pt idx="3178">
                  <c:v>0.35559306325387996</c:v>
                </c:pt>
                <c:pt idx="3179">
                  <c:v>0.35575151588956011</c:v>
                </c:pt>
                <c:pt idx="3180">
                  <c:v>0.35585367476972007</c:v>
                </c:pt>
                <c:pt idx="3181">
                  <c:v>0.35593337114532009</c:v>
                </c:pt>
                <c:pt idx="3182">
                  <c:v>0.35598093641604001</c:v>
                </c:pt>
                <c:pt idx="3183">
                  <c:v>0.35602558651259009</c:v>
                </c:pt>
                <c:pt idx="3184">
                  <c:v>0.35617177688733004</c:v>
                </c:pt>
                <c:pt idx="3185">
                  <c:v>0.35630692305881007</c:v>
                </c:pt>
                <c:pt idx="3186">
                  <c:v>0.35647912543860993</c:v>
                </c:pt>
                <c:pt idx="3187">
                  <c:v>0.35676714663417997</c:v>
                </c:pt>
                <c:pt idx="3188">
                  <c:v>0.35684372946468002</c:v>
                </c:pt>
                <c:pt idx="3189">
                  <c:v>0.35692460255972991</c:v>
                </c:pt>
                <c:pt idx="3190">
                  <c:v>0.35706083524983989</c:v>
                </c:pt>
                <c:pt idx="3191">
                  <c:v>0.35717914882669</c:v>
                </c:pt>
                <c:pt idx="3192">
                  <c:v>0.35726660619480999</c:v>
                </c:pt>
                <c:pt idx="3193">
                  <c:v>0.35733955606372003</c:v>
                </c:pt>
                <c:pt idx="3194">
                  <c:v>0.35744970745940008</c:v>
                </c:pt>
                <c:pt idx="3195">
                  <c:v>0.35758514426780996</c:v>
                </c:pt>
                <c:pt idx="3196">
                  <c:v>0.35768614060026005</c:v>
                </c:pt>
                <c:pt idx="3197">
                  <c:v>0.35789743364686011</c:v>
                </c:pt>
                <c:pt idx="3198">
                  <c:v>0.35792911307200992</c:v>
                </c:pt>
                <c:pt idx="3199">
                  <c:v>0.35804958207863002</c:v>
                </c:pt>
                <c:pt idx="3200">
                  <c:v>0.35821448621940011</c:v>
                </c:pt>
                <c:pt idx="3201">
                  <c:v>0.35836467716514009</c:v>
                </c:pt>
                <c:pt idx="3202">
                  <c:v>0.35845087120117003</c:v>
                </c:pt>
                <c:pt idx="3203">
                  <c:v>0.35858173829365003</c:v>
                </c:pt>
                <c:pt idx="3204">
                  <c:v>0.35864329434182007</c:v>
                </c:pt>
                <c:pt idx="3205">
                  <c:v>0.35877384930300993</c:v>
                </c:pt>
                <c:pt idx="3206">
                  <c:v>0.35889668751130999</c:v>
                </c:pt>
                <c:pt idx="3207">
                  <c:v>0.35896523372004996</c:v>
                </c:pt>
                <c:pt idx="3208">
                  <c:v>0.35914863930895002</c:v>
                </c:pt>
                <c:pt idx="3209">
                  <c:v>0.35924204020418005</c:v>
                </c:pt>
                <c:pt idx="3210">
                  <c:v>0.3593083306134599</c:v>
                </c:pt>
                <c:pt idx="3211">
                  <c:v>0.35945997562640009</c:v>
                </c:pt>
                <c:pt idx="3212">
                  <c:v>0.35960987829776991</c:v>
                </c:pt>
                <c:pt idx="3213">
                  <c:v>0.3597260528680799</c:v>
                </c:pt>
                <c:pt idx="3214">
                  <c:v>0.35984957843476995</c:v>
                </c:pt>
                <c:pt idx="3215">
                  <c:v>0.36000135488953</c:v>
                </c:pt>
                <c:pt idx="3216">
                  <c:v>0.36016832528317</c:v>
                </c:pt>
                <c:pt idx="3217">
                  <c:v>0.36024653223952008</c:v>
                </c:pt>
                <c:pt idx="3218">
                  <c:v>0.36030797632704004</c:v>
                </c:pt>
                <c:pt idx="3219">
                  <c:v>0.36049199786389008</c:v>
                </c:pt>
                <c:pt idx="3220">
                  <c:v>0.3605939028529801</c:v>
                </c:pt>
                <c:pt idx="3221">
                  <c:v>0.36071980885391008</c:v>
                </c:pt>
                <c:pt idx="3222">
                  <c:v>0.36084239535821006</c:v>
                </c:pt>
                <c:pt idx="3223">
                  <c:v>0.36099620457236004</c:v>
                </c:pt>
                <c:pt idx="3224">
                  <c:v>0.36112130080925997</c:v>
                </c:pt>
                <c:pt idx="3225">
                  <c:v>0.36124673360422999</c:v>
                </c:pt>
                <c:pt idx="3226">
                  <c:v>0.36135281608292003</c:v>
                </c:pt>
                <c:pt idx="3227">
                  <c:v>0.36145032477224004</c:v>
                </c:pt>
                <c:pt idx="3228">
                  <c:v>0.3615313710977599</c:v>
                </c:pt>
                <c:pt idx="3229">
                  <c:v>0.36163601469333995</c:v>
                </c:pt>
                <c:pt idx="3230">
                  <c:v>0.36182800746006993</c:v>
                </c:pt>
                <c:pt idx="3231">
                  <c:v>0.36196300831309003</c:v>
                </c:pt>
                <c:pt idx="3232">
                  <c:v>0.36216081818030998</c:v>
                </c:pt>
                <c:pt idx="3233">
                  <c:v>0.36230000183101008</c:v>
                </c:pt>
                <c:pt idx="3234">
                  <c:v>0.36243819969023994</c:v>
                </c:pt>
                <c:pt idx="3235">
                  <c:v>0.36251434656534998</c:v>
                </c:pt>
                <c:pt idx="3236">
                  <c:v>0.36269297266366007</c:v>
                </c:pt>
                <c:pt idx="3237">
                  <c:v>0.36279045164688006</c:v>
                </c:pt>
                <c:pt idx="3238">
                  <c:v>0.36287241126054992</c:v>
                </c:pt>
                <c:pt idx="3239">
                  <c:v>0.36299026453482997</c:v>
                </c:pt>
                <c:pt idx="3240">
                  <c:v>0.36305900016828008</c:v>
                </c:pt>
                <c:pt idx="3241">
                  <c:v>0.36317656280562005</c:v>
                </c:pt>
                <c:pt idx="3242">
                  <c:v>0.36332275318037</c:v>
                </c:pt>
                <c:pt idx="3243">
                  <c:v>0.36342883565906003</c:v>
                </c:pt>
                <c:pt idx="3244">
                  <c:v>0.36348245817225999</c:v>
                </c:pt>
                <c:pt idx="3245">
                  <c:v>0.36368430551870001</c:v>
                </c:pt>
                <c:pt idx="3246">
                  <c:v>0.36375812729839008</c:v>
                </c:pt>
                <c:pt idx="3247">
                  <c:v>0.36390925850091005</c:v>
                </c:pt>
                <c:pt idx="3248">
                  <c:v>0.36396296539194006</c:v>
                </c:pt>
                <c:pt idx="3249">
                  <c:v>0.36407157922516009</c:v>
                </c:pt>
                <c:pt idx="3250">
                  <c:v>0.36411168712121</c:v>
                </c:pt>
                <c:pt idx="3251">
                  <c:v>0.36431295319379009</c:v>
                </c:pt>
                <c:pt idx="3252">
                  <c:v>0.36440653828459002</c:v>
                </c:pt>
                <c:pt idx="3253">
                  <c:v>0.36454270168531999</c:v>
                </c:pt>
                <c:pt idx="3254">
                  <c:v>0.36463132951418009</c:v>
                </c:pt>
                <c:pt idx="3255">
                  <c:v>0.36470613671268004</c:v>
                </c:pt>
                <c:pt idx="3256">
                  <c:v>0.36486065848446003</c:v>
                </c:pt>
                <c:pt idx="3257">
                  <c:v>0.36507790958808006</c:v>
                </c:pt>
                <c:pt idx="3258">
                  <c:v>0.36514474616360992</c:v>
                </c:pt>
                <c:pt idx="3259">
                  <c:v>0.3652769958837101</c:v>
                </c:pt>
                <c:pt idx="3260">
                  <c:v>0.36538170769411993</c:v>
                </c:pt>
                <c:pt idx="3261">
                  <c:v>0.36558289125035004</c:v>
                </c:pt>
                <c:pt idx="3262">
                  <c:v>0.36564944710684011</c:v>
                </c:pt>
                <c:pt idx="3263">
                  <c:v>0.36573402245287001</c:v>
                </c:pt>
                <c:pt idx="3264">
                  <c:v>0.36586611693660998</c:v>
                </c:pt>
                <c:pt idx="3265">
                  <c:v>0.36599515973260011</c:v>
                </c:pt>
                <c:pt idx="3266">
                  <c:v>0.36610661899445995</c:v>
                </c:pt>
                <c:pt idx="3267">
                  <c:v>0.36628884834827002</c:v>
                </c:pt>
                <c:pt idx="3268">
                  <c:v>0.3664075735333201</c:v>
                </c:pt>
                <c:pt idx="3269">
                  <c:v>0.36659038416098011</c:v>
                </c:pt>
                <c:pt idx="3270">
                  <c:v>0.36663065639352999</c:v>
                </c:pt>
                <c:pt idx="3271">
                  <c:v>0.36670776978697006</c:v>
                </c:pt>
                <c:pt idx="3272">
                  <c:v>0.36680458357686008</c:v>
                </c:pt>
                <c:pt idx="3273">
                  <c:v>0.36690964882630994</c:v>
                </c:pt>
                <c:pt idx="3274">
                  <c:v>0.36712689992992997</c:v>
                </c:pt>
                <c:pt idx="3275">
                  <c:v>0.36726422587837004</c:v>
                </c:pt>
                <c:pt idx="3276">
                  <c:v>0.36748394739587997</c:v>
                </c:pt>
                <c:pt idx="3277">
                  <c:v>0.36760300583684002</c:v>
                </c:pt>
                <c:pt idx="3278">
                  <c:v>0.3677431955355801</c:v>
                </c:pt>
                <c:pt idx="3279">
                  <c:v>0.36786994790161009</c:v>
                </c:pt>
                <c:pt idx="3280">
                  <c:v>0.36796829383626006</c:v>
                </c:pt>
                <c:pt idx="3281">
                  <c:v>0.36806216956398008</c:v>
                </c:pt>
                <c:pt idx="3282">
                  <c:v>0.36813293965593008</c:v>
                </c:pt>
                <c:pt idx="3283">
                  <c:v>0.36828014725991998</c:v>
                </c:pt>
                <c:pt idx="3284">
                  <c:v>0.36833987314861005</c:v>
                </c:pt>
                <c:pt idx="3285">
                  <c:v>0.36848737138953003</c:v>
                </c:pt>
                <c:pt idx="3286">
                  <c:v>0.36869859257246995</c:v>
                </c:pt>
                <c:pt idx="3287">
                  <c:v>0.36879458793701003</c:v>
                </c:pt>
                <c:pt idx="3288">
                  <c:v>0.36890168186472994</c:v>
                </c:pt>
                <c:pt idx="3289">
                  <c:v>0.36910520356855003</c:v>
                </c:pt>
                <c:pt idx="3290">
                  <c:v>0.36915132746743007</c:v>
                </c:pt>
                <c:pt idx="3291">
                  <c:v>0.36927950233658002</c:v>
                </c:pt>
                <c:pt idx="3292">
                  <c:v>0.36938266764776007</c:v>
                </c:pt>
                <c:pt idx="3293">
                  <c:v>0.36946405678581007</c:v>
                </c:pt>
                <c:pt idx="3294">
                  <c:v>0.36954805085797005</c:v>
                </c:pt>
                <c:pt idx="3295">
                  <c:v>0.36966402343094007</c:v>
                </c:pt>
                <c:pt idx="3296">
                  <c:v>0.36982851549342</c:v>
                </c:pt>
                <c:pt idx="3297">
                  <c:v>0.36999156280997991</c:v>
                </c:pt>
                <c:pt idx="3298">
                  <c:v>0.37006262353885999</c:v>
                </c:pt>
                <c:pt idx="3299">
                  <c:v>0.37016827006216002</c:v>
                </c:pt>
                <c:pt idx="3300">
                  <c:v>0.3702438356634199</c:v>
                </c:pt>
                <c:pt idx="3301">
                  <c:v>0.37039235113359004</c:v>
                </c:pt>
                <c:pt idx="3302">
                  <c:v>0.3705142733248501</c:v>
                </c:pt>
                <c:pt idx="3303">
                  <c:v>0.37069330567244996</c:v>
                </c:pt>
                <c:pt idx="3304">
                  <c:v>0.3708685597399799</c:v>
                </c:pt>
                <c:pt idx="3305">
                  <c:v>0.37099138275844989</c:v>
                </c:pt>
                <c:pt idx="3306">
                  <c:v>0.37106993752374007</c:v>
                </c:pt>
                <c:pt idx="3307">
                  <c:v>0.3711507681970001</c:v>
                </c:pt>
                <c:pt idx="3308">
                  <c:v>0.37126150086653009</c:v>
                </c:pt>
                <c:pt idx="3309">
                  <c:v>0.37143152346936992</c:v>
                </c:pt>
                <c:pt idx="3310">
                  <c:v>0.37158566036811003</c:v>
                </c:pt>
                <c:pt idx="3311">
                  <c:v>0.37177200463043003</c:v>
                </c:pt>
                <c:pt idx="3312">
                  <c:v>0.3720726685323601</c:v>
                </c:pt>
                <c:pt idx="3313">
                  <c:v>0.3721706131770699</c:v>
                </c:pt>
                <c:pt idx="3314">
                  <c:v>0.37232755711814991</c:v>
                </c:pt>
                <c:pt idx="3315">
                  <c:v>0.3724212875274</c:v>
                </c:pt>
                <c:pt idx="3316">
                  <c:v>0.37254015803092</c:v>
                </c:pt>
                <c:pt idx="3317">
                  <c:v>0.37259625095801008</c:v>
                </c:pt>
                <c:pt idx="3318">
                  <c:v>0.37283006836652</c:v>
                </c:pt>
                <c:pt idx="3319">
                  <c:v>0.37297451491969991</c:v>
                </c:pt>
                <c:pt idx="3320">
                  <c:v>0.37308281329837989</c:v>
                </c:pt>
                <c:pt idx="3321">
                  <c:v>0.37326384398144996</c:v>
                </c:pt>
                <c:pt idx="3322">
                  <c:v>0.37343205769522991</c:v>
                </c:pt>
                <c:pt idx="3323">
                  <c:v>0.37352585317197007</c:v>
                </c:pt>
                <c:pt idx="3324">
                  <c:v>0.37357504178177003</c:v>
                </c:pt>
                <c:pt idx="3325">
                  <c:v>0.37364806600015998</c:v>
                </c:pt>
                <c:pt idx="3326">
                  <c:v>0.37377463838226999</c:v>
                </c:pt>
                <c:pt idx="3327">
                  <c:v>0.37390557031830007</c:v>
                </c:pt>
                <c:pt idx="3328">
                  <c:v>0.37402662357925998</c:v>
                </c:pt>
                <c:pt idx="3329">
                  <c:v>0.37418488620730006</c:v>
                </c:pt>
                <c:pt idx="3330">
                  <c:v>0.37439950647428</c:v>
                </c:pt>
                <c:pt idx="3331">
                  <c:v>0.37447449210470007</c:v>
                </c:pt>
                <c:pt idx="3332">
                  <c:v>0.37463114540885001</c:v>
                </c:pt>
                <c:pt idx="3333">
                  <c:v>0.37476236798180995</c:v>
                </c:pt>
                <c:pt idx="3334">
                  <c:v>0.37484607141705006</c:v>
                </c:pt>
                <c:pt idx="3335">
                  <c:v>0.37499647602724995</c:v>
                </c:pt>
                <c:pt idx="3336">
                  <c:v>0.37520537747006011</c:v>
                </c:pt>
                <c:pt idx="3337">
                  <c:v>0.3753149217299101</c:v>
                </c:pt>
                <c:pt idx="3338">
                  <c:v>0.37546367130379998</c:v>
                </c:pt>
                <c:pt idx="3339">
                  <c:v>0.37552954199689004</c:v>
                </c:pt>
                <c:pt idx="3340">
                  <c:v>0.37560463379892006</c:v>
                </c:pt>
                <c:pt idx="3341">
                  <c:v>0.37592825801815999</c:v>
                </c:pt>
                <c:pt idx="3342">
                  <c:v>0.37602707457366003</c:v>
                </c:pt>
                <c:pt idx="3343">
                  <c:v>0.37615335631883995</c:v>
                </c:pt>
                <c:pt idx="3344">
                  <c:v>0.3763217804185699</c:v>
                </c:pt>
                <c:pt idx="3345">
                  <c:v>0.37649877830767009</c:v>
                </c:pt>
                <c:pt idx="3346">
                  <c:v>0.37662506005286001</c:v>
                </c:pt>
                <c:pt idx="3347">
                  <c:v>0.37672674544725004</c:v>
                </c:pt>
                <c:pt idx="3348">
                  <c:v>0.37686324336049992</c:v>
                </c:pt>
                <c:pt idx="3349">
                  <c:v>0.37690893484783006</c:v>
                </c:pt>
                <c:pt idx="3350">
                  <c:v>0.37701698395016003</c:v>
                </c:pt>
                <c:pt idx="3351">
                  <c:v>0.37721594704976003</c:v>
                </c:pt>
                <c:pt idx="3352">
                  <c:v>0.37732389654603993</c:v>
                </c:pt>
                <c:pt idx="3353">
                  <c:v>0.37756163755307992</c:v>
                </c:pt>
                <c:pt idx="3354">
                  <c:v>0.37777293059967998</c:v>
                </c:pt>
                <c:pt idx="3355">
                  <c:v>0.37790110148489009</c:v>
                </c:pt>
                <c:pt idx="3356">
                  <c:v>0.37798306109856994</c:v>
                </c:pt>
                <c:pt idx="3357">
                  <c:v>0.37816354663080998</c:v>
                </c:pt>
                <c:pt idx="3358">
                  <c:v>0.37839052096223003</c:v>
                </c:pt>
                <c:pt idx="3359">
                  <c:v>0.37867403880316997</c:v>
                </c:pt>
                <c:pt idx="3360">
                  <c:v>0.37880549191498991</c:v>
                </c:pt>
                <c:pt idx="3361">
                  <c:v>0.37891309926790995</c:v>
                </c:pt>
                <c:pt idx="3362">
                  <c:v>0.37897860067298006</c:v>
                </c:pt>
                <c:pt idx="3363">
                  <c:v>0.3790597255980499</c:v>
                </c:pt>
                <c:pt idx="3364">
                  <c:v>0.3792230635515399</c:v>
                </c:pt>
                <c:pt idx="3365">
                  <c:v>0.37934193405505989</c:v>
                </c:pt>
                <c:pt idx="3366">
                  <c:v>0.37950323755005999</c:v>
                </c:pt>
                <c:pt idx="3367">
                  <c:v>0.37967449499736006</c:v>
                </c:pt>
                <c:pt idx="3368">
                  <c:v>0.37981978527884008</c:v>
                </c:pt>
                <c:pt idx="3369">
                  <c:v>0.3799003929120599</c:v>
                </c:pt>
                <c:pt idx="3370">
                  <c:v>0.38000400497687004</c:v>
                </c:pt>
                <c:pt idx="3371">
                  <c:v>0.38015397363166992</c:v>
                </c:pt>
                <c:pt idx="3372">
                  <c:v>0.38025349406551001</c:v>
                </c:pt>
                <c:pt idx="3373">
                  <c:v>0.38030612206344006</c:v>
                </c:pt>
                <c:pt idx="3374">
                  <c:v>0.38043065998705994</c:v>
                </c:pt>
                <c:pt idx="3375">
                  <c:v>0.38054299115970003</c:v>
                </c:pt>
                <c:pt idx="3376">
                  <c:v>0.38073946172297002</c:v>
                </c:pt>
                <c:pt idx="3377">
                  <c:v>0.38089480716094992</c:v>
                </c:pt>
                <c:pt idx="3378">
                  <c:v>0.3810382364848699</c:v>
                </c:pt>
                <c:pt idx="3379">
                  <c:v>0.3811947444705599</c:v>
                </c:pt>
                <c:pt idx="3380">
                  <c:v>0.38136637726322009</c:v>
                </c:pt>
                <c:pt idx="3381">
                  <c:v>0.38144730796091997</c:v>
                </c:pt>
                <c:pt idx="3382">
                  <c:v>0.38159030132945992</c:v>
                </c:pt>
                <c:pt idx="3383">
                  <c:v>0.38175116886906002</c:v>
                </c:pt>
                <c:pt idx="3384">
                  <c:v>0.38193354354134001</c:v>
                </c:pt>
                <c:pt idx="3385">
                  <c:v>0.38204354961854992</c:v>
                </c:pt>
                <c:pt idx="3386">
                  <c:v>0.38217585168860002</c:v>
                </c:pt>
                <c:pt idx="3387">
                  <c:v>0.3823208172477901</c:v>
                </c:pt>
                <c:pt idx="3388">
                  <c:v>0.38240041742128006</c:v>
                </c:pt>
                <c:pt idx="3389">
                  <c:v>0.38261363395267001</c:v>
                </c:pt>
                <c:pt idx="3390">
                  <c:v>0.38287913078632996</c:v>
                </c:pt>
                <c:pt idx="3391">
                  <c:v>0.38309812571152002</c:v>
                </c:pt>
                <c:pt idx="3392">
                  <c:v>0.38320667860408997</c:v>
                </c:pt>
                <c:pt idx="3393">
                  <c:v>0.38326044643576007</c:v>
                </c:pt>
                <c:pt idx="3394">
                  <c:v>0.38335853639893003</c:v>
                </c:pt>
                <c:pt idx="3395">
                  <c:v>0.38344383833728002</c:v>
                </c:pt>
                <c:pt idx="3396">
                  <c:v>0.38351053951224001</c:v>
                </c:pt>
                <c:pt idx="3397">
                  <c:v>0.3836852562795201</c:v>
                </c:pt>
                <c:pt idx="3398">
                  <c:v>0.38386046637344995</c:v>
                </c:pt>
                <c:pt idx="3399">
                  <c:v>0.38403557512252995</c:v>
                </c:pt>
                <c:pt idx="3400">
                  <c:v>0.38422942995345011</c:v>
                </c:pt>
                <c:pt idx="3401">
                  <c:v>0.38432010867495991</c:v>
                </c:pt>
                <c:pt idx="3402">
                  <c:v>0.38441064207801001</c:v>
                </c:pt>
                <c:pt idx="3403">
                  <c:v>0.38453067512924011</c:v>
                </c:pt>
                <c:pt idx="3404">
                  <c:v>0.38470883556604996</c:v>
                </c:pt>
                <c:pt idx="3405">
                  <c:v>0.3847720490978801</c:v>
                </c:pt>
                <c:pt idx="3406">
                  <c:v>0.38491838479108997</c:v>
                </c:pt>
                <c:pt idx="3407">
                  <c:v>0.38507906284886007</c:v>
                </c:pt>
                <c:pt idx="3408">
                  <c:v>0.38529752066356004</c:v>
                </c:pt>
                <c:pt idx="3409">
                  <c:v>0.38546899645103005</c:v>
                </c:pt>
                <c:pt idx="3410">
                  <c:v>0.38561751192119997</c:v>
                </c:pt>
                <c:pt idx="3411">
                  <c:v>0.38571153296737992</c:v>
                </c:pt>
                <c:pt idx="3412">
                  <c:v>0.38576457420672994</c:v>
                </c:pt>
                <c:pt idx="3413">
                  <c:v>0.38590078893488</c:v>
                </c:pt>
                <c:pt idx="3414">
                  <c:v>0.38607846208887997</c:v>
                </c:pt>
                <c:pt idx="3415">
                  <c:v>0.38618701498145991</c:v>
                </c:pt>
                <c:pt idx="3416">
                  <c:v>0.38635597416196998</c:v>
                </c:pt>
                <c:pt idx="3417">
                  <c:v>0.38655949586579008</c:v>
                </c:pt>
                <c:pt idx="3418">
                  <c:v>0.38671161463636006</c:v>
                </c:pt>
                <c:pt idx="3419">
                  <c:v>0.38684719676323009</c:v>
                </c:pt>
                <c:pt idx="3420">
                  <c:v>0.38694615863719006</c:v>
                </c:pt>
                <c:pt idx="3421">
                  <c:v>0.38706764487305989</c:v>
                </c:pt>
                <c:pt idx="3422">
                  <c:v>0.3872099869772101</c:v>
                </c:pt>
                <c:pt idx="3423">
                  <c:v>0.38729387481829991</c:v>
                </c:pt>
                <c:pt idx="3424">
                  <c:v>0.38736758218268008</c:v>
                </c:pt>
                <c:pt idx="3425">
                  <c:v>0.38757320780918003</c:v>
                </c:pt>
                <c:pt idx="3426">
                  <c:v>0.38768931726189004</c:v>
                </c:pt>
                <c:pt idx="3427">
                  <c:v>0.38784451738140002</c:v>
                </c:pt>
                <c:pt idx="3428">
                  <c:v>0.38806947700543004</c:v>
                </c:pt>
                <c:pt idx="3429">
                  <c:v>0.38836106652868008</c:v>
                </c:pt>
                <c:pt idx="3430">
                  <c:v>0.38853187371593001</c:v>
                </c:pt>
                <c:pt idx="3431">
                  <c:v>0.38865798912772997</c:v>
                </c:pt>
                <c:pt idx="3432">
                  <c:v>0.38875406564733006</c:v>
                </c:pt>
                <c:pt idx="3433">
                  <c:v>0.38889668030445002</c:v>
                </c:pt>
                <c:pt idx="3434">
                  <c:v>0.3890461557598901</c:v>
                </c:pt>
                <c:pt idx="3435">
                  <c:v>0.38918091883131001</c:v>
                </c:pt>
                <c:pt idx="3436">
                  <c:v>0.3893769005838601</c:v>
                </c:pt>
                <c:pt idx="3437">
                  <c:v>0.38967015324413001</c:v>
                </c:pt>
                <c:pt idx="3438">
                  <c:v>0.38979585371545999</c:v>
                </c:pt>
                <c:pt idx="3439">
                  <c:v>0.38988958412471009</c:v>
                </c:pt>
                <c:pt idx="3440">
                  <c:v>0.39000394975585007</c:v>
                </c:pt>
                <c:pt idx="3441">
                  <c:v>0.39014214761507993</c:v>
                </c:pt>
                <c:pt idx="3442">
                  <c:v>0.39020274541455002</c:v>
                </c:pt>
                <c:pt idx="3443">
                  <c:v>0.39028020015584008</c:v>
                </c:pt>
                <c:pt idx="3444">
                  <c:v>0.39040997659933008</c:v>
                </c:pt>
                <c:pt idx="3445">
                  <c:v>0.39060048205041009</c:v>
                </c:pt>
                <c:pt idx="3446">
                  <c:v>0.39086408974403009</c:v>
                </c:pt>
                <c:pt idx="3447">
                  <c:v>0.3911176704636401</c:v>
                </c:pt>
                <c:pt idx="3448">
                  <c:v>0.39117013042912996</c:v>
                </c:pt>
                <c:pt idx="3449">
                  <c:v>0.39130924849033999</c:v>
                </c:pt>
                <c:pt idx="3450">
                  <c:v>0.39136877714733997</c:v>
                </c:pt>
                <c:pt idx="3451">
                  <c:v>0.39151221009329995</c:v>
                </c:pt>
                <c:pt idx="3452">
                  <c:v>0.39174569588350994</c:v>
                </c:pt>
                <c:pt idx="3453">
                  <c:v>0.39194604656927989</c:v>
                </c:pt>
                <c:pt idx="3454">
                  <c:v>0.39211353789717007</c:v>
                </c:pt>
                <c:pt idx="3455">
                  <c:v>0.39226525037353999</c:v>
                </c:pt>
                <c:pt idx="3456">
                  <c:v>0.39245125800740999</c:v>
                </c:pt>
                <c:pt idx="3457">
                  <c:v>0.39259192628051998</c:v>
                </c:pt>
                <c:pt idx="3458">
                  <c:v>0.39268260500204</c:v>
                </c:pt>
                <c:pt idx="3459">
                  <c:v>0.39286091075731999</c:v>
                </c:pt>
                <c:pt idx="3460">
                  <c:v>0.39296292431902002</c:v>
                </c:pt>
                <c:pt idx="3461">
                  <c:v>0.39313774243115995</c:v>
                </c:pt>
                <c:pt idx="3462">
                  <c:v>0.39334264146534004</c:v>
                </c:pt>
                <c:pt idx="3463">
                  <c:v>0.39352661464071992</c:v>
                </c:pt>
                <c:pt idx="3464">
                  <c:v>0.39361467762987989</c:v>
                </c:pt>
                <c:pt idx="3465">
                  <c:v>0.39377154400472003</c:v>
                </c:pt>
                <c:pt idx="3466">
                  <c:v>0.39390938347478999</c:v>
                </c:pt>
                <c:pt idx="3467">
                  <c:v>0.39408623604543003</c:v>
                </c:pt>
                <c:pt idx="3468">
                  <c:v>0.39415671550044995</c:v>
                </c:pt>
                <c:pt idx="3469">
                  <c:v>0.39428663020723009</c:v>
                </c:pt>
                <c:pt idx="3470">
                  <c:v>0.39441814341217007</c:v>
                </c:pt>
                <c:pt idx="3471">
                  <c:v>0.39454529707308006</c:v>
                </c:pt>
                <c:pt idx="3472">
                  <c:v>0.39476298413210009</c:v>
                </c:pt>
                <c:pt idx="3473">
                  <c:v>0.39504170494597002</c:v>
                </c:pt>
                <c:pt idx="3474">
                  <c:v>0.39526099050808994</c:v>
                </c:pt>
                <c:pt idx="3475">
                  <c:v>0.39534408068222993</c:v>
                </c:pt>
                <c:pt idx="3476">
                  <c:v>0.39557313456867993</c:v>
                </c:pt>
                <c:pt idx="3477">
                  <c:v>0.39567049793953002</c:v>
                </c:pt>
                <c:pt idx="3478">
                  <c:v>0.39582061191280005</c:v>
                </c:pt>
                <c:pt idx="3479">
                  <c:v>0.3960533797647201</c:v>
                </c:pt>
                <c:pt idx="3480">
                  <c:v>0.39629783774845007</c:v>
                </c:pt>
                <c:pt idx="3481">
                  <c:v>0.3964483876771101</c:v>
                </c:pt>
                <c:pt idx="3482">
                  <c:v>0.39657074582376994</c:v>
                </c:pt>
                <c:pt idx="3483">
                  <c:v>0.39666229645605999</c:v>
                </c:pt>
                <c:pt idx="3484">
                  <c:v>0.39682156549255998</c:v>
                </c:pt>
                <c:pt idx="3485">
                  <c:v>0.39696107121796009</c:v>
                </c:pt>
                <c:pt idx="3486">
                  <c:v>0.39711467283436996</c:v>
                </c:pt>
                <c:pt idx="3487">
                  <c:v>0.39734631046592006</c:v>
                </c:pt>
                <c:pt idx="3488">
                  <c:v>0.39744430359039007</c:v>
                </c:pt>
                <c:pt idx="3489">
                  <c:v>0.39759625822394007</c:v>
                </c:pt>
                <c:pt idx="3490">
                  <c:v>0.39780115725811993</c:v>
                </c:pt>
                <c:pt idx="3491">
                  <c:v>0.39798120683496996</c:v>
                </c:pt>
                <c:pt idx="3492">
                  <c:v>0.39809557246609995</c:v>
                </c:pt>
                <c:pt idx="3493">
                  <c:v>0.39828158009996995</c:v>
                </c:pt>
                <c:pt idx="3494">
                  <c:v>0.39839783487114011</c:v>
                </c:pt>
                <c:pt idx="3495">
                  <c:v>0.39858689419274995</c:v>
                </c:pt>
                <c:pt idx="3496">
                  <c:v>0.39890252589648001</c:v>
                </c:pt>
                <c:pt idx="3497">
                  <c:v>0.39903331251403995</c:v>
                </c:pt>
                <c:pt idx="3498">
                  <c:v>0.39923951941440006</c:v>
                </c:pt>
                <c:pt idx="3499">
                  <c:v>0.39935228654243993</c:v>
                </c:pt>
                <c:pt idx="3500">
                  <c:v>0.39953509717009994</c:v>
                </c:pt>
                <c:pt idx="3501">
                  <c:v>0.39964455770424001</c:v>
                </c:pt>
                <c:pt idx="3502">
                  <c:v>0.39977168670053009</c:v>
                </c:pt>
                <c:pt idx="3503">
                  <c:v>0.39985843075241001</c:v>
                </c:pt>
                <c:pt idx="3504">
                  <c:v>0.39999372224235996</c:v>
                </c:pt>
                <c:pt idx="3505">
                  <c:v>0.40014921299879003</c:v>
                </c:pt>
                <c:pt idx="3506">
                  <c:v>0.40023292568934998</c:v>
                </c:pt>
                <c:pt idx="3507">
                  <c:v>0.40049841326769009</c:v>
                </c:pt>
                <c:pt idx="3508">
                  <c:v>0.40073164940235007</c:v>
                </c:pt>
                <c:pt idx="3509">
                  <c:v>0.40083584274100992</c:v>
                </c:pt>
                <c:pt idx="3510">
                  <c:v>0.40094773795826</c:v>
                </c:pt>
                <c:pt idx="3511">
                  <c:v>0.40106864292026989</c:v>
                </c:pt>
                <c:pt idx="3512">
                  <c:v>0.40116513438033996</c:v>
                </c:pt>
                <c:pt idx="3513">
                  <c:v>0.40150547022293992</c:v>
                </c:pt>
                <c:pt idx="3514">
                  <c:v>0.40168886212446009</c:v>
                </c:pt>
                <c:pt idx="3515">
                  <c:v>0.40183011167143001</c:v>
                </c:pt>
                <c:pt idx="3516">
                  <c:v>0.40198022564470004</c:v>
                </c:pt>
                <c:pt idx="3517">
                  <c:v>0.40203036051475993</c:v>
                </c:pt>
                <c:pt idx="3518">
                  <c:v>0.40224208951675999</c:v>
                </c:pt>
                <c:pt idx="3519">
                  <c:v>0.4023783982359499</c:v>
                </c:pt>
                <c:pt idx="3520">
                  <c:v>0.40249901256103993</c:v>
                </c:pt>
                <c:pt idx="3521">
                  <c:v>0.4025594650420401</c:v>
                </c:pt>
                <c:pt idx="3522">
                  <c:v>0.40285170047307006</c:v>
                </c:pt>
                <c:pt idx="3523">
                  <c:v>0.40301576501887992</c:v>
                </c:pt>
                <c:pt idx="3524">
                  <c:v>0.40317401682612997</c:v>
                </c:pt>
                <c:pt idx="3525">
                  <c:v>0.40333245169422005</c:v>
                </c:pt>
                <c:pt idx="3526">
                  <c:v>0.40346552566484006</c:v>
                </c:pt>
                <c:pt idx="3527">
                  <c:v>0.40354268976920005</c:v>
                </c:pt>
                <c:pt idx="3528">
                  <c:v>0.40357713024516007</c:v>
                </c:pt>
                <c:pt idx="3529">
                  <c:v>0.40371111386892999</c:v>
                </c:pt>
                <c:pt idx="3530">
                  <c:v>0.40382722332164001</c:v>
                </c:pt>
                <c:pt idx="3531">
                  <c:v>0.40399533860347003</c:v>
                </c:pt>
                <c:pt idx="3532">
                  <c:v>0.40411786024956009</c:v>
                </c:pt>
                <c:pt idx="3533">
                  <c:v>0.40439847020346997</c:v>
                </c:pt>
                <c:pt idx="3534">
                  <c:v>0.40457270704174997</c:v>
                </c:pt>
                <c:pt idx="3535">
                  <c:v>0.40476263827415004</c:v>
                </c:pt>
                <c:pt idx="3536">
                  <c:v>0.40502174109539002</c:v>
                </c:pt>
                <c:pt idx="3537">
                  <c:v>0.40524189856828996</c:v>
                </c:pt>
                <c:pt idx="3538">
                  <c:v>0.40531092483866993</c:v>
                </c:pt>
                <c:pt idx="3539">
                  <c:v>0.40544103455905001</c:v>
                </c:pt>
                <c:pt idx="3540">
                  <c:v>0.40554968307496009</c:v>
                </c:pt>
                <c:pt idx="3541">
                  <c:v>0.40582883984423002</c:v>
                </c:pt>
                <c:pt idx="3542">
                  <c:v>0.40609375540403003</c:v>
                </c:pt>
                <c:pt idx="3543">
                  <c:v>0.40614011199403</c:v>
                </c:pt>
                <c:pt idx="3544">
                  <c:v>0.40627206115931003</c:v>
                </c:pt>
                <c:pt idx="3545">
                  <c:v>0.40639790694909994</c:v>
                </c:pt>
                <c:pt idx="3546">
                  <c:v>0.40645370923925994</c:v>
                </c:pt>
                <c:pt idx="3547">
                  <c:v>0.40657345165355996</c:v>
                </c:pt>
                <c:pt idx="3548">
                  <c:v>0.40674662917178006</c:v>
                </c:pt>
                <c:pt idx="3549">
                  <c:v>0.40692831934255991</c:v>
                </c:pt>
                <c:pt idx="3550">
                  <c:v>0.40710996742251004</c:v>
                </c:pt>
                <c:pt idx="3551">
                  <c:v>0.40729597505638004</c:v>
                </c:pt>
                <c:pt idx="3552">
                  <c:v>0.40746570702228002</c:v>
                </c:pt>
                <c:pt idx="3553">
                  <c:v>0.40771609073569004</c:v>
                </c:pt>
                <c:pt idx="3554">
                  <c:v>0.4078243529913399</c:v>
                </c:pt>
                <c:pt idx="3555">
                  <c:v>0.40790006391105993</c:v>
                </c:pt>
                <c:pt idx="3556">
                  <c:v>0.40797984374776997</c:v>
                </c:pt>
                <c:pt idx="3557">
                  <c:v>0.4082485375876399</c:v>
                </c:pt>
                <c:pt idx="3558">
                  <c:v>0.40847319993292008</c:v>
                </c:pt>
                <c:pt idx="3559">
                  <c:v>0.40866603753460007</c:v>
                </c:pt>
                <c:pt idx="3560">
                  <c:v>0.40892339653427001</c:v>
                </c:pt>
                <c:pt idx="3561">
                  <c:v>0.40902729923600001</c:v>
                </c:pt>
                <c:pt idx="3562">
                  <c:v>0.40924687543505001</c:v>
                </c:pt>
                <c:pt idx="3563">
                  <c:v>0.40939975045913002</c:v>
                </c:pt>
                <c:pt idx="3564">
                  <c:v>0.40971436493360991</c:v>
                </c:pt>
                <c:pt idx="3565">
                  <c:v>0.40991257931844993</c:v>
                </c:pt>
                <c:pt idx="3566">
                  <c:v>0.41017051959198003</c:v>
                </c:pt>
                <c:pt idx="3567">
                  <c:v>0.4103390890101799</c:v>
                </c:pt>
                <c:pt idx="3568">
                  <c:v>0.41055227119680993</c:v>
                </c:pt>
                <c:pt idx="3569">
                  <c:v>0.41071415596565997</c:v>
                </c:pt>
                <c:pt idx="3570">
                  <c:v>0.41075935000795005</c:v>
                </c:pt>
                <c:pt idx="3571">
                  <c:v>0.41088258006538991</c:v>
                </c:pt>
                <c:pt idx="3572">
                  <c:v>0.41126578485484999</c:v>
                </c:pt>
                <c:pt idx="3573">
                  <c:v>0.41145193780718992</c:v>
                </c:pt>
                <c:pt idx="3574">
                  <c:v>0.4115885371633099</c:v>
                </c:pt>
                <c:pt idx="3575">
                  <c:v>0.41177585266334993</c:v>
                </c:pt>
                <c:pt idx="3576">
                  <c:v>0.41186347969711989</c:v>
                </c:pt>
                <c:pt idx="3577">
                  <c:v>0.41201838917970002</c:v>
                </c:pt>
                <c:pt idx="3578">
                  <c:v>0.4122532238174601</c:v>
                </c:pt>
                <c:pt idx="3579">
                  <c:v>0.41239360145365</c:v>
                </c:pt>
                <c:pt idx="3580">
                  <c:v>0.41261564806657991</c:v>
                </c:pt>
                <c:pt idx="3581">
                  <c:v>0.41290366926214994</c:v>
                </c:pt>
                <c:pt idx="3582">
                  <c:v>0.41315899380332999</c:v>
                </c:pt>
                <c:pt idx="3583">
                  <c:v>0.4132984995287301</c:v>
                </c:pt>
                <c:pt idx="3584">
                  <c:v>0.41342826891705009</c:v>
                </c:pt>
                <c:pt idx="3585">
                  <c:v>0.41369725339383989</c:v>
                </c:pt>
                <c:pt idx="3586">
                  <c:v>0.41406634778717</c:v>
                </c:pt>
                <c:pt idx="3587">
                  <c:v>0.41420950097930009</c:v>
                </c:pt>
                <c:pt idx="3588">
                  <c:v>0.41459023535488004</c:v>
                </c:pt>
                <c:pt idx="3589">
                  <c:v>0.4148096662354599</c:v>
                </c:pt>
                <c:pt idx="3590">
                  <c:v>0.41520129949583007</c:v>
                </c:pt>
                <c:pt idx="3591">
                  <c:v>0.41534080522122996</c:v>
                </c:pt>
                <c:pt idx="3592">
                  <c:v>0.41564728186173006</c:v>
                </c:pt>
                <c:pt idx="3593">
                  <c:v>0.41579943029348998</c:v>
                </c:pt>
                <c:pt idx="3594">
                  <c:v>0.41599735404140992</c:v>
                </c:pt>
                <c:pt idx="3595">
                  <c:v>0.41617943807675006</c:v>
                </c:pt>
                <c:pt idx="3596">
                  <c:v>0.41634728090263007</c:v>
                </c:pt>
                <c:pt idx="3597">
                  <c:v>0.41666131410324003</c:v>
                </c:pt>
                <c:pt idx="3598">
                  <c:v>0.41681898463663991</c:v>
                </c:pt>
                <c:pt idx="3599">
                  <c:v>0.41709510243469006</c:v>
                </c:pt>
                <c:pt idx="3600">
                  <c:v>0.41730478426165996</c:v>
                </c:pt>
                <c:pt idx="3601">
                  <c:v>0.4174582405595999</c:v>
                </c:pt>
                <c:pt idx="3602">
                  <c:v>0.41772737035486007</c:v>
                </c:pt>
                <c:pt idx="3603">
                  <c:v>0.41804939607099989</c:v>
                </c:pt>
                <c:pt idx="3604">
                  <c:v>0.41818076396241999</c:v>
                </c:pt>
                <c:pt idx="3605">
                  <c:v>0.41851659493262994</c:v>
                </c:pt>
                <c:pt idx="3606">
                  <c:v>0.41868036884150994</c:v>
                </c:pt>
                <c:pt idx="3607">
                  <c:v>0.41885736673061991</c:v>
                </c:pt>
                <c:pt idx="3608">
                  <c:v>0.41922967263527999</c:v>
                </c:pt>
                <c:pt idx="3609">
                  <c:v>0.41952074551860008</c:v>
                </c:pt>
                <c:pt idx="3610">
                  <c:v>0.4198047373568301</c:v>
                </c:pt>
                <c:pt idx="3611">
                  <c:v>0.42015651379842001</c:v>
                </c:pt>
                <c:pt idx="3612">
                  <c:v>0.42032755363051</c:v>
                </c:pt>
                <c:pt idx="3613">
                  <c:v>0.42065030593895991</c:v>
                </c:pt>
                <c:pt idx="3614">
                  <c:v>0.42081698621712005</c:v>
                </c:pt>
                <c:pt idx="3615">
                  <c:v>0.42113479769780993</c:v>
                </c:pt>
                <c:pt idx="3616">
                  <c:v>0.42132792593641</c:v>
                </c:pt>
                <c:pt idx="3617">
                  <c:v>0.42162960706759001</c:v>
                </c:pt>
                <c:pt idx="3618">
                  <c:v>0.42197502905642992</c:v>
                </c:pt>
                <c:pt idx="3619">
                  <c:v>0.42239732451269996</c:v>
                </c:pt>
                <c:pt idx="3620">
                  <c:v>0.42271150303178007</c:v>
                </c:pt>
                <c:pt idx="3621">
                  <c:v>0.42299996018274011</c:v>
                </c:pt>
                <c:pt idx="3622">
                  <c:v>0.42327272293959006</c:v>
                </c:pt>
                <c:pt idx="3623">
                  <c:v>0.42353415085626001</c:v>
                </c:pt>
                <c:pt idx="3624">
                  <c:v>0.42380197278533993</c:v>
                </c:pt>
                <c:pt idx="3625">
                  <c:v>0.42410496178269996</c:v>
                </c:pt>
                <c:pt idx="3626">
                  <c:v>0.42457637487978994</c:v>
                </c:pt>
                <c:pt idx="3627">
                  <c:v>0.42482109117309008</c:v>
                </c:pt>
                <c:pt idx="3628">
                  <c:v>0.42527680987607996</c:v>
                </c:pt>
                <c:pt idx="3629">
                  <c:v>0.42562019740640999</c:v>
                </c:pt>
                <c:pt idx="3630">
                  <c:v>0.42588213758326998</c:v>
                </c:pt>
                <c:pt idx="3631">
                  <c:v>0.42618926451127992</c:v>
                </c:pt>
                <c:pt idx="3632">
                  <c:v>0.42666910607927999</c:v>
                </c:pt>
                <c:pt idx="3633">
                  <c:v>0.42690190625854996</c:v>
                </c:pt>
                <c:pt idx="3634">
                  <c:v>0.4271479304180299</c:v>
                </c:pt>
                <c:pt idx="3635">
                  <c:v>0.42755845507871992</c:v>
                </c:pt>
                <c:pt idx="3636">
                  <c:v>0.42795938872078998</c:v>
                </c:pt>
                <c:pt idx="3637">
                  <c:v>0.42835029538884006</c:v>
                </c:pt>
                <c:pt idx="3638">
                  <c:v>0.42891391911165</c:v>
                </c:pt>
                <c:pt idx="3639">
                  <c:v>0.42907165624394006</c:v>
                </c:pt>
                <c:pt idx="3640">
                  <c:v>0.42932494632662999</c:v>
                </c:pt>
                <c:pt idx="3641">
                  <c:v>0.4297665691385999</c:v>
                </c:pt>
                <c:pt idx="3642">
                  <c:v>0.4302638489222701</c:v>
                </c:pt>
                <c:pt idx="3643">
                  <c:v>0.43063549363741993</c:v>
                </c:pt>
                <c:pt idx="3644">
                  <c:v>0.43105801432781998</c:v>
                </c:pt>
                <c:pt idx="3645">
                  <c:v>0.43125811785268997</c:v>
                </c:pt>
                <c:pt idx="3646">
                  <c:v>0.43155834579924002</c:v>
                </c:pt>
                <c:pt idx="3647">
                  <c:v>0.43205141134745007</c:v>
                </c:pt>
                <c:pt idx="3648">
                  <c:v>0.43250872855354006</c:v>
                </c:pt>
                <c:pt idx="3649">
                  <c:v>0.43274588828671989</c:v>
                </c:pt>
                <c:pt idx="3650">
                  <c:v>0.43306564655976998</c:v>
                </c:pt>
                <c:pt idx="3651">
                  <c:v>0.43352101697348999</c:v>
                </c:pt>
                <c:pt idx="3652">
                  <c:v>0.43379610482575992</c:v>
                </c:pt>
                <c:pt idx="3653">
                  <c:v>0.4341566209055101</c:v>
                </c:pt>
                <c:pt idx="3654">
                  <c:v>0.43452487692253006</c:v>
                </c:pt>
                <c:pt idx="3655">
                  <c:v>0.43465958713862007</c:v>
                </c:pt>
                <c:pt idx="3656">
                  <c:v>0.43528125952744001</c:v>
                </c:pt>
                <c:pt idx="3657">
                  <c:v>0.43548339751081011</c:v>
                </c:pt>
                <c:pt idx="3658">
                  <c:v>0.43571401791312003</c:v>
                </c:pt>
                <c:pt idx="3659">
                  <c:v>0.43607004814982009</c:v>
                </c:pt>
                <c:pt idx="3660">
                  <c:v>0.43652111666195004</c:v>
                </c:pt>
                <c:pt idx="3661">
                  <c:v>0.4369945642175399</c:v>
                </c:pt>
                <c:pt idx="3662">
                  <c:v>0.43730380190884999</c:v>
                </c:pt>
                <c:pt idx="3663">
                  <c:v>0.43780790405076009</c:v>
                </c:pt>
                <c:pt idx="3664">
                  <c:v>0.43804652457814997</c:v>
                </c:pt>
                <c:pt idx="3665">
                  <c:v>0.43876265396855008</c:v>
                </c:pt>
                <c:pt idx="3666">
                  <c:v>0.43917172544458993</c:v>
                </c:pt>
                <c:pt idx="3667">
                  <c:v>0.43956016169876011</c:v>
                </c:pt>
                <c:pt idx="3668">
                  <c:v>0.43976506073294996</c:v>
                </c:pt>
                <c:pt idx="3669">
                  <c:v>0.44014623106390993</c:v>
                </c:pt>
                <c:pt idx="3670">
                  <c:v>0.44058831033023993</c:v>
                </c:pt>
                <c:pt idx="3671">
                  <c:v>0.44097832458854991</c:v>
                </c:pt>
                <c:pt idx="3672">
                  <c:v>0.44149580363871999</c:v>
                </c:pt>
                <c:pt idx="3673">
                  <c:v>0.44214276144026998</c:v>
                </c:pt>
                <c:pt idx="3674">
                  <c:v>0.44255604715176999</c:v>
                </c:pt>
                <c:pt idx="3675">
                  <c:v>0.44300624375311992</c:v>
                </c:pt>
                <c:pt idx="3676">
                  <c:v>0.44336525731729992</c:v>
                </c:pt>
                <c:pt idx="3677">
                  <c:v>0.44395546395971008</c:v>
                </c:pt>
                <c:pt idx="3678">
                  <c:v>0.4441350775811701</c:v>
                </c:pt>
                <c:pt idx="3679">
                  <c:v>0.44456522023449008</c:v>
                </c:pt>
                <c:pt idx="3680">
                  <c:v>0.44509490352537995</c:v>
                </c:pt>
                <c:pt idx="3681">
                  <c:v>0.44559465623319006</c:v>
                </c:pt>
                <c:pt idx="3682">
                  <c:v>0.44623972489471009</c:v>
                </c:pt>
                <c:pt idx="3683">
                  <c:v>0.44646424192152989</c:v>
                </c:pt>
                <c:pt idx="3684">
                  <c:v>0.44659880681915998</c:v>
                </c:pt>
                <c:pt idx="3685">
                  <c:v>0.44727686277200007</c:v>
                </c:pt>
                <c:pt idx="3686">
                  <c:v>0.44756168696135989</c:v>
                </c:pt>
                <c:pt idx="3687">
                  <c:v>0.44803615174618994</c:v>
                </c:pt>
                <c:pt idx="3688">
                  <c:v>0.44835846809925006</c:v>
                </c:pt>
                <c:pt idx="3689">
                  <c:v>0.44849971764621999</c:v>
                </c:pt>
                <c:pt idx="3690">
                  <c:v>0.44923357588923007</c:v>
                </c:pt>
                <c:pt idx="3691">
                  <c:v>0.44958364806890994</c:v>
                </c:pt>
                <c:pt idx="3692">
                  <c:v>0.44997063113842994</c:v>
                </c:pt>
                <c:pt idx="3693">
                  <c:v>0.45052240534608989</c:v>
                </c:pt>
                <c:pt idx="3694">
                  <c:v>0.45085242357775002</c:v>
                </c:pt>
                <c:pt idx="3695">
                  <c:v>0.45150180135446005</c:v>
                </c:pt>
                <c:pt idx="3696">
                  <c:v>0.45195989559159</c:v>
                </c:pt>
                <c:pt idx="3697">
                  <c:v>0.4524868203419099</c:v>
                </c:pt>
                <c:pt idx="3698">
                  <c:v>0.45272630517051993</c:v>
                </c:pt>
                <c:pt idx="3699">
                  <c:v>0.45312447776177001</c:v>
                </c:pt>
                <c:pt idx="3700">
                  <c:v>0.45345638513346009</c:v>
                </c:pt>
                <c:pt idx="3701">
                  <c:v>0.45365111187516005</c:v>
                </c:pt>
                <c:pt idx="3702">
                  <c:v>0.45394756154163995</c:v>
                </c:pt>
                <c:pt idx="3703">
                  <c:v>0.45462237138819006</c:v>
                </c:pt>
                <c:pt idx="3704">
                  <c:v>0.45525542771729</c:v>
                </c:pt>
                <c:pt idx="3705">
                  <c:v>0.45620581047159003</c:v>
                </c:pt>
                <c:pt idx="3706">
                  <c:v>0.45652405790765993</c:v>
                </c:pt>
                <c:pt idx="3707">
                  <c:v>0.45668826777193994</c:v>
                </c:pt>
                <c:pt idx="3708">
                  <c:v>0.45686700948260994</c:v>
                </c:pt>
                <c:pt idx="3709">
                  <c:v>0.45704575119327995</c:v>
                </c:pt>
                <c:pt idx="3710">
                  <c:v>0.45765027600336006</c:v>
                </c:pt>
                <c:pt idx="3711">
                  <c:v>0.45803391674820992</c:v>
                </c:pt>
                <c:pt idx="3712">
                  <c:v>0.45827223902911007</c:v>
                </c:pt>
                <c:pt idx="3713">
                  <c:v>0.45893489122476994</c:v>
                </c:pt>
                <c:pt idx="3714">
                  <c:v>0.45924296636836992</c:v>
                </c:pt>
                <c:pt idx="3715">
                  <c:v>0.46013522173707999</c:v>
                </c:pt>
                <c:pt idx="3716">
                  <c:v>0.46062785132991002</c:v>
                </c:pt>
                <c:pt idx="3717">
                  <c:v>0.46108560449139002</c:v>
                </c:pt>
                <c:pt idx="3718">
                  <c:v>0.46125124048063992</c:v>
                </c:pt>
                <c:pt idx="3719">
                  <c:v>0.46197495349082995</c:v>
                </c:pt>
                <c:pt idx="3720">
                  <c:v>0.46230337321937998</c:v>
                </c:pt>
                <c:pt idx="3721">
                  <c:v>0.46271711564198004</c:v>
                </c:pt>
                <c:pt idx="3722">
                  <c:v>0.46321016043449004</c:v>
                </c:pt>
                <c:pt idx="3723">
                  <c:v>0.46355747156335991</c:v>
                </c:pt>
                <c:pt idx="3724">
                  <c:v>0.46411258809569</c:v>
                </c:pt>
                <c:pt idx="3725">
                  <c:v>0.46488926300495992</c:v>
                </c:pt>
                <c:pt idx="3726">
                  <c:v>0.4655977427973601</c:v>
                </c:pt>
                <c:pt idx="3727">
                  <c:v>0.46629527142436999</c:v>
                </c:pt>
                <c:pt idx="3728">
                  <c:v>0.46663241026075997</c:v>
                </c:pt>
                <c:pt idx="3729">
                  <c:v>0.46723838825548003</c:v>
                </c:pt>
                <c:pt idx="3730">
                  <c:v>0.46763946721601002</c:v>
                </c:pt>
                <c:pt idx="3731">
                  <c:v>0.4678443662501901</c:v>
                </c:pt>
                <c:pt idx="3732">
                  <c:v>0.46853449238848</c:v>
                </c:pt>
                <c:pt idx="3733">
                  <c:v>0.46956939736963998</c:v>
                </c:pt>
                <c:pt idx="3734">
                  <c:v>0.46996601582401998</c:v>
                </c:pt>
                <c:pt idx="3735">
                  <c:v>0.47051926141223999</c:v>
                </c:pt>
                <c:pt idx="3736">
                  <c:v>0.47085536482345991</c:v>
                </c:pt>
                <c:pt idx="3737">
                  <c:v>0.4714933128802401</c:v>
                </c:pt>
                <c:pt idx="3738">
                  <c:v>0.47202808482761993</c:v>
                </c:pt>
                <c:pt idx="3739">
                  <c:v>0.47325893221736992</c:v>
                </c:pt>
                <c:pt idx="3740">
                  <c:v>0.47367599620893008</c:v>
                </c:pt>
                <c:pt idx="3741">
                  <c:v>0.47468482603002005</c:v>
                </c:pt>
                <c:pt idx="3742">
                  <c:v>0.47522363785011001</c:v>
                </c:pt>
                <c:pt idx="3743">
                  <c:v>0.47620163111257008</c:v>
                </c:pt>
                <c:pt idx="3744">
                  <c:v>0.4768163282151201</c:v>
                </c:pt>
                <c:pt idx="3745">
                  <c:v>0.47716363934398998</c:v>
                </c:pt>
                <c:pt idx="3746">
                  <c:v>0.4784903969199501</c:v>
                </c:pt>
                <c:pt idx="3747">
                  <c:v>0.47981715449591</c:v>
                </c:pt>
                <c:pt idx="3748">
                  <c:v>0.48046672802981005</c:v>
                </c:pt>
                <c:pt idx="3749">
                  <c:v>0.48126324710807</c:v>
                </c:pt>
                <c:pt idx="3750">
                  <c:v>0.48308536675038005</c:v>
                </c:pt>
                <c:pt idx="3751">
                  <c:v>0.48375673805388009</c:v>
                </c:pt>
                <c:pt idx="3752">
                  <c:v>0.48427552497021997</c:v>
                </c:pt>
                <c:pt idx="3753">
                  <c:v>0.4847686634231001</c:v>
                </c:pt>
                <c:pt idx="3754">
                  <c:v>0.48541046217375006</c:v>
                </c:pt>
                <c:pt idx="3755">
                  <c:v>0.4865862333134201</c:v>
                </c:pt>
                <c:pt idx="3756">
                  <c:v>0.48718916017262992</c:v>
                </c:pt>
                <c:pt idx="3757">
                  <c:v>0.48761639645666999</c:v>
                </c:pt>
                <c:pt idx="3758">
                  <c:v>0.48812065152661011</c:v>
                </c:pt>
                <c:pt idx="3759">
                  <c:v>0.48839385023886006</c:v>
                </c:pt>
                <c:pt idx="3760">
                  <c:v>0.48851190609174</c:v>
                </c:pt>
                <c:pt idx="3761">
                  <c:v>0.4891858358674499</c:v>
                </c:pt>
                <c:pt idx="3762">
                  <c:v>0.48979762660072002</c:v>
                </c:pt>
                <c:pt idx="3763">
                  <c:v>0.49048226139711004</c:v>
                </c:pt>
                <c:pt idx="3764">
                  <c:v>0.49074800935502005</c:v>
                </c:pt>
                <c:pt idx="3765">
                  <c:v>0.49116507334658999</c:v>
                </c:pt>
                <c:pt idx="3766">
                  <c:v>0.49169548574003996</c:v>
                </c:pt>
                <c:pt idx="3767">
                  <c:v>0.49195705897517006</c:v>
                </c:pt>
                <c:pt idx="3768">
                  <c:v>0.4922840255190899</c:v>
                </c:pt>
                <c:pt idx="3769">
                  <c:v>0.4929859137000101</c:v>
                </c:pt>
                <c:pt idx="3770">
                  <c:v>0.49343204138437002</c:v>
                </c:pt>
                <c:pt idx="3771">
                  <c:v>0.49426180981359003</c:v>
                </c:pt>
                <c:pt idx="3772">
                  <c:v>0.49470692226032997</c:v>
                </c:pt>
                <c:pt idx="3773">
                  <c:v>0.49511192282776006</c:v>
                </c:pt>
                <c:pt idx="3774">
                  <c:v>0.49547957854157998</c:v>
                </c:pt>
                <c:pt idx="3775">
                  <c:v>0.49594750399552989</c:v>
                </c:pt>
                <c:pt idx="3776">
                  <c:v>0.49672350459308001</c:v>
                </c:pt>
                <c:pt idx="3777">
                  <c:v>0.49734982717274989</c:v>
                </c:pt>
                <c:pt idx="3778">
                  <c:v>0.49791656918220006</c:v>
                </c:pt>
                <c:pt idx="3779">
                  <c:v>0.49842227743677991</c:v>
                </c:pt>
                <c:pt idx="3780">
                  <c:v>0.49877394811956011</c:v>
                </c:pt>
                <c:pt idx="3781">
                  <c:v>0.49905150638572993</c:v>
                </c:pt>
                <c:pt idx="3782">
                  <c:v>0.49933804998245002</c:v>
                </c:pt>
                <c:pt idx="3783">
                  <c:v>0.49985511749143008</c:v>
                </c:pt>
                <c:pt idx="3784">
                  <c:v>0.50074301330623006</c:v>
                </c:pt>
                <c:pt idx="3785">
                  <c:v>0.50130840528782006</c:v>
                </c:pt>
                <c:pt idx="3786">
                  <c:v>0.50167014510629993</c:v>
                </c:pt>
                <c:pt idx="3787">
                  <c:v>0.50205233266652005</c:v>
                </c:pt>
                <c:pt idx="3788">
                  <c:v>0.50238220557971003</c:v>
                </c:pt>
                <c:pt idx="3789">
                  <c:v>0.50271789123145005</c:v>
                </c:pt>
                <c:pt idx="3790">
                  <c:v>0.5029518539584299</c:v>
                </c:pt>
                <c:pt idx="3791">
                  <c:v>0.50363339755441006</c:v>
                </c:pt>
                <c:pt idx="3792">
                  <c:v>0.50442974273690999</c:v>
                </c:pt>
                <c:pt idx="3793">
                  <c:v>0.50496596786893</c:v>
                </c:pt>
                <c:pt idx="3794">
                  <c:v>0.50526387072004009</c:v>
                </c:pt>
                <c:pt idx="3795">
                  <c:v>0.50547167612351007</c:v>
                </c:pt>
                <c:pt idx="3796">
                  <c:v>0.50587420826868001</c:v>
                </c:pt>
                <c:pt idx="3797">
                  <c:v>0.50622733213609994</c:v>
                </c:pt>
                <c:pt idx="3798">
                  <c:v>0.50686633510309997</c:v>
                </c:pt>
                <c:pt idx="3799">
                  <c:v>0.50763837442116011</c:v>
                </c:pt>
                <c:pt idx="3800">
                  <c:v>0.50842018775727005</c:v>
                </c:pt>
                <c:pt idx="3801">
                  <c:v>0.50867013551528006</c:v>
                </c:pt>
                <c:pt idx="3802">
                  <c:v>0.5088764877341001</c:v>
                </c:pt>
                <c:pt idx="3803">
                  <c:v>0.50920054790874003</c:v>
                </c:pt>
                <c:pt idx="3804">
                  <c:v>0.50974549214859</c:v>
                </c:pt>
                <c:pt idx="3805">
                  <c:v>0.50996928258308993</c:v>
                </c:pt>
                <c:pt idx="3806">
                  <c:v>0.5104066911596099</c:v>
                </c:pt>
                <c:pt idx="3807">
                  <c:v>0.51104609240104004</c:v>
                </c:pt>
                <c:pt idx="3808">
                  <c:v>0.51163295177817991</c:v>
                </c:pt>
                <c:pt idx="3809">
                  <c:v>0.51203716432524993</c:v>
                </c:pt>
                <c:pt idx="3810">
                  <c:v>0.51241789870082011</c:v>
                </c:pt>
                <c:pt idx="3811">
                  <c:v>0.51259518722685993</c:v>
                </c:pt>
                <c:pt idx="3812">
                  <c:v>0.5129250601400499</c:v>
                </c:pt>
                <c:pt idx="3813">
                  <c:v>0.51333340502378011</c:v>
                </c:pt>
                <c:pt idx="3814">
                  <c:v>0.51360951010529998</c:v>
                </c:pt>
                <c:pt idx="3815">
                  <c:v>0.51412539065235996</c:v>
                </c:pt>
                <c:pt idx="3816">
                  <c:v>0.51477060463234992</c:v>
                </c:pt>
                <c:pt idx="3817">
                  <c:v>0.51533734664179009</c:v>
                </c:pt>
                <c:pt idx="3818">
                  <c:v>0.5156090921694001</c:v>
                </c:pt>
                <c:pt idx="3819">
                  <c:v>0.51599999883744996</c:v>
                </c:pt>
                <c:pt idx="3820">
                  <c:v>0.51631969945817002</c:v>
                </c:pt>
                <c:pt idx="3821">
                  <c:v>0.51670769975693998</c:v>
                </c:pt>
                <c:pt idx="3822">
                  <c:v>0.51703757267012995</c:v>
                </c:pt>
                <c:pt idx="3823">
                  <c:v>0.5174183070457099</c:v>
                </c:pt>
                <c:pt idx="3824">
                  <c:v>0.51804417372278011</c:v>
                </c:pt>
                <c:pt idx="3825">
                  <c:v>0.51859102704986992</c:v>
                </c:pt>
                <c:pt idx="3826">
                  <c:v>0.5193001811539999</c:v>
                </c:pt>
                <c:pt idx="3827">
                  <c:v>0.51962424132863005</c:v>
                </c:pt>
                <c:pt idx="3828">
                  <c:v>0.51983495310136996</c:v>
                </c:pt>
                <c:pt idx="3829">
                  <c:v>0.52013866869105008</c:v>
                </c:pt>
                <c:pt idx="3830">
                  <c:v>0.52060804732963994</c:v>
                </c:pt>
                <c:pt idx="3831">
                  <c:v>0.52087833967260999</c:v>
                </c:pt>
                <c:pt idx="3832">
                  <c:v>0.52138404792719006</c:v>
                </c:pt>
                <c:pt idx="3833">
                  <c:v>0.52206268515389009</c:v>
                </c:pt>
                <c:pt idx="3834">
                  <c:v>0.52263233353260996</c:v>
                </c:pt>
                <c:pt idx="3835">
                  <c:v>0.52293168956837</c:v>
                </c:pt>
                <c:pt idx="3836">
                  <c:v>0.52322668605020994</c:v>
                </c:pt>
                <c:pt idx="3837">
                  <c:v>0.52346936788502996</c:v>
                </c:pt>
                <c:pt idx="3838">
                  <c:v>0.52373384748942997</c:v>
                </c:pt>
                <c:pt idx="3839">
                  <c:v>0.52410295638789006</c:v>
                </c:pt>
                <c:pt idx="3840">
                  <c:v>0.52437615510014002</c:v>
                </c:pt>
                <c:pt idx="3841">
                  <c:v>0.5247525299218001</c:v>
                </c:pt>
                <c:pt idx="3842">
                  <c:v>0.52497486717166009</c:v>
                </c:pt>
                <c:pt idx="3843">
                  <c:v>0.52563606618268</c:v>
                </c:pt>
                <c:pt idx="3844">
                  <c:v>0.52602842603537003</c:v>
                </c:pt>
                <c:pt idx="3845">
                  <c:v>0.52635248620999997</c:v>
                </c:pt>
                <c:pt idx="3846">
                  <c:v>0.52656029161346996</c:v>
                </c:pt>
                <c:pt idx="3847">
                  <c:v>0.52688725815738002</c:v>
                </c:pt>
                <c:pt idx="3848">
                  <c:v>0.52725636705583989</c:v>
                </c:pt>
                <c:pt idx="3849">
                  <c:v>0.52745254698219002</c:v>
                </c:pt>
                <c:pt idx="3850">
                  <c:v>0.52767779060131992</c:v>
                </c:pt>
                <c:pt idx="3851">
                  <c:v>0.52796116160605</c:v>
                </c:pt>
                <c:pt idx="3852">
                  <c:v>0.52837386604370007</c:v>
                </c:pt>
                <c:pt idx="3853">
                  <c:v>0.52873280264968003</c:v>
                </c:pt>
                <c:pt idx="3854">
                  <c:v>0.52902925231615994</c:v>
                </c:pt>
                <c:pt idx="3855">
                  <c:v>0.52950880324722993</c:v>
                </c:pt>
                <c:pt idx="3856">
                  <c:v>0.52997236914725998</c:v>
                </c:pt>
                <c:pt idx="3857">
                  <c:v>0.53021505098207999</c:v>
                </c:pt>
                <c:pt idx="3858">
                  <c:v>0.53041704364697995</c:v>
                </c:pt>
                <c:pt idx="3859">
                  <c:v>0.53077452706832995</c:v>
                </c:pt>
                <c:pt idx="3860">
                  <c:v>0.53097216017931004</c:v>
                </c:pt>
                <c:pt idx="3861">
                  <c:v>0.53133836270849</c:v>
                </c:pt>
                <c:pt idx="3862">
                  <c:v>0.5315926700204201</c:v>
                </c:pt>
                <c:pt idx="3863">
                  <c:v>0.53183099230132003</c:v>
                </c:pt>
                <c:pt idx="3864">
                  <c:v>0.53245295532707004</c:v>
                </c:pt>
                <c:pt idx="3865">
                  <c:v>0.53301824415188004</c:v>
                </c:pt>
                <c:pt idx="3866">
                  <c:v>0.53361404985410998</c:v>
                </c:pt>
                <c:pt idx="3867">
                  <c:v>0.53387126353532</c:v>
                </c:pt>
                <c:pt idx="3868">
                  <c:v>0.53412847721654</c:v>
                </c:pt>
                <c:pt idx="3869">
                  <c:v>0.53451938388459008</c:v>
                </c:pt>
                <c:pt idx="3870">
                  <c:v>0.53467487464102992</c:v>
                </c:pt>
                <c:pt idx="3871">
                  <c:v>0.53496260519967009</c:v>
                </c:pt>
                <c:pt idx="3872">
                  <c:v>0.53523580391191006</c:v>
                </c:pt>
                <c:pt idx="3873">
                  <c:v>0.53580981184456</c:v>
                </c:pt>
                <c:pt idx="3874">
                  <c:v>0.53611207424959995</c:v>
                </c:pt>
                <c:pt idx="3875">
                  <c:v>0.53673403727534996</c:v>
                </c:pt>
                <c:pt idx="3876">
                  <c:v>0.53723102642209009</c:v>
                </c:pt>
                <c:pt idx="3877">
                  <c:v>0.53741848724060004</c:v>
                </c:pt>
                <c:pt idx="3878">
                  <c:v>0.5376597158907801</c:v>
                </c:pt>
                <c:pt idx="3879">
                  <c:v>0.53779529204716003</c:v>
                </c:pt>
                <c:pt idx="3880">
                  <c:v>0.53816542414535995</c:v>
                </c:pt>
                <c:pt idx="3881">
                  <c:v>0.5385897540601301</c:v>
                </c:pt>
                <c:pt idx="3882">
                  <c:v>0.53886295277237006</c:v>
                </c:pt>
                <c:pt idx="3883">
                  <c:v>0.53925240625578996</c:v>
                </c:pt>
                <c:pt idx="3884">
                  <c:v>0.53960133096276008</c:v>
                </c:pt>
                <c:pt idx="3885">
                  <c:v>0.54034374792013007</c:v>
                </c:pt>
                <c:pt idx="3886">
                  <c:v>0.54078037312792993</c:v>
                </c:pt>
                <c:pt idx="3887">
                  <c:v>0.54102819788537992</c:v>
                </c:pt>
                <c:pt idx="3888">
                  <c:v>0.54130284978227006</c:v>
                </c:pt>
                <c:pt idx="3889">
                  <c:v>0.54174316472806994</c:v>
                </c:pt>
                <c:pt idx="3890">
                  <c:v>0.54189284274594995</c:v>
                </c:pt>
                <c:pt idx="3891">
                  <c:v>0.54222271565913993</c:v>
                </c:pt>
                <c:pt idx="3892">
                  <c:v>0.54241162966229006</c:v>
                </c:pt>
                <c:pt idx="3893">
                  <c:v>0.5430937749312299</c:v>
                </c:pt>
                <c:pt idx="3894">
                  <c:v>0.54355964552757996</c:v>
                </c:pt>
                <c:pt idx="3895">
                  <c:v>0.54396072448810995</c:v>
                </c:pt>
                <c:pt idx="3896">
                  <c:v>0.5445855938831401</c:v>
                </c:pt>
                <c:pt idx="3897">
                  <c:v>0.54490093494993008</c:v>
                </c:pt>
                <c:pt idx="3898">
                  <c:v>0.54508839576844004</c:v>
                </c:pt>
                <c:pt idx="3899">
                  <c:v>0.54537757951171995</c:v>
                </c:pt>
                <c:pt idx="3900">
                  <c:v>0.54564641867005004</c:v>
                </c:pt>
                <c:pt idx="3901">
                  <c:v>0.54591165687855003</c:v>
                </c:pt>
                <c:pt idx="3902">
                  <c:v>0.5464529361450301</c:v>
                </c:pt>
                <c:pt idx="3903">
                  <c:v>0.54686273421340004</c:v>
                </c:pt>
                <c:pt idx="3904">
                  <c:v>0.5475689819482501</c:v>
                </c:pt>
                <c:pt idx="3905">
                  <c:v>0.54809212841851007</c:v>
                </c:pt>
                <c:pt idx="3906">
                  <c:v>0.54828685516022002</c:v>
                </c:pt>
                <c:pt idx="3907">
                  <c:v>0.54851645833327001</c:v>
                </c:pt>
                <c:pt idx="3908">
                  <c:v>0.54882453347686999</c:v>
                </c:pt>
                <c:pt idx="3909">
                  <c:v>0.54911807677406999</c:v>
                </c:pt>
                <c:pt idx="3910">
                  <c:v>0.54955548535058996</c:v>
                </c:pt>
                <c:pt idx="3911">
                  <c:v>0.54978508852364993</c:v>
                </c:pt>
                <c:pt idx="3912">
                  <c:v>0.55015565060674998</c:v>
                </c:pt>
                <c:pt idx="3913">
                  <c:v>0.55103773368298992</c:v>
                </c:pt>
                <c:pt idx="3914">
                  <c:v>0.5514388126435199</c:v>
                </c:pt>
                <c:pt idx="3915">
                  <c:v>0.55171346454041004</c:v>
                </c:pt>
                <c:pt idx="3916">
                  <c:v>0.5521407008244501</c:v>
                </c:pt>
                <c:pt idx="3917">
                  <c:v>0.55232961482760001</c:v>
                </c:pt>
                <c:pt idx="3918">
                  <c:v>0.55265367500222995</c:v>
                </c:pt>
                <c:pt idx="3919">
                  <c:v>0.55290798231416005</c:v>
                </c:pt>
                <c:pt idx="3920">
                  <c:v>0.55315357051825997</c:v>
                </c:pt>
                <c:pt idx="3921">
                  <c:v>0.55351250712423994</c:v>
                </c:pt>
                <c:pt idx="3922">
                  <c:v>0.5542013166434101</c:v>
                </c:pt>
                <c:pt idx="3923">
                  <c:v>0.5545370022951599</c:v>
                </c:pt>
                <c:pt idx="3924">
                  <c:v>0.55502381914943011</c:v>
                </c:pt>
                <c:pt idx="3925">
                  <c:v>0.55547721275698003</c:v>
                </c:pt>
                <c:pt idx="3926">
                  <c:v>0.55577802197738002</c:v>
                </c:pt>
                <c:pt idx="3927">
                  <c:v>0.55595095094949998</c:v>
                </c:pt>
                <c:pt idx="3928">
                  <c:v>0.55623286876957989</c:v>
                </c:pt>
                <c:pt idx="3929">
                  <c:v>0.55653222480533993</c:v>
                </c:pt>
                <c:pt idx="3930">
                  <c:v>0.55686645727244999</c:v>
                </c:pt>
                <c:pt idx="3931">
                  <c:v>0.55733583591104008</c:v>
                </c:pt>
                <c:pt idx="3932">
                  <c:v>0.55766861519350996</c:v>
                </c:pt>
                <c:pt idx="3933">
                  <c:v>0.55841409891362992</c:v>
                </c:pt>
                <c:pt idx="3934">
                  <c:v>0.55888493073685996</c:v>
                </c:pt>
                <c:pt idx="3935">
                  <c:v>0.55910290843280008</c:v>
                </c:pt>
                <c:pt idx="3936">
                  <c:v>0.55938482625288</c:v>
                </c:pt>
                <c:pt idx="3937">
                  <c:v>0.55966965044225003</c:v>
                </c:pt>
                <c:pt idx="3938">
                  <c:v>0.55996319373945003</c:v>
                </c:pt>
                <c:pt idx="3939">
                  <c:v>0.56039914913133004</c:v>
                </c:pt>
                <c:pt idx="3940">
                  <c:v>0.56062729911975007</c:v>
                </c:pt>
                <c:pt idx="3941">
                  <c:v>0.56100222075676998</c:v>
                </c:pt>
                <c:pt idx="3942">
                  <c:v>0.56175061084616007</c:v>
                </c:pt>
                <c:pt idx="3943">
                  <c:v>0.56214587706814001</c:v>
                </c:pt>
                <c:pt idx="3944">
                  <c:v>0.56231444648633011</c:v>
                </c:pt>
                <c:pt idx="3945">
                  <c:v>0.56274458913965009</c:v>
                </c:pt>
                <c:pt idx="3946">
                  <c:v>0.5630439451754099</c:v>
                </c:pt>
                <c:pt idx="3947">
                  <c:v>0.56329825248734</c:v>
                </c:pt>
                <c:pt idx="3948">
                  <c:v>0.56353076202968011</c:v>
                </c:pt>
                <c:pt idx="3949">
                  <c:v>0.56382285214223993</c:v>
                </c:pt>
                <c:pt idx="3950">
                  <c:v>0.56402484480715009</c:v>
                </c:pt>
                <c:pt idx="3951">
                  <c:v>0.56431838810435009</c:v>
                </c:pt>
                <c:pt idx="3952">
                  <c:v>0.56504352723951001</c:v>
                </c:pt>
                <c:pt idx="3953">
                  <c:v>0.56537921289126003</c:v>
                </c:pt>
                <c:pt idx="3954">
                  <c:v>0.56558638249539994</c:v>
                </c:pt>
                <c:pt idx="3955">
                  <c:v>0.56624095138254993</c:v>
                </c:pt>
                <c:pt idx="3956">
                  <c:v>0.5666289516813201</c:v>
                </c:pt>
                <c:pt idx="3957">
                  <c:v>0.56679752109950998</c:v>
                </c:pt>
                <c:pt idx="3958">
                  <c:v>0.56696318414842994</c:v>
                </c:pt>
                <c:pt idx="3959">
                  <c:v>0.56718406821364997</c:v>
                </c:pt>
                <c:pt idx="3960">
                  <c:v>0.5677086678685499</c:v>
                </c:pt>
                <c:pt idx="3961">
                  <c:v>0.56814462326042992</c:v>
                </c:pt>
                <c:pt idx="3962">
                  <c:v>0.56848030891217993</c:v>
                </c:pt>
                <c:pt idx="3963">
                  <c:v>0.56874624170122989</c:v>
                </c:pt>
                <c:pt idx="3964">
                  <c:v>0.56963268433138992</c:v>
                </c:pt>
                <c:pt idx="3965">
                  <c:v>0.56989716393578993</c:v>
                </c:pt>
                <c:pt idx="3966">
                  <c:v>0.57002940373800004</c:v>
                </c:pt>
                <c:pt idx="3967">
                  <c:v>0.57026336646496989</c:v>
                </c:pt>
                <c:pt idx="3968">
                  <c:v>0.57049006326874996</c:v>
                </c:pt>
                <c:pt idx="3969">
                  <c:v>0.57077924701203009</c:v>
                </c:pt>
                <c:pt idx="3970">
                  <c:v>0.57118177915721002</c:v>
                </c:pt>
                <c:pt idx="3971">
                  <c:v>0.57143463328449995</c:v>
                </c:pt>
                <c:pt idx="3972">
                  <c:v>0.57161482817980991</c:v>
                </c:pt>
                <c:pt idx="3973">
                  <c:v>0.57206240904881001</c:v>
                </c:pt>
                <c:pt idx="3974">
                  <c:v>0.5727962672918101</c:v>
                </c:pt>
                <c:pt idx="3975">
                  <c:v>0.57312323383571995</c:v>
                </c:pt>
                <c:pt idx="3976">
                  <c:v>0.5733252265006199</c:v>
                </c:pt>
                <c:pt idx="3977">
                  <c:v>0.57361876979781989</c:v>
                </c:pt>
                <c:pt idx="3978">
                  <c:v>0.57393992360317991</c:v>
                </c:pt>
                <c:pt idx="3979">
                  <c:v>0.57427851562421006</c:v>
                </c:pt>
                <c:pt idx="3980">
                  <c:v>0.57443110001136</c:v>
                </c:pt>
                <c:pt idx="3981">
                  <c:v>0.57470284553897</c:v>
                </c:pt>
                <c:pt idx="3982">
                  <c:v>0.57492372960419003</c:v>
                </c:pt>
                <c:pt idx="3983">
                  <c:v>0.5754570483669299</c:v>
                </c:pt>
                <c:pt idx="3984">
                  <c:v>0.57597874165253993</c:v>
                </c:pt>
                <c:pt idx="3985">
                  <c:v>0.57626065947263005</c:v>
                </c:pt>
                <c:pt idx="3986">
                  <c:v>0.57671405308017998</c:v>
                </c:pt>
                <c:pt idx="3987">
                  <c:v>0.57706427057832999</c:v>
                </c:pt>
                <c:pt idx="3988">
                  <c:v>0.57744209858463003</c:v>
                </c:pt>
                <c:pt idx="3989">
                  <c:v>0.57765135717272997</c:v>
                </c:pt>
                <c:pt idx="3990">
                  <c:v>0.57780248837524995</c:v>
                </c:pt>
                <c:pt idx="3991">
                  <c:v>0.57800738740943003</c:v>
                </c:pt>
                <c:pt idx="3992">
                  <c:v>0.57826460109064004</c:v>
                </c:pt>
                <c:pt idx="3993">
                  <c:v>0.57865550775869989</c:v>
                </c:pt>
                <c:pt idx="3994">
                  <c:v>0.57902606984179994</c:v>
                </c:pt>
                <c:pt idx="3995">
                  <c:v>0.57932978543148006</c:v>
                </c:pt>
                <c:pt idx="3996">
                  <c:v>0.57955793541989009</c:v>
                </c:pt>
                <c:pt idx="3997">
                  <c:v>0.58010723921365992</c:v>
                </c:pt>
                <c:pt idx="3998">
                  <c:v>0.58057952422153991</c:v>
                </c:pt>
                <c:pt idx="3999">
                  <c:v>0.58077861051715995</c:v>
                </c:pt>
                <c:pt idx="4000">
                  <c:v>0.58091811624256007</c:v>
                </c:pt>
                <c:pt idx="4001">
                  <c:v>0.58116515763129994</c:v>
                </c:pt>
                <c:pt idx="4002">
                  <c:v>0.58137877577331998</c:v>
                </c:pt>
                <c:pt idx="4003">
                  <c:v>0.58167377225515993</c:v>
                </c:pt>
                <c:pt idx="4004">
                  <c:v>0.58209955535456004</c:v>
                </c:pt>
                <c:pt idx="4005">
                  <c:v>0.58227170291597008</c:v>
                </c:pt>
                <c:pt idx="4006">
                  <c:v>0.5824337878216701</c:v>
                </c:pt>
                <c:pt idx="4007">
                  <c:v>0.58264213547886001</c:v>
                </c:pt>
                <c:pt idx="4008">
                  <c:v>0.58321124160385995</c:v>
                </c:pt>
                <c:pt idx="4009">
                  <c:v>0.5836922457195699</c:v>
                </c:pt>
                <c:pt idx="4010">
                  <c:v>0.58400468041708997</c:v>
                </c:pt>
                <c:pt idx="4011">
                  <c:v>0.58420957945127006</c:v>
                </c:pt>
                <c:pt idx="4012">
                  <c:v>0.58451474822558991</c:v>
                </c:pt>
                <c:pt idx="4013">
                  <c:v>0.5848940294165299</c:v>
                </c:pt>
                <c:pt idx="4014">
                  <c:v>0.58522244914507993</c:v>
                </c:pt>
                <c:pt idx="4015">
                  <c:v>0.58535323576264009</c:v>
                </c:pt>
                <c:pt idx="4016">
                  <c:v>0.58553052428866992</c:v>
                </c:pt>
                <c:pt idx="4017">
                  <c:v>0.58572234466109996</c:v>
                </c:pt>
                <c:pt idx="4018">
                  <c:v>0.58601443477366</c:v>
                </c:pt>
                <c:pt idx="4019">
                  <c:v>0.58674683983201992</c:v>
                </c:pt>
                <c:pt idx="4020">
                  <c:v>0.58695609842013008</c:v>
                </c:pt>
                <c:pt idx="4021">
                  <c:v>0.58725254808660998</c:v>
                </c:pt>
                <c:pt idx="4022">
                  <c:v>0.58756788915339997</c:v>
                </c:pt>
                <c:pt idx="4023">
                  <c:v>0.58800259735205995</c:v>
                </c:pt>
                <c:pt idx="4024">
                  <c:v>0.5882392604569</c:v>
                </c:pt>
                <c:pt idx="4025">
                  <c:v>0.58843398719860995</c:v>
                </c:pt>
                <c:pt idx="4026">
                  <c:v>0.58862435438639005</c:v>
                </c:pt>
                <c:pt idx="4027">
                  <c:v>0.58880600246633996</c:v>
                </c:pt>
                <c:pt idx="4028">
                  <c:v>0.58891935086823</c:v>
                </c:pt>
                <c:pt idx="4029">
                  <c:v>0.58924922378141997</c:v>
                </c:pt>
                <c:pt idx="4030">
                  <c:v>0.58965756866514996</c:v>
                </c:pt>
                <c:pt idx="4031">
                  <c:v>0.58994093966988004</c:v>
                </c:pt>
                <c:pt idx="4032">
                  <c:v>0.59022140430532</c:v>
                </c:pt>
                <c:pt idx="4033">
                  <c:v>0.59066462562040001</c:v>
                </c:pt>
                <c:pt idx="4034">
                  <c:v>0.59128748377555995</c:v>
                </c:pt>
                <c:pt idx="4035">
                  <c:v>0.59144498577186999</c:v>
                </c:pt>
                <c:pt idx="4036">
                  <c:v>0.59172835677659008</c:v>
                </c:pt>
                <c:pt idx="4037">
                  <c:v>0.59178793734682</c:v>
                </c:pt>
                <c:pt idx="4038">
                  <c:v>0.59200155548884004</c:v>
                </c:pt>
                <c:pt idx="4039">
                  <c:v>0.59222970547726006</c:v>
                </c:pt>
                <c:pt idx="4040">
                  <c:v>0.59255376565189</c:v>
                </c:pt>
                <c:pt idx="4041">
                  <c:v>0.59288799811900006</c:v>
                </c:pt>
                <c:pt idx="4042">
                  <c:v>0.59308417804533997</c:v>
                </c:pt>
                <c:pt idx="4043">
                  <c:v>0.59328907707953005</c:v>
                </c:pt>
                <c:pt idx="4044">
                  <c:v>0.59347653789804</c:v>
                </c:pt>
                <c:pt idx="4045">
                  <c:v>0.59406362449243999</c:v>
                </c:pt>
                <c:pt idx="4046">
                  <c:v>0.59454898816207002</c:v>
                </c:pt>
                <c:pt idx="4047">
                  <c:v>0.5948614228595801</c:v>
                </c:pt>
                <c:pt idx="4048">
                  <c:v>0.59502853909314002</c:v>
                </c:pt>
                <c:pt idx="4049">
                  <c:v>0.5953191760210601</c:v>
                </c:pt>
                <c:pt idx="4050">
                  <c:v>0.59561562568754001</c:v>
                </c:pt>
                <c:pt idx="4051">
                  <c:v>0.59585976070698998</c:v>
                </c:pt>
                <c:pt idx="4052">
                  <c:v>0.59610244254181</c:v>
                </c:pt>
                <c:pt idx="4053">
                  <c:v>0.59628554380640009</c:v>
                </c:pt>
                <c:pt idx="4054">
                  <c:v>0.59641197087003994</c:v>
                </c:pt>
                <c:pt idx="4055">
                  <c:v>0.59660960398103002</c:v>
                </c:pt>
                <c:pt idx="4056">
                  <c:v>0.59716395676749001</c:v>
                </c:pt>
                <c:pt idx="4057">
                  <c:v>0.59764717781371002</c:v>
                </c:pt>
                <c:pt idx="4058">
                  <c:v>0.5979596125112201</c:v>
                </c:pt>
                <c:pt idx="4059">
                  <c:v>0.59816015199149009</c:v>
                </c:pt>
                <c:pt idx="4060">
                  <c:v>0.5988678529109801</c:v>
                </c:pt>
                <c:pt idx="4061">
                  <c:v>0.5991541302849801</c:v>
                </c:pt>
                <c:pt idx="4062">
                  <c:v>0.59938663982731999</c:v>
                </c:pt>
                <c:pt idx="4063">
                  <c:v>0.59956247516871009</c:v>
                </c:pt>
                <c:pt idx="4064">
                  <c:v>0.59975284235649995</c:v>
                </c:pt>
                <c:pt idx="4065">
                  <c:v>0.60015101494775003</c:v>
                </c:pt>
                <c:pt idx="4066">
                  <c:v>0.60052448340012998</c:v>
                </c:pt>
                <c:pt idx="4067">
                  <c:v>0.60079332255845008</c:v>
                </c:pt>
                <c:pt idx="4068">
                  <c:v>0.60122782476569991</c:v>
                </c:pt>
                <c:pt idx="4069">
                  <c:v>0.6020590463795501</c:v>
                </c:pt>
                <c:pt idx="4070">
                  <c:v>0.60250662724854998</c:v>
                </c:pt>
                <c:pt idx="4071">
                  <c:v>0.60268972851314007</c:v>
                </c:pt>
                <c:pt idx="4072">
                  <c:v>0.6028176087614201</c:v>
                </c:pt>
                <c:pt idx="4073">
                  <c:v>0.60320415587556009</c:v>
                </c:pt>
                <c:pt idx="4074">
                  <c:v>0.6035107778345199</c:v>
                </c:pt>
                <c:pt idx="4075">
                  <c:v>0.60384791667091009</c:v>
                </c:pt>
                <c:pt idx="4076">
                  <c:v>0.60413419404491009</c:v>
                </c:pt>
                <c:pt idx="4077">
                  <c:v>0.60436670358723998</c:v>
                </c:pt>
                <c:pt idx="4078">
                  <c:v>0.60539701149671998</c:v>
                </c:pt>
                <c:pt idx="4079">
                  <c:v>0.60571671211744005</c:v>
                </c:pt>
                <c:pt idx="4080">
                  <c:v>0.60617973762708011</c:v>
                </c:pt>
                <c:pt idx="4081">
                  <c:v>0.60660460793224003</c:v>
                </c:pt>
                <c:pt idx="4082">
                  <c:v>0.60683275792066005</c:v>
                </c:pt>
                <c:pt idx="4083">
                  <c:v>0.60716844357240007</c:v>
                </c:pt>
                <c:pt idx="4084">
                  <c:v>0.60742711043825004</c:v>
                </c:pt>
                <c:pt idx="4085">
                  <c:v>0.60774390468968997</c:v>
                </c:pt>
                <c:pt idx="4086">
                  <c:v>0.60849956070228006</c:v>
                </c:pt>
                <c:pt idx="4087">
                  <c:v>0.60929009314622995</c:v>
                </c:pt>
                <c:pt idx="4088">
                  <c:v>0.60977981636978007</c:v>
                </c:pt>
                <c:pt idx="4089">
                  <c:v>0.61023902271589003</c:v>
                </c:pt>
                <c:pt idx="4090">
                  <c:v>0.61038288799521001</c:v>
                </c:pt>
                <c:pt idx="4091">
                  <c:v>0.61080431154070003</c:v>
                </c:pt>
                <c:pt idx="4092">
                  <c:v>0.61125625196361999</c:v>
                </c:pt>
                <c:pt idx="4093">
                  <c:v>0.61160646946176001</c:v>
                </c:pt>
                <c:pt idx="4094">
                  <c:v>0.6121179904548999</c:v>
                </c:pt>
                <c:pt idx="4095">
                  <c:v>0.61315701747222007</c:v>
                </c:pt>
                <c:pt idx="4096">
                  <c:v>0.61357408146379</c:v>
                </c:pt>
                <c:pt idx="4097">
                  <c:v>0.61392139259265011</c:v>
                </c:pt>
                <c:pt idx="4098">
                  <c:v>0.61410885341116006</c:v>
                </c:pt>
                <c:pt idx="4099">
                  <c:v>0.61446633683250007</c:v>
                </c:pt>
                <c:pt idx="4100">
                  <c:v>0.61492699636325998</c:v>
                </c:pt>
                <c:pt idx="4101">
                  <c:v>0.61562743135955</c:v>
                </c:pt>
                <c:pt idx="4102">
                  <c:v>0.61676963448628008</c:v>
                </c:pt>
                <c:pt idx="4103">
                  <c:v>0.61728696821798001</c:v>
                </c:pt>
                <c:pt idx="4104">
                  <c:v>0.61792636945940993</c:v>
                </c:pt>
                <c:pt idx="4105">
                  <c:v>0.61813272167822997</c:v>
                </c:pt>
                <c:pt idx="4106">
                  <c:v>0.61876049744254003</c:v>
                </c:pt>
                <c:pt idx="4107">
                  <c:v>0.62049995945615</c:v>
                </c:pt>
                <c:pt idx="4108">
                  <c:v>0.62114953299005005</c:v>
                </c:pt>
                <c:pt idx="4109">
                  <c:v>0.62163124375254997</c:v>
                </c:pt>
                <c:pt idx="4110">
                  <c:v>0.62205777338981005</c:v>
                </c:pt>
                <c:pt idx="4111">
                  <c:v>0.62407915322349994</c:v>
                </c:pt>
                <c:pt idx="4112">
                  <c:v>0.62452818727713999</c:v>
                </c:pt>
                <c:pt idx="4113">
                  <c:v>0.62502279169221997</c:v>
                </c:pt>
                <c:pt idx="4114">
                  <c:v>0.62540009806090002</c:v>
                </c:pt>
                <c:pt idx="4115">
                  <c:v>0.6257197986816101</c:v>
                </c:pt>
                <c:pt idx="4116">
                  <c:v>0.62717734287513993</c:v>
                </c:pt>
                <c:pt idx="4117">
                  <c:v>0.62815678932222996</c:v>
                </c:pt>
                <c:pt idx="4118">
                  <c:v>0.62870463993136005</c:v>
                </c:pt>
                <c:pt idx="4119">
                  <c:v>0.62904032558311007</c:v>
                </c:pt>
                <c:pt idx="4120">
                  <c:v>0.62937601123486009</c:v>
                </c:pt>
                <c:pt idx="4121">
                  <c:v>0.63040922551362</c:v>
                </c:pt>
                <c:pt idx="4122">
                  <c:v>0.6312709640049099</c:v>
                </c:pt>
                <c:pt idx="4123">
                  <c:v>0.63180718913691991</c:v>
                </c:pt>
                <c:pt idx="4124">
                  <c:v>0.63218501714321995</c:v>
                </c:pt>
                <c:pt idx="4125">
                  <c:v>0.63263550438149996</c:v>
                </c:pt>
                <c:pt idx="4126">
                  <c:v>0.63310312222761</c:v>
                </c:pt>
                <c:pt idx="4127">
                  <c:v>0.63360183688426996</c:v>
                </c:pt>
                <c:pt idx="4128">
                  <c:v>0.63507394820676</c:v>
                </c:pt>
                <c:pt idx="4129">
                  <c:v>0.63547502716728999</c:v>
                </c:pt>
                <c:pt idx="4130">
                  <c:v>0.63589645071277001</c:v>
                </c:pt>
                <c:pt idx="4131">
                  <c:v>0.63614349210151011</c:v>
                </c:pt>
                <c:pt idx="4132">
                  <c:v>0.63654893061595996</c:v>
                </c:pt>
                <c:pt idx="4133">
                  <c:v>0.63715781497994994</c:v>
                </c:pt>
                <c:pt idx="4134">
                  <c:v>0.63759086400255005</c:v>
                </c:pt>
                <c:pt idx="4135">
                  <c:v>0.63867929929762002</c:v>
                </c:pt>
                <c:pt idx="4136">
                  <c:v>0.63910362921237995</c:v>
                </c:pt>
                <c:pt idx="4137">
                  <c:v>0.63947855084940008</c:v>
                </c:pt>
                <c:pt idx="4138">
                  <c:v>0.63979970465474989</c:v>
                </c:pt>
                <c:pt idx="4139">
                  <c:v>0.6402937874322201</c:v>
                </c:pt>
                <c:pt idx="4140">
                  <c:v>0.64066144314604001</c:v>
                </c:pt>
                <c:pt idx="4141">
                  <c:v>0.64141128642008005</c:v>
                </c:pt>
                <c:pt idx="4142">
                  <c:v>0.64233222611952989</c:v>
                </c:pt>
                <c:pt idx="4143">
                  <c:v>0.64265230610229995</c:v>
                </c:pt>
                <c:pt idx="4144">
                  <c:v>0.64289353475247002</c:v>
                </c:pt>
                <c:pt idx="4145">
                  <c:v>0.64311877837160991</c:v>
                </c:pt>
                <c:pt idx="4146">
                  <c:v>0.64353584236318007</c:v>
                </c:pt>
                <c:pt idx="4147">
                  <c:v>0.64394999998547009</c:v>
                </c:pt>
                <c:pt idx="4148">
                  <c:v>0.64452110154882991</c:v>
                </c:pt>
                <c:pt idx="4149">
                  <c:v>0.64599899032731001</c:v>
                </c:pt>
                <c:pt idx="4150">
                  <c:v>0.64633923983490993</c:v>
                </c:pt>
                <c:pt idx="4151">
                  <c:v>0.64661368742987002</c:v>
                </c:pt>
                <c:pt idx="4152">
                  <c:v>0.64685782244932</c:v>
                </c:pt>
                <c:pt idx="4153">
                  <c:v>0.64709614473021992</c:v>
                </c:pt>
                <c:pt idx="4154">
                  <c:v>0.64761493164655004</c:v>
                </c:pt>
                <c:pt idx="4155">
                  <c:v>0.64840546409049993</c:v>
                </c:pt>
                <c:pt idx="4156">
                  <c:v>0.64941833378431002</c:v>
                </c:pt>
                <c:pt idx="4157">
                  <c:v>0.65001762077073999</c:v>
                </c:pt>
                <c:pt idx="4158">
                  <c:v>0.65042975029346994</c:v>
                </c:pt>
                <c:pt idx="4159">
                  <c:v>0.65084245473112001</c:v>
                </c:pt>
                <c:pt idx="4160">
                  <c:v>0.65125661235341004</c:v>
                </c:pt>
                <c:pt idx="4161">
                  <c:v>0.65212706995252989</c:v>
                </c:pt>
                <c:pt idx="4162">
                  <c:v>0.65287110048800989</c:v>
                </c:pt>
                <c:pt idx="4163">
                  <c:v>0.65372847942537993</c:v>
                </c:pt>
                <c:pt idx="4164">
                  <c:v>0.65390140839748989</c:v>
                </c:pt>
                <c:pt idx="4165">
                  <c:v>0.65416879437118003</c:v>
                </c:pt>
                <c:pt idx="4166">
                  <c:v>0.65491863764521008</c:v>
                </c:pt>
                <c:pt idx="4167">
                  <c:v>0.65599980701708005</c:v>
                </c:pt>
                <c:pt idx="4168">
                  <c:v>0.65695164295602004</c:v>
                </c:pt>
                <c:pt idx="4169">
                  <c:v>0.6574752786712299</c:v>
                </c:pt>
                <c:pt idx="4170">
                  <c:v>0.65789040023320999</c:v>
                </c:pt>
                <c:pt idx="4171">
                  <c:v>0.65815342665298004</c:v>
                </c:pt>
                <c:pt idx="4172">
                  <c:v>0.65926365971763001</c:v>
                </c:pt>
                <c:pt idx="4173">
                  <c:v>0.65957609441515008</c:v>
                </c:pt>
                <c:pt idx="4174">
                  <c:v>0.66046324249568</c:v>
                </c:pt>
                <c:pt idx="4175">
                  <c:v>0.66115134656448005</c:v>
                </c:pt>
                <c:pt idx="4176">
                  <c:v>0.66171227583536996</c:v>
                </c:pt>
                <c:pt idx="4177">
                  <c:v>0.66278472609939998</c:v>
                </c:pt>
                <c:pt idx="4178">
                  <c:v>0.66331571736716</c:v>
                </c:pt>
                <c:pt idx="4179">
                  <c:v>0.66361013497469989</c:v>
                </c:pt>
                <c:pt idx="4180">
                  <c:v>0.66441519926504</c:v>
                </c:pt>
                <c:pt idx="4181">
                  <c:v>0.66482499733340994</c:v>
                </c:pt>
                <c:pt idx="4182">
                  <c:v>0.66508075782998</c:v>
                </c:pt>
                <c:pt idx="4183">
                  <c:v>0.66638135808242005</c:v>
                </c:pt>
                <c:pt idx="4184">
                  <c:v>0.66735353860632007</c:v>
                </c:pt>
                <c:pt idx="4185">
                  <c:v>0.66820485064864998</c:v>
                </c:pt>
                <c:pt idx="4186">
                  <c:v>0.66877620636848989</c:v>
                </c:pt>
                <c:pt idx="4187">
                  <c:v>0.66902034138795008</c:v>
                </c:pt>
                <c:pt idx="4188">
                  <c:v>0.66993305548488991</c:v>
                </c:pt>
                <c:pt idx="4189">
                  <c:v>0.67046059757834997</c:v>
                </c:pt>
                <c:pt idx="4190">
                  <c:v>0.67087315180345009</c:v>
                </c:pt>
                <c:pt idx="4191">
                  <c:v>0.67170727978657996</c:v>
                </c:pt>
                <c:pt idx="4192">
                  <c:v>0.67224350491858997</c:v>
                </c:pt>
                <c:pt idx="4193">
                  <c:v>0.67277255800981006</c:v>
                </c:pt>
                <c:pt idx="4194">
                  <c:v>0.67344964816947006</c:v>
                </c:pt>
                <c:pt idx="4195">
                  <c:v>0.67422419558238</c:v>
                </c:pt>
                <c:pt idx="4196">
                  <c:v>0.67464125957393994</c:v>
                </c:pt>
                <c:pt idx="4197">
                  <c:v>0.67543469838716996</c:v>
                </c:pt>
                <c:pt idx="4198">
                  <c:v>0.67591715568752009</c:v>
                </c:pt>
                <c:pt idx="4199">
                  <c:v>0.6764926168048</c:v>
                </c:pt>
                <c:pt idx="4200">
                  <c:v>0.6769381226275899</c:v>
                </c:pt>
                <c:pt idx="4201">
                  <c:v>0.67759849031554009</c:v>
                </c:pt>
                <c:pt idx="4202">
                  <c:v>0.67838525995500998</c:v>
                </c:pt>
                <c:pt idx="4203">
                  <c:v>0.67894123292253994</c:v>
                </c:pt>
                <c:pt idx="4204">
                  <c:v>0.6798654583533299</c:v>
                </c:pt>
                <c:pt idx="4205">
                  <c:v>0.68017498668156007</c:v>
                </c:pt>
                <c:pt idx="4206">
                  <c:v>0.68069232041326</c:v>
                </c:pt>
                <c:pt idx="4207">
                  <c:v>0.6813126861621801</c:v>
                </c:pt>
                <c:pt idx="4208">
                  <c:v>0.68150294724506999</c:v>
                </c:pt>
                <c:pt idx="4209">
                  <c:v>0.68213242639110994</c:v>
                </c:pt>
                <c:pt idx="4210">
                  <c:v>0.68247828433534008</c:v>
                </c:pt>
                <c:pt idx="4211">
                  <c:v>0.68355509415328997</c:v>
                </c:pt>
                <c:pt idx="4212">
                  <c:v>0.68408841291602007</c:v>
                </c:pt>
                <c:pt idx="4213">
                  <c:v>0.68463335715587004</c:v>
                </c:pt>
                <c:pt idx="4214">
                  <c:v>0.68540474081611991</c:v>
                </c:pt>
                <c:pt idx="4215">
                  <c:v>0.68561280360297006</c:v>
                </c:pt>
                <c:pt idx="4216">
                  <c:v>0.68601678893277995</c:v>
                </c:pt>
                <c:pt idx="4217">
                  <c:v>0.68662131374285007</c:v>
                </c:pt>
                <c:pt idx="4218">
                  <c:v>0.68696571850244004</c:v>
                </c:pt>
                <c:pt idx="4219">
                  <c:v>0.6876283706980999</c:v>
                </c:pt>
                <c:pt idx="4220">
                  <c:v>0.68828230378592004</c:v>
                </c:pt>
                <c:pt idx="4221">
                  <c:v>0.68893623687374994</c:v>
                </c:pt>
                <c:pt idx="4222">
                  <c:v>0.68946664926719992</c:v>
                </c:pt>
                <c:pt idx="4223">
                  <c:v>0.69013220783213991</c:v>
                </c:pt>
                <c:pt idx="4224">
                  <c:v>0.69056816322401993</c:v>
                </c:pt>
                <c:pt idx="4225">
                  <c:v>0.69115524981841991</c:v>
                </c:pt>
                <c:pt idx="4226">
                  <c:v>0.6914066507610801</c:v>
                </c:pt>
                <c:pt idx="4227">
                  <c:v>0.6918280743065599</c:v>
                </c:pt>
                <c:pt idx="4228">
                  <c:v>0.6922436851134901</c:v>
                </c:pt>
                <c:pt idx="4229">
                  <c:v>0.69240934816240007</c:v>
                </c:pt>
                <c:pt idx="4230">
                  <c:v>0.69288453953955997</c:v>
                </c:pt>
                <c:pt idx="4231">
                  <c:v>0.69361839778256007</c:v>
                </c:pt>
                <c:pt idx="4232">
                  <c:v>0.69415171654528995</c:v>
                </c:pt>
                <c:pt idx="4233">
                  <c:v>0.69474316269361003</c:v>
                </c:pt>
                <c:pt idx="4234">
                  <c:v>0.69510791203815003</c:v>
                </c:pt>
                <c:pt idx="4235">
                  <c:v>0.69582142569620009</c:v>
                </c:pt>
                <c:pt idx="4236">
                  <c:v>0.69651750113857003</c:v>
                </c:pt>
                <c:pt idx="4237">
                  <c:v>0.69684882723639996</c:v>
                </c:pt>
                <c:pt idx="4238">
                  <c:v>0.69722956161197991</c:v>
                </c:pt>
                <c:pt idx="4239">
                  <c:v>0.69745189886183989</c:v>
                </c:pt>
                <c:pt idx="4240">
                  <c:v>0.69781927647458009</c:v>
                </c:pt>
                <c:pt idx="4241">
                  <c:v>0.69811745742678011</c:v>
                </c:pt>
                <c:pt idx="4242">
                  <c:v>0.6986609484819899</c:v>
                </c:pt>
                <c:pt idx="4243">
                  <c:v>0.69915212489017997</c:v>
                </c:pt>
                <c:pt idx="4244">
                  <c:v>0.69968835002218999</c:v>
                </c:pt>
                <c:pt idx="4245">
                  <c:v>0.70023910700059999</c:v>
                </c:pt>
                <c:pt idx="4246">
                  <c:v>0.70078841079437004</c:v>
                </c:pt>
                <c:pt idx="4247">
                  <c:v>0.70136096554238003</c:v>
                </c:pt>
                <c:pt idx="4248">
                  <c:v>0.70202943047659994</c:v>
                </c:pt>
                <c:pt idx="4249">
                  <c:v>0.7026673785333799</c:v>
                </c:pt>
                <c:pt idx="4250">
                  <c:v>0.70300742373905001</c:v>
                </c:pt>
                <c:pt idx="4251">
                  <c:v>0.70317744634188006</c:v>
                </c:pt>
                <c:pt idx="4252">
                  <c:v>0.70333874983687994</c:v>
                </c:pt>
                <c:pt idx="4253">
                  <c:v>0.70383137942970997</c:v>
                </c:pt>
                <c:pt idx="4254">
                  <c:v>0.70418740966641002</c:v>
                </c:pt>
                <c:pt idx="4255">
                  <c:v>0.70491545517085008</c:v>
                </c:pt>
                <c:pt idx="4256">
                  <c:v>0.70522504498881999</c:v>
                </c:pt>
                <c:pt idx="4257">
                  <c:v>0.70569436213768011</c:v>
                </c:pt>
                <c:pt idx="4258">
                  <c:v>0.70604457963582989</c:v>
                </c:pt>
                <c:pt idx="4259">
                  <c:v>0.70643435596263005</c:v>
                </c:pt>
                <c:pt idx="4260">
                  <c:v>0.70701385379044002</c:v>
                </c:pt>
                <c:pt idx="4261">
                  <c:v>0.70758059579988997</c:v>
                </c:pt>
                <c:pt idx="4262">
                  <c:v>0.70804270851528006</c:v>
                </c:pt>
                <c:pt idx="4263">
                  <c:v>0.70848592983036007</c:v>
                </c:pt>
                <c:pt idx="4264">
                  <c:v>0.70876639446581002</c:v>
                </c:pt>
                <c:pt idx="4265">
                  <c:v>0.70903668680877008</c:v>
                </c:pt>
                <c:pt idx="4266">
                  <c:v>0.70941160844578999</c:v>
                </c:pt>
                <c:pt idx="4267">
                  <c:v>0.7098083278524101</c:v>
                </c:pt>
                <c:pt idx="4268">
                  <c:v>0.71034309979977994</c:v>
                </c:pt>
                <c:pt idx="4269">
                  <c:v>0.71074417876030993</c:v>
                </c:pt>
                <c:pt idx="4270">
                  <c:v>0.71101011154935989</c:v>
                </c:pt>
                <c:pt idx="4271">
                  <c:v>0.71146495834155998</c:v>
                </c:pt>
                <c:pt idx="4272">
                  <c:v>0.71193143061086994</c:v>
                </c:pt>
                <c:pt idx="4273">
                  <c:v>0.71240807517266003</c:v>
                </c:pt>
                <c:pt idx="4274">
                  <c:v>0.71259766195073992</c:v>
                </c:pt>
                <c:pt idx="4275">
                  <c:v>0.71287454744196999</c:v>
                </c:pt>
                <c:pt idx="4276">
                  <c:v>0.71346163403636997</c:v>
                </c:pt>
                <c:pt idx="4277">
                  <c:v>0.71414463081699009</c:v>
                </c:pt>
                <c:pt idx="4278">
                  <c:v>0.71440475086748001</c:v>
                </c:pt>
                <c:pt idx="4279">
                  <c:v>0.71481018938193008</c:v>
                </c:pt>
                <c:pt idx="4280">
                  <c:v>0.71525195751236992</c:v>
                </c:pt>
                <c:pt idx="4281">
                  <c:v>0.71576929124407007</c:v>
                </c:pt>
                <c:pt idx="4282">
                  <c:v>0.71610352371117991</c:v>
                </c:pt>
                <c:pt idx="4283">
                  <c:v>0.71638980108517991</c:v>
                </c:pt>
                <c:pt idx="4284">
                  <c:v>0.71666590616671</c:v>
                </c:pt>
                <c:pt idx="4285">
                  <c:v>0.71702484277268996</c:v>
                </c:pt>
                <c:pt idx="4286">
                  <c:v>0.71739395167115005</c:v>
                </c:pt>
                <c:pt idx="4287">
                  <c:v>0.71777032649280992</c:v>
                </c:pt>
                <c:pt idx="4288">
                  <c:v>0.7181932032229299</c:v>
                </c:pt>
                <c:pt idx="4289">
                  <c:v>0.71860529978012</c:v>
                </c:pt>
                <c:pt idx="4290">
                  <c:v>0.71913341368476003</c:v>
                </c:pt>
                <c:pt idx="4291">
                  <c:v>0.71966382607821</c:v>
                </c:pt>
                <c:pt idx="4292">
                  <c:v>0.71985855281991995</c:v>
                </c:pt>
                <c:pt idx="4293">
                  <c:v>0.72011867287041009</c:v>
                </c:pt>
                <c:pt idx="4294">
                  <c:v>0.7208554374826901</c:v>
                </c:pt>
                <c:pt idx="4295">
                  <c:v>0.72129720561312993</c:v>
                </c:pt>
                <c:pt idx="4296">
                  <c:v>0.72165323584982999</c:v>
                </c:pt>
                <c:pt idx="4297">
                  <c:v>0.72198165557838001</c:v>
                </c:pt>
                <c:pt idx="4298">
                  <c:v>0.72224758836742997</c:v>
                </c:pt>
                <c:pt idx="4299">
                  <c:v>0.72245539377089996</c:v>
                </c:pt>
                <c:pt idx="4300">
                  <c:v>0.72283322177719</c:v>
                </c:pt>
                <c:pt idx="4301">
                  <c:v>0.72306718450417007</c:v>
                </c:pt>
                <c:pt idx="4302">
                  <c:v>0.72354092269668002</c:v>
                </c:pt>
                <c:pt idx="4303">
                  <c:v>0.72416579209170995</c:v>
                </c:pt>
                <c:pt idx="4304">
                  <c:v>0.72457546194166</c:v>
                </c:pt>
                <c:pt idx="4305">
                  <c:v>0.72509291443224</c:v>
                </c:pt>
                <c:pt idx="4306">
                  <c:v>0.72532979298804001</c:v>
                </c:pt>
                <c:pt idx="4307">
                  <c:v>0.72572360602537</c:v>
                </c:pt>
                <c:pt idx="4308">
                  <c:v>0.72613195090909999</c:v>
                </c:pt>
                <c:pt idx="4309">
                  <c:v>0.72639879731933998</c:v>
                </c:pt>
                <c:pt idx="4310">
                  <c:v>0.72671613113422007</c:v>
                </c:pt>
                <c:pt idx="4311">
                  <c:v>0.7270721613709199</c:v>
                </c:pt>
                <c:pt idx="4312">
                  <c:v>0.72744562982330008</c:v>
                </c:pt>
                <c:pt idx="4313">
                  <c:v>0.72769993713522996</c:v>
                </c:pt>
                <c:pt idx="4314">
                  <c:v>0.72808212469545008</c:v>
                </c:pt>
                <c:pt idx="4315">
                  <c:v>0.72837276162336995</c:v>
                </c:pt>
                <c:pt idx="4316">
                  <c:v>0.72870699409048001</c:v>
                </c:pt>
                <c:pt idx="4317">
                  <c:v>0.72910080712781</c:v>
                </c:pt>
                <c:pt idx="4318">
                  <c:v>0.72945829054916</c:v>
                </c:pt>
                <c:pt idx="4319">
                  <c:v>0.72976200613882991</c:v>
                </c:pt>
                <c:pt idx="4320">
                  <c:v>0.7302066806385501</c:v>
                </c:pt>
                <c:pt idx="4321">
                  <c:v>0.73053655355174008</c:v>
                </c:pt>
                <c:pt idx="4322">
                  <c:v>0.73080829907935008</c:v>
                </c:pt>
                <c:pt idx="4323">
                  <c:v>0.73133580510352991</c:v>
                </c:pt>
                <c:pt idx="4324">
                  <c:v>0.73173397769477999</c:v>
                </c:pt>
                <c:pt idx="4325">
                  <c:v>0.73207636099733997</c:v>
                </c:pt>
                <c:pt idx="4326">
                  <c:v>0.73227815305495003</c:v>
                </c:pt>
                <c:pt idx="4327">
                  <c:v>0.73247655504562004</c:v>
                </c:pt>
                <c:pt idx="4328">
                  <c:v>0.73275556649642004</c:v>
                </c:pt>
                <c:pt idx="4329">
                  <c:v>0.73301713973154992</c:v>
                </c:pt>
                <c:pt idx="4330">
                  <c:v>0.73321767921181991</c:v>
                </c:pt>
                <c:pt idx="4331">
                  <c:v>0.73348506518550005</c:v>
                </c:pt>
                <c:pt idx="4332">
                  <c:v>0.7338905036999499</c:v>
                </c:pt>
                <c:pt idx="4333">
                  <c:v>0.7342276425363401</c:v>
                </c:pt>
                <c:pt idx="4334">
                  <c:v>0.73450665398715009</c:v>
                </c:pt>
                <c:pt idx="4335">
                  <c:v>0.73477113359155011</c:v>
                </c:pt>
                <c:pt idx="4336">
                  <c:v>0.73509374058155008</c:v>
                </c:pt>
                <c:pt idx="4337">
                  <c:v>0.73528992050788999</c:v>
                </c:pt>
                <c:pt idx="4338">
                  <c:v>0.73562851252891992</c:v>
                </c:pt>
                <c:pt idx="4339">
                  <c:v>0.73602232556625991</c:v>
                </c:pt>
                <c:pt idx="4340">
                  <c:v>0.73649315738948995</c:v>
                </c:pt>
                <c:pt idx="4341">
                  <c:v>0.73685209399546991</c:v>
                </c:pt>
                <c:pt idx="4342">
                  <c:v>0.73716307550835003</c:v>
                </c:pt>
                <c:pt idx="4343">
                  <c:v>0.73747696339050006</c:v>
                </c:pt>
                <c:pt idx="4344">
                  <c:v>0.73777922579554001</c:v>
                </c:pt>
                <c:pt idx="4345">
                  <c:v>0.73797540572188991</c:v>
                </c:pt>
                <c:pt idx="4346">
                  <c:v>0.73819193023319007</c:v>
                </c:pt>
                <c:pt idx="4347">
                  <c:v>0.73835032735890005</c:v>
                </c:pt>
                <c:pt idx="4348">
                  <c:v>0.73850727129998006</c:v>
                </c:pt>
                <c:pt idx="4349">
                  <c:v>0.73879354867398006</c:v>
                </c:pt>
                <c:pt idx="4350">
                  <c:v>0.73907691967870992</c:v>
                </c:pt>
                <c:pt idx="4351">
                  <c:v>0.73930916489077991</c:v>
                </c:pt>
                <c:pt idx="4352">
                  <c:v>0.73952886010161989</c:v>
                </c:pt>
                <c:pt idx="4353">
                  <c:v>0.7397473419301599</c:v>
                </c:pt>
                <c:pt idx="4354">
                  <c:v>0.74001422377124992</c:v>
                </c:pt>
                <c:pt idx="4355">
                  <c:v>0.74023020149658003</c:v>
                </c:pt>
                <c:pt idx="4356">
                  <c:v>0.74054608934935007</c:v>
                </c:pt>
                <c:pt idx="4357">
                  <c:v>0.74080766258447994</c:v>
                </c:pt>
                <c:pt idx="4358">
                  <c:v>0.74118694377540995</c:v>
                </c:pt>
                <c:pt idx="4359">
                  <c:v>0.74153134853499991</c:v>
                </c:pt>
                <c:pt idx="4360">
                  <c:v>0.74189319151026001</c:v>
                </c:pt>
                <c:pt idx="4361">
                  <c:v>0.74227683225512009</c:v>
                </c:pt>
                <c:pt idx="4362">
                  <c:v>0.74253840549024996</c:v>
                </c:pt>
                <c:pt idx="4363">
                  <c:v>0.74276655547866999</c:v>
                </c:pt>
                <c:pt idx="4364">
                  <c:v>0.74320687042447009</c:v>
                </c:pt>
                <c:pt idx="4365">
                  <c:v>0.74350067420168009</c:v>
                </c:pt>
                <c:pt idx="4366">
                  <c:v>0.74368642135554008</c:v>
                </c:pt>
                <c:pt idx="4367">
                  <c:v>0.74384481848125006</c:v>
                </c:pt>
                <c:pt idx="4368">
                  <c:v>0.74412382993206005</c:v>
                </c:pt>
                <c:pt idx="4369">
                  <c:v>0.74432582259696001</c:v>
                </c:pt>
                <c:pt idx="4370">
                  <c:v>0.74453072163115008</c:v>
                </c:pt>
                <c:pt idx="4371">
                  <c:v>0.74479084168164</c:v>
                </c:pt>
                <c:pt idx="4372">
                  <c:v>0.74505386810141006</c:v>
                </c:pt>
                <c:pt idx="4373">
                  <c:v>0.74524423528918993</c:v>
                </c:pt>
                <c:pt idx="4374">
                  <c:v>0.74545785343121995</c:v>
                </c:pt>
                <c:pt idx="4375">
                  <c:v>0.74568455023499003</c:v>
                </c:pt>
                <c:pt idx="4376">
                  <c:v>0.74602314225601996</c:v>
                </c:pt>
                <c:pt idx="4377">
                  <c:v>0.74619897759741005</c:v>
                </c:pt>
                <c:pt idx="4378">
                  <c:v>0.74635446835385011</c:v>
                </c:pt>
                <c:pt idx="4379">
                  <c:v>0.74660827188885004</c:v>
                </c:pt>
                <c:pt idx="4380">
                  <c:v>0.74692847628650005</c:v>
                </c:pt>
                <c:pt idx="4381">
                  <c:v>0.74722637913761991</c:v>
                </c:pt>
                <c:pt idx="4382">
                  <c:v>0.74748940555737997</c:v>
                </c:pt>
                <c:pt idx="4383">
                  <c:v>0.74770593006868991</c:v>
                </c:pt>
                <c:pt idx="4384">
                  <c:v>0.74803725616652006</c:v>
                </c:pt>
                <c:pt idx="4385">
                  <c:v>0.74837730137217995</c:v>
                </c:pt>
                <c:pt idx="4386">
                  <c:v>0.74866648511547007</c:v>
                </c:pt>
                <c:pt idx="4387">
                  <c:v>0.74889027554996002</c:v>
                </c:pt>
                <c:pt idx="4388">
                  <c:v>0.7491227850922999</c:v>
                </c:pt>
                <c:pt idx="4389">
                  <c:v>0.74937563921959005</c:v>
                </c:pt>
                <c:pt idx="4390">
                  <c:v>0.74957327233057991</c:v>
                </c:pt>
                <c:pt idx="4391">
                  <c:v>0.74979125002652003</c:v>
                </c:pt>
                <c:pt idx="4392">
                  <c:v>0.75007316784659994</c:v>
                </c:pt>
                <c:pt idx="4393">
                  <c:v>0.75025626911119003</c:v>
                </c:pt>
                <c:pt idx="4394">
                  <c:v>0.75039432165195996</c:v>
                </c:pt>
                <c:pt idx="4395">
                  <c:v>0.7505687038087101</c:v>
                </c:pt>
                <c:pt idx="4396">
                  <c:v>0.75083027704383998</c:v>
                </c:pt>
                <c:pt idx="4397">
                  <c:v>0.75110202257144998</c:v>
                </c:pt>
                <c:pt idx="4398">
                  <c:v>0.75127785791284007</c:v>
                </c:pt>
                <c:pt idx="4399">
                  <c:v>0.75146095917742994</c:v>
                </c:pt>
                <c:pt idx="4400">
                  <c:v>0.75159319897963006</c:v>
                </c:pt>
                <c:pt idx="4401">
                  <c:v>0.75186058495331998</c:v>
                </c:pt>
                <c:pt idx="4402">
                  <c:v>0.75209745404957995</c:v>
                </c:pt>
                <c:pt idx="4403">
                  <c:v>0.75235612091542992</c:v>
                </c:pt>
                <c:pt idx="4404">
                  <c:v>0.7526293196276701</c:v>
                </c:pt>
                <c:pt idx="4405">
                  <c:v>0.75289089286279998</c:v>
                </c:pt>
                <c:pt idx="4406">
                  <c:v>0.75310015145089992</c:v>
                </c:pt>
                <c:pt idx="4407">
                  <c:v>0.75328034634621011</c:v>
                </c:pt>
                <c:pt idx="4408">
                  <c:v>0.7535902770821199</c:v>
                </c:pt>
                <c:pt idx="4409">
                  <c:v>0.75383546287853997</c:v>
                </c:pt>
                <c:pt idx="4410">
                  <c:v>0.75411156796007006</c:v>
                </c:pt>
                <c:pt idx="4411">
                  <c:v>0.75431501380960997</c:v>
                </c:pt>
                <c:pt idx="4412">
                  <c:v>0.75453444469019004</c:v>
                </c:pt>
                <c:pt idx="4413">
                  <c:v>0.75475096920149998</c:v>
                </c:pt>
                <c:pt idx="4414">
                  <c:v>0.75504029715321996</c:v>
                </c:pt>
                <c:pt idx="4415">
                  <c:v>0.7552901007027899</c:v>
                </c:pt>
                <c:pt idx="4416">
                  <c:v>0.75553278253759992</c:v>
                </c:pt>
                <c:pt idx="4417">
                  <c:v>0.75570425832507993</c:v>
                </c:pt>
                <c:pt idx="4418">
                  <c:v>0.75592078283638009</c:v>
                </c:pt>
                <c:pt idx="4419">
                  <c:v>0.75619107517933992</c:v>
                </c:pt>
                <c:pt idx="4420">
                  <c:v>0.75640324013672999</c:v>
                </c:pt>
                <c:pt idx="4421">
                  <c:v>0.75649188439973991</c:v>
                </c:pt>
                <c:pt idx="4422">
                  <c:v>0.75674255729633</c:v>
                </c:pt>
                <c:pt idx="4423">
                  <c:v>0.75691912068378997</c:v>
                </c:pt>
                <c:pt idx="4424">
                  <c:v>0.75714000474901</c:v>
                </c:pt>
                <c:pt idx="4425">
                  <c:v>0.75732891875215991</c:v>
                </c:pt>
                <c:pt idx="4426">
                  <c:v>0.75760066427975992</c:v>
                </c:pt>
                <c:pt idx="4427">
                  <c:v>0.75786078433025006</c:v>
                </c:pt>
                <c:pt idx="4428">
                  <c:v>0.75807294928762992</c:v>
                </c:pt>
                <c:pt idx="4429">
                  <c:v>0.75826767602934009</c:v>
                </c:pt>
                <c:pt idx="4430">
                  <c:v>0.75849146646384003</c:v>
                </c:pt>
                <c:pt idx="4431">
                  <c:v>0.75867602091307007</c:v>
                </c:pt>
                <c:pt idx="4432">
                  <c:v>0.75890271771684992</c:v>
                </c:pt>
                <c:pt idx="4433">
                  <c:v>0.75904367662688998</c:v>
                </c:pt>
                <c:pt idx="4434">
                  <c:v>0.75920788649116999</c:v>
                </c:pt>
                <c:pt idx="4435">
                  <c:v>0.7593968004943199</c:v>
                </c:pt>
                <c:pt idx="4436">
                  <c:v>0.7596830778683199</c:v>
                </c:pt>
                <c:pt idx="4437">
                  <c:v>0.75980078582413002</c:v>
                </c:pt>
                <c:pt idx="4438">
                  <c:v>0.76003765492038</c:v>
                </c:pt>
                <c:pt idx="4439">
                  <c:v>0.7601553628761899</c:v>
                </c:pt>
                <c:pt idx="4440">
                  <c:v>0.76035444917181993</c:v>
                </c:pt>
                <c:pt idx="4441">
                  <c:v>0.76047651668153993</c:v>
                </c:pt>
                <c:pt idx="4442">
                  <c:v>0.76066252431540993</c:v>
                </c:pt>
                <c:pt idx="4443">
                  <c:v>0.76077877908658009</c:v>
                </c:pt>
                <c:pt idx="4444">
                  <c:v>0.76102727365994993</c:v>
                </c:pt>
                <c:pt idx="4445">
                  <c:v>0.76132808288034992</c:v>
                </c:pt>
                <c:pt idx="4446">
                  <c:v>0.76157221789980989</c:v>
                </c:pt>
                <c:pt idx="4447">
                  <c:v>0.76172916184087991</c:v>
                </c:pt>
                <c:pt idx="4448">
                  <c:v>0.76195876501394011</c:v>
                </c:pt>
                <c:pt idx="4449">
                  <c:v>0.76222033824906998</c:v>
                </c:pt>
                <c:pt idx="4450">
                  <c:v>0.76244703505285005</c:v>
                </c:pt>
                <c:pt idx="4451">
                  <c:v>0.7626315895020801</c:v>
                </c:pt>
                <c:pt idx="4452">
                  <c:v>0.76284084809018005</c:v>
                </c:pt>
                <c:pt idx="4453">
                  <c:v>0.76301108342876001</c:v>
                </c:pt>
                <c:pt idx="4454">
                  <c:v>0.76322303565039995</c:v>
                </c:pt>
                <c:pt idx="4455">
                  <c:v>0.76336980729900006</c:v>
                </c:pt>
                <c:pt idx="4456">
                  <c:v>0.76364881874980006</c:v>
                </c:pt>
                <c:pt idx="4457">
                  <c:v>0.76387115599966005</c:v>
                </c:pt>
                <c:pt idx="4458">
                  <c:v>0.76397723847835008</c:v>
                </c:pt>
                <c:pt idx="4459">
                  <c:v>0.76424462445204</c:v>
                </c:pt>
                <c:pt idx="4460">
                  <c:v>0.76433908145360996</c:v>
                </c:pt>
                <c:pt idx="4461">
                  <c:v>0.76461663971978</c:v>
                </c:pt>
                <c:pt idx="4462">
                  <c:v>0.76486222792386993</c:v>
                </c:pt>
                <c:pt idx="4463">
                  <c:v>0.76507584606589996</c:v>
                </c:pt>
                <c:pt idx="4464">
                  <c:v>0.76525168140729005</c:v>
                </c:pt>
                <c:pt idx="4465">
                  <c:v>0.76541734445620002</c:v>
                </c:pt>
                <c:pt idx="4466">
                  <c:v>0.76562514985967001</c:v>
                </c:pt>
                <c:pt idx="4467">
                  <c:v>0.76580970430890005</c:v>
                </c:pt>
                <c:pt idx="4468">
                  <c:v>0.76593758455718008</c:v>
                </c:pt>
                <c:pt idx="4469">
                  <c:v>0.76611487308320991</c:v>
                </c:pt>
                <c:pt idx="4470">
                  <c:v>0.76634156988698998</c:v>
                </c:pt>
                <c:pt idx="4471">
                  <c:v>0.76643893325785006</c:v>
                </c:pt>
                <c:pt idx="4472">
                  <c:v>0.76667870872337995</c:v>
                </c:pt>
                <c:pt idx="4473">
                  <c:v>0.76682402718734011</c:v>
                </c:pt>
                <c:pt idx="4474">
                  <c:v>0.76706525583751994</c:v>
                </c:pt>
                <c:pt idx="4475">
                  <c:v>0.76727306124097994</c:v>
                </c:pt>
                <c:pt idx="4476">
                  <c:v>0.76747214753660997</c:v>
                </c:pt>
                <c:pt idx="4477">
                  <c:v>0.76766542109366998</c:v>
                </c:pt>
                <c:pt idx="4478">
                  <c:v>0.76778022268019996</c:v>
                </c:pt>
                <c:pt idx="4479">
                  <c:v>0.76799820037614008</c:v>
                </c:pt>
                <c:pt idx="4480">
                  <c:v>0.76814061247082011</c:v>
                </c:pt>
                <c:pt idx="4481">
                  <c:v>0.76838184112099994</c:v>
                </c:pt>
                <c:pt idx="4482">
                  <c:v>0.76857511467806994</c:v>
                </c:pt>
                <c:pt idx="4483">
                  <c:v>0.76881924969751991</c:v>
                </c:pt>
                <c:pt idx="4484">
                  <c:v>0.76903577420882008</c:v>
                </c:pt>
                <c:pt idx="4485">
                  <c:v>0.76922323502733003</c:v>
                </c:pt>
                <c:pt idx="4486">
                  <c:v>0.76941214903047994</c:v>
                </c:pt>
                <c:pt idx="4487">
                  <c:v>0.76969406685056008</c:v>
                </c:pt>
                <c:pt idx="4488">
                  <c:v>0.76987280856123008</c:v>
                </c:pt>
                <c:pt idx="4489">
                  <c:v>0.77008497351861993</c:v>
                </c:pt>
                <c:pt idx="4490">
                  <c:v>0.77028696618352011</c:v>
                </c:pt>
                <c:pt idx="4491">
                  <c:v>0.77048605247914992</c:v>
                </c:pt>
                <c:pt idx="4492">
                  <c:v>0.77069821743653</c:v>
                </c:pt>
                <c:pt idx="4493">
                  <c:v>0.77082900405408994</c:v>
                </c:pt>
                <c:pt idx="4494">
                  <c:v>0.77109573807966991</c:v>
                </c:pt>
                <c:pt idx="4495">
                  <c:v>0.77125914670741991</c:v>
                </c:pt>
                <c:pt idx="4496">
                  <c:v>0.77145532663376004</c:v>
                </c:pt>
                <c:pt idx="4497">
                  <c:v>0.77161174919842002</c:v>
                </c:pt>
                <c:pt idx="4498">
                  <c:v>0.77181571642438995</c:v>
                </c:pt>
                <c:pt idx="4499">
                  <c:v>0.77188110973316992</c:v>
                </c:pt>
                <c:pt idx="4500">
                  <c:v>0.77209182150591005</c:v>
                </c:pt>
                <c:pt idx="4501">
                  <c:v>0.77232090414373</c:v>
                </c:pt>
                <c:pt idx="4502">
                  <c:v>0.77251905778996011</c:v>
                </c:pt>
                <c:pt idx="4503">
                  <c:v>0.77271669090093997</c:v>
                </c:pt>
                <c:pt idx="4504">
                  <c:v>0.7728620093648999</c:v>
                </c:pt>
                <c:pt idx="4505">
                  <c:v>0.77310469119971992</c:v>
                </c:pt>
                <c:pt idx="4506">
                  <c:v>0.77327616698718993</c:v>
                </c:pt>
                <c:pt idx="4507">
                  <c:v>0.77344037685146994</c:v>
                </c:pt>
                <c:pt idx="4508">
                  <c:v>0.7736496354395701</c:v>
                </c:pt>
                <c:pt idx="4509">
                  <c:v>0.77381239211920994</c:v>
                </c:pt>
                <c:pt idx="4510">
                  <c:v>0.7740216507073101</c:v>
                </c:pt>
                <c:pt idx="4511">
                  <c:v>0.77426578572676008</c:v>
                </c:pt>
                <c:pt idx="4512">
                  <c:v>0.77447213794558989</c:v>
                </c:pt>
                <c:pt idx="4513">
                  <c:v>0.7746872092722501</c:v>
                </c:pt>
                <c:pt idx="4514">
                  <c:v>0.77486159142900002</c:v>
                </c:pt>
                <c:pt idx="4515">
                  <c:v>0.77508392867886</c:v>
                </c:pt>
                <c:pt idx="4516">
                  <c:v>0.77530626592871998</c:v>
                </c:pt>
                <c:pt idx="4517">
                  <c:v>0.77545303757732009</c:v>
                </c:pt>
                <c:pt idx="4518">
                  <c:v>0.7757102512585301</c:v>
                </c:pt>
                <c:pt idx="4519">
                  <c:v>0.77589916526168001</c:v>
                </c:pt>
                <c:pt idx="4520">
                  <c:v>0.77603721780243995</c:v>
                </c:pt>
                <c:pt idx="4521">
                  <c:v>0.7762755400833401</c:v>
                </c:pt>
                <c:pt idx="4522">
                  <c:v>0.77642085854730003</c:v>
                </c:pt>
                <c:pt idx="4523">
                  <c:v>0.7766184916582799</c:v>
                </c:pt>
                <c:pt idx="4524">
                  <c:v>0.77676526330688</c:v>
                </c:pt>
                <c:pt idx="4525">
                  <c:v>0.77683210980030992</c:v>
                </c:pt>
                <c:pt idx="4526">
                  <c:v>0.77717070182133008</c:v>
                </c:pt>
                <c:pt idx="4527">
                  <c:v>0.7772985820696201</c:v>
                </c:pt>
                <c:pt idx="4528">
                  <c:v>0.77745407282605994</c:v>
                </c:pt>
                <c:pt idx="4529">
                  <c:v>0.77768222281447996</c:v>
                </c:pt>
                <c:pt idx="4530">
                  <c:v>0.77785951134051001</c:v>
                </c:pt>
                <c:pt idx="4531">
                  <c:v>0.77796268744991992</c:v>
                </c:pt>
                <c:pt idx="4532">
                  <c:v>0.77809347406748008</c:v>
                </c:pt>
                <c:pt idx="4533">
                  <c:v>0.77819083743833994</c:v>
                </c:pt>
                <c:pt idx="4534">
                  <c:v>0.77847566162769999</c:v>
                </c:pt>
                <c:pt idx="4535">
                  <c:v>0.77863696512270009</c:v>
                </c:pt>
                <c:pt idx="4536">
                  <c:v>0.77886947466502998</c:v>
                </c:pt>
                <c:pt idx="4537">
                  <c:v>0.77900171446724009</c:v>
                </c:pt>
                <c:pt idx="4538">
                  <c:v>0.77925456859453002</c:v>
                </c:pt>
                <c:pt idx="4539">
                  <c:v>0.77943476348983998</c:v>
                </c:pt>
                <c:pt idx="4540">
                  <c:v>0.77964883857861</c:v>
                </c:pt>
                <c:pt idx="4541">
                  <c:v>0.77982567015789006</c:v>
                </c:pt>
                <c:pt idx="4542">
                  <c:v>0.78002911600743996</c:v>
                </c:pt>
                <c:pt idx="4543">
                  <c:v>0.78018460676388002</c:v>
                </c:pt>
                <c:pt idx="4544">
                  <c:v>0.78042292904476995</c:v>
                </c:pt>
                <c:pt idx="4545">
                  <c:v>0.7806394535560699</c:v>
                </c:pt>
                <c:pt idx="4546">
                  <c:v>0.78080802297426999</c:v>
                </c:pt>
                <c:pt idx="4547">
                  <c:v>0.78096932646926009</c:v>
                </c:pt>
                <c:pt idx="4548">
                  <c:v>0.78123671244295001</c:v>
                </c:pt>
                <c:pt idx="4549">
                  <c:v>0.7813762181683499</c:v>
                </c:pt>
                <c:pt idx="4550">
                  <c:v>0.78161775251212995</c:v>
                </c:pt>
                <c:pt idx="4551">
                  <c:v>0.78176131209784994</c:v>
                </c:pt>
                <c:pt idx="4552">
                  <c:v>0.7819415069931599</c:v>
                </c:pt>
                <c:pt idx="4553">
                  <c:v>0.78207665316463992</c:v>
                </c:pt>
                <c:pt idx="4554">
                  <c:v>0.78229899041449991</c:v>
                </c:pt>
                <c:pt idx="4555">
                  <c:v>0.78244576206310001</c:v>
                </c:pt>
                <c:pt idx="4556">
                  <c:v>0.78261433148130011</c:v>
                </c:pt>
                <c:pt idx="4557">
                  <c:v>0.78280469866908997</c:v>
                </c:pt>
                <c:pt idx="4558">
                  <c:v>0.78291950025561996</c:v>
                </c:pt>
                <c:pt idx="4559">
                  <c:v>0.78319269896785992</c:v>
                </c:pt>
                <c:pt idx="4560">
                  <c:v>0.78331476647758991</c:v>
                </c:pt>
                <c:pt idx="4561">
                  <c:v>0.78347752315721997</c:v>
                </c:pt>
                <c:pt idx="4562">
                  <c:v>0.78364173302149998</c:v>
                </c:pt>
                <c:pt idx="4563">
                  <c:v>0.78379722377794003</c:v>
                </c:pt>
                <c:pt idx="4564">
                  <c:v>0.7839527145343701</c:v>
                </c:pt>
                <c:pt idx="4565">
                  <c:v>0.78403263968955006</c:v>
                </c:pt>
                <c:pt idx="4566">
                  <c:v>0.78416487949175995</c:v>
                </c:pt>
                <c:pt idx="4567">
                  <c:v>0.7843174638789201</c:v>
                </c:pt>
                <c:pt idx="4568">
                  <c:v>0.78452962883629995</c:v>
                </c:pt>
                <c:pt idx="4569">
                  <c:v>0.78474034060904008</c:v>
                </c:pt>
                <c:pt idx="4570">
                  <c:v>0.78495831830497997</c:v>
                </c:pt>
                <c:pt idx="4571">
                  <c:v>0.78521989154011007</c:v>
                </c:pt>
                <c:pt idx="4572">
                  <c:v>0.7854561257222199</c:v>
                </c:pt>
                <c:pt idx="4573">
                  <c:v>0.78549890299092007</c:v>
                </c:pt>
                <c:pt idx="4574">
                  <c:v>0.78563114279311996</c:v>
                </c:pt>
                <c:pt idx="4575">
                  <c:v>0.7858549332276199</c:v>
                </c:pt>
                <c:pt idx="4576">
                  <c:v>0.78598571984518006</c:v>
                </c:pt>
                <c:pt idx="4577">
                  <c:v>0.7862269484953599</c:v>
                </c:pt>
                <c:pt idx="4578">
                  <c:v>0.78636936059003992</c:v>
                </c:pt>
                <c:pt idx="4579">
                  <c:v>0.7865059599461599</c:v>
                </c:pt>
                <c:pt idx="4580">
                  <c:v>0.78671231216498994</c:v>
                </c:pt>
                <c:pt idx="4581">
                  <c:v>0.78684455196719005</c:v>
                </c:pt>
                <c:pt idx="4582">
                  <c:v>0.78709014017127998</c:v>
                </c:pt>
                <c:pt idx="4583">
                  <c:v>0.78734590066785004</c:v>
                </c:pt>
                <c:pt idx="4584">
                  <c:v>0.78754208059419994</c:v>
                </c:pt>
                <c:pt idx="4585">
                  <c:v>0.78781818567573003</c:v>
                </c:pt>
                <c:pt idx="4586">
                  <c:v>0.78798820827856009</c:v>
                </c:pt>
                <c:pt idx="4587">
                  <c:v>0.78812335445003989</c:v>
                </c:pt>
                <c:pt idx="4588">
                  <c:v>0.78834133214598001</c:v>
                </c:pt>
                <c:pt idx="4589">
                  <c:v>0.78844741462468004</c:v>
                </c:pt>
                <c:pt idx="4590">
                  <c:v>0.78867038492556008</c:v>
                </c:pt>
                <c:pt idx="4591">
                  <c:v>0.78880489804602005</c:v>
                </c:pt>
                <c:pt idx="4592">
                  <c:v>0.78890952734006992</c:v>
                </c:pt>
                <c:pt idx="4593">
                  <c:v>0.78915366235951989</c:v>
                </c:pt>
                <c:pt idx="4594">
                  <c:v>0.78929607445420991</c:v>
                </c:pt>
                <c:pt idx="4595">
                  <c:v>0.78943558017961002</c:v>
                </c:pt>
                <c:pt idx="4596">
                  <c:v>0.78961577507491998</c:v>
                </c:pt>
                <c:pt idx="4597">
                  <c:v>0.78977271901599999</c:v>
                </c:pt>
                <c:pt idx="4598">
                  <c:v>0.78990931837211997</c:v>
                </c:pt>
                <c:pt idx="4599">
                  <c:v>0.79000958811224997</c:v>
                </c:pt>
                <c:pt idx="4600">
                  <c:v>0.79018687663828002</c:v>
                </c:pt>
                <c:pt idx="4601">
                  <c:v>0.79036125879503993</c:v>
                </c:pt>
                <c:pt idx="4602">
                  <c:v>0.79056034509065998</c:v>
                </c:pt>
                <c:pt idx="4603">
                  <c:v>0.79067514667718997</c:v>
                </c:pt>
                <c:pt idx="4604">
                  <c:v>0.7908353254293301</c:v>
                </c:pt>
                <c:pt idx="4605">
                  <c:v>0.79097159634367009</c:v>
                </c:pt>
                <c:pt idx="4606">
                  <c:v>0.79112272754619006</c:v>
                </c:pt>
                <c:pt idx="4607">
                  <c:v>0.79136104982708999</c:v>
                </c:pt>
                <c:pt idx="4608">
                  <c:v>0.79154124472239995</c:v>
                </c:pt>
                <c:pt idx="4609">
                  <c:v>0.79165895267820008</c:v>
                </c:pt>
                <c:pt idx="4610">
                  <c:v>0.79187547718951001</c:v>
                </c:pt>
                <c:pt idx="4611">
                  <c:v>0.7920731103004901</c:v>
                </c:pt>
                <c:pt idx="4612">
                  <c:v>0.79226929022684001</c:v>
                </c:pt>
                <c:pt idx="4613">
                  <c:v>0.79245675104534996</c:v>
                </c:pt>
                <c:pt idx="4614">
                  <c:v>0.79261514817106993</c:v>
                </c:pt>
                <c:pt idx="4615">
                  <c:v>0.79284475134411991</c:v>
                </c:pt>
                <c:pt idx="4616">
                  <c:v>0.79292322331465992</c:v>
                </c:pt>
                <c:pt idx="4617">
                  <c:v>0.79312666916421004</c:v>
                </c:pt>
                <c:pt idx="4618">
                  <c:v>0.79334187105919995</c:v>
                </c:pt>
                <c:pt idx="4619">
                  <c:v>0.7934609016313201</c:v>
                </c:pt>
                <c:pt idx="4620">
                  <c:v>0.79363964334199011</c:v>
                </c:pt>
                <c:pt idx="4621">
                  <c:v>0.79387069969968005</c:v>
                </c:pt>
                <c:pt idx="4622">
                  <c:v>0.79399857994797007</c:v>
                </c:pt>
                <c:pt idx="4623">
                  <c:v>0.79416424299689004</c:v>
                </c:pt>
                <c:pt idx="4624">
                  <c:v>0.79432409330723996</c:v>
                </c:pt>
                <c:pt idx="4625">
                  <c:v>0.7944621458479999</c:v>
                </c:pt>
                <c:pt idx="4626">
                  <c:v>0.79466559169755002</c:v>
                </c:pt>
                <c:pt idx="4627">
                  <c:v>0.7948196292693499</c:v>
                </c:pt>
                <c:pt idx="4628">
                  <c:v>0.79496058817938997</c:v>
                </c:pt>
                <c:pt idx="4629">
                  <c:v>0.79522361459916002</c:v>
                </c:pt>
                <c:pt idx="4630">
                  <c:v>0.79534422892425005</c:v>
                </c:pt>
                <c:pt idx="4631">
                  <c:v>0.79551861108099997</c:v>
                </c:pt>
                <c:pt idx="4632">
                  <c:v>0.79571624419198006</c:v>
                </c:pt>
                <c:pt idx="4633">
                  <c:v>0.79586010947131003</c:v>
                </c:pt>
                <c:pt idx="4634">
                  <c:v>0.79598508335030993</c:v>
                </c:pt>
                <c:pt idx="4635">
                  <c:v>0.79608099353653006</c:v>
                </c:pt>
                <c:pt idx="4636">
                  <c:v>0.79625246932400007</c:v>
                </c:pt>
                <c:pt idx="4637">
                  <c:v>0.79640069415723991</c:v>
                </c:pt>
                <c:pt idx="4638">
                  <c:v>0.79661285911461999</c:v>
                </c:pt>
                <c:pt idx="4639">
                  <c:v>0.79671603522402989</c:v>
                </c:pt>
                <c:pt idx="4640">
                  <c:v>0.79696259712144002</c:v>
                </c:pt>
                <c:pt idx="4641">
                  <c:v>0.79712728647704001</c:v>
                </c:pt>
                <c:pt idx="4642">
                  <c:v>0.79736124920402007</c:v>
                </c:pt>
                <c:pt idx="4643">
                  <c:v>0.79755452276109007</c:v>
                </c:pt>
                <c:pt idx="4644">
                  <c:v>0.79765733834835006</c:v>
                </c:pt>
                <c:pt idx="4645">
                  <c:v>0.79784225331973002</c:v>
                </c:pt>
                <c:pt idx="4646">
                  <c:v>0.79807040330815004</c:v>
                </c:pt>
                <c:pt idx="4647">
                  <c:v>0.79823170680313993</c:v>
                </c:pt>
                <c:pt idx="4648">
                  <c:v>0.79845113768372</c:v>
                </c:pt>
                <c:pt idx="4649">
                  <c:v>0.79860226888623997</c:v>
                </c:pt>
                <c:pt idx="4650">
                  <c:v>0.79879408925867001</c:v>
                </c:pt>
                <c:pt idx="4651">
                  <c:v>0.79896847141541993</c:v>
                </c:pt>
                <c:pt idx="4652">
                  <c:v>0.79909925803299009</c:v>
                </c:pt>
                <c:pt idx="4653">
                  <c:v>0.79932356419545991</c:v>
                </c:pt>
                <c:pt idx="4654">
                  <c:v>0.79947127330073009</c:v>
                </c:pt>
                <c:pt idx="4655">
                  <c:v>0.79963112361108002</c:v>
                </c:pt>
                <c:pt idx="4656">
                  <c:v>0.79981131850638998</c:v>
                </c:pt>
                <c:pt idx="4657">
                  <c:v>0.79997552837066999</c:v>
                </c:pt>
                <c:pt idx="4658">
                  <c:v>0.8001077681728701</c:v>
                </c:pt>
                <c:pt idx="4659">
                  <c:v>0.80028215032963002</c:v>
                </c:pt>
                <c:pt idx="4660">
                  <c:v>0.80041003057791005</c:v>
                </c:pt>
                <c:pt idx="4661">
                  <c:v>0.80053936401084003</c:v>
                </c:pt>
                <c:pt idx="4662">
                  <c:v>0.80062364871993008</c:v>
                </c:pt>
                <c:pt idx="4663">
                  <c:v>0.8008009372459699</c:v>
                </c:pt>
                <c:pt idx="4664">
                  <c:v>0.80092591112497002</c:v>
                </c:pt>
                <c:pt idx="4665">
                  <c:v>0.80107704232749</c:v>
                </c:pt>
                <c:pt idx="4666">
                  <c:v>0.80130373913127007</c:v>
                </c:pt>
                <c:pt idx="4667">
                  <c:v>0.8014316193795501</c:v>
                </c:pt>
                <c:pt idx="4668">
                  <c:v>0.80161534542116009</c:v>
                </c:pt>
                <c:pt idx="4669">
                  <c:v>0.8018036346472901</c:v>
                </c:pt>
                <c:pt idx="4670">
                  <c:v>0.80192715534166004</c:v>
                </c:pt>
                <c:pt idx="4671">
                  <c:v>0.80207828654418001</c:v>
                </c:pt>
                <c:pt idx="4672">
                  <c:v>0.80216693080718993</c:v>
                </c:pt>
                <c:pt idx="4673">
                  <c:v>0.80235875117961997</c:v>
                </c:pt>
                <c:pt idx="4674">
                  <c:v>0.80256074384452991</c:v>
                </c:pt>
                <c:pt idx="4675">
                  <c:v>0.80274384510912</c:v>
                </c:pt>
                <c:pt idx="4676">
                  <c:v>0.80287317854203999</c:v>
                </c:pt>
                <c:pt idx="4677">
                  <c:v>0.80304174796024008</c:v>
                </c:pt>
                <c:pt idx="4678">
                  <c:v>0.80317980050100002</c:v>
                </c:pt>
                <c:pt idx="4679">
                  <c:v>0.80336726131950997</c:v>
                </c:pt>
                <c:pt idx="4680">
                  <c:v>0.8035561753226601</c:v>
                </c:pt>
                <c:pt idx="4681">
                  <c:v>0.80367533646310996</c:v>
                </c:pt>
                <c:pt idx="4682">
                  <c:v>0.80377851257252009</c:v>
                </c:pt>
                <c:pt idx="4683">
                  <c:v>0.80402700714588993</c:v>
                </c:pt>
                <c:pt idx="4684">
                  <c:v>0.80415779376345009</c:v>
                </c:pt>
                <c:pt idx="4685">
                  <c:v>0.8043641459822799</c:v>
                </c:pt>
                <c:pt idx="4686">
                  <c:v>0.80454579406223004</c:v>
                </c:pt>
                <c:pt idx="4687">
                  <c:v>0.80476377175816993</c:v>
                </c:pt>
                <c:pt idx="4688">
                  <c:v>0.80495559213059997</c:v>
                </c:pt>
                <c:pt idx="4689">
                  <c:v>0.8050805660096001</c:v>
                </c:pt>
                <c:pt idx="4690">
                  <c:v>0.80530580962873999</c:v>
                </c:pt>
                <c:pt idx="4691">
                  <c:v>0.80547728541621999</c:v>
                </c:pt>
                <c:pt idx="4692">
                  <c:v>0.80556302330995</c:v>
                </c:pt>
                <c:pt idx="4693">
                  <c:v>0.80572577998959005</c:v>
                </c:pt>
                <c:pt idx="4694">
                  <c:v>0.80589144303850002</c:v>
                </c:pt>
                <c:pt idx="4695">
                  <c:v>0.80598444685544002</c:v>
                </c:pt>
                <c:pt idx="4696">
                  <c:v>0.80613412487332003</c:v>
                </c:pt>
                <c:pt idx="4697">
                  <c:v>0.80623584779808999</c:v>
                </c:pt>
                <c:pt idx="4698">
                  <c:v>0.8064174958780399</c:v>
                </c:pt>
                <c:pt idx="4699">
                  <c:v>0.80654101657241006</c:v>
                </c:pt>
                <c:pt idx="4700">
                  <c:v>0.80663256720469989</c:v>
                </c:pt>
                <c:pt idx="4701">
                  <c:v>0.80684182579281005</c:v>
                </c:pt>
                <c:pt idx="4702">
                  <c:v>0.80696825285644991</c:v>
                </c:pt>
                <c:pt idx="4703">
                  <c:v>0.80714699456711991</c:v>
                </c:pt>
                <c:pt idx="4704">
                  <c:v>0.80738967640193993</c:v>
                </c:pt>
                <c:pt idx="4705">
                  <c:v>0.80753790123517999</c:v>
                </c:pt>
                <c:pt idx="4706">
                  <c:v>0.8077340811615199</c:v>
                </c:pt>
                <c:pt idx="4707">
                  <c:v>0.8079709502577801</c:v>
                </c:pt>
                <c:pt idx="4708">
                  <c:v>0.80810319005997999</c:v>
                </c:pt>
                <c:pt idx="4709">
                  <c:v>0.80821250433312009</c:v>
                </c:pt>
                <c:pt idx="4710">
                  <c:v>0.80834877826407991</c:v>
                </c:pt>
                <c:pt idx="4711">
                  <c:v>0.8085638495907399</c:v>
                </c:pt>
                <c:pt idx="4712">
                  <c:v>0.80869608939294002</c:v>
                </c:pt>
                <c:pt idx="4713">
                  <c:v>0.80879635913308001</c:v>
                </c:pt>
                <c:pt idx="4714">
                  <c:v>0.80895475625878999</c:v>
                </c:pt>
                <c:pt idx="4715">
                  <c:v>0.80908990243028001</c:v>
                </c:pt>
                <c:pt idx="4716">
                  <c:v>0.80921196994</c:v>
                </c:pt>
                <c:pt idx="4717">
                  <c:v>0.80944593266698006</c:v>
                </c:pt>
                <c:pt idx="4718">
                  <c:v>0.80964065940869001</c:v>
                </c:pt>
                <c:pt idx="4719">
                  <c:v>0.80977144602624995</c:v>
                </c:pt>
                <c:pt idx="4720">
                  <c:v>0.80990804538237993</c:v>
                </c:pt>
                <c:pt idx="4721">
                  <c:v>0.81007952116984994</c:v>
                </c:pt>
                <c:pt idx="4722">
                  <c:v>0.81028442020403002</c:v>
                </c:pt>
                <c:pt idx="4723">
                  <c:v>0.81040794089839996</c:v>
                </c:pt>
                <c:pt idx="4724">
                  <c:v>0.81059394853226996</c:v>
                </c:pt>
                <c:pt idx="4725">
                  <c:v>0.81082500488996989</c:v>
                </c:pt>
                <c:pt idx="4726">
                  <c:v>0.81098194883103991</c:v>
                </c:pt>
                <c:pt idx="4727">
                  <c:v>0.81112290774108997</c:v>
                </c:pt>
                <c:pt idx="4728">
                  <c:v>0.81141063829972992</c:v>
                </c:pt>
                <c:pt idx="4729">
                  <c:v>0.81154142491729009</c:v>
                </c:pt>
                <c:pt idx="4730">
                  <c:v>0.81168093064268998</c:v>
                </c:pt>
                <c:pt idx="4731">
                  <c:v>0.81186548509192002</c:v>
                </c:pt>
                <c:pt idx="4732">
                  <c:v>0.81199627170948996</c:v>
                </c:pt>
                <c:pt idx="4733">
                  <c:v>0.81216042180306003</c:v>
                </c:pt>
                <c:pt idx="4734">
                  <c:v>0.81225348539069997</c:v>
                </c:pt>
                <c:pt idx="4735">
                  <c:v>0.81244094620920992</c:v>
                </c:pt>
                <c:pt idx="4736">
                  <c:v>0.81258771785781003</c:v>
                </c:pt>
                <c:pt idx="4737">
                  <c:v>0.81270687899826011</c:v>
                </c:pt>
                <c:pt idx="4738">
                  <c:v>0.81287399523181003</c:v>
                </c:pt>
                <c:pt idx="4739">
                  <c:v>0.81297717134121994</c:v>
                </c:pt>
                <c:pt idx="4740">
                  <c:v>0.81308434115253991</c:v>
                </c:pt>
                <c:pt idx="4741">
                  <c:v>0.81333465476256994</c:v>
                </c:pt>
                <c:pt idx="4742">
                  <c:v>0.81343201813342003</c:v>
                </c:pt>
                <c:pt idx="4743">
                  <c:v>0.81358896207450004</c:v>
                </c:pt>
                <c:pt idx="4744">
                  <c:v>0.81377206333908991</c:v>
                </c:pt>
                <c:pt idx="4745">
                  <c:v>0.81401183880462002</c:v>
                </c:pt>
                <c:pt idx="4746">
                  <c:v>0.81412082765258997</c:v>
                </c:pt>
                <c:pt idx="4747">
                  <c:v>0.81420656554632997</c:v>
                </c:pt>
                <c:pt idx="4748">
                  <c:v>0.81437804133379998</c:v>
                </c:pt>
                <c:pt idx="4749">
                  <c:v>0.81461055087614009</c:v>
                </c:pt>
                <c:pt idx="4750">
                  <c:v>0.8147384311244299</c:v>
                </c:pt>
                <c:pt idx="4751">
                  <c:v>0.81485177952630994</c:v>
                </c:pt>
                <c:pt idx="4752">
                  <c:v>0.81502761486771003</c:v>
                </c:pt>
                <c:pt idx="4753">
                  <c:v>0.8151613078545501</c:v>
                </c:pt>
                <c:pt idx="4754">
                  <c:v>0.81538800465832995</c:v>
                </c:pt>
                <c:pt idx="4755">
                  <c:v>0.8155827314000399</c:v>
                </c:pt>
                <c:pt idx="4756">
                  <c:v>0.81571642438687997</c:v>
                </c:pt>
                <c:pt idx="4757">
                  <c:v>0.81589080654363011</c:v>
                </c:pt>
                <c:pt idx="4758">
                  <c:v>0.81611605016277</c:v>
                </c:pt>
                <c:pt idx="4759">
                  <c:v>0.81626718136528997</c:v>
                </c:pt>
                <c:pt idx="4760">
                  <c:v>0.81644592307595998</c:v>
                </c:pt>
                <c:pt idx="4761">
                  <c:v>0.81663483707911011</c:v>
                </c:pt>
                <c:pt idx="4762">
                  <c:v>0.81683392337473992</c:v>
                </c:pt>
                <c:pt idx="4763">
                  <c:v>0.81697316237702</c:v>
                </c:pt>
                <c:pt idx="4764">
                  <c:v>0.81708968387130998</c:v>
                </c:pt>
                <c:pt idx="4765">
                  <c:v>0.81722396107719009</c:v>
                </c:pt>
                <c:pt idx="4766">
                  <c:v>0.81733638808072007</c:v>
                </c:pt>
                <c:pt idx="4767">
                  <c:v>0.81756487524846011</c:v>
                </c:pt>
                <c:pt idx="4768">
                  <c:v>0.81774216377448994</c:v>
                </c:pt>
                <c:pt idx="4769">
                  <c:v>0.81790637363876995</c:v>
                </c:pt>
                <c:pt idx="4770">
                  <c:v>0.81802117522528994</c:v>
                </c:pt>
                <c:pt idx="4771">
                  <c:v>0.8181868382742099</c:v>
                </c:pt>
                <c:pt idx="4772">
                  <c:v>0.81830599941465998</c:v>
                </c:pt>
                <c:pt idx="4773">
                  <c:v>0.81846498223149</c:v>
                </c:pt>
                <c:pt idx="4774">
                  <c:v>0.81865040417423995</c:v>
                </c:pt>
                <c:pt idx="4775">
                  <c:v>0.81874922072973999</c:v>
                </c:pt>
                <c:pt idx="4776">
                  <c:v>0.8189308688096899</c:v>
                </c:pt>
                <c:pt idx="4777">
                  <c:v>0.81905148313477993</c:v>
                </c:pt>
                <c:pt idx="4778">
                  <c:v>0.8191750038291401</c:v>
                </c:pt>
                <c:pt idx="4779">
                  <c:v>0.8193610114630101</c:v>
                </c:pt>
                <c:pt idx="4780">
                  <c:v>0.81952522132729011</c:v>
                </c:pt>
                <c:pt idx="4781">
                  <c:v>0.81966036749876992</c:v>
                </c:pt>
                <c:pt idx="4782">
                  <c:v>0.81993065984173996</c:v>
                </c:pt>
                <c:pt idx="4783">
                  <c:v>0.82007307193641998</c:v>
                </c:pt>
                <c:pt idx="4784">
                  <c:v>0.82021548403110001</c:v>
                </c:pt>
                <c:pt idx="4785">
                  <c:v>0.82038986618784993</c:v>
                </c:pt>
                <c:pt idx="4786">
                  <c:v>0.82052355917469999</c:v>
                </c:pt>
                <c:pt idx="4787">
                  <c:v>0.82069358177753005</c:v>
                </c:pt>
                <c:pt idx="4788">
                  <c:v>0.82086215119571992</c:v>
                </c:pt>
                <c:pt idx="4789">
                  <c:v>0.82089557444243999</c:v>
                </c:pt>
                <c:pt idx="4790">
                  <c:v>0.82107286296847004</c:v>
                </c:pt>
                <c:pt idx="4791">
                  <c:v>0.82121818143242997</c:v>
                </c:pt>
                <c:pt idx="4792">
                  <c:v>0.8214070954355801</c:v>
                </c:pt>
                <c:pt idx="4793">
                  <c:v>0.82153933523778</c:v>
                </c:pt>
                <c:pt idx="4794">
                  <c:v>0.82173406197948995</c:v>
                </c:pt>
                <c:pt idx="4795">
                  <c:v>0.82187356770489006</c:v>
                </c:pt>
                <c:pt idx="4796">
                  <c:v>0.82210607724722995</c:v>
                </c:pt>
                <c:pt idx="4797">
                  <c:v>0.82228917851182004</c:v>
                </c:pt>
                <c:pt idx="4798">
                  <c:v>0.82248826480744008</c:v>
                </c:pt>
                <c:pt idx="4799">
                  <c:v>0.82264084919460001</c:v>
                </c:pt>
                <c:pt idx="4800">
                  <c:v>0.82287269731839996</c:v>
                </c:pt>
                <c:pt idx="4801">
                  <c:v>0.82297798803098998</c:v>
                </c:pt>
                <c:pt idx="4802">
                  <c:v>0.8231102278331901</c:v>
                </c:pt>
                <c:pt idx="4803">
                  <c:v>0.82327879725138997</c:v>
                </c:pt>
                <c:pt idx="4804">
                  <c:v>0.82354763640972006</c:v>
                </c:pt>
                <c:pt idx="4805">
                  <c:v>0.82363918704200989</c:v>
                </c:pt>
                <c:pt idx="4806">
                  <c:v>0.8237548168845199</c:v>
                </c:pt>
                <c:pt idx="4807">
                  <c:v>0.82393127715456993</c:v>
                </c:pt>
                <c:pt idx="4808">
                  <c:v>0.82407950198780999</c:v>
                </c:pt>
                <c:pt idx="4809">
                  <c:v>0.82420011631290002</c:v>
                </c:pt>
                <c:pt idx="4810">
                  <c:v>0.82435270070005995</c:v>
                </c:pt>
                <c:pt idx="4811">
                  <c:v>0.82454888062640008</c:v>
                </c:pt>
                <c:pt idx="4812">
                  <c:v>0.82473488826027008</c:v>
                </c:pt>
                <c:pt idx="4813">
                  <c:v>0.82490781723239004</c:v>
                </c:pt>
                <c:pt idx="4814">
                  <c:v>0.8250269783728299</c:v>
                </c:pt>
                <c:pt idx="4815">
                  <c:v>0.82510399715872995</c:v>
                </c:pt>
                <c:pt idx="4816">
                  <c:v>0.82526675383837</c:v>
                </c:pt>
                <c:pt idx="4817">
                  <c:v>0.82545857421080004</c:v>
                </c:pt>
                <c:pt idx="4818">
                  <c:v>0.82560098630548007</c:v>
                </c:pt>
                <c:pt idx="4819">
                  <c:v>0.82585965317133003</c:v>
                </c:pt>
                <c:pt idx="4820">
                  <c:v>0.82609216271366992</c:v>
                </c:pt>
                <c:pt idx="4821">
                  <c:v>0.82622294933123008</c:v>
                </c:pt>
                <c:pt idx="4822">
                  <c:v>0.82634356365631989</c:v>
                </c:pt>
                <c:pt idx="4823">
                  <c:v>0.82653683721337989</c:v>
                </c:pt>
                <c:pt idx="4824">
                  <c:v>0.82669378115445991</c:v>
                </c:pt>
                <c:pt idx="4825">
                  <c:v>0.82682747414130997</c:v>
                </c:pt>
                <c:pt idx="4826">
                  <c:v>0.82692774388143997</c:v>
                </c:pt>
                <c:pt idx="4827">
                  <c:v>0.82713264291562005</c:v>
                </c:pt>
                <c:pt idx="4828">
                  <c:v>0.82725616360998999</c:v>
                </c:pt>
                <c:pt idx="4829">
                  <c:v>0.82749303270624996</c:v>
                </c:pt>
                <c:pt idx="4830">
                  <c:v>0.82777059097241001</c:v>
                </c:pt>
                <c:pt idx="4831">
                  <c:v>0.82783889065046989</c:v>
                </c:pt>
                <c:pt idx="4832">
                  <c:v>0.82802780465362003</c:v>
                </c:pt>
                <c:pt idx="4833">
                  <c:v>0.82820654636429003</c:v>
                </c:pt>
                <c:pt idx="4834">
                  <c:v>0.82838674125959999</c:v>
                </c:pt>
                <c:pt idx="4835">
                  <c:v>0.82855531067780008</c:v>
                </c:pt>
                <c:pt idx="4836">
                  <c:v>0.82872533328062992</c:v>
                </c:pt>
                <c:pt idx="4837">
                  <c:v>0.82893895142264995</c:v>
                </c:pt>
                <c:pt idx="4838">
                  <c:v>0.82909444217909001</c:v>
                </c:pt>
                <c:pt idx="4839">
                  <c:v>0.82926155841264992</c:v>
                </c:pt>
                <c:pt idx="4840">
                  <c:v>0.82948680203178005</c:v>
                </c:pt>
                <c:pt idx="4841">
                  <c:v>0.82965391826533996</c:v>
                </c:pt>
                <c:pt idx="4842">
                  <c:v>0.82974110934371992</c:v>
                </c:pt>
                <c:pt idx="4843">
                  <c:v>0.83001285487131993</c:v>
                </c:pt>
                <c:pt idx="4844">
                  <c:v>0.83015381378135999</c:v>
                </c:pt>
                <c:pt idx="4845">
                  <c:v>0.83034708733842999</c:v>
                </c:pt>
                <c:pt idx="4846">
                  <c:v>0.83046479529424011</c:v>
                </c:pt>
                <c:pt idx="4847">
                  <c:v>0.8306217392353199</c:v>
                </c:pt>
                <c:pt idx="4848">
                  <c:v>0.8307801363610301</c:v>
                </c:pt>
                <c:pt idx="4849">
                  <c:v>0.83101409908800994</c:v>
                </c:pt>
                <c:pt idx="4850">
                  <c:v>0.83107513284287005</c:v>
                </c:pt>
                <c:pt idx="4851">
                  <c:v>0.83120094381028009</c:v>
                </c:pt>
                <c:pt idx="4852">
                  <c:v>0.83141081849462006</c:v>
                </c:pt>
                <c:pt idx="4853">
                  <c:v>0.83153869874291009</c:v>
                </c:pt>
                <c:pt idx="4854">
                  <c:v>0.83166948536047003</c:v>
                </c:pt>
                <c:pt idx="4855">
                  <c:v>0.83188019713321992</c:v>
                </c:pt>
                <c:pt idx="4856">
                  <c:v>0.83205893884388993</c:v>
                </c:pt>
                <c:pt idx="4857">
                  <c:v>0.83214903629154002</c:v>
                </c:pt>
                <c:pt idx="4858">
                  <c:v>0.83229144838622005</c:v>
                </c:pt>
                <c:pt idx="4859">
                  <c:v>0.8324963474204099</c:v>
                </c:pt>
                <c:pt idx="4860">
                  <c:v>0.83266055728467991</c:v>
                </c:pt>
                <c:pt idx="4861">
                  <c:v>0.83278698434832998</c:v>
                </c:pt>
                <c:pt idx="4862">
                  <c:v>0.83294683465868991</c:v>
                </c:pt>
                <c:pt idx="4863">
                  <c:v>0.83309360630729001</c:v>
                </c:pt>
                <c:pt idx="4864">
                  <c:v>0.83327089483332006</c:v>
                </c:pt>
                <c:pt idx="4865">
                  <c:v>0.83339586871231996</c:v>
                </c:pt>
                <c:pt idx="4866">
                  <c:v>0.83363564417786007</c:v>
                </c:pt>
                <c:pt idx="4867">
                  <c:v>0.83384344958132006</c:v>
                </c:pt>
                <c:pt idx="4868">
                  <c:v>0.83397568938352995</c:v>
                </c:pt>
                <c:pt idx="4869">
                  <c:v>0.83411374192429011</c:v>
                </c:pt>
                <c:pt idx="4870">
                  <c:v>0.83430556229671993</c:v>
                </c:pt>
                <c:pt idx="4871">
                  <c:v>0.83454824413152995</c:v>
                </c:pt>
                <c:pt idx="4872">
                  <c:v>0.83471536036509009</c:v>
                </c:pt>
                <c:pt idx="4873">
                  <c:v>0.83487230430616011</c:v>
                </c:pt>
                <c:pt idx="4874">
                  <c:v>0.83505831194003011</c:v>
                </c:pt>
                <c:pt idx="4875">
                  <c:v>0.83527193008205991</c:v>
                </c:pt>
                <c:pt idx="4876">
                  <c:v>0.83542451446921007</c:v>
                </c:pt>
                <c:pt idx="4877">
                  <c:v>0.83561052210308007</c:v>
                </c:pt>
                <c:pt idx="4878">
                  <c:v>0.83570643228929997</c:v>
                </c:pt>
                <c:pt idx="4879">
                  <c:v>0.8358517507532599</c:v>
                </c:pt>
                <c:pt idx="4880">
                  <c:v>0.83604647749497008</c:v>
                </c:pt>
                <c:pt idx="4881">
                  <c:v>0.83618453003573001</c:v>
                </c:pt>
                <c:pt idx="4882">
                  <c:v>0.83634292716144998</c:v>
                </c:pt>
                <c:pt idx="4883">
                  <c:v>0.83646499467116997</c:v>
                </c:pt>
                <c:pt idx="4884">
                  <c:v>0.83664228319720002</c:v>
                </c:pt>
                <c:pt idx="4885">
                  <c:v>0.83682829083107002</c:v>
                </c:pt>
                <c:pt idx="4886">
                  <c:v>0.83701720483421993</c:v>
                </c:pt>
                <c:pt idx="4887">
                  <c:v>0.8371116618358001</c:v>
                </c:pt>
                <c:pt idx="4888">
                  <c:v>0.83722355705304996</c:v>
                </c:pt>
                <c:pt idx="4889">
                  <c:v>0.8374089323254299</c:v>
                </c:pt>
                <c:pt idx="4890">
                  <c:v>0.83754471085839999</c:v>
                </c:pt>
                <c:pt idx="4891">
                  <c:v>0.83767549747595993</c:v>
                </c:pt>
                <c:pt idx="4892">
                  <c:v>0.83782081593992008</c:v>
                </c:pt>
                <c:pt idx="4893">
                  <c:v>0.83800972994306999</c:v>
                </c:pt>
                <c:pt idx="4894">
                  <c:v>0.83818556528447008</c:v>
                </c:pt>
                <c:pt idx="4895">
                  <c:v>0.83834105604089992</c:v>
                </c:pt>
                <c:pt idx="4896">
                  <c:v>0.83854740825972995</c:v>
                </c:pt>
                <c:pt idx="4897">
                  <c:v>0.83870725857008011</c:v>
                </c:pt>
                <c:pt idx="4898">
                  <c:v>0.8388569365879599</c:v>
                </c:pt>
                <c:pt idx="4899">
                  <c:v>0.83900516142119996</c:v>
                </c:pt>
                <c:pt idx="4900">
                  <c:v>0.83913304166948999</c:v>
                </c:pt>
                <c:pt idx="4901">
                  <c:v>0.83929579834912005</c:v>
                </c:pt>
                <c:pt idx="4902">
                  <c:v>0.83944547636700007</c:v>
                </c:pt>
                <c:pt idx="4903">
                  <c:v>0.8396082330466399</c:v>
                </c:pt>
                <c:pt idx="4904">
                  <c:v>0.83973466011028997</c:v>
                </c:pt>
                <c:pt idx="4905">
                  <c:v>0.83992648048271001</c:v>
                </c:pt>
                <c:pt idx="4906">
                  <c:v>0.8401095817473001</c:v>
                </c:pt>
                <c:pt idx="4907">
                  <c:v>0.84024618110343008</c:v>
                </c:pt>
                <c:pt idx="4908">
                  <c:v>0.84043364192194003</c:v>
                </c:pt>
                <c:pt idx="4909">
                  <c:v>0.84065452598716006</c:v>
                </c:pt>
                <c:pt idx="4910">
                  <c:v>0.84079548489719991</c:v>
                </c:pt>
                <c:pt idx="4911">
                  <c:v>0.84092336514547994</c:v>
                </c:pt>
                <c:pt idx="4912">
                  <c:v>0.84109774730224007</c:v>
                </c:pt>
                <c:pt idx="4913">
                  <c:v>0.84125759761259</c:v>
                </c:pt>
                <c:pt idx="4914">
                  <c:v>0.84152788995556005</c:v>
                </c:pt>
                <c:pt idx="4915">
                  <c:v>0.8417051784815901</c:v>
                </c:pt>
                <c:pt idx="4916">
                  <c:v>0.8418156205142</c:v>
                </c:pt>
                <c:pt idx="4917">
                  <c:v>0.84204231731798007</c:v>
                </c:pt>
                <c:pt idx="4918">
                  <c:v>0.84220362081297995</c:v>
                </c:pt>
                <c:pt idx="4919">
                  <c:v>0.84241287940107989</c:v>
                </c:pt>
                <c:pt idx="4920">
                  <c:v>0.84250443003336994</c:v>
                </c:pt>
                <c:pt idx="4921">
                  <c:v>0.84269479722116003</c:v>
                </c:pt>
                <c:pt idx="4922">
                  <c:v>0.84286917937791994</c:v>
                </c:pt>
                <c:pt idx="4923">
                  <c:v>0.84304065516538995</c:v>
                </c:pt>
                <c:pt idx="4924">
                  <c:v>0.84312784624375992</c:v>
                </c:pt>
                <c:pt idx="4925">
                  <c:v>0.84328043063092006</c:v>
                </c:pt>
                <c:pt idx="4926">
                  <c:v>0.84340936329560989</c:v>
                </c:pt>
                <c:pt idx="4927">
                  <c:v>0.8435797866666801</c:v>
                </c:pt>
                <c:pt idx="4928">
                  <c:v>0.84369168188392996</c:v>
                </c:pt>
                <c:pt idx="4929">
                  <c:v>0.84380503028581999</c:v>
                </c:pt>
                <c:pt idx="4930">
                  <c:v>0.8439082063952299</c:v>
                </c:pt>
                <c:pt idx="4931">
                  <c:v>0.84407096307486995</c:v>
                </c:pt>
                <c:pt idx="4932">
                  <c:v>0.84423371975450001</c:v>
                </c:pt>
                <c:pt idx="4933">
                  <c:v>0.84438049140310989</c:v>
                </c:pt>
                <c:pt idx="4934">
                  <c:v>0.84447494840468007</c:v>
                </c:pt>
                <c:pt idx="4935">
                  <c:v>0.84459701591441005</c:v>
                </c:pt>
                <c:pt idx="4936">
                  <c:v>0.84482807227209999</c:v>
                </c:pt>
                <c:pt idx="4937">
                  <c:v>0.84495740570502997</c:v>
                </c:pt>
                <c:pt idx="4938">
                  <c:v>0.8450678477376401</c:v>
                </c:pt>
                <c:pt idx="4939">
                  <c:v>0.8452465894483101</c:v>
                </c:pt>
                <c:pt idx="4940">
                  <c:v>0.84536865695804009</c:v>
                </c:pt>
                <c:pt idx="4941">
                  <c:v>0.84554303911479001</c:v>
                </c:pt>
                <c:pt idx="4942">
                  <c:v>0.84570579579443006</c:v>
                </c:pt>
                <c:pt idx="4943">
                  <c:v>0.84594266489068004</c:v>
                </c:pt>
                <c:pt idx="4944">
                  <c:v>0.84606618558504998</c:v>
                </c:pt>
                <c:pt idx="4945">
                  <c:v>0.84619261264869006</c:v>
                </c:pt>
                <c:pt idx="4946">
                  <c:v>0.84635682251297006</c:v>
                </c:pt>
                <c:pt idx="4947">
                  <c:v>0.84658351931674991</c:v>
                </c:pt>
                <c:pt idx="4948">
                  <c:v>0.84671721230358998</c:v>
                </c:pt>
                <c:pt idx="4949">
                  <c:v>0.84683056070548002</c:v>
                </c:pt>
                <c:pt idx="4950">
                  <c:v>0.84697442598479999</c:v>
                </c:pt>
                <c:pt idx="4951">
                  <c:v>0.84715026132619009</c:v>
                </c:pt>
                <c:pt idx="4952">
                  <c:v>0.84728831386696002</c:v>
                </c:pt>
                <c:pt idx="4953">
                  <c:v>0.84756151257919998</c:v>
                </c:pt>
                <c:pt idx="4954">
                  <c:v>0.84771264378171995</c:v>
                </c:pt>
                <c:pt idx="4955">
                  <c:v>0.84783761766073007</c:v>
                </c:pt>
                <c:pt idx="4956">
                  <c:v>0.84799892115571995</c:v>
                </c:pt>
                <c:pt idx="4957">
                  <c:v>0.84821835203630003</c:v>
                </c:pt>
                <c:pt idx="4958">
                  <c:v>0.84834187273066997</c:v>
                </c:pt>
                <c:pt idx="4959">
                  <c:v>0.84854241221093996</c:v>
                </c:pt>
                <c:pt idx="4960">
                  <c:v>0.84874440487583991</c:v>
                </c:pt>
                <c:pt idx="4961">
                  <c:v>0.84891006792476009</c:v>
                </c:pt>
                <c:pt idx="4962">
                  <c:v>0.84910188829717992</c:v>
                </c:pt>
                <c:pt idx="4963">
                  <c:v>0.84921233032979004</c:v>
                </c:pt>
                <c:pt idx="4964">
                  <c:v>0.84933003828559994</c:v>
                </c:pt>
                <c:pt idx="4965">
                  <c:v>0.84949424814987995</c:v>
                </c:pt>
                <c:pt idx="4966">
                  <c:v>0.84962648795208007</c:v>
                </c:pt>
                <c:pt idx="4967">
                  <c:v>0.84975727456965</c:v>
                </c:pt>
                <c:pt idx="4968">
                  <c:v>0.84990985895680993</c:v>
                </c:pt>
                <c:pt idx="4969">
                  <c:v>0.85010022614459002</c:v>
                </c:pt>
                <c:pt idx="4970">
                  <c:v>0.85027315511670998</c:v>
                </c:pt>
                <c:pt idx="4971">
                  <c:v>0.85043155224241995</c:v>
                </c:pt>
                <c:pt idx="4972">
                  <c:v>0.85058123026029997</c:v>
                </c:pt>
                <c:pt idx="4973">
                  <c:v>0.8507192828010699</c:v>
                </c:pt>
                <c:pt idx="4974">
                  <c:v>0.85083699075687003</c:v>
                </c:pt>
                <c:pt idx="4975">
                  <c:v>0.85095469871267992</c:v>
                </c:pt>
                <c:pt idx="4976">
                  <c:v>0.85111018946911998</c:v>
                </c:pt>
                <c:pt idx="4977">
                  <c:v>0.85121917831708993</c:v>
                </c:pt>
                <c:pt idx="4978">
                  <c:v>0.85131218213401993</c:v>
                </c:pt>
                <c:pt idx="4979">
                  <c:v>0.85147639199829994</c:v>
                </c:pt>
                <c:pt idx="4980">
                  <c:v>0.85166675918609003</c:v>
                </c:pt>
                <c:pt idx="4981">
                  <c:v>0.85181934357324995</c:v>
                </c:pt>
                <c:pt idx="4982">
                  <c:v>0.85202424260743004</c:v>
                </c:pt>
                <c:pt idx="4983">
                  <c:v>0.8521361378246799</c:v>
                </c:pt>
                <c:pt idx="4984">
                  <c:v>0.85234539641278007</c:v>
                </c:pt>
                <c:pt idx="4985">
                  <c:v>0.85260842283254989</c:v>
                </c:pt>
                <c:pt idx="4986">
                  <c:v>0.85276681995827008</c:v>
                </c:pt>
                <c:pt idx="4987">
                  <c:v>0.85292085753006996</c:v>
                </c:pt>
                <c:pt idx="4988">
                  <c:v>0.85312430337961009</c:v>
                </c:pt>
                <c:pt idx="4989">
                  <c:v>0.85328560687460997</c:v>
                </c:pt>
                <c:pt idx="4990">
                  <c:v>0.85345998903135989</c:v>
                </c:pt>
                <c:pt idx="4991">
                  <c:v>0.85361257341852004</c:v>
                </c:pt>
                <c:pt idx="4992">
                  <c:v>0.85379422149846995</c:v>
                </c:pt>
                <c:pt idx="4993">
                  <c:v>0.85391192945428007</c:v>
                </c:pt>
                <c:pt idx="4994">
                  <c:v>0.85410810938062998</c:v>
                </c:pt>
                <c:pt idx="4995">
                  <c:v>0.85425924058314995</c:v>
                </c:pt>
                <c:pt idx="4996">
                  <c:v>0.85433189981512991</c:v>
                </c:pt>
                <c:pt idx="4997">
                  <c:v>0.85457458164993993</c:v>
                </c:pt>
                <c:pt idx="4998">
                  <c:v>0.85473007240637999</c:v>
                </c:pt>
                <c:pt idx="4999">
                  <c:v>0.85490009500921005</c:v>
                </c:pt>
                <c:pt idx="5000">
                  <c:v>0.85514132365939011</c:v>
                </c:pt>
                <c:pt idx="5001">
                  <c:v>0.85522270199920003</c:v>
                </c:pt>
                <c:pt idx="5002">
                  <c:v>0.85532006537005989</c:v>
                </c:pt>
                <c:pt idx="5003">
                  <c:v>0.85546538383402004</c:v>
                </c:pt>
                <c:pt idx="5004">
                  <c:v>0.85568336152995994</c:v>
                </c:pt>
                <c:pt idx="5005">
                  <c:v>0.85581850770143997</c:v>
                </c:pt>
                <c:pt idx="5006">
                  <c:v>0.85595801342684008</c:v>
                </c:pt>
                <c:pt idx="5007">
                  <c:v>0.85610914462936005</c:v>
                </c:pt>
                <c:pt idx="5008">
                  <c:v>0.8563213095867499</c:v>
                </c:pt>
                <c:pt idx="5009">
                  <c:v>0.85647098760462992</c:v>
                </c:pt>
                <c:pt idx="5010">
                  <c:v>0.8565654446062001</c:v>
                </c:pt>
                <c:pt idx="5011">
                  <c:v>0.8567348459569899</c:v>
                </c:pt>
                <c:pt idx="5012">
                  <c:v>0.85694181942785996</c:v>
                </c:pt>
                <c:pt idx="5013">
                  <c:v>0.8570377296140701</c:v>
                </c:pt>
                <c:pt idx="5014">
                  <c:v>0.8571656098623599</c:v>
                </c:pt>
                <c:pt idx="5015">
                  <c:v>0.85733127291127009</c:v>
                </c:pt>
                <c:pt idx="5016">
                  <c:v>0.85745479360564003</c:v>
                </c:pt>
                <c:pt idx="5017">
                  <c:v>0.8575957525156801</c:v>
                </c:pt>
                <c:pt idx="5018">
                  <c:v>0.85775414964140007</c:v>
                </c:pt>
                <c:pt idx="5019">
                  <c:v>0.85796486141413997</c:v>
                </c:pt>
                <c:pt idx="5020">
                  <c:v>0.85807675663139005</c:v>
                </c:pt>
                <c:pt idx="5021">
                  <c:v>0.85818429229472004</c:v>
                </c:pt>
                <c:pt idx="5022">
                  <c:v>0.85832525120476011</c:v>
                </c:pt>
                <c:pt idx="5023">
                  <c:v>0.85844877189913005</c:v>
                </c:pt>
                <c:pt idx="5024">
                  <c:v>0.85857374577813994</c:v>
                </c:pt>
                <c:pt idx="5025">
                  <c:v>0.85879172347408006</c:v>
                </c:pt>
                <c:pt idx="5026">
                  <c:v>0.85893704193803999</c:v>
                </c:pt>
                <c:pt idx="5027">
                  <c:v>0.85905329670920993</c:v>
                </c:pt>
                <c:pt idx="5028">
                  <c:v>0.85923349160451989</c:v>
                </c:pt>
                <c:pt idx="5029">
                  <c:v>0.8594703607007701</c:v>
                </c:pt>
                <c:pt idx="5030">
                  <c:v>0.85967235336568004</c:v>
                </c:pt>
                <c:pt idx="5031">
                  <c:v>0.85983220367602997</c:v>
                </c:pt>
                <c:pt idx="5032">
                  <c:v>0.86000367946350997</c:v>
                </c:pt>
                <c:pt idx="5033">
                  <c:v>0.86023764219048005</c:v>
                </c:pt>
                <c:pt idx="5034">
                  <c:v>0.8603568033309299</c:v>
                </c:pt>
                <c:pt idx="5035">
                  <c:v>0.86061547019678009</c:v>
                </c:pt>
                <c:pt idx="5036">
                  <c:v>0.86078985235353001</c:v>
                </c:pt>
                <c:pt idx="5037">
                  <c:v>0.86100783004947989</c:v>
                </c:pt>
                <c:pt idx="5038">
                  <c:v>0.86117785265230995</c:v>
                </c:pt>
                <c:pt idx="5039">
                  <c:v>0.86128829468492007</c:v>
                </c:pt>
                <c:pt idx="5040">
                  <c:v>0.86141181537929001</c:v>
                </c:pt>
                <c:pt idx="5041">
                  <c:v>0.86154841473541</c:v>
                </c:pt>
                <c:pt idx="5042">
                  <c:v>0.86172570326144005</c:v>
                </c:pt>
                <c:pt idx="5043">
                  <c:v>0.86183905166333008</c:v>
                </c:pt>
                <c:pt idx="5044">
                  <c:v>0.86199890197369</c:v>
                </c:pt>
                <c:pt idx="5045">
                  <c:v>0.86215148636084993</c:v>
                </c:pt>
                <c:pt idx="5046">
                  <c:v>0.86228517934769</c:v>
                </c:pt>
                <c:pt idx="5047">
                  <c:v>0.86251187615147007</c:v>
                </c:pt>
                <c:pt idx="5048">
                  <c:v>0.86261650544551993</c:v>
                </c:pt>
                <c:pt idx="5049">
                  <c:v>0.86274438569379996</c:v>
                </c:pt>
                <c:pt idx="5050">
                  <c:v>0.86298416115934007</c:v>
                </c:pt>
                <c:pt idx="5051">
                  <c:v>0.86316290287001007</c:v>
                </c:pt>
                <c:pt idx="5052">
                  <c:v>0.86321957707096009</c:v>
                </c:pt>
                <c:pt idx="5053">
                  <c:v>0.86338088056594997</c:v>
                </c:pt>
                <c:pt idx="5054">
                  <c:v>0.8635334649531099</c:v>
                </c:pt>
                <c:pt idx="5055">
                  <c:v>0.86364390698572002</c:v>
                </c:pt>
                <c:pt idx="5056">
                  <c:v>0.86385316557381997</c:v>
                </c:pt>
                <c:pt idx="5057">
                  <c:v>0.86401737543809998</c:v>
                </c:pt>
                <c:pt idx="5058">
                  <c:v>0.86412491110142997</c:v>
                </c:pt>
                <c:pt idx="5059">
                  <c:v>0.86423244676475997</c:v>
                </c:pt>
                <c:pt idx="5060">
                  <c:v>0.86439665662903997</c:v>
                </c:pt>
                <c:pt idx="5061">
                  <c:v>0.86451145821556996</c:v>
                </c:pt>
                <c:pt idx="5062">
                  <c:v>0.8646422448331299</c:v>
                </c:pt>
                <c:pt idx="5063">
                  <c:v>0.86482243972844008</c:v>
                </c:pt>
                <c:pt idx="5064">
                  <c:v>0.86496485182312011</c:v>
                </c:pt>
                <c:pt idx="5065">
                  <c:v>0.86510145117924009</c:v>
                </c:pt>
                <c:pt idx="5066">
                  <c:v>0.86525548875103997</c:v>
                </c:pt>
                <c:pt idx="5067">
                  <c:v>0.86539790084571999</c:v>
                </c:pt>
                <c:pt idx="5068">
                  <c:v>0.86560570624918998</c:v>
                </c:pt>
                <c:pt idx="5069">
                  <c:v>0.86570888235860011</c:v>
                </c:pt>
                <c:pt idx="5070">
                  <c:v>0.86587890496142994</c:v>
                </c:pt>
                <c:pt idx="5071">
                  <c:v>0.86597045559372998</c:v>
                </c:pt>
                <c:pt idx="5072">
                  <c:v>0.86622476290566008</c:v>
                </c:pt>
                <c:pt idx="5073">
                  <c:v>0.86634101767683003</c:v>
                </c:pt>
                <c:pt idx="5074">
                  <c:v>0.86655027626492998</c:v>
                </c:pt>
                <c:pt idx="5075">
                  <c:v>0.8667028606520899</c:v>
                </c:pt>
                <c:pt idx="5076">
                  <c:v>0.86685835140852996</c:v>
                </c:pt>
                <c:pt idx="5077">
                  <c:v>0.86705743770415</c:v>
                </c:pt>
                <c:pt idx="5078">
                  <c:v>0.86724780489194009</c:v>
                </c:pt>
                <c:pt idx="5079">
                  <c:v>0.86734226189352004</c:v>
                </c:pt>
                <c:pt idx="5080">
                  <c:v>0.86749484628067997</c:v>
                </c:pt>
                <c:pt idx="5081">
                  <c:v>0.8677011984995</c:v>
                </c:pt>
                <c:pt idx="5082">
                  <c:v>0.86787122110233006</c:v>
                </c:pt>
                <c:pt idx="5083">
                  <c:v>0.86802671185876989</c:v>
                </c:pt>
                <c:pt idx="5084">
                  <c:v>0.86819237490769008</c:v>
                </c:pt>
                <c:pt idx="5085">
                  <c:v>0.86841907171146993</c:v>
                </c:pt>
                <c:pt idx="5086">
                  <c:v>0.86856874972933995</c:v>
                </c:pt>
                <c:pt idx="5087">
                  <c:v>0.86867628539267994</c:v>
                </c:pt>
                <c:pt idx="5088">
                  <c:v>0.86892332678141004</c:v>
                </c:pt>
                <c:pt idx="5089">
                  <c:v>0.86908753664568006</c:v>
                </c:pt>
                <c:pt idx="5090">
                  <c:v>0.86924302740211989</c:v>
                </c:pt>
                <c:pt idx="5091">
                  <c:v>0.86935346943473002</c:v>
                </c:pt>
                <c:pt idx="5092">
                  <c:v>0.86945955191342006</c:v>
                </c:pt>
                <c:pt idx="5093">
                  <c:v>0.86960341719274004</c:v>
                </c:pt>
                <c:pt idx="5094">
                  <c:v>0.86969787419431999</c:v>
                </c:pt>
                <c:pt idx="5095">
                  <c:v>0.86988592262572006</c:v>
                </c:pt>
                <c:pt idx="5096">
                  <c:v>0.87006262353885999</c:v>
                </c:pt>
                <c:pt idx="5097">
                  <c:v>0.8701657996482699</c:v>
                </c:pt>
                <c:pt idx="5098">
                  <c:v>0.87035907320533989</c:v>
                </c:pt>
                <c:pt idx="5099">
                  <c:v>0.87044626428372007</c:v>
                </c:pt>
                <c:pt idx="5100">
                  <c:v>0.8706235528097499</c:v>
                </c:pt>
                <c:pt idx="5101">
                  <c:v>0.87076305853515001</c:v>
                </c:pt>
                <c:pt idx="5102">
                  <c:v>0.87087204738311996</c:v>
                </c:pt>
                <c:pt idx="5103">
                  <c:v>0.87104352317058997</c:v>
                </c:pt>
                <c:pt idx="5104">
                  <c:v>0.87114379291072996</c:v>
                </c:pt>
                <c:pt idx="5105">
                  <c:v>0.87120045374386001</c:v>
                </c:pt>
                <c:pt idx="5106">
                  <c:v>0.87139664703801989</c:v>
                </c:pt>
                <c:pt idx="5107">
                  <c:v>0.87148674448566998</c:v>
                </c:pt>
                <c:pt idx="5108">
                  <c:v>0.87165531390387008</c:v>
                </c:pt>
                <c:pt idx="5109">
                  <c:v>0.87183260242989991</c:v>
                </c:pt>
                <c:pt idx="5110">
                  <c:v>0.87198082726313997</c:v>
                </c:pt>
                <c:pt idx="5111">
                  <c:v>0.8721697412662901</c:v>
                </c:pt>
                <c:pt idx="5112">
                  <c:v>0.87232377883808998</c:v>
                </c:pt>
                <c:pt idx="5113">
                  <c:v>0.87244148679389011</c:v>
                </c:pt>
                <c:pt idx="5114">
                  <c:v>0.87261586895065002</c:v>
                </c:pt>
                <c:pt idx="5115">
                  <c:v>0.87280768932307007</c:v>
                </c:pt>
                <c:pt idx="5116">
                  <c:v>0.87292539727887997</c:v>
                </c:pt>
                <c:pt idx="5117">
                  <c:v>0.87312012402058992</c:v>
                </c:pt>
                <c:pt idx="5118">
                  <c:v>0.87328288070022997</c:v>
                </c:pt>
                <c:pt idx="5119">
                  <c:v>0.87339332273284009</c:v>
                </c:pt>
                <c:pt idx="5120">
                  <c:v>0.87354736030462998</c:v>
                </c:pt>
                <c:pt idx="5121">
                  <c:v>0.87370866379963008</c:v>
                </c:pt>
                <c:pt idx="5122">
                  <c:v>0.87387142047926991</c:v>
                </c:pt>
                <c:pt idx="5123">
                  <c:v>0.87403272397426002</c:v>
                </c:pt>
                <c:pt idx="5124">
                  <c:v>0.87414025963759001</c:v>
                </c:pt>
                <c:pt idx="5125">
                  <c:v>0.87435387777962004</c:v>
                </c:pt>
                <c:pt idx="5126">
                  <c:v>0.87456458955235994</c:v>
                </c:pt>
                <c:pt idx="5127">
                  <c:v>0.87471426757023996</c:v>
                </c:pt>
                <c:pt idx="5128">
                  <c:v>0.87481599049500991</c:v>
                </c:pt>
                <c:pt idx="5129">
                  <c:v>0.87502670226775003</c:v>
                </c:pt>
                <c:pt idx="5130">
                  <c:v>0.87518509939347</c:v>
                </c:pt>
                <c:pt idx="5131">
                  <c:v>0.87530426053392008</c:v>
                </c:pt>
                <c:pt idx="5132">
                  <c:v>0.87547428313674991</c:v>
                </c:pt>
                <c:pt idx="5133">
                  <c:v>0.87559780383112007</c:v>
                </c:pt>
                <c:pt idx="5134">
                  <c:v>0.87579398375745998</c:v>
                </c:pt>
                <c:pt idx="5135">
                  <c:v>0.87595528725246008</c:v>
                </c:pt>
                <c:pt idx="5136">
                  <c:v>0.87616309265592007</c:v>
                </c:pt>
                <c:pt idx="5137">
                  <c:v>0.87631277067380009</c:v>
                </c:pt>
                <c:pt idx="5138">
                  <c:v>0.87647116779952006</c:v>
                </c:pt>
                <c:pt idx="5139">
                  <c:v>0.87658596938605005</c:v>
                </c:pt>
                <c:pt idx="5140">
                  <c:v>0.87680975982054998</c:v>
                </c:pt>
                <c:pt idx="5141">
                  <c:v>0.87688241905252995</c:v>
                </c:pt>
                <c:pt idx="5142">
                  <c:v>0.87696670376163</c:v>
                </c:pt>
                <c:pt idx="5143">
                  <c:v>0.87719630693467998</c:v>
                </c:pt>
                <c:pt idx="5144">
                  <c:v>0.8773212808136901</c:v>
                </c:pt>
                <c:pt idx="5145">
                  <c:v>0.87746514609301007</c:v>
                </c:pt>
                <c:pt idx="5146">
                  <c:v>0.87765551328079994</c:v>
                </c:pt>
                <c:pt idx="5147">
                  <c:v>0.87788511645385991</c:v>
                </c:pt>
                <c:pt idx="5148">
                  <c:v>0.87802607536389998</c:v>
                </c:pt>
                <c:pt idx="5149">
                  <c:v>0.87821789573633002</c:v>
                </c:pt>
                <c:pt idx="5150">
                  <c:v>0.87837919923131991</c:v>
                </c:pt>
                <c:pt idx="5151">
                  <c:v>0.87860153648117989</c:v>
                </c:pt>
                <c:pt idx="5152">
                  <c:v>0.87869163392883998</c:v>
                </c:pt>
                <c:pt idx="5153">
                  <c:v>0.8789096116247801</c:v>
                </c:pt>
                <c:pt idx="5154">
                  <c:v>0.87905493008874003</c:v>
                </c:pt>
                <c:pt idx="5155">
                  <c:v>0.87920751447589995</c:v>
                </c:pt>
                <c:pt idx="5156">
                  <c:v>0.87942985172575994</c:v>
                </c:pt>
                <c:pt idx="5157">
                  <c:v>0.87954029375837006</c:v>
                </c:pt>
                <c:pt idx="5158">
                  <c:v>0.87969723769945007</c:v>
                </c:pt>
                <c:pt idx="5159">
                  <c:v>0.87991376221075002</c:v>
                </c:pt>
                <c:pt idx="5160">
                  <c:v>0.88009395710605998</c:v>
                </c:pt>
                <c:pt idx="5161">
                  <c:v>0.88016952270732007</c:v>
                </c:pt>
                <c:pt idx="5162">
                  <c:v>0.88034245167943004</c:v>
                </c:pt>
                <c:pt idx="5163">
                  <c:v>0.88051247428226009</c:v>
                </c:pt>
                <c:pt idx="5164">
                  <c:v>0.88067087140798006</c:v>
                </c:pt>
                <c:pt idx="5165">
                  <c:v>0.8807624220402801</c:v>
                </c:pt>
                <c:pt idx="5166">
                  <c:v>0.88092227235063003</c:v>
                </c:pt>
                <c:pt idx="5167">
                  <c:v>0.88115478189296992</c:v>
                </c:pt>
                <c:pt idx="5168">
                  <c:v>0.88131172583404993</c:v>
                </c:pt>
                <c:pt idx="5169">
                  <c:v>0.88150790576039006</c:v>
                </c:pt>
                <c:pt idx="5170">
                  <c:v>0.88166194333218995</c:v>
                </c:pt>
                <c:pt idx="5171">
                  <c:v>0.88183632548895008</c:v>
                </c:pt>
                <c:pt idx="5172">
                  <c:v>0.8820426777077699</c:v>
                </c:pt>
                <c:pt idx="5173">
                  <c:v>0.88221996623379995</c:v>
                </c:pt>
                <c:pt idx="5174">
                  <c:v>0.88231151686609999</c:v>
                </c:pt>
                <c:pt idx="5175">
                  <c:v>0.88246410125325991</c:v>
                </c:pt>
                <c:pt idx="5176">
                  <c:v>0.88262831111752993</c:v>
                </c:pt>
                <c:pt idx="5177">
                  <c:v>0.88272422130374006</c:v>
                </c:pt>
                <c:pt idx="5178">
                  <c:v>0.88290005664513993</c:v>
                </c:pt>
                <c:pt idx="5179">
                  <c:v>0.88307007924796999</c:v>
                </c:pt>
                <c:pt idx="5180">
                  <c:v>0.88321830408121005</c:v>
                </c:pt>
                <c:pt idx="5181">
                  <c:v>0.88333891840630008</c:v>
                </c:pt>
                <c:pt idx="5182">
                  <c:v>0.88348714323953992</c:v>
                </c:pt>
                <c:pt idx="5183">
                  <c:v>0.88364844673453002</c:v>
                </c:pt>
                <c:pt idx="5184">
                  <c:v>0.88384026710696006</c:v>
                </c:pt>
                <c:pt idx="5185">
                  <c:v>0.88396524098596996</c:v>
                </c:pt>
                <c:pt idx="5186">
                  <c:v>0.88411637218848993</c:v>
                </c:pt>
                <c:pt idx="5187">
                  <c:v>0.88433434988443005</c:v>
                </c:pt>
                <c:pt idx="5188">
                  <c:v>0.88445641739416003</c:v>
                </c:pt>
                <c:pt idx="5189">
                  <c:v>0.88464969095122004</c:v>
                </c:pt>
                <c:pt idx="5190">
                  <c:v>0.88481535400014</c:v>
                </c:pt>
                <c:pt idx="5191">
                  <c:v>0.88500717437257004</c:v>
                </c:pt>
                <c:pt idx="5192">
                  <c:v>0.88515103965189001</c:v>
                </c:pt>
                <c:pt idx="5193">
                  <c:v>0.88544894250301009</c:v>
                </c:pt>
                <c:pt idx="5194">
                  <c:v>0.88556083772025995</c:v>
                </c:pt>
                <c:pt idx="5195">
                  <c:v>0.88571051573812998</c:v>
                </c:pt>
                <c:pt idx="5196">
                  <c:v>0.8858282236939401</c:v>
                </c:pt>
                <c:pt idx="5197">
                  <c:v>0.88603602909741008</c:v>
                </c:pt>
                <c:pt idx="5198">
                  <c:v>0.88618716029993005</c:v>
                </c:pt>
                <c:pt idx="5199">
                  <c:v>0.88632666602532995</c:v>
                </c:pt>
                <c:pt idx="5200">
                  <c:v>0.88656353512157993</c:v>
                </c:pt>
                <c:pt idx="5201">
                  <c:v>0.88671611950874007</c:v>
                </c:pt>
                <c:pt idx="5202">
                  <c:v>0.88690503351188998</c:v>
                </c:pt>
                <c:pt idx="5203">
                  <c:v>0.88705907108369009</c:v>
                </c:pt>
                <c:pt idx="5204">
                  <c:v>0.88720438954765002</c:v>
                </c:pt>
                <c:pt idx="5205">
                  <c:v>0.88737877170439994</c:v>
                </c:pt>
                <c:pt idx="5206">
                  <c:v>0.88750955832197009</c:v>
                </c:pt>
                <c:pt idx="5207">
                  <c:v>0.8876447044934499</c:v>
                </c:pt>
                <c:pt idx="5208">
                  <c:v>0.88780164843452991</c:v>
                </c:pt>
                <c:pt idx="5209">
                  <c:v>0.88795713919096997</c:v>
                </c:pt>
                <c:pt idx="5210">
                  <c:v>0.88809373854708995</c:v>
                </c:pt>
                <c:pt idx="5211">
                  <c:v>0.88826957388848005</c:v>
                </c:pt>
                <c:pt idx="5212">
                  <c:v>0.88841198598316007</c:v>
                </c:pt>
                <c:pt idx="5213">
                  <c:v>0.88858200858599989</c:v>
                </c:pt>
                <c:pt idx="5214">
                  <c:v>0.88876801621986989</c:v>
                </c:pt>
                <c:pt idx="5215">
                  <c:v>0.88889589646814993</c:v>
                </c:pt>
                <c:pt idx="5216">
                  <c:v>0.88904557448602994</c:v>
                </c:pt>
                <c:pt idx="5217">
                  <c:v>0.88919379931927001</c:v>
                </c:pt>
                <c:pt idx="5218">
                  <c:v>0.88934202415251007</c:v>
                </c:pt>
                <c:pt idx="5219">
                  <c:v>0.88952221904782003</c:v>
                </c:pt>
                <c:pt idx="5220">
                  <c:v>0.8896980543892099</c:v>
                </c:pt>
                <c:pt idx="5221">
                  <c:v>0.88980123049863002</c:v>
                </c:pt>
                <c:pt idx="5222">
                  <c:v>0.88998433176321989</c:v>
                </c:pt>
                <c:pt idx="5223">
                  <c:v>0.89008530759235005</c:v>
                </c:pt>
                <c:pt idx="5224">
                  <c:v>0.89020957538235002</c:v>
                </c:pt>
                <c:pt idx="5225">
                  <c:v>0.89047114861747989</c:v>
                </c:pt>
                <c:pt idx="5226">
                  <c:v>0.89057287154226006</c:v>
                </c:pt>
                <c:pt idx="5227">
                  <c:v>0.89081991293098994</c:v>
                </c:pt>
                <c:pt idx="5228">
                  <c:v>0.89103062470373007</c:v>
                </c:pt>
                <c:pt idx="5229">
                  <c:v>0.89122099189151993</c:v>
                </c:pt>
                <c:pt idx="5230">
                  <c:v>0.89143315684890001</c:v>
                </c:pt>
                <c:pt idx="5231">
                  <c:v>0.89157856881865993</c:v>
                </c:pt>
                <c:pt idx="5232">
                  <c:v>0.89167438549908007</c:v>
                </c:pt>
                <c:pt idx="5233">
                  <c:v>0.8918298762555199</c:v>
                </c:pt>
                <c:pt idx="5234">
                  <c:v>0.89199844567371001</c:v>
                </c:pt>
                <c:pt idx="5235">
                  <c:v>0.89218445330758001</c:v>
                </c:pt>
                <c:pt idx="5236">
                  <c:v>0.89234720998721007</c:v>
                </c:pt>
                <c:pt idx="5237">
                  <c:v>0.89249252845117999</c:v>
                </c:pt>
                <c:pt idx="5238">
                  <c:v>0.89271341251640002</c:v>
                </c:pt>
                <c:pt idx="5239">
                  <c:v>0.89285727779571999</c:v>
                </c:pt>
                <c:pt idx="5240">
                  <c:v>0.89298806441327994</c:v>
                </c:pt>
                <c:pt idx="5241">
                  <c:v>0.89323074624809995</c:v>
                </c:pt>
                <c:pt idx="5242">
                  <c:v>0.89333392235751008</c:v>
                </c:pt>
                <c:pt idx="5243">
                  <c:v>0.89351702362209995</c:v>
                </c:pt>
                <c:pt idx="5244">
                  <c:v>0.89372192265628003</c:v>
                </c:pt>
                <c:pt idx="5245">
                  <c:v>0.89387014748952009</c:v>
                </c:pt>
                <c:pt idx="5246">
                  <c:v>0.8940488892001901</c:v>
                </c:pt>
                <c:pt idx="5247">
                  <c:v>0.89428285192716994</c:v>
                </c:pt>
                <c:pt idx="5248">
                  <c:v>0.89443252994504996</c:v>
                </c:pt>
                <c:pt idx="5249">
                  <c:v>0.8945633165626099</c:v>
                </c:pt>
                <c:pt idx="5250">
                  <c:v>0.89471735413441</c:v>
                </c:pt>
                <c:pt idx="5251">
                  <c:v>0.89479582610495001</c:v>
                </c:pt>
                <c:pt idx="5252">
                  <c:v>0.89491208087611995</c:v>
                </c:pt>
                <c:pt idx="5253">
                  <c:v>0.89509082258678996</c:v>
                </c:pt>
                <c:pt idx="5254">
                  <c:v>0.89520417098867999</c:v>
                </c:pt>
                <c:pt idx="5255">
                  <c:v>0.89533786397552007</c:v>
                </c:pt>
                <c:pt idx="5256">
                  <c:v>0.89546865059309</c:v>
                </c:pt>
                <c:pt idx="5257">
                  <c:v>0.89561396905704993</c:v>
                </c:pt>
                <c:pt idx="5258">
                  <c:v>0.89578689802915989</c:v>
                </c:pt>
                <c:pt idx="5259">
                  <c:v>0.89589007413857003</c:v>
                </c:pt>
                <c:pt idx="5260">
                  <c:v>0.89606300311068998</c:v>
                </c:pt>
                <c:pt idx="5261">
                  <c:v>0.89621994705176</c:v>
                </c:pt>
                <c:pt idx="5262">
                  <c:v>0.89651930308752004</c:v>
                </c:pt>
                <c:pt idx="5263">
                  <c:v>0.89666462155147997</c:v>
                </c:pt>
                <c:pt idx="5264">
                  <c:v>0.89687416895905003</c:v>
                </c:pt>
                <c:pt idx="5265">
                  <c:v>0.89707296643520995</c:v>
                </c:pt>
                <c:pt idx="5266">
                  <c:v>0.89722409763772992</c:v>
                </c:pt>
                <c:pt idx="5267">
                  <c:v>0.89735633743994003</c:v>
                </c:pt>
                <c:pt idx="5268">
                  <c:v>0.89758012787443997</c:v>
                </c:pt>
                <c:pt idx="5269">
                  <c:v>0.8976833039838501</c:v>
                </c:pt>
                <c:pt idx="5270">
                  <c:v>0.8978329820017299</c:v>
                </c:pt>
                <c:pt idx="5271">
                  <c:v>0.89803933422054993</c:v>
                </c:pt>
                <c:pt idx="5272">
                  <c:v>0.8982485928086501</c:v>
                </c:pt>
                <c:pt idx="5273">
                  <c:v>0.89836775394909996</c:v>
                </c:pt>
                <c:pt idx="5274">
                  <c:v>0.89846511731996004</c:v>
                </c:pt>
                <c:pt idx="5275">
                  <c:v>0.89873976921683996</c:v>
                </c:pt>
                <c:pt idx="5276">
                  <c:v>0.89888799405008002</c:v>
                </c:pt>
                <c:pt idx="5277">
                  <c:v>0.89902604659083996</c:v>
                </c:pt>
                <c:pt idx="5278">
                  <c:v>0.8992861666413301</c:v>
                </c:pt>
                <c:pt idx="5279">
                  <c:v>0.89944747013632997</c:v>
                </c:pt>
                <c:pt idx="5280">
                  <c:v>0.89950414433727</c:v>
                </c:pt>
                <c:pt idx="5281">
                  <c:v>0.89970323063290003</c:v>
                </c:pt>
                <c:pt idx="5282">
                  <c:v>0.89986162775862</c:v>
                </c:pt>
                <c:pt idx="5283">
                  <c:v>0.90004472902321009</c:v>
                </c:pt>
                <c:pt idx="5284">
                  <c:v>0.90019440704109011</c:v>
                </c:pt>
                <c:pt idx="5285">
                  <c:v>0.90039930607526997</c:v>
                </c:pt>
                <c:pt idx="5286">
                  <c:v>0.9005809541552201</c:v>
                </c:pt>
                <c:pt idx="5287">
                  <c:v>0.90076260223517002</c:v>
                </c:pt>
                <c:pt idx="5288">
                  <c:v>0.90086432515993997</c:v>
                </c:pt>
                <c:pt idx="5289">
                  <c:v>0.90102708183958002</c:v>
                </c:pt>
                <c:pt idx="5290">
                  <c:v>0.90119710444241008</c:v>
                </c:pt>
                <c:pt idx="5291">
                  <c:v>0.90139183118412003</c:v>
                </c:pt>
                <c:pt idx="5292">
                  <c:v>0.90154586875591991</c:v>
                </c:pt>
                <c:pt idx="5293">
                  <c:v>0.90172751683587005</c:v>
                </c:pt>
                <c:pt idx="5294">
                  <c:v>0.90194258816253003</c:v>
                </c:pt>
                <c:pt idx="5295">
                  <c:v>0.90208935981112992</c:v>
                </c:pt>
                <c:pt idx="5296">
                  <c:v>0.90226083559860992</c:v>
                </c:pt>
                <c:pt idx="5297">
                  <c:v>0.90247154737135005</c:v>
                </c:pt>
                <c:pt idx="5298">
                  <c:v>0.90263139768170997</c:v>
                </c:pt>
                <c:pt idx="5299">
                  <c:v>0.90279415436134003</c:v>
                </c:pt>
                <c:pt idx="5300">
                  <c:v>0.9029627237795399</c:v>
                </c:pt>
                <c:pt idx="5301">
                  <c:v>0.9031559973365999</c:v>
                </c:pt>
                <c:pt idx="5302">
                  <c:v>0.90331875401623996</c:v>
                </c:pt>
                <c:pt idx="5303">
                  <c:v>0.90348441706514993</c:v>
                </c:pt>
                <c:pt idx="5304">
                  <c:v>0.90362699602974006</c:v>
                </c:pt>
                <c:pt idx="5305">
                  <c:v>0.90376633488524005</c:v>
                </c:pt>
                <c:pt idx="5306">
                  <c:v>0.90397704665797995</c:v>
                </c:pt>
                <c:pt idx="5307">
                  <c:v>0.90410492690626998</c:v>
                </c:pt>
                <c:pt idx="5308">
                  <c:v>0.90430546638652998</c:v>
                </c:pt>
                <c:pt idx="5309">
                  <c:v>0.90444642529657004</c:v>
                </c:pt>
                <c:pt idx="5310">
                  <c:v>0.90461063516085005</c:v>
                </c:pt>
                <c:pt idx="5311">
                  <c:v>0.90482861285678995</c:v>
                </c:pt>
                <c:pt idx="5312">
                  <c:v>0.90495794628970994</c:v>
                </c:pt>
                <c:pt idx="5313">
                  <c:v>0.90507856061479997</c:v>
                </c:pt>
                <c:pt idx="5314">
                  <c:v>0.90532996155744994</c:v>
                </c:pt>
                <c:pt idx="5315">
                  <c:v>0.90548981186781008</c:v>
                </c:pt>
                <c:pt idx="5316">
                  <c:v>0.90559298797721999</c:v>
                </c:pt>
                <c:pt idx="5317">
                  <c:v>0.90581387204244002</c:v>
                </c:pt>
                <c:pt idx="5318">
                  <c:v>0.90594756502929008</c:v>
                </c:pt>
                <c:pt idx="5319">
                  <c:v>0.90606963253901007</c:v>
                </c:pt>
                <c:pt idx="5320">
                  <c:v>0.90627307838855997</c:v>
                </c:pt>
                <c:pt idx="5321">
                  <c:v>0.90644631934890008</c:v>
                </c:pt>
                <c:pt idx="5322">
                  <c:v>0.90667851690301005</c:v>
                </c:pt>
                <c:pt idx="5323">
                  <c:v>0.90684999269048006</c:v>
                </c:pt>
                <c:pt idx="5324">
                  <c:v>0.90702146847795007</c:v>
                </c:pt>
                <c:pt idx="5325">
                  <c:v>0.90719294426543007</c:v>
                </c:pt>
                <c:pt idx="5326">
                  <c:v>0.90731646495979001</c:v>
                </c:pt>
                <c:pt idx="5327">
                  <c:v>0.90745887705448003</c:v>
                </c:pt>
                <c:pt idx="5328">
                  <c:v>0.90760419551843996</c:v>
                </c:pt>
                <c:pt idx="5329">
                  <c:v>0.90778439041374992</c:v>
                </c:pt>
                <c:pt idx="5330">
                  <c:v>0.90800818084825008</c:v>
                </c:pt>
                <c:pt idx="5331">
                  <c:v>0.90812007606549994</c:v>
                </c:pt>
                <c:pt idx="5332">
                  <c:v>0.90830317733009003</c:v>
                </c:pt>
                <c:pt idx="5333">
                  <c:v>0.90851388910282993</c:v>
                </c:pt>
                <c:pt idx="5334">
                  <c:v>0.90867373941319007</c:v>
                </c:pt>
                <c:pt idx="5335">
                  <c:v>0.9088946234784101</c:v>
                </c:pt>
                <c:pt idx="5336">
                  <c:v>0.90900506551102001</c:v>
                </c:pt>
                <c:pt idx="5337">
                  <c:v>0.90920705817591996</c:v>
                </c:pt>
                <c:pt idx="5338">
                  <c:v>0.90936981485556001</c:v>
                </c:pt>
                <c:pt idx="5339">
                  <c:v>0.90948040707223998</c:v>
                </c:pt>
                <c:pt idx="5340">
                  <c:v>0.90967062407596</c:v>
                </c:pt>
                <c:pt idx="5341">
                  <c:v>0.90978397247785003</c:v>
                </c:pt>
                <c:pt idx="5342">
                  <c:v>0.9099249313878901</c:v>
                </c:pt>
                <c:pt idx="5343">
                  <c:v>0.91009786036000007</c:v>
                </c:pt>
                <c:pt idx="5344">
                  <c:v>0.91024463200859995</c:v>
                </c:pt>
                <c:pt idx="5345">
                  <c:v>0.91038704410327997</c:v>
                </c:pt>
                <c:pt idx="5346">
                  <c:v>0.91049457976660997</c:v>
                </c:pt>
                <c:pt idx="5347">
                  <c:v>0.91065443007696989</c:v>
                </c:pt>
                <c:pt idx="5348">
                  <c:v>0.91084189089548007</c:v>
                </c:pt>
                <c:pt idx="5349">
                  <c:v>0.91093489471241007</c:v>
                </c:pt>
                <c:pt idx="5350">
                  <c:v>0.91111944916163989</c:v>
                </c:pt>
                <c:pt idx="5351">
                  <c:v>0.91139410105853003</c:v>
                </c:pt>
                <c:pt idx="5352">
                  <c:v>0.9115699363999199</c:v>
                </c:pt>
                <c:pt idx="5353">
                  <c:v>0.91168619117109007</c:v>
                </c:pt>
                <c:pt idx="5354">
                  <c:v>0.91188237109743997</c:v>
                </c:pt>
                <c:pt idx="5355">
                  <c:v>0.91201315771499991</c:v>
                </c:pt>
                <c:pt idx="5356">
                  <c:v>0.91218899305639001</c:v>
                </c:pt>
                <c:pt idx="5357">
                  <c:v>0.91242586215264998</c:v>
                </c:pt>
                <c:pt idx="5358">
                  <c:v>0.91259152520155995</c:v>
                </c:pt>
                <c:pt idx="5359">
                  <c:v>0.91279933060502993</c:v>
                </c:pt>
                <c:pt idx="5360">
                  <c:v>0.91296063410002004</c:v>
                </c:pt>
                <c:pt idx="5361">
                  <c:v>0.91311031211790006</c:v>
                </c:pt>
                <c:pt idx="5362">
                  <c:v>0.91333264936776004</c:v>
                </c:pt>
                <c:pt idx="5363">
                  <c:v>0.91348232738564006</c:v>
                </c:pt>
                <c:pt idx="5364">
                  <c:v>0.91362909903423994</c:v>
                </c:pt>
                <c:pt idx="5365">
                  <c:v>0.91382673214523003</c:v>
                </c:pt>
                <c:pt idx="5366">
                  <c:v>0.91404470984116992</c:v>
                </c:pt>
                <c:pt idx="5367">
                  <c:v>0.91414352639665997</c:v>
                </c:pt>
                <c:pt idx="5368">
                  <c:v>0.91439347415467997</c:v>
                </c:pt>
                <c:pt idx="5369">
                  <c:v>0.91465795375907999</c:v>
                </c:pt>
                <c:pt idx="5370">
                  <c:v>0.91479891266913005</c:v>
                </c:pt>
                <c:pt idx="5371">
                  <c:v>0.91498201393371992</c:v>
                </c:pt>
                <c:pt idx="5372">
                  <c:v>0.91518110022933996</c:v>
                </c:pt>
                <c:pt idx="5373">
                  <c:v>0.91535112283218001</c:v>
                </c:pt>
                <c:pt idx="5374">
                  <c:v>0.91549208174222008</c:v>
                </c:pt>
                <c:pt idx="5375">
                  <c:v>0.91570715306888006</c:v>
                </c:pt>
                <c:pt idx="5376">
                  <c:v>0.91581904828612992</c:v>
                </c:pt>
                <c:pt idx="5377">
                  <c:v>0.91592189782546996</c:v>
                </c:pt>
                <c:pt idx="5378">
                  <c:v>0.91610096610621006</c:v>
                </c:pt>
                <c:pt idx="5379">
                  <c:v>0.91624047183160995</c:v>
                </c:pt>
                <c:pt idx="5380">
                  <c:v>0.91640322851125</c:v>
                </c:pt>
                <c:pt idx="5381">
                  <c:v>0.91646571545075006</c:v>
                </c:pt>
                <c:pt idx="5382">
                  <c:v>0.91664445716142007</c:v>
                </c:pt>
                <c:pt idx="5383">
                  <c:v>0.91683191797993002</c:v>
                </c:pt>
                <c:pt idx="5384">
                  <c:v>0.91698014281317008</c:v>
                </c:pt>
                <c:pt idx="5385">
                  <c:v>0.91721846509407001</c:v>
                </c:pt>
                <c:pt idx="5386">
                  <c:v>0.91742481731289005</c:v>
                </c:pt>
                <c:pt idx="5387">
                  <c:v>0.91758466762324997</c:v>
                </c:pt>
                <c:pt idx="5388">
                  <c:v>0.91771254787153</c:v>
                </c:pt>
                <c:pt idx="5389">
                  <c:v>0.91794505741386989</c:v>
                </c:pt>
                <c:pt idx="5390">
                  <c:v>0.91811798638599007</c:v>
                </c:pt>
                <c:pt idx="5391">
                  <c:v>0.91823133478786989</c:v>
                </c:pt>
                <c:pt idx="5392">
                  <c:v>0.91844785929918005</c:v>
                </c:pt>
                <c:pt idx="5393">
                  <c:v>0.91857137999353999</c:v>
                </c:pt>
                <c:pt idx="5394">
                  <c:v>0.91866050432159008</c:v>
                </c:pt>
                <c:pt idx="5395">
                  <c:v>0.91890706564529001</c:v>
                </c:pt>
                <c:pt idx="5396">
                  <c:v>0.91901024175469992</c:v>
                </c:pt>
                <c:pt idx="5397">
                  <c:v>0.91921223441961009</c:v>
                </c:pt>
                <c:pt idx="5398">
                  <c:v>0.91939388249956</c:v>
                </c:pt>
                <c:pt idx="5399">
                  <c:v>0.91955227962527997</c:v>
                </c:pt>
                <c:pt idx="5400">
                  <c:v>0.91975281910553996</c:v>
                </c:pt>
                <c:pt idx="5401">
                  <c:v>0.91987779298455008</c:v>
                </c:pt>
                <c:pt idx="5402">
                  <c:v>0.92008559838801007</c:v>
                </c:pt>
                <c:pt idx="5403">
                  <c:v>0.92019313405134007</c:v>
                </c:pt>
                <c:pt idx="5404">
                  <c:v>0.92039512671625001</c:v>
                </c:pt>
                <c:pt idx="5405">
                  <c:v>0.92065234039746002</c:v>
                </c:pt>
                <c:pt idx="5406">
                  <c:v>0.92084416076989006</c:v>
                </c:pt>
                <c:pt idx="5407">
                  <c:v>0.92100994042089002</c:v>
                </c:pt>
                <c:pt idx="5408">
                  <c:v>0.92122780151473993</c:v>
                </c:pt>
                <c:pt idx="5409">
                  <c:v>0.92130191393136007</c:v>
                </c:pt>
                <c:pt idx="5410">
                  <c:v>0.92149228111914994</c:v>
                </c:pt>
                <c:pt idx="5411">
                  <c:v>0.92165503779878999</c:v>
                </c:pt>
                <c:pt idx="5412">
                  <c:v>0.92179599670883006</c:v>
                </c:pt>
                <c:pt idx="5413">
                  <c:v>0.92192678332639</c:v>
                </c:pt>
                <c:pt idx="5414">
                  <c:v>0.92208518045210996</c:v>
                </c:pt>
                <c:pt idx="5415">
                  <c:v>0.92227990719381991</c:v>
                </c:pt>
                <c:pt idx="5416">
                  <c:v>0.9224092406267399</c:v>
                </c:pt>
                <c:pt idx="5417">
                  <c:v>0.92255165272141992</c:v>
                </c:pt>
                <c:pt idx="5418">
                  <c:v>0.92269115844682004</c:v>
                </c:pt>
                <c:pt idx="5419">
                  <c:v>0.92299923359042002</c:v>
                </c:pt>
                <c:pt idx="5420">
                  <c:v>0.92321721128635992</c:v>
                </c:pt>
                <c:pt idx="5421">
                  <c:v>0.92347733133685006</c:v>
                </c:pt>
                <c:pt idx="5422">
                  <c:v>0.92363863483184994</c:v>
                </c:pt>
                <c:pt idx="5423">
                  <c:v>0.92379267240365004</c:v>
                </c:pt>
                <c:pt idx="5424">
                  <c:v>0.92399611825318995</c:v>
                </c:pt>
                <c:pt idx="5425">
                  <c:v>0.92420392365664994</c:v>
                </c:pt>
                <c:pt idx="5426">
                  <c:v>0.92432308479710001</c:v>
                </c:pt>
                <c:pt idx="5427">
                  <c:v>0.92451781153880996</c:v>
                </c:pt>
                <c:pt idx="5428">
                  <c:v>0.92470236598804001</c:v>
                </c:pt>
                <c:pt idx="5429">
                  <c:v>0.92481280802064991</c:v>
                </c:pt>
                <c:pt idx="5430">
                  <c:v>0.92500172202380004</c:v>
                </c:pt>
                <c:pt idx="5431">
                  <c:v>0.9252037146887</c:v>
                </c:pt>
                <c:pt idx="5432">
                  <c:v>0.92543477104639993</c:v>
                </c:pt>
                <c:pt idx="5433">
                  <c:v>0.92552196212478011</c:v>
                </c:pt>
                <c:pt idx="5434">
                  <c:v>0.92572034359422006</c:v>
                </c:pt>
                <c:pt idx="5435">
                  <c:v>0.92590414968499002</c:v>
                </c:pt>
                <c:pt idx="5436">
                  <c:v>0.92609015731886002</c:v>
                </c:pt>
                <c:pt idx="5437">
                  <c:v>0.92622094393642995</c:v>
                </c:pt>
                <c:pt idx="5438">
                  <c:v>0.92641712386277009</c:v>
                </c:pt>
                <c:pt idx="5439">
                  <c:v>0.92662056971231999</c:v>
                </c:pt>
                <c:pt idx="5440">
                  <c:v>0.92678187320732008</c:v>
                </c:pt>
                <c:pt idx="5441">
                  <c:v>0.92698010258243002</c:v>
                </c:pt>
                <c:pt idx="5442">
                  <c:v>0.92714371618257996</c:v>
                </c:pt>
                <c:pt idx="5443">
                  <c:v>0.92738639801738998</c:v>
                </c:pt>
                <c:pt idx="5444">
                  <c:v>0.9275535142509499</c:v>
                </c:pt>
                <c:pt idx="5445">
                  <c:v>0.92774969417729003</c:v>
                </c:pt>
                <c:pt idx="5446">
                  <c:v>0.92788629353342</c:v>
                </c:pt>
                <c:pt idx="5447">
                  <c:v>0.92807230116729</c:v>
                </c:pt>
                <c:pt idx="5448">
                  <c:v>0.92829173204787008</c:v>
                </c:pt>
                <c:pt idx="5449">
                  <c:v>0.92853005432876001</c:v>
                </c:pt>
                <c:pt idx="5450">
                  <c:v>0.92863323043816992</c:v>
                </c:pt>
                <c:pt idx="5451">
                  <c:v>0.92888753775010002</c:v>
                </c:pt>
                <c:pt idx="5452">
                  <c:v>0.92903721576798004</c:v>
                </c:pt>
                <c:pt idx="5453">
                  <c:v>0.9291781746780301</c:v>
                </c:pt>
                <c:pt idx="5454">
                  <c:v>0.9294789838984201</c:v>
                </c:pt>
                <c:pt idx="5455">
                  <c:v>0.92960395777742999</c:v>
                </c:pt>
                <c:pt idx="5456">
                  <c:v>0.92972021254859993</c:v>
                </c:pt>
                <c:pt idx="5457">
                  <c:v>0.92990476699782998</c:v>
                </c:pt>
                <c:pt idx="5458">
                  <c:v>0.93005299183107004</c:v>
                </c:pt>
                <c:pt idx="5459">
                  <c:v>0.93024917175740995</c:v>
                </c:pt>
                <c:pt idx="5460">
                  <c:v>0.93056741919349006</c:v>
                </c:pt>
                <c:pt idx="5461">
                  <c:v>0.93064298479474994</c:v>
                </c:pt>
                <c:pt idx="5462">
                  <c:v>0.93081155421294004</c:v>
                </c:pt>
                <c:pt idx="5463">
                  <c:v>0.93099465547752991</c:v>
                </c:pt>
                <c:pt idx="5464">
                  <c:v>0.9310949252176699</c:v>
                </c:pt>
                <c:pt idx="5465">
                  <c:v>0.93136957711455004</c:v>
                </c:pt>
                <c:pt idx="5466">
                  <c:v>0.93153233379419009</c:v>
                </c:pt>
                <c:pt idx="5467">
                  <c:v>0.9317532178594099</c:v>
                </c:pt>
                <c:pt idx="5468">
                  <c:v>0.93185494078418007</c:v>
                </c:pt>
                <c:pt idx="5469">
                  <c:v>0.93199589969421992</c:v>
                </c:pt>
                <c:pt idx="5470">
                  <c:v>0.93222259649799999</c:v>
                </c:pt>
                <c:pt idx="5471">
                  <c:v>0.93239552547010995</c:v>
                </c:pt>
                <c:pt idx="5472">
                  <c:v>0.93265709870524005</c:v>
                </c:pt>
                <c:pt idx="5473">
                  <c:v>0.93282857449271006</c:v>
                </c:pt>
                <c:pt idx="5474">
                  <c:v>0.93298697161843003</c:v>
                </c:pt>
                <c:pt idx="5475">
                  <c:v>0.93318169836013998</c:v>
                </c:pt>
                <c:pt idx="5476">
                  <c:v>0.93338223784040997</c:v>
                </c:pt>
                <c:pt idx="5477">
                  <c:v>0.93349849261156992</c:v>
                </c:pt>
                <c:pt idx="5478">
                  <c:v>0.93362491967521999</c:v>
                </c:pt>
                <c:pt idx="5479">
                  <c:v>0.93386178877146997</c:v>
                </c:pt>
                <c:pt idx="5480">
                  <c:v>0.9339576989576901</c:v>
                </c:pt>
                <c:pt idx="5481">
                  <c:v>0.93408848557525004</c:v>
                </c:pt>
                <c:pt idx="5482">
                  <c:v>0.93432390148687006</c:v>
                </c:pt>
                <c:pt idx="5483">
                  <c:v>0.9345651301370399</c:v>
                </c:pt>
                <c:pt idx="5484">
                  <c:v>0.93467847853892994</c:v>
                </c:pt>
                <c:pt idx="5485">
                  <c:v>0.93493133266622008</c:v>
                </c:pt>
                <c:pt idx="5486">
                  <c:v>0.93508682342265992</c:v>
                </c:pt>
                <c:pt idx="5487">
                  <c:v>0.93521325048630999</c:v>
                </c:pt>
                <c:pt idx="5488">
                  <c:v>0.93554748295342005</c:v>
                </c:pt>
                <c:pt idx="5489">
                  <c:v>0.93570733326376998</c:v>
                </c:pt>
                <c:pt idx="5490">
                  <c:v>0.93587735586661003</c:v>
                </c:pt>
                <c:pt idx="5491">
                  <c:v>0.93608806763934993</c:v>
                </c:pt>
                <c:pt idx="5492">
                  <c:v>0.93629441985817996</c:v>
                </c:pt>
                <c:pt idx="5493">
                  <c:v>0.9364833338613201</c:v>
                </c:pt>
                <c:pt idx="5494">
                  <c:v>0.93667951378767</c:v>
                </c:pt>
                <c:pt idx="5495">
                  <c:v>0.93689167874505008</c:v>
                </c:pt>
                <c:pt idx="5496">
                  <c:v>0.93705529174447011</c:v>
                </c:pt>
                <c:pt idx="5497">
                  <c:v>0.93714453287234001</c:v>
                </c:pt>
                <c:pt idx="5498">
                  <c:v>0.93742209113851005</c:v>
                </c:pt>
                <c:pt idx="5499">
                  <c:v>0.93757903507959006</c:v>
                </c:pt>
                <c:pt idx="5500">
                  <c:v>0.93772435354354999</c:v>
                </c:pt>
                <c:pt idx="5501">
                  <c:v>0.93794173542610992</c:v>
                </c:pt>
                <c:pt idx="5502">
                  <c:v>0.93805277327210002</c:v>
                </c:pt>
                <c:pt idx="5503">
                  <c:v>0.93823442135204993</c:v>
                </c:pt>
                <c:pt idx="5504">
                  <c:v>0.93832015924578993</c:v>
                </c:pt>
                <c:pt idx="5505">
                  <c:v>0.93845675860190991</c:v>
                </c:pt>
                <c:pt idx="5506">
                  <c:v>0.93866311082072995</c:v>
                </c:pt>
                <c:pt idx="5507">
                  <c:v>0.93891160539411</c:v>
                </c:pt>
                <c:pt idx="5508">
                  <c:v>0.93904870899928006</c:v>
                </c:pt>
                <c:pt idx="5509">
                  <c:v>0.93924438467657989</c:v>
                </c:pt>
                <c:pt idx="5510">
                  <c:v>0.93940714135620995</c:v>
                </c:pt>
                <c:pt idx="5511">
                  <c:v>0.93954664708161006</c:v>
                </c:pt>
                <c:pt idx="5512">
                  <c:v>0.93981257987066003</c:v>
                </c:pt>
                <c:pt idx="5513">
                  <c:v>0.93990994324150989</c:v>
                </c:pt>
                <c:pt idx="5514">
                  <c:v>0.94010612316786002</c:v>
                </c:pt>
                <c:pt idx="5515">
                  <c:v>0.94031974130988005</c:v>
                </c:pt>
                <c:pt idx="5516">
                  <c:v>0.9404713430054199</c:v>
                </c:pt>
                <c:pt idx="5517">
                  <c:v>0.94063072282275995</c:v>
                </c:pt>
                <c:pt idx="5518">
                  <c:v>0.94088212376540992</c:v>
                </c:pt>
                <c:pt idx="5519">
                  <c:v>0.94108121006103995</c:v>
                </c:pt>
                <c:pt idx="5520">
                  <c:v>0.94130645368018007</c:v>
                </c:pt>
                <c:pt idx="5521">
                  <c:v>0.94148955494476994</c:v>
                </c:pt>
                <c:pt idx="5522">
                  <c:v>0.94166829665543994</c:v>
                </c:pt>
                <c:pt idx="5523">
                  <c:v>0.94180344282691997</c:v>
                </c:pt>
                <c:pt idx="5524">
                  <c:v>0.94210861160124004</c:v>
                </c:pt>
                <c:pt idx="5525">
                  <c:v>0.94221324089528991</c:v>
                </c:pt>
                <c:pt idx="5526">
                  <c:v>0.94235565298996993</c:v>
                </c:pt>
                <c:pt idx="5527">
                  <c:v>0.94253294151599998</c:v>
                </c:pt>
                <c:pt idx="5528">
                  <c:v>0.94272185551915011</c:v>
                </c:pt>
                <c:pt idx="5529">
                  <c:v>0.94297761601571994</c:v>
                </c:pt>
                <c:pt idx="5530">
                  <c:v>0.94316217046494999</c:v>
                </c:pt>
                <c:pt idx="5531">
                  <c:v>0.94338596089944993</c:v>
                </c:pt>
                <c:pt idx="5532">
                  <c:v>0.94357487490260006</c:v>
                </c:pt>
                <c:pt idx="5533">
                  <c:v>0.94369136769612005</c:v>
                </c:pt>
                <c:pt idx="5534">
                  <c:v>0.94386841819980005</c:v>
                </c:pt>
                <c:pt idx="5535">
                  <c:v>0.94409075544966004</c:v>
                </c:pt>
                <c:pt idx="5536">
                  <c:v>0.94428402900673003</c:v>
                </c:pt>
                <c:pt idx="5537">
                  <c:v>0.94449619396411011</c:v>
                </c:pt>
                <c:pt idx="5538">
                  <c:v>0.94468220159798011</c:v>
                </c:pt>
                <c:pt idx="5539">
                  <c:v>0.94495685349487002</c:v>
                </c:pt>
                <c:pt idx="5540">
                  <c:v>0.94509926558955004</c:v>
                </c:pt>
                <c:pt idx="5541">
                  <c:v>0.94528817959269995</c:v>
                </c:pt>
                <c:pt idx="5542">
                  <c:v>0.9454974381807999</c:v>
                </c:pt>
                <c:pt idx="5543">
                  <c:v>0.94573140090777996</c:v>
                </c:pt>
                <c:pt idx="5544">
                  <c:v>0.94588657700853007</c:v>
                </c:pt>
                <c:pt idx="5545">
                  <c:v>0.94602785057426009</c:v>
                </c:pt>
                <c:pt idx="5546">
                  <c:v>0.94621095183884996</c:v>
                </c:pt>
                <c:pt idx="5547">
                  <c:v>0.94643141556408006</c:v>
                </c:pt>
                <c:pt idx="5548">
                  <c:v>0.94662510946112999</c:v>
                </c:pt>
                <c:pt idx="5549">
                  <c:v>0.94678205340221</c:v>
                </c:pt>
                <c:pt idx="5550">
                  <c:v>0.94702618842165998</c:v>
                </c:pt>
                <c:pt idx="5551">
                  <c:v>0.94719534263931005</c:v>
                </c:pt>
                <c:pt idx="5552">
                  <c:v>0.94740401642796002</c:v>
                </c:pt>
                <c:pt idx="5553">
                  <c:v>0.9476801215094901</c:v>
                </c:pt>
                <c:pt idx="5554">
                  <c:v>0.94782834634272994</c:v>
                </c:pt>
                <c:pt idx="5555">
                  <c:v>0.94797657117597001</c:v>
                </c:pt>
                <c:pt idx="5556">
                  <c:v>0.94817129791766996</c:v>
                </c:pt>
                <c:pt idx="5557">
                  <c:v>0.94830789727379994</c:v>
                </c:pt>
                <c:pt idx="5558">
                  <c:v>0.9484839290643301</c:v>
                </c:pt>
                <c:pt idx="5559">
                  <c:v>0.94866842465985002</c:v>
                </c:pt>
                <c:pt idx="5560">
                  <c:v>0.94888626476035998</c:v>
                </c:pt>
                <c:pt idx="5561">
                  <c:v>0.94905774054782999</c:v>
                </c:pt>
                <c:pt idx="5562">
                  <c:v>0.94924374818169999</c:v>
                </c:pt>
                <c:pt idx="5563">
                  <c:v>0.94943847492340994</c:v>
                </c:pt>
                <c:pt idx="5564">
                  <c:v>0.94968842268141995</c:v>
                </c:pt>
                <c:pt idx="5565">
                  <c:v>0.94978142649835995</c:v>
                </c:pt>
                <c:pt idx="5566">
                  <c:v>0.94991366630056007</c:v>
                </c:pt>
                <c:pt idx="5567">
                  <c:v>0.95010984622690997</c:v>
                </c:pt>
                <c:pt idx="5568">
                  <c:v>0.95026388379871007</c:v>
                </c:pt>
                <c:pt idx="5569">
                  <c:v>0.95045715735577008</c:v>
                </c:pt>
                <c:pt idx="5570">
                  <c:v>0.95063735225108004</c:v>
                </c:pt>
                <c:pt idx="5571">
                  <c:v>0.95083934491598998</c:v>
                </c:pt>
                <c:pt idx="5572">
                  <c:v>0.95104380545228007</c:v>
                </c:pt>
                <c:pt idx="5573">
                  <c:v>0.95123315795331997</c:v>
                </c:pt>
                <c:pt idx="5574">
                  <c:v>0.95148165252670003</c:v>
                </c:pt>
                <c:pt idx="5575">
                  <c:v>0.95165603468344995</c:v>
                </c:pt>
                <c:pt idx="5576">
                  <c:v>0.9518943569643401</c:v>
                </c:pt>
                <c:pt idx="5577">
                  <c:v>0.95200770536622992</c:v>
                </c:pt>
                <c:pt idx="5578">
                  <c:v>0.95220097892329991</c:v>
                </c:pt>
                <c:pt idx="5579">
                  <c:v>0.95241459706531995</c:v>
                </c:pt>
                <c:pt idx="5580">
                  <c:v>0.95255410279073005</c:v>
                </c:pt>
                <c:pt idx="5581">
                  <c:v>0.95270668717787999</c:v>
                </c:pt>
                <c:pt idx="5582">
                  <c:v>0.95283311424153005</c:v>
                </c:pt>
                <c:pt idx="5583">
                  <c:v>0.95317751900112002</c:v>
                </c:pt>
                <c:pt idx="5584">
                  <c:v>0.95329666963829007</c:v>
                </c:pt>
                <c:pt idx="5585">
                  <c:v>0.95345362408263989</c:v>
                </c:pt>
                <c:pt idx="5586">
                  <c:v>0.9537689651494401</c:v>
                </c:pt>
                <c:pt idx="5587">
                  <c:v>0.95389393902844</c:v>
                </c:pt>
                <c:pt idx="5588">
                  <c:v>0.95409593169334994</c:v>
                </c:pt>
                <c:pt idx="5589">
                  <c:v>0.9542761265886599</c:v>
                </c:pt>
                <c:pt idx="5590">
                  <c:v>0.95451735523882997</c:v>
                </c:pt>
                <c:pt idx="5591">
                  <c:v>0.95475101382492</c:v>
                </c:pt>
                <c:pt idx="5592">
                  <c:v>0.95494604470751998</c:v>
                </c:pt>
                <c:pt idx="5593">
                  <c:v>0.95518291380376996</c:v>
                </c:pt>
                <c:pt idx="5594">
                  <c:v>0.95532823226772989</c:v>
                </c:pt>
                <c:pt idx="5595">
                  <c:v>0.95556074181007</c:v>
                </c:pt>
                <c:pt idx="5596">
                  <c:v>0.95573221759754001</c:v>
                </c:pt>
                <c:pt idx="5597">
                  <c:v>0.9558644573997499</c:v>
                </c:pt>
                <c:pt idx="5598">
                  <c:v>0.95603593318721991</c:v>
                </c:pt>
                <c:pt idx="5599">
                  <c:v>0.95616090706623003</c:v>
                </c:pt>
                <c:pt idx="5600">
                  <c:v>0.95640940163960009</c:v>
                </c:pt>
                <c:pt idx="5601">
                  <c:v>0.95650240545653009</c:v>
                </c:pt>
                <c:pt idx="5602">
                  <c:v>0.95687006117035001</c:v>
                </c:pt>
                <c:pt idx="5603">
                  <c:v>0.9570531624349401</c:v>
                </c:pt>
                <c:pt idx="5604">
                  <c:v>0.95725515509985004</c:v>
                </c:pt>
                <c:pt idx="5605">
                  <c:v>0.95737576942494007</c:v>
                </c:pt>
                <c:pt idx="5606">
                  <c:v>0.95758066845911993</c:v>
                </c:pt>
                <c:pt idx="5607">
                  <c:v>0.95774051876948008</c:v>
                </c:pt>
                <c:pt idx="5608">
                  <c:v>0.95795559009614006</c:v>
                </c:pt>
                <c:pt idx="5609">
                  <c:v>0.95815322320712992</c:v>
                </c:pt>
                <c:pt idx="5610">
                  <c:v>0.9582476802087001</c:v>
                </c:pt>
                <c:pt idx="5611">
                  <c:v>0.95845839198144001</c:v>
                </c:pt>
                <c:pt idx="5612">
                  <c:v>0.95856592764477</c:v>
                </c:pt>
                <c:pt idx="5613">
                  <c:v>0.95875193527864</c:v>
                </c:pt>
                <c:pt idx="5614">
                  <c:v>0.95888562826549006</c:v>
                </c:pt>
                <c:pt idx="5615">
                  <c:v>0.9591341228388599</c:v>
                </c:pt>
                <c:pt idx="5616">
                  <c:v>0.95931722410344999</c:v>
                </c:pt>
                <c:pt idx="5617">
                  <c:v>0.95959114046384997</c:v>
                </c:pt>
                <c:pt idx="5618">
                  <c:v>0.95976189860316996</c:v>
                </c:pt>
                <c:pt idx="5619">
                  <c:v>0.95986798108186</c:v>
                </c:pt>
                <c:pt idx="5620">
                  <c:v>0.96006246905554993</c:v>
                </c:pt>
                <c:pt idx="5621">
                  <c:v>0.96027051322702994</c:v>
                </c:pt>
                <c:pt idx="5622">
                  <c:v>0.96047541226122002</c:v>
                </c:pt>
                <c:pt idx="5623">
                  <c:v>0.9607297195731499</c:v>
                </c:pt>
                <c:pt idx="5624">
                  <c:v>0.96090700809917995</c:v>
                </c:pt>
                <c:pt idx="5625">
                  <c:v>0.96104692602231001</c:v>
                </c:pt>
                <c:pt idx="5626">
                  <c:v>0.96120491095030003</c:v>
                </c:pt>
                <c:pt idx="5627">
                  <c:v>0.9613386039371401</c:v>
                </c:pt>
                <c:pt idx="5628">
                  <c:v>0.9616103494647501</c:v>
                </c:pt>
                <c:pt idx="5629">
                  <c:v>0.96178327843686007</c:v>
                </c:pt>
                <c:pt idx="5630">
                  <c:v>0.96195184785505994</c:v>
                </c:pt>
                <c:pt idx="5631">
                  <c:v>0.96217854465883002</c:v>
                </c:pt>
                <c:pt idx="5632">
                  <c:v>0.96235873955414997</c:v>
                </c:pt>
                <c:pt idx="5633">
                  <c:v>0.96255201311120997</c:v>
                </c:pt>
                <c:pt idx="5634">
                  <c:v>0.96290053020862998</c:v>
                </c:pt>
                <c:pt idx="5635">
                  <c:v>0.96312747422850009</c:v>
                </c:pt>
                <c:pt idx="5636">
                  <c:v>0.96328151180029997</c:v>
                </c:pt>
                <c:pt idx="5637">
                  <c:v>0.96342973663353004</c:v>
                </c:pt>
                <c:pt idx="5638">
                  <c:v>0.96361719745204</c:v>
                </c:pt>
                <c:pt idx="5639">
                  <c:v>0.96378867323952</c:v>
                </c:pt>
                <c:pt idx="5640">
                  <c:v>0.96400519775081994</c:v>
                </c:pt>
                <c:pt idx="5641">
                  <c:v>0.96416650124582004</c:v>
                </c:pt>
                <c:pt idx="5642">
                  <c:v>0.96436122798752</c:v>
                </c:pt>
                <c:pt idx="5643">
                  <c:v>0.96451090600540001</c:v>
                </c:pt>
                <c:pt idx="5644">
                  <c:v>0.96479718337940001</c:v>
                </c:pt>
                <c:pt idx="5645">
                  <c:v>0.96491634451985009</c:v>
                </c:pt>
                <c:pt idx="5646">
                  <c:v>0.96511688400012008</c:v>
                </c:pt>
                <c:pt idx="5647">
                  <c:v>0.96533340851142002</c:v>
                </c:pt>
                <c:pt idx="5648">
                  <c:v>0.96540563446665995</c:v>
                </c:pt>
                <c:pt idx="5649">
                  <c:v>0.96568943874812008</c:v>
                </c:pt>
                <c:pt idx="5650">
                  <c:v>0.96581441262712997</c:v>
                </c:pt>
                <c:pt idx="5651">
                  <c:v>0.96599751389172006</c:v>
                </c:pt>
                <c:pt idx="5652">
                  <c:v>0.96612248777071996</c:v>
                </c:pt>
                <c:pt idx="5653">
                  <c:v>0.96633610591274999</c:v>
                </c:pt>
                <c:pt idx="5654">
                  <c:v>0.96650612851558004</c:v>
                </c:pt>
                <c:pt idx="5655">
                  <c:v>0.96666743201057992</c:v>
                </c:pt>
                <c:pt idx="5656">
                  <c:v>0.96691883295322989</c:v>
                </c:pt>
                <c:pt idx="5657">
                  <c:v>0.96711791924884993</c:v>
                </c:pt>
                <c:pt idx="5658">
                  <c:v>0.96728648866705003</c:v>
                </c:pt>
                <c:pt idx="5659">
                  <c:v>0.96738675840718003</c:v>
                </c:pt>
                <c:pt idx="5660">
                  <c:v>0.96766286348870989</c:v>
                </c:pt>
                <c:pt idx="5661">
                  <c:v>0.96783579246082008</c:v>
                </c:pt>
                <c:pt idx="5662">
                  <c:v>0.96804214467963989</c:v>
                </c:pt>
                <c:pt idx="5663">
                  <c:v>0.96825285645239001</c:v>
                </c:pt>
                <c:pt idx="5664">
                  <c:v>0.96840398765490998</c:v>
                </c:pt>
                <c:pt idx="5665">
                  <c:v>0.96855947841134005</c:v>
                </c:pt>
                <c:pt idx="5666">
                  <c:v>0.96877745610727994</c:v>
                </c:pt>
                <c:pt idx="5667">
                  <c:v>0.9690433888963299</c:v>
                </c:pt>
                <c:pt idx="5668">
                  <c:v>0.96932530671642003</c:v>
                </c:pt>
                <c:pt idx="5669">
                  <c:v>0.96947934428820992</c:v>
                </c:pt>
                <c:pt idx="5670">
                  <c:v>0.96968279013776004</c:v>
                </c:pt>
                <c:pt idx="5671">
                  <c:v>0.96991675286474011</c:v>
                </c:pt>
                <c:pt idx="5672">
                  <c:v>0.97009441706237998</c:v>
                </c:pt>
                <c:pt idx="5673">
                  <c:v>0.97029476774814993</c:v>
                </c:pt>
                <c:pt idx="5674">
                  <c:v>0.97047332258169994</c:v>
                </c:pt>
                <c:pt idx="5675">
                  <c:v>0.97069565983155992</c:v>
                </c:pt>
                <c:pt idx="5676">
                  <c:v>0.9708831206500701</c:v>
                </c:pt>
                <c:pt idx="5677">
                  <c:v>0.9711476002544801</c:v>
                </c:pt>
                <c:pt idx="5678">
                  <c:v>0.9713830161660999</c:v>
                </c:pt>
                <c:pt idx="5679">
                  <c:v>0.97157193016925003</c:v>
                </c:pt>
                <c:pt idx="5680">
                  <c:v>0.97174485914136</c:v>
                </c:pt>
                <c:pt idx="5681">
                  <c:v>0.97194975817554008</c:v>
                </c:pt>
                <c:pt idx="5682">
                  <c:v>0.97204712154639994</c:v>
                </c:pt>
                <c:pt idx="5683">
                  <c:v>0.97218873034598996</c:v>
                </c:pt>
                <c:pt idx="5684">
                  <c:v>0.97240169859846004</c:v>
                </c:pt>
                <c:pt idx="5685">
                  <c:v>0.97255282980098001</c:v>
                </c:pt>
                <c:pt idx="5686">
                  <c:v>0.97275482246588996</c:v>
                </c:pt>
                <c:pt idx="5687">
                  <c:v>0.97290886003768007</c:v>
                </c:pt>
                <c:pt idx="5688">
                  <c:v>0.97315590142641994</c:v>
                </c:pt>
                <c:pt idx="5689">
                  <c:v>0.97328087530542007</c:v>
                </c:pt>
                <c:pt idx="5690">
                  <c:v>0.97334917498347995</c:v>
                </c:pt>
                <c:pt idx="5691">
                  <c:v>0.97352791669415994</c:v>
                </c:pt>
                <c:pt idx="5692">
                  <c:v>0.97370084566626991</c:v>
                </c:pt>
                <c:pt idx="5693">
                  <c:v>0.97387086826909997</c:v>
                </c:pt>
                <c:pt idx="5694">
                  <c:v>0.97404089087194001</c:v>
                </c:pt>
                <c:pt idx="5695">
                  <c:v>0.9742312580597301</c:v>
                </c:pt>
                <c:pt idx="5696">
                  <c:v>0.97440709340111997</c:v>
                </c:pt>
                <c:pt idx="5697">
                  <c:v>0.9746105392506601</c:v>
                </c:pt>
                <c:pt idx="5698">
                  <c:v>0.97483142331587991</c:v>
                </c:pt>
                <c:pt idx="5699">
                  <c:v>0.9749462249024099</c:v>
                </c:pt>
                <c:pt idx="5700">
                  <c:v>0.97520198539897995</c:v>
                </c:pt>
                <c:pt idx="5701">
                  <c:v>0.97541124398708989</c:v>
                </c:pt>
                <c:pt idx="5702">
                  <c:v>0.97571495957676002</c:v>
                </c:pt>
                <c:pt idx="5703">
                  <c:v>0.97587916944104003</c:v>
                </c:pt>
                <c:pt idx="5704">
                  <c:v>0.97609714713697993</c:v>
                </c:pt>
                <c:pt idx="5705">
                  <c:v>0.97620468280030992</c:v>
                </c:pt>
                <c:pt idx="5706">
                  <c:v>0.97646189648151993</c:v>
                </c:pt>
                <c:pt idx="5707">
                  <c:v>0.97673769987323</c:v>
                </c:pt>
                <c:pt idx="5708">
                  <c:v>0.97688186684236999</c:v>
                </c:pt>
                <c:pt idx="5709">
                  <c:v>0.97707223403015009</c:v>
                </c:pt>
                <c:pt idx="5710">
                  <c:v>0.97737594961982999</c:v>
                </c:pt>
                <c:pt idx="5711">
                  <c:v>0.97752562763771</c:v>
                </c:pt>
                <c:pt idx="5712">
                  <c:v>0.97785404736626003</c:v>
                </c:pt>
                <c:pt idx="5713">
                  <c:v>0.97802988270765989</c:v>
                </c:pt>
                <c:pt idx="5714">
                  <c:v>0.97811707378603008</c:v>
                </c:pt>
                <c:pt idx="5715">
                  <c:v>0.97842805529890997</c:v>
                </c:pt>
                <c:pt idx="5716">
                  <c:v>0.97859371834781994</c:v>
                </c:pt>
                <c:pt idx="5717">
                  <c:v>0.97871670340964001</c:v>
                </c:pt>
                <c:pt idx="5718">
                  <c:v>0.97884947884439</c:v>
                </c:pt>
                <c:pt idx="5719">
                  <c:v>0.97906455017104999</c:v>
                </c:pt>
                <c:pt idx="5720">
                  <c:v>0.97919824315790005</c:v>
                </c:pt>
                <c:pt idx="5721">
                  <c:v>0.97933774888329994</c:v>
                </c:pt>
                <c:pt idx="5722">
                  <c:v>0.97948351322854998</c:v>
                </c:pt>
                <c:pt idx="5723">
                  <c:v>0.97964437084225997</c:v>
                </c:pt>
                <c:pt idx="5724">
                  <c:v>0.97991902273914011</c:v>
                </c:pt>
                <c:pt idx="5725">
                  <c:v>0.98001783929463993</c:v>
                </c:pt>
                <c:pt idx="5726">
                  <c:v>0.98023145743665996</c:v>
                </c:pt>
                <c:pt idx="5727">
                  <c:v>0.98035497813101991</c:v>
                </c:pt>
                <c:pt idx="5728">
                  <c:v>0.98050029659499005</c:v>
                </c:pt>
                <c:pt idx="5729">
                  <c:v>0.98069357015205005</c:v>
                </c:pt>
                <c:pt idx="5730">
                  <c:v>0.98088103097056001</c:v>
                </c:pt>
                <c:pt idx="5731">
                  <c:v>0.98108302363546995</c:v>
                </c:pt>
                <c:pt idx="5732">
                  <c:v>0.98125304623830001</c:v>
                </c:pt>
                <c:pt idx="5733">
                  <c:v>0.98146521119568009</c:v>
                </c:pt>
                <c:pt idx="5734">
                  <c:v>0.98172097169224992</c:v>
                </c:pt>
                <c:pt idx="5735">
                  <c:v>0.98188518155652993</c:v>
                </c:pt>
                <c:pt idx="5736">
                  <c:v>0.98202178091264991</c:v>
                </c:pt>
                <c:pt idx="5737">
                  <c:v>0.98224411816250989</c:v>
                </c:pt>
                <c:pt idx="5738">
                  <c:v>0.9824083280267899</c:v>
                </c:pt>
                <c:pt idx="5739">
                  <c:v>0.98248244044341004</c:v>
                </c:pt>
                <c:pt idx="5740">
                  <c:v>0.98271494998573994</c:v>
                </c:pt>
                <c:pt idx="5741">
                  <c:v>0.98296925729768003</c:v>
                </c:pt>
                <c:pt idx="5742">
                  <c:v>0.98321920505569005</c:v>
                </c:pt>
                <c:pt idx="5743">
                  <c:v>0.98342846364379</c:v>
                </c:pt>
                <c:pt idx="5744">
                  <c:v>0.98357232892310997</c:v>
                </c:pt>
                <c:pt idx="5745">
                  <c:v>0.98388621680527</c:v>
                </c:pt>
                <c:pt idx="5746">
                  <c:v>0.98403734800778997</c:v>
                </c:pt>
                <c:pt idx="5747">
                  <c:v>0.98416958780999009</c:v>
                </c:pt>
                <c:pt idx="5748">
                  <c:v>0.98445295881470996</c:v>
                </c:pt>
                <c:pt idx="5749">
                  <c:v>0.98453579033917005</c:v>
                </c:pt>
                <c:pt idx="5750">
                  <c:v>0.98475376803510994</c:v>
                </c:pt>
                <c:pt idx="5751">
                  <c:v>0.98488164828339997</c:v>
                </c:pt>
                <c:pt idx="5752">
                  <c:v>0.98505748362479006</c:v>
                </c:pt>
                <c:pt idx="5753">
                  <c:v>0.9853495737373501</c:v>
                </c:pt>
                <c:pt idx="5754">
                  <c:v>0.98546873487779996</c:v>
                </c:pt>
                <c:pt idx="5755">
                  <c:v>0.98564747658846996</c:v>
                </c:pt>
                <c:pt idx="5756">
                  <c:v>0.98589161160791994</c:v>
                </c:pt>
                <c:pt idx="5757">
                  <c:v>0.98606744694932003</c:v>
                </c:pt>
                <c:pt idx="5758">
                  <c:v>0.98620840585936009</c:v>
                </c:pt>
                <c:pt idx="5759">
                  <c:v>0.98640603897033996</c:v>
                </c:pt>
                <c:pt idx="5760">
                  <c:v>0.98655281061894007</c:v>
                </c:pt>
                <c:pt idx="5761">
                  <c:v>0.98669958226753995</c:v>
                </c:pt>
                <c:pt idx="5762">
                  <c:v>0.98686621979334999</c:v>
                </c:pt>
                <c:pt idx="5763">
                  <c:v>0.98709194212023998</c:v>
                </c:pt>
                <c:pt idx="5764">
                  <c:v>0.98722223863784997</c:v>
                </c:pt>
                <c:pt idx="5765">
                  <c:v>0.98748866152685011</c:v>
                </c:pt>
                <c:pt idx="5766">
                  <c:v>0.98763252680617009</c:v>
                </c:pt>
                <c:pt idx="5767">
                  <c:v>0.98786648953314993</c:v>
                </c:pt>
                <c:pt idx="5768">
                  <c:v>0.98806993538269006</c:v>
                </c:pt>
                <c:pt idx="5769">
                  <c:v>0.98829227263255004</c:v>
                </c:pt>
                <c:pt idx="5770">
                  <c:v>0.98847973345105999</c:v>
                </c:pt>
                <c:pt idx="5771">
                  <c:v>0.98854948631376005</c:v>
                </c:pt>
                <c:pt idx="5772">
                  <c:v>0.98882268502601001</c:v>
                </c:pt>
                <c:pt idx="5773">
                  <c:v>0.98892449878096</c:v>
                </c:pt>
                <c:pt idx="5774">
                  <c:v>0.98912494743104995</c:v>
                </c:pt>
                <c:pt idx="5775">
                  <c:v>0.98929787640315991</c:v>
                </c:pt>
                <c:pt idx="5776">
                  <c:v>0.98955799645365006</c:v>
                </c:pt>
                <c:pt idx="5777">
                  <c:v>0.98967425122482</c:v>
                </c:pt>
                <c:pt idx="5778">
                  <c:v>0.98989368210540007</c:v>
                </c:pt>
                <c:pt idx="5779">
                  <c:v>0.99008840884710003</c:v>
                </c:pt>
                <c:pt idx="5780">
                  <c:v>0.99025116552674008</c:v>
                </c:pt>
                <c:pt idx="5781">
                  <c:v>0.9905083792079501</c:v>
                </c:pt>
                <c:pt idx="5782">
                  <c:v>0.99069874639573996</c:v>
                </c:pt>
                <c:pt idx="5783">
                  <c:v>0.99086004989074006</c:v>
                </c:pt>
                <c:pt idx="5784">
                  <c:v>0.9910082747239799</c:v>
                </c:pt>
                <c:pt idx="5785">
                  <c:v>0.99111581038730989</c:v>
                </c:pt>
                <c:pt idx="5786">
                  <c:v>0.99134686674500005</c:v>
                </c:pt>
                <c:pt idx="5787">
                  <c:v>0.99146021514689009</c:v>
                </c:pt>
                <c:pt idx="5788">
                  <c:v>0.99167463625180008</c:v>
                </c:pt>
                <c:pt idx="5789">
                  <c:v>0.99187873232309998</c:v>
                </c:pt>
                <c:pt idx="5790">
                  <c:v>0.99204730174129008</c:v>
                </c:pt>
                <c:pt idx="5791">
                  <c:v>0.99225801351403997</c:v>
                </c:pt>
                <c:pt idx="5792">
                  <c:v>0.99245564662502006</c:v>
                </c:pt>
                <c:pt idx="5793">
                  <c:v>0.9926038714582599</c:v>
                </c:pt>
                <c:pt idx="5794">
                  <c:v>0.99275209629149996</c:v>
                </c:pt>
                <c:pt idx="5795">
                  <c:v>0.993137190221</c:v>
                </c:pt>
                <c:pt idx="5796">
                  <c:v>0.9932200217454501</c:v>
                </c:pt>
                <c:pt idx="5797">
                  <c:v>0.99348159498057997</c:v>
                </c:pt>
                <c:pt idx="5798">
                  <c:v>0.99368068127621001</c:v>
                </c:pt>
                <c:pt idx="5799">
                  <c:v>0.99386959527935992</c:v>
                </c:pt>
                <c:pt idx="5800">
                  <c:v>0.99403235195898998</c:v>
                </c:pt>
                <c:pt idx="5801">
                  <c:v>0.99418348316150995</c:v>
                </c:pt>
                <c:pt idx="5802">
                  <c:v>0.99433897391795001</c:v>
                </c:pt>
                <c:pt idx="5803">
                  <c:v>0.99454152484168001</c:v>
                </c:pt>
                <c:pt idx="5804">
                  <c:v>0.99466303409257995</c:v>
                </c:pt>
                <c:pt idx="5805">
                  <c:v>0.99489554363492005</c:v>
                </c:pt>
                <c:pt idx="5806">
                  <c:v>0.99507137897630993</c:v>
                </c:pt>
                <c:pt idx="5807">
                  <c:v>0.99519635285532004</c:v>
                </c:pt>
                <c:pt idx="5808">
                  <c:v>0.9954521133518901</c:v>
                </c:pt>
                <c:pt idx="5809">
                  <c:v>0.99559016589265004</c:v>
                </c:pt>
                <c:pt idx="5810">
                  <c:v>0.99571513977165993</c:v>
                </c:pt>
                <c:pt idx="5811">
                  <c:v>0.99598107256070989</c:v>
                </c:pt>
                <c:pt idx="5812">
                  <c:v>0.9961423760557</c:v>
                </c:pt>
                <c:pt idx="5813">
                  <c:v>0.9962528180883099</c:v>
                </c:pt>
                <c:pt idx="5814">
                  <c:v>0.99638796425979992</c:v>
                </c:pt>
                <c:pt idx="5815">
                  <c:v>0.99660158240181995</c:v>
                </c:pt>
                <c:pt idx="5816">
                  <c:v>0.99679776232816009</c:v>
                </c:pt>
                <c:pt idx="5817">
                  <c:v>0.99706660148648996</c:v>
                </c:pt>
                <c:pt idx="5818">
                  <c:v>0.99715379256486991</c:v>
                </c:pt>
                <c:pt idx="5819">
                  <c:v>0.99743280401566992</c:v>
                </c:pt>
                <c:pt idx="5820">
                  <c:v>0.99755341834075995</c:v>
                </c:pt>
                <c:pt idx="5821">
                  <c:v>0.99768275177367993</c:v>
                </c:pt>
                <c:pt idx="5822">
                  <c:v>0.99793269953169994</c:v>
                </c:pt>
                <c:pt idx="5823">
                  <c:v>0.9981637558893901</c:v>
                </c:pt>
                <c:pt idx="5824">
                  <c:v>0.99837156129286009</c:v>
                </c:pt>
                <c:pt idx="5825">
                  <c:v>0.99853141160321002</c:v>
                </c:pt>
                <c:pt idx="5826">
                  <c:v>0.99865347911294</c:v>
                </c:pt>
                <c:pt idx="5827">
                  <c:v>0.99884675267001</c:v>
                </c:pt>
                <c:pt idx="5828">
                  <c:v>0.99914465552113008</c:v>
                </c:pt>
                <c:pt idx="5829">
                  <c:v>0.99939024372522001</c:v>
                </c:pt>
                <c:pt idx="5830">
                  <c:v>0.99953410900453998</c:v>
                </c:pt>
                <c:pt idx="5831">
                  <c:v>0.99973610166944993</c:v>
                </c:pt>
                <c:pt idx="5832">
                  <c:v>0.99993373478043002</c:v>
                </c:pt>
              </c:numCache>
            </c:numRef>
          </c:xVal>
          <c:yVal>
            <c:numRef>
              <c:f>Sheet1!$G$2:$G$5834</c:f>
              <c:numCache>
                <c:formatCode>0%</c:formatCode>
                <c:ptCount val="5833"/>
                <c:pt idx="0">
                  <c:v>4.9504889194740276E-3</c:v>
                </c:pt>
                <c:pt idx="1">
                  <c:v>9.202821195244959E-3</c:v>
                </c:pt>
                <c:pt idx="2">
                  <c:v>1.1488102212425022E-2</c:v>
                </c:pt>
                <c:pt idx="3">
                  <c:v>1.2750396088270999E-2</c:v>
                </c:pt>
                <c:pt idx="4">
                  <c:v>1.3896006157651963E-2</c:v>
                </c:pt>
                <c:pt idx="5">
                  <c:v>1.493241733027495E-2</c:v>
                </c:pt>
                <c:pt idx="6">
                  <c:v>1.5900659082483948E-2</c:v>
                </c:pt>
                <c:pt idx="7">
                  <c:v>1.7129213048665992E-2</c:v>
                </c:pt>
                <c:pt idx="8">
                  <c:v>1.7855095153380018E-2</c:v>
                </c:pt>
                <c:pt idx="9">
                  <c:v>1.8823336905589017E-2</c:v>
                </c:pt>
                <c:pt idx="10">
                  <c:v>1.9760460875896002E-2</c:v>
                </c:pt>
                <c:pt idx="11">
                  <c:v>2.0364265528540981E-2</c:v>
                </c:pt>
                <c:pt idx="12">
                  <c:v>2.1541355470811041E-2</c:v>
                </c:pt>
                <c:pt idx="13">
                  <c:v>2.2660997200340982E-2</c:v>
                </c:pt>
                <c:pt idx="14">
                  <c:v>2.363163262807999E-2</c:v>
                </c:pt>
                <c:pt idx="15">
                  <c:v>2.4395215122404945E-2</c:v>
                </c:pt>
                <c:pt idx="16">
                  <c:v>2.5573501902441009E-2</c:v>
                </c:pt>
                <c:pt idx="17">
                  <c:v>2.613931405261305E-2</c:v>
                </c:pt>
                <c:pt idx="18">
                  <c:v>2.727109555713203E-2</c:v>
                </c:pt>
                <c:pt idx="19">
                  <c:v>2.8678953243675975E-2</c:v>
                </c:pt>
                <c:pt idx="20">
                  <c:v>2.9583070029365999E-2</c:v>
                </c:pt>
                <c:pt idx="21">
                  <c:v>3.0466252128267035E-2</c:v>
                </c:pt>
                <c:pt idx="22">
                  <c:v>3.1293172256424029E-2</c:v>
                </c:pt>
                <c:pt idx="23">
                  <c:v>3.1832240441236004E-2</c:v>
                </c:pt>
                <c:pt idx="24">
                  <c:v>3.3239443918817946E-2</c:v>
                </c:pt>
                <c:pt idx="25">
                  <c:v>3.367603038939504E-2</c:v>
                </c:pt>
                <c:pt idx="26">
                  <c:v>3.4818326454665982E-2</c:v>
                </c:pt>
                <c:pt idx="27">
                  <c:v>3.6145530981610996E-2</c:v>
                </c:pt>
                <c:pt idx="28">
                  <c:v>3.6876272069709004E-2</c:v>
                </c:pt>
                <c:pt idx="29">
                  <c:v>3.7451776403161996E-2</c:v>
                </c:pt>
                <c:pt idx="30">
                  <c:v>3.8221098860027003E-2</c:v>
                </c:pt>
                <c:pt idx="31">
                  <c:v>3.8846294053584973E-2</c:v>
                </c:pt>
                <c:pt idx="32">
                  <c:v>3.939323598669997E-2</c:v>
                </c:pt>
                <c:pt idx="33">
                  <c:v>3.9836258952523962E-2</c:v>
                </c:pt>
                <c:pt idx="34">
                  <c:v>4.0332089023658035E-2</c:v>
                </c:pt>
                <c:pt idx="35">
                  <c:v>4.016765508601905E-2</c:v>
                </c:pt>
                <c:pt idx="36">
                  <c:v>4.0046004091436993E-2</c:v>
                </c:pt>
                <c:pt idx="37">
                  <c:v>3.9989412622647991E-2</c:v>
                </c:pt>
                <c:pt idx="38">
                  <c:v>4.213431435332704E-2</c:v>
                </c:pt>
                <c:pt idx="39">
                  <c:v>4.3802782824610031E-2</c:v>
                </c:pt>
                <c:pt idx="40">
                  <c:v>4.4417067902480012E-2</c:v>
                </c:pt>
                <c:pt idx="41">
                  <c:v>4.4935709878337948E-2</c:v>
                </c:pt>
                <c:pt idx="42">
                  <c:v>4.5800009457026003E-2</c:v>
                </c:pt>
                <c:pt idx="43">
                  <c:v>4.596868109645702E-2</c:v>
                </c:pt>
                <c:pt idx="44">
                  <c:v>4.6191896748644989E-2</c:v>
                </c:pt>
                <c:pt idx="45">
                  <c:v>4.6364894638008969E-2</c:v>
                </c:pt>
                <c:pt idx="46">
                  <c:v>4.6706283282532013E-2</c:v>
                </c:pt>
                <c:pt idx="47">
                  <c:v>4.7040070155618952E-2</c:v>
                </c:pt>
                <c:pt idx="48">
                  <c:v>4.7412912866991008E-2</c:v>
                </c:pt>
                <c:pt idx="49">
                  <c:v>4.8487969177920975E-2</c:v>
                </c:pt>
                <c:pt idx="50">
                  <c:v>4.9664233981255967E-2</c:v>
                </c:pt>
                <c:pt idx="51">
                  <c:v>4.9958757532666986E-2</c:v>
                </c:pt>
                <c:pt idx="52">
                  <c:v>5.0553045268077024E-2</c:v>
                </c:pt>
                <c:pt idx="53">
                  <c:v>5.1039375972185996E-2</c:v>
                </c:pt>
                <c:pt idx="54">
                  <c:v>5.1672444388742966E-2</c:v>
                </c:pt>
                <c:pt idx="55">
                  <c:v>5.2284550274949049E-2</c:v>
                </c:pt>
                <c:pt idx="56">
                  <c:v>5.2641451256040028E-2</c:v>
                </c:pt>
                <c:pt idx="57">
                  <c:v>5.2760042895203974E-2</c:v>
                </c:pt>
                <c:pt idx="58">
                  <c:v>5.2809836883825012E-2</c:v>
                </c:pt>
                <c:pt idx="59">
                  <c:v>5.2858774690489052E-2</c:v>
                </c:pt>
                <c:pt idx="60">
                  <c:v>5.3056586212872014E-2</c:v>
                </c:pt>
                <c:pt idx="61">
                  <c:v>5.5023988316601047E-2</c:v>
                </c:pt>
                <c:pt idx="62">
                  <c:v>5.6201204329489052E-2</c:v>
                </c:pt>
                <c:pt idx="63">
                  <c:v>5.6692362581387989E-2</c:v>
                </c:pt>
                <c:pt idx="64">
                  <c:v>5.7384822648073985E-2</c:v>
                </c:pt>
                <c:pt idx="65">
                  <c:v>5.7691829688846008E-2</c:v>
                </c:pt>
                <c:pt idx="66">
                  <c:v>5.8028579870477048E-2</c:v>
                </c:pt>
                <c:pt idx="67">
                  <c:v>5.8320583239882984E-2</c:v>
                </c:pt>
                <c:pt idx="68">
                  <c:v>5.8450566752645039E-2</c:v>
                </c:pt>
                <c:pt idx="69">
                  <c:v>5.8726544204244946E-2</c:v>
                </c:pt>
                <c:pt idx="70">
                  <c:v>5.920091598990096E-2</c:v>
                </c:pt>
                <c:pt idx="71">
                  <c:v>5.9713039471072982E-2</c:v>
                </c:pt>
                <c:pt idx="72">
                  <c:v>6.0482506081486975E-2</c:v>
                </c:pt>
                <c:pt idx="73">
                  <c:v>6.1215023527272039E-2</c:v>
                </c:pt>
                <c:pt idx="74">
                  <c:v>6.1496253446071014E-2</c:v>
                </c:pt>
                <c:pt idx="75">
                  <c:v>6.2109909476270042E-2</c:v>
                </c:pt>
                <c:pt idx="76">
                  <c:v>6.2918033629658976E-2</c:v>
                </c:pt>
                <c:pt idx="77">
                  <c:v>6.3463608882593947E-2</c:v>
                </c:pt>
                <c:pt idx="78">
                  <c:v>6.3906638490343948E-2</c:v>
                </c:pt>
                <c:pt idx="79">
                  <c:v>6.4322404737616967E-2</c:v>
                </c:pt>
                <c:pt idx="80">
                  <c:v>6.4783447637110969E-2</c:v>
                </c:pt>
                <c:pt idx="81">
                  <c:v>6.5075555070791991E-2</c:v>
                </c:pt>
                <c:pt idx="82">
                  <c:v>6.5706507127543001E-2</c:v>
                </c:pt>
                <c:pt idx="83">
                  <c:v>6.6056062356514955E-2</c:v>
                </c:pt>
                <c:pt idx="84">
                  <c:v>6.6547289690823019E-2</c:v>
                </c:pt>
                <c:pt idx="85">
                  <c:v>6.5533318346471026E-2</c:v>
                </c:pt>
                <c:pt idx="86">
                  <c:v>6.5042703386337997E-2</c:v>
                </c:pt>
                <c:pt idx="87">
                  <c:v>6.5772116731428021E-2</c:v>
                </c:pt>
                <c:pt idx="88">
                  <c:v>6.6497833725104982E-2</c:v>
                </c:pt>
                <c:pt idx="89">
                  <c:v>6.7898750909842986E-2</c:v>
                </c:pt>
                <c:pt idx="90">
                  <c:v>6.9001495747434971E-2</c:v>
                </c:pt>
                <c:pt idx="91">
                  <c:v>6.9271909926675979E-2</c:v>
                </c:pt>
                <c:pt idx="92">
                  <c:v>6.9369815607060015E-2</c:v>
                </c:pt>
                <c:pt idx="93">
                  <c:v>6.9458933293377045E-2</c:v>
                </c:pt>
                <c:pt idx="94">
                  <c:v>6.9599541198455017E-2</c:v>
                </c:pt>
                <c:pt idx="95">
                  <c:v>6.9731856207723042E-2</c:v>
                </c:pt>
                <c:pt idx="96">
                  <c:v>7.0052532435194048E-2</c:v>
                </c:pt>
                <c:pt idx="97">
                  <c:v>7.0801526113767999E-2</c:v>
                </c:pt>
                <c:pt idx="98">
                  <c:v>7.1324679401130964E-2</c:v>
                </c:pt>
                <c:pt idx="99">
                  <c:v>7.1825428832076987E-2</c:v>
                </c:pt>
                <c:pt idx="100">
                  <c:v>7.2538927357887029E-2</c:v>
                </c:pt>
                <c:pt idx="101">
                  <c:v>7.3038692540107975E-2</c:v>
                </c:pt>
                <c:pt idx="102">
                  <c:v>7.3529777777920025E-2</c:v>
                </c:pt>
                <c:pt idx="103">
                  <c:v>7.4273946514007982E-2</c:v>
                </c:pt>
                <c:pt idx="104">
                  <c:v>7.4657652196975954E-2</c:v>
                </c:pt>
                <c:pt idx="105">
                  <c:v>7.5029624328391997E-2</c:v>
                </c:pt>
                <c:pt idx="106">
                  <c:v>7.5140664189693007E-2</c:v>
                </c:pt>
                <c:pt idx="107">
                  <c:v>7.5248372855153955E-2</c:v>
                </c:pt>
                <c:pt idx="108">
                  <c:v>7.5340289184785969E-2</c:v>
                </c:pt>
                <c:pt idx="109">
                  <c:v>7.541258847225496E-2</c:v>
                </c:pt>
                <c:pt idx="110">
                  <c:v>7.5462062899345983E-2</c:v>
                </c:pt>
                <c:pt idx="111">
                  <c:v>7.5548839052081984E-2</c:v>
                </c:pt>
                <c:pt idx="112">
                  <c:v>7.5946009629946021E-2</c:v>
                </c:pt>
                <c:pt idx="113">
                  <c:v>7.666590559129105E-2</c:v>
                </c:pt>
                <c:pt idx="114">
                  <c:v>7.7245965660023952E-2</c:v>
                </c:pt>
                <c:pt idx="115">
                  <c:v>7.8107511701703047E-2</c:v>
                </c:pt>
                <c:pt idx="116">
                  <c:v>7.8563427116756013E-2</c:v>
                </c:pt>
                <c:pt idx="117">
                  <c:v>7.910650283174403E-2</c:v>
                </c:pt>
                <c:pt idx="118">
                  <c:v>7.9324612933790006E-2</c:v>
                </c:pt>
                <c:pt idx="119">
                  <c:v>7.9497416443614966E-2</c:v>
                </c:pt>
                <c:pt idx="120">
                  <c:v>7.9838082858340043E-2</c:v>
                </c:pt>
                <c:pt idx="121">
                  <c:v>8.0099760243005025E-2</c:v>
                </c:pt>
                <c:pt idx="122">
                  <c:v>8.0345281942333036E-2</c:v>
                </c:pt>
                <c:pt idx="123">
                  <c:v>8.0639305389526017E-2</c:v>
                </c:pt>
                <c:pt idx="124">
                  <c:v>8.0917435677410054E-2</c:v>
                </c:pt>
                <c:pt idx="125">
                  <c:v>8.1177254281745048E-2</c:v>
                </c:pt>
                <c:pt idx="126">
                  <c:v>8.1519077721875055E-2</c:v>
                </c:pt>
                <c:pt idx="127">
                  <c:v>8.1789291577666012E-2</c:v>
                </c:pt>
                <c:pt idx="128">
                  <c:v>8.190378153929101E-2</c:v>
                </c:pt>
                <c:pt idx="129">
                  <c:v>8.2497286972544992E-2</c:v>
                </c:pt>
                <c:pt idx="130">
                  <c:v>8.2907871662513011E-2</c:v>
                </c:pt>
                <c:pt idx="131">
                  <c:v>8.3205282367424971E-2</c:v>
                </c:pt>
                <c:pt idx="132">
                  <c:v>8.3704763354818024E-2</c:v>
                </c:pt>
                <c:pt idx="133">
                  <c:v>8.4251616861304002E-2</c:v>
                </c:pt>
                <c:pt idx="134">
                  <c:v>8.4908275942653044E-2</c:v>
                </c:pt>
                <c:pt idx="135">
                  <c:v>8.504068764342998E-2</c:v>
                </c:pt>
                <c:pt idx="136">
                  <c:v>8.5129265329388026E-2</c:v>
                </c:pt>
                <c:pt idx="137">
                  <c:v>8.5303012091578978E-2</c:v>
                </c:pt>
                <c:pt idx="138">
                  <c:v>8.5445233852298963E-2</c:v>
                </c:pt>
                <c:pt idx="139">
                  <c:v>8.5615395495069024E-2</c:v>
                </c:pt>
                <c:pt idx="140">
                  <c:v>8.5758975444499952E-2</c:v>
                </c:pt>
                <c:pt idx="141">
                  <c:v>8.5968276076671013E-2</c:v>
                </c:pt>
                <c:pt idx="142">
                  <c:v>8.6324180405884965E-2</c:v>
                </c:pt>
                <c:pt idx="143">
                  <c:v>8.6555969842661007E-2</c:v>
                </c:pt>
                <c:pt idx="144">
                  <c:v>8.6909869946311002E-2</c:v>
                </c:pt>
                <c:pt idx="145">
                  <c:v>8.7143532136423008E-2</c:v>
                </c:pt>
                <c:pt idx="146">
                  <c:v>8.757379034447299E-2</c:v>
                </c:pt>
                <c:pt idx="147">
                  <c:v>8.7950104177709987E-2</c:v>
                </c:pt>
                <c:pt idx="148">
                  <c:v>8.8341888492777021E-2</c:v>
                </c:pt>
                <c:pt idx="149">
                  <c:v>8.8617802717885996E-2</c:v>
                </c:pt>
                <c:pt idx="150">
                  <c:v>8.892261727857298E-2</c:v>
                </c:pt>
                <c:pt idx="151">
                  <c:v>8.9215755941658981E-2</c:v>
                </c:pt>
                <c:pt idx="152">
                  <c:v>8.934251715466901E-2</c:v>
                </c:pt>
                <c:pt idx="153">
                  <c:v>8.9732832256597006E-2</c:v>
                </c:pt>
                <c:pt idx="154">
                  <c:v>9.0035144070356954E-2</c:v>
                </c:pt>
                <c:pt idx="155">
                  <c:v>9.0302801739552963E-2</c:v>
                </c:pt>
                <c:pt idx="156">
                  <c:v>9.0699500499690999E-2</c:v>
                </c:pt>
                <c:pt idx="157">
                  <c:v>9.1038746335945997E-2</c:v>
                </c:pt>
                <c:pt idx="158">
                  <c:v>9.145003631484705E-2</c:v>
                </c:pt>
                <c:pt idx="159">
                  <c:v>9.162657891117798E-2</c:v>
                </c:pt>
                <c:pt idx="160">
                  <c:v>9.1820388556142052E-2</c:v>
                </c:pt>
                <c:pt idx="161">
                  <c:v>9.2085065970274993E-2</c:v>
                </c:pt>
                <c:pt idx="162">
                  <c:v>9.2229542251066055E-2</c:v>
                </c:pt>
                <c:pt idx="163">
                  <c:v>9.249813501156201E-2</c:v>
                </c:pt>
                <c:pt idx="164">
                  <c:v>9.2631648322537008E-2</c:v>
                </c:pt>
                <c:pt idx="165">
                  <c:v>9.2939662321335992E-2</c:v>
                </c:pt>
                <c:pt idx="166">
                  <c:v>9.3481016486836044E-2</c:v>
                </c:pt>
                <c:pt idx="167">
                  <c:v>9.3957005907895019E-2</c:v>
                </c:pt>
                <c:pt idx="168">
                  <c:v>9.4236478983681038E-2</c:v>
                </c:pt>
                <c:pt idx="169">
                  <c:v>9.4394684344258017E-2</c:v>
                </c:pt>
                <c:pt idx="170">
                  <c:v>9.465736494295196E-2</c:v>
                </c:pt>
                <c:pt idx="171">
                  <c:v>9.4818446685385971E-2</c:v>
                </c:pt>
                <c:pt idx="172">
                  <c:v>9.4909462335706962E-2</c:v>
                </c:pt>
                <c:pt idx="173">
                  <c:v>9.5086391829868E-2</c:v>
                </c:pt>
                <c:pt idx="174">
                  <c:v>9.525599448914901E-2</c:v>
                </c:pt>
                <c:pt idx="175">
                  <c:v>9.5482855006203016E-2</c:v>
                </c:pt>
                <c:pt idx="176">
                  <c:v>9.5687485043236986E-2</c:v>
                </c:pt>
                <c:pt idx="177">
                  <c:v>9.6310675830186043E-2</c:v>
                </c:pt>
                <c:pt idx="178">
                  <c:v>9.6818262858811011E-2</c:v>
                </c:pt>
                <c:pt idx="179">
                  <c:v>9.7427697138724012E-2</c:v>
                </c:pt>
                <c:pt idx="180">
                  <c:v>9.7705010278842042E-2</c:v>
                </c:pt>
                <c:pt idx="181">
                  <c:v>9.7950625683074E-2</c:v>
                </c:pt>
                <c:pt idx="182">
                  <c:v>9.8187773217521035E-2</c:v>
                </c:pt>
                <c:pt idx="183">
                  <c:v>9.8498556981449048E-2</c:v>
                </c:pt>
                <c:pt idx="184">
                  <c:v>9.8694409408688011E-2</c:v>
                </c:pt>
                <c:pt idx="185">
                  <c:v>9.9029683423209947E-2</c:v>
                </c:pt>
                <c:pt idx="186">
                  <c:v>9.9403721370445952E-2</c:v>
                </c:pt>
                <c:pt idx="187">
                  <c:v>9.9558777101300011E-2</c:v>
                </c:pt>
                <c:pt idx="188">
                  <c:v>9.9721653625596041E-2</c:v>
                </c:pt>
                <c:pt idx="189">
                  <c:v>9.9975005638844983E-2</c:v>
                </c:pt>
                <c:pt idx="190">
                  <c:v>0.10028293350440298</c:v>
                </c:pt>
                <c:pt idx="191">
                  <c:v>0.10045714824366103</c:v>
                </c:pt>
                <c:pt idx="192">
                  <c:v>0.10062104487144996</c:v>
                </c:pt>
                <c:pt idx="193">
                  <c:v>0.10088456855419603</c:v>
                </c:pt>
                <c:pt idx="194">
                  <c:v>0.10113687470898503</c:v>
                </c:pt>
                <c:pt idx="195">
                  <c:v>0.10131967503600903</c:v>
                </c:pt>
                <c:pt idx="196">
                  <c:v>0.10159193546982603</c:v>
                </c:pt>
                <c:pt idx="197">
                  <c:v>0.10166789979677204</c:v>
                </c:pt>
                <c:pt idx="198">
                  <c:v>0.10180644983638298</c:v>
                </c:pt>
                <c:pt idx="199">
                  <c:v>0.10190456595138198</c:v>
                </c:pt>
                <c:pt idx="200">
                  <c:v>0.10195307249697605</c:v>
                </c:pt>
                <c:pt idx="201">
                  <c:v>0.102287074408978</c:v>
                </c:pt>
                <c:pt idx="202">
                  <c:v>0.10280750581195497</c:v>
                </c:pt>
                <c:pt idx="203">
                  <c:v>0.10335912008825099</c:v>
                </c:pt>
                <c:pt idx="204">
                  <c:v>0.10367401979452795</c:v>
                </c:pt>
                <c:pt idx="205">
                  <c:v>0.10402601128383604</c:v>
                </c:pt>
                <c:pt idx="206">
                  <c:v>0.10435121732789499</c:v>
                </c:pt>
                <c:pt idx="207">
                  <c:v>0.10485593813739202</c:v>
                </c:pt>
                <c:pt idx="208">
                  <c:v>0.10507433376286301</c:v>
                </c:pt>
                <c:pt idx="209">
                  <c:v>0.10539961868782999</c:v>
                </c:pt>
                <c:pt idx="210">
                  <c:v>0.10579180640297203</c:v>
                </c:pt>
                <c:pt idx="211">
                  <c:v>0.10606062539988603</c:v>
                </c:pt>
                <c:pt idx="212">
                  <c:v>0.10633232460033903</c:v>
                </c:pt>
                <c:pt idx="213">
                  <c:v>0.10654601486340698</c:v>
                </c:pt>
                <c:pt idx="214">
                  <c:v>0.10670604989170096</c:v>
                </c:pt>
                <c:pt idx="215">
                  <c:v>0.10682595074362</c:v>
                </c:pt>
                <c:pt idx="216">
                  <c:v>0.10702060149903703</c:v>
                </c:pt>
                <c:pt idx="217">
                  <c:v>0.10715856273032498</c:v>
                </c:pt>
                <c:pt idx="218">
                  <c:v>0.10732562123948497</c:v>
                </c:pt>
                <c:pt idx="219">
                  <c:v>0.10745806402152203</c:v>
                </c:pt>
                <c:pt idx="220">
                  <c:v>0.10771918700655903</c:v>
                </c:pt>
                <c:pt idx="221">
                  <c:v>0.10783678941817298</c:v>
                </c:pt>
                <c:pt idx="222">
                  <c:v>0.10795858130040603</c:v>
                </c:pt>
                <c:pt idx="223">
                  <c:v>0.10805658985810096</c:v>
                </c:pt>
                <c:pt idx="224">
                  <c:v>0.10825099406834804</c:v>
                </c:pt>
                <c:pt idx="225">
                  <c:v>0.10843925385679898</c:v>
                </c:pt>
                <c:pt idx="226">
                  <c:v>0.10896638718733298</c:v>
                </c:pt>
                <c:pt idx="227">
                  <c:v>0.10930148226913206</c:v>
                </c:pt>
                <c:pt idx="228">
                  <c:v>0.10975715077619197</c:v>
                </c:pt>
                <c:pt idx="229">
                  <c:v>0.11015982326752305</c:v>
                </c:pt>
                <c:pt idx="230">
                  <c:v>0.11075848501458996</c:v>
                </c:pt>
                <c:pt idx="231">
                  <c:v>0.11100126166674795</c:v>
                </c:pt>
                <c:pt idx="232">
                  <c:v>0.11116307338892395</c:v>
                </c:pt>
                <c:pt idx="233">
                  <c:v>0.11121720395309298</c:v>
                </c:pt>
                <c:pt idx="234">
                  <c:v>0.11133455128327396</c:v>
                </c:pt>
                <c:pt idx="235">
                  <c:v>0.11141207398410202</c:v>
                </c:pt>
                <c:pt idx="236">
                  <c:v>0.11151917517177901</c:v>
                </c:pt>
                <c:pt idx="237">
                  <c:v>0.111650248466445</c:v>
                </c:pt>
                <c:pt idx="238">
                  <c:v>0.11175039001015796</c:v>
                </c:pt>
                <c:pt idx="239">
                  <c:v>0.11191355499643896</c:v>
                </c:pt>
                <c:pt idx="240">
                  <c:v>0.11199823066467496</c:v>
                </c:pt>
                <c:pt idx="241">
                  <c:v>0.11216468214949404</c:v>
                </c:pt>
                <c:pt idx="242">
                  <c:v>0.11230561493977698</c:v>
                </c:pt>
                <c:pt idx="243">
                  <c:v>0.112424456085924</c:v>
                </c:pt>
                <c:pt idx="244">
                  <c:v>0.11259918949075798</c:v>
                </c:pt>
                <c:pt idx="245">
                  <c:v>0.11291673415952896</c:v>
                </c:pt>
                <c:pt idx="246">
                  <c:v>0.11316007001983697</c:v>
                </c:pt>
                <c:pt idx="247">
                  <c:v>0.11335335807908997</c:v>
                </c:pt>
                <c:pt idx="248">
                  <c:v>0.11364731700253505</c:v>
                </c:pt>
                <c:pt idx="249">
                  <c:v>0.11386936816584303</c:v>
                </c:pt>
                <c:pt idx="250">
                  <c:v>0.11412133295736804</c:v>
                </c:pt>
                <c:pt idx="251">
                  <c:v>0.11465673822037503</c:v>
                </c:pt>
                <c:pt idx="252">
                  <c:v>0.11508586450135005</c:v>
                </c:pt>
                <c:pt idx="253">
                  <c:v>0.11573204721609998</c:v>
                </c:pt>
                <c:pt idx="254">
                  <c:v>0.11589376650921202</c:v>
                </c:pt>
                <c:pt idx="255">
                  <c:v>0.11608234064844303</c:v>
                </c:pt>
                <c:pt idx="256">
                  <c:v>0.116190645357516</c:v>
                </c:pt>
                <c:pt idx="257">
                  <c:v>0.116370661358973</c:v>
                </c:pt>
                <c:pt idx="258">
                  <c:v>0.11649991875018295</c:v>
                </c:pt>
                <c:pt idx="259">
                  <c:v>0.11664540709234394</c:v>
                </c:pt>
                <c:pt idx="260">
                  <c:v>0.11679709270668603</c:v>
                </c:pt>
                <c:pt idx="261">
                  <c:v>0.11698832281970895</c:v>
                </c:pt>
                <c:pt idx="262">
                  <c:v>0.11713174540447602</c:v>
                </c:pt>
                <c:pt idx="263">
                  <c:v>0.11724182076274403</c:v>
                </c:pt>
                <c:pt idx="264">
                  <c:v>0.11739734278367497</c:v>
                </c:pt>
                <c:pt idx="265">
                  <c:v>0.11758025363168501</c:v>
                </c:pt>
                <c:pt idx="266">
                  <c:v>0.11789952211703203</c:v>
                </c:pt>
                <c:pt idx="267">
                  <c:v>0.11821596104416499</c:v>
                </c:pt>
                <c:pt idx="268">
                  <c:v>0.11843525180588899</c:v>
                </c:pt>
                <c:pt idx="269">
                  <c:v>0.11870170187120899</c:v>
                </c:pt>
                <c:pt idx="270">
                  <c:v>0.11890873121399703</c:v>
                </c:pt>
                <c:pt idx="271">
                  <c:v>0.11913745383644003</c:v>
                </c:pt>
                <c:pt idx="272">
                  <c:v>0.11942842673962994</c:v>
                </c:pt>
                <c:pt idx="273">
                  <c:v>0.11960102979079301</c:v>
                </c:pt>
                <c:pt idx="274">
                  <c:v>0.11985427525110703</c:v>
                </c:pt>
                <c:pt idx="275">
                  <c:v>0.12006554893121901</c:v>
                </c:pt>
                <c:pt idx="276">
                  <c:v>0.12019001163909504</c:v>
                </c:pt>
                <c:pt idx="277">
                  <c:v>0.12041025753837498</c:v>
                </c:pt>
                <c:pt idx="278">
                  <c:v>0.12060829060336897</c:v>
                </c:pt>
                <c:pt idx="279">
                  <c:v>0.12087070323892202</c:v>
                </c:pt>
                <c:pt idx="280">
                  <c:v>0.121115420904789</c:v>
                </c:pt>
                <c:pt idx="281">
                  <c:v>0.12135637368348795</c:v>
                </c:pt>
                <c:pt idx="282">
                  <c:v>0.12159097641758199</c:v>
                </c:pt>
                <c:pt idx="283">
                  <c:v>0.121787076775414</c:v>
                </c:pt>
                <c:pt idx="284">
                  <c:v>0.121867268872076</c:v>
                </c:pt>
                <c:pt idx="285">
                  <c:v>0.12207262120349305</c:v>
                </c:pt>
                <c:pt idx="286">
                  <c:v>0.12213844378851701</c:v>
                </c:pt>
                <c:pt idx="287">
                  <c:v>0.12224678892846796</c:v>
                </c:pt>
                <c:pt idx="288">
                  <c:v>0.12236212407744795</c:v>
                </c:pt>
                <c:pt idx="289">
                  <c:v>0.12242522832562697</c:v>
                </c:pt>
                <c:pt idx="290">
                  <c:v>0.12260094938594202</c:v>
                </c:pt>
                <c:pt idx="291">
                  <c:v>0.12267123781006795</c:v>
                </c:pt>
                <c:pt idx="292">
                  <c:v>0.12287258890348896</c:v>
                </c:pt>
                <c:pt idx="293">
                  <c:v>0.12299161322390095</c:v>
                </c:pt>
                <c:pt idx="294">
                  <c:v>0.12309316252173996</c:v>
                </c:pt>
                <c:pt idx="295">
                  <c:v>0.12342002808699104</c:v>
                </c:pt>
                <c:pt idx="296">
                  <c:v>0.12371530691872401</c:v>
                </c:pt>
                <c:pt idx="297">
                  <c:v>0.12427971131423599</c:v>
                </c:pt>
                <c:pt idx="298">
                  <c:v>0.12458848860684801</c:v>
                </c:pt>
                <c:pt idx="299">
                  <c:v>0.12486361739231999</c:v>
                </c:pt>
                <c:pt idx="300">
                  <c:v>0.12507678655882803</c:v>
                </c:pt>
                <c:pt idx="301">
                  <c:v>0.12529389964706605</c:v>
                </c:pt>
                <c:pt idx="302">
                  <c:v>0.12560953241196604</c:v>
                </c:pt>
                <c:pt idx="303">
                  <c:v>0.12573998750660398</c:v>
                </c:pt>
                <c:pt idx="304">
                  <c:v>0.12611134434042004</c:v>
                </c:pt>
                <c:pt idx="305">
                  <c:v>0.12632223340445004</c:v>
                </c:pt>
                <c:pt idx="306">
                  <c:v>0.12656193463662202</c:v>
                </c:pt>
                <c:pt idx="307">
                  <c:v>0.12678359894608904</c:v>
                </c:pt>
                <c:pt idx="308">
                  <c:v>0.12689757646628397</c:v>
                </c:pt>
                <c:pt idx="309">
                  <c:v>0.12711878662692899</c:v>
                </c:pt>
                <c:pt idx="310">
                  <c:v>0.12734351041748204</c:v>
                </c:pt>
                <c:pt idx="311">
                  <c:v>0.12760733311078198</c:v>
                </c:pt>
                <c:pt idx="312">
                  <c:v>0.12785217575420404</c:v>
                </c:pt>
                <c:pt idx="313">
                  <c:v>0.12802527380908801</c:v>
                </c:pt>
                <c:pt idx="314">
                  <c:v>0.12832667700114697</c:v>
                </c:pt>
                <c:pt idx="315">
                  <c:v>0.12847661939518096</c:v>
                </c:pt>
                <c:pt idx="316">
                  <c:v>0.12876094054234899</c:v>
                </c:pt>
                <c:pt idx="317">
                  <c:v>0.12895263904611298</c:v>
                </c:pt>
                <c:pt idx="318">
                  <c:v>0.12903501684362395</c:v>
                </c:pt>
                <c:pt idx="319">
                  <c:v>0.12905325098785403</c:v>
                </c:pt>
                <c:pt idx="320">
                  <c:v>0.12932286307658902</c:v>
                </c:pt>
                <c:pt idx="321">
                  <c:v>0.12943728178708602</c:v>
                </c:pt>
                <c:pt idx="322">
                  <c:v>0.12987789783950998</c:v>
                </c:pt>
                <c:pt idx="323">
                  <c:v>0.13007303374941304</c:v>
                </c:pt>
                <c:pt idx="324">
                  <c:v>0.13036844205651499</c:v>
                </c:pt>
                <c:pt idx="325">
                  <c:v>0.13066301822754001</c:v>
                </c:pt>
                <c:pt idx="326">
                  <c:v>0.13083152578299995</c:v>
                </c:pt>
                <c:pt idx="327">
                  <c:v>0.131075757721407</c:v>
                </c:pt>
                <c:pt idx="328">
                  <c:v>0.13131457931977997</c:v>
                </c:pt>
                <c:pt idx="329">
                  <c:v>0.13150304575120497</c:v>
                </c:pt>
                <c:pt idx="330">
                  <c:v>0.13173963908811903</c:v>
                </c:pt>
                <c:pt idx="331">
                  <c:v>0.13191341028122505</c:v>
                </c:pt>
                <c:pt idx="332">
                  <c:v>0.13205999528344303</c:v>
                </c:pt>
                <c:pt idx="333">
                  <c:v>0.13225287028636301</c:v>
                </c:pt>
                <c:pt idx="334">
                  <c:v>0.13256110291007595</c:v>
                </c:pt>
                <c:pt idx="335">
                  <c:v>0.13269336005493504</c:v>
                </c:pt>
                <c:pt idx="336">
                  <c:v>0.13302253339324999</c:v>
                </c:pt>
                <c:pt idx="337">
                  <c:v>0.13329108887350605</c:v>
                </c:pt>
                <c:pt idx="338">
                  <c:v>0.13350306768623799</c:v>
                </c:pt>
                <c:pt idx="339">
                  <c:v>0.13376464292829204</c:v>
                </c:pt>
                <c:pt idx="340">
                  <c:v>0.13349161740830096</c:v>
                </c:pt>
                <c:pt idx="341">
                  <c:v>0.13359276663735997</c:v>
                </c:pt>
                <c:pt idx="342">
                  <c:v>0.13371764754831805</c:v>
                </c:pt>
                <c:pt idx="343">
                  <c:v>0.13400609796617502</c:v>
                </c:pt>
                <c:pt idx="344">
                  <c:v>0.13428622298996795</c:v>
                </c:pt>
                <c:pt idx="345">
                  <c:v>0.13456291991032299</c:v>
                </c:pt>
                <c:pt idx="346">
                  <c:v>0.134855756905081</c:v>
                </c:pt>
                <c:pt idx="347">
                  <c:v>0.13497821015538802</c:v>
                </c:pt>
                <c:pt idx="348">
                  <c:v>0.13542239441514303</c:v>
                </c:pt>
                <c:pt idx="349">
                  <c:v>0.13576582086056999</c:v>
                </c:pt>
                <c:pt idx="350">
                  <c:v>0.13594346900684995</c:v>
                </c:pt>
                <c:pt idx="351">
                  <c:v>0.13629437399691802</c:v>
                </c:pt>
                <c:pt idx="352">
                  <c:v>0.13648000632954904</c:v>
                </c:pt>
                <c:pt idx="353">
                  <c:v>0.13669238568644904</c:v>
                </c:pt>
                <c:pt idx="354">
                  <c:v>0.13688001406566697</c:v>
                </c:pt>
                <c:pt idx="355">
                  <c:v>0.13698420769752995</c:v>
                </c:pt>
                <c:pt idx="356">
                  <c:v>0.13728680836018203</c:v>
                </c:pt>
                <c:pt idx="357">
                  <c:v>0.13751435767114795</c:v>
                </c:pt>
                <c:pt idx="358">
                  <c:v>0.13766925088633097</c:v>
                </c:pt>
                <c:pt idx="359">
                  <c:v>0.13812834160143705</c:v>
                </c:pt>
                <c:pt idx="360">
                  <c:v>0.13839316266100399</c:v>
                </c:pt>
                <c:pt idx="361">
                  <c:v>0.13853256483110998</c:v>
                </c:pt>
                <c:pt idx="362">
                  <c:v>0.13880798562350205</c:v>
                </c:pt>
                <c:pt idx="363">
                  <c:v>0.13893554537624397</c:v>
                </c:pt>
                <c:pt idx="364">
                  <c:v>0.13910979808887602</c:v>
                </c:pt>
                <c:pt idx="365">
                  <c:v>0.13918220601218301</c:v>
                </c:pt>
                <c:pt idx="366">
                  <c:v>0.13932769856836102</c:v>
                </c:pt>
                <c:pt idx="367">
                  <c:v>0.13948604860624703</c:v>
                </c:pt>
                <c:pt idx="368">
                  <c:v>0.13957402084951798</c:v>
                </c:pt>
                <c:pt idx="369">
                  <c:v>0.13988192370096397</c:v>
                </c:pt>
                <c:pt idx="370">
                  <c:v>0.14000846838935999</c:v>
                </c:pt>
                <c:pt idx="371">
                  <c:v>0.14026680891652499</c:v>
                </c:pt>
                <c:pt idx="372">
                  <c:v>0.14047968195298699</c:v>
                </c:pt>
                <c:pt idx="373">
                  <c:v>0.14063933045916899</c:v>
                </c:pt>
                <c:pt idx="374">
                  <c:v>0.14078256910147602</c:v>
                </c:pt>
                <c:pt idx="375">
                  <c:v>0.14087045921986197</c:v>
                </c:pt>
                <c:pt idx="376">
                  <c:v>0.14112940130915697</c:v>
                </c:pt>
                <c:pt idx="377">
                  <c:v>0.14122062902697596</c:v>
                </c:pt>
                <c:pt idx="378">
                  <c:v>0.14137693993372502</c:v>
                </c:pt>
                <c:pt idx="379">
                  <c:v>0.14157441456680797</c:v>
                </c:pt>
                <c:pt idx="380">
                  <c:v>0.14170238781841704</c:v>
                </c:pt>
                <c:pt idx="381">
                  <c:v>0.14223368965196004</c:v>
                </c:pt>
                <c:pt idx="382">
                  <c:v>0.14270334873133494</c:v>
                </c:pt>
                <c:pt idx="383">
                  <c:v>0.14292880781372297</c:v>
                </c:pt>
                <c:pt idx="384">
                  <c:v>0.14310890445961399</c:v>
                </c:pt>
                <c:pt idx="385">
                  <c:v>0.14335920204298502</c:v>
                </c:pt>
                <c:pt idx="386">
                  <c:v>0.14366646897352597</c:v>
                </c:pt>
                <c:pt idx="387">
                  <c:v>0.14387486652091397</c:v>
                </c:pt>
                <c:pt idx="388">
                  <c:v>0.14407444300809602</c:v>
                </c:pt>
                <c:pt idx="389">
                  <c:v>0.14421557997140599</c:v>
                </c:pt>
                <c:pt idx="390">
                  <c:v>0.14438281257116203</c:v>
                </c:pt>
                <c:pt idx="391">
                  <c:v>0.14464009349386397</c:v>
                </c:pt>
                <c:pt idx="392">
                  <c:v>0.14477604746823403</c:v>
                </c:pt>
                <c:pt idx="393">
                  <c:v>0.14496713990688004</c:v>
                </c:pt>
                <c:pt idx="394">
                  <c:v>0.14510999178860595</c:v>
                </c:pt>
                <c:pt idx="395">
                  <c:v>0.14543683091067205</c:v>
                </c:pt>
                <c:pt idx="396">
                  <c:v>0.14563615042103994</c:v>
                </c:pt>
                <c:pt idx="397">
                  <c:v>0.14594466561063302</c:v>
                </c:pt>
                <c:pt idx="398">
                  <c:v>0.14631077030228401</c:v>
                </c:pt>
                <c:pt idx="399">
                  <c:v>0.14658114179570902</c:v>
                </c:pt>
                <c:pt idx="400">
                  <c:v>0.14667425728929595</c:v>
                </c:pt>
                <c:pt idx="401">
                  <c:v>0.14685450495157903</c:v>
                </c:pt>
                <c:pt idx="402">
                  <c:v>0.14703512657166795</c:v>
                </c:pt>
                <c:pt idx="403">
                  <c:v>0.14718166959814805</c:v>
                </c:pt>
                <c:pt idx="404">
                  <c:v>0.14731443572879199</c:v>
                </c:pt>
                <c:pt idx="405">
                  <c:v>0.14744576913140806</c:v>
                </c:pt>
                <c:pt idx="406">
                  <c:v>0.147614592250771</c:v>
                </c:pt>
                <c:pt idx="407">
                  <c:v>0.14779320567832899</c:v>
                </c:pt>
                <c:pt idx="408">
                  <c:v>0.14801862155481904</c:v>
                </c:pt>
                <c:pt idx="409">
                  <c:v>0.14814876101741103</c:v>
                </c:pt>
                <c:pt idx="410">
                  <c:v>0.14832092716884004</c:v>
                </c:pt>
                <c:pt idx="411">
                  <c:v>0.148358894461596</c:v>
                </c:pt>
                <c:pt idx="412">
                  <c:v>0.14855961101649096</c:v>
                </c:pt>
                <c:pt idx="413">
                  <c:v>0.14929593114514506</c:v>
                </c:pt>
                <c:pt idx="414">
                  <c:v>0.149510936406133</c:v>
                </c:pt>
                <c:pt idx="415">
                  <c:v>0.14959776752887599</c:v>
                </c:pt>
                <c:pt idx="416">
                  <c:v>0.14974076563661198</c:v>
                </c:pt>
                <c:pt idx="417">
                  <c:v>0.14985006355335195</c:v>
                </c:pt>
                <c:pt idx="418">
                  <c:v>0.15012604079312097</c:v>
                </c:pt>
                <c:pt idx="419">
                  <c:v>0.15031063283028301</c:v>
                </c:pt>
                <c:pt idx="420">
                  <c:v>0.15040960816599802</c:v>
                </c:pt>
                <c:pt idx="421">
                  <c:v>0.15065492126801405</c:v>
                </c:pt>
                <c:pt idx="422">
                  <c:v>0.15083428805499199</c:v>
                </c:pt>
                <c:pt idx="423">
                  <c:v>0.15091516517640402</c:v>
                </c:pt>
                <c:pt idx="424">
                  <c:v>0.15115038430581396</c:v>
                </c:pt>
                <c:pt idx="425">
                  <c:v>0.15135313337883605</c:v>
                </c:pt>
                <c:pt idx="426">
                  <c:v>0.15144058680758699</c:v>
                </c:pt>
                <c:pt idx="427">
                  <c:v>0.15163426057780705</c:v>
                </c:pt>
                <c:pt idx="428">
                  <c:v>0.15190791645813195</c:v>
                </c:pt>
                <c:pt idx="429">
                  <c:v>0.15205699350741397</c:v>
                </c:pt>
                <c:pt idx="430">
                  <c:v>0.152375755315733</c:v>
                </c:pt>
                <c:pt idx="431">
                  <c:v>0.15255363430407998</c:v>
                </c:pt>
                <c:pt idx="432">
                  <c:v>0.15273310177210098</c:v>
                </c:pt>
                <c:pt idx="433">
                  <c:v>0.15301415585619005</c:v>
                </c:pt>
                <c:pt idx="434">
                  <c:v>0.15316630213883897</c:v>
                </c:pt>
                <c:pt idx="435">
                  <c:v>0.15358564653324003</c:v>
                </c:pt>
                <c:pt idx="436">
                  <c:v>0.15377147190249696</c:v>
                </c:pt>
                <c:pt idx="437">
                  <c:v>0.153868928373462</c:v>
                </c:pt>
                <c:pt idx="438">
                  <c:v>0.15395801434999001</c:v>
                </c:pt>
                <c:pt idx="439">
                  <c:v>0.15412886407336601</c:v>
                </c:pt>
                <c:pt idx="440">
                  <c:v>0.154246497461898</c:v>
                </c:pt>
                <c:pt idx="441">
                  <c:v>0.15434275814794396</c:v>
                </c:pt>
                <c:pt idx="442">
                  <c:v>0.15453498057380599</c:v>
                </c:pt>
                <c:pt idx="443">
                  <c:v>0.15467100110843601</c:v>
                </c:pt>
                <c:pt idx="444">
                  <c:v>0.15483870994344096</c:v>
                </c:pt>
                <c:pt idx="445">
                  <c:v>0.15503093236930399</c:v>
                </c:pt>
                <c:pt idx="446">
                  <c:v>0.15519355911840005</c:v>
                </c:pt>
                <c:pt idx="447">
                  <c:v>0.15541567616725704</c:v>
                </c:pt>
                <c:pt idx="448">
                  <c:v>0.15554343453210595</c:v>
                </c:pt>
                <c:pt idx="449">
                  <c:v>0.155731801785289</c:v>
                </c:pt>
                <c:pt idx="450">
                  <c:v>0.15579628895875997</c:v>
                </c:pt>
                <c:pt idx="451">
                  <c:v>0.15584833446681901</c:v>
                </c:pt>
                <c:pt idx="452">
                  <c:v>0.155940932099908</c:v>
                </c:pt>
                <c:pt idx="453">
                  <c:v>0.15605465709802302</c:v>
                </c:pt>
                <c:pt idx="454">
                  <c:v>0.15614889727586201</c:v>
                </c:pt>
                <c:pt idx="455">
                  <c:v>0.15623325437017399</c:v>
                </c:pt>
                <c:pt idx="456">
                  <c:v>0.156398715714546</c:v>
                </c:pt>
                <c:pt idx="457">
                  <c:v>0.15650107188039597</c:v>
                </c:pt>
                <c:pt idx="458">
                  <c:v>0.15666631636848405</c:v>
                </c:pt>
                <c:pt idx="459">
                  <c:v>0.15699370319289796</c:v>
                </c:pt>
                <c:pt idx="460">
                  <c:v>0.15766469758176205</c:v>
                </c:pt>
                <c:pt idx="461">
                  <c:v>0.15804036177889103</c:v>
                </c:pt>
                <c:pt idx="462">
                  <c:v>0.15824089430364996</c:v>
                </c:pt>
                <c:pt idx="463">
                  <c:v>0.15852823968621199</c:v>
                </c:pt>
                <c:pt idx="464">
                  <c:v>0.15865905451018003</c:v>
                </c:pt>
                <c:pt idx="465">
                  <c:v>0.15872837518612903</c:v>
                </c:pt>
                <c:pt idx="466">
                  <c:v>0.15892515645979</c:v>
                </c:pt>
                <c:pt idx="467">
                  <c:v>0.15920802954067803</c:v>
                </c:pt>
                <c:pt idx="468">
                  <c:v>0.15940667427336996</c:v>
                </c:pt>
                <c:pt idx="469">
                  <c:v>0.15969215619690202</c:v>
                </c:pt>
                <c:pt idx="470">
                  <c:v>0.15979118372790202</c:v>
                </c:pt>
                <c:pt idx="471">
                  <c:v>0.15984633098019396</c:v>
                </c:pt>
                <c:pt idx="472">
                  <c:v>0.16001292644527698</c:v>
                </c:pt>
                <c:pt idx="473">
                  <c:v>0.16012391317478503</c:v>
                </c:pt>
                <c:pt idx="474">
                  <c:v>0.16026526808119401</c:v>
                </c:pt>
                <c:pt idx="475">
                  <c:v>0.16037316151619296</c:v>
                </c:pt>
                <c:pt idx="476">
                  <c:v>0.16051082026871799</c:v>
                </c:pt>
                <c:pt idx="477">
                  <c:v>0.16065269844660701</c:v>
                </c:pt>
                <c:pt idx="478">
                  <c:v>0.16076055750749296</c:v>
                </c:pt>
                <c:pt idx="479">
                  <c:v>0.16082543117247605</c:v>
                </c:pt>
                <c:pt idx="480">
                  <c:v>0.16095570593061304</c:v>
                </c:pt>
                <c:pt idx="481">
                  <c:v>0.16111657152264303</c:v>
                </c:pt>
                <c:pt idx="482">
                  <c:v>0.16133922067024598</c:v>
                </c:pt>
                <c:pt idx="483">
                  <c:v>0.16173714945283701</c:v>
                </c:pt>
                <c:pt idx="484">
                  <c:v>0.16212383376177697</c:v>
                </c:pt>
                <c:pt idx="485">
                  <c:v>0.16224709054862796</c:v>
                </c:pt>
                <c:pt idx="486">
                  <c:v>0.16248849679690602</c:v>
                </c:pt>
                <c:pt idx="487">
                  <c:v>0.16261005114194804</c:v>
                </c:pt>
                <c:pt idx="488">
                  <c:v>0.16288142036603503</c:v>
                </c:pt>
                <c:pt idx="489">
                  <c:v>0.16306085773252699</c:v>
                </c:pt>
                <c:pt idx="490">
                  <c:v>0.16321782286716202</c:v>
                </c:pt>
                <c:pt idx="491">
                  <c:v>0.16330566886441999</c:v>
                </c:pt>
                <c:pt idx="492">
                  <c:v>0.163557289763542</c:v>
                </c:pt>
                <c:pt idx="493">
                  <c:v>0.16360597959923195</c:v>
                </c:pt>
                <c:pt idx="494">
                  <c:v>0.16379869601182095</c:v>
                </c:pt>
                <c:pt idx="495">
                  <c:v>0.16398119777356601</c:v>
                </c:pt>
                <c:pt idx="496">
                  <c:v>0.16414652405108798</c:v>
                </c:pt>
                <c:pt idx="497">
                  <c:v>0.16434772138140996</c:v>
                </c:pt>
                <c:pt idx="498">
                  <c:v>0.16444581403000003</c:v>
                </c:pt>
                <c:pt idx="499">
                  <c:v>0.16465345540292897</c:v>
                </c:pt>
                <c:pt idx="500">
                  <c:v>0.16489509201964603</c:v>
                </c:pt>
                <c:pt idx="501">
                  <c:v>0.16506050409434403</c:v>
                </c:pt>
                <c:pt idx="502">
                  <c:v>0.16542853052774198</c:v>
                </c:pt>
                <c:pt idx="503">
                  <c:v>0.16550442702957102</c:v>
                </c:pt>
                <c:pt idx="504">
                  <c:v>0.16568808224390397</c:v>
                </c:pt>
                <c:pt idx="505">
                  <c:v>0.16588927957422495</c:v>
                </c:pt>
                <c:pt idx="506">
                  <c:v>0.16605646667967</c:v>
                </c:pt>
                <c:pt idx="507">
                  <c:v>0.16626077662073302</c:v>
                </c:pt>
                <c:pt idx="508">
                  <c:v>0.16633085525258196</c:v>
                </c:pt>
                <c:pt idx="509">
                  <c:v>0.166521850692677</c:v>
                </c:pt>
                <c:pt idx="510">
                  <c:v>0.16671242180216295</c:v>
                </c:pt>
                <c:pt idx="511">
                  <c:v>0.16683082384709902</c:v>
                </c:pt>
                <c:pt idx="512">
                  <c:v>0.16695928095725199</c:v>
                </c:pt>
                <c:pt idx="513">
                  <c:v>0.16715838947799</c:v>
                </c:pt>
                <c:pt idx="514">
                  <c:v>0.16736222756430796</c:v>
                </c:pt>
                <c:pt idx="515">
                  <c:v>0.16762049702951498</c:v>
                </c:pt>
                <c:pt idx="516">
                  <c:v>0.16789093305088998</c:v>
                </c:pt>
                <c:pt idx="517">
                  <c:v>0.16802716519665795</c:v>
                </c:pt>
                <c:pt idx="518">
                  <c:v>0.16817489087333404</c:v>
                </c:pt>
                <c:pt idx="519">
                  <c:v>0.16803589021368404</c:v>
                </c:pt>
                <c:pt idx="520">
                  <c:v>0.167889374373969</c:v>
                </c:pt>
                <c:pt idx="521">
                  <c:v>0.16820066703672498</c:v>
                </c:pt>
                <c:pt idx="522">
                  <c:v>0.16871364435889502</c:v>
                </c:pt>
                <c:pt idx="523">
                  <c:v>0.168901328413534</c:v>
                </c:pt>
                <c:pt idx="524">
                  <c:v>0.16908305411334101</c:v>
                </c:pt>
                <c:pt idx="525">
                  <c:v>0.16932047570542597</c:v>
                </c:pt>
                <c:pt idx="526">
                  <c:v>0.16944507741315296</c:v>
                </c:pt>
                <c:pt idx="527">
                  <c:v>0.16968107090543605</c:v>
                </c:pt>
                <c:pt idx="528">
                  <c:v>0.16982530898544002</c:v>
                </c:pt>
                <c:pt idx="529">
                  <c:v>0.17001426443248102</c:v>
                </c:pt>
                <c:pt idx="530">
                  <c:v>0.17010832780053298</c:v>
                </c:pt>
                <c:pt idx="531">
                  <c:v>0.17025658958541601</c:v>
                </c:pt>
                <c:pt idx="532">
                  <c:v>0.170435191370225</c:v>
                </c:pt>
                <c:pt idx="533">
                  <c:v>0.17062385236327804</c:v>
                </c:pt>
                <c:pt idx="534">
                  <c:v>0.17078869816194198</c:v>
                </c:pt>
                <c:pt idx="535">
                  <c:v>0.17107671316908801</c:v>
                </c:pt>
                <c:pt idx="536">
                  <c:v>0.17126462993731695</c:v>
                </c:pt>
                <c:pt idx="537">
                  <c:v>0.17143245263527995</c:v>
                </c:pt>
                <c:pt idx="538">
                  <c:v>0.17169925723492296</c:v>
                </c:pt>
                <c:pt idx="539">
                  <c:v>0.17184438107573397</c:v>
                </c:pt>
                <c:pt idx="540">
                  <c:v>0.17213537298217796</c:v>
                </c:pt>
                <c:pt idx="541">
                  <c:v>0.17230170723049199</c:v>
                </c:pt>
                <c:pt idx="542">
                  <c:v>0.17242378379882195</c:v>
                </c:pt>
                <c:pt idx="543">
                  <c:v>0.17276064621089704</c:v>
                </c:pt>
                <c:pt idx="544">
                  <c:v>0.17293737179260404</c:v>
                </c:pt>
                <c:pt idx="545">
                  <c:v>0.17306344687281205</c:v>
                </c:pt>
                <c:pt idx="546">
                  <c:v>0.17323560015492401</c:v>
                </c:pt>
                <c:pt idx="547">
                  <c:v>0.17333351633396898</c:v>
                </c:pt>
                <c:pt idx="548">
                  <c:v>0.17357254700634395</c:v>
                </c:pt>
                <c:pt idx="549">
                  <c:v>0.17375174001374605</c:v>
                </c:pt>
                <c:pt idx="550">
                  <c:v>0.17392901309607001</c:v>
                </c:pt>
                <c:pt idx="551">
                  <c:v>0.17409035898686098</c:v>
                </c:pt>
                <c:pt idx="552">
                  <c:v>0.17430627837415502</c:v>
                </c:pt>
                <c:pt idx="553">
                  <c:v>0.17437714837960605</c:v>
                </c:pt>
                <c:pt idx="554">
                  <c:v>0.17455642542252803</c:v>
                </c:pt>
                <c:pt idx="555">
                  <c:v>0.17476281448486697</c:v>
                </c:pt>
                <c:pt idx="556">
                  <c:v>0.17507226463624603</c:v>
                </c:pt>
                <c:pt idx="557">
                  <c:v>0.17520327429205396</c:v>
                </c:pt>
                <c:pt idx="558">
                  <c:v>0.17533448491104098</c:v>
                </c:pt>
                <c:pt idx="559">
                  <c:v>0.17555665425049205</c:v>
                </c:pt>
                <c:pt idx="560">
                  <c:v>0.17570778985556201</c:v>
                </c:pt>
                <c:pt idx="561">
                  <c:v>0.17597378852048395</c:v>
                </c:pt>
                <c:pt idx="562">
                  <c:v>0.17620086976710003</c:v>
                </c:pt>
                <c:pt idx="563">
                  <c:v>0.17635956215242199</c:v>
                </c:pt>
                <c:pt idx="564">
                  <c:v>0.176679504395027</c:v>
                </c:pt>
                <c:pt idx="565">
                  <c:v>0.176887404952081</c:v>
                </c:pt>
                <c:pt idx="566">
                  <c:v>0.177156069284786</c:v>
                </c:pt>
                <c:pt idx="567">
                  <c:v>0.17739062133652805</c:v>
                </c:pt>
                <c:pt idx="568">
                  <c:v>0.17755470615462599</c:v>
                </c:pt>
                <c:pt idx="569">
                  <c:v>0.17778126942269101</c:v>
                </c:pt>
                <c:pt idx="570">
                  <c:v>0.17783996129993296</c:v>
                </c:pt>
                <c:pt idx="571">
                  <c:v>0.17797848675213501</c:v>
                </c:pt>
                <c:pt idx="572">
                  <c:v>0.17819110297344298</c:v>
                </c:pt>
                <c:pt idx="573">
                  <c:v>0.17836543432045804</c:v>
                </c:pt>
                <c:pt idx="574">
                  <c:v>0.17855596773050098</c:v>
                </c:pt>
                <c:pt idx="575">
                  <c:v>0.17867664572765496</c:v>
                </c:pt>
                <c:pt idx="576">
                  <c:v>0.17884747213695995</c:v>
                </c:pt>
                <c:pt idx="577">
                  <c:v>0.17905650257850303</c:v>
                </c:pt>
                <c:pt idx="578">
                  <c:v>0.17910855345469101</c:v>
                </c:pt>
                <c:pt idx="579">
                  <c:v>0.17927396666859097</c:v>
                </c:pt>
                <c:pt idx="580">
                  <c:v>0.17941447210124595</c:v>
                </c:pt>
                <c:pt idx="581">
                  <c:v>0.17971176882352502</c:v>
                </c:pt>
                <c:pt idx="582">
                  <c:v>0.17989857718285196</c:v>
                </c:pt>
                <c:pt idx="583">
                  <c:v>0.18003908261550705</c:v>
                </c:pt>
                <c:pt idx="584">
                  <c:v>0.180208008465223</c:v>
                </c:pt>
                <c:pt idx="585">
                  <c:v>0.18041844728367795</c:v>
                </c:pt>
                <c:pt idx="586">
                  <c:v>0.18072541470843095</c:v>
                </c:pt>
                <c:pt idx="587">
                  <c:v>0.18087656331338997</c:v>
                </c:pt>
                <c:pt idx="588">
                  <c:v>0.18048799610857602</c:v>
                </c:pt>
                <c:pt idx="589">
                  <c:v>0.18074893388603896</c:v>
                </c:pt>
                <c:pt idx="590">
                  <c:v>0.18109148745382797</c:v>
                </c:pt>
                <c:pt idx="591">
                  <c:v>0.18126330454303297</c:v>
                </c:pt>
                <c:pt idx="592">
                  <c:v>0.18172148344758299</c:v>
                </c:pt>
                <c:pt idx="593">
                  <c:v>0.18195705656360095</c:v>
                </c:pt>
                <c:pt idx="594">
                  <c:v>0.18224720051612897</c:v>
                </c:pt>
                <c:pt idx="595">
                  <c:v>0.18268531972489499</c:v>
                </c:pt>
                <c:pt idx="596">
                  <c:v>0.18275043232458799</c:v>
                </c:pt>
                <c:pt idx="597">
                  <c:v>0.18300794531284403</c:v>
                </c:pt>
                <c:pt idx="598">
                  <c:v>0.18311179473416905</c:v>
                </c:pt>
                <c:pt idx="599">
                  <c:v>0.18328259319575502</c:v>
                </c:pt>
                <c:pt idx="600">
                  <c:v>0.18345908261070998</c:v>
                </c:pt>
                <c:pt idx="601">
                  <c:v>0.18364316033615602</c:v>
                </c:pt>
                <c:pt idx="602">
                  <c:v>0.18377191683028404</c:v>
                </c:pt>
                <c:pt idx="603">
                  <c:v>0.18395574977151996</c:v>
                </c:pt>
                <c:pt idx="604">
                  <c:v>0.184090870655092</c:v>
                </c:pt>
                <c:pt idx="605">
                  <c:v>0.18422305412815099</c:v>
                </c:pt>
                <c:pt idx="606">
                  <c:v>0.18437384120112199</c:v>
                </c:pt>
                <c:pt idx="607">
                  <c:v>0.18450871730048501</c:v>
                </c:pt>
                <c:pt idx="608">
                  <c:v>0.18463241594765001</c:v>
                </c:pt>
                <c:pt idx="609">
                  <c:v>0.18477602165711604</c:v>
                </c:pt>
                <c:pt idx="610">
                  <c:v>0.18484898853625298</c:v>
                </c:pt>
                <c:pt idx="611">
                  <c:v>0.185066923820697</c:v>
                </c:pt>
                <c:pt idx="612">
                  <c:v>0.18525510789486099</c:v>
                </c:pt>
                <c:pt idx="613">
                  <c:v>0.18538831818861701</c:v>
                </c:pt>
                <c:pt idx="614">
                  <c:v>0.18612025252519304</c:v>
                </c:pt>
                <c:pt idx="615">
                  <c:v>0.18674528444357796</c:v>
                </c:pt>
                <c:pt idx="616">
                  <c:v>0.18686719066241597</c:v>
                </c:pt>
                <c:pt idx="617">
                  <c:v>0.18717078103698803</c:v>
                </c:pt>
                <c:pt idx="618">
                  <c:v>0.18729614429919295</c:v>
                </c:pt>
                <c:pt idx="619">
                  <c:v>0.18742450315760695</c:v>
                </c:pt>
                <c:pt idx="620">
                  <c:v>0.18750346074485402</c:v>
                </c:pt>
                <c:pt idx="621">
                  <c:v>0.18762873970559202</c:v>
                </c:pt>
                <c:pt idx="622">
                  <c:v>0.18775004486759606</c:v>
                </c:pt>
                <c:pt idx="623">
                  <c:v>0.18792928281297905</c:v>
                </c:pt>
                <c:pt idx="624">
                  <c:v>0.18809838716427696</c:v>
                </c:pt>
                <c:pt idx="625">
                  <c:v>0.18820373431945603</c:v>
                </c:pt>
                <c:pt idx="626">
                  <c:v>0.18833821555762897</c:v>
                </c:pt>
                <c:pt idx="627">
                  <c:v>0.18840851736659503</c:v>
                </c:pt>
                <c:pt idx="628">
                  <c:v>0.18854964714706701</c:v>
                </c:pt>
                <c:pt idx="629">
                  <c:v>0.18878229112904399</c:v>
                </c:pt>
                <c:pt idx="630">
                  <c:v>0.18904933236221899</c:v>
                </c:pt>
                <c:pt idx="631">
                  <c:v>0.18934761038060799</c:v>
                </c:pt>
                <c:pt idx="632">
                  <c:v>0.18951576711580698</c:v>
                </c:pt>
                <c:pt idx="633">
                  <c:v>0.18980058795941201</c:v>
                </c:pt>
                <c:pt idx="634">
                  <c:v>0.19005076577630498</c:v>
                </c:pt>
                <c:pt idx="635">
                  <c:v>0.190368561987173</c:v>
                </c:pt>
                <c:pt idx="636">
                  <c:v>0.19073290158010303</c:v>
                </c:pt>
                <c:pt idx="637">
                  <c:v>0.19097291014540496</c:v>
                </c:pt>
                <c:pt idx="638">
                  <c:v>0.19122491793854801</c:v>
                </c:pt>
                <c:pt idx="639">
                  <c:v>0.19124258181277698</c:v>
                </c:pt>
                <c:pt idx="640">
                  <c:v>0.19125767680954298</c:v>
                </c:pt>
                <c:pt idx="641">
                  <c:v>0.19127306242305997</c:v>
                </c:pt>
                <c:pt idx="642">
                  <c:v>0.19128982187795895</c:v>
                </c:pt>
                <c:pt idx="643">
                  <c:v>0.19130023378837901</c:v>
                </c:pt>
                <c:pt idx="644">
                  <c:v>0.19131482864970994</c:v>
                </c:pt>
                <c:pt idx="645">
                  <c:v>0.19140693650419804</c:v>
                </c:pt>
                <c:pt idx="646">
                  <c:v>0.19194974710676105</c:v>
                </c:pt>
                <c:pt idx="647">
                  <c:v>0.19234500402769195</c:v>
                </c:pt>
                <c:pt idx="648">
                  <c:v>0.19292787445332304</c:v>
                </c:pt>
                <c:pt idx="649">
                  <c:v>0.19316312619606901</c:v>
                </c:pt>
                <c:pt idx="650">
                  <c:v>0.19337853826879603</c:v>
                </c:pt>
                <c:pt idx="651">
                  <c:v>0.19352411710562201</c:v>
                </c:pt>
                <c:pt idx="652">
                  <c:v>0.19364310521700101</c:v>
                </c:pt>
                <c:pt idx="653">
                  <c:v>0.19388456407287802</c:v>
                </c:pt>
                <c:pt idx="654">
                  <c:v>0.19415150255333602</c:v>
                </c:pt>
                <c:pt idx="655">
                  <c:v>0.19458781428016503</c:v>
                </c:pt>
                <c:pt idx="656">
                  <c:v>0.19492726227234802</c:v>
                </c:pt>
                <c:pt idx="657">
                  <c:v>0.19527604790035902</c:v>
                </c:pt>
                <c:pt idx="658">
                  <c:v>0.19474712556324703</c:v>
                </c:pt>
                <c:pt idx="659">
                  <c:v>0.19483867196729998</c:v>
                </c:pt>
                <c:pt idx="660">
                  <c:v>0.19505253496865904</c:v>
                </c:pt>
                <c:pt idx="661">
                  <c:v>0.19530981863999097</c:v>
                </c:pt>
                <c:pt idx="662">
                  <c:v>0.19552530181560301</c:v>
                </c:pt>
                <c:pt idx="663">
                  <c:v>0.19569864063095499</c:v>
                </c:pt>
                <c:pt idx="664">
                  <c:v>0.19603554213849606</c:v>
                </c:pt>
                <c:pt idx="665">
                  <c:v>0.19633003313094399</c:v>
                </c:pt>
                <c:pt idx="666">
                  <c:v>0.19650301084980804</c:v>
                </c:pt>
                <c:pt idx="667">
                  <c:v>0.19693998211206498</c:v>
                </c:pt>
                <c:pt idx="668">
                  <c:v>0.19712249028375906</c:v>
                </c:pt>
                <c:pt idx="669">
                  <c:v>0.19753760431694101</c:v>
                </c:pt>
                <c:pt idx="670">
                  <c:v>0.19772079555603295</c:v>
                </c:pt>
                <c:pt idx="671">
                  <c:v>0.19788076167077795</c:v>
                </c:pt>
                <c:pt idx="672">
                  <c:v>0.19800914146095505</c:v>
                </c:pt>
                <c:pt idx="673">
                  <c:v>0.19820261963208796</c:v>
                </c:pt>
                <c:pt idx="674">
                  <c:v>0.19843273975670905</c:v>
                </c:pt>
                <c:pt idx="675">
                  <c:v>0.19874185634202002</c:v>
                </c:pt>
                <c:pt idx="676">
                  <c:v>0.19895044341633294</c:v>
                </c:pt>
                <c:pt idx="677">
                  <c:v>0.19936778764508101</c:v>
                </c:pt>
                <c:pt idx="678">
                  <c:v>0.19940978306951196</c:v>
                </c:pt>
                <c:pt idx="679">
                  <c:v>0.19952708063430102</c:v>
                </c:pt>
                <c:pt idx="680">
                  <c:v>0.19959609102055698</c:v>
                </c:pt>
                <c:pt idx="681">
                  <c:v>0.19975863471590205</c:v>
                </c:pt>
                <c:pt idx="682">
                  <c:v>0.19984190150572201</c:v>
                </c:pt>
                <c:pt idx="683">
                  <c:v>0.19990907091633103</c:v>
                </c:pt>
                <c:pt idx="684">
                  <c:v>0.20004225379419105</c:v>
                </c:pt>
                <c:pt idx="685">
                  <c:v>0.20066991117075905</c:v>
                </c:pt>
                <c:pt idx="686">
                  <c:v>0.20099525191618905</c:v>
                </c:pt>
                <c:pt idx="687">
                  <c:v>0.20128880318367204</c:v>
                </c:pt>
                <c:pt idx="688">
                  <c:v>0.20144752804810095</c:v>
                </c:pt>
                <c:pt idx="689">
                  <c:v>0.20151796807669398</c:v>
                </c:pt>
                <c:pt idx="690">
                  <c:v>0.20175334826824398</c:v>
                </c:pt>
                <c:pt idx="691">
                  <c:v>0.20193716451351695</c:v>
                </c:pt>
                <c:pt idx="692">
                  <c:v>0.20208994110886502</c:v>
                </c:pt>
                <c:pt idx="693">
                  <c:v>0.20232375669306801</c:v>
                </c:pt>
                <c:pt idx="694">
                  <c:v>0.20256336326671798</c:v>
                </c:pt>
                <c:pt idx="695">
                  <c:v>0.20277163165089895</c:v>
                </c:pt>
                <c:pt idx="696">
                  <c:v>0.20301352986907195</c:v>
                </c:pt>
                <c:pt idx="697">
                  <c:v>0.20327004369963297</c:v>
                </c:pt>
                <c:pt idx="698">
                  <c:v>0.20344516096273102</c:v>
                </c:pt>
                <c:pt idx="699">
                  <c:v>0.20357544806624095</c:v>
                </c:pt>
                <c:pt idx="700">
                  <c:v>0.203732055202275</c:v>
                </c:pt>
                <c:pt idx="701">
                  <c:v>0.20380485354078104</c:v>
                </c:pt>
                <c:pt idx="702">
                  <c:v>0.20395818862385395</c:v>
                </c:pt>
                <c:pt idx="703">
                  <c:v>0.20413387224574198</c:v>
                </c:pt>
                <c:pt idx="704">
                  <c:v>0.20440205680791601</c:v>
                </c:pt>
                <c:pt idx="705">
                  <c:v>0.20481456260465802</c:v>
                </c:pt>
                <c:pt idx="706">
                  <c:v>0.20496037168700498</c:v>
                </c:pt>
                <c:pt idx="707">
                  <c:v>0.20522520859167603</c:v>
                </c:pt>
                <c:pt idx="708">
                  <c:v>0.20548094358616997</c:v>
                </c:pt>
                <c:pt idx="709">
                  <c:v>0.20569130044211303</c:v>
                </c:pt>
                <c:pt idx="710">
                  <c:v>0.20596406316531701</c:v>
                </c:pt>
                <c:pt idx="711">
                  <c:v>0.20615268314614499</c:v>
                </c:pt>
                <c:pt idx="712">
                  <c:v>0.206257694256892</c:v>
                </c:pt>
                <c:pt idx="713">
                  <c:v>0.20633627378567099</c:v>
                </c:pt>
                <c:pt idx="714">
                  <c:v>0.20654435777389801</c:v>
                </c:pt>
                <c:pt idx="715">
                  <c:v>0.20688498148234102</c:v>
                </c:pt>
                <c:pt idx="716">
                  <c:v>0.20718602260306895</c:v>
                </c:pt>
                <c:pt idx="717">
                  <c:v>0.20733312586113595</c:v>
                </c:pt>
                <c:pt idx="718">
                  <c:v>0.207547449514073</c:v>
                </c:pt>
                <c:pt idx="719">
                  <c:v>0.207718815630903</c:v>
                </c:pt>
                <c:pt idx="720">
                  <c:v>0.20795850896275903</c:v>
                </c:pt>
                <c:pt idx="721">
                  <c:v>0.20825855569280805</c:v>
                </c:pt>
                <c:pt idx="722">
                  <c:v>0.20834927698343098</c:v>
                </c:pt>
                <c:pt idx="723">
                  <c:v>0.20844453060928103</c:v>
                </c:pt>
                <c:pt idx="724">
                  <c:v>0.20856722572290998</c:v>
                </c:pt>
                <c:pt idx="725">
                  <c:v>0.20868174116229798</c:v>
                </c:pt>
                <c:pt idx="726">
                  <c:v>0.20882501739176196</c:v>
                </c:pt>
                <c:pt idx="727">
                  <c:v>0.20898069506281802</c:v>
                </c:pt>
                <c:pt idx="728">
                  <c:v>0.20927741437906799</c:v>
                </c:pt>
                <c:pt idx="729">
                  <c:v>0.20933625258333899</c:v>
                </c:pt>
                <c:pt idx="730">
                  <c:v>0.20939134107475699</c:v>
                </c:pt>
                <c:pt idx="731">
                  <c:v>0.20943273991112099</c:v>
                </c:pt>
                <c:pt idx="732">
                  <c:v>0.20954341961693601</c:v>
                </c:pt>
                <c:pt idx="733">
                  <c:v>0.20981854736654704</c:v>
                </c:pt>
                <c:pt idx="734">
                  <c:v>0.210183939180276</c:v>
                </c:pt>
                <c:pt idx="735">
                  <c:v>0.21106919758578102</c:v>
                </c:pt>
                <c:pt idx="736">
                  <c:v>0.21122050326141295</c:v>
                </c:pt>
                <c:pt idx="737">
                  <c:v>0.21140485504289697</c:v>
                </c:pt>
                <c:pt idx="738">
                  <c:v>0.21171794410195199</c:v>
                </c:pt>
                <c:pt idx="739">
                  <c:v>0.21203721255033003</c:v>
                </c:pt>
                <c:pt idx="740">
                  <c:v>0.21228232832682703</c:v>
                </c:pt>
                <c:pt idx="741">
                  <c:v>0.21241177445515202</c:v>
                </c:pt>
                <c:pt idx="742">
                  <c:v>0.21258326912066505</c:v>
                </c:pt>
                <c:pt idx="743">
                  <c:v>0.212726058844114</c:v>
                </c:pt>
                <c:pt idx="744">
                  <c:v>0.21289984334286105</c:v>
                </c:pt>
                <c:pt idx="745">
                  <c:v>0.21296888687680404</c:v>
                </c:pt>
                <c:pt idx="746">
                  <c:v>0.21312492953865603</c:v>
                </c:pt>
                <c:pt idx="747">
                  <c:v>0.213222189005975</c:v>
                </c:pt>
                <c:pt idx="748">
                  <c:v>0.21336140961719396</c:v>
                </c:pt>
                <c:pt idx="749">
                  <c:v>0.21358439045866895</c:v>
                </c:pt>
                <c:pt idx="750">
                  <c:v>0.21408747444005105</c:v>
                </c:pt>
                <c:pt idx="751">
                  <c:v>0.21376246184477798</c:v>
                </c:pt>
                <c:pt idx="752">
                  <c:v>0.21421804143356804</c:v>
                </c:pt>
                <c:pt idx="753">
                  <c:v>0.21496217961623898</c:v>
                </c:pt>
                <c:pt idx="754">
                  <c:v>0.21530560236945495</c:v>
                </c:pt>
                <c:pt idx="755">
                  <c:v>0.2155901392563</c:v>
                </c:pt>
                <c:pt idx="756">
                  <c:v>0.21571857824637597</c:v>
                </c:pt>
                <c:pt idx="757">
                  <c:v>0.21596441182362303</c:v>
                </c:pt>
                <c:pt idx="758">
                  <c:v>0.21610948450706002</c:v>
                </c:pt>
                <c:pt idx="759">
                  <c:v>0.21626465245455195</c:v>
                </c:pt>
                <c:pt idx="760">
                  <c:v>0.21645946160463403</c:v>
                </c:pt>
                <c:pt idx="761">
                  <c:v>0.21655791247830303</c:v>
                </c:pt>
                <c:pt idx="762">
                  <c:v>0.21676387412199005</c:v>
                </c:pt>
                <c:pt idx="763">
                  <c:v>0.21692735491834803</c:v>
                </c:pt>
                <c:pt idx="764">
                  <c:v>0.21701815521287704</c:v>
                </c:pt>
                <c:pt idx="765">
                  <c:v>0.21699763398958505</c:v>
                </c:pt>
                <c:pt idx="766">
                  <c:v>0.21697317753652801</c:v>
                </c:pt>
                <c:pt idx="767">
                  <c:v>0.21701835989167895</c:v>
                </c:pt>
                <c:pt idx="768">
                  <c:v>0.21736060246575195</c:v>
                </c:pt>
                <c:pt idx="769">
                  <c:v>0.21742162245957997</c:v>
                </c:pt>
                <c:pt idx="770">
                  <c:v>0.21771036199558602</c:v>
                </c:pt>
                <c:pt idx="771">
                  <c:v>0.217859232680226</c:v>
                </c:pt>
                <c:pt idx="772">
                  <c:v>0.218078683229047</c:v>
                </c:pt>
                <c:pt idx="773">
                  <c:v>0.21836127036268005</c:v>
                </c:pt>
                <c:pt idx="774">
                  <c:v>0.21883428558275997</c:v>
                </c:pt>
                <c:pt idx="775">
                  <c:v>0.21937399997668605</c:v>
                </c:pt>
                <c:pt idx="776">
                  <c:v>0.21965349629924902</c:v>
                </c:pt>
                <c:pt idx="777">
                  <c:v>0.21996518013863398</c:v>
                </c:pt>
                <c:pt idx="778">
                  <c:v>0.22041922875622799</c:v>
                </c:pt>
                <c:pt idx="779">
                  <c:v>0.22052628824920995</c:v>
                </c:pt>
                <c:pt idx="780">
                  <c:v>0.22060074437291299</c:v>
                </c:pt>
                <c:pt idx="781">
                  <c:v>0.22076163055834097</c:v>
                </c:pt>
                <c:pt idx="782">
                  <c:v>0.22082406924309705</c:v>
                </c:pt>
                <c:pt idx="783">
                  <c:v>0.22105404346522195</c:v>
                </c:pt>
                <c:pt idx="784">
                  <c:v>0.22103943861224296</c:v>
                </c:pt>
                <c:pt idx="785">
                  <c:v>0.22083978265647297</c:v>
                </c:pt>
                <c:pt idx="786">
                  <c:v>0.22092518359955504</c:v>
                </c:pt>
                <c:pt idx="787">
                  <c:v>0.22142489863079995</c:v>
                </c:pt>
                <c:pt idx="788">
                  <c:v>0.22190539142424603</c:v>
                </c:pt>
                <c:pt idx="789">
                  <c:v>0.22219471786102996</c:v>
                </c:pt>
                <c:pt idx="790">
                  <c:v>0.22250548934777603</c:v>
                </c:pt>
                <c:pt idx="791">
                  <c:v>0.22278827322694394</c:v>
                </c:pt>
                <c:pt idx="792">
                  <c:v>0.22294056942922102</c:v>
                </c:pt>
                <c:pt idx="793">
                  <c:v>0.22316229414814304</c:v>
                </c:pt>
                <c:pt idx="794">
                  <c:v>0.22348383500000701</c:v>
                </c:pt>
                <c:pt idx="795">
                  <c:v>0.22387557727529295</c:v>
                </c:pt>
                <c:pt idx="796">
                  <c:v>0.22417227491866198</c:v>
                </c:pt>
                <c:pt idx="797">
                  <c:v>0.22451499289497401</c:v>
                </c:pt>
                <c:pt idx="798">
                  <c:v>0.22474788775544996</c:v>
                </c:pt>
                <c:pt idx="799">
                  <c:v>0.22488630400295195</c:v>
                </c:pt>
                <c:pt idx="800">
                  <c:v>0.22514205659237296</c:v>
                </c:pt>
                <c:pt idx="801">
                  <c:v>0.225013063574099</c:v>
                </c:pt>
                <c:pt idx="802">
                  <c:v>0.22478052708226404</c:v>
                </c:pt>
                <c:pt idx="803">
                  <c:v>0.22464325151463305</c:v>
                </c:pt>
                <c:pt idx="804">
                  <c:v>0.225018883733618</c:v>
                </c:pt>
                <c:pt idx="805">
                  <c:v>0.22544483740861399</c:v>
                </c:pt>
                <c:pt idx="806">
                  <c:v>0.22594837462637896</c:v>
                </c:pt>
                <c:pt idx="807">
                  <c:v>0.22630419271328595</c:v>
                </c:pt>
                <c:pt idx="808">
                  <c:v>0.22646596368474003</c:v>
                </c:pt>
                <c:pt idx="809">
                  <c:v>0.22660822334818698</c:v>
                </c:pt>
                <c:pt idx="810">
                  <c:v>0.22684417389335898</c:v>
                </c:pt>
                <c:pt idx="811">
                  <c:v>0.22691015310555596</c:v>
                </c:pt>
                <c:pt idx="812">
                  <c:v>0.22695911065367302</c:v>
                </c:pt>
                <c:pt idx="813">
                  <c:v>0.22706804930378699</c:v>
                </c:pt>
                <c:pt idx="814">
                  <c:v>0.227128192516871</c:v>
                </c:pt>
                <c:pt idx="815">
                  <c:v>0.22717228673239398</c:v>
                </c:pt>
                <c:pt idx="816">
                  <c:v>0.22781193313971304</c:v>
                </c:pt>
                <c:pt idx="817">
                  <c:v>0.228496170572833</c:v>
                </c:pt>
                <c:pt idx="818">
                  <c:v>0.22885350999395304</c:v>
                </c:pt>
                <c:pt idx="819">
                  <c:v>0.22907611853755105</c:v>
                </c:pt>
                <c:pt idx="820">
                  <c:v>0.22920986079926198</c:v>
                </c:pt>
                <c:pt idx="821">
                  <c:v>0.229445671300608</c:v>
                </c:pt>
                <c:pt idx="822">
                  <c:v>0.22956961165150302</c:v>
                </c:pt>
                <c:pt idx="823">
                  <c:v>0.22976685639045702</c:v>
                </c:pt>
                <c:pt idx="824">
                  <c:v>0.23002070566613597</c:v>
                </c:pt>
                <c:pt idx="825">
                  <c:v>0.23009086352290897</c:v>
                </c:pt>
                <c:pt idx="826">
                  <c:v>0.23017651967919806</c:v>
                </c:pt>
                <c:pt idx="827">
                  <c:v>0.23034287022256905</c:v>
                </c:pt>
                <c:pt idx="828">
                  <c:v>0.23054968310081403</c:v>
                </c:pt>
                <c:pt idx="829">
                  <c:v>0.23070373196056504</c:v>
                </c:pt>
                <c:pt idx="830">
                  <c:v>0.23088947657390302</c:v>
                </c:pt>
                <c:pt idx="831">
                  <c:v>0.23108804018168305</c:v>
                </c:pt>
                <c:pt idx="832">
                  <c:v>0.23115998351783495</c:v>
                </c:pt>
                <c:pt idx="833">
                  <c:v>0.23149767949293798</c:v>
                </c:pt>
                <c:pt idx="834">
                  <c:v>0.232064966942096</c:v>
                </c:pt>
                <c:pt idx="835">
                  <c:v>0.23225951821607105</c:v>
                </c:pt>
                <c:pt idx="836">
                  <c:v>0.23245056339723202</c:v>
                </c:pt>
                <c:pt idx="837">
                  <c:v>0.23260367532207604</c:v>
                </c:pt>
                <c:pt idx="838">
                  <c:v>0.23287912420902401</c:v>
                </c:pt>
                <c:pt idx="839">
                  <c:v>0.23313438896966299</c:v>
                </c:pt>
                <c:pt idx="840">
                  <c:v>0.23258436788048598</c:v>
                </c:pt>
                <c:pt idx="841">
                  <c:v>0.23211816773274796</c:v>
                </c:pt>
                <c:pt idx="842">
                  <c:v>0.23214524539846604</c:v>
                </c:pt>
                <c:pt idx="843">
                  <c:v>0.23401659328875501</c:v>
                </c:pt>
                <c:pt idx="844">
                  <c:v>0.23432707525636498</c:v>
                </c:pt>
                <c:pt idx="845">
                  <c:v>0.23461371471905701</c:v>
                </c:pt>
                <c:pt idx="846">
                  <c:v>0.23477400298257201</c:v>
                </c:pt>
                <c:pt idx="847">
                  <c:v>0.23450999342641698</c:v>
                </c:pt>
                <c:pt idx="848">
                  <c:v>0.23433429765554503</c:v>
                </c:pt>
                <c:pt idx="849">
                  <c:v>0.23471887147454495</c:v>
                </c:pt>
                <c:pt idx="850">
                  <c:v>0.23515985464017397</c:v>
                </c:pt>
                <c:pt idx="851">
                  <c:v>0.235644491417212</c:v>
                </c:pt>
                <c:pt idx="852">
                  <c:v>0.23578754403965496</c:v>
                </c:pt>
                <c:pt idx="853">
                  <c:v>0.23597398653690704</c:v>
                </c:pt>
                <c:pt idx="854">
                  <c:v>0.23623479769589695</c:v>
                </c:pt>
                <c:pt idx="855">
                  <c:v>0.23637185806609395</c:v>
                </c:pt>
                <c:pt idx="856">
                  <c:v>0.23656640450065003</c:v>
                </c:pt>
                <c:pt idx="857">
                  <c:v>0.23664767790198604</c:v>
                </c:pt>
                <c:pt idx="858">
                  <c:v>0.23678508286211397</c:v>
                </c:pt>
                <c:pt idx="859">
                  <c:v>0.237006899014787</c:v>
                </c:pt>
                <c:pt idx="860">
                  <c:v>0.23712779238417003</c:v>
                </c:pt>
                <c:pt idx="861">
                  <c:v>0.23743697985099899</c:v>
                </c:pt>
                <c:pt idx="862">
                  <c:v>0.23765095041627904</c:v>
                </c:pt>
                <c:pt idx="863">
                  <c:v>0.23799793934963998</c:v>
                </c:pt>
                <c:pt idx="864">
                  <c:v>0.23826075189989904</c:v>
                </c:pt>
                <c:pt idx="865">
                  <c:v>0.23856235454011498</c:v>
                </c:pt>
                <c:pt idx="866">
                  <c:v>0.23874977980668899</c:v>
                </c:pt>
                <c:pt idx="867">
                  <c:v>0.23890385718935903</c:v>
                </c:pt>
                <c:pt idx="868">
                  <c:v>0.23902673443628697</c:v>
                </c:pt>
                <c:pt idx="869">
                  <c:v>0.23911114576243797</c:v>
                </c:pt>
                <c:pt idx="870">
                  <c:v>0.23925710256183197</c:v>
                </c:pt>
                <c:pt idx="871">
                  <c:v>0.23938233050391899</c:v>
                </c:pt>
                <c:pt idx="872">
                  <c:v>0.23944933202660001</c:v>
                </c:pt>
                <c:pt idx="873">
                  <c:v>0.23962001693220603</c:v>
                </c:pt>
                <c:pt idx="874">
                  <c:v>0.23984513365454596</c:v>
                </c:pt>
                <c:pt idx="875">
                  <c:v>0.240159560751673</c:v>
                </c:pt>
                <c:pt idx="876">
                  <c:v>0.24040918713741199</c:v>
                </c:pt>
                <c:pt idx="877">
                  <c:v>0.24055283403457595</c:v>
                </c:pt>
                <c:pt idx="878">
                  <c:v>0.24077252099175706</c:v>
                </c:pt>
                <c:pt idx="879">
                  <c:v>0.24105798149110902</c:v>
                </c:pt>
                <c:pt idx="880">
                  <c:v>0.24125173296125701</c:v>
                </c:pt>
                <c:pt idx="881">
                  <c:v>0.24145517200491295</c:v>
                </c:pt>
                <c:pt idx="882">
                  <c:v>0.24162244410747502</c:v>
                </c:pt>
                <c:pt idx="883">
                  <c:v>0.24181259003466704</c:v>
                </c:pt>
                <c:pt idx="884">
                  <c:v>0.24225206344822103</c:v>
                </c:pt>
                <c:pt idx="885">
                  <c:v>0.24241565729570702</c:v>
                </c:pt>
                <c:pt idx="886">
                  <c:v>0.24227995376331402</c:v>
                </c:pt>
                <c:pt idx="887">
                  <c:v>0.24219164604574495</c:v>
                </c:pt>
                <c:pt idx="888">
                  <c:v>0.242696145552314</c:v>
                </c:pt>
                <c:pt idx="889">
                  <c:v>0.24334811815517998</c:v>
                </c:pt>
                <c:pt idx="890">
                  <c:v>0.24337282053727605</c:v>
                </c:pt>
                <c:pt idx="891">
                  <c:v>0.24349467860235396</c:v>
                </c:pt>
                <c:pt idx="892">
                  <c:v>0.24372405848955903</c:v>
                </c:pt>
                <c:pt idx="893">
                  <c:v>0.24395050596343304</c:v>
                </c:pt>
                <c:pt idx="894">
                  <c:v>0.244241195030234</c:v>
                </c:pt>
                <c:pt idx="895">
                  <c:v>0.24447584331434302</c:v>
                </c:pt>
                <c:pt idx="896">
                  <c:v>0.24482855457246799</c:v>
                </c:pt>
                <c:pt idx="897">
                  <c:v>0.24502833504648103</c:v>
                </c:pt>
                <c:pt idx="898">
                  <c:v>0.24532177374627895</c:v>
                </c:pt>
                <c:pt idx="899">
                  <c:v>0.24559486305102196</c:v>
                </c:pt>
                <c:pt idx="900">
                  <c:v>0.246013021644366</c:v>
                </c:pt>
                <c:pt idx="901">
                  <c:v>0.24622995259644498</c:v>
                </c:pt>
                <c:pt idx="902">
                  <c:v>0.24642481437044095</c:v>
                </c:pt>
                <c:pt idx="903">
                  <c:v>0.24654763322560302</c:v>
                </c:pt>
                <c:pt idx="904">
                  <c:v>0.24694026009210501</c:v>
                </c:pt>
                <c:pt idx="905">
                  <c:v>0.24711535424946396</c:v>
                </c:pt>
                <c:pt idx="906">
                  <c:v>0.247297193607106</c:v>
                </c:pt>
                <c:pt idx="907">
                  <c:v>0.24745852263484702</c:v>
                </c:pt>
                <c:pt idx="908">
                  <c:v>0.24773283971635396</c:v>
                </c:pt>
                <c:pt idx="909">
                  <c:v>0.24801175050597801</c:v>
                </c:pt>
                <c:pt idx="910">
                  <c:v>0.24825005876499695</c:v>
                </c:pt>
                <c:pt idx="911">
                  <c:v>0.24843357166484503</c:v>
                </c:pt>
                <c:pt idx="912">
                  <c:v>0.24864950172726197</c:v>
                </c:pt>
                <c:pt idx="913">
                  <c:v>0.24890507373443904</c:v>
                </c:pt>
                <c:pt idx="914">
                  <c:v>0.24906622111891796</c:v>
                </c:pt>
                <c:pt idx="915">
                  <c:v>0.24921187929083999</c:v>
                </c:pt>
                <c:pt idx="916">
                  <c:v>0.24934881441284895</c:v>
                </c:pt>
                <c:pt idx="917">
                  <c:v>0.24996592616954605</c:v>
                </c:pt>
                <c:pt idx="918">
                  <c:v>0.25032832778585301</c:v>
                </c:pt>
                <c:pt idx="919">
                  <c:v>0.25056602264818795</c:v>
                </c:pt>
                <c:pt idx="920">
                  <c:v>0.250664710605212</c:v>
                </c:pt>
                <c:pt idx="921">
                  <c:v>0.25095446610307504</c:v>
                </c:pt>
                <c:pt idx="922">
                  <c:v>0.25106110736468501</c:v>
                </c:pt>
                <c:pt idx="923">
                  <c:v>0.25127819109387906</c:v>
                </c:pt>
                <c:pt idx="924">
                  <c:v>0.25144169280246798</c:v>
                </c:pt>
                <c:pt idx="925">
                  <c:v>0.25156709319718296</c:v>
                </c:pt>
                <c:pt idx="926">
                  <c:v>0.25212739110823301</c:v>
                </c:pt>
                <c:pt idx="927">
                  <c:v>0.25197631460993997</c:v>
                </c:pt>
                <c:pt idx="928">
                  <c:v>0.25254091933423395</c:v>
                </c:pt>
                <c:pt idx="929">
                  <c:v>0.25295419386951601</c:v>
                </c:pt>
                <c:pt idx="930">
                  <c:v>0.25313388951071503</c:v>
                </c:pt>
                <c:pt idx="931">
                  <c:v>0.25355553407421705</c:v>
                </c:pt>
                <c:pt idx="932">
                  <c:v>0.25372860702593703</c:v>
                </c:pt>
                <c:pt idx="933">
                  <c:v>0.25424738179621797</c:v>
                </c:pt>
                <c:pt idx="934">
                  <c:v>0.25468333679745703</c:v>
                </c:pt>
                <c:pt idx="935">
                  <c:v>0.25487022478436905</c:v>
                </c:pt>
                <c:pt idx="936">
                  <c:v>0.255135315396816</c:v>
                </c:pt>
                <c:pt idx="937">
                  <c:v>0.255289427584936</c:v>
                </c:pt>
                <c:pt idx="938">
                  <c:v>0.25543639872909796</c:v>
                </c:pt>
                <c:pt idx="939">
                  <c:v>0.25563517185342199</c:v>
                </c:pt>
                <c:pt idx="940">
                  <c:v>0.25569491094604202</c:v>
                </c:pt>
                <c:pt idx="941">
                  <c:v>0.25590195913355196</c:v>
                </c:pt>
                <c:pt idx="942">
                  <c:v>0.25616434026831203</c:v>
                </c:pt>
                <c:pt idx="943">
                  <c:v>0.25642567426160601</c:v>
                </c:pt>
                <c:pt idx="944">
                  <c:v>0.25666438302232497</c:v>
                </c:pt>
                <c:pt idx="945">
                  <c:v>0.25688517376240805</c:v>
                </c:pt>
                <c:pt idx="946">
                  <c:v>0.25752251929711101</c:v>
                </c:pt>
                <c:pt idx="947">
                  <c:v>0.25784722833853801</c:v>
                </c:pt>
                <c:pt idx="948">
                  <c:v>0.25806364500023005</c:v>
                </c:pt>
                <c:pt idx="949">
                  <c:v>0.25836139199038299</c:v>
                </c:pt>
                <c:pt idx="950">
                  <c:v>0.25872101542180104</c:v>
                </c:pt>
                <c:pt idx="951">
                  <c:v>0.258862755553946</c:v>
                </c:pt>
                <c:pt idx="952">
                  <c:v>0.25914864841622998</c:v>
                </c:pt>
                <c:pt idx="953">
                  <c:v>0.25934140285008001</c:v>
                </c:pt>
                <c:pt idx="954">
                  <c:v>0.259624074346682</c:v>
                </c:pt>
                <c:pt idx="955">
                  <c:v>0.25976139714240598</c:v>
                </c:pt>
                <c:pt idx="956">
                  <c:v>0.259907116979052</c:v>
                </c:pt>
                <c:pt idx="957">
                  <c:v>0.26003184621882702</c:v>
                </c:pt>
                <c:pt idx="958">
                  <c:v>0.26021382124794301</c:v>
                </c:pt>
                <c:pt idx="959">
                  <c:v>0.260434828922951</c:v>
                </c:pt>
                <c:pt idx="960">
                  <c:v>0.26073542432791996</c:v>
                </c:pt>
                <c:pt idx="961">
                  <c:v>0.26099749494508295</c:v>
                </c:pt>
                <c:pt idx="962">
                  <c:v>0.26132764758667104</c:v>
                </c:pt>
                <c:pt idx="963">
                  <c:v>0.26183564357922395</c:v>
                </c:pt>
                <c:pt idx="964">
                  <c:v>0.26205753545843002</c:v>
                </c:pt>
                <c:pt idx="965">
                  <c:v>0.26233567053462303</c:v>
                </c:pt>
                <c:pt idx="966">
                  <c:v>0.26271319868490295</c:v>
                </c:pt>
                <c:pt idx="967">
                  <c:v>0.26304157976990294</c:v>
                </c:pt>
                <c:pt idx="968">
                  <c:v>0.263297223995414</c:v>
                </c:pt>
                <c:pt idx="969">
                  <c:v>0.26340266523702305</c:v>
                </c:pt>
                <c:pt idx="970">
                  <c:v>0.26352040802549603</c:v>
                </c:pt>
                <c:pt idx="971">
                  <c:v>0.26366132216364602</c:v>
                </c:pt>
                <c:pt idx="972">
                  <c:v>0.26371267677394905</c:v>
                </c:pt>
                <c:pt idx="973">
                  <c:v>0.26386043411028504</c:v>
                </c:pt>
                <c:pt idx="974">
                  <c:v>0.26404103991993599</c:v>
                </c:pt>
                <c:pt idx="975">
                  <c:v>0.26447470696437003</c:v>
                </c:pt>
                <c:pt idx="976">
                  <c:v>0.26480958580281599</c:v>
                </c:pt>
                <c:pt idx="977">
                  <c:v>0.26506600069451203</c:v>
                </c:pt>
                <c:pt idx="978">
                  <c:v>0.265349970040889</c:v>
                </c:pt>
                <c:pt idx="979">
                  <c:v>0.26561388100760297</c:v>
                </c:pt>
                <c:pt idx="980">
                  <c:v>0.26586432420511397</c:v>
                </c:pt>
                <c:pt idx="981">
                  <c:v>0.26595801383676898</c:v>
                </c:pt>
                <c:pt idx="982">
                  <c:v>0.26610580769452297</c:v>
                </c:pt>
                <c:pt idx="983">
                  <c:v>0.26658167763454599</c:v>
                </c:pt>
                <c:pt idx="984">
                  <c:v>0.26686992121173503</c:v>
                </c:pt>
                <c:pt idx="985">
                  <c:v>0.26707074327481295</c:v>
                </c:pt>
                <c:pt idx="986">
                  <c:v>0.26735448207436596</c:v>
                </c:pt>
                <c:pt idx="987">
                  <c:v>0.26761495742969399</c:v>
                </c:pt>
                <c:pt idx="988">
                  <c:v>0.26778021410691299</c:v>
                </c:pt>
                <c:pt idx="989">
                  <c:v>0.26753382791366997</c:v>
                </c:pt>
                <c:pt idx="990">
                  <c:v>0.26737764095211902</c:v>
                </c:pt>
                <c:pt idx="991">
                  <c:v>0.26823254248044603</c:v>
                </c:pt>
                <c:pt idx="992">
                  <c:v>0.26846972613359799</c:v>
                </c:pt>
                <c:pt idx="993">
                  <c:v>0.26863583796480694</c:v>
                </c:pt>
                <c:pt idx="994">
                  <c:v>0.26886093056336002</c:v>
                </c:pt>
                <c:pt idx="995">
                  <c:v>0.26917548485854803</c:v>
                </c:pt>
                <c:pt idx="996">
                  <c:v>0.26937905931738904</c:v>
                </c:pt>
                <c:pt idx="997">
                  <c:v>0.26964781771625401</c:v>
                </c:pt>
                <c:pt idx="998">
                  <c:v>0.27011775841543795</c:v>
                </c:pt>
                <c:pt idx="999">
                  <c:v>0.27037143823738596</c:v>
                </c:pt>
                <c:pt idx="1000">
                  <c:v>0.270647556569382</c:v>
                </c:pt>
                <c:pt idx="1001">
                  <c:v>0.27084096043932104</c:v>
                </c:pt>
                <c:pt idx="1002">
                  <c:v>0.27115556810250196</c:v>
                </c:pt>
                <c:pt idx="1003">
                  <c:v>0.27151563930082401</c:v>
                </c:pt>
                <c:pt idx="1004">
                  <c:v>0.27126364819394</c:v>
                </c:pt>
                <c:pt idx="1005">
                  <c:v>0.27092976555449599</c:v>
                </c:pt>
                <c:pt idx="1006">
                  <c:v>0.27220815603270199</c:v>
                </c:pt>
                <c:pt idx="1007">
                  <c:v>0.27235896484899602</c:v>
                </c:pt>
                <c:pt idx="1008">
                  <c:v>0.27255102726054703</c:v>
                </c:pt>
                <c:pt idx="1009">
                  <c:v>0.27260073428371501</c:v>
                </c:pt>
                <c:pt idx="1010">
                  <c:v>0.27290285745380205</c:v>
                </c:pt>
                <c:pt idx="1011">
                  <c:v>0.27323943426305897</c:v>
                </c:pt>
                <c:pt idx="1012">
                  <c:v>0.27345960501340005</c:v>
                </c:pt>
                <c:pt idx="1013">
                  <c:v>0.27384791771827</c:v>
                </c:pt>
                <c:pt idx="1014">
                  <c:v>0.27427487938719297</c:v>
                </c:pt>
                <c:pt idx="1015">
                  <c:v>0.27452246861958396</c:v>
                </c:pt>
                <c:pt idx="1016">
                  <c:v>0.27475097381498403</c:v>
                </c:pt>
                <c:pt idx="1017">
                  <c:v>0.27480856891112904</c:v>
                </c:pt>
                <c:pt idx="1018">
                  <c:v>0.27506011214498705</c:v>
                </c:pt>
                <c:pt idx="1019">
                  <c:v>0.27525888219772698</c:v>
                </c:pt>
                <c:pt idx="1020">
                  <c:v>0.27487919280481898</c:v>
                </c:pt>
                <c:pt idx="1021">
                  <c:v>0.27456747309775098</c:v>
                </c:pt>
                <c:pt idx="1022">
                  <c:v>0.27653767345649305</c:v>
                </c:pt>
                <c:pt idx="1023">
                  <c:v>0.27663043565543999</c:v>
                </c:pt>
                <c:pt idx="1024">
                  <c:v>0.27704049659097196</c:v>
                </c:pt>
                <c:pt idx="1025">
                  <c:v>0.27721701589914705</c:v>
                </c:pt>
                <c:pt idx="1026">
                  <c:v>0.27724234244089396</c:v>
                </c:pt>
                <c:pt idx="1027">
                  <c:v>0.27743339265798705</c:v>
                </c:pt>
                <c:pt idx="1028">
                  <c:v>0.27758920594743197</c:v>
                </c:pt>
                <c:pt idx="1029">
                  <c:v>0.27776318827769597</c:v>
                </c:pt>
                <c:pt idx="1030">
                  <c:v>0.27789869119176602</c:v>
                </c:pt>
                <c:pt idx="1031">
                  <c:v>0.27805305585601703</c:v>
                </c:pt>
                <c:pt idx="1032">
                  <c:v>0.27829409377616898</c:v>
                </c:pt>
                <c:pt idx="1033">
                  <c:v>0.278473857985299</c:v>
                </c:pt>
                <c:pt idx="1034">
                  <c:v>0.27883722478524897</c:v>
                </c:pt>
                <c:pt idx="1035">
                  <c:v>0.278910653452349</c:v>
                </c:pt>
                <c:pt idx="1036">
                  <c:v>0.27926388685484105</c:v>
                </c:pt>
                <c:pt idx="1037">
                  <c:v>0.27953407609161396</c:v>
                </c:pt>
                <c:pt idx="1038">
                  <c:v>0.27976146230243204</c:v>
                </c:pt>
                <c:pt idx="1039">
                  <c:v>0.28016013722390398</c:v>
                </c:pt>
                <c:pt idx="1040">
                  <c:v>0.28074528939745902</c:v>
                </c:pt>
                <c:pt idx="1041">
                  <c:v>0.28058425281064003</c:v>
                </c:pt>
                <c:pt idx="1042">
                  <c:v>0.28033741137579304</c:v>
                </c:pt>
                <c:pt idx="1043">
                  <c:v>0.28046355399088896</c:v>
                </c:pt>
                <c:pt idx="1044">
                  <c:v>0.28127289089567797</c:v>
                </c:pt>
                <c:pt idx="1045">
                  <c:v>0.28162986026326298</c:v>
                </c:pt>
                <c:pt idx="1046">
                  <c:v>0.281680794928301</c:v>
                </c:pt>
                <c:pt idx="1047">
                  <c:v>0.28217885692410405</c:v>
                </c:pt>
                <c:pt idx="1048">
                  <c:v>0.28249795188202798</c:v>
                </c:pt>
                <c:pt idx="1049">
                  <c:v>0.28250439553564499</c:v>
                </c:pt>
                <c:pt idx="1050">
                  <c:v>0.28294831049757996</c:v>
                </c:pt>
                <c:pt idx="1051">
                  <c:v>0.28355007028952905</c:v>
                </c:pt>
                <c:pt idx="1052">
                  <c:v>0.28442421217999403</c:v>
                </c:pt>
                <c:pt idx="1053">
                  <c:v>0.28456702023788705</c:v>
                </c:pt>
                <c:pt idx="1054">
                  <c:v>0.28489499427876097</c:v>
                </c:pt>
                <c:pt idx="1055">
                  <c:v>0.28514748127515999</c:v>
                </c:pt>
                <c:pt idx="1056">
                  <c:v>0.28535109470687103</c:v>
                </c:pt>
                <c:pt idx="1057">
                  <c:v>0.28553931875130201</c:v>
                </c:pt>
                <c:pt idx="1058">
                  <c:v>0.28534337943294297</c:v>
                </c:pt>
                <c:pt idx="1059">
                  <c:v>0.28505153896864499</c:v>
                </c:pt>
                <c:pt idx="1060">
                  <c:v>0.28538165075552302</c:v>
                </c:pt>
                <c:pt idx="1061">
                  <c:v>0.28578168993531095</c:v>
                </c:pt>
                <c:pt idx="1062">
                  <c:v>0.28616697417251002</c:v>
                </c:pt>
                <c:pt idx="1063">
                  <c:v>0.28661926037452001</c:v>
                </c:pt>
                <c:pt idx="1064">
                  <c:v>0.28683777757027396</c:v>
                </c:pt>
                <c:pt idx="1065">
                  <c:v>0.28687058340065896</c:v>
                </c:pt>
                <c:pt idx="1066">
                  <c:v>0.28761002159353999</c:v>
                </c:pt>
                <c:pt idx="1067">
                  <c:v>0.28833365614705497</c:v>
                </c:pt>
                <c:pt idx="1068">
                  <c:v>0.28869777550970499</c:v>
                </c:pt>
                <c:pt idx="1069">
                  <c:v>0.28913268274153503</c:v>
                </c:pt>
                <c:pt idx="1070">
                  <c:v>0.28935466682880895</c:v>
                </c:pt>
                <c:pt idx="1071">
                  <c:v>0.28902909070754601</c:v>
                </c:pt>
                <c:pt idx="1072">
                  <c:v>0.28861318411940495</c:v>
                </c:pt>
                <c:pt idx="1073">
                  <c:v>0.28949476255627205</c:v>
                </c:pt>
                <c:pt idx="1074">
                  <c:v>0.28961446929241896</c:v>
                </c:pt>
                <c:pt idx="1075">
                  <c:v>0.28963758622245805</c:v>
                </c:pt>
                <c:pt idx="1076">
                  <c:v>0.28991537822876101</c:v>
                </c:pt>
                <c:pt idx="1077">
                  <c:v>0.29028016013722402</c:v>
                </c:pt>
                <c:pt idx="1078">
                  <c:v>0.29085828017037496</c:v>
                </c:pt>
                <c:pt idx="1079">
                  <c:v>0.29180050231738697</c:v>
                </c:pt>
                <c:pt idx="1080">
                  <c:v>0.291143666836436</c:v>
                </c:pt>
                <c:pt idx="1081">
                  <c:v>0.29170106029777798</c:v>
                </c:pt>
                <c:pt idx="1082">
                  <c:v>0.29239445967121303</c:v>
                </c:pt>
                <c:pt idx="1083">
                  <c:v>0.29273840238175897</c:v>
                </c:pt>
                <c:pt idx="1084">
                  <c:v>0.29315838888494195</c:v>
                </c:pt>
                <c:pt idx="1085">
                  <c:v>0.29323412220537604</c:v>
                </c:pt>
                <c:pt idx="1086">
                  <c:v>0.29336188259779405</c:v>
                </c:pt>
                <c:pt idx="1087">
                  <c:v>0.29335893827068604</c:v>
                </c:pt>
                <c:pt idx="1088">
                  <c:v>0.293267541950192</c:v>
                </c:pt>
                <c:pt idx="1089">
                  <c:v>0.29406182214473697</c:v>
                </c:pt>
                <c:pt idx="1090">
                  <c:v>0.29488707669037595</c:v>
                </c:pt>
                <c:pt idx="1091">
                  <c:v>0.29518376102226396</c:v>
                </c:pt>
                <c:pt idx="1092">
                  <c:v>0.29578271942718204</c:v>
                </c:pt>
                <c:pt idx="1093">
                  <c:v>0.29598100441043296</c:v>
                </c:pt>
                <c:pt idx="1094">
                  <c:v>0.29628170344529303</c:v>
                </c:pt>
                <c:pt idx="1095">
                  <c:v>0.29647259185815</c:v>
                </c:pt>
                <c:pt idx="1096">
                  <c:v>0.29685719527291798</c:v>
                </c:pt>
                <c:pt idx="1097">
                  <c:v>0.29692247287694395</c:v>
                </c:pt>
                <c:pt idx="1098">
                  <c:v>0.29716380600558301</c:v>
                </c:pt>
                <c:pt idx="1099">
                  <c:v>0.29729351658450998</c:v>
                </c:pt>
                <c:pt idx="1100">
                  <c:v>0.29762728025642704</c:v>
                </c:pt>
                <c:pt idx="1101">
                  <c:v>0.29782484521820696</c:v>
                </c:pt>
                <c:pt idx="1102">
                  <c:v>0.29819041788247702</c:v>
                </c:pt>
                <c:pt idx="1103">
                  <c:v>0.29843198968260598</c:v>
                </c:pt>
                <c:pt idx="1104">
                  <c:v>0.29896037828072697</c:v>
                </c:pt>
                <c:pt idx="1105">
                  <c:v>0.29908730229927805</c:v>
                </c:pt>
                <c:pt idx="1106">
                  <c:v>0.29935561091774698</c:v>
                </c:pt>
                <c:pt idx="1107">
                  <c:v>0.29952829584926899</c:v>
                </c:pt>
                <c:pt idx="1108">
                  <c:v>0.29971760170545003</c:v>
                </c:pt>
                <c:pt idx="1109">
                  <c:v>0.30045015545873499</c:v>
                </c:pt>
                <c:pt idx="1110">
                  <c:v>0.30052998835621803</c:v>
                </c:pt>
                <c:pt idx="1111">
                  <c:v>0.30065225411849805</c:v>
                </c:pt>
                <c:pt idx="1112">
                  <c:v>0.30073563340418896</c:v>
                </c:pt>
                <c:pt idx="1113">
                  <c:v>0.300883658046039</c:v>
                </c:pt>
                <c:pt idx="1114">
                  <c:v>0.30093802517183899</c:v>
                </c:pt>
                <c:pt idx="1115">
                  <c:v>0.30149992639575995</c:v>
                </c:pt>
                <c:pt idx="1116">
                  <c:v>0.30185220521225598</c:v>
                </c:pt>
                <c:pt idx="1117">
                  <c:v>0.30211817150986697</c:v>
                </c:pt>
                <c:pt idx="1118">
                  <c:v>0.302274183875336</c:v>
                </c:pt>
                <c:pt idx="1119">
                  <c:v>0.30263175932720698</c:v>
                </c:pt>
                <c:pt idx="1120">
                  <c:v>0.30279156975731902</c:v>
                </c:pt>
                <c:pt idx="1121">
                  <c:v>0.30319109583260095</c:v>
                </c:pt>
                <c:pt idx="1122">
                  <c:v>0.30377248762359899</c:v>
                </c:pt>
                <c:pt idx="1123">
                  <c:v>0.30402413481671697</c:v>
                </c:pt>
                <c:pt idx="1124">
                  <c:v>0.30417046820107196</c:v>
                </c:pt>
                <c:pt idx="1125">
                  <c:v>0.30432163648823196</c:v>
                </c:pt>
                <c:pt idx="1126">
                  <c:v>0.304479338437733</c:v>
                </c:pt>
                <c:pt idx="1127">
                  <c:v>0.30459851563860696</c:v>
                </c:pt>
                <c:pt idx="1128">
                  <c:v>0.30502149468084105</c:v>
                </c:pt>
                <c:pt idx="1129">
                  <c:v>0.30527014356026905</c:v>
                </c:pt>
                <c:pt idx="1130">
                  <c:v>0.30588175295933595</c:v>
                </c:pt>
                <c:pt idx="1131">
                  <c:v>0.30598051855512198</c:v>
                </c:pt>
                <c:pt idx="1132">
                  <c:v>0.306037003242973</c:v>
                </c:pt>
                <c:pt idx="1133">
                  <c:v>0.30605194848338502</c:v>
                </c:pt>
                <c:pt idx="1134">
                  <c:v>0.30615878387638595</c:v>
                </c:pt>
                <c:pt idx="1135">
                  <c:v>0.30622305931778204</c:v>
                </c:pt>
                <c:pt idx="1136">
                  <c:v>0.30723726927365802</c:v>
                </c:pt>
                <c:pt idx="1137">
                  <c:v>0.30768667166720198</c:v>
                </c:pt>
                <c:pt idx="1138">
                  <c:v>0.30776933077296698</c:v>
                </c:pt>
                <c:pt idx="1139">
                  <c:v>0.30793337300519297</c:v>
                </c:pt>
                <c:pt idx="1140">
                  <c:v>0.30827598749707696</c:v>
                </c:pt>
                <c:pt idx="1141">
                  <c:v>0.30845868826332801</c:v>
                </c:pt>
                <c:pt idx="1142">
                  <c:v>0.30898457760081199</c:v>
                </c:pt>
                <c:pt idx="1143">
                  <c:v>0.309444053756735</c:v>
                </c:pt>
                <c:pt idx="1144">
                  <c:v>0.30967945933499796</c:v>
                </c:pt>
                <c:pt idx="1145">
                  <c:v>0.309734151069465</c:v>
                </c:pt>
                <c:pt idx="1146">
                  <c:v>0.30979634847787096</c:v>
                </c:pt>
                <c:pt idx="1147">
                  <c:v>0.30993967183489501</c:v>
                </c:pt>
                <c:pt idx="1148">
                  <c:v>0.309979407242155</c:v>
                </c:pt>
                <c:pt idx="1149">
                  <c:v>0.31052315222318305</c:v>
                </c:pt>
                <c:pt idx="1150">
                  <c:v>0.31116855905552299</c:v>
                </c:pt>
                <c:pt idx="1151">
                  <c:v>0.31142689445957505</c:v>
                </c:pt>
                <c:pt idx="1152">
                  <c:v>0.31154672412034901</c:v>
                </c:pt>
                <c:pt idx="1153">
                  <c:v>0.31185902665717902</c:v>
                </c:pt>
                <c:pt idx="1154">
                  <c:v>0.31249252629146995</c:v>
                </c:pt>
                <c:pt idx="1155">
                  <c:v>0.31276031095523305</c:v>
                </c:pt>
                <c:pt idx="1156">
                  <c:v>0.313128650021674</c:v>
                </c:pt>
                <c:pt idx="1157">
                  <c:v>0.31331385685565705</c:v>
                </c:pt>
                <c:pt idx="1158">
                  <c:v>0.31341123765230905</c:v>
                </c:pt>
                <c:pt idx="1159">
                  <c:v>0.31354373174079098</c:v>
                </c:pt>
                <c:pt idx="1160">
                  <c:v>0.31365625542377196</c:v>
                </c:pt>
                <c:pt idx="1161">
                  <c:v>0.31372336355445996</c:v>
                </c:pt>
                <c:pt idx="1162">
                  <c:v>0.31415270306480403</c:v>
                </c:pt>
                <c:pt idx="1163">
                  <c:v>0.31474631206589099</c:v>
                </c:pt>
                <c:pt idx="1164">
                  <c:v>0.31478482162688703</c:v>
                </c:pt>
                <c:pt idx="1165">
                  <c:v>0.31502936546359495</c:v>
                </c:pt>
                <c:pt idx="1166">
                  <c:v>0.31522253210905404</c:v>
                </c:pt>
                <c:pt idx="1167">
                  <c:v>0.31545663255258805</c:v>
                </c:pt>
                <c:pt idx="1168">
                  <c:v>0.31583215055030001</c:v>
                </c:pt>
                <c:pt idx="1169">
                  <c:v>0.31608960428745603</c:v>
                </c:pt>
                <c:pt idx="1170">
                  <c:v>0.31674501623586204</c:v>
                </c:pt>
                <c:pt idx="1171">
                  <c:v>0.31687179114089703</c:v>
                </c:pt>
                <c:pt idx="1172">
                  <c:v>0.31708586560571095</c:v>
                </c:pt>
                <c:pt idx="1173">
                  <c:v>0.31721027823665104</c:v>
                </c:pt>
                <c:pt idx="1174">
                  <c:v>0.31731545673165396</c:v>
                </c:pt>
                <c:pt idx="1175">
                  <c:v>0.31756711001534799</c:v>
                </c:pt>
                <c:pt idx="1176">
                  <c:v>0.31788334716526601</c:v>
                </c:pt>
                <c:pt idx="1177">
                  <c:v>0.31814083889482103</c:v>
                </c:pt>
                <c:pt idx="1178">
                  <c:v>0.31844858444484303</c:v>
                </c:pt>
                <c:pt idx="1179">
                  <c:v>0.31860853729910898</c:v>
                </c:pt>
                <c:pt idx="1180">
                  <c:v>0.31883179795599104</c:v>
                </c:pt>
                <c:pt idx="1181">
                  <c:v>0.31944225107872204</c:v>
                </c:pt>
                <c:pt idx="1182">
                  <c:v>0.319648445089602</c:v>
                </c:pt>
                <c:pt idx="1183">
                  <c:v>0.31987625675422204</c:v>
                </c:pt>
                <c:pt idx="1184">
                  <c:v>0.32000681463119096</c:v>
                </c:pt>
                <c:pt idx="1185">
                  <c:v>0.32057087016911201</c:v>
                </c:pt>
                <c:pt idx="1186">
                  <c:v>0.32077988832211901</c:v>
                </c:pt>
                <c:pt idx="1187">
                  <c:v>0.32102382329593604</c:v>
                </c:pt>
                <c:pt idx="1188">
                  <c:v>0.32113636556542402</c:v>
                </c:pt>
                <c:pt idx="1189">
                  <c:v>0.32123085975435695</c:v>
                </c:pt>
                <c:pt idx="1190">
                  <c:v>0.32156317636315102</c:v>
                </c:pt>
                <c:pt idx="1191">
                  <c:v>0.32167150990726301</c:v>
                </c:pt>
                <c:pt idx="1192">
                  <c:v>0.32211413252301802</c:v>
                </c:pt>
                <c:pt idx="1193">
                  <c:v>0.32243522944847003</c:v>
                </c:pt>
                <c:pt idx="1194">
                  <c:v>0.32259552141907599</c:v>
                </c:pt>
                <c:pt idx="1195">
                  <c:v>0.32303228366798498</c:v>
                </c:pt>
                <c:pt idx="1196">
                  <c:v>0.32342623855835295</c:v>
                </c:pt>
                <c:pt idx="1197">
                  <c:v>0.32380748296405504</c:v>
                </c:pt>
                <c:pt idx="1198">
                  <c:v>0.32400101496309996</c:v>
                </c:pt>
                <c:pt idx="1199">
                  <c:v>0.32419907386665503</c:v>
                </c:pt>
                <c:pt idx="1200">
                  <c:v>0.32452729389555801</c:v>
                </c:pt>
                <c:pt idx="1201">
                  <c:v>0.32478956678138104</c:v>
                </c:pt>
                <c:pt idx="1202">
                  <c:v>0.32489857333554395</c:v>
                </c:pt>
                <c:pt idx="1203">
                  <c:v>0.325078938542819</c:v>
                </c:pt>
                <c:pt idx="1204">
                  <c:v>0.32525676161753403</c:v>
                </c:pt>
                <c:pt idx="1205">
                  <c:v>0.32539005656763298</c:v>
                </c:pt>
                <c:pt idx="1206">
                  <c:v>0.32551953217818796</c:v>
                </c:pt>
                <c:pt idx="1207">
                  <c:v>0.32589347253060197</c:v>
                </c:pt>
                <c:pt idx="1208">
                  <c:v>0.32670252720630699</c:v>
                </c:pt>
                <c:pt idx="1209">
                  <c:v>0.32689867098998204</c:v>
                </c:pt>
                <c:pt idx="1210">
                  <c:v>0.32726584924179603</c:v>
                </c:pt>
                <c:pt idx="1211">
                  <c:v>0.32762787044747799</c:v>
                </c:pt>
                <c:pt idx="1212">
                  <c:v>0.32779967495196305</c:v>
                </c:pt>
                <c:pt idx="1213">
                  <c:v>0.32800714530979502</c:v>
                </c:pt>
                <c:pt idx="1214">
                  <c:v>0.32834414437251203</c:v>
                </c:pt>
                <c:pt idx="1215">
                  <c:v>0.32865618020814102</c:v>
                </c:pt>
                <c:pt idx="1216">
                  <c:v>0.32871109321407799</c:v>
                </c:pt>
                <c:pt idx="1217">
                  <c:v>0.32878227181157105</c:v>
                </c:pt>
                <c:pt idx="1218">
                  <c:v>0.32879794770263304</c:v>
                </c:pt>
                <c:pt idx="1219">
                  <c:v>0.32879816100428405</c:v>
                </c:pt>
                <c:pt idx="1220">
                  <c:v>0.32886382255617896</c:v>
                </c:pt>
                <c:pt idx="1221">
                  <c:v>0.33004349050505299</c:v>
                </c:pt>
                <c:pt idx="1222">
                  <c:v>0.33059653047691595</c:v>
                </c:pt>
                <c:pt idx="1223">
                  <c:v>0.33103311735797103</c:v>
                </c:pt>
                <c:pt idx="1224">
                  <c:v>0.33130443833900103</c:v>
                </c:pt>
                <c:pt idx="1225">
                  <c:v>0.33145015913317599</c:v>
                </c:pt>
                <c:pt idx="1226">
                  <c:v>0.33158910631599003</c:v>
                </c:pt>
                <c:pt idx="1227">
                  <c:v>0.33177804899426999</c:v>
                </c:pt>
                <c:pt idx="1228">
                  <c:v>0.331936719555046</c:v>
                </c:pt>
                <c:pt idx="1229">
                  <c:v>0.33235891415086605</c:v>
                </c:pt>
                <c:pt idx="1230">
                  <c:v>0.33244387323708302</c:v>
                </c:pt>
                <c:pt idx="1231">
                  <c:v>0.332540858629363</c:v>
                </c:pt>
                <c:pt idx="1232">
                  <c:v>0.33256254697678</c:v>
                </c:pt>
                <c:pt idx="1233">
                  <c:v>0.33285417714839705</c:v>
                </c:pt>
                <c:pt idx="1234">
                  <c:v>0.33304376801364499</c:v>
                </c:pt>
                <c:pt idx="1235">
                  <c:v>0.33323295421816301</c:v>
                </c:pt>
                <c:pt idx="1236">
                  <c:v>0.33379673339209504</c:v>
                </c:pt>
                <c:pt idx="1237">
                  <c:v>0.33457835713227602</c:v>
                </c:pt>
                <c:pt idx="1238">
                  <c:v>0.33494397565171097</c:v>
                </c:pt>
                <c:pt idx="1239">
                  <c:v>0.33512468684546304</c:v>
                </c:pt>
                <c:pt idx="1240">
                  <c:v>0.33535710815809705</c:v>
                </c:pt>
                <c:pt idx="1241">
                  <c:v>0.33561520599169103</c:v>
                </c:pt>
                <c:pt idx="1242">
                  <c:v>0.335922820445818</c:v>
                </c:pt>
                <c:pt idx="1243">
                  <c:v>0.335975056652566</c:v>
                </c:pt>
                <c:pt idx="1244">
                  <c:v>0.33619962297834005</c:v>
                </c:pt>
                <c:pt idx="1245">
                  <c:v>0.33635402259939096</c:v>
                </c:pt>
                <c:pt idx="1246">
                  <c:v>0.33644274998343304</c:v>
                </c:pt>
                <c:pt idx="1247">
                  <c:v>0.33685865507893398</c:v>
                </c:pt>
                <c:pt idx="1248">
                  <c:v>0.33708211099374596</c:v>
                </c:pt>
                <c:pt idx="1249">
                  <c:v>0.337415997858168</c:v>
                </c:pt>
                <c:pt idx="1250">
                  <c:v>0.33799539708470705</c:v>
                </c:pt>
                <c:pt idx="1251">
                  <c:v>0.33851559265742903</c:v>
                </c:pt>
                <c:pt idx="1252">
                  <c:v>0.33869901941361302</c:v>
                </c:pt>
                <c:pt idx="1253">
                  <c:v>0.33901793287476401</c:v>
                </c:pt>
                <c:pt idx="1254">
                  <c:v>0.33907675440000096</c:v>
                </c:pt>
                <c:pt idx="1255">
                  <c:v>0.33938617072232202</c:v>
                </c:pt>
                <c:pt idx="1256">
                  <c:v>0.33948947993351497</c:v>
                </c:pt>
                <c:pt idx="1257">
                  <c:v>0.33960468770364105</c:v>
                </c:pt>
                <c:pt idx="1258">
                  <c:v>0.33978646518739697</c:v>
                </c:pt>
                <c:pt idx="1259">
                  <c:v>0.33988638189632403</c:v>
                </c:pt>
                <c:pt idx="1260">
                  <c:v>0.33992359074740397</c:v>
                </c:pt>
                <c:pt idx="1261">
                  <c:v>0.34002834670239301</c:v>
                </c:pt>
                <c:pt idx="1262">
                  <c:v>0.34072539311597605</c:v>
                </c:pt>
                <c:pt idx="1263">
                  <c:v>0.34108198551759406</c:v>
                </c:pt>
                <c:pt idx="1264">
                  <c:v>0.341169837574682</c:v>
                </c:pt>
                <c:pt idx="1265">
                  <c:v>0.34135203423525795</c:v>
                </c:pt>
                <c:pt idx="1266">
                  <c:v>0.34153842415618196</c:v>
                </c:pt>
                <c:pt idx="1267">
                  <c:v>0.342062729957754</c:v>
                </c:pt>
                <c:pt idx="1268">
                  <c:v>0.34256420131381904</c:v>
                </c:pt>
                <c:pt idx="1269">
                  <c:v>0.34286943939647396</c:v>
                </c:pt>
                <c:pt idx="1270">
                  <c:v>0.34295108577633304</c:v>
                </c:pt>
                <c:pt idx="1271">
                  <c:v>0.34305225647214099</c:v>
                </c:pt>
                <c:pt idx="1272">
                  <c:v>0.34318923340819796</c:v>
                </c:pt>
                <c:pt idx="1273">
                  <c:v>0.343391638542346</c:v>
                </c:pt>
                <c:pt idx="1274">
                  <c:v>0.34345381963982102</c:v>
                </c:pt>
                <c:pt idx="1275">
                  <c:v>0.34358357975107301</c:v>
                </c:pt>
                <c:pt idx="1276">
                  <c:v>0.34396563670128399</c:v>
                </c:pt>
                <c:pt idx="1277">
                  <c:v>0.34415348316137195</c:v>
                </c:pt>
                <c:pt idx="1278">
                  <c:v>0.34440879848642203</c:v>
                </c:pt>
                <c:pt idx="1279">
                  <c:v>0.34489746609404703</c:v>
                </c:pt>
                <c:pt idx="1280">
                  <c:v>0.34509864439625104</c:v>
                </c:pt>
                <c:pt idx="1281">
                  <c:v>0.34525143341658304</c:v>
                </c:pt>
                <c:pt idx="1282">
                  <c:v>0.34540230725420995</c:v>
                </c:pt>
                <c:pt idx="1283">
                  <c:v>0.34605153256827603</c:v>
                </c:pt>
                <c:pt idx="1284">
                  <c:v>0.34652766718120098</c:v>
                </c:pt>
                <c:pt idx="1285">
                  <c:v>0.34669030927220101</c:v>
                </c:pt>
                <c:pt idx="1286">
                  <c:v>0.346799662336568</c:v>
                </c:pt>
                <c:pt idx="1287">
                  <c:v>0.34687516755562098</c:v>
                </c:pt>
                <c:pt idx="1288">
                  <c:v>0.34702951624110101</c:v>
                </c:pt>
                <c:pt idx="1289">
                  <c:v>0.34728216534004697</c:v>
                </c:pt>
                <c:pt idx="1290">
                  <c:v>0.34744163092081104</c:v>
                </c:pt>
                <c:pt idx="1291">
                  <c:v>0.34762101949055402</c:v>
                </c:pt>
                <c:pt idx="1292">
                  <c:v>0.34787908079710195</c:v>
                </c:pt>
                <c:pt idx="1293">
                  <c:v>0.34808175353480597</c:v>
                </c:pt>
                <c:pt idx="1294">
                  <c:v>0.34860240795398201</c:v>
                </c:pt>
                <c:pt idx="1295">
                  <c:v>0.34896166250048699</c:v>
                </c:pt>
                <c:pt idx="1296">
                  <c:v>0.34937482138568599</c:v>
                </c:pt>
                <c:pt idx="1297">
                  <c:v>0.349426368398286</c:v>
                </c:pt>
                <c:pt idx="1298">
                  <c:v>0.34957899540576498</c:v>
                </c:pt>
                <c:pt idx="1299">
                  <c:v>0.34995700232016203</c:v>
                </c:pt>
                <c:pt idx="1300">
                  <c:v>0.350340099589736</c:v>
                </c:pt>
                <c:pt idx="1301">
                  <c:v>0.35046839552437004</c:v>
                </c:pt>
                <c:pt idx="1302">
                  <c:v>0.35055037311387105</c:v>
                </c:pt>
                <c:pt idx="1303">
                  <c:v>0.35076197640648399</c:v>
                </c:pt>
                <c:pt idx="1304">
                  <c:v>0.35096617175831601</c:v>
                </c:pt>
                <c:pt idx="1305">
                  <c:v>0.351047693049091</c:v>
                </c:pt>
                <c:pt idx="1306">
                  <c:v>0.35116780365914002</c:v>
                </c:pt>
                <c:pt idx="1307">
                  <c:v>0.35123399093457297</c:v>
                </c:pt>
                <c:pt idx="1308">
                  <c:v>0.35153976869067605</c:v>
                </c:pt>
                <c:pt idx="1309">
                  <c:v>0.35189097892038601</c:v>
                </c:pt>
                <c:pt idx="1310">
                  <c:v>0.35212444236787999</c:v>
                </c:pt>
                <c:pt idx="1311">
                  <c:v>0.35260042284047399</c:v>
                </c:pt>
                <c:pt idx="1312">
                  <c:v>0.35305837107572102</c:v>
                </c:pt>
                <c:pt idx="1313">
                  <c:v>0.35349560539828495</c:v>
                </c:pt>
                <c:pt idx="1314">
                  <c:v>0.35355262581985802</c:v>
                </c:pt>
                <c:pt idx="1315">
                  <c:v>0.35371163644292702</c:v>
                </c:pt>
                <c:pt idx="1316">
                  <c:v>0.35387671763286499</c:v>
                </c:pt>
                <c:pt idx="1317">
                  <c:v>0.35414416254037395</c:v>
                </c:pt>
                <c:pt idx="1318">
                  <c:v>0.35433656051525497</c:v>
                </c:pt>
                <c:pt idx="1319">
                  <c:v>0.35450595193276402</c:v>
                </c:pt>
                <c:pt idx="1320">
                  <c:v>0.354698745686997</c:v>
                </c:pt>
                <c:pt idx="1321">
                  <c:v>0.35496233256403298</c:v>
                </c:pt>
                <c:pt idx="1322">
                  <c:v>0.355164152123712</c:v>
                </c:pt>
                <c:pt idx="1323">
                  <c:v>0.35527263024047495</c:v>
                </c:pt>
                <c:pt idx="1324">
                  <c:v>0.35547496641222998</c:v>
                </c:pt>
                <c:pt idx="1325">
                  <c:v>0.35574287851747999</c:v>
                </c:pt>
                <c:pt idx="1326">
                  <c:v>0.35633252005530602</c:v>
                </c:pt>
                <c:pt idx="1327">
                  <c:v>0.35668373970081402</c:v>
                </c:pt>
                <c:pt idx="1328">
                  <c:v>0.35695468588046397</c:v>
                </c:pt>
                <c:pt idx="1329">
                  <c:v>0.35721933098616798</c:v>
                </c:pt>
                <c:pt idx="1330">
                  <c:v>0.35747529501385999</c:v>
                </c:pt>
                <c:pt idx="1331">
                  <c:v>0.35756528500850104</c:v>
                </c:pt>
                <c:pt idx="1332">
                  <c:v>0.35788685082474103</c:v>
                </c:pt>
                <c:pt idx="1333">
                  <c:v>0.35807615148960903</c:v>
                </c:pt>
                <c:pt idx="1334">
                  <c:v>0.35817435485486304</c:v>
                </c:pt>
                <c:pt idx="1335">
                  <c:v>0.35825579635679405</c:v>
                </c:pt>
                <c:pt idx="1336">
                  <c:v>0.35852274080979496</c:v>
                </c:pt>
                <c:pt idx="1337">
                  <c:v>0.35857353203797504</c:v>
                </c:pt>
                <c:pt idx="1338">
                  <c:v>0.35861079847909705</c:v>
                </c:pt>
                <c:pt idx="1339">
                  <c:v>0.35862851050673195</c:v>
                </c:pt>
                <c:pt idx="1340">
                  <c:v>0.35917304190843002</c:v>
                </c:pt>
                <c:pt idx="1341">
                  <c:v>0.36006790906253405</c:v>
                </c:pt>
                <c:pt idx="1342">
                  <c:v>0.36021001443829503</c:v>
                </c:pt>
                <c:pt idx="1343">
                  <c:v>0.36032565362767099</c:v>
                </c:pt>
                <c:pt idx="1344">
                  <c:v>0.36044317780228796</c:v>
                </c:pt>
                <c:pt idx="1345">
                  <c:v>0.36069142337589599</c:v>
                </c:pt>
                <c:pt idx="1346">
                  <c:v>0.36109796642596403</c:v>
                </c:pt>
                <c:pt idx="1347">
                  <c:v>0.361333925239813</c:v>
                </c:pt>
                <c:pt idx="1348">
                  <c:v>0.361495458572066</c:v>
                </c:pt>
                <c:pt idx="1349">
                  <c:v>0.36164688415263402</c:v>
                </c:pt>
                <c:pt idx="1350">
                  <c:v>0.36202898512105697</c:v>
                </c:pt>
                <c:pt idx="1351">
                  <c:v>0.36226478726894795</c:v>
                </c:pt>
                <c:pt idx="1352">
                  <c:v>0.36243039405020505</c:v>
                </c:pt>
                <c:pt idx="1353">
                  <c:v>0.36244904171986703</c:v>
                </c:pt>
                <c:pt idx="1354">
                  <c:v>0.36246418483908305</c:v>
                </c:pt>
                <c:pt idx="1355">
                  <c:v>0.36264463676527103</c:v>
                </c:pt>
                <c:pt idx="1356">
                  <c:v>0.36343698233519695</c:v>
                </c:pt>
                <c:pt idx="1357">
                  <c:v>0.36363132201530102</c:v>
                </c:pt>
                <c:pt idx="1358">
                  <c:v>0.36391421677097702</c:v>
                </c:pt>
                <c:pt idx="1359">
                  <c:v>0.36411772773997397</c:v>
                </c:pt>
                <c:pt idx="1360">
                  <c:v>0.36443484268210802</c:v>
                </c:pt>
                <c:pt idx="1361">
                  <c:v>0.364835484056239</c:v>
                </c:pt>
                <c:pt idx="1362">
                  <c:v>0.36506015918401002</c:v>
                </c:pt>
                <c:pt idx="1363">
                  <c:v>0.36525843801779601</c:v>
                </c:pt>
                <c:pt idx="1364">
                  <c:v>0.36550757935400102</c:v>
                </c:pt>
                <c:pt idx="1365">
                  <c:v>0.36591467020131496</c:v>
                </c:pt>
                <c:pt idx="1366">
                  <c:v>0.36609706975589196</c:v>
                </c:pt>
                <c:pt idx="1367">
                  <c:v>0.36640978463500895</c:v>
                </c:pt>
                <c:pt idx="1368">
                  <c:v>0.36656060786365596</c:v>
                </c:pt>
                <c:pt idx="1369">
                  <c:v>0.36679305025596198</c:v>
                </c:pt>
                <c:pt idx="1370">
                  <c:v>0.36686577251585595</c:v>
                </c:pt>
                <c:pt idx="1371">
                  <c:v>0.36700303469946005</c:v>
                </c:pt>
                <c:pt idx="1372">
                  <c:v>0.36715134304823505</c:v>
                </c:pt>
                <c:pt idx="1373">
                  <c:v>0.36747361999090999</c:v>
                </c:pt>
                <c:pt idx="1374">
                  <c:v>0.36775959903892996</c:v>
                </c:pt>
                <c:pt idx="1375">
                  <c:v>0.36795407059187601</c:v>
                </c:pt>
                <c:pt idx="1376">
                  <c:v>0.36826304200531801</c:v>
                </c:pt>
                <c:pt idx="1377">
                  <c:v>0.36871266409801695</c:v>
                </c:pt>
                <c:pt idx="1378">
                  <c:v>0.36915764555221398</c:v>
                </c:pt>
                <c:pt idx="1379">
                  <c:v>0.36931792092304105</c:v>
                </c:pt>
                <c:pt idx="1380">
                  <c:v>0.369502869473609</c:v>
                </c:pt>
                <c:pt idx="1381">
                  <c:v>0.36981159385475904</c:v>
                </c:pt>
                <c:pt idx="1382">
                  <c:v>0.37002365359450695</c:v>
                </c:pt>
                <c:pt idx="1383">
                  <c:v>0.37020056749284502</c:v>
                </c:pt>
                <c:pt idx="1384">
                  <c:v>0.37032535497470798</c:v>
                </c:pt>
                <c:pt idx="1385">
                  <c:v>0.37052991166966098</c:v>
                </c:pt>
                <c:pt idx="1386">
                  <c:v>0.37065367041090003</c:v>
                </c:pt>
                <c:pt idx="1387">
                  <c:v>0.370791273780394</c:v>
                </c:pt>
                <c:pt idx="1388">
                  <c:v>0.37085670405772198</c:v>
                </c:pt>
                <c:pt idx="1389">
                  <c:v>0.371205531905626</c:v>
                </c:pt>
                <c:pt idx="1390">
                  <c:v>0.37179489913536501</c:v>
                </c:pt>
                <c:pt idx="1391">
                  <c:v>0.37207927112796202</c:v>
                </c:pt>
                <c:pt idx="1392">
                  <c:v>0.37253928588377605</c:v>
                </c:pt>
                <c:pt idx="1393">
                  <c:v>0.37268976809223298</c:v>
                </c:pt>
                <c:pt idx="1394">
                  <c:v>0.37302720234476106</c:v>
                </c:pt>
                <c:pt idx="1395">
                  <c:v>0.37309118322805301</c:v>
                </c:pt>
                <c:pt idx="1396">
                  <c:v>0.37325088840584497</c:v>
                </c:pt>
                <c:pt idx="1397">
                  <c:v>0.37331968638266599</c:v>
                </c:pt>
                <c:pt idx="1398">
                  <c:v>0.37346611902901605</c:v>
                </c:pt>
                <c:pt idx="1399">
                  <c:v>0.373524924393141</c:v>
                </c:pt>
                <c:pt idx="1400">
                  <c:v>0.37368035082129902</c:v>
                </c:pt>
                <c:pt idx="1401">
                  <c:v>0.37374643146330899</c:v>
                </c:pt>
                <c:pt idx="1402">
                  <c:v>0.37432617448926797</c:v>
                </c:pt>
                <c:pt idx="1403">
                  <c:v>0.37441253273278496</c:v>
                </c:pt>
                <c:pt idx="1404">
                  <c:v>0.37466432423797902</c:v>
                </c:pt>
                <c:pt idx="1405">
                  <c:v>0.37475561315482997</c:v>
                </c:pt>
                <c:pt idx="1406">
                  <c:v>0.37494911370960304</c:v>
                </c:pt>
                <c:pt idx="1407">
                  <c:v>0.375492701918823</c:v>
                </c:pt>
                <c:pt idx="1408">
                  <c:v>0.37585003819011797</c:v>
                </c:pt>
                <c:pt idx="1409">
                  <c:v>0.37621901208103103</c:v>
                </c:pt>
                <c:pt idx="1410">
                  <c:v>0.37654837999802004</c:v>
                </c:pt>
                <c:pt idx="1411">
                  <c:v>0.37663160407278695</c:v>
                </c:pt>
                <c:pt idx="1412">
                  <c:v>0.37673414028977303</c:v>
                </c:pt>
                <c:pt idx="1413">
                  <c:v>0.376801949291378</c:v>
                </c:pt>
                <c:pt idx="1414">
                  <c:v>0.376910670054595</c:v>
                </c:pt>
                <c:pt idx="1415">
                  <c:v>0.377217427709574</c:v>
                </c:pt>
                <c:pt idx="1416">
                  <c:v>0.37736546919886804</c:v>
                </c:pt>
                <c:pt idx="1417">
                  <c:v>0.37775443796558805</c:v>
                </c:pt>
                <c:pt idx="1418">
                  <c:v>0.37825623738972103</c:v>
                </c:pt>
                <c:pt idx="1419">
                  <c:v>0.37847471098055296</c:v>
                </c:pt>
                <c:pt idx="1420">
                  <c:v>0.37877967713462601</c:v>
                </c:pt>
                <c:pt idx="1421">
                  <c:v>0.37908824625357795</c:v>
                </c:pt>
                <c:pt idx="1422">
                  <c:v>0.379516072499956</c:v>
                </c:pt>
                <c:pt idx="1423">
                  <c:v>0.37969038597053495</c:v>
                </c:pt>
                <c:pt idx="1424">
                  <c:v>0.37985475963415505</c:v>
                </c:pt>
                <c:pt idx="1425">
                  <c:v>0.37985921899011299</c:v>
                </c:pt>
                <c:pt idx="1426">
                  <c:v>0.37986212005811504</c:v>
                </c:pt>
                <c:pt idx="1427">
                  <c:v>0.38003791394590603</c:v>
                </c:pt>
                <c:pt idx="1428">
                  <c:v>0.38012991549673703</c:v>
                </c:pt>
                <c:pt idx="1429">
                  <c:v>0.38038631326134498</c:v>
                </c:pt>
                <c:pt idx="1430">
                  <c:v>0.38058103662979104</c:v>
                </c:pt>
                <c:pt idx="1431">
                  <c:v>0.38085799426297895</c:v>
                </c:pt>
                <c:pt idx="1432">
                  <c:v>0.38122586990456597</c:v>
                </c:pt>
                <c:pt idx="1433">
                  <c:v>0.38151837545842604</c:v>
                </c:pt>
                <c:pt idx="1434">
                  <c:v>0.38200832778667104</c:v>
                </c:pt>
                <c:pt idx="1435">
                  <c:v>0.38227340777766095</c:v>
                </c:pt>
                <c:pt idx="1436">
                  <c:v>0.38272746150367598</c:v>
                </c:pt>
                <c:pt idx="1437">
                  <c:v>0.38312266740885803</c:v>
                </c:pt>
                <c:pt idx="1438">
                  <c:v>0.38326114956108404</c:v>
                </c:pt>
                <c:pt idx="1439">
                  <c:v>0.38335040098309703</c:v>
                </c:pt>
                <c:pt idx="1440">
                  <c:v>0.38345494892187504</c:v>
                </c:pt>
                <c:pt idx="1441">
                  <c:v>0.38352591507935396</c:v>
                </c:pt>
                <c:pt idx="1442">
                  <c:v>0.38362535245450402</c:v>
                </c:pt>
                <c:pt idx="1443">
                  <c:v>0.38368850045762604</c:v>
                </c:pt>
                <c:pt idx="1444">
                  <c:v>0.38393372354914801</c:v>
                </c:pt>
                <c:pt idx="1445">
                  <c:v>0.38424370587580003</c:v>
                </c:pt>
                <c:pt idx="1446">
                  <c:v>0.38498158793724402</c:v>
                </c:pt>
                <c:pt idx="1447">
                  <c:v>0.38537234868858805</c:v>
                </c:pt>
                <c:pt idx="1448">
                  <c:v>0.38578458411275995</c:v>
                </c:pt>
                <c:pt idx="1449">
                  <c:v>0.38612165861027203</c:v>
                </c:pt>
                <c:pt idx="1450">
                  <c:v>0.38628995989388304</c:v>
                </c:pt>
                <c:pt idx="1451">
                  <c:v>0.38640647513283599</c:v>
                </c:pt>
                <c:pt idx="1452">
                  <c:v>0.38649104327446704</c:v>
                </c:pt>
                <c:pt idx="1453">
                  <c:v>0.386555217310528</c:v>
                </c:pt>
                <c:pt idx="1454">
                  <c:v>0.38686324332281496</c:v>
                </c:pt>
                <c:pt idx="1455">
                  <c:v>0.38685885773150497</c:v>
                </c:pt>
                <c:pt idx="1456">
                  <c:v>0.38685259520055104</c:v>
                </c:pt>
                <c:pt idx="1457">
                  <c:v>0.38684844247028605</c:v>
                </c:pt>
                <c:pt idx="1458">
                  <c:v>0.38725838107766597</c:v>
                </c:pt>
                <c:pt idx="1459">
                  <c:v>0.38746221293162098</c:v>
                </c:pt>
                <c:pt idx="1460">
                  <c:v>0.38780028754490903</c:v>
                </c:pt>
                <c:pt idx="1461">
                  <c:v>0.38812329159588799</c:v>
                </c:pt>
                <c:pt idx="1462">
                  <c:v>0.38905584961693795</c:v>
                </c:pt>
                <c:pt idx="1463">
                  <c:v>0.38940950461329304</c:v>
                </c:pt>
                <c:pt idx="1464">
                  <c:v>0.38981240961661201</c:v>
                </c:pt>
                <c:pt idx="1465">
                  <c:v>0.38988881978142498</c:v>
                </c:pt>
                <c:pt idx="1466">
                  <c:v>0.38998186956788905</c:v>
                </c:pt>
                <c:pt idx="1467">
                  <c:v>0.39004384559197103</c:v>
                </c:pt>
                <c:pt idx="1468">
                  <c:v>0.39009811030958996</c:v>
                </c:pt>
                <c:pt idx="1469">
                  <c:v>0.39042470649245498</c:v>
                </c:pt>
                <c:pt idx="1470">
                  <c:v>0.39067762644514403</c:v>
                </c:pt>
                <c:pt idx="1471">
                  <c:v>0.39075030739586902</c:v>
                </c:pt>
                <c:pt idx="1472">
                  <c:v>0.39086371374991202</c:v>
                </c:pt>
                <c:pt idx="1473">
                  <c:v>0.39116637843852198</c:v>
                </c:pt>
                <c:pt idx="1474">
                  <c:v>0.39136324662247102</c:v>
                </c:pt>
                <c:pt idx="1475">
                  <c:v>0.39153071216902102</c:v>
                </c:pt>
                <c:pt idx="1476">
                  <c:v>0.39237737164820297</c:v>
                </c:pt>
                <c:pt idx="1477">
                  <c:v>0.39282865996869798</c:v>
                </c:pt>
                <c:pt idx="1478">
                  <c:v>0.39304888120455705</c:v>
                </c:pt>
                <c:pt idx="1479">
                  <c:v>0.39327233248635096</c:v>
                </c:pt>
                <c:pt idx="1480">
                  <c:v>0.39341068801865497</c:v>
                </c:pt>
                <c:pt idx="1481">
                  <c:v>0.39348337360082897</c:v>
                </c:pt>
                <c:pt idx="1482">
                  <c:v>0.39351511921521798</c:v>
                </c:pt>
                <c:pt idx="1483">
                  <c:v>0.393558821023271</c:v>
                </c:pt>
                <c:pt idx="1484">
                  <c:v>0.39366420238931699</c:v>
                </c:pt>
                <c:pt idx="1485">
                  <c:v>0.39378027386360204</c:v>
                </c:pt>
                <c:pt idx="1486">
                  <c:v>0.39387080023286003</c:v>
                </c:pt>
                <c:pt idx="1487">
                  <c:v>0.39417885865084901</c:v>
                </c:pt>
                <c:pt idx="1488">
                  <c:v>0.39429079317924098</c:v>
                </c:pt>
                <c:pt idx="1489">
                  <c:v>0.39490231227405304</c:v>
                </c:pt>
                <c:pt idx="1490">
                  <c:v>0.39554379605926704</c:v>
                </c:pt>
                <c:pt idx="1491">
                  <c:v>0.39600480802733895</c:v>
                </c:pt>
                <c:pt idx="1492">
                  <c:v>0.396254780489526</c:v>
                </c:pt>
                <c:pt idx="1493">
                  <c:v>0.39664583262651398</c:v>
                </c:pt>
                <c:pt idx="1494">
                  <c:v>0.39676007614918496</c:v>
                </c:pt>
                <c:pt idx="1495">
                  <c:v>0.39686919759681605</c:v>
                </c:pt>
                <c:pt idx="1496">
                  <c:v>0.39709860549037201</c:v>
                </c:pt>
                <c:pt idx="1497">
                  <c:v>0.39726871508134998</c:v>
                </c:pt>
                <c:pt idx="1498">
                  <c:v>0.39751284587788105</c:v>
                </c:pt>
                <c:pt idx="1499">
                  <c:v>0.39764704582558197</c:v>
                </c:pt>
                <c:pt idx="1500">
                  <c:v>0.39779352178684202</c:v>
                </c:pt>
                <c:pt idx="1501">
                  <c:v>0.398180879941744</c:v>
                </c:pt>
                <c:pt idx="1502">
                  <c:v>0.39837307732133398</c:v>
                </c:pt>
                <c:pt idx="1503">
                  <c:v>0.39855972059325495</c:v>
                </c:pt>
                <c:pt idx="1504">
                  <c:v>0.39904731110645897</c:v>
                </c:pt>
                <c:pt idx="1505">
                  <c:v>0.39925879139933995</c:v>
                </c:pt>
                <c:pt idx="1506">
                  <c:v>0.39945136192894204</c:v>
                </c:pt>
                <c:pt idx="1507">
                  <c:v>0.39965610878406699</c:v>
                </c:pt>
                <c:pt idx="1508">
                  <c:v>0.39999757118085499</c:v>
                </c:pt>
                <c:pt idx="1509">
                  <c:v>0.40022345287088501</c:v>
                </c:pt>
                <c:pt idx="1510">
                  <c:v>0.40028187092443002</c:v>
                </c:pt>
                <c:pt idx="1511">
                  <c:v>0.40035112724467303</c:v>
                </c:pt>
                <c:pt idx="1512">
                  <c:v>0.40038309170016995</c:v>
                </c:pt>
                <c:pt idx="1513">
                  <c:v>0.40046996398699797</c:v>
                </c:pt>
                <c:pt idx="1514">
                  <c:v>0.40051357771072005</c:v>
                </c:pt>
                <c:pt idx="1515">
                  <c:v>0.40059015033966505</c:v>
                </c:pt>
                <c:pt idx="1516">
                  <c:v>0.40122284924441998</c:v>
                </c:pt>
                <c:pt idx="1517">
                  <c:v>0.402085324203033</c:v>
                </c:pt>
                <c:pt idx="1518">
                  <c:v>0.40244311665848298</c:v>
                </c:pt>
                <c:pt idx="1519">
                  <c:v>0.402885604485541</c:v>
                </c:pt>
                <c:pt idx="1520">
                  <c:v>0.403014125238909</c:v>
                </c:pt>
                <c:pt idx="1521">
                  <c:v>0.40325929428654805</c:v>
                </c:pt>
                <c:pt idx="1522">
                  <c:v>0.40354635320384602</c:v>
                </c:pt>
                <c:pt idx="1523">
                  <c:v>0.40355663114739404</c:v>
                </c:pt>
                <c:pt idx="1524">
                  <c:v>0.40356894175720204</c:v>
                </c:pt>
                <c:pt idx="1525">
                  <c:v>0.40357762510492701</c:v>
                </c:pt>
                <c:pt idx="1526">
                  <c:v>0.40358146516327897</c:v>
                </c:pt>
                <c:pt idx="1527">
                  <c:v>0.40358770497063201</c:v>
                </c:pt>
                <c:pt idx="1528">
                  <c:v>0.403627642765224</c:v>
                </c:pt>
                <c:pt idx="1529">
                  <c:v>0.40433882559455003</c:v>
                </c:pt>
                <c:pt idx="1530">
                  <c:v>0.40463828597924201</c:v>
                </c:pt>
                <c:pt idx="1531">
                  <c:v>0.40494254412710695</c:v>
                </c:pt>
                <c:pt idx="1532">
                  <c:v>0.40545619924439702</c:v>
                </c:pt>
                <c:pt idx="1533">
                  <c:v>0.40568716319880505</c:v>
                </c:pt>
                <c:pt idx="1534">
                  <c:v>0.40604736571525202</c:v>
                </c:pt>
                <c:pt idx="1535">
                  <c:v>0.40642855248449905</c:v>
                </c:pt>
                <c:pt idx="1536">
                  <c:v>0.40649378066824104</c:v>
                </c:pt>
                <c:pt idx="1537">
                  <c:v>0.40674446848138401</c:v>
                </c:pt>
                <c:pt idx="1538">
                  <c:v>0.40678817894670705</c:v>
                </c:pt>
                <c:pt idx="1539">
                  <c:v>0.40692085854700699</c:v>
                </c:pt>
                <c:pt idx="1540">
                  <c:v>0.40697700501468403</c:v>
                </c:pt>
                <c:pt idx="1541">
                  <c:v>0.40707286996851</c:v>
                </c:pt>
                <c:pt idx="1542">
                  <c:v>0.40717045125052498</c:v>
                </c:pt>
                <c:pt idx="1543">
                  <c:v>0.40730663871935702</c:v>
                </c:pt>
                <c:pt idx="1544">
                  <c:v>0.40747620096771497</c:v>
                </c:pt>
                <c:pt idx="1545">
                  <c:v>0.40777820824039301</c:v>
                </c:pt>
                <c:pt idx="1546">
                  <c:v>0.40825766846553402</c:v>
                </c:pt>
                <c:pt idx="1547">
                  <c:v>0.40854796353482103</c:v>
                </c:pt>
                <c:pt idx="1548">
                  <c:v>0.40873426250036604</c:v>
                </c:pt>
                <c:pt idx="1549">
                  <c:v>0.40924311630711296</c:v>
                </c:pt>
                <c:pt idx="1550">
                  <c:v>0.40988808955395795</c:v>
                </c:pt>
                <c:pt idx="1551">
                  <c:v>0.41010409765450395</c:v>
                </c:pt>
                <c:pt idx="1552">
                  <c:v>0.410078440434133</c:v>
                </c:pt>
                <c:pt idx="1553">
                  <c:v>0.41008123390741902</c:v>
                </c:pt>
                <c:pt idx="1554">
                  <c:v>0.41011588719291403</c:v>
                </c:pt>
                <c:pt idx="1555">
                  <c:v>0.410144347778999</c:v>
                </c:pt>
                <c:pt idx="1556">
                  <c:v>0.41015947232888705</c:v>
                </c:pt>
                <c:pt idx="1557">
                  <c:v>0.41019706735107897</c:v>
                </c:pt>
                <c:pt idx="1558">
                  <c:v>0.41074953964551997</c:v>
                </c:pt>
                <c:pt idx="1559">
                  <c:v>0.41118741425329997</c:v>
                </c:pt>
                <c:pt idx="1560">
                  <c:v>0.41134189853653502</c:v>
                </c:pt>
                <c:pt idx="1561">
                  <c:v>0.41176648658764503</c:v>
                </c:pt>
                <c:pt idx="1562">
                  <c:v>0.412203572180458</c:v>
                </c:pt>
                <c:pt idx="1563">
                  <c:v>0.41238312232299001</c:v>
                </c:pt>
                <c:pt idx="1564">
                  <c:v>0.41278542709059196</c:v>
                </c:pt>
                <c:pt idx="1565">
                  <c:v>0.41292986476020999</c:v>
                </c:pt>
                <c:pt idx="1566">
                  <c:v>0.41338965124391203</c:v>
                </c:pt>
                <c:pt idx="1567">
                  <c:v>0.41329573120302199</c:v>
                </c:pt>
                <c:pt idx="1568">
                  <c:v>0.41339855677617499</c:v>
                </c:pt>
                <c:pt idx="1569">
                  <c:v>0.41346590721816401</c:v>
                </c:pt>
                <c:pt idx="1570">
                  <c:v>0.41358833635612802</c:v>
                </c:pt>
                <c:pt idx="1571">
                  <c:v>0.41370403600860395</c:v>
                </c:pt>
                <c:pt idx="1572">
                  <c:v>0.41380950789956605</c:v>
                </c:pt>
                <c:pt idx="1573">
                  <c:v>0.41396023360752499</c:v>
                </c:pt>
                <c:pt idx="1574">
                  <c:v>0.41398762169852799</c:v>
                </c:pt>
                <c:pt idx="1575">
                  <c:v>0.41434196093772901</c:v>
                </c:pt>
                <c:pt idx="1576">
                  <c:v>0.41486640390111795</c:v>
                </c:pt>
                <c:pt idx="1577">
                  <c:v>0.415199253580537</c:v>
                </c:pt>
                <c:pt idx="1578">
                  <c:v>0.41558980235118304</c:v>
                </c:pt>
                <c:pt idx="1579">
                  <c:v>0.41603266814753803</c:v>
                </c:pt>
                <c:pt idx="1580">
                  <c:v>0.41645043041780805</c:v>
                </c:pt>
                <c:pt idx="1581">
                  <c:v>0.41657268997901997</c:v>
                </c:pt>
                <c:pt idx="1582">
                  <c:v>0.41668226756527804</c:v>
                </c:pt>
                <c:pt idx="1583">
                  <c:v>0.41682514444957997</c:v>
                </c:pt>
                <c:pt idx="1584">
                  <c:v>0.41688509778904903</c:v>
                </c:pt>
                <c:pt idx="1585">
                  <c:v>0.416940690885648</c:v>
                </c:pt>
                <c:pt idx="1586">
                  <c:v>0.41700956600692596</c:v>
                </c:pt>
                <c:pt idx="1587">
                  <c:v>0.41706326559291296</c:v>
                </c:pt>
                <c:pt idx="1588">
                  <c:v>0.417155708168791</c:v>
                </c:pt>
                <c:pt idx="1589">
                  <c:v>0.417420333989313</c:v>
                </c:pt>
                <c:pt idx="1590">
                  <c:v>0.41790468640487199</c:v>
                </c:pt>
                <c:pt idx="1591">
                  <c:v>0.41829228436587795</c:v>
                </c:pt>
                <c:pt idx="1592">
                  <c:v>0.41865426702067898</c:v>
                </c:pt>
                <c:pt idx="1593">
                  <c:v>0.41911254088235494</c:v>
                </c:pt>
                <c:pt idx="1594">
                  <c:v>0.41925021748879099</c:v>
                </c:pt>
                <c:pt idx="1595">
                  <c:v>0.41949160271631603</c:v>
                </c:pt>
                <c:pt idx="1596">
                  <c:v>0.419840481784164</c:v>
                </c:pt>
                <c:pt idx="1597">
                  <c:v>0.41988482673607697</c:v>
                </c:pt>
                <c:pt idx="1598">
                  <c:v>0.41991806878579996</c:v>
                </c:pt>
                <c:pt idx="1599">
                  <c:v>0.41995208079424695</c:v>
                </c:pt>
                <c:pt idx="1600">
                  <c:v>0.42000028732793804</c:v>
                </c:pt>
                <c:pt idx="1601">
                  <c:v>0.42005571850565804</c:v>
                </c:pt>
                <c:pt idx="1602">
                  <c:v>0.420090771483418</c:v>
                </c:pt>
                <c:pt idx="1603">
                  <c:v>0.42010616291986802</c:v>
                </c:pt>
                <c:pt idx="1604">
                  <c:v>0.42039365467450895</c:v>
                </c:pt>
                <c:pt idx="1605">
                  <c:v>0.42114780055211398</c:v>
                </c:pt>
                <c:pt idx="1606">
                  <c:v>0.42164012459841005</c:v>
                </c:pt>
                <c:pt idx="1607">
                  <c:v>0.42200094725456205</c:v>
                </c:pt>
                <c:pt idx="1608">
                  <c:v>0.42265154472897604</c:v>
                </c:pt>
                <c:pt idx="1609">
                  <c:v>0.42289304269141104</c:v>
                </c:pt>
                <c:pt idx="1610">
                  <c:v>0.42302497667943595</c:v>
                </c:pt>
                <c:pt idx="1611">
                  <c:v>0.42306995597843799</c:v>
                </c:pt>
                <c:pt idx="1612">
                  <c:v>0.42313720044969405</c:v>
                </c:pt>
                <c:pt idx="1613">
                  <c:v>0.42317022929999104</c:v>
                </c:pt>
                <c:pt idx="1614">
                  <c:v>0.42320246540983197</c:v>
                </c:pt>
                <c:pt idx="1615">
                  <c:v>0.42324475378154602</c:v>
                </c:pt>
                <c:pt idx="1616">
                  <c:v>0.423275445438132</c:v>
                </c:pt>
                <c:pt idx="1617">
                  <c:v>0.42332315070253901</c:v>
                </c:pt>
                <c:pt idx="1618">
                  <c:v>0.42348033558025</c:v>
                </c:pt>
                <c:pt idx="1619">
                  <c:v>0.42410981577719997</c:v>
                </c:pt>
                <c:pt idx="1620">
                  <c:v>0.42447953913356795</c:v>
                </c:pt>
                <c:pt idx="1621">
                  <c:v>0.42509292146285305</c:v>
                </c:pt>
                <c:pt idx="1622">
                  <c:v>0.42534039039392302</c:v>
                </c:pt>
                <c:pt idx="1623">
                  <c:v>0.42567427883846098</c:v>
                </c:pt>
                <c:pt idx="1624">
                  <c:v>0.42593501385679799</c:v>
                </c:pt>
                <c:pt idx="1625">
                  <c:v>0.42608486248807897</c:v>
                </c:pt>
                <c:pt idx="1626">
                  <c:v>0.42624515185978995</c:v>
                </c:pt>
                <c:pt idx="1627">
                  <c:v>0.42626782426040899</c:v>
                </c:pt>
                <c:pt idx="1628">
                  <c:v>0.42628519402717602</c:v>
                </c:pt>
                <c:pt idx="1629">
                  <c:v>0.42636006021975204</c:v>
                </c:pt>
                <c:pt idx="1630">
                  <c:v>0.42644930362350797</c:v>
                </c:pt>
                <c:pt idx="1631">
                  <c:v>0.426518533971605</c:v>
                </c:pt>
                <c:pt idx="1632">
                  <c:v>0.42667330160203898</c:v>
                </c:pt>
                <c:pt idx="1633">
                  <c:v>0.42673513577972699</c:v>
                </c:pt>
                <c:pt idx="1634">
                  <c:v>0.42690100570198897</c:v>
                </c:pt>
                <c:pt idx="1635">
                  <c:v>0.427388068798085</c:v>
                </c:pt>
                <c:pt idx="1636">
                  <c:v>0.42809095356446802</c:v>
                </c:pt>
                <c:pt idx="1637">
                  <c:v>0.42844655840496604</c:v>
                </c:pt>
                <c:pt idx="1638">
                  <c:v>0.42895774796628305</c:v>
                </c:pt>
                <c:pt idx="1639">
                  <c:v>0.42916414220340904</c:v>
                </c:pt>
                <c:pt idx="1640">
                  <c:v>0.42929871642807804</c:v>
                </c:pt>
                <c:pt idx="1641">
                  <c:v>0.42952570583972804</c:v>
                </c:pt>
                <c:pt idx="1642">
                  <c:v>0.42962068895234296</c:v>
                </c:pt>
                <c:pt idx="1643">
                  <c:v>0.42964845305567401</c:v>
                </c:pt>
                <c:pt idx="1644">
                  <c:v>0.42967304017205599</c:v>
                </c:pt>
                <c:pt idx="1645">
                  <c:v>0.42968940856133298</c:v>
                </c:pt>
                <c:pt idx="1646">
                  <c:v>0.42972520395939295</c:v>
                </c:pt>
                <c:pt idx="1647">
                  <c:v>0.42988347227530799</c:v>
                </c:pt>
                <c:pt idx="1648">
                  <c:v>0.43022381130520304</c:v>
                </c:pt>
                <c:pt idx="1649">
                  <c:v>0.43089973210200605</c:v>
                </c:pt>
                <c:pt idx="1650">
                  <c:v>0.43150758017995705</c:v>
                </c:pt>
                <c:pt idx="1651">
                  <c:v>0.431777701837459</c:v>
                </c:pt>
                <c:pt idx="1652">
                  <c:v>0.43202876125021605</c:v>
                </c:pt>
                <c:pt idx="1653">
                  <c:v>0.43209833028557099</c:v>
                </c:pt>
                <c:pt idx="1654">
                  <c:v>0.43226753861022404</c:v>
                </c:pt>
                <c:pt idx="1655">
                  <c:v>0.43249925563950098</c:v>
                </c:pt>
                <c:pt idx="1656">
                  <c:v>0.43263579631918003</c:v>
                </c:pt>
                <c:pt idx="1657">
                  <c:v>0.43273267004251004</c:v>
                </c:pt>
                <c:pt idx="1658">
                  <c:v>0.43286182331050205</c:v>
                </c:pt>
                <c:pt idx="1659">
                  <c:v>0.43295799606034302</c:v>
                </c:pt>
                <c:pt idx="1660">
                  <c:v>0.43301718378403298</c:v>
                </c:pt>
                <c:pt idx="1661">
                  <c:v>0.43306455416357403</c:v>
                </c:pt>
                <c:pt idx="1662">
                  <c:v>0.43311772389383996</c:v>
                </c:pt>
                <c:pt idx="1663">
                  <c:v>0.43321812897747403</c:v>
                </c:pt>
                <c:pt idx="1664">
                  <c:v>0.43353975210648399</c:v>
                </c:pt>
                <c:pt idx="1665">
                  <c:v>0.43378647861521502</c:v>
                </c:pt>
                <c:pt idx="1666">
                  <c:v>0.43472313711656996</c:v>
                </c:pt>
                <c:pt idx="1667">
                  <c:v>0.43495752234598495</c:v>
                </c:pt>
                <c:pt idx="1668">
                  <c:v>0.43526631739813204</c:v>
                </c:pt>
                <c:pt idx="1669">
                  <c:v>0.43558525353535005</c:v>
                </c:pt>
                <c:pt idx="1670">
                  <c:v>0.43574397613577798</c:v>
                </c:pt>
                <c:pt idx="1671">
                  <c:v>0.43594983071024895</c:v>
                </c:pt>
                <c:pt idx="1672">
                  <c:v>0.43595885187000105</c:v>
                </c:pt>
                <c:pt idx="1673">
                  <c:v>0.435964742012525</c:v>
                </c:pt>
                <c:pt idx="1674">
                  <c:v>0.43597169009326897</c:v>
                </c:pt>
                <c:pt idx="1675">
                  <c:v>0.43597942924493405</c:v>
                </c:pt>
                <c:pt idx="1676">
                  <c:v>0.43598668044767297</c:v>
                </c:pt>
                <c:pt idx="1677">
                  <c:v>0.43599303319871197</c:v>
                </c:pt>
                <c:pt idx="1678">
                  <c:v>0.43647164990577203</c:v>
                </c:pt>
                <c:pt idx="1679">
                  <c:v>0.43701917228558895</c:v>
                </c:pt>
                <c:pt idx="1680">
                  <c:v>0.43749975998617496</c:v>
                </c:pt>
                <c:pt idx="1681">
                  <c:v>0.437839040388185</c:v>
                </c:pt>
                <c:pt idx="1682">
                  <c:v>0.43815107750206395</c:v>
                </c:pt>
                <c:pt idx="1683">
                  <c:v>0.43837768008682398</c:v>
                </c:pt>
                <c:pt idx="1684">
                  <c:v>0.43870421259255199</c:v>
                </c:pt>
                <c:pt idx="1685">
                  <c:v>0.43881640753239104</c:v>
                </c:pt>
                <c:pt idx="1686">
                  <c:v>0.43907225056163202</c:v>
                </c:pt>
                <c:pt idx="1687">
                  <c:v>0.43902320879285595</c:v>
                </c:pt>
                <c:pt idx="1688">
                  <c:v>0.43906927500457604</c:v>
                </c:pt>
                <c:pt idx="1689">
                  <c:v>0.43913708032744403</c:v>
                </c:pt>
                <c:pt idx="1690">
                  <c:v>0.43920117619880605</c:v>
                </c:pt>
                <c:pt idx="1691">
                  <c:v>0.43924318789376404</c:v>
                </c:pt>
                <c:pt idx="1692">
                  <c:v>0.43931151081451603</c:v>
                </c:pt>
                <c:pt idx="1693">
                  <c:v>0.43934464180775601</c:v>
                </c:pt>
                <c:pt idx="1694">
                  <c:v>0.43941304626619004</c:v>
                </c:pt>
                <c:pt idx="1695">
                  <c:v>0.43961358408727602</c:v>
                </c:pt>
                <c:pt idx="1696">
                  <c:v>0.44027623136699301</c:v>
                </c:pt>
                <c:pt idx="1697">
                  <c:v>0.44094890545780596</c:v>
                </c:pt>
                <c:pt idx="1698">
                  <c:v>0.44128462765562204</c:v>
                </c:pt>
                <c:pt idx="1699">
                  <c:v>0.44170520981015504</c:v>
                </c:pt>
                <c:pt idx="1700">
                  <c:v>0.44180516411922199</c:v>
                </c:pt>
                <c:pt idx="1701">
                  <c:v>0.442022735225852</c:v>
                </c:pt>
                <c:pt idx="1702">
                  <c:v>0.44215545279459301</c:v>
                </c:pt>
                <c:pt idx="1703">
                  <c:v>0.44219681124658805</c:v>
                </c:pt>
                <c:pt idx="1704">
                  <c:v>0.44221934608623703</c:v>
                </c:pt>
                <c:pt idx="1705">
                  <c:v>0.44223463415806497</c:v>
                </c:pt>
                <c:pt idx="1706">
                  <c:v>0.442255555628283</c:v>
                </c:pt>
                <c:pt idx="1707">
                  <c:v>0.44228206917107404</c:v>
                </c:pt>
                <c:pt idx="1708">
                  <c:v>0.44231042161027501</c:v>
                </c:pt>
                <c:pt idx="1709">
                  <c:v>0.44237068733304796</c:v>
                </c:pt>
                <c:pt idx="1710">
                  <c:v>0.44265733706261501</c:v>
                </c:pt>
                <c:pt idx="1711">
                  <c:v>0.44328083995307399</c:v>
                </c:pt>
                <c:pt idx="1712">
                  <c:v>0.44374811989170604</c:v>
                </c:pt>
                <c:pt idx="1713">
                  <c:v>0.44398376085841795</c:v>
                </c:pt>
                <c:pt idx="1714">
                  <c:v>0.44422598741687502</c:v>
                </c:pt>
                <c:pt idx="1715">
                  <c:v>0.44461006150992599</c:v>
                </c:pt>
                <c:pt idx="1716">
                  <c:v>0.44467850616748195</c:v>
                </c:pt>
                <c:pt idx="1717">
                  <c:v>0.44490939105998395</c:v>
                </c:pt>
                <c:pt idx="1718">
                  <c:v>0.445174362043254</c:v>
                </c:pt>
                <c:pt idx="1719">
                  <c:v>0.44528834278572504</c:v>
                </c:pt>
                <c:pt idx="1720">
                  <c:v>0.44531533354633301</c:v>
                </c:pt>
                <c:pt idx="1721">
                  <c:v>0.445350134517565</c:v>
                </c:pt>
                <c:pt idx="1722">
                  <c:v>0.44538453723014304</c:v>
                </c:pt>
                <c:pt idx="1723">
                  <c:v>0.44541758585247104</c:v>
                </c:pt>
                <c:pt idx="1724">
                  <c:v>0.44545506912523902</c:v>
                </c:pt>
                <c:pt idx="1725">
                  <c:v>0.445488377280991</c:v>
                </c:pt>
                <c:pt idx="1726">
                  <c:v>0.44552966250855996</c:v>
                </c:pt>
                <c:pt idx="1727">
                  <c:v>0.44597800623021899</c:v>
                </c:pt>
                <c:pt idx="1728">
                  <c:v>0.44653677143307002</c:v>
                </c:pt>
                <c:pt idx="1729">
                  <c:v>0.44690663091896299</c:v>
                </c:pt>
                <c:pt idx="1730">
                  <c:v>0.44727832323141803</c:v>
                </c:pt>
                <c:pt idx="1731">
                  <c:v>0.44771897800559102</c:v>
                </c:pt>
                <c:pt idx="1732">
                  <c:v>0.44805657474341998</c:v>
                </c:pt>
                <c:pt idx="1733">
                  <c:v>0.44818718456403395</c:v>
                </c:pt>
                <c:pt idx="1734">
                  <c:v>0.44824762814139496</c:v>
                </c:pt>
                <c:pt idx="1735">
                  <c:v>0.448283081670664</c:v>
                </c:pt>
                <c:pt idx="1736">
                  <c:v>0.44836431544401201</c:v>
                </c:pt>
                <c:pt idx="1737">
                  <c:v>0.44845714395756997</c:v>
                </c:pt>
                <c:pt idx="1738">
                  <c:v>0.44856878390710297</c:v>
                </c:pt>
                <c:pt idx="1739">
                  <c:v>0.44864405084082104</c:v>
                </c:pt>
                <c:pt idx="1740">
                  <c:v>0.44876366662730005</c:v>
                </c:pt>
                <c:pt idx="1741">
                  <c:v>0.44881391162424999</c:v>
                </c:pt>
                <c:pt idx="1742">
                  <c:v>0.44914621769908103</c:v>
                </c:pt>
                <c:pt idx="1743">
                  <c:v>0.44956397569121498</c:v>
                </c:pt>
                <c:pt idx="1744">
                  <c:v>0.44989999545167703</c:v>
                </c:pt>
                <c:pt idx="1745">
                  <c:v>0.45006973199817202</c:v>
                </c:pt>
                <c:pt idx="1746">
                  <c:v>0.45053186363766895</c:v>
                </c:pt>
                <c:pt idx="1747">
                  <c:v>0.450861489432827</c:v>
                </c:pt>
                <c:pt idx="1748">
                  <c:v>0.45118154835569302</c:v>
                </c:pt>
                <c:pt idx="1749">
                  <c:v>0.45120632626405399</c:v>
                </c:pt>
                <c:pt idx="1750">
                  <c:v>0.45134655878653596</c:v>
                </c:pt>
                <c:pt idx="1751">
                  <c:v>0.45138130200544802</c:v>
                </c:pt>
                <c:pt idx="1752">
                  <c:v>0.45141338960447497</c:v>
                </c:pt>
                <c:pt idx="1753">
                  <c:v>0.45145430748913995</c:v>
                </c:pt>
                <c:pt idx="1754">
                  <c:v>0.45149698024264695</c:v>
                </c:pt>
                <c:pt idx="1755">
                  <c:v>0.45154430939864298</c:v>
                </c:pt>
                <c:pt idx="1756">
                  <c:v>0.45159713144247904</c:v>
                </c:pt>
                <c:pt idx="1757">
                  <c:v>0.45161089278742494</c:v>
                </c:pt>
                <c:pt idx="1758">
                  <c:v>0.45223100519290405</c:v>
                </c:pt>
                <c:pt idx="1759">
                  <c:v>0.45260342995756597</c:v>
                </c:pt>
                <c:pt idx="1760">
                  <c:v>0.45322488117248105</c:v>
                </c:pt>
                <c:pt idx="1761">
                  <c:v>0.45355552147698197</c:v>
                </c:pt>
                <c:pt idx="1762">
                  <c:v>0.45378697802995305</c:v>
                </c:pt>
                <c:pt idx="1763">
                  <c:v>0.45412328140344804</c:v>
                </c:pt>
                <c:pt idx="1764">
                  <c:v>0.45413398761822399</c:v>
                </c:pt>
                <c:pt idx="1765">
                  <c:v>0.45430768812283595</c:v>
                </c:pt>
                <c:pt idx="1766">
                  <c:v>0.45441313439700604</c:v>
                </c:pt>
                <c:pt idx="1767">
                  <c:v>0.45450605671559097</c:v>
                </c:pt>
                <c:pt idx="1768">
                  <c:v>0.45463366282983397</c:v>
                </c:pt>
                <c:pt idx="1769">
                  <c:v>0.45469762333494201</c:v>
                </c:pt>
                <c:pt idx="1770">
                  <c:v>0.45476991288068902</c:v>
                </c:pt>
                <c:pt idx="1771">
                  <c:v>0.45485991787066704</c:v>
                </c:pt>
                <c:pt idx="1772">
                  <c:v>0.45494636919039599</c:v>
                </c:pt>
                <c:pt idx="1773">
                  <c:v>0.45505303509513295</c:v>
                </c:pt>
                <c:pt idx="1774">
                  <c:v>0.45529252678867804</c:v>
                </c:pt>
                <c:pt idx="1775">
                  <c:v>0.45578873343104598</c:v>
                </c:pt>
                <c:pt idx="1776">
                  <c:v>0.45618907173588896</c:v>
                </c:pt>
                <c:pt idx="1777">
                  <c:v>0.45638324722731305</c:v>
                </c:pt>
                <c:pt idx="1778">
                  <c:v>0.45675330062481201</c:v>
                </c:pt>
                <c:pt idx="1779">
                  <c:v>0.45695242584354301</c:v>
                </c:pt>
                <c:pt idx="1780">
                  <c:v>0.45713823504181095</c:v>
                </c:pt>
                <c:pt idx="1781">
                  <c:v>0.45728661037354001</c:v>
                </c:pt>
                <c:pt idx="1782">
                  <c:v>0.45735589541416899</c:v>
                </c:pt>
                <c:pt idx="1783">
                  <c:v>0.45738627893066497</c:v>
                </c:pt>
                <c:pt idx="1784">
                  <c:v>0.45743514751748304</c:v>
                </c:pt>
                <c:pt idx="1785">
                  <c:v>0.45749404042980102</c:v>
                </c:pt>
                <c:pt idx="1786">
                  <c:v>0.45753457147665899</c:v>
                </c:pt>
                <c:pt idx="1787">
                  <c:v>0.45757388261223797</c:v>
                </c:pt>
                <c:pt idx="1788">
                  <c:v>0.45784455651098599</c:v>
                </c:pt>
                <c:pt idx="1789">
                  <c:v>0.45798048574460104</c:v>
                </c:pt>
                <c:pt idx="1790">
                  <c:v>0.45833126518394396</c:v>
                </c:pt>
                <c:pt idx="1791">
                  <c:v>0.45866273269494595</c:v>
                </c:pt>
                <c:pt idx="1792">
                  <c:v>0.45939935887547401</c:v>
                </c:pt>
                <c:pt idx="1793">
                  <c:v>0.45971568884925995</c:v>
                </c:pt>
                <c:pt idx="1794">
                  <c:v>0.45993563914694502</c:v>
                </c:pt>
                <c:pt idx="1795">
                  <c:v>0.46026555189451601</c:v>
                </c:pt>
                <c:pt idx="1796">
                  <c:v>0.46031521289451804</c:v>
                </c:pt>
                <c:pt idx="1797">
                  <c:v>0.46035098614485004</c:v>
                </c:pt>
                <c:pt idx="1798">
                  <c:v>0.46039517497684401</c:v>
                </c:pt>
                <c:pt idx="1799">
                  <c:v>0.46045880697141806</c:v>
                </c:pt>
                <c:pt idx="1800">
                  <c:v>0.46052820545923701</c:v>
                </c:pt>
                <c:pt idx="1801">
                  <c:v>0.46061894969080597</c:v>
                </c:pt>
                <c:pt idx="1802">
                  <c:v>0.46070582190374099</c:v>
                </c:pt>
                <c:pt idx="1803">
                  <c:v>0.46079845250336204</c:v>
                </c:pt>
                <c:pt idx="1804">
                  <c:v>0.46115082639772198</c:v>
                </c:pt>
                <c:pt idx="1805">
                  <c:v>0.46150187293697598</c:v>
                </c:pt>
                <c:pt idx="1806">
                  <c:v>0.46201328790895901</c:v>
                </c:pt>
                <c:pt idx="1807">
                  <c:v>0.46217549570063099</c:v>
                </c:pt>
                <c:pt idx="1808">
                  <c:v>0.46244874323639595</c:v>
                </c:pt>
                <c:pt idx="1809">
                  <c:v>0.46268090582048305</c:v>
                </c:pt>
                <c:pt idx="1810">
                  <c:v>0.46321404112876896</c:v>
                </c:pt>
                <c:pt idx="1811">
                  <c:v>0.46322834674983404</c:v>
                </c:pt>
                <c:pt idx="1812">
                  <c:v>0.46327676540463703</c:v>
                </c:pt>
                <c:pt idx="1813">
                  <c:v>0.46332434045197002</c:v>
                </c:pt>
                <c:pt idx="1814">
                  <c:v>0.46339281055422399</c:v>
                </c:pt>
                <c:pt idx="1815">
                  <c:v>0.46342978963673798</c:v>
                </c:pt>
                <c:pt idx="1816">
                  <c:v>0.46345804271992497</c:v>
                </c:pt>
                <c:pt idx="1817">
                  <c:v>0.46349842707046895</c:v>
                </c:pt>
                <c:pt idx="1818">
                  <c:v>0.46352497751964095</c:v>
                </c:pt>
                <c:pt idx="1819">
                  <c:v>0.46355486075997998</c:v>
                </c:pt>
                <c:pt idx="1820">
                  <c:v>0.46400367099649598</c:v>
                </c:pt>
                <c:pt idx="1821">
                  <c:v>0.46494030056131197</c:v>
                </c:pt>
                <c:pt idx="1822">
                  <c:v>0.46523158193049496</c:v>
                </c:pt>
                <c:pt idx="1823">
                  <c:v>0.46574415720404305</c:v>
                </c:pt>
                <c:pt idx="1824">
                  <c:v>0.46608911965940003</c:v>
                </c:pt>
                <c:pt idx="1825">
                  <c:v>0.46617865222325305</c:v>
                </c:pt>
                <c:pt idx="1826">
                  <c:v>0.46623848606898299</c:v>
                </c:pt>
                <c:pt idx="1827">
                  <c:v>0.46630934427856296</c:v>
                </c:pt>
                <c:pt idx="1828">
                  <c:v>0.46641949901089497</c:v>
                </c:pt>
                <c:pt idx="1829">
                  <c:v>0.46652920921242702</c:v>
                </c:pt>
                <c:pt idx="1830">
                  <c:v>0.46658734231397503</c:v>
                </c:pt>
                <c:pt idx="1831">
                  <c:v>0.46662078255730399</c:v>
                </c:pt>
                <c:pt idx="1832">
                  <c:v>0.46669653060568805</c:v>
                </c:pt>
                <c:pt idx="1833">
                  <c:v>0.46673019950356798</c:v>
                </c:pt>
                <c:pt idx="1834">
                  <c:v>0.46710455597339395</c:v>
                </c:pt>
                <c:pt idx="1835">
                  <c:v>0.46747959585006404</c:v>
                </c:pt>
                <c:pt idx="1836">
                  <c:v>0.46785203456962798</c:v>
                </c:pt>
                <c:pt idx="1837">
                  <c:v>0.46810775739974397</c:v>
                </c:pt>
                <c:pt idx="1838">
                  <c:v>0.46863259323737005</c:v>
                </c:pt>
                <c:pt idx="1839">
                  <c:v>0.46882188414052595</c:v>
                </c:pt>
                <c:pt idx="1840">
                  <c:v>0.469163295561973</c:v>
                </c:pt>
                <c:pt idx="1841">
                  <c:v>0.46917941645198202</c:v>
                </c:pt>
                <c:pt idx="1842">
                  <c:v>0.469198963021357</c:v>
                </c:pt>
                <c:pt idx="1843">
                  <c:v>0.46922058497199204</c:v>
                </c:pt>
                <c:pt idx="1844">
                  <c:v>0.46925512976662997</c:v>
                </c:pt>
                <c:pt idx="1845">
                  <c:v>0.46929496818185501</c:v>
                </c:pt>
                <c:pt idx="1846">
                  <c:v>0.46932689798858995</c:v>
                </c:pt>
                <c:pt idx="1847">
                  <c:v>0.46940509072499104</c:v>
                </c:pt>
                <c:pt idx="1848">
                  <c:v>0.470208202364364</c:v>
                </c:pt>
                <c:pt idx="1849">
                  <c:v>0.47052219141822904</c:v>
                </c:pt>
                <c:pt idx="1850">
                  <c:v>0.47100906909691798</c:v>
                </c:pt>
                <c:pt idx="1851">
                  <c:v>0.47145428725949601</c:v>
                </c:pt>
                <c:pt idx="1852">
                  <c:v>0.47194893014913497</c:v>
                </c:pt>
                <c:pt idx="1853">
                  <c:v>0.47213305813963902</c:v>
                </c:pt>
                <c:pt idx="1854">
                  <c:v>0.47222946787369102</c:v>
                </c:pt>
                <c:pt idx="1855">
                  <c:v>0.47231171957312001</c:v>
                </c:pt>
                <c:pt idx="1856">
                  <c:v>0.47244930325628298</c:v>
                </c:pt>
                <c:pt idx="1857">
                  <c:v>0.47257259647386796</c:v>
                </c:pt>
                <c:pt idx="1858">
                  <c:v>0.47267964334488299</c:v>
                </c:pt>
                <c:pt idx="1859">
                  <c:v>0.47276819699199302</c:v>
                </c:pt>
                <c:pt idx="1860">
                  <c:v>0.47281679915187902</c:v>
                </c:pt>
                <c:pt idx="1861">
                  <c:v>0.47291320888593102</c:v>
                </c:pt>
                <c:pt idx="1862">
                  <c:v>0.47321502442209795</c:v>
                </c:pt>
                <c:pt idx="1863">
                  <c:v>0.47356443027719297</c:v>
                </c:pt>
                <c:pt idx="1864">
                  <c:v>0.47387886346434505</c:v>
                </c:pt>
                <c:pt idx="1865">
                  <c:v>0.47423398630397795</c:v>
                </c:pt>
                <c:pt idx="1866">
                  <c:v>0.47469078218905403</c:v>
                </c:pt>
                <c:pt idx="1867">
                  <c:v>0.47484850186830796</c:v>
                </c:pt>
                <c:pt idx="1868">
                  <c:v>0.47506954755845299</c:v>
                </c:pt>
                <c:pt idx="1869">
                  <c:v>0.47511927341057902</c:v>
                </c:pt>
                <c:pt idx="1870">
                  <c:v>0.47518805761459004</c:v>
                </c:pt>
                <c:pt idx="1871">
                  <c:v>0.47533365568355701</c:v>
                </c:pt>
                <c:pt idx="1872">
                  <c:v>0.47540289083804599</c:v>
                </c:pt>
                <c:pt idx="1873">
                  <c:v>0.475482630680508</c:v>
                </c:pt>
                <c:pt idx="1874">
                  <c:v>0.47551708022758599</c:v>
                </c:pt>
                <c:pt idx="1875">
                  <c:v>0.47557261065389</c:v>
                </c:pt>
                <c:pt idx="1876">
                  <c:v>0.47562915623939905</c:v>
                </c:pt>
                <c:pt idx="1877">
                  <c:v>0.47594143252598697</c:v>
                </c:pt>
                <c:pt idx="1878">
                  <c:v>0.476317407170881</c:v>
                </c:pt>
                <c:pt idx="1879">
                  <c:v>0.47670042785095001</c:v>
                </c:pt>
                <c:pt idx="1880">
                  <c:v>0.47752889099775997</c:v>
                </c:pt>
                <c:pt idx="1881">
                  <c:v>0.47756310763499998</c:v>
                </c:pt>
                <c:pt idx="1882">
                  <c:v>0.47789453813782601</c:v>
                </c:pt>
                <c:pt idx="1883">
                  <c:v>0.47796484749378698</c:v>
                </c:pt>
                <c:pt idx="1884">
                  <c:v>0.47800502289302504</c:v>
                </c:pt>
                <c:pt idx="1885">
                  <c:v>0.47806108880925302</c:v>
                </c:pt>
                <c:pt idx="1886">
                  <c:v>0.47811217242243298</c:v>
                </c:pt>
                <c:pt idx="1887">
                  <c:v>0.47816877858839002</c:v>
                </c:pt>
                <c:pt idx="1888">
                  <c:v>0.47819882624961796</c:v>
                </c:pt>
                <c:pt idx="1889">
                  <c:v>0.47825348377474897</c:v>
                </c:pt>
                <c:pt idx="1890">
                  <c:v>0.478619328452904</c:v>
                </c:pt>
                <c:pt idx="1891">
                  <c:v>0.47902428685974396</c:v>
                </c:pt>
                <c:pt idx="1892">
                  <c:v>0.47941408878955405</c:v>
                </c:pt>
                <c:pt idx="1893">
                  <c:v>0.47972521879592001</c:v>
                </c:pt>
                <c:pt idx="1894">
                  <c:v>0.48005325562768597</c:v>
                </c:pt>
                <c:pt idx="1895">
                  <c:v>0.48053863902560801</c:v>
                </c:pt>
                <c:pt idx="1896">
                  <c:v>0.48078393315455004</c:v>
                </c:pt>
                <c:pt idx="1897">
                  <c:v>0.48074505902022002</c:v>
                </c:pt>
                <c:pt idx="1898">
                  <c:v>0.48077619877991595</c:v>
                </c:pt>
                <c:pt idx="1899">
                  <c:v>0.48079404181333596</c:v>
                </c:pt>
                <c:pt idx="1900">
                  <c:v>0.4808047720759</c:v>
                </c:pt>
                <c:pt idx="1901">
                  <c:v>0.48082271287936695</c:v>
                </c:pt>
                <c:pt idx="1902">
                  <c:v>0.48084419784700605</c:v>
                </c:pt>
                <c:pt idx="1903">
                  <c:v>0.48090197972867998</c:v>
                </c:pt>
                <c:pt idx="1904">
                  <c:v>0.48113054677135503</c:v>
                </c:pt>
                <c:pt idx="1905">
                  <c:v>0.48129201470173699</c:v>
                </c:pt>
                <c:pt idx="1906">
                  <c:v>0.48204306221766902</c:v>
                </c:pt>
                <c:pt idx="1907">
                  <c:v>0.48247212525664995</c:v>
                </c:pt>
                <c:pt idx="1908">
                  <c:v>0.48294957789568704</c:v>
                </c:pt>
                <c:pt idx="1909">
                  <c:v>0.483227200198588</c:v>
                </c:pt>
                <c:pt idx="1910">
                  <c:v>0.48348344864664194</c:v>
                </c:pt>
                <c:pt idx="1911">
                  <c:v>0.48366555816253098</c:v>
                </c:pt>
                <c:pt idx="1912">
                  <c:v>0.483753788906224</c:v>
                </c:pt>
                <c:pt idx="1913">
                  <c:v>0.48385593416497197</c:v>
                </c:pt>
                <c:pt idx="1914">
                  <c:v>0.483941347076284</c:v>
                </c:pt>
                <c:pt idx="1915">
                  <c:v>0.48402020780466404</c:v>
                </c:pt>
                <c:pt idx="1916">
                  <c:v>0.48406901221415599</c:v>
                </c:pt>
                <c:pt idx="1917">
                  <c:v>0.48413293562891102</c:v>
                </c:pt>
                <c:pt idx="1918">
                  <c:v>0.48417627676653396</c:v>
                </c:pt>
                <c:pt idx="1919">
                  <c:v>0.48423503214041497</c:v>
                </c:pt>
                <c:pt idx="1920">
                  <c:v>0.48453380273608204</c:v>
                </c:pt>
                <c:pt idx="1921">
                  <c:v>0.48495901563002497</c:v>
                </c:pt>
                <c:pt idx="1922">
                  <c:v>0.48520557608141601</c:v>
                </c:pt>
                <c:pt idx="1923">
                  <c:v>0.48592510928629495</c:v>
                </c:pt>
                <c:pt idx="1924">
                  <c:v>0.48610607971019104</c:v>
                </c:pt>
                <c:pt idx="1925">
                  <c:v>0.48636860504837298</c:v>
                </c:pt>
                <c:pt idx="1926">
                  <c:v>0.48638569581607904</c:v>
                </c:pt>
                <c:pt idx="1927">
                  <c:v>0.48645550907143698</c:v>
                </c:pt>
                <c:pt idx="1928">
                  <c:v>0.48652200661077905</c:v>
                </c:pt>
                <c:pt idx="1929">
                  <c:v>0.48659931134874401</c:v>
                </c:pt>
                <c:pt idx="1930">
                  <c:v>0.48668424692707002</c:v>
                </c:pt>
                <c:pt idx="1931">
                  <c:v>0.48670682686851097</c:v>
                </c:pt>
                <c:pt idx="1932">
                  <c:v>0.48676405765398301</c:v>
                </c:pt>
                <c:pt idx="1933">
                  <c:v>0.48681760769985305</c:v>
                </c:pt>
                <c:pt idx="1934">
                  <c:v>0.48686560736536</c:v>
                </c:pt>
                <c:pt idx="1935">
                  <c:v>0.48731303552902006</c:v>
                </c:pt>
                <c:pt idx="1936">
                  <c:v>0.48755780613191402</c:v>
                </c:pt>
                <c:pt idx="1937">
                  <c:v>0.48778785658053903</c:v>
                </c:pt>
                <c:pt idx="1938">
                  <c:v>0.48837691447201403</c:v>
                </c:pt>
                <c:pt idx="1939">
                  <c:v>0.48880687527601596</c:v>
                </c:pt>
                <c:pt idx="1940">
                  <c:v>0.48895100606034103</c:v>
                </c:pt>
                <c:pt idx="1941">
                  <c:v>0.48931125580901003</c:v>
                </c:pt>
                <c:pt idx="1942">
                  <c:v>0.48932883176533704</c:v>
                </c:pt>
                <c:pt idx="1943">
                  <c:v>0.48935575346995097</c:v>
                </c:pt>
                <c:pt idx="1944">
                  <c:v>0.48938436087982595</c:v>
                </c:pt>
                <c:pt idx="1945">
                  <c:v>0.48940719100635299</c:v>
                </c:pt>
                <c:pt idx="1946">
                  <c:v>0.48942315689061799</c:v>
                </c:pt>
                <c:pt idx="1947">
                  <c:v>0.48943562615159497</c:v>
                </c:pt>
                <c:pt idx="1948">
                  <c:v>0.48945491260296603</c:v>
                </c:pt>
                <c:pt idx="1949">
                  <c:v>0.489694033189499</c:v>
                </c:pt>
                <c:pt idx="1950">
                  <c:v>0.49014542229908997</c:v>
                </c:pt>
                <c:pt idx="1951">
                  <c:v>0.49067753892090404</c:v>
                </c:pt>
                <c:pt idx="1952">
                  <c:v>0.49123170252607296</c:v>
                </c:pt>
                <c:pt idx="1953">
                  <c:v>0.49167872669036805</c:v>
                </c:pt>
                <c:pt idx="1954">
                  <c:v>0.492035523194848</c:v>
                </c:pt>
                <c:pt idx="1955">
                  <c:v>0.49204927750361305</c:v>
                </c:pt>
                <c:pt idx="1956">
                  <c:v>0.49212066639241803</c:v>
                </c:pt>
                <c:pt idx="1957">
                  <c:v>0.49216733262281598</c:v>
                </c:pt>
                <c:pt idx="1958">
                  <c:v>0.49221782736855202</c:v>
                </c:pt>
                <c:pt idx="1959">
                  <c:v>0.49226255050418899</c:v>
                </c:pt>
                <c:pt idx="1960">
                  <c:v>0.49233715296527003</c:v>
                </c:pt>
                <c:pt idx="1961">
                  <c:v>0.49238090083934105</c:v>
                </c:pt>
                <c:pt idx="1962">
                  <c:v>0.49245284210662998</c:v>
                </c:pt>
                <c:pt idx="1963">
                  <c:v>0.49248583760040099</c:v>
                </c:pt>
                <c:pt idx="1964">
                  <c:v>0.49250906462553301</c:v>
                </c:pt>
                <c:pt idx="1965">
                  <c:v>0.49256272339901697</c:v>
                </c:pt>
                <c:pt idx="1966">
                  <c:v>0.49282403982398304</c:v>
                </c:pt>
                <c:pt idx="1967">
                  <c:v>0.49347601669442898</c:v>
                </c:pt>
                <c:pt idx="1968">
                  <c:v>0.49386684673037196</c:v>
                </c:pt>
                <c:pt idx="1969">
                  <c:v>0.49416471122069905</c:v>
                </c:pt>
                <c:pt idx="1970">
                  <c:v>0.49486985214196599</c:v>
                </c:pt>
                <c:pt idx="1971">
                  <c:v>0.49501181837542096</c:v>
                </c:pt>
                <c:pt idx="1972">
                  <c:v>0.49501713185593099</c:v>
                </c:pt>
                <c:pt idx="1973">
                  <c:v>0.49504388998750304</c:v>
                </c:pt>
                <c:pt idx="1974">
                  <c:v>0.49506159955680795</c:v>
                </c:pt>
                <c:pt idx="1975">
                  <c:v>0.49507585086865102</c:v>
                </c:pt>
                <c:pt idx="1976">
                  <c:v>0.49510024947531905</c:v>
                </c:pt>
                <c:pt idx="1977">
                  <c:v>0.495114902802548</c:v>
                </c:pt>
                <c:pt idx="1978">
                  <c:v>0.49512751187408199</c:v>
                </c:pt>
                <c:pt idx="1979">
                  <c:v>0.495239381544054</c:v>
                </c:pt>
                <c:pt idx="1980">
                  <c:v>0.49556144438618199</c:v>
                </c:pt>
                <c:pt idx="1981">
                  <c:v>0.49609345498300705</c:v>
                </c:pt>
                <c:pt idx="1982">
                  <c:v>0.49638421346461703</c:v>
                </c:pt>
                <c:pt idx="1983">
                  <c:v>0.49676074493056699</c:v>
                </c:pt>
                <c:pt idx="1984">
                  <c:v>0.49718813659003602</c:v>
                </c:pt>
                <c:pt idx="1985">
                  <c:v>0.49741737124058305</c:v>
                </c:pt>
                <c:pt idx="1986">
                  <c:v>0.49765818517937199</c:v>
                </c:pt>
                <c:pt idx="1987">
                  <c:v>0.49766874553365803</c:v>
                </c:pt>
                <c:pt idx="1988">
                  <c:v>0.497757019063225</c:v>
                </c:pt>
                <c:pt idx="1989">
                  <c:v>0.49778897701117097</c:v>
                </c:pt>
                <c:pt idx="1990">
                  <c:v>0.49789065347057404</c:v>
                </c:pt>
                <c:pt idx="1991">
                  <c:v>0.49796378423932897</c:v>
                </c:pt>
                <c:pt idx="1992">
                  <c:v>0.49806890665835801</c:v>
                </c:pt>
                <c:pt idx="1993">
                  <c:v>0.49810027915661104</c:v>
                </c:pt>
                <c:pt idx="1994">
                  <c:v>0.49812375711915702</c:v>
                </c:pt>
                <c:pt idx="1995">
                  <c:v>0.49819243465772101</c:v>
                </c:pt>
                <c:pt idx="1996">
                  <c:v>0.49810117750224903</c:v>
                </c:pt>
                <c:pt idx="1997">
                  <c:v>0.498764821842273</c:v>
                </c:pt>
                <c:pt idx="1998">
                  <c:v>0.49863544140142502</c:v>
                </c:pt>
                <c:pt idx="1999">
                  <c:v>0.49936443943992703</c:v>
                </c:pt>
                <c:pt idx="2000">
                  <c:v>0.49992719933031604</c:v>
                </c:pt>
                <c:pt idx="2001">
                  <c:v>0.50016565340198293</c:v>
                </c:pt>
                <c:pt idx="2002">
                  <c:v>0.50051002937769207</c:v>
                </c:pt>
                <c:pt idx="2003">
                  <c:v>0.500629977920237</c:v>
                </c:pt>
                <c:pt idx="2004">
                  <c:v>0.50068582851412202</c:v>
                </c:pt>
                <c:pt idx="2005">
                  <c:v>0.50077333479567798</c:v>
                </c:pt>
                <c:pt idx="2006">
                  <c:v>0.50084786261749703</c:v>
                </c:pt>
                <c:pt idx="2007">
                  <c:v>0.50097117464571794</c:v>
                </c:pt>
                <c:pt idx="2008">
                  <c:v>0.50101826019034501</c:v>
                </c:pt>
                <c:pt idx="2009">
                  <c:v>0.50092425220020698</c:v>
                </c:pt>
                <c:pt idx="2010">
                  <c:v>0.50135584954984203</c:v>
                </c:pt>
                <c:pt idx="2011">
                  <c:v>0.50119158863550495</c:v>
                </c:pt>
                <c:pt idx="2012">
                  <c:v>0.50193548423092893</c:v>
                </c:pt>
                <c:pt idx="2013">
                  <c:v>0.502529985727178</c:v>
                </c:pt>
                <c:pt idx="2014">
                  <c:v>0.50256188452830908</c:v>
                </c:pt>
                <c:pt idx="2015">
                  <c:v>0.50303657490671494</c:v>
                </c:pt>
                <c:pt idx="2016">
                  <c:v>0.50336883265606402</c:v>
                </c:pt>
                <c:pt idx="2017">
                  <c:v>0.50344623573529101</c:v>
                </c:pt>
                <c:pt idx="2018">
                  <c:v>0.50348426537351598</c:v>
                </c:pt>
                <c:pt idx="2019">
                  <c:v>0.50349163968377497</c:v>
                </c:pt>
                <c:pt idx="2020">
                  <c:v>0.50351660091890293</c:v>
                </c:pt>
                <c:pt idx="2021">
                  <c:v>0.50353523613182705</c:v>
                </c:pt>
                <c:pt idx="2022">
                  <c:v>0.50356429326012597</c:v>
                </c:pt>
                <c:pt idx="2023">
                  <c:v>0.503586283222347</c:v>
                </c:pt>
                <c:pt idx="2024">
                  <c:v>0.50361360755506601</c:v>
                </c:pt>
                <c:pt idx="2025">
                  <c:v>0.50409135566208607</c:v>
                </c:pt>
                <c:pt idx="2026">
                  <c:v>0.50410148799527699</c:v>
                </c:pt>
                <c:pt idx="2027">
                  <c:v>0.50416636317546204</c:v>
                </c:pt>
                <c:pt idx="2028">
                  <c:v>0.50453931889827208</c:v>
                </c:pt>
                <c:pt idx="2029">
                  <c:v>0.50506265500171599</c:v>
                </c:pt>
                <c:pt idx="2030">
                  <c:v>0.50554792386835401</c:v>
                </c:pt>
                <c:pt idx="2031">
                  <c:v>0.505767968915388</c:v>
                </c:pt>
                <c:pt idx="2032">
                  <c:v>0.50597177518102299</c:v>
                </c:pt>
                <c:pt idx="2033">
                  <c:v>0.50616823907559594</c:v>
                </c:pt>
                <c:pt idx="2034">
                  <c:v>0.50625772005187608</c:v>
                </c:pt>
                <c:pt idx="2035">
                  <c:v>0.50632470708545196</c:v>
                </c:pt>
                <c:pt idx="2036">
                  <c:v>0.50641746424495793</c:v>
                </c:pt>
                <c:pt idx="2037">
                  <c:v>0.50646467289498298</c:v>
                </c:pt>
                <c:pt idx="2038">
                  <c:v>0.506552099670324</c:v>
                </c:pt>
                <c:pt idx="2039">
                  <c:v>0.50662630167497602</c:v>
                </c:pt>
                <c:pt idx="2040">
                  <c:v>0.50698096210341692</c:v>
                </c:pt>
                <c:pt idx="2041">
                  <c:v>0.50711044288913998</c:v>
                </c:pt>
                <c:pt idx="2042">
                  <c:v>0.50772882153921306</c:v>
                </c:pt>
                <c:pt idx="2043">
                  <c:v>0.50792207161136105</c:v>
                </c:pt>
                <c:pt idx="2044">
                  <c:v>0.50828918307719806</c:v>
                </c:pt>
                <c:pt idx="2045">
                  <c:v>0.50867355349091903</c:v>
                </c:pt>
                <c:pt idx="2046">
                  <c:v>0.50881992143078403</c:v>
                </c:pt>
                <c:pt idx="2047">
                  <c:v>0.50885262857611602</c:v>
                </c:pt>
                <c:pt idx="2048">
                  <c:v>0.50890000213946895</c:v>
                </c:pt>
                <c:pt idx="2049">
                  <c:v>0.50892788208989992</c:v>
                </c:pt>
                <c:pt idx="2050">
                  <c:v>0.50895845644729698</c:v>
                </c:pt>
                <c:pt idx="2051">
                  <c:v>0.50899392395829701</c:v>
                </c:pt>
                <c:pt idx="2052">
                  <c:v>0.50905314605254892</c:v>
                </c:pt>
                <c:pt idx="2053">
                  <c:v>0.50916472927922696</c:v>
                </c:pt>
                <c:pt idx="2054">
                  <c:v>0.50952486782190898</c:v>
                </c:pt>
                <c:pt idx="2055">
                  <c:v>0.51014385290424302</c:v>
                </c:pt>
                <c:pt idx="2056">
                  <c:v>0.51019145366740393</c:v>
                </c:pt>
                <c:pt idx="2057">
                  <c:v>0.51050476507446807</c:v>
                </c:pt>
                <c:pt idx="2058">
                  <c:v>0.51089175625404892</c:v>
                </c:pt>
                <c:pt idx="2059">
                  <c:v>0.51093018792939104</c:v>
                </c:pt>
                <c:pt idx="2060">
                  <c:v>0.51114440916797999</c:v>
                </c:pt>
                <c:pt idx="2061">
                  <c:v>0.51136807953489094</c:v>
                </c:pt>
                <c:pt idx="2062">
                  <c:v>0.51151787573311502</c:v>
                </c:pt>
                <c:pt idx="2063">
                  <c:v>0.51160453519568194</c:v>
                </c:pt>
                <c:pt idx="2064">
                  <c:v>0.51164839007819096</c:v>
                </c:pt>
                <c:pt idx="2065">
                  <c:v>0.51169331612191193</c:v>
                </c:pt>
                <c:pt idx="2066">
                  <c:v>0.51172517658582595</c:v>
                </c:pt>
                <c:pt idx="2067">
                  <c:v>0.51178147738431801</c:v>
                </c:pt>
                <c:pt idx="2068">
                  <c:v>0.51182680261684099</c:v>
                </c:pt>
                <c:pt idx="2069">
                  <c:v>0.51189634500815107</c:v>
                </c:pt>
                <c:pt idx="2070">
                  <c:v>0.51195876882508395</c:v>
                </c:pt>
                <c:pt idx="2071">
                  <c:v>0.51291462663139997</c:v>
                </c:pt>
                <c:pt idx="2072">
                  <c:v>0.51345192516156302</c:v>
                </c:pt>
                <c:pt idx="2073">
                  <c:v>0.51361219806428604</c:v>
                </c:pt>
                <c:pt idx="2074">
                  <c:v>0.51378148177354899</c:v>
                </c:pt>
                <c:pt idx="2075">
                  <c:v>0.51411953328511695</c:v>
                </c:pt>
                <c:pt idx="2076">
                  <c:v>0.514215955401925</c:v>
                </c:pt>
                <c:pt idx="2077">
                  <c:v>0.51423963396198102</c:v>
                </c:pt>
                <c:pt idx="2078">
                  <c:v>0.51425615279933201</c:v>
                </c:pt>
                <c:pt idx="2079">
                  <c:v>0.51426920089721007</c:v>
                </c:pt>
                <c:pt idx="2080">
                  <c:v>0.51430168489208694</c:v>
                </c:pt>
                <c:pt idx="2081">
                  <c:v>0.51431939888300904</c:v>
                </c:pt>
                <c:pt idx="2082">
                  <c:v>0.51484085483323794</c:v>
                </c:pt>
                <c:pt idx="2083">
                  <c:v>0.51495399457120694</c:v>
                </c:pt>
                <c:pt idx="2084">
                  <c:v>0.51519927547826705</c:v>
                </c:pt>
                <c:pt idx="2085">
                  <c:v>0.51565620082270403</c:v>
                </c:pt>
                <c:pt idx="2086">
                  <c:v>0.51553313470855899</c:v>
                </c:pt>
                <c:pt idx="2087">
                  <c:v>0.51590738074237708</c:v>
                </c:pt>
                <c:pt idx="2088">
                  <c:v>0.51603627009863695</c:v>
                </c:pt>
                <c:pt idx="2089">
                  <c:v>0.51637350752525202</c:v>
                </c:pt>
                <c:pt idx="2090">
                  <c:v>0.51640514680429206</c:v>
                </c:pt>
                <c:pt idx="2091">
                  <c:v>0.516719265797006</c:v>
                </c:pt>
                <c:pt idx="2092">
                  <c:v>0.51692266420023292</c:v>
                </c:pt>
                <c:pt idx="2093">
                  <c:v>0.51699858627434203</c:v>
                </c:pt>
                <c:pt idx="2094">
                  <c:v>0.51709159321468501</c:v>
                </c:pt>
                <c:pt idx="2095">
                  <c:v>0.51717461798599307</c:v>
                </c:pt>
                <c:pt idx="2096">
                  <c:v>0.51726493741928703</c:v>
                </c:pt>
                <c:pt idx="2097">
                  <c:v>0.51733304095283694</c:v>
                </c:pt>
                <c:pt idx="2098">
                  <c:v>0.51735564078216101</c:v>
                </c:pt>
                <c:pt idx="2099">
                  <c:v>0.51753071165990194</c:v>
                </c:pt>
                <c:pt idx="2100">
                  <c:v>0.51796361842154592</c:v>
                </c:pt>
                <c:pt idx="2101">
                  <c:v>0.51831313483656594</c:v>
                </c:pt>
                <c:pt idx="2102">
                  <c:v>0.51861654845822802</c:v>
                </c:pt>
                <c:pt idx="2103">
                  <c:v>0.51907887284965093</c:v>
                </c:pt>
                <c:pt idx="2104">
                  <c:v>0.51905371663090705</c:v>
                </c:pt>
                <c:pt idx="2105">
                  <c:v>0.51926284595057903</c:v>
                </c:pt>
                <c:pt idx="2106">
                  <c:v>0.51951014477982693</c:v>
                </c:pt>
                <c:pt idx="2107">
                  <c:v>0.51953650266728502</c:v>
                </c:pt>
                <c:pt idx="2108">
                  <c:v>0.51955687390522598</c:v>
                </c:pt>
                <c:pt idx="2109">
                  <c:v>0.51959213504690305</c:v>
                </c:pt>
                <c:pt idx="2110">
                  <c:v>0.51965378279428598</c:v>
                </c:pt>
                <c:pt idx="2111">
                  <c:v>0.51967793726213007</c:v>
                </c:pt>
                <c:pt idx="2112">
                  <c:v>0.51968444837278804</c:v>
                </c:pt>
                <c:pt idx="2113">
                  <c:v>0.51989236274626904</c:v>
                </c:pt>
                <c:pt idx="2114">
                  <c:v>0.520038929888055</c:v>
                </c:pt>
                <c:pt idx="2115">
                  <c:v>0.52058643027876905</c:v>
                </c:pt>
                <c:pt idx="2116">
                  <c:v>0.52058919854868302</c:v>
                </c:pt>
                <c:pt idx="2117">
                  <c:v>0.52074788893592605</c:v>
                </c:pt>
                <c:pt idx="2118">
                  <c:v>0.52141603356353294</c:v>
                </c:pt>
                <c:pt idx="2119">
                  <c:v>0.52171265292611901</c:v>
                </c:pt>
                <c:pt idx="2120">
                  <c:v>0.52186300707097799</c:v>
                </c:pt>
                <c:pt idx="2121">
                  <c:v>0.52212831459092002</c:v>
                </c:pt>
                <c:pt idx="2122">
                  <c:v>0.52212193073610202</c:v>
                </c:pt>
                <c:pt idx="2123">
                  <c:v>0.52211533788679598</c:v>
                </c:pt>
                <c:pt idx="2124">
                  <c:v>0.52210894249387607</c:v>
                </c:pt>
                <c:pt idx="2125">
                  <c:v>0.52210252516135802</c:v>
                </c:pt>
                <c:pt idx="2126">
                  <c:v>0.52209407841599098</c:v>
                </c:pt>
                <c:pt idx="2127">
                  <c:v>0.52208943819094</c:v>
                </c:pt>
                <c:pt idx="2128">
                  <c:v>0.52208615216236498</c:v>
                </c:pt>
                <c:pt idx="2129">
                  <c:v>0.52230039942149997</c:v>
                </c:pt>
                <c:pt idx="2130">
                  <c:v>0.52264914459072798</c:v>
                </c:pt>
                <c:pt idx="2131">
                  <c:v>0.52322303000238701</c:v>
                </c:pt>
                <c:pt idx="2132">
                  <c:v>0.52351360826499493</c:v>
                </c:pt>
                <c:pt idx="2133">
                  <c:v>0.52402117245958402</c:v>
                </c:pt>
                <c:pt idx="2134">
                  <c:v>0.52431370000381095</c:v>
                </c:pt>
                <c:pt idx="2135">
                  <c:v>0.52440276462217494</c:v>
                </c:pt>
                <c:pt idx="2136">
                  <c:v>0.52444542276402495</c:v>
                </c:pt>
                <c:pt idx="2137">
                  <c:v>0.52462705393210496</c:v>
                </c:pt>
                <c:pt idx="2138">
                  <c:v>0.52478626087273805</c:v>
                </c:pt>
                <c:pt idx="2139">
                  <c:v>0.524840477300484</c:v>
                </c:pt>
                <c:pt idx="2140">
                  <c:v>0.52492273387422106</c:v>
                </c:pt>
                <c:pt idx="2141">
                  <c:v>0.52497597081707892</c:v>
                </c:pt>
                <c:pt idx="2142">
                  <c:v>0.52502102724438693</c:v>
                </c:pt>
                <c:pt idx="2143">
                  <c:v>0.525044502713927</c:v>
                </c:pt>
                <c:pt idx="2144">
                  <c:v>0.52563589261629695</c:v>
                </c:pt>
                <c:pt idx="2145">
                  <c:v>0.52544694328414498</c:v>
                </c:pt>
                <c:pt idx="2146">
                  <c:v>0.52589505490099397</c:v>
                </c:pt>
                <c:pt idx="2147">
                  <c:v>0.52656938480842208</c:v>
                </c:pt>
                <c:pt idx="2148">
                  <c:v>0.52680408021337499</c:v>
                </c:pt>
                <c:pt idx="2149">
                  <c:v>0.52705371829417402</c:v>
                </c:pt>
                <c:pt idx="2150">
                  <c:v>0.52705786787739206</c:v>
                </c:pt>
                <c:pt idx="2151">
                  <c:v>0.52720028673651598</c:v>
                </c:pt>
                <c:pt idx="2152">
                  <c:v>0.52736653215610008</c:v>
                </c:pt>
                <c:pt idx="2153">
                  <c:v>0.52744095673540903</c:v>
                </c:pt>
                <c:pt idx="2154">
                  <c:v>0.527508520149916</c:v>
                </c:pt>
                <c:pt idx="2155">
                  <c:v>0.52761127113415607</c:v>
                </c:pt>
                <c:pt idx="2156">
                  <c:v>0.52765146108328798</c:v>
                </c:pt>
                <c:pt idx="2157">
                  <c:v>0.52767375986889398</c:v>
                </c:pt>
                <c:pt idx="2158">
                  <c:v>0.52779794679133696</c:v>
                </c:pt>
                <c:pt idx="2159">
                  <c:v>0.527848426147568</c:v>
                </c:pt>
                <c:pt idx="2160">
                  <c:v>0.52796667122319496</c:v>
                </c:pt>
                <c:pt idx="2161">
                  <c:v>0.52821367933857</c:v>
                </c:pt>
                <c:pt idx="2162">
                  <c:v>0.52874365563456505</c:v>
                </c:pt>
                <c:pt idx="2163">
                  <c:v>0.52895198763448792</c:v>
                </c:pt>
                <c:pt idx="2164">
                  <c:v>0.52896778068255301</c:v>
                </c:pt>
                <c:pt idx="2165">
                  <c:v>0.52898534955613408</c:v>
                </c:pt>
                <c:pt idx="2166">
                  <c:v>0.52961146562042005</c:v>
                </c:pt>
                <c:pt idx="2167">
                  <c:v>0.52969307032085</c:v>
                </c:pt>
                <c:pt idx="2168">
                  <c:v>0.52976803463879496</c:v>
                </c:pt>
                <c:pt idx="2169">
                  <c:v>0.52992313207839392</c:v>
                </c:pt>
                <c:pt idx="2170">
                  <c:v>0.52998024411854505</c:v>
                </c:pt>
                <c:pt idx="2171">
                  <c:v>0.53003943452503099</c:v>
                </c:pt>
                <c:pt idx="2172">
                  <c:v>0.53005781132993302</c:v>
                </c:pt>
                <c:pt idx="2173">
                  <c:v>0.53009224355959894</c:v>
                </c:pt>
                <c:pt idx="2174">
                  <c:v>0.530100918511476</c:v>
                </c:pt>
                <c:pt idx="2175">
                  <c:v>0.53012202292399402</c:v>
                </c:pt>
                <c:pt idx="2176">
                  <c:v>0.530620372322403</c:v>
                </c:pt>
                <c:pt idx="2177">
                  <c:v>0.53090209591529702</c:v>
                </c:pt>
                <c:pt idx="2178">
                  <c:v>0.53106698945859299</c:v>
                </c:pt>
                <c:pt idx="2179">
                  <c:v>0.531646482646562</c:v>
                </c:pt>
                <c:pt idx="2180">
                  <c:v>0.53210488924162003</c:v>
                </c:pt>
                <c:pt idx="2181">
                  <c:v>0.532278659250773</c:v>
                </c:pt>
                <c:pt idx="2182">
                  <c:v>0.53235183717569601</c:v>
                </c:pt>
                <c:pt idx="2183">
                  <c:v>0.53247508498336105</c:v>
                </c:pt>
                <c:pt idx="2184">
                  <c:v>0.53250075056663504</c:v>
                </c:pt>
                <c:pt idx="2185">
                  <c:v>0.53257109146653703</c:v>
                </c:pt>
                <c:pt idx="2186">
                  <c:v>0.53264219024837001</c:v>
                </c:pt>
                <c:pt idx="2187">
                  <c:v>0.53266915770905598</c:v>
                </c:pt>
                <c:pt idx="2188">
                  <c:v>0.53274200352706103</c:v>
                </c:pt>
                <c:pt idx="2189">
                  <c:v>0.53282317061462692</c:v>
                </c:pt>
                <c:pt idx="2190">
                  <c:v>0.53288582198532808</c:v>
                </c:pt>
                <c:pt idx="2191">
                  <c:v>0.53296197993894801</c:v>
                </c:pt>
                <c:pt idx="2192">
                  <c:v>0.53316003156291802</c:v>
                </c:pt>
                <c:pt idx="2193">
                  <c:v>0.53363021619459294</c:v>
                </c:pt>
                <c:pt idx="2194">
                  <c:v>0.53413004589064306</c:v>
                </c:pt>
                <c:pt idx="2195">
                  <c:v>0.53417718323760999</c:v>
                </c:pt>
                <c:pt idx="2196">
                  <c:v>0.53394458222185492</c:v>
                </c:pt>
                <c:pt idx="2197">
                  <c:v>0.53452367983795701</c:v>
                </c:pt>
                <c:pt idx="2198">
                  <c:v>0.53463975524990204</c:v>
                </c:pt>
                <c:pt idx="2199">
                  <c:v>0.53492280885716093</c:v>
                </c:pt>
                <c:pt idx="2200">
                  <c:v>0.534976255616191</c:v>
                </c:pt>
                <c:pt idx="2201">
                  <c:v>0.53501783188566499</c:v>
                </c:pt>
                <c:pt idx="2202">
                  <c:v>0.53508781286232499</c:v>
                </c:pt>
                <c:pt idx="2203">
                  <c:v>0.535125710300007</c:v>
                </c:pt>
                <c:pt idx="2204">
                  <c:v>0.53528071571793101</c:v>
                </c:pt>
                <c:pt idx="2205">
                  <c:v>0.53533812439082906</c:v>
                </c:pt>
                <c:pt idx="2206">
                  <c:v>0.53563168174657094</c:v>
                </c:pt>
                <c:pt idx="2207">
                  <c:v>0.53539161033302696</c:v>
                </c:pt>
                <c:pt idx="2208">
                  <c:v>0.53560446695128094</c:v>
                </c:pt>
                <c:pt idx="2209">
                  <c:v>0.53619728496361407</c:v>
                </c:pt>
                <c:pt idx="2210">
                  <c:v>0.53682276099103299</c:v>
                </c:pt>
                <c:pt idx="2211">
                  <c:v>0.53718071503515508</c:v>
                </c:pt>
                <c:pt idx="2212">
                  <c:v>0.53734158854924408</c:v>
                </c:pt>
                <c:pt idx="2213">
                  <c:v>0.53744730839094601</c:v>
                </c:pt>
                <c:pt idx="2214">
                  <c:v>0.53743942236748399</c:v>
                </c:pt>
                <c:pt idx="2215">
                  <c:v>0.53748188472940606</c:v>
                </c:pt>
                <c:pt idx="2216">
                  <c:v>0.53756973436516597</c:v>
                </c:pt>
                <c:pt idx="2217">
                  <c:v>0.53766471014898098</c:v>
                </c:pt>
                <c:pt idx="2218">
                  <c:v>0.537745951611874</c:v>
                </c:pt>
                <c:pt idx="2219">
                  <c:v>0.53785799552515501</c:v>
                </c:pt>
                <c:pt idx="2220">
                  <c:v>0.53798082350663701</c:v>
                </c:pt>
                <c:pt idx="2221">
                  <c:v>0.53813536060003697</c:v>
                </c:pt>
                <c:pt idx="2222">
                  <c:v>0.53829858366732308</c:v>
                </c:pt>
                <c:pt idx="2223">
                  <c:v>0.53842765452506502</c:v>
                </c:pt>
                <c:pt idx="2224">
                  <c:v>0.53846822228373603</c:v>
                </c:pt>
                <c:pt idx="2225">
                  <c:v>0.53850369136235499</c:v>
                </c:pt>
                <c:pt idx="2226">
                  <c:v>0.53853965988440899</c:v>
                </c:pt>
                <c:pt idx="2227">
                  <c:v>0.53943251131265202</c:v>
                </c:pt>
                <c:pt idx="2228">
                  <c:v>0.53955179818357502</c:v>
                </c:pt>
                <c:pt idx="2229">
                  <c:v>0.53987514948604698</c:v>
                </c:pt>
                <c:pt idx="2230">
                  <c:v>0.53999915101628093</c:v>
                </c:pt>
                <c:pt idx="2231">
                  <c:v>0.54002476272865896</c:v>
                </c:pt>
                <c:pt idx="2232">
                  <c:v>0.54009444195511003</c:v>
                </c:pt>
                <c:pt idx="2233">
                  <c:v>0.54017186478313306</c:v>
                </c:pt>
                <c:pt idx="2234">
                  <c:v>0.54026032532031998</c:v>
                </c:pt>
                <c:pt idx="2235">
                  <c:v>0.54031825587144899</c:v>
                </c:pt>
                <c:pt idx="2236">
                  <c:v>0.54034392081513505</c:v>
                </c:pt>
                <c:pt idx="2237">
                  <c:v>0.54073930485070498</c:v>
                </c:pt>
                <c:pt idx="2238">
                  <c:v>0.54096138973524599</c:v>
                </c:pt>
                <c:pt idx="2239">
                  <c:v>0.54108196632126004</c:v>
                </c:pt>
                <c:pt idx="2240">
                  <c:v>0.540845390731022</c:v>
                </c:pt>
                <c:pt idx="2241">
                  <c:v>0.54157853499613595</c:v>
                </c:pt>
                <c:pt idx="2242">
                  <c:v>0.54211863426733498</c:v>
                </c:pt>
                <c:pt idx="2243">
                  <c:v>0.54213810715497202</c:v>
                </c:pt>
                <c:pt idx="2244">
                  <c:v>0.54234439823151503</c:v>
                </c:pt>
                <c:pt idx="2245">
                  <c:v>0.54255572259172102</c:v>
                </c:pt>
                <c:pt idx="2246">
                  <c:v>0.54256802384871494</c:v>
                </c:pt>
                <c:pt idx="2247">
                  <c:v>0.54259787923539204</c:v>
                </c:pt>
                <c:pt idx="2248">
                  <c:v>0.54261354431881403</c:v>
                </c:pt>
                <c:pt idx="2249">
                  <c:v>0.54262226514602707</c:v>
                </c:pt>
                <c:pt idx="2250">
                  <c:v>0.54266127227417593</c:v>
                </c:pt>
                <c:pt idx="2251">
                  <c:v>0.54294078197913198</c:v>
                </c:pt>
                <c:pt idx="2252">
                  <c:v>0.543075033015749</c:v>
                </c:pt>
                <c:pt idx="2253">
                  <c:v>0.54340057987340096</c:v>
                </c:pt>
                <c:pt idx="2254">
                  <c:v>0.54348910913399195</c:v>
                </c:pt>
                <c:pt idx="2255">
                  <c:v>0.54368127004436206</c:v>
                </c:pt>
                <c:pt idx="2256">
                  <c:v>0.54373596644806699</c:v>
                </c:pt>
                <c:pt idx="2257">
                  <c:v>0.54376816654861093</c:v>
                </c:pt>
                <c:pt idx="2258">
                  <c:v>0.54375396022810896</c:v>
                </c:pt>
                <c:pt idx="2259">
                  <c:v>0.54429775609478193</c:v>
                </c:pt>
                <c:pt idx="2260">
                  <c:v>0.54467766451056299</c:v>
                </c:pt>
                <c:pt idx="2261">
                  <c:v>0.54470593506185994</c:v>
                </c:pt>
                <c:pt idx="2262">
                  <c:v>0.54510235097389903</c:v>
                </c:pt>
                <c:pt idx="2263">
                  <c:v>0.545138931902445</c:v>
                </c:pt>
                <c:pt idx="2264">
                  <c:v>0.54522745527618099</c:v>
                </c:pt>
                <c:pt idx="2265">
                  <c:v>0.54526542258307997</c:v>
                </c:pt>
                <c:pt idx="2266">
                  <c:v>0.54529208699485099</c:v>
                </c:pt>
                <c:pt idx="2267">
                  <c:v>0.54534732566606903</c:v>
                </c:pt>
                <c:pt idx="2268">
                  <c:v>0.54538213401091906</c:v>
                </c:pt>
                <c:pt idx="2269">
                  <c:v>0.54572751390480101</c:v>
                </c:pt>
                <c:pt idx="2270">
                  <c:v>0.54592973803736899</c:v>
                </c:pt>
                <c:pt idx="2271">
                  <c:v>0.54609329497379</c:v>
                </c:pt>
                <c:pt idx="2272">
                  <c:v>0.54638435173865996</c:v>
                </c:pt>
                <c:pt idx="2273">
                  <c:v>0.54643538220683308</c:v>
                </c:pt>
                <c:pt idx="2274">
                  <c:v>0.54690470354528398</c:v>
                </c:pt>
                <c:pt idx="2275">
                  <c:v>0.54730265590543703</c:v>
                </c:pt>
                <c:pt idx="2276">
                  <c:v>0.54743353313536403</c:v>
                </c:pt>
                <c:pt idx="2277">
                  <c:v>0.54753488592127497</c:v>
                </c:pt>
                <c:pt idx="2278">
                  <c:v>0.54757938057232103</c:v>
                </c:pt>
                <c:pt idx="2279">
                  <c:v>0.54760510608295798</c:v>
                </c:pt>
                <c:pt idx="2280">
                  <c:v>0.54761248122140094</c:v>
                </c:pt>
                <c:pt idx="2281">
                  <c:v>0.54762885832655894</c:v>
                </c:pt>
                <c:pt idx="2282">
                  <c:v>0.54796787752601706</c:v>
                </c:pt>
                <c:pt idx="2283">
                  <c:v>0.54817987638016996</c:v>
                </c:pt>
                <c:pt idx="2284">
                  <c:v>0.548321965656414</c:v>
                </c:pt>
                <c:pt idx="2285">
                  <c:v>0.54860597303738001</c:v>
                </c:pt>
                <c:pt idx="2286">
                  <c:v>0.54875086556365504</c:v>
                </c:pt>
                <c:pt idx="2287">
                  <c:v>0.54896328132995598</c:v>
                </c:pt>
                <c:pt idx="2288">
                  <c:v>0.54914385702907198</c:v>
                </c:pt>
                <c:pt idx="2289">
                  <c:v>0.54959733680660006</c:v>
                </c:pt>
                <c:pt idx="2290">
                  <c:v>0.54977223290738797</c:v>
                </c:pt>
                <c:pt idx="2291">
                  <c:v>0.54977901189106593</c:v>
                </c:pt>
                <c:pt idx="2292">
                  <c:v>0.54990816263403808</c:v>
                </c:pt>
                <c:pt idx="2293">
                  <c:v>0.55001433331787308</c:v>
                </c:pt>
                <c:pt idx="2294">
                  <c:v>0.55010040919453007</c:v>
                </c:pt>
                <c:pt idx="2295">
                  <c:v>0.550154914053538</c:v>
                </c:pt>
                <c:pt idx="2296">
                  <c:v>0.55020932345745099</c:v>
                </c:pt>
                <c:pt idx="2297">
                  <c:v>0.55022593264390807</c:v>
                </c:pt>
                <c:pt idx="2298">
                  <c:v>0.55039331431177896</c:v>
                </c:pt>
                <c:pt idx="2299">
                  <c:v>0.55073284221171104</c:v>
                </c:pt>
                <c:pt idx="2300">
                  <c:v>0.55087112127391702</c:v>
                </c:pt>
                <c:pt idx="2301">
                  <c:v>0.551037000648683</c:v>
                </c:pt>
                <c:pt idx="2302">
                  <c:v>0.551302325079571</c:v>
                </c:pt>
                <c:pt idx="2303">
                  <c:v>0.551665867097199</c:v>
                </c:pt>
                <c:pt idx="2304">
                  <c:v>0.55199005494150799</c:v>
                </c:pt>
                <c:pt idx="2305">
                  <c:v>0.55226765061667504</c:v>
                </c:pt>
                <c:pt idx="2306">
                  <c:v>0.55239179888601297</c:v>
                </c:pt>
                <c:pt idx="2307">
                  <c:v>0.55243292578839698</c:v>
                </c:pt>
                <c:pt idx="2308">
                  <c:v>0.552463308396272</c:v>
                </c:pt>
                <c:pt idx="2309">
                  <c:v>0.55249719647009599</c:v>
                </c:pt>
                <c:pt idx="2310">
                  <c:v>0.55254897882117993</c:v>
                </c:pt>
                <c:pt idx="2311">
                  <c:v>0.55258655052399108</c:v>
                </c:pt>
                <c:pt idx="2312">
                  <c:v>0.55273282388581702</c:v>
                </c:pt>
                <c:pt idx="2313">
                  <c:v>0.55292520231571096</c:v>
                </c:pt>
                <c:pt idx="2314">
                  <c:v>0.55322289592548302</c:v>
                </c:pt>
                <c:pt idx="2315">
                  <c:v>0.55335731253748199</c:v>
                </c:pt>
                <c:pt idx="2316">
                  <c:v>0.55346875734263101</c:v>
                </c:pt>
                <c:pt idx="2317">
                  <c:v>0.55358312366500795</c:v>
                </c:pt>
                <c:pt idx="2318">
                  <c:v>0.55396900729425103</c:v>
                </c:pt>
                <c:pt idx="2319">
                  <c:v>0.55421354356632102</c:v>
                </c:pt>
                <c:pt idx="2320">
                  <c:v>0.55419038353868899</c:v>
                </c:pt>
                <c:pt idx="2321">
                  <c:v>0.55466479773449495</c:v>
                </c:pt>
                <c:pt idx="2322">
                  <c:v>0.55479460355573407</c:v>
                </c:pt>
                <c:pt idx="2323">
                  <c:v>0.55488562293607602</c:v>
                </c:pt>
                <c:pt idx="2324">
                  <c:v>0.55495788091192599</c:v>
                </c:pt>
                <c:pt idx="2325">
                  <c:v>0.55506009151316604</c:v>
                </c:pt>
                <c:pt idx="2326">
                  <c:v>0.55513956435498601</c:v>
                </c:pt>
                <c:pt idx="2327">
                  <c:v>0.55520755900094498</c:v>
                </c:pt>
                <c:pt idx="2328">
                  <c:v>0.55526506846997492</c:v>
                </c:pt>
                <c:pt idx="2329">
                  <c:v>0.55536842030381206</c:v>
                </c:pt>
                <c:pt idx="2330">
                  <c:v>0.55550845198906496</c:v>
                </c:pt>
                <c:pt idx="2331">
                  <c:v>0.55562354934240099</c:v>
                </c:pt>
                <c:pt idx="2332">
                  <c:v>0.55597033694801201</c:v>
                </c:pt>
                <c:pt idx="2333">
                  <c:v>0.55625290921855197</c:v>
                </c:pt>
                <c:pt idx="2334">
                  <c:v>0.55662304434939103</c:v>
                </c:pt>
                <c:pt idx="2335">
                  <c:v>0.55697709321670197</c:v>
                </c:pt>
                <c:pt idx="2336">
                  <c:v>0.55700717972143199</c:v>
                </c:pt>
                <c:pt idx="2337">
                  <c:v>0.55713370991517808</c:v>
                </c:pt>
                <c:pt idx="2338">
                  <c:v>0.55727004899948707</c:v>
                </c:pt>
                <c:pt idx="2339">
                  <c:v>0.55733381447040697</c:v>
                </c:pt>
                <c:pt idx="2340">
                  <c:v>0.55738881622692604</c:v>
                </c:pt>
                <c:pt idx="2341">
                  <c:v>0.55741723510829799</c:v>
                </c:pt>
                <c:pt idx="2342">
                  <c:v>0.55747481784921793</c:v>
                </c:pt>
                <c:pt idx="2343">
                  <c:v>0.55751389401256402</c:v>
                </c:pt>
                <c:pt idx="2344">
                  <c:v>0.557903335232109</c:v>
                </c:pt>
                <c:pt idx="2345">
                  <c:v>0.55813871820193306</c:v>
                </c:pt>
                <c:pt idx="2346">
                  <c:v>0.55826810226210799</c:v>
                </c:pt>
                <c:pt idx="2347">
                  <c:v>0.55863345002125708</c:v>
                </c:pt>
                <c:pt idx="2348">
                  <c:v>0.55889779178688892</c:v>
                </c:pt>
                <c:pt idx="2349">
                  <c:v>0.55932397706107895</c:v>
                </c:pt>
                <c:pt idx="2350">
                  <c:v>0.55958855687536802</c:v>
                </c:pt>
                <c:pt idx="2351">
                  <c:v>0.55954462468030508</c:v>
                </c:pt>
                <c:pt idx="2352">
                  <c:v>0.55961347439384601</c:v>
                </c:pt>
                <c:pt idx="2353">
                  <c:v>0.55966290379251094</c:v>
                </c:pt>
                <c:pt idx="2354">
                  <c:v>0.55969362434026593</c:v>
                </c:pt>
                <c:pt idx="2355">
                  <c:v>0.55973360107912096</c:v>
                </c:pt>
                <c:pt idx="2356">
                  <c:v>0.55975848375186599</c:v>
                </c:pt>
                <c:pt idx="2357">
                  <c:v>0.55976701955254304</c:v>
                </c:pt>
                <c:pt idx="2358">
                  <c:v>0.55980374799761101</c:v>
                </c:pt>
                <c:pt idx="2359">
                  <c:v>0.55993480003074092</c:v>
                </c:pt>
                <c:pt idx="2360">
                  <c:v>0.56029840165810607</c:v>
                </c:pt>
                <c:pt idx="2361">
                  <c:v>0.56058082763748995</c:v>
                </c:pt>
                <c:pt idx="2362">
                  <c:v>0.560713275251146</c:v>
                </c:pt>
                <c:pt idx="2363">
                  <c:v>0.56118408420325006</c:v>
                </c:pt>
                <c:pt idx="2364">
                  <c:v>0.56135009526075397</c:v>
                </c:pt>
                <c:pt idx="2365">
                  <c:v>0.56164259061321897</c:v>
                </c:pt>
                <c:pt idx="2366">
                  <c:v>0.56187706077236899</c:v>
                </c:pt>
                <c:pt idx="2367">
                  <c:v>0.56192927561381401</c:v>
                </c:pt>
                <c:pt idx="2368">
                  <c:v>0.56199368616242706</c:v>
                </c:pt>
                <c:pt idx="2369">
                  <c:v>0.56206317683190599</c:v>
                </c:pt>
                <c:pt idx="2370">
                  <c:v>0.56211708568056395</c:v>
                </c:pt>
                <c:pt idx="2371">
                  <c:v>0.56221223175685808</c:v>
                </c:pt>
                <c:pt idx="2372">
                  <c:v>0.56223903773992501</c:v>
                </c:pt>
                <c:pt idx="2373">
                  <c:v>0.56232013864410801</c:v>
                </c:pt>
                <c:pt idx="2374">
                  <c:v>0.562412252197386</c:v>
                </c:pt>
                <c:pt idx="2375">
                  <c:v>0.56269622813516507</c:v>
                </c:pt>
                <c:pt idx="2376">
                  <c:v>0.56314313617821798</c:v>
                </c:pt>
                <c:pt idx="2377">
                  <c:v>0.56331897511808204</c:v>
                </c:pt>
                <c:pt idx="2378">
                  <c:v>0.56349892189920192</c:v>
                </c:pt>
                <c:pt idx="2379">
                  <c:v>0.56376071818212692</c:v>
                </c:pt>
                <c:pt idx="2380">
                  <c:v>0.56396915839436401</c:v>
                </c:pt>
                <c:pt idx="2381">
                  <c:v>0.56431353264433204</c:v>
                </c:pt>
                <c:pt idx="2382">
                  <c:v>0.56436746756613199</c:v>
                </c:pt>
                <c:pt idx="2383">
                  <c:v>0.56441033346376301</c:v>
                </c:pt>
                <c:pt idx="2384">
                  <c:v>0.56444456425169298</c:v>
                </c:pt>
                <c:pt idx="2385">
                  <c:v>0.56449359232153795</c:v>
                </c:pt>
                <c:pt idx="2386">
                  <c:v>0.56451684336577901</c:v>
                </c:pt>
                <c:pt idx="2387">
                  <c:v>0.564533398097807</c:v>
                </c:pt>
                <c:pt idx="2388">
                  <c:v>0.56456259880569104</c:v>
                </c:pt>
                <c:pt idx="2389">
                  <c:v>0.56480208950930699</c:v>
                </c:pt>
                <c:pt idx="2390">
                  <c:v>0.56493781344024208</c:v>
                </c:pt>
                <c:pt idx="2391">
                  <c:v>0.56516320428511202</c:v>
                </c:pt>
                <c:pt idx="2392">
                  <c:v>0.56575667492841708</c:v>
                </c:pt>
                <c:pt idx="2393">
                  <c:v>0.565831639210018</c:v>
                </c:pt>
                <c:pt idx="2394">
                  <c:v>0.565980920501021</c:v>
                </c:pt>
                <c:pt idx="2395">
                  <c:v>0.56654719311832402</c:v>
                </c:pt>
                <c:pt idx="2396">
                  <c:v>0.56677205418576104</c:v>
                </c:pt>
                <c:pt idx="2397">
                  <c:v>0.56673372360274898</c:v>
                </c:pt>
                <c:pt idx="2398">
                  <c:v>0.56673898712415394</c:v>
                </c:pt>
                <c:pt idx="2399">
                  <c:v>0.56676425843433997</c:v>
                </c:pt>
                <c:pt idx="2400">
                  <c:v>0.56678336022279008</c:v>
                </c:pt>
                <c:pt idx="2401">
                  <c:v>0.56684027914213397</c:v>
                </c:pt>
                <c:pt idx="2402">
                  <c:v>0.56686332535157002</c:v>
                </c:pt>
                <c:pt idx="2403">
                  <c:v>0.56689148504602693</c:v>
                </c:pt>
                <c:pt idx="2404">
                  <c:v>0.56693429810727303</c:v>
                </c:pt>
                <c:pt idx="2405">
                  <c:v>0.56711983000676303</c:v>
                </c:pt>
                <c:pt idx="2406">
                  <c:v>0.56763957603958004</c:v>
                </c:pt>
                <c:pt idx="2407">
                  <c:v>0.567974715343604</c:v>
                </c:pt>
                <c:pt idx="2408">
                  <c:v>0.56830009513759605</c:v>
                </c:pt>
                <c:pt idx="2409">
                  <c:v>0.56843304647612403</c:v>
                </c:pt>
                <c:pt idx="2410">
                  <c:v>0.56883373096031098</c:v>
                </c:pt>
                <c:pt idx="2411">
                  <c:v>0.56902870965695307</c:v>
                </c:pt>
                <c:pt idx="2412">
                  <c:v>0.56887892742622004</c:v>
                </c:pt>
                <c:pt idx="2413">
                  <c:v>0.56893606633542193</c:v>
                </c:pt>
                <c:pt idx="2414">
                  <c:v>0.56903899600809704</c:v>
                </c:pt>
                <c:pt idx="2415">
                  <c:v>0.56907985070614397</c:v>
                </c:pt>
                <c:pt idx="2416">
                  <c:v>0.56919617778097298</c:v>
                </c:pt>
                <c:pt idx="2417">
                  <c:v>0.56930305348716903</c:v>
                </c:pt>
                <c:pt idx="2418">
                  <c:v>0.56935007456429498</c:v>
                </c:pt>
                <c:pt idx="2419">
                  <c:v>0.56936511148304203</c:v>
                </c:pt>
                <c:pt idx="2420">
                  <c:v>0.56939008605849106</c:v>
                </c:pt>
                <c:pt idx="2421">
                  <c:v>0.56940619195109199</c:v>
                </c:pt>
                <c:pt idx="2422">
                  <c:v>0.56942943913569399</c:v>
                </c:pt>
                <c:pt idx="2423">
                  <c:v>0.570237383273276</c:v>
                </c:pt>
                <c:pt idx="2424">
                  <c:v>0.57040371693664893</c:v>
                </c:pt>
                <c:pt idx="2425">
                  <c:v>0.57084296055452799</c:v>
                </c:pt>
                <c:pt idx="2426">
                  <c:v>0.57119274070186399</c:v>
                </c:pt>
                <c:pt idx="2427">
                  <c:v>0.57135733278325995</c:v>
                </c:pt>
                <c:pt idx="2428">
                  <c:v>0.57139019207506392</c:v>
                </c:pt>
                <c:pt idx="2429">
                  <c:v>0.57155700963193501</c:v>
                </c:pt>
                <c:pt idx="2430">
                  <c:v>0.57160223877669303</c:v>
                </c:pt>
                <c:pt idx="2431">
                  <c:v>0.57162646985340904</c:v>
                </c:pt>
                <c:pt idx="2432">
                  <c:v>0.57168604309522908</c:v>
                </c:pt>
                <c:pt idx="2433">
                  <c:v>0.57170891720917605</c:v>
                </c:pt>
                <c:pt idx="2434">
                  <c:v>0.57181373595111196</c:v>
                </c:pt>
                <c:pt idx="2435">
                  <c:v>0.57187423086052602</c:v>
                </c:pt>
                <c:pt idx="2436">
                  <c:v>0.57192693348936507</c:v>
                </c:pt>
                <c:pt idx="2437">
                  <c:v>0.57211507456467103</c:v>
                </c:pt>
                <c:pt idx="2438">
                  <c:v>0.572272982130834</c:v>
                </c:pt>
                <c:pt idx="2439">
                  <c:v>0.57199718703797298</c:v>
                </c:pt>
                <c:pt idx="2440">
                  <c:v>0.57303674740310995</c:v>
                </c:pt>
                <c:pt idx="2441">
                  <c:v>0.57331421202420607</c:v>
                </c:pt>
                <c:pt idx="2442">
                  <c:v>0.57368120370424103</c:v>
                </c:pt>
                <c:pt idx="2443">
                  <c:v>0.57372480748971799</c:v>
                </c:pt>
                <c:pt idx="2444">
                  <c:v>0.57379209042440804</c:v>
                </c:pt>
                <c:pt idx="2445">
                  <c:v>0.573923410606899</c:v>
                </c:pt>
                <c:pt idx="2446">
                  <c:v>0.57396854946933495</c:v>
                </c:pt>
                <c:pt idx="2447">
                  <c:v>0.57405428851838303</c:v>
                </c:pt>
                <c:pt idx="2448">
                  <c:v>0.57411389395893808</c:v>
                </c:pt>
                <c:pt idx="2449">
                  <c:v>0.57429416629389207</c:v>
                </c:pt>
                <c:pt idx="2450">
                  <c:v>0.57439955280098198</c:v>
                </c:pt>
                <c:pt idx="2451">
                  <c:v>0.57449486066301703</c:v>
                </c:pt>
                <c:pt idx="2452">
                  <c:v>0.57455229421214704</c:v>
                </c:pt>
                <c:pt idx="2453">
                  <c:v>0.57415107110169505</c:v>
                </c:pt>
                <c:pt idx="2454">
                  <c:v>0.57441776449540405</c:v>
                </c:pt>
                <c:pt idx="2455">
                  <c:v>0.57450781164995102</c:v>
                </c:pt>
                <c:pt idx="2456">
                  <c:v>0.57568979973246504</c:v>
                </c:pt>
                <c:pt idx="2457">
                  <c:v>0.57548354239240096</c:v>
                </c:pt>
                <c:pt idx="2458">
                  <c:v>0.57595421496278199</c:v>
                </c:pt>
                <c:pt idx="2459">
                  <c:v>0.57608371770411892</c:v>
                </c:pt>
                <c:pt idx="2460">
                  <c:v>0.57615389449259102</c:v>
                </c:pt>
                <c:pt idx="2461">
                  <c:v>0.57617654009988994</c:v>
                </c:pt>
                <c:pt idx="2462">
                  <c:v>0.57619587499797997</c:v>
                </c:pt>
                <c:pt idx="2463">
                  <c:v>0.57620529814325905</c:v>
                </c:pt>
                <c:pt idx="2464">
                  <c:v>0.57622551672403899</c:v>
                </c:pt>
                <c:pt idx="2465">
                  <c:v>0.57624822580508406</c:v>
                </c:pt>
                <c:pt idx="2466">
                  <c:v>0.57626162761170296</c:v>
                </c:pt>
                <c:pt idx="2467">
                  <c:v>0.57628810396157304</c:v>
                </c:pt>
                <c:pt idx="2468">
                  <c:v>0.57630905744293903</c:v>
                </c:pt>
                <c:pt idx="2469">
                  <c:v>0.57634881938833193</c:v>
                </c:pt>
                <c:pt idx="2470">
                  <c:v>0.57673243021145804</c:v>
                </c:pt>
                <c:pt idx="2471">
                  <c:v>0.57707514993456499</c:v>
                </c:pt>
                <c:pt idx="2472">
                  <c:v>0.57748296988759695</c:v>
                </c:pt>
                <c:pt idx="2473">
                  <c:v>0.57778597383323294</c:v>
                </c:pt>
                <c:pt idx="2474">
                  <c:v>0.57813309586314798</c:v>
                </c:pt>
                <c:pt idx="2475">
                  <c:v>0.57818986606092104</c:v>
                </c:pt>
                <c:pt idx="2476">
                  <c:v>0.57837969330716599</c:v>
                </c:pt>
                <c:pt idx="2477">
                  <c:v>0.57839571988594107</c:v>
                </c:pt>
                <c:pt idx="2478">
                  <c:v>0.57846181957472098</c:v>
                </c:pt>
                <c:pt idx="2479">
                  <c:v>0.57847867765344207</c:v>
                </c:pt>
                <c:pt idx="2480">
                  <c:v>0.57852011491572197</c:v>
                </c:pt>
                <c:pt idx="2481">
                  <c:v>0.57854704709897298</c:v>
                </c:pt>
                <c:pt idx="2482">
                  <c:v>0.57857129013835906</c:v>
                </c:pt>
                <c:pt idx="2483">
                  <c:v>0.578599240936711</c:v>
                </c:pt>
                <c:pt idx="2484">
                  <c:v>0.57870656507503604</c:v>
                </c:pt>
                <c:pt idx="2485">
                  <c:v>0.57890017899006496</c:v>
                </c:pt>
                <c:pt idx="2486">
                  <c:v>0.579250343233503</c:v>
                </c:pt>
                <c:pt idx="2487">
                  <c:v>0.57934317948875902</c:v>
                </c:pt>
                <c:pt idx="2488">
                  <c:v>0.57962994036610493</c:v>
                </c:pt>
                <c:pt idx="2489">
                  <c:v>0.57935073759784195</c:v>
                </c:pt>
                <c:pt idx="2490">
                  <c:v>0.58029075792913798</c:v>
                </c:pt>
                <c:pt idx="2491">
                  <c:v>0.58065421462114097</c:v>
                </c:pt>
                <c:pt idx="2492">
                  <c:v>0.58066700893747403</c:v>
                </c:pt>
                <c:pt idx="2493">
                  <c:v>0.58067294457444096</c:v>
                </c:pt>
                <c:pt idx="2494">
                  <c:v>0.58067483668227493</c:v>
                </c:pt>
                <c:pt idx="2495">
                  <c:v>0.58067557753266308</c:v>
                </c:pt>
                <c:pt idx="2496">
                  <c:v>0.58067711144843193</c:v>
                </c:pt>
                <c:pt idx="2497">
                  <c:v>0.58082690295385997</c:v>
                </c:pt>
                <c:pt idx="2498">
                  <c:v>0.58093982284572399</c:v>
                </c:pt>
                <c:pt idx="2499">
                  <c:v>0.58121795815438992</c:v>
                </c:pt>
                <c:pt idx="2500">
                  <c:v>0.58140050733806503</c:v>
                </c:pt>
                <c:pt idx="2501">
                  <c:v>0.58156106421572495</c:v>
                </c:pt>
                <c:pt idx="2502">
                  <c:v>0.58169318552748606</c:v>
                </c:pt>
                <c:pt idx="2503">
                  <c:v>0.58166450156724903</c:v>
                </c:pt>
                <c:pt idx="2504">
                  <c:v>0.58188174465437092</c:v>
                </c:pt>
                <c:pt idx="2505">
                  <c:v>0.582654011538844</c:v>
                </c:pt>
                <c:pt idx="2506">
                  <c:v>0.58299846071133699</c:v>
                </c:pt>
                <c:pt idx="2507">
                  <c:v>0.58297694660875499</c:v>
                </c:pt>
                <c:pt idx="2508">
                  <c:v>0.58301784265262202</c:v>
                </c:pt>
                <c:pt idx="2509">
                  <c:v>0.58305850433520601</c:v>
                </c:pt>
                <c:pt idx="2510">
                  <c:v>0.58313742549722503</c:v>
                </c:pt>
                <c:pt idx="2511">
                  <c:v>0.583157814928838</c:v>
                </c:pt>
                <c:pt idx="2512">
                  <c:v>0.58319019974298802</c:v>
                </c:pt>
                <c:pt idx="2513">
                  <c:v>0.583221385426826</c:v>
                </c:pt>
                <c:pt idx="2514">
                  <c:v>0.58334867401649793</c:v>
                </c:pt>
                <c:pt idx="2515">
                  <c:v>0.58363683726441007</c:v>
                </c:pt>
                <c:pt idx="2516">
                  <c:v>0.58374599359743207</c:v>
                </c:pt>
                <c:pt idx="2517">
                  <c:v>0.58400260449165597</c:v>
                </c:pt>
                <c:pt idx="2518">
                  <c:v>0.584398880118708</c:v>
                </c:pt>
                <c:pt idx="2519">
                  <c:v>0.58478384354938795</c:v>
                </c:pt>
                <c:pt idx="2520">
                  <c:v>0.58483196948349003</c:v>
                </c:pt>
                <c:pt idx="2521">
                  <c:v>0.585271559454423</c:v>
                </c:pt>
                <c:pt idx="2522">
                  <c:v>0.58532928455740207</c:v>
                </c:pt>
                <c:pt idx="2523">
                  <c:v>0.58540565577010395</c:v>
                </c:pt>
                <c:pt idx="2524">
                  <c:v>0.58546372548564496</c:v>
                </c:pt>
                <c:pt idx="2525">
                  <c:v>0.58557775347892194</c:v>
                </c:pt>
                <c:pt idx="2526">
                  <c:v>0.58563459623505398</c:v>
                </c:pt>
                <c:pt idx="2527">
                  <c:v>0.58566919338842394</c:v>
                </c:pt>
                <c:pt idx="2528">
                  <c:v>0.58569010828080792</c:v>
                </c:pt>
                <c:pt idx="2529">
                  <c:v>0.58564144360853498</c:v>
                </c:pt>
                <c:pt idx="2530">
                  <c:v>0.585728141132692</c:v>
                </c:pt>
                <c:pt idx="2531">
                  <c:v>0.58598355260114998</c:v>
                </c:pt>
                <c:pt idx="2532">
                  <c:v>0.58620829481215397</c:v>
                </c:pt>
                <c:pt idx="2533">
                  <c:v>0.58633144678153792</c:v>
                </c:pt>
                <c:pt idx="2534">
                  <c:v>0.586880323861803</c:v>
                </c:pt>
                <c:pt idx="2535">
                  <c:v>0.58725836517126595</c:v>
                </c:pt>
                <c:pt idx="2536">
                  <c:v>0.58752856164515099</c:v>
                </c:pt>
                <c:pt idx="2537">
                  <c:v>0.58756790113023705</c:v>
                </c:pt>
                <c:pt idx="2538">
                  <c:v>0.587585080562956</c:v>
                </c:pt>
                <c:pt idx="2539">
                  <c:v>0.58761281729427206</c:v>
                </c:pt>
                <c:pt idx="2540">
                  <c:v>0.58762807806324402</c:v>
                </c:pt>
                <c:pt idx="2541">
                  <c:v>0.58764071343208901</c:v>
                </c:pt>
                <c:pt idx="2542">
                  <c:v>0.58767243532594993</c:v>
                </c:pt>
                <c:pt idx="2543">
                  <c:v>0.58769097450031693</c:v>
                </c:pt>
                <c:pt idx="2544">
                  <c:v>0.58770871624576193</c:v>
                </c:pt>
                <c:pt idx="2545">
                  <c:v>0.58774005680766406</c:v>
                </c:pt>
                <c:pt idx="2546">
                  <c:v>0.58814464553245593</c:v>
                </c:pt>
                <c:pt idx="2547">
                  <c:v>0.58826219572292304</c:v>
                </c:pt>
                <c:pt idx="2548">
                  <c:v>0.58841876253904302</c:v>
                </c:pt>
                <c:pt idx="2549">
                  <c:v>0.58877400099236299</c:v>
                </c:pt>
                <c:pt idx="2550">
                  <c:v>0.58912433755648697</c:v>
                </c:pt>
                <c:pt idx="2551">
                  <c:v>0.58935626431947008</c:v>
                </c:pt>
                <c:pt idx="2552">
                  <c:v>0.58987189662124506</c:v>
                </c:pt>
                <c:pt idx="2553">
                  <c:v>0.58983661458899994</c:v>
                </c:pt>
                <c:pt idx="2554">
                  <c:v>0.58989077480268604</c:v>
                </c:pt>
                <c:pt idx="2555">
                  <c:v>0.58991631718178494</c:v>
                </c:pt>
                <c:pt idx="2556">
                  <c:v>0.589995980387236</c:v>
                </c:pt>
                <c:pt idx="2557">
                  <c:v>0.59006782614854392</c:v>
                </c:pt>
                <c:pt idx="2558">
                  <c:v>0.59010442078386793</c:v>
                </c:pt>
                <c:pt idx="2559">
                  <c:v>0.59020521712976204</c:v>
                </c:pt>
                <c:pt idx="2560">
                  <c:v>0.59053633489289004</c:v>
                </c:pt>
                <c:pt idx="2561">
                  <c:v>0.59049765374593499</c:v>
                </c:pt>
                <c:pt idx="2562">
                  <c:v>0.59051005761307396</c:v>
                </c:pt>
                <c:pt idx="2563">
                  <c:v>0.59074578398539201</c:v>
                </c:pt>
                <c:pt idx="2564">
                  <c:v>0.59120540793047094</c:v>
                </c:pt>
                <c:pt idx="2565">
                  <c:v>0.59126923680733401</c:v>
                </c:pt>
                <c:pt idx="2566">
                  <c:v>0.59170144075028208</c:v>
                </c:pt>
                <c:pt idx="2567">
                  <c:v>0.59208370402135202</c:v>
                </c:pt>
                <c:pt idx="2568">
                  <c:v>0.592102541216741</c:v>
                </c:pt>
                <c:pt idx="2569">
                  <c:v>0.59213427059859902</c:v>
                </c:pt>
                <c:pt idx="2570">
                  <c:v>0.59215563335848598</c:v>
                </c:pt>
                <c:pt idx="2571">
                  <c:v>0.59216730319302602</c:v>
                </c:pt>
                <c:pt idx="2572">
                  <c:v>0.59218856826672894</c:v>
                </c:pt>
                <c:pt idx="2573">
                  <c:v>0.59220553802780307</c:v>
                </c:pt>
                <c:pt idx="2574">
                  <c:v>0.59221954305902103</c:v>
                </c:pt>
                <c:pt idx="2575">
                  <c:v>0.59225681036343203</c:v>
                </c:pt>
                <c:pt idx="2576">
                  <c:v>0.59226868788074394</c:v>
                </c:pt>
                <c:pt idx="2577">
                  <c:v>0.59246951280132898</c:v>
                </c:pt>
                <c:pt idx="2578">
                  <c:v>0.59304312318633501</c:v>
                </c:pt>
                <c:pt idx="2579">
                  <c:v>0.59307872634192305</c:v>
                </c:pt>
                <c:pt idx="2580">
                  <c:v>0.59316921634277997</c:v>
                </c:pt>
                <c:pt idx="2581">
                  <c:v>0.59349319511682808</c:v>
                </c:pt>
                <c:pt idx="2582">
                  <c:v>0.593700964793342</c:v>
                </c:pt>
                <c:pt idx="2583">
                  <c:v>0.59405149736624807</c:v>
                </c:pt>
                <c:pt idx="2584">
                  <c:v>0.59439065382555001</c:v>
                </c:pt>
                <c:pt idx="2585">
                  <c:v>0.59435628144289998</c:v>
                </c:pt>
                <c:pt idx="2586">
                  <c:v>0.59441357608567602</c:v>
                </c:pt>
                <c:pt idx="2587">
                  <c:v>0.59459809096752103</c:v>
                </c:pt>
                <c:pt idx="2588">
                  <c:v>0.594744251632353</c:v>
                </c:pt>
                <c:pt idx="2589">
                  <c:v>0.59481335398857005</c:v>
                </c:pt>
                <c:pt idx="2590">
                  <c:v>0.59493210808942598</c:v>
                </c:pt>
                <c:pt idx="2591">
                  <c:v>0.59487590826674208</c:v>
                </c:pt>
                <c:pt idx="2592">
                  <c:v>0.59473351230248195</c:v>
                </c:pt>
                <c:pt idx="2593">
                  <c:v>0.59503612130466699</c:v>
                </c:pt>
                <c:pt idx="2594">
                  <c:v>0.59513956003865798</c:v>
                </c:pt>
                <c:pt idx="2595">
                  <c:v>0.59540389526436699</c:v>
                </c:pt>
                <c:pt idx="2596">
                  <c:v>0.59578155533100796</c:v>
                </c:pt>
                <c:pt idx="2597">
                  <c:v>0.59630204168808998</c:v>
                </c:pt>
                <c:pt idx="2598">
                  <c:v>0.59629400440977198</c:v>
                </c:pt>
                <c:pt idx="2599">
                  <c:v>0.59656598924928206</c:v>
                </c:pt>
                <c:pt idx="2600">
                  <c:v>0.59658361996203402</c:v>
                </c:pt>
                <c:pt idx="2601">
                  <c:v>0.59666252239186701</c:v>
                </c:pt>
                <c:pt idx="2602">
                  <c:v>0.59677780250268997</c:v>
                </c:pt>
                <c:pt idx="2603">
                  <c:v>0.59692858954119798</c:v>
                </c:pt>
                <c:pt idx="2604">
                  <c:v>0.59700302737437694</c:v>
                </c:pt>
                <c:pt idx="2605">
                  <c:v>0.59712492811566598</c:v>
                </c:pt>
                <c:pt idx="2606">
                  <c:v>0.59722607622283896</c:v>
                </c:pt>
                <c:pt idx="2607">
                  <c:v>0.59718323385564898</c:v>
                </c:pt>
                <c:pt idx="2608">
                  <c:v>0.59719711344256399</c:v>
                </c:pt>
                <c:pt idx="2609">
                  <c:v>0.59737508400026296</c:v>
                </c:pt>
                <c:pt idx="2610">
                  <c:v>0.59754663203617298</c:v>
                </c:pt>
                <c:pt idx="2611">
                  <c:v>0.59793093745595005</c:v>
                </c:pt>
                <c:pt idx="2612">
                  <c:v>0.59863932274531306</c:v>
                </c:pt>
                <c:pt idx="2613">
                  <c:v>0.59859110359999401</c:v>
                </c:pt>
                <c:pt idx="2614">
                  <c:v>0.59878808411489293</c:v>
                </c:pt>
                <c:pt idx="2615">
                  <c:v>0.59891608441307498</c:v>
                </c:pt>
                <c:pt idx="2616">
                  <c:v>0.59892256216204398</c:v>
                </c:pt>
                <c:pt idx="2617">
                  <c:v>0.59892653754771197</c:v>
                </c:pt>
                <c:pt idx="2618">
                  <c:v>0.59893465863633699</c:v>
                </c:pt>
                <c:pt idx="2619">
                  <c:v>0.59910216517454495</c:v>
                </c:pt>
                <c:pt idx="2620">
                  <c:v>0.59925785426795197</c:v>
                </c:pt>
                <c:pt idx="2621">
                  <c:v>0.59937435816242601</c:v>
                </c:pt>
                <c:pt idx="2622">
                  <c:v>0.59961534291928098</c:v>
                </c:pt>
                <c:pt idx="2623">
                  <c:v>0.59962008270094203</c:v>
                </c:pt>
                <c:pt idx="2624">
                  <c:v>0.59953032304493203</c:v>
                </c:pt>
                <c:pt idx="2625">
                  <c:v>0.59979985383057499</c:v>
                </c:pt>
                <c:pt idx="2626">
                  <c:v>0.59996463796314692</c:v>
                </c:pt>
                <c:pt idx="2627">
                  <c:v>0.60013844614269907</c:v>
                </c:pt>
                <c:pt idx="2628">
                  <c:v>0.60072105143080301</c:v>
                </c:pt>
                <c:pt idx="2629">
                  <c:v>0.60108768408600999</c:v>
                </c:pt>
                <c:pt idx="2630">
                  <c:v>0.60115610931847008</c:v>
                </c:pt>
                <c:pt idx="2631">
                  <c:v>0.60119618262887098</c:v>
                </c:pt>
                <c:pt idx="2632">
                  <c:v>0.60121219808683302</c:v>
                </c:pt>
                <c:pt idx="2633">
                  <c:v>0.60124686358025903</c:v>
                </c:pt>
                <c:pt idx="2634">
                  <c:v>0.60146868949258903</c:v>
                </c:pt>
                <c:pt idx="2635">
                  <c:v>0.60165800756254106</c:v>
                </c:pt>
                <c:pt idx="2636">
                  <c:v>0.60182532865619898</c:v>
                </c:pt>
                <c:pt idx="2637">
                  <c:v>0.60153430042157208</c:v>
                </c:pt>
                <c:pt idx="2638">
                  <c:v>0.60211446615775899</c:v>
                </c:pt>
                <c:pt idx="2639">
                  <c:v>0.60210999253408004</c:v>
                </c:pt>
                <c:pt idx="2640">
                  <c:v>0.60235059631234</c:v>
                </c:pt>
                <c:pt idx="2641">
                  <c:v>0.60258271750624992</c:v>
                </c:pt>
                <c:pt idx="2642">
                  <c:v>0.60312882997038808</c:v>
                </c:pt>
                <c:pt idx="2643">
                  <c:v>0.60315669098342006</c:v>
                </c:pt>
                <c:pt idx="2644">
                  <c:v>0.60340392826898093</c:v>
                </c:pt>
                <c:pt idx="2645">
                  <c:v>0.60349038045001102</c:v>
                </c:pt>
                <c:pt idx="2646">
                  <c:v>0.603524040605809</c:v>
                </c:pt>
                <c:pt idx="2647">
                  <c:v>0.60356218731774702</c:v>
                </c:pt>
                <c:pt idx="2648">
                  <c:v>0.60359348503628207</c:v>
                </c:pt>
                <c:pt idx="2649">
                  <c:v>0.60363046771590301</c:v>
                </c:pt>
                <c:pt idx="2650">
                  <c:v>0.60394837471730201</c:v>
                </c:pt>
                <c:pt idx="2651">
                  <c:v>0.60374982416505496</c:v>
                </c:pt>
                <c:pt idx="2652">
                  <c:v>0.60423534991782002</c:v>
                </c:pt>
                <c:pt idx="2653">
                  <c:v>0.60446102838066906</c:v>
                </c:pt>
                <c:pt idx="2654">
                  <c:v>0.60455781566663302</c:v>
                </c:pt>
                <c:pt idx="2655">
                  <c:v>0.60447768647842004</c:v>
                </c:pt>
                <c:pt idx="2656">
                  <c:v>0.60487548082769593</c:v>
                </c:pt>
                <c:pt idx="2657">
                  <c:v>0.60522268511139299</c:v>
                </c:pt>
                <c:pt idx="2658">
                  <c:v>0.60548079841331504</c:v>
                </c:pt>
                <c:pt idx="2659">
                  <c:v>0.60551750170208596</c:v>
                </c:pt>
                <c:pt idx="2660">
                  <c:v>0.60554650704193502</c:v>
                </c:pt>
                <c:pt idx="2661">
                  <c:v>0.60557868203811593</c:v>
                </c:pt>
                <c:pt idx="2662">
                  <c:v>0.60558696180899996</c:v>
                </c:pt>
                <c:pt idx="2663">
                  <c:v>0.60560512165650504</c:v>
                </c:pt>
                <c:pt idx="2664">
                  <c:v>0.60588649906234604</c:v>
                </c:pt>
                <c:pt idx="2665">
                  <c:v>0.60627356135713395</c:v>
                </c:pt>
                <c:pt idx="2666">
                  <c:v>0.60627519930862106</c:v>
                </c:pt>
                <c:pt idx="2667">
                  <c:v>0.60672741314922107</c:v>
                </c:pt>
                <c:pt idx="2668">
                  <c:v>0.60691969642204702</c:v>
                </c:pt>
                <c:pt idx="2669">
                  <c:v>0.60686474922908595</c:v>
                </c:pt>
                <c:pt idx="2670">
                  <c:v>0.60743716072198706</c:v>
                </c:pt>
                <c:pt idx="2671">
                  <c:v>0.60734129972946405</c:v>
                </c:pt>
                <c:pt idx="2672">
                  <c:v>0.607575876003978</c:v>
                </c:pt>
                <c:pt idx="2673">
                  <c:v>0.60759265621849801</c:v>
                </c:pt>
                <c:pt idx="2674">
                  <c:v>0.60768692061354701</c:v>
                </c:pt>
                <c:pt idx="2675">
                  <c:v>0.60776173186719906</c:v>
                </c:pt>
                <c:pt idx="2676">
                  <c:v>0.60788947641840396</c:v>
                </c:pt>
                <c:pt idx="2677">
                  <c:v>0.60802853307534999</c:v>
                </c:pt>
                <c:pt idx="2678">
                  <c:v>0.608205192619095</c:v>
                </c:pt>
                <c:pt idx="2679">
                  <c:v>0.60831840885877397</c:v>
                </c:pt>
                <c:pt idx="2680">
                  <c:v>0.608600495388534</c:v>
                </c:pt>
                <c:pt idx="2681">
                  <c:v>0.60886661999424208</c:v>
                </c:pt>
                <c:pt idx="2682">
                  <c:v>0.60898599511690699</c:v>
                </c:pt>
                <c:pt idx="2683">
                  <c:v>0.60915878750629404</c:v>
                </c:pt>
                <c:pt idx="2684">
                  <c:v>0.60916672342727107</c:v>
                </c:pt>
                <c:pt idx="2685">
                  <c:v>0.60905806781859195</c:v>
                </c:pt>
                <c:pt idx="2686">
                  <c:v>0.60953476645052307</c:v>
                </c:pt>
                <c:pt idx="2687">
                  <c:v>0.60989162019846499</c:v>
                </c:pt>
                <c:pt idx="2688">
                  <c:v>0.60986158795554102</c:v>
                </c:pt>
                <c:pt idx="2689">
                  <c:v>0.609838406692225</c:v>
                </c:pt>
                <c:pt idx="2690">
                  <c:v>0.61000105887483502</c:v>
                </c:pt>
                <c:pt idx="2691">
                  <c:v>0.61009253791358198</c:v>
                </c:pt>
                <c:pt idx="2692">
                  <c:v>0.61038973846458799</c:v>
                </c:pt>
                <c:pt idx="2693">
                  <c:v>0.61051480298415806</c:v>
                </c:pt>
                <c:pt idx="2694">
                  <c:v>0.61077366988635906</c:v>
                </c:pt>
                <c:pt idx="2695">
                  <c:v>0.61063890632824602</c:v>
                </c:pt>
                <c:pt idx="2696">
                  <c:v>0.61091730670229505</c:v>
                </c:pt>
                <c:pt idx="2697">
                  <c:v>0.61130096025105596</c:v>
                </c:pt>
                <c:pt idx="2698">
                  <c:v>0.61151930976441204</c:v>
                </c:pt>
                <c:pt idx="2699">
                  <c:v>0.61140913217093007</c:v>
                </c:pt>
                <c:pt idx="2700">
                  <c:v>0.61165529974724298</c:v>
                </c:pt>
                <c:pt idx="2701">
                  <c:v>0.61206213477896299</c:v>
                </c:pt>
                <c:pt idx="2702">
                  <c:v>0.612011542149559</c:v>
                </c:pt>
                <c:pt idx="2703">
                  <c:v>0.61205475348423499</c:v>
                </c:pt>
                <c:pt idx="2704">
                  <c:v>0.61213046392182202</c:v>
                </c:pt>
                <c:pt idx="2705">
                  <c:v>0.61225474682572001</c:v>
                </c:pt>
                <c:pt idx="2706">
                  <c:v>0.61242302247011304</c:v>
                </c:pt>
                <c:pt idx="2707">
                  <c:v>0.61255843525688503</c:v>
                </c:pt>
                <c:pt idx="2708">
                  <c:v>0.61294623801051795</c:v>
                </c:pt>
                <c:pt idx="2709">
                  <c:v>0.61312559323286198</c:v>
                </c:pt>
                <c:pt idx="2710">
                  <c:v>0.61325048183968001</c:v>
                </c:pt>
                <c:pt idx="2711">
                  <c:v>0.61287755170888092</c:v>
                </c:pt>
                <c:pt idx="2712">
                  <c:v>0.61304925921858899</c:v>
                </c:pt>
                <c:pt idx="2713">
                  <c:v>0.61322511049927098</c:v>
                </c:pt>
                <c:pt idx="2714">
                  <c:v>0.61337430055168407</c:v>
                </c:pt>
                <c:pt idx="2715">
                  <c:v>0.61387875892850507</c:v>
                </c:pt>
                <c:pt idx="2716">
                  <c:v>0.61420825563590498</c:v>
                </c:pt>
                <c:pt idx="2717">
                  <c:v>0.61436389184347706</c:v>
                </c:pt>
                <c:pt idx="2718">
                  <c:v>0.61439944572800897</c:v>
                </c:pt>
                <c:pt idx="2719">
                  <c:v>0.61453547036470901</c:v>
                </c:pt>
                <c:pt idx="2720">
                  <c:v>0.61469872592450003</c:v>
                </c:pt>
                <c:pt idx="2721">
                  <c:v>0.61486270916868102</c:v>
                </c:pt>
                <c:pt idx="2722">
                  <c:v>0.61500121793331908</c:v>
                </c:pt>
                <c:pt idx="2723">
                  <c:v>0.61535116518475808</c:v>
                </c:pt>
                <c:pt idx="2724">
                  <c:v>0.61549219510326303</c:v>
                </c:pt>
                <c:pt idx="2725">
                  <c:v>0.61558112412033905</c:v>
                </c:pt>
                <c:pt idx="2726">
                  <c:v>0.61573806038968093</c:v>
                </c:pt>
                <c:pt idx="2727">
                  <c:v>0.61587361523946504</c:v>
                </c:pt>
                <c:pt idx="2728">
                  <c:v>0.61603852381897206</c:v>
                </c:pt>
                <c:pt idx="2729">
                  <c:v>0.61584443263931998</c:v>
                </c:pt>
                <c:pt idx="2730">
                  <c:v>0.61615181842433997</c:v>
                </c:pt>
                <c:pt idx="2731">
                  <c:v>0.61617629798004403</c:v>
                </c:pt>
                <c:pt idx="2732">
                  <c:v>0.61654980566164408</c:v>
                </c:pt>
                <c:pt idx="2733">
                  <c:v>0.61673016365742694</c:v>
                </c:pt>
                <c:pt idx="2734">
                  <c:v>0.61687552982868299</c:v>
                </c:pt>
                <c:pt idx="2735">
                  <c:v>0.61702618765131301</c:v>
                </c:pt>
                <c:pt idx="2736">
                  <c:v>0.61730708797008593</c:v>
                </c:pt>
                <c:pt idx="2737">
                  <c:v>0.61754660247861493</c:v>
                </c:pt>
                <c:pt idx="2738">
                  <c:v>0.61767396065720503</c:v>
                </c:pt>
                <c:pt idx="2739">
                  <c:v>0.61751114825283393</c:v>
                </c:pt>
                <c:pt idx="2740">
                  <c:v>0.61791490007434502</c:v>
                </c:pt>
                <c:pt idx="2741">
                  <c:v>0.61796672588558599</c:v>
                </c:pt>
                <c:pt idx="2742">
                  <c:v>0.618182798686426</c:v>
                </c:pt>
                <c:pt idx="2743">
                  <c:v>0.61829799621333792</c:v>
                </c:pt>
                <c:pt idx="2744">
                  <c:v>0.61866893318627902</c:v>
                </c:pt>
                <c:pt idx="2745">
                  <c:v>0.618646939663548</c:v>
                </c:pt>
                <c:pt idx="2746">
                  <c:v>0.61879564076078097</c:v>
                </c:pt>
                <c:pt idx="2747">
                  <c:v>0.61894814045673607</c:v>
                </c:pt>
                <c:pt idx="2748">
                  <c:v>0.61930613098823395</c:v>
                </c:pt>
                <c:pt idx="2749">
                  <c:v>0.61941084217691</c:v>
                </c:pt>
                <c:pt idx="2750">
                  <c:v>0.61943327273965398</c:v>
                </c:pt>
                <c:pt idx="2751">
                  <c:v>0.61955763266234898</c:v>
                </c:pt>
                <c:pt idx="2752">
                  <c:v>0.61971842000460797</c:v>
                </c:pt>
                <c:pt idx="2753">
                  <c:v>0.61994236577991702</c:v>
                </c:pt>
                <c:pt idx="2754">
                  <c:v>0.619877257605429</c:v>
                </c:pt>
                <c:pt idx="2755">
                  <c:v>0.62002668434711095</c:v>
                </c:pt>
                <c:pt idx="2756">
                  <c:v>0.62029337281518893</c:v>
                </c:pt>
                <c:pt idx="2757">
                  <c:v>0.62039849169336492</c:v>
                </c:pt>
                <c:pt idx="2758">
                  <c:v>0.62048847527483808</c:v>
                </c:pt>
                <c:pt idx="2759">
                  <c:v>0.62083055984024704</c:v>
                </c:pt>
                <c:pt idx="2760">
                  <c:v>0.62088628598175</c:v>
                </c:pt>
                <c:pt idx="2761">
                  <c:v>0.62094153667404206</c:v>
                </c:pt>
                <c:pt idx="2762">
                  <c:v>0.62126191782079299</c:v>
                </c:pt>
                <c:pt idx="2763">
                  <c:v>0.62141882322320408</c:v>
                </c:pt>
                <c:pt idx="2764">
                  <c:v>0.62149442254905307</c:v>
                </c:pt>
                <c:pt idx="2765">
                  <c:v>0.62158284317176693</c:v>
                </c:pt>
                <c:pt idx="2766">
                  <c:v>0.62186166398322595</c:v>
                </c:pt>
                <c:pt idx="2767">
                  <c:v>0.62201552435349194</c:v>
                </c:pt>
                <c:pt idx="2768">
                  <c:v>0.62198040657141807</c:v>
                </c:pt>
                <c:pt idx="2769">
                  <c:v>0.62219471630429202</c:v>
                </c:pt>
                <c:pt idx="2770">
                  <c:v>0.62268373052758896</c:v>
                </c:pt>
                <c:pt idx="2771">
                  <c:v>0.62269522724508897</c:v>
                </c:pt>
                <c:pt idx="2772">
                  <c:v>0.62300776110138101</c:v>
                </c:pt>
                <c:pt idx="2773">
                  <c:v>0.62309964768911108</c:v>
                </c:pt>
                <c:pt idx="2774">
                  <c:v>0.62317346857219102</c:v>
                </c:pt>
                <c:pt idx="2775">
                  <c:v>0.62334544772390499</c:v>
                </c:pt>
                <c:pt idx="2776">
                  <c:v>0.62352079479778</c:v>
                </c:pt>
                <c:pt idx="2777">
                  <c:v>0.62367725489235593</c:v>
                </c:pt>
                <c:pt idx="2778">
                  <c:v>0.62383270673941205</c:v>
                </c:pt>
                <c:pt idx="2779">
                  <c:v>0.62392103933055398</c:v>
                </c:pt>
                <c:pt idx="2780">
                  <c:v>0.62398417278931806</c:v>
                </c:pt>
                <c:pt idx="2781">
                  <c:v>0.62428131860395197</c:v>
                </c:pt>
                <c:pt idx="2782">
                  <c:v>0.62436280714050896</c:v>
                </c:pt>
                <c:pt idx="2783">
                  <c:v>0.62451071557029203</c:v>
                </c:pt>
                <c:pt idx="2784">
                  <c:v>0.62471153782361399</c:v>
                </c:pt>
                <c:pt idx="2785">
                  <c:v>0.624807108889472</c:v>
                </c:pt>
                <c:pt idx="2786">
                  <c:v>0.62498242997744002</c:v>
                </c:pt>
                <c:pt idx="2787">
                  <c:v>0.62515223307951606</c:v>
                </c:pt>
                <c:pt idx="2788">
                  <c:v>0.62526789201440303</c:v>
                </c:pt>
                <c:pt idx="2789">
                  <c:v>0.62540025904226804</c:v>
                </c:pt>
                <c:pt idx="2790">
                  <c:v>0.62552134816818405</c:v>
                </c:pt>
                <c:pt idx="2791">
                  <c:v>0.62579846312176701</c:v>
                </c:pt>
                <c:pt idx="2792">
                  <c:v>0.625883020397761</c:v>
                </c:pt>
                <c:pt idx="2793">
                  <c:v>0.62621286986130398</c:v>
                </c:pt>
                <c:pt idx="2794">
                  <c:v>0.62623161386211301</c:v>
                </c:pt>
                <c:pt idx="2795">
                  <c:v>0.62628145845655703</c:v>
                </c:pt>
                <c:pt idx="2796">
                  <c:v>0.62635219299435096</c:v>
                </c:pt>
                <c:pt idx="2797">
                  <c:v>0.62688041011419693</c:v>
                </c:pt>
                <c:pt idx="2798">
                  <c:v>0.62679994367675596</c:v>
                </c:pt>
                <c:pt idx="2799">
                  <c:v>0.62692571305698297</c:v>
                </c:pt>
                <c:pt idx="2800">
                  <c:v>0.62706258508105095</c:v>
                </c:pt>
                <c:pt idx="2801">
                  <c:v>0.62720463687412997</c:v>
                </c:pt>
                <c:pt idx="2802">
                  <c:v>0.62733204287997701</c:v>
                </c:pt>
                <c:pt idx="2803">
                  <c:v>0.62742519128522101</c:v>
                </c:pt>
                <c:pt idx="2804">
                  <c:v>0.62759484859123904</c:v>
                </c:pt>
                <c:pt idx="2805">
                  <c:v>0.62772271566900195</c:v>
                </c:pt>
                <c:pt idx="2806">
                  <c:v>0.62789955449897006</c:v>
                </c:pt>
                <c:pt idx="2807">
                  <c:v>0.62817569761514302</c:v>
                </c:pt>
                <c:pt idx="2808">
                  <c:v>0.62830363180331905</c:v>
                </c:pt>
                <c:pt idx="2809">
                  <c:v>0.62864167984033203</c:v>
                </c:pt>
                <c:pt idx="2810">
                  <c:v>0.62887671642658094</c:v>
                </c:pt>
                <c:pt idx="2811">
                  <c:v>0.6289065384493</c:v>
                </c:pt>
                <c:pt idx="2812">
                  <c:v>0.62895696968133197</c:v>
                </c:pt>
                <c:pt idx="2813">
                  <c:v>0.629066955854651</c:v>
                </c:pt>
                <c:pt idx="2814">
                  <c:v>0.62913230328817105</c:v>
                </c:pt>
                <c:pt idx="2815">
                  <c:v>0.62921965360826104</c:v>
                </c:pt>
                <c:pt idx="2816">
                  <c:v>0.62938581221366308</c:v>
                </c:pt>
                <c:pt idx="2817">
                  <c:v>0.62973991348051905</c:v>
                </c:pt>
                <c:pt idx="2818">
                  <c:v>0.63009829366171499</c:v>
                </c:pt>
                <c:pt idx="2819">
                  <c:v>0.63025352144108404</c:v>
                </c:pt>
                <c:pt idx="2820">
                  <c:v>0.63033739098404995</c:v>
                </c:pt>
                <c:pt idx="2821">
                  <c:v>0.63044050474515301</c:v>
                </c:pt>
                <c:pt idx="2822">
                  <c:v>0.63059952253249807</c:v>
                </c:pt>
                <c:pt idx="2823">
                  <c:v>0.63091859520884497</c:v>
                </c:pt>
                <c:pt idx="2824">
                  <c:v>0.63085232038692207</c:v>
                </c:pt>
                <c:pt idx="2825">
                  <c:v>0.63102238208085693</c:v>
                </c:pt>
                <c:pt idx="2826">
                  <c:v>0.63107230541907899</c:v>
                </c:pt>
                <c:pt idx="2827">
                  <c:v>0.63111971249543997</c:v>
                </c:pt>
                <c:pt idx="2828">
                  <c:v>0.63133080140990905</c:v>
                </c:pt>
                <c:pt idx="2829">
                  <c:v>0.63147261059024395</c:v>
                </c:pt>
                <c:pt idx="2830">
                  <c:v>0.63161080356018995</c:v>
                </c:pt>
                <c:pt idx="2831">
                  <c:v>0.63184898659963795</c:v>
                </c:pt>
                <c:pt idx="2832">
                  <c:v>0.63208375086449398</c:v>
                </c:pt>
                <c:pt idx="2833">
                  <c:v>0.63231370126919306</c:v>
                </c:pt>
                <c:pt idx="2834">
                  <c:v>0.63243816594023894</c:v>
                </c:pt>
                <c:pt idx="2835">
                  <c:v>0.63255851201699898</c:v>
                </c:pt>
                <c:pt idx="2836">
                  <c:v>0.63289320429769702</c:v>
                </c:pt>
                <c:pt idx="2837">
                  <c:v>0.63295037792096398</c:v>
                </c:pt>
                <c:pt idx="2838">
                  <c:v>0.63297156663375698</c:v>
                </c:pt>
                <c:pt idx="2839">
                  <c:v>0.63297410342327798</c:v>
                </c:pt>
                <c:pt idx="2840">
                  <c:v>0.63311631571544602</c:v>
                </c:pt>
                <c:pt idx="2841">
                  <c:v>0.63329613309092192</c:v>
                </c:pt>
                <c:pt idx="2842">
                  <c:v>0.63376270270402602</c:v>
                </c:pt>
                <c:pt idx="2843">
                  <c:v>0.63397783842573996</c:v>
                </c:pt>
                <c:pt idx="2844">
                  <c:v>0.63410925192962297</c:v>
                </c:pt>
                <c:pt idx="2845">
                  <c:v>0.63426674885156298</c:v>
                </c:pt>
                <c:pt idx="2846">
                  <c:v>0.63439015097035301</c:v>
                </c:pt>
                <c:pt idx="2847">
                  <c:v>0.63481594395170604</c:v>
                </c:pt>
                <c:pt idx="2848">
                  <c:v>0.63484905659330293</c:v>
                </c:pt>
                <c:pt idx="2849">
                  <c:v>0.63493085141274097</c:v>
                </c:pt>
                <c:pt idx="2850">
                  <c:v>0.63498740609679105</c:v>
                </c:pt>
                <c:pt idx="2851">
                  <c:v>0.63504852428584901</c:v>
                </c:pt>
                <c:pt idx="2852">
                  <c:v>0.63511528714842003</c:v>
                </c:pt>
                <c:pt idx="2853">
                  <c:v>0.63518506699166</c:v>
                </c:pt>
                <c:pt idx="2854">
                  <c:v>0.63525543076664293</c:v>
                </c:pt>
                <c:pt idx="2855">
                  <c:v>0.63539882436295492</c:v>
                </c:pt>
                <c:pt idx="2856">
                  <c:v>0.63548403483776994</c:v>
                </c:pt>
                <c:pt idx="2857">
                  <c:v>0.63584085370105803</c:v>
                </c:pt>
                <c:pt idx="2858">
                  <c:v>0.63610395608574299</c:v>
                </c:pt>
                <c:pt idx="2859">
                  <c:v>0.63625506484733108</c:v>
                </c:pt>
                <c:pt idx="2860">
                  <c:v>0.63642784786055606</c:v>
                </c:pt>
                <c:pt idx="2861">
                  <c:v>0.63676984364838107</c:v>
                </c:pt>
                <c:pt idx="2862">
                  <c:v>0.63680927709379298</c:v>
                </c:pt>
                <c:pt idx="2863">
                  <c:v>0.63690847492373392</c:v>
                </c:pt>
                <c:pt idx="2864">
                  <c:v>0.63695701127229398</c:v>
                </c:pt>
                <c:pt idx="2865">
                  <c:v>0.63699129786435593</c:v>
                </c:pt>
                <c:pt idx="2866">
                  <c:v>0.63705917460845707</c:v>
                </c:pt>
                <c:pt idx="2867">
                  <c:v>0.63728036392000897</c:v>
                </c:pt>
                <c:pt idx="2868">
                  <c:v>0.63776744089309501</c:v>
                </c:pt>
                <c:pt idx="2869">
                  <c:v>0.63784241890967097</c:v>
                </c:pt>
                <c:pt idx="2870">
                  <c:v>0.63811523294280903</c:v>
                </c:pt>
                <c:pt idx="2871">
                  <c:v>0.63829799185821301</c:v>
                </c:pt>
                <c:pt idx="2872">
                  <c:v>0.63862870501340896</c:v>
                </c:pt>
                <c:pt idx="2873">
                  <c:v>0.63868888133289303</c:v>
                </c:pt>
                <c:pt idx="2874">
                  <c:v>0.63882238937156099</c:v>
                </c:pt>
                <c:pt idx="2875">
                  <c:v>0.63886020585698799</c:v>
                </c:pt>
                <c:pt idx="2876">
                  <c:v>0.63888300740966497</c:v>
                </c:pt>
                <c:pt idx="2877">
                  <c:v>0.63897600427701406</c:v>
                </c:pt>
                <c:pt idx="2878">
                  <c:v>0.63907804657310696</c:v>
                </c:pt>
                <c:pt idx="2879">
                  <c:v>0.63916177358528503</c:v>
                </c:pt>
                <c:pt idx="2880">
                  <c:v>0.63955203819740003</c:v>
                </c:pt>
                <c:pt idx="2881">
                  <c:v>0.63985729139457592</c:v>
                </c:pt>
                <c:pt idx="2882">
                  <c:v>0.63994462267420293</c:v>
                </c:pt>
                <c:pt idx="2883">
                  <c:v>0.64007808379453601</c:v>
                </c:pt>
                <c:pt idx="2884">
                  <c:v>0.64017559475545505</c:v>
                </c:pt>
                <c:pt idx="2885">
                  <c:v>0.64045202167378901</c:v>
                </c:pt>
                <c:pt idx="2886">
                  <c:v>0.64072418559311806</c:v>
                </c:pt>
                <c:pt idx="2887">
                  <c:v>0.64077557724077705</c:v>
                </c:pt>
                <c:pt idx="2888">
                  <c:v>0.64084628582999592</c:v>
                </c:pt>
                <c:pt idx="2889">
                  <c:v>0.64088648197613307</c:v>
                </c:pt>
                <c:pt idx="2890">
                  <c:v>0.64101376977223301</c:v>
                </c:pt>
                <c:pt idx="2891">
                  <c:v>0.64115429288474302</c:v>
                </c:pt>
                <c:pt idx="2892">
                  <c:v>0.64132430655683792</c:v>
                </c:pt>
                <c:pt idx="2893">
                  <c:v>0.64141002899491695</c:v>
                </c:pt>
                <c:pt idx="2894">
                  <c:v>0.64150426424987406</c:v>
                </c:pt>
                <c:pt idx="2895">
                  <c:v>0.64161895304900907</c:v>
                </c:pt>
                <c:pt idx="2896">
                  <c:v>0.64171678757585005</c:v>
                </c:pt>
                <c:pt idx="2897">
                  <c:v>0.64181733920505402</c:v>
                </c:pt>
                <c:pt idx="2898">
                  <c:v>0.64242714442476101</c:v>
                </c:pt>
                <c:pt idx="2899">
                  <c:v>0.642506844835663</c:v>
                </c:pt>
                <c:pt idx="2900">
                  <c:v>0.64257677719978301</c:v>
                </c:pt>
                <c:pt idx="2901">
                  <c:v>0.64273342144507506</c:v>
                </c:pt>
                <c:pt idx="2902">
                  <c:v>0.64276286064525101</c:v>
                </c:pt>
                <c:pt idx="2903">
                  <c:v>0.64290820346934296</c:v>
                </c:pt>
                <c:pt idx="2904">
                  <c:v>0.64304177173104593</c:v>
                </c:pt>
                <c:pt idx="2905">
                  <c:v>0.64314194792732393</c:v>
                </c:pt>
                <c:pt idx="2906">
                  <c:v>0.64329318614000708</c:v>
                </c:pt>
                <c:pt idx="2907">
                  <c:v>0.64338606394294406</c:v>
                </c:pt>
                <c:pt idx="2908">
                  <c:v>0.64362929916825795</c:v>
                </c:pt>
                <c:pt idx="2909">
                  <c:v>0.64392646371670992</c:v>
                </c:pt>
                <c:pt idx="2910">
                  <c:v>0.64415559524663302</c:v>
                </c:pt>
                <c:pt idx="2911">
                  <c:v>0.64443754453763002</c:v>
                </c:pt>
                <c:pt idx="2912">
                  <c:v>0.64460721629805007</c:v>
                </c:pt>
                <c:pt idx="2913">
                  <c:v>0.64467054307304505</c:v>
                </c:pt>
                <c:pt idx="2914">
                  <c:v>0.64475299173403</c:v>
                </c:pt>
                <c:pt idx="2915">
                  <c:v>0.64480115357010592</c:v>
                </c:pt>
                <c:pt idx="2916">
                  <c:v>0.64494033038563003</c:v>
                </c:pt>
                <c:pt idx="2917">
                  <c:v>0.64512634083541698</c:v>
                </c:pt>
                <c:pt idx="2918">
                  <c:v>0.64533580625623099</c:v>
                </c:pt>
                <c:pt idx="2919">
                  <c:v>0.64552669728609802</c:v>
                </c:pt>
                <c:pt idx="2920">
                  <c:v>0.64574183472967994</c:v>
                </c:pt>
                <c:pt idx="2921">
                  <c:v>0.64602379697298007</c:v>
                </c:pt>
                <c:pt idx="2922">
                  <c:v>0.64621080243337792</c:v>
                </c:pt>
                <c:pt idx="2923">
                  <c:v>0.64638619805742992</c:v>
                </c:pt>
                <c:pt idx="2924">
                  <c:v>0.64652047240455601</c:v>
                </c:pt>
                <c:pt idx="2925">
                  <c:v>0.64657236256808392</c:v>
                </c:pt>
                <c:pt idx="2926">
                  <c:v>0.64672533137908705</c:v>
                </c:pt>
                <c:pt idx="2927">
                  <c:v>0.646739219866869</c:v>
                </c:pt>
                <c:pt idx="2928">
                  <c:v>0.64675229293207304</c:v>
                </c:pt>
                <c:pt idx="2929">
                  <c:v>0.64685198561935198</c:v>
                </c:pt>
                <c:pt idx="2930">
                  <c:v>0.64698887175175701</c:v>
                </c:pt>
                <c:pt idx="2931">
                  <c:v>0.64727336884340003</c:v>
                </c:pt>
                <c:pt idx="2932">
                  <c:v>0.64741646690663801</c:v>
                </c:pt>
                <c:pt idx="2933">
                  <c:v>0.64747001327868903</c:v>
                </c:pt>
                <c:pt idx="2934">
                  <c:v>0.647999377751172</c:v>
                </c:pt>
                <c:pt idx="2935">
                  <c:v>0.64818710962119108</c:v>
                </c:pt>
                <c:pt idx="2936">
                  <c:v>0.64832317110696303</c:v>
                </c:pt>
                <c:pt idx="2937">
                  <c:v>0.64852926296014601</c:v>
                </c:pt>
                <c:pt idx="2938">
                  <c:v>0.64855483288489402</c:v>
                </c:pt>
                <c:pt idx="2939">
                  <c:v>0.64859391283969692</c:v>
                </c:pt>
                <c:pt idx="2940">
                  <c:v>0.64871597970606998</c:v>
                </c:pt>
                <c:pt idx="2941">
                  <c:v>0.64881275811281403</c:v>
                </c:pt>
                <c:pt idx="2942">
                  <c:v>0.64888347208433506</c:v>
                </c:pt>
                <c:pt idx="2943">
                  <c:v>0.648967700539551</c:v>
                </c:pt>
                <c:pt idx="2944">
                  <c:v>0.64908019947445794</c:v>
                </c:pt>
                <c:pt idx="2945">
                  <c:v>0.64923486124759899</c:v>
                </c:pt>
                <c:pt idx="2946">
                  <c:v>0.64987071475868396</c:v>
                </c:pt>
                <c:pt idx="2947">
                  <c:v>0.64992719700901103</c:v>
                </c:pt>
                <c:pt idx="2948">
                  <c:v>0.65007878738430802</c:v>
                </c:pt>
                <c:pt idx="2949">
                  <c:v>0.650224758270742</c:v>
                </c:pt>
                <c:pt idx="2950">
                  <c:v>0.65042906653513299</c:v>
                </c:pt>
                <c:pt idx="2951">
                  <c:v>0.65040197515673803</c:v>
                </c:pt>
                <c:pt idx="2952">
                  <c:v>0.65058889878167703</c:v>
                </c:pt>
                <c:pt idx="2953">
                  <c:v>0.65065821873732999</c:v>
                </c:pt>
                <c:pt idx="2954">
                  <c:v>0.65075902180443401</c:v>
                </c:pt>
                <c:pt idx="2955">
                  <c:v>0.65088792249002503</c:v>
                </c:pt>
                <c:pt idx="2956">
                  <c:v>0.65107778245817793</c:v>
                </c:pt>
                <c:pt idx="2957">
                  <c:v>0.65115728839717002</c:v>
                </c:pt>
                <c:pt idx="2958">
                  <c:v>0.65154161545969902</c:v>
                </c:pt>
                <c:pt idx="2959">
                  <c:v>0.65179595539294499</c:v>
                </c:pt>
                <c:pt idx="2960">
                  <c:v>0.65186490115329598</c:v>
                </c:pt>
                <c:pt idx="2961">
                  <c:v>0.65207758718142905</c:v>
                </c:pt>
                <c:pt idx="2962">
                  <c:v>0.65218708597615205</c:v>
                </c:pt>
                <c:pt idx="2963">
                  <c:v>0.65242206694748894</c:v>
                </c:pt>
                <c:pt idx="2964">
                  <c:v>0.65250222412810999</c:v>
                </c:pt>
                <c:pt idx="2965">
                  <c:v>0.65250536713669804</c:v>
                </c:pt>
                <c:pt idx="2966">
                  <c:v>0.65251296395800695</c:v>
                </c:pt>
                <c:pt idx="2967">
                  <c:v>0.652520567496222</c:v>
                </c:pt>
                <c:pt idx="2968">
                  <c:v>0.65283206298653207</c:v>
                </c:pt>
                <c:pt idx="2969">
                  <c:v>0.65326277777763697</c:v>
                </c:pt>
                <c:pt idx="2970">
                  <c:v>0.65350532699140707</c:v>
                </c:pt>
                <c:pt idx="2971">
                  <c:v>0.65363485331911697</c:v>
                </c:pt>
                <c:pt idx="2972">
                  <c:v>0.65377131899181395</c:v>
                </c:pt>
                <c:pt idx="2973">
                  <c:v>0.65389658110206694</c:v>
                </c:pt>
                <c:pt idx="2974">
                  <c:v>0.65411120415229806</c:v>
                </c:pt>
                <c:pt idx="2975">
                  <c:v>0.654263821954984</c:v>
                </c:pt>
                <c:pt idx="2976">
                  <c:v>0.65439722165243208</c:v>
                </c:pt>
                <c:pt idx="2977">
                  <c:v>0.65447399361098302</c:v>
                </c:pt>
                <c:pt idx="2978">
                  <c:v>0.65452184065982</c:v>
                </c:pt>
                <c:pt idx="2979">
                  <c:v>0.65462890239223404</c:v>
                </c:pt>
                <c:pt idx="2980">
                  <c:v>0.65493323784799395</c:v>
                </c:pt>
                <c:pt idx="2981">
                  <c:v>0.65526654414459706</c:v>
                </c:pt>
                <c:pt idx="2982">
                  <c:v>0.65521678048655607</c:v>
                </c:pt>
                <c:pt idx="2983">
                  <c:v>0.65537075128510403</c:v>
                </c:pt>
                <c:pt idx="2984">
                  <c:v>0.655606661962016</c:v>
                </c:pt>
                <c:pt idx="2985">
                  <c:v>0.65574685172446801</c:v>
                </c:pt>
                <c:pt idx="2986">
                  <c:v>0.65596652943480804</c:v>
                </c:pt>
                <c:pt idx="2987">
                  <c:v>0.65608486560642998</c:v>
                </c:pt>
                <c:pt idx="2988">
                  <c:v>0.65618708503281398</c:v>
                </c:pt>
                <c:pt idx="2989">
                  <c:v>0.65626212069815204</c:v>
                </c:pt>
                <c:pt idx="2990">
                  <c:v>0.65631158875812101</c:v>
                </c:pt>
                <c:pt idx="2991">
                  <c:v>0.65629447411011599</c:v>
                </c:pt>
                <c:pt idx="2992">
                  <c:v>0.656351756814464</c:v>
                </c:pt>
                <c:pt idx="2993">
                  <c:v>0.65643691751817601</c:v>
                </c:pt>
                <c:pt idx="2994">
                  <c:v>0.656469910139032</c:v>
                </c:pt>
                <c:pt idx="2995">
                  <c:v>0.657081447891399</c:v>
                </c:pt>
                <c:pt idx="2996">
                  <c:v>0.657313565164518</c:v>
                </c:pt>
                <c:pt idx="2997">
                  <c:v>0.65747367668701195</c:v>
                </c:pt>
                <c:pt idx="2998">
                  <c:v>0.65754594137156896</c:v>
                </c:pt>
                <c:pt idx="2999">
                  <c:v>0.65778791317035101</c:v>
                </c:pt>
                <c:pt idx="3000">
                  <c:v>0.65788864812440595</c:v>
                </c:pt>
                <c:pt idx="3001">
                  <c:v>0.65796224580110296</c:v>
                </c:pt>
                <c:pt idx="3002">
                  <c:v>0.65807883342505802</c:v>
                </c:pt>
                <c:pt idx="3003">
                  <c:v>0.65815173574571806</c:v>
                </c:pt>
                <c:pt idx="3004">
                  <c:v>0.65820956116175</c:v>
                </c:pt>
                <c:pt idx="3005">
                  <c:v>0.65824019661792199</c:v>
                </c:pt>
                <c:pt idx="3006">
                  <c:v>0.65830706929557903</c:v>
                </c:pt>
                <c:pt idx="3007">
                  <c:v>0.65868166739690692</c:v>
                </c:pt>
                <c:pt idx="3008">
                  <c:v>0.658913516688586</c:v>
                </c:pt>
                <c:pt idx="3009">
                  <c:v>0.65920453105947607</c:v>
                </c:pt>
                <c:pt idx="3010">
                  <c:v>0.65938476359243392</c:v>
                </c:pt>
                <c:pt idx="3011">
                  <c:v>0.659482822547237</c:v>
                </c:pt>
                <c:pt idx="3012">
                  <c:v>0.65972199998719905</c:v>
                </c:pt>
                <c:pt idx="3013">
                  <c:v>0.65980820890408998</c:v>
                </c:pt>
                <c:pt idx="3014">
                  <c:v>0.65992017140187298</c:v>
                </c:pt>
                <c:pt idx="3015">
                  <c:v>0.66000763750987901</c:v>
                </c:pt>
                <c:pt idx="3016">
                  <c:v>0.66012849069078294</c:v>
                </c:pt>
                <c:pt idx="3017">
                  <c:v>0.66018510880681702</c:v>
                </c:pt>
                <c:pt idx="3018">
                  <c:v>0.66020688411749595</c:v>
                </c:pt>
                <c:pt idx="3019">
                  <c:v>0.66029786763993203</c:v>
                </c:pt>
                <c:pt idx="3020">
                  <c:v>0.66087371982467802</c:v>
                </c:pt>
                <c:pt idx="3021">
                  <c:v>0.66096404148138799</c:v>
                </c:pt>
                <c:pt idx="3022">
                  <c:v>0.66111857053560508</c:v>
                </c:pt>
                <c:pt idx="3023">
                  <c:v>0.66127449451726705</c:v>
                </c:pt>
                <c:pt idx="3024">
                  <c:v>0.66146034011559096</c:v>
                </c:pt>
                <c:pt idx="3025">
                  <c:v>0.66154328652291605</c:v>
                </c:pt>
                <c:pt idx="3026">
                  <c:v>0.66173951282145294</c:v>
                </c:pt>
                <c:pt idx="3027">
                  <c:v>0.66186684658509098</c:v>
                </c:pt>
                <c:pt idx="3028">
                  <c:v>0.66195131260205797</c:v>
                </c:pt>
                <c:pt idx="3029">
                  <c:v>0.66203295730706402</c:v>
                </c:pt>
                <c:pt idx="3030">
                  <c:v>0.66208560327659893</c:v>
                </c:pt>
                <c:pt idx="3031">
                  <c:v>0.66214670506374596</c:v>
                </c:pt>
                <c:pt idx="3032">
                  <c:v>0.66215734013127903</c:v>
                </c:pt>
                <c:pt idx="3033">
                  <c:v>0.66263935987400802</c:v>
                </c:pt>
                <c:pt idx="3034">
                  <c:v>0.66281072941316599</c:v>
                </c:pt>
                <c:pt idx="3035">
                  <c:v>0.66301467069686892</c:v>
                </c:pt>
                <c:pt idx="3036">
                  <c:v>0.66328463138094196</c:v>
                </c:pt>
                <c:pt idx="3037">
                  <c:v>0.66340627501291904</c:v>
                </c:pt>
                <c:pt idx="3038">
                  <c:v>0.66345548768560703</c:v>
                </c:pt>
                <c:pt idx="3039">
                  <c:v>0.66353945457877606</c:v>
                </c:pt>
                <c:pt idx="3040">
                  <c:v>0.66369921901154494</c:v>
                </c:pt>
                <c:pt idx="3041">
                  <c:v>0.66390042088322099</c:v>
                </c:pt>
                <c:pt idx="3042">
                  <c:v>0.66402483135059498</c:v>
                </c:pt>
                <c:pt idx="3043">
                  <c:v>0.66404173422946899</c:v>
                </c:pt>
                <c:pt idx="3044">
                  <c:v>0.66405054466981306</c:v>
                </c:pt>
                <c:pt idx="3045">
                  <c:v>0.66418189249679593</c:v>
                </c:pt>
                <c:pt idx="3046">
                  <c:v>0.66433270630948105</c:v>
                </c:pt>
                <c:pt idx="3047">
                  <c:v>0.66480612694166297</c:v>
                </c:pt>
                <c:pt idx="3048">
                  <c:v>0.66511151506411403</c:v>
                </c:pt>
                <c:pt idx="3049">
                  <c:v>0.66516108032087295</c:v>
                </c:pt>
                <c:pt idx="3050">
                  <c:v>0.665317202270851</c:v>
                </c:pt>
                <c:pt idx="3051">
                  <c:v>0.66540757109361803</c:v>
                </c:pt>
                <c:pt idx="3052">
                  <c:v>0.66556824656933999</c:v>
                </c:pt>
                <c:pt idx="3053">
                  <c:v>0.66567387634825392</c:v>
                </c:pt>
                <c:pt idx="3054">
                  <c:v>0.66573427432487908</c:v>
                </c:pt>
                <c:pt idx="3055">
                  <c:v>0.66580373468310805</c:v>
                </c:pt>
                <c:pt idx="3056">
                  <c:v>0.665813760129216</c:v>
                </c:pt>
                <c:pt idx="3057">
                  <c:v>0.66588969312574198</c:v>
                </c:pt>
                <c:pt idx="3058">
                  <c:v>0.66607090432520399</c:v>
                </c:pt>
                <c:pt idx="3059">
                  <c:v>0.666231055296298</c:v>
                </c:pt>
                <c:pt idx="3060">
                  <c:v>0.66646813499998392</c:v>
                </c:pt>
                <c:pt idx="3061">
                  <c:v>0.66666908692163607</c:v>
                </c:pt>
                <c:pt idx="3062">
                  <c:v>0.66681292395150993</c:v>
                </c:pt>
                <c:pt idx="3063">
                  <c:v>0.66712537878566802</c:v>
                </c:pt>
                <c:pt idx="3064">
                  <c:v>0.66720370980764199</c:v>
                </c:pt>
                <c:pt idx="3065">
                  <c:v>0.66730380980045501</c:v>
                </c:pt>
                <c:pt idx="3066">
                  <c:v>0.66742900391062498</c:v>
                </c:pt>
                <c:pt idx="3067">
                  <c:v>0.66762830581427701</c:v>
                </c:pt>
                <c:pt idx="3068">
                  <c:v>0.667716207732717</c:v>
                </c:pt>
                <c:pt idx="3069">
                  <c:v>0.66775663550305298</c:v>
                </c:pt>
                <c:pt idx="3070">
                  <c:v>0.66791983066976501</c:v>
                </c:pt>
                <c:pt idx="3071">
                  <c:v>0.66808116143027596</c:v>
                </c:pt>
                <c:pt idx="3072">
                  <c:v>0.66859880757693102</c:v>
                </c:pt>
                <c:pt idx="3073">
                  <c:v>0.66875708808543899</c:v>
                </c:pt>
                <c:pt idx="3074">
                  <c:v>0.668906988242296</c:v>
                </c:pt>
                <c:pt idx="3075">
                  <c:v>0.66896901261512698</c:v>
                </c:pt>
                <c:pt idx="3076">
                  <c:v>0.66913306120326799</c:v>
                </c:pt>
                <c:pt idx="3077">
                  <c:v>0.66928895617494699</c:v>
                </c:pt>
                <c:pt idx="3078">
                  <c:v>0.66943974278551199</c:v>
                </c:pt>
                <c:pt idx="3079">
                  <c:v>0.66956960439671298</c:v>
                </c:pt>
                <c:pt idx="3080">
                  <c:v>0.66968813917526004</c:v>
                </c:pt>
                <c:pt idx="3081">
                  <c:v>0.66973693392335099</c:v>
                </c:pt>
                <c:pt idx="3082">
                  <c:v>0.66981324568665701</c:v>
                </c:pt>
                <c:pt idx="3083">
                  <c:v>0.66990967690822201</c:v>
                </c:pt>
                <c:pt idx="3084">
                  <c:v>0.67000610235837099</c:v>
                </c:pt>
                <c:pt idx="3085">
                  <c:v>0.67019845149406998</c:v>
                </c:pt>
                <c:pt idx="3086">
                  <c:v>0.67041029763287696</c:v>
                </c:pt>
                <c:pt idx="3087">
                  <c:v>0.67067904553371305</c:v>
                </c:pt>
                <c:pt idx="3088">
                  <c:v>0.67094884215224293</c:v>
                </c:pt>
                <c:pt idx="3089">
                  <c:v>0.67102069279917798</c:v>
                </c:pt>
                <c:pt idx="3090">
                  <c:v>0.67116488193498403</c:v>
                </c:pt>
                <c:pt idx="3091">
                  <c:v>0.67135066979858005</c:v>
                </c:pt>
                <c:pt idx="3092">
                  <c:v>0.67143114849163599</c:v>
                </c:pt>
                <c:pt idx="3093">
                  <c:v>0.67147124768892597</c:v>
                </c:pt>
                <c:pt idx="3094">
                  <c:v>0.67160324434687402</c:v>
                </c:pt>
                <c:pt idx="3095">
                  <c:v>0.671453225423008</c:v>
                </c:pt>
                <c:pt idx="3096">
                  <c:v>0.671836344469252</c:v>
                </c:pt>
                <c:pt idx="3097">
                  <c:v>0.67197470574305096</c:v>
                </c:pt>
                <c:pt idx="3098">
                  <c:v>0.672163357166499</c:v>
                </c:pt>
                <c:pt idx="3099">
                  <c:v>0.672265569011532</c:v>
                </c:pt>
                <c:pt idx="3100">
                  <c:v>0.67251057660921298</c:v>
                </c:pt>
                <c:pt idx="3101">
                  <c:v>0.672792560825762</c:v>
                </c:pt>
                <c:pt idx="3102">
                  <c:v>0.67289377614037194</c:v>
                </c:pt>
                <c:pt idx="3103">
                  <c:v>0.67304552950065599</c:v>
                </c:pt>
                <c:pt idx="3104">
                  <c:v>0.67300188490857105</c:v>
                </c:pt>
                <c:pt idx="3105">
                  <c:v>0.673069022172335</c:v>
                </c:pt>
                <c:pt idx="3106">
                  <c:v>0.67332567003042998</c:v>
                </c:pt>
                <c:pt idx="3107">
                  <c:v>0.673623007437403</c:v>
                </c:pt>
                <c:pt idx="3108">
                  <c:v>0.67369520755998002</c:v>
                </c:pt>
                <c:pt idx="3109">
                  <c:v>0.67384136548602103</c:v>
                </c:pt>
                <c:pt idx="3110">
                  <c:v>0.673961428611205</c:v>
                </c:pt>
                <c:pt idx="3111">
                  <c:v>0.67438332201780993</c:v>
                </c:pt>
                <c:pt idx="3112">
                  <c:v>0.67415563136436707</c:v>
                </c:pt>
                <c:pt idx="3113">
                  <c:v>0.67448495262060204</c:v>
                </c:pt>
                <c:pt idx="3114">
                  <c:v>0.67485133923624607</c:v>
                </c:pt>
                <c:pt idx="3115">
                  <c:v>0.67496223142453005</c:v>
                </c:pt>
                <c:pt idx="3116">
                  <c:v>0.675056420068603</c:v>
                </c:pt>
                <c:pt idx="3117">
                  <c:v>0.67503416196772892</c:v>
                </c:pt>
                <c:pt idx="3118">
                  <c:v>0.67519027785246799</c:v>
                </c:pt>
                <c:pt idx="3119">
                  <c:v>0.67539591471933103</c:v>
                </c:pt>
                <c:pt idx="3120">
                  <c:v>0.67568123923938006</c:v>
                </c:pt>
                <c:pt idx="3121">
                  <c:v>0.67574661731410002</c:v>
                </c:pt>
                <c:pt idx="3122">
                  <c:v>0.67583258779445499</c:v>
                </c:pt>
                <c:pt idx="3123">
                  <c:v>0.67588885119782893</c:v>
                </c:pt>
                <c:pt idx="3124">
                  <c:v>0.67636130909974901</c:v>
                </c:pt>
                <c:pt idx="3125">
                  <c:v>0.676456084697449</c:v>
                </c:pt>
                <c:pt idx="3126">
                  <c:v>0.67668361697633794</c:v>
                </c:pt>
                <c:pt idx="3127">
                  <c:v>0.67676023528746398</c:v>
                </c:pt>
                <c:pt idx="3128">
                  <c:v>0.67687570804078301</c:v>
                </c:pt>
                <c:pt idx="3129">
                  <c:v>0.67691371153787405</c:v>
                </c:pt>
                <c:pt idx="3130">
                  <c:v>0.67693709998552998</c:v>
                </c:pt>
                <c:pt idx="3131">
                  <c:v>0.67698740826533599</c:v>
                </c:pt>
                <c:pt idx="3132">
                  <c:v>0.67731582351424102</c:v>
                </c:pt>
                <c:pt idx="3133">
                  <c:v>0.67750732513763701</c:v>
                </c:pt>
                <c:pt idx="3134">
                  <c:v>0.677380445621662</c:v>
                </c:pt>
                <c:pt idx="3135">
                  <c:v>0.67754415060783602</c:v>
                </c:pt>
                <c:pt idx="3136">
                  <c:v>0.67769983304105197</c:v>
                </c:pt>
                <c:pt idx="3137">
                  <c:v>0.67790238369473599</c:v>
                </c:pt>
                <c:pt idx="3138">
                  <c:v>0.67800266532914299</c:v>
                </c:pt>
                <c:pt idx="3139">
                  <c:v>0.67845017682034503</c:v>
                </c:pt>
                <c:pt idx="3140">
                  <c:v>0.67863302389999502</c:v>
                </c:pt>
                <c:pt idx="3141">
                  <c:v>0.67869148725804895</c:v>
                </c:pt>
                <c:pt idx="3142">
                  <c:v>0.67872368189148402</c:v>
                </c:pt>
                <c:pt idx="3143">
                  <c:v>0.67878520206877901</c:v>
                </c:pt>
                <c:pt idx="3144">
                  <c:v>0.67902691628518008</c:v>
                </c:pt>
                <c:pt idx="3145">
                  <c:v>0.679219743180555</c:v>
                </c:pt>
                <c:pt idx="3146">
                  <c:v>0.67878503803256796</c:v>
                </c:pt>
                <c:pt idx="3147">
                  <c:v>0.67920694729290698</c:v>
                </c:pt>
                <c:pt idx="3148">
                  <c:v>0.67982970778160301</c:v>
                </c:pt>
                <c:pt idx="3149">
                  <c:v>0.68019548944765806</c:v>
                </c:pt>
                <c:pt idx="3150">
                  <c:v>0.680271963829987</c:v>
                </c:pt>
                <c:pt idx="3151">
                  <c:v>0.680312958720525</c:v>
                </c:pt>
                <c:pt idx="3152">
                  <c:v>0.68036316278113507</c:v>
                </c:pt>
                <c:pt idx="3153">
                  <c:v>0.68043668507128907</c:v>
                </c:pt>
                <c:pt idx="3154">
                  <c:v>0.68047478966509201</c:v>
                </c:pt>
                <c:pt idx="3155">
                  <c:v>0.68070026009143603</c:v>
                </c:pt>
                <c:pt idx="3156">
                  <c:v>0.68097562936640899</c:v>
                </c:pt>
                <c:pt idx="3157">
                  <c:v>0.68118882981272</c:v>
                </c:pt>
                <c:pt idx="3158">
                  <c:v>0.68125199627280297</c:v>
                </c:pt>
                <c:pt idx="3159">
                  <c:v>0.68108856190598499</c:v>
                </c:pt>
                <c:pt idx="3160">
                  <c:v>0.68088746105784792</c:v>
                </c:pt>
                <c:pt idx="3161">
                  <c:v>0.68119932011826501</c:v>
                </c:pt>
                <c:pt idx="3162">
                  <c:v>0.68165068254464001</c:v>
                </c:pt>
                <c:pt idx="3163">
                  <c:v>0.68172038709429694</c:v>
                </c:pt>
                <c:pt idx="3164">
                  <c:v>0.68212161020474804</c:v>
                </c:pt>
                <c:pt idx="3165">
                  <c:v>0.68224904037945999</c:v>
                </c:pt>
                <c:pt idx="3166">
                  <c:v>0.68231429941090105</c:v>
                </c:pt>
                <c:pt idx="3167">
                  <c:v>0.68245808119838003</c:v>
                </c:pt>
                <c:pt idx="3168">
                  <c:v>0.68260846921556895</c:v>
                </c:pt>
                <c:pt idx="3169">
                  <c:v>0.68284141698790002</c:v>
                </c:pt>
                <c:pt idx="3170">
                  <c:v>0.682933655865258</c:v>
                </c:pt>
                <c:pt idx="3171">
                  <c:v>0.68277794513425794</c:v>
                </c:pt>
                <c:pt idx="3172">
                  <c:v>0.68260587809857798</c:v>
                </c:pt>
                <c:pt idx="3173">
                  <c:v>0.68310111601194401</c:v>
                </c:pt>
                <c:pt idx="3174">
                  <c:v>0.68365969708243901</c:v>
                </c:pt>
                <c:pt idx="3175">
                  <c:v>0.68380598702366002</c:v>
                </c:pt>
                <c:pt idx="3176">
                  <c:v>0.68391998839315793</c:v>
                </c:pt>
                <c:pt idx="3177">
                  <c:v>0.68393481853317195</c:v>
                </c:pt>
                <c:pt idx="3178">
                  <c:v>0.68414009806385201</c:v>
                </c:pt>
                <c:pt idx="3179">
                  <c:v>0.68441510278601392</c:v>
                </c:pt>
                <c:pt idx="3180">
                  <c:v>0.68459240608132599</c:v>
                </c:pt>
                <c:pt idx="3181">
                  <c:v>0.68435485883986902</c:v>
                </c:pt>
                <c:pt idx="3182">
                  <c:v>0.684217730941302</c:v>
                </c:pt>
                <c:pt idx="3183">
                  <c:v>0.68444079909773103</c:v>
                </c:pt>
                <c:pt idx="3184">
                  <c:v>0.68517115401085493</c:v>
                </c:pt>
                <c:pt idx="3185">
                  <c:v>0.68532784739149399</c:v>
                </c:pt>
                <c:pt idx="3186">
                  <c:v>0.685441519402332</c:v>
                </c:pt>
                <c:pt idx="3187">
                  <c:v>0.68563104216872595</c:v>
                </c:pt>
                <c:pt idx="3188">
                  <c:v>0.68568078023544898</c:v>
                </c:pt>
                <c:pt idx="3189">
                  <c:v>0.68587481007308693</c:v>
                </c:pt>
                <c:pt idx="3190">
                  <c:v>0.68592235822132896</c:v>
                </c:pt>
                <c:pt idx="3191">
                  <c:v>0.68596365221241395</c:v>
                </c:pt>
                <c:pt idx="3192">
                  <c:v>0.68599417672089302</c:v>
                </c:pt>
                <c:pt idx="3193">
                  <c:v>0.68604653371172497</c:v>
                </c:pt>
                <c:pt idx="3194">
                  <c:v>0.68641186394724896</c:v>
                </c:pt>
                <c:pt idx="3195">
                  <c:v>0.68686105626849903</c:v>
                </c:pt>
                <c:pt idx="3196">
                  <c:v>0.68661492228478704</c:v>
                </c:pt>
                <c:pt idx="3197">
                  <c:v>0.68727681264682894</c:v>
                </c:pt>
                <c:pt idx="3198">
                  <c:v>0.687296818936314</c:v>
                </c:pt>
                <c:pt idx="3199">
                  <c:v>0.68737289789953793</c:v>
                </c:pt>
                <c:pt idx="3200">
                  <c:v>0.68747703867742804</c:v>
                </c:pt>
                <c:pt idx="3201">
                  <c:v>0.68751760101381798</c:v>
                </c:pt>
                <c:pt idx="3202">
                  <c:v>0.68767197000893898</c:v>
                </c:pt>
                <c:pt idx="3203">
                  <c:v>0.68790634610372903</c:v>
                </c:pt>
                <c:pt idx="3204">
                  <c:v>0.68801658975557001</c:v>
                </c:pt>
                <c:pt idx="3205">
                  <c:v>0.68829096051030603</c:v>
                </c:pt>
                <c:pt idx="3206">
                  <c:v>0.687849959921914</c:v>
                </c:pt>
                <c:pt idx="3207">
                  <c:v>0.68814445012217407</c:v>
                </c:pt>
                <c:pt idx="3208">
                  <c:v>0.68893240250638399</c:v>
                </c:pt>
                <c:pt idx="3209">
                  <c:v>0.68893438882769298</c:v>
                </c:pt>
                <c:pt idx="3210">
                  <c:v>0.68897728426709204</c:v>
                </c:pt>
                <c:pt idx="3211">
                  <c:v>0.68911484280393998</c:v>
                </c:pt>
                <c:pt idx="3212">
                  <c:v>0.68925082084728095</c:v>
                </c:pt>
                <c:pt idx="3213">
                  <c:v>0.68934199075256997</c:v>
                </c:pt>
                <c:pt idx="3214">
                  <c:v>0.68943892947320706</c:v>
                </c:pt>
                <c:pt idx="3215">
                  <c:v>0.68955803854302</c:v>
                </c:pt>
                <c:pt idx="3216">
                  <c:v>0.69010356401321404</c:v>
                </c:pt>
                <c:pt idx="3217">
                  <c:v>0.69021155328901695</c:v>
                </c:pt>
                <c:pt idx="3218">
                  <c:v>0.69029639615751703</c:v>
                </c:pt>
                <c:pt idx="3219">
                  <c:v>0.69055049570855298</c:v>
                </c:pt>
                <c:pt idx="3220">
                  <c:v>0.69032048245978994</c:v>
                </c:pt>
                <c:pt idx="3221">
                  <c:v>0.69082301381529798</c:v>
                </c:pt>
                <c:pt idx="3222">
                  <c:v>0.69087090654843708</c:v>
                </c:pt>
                <c:pt idx="3223">
                  <c:v>0.690913056909641</c:v>
                </c:pt>
                <c:pt idx="3224">
                  <c:v>0.69099335702364395</c:v>
                </c:pt>
                <c:pt idx="3225">
                  <c:v>0.69107387317653102</c:v>
                </c:pt>
                <c:pt idx="3226">
                  <c:v>0.69114196823153606</c:v>
                </c:pt>
                <c:pt idx="3227">
                  <c:v>0.69120516573761304</c:v>
                </c:pt>
                <c:pt idx="3228">
                  <c:v>0.69127757758846897</c:v>
                </c:pt>
                <c:pt idx="3229">
                  <c:v>0.69195132667419401</c:v>
                </c:pt>
                <c:pt idx="3230">
                  <c:v>0.69202940199990204</c:v>
                </c:pt>
                <c:pt idx="3231">
                  <c:v>0.69231934013750296</c:v>
                </c:pt>
                <c:pt idx="3232">
                  <c:v>0.69259133326079603</c:v>
                </c:pt>
                <c:pt idx="3233">
                  <c:v>0.69238752130095493</c:v>
                </c:pt>
                <c:pt idx="3234">
                  <c:v>0.69258048931128902</c:v>
                </c:pt>
                <c:pt idx="3235">
                  <c:v>0.69268681448207192</c:v>
                </c:pt>
                <c:pt idx="3236">
                  <c:v>0.69293623312702801</c:v>
                </c:pt>
                <c:pt idx="3237">
                  <c:v>0.69300042464308997</c:v>
                </c:pt>
                <c:pt idx="3238">
                  <c:v>0.69305439639868194</c:v>
                </c:pt>
                <c:pt idx="3239">
                  <c:v>0.69359142618361203</c:v>
                </c:pt>
                <c:pt idx="3240">
                  <c:v>0.69392259503206399</c:v>
                </c:pt>
                <c:pt idx="3241">
                  <c:v>0.69392648311272598</c:v>
                </c:pt>
                <c:pt idx="3242">
                  <c:v>0.69406682435239597</c:v>
                </c:pt>
                <c:pt idx="3243">
                  <c:v>0.69352329083072006</c:v>
                </c:pt>
                <c:pt idx="3244">
                  <c:v>0.694222612483402</c:v>
                </c:pt>
                <c:pt idx="3245">
                  <c:v>0.69443657414767501</c:v>
                </c:pt>
                <c:pt idx="3246">
                  <c:v>0.69451482650581098</c:v>
                </c:pt>
                <c:pt idx="3247">
                  <c:v>0.69460368836215203</c:v>
                </c:pt>
                <c:pt idx="3248">
                  <c:v>0.69461706958365699</c:v>
                </c:pt>
                <c:pt idx="3249">
                  <c:v>0.69464413102275602</c:v>
                </c:pt>
                <c:pt idx="3250">
                  <c:v>0.69465412401678095</c:v>
                </c:pt>
                <c:pt idx="3251">
                  <c:v>0.69470427001940904</c:v>
                </c:pt>
                <c:pt idx="3252">
                  <c:v>0.69484913296355499</c:v>
                </c:pt>
                <c:pt idx="3253">
                  <c:v>0.695355560801593</c:v>
                </c:pt>
                <c:pt idx="3254">
                  <c:v>0.69548181901317596</c:v>
                </c:pt>
                <c:pt idx="3255">
                  <c:v>0.69591336460980202</c:v>
                </c:pt>
                <c:pt idx="3256">
                  <c:v>0.695224660480118</c:v>
                </c:pt>
                <c:pt idx="3257">
                  <c:v>0.69569516555291699</c:v>
                </c:pt>
                <c:pt idx="3258">
                  <c:v>0.69596784774803</c:v>
                </c:pt>
                <c:pt idx="3259">
                  <c:v>0.69629304962418392</c:v>
                </c:pt>
                <c:pt idx="3260">
                  <c:v>0.69634487936195799</c:v>
                </c:pt>
                <c:pt idx="3261">
                  <c:v>0.69644511460542802</c:v>
                </c:pt>
                <c:pt idx="3262">
                  <c:v>0.69649132373993594</c:v>
                </c:pt>
                <c:pt idx="3263">
                  <c:v>0.69655004364448603</c:v>
                </c:pt>
                <c:pt idx="3264">
                  <c:v>0.69664175566035502</c:v>
                </c:pt>
                <c:pt idx="3265">
                  <c:v>0.69724366437562102</c:v>
                </c:pt>
                <c:pt idx="3266">
                  <c:v>0.69759266233358508</c:v>
                </c:pt>
                <c:pt idx="3267">
                  <c:v>0.697490651455554</c:v>
                </c:pt>
                <c:pt idx="3268">
                  <c:v>0.69747530032159699</c:v>
                </c:pt>
                <c:pt idx="3269">
                  <c:v>0.69698553022249798</c:v>
                </c:pt>
                <c:pt idx="3270">
                  <c:v>0.69667020820399306</c:v>
                </c:pt>
                <c:pt idx="3271">
                  <c:v>0.69808836989010592</c:v>
                </c:pt>
                <c:pt idx="3272">
                  <c:v>0.69815682598889595</c:v>
                </c:pt>
                <c:pt idx="3273">
                  <c:v>0.69823111661529902</c:v>
                </c:pt>
                <c:pt idx="3274">
                  <c:v>0.69838473277916002</c:v>
                </c:pt>
                <c:pt idx="3275">
                  <c:v>0.69861181409568696</c:v>
                </c:pt>
                <c:pt idx="3276">
                  <c:v>0.69916971838375308</c:v>
                </c:pt>
                <c:pt idx="3277">
                  <c:v>0.69909553826776705</c:v>
                </c:pt>
                <c:pt idx="3278">
                  <c:v>0.69900819218772692</c:v>
                </c:pt>
                <c:pt idx="3279">
                  <c:v>0.69892921832297494</c:v>
                </c:pt>
                <c:pt idx="3280">
                  <c:v>0.69920799099911901</c:v>
                </c:pt>
                <c:pt idx="3281">
                  <c:v>0.69950246369592706</c:v>
                </c:pt>
                <c:pt idx="3282">
                  <c:v>0.69978015629896895</c:v>
                </c:pt>
                <c:pt idx="3283">
                  <c:v>0.69985965127838001</c:v>
                </c:pt>
                <c:pt idx="3284">
                  <c:v>0.70009228982925797</c:v>
                </c:pt>
                <c:pt idx="3285">
                  <c:v>0.70037638567843907</c:v>
                </c:pt>
                <c:pt idx="3286">
                  <c:v>0.70078321806476707</c:v>
                </c:pt>
                <c:pt idx="3287">
                  <c:v>0.70096811440277507</c:v>
                </c:pt>
                <c:pt idx="3288">
                  <c:v>0.70117438764472806</c:v>
                </c:pt>
                <c:pt idx="3289">
                  <c:v>0.70123292879638099</c:v>
                </c:pt>
                <c:pt idx="3290">
                  <c:v>0.70124619591290305</c:v>
                </c:pt>
                <c:pt idx="3291">
                  <c:v>0.70131429336073503</c:v>
                </c:pt>
                <c:pt idx="3292">
                  <c:v>0.70130242988199698</c:v>
                </c:pt>
                <c:pt idx="3293">
                  <c:v>0.70093874571189296</c:v>
                </c:pt>
                <c:pt idx="3294">
                  <c:v>0.70056342149585893</c:v>
                </c:pt>
                <c:pt idx="3295">
                  <c:v>0.70004520260366998</c:v>
                </c:pt>
                <c:pt idx="3296">
                  <c:v>0.70177505250092598</c:v>
                </c:pt>
                <c:pt idx="3297">
                  <c:v>0.70175381270010595</c:v>
                </c:pt>
                <c:pt idx="3298">
                  <c:v>0.70174455578156703</c:v>
                </c:pt>
                <c:pt idx="3299">
                  <c:v>0.70173079345073197</c:v>
                </c:pt>
                <c:pt idx="3300">
                  <c:v>0.70172094969277599</c:v>
                </c:pt>
                <c:pt idx="3301">
                  <c:v>0.70170160292233197</c:v>
                </c:pt>
                <c:pt idx="3302">
                  <c:v>0.70211189996741408</c:v>
                </c:pt>
                <c:pt idx="3303">
                  <c:v>0.70323389386246093</c:v>
                </c:pt>
                <c:pt idx="3304">
                  <c:v>0.70279605335867201</c:v>
                </c:pt>
                <c:pt idx="3305">
                  <c:v>0.70339955581441505</c:v>
                </c:pt>
                <c:pt idx="3306">
                  <c:v>0.70349509750894101</c:v>
                </c:pt>
                <c:pt idx="3307">
                  <c:v>0.703593407260933</c:v>
                </c:pt>
                <c:pt idx="3308">
                  <c:v>0.70372808511082297</c:v>
                </c:pt>
                <c:pt idx="3309">
                  <c:v>0.70393487393545806</c:v>
                </c:pt>
                <c:pt idx="3310">
                  <c:v>0.70412234188144307</c:v>
                </c:pt>
                <c:pt idx="3311">
                  <c:v>0.70434898181248395</c:v>
                </c:pt>
                <c:pt idx="3312">
                  <c:v>0.70471466222117596</c:v>
                </c:pt>
                <c:pt idx="3313">
                  <c:v>0.70473372871255302</c:v>
                </c:pt>
                <c:pt idx="3314">
                  <c:v>0.70371658646208701</c:v>
                </c:pt>
                <c:pt idx="3315">
                  <c:v>0.70457747795411407</c:v>
                </c:pt>
                <c:pt idx="3316">
                  <c:v>0.70479167852525393</c:v>
                </c:pt>
                <c:pt idx="3317">
                  <c:v>0.70489275605637902</c:v>
                </c:pt>
                <c:pt idx="3318">
                  <c:v>0.70516670224881506</c:v>
                </c:pt>
                <c:pt idx="3319">
                  <c:v>0.70517728287152903</c:v>
                </c:pt>
                <c:pt idx="3320">
                  <c:v>0.70518521566230907</c:v>
                </c:pt>
                <c:pt idx="3321">
                  <c:v>0.70519847605042396</c:v>
                </c:pt>
                <c:pt idx="3322">
                  <c:v>0.70521079760328698</c:v>
                </c:pt>
                <c:pt idx="3323">
                  <c:v>0.70521766806526498</c:v>
                </c:pt>
                <c:pt idx="3324">
                  <c:v>0.70676190948598605</c:v>
                </c:pt>
                <c:pt idx="3325">
                  <c:v>0.70646346360245604</c:v>
                </c:pt>
                <c:pt idx="3326">
                  <c:v>0.70628873083913801</c:v>
                </c:pt>
                <c:pt idx="3327">
                  <c:v>0.70653396580136807</c:v>
                </c:pt>
                <c:pt idx="3328">
                  <c:v>0.70675358561280599</c:v>
                </c:pt>
                <c:pt idx="3329">
                  <c:v>0.70678071937191</c:v>
                </c:pt>
                <c:pt idx="3330">
                  <c:v>0.70681751551699801</c:v>
                </c:pt>
                <c:pt idx="3331">
                  <c:v>0.70683037162874895</c:v>
                </c:pt>
                <c:pt idx="3332">
                  <c:v>0.70685722947301999</c:v>
                </c:pt>
                <c:pt idx="3333">
                  <c:v>0.70717789325963598</c:v>
                </c:pt>
                <c:pt idx="3334">
                  <c:v>0.70747727900561697</c:v>
                </c:pt>
                <c:pt idx="3335">
                  <c:v>0.70801523776792807</c:v>
                </c:pt>
                <c:pt idx="3336">
                  <c:v>0.70876242471566397</c:v>
                </c:pt>
                <c:pt idx="3337">
                  <c:v>0.70857889908667193</c:v>
                </c:pt>
                <c:pt idx="3338">
                  <c:v>0.70832969060098994</c:v>
                </c:pt>
                <c:pt idx="3339">
                  <c:v>0.70827059486245503</c:v>
                </c:pt>
                <c:pt idx="3340">
                  <c:v>0.70829566923978793</c:v>
                </c:pt>
                <c:pt idx="3341">
                  <c:v>0.70849323110508</c:v>
                </c:pt>
                <c:pt idx="3342">
                  <c:v>0.70867120383975502</c:v>
                </c:pt>
                <c:pt idx="3343">
                  <c:v>0.70889864252568502</c:v>
                </c:pt>
                <c:pt idx="3344">
                  <c:v>0.70920198134846102</c:v>
                </c:pt>
                <c:pt idx="3345">
                  <c:v>0.709520761923216</c:v>
                </c:pt>
                <c:pt idx="3346">
                  <c:v>0.70974820060914601</c:v>
                </c:pt>
                <c:pt idx="3347">
                  <c:v>0.70993134024223692</c:v>
                </c:pt>
                <c:pt idx="3348">
                  <c:v>0.71017717867262897</c:v>
                </c:pt>
                <c:pt idx="3349">
                  <c:v>0.71025947094552599</c:v>
                </c:pt>
                <c:pt idx="3350">
                  <c:v>0.710284924530595</c:v>
                </c:pt>
                <c:pt idx="3351">
                  <c:v>0.71033179511139799</c:v>
                </c:pt>
                <c:pt idx="3352">
                  <c:v>0.70741708733150399</c:v>
                </c:pt>
                <c:pt idx="3353">
                  <c:v>0.70838699996631393</c:v>
                </c:pt>
                <c:pt idx="3354">
                  <c:v>0.70924901278478303</c:v>
                </c:pt>
                <c:pt idx="3355">
                  <c:v>0.70977191189474798</c:v>
                </c:pt>
                <c:pt idx="3356">
                  <c:v>0.71010628275418197</c:v>
                </c:pt>
                <c:pt idx="3357">
                  <c:v>0.71084261007229499</c:v>
                </c:pt>
                <c:pt idx="3358">
                  <c:v>0.71176859787123692</c:v>
                </c:pt>
                <c:pt idx="3359">
                  <c:v>0.71133909630928693</c:v>
                </c:pt>
                <c:pt idx="3360">
                  <c:v>0.71044085934916301</c:v>
                </c:pt>
                <c:pt idx="3361">
                  <c:v>0.70970556369698101</c:v>
                </c:pt>
                <c:pt idx="3362">
                  <c:v>0.70925798370321103</c:v>
                </c:pt>
                <c:pt idx="3363">
                  <c:v>0.70930400039742902</c:v>
                </c:pt>
                <c:pt idx="3364">
                  <c:v>0.71006294459040598</c:v>
                </c:pt>
                <c:pt idx="3365">
                  <c:v>0.71061527230379906</c:v>
                </c:pt>
                <c:pt idx="3366">
                  <c:v>0.71136476345522603</c:v>
                </c:pt>
                <c:pt idx="3367">
                  <c:v>0.71216050530428099</c:v>
                </c:pt>
                <c:pt idx="3368">
                  <c:v>0.71283559160888199</c:v>
                </c:pt>
                <c:pt idx="3369">
                  <c:v>0.71321013220914298</c:v>
                </c:pt>
                <c:pt idx="3370">
                  <c:v>0.713691562110916</c:v>
                </c:pt>
                <c:pt idx="3371">
                  <c:v>0.71072843758145199</c:v>
                </c:pt>
                <c:pt idx="3372">
                  <c:v>0.71084699781513594</c:v>
                </c:pt>
                <c:pt idx="3373">
                  <c:v>0.71090969436389706</c:v>
                </c:pt>
                <c:pt idx="3374">
                  <c:v>0.71105805832049307</c:v>
                </c:pt>
                <c:pt idx="3375">
                  <c:v>0.71119188018566004</c:v>
                </c:pt>
                <c:pt idx="3376">
                  <c:v>0.71142593860960002</c:v>
                </c:pt>
                <c:pt idx="3377">
                  <c:v>0.71161100403503896</c:v>
                </c:pt>
                <c:pt idx="3378">
                  <c:v>0.71178187360931999</c:v>
                </c:pt>
                <c:pt idx="3379">
                  <c:v>0.71196832399584697</c:v>
                </c:pt>
                <c:pt idx="3380">
                  <c:v>0.71217279279910195</c:v>
                </c:pt>
                <c:pt idx="3381">
                  <c:v>0.71226920679230299</c:v>
                </c:pt>
                <c:pt idx="3382">
                  <c:v>0.71303089401404396</c:v>
                </c:pt>
                <c:pt idx="3383">
                  <c:v>0.71580011960946999</c:v>
                </c:pt>
                <c:pt idx="3384">
                  <c:v>0.71319186767904208</c:v>
                </c:pt>
                <c:pt idx="3385">
                  <c:v>0.71399818675639204</c:v>
                </c:pt>
                <c:pt idx="3386">
                  <c:v>0.71528629788741593</c:v>
                </c:pt>
                <c:pt idx="3387">
                  <c:v>0.71498618405606296</c:v>
                </c:pt>
                <c:pt idx="3388">
                  <c:v>0.714821392410531</c:v>
                </c:pt>
                <c:pt idx="3389">
                  <c:v>0.71437998253013801</c:v>
                </c:pt>
                <c:pt idx="3390">
                  <c:v>0.71449917797566098</c:v>
                </c:pt>
                <c:pt idx="3391">
                  <c:v>0.71566852031061101</c:v>
                </c:pt>
                <c:pt idx="3392">
                  <c:v>0.71624814786482993</c:v>
                </c:pt>
                <c:pt idx="3393">
                  <c:v>0.71653524585018502</c:v>
                </c:pt>
                <c:pt idx="3394">
                  <c:v>0.71668171091142696</c:v>
                </c:pt>
                <c:pt idx="3395">
                  <c:v>0.71493451595755297</c:v>
                </c:pt>
                <c:pt idx="3396">
                  <c:v>0.71557152757450004</c:v>
                </c:pt>
                <c:pt idx="3397">
                  <c:v>0.71724011303051105</c:v>
                </c:pt>
                <c:pt idx="3398">
                  <c:v>0.71746754599644902</c:v>
                </c:pt>
                <c:pt idx="3399">
                  <c:v>0.71773797035599007</c:v>
                </c:pt>
                <c:pt idx="3400">
                  <c:v>0.71803734470920899</c:v>
                </c:pt>
                <c:pt idx="3401">
                  <c:v>0.71817738188792501</c:v>
                </c:pt>
                <c:pt idx="3402">
                  <c:v>0.71831719464808708</c:v>
                </c:pt>
                <c:pt idx="3403">
                  <c:v>0.71850256437504201</c:v>
                </c:pt>
                <c:pt idx="3404">
                  <c:v>0.71877770152425202</c:v>
                </c:pt>
                <c:pt idx="3405">
                  <c:v>0.71887532359595308</c:v>
                </c:pt>
                <c:pt idx="3406">
                  <c:v>0.71905385965552493</c:v>
                </c:pt>
                <c:pt idx="3407">
                  <c:v>0.71907823958207606</c:v>
                </c:pt>
                <c:pt idx="3408">
                  <c:v>0.71906690098861303</c:v>
                </c:pt>
                <c:pt idx="3409">
                  <c:v>0.71890337052670206</c:v>
                </c:pt>
                <c:pt idx="3410">
                  <c:v>0.718689617534225</c:v>
                </c:pt>
                <c:pt idx="3411">
                  <c:v>0.71855429641276503</c:v>
                </c:pt>
                <c:pt idx="3412">
                  <c:v>0.71847795605831</c:v>
                </c:pt>
                <c:pt idx="3413">
                  <c:v>0.71828190708288497</c:v>
                </c:pt>
                <c:pt idx="3414">
                  <c:v>0.71802618848125599</c:v>
                </c:pt>
                <c:pt idx="3415">
                  <c:v>0.71786995219419203</c:v>
                </c:pt>
                <c:pt idx="3416">
                  <c:v>0.71762677530225694</c:v>
                </c:pt>
                <c:pt idx="3417">
                  <c:v>0.72082128032605897</c:v>
                </c:pt>
                <c:pt idx="3418">
                  <c:v>0.72092967108900896</c:v>
                </c:pt>
                <c:pt idx="3419">
                  <c:v>0.72083986553748203</c:v>
                </c:pt>
                <c:pt idx="3420">
                  <c:v>0.72003751289539597</c:v>
                </c:pt>
                <c:pt idx="3421">
                  <c:v>0.71957654029387097</c:v>
                </c:pt>
                <c:pt idx="3422">
                  <c:v>0.72000821352174804</c:v>
                </c:pt>
                <c:pt idx="3423">
                  <c:v>0.72026261565639205</c:v>
                </c:pt>
                <c:pt idx="3424">
                  <c:v>0.72048614400797906</c:v>
                </c:pt>
                <c:pt idx="3425">
                  <c:v>0.72110973376353105</c:v>
                </c:pt>
                <c:pt idx="3426">
                  <c:v>0.72146185264316898</c:v>
                </c:pt>
                <c:pt idx="3427">
                  <c:v>0.72193251968128203</c:v>
                </c:pt>
                <c:pt idx="3428">
                  <c:v>0.72261474260917402</c:v>
                </c:pt>
                <c:pt idx="3429">
                  <c:v>0.72158426888234994</c:v>
                </c:pt>
                <c:pt idx="3430">
                  <c:v>0.72098063841972104</c:v>
                </c:pt>
                <c:pt idx="3431">
                  <c:v>0.72237510529760596</c:v>
                </c:pt>
                <c:pt idx="3432">
                  <c:v>0.72168112749573099</c:v>
                </c:pt>
                <c:pt idx="3433">
                  <c:v>0.72130360329311105</c:v>
                </c:pt>
                <c:pt idx="3434">
                  <c:v>0.72144333318043508</c:v>
                </c:pt>
                <c:pt idx="3435">
                  <c:v>0.72156930990838397</c:v>
                </c:pt>
                <c:pt idx="3436">
                  <c:v>0.72175251395429996</c:v>
                </c:pt>
                <c:pt idx="3437">
                  <c:v>0.72202664699545194</c:v>
                </c:pt>
                <c:pt idx="3438">
                  <c:v>0.72214415199079207</c:v>
                </c:pt>
                <c:pt idx="3439">
                  <c:v>0.72223177132257699</c:v>
                </c:pt>
                <c:pt idx="3440">
                  <c:v>0.72233868049174699</c:v>
                </c:pt>
                <c:pt idx="3441">
                  <c:v>0.72254365078724803</c:v>
                </c:pt>
                <c:pt idx="3442">
                  <c:v>0.72264764933024006</c:v>
                </c:pt>
                <c:pt idx="3443">
                  <c:v>0.72278057792355899</c:v>
                </c:pt>
                <c:pt idx="3444">
                  <c:v>0.72357490506059907</c:v>
                </c:pt>
                <c:pt idx="3445">
                  <c:v>0.72387460607811804</c:v>
                </c:pt>
                <c:pt idx="3446">
                  <c:v>0.72343743913384895</c:v>
                </c:pt>
                <c:pt idx="3447">
                  <c:v>0.72303985176833008</c:v>
                </c:pt>
                <c:pt idx="3448">
                  <c:v>0.72331820503220701</c:v>
                </c:pt>
                <c:pt idx="3449">
                  <c:v>0.72405636728679801</c:v>
                </c:pt>
                <c:pt idx="3450">
                  <c:v>0.72437222712036697</c:v>
                </c:pt>
                <c:pt idx="3451">
                  <c:v>0.72513328420995204</c:v>
                </c:pt>
                <c:pt idx="3452">
                  <c:v>0.72461147398453907</c:v>
                </c:pt>
                <c:pt idx="3453">
                  <c:v>0.72451735750131108</c:v>
                </c:pt>
                <c:pt idx="3454">
                  <c:v>0.72468853069010697</c:v>
                </c:pt>
                <c:pt idx="3455">
                  <c:v>0.72487018930512992</c:v>
                </c:pt>
                <c:pt idx="3456">
                  <c:v>0.72510345090341899</c:v>
                </c:pt>
                <c:pt idx="3457">
                  <c:v>0.72527985498712499</c:v>
                </c:pt>
                <c:pt idx="3458">
                  <c:v>0.72539357001629101</c:v>
                </c:pt>
                <c:pt idx="3459">
                  <c:v>0.72561717312652596</c:v>
                </c:pt>
                <c:pt idx="3460">
                  <c:v>0.72574510253433799</c:v>
                </c:pt>
                <c:pt idx="3461">
                  <c:v>0.72596433198960497</c:v>
                </c:pt>
                <c:pt idx="3462">
                  <c:v>0.72622128421896992</c:v>
                </c:pt>
                <c:pt idx="3463">
                  <c:v>0.72645199451852793</c:v>
                </c:pt>
                <c:pt idx="3464">
                  <c:v>0.72627318187805601</c:v>
                </c:pt>
                <c:pt idx="3465">
                  <c:v>0.72739431263217502</c:v>
                </c:pt>
                <c:pt idx="3466">
                  <c:v>0.72760219559658501</c:v>
                </c:pt>
                <c:pt idx="3467">
                  <c:v>0.72786891627267103</c:v>
                </c:pt>
                <c:pt idx="3468">
                  <c:v>0.72797521005073307</c:v>
                </c:pt>
                <c:pt idx="3469">
                  <c:v>0.72817114126225402</c:v>
                </c:pt>
                <c:pt idx="3470">
                  <c:v>0.72836948325303807</c:v>
                </c:pt>
                <c:pt idx="3471">
                  <c:v>0.72856125038586295</c:v>
                </c:pt>
                <c:pt idx="3472">
                  <c:v>0.72888955570449598</c:v>
                </c:pt>
                <c:pt idx="3473">
                  <c:v>0.72873683781341703</c:v>
                </c:pt>
                <c:pt idx="3474">
                  <c:v>0.72800323864058902</c:v>
                </c:pt>
                <c:pt idx="3475">
                  <c:v>0.72830531038587798</c:v>
                </c:pt>
                <c:pt idx="3476">
                  <c:v>0.72819729127461308</c:v>
                </c:pt>
                <c:pt idx="3477">
                  <c:v>0.72815137585727396</c:v>
                </c:pt>
                <c:pt idx="3478">
                  <c:v>0.72808058387800301</c:v>
                </c:pt>
                <c:pt idx="3479">
                  <c:v>0.728316022591319</c:v>
                </c:pt>
                <c:pt idx="3480">
                  <c:v>0.72888311451036802</c:v>
                </c:pt>
                <c:pt idx="3481">
                  <c:v>0.72922308238035094</c:v>
                </c:pt>
                <c:pt idx="3482">
                  <c:v>0.72931716566479998</c:v>
                </c:pt>
                <c:pt idx="3483">
                  <c:v>0.72938756052133602</c:v>
                </c:pt>
                <c:pt idx="3484">
                  <c:v>0.72951002522413499</c:v>
                </c:pt>
                <c:pt idx="3485">
                  <c:v>0.72961729357695093</c:v>
                </c:pt>
                <c:pt idx="3486">
                  <c:v>0.72973540050291597</c:v>
                </c:pt>
                <c:pt idx="3487">
                  <c:v>0.72989524949682005</c:v>
                </c:pt>
                <c:pt idx="3488">
                  <c:v>0.72996281017299092</c:v>
                </c:pt>
                <c:pt idx="3489">
                  <c:v>0.73006757423522695</c:v>
                </c:pt>
                <c:pt idx="3490">
                  <c:v>0.73024117874371097</c:v>
                </c:pt>
                <c:pt idx="3491">
                  <c:v>0.73040181051838693</c:v>
                </c:pt>
                <c:pt idx="3492">
                  <c:v>0.730503842162189</c:v>
                </c:pt>
                <c:pt idx="3493">
                  <c:v>0.73066978943546201</c:v>
                </c:pt>
                <c:pt idx="3494">
                  <c:v>0.73077350648125705</c:v>
                </c:pt>
                <c:pt idx="3495">
                  <c:v>0.730942176326982</c:v>
                </c:pt>
                <c:pt idx="3496">
                  <c:v>0.73153127275401508</c:v>
                </c:pt>
                <c:pt idx="3497">
                  <c:v>0.73169990631372306</c:v>
                </c:pt>
                <c:pt idx="3498">
                  <c:v>0.73192905120408702</c:v>
                </c:pt>
                <c:pt idx="3499">
                  <c:v>0.73205436229282594</c:v>
                </c:pt>
                <c:pt idx="3500">
                  <c:v>0.73225750836194292</c:v>
                </c:pt>
                <c:pt idx="3501">
                  <c:v>0.73237914503875401</c:v>
                </c:pt>
                <c:pt idx="3502">
                  <c:v>0.73176245533640705</c:v>
                </c:pt>
                <c:pt idx="3503">
                  <c:v>0.73134166885109497</c:v>
                </c:pt>
                <c:pt idx="3504">
                  <c:v>0.73068538373048297</c:v>
                </c:pt>
                <c:pt idx="3505">
                  <c:v>0.73100895387729392</c:v>
                </c:pt>
                <c:pt idx="3506">
                  <c:v>0.73263389826326608</c:v>
                </c:pt>
                <c:pt idx="3507">
                  <c:v>0.732913394561306</c:v>
                </c:pt>
                <c:pt idx="3508">
                  <c:v>0.73279009644794402</c:v>
                </c:pt>
                <c:pt idx="3509">
                  <c:v>0.73273501560851706</c:v>
                </c:pt>
                <c:pt idx="3510">
                  <c:v>0.73267586324260403</c:v>
                </c:pt>
                <c:pt idx="3511">
                  <c:v>0.73261194795891704</c:v>
                </c:pt>
                <c:pt idx="3512">
                  <c:v>0.73256093864597505</c:v>
                </c:pt>
                <c:pt idx="3513">
                  <c:v>0.73238102326809607</c:v>
                </c:pt>
                <c:pt idx="3514">
                  <c:v>0.73228407484500402</c:v>
                </c:pt>
                <c:pt idx="3515">
                  <c:v>0.73230703437512801</c:v>
                </c:pt>
                <c:pt idx="3516">
                  <c:v>0.73333272096268098</c:v>
                </c:pt>
                <c:pt idx="3517">
                  <c:v>0.73367527843867997</c:v>
                </c:pt>
                <c:pt idx="3518">
                  <c:v>0.73486930639004</c:v>
                </c:pt>
                <c:pt idx="3519">
                  <c:v>0.73501533565731603</c:v>
                </c:pt>
                <c:pt idx="3520">
                  <c:v>0.73514455132025702</c:v>
                </c:pt>
                <c:pt idx="3521">
                  <c:v>0.73520931483324903</c:v>
                </c:pt>
                <c:pt idx="3522">
                  <c:v>0.73502575717721896</c:v>
                </c:pt>
                <c:pt idx="3523">
                  <c:v>0.73491082627972704</c:v>
                </c:pt>
                <c:pt idx="3524">
                  <c:v>0.73463955643665502</c:v>
                </c:pt>
                <c:pt idx="3525">
                  <c:v>0.73421133057264099</c:v>
                </c:pt>
                <c:pt idx="3526">
                  <c:v>0.73398444707572597</c:v>
                </c:pt>
                <c:pt idx="3527">
                  <c:v>0.73385288669803894</c:v>
                </c:pt>
                <c:pt idx="3528">
                  <c:v>0.73381918109226008</c:v>
                </c:pt>
                <c:pt idx="3529">
                  <c:v>0.73422708401956105</c:v>
                </c:pt>
                <c:pt idx="3530">
                  <c:v>0.73458057039582303</c:v>
                </c:pt>
                <c:pt idx="3531">
                  <c:v>0.73509238455379899</c:v>
                </c:pt>
                <c:pt idx="3532">
                  <c:v>0.73546539236393804</c:v>
                </c:pt>
                <c:pt idx="3533">
                  <c:v>0.73631968797415293</c:v>
                </c:pt>
                <c:pt idx="3534">
                  <c:v>0.73663254698954206</c:v>
                </c:pt>
                <c:pt idx="3535">
                  <c:v>0.73667352842730005</c:v>
                </c:pt>
                <c:pt idx="3536">
                  <c:v>0.73642586563250201</c:v>
                </c:pt>
                <c:pt idx="3537">
                  <c:v>0.73588897807161202</c:v>
                </c:pt>
                <c:pt idx="3538">
                  <c:v>0.73572099179177308</c:v>
                </c:pt>
                <c:pt idx="3539">
                  <c:v>0.73554860829504198</c:v>
                </c:pt>
                <c:pt idx="3540">
                  <c:v>0.73569765630532802</c:v>
                </c:pt>
                <c:pt idx="3541">
                  <c:v>0.73608061377758394</c:v>
                </c:pt>
                <c:pt idx="3542">
                  <c:v>0.73644403463751207</c:v>
                </c:pt>
                <c:pt idx="3543">
                  <c:v>0.73650762830416894</c:v>
                </c:pt>
                <c:pt idx="3544">
                  <c:v>0.73668864099797893</c:v>
                </c:pt>
                <c:pt idx="3545">
                  <c:v>0.73686128085793401</c:v>
                </c:pt>
                <c:pt idx="3546">
                  <c:v>0.73693783248174793</c:v>
                </c:pt>
                <c:pt idx="3547">
                  <c:v>0.737102099507848</c:v>
                </c:pt>
                <c:pt idx="3548">
                  <c:v>0.73733967076503593</c:v>
                </c:pt>
                <c:pt idx="3549">
                  <c:v>0.73808335618899301</c:v>
                </c:pt>
                <c:pt idx="3550">
                  <c:v>0.738355559264398</c:v>
                </c:pt>
                <c:pt idx="3551">
                  <c:v>0.738512922928939</c:v>
                </c:pt>
                <c:pt idx="3552">
                  <c:v>0.73854014217900898</c:v>
                </c:pt>
                <c:pt idx="3553">
                  <c:v>0.73858029523369306</c:v>
                </c:pt>
                <c:pt idx="3554">
                  <c:v>0.73859765682727296</c:v>
                </c:pt>
                <c:pt idx="3555">
                  <c:v>0.73860979829070406</c:v>
                </c:pt>
                <c:pt idx="3556">
                  <c:v>0.73862259227040195</c:v>
                </c:pt>
                <c:pt idx="3557">
                  <c:v>0.73866568164829594</c:v>
                </c:pt>
                <c:pt idx="3558">
                  <c:v>0.73870170986799399</c:v>
                </c:pt>
                <c:pt idx="3559">
                  <c:v>0.73873263447830495</c:v>
                </c:pt>
                <c:pt idx="3560">
                  <c:v>0.73925584545276302</c:v>
                </c:pt>
                <c:pt idx="3561">
                  <c:v>0.73947090895433798</c:v>
                </c:pt>
                <c:pt idx="3562">
                  <c:v>0.73986406017808104</c:v>
                </c:pt>
                <c:pt idx="3563">
                  <c:v>0.73986815433992503</c:v>
                </c:pt>
                <c:pt idx="3564">
                  <c:v>0.73987658006273205</c:v>
                </c:pt>
                <c:pt idx="3565">
                  <c:v>0.73988188846268998</c:v>
                </c:pt>
                <c:pt idx="3566">
                  <c:v>0.73988879638785499</c:v>
                </c:pt>
                <c:pt idx="3567">
                  <c:v>0.73992135265015402</c:v>
                </c:pt>
                <c:pt idx="3568">
                  <c:v>0.74006353876113007</c:v>
                </c:pt>
                <c:pt idx="3569">
                  <c:v>0.74017151103626699</c:v>
                </c:pt>
                <c:pt idx="3570">
                  <c:v>0.74020165410410099</c:v>
                </c:pt>
                <c:pt idx="3571">
                  <c:v>0.74028384484855003</c:v>
                </c:pt>
                <c:pt idx="3572">
                  <c:v>0.74053943092533392</c:v>
                </c:pt>
                <c:pt idx="3573">
                  <c:v>0.74067897867836607</c:v>
                </c:pt>
                <c:pt idx="3574">
                  <c:v>0.74079951109888897</c:v>
                </c:pt>
                <c:pt idx="3575">
                  <c:v>0.74096479438618101</c:v>
                </c:pt>
                <c:pt idx="3576">
                  <c:v>0.74104211465168701</c:v>
                </c:pt>
                <c:pt idx="3577">
                  <c:v>0.74117880354559906</c:v>
                </c:pt>
                <c:pt idx="3578">
                  <c:v>0.74138601672811599</c:v>
                </c:pt>
                <c:pt idx="3579">
                  <c:v>0.74150988302410004</c:v>
                </c:pt>
                <c:pt idx="3580">
                  <c:v>0.74169410515893297</c:v>
                </c:pt>
                <c:pt idx="3581">
                  <c:v>0.74180045359547897</c:v>
                </c:pt>
                <c:pt idx="3582">
                  <c:v>0.74189472917721999</c:v>
                </c:pt>
                <c:pt idx="3583">
                  <c:v>0.74194624002438592</c:v>
                </c:pt>
                <c:pt idx="3584">
                  <c:v>0.74200035550872101</c:v>
                </c:pt>
                <c:pt idx="3585">
                  <c:v>0.74214556530981901</c:v>
                </c:pt>
                <c:pt idx="3586">
                  <c:v>0.74234481890274395</c:v>
                </c:pt>
                <c:pt idx="3587">
                  <c:v>0.74242209937187698</c:v>
                </c:pt>
                <c:pt idx="3588">
                  <c:v>0.74262763674566101</c:v>
                </c:pt>
                <c:pt idx="3589">
                  <c:v>0.74274609530841507</c:v>
                </c:pt>
                <c:pt idx="3590">
                  <c:v>0.742957516385648</c:v>
                </c:pt>
                <c:pt idx="3591">
                  <c:v>0.74303282778978308</c:v>
                </c:pt>
                <c:pt idx="3592">
                  <c:v>0.74319827753074197</c:v>
                </c:pt>
                <c:pt idx="3593">
                  <c:v>0.74328041403087708</c:v>
                </c:pt>
                <c:pt idx="3594">
                  <c:v>0.74338726208549299</c:v>
                </c:pt>
                <c:pt idx="3595">
                  <c:v>0.74348555915776493</c:v>
                </c:pt>
                <c:pt idx="3596">
                  <c:v>0.74357616819086503</c:v>
                </c:pt>
                <c:pt idx="3597">
                  <c:v>0.74374569729954798</c:v>
                </c:pt>
                <c:pt idx="3598">
                  <c:v>0.74380962275836993</c:v>
                </c:pt>
                <c:pt idx="3599">
                  <c:v>0.74384411310280996</c:v>
                </c:pt>
                <c:pt idx="3600">
                  <c:v>0.74387030481694794</c:v>
                </c:pt>
                <c:pt idx="3601">
                  <c:v>0.74388947330449096</c:v>
                </c:pt>
                <c:pt idx="3602">
                  <c:v>0.74392309076560004</c:v>
                </c:pt>
                <c:pt idx="3603">
                  <c:v>0.74396331554627793</c:v>
                </c:pt>
                <c:pt idx="3604">
                  <c:v>0.74397972493334197</c:v>
                </c:pt>
                <c:pt idx="3605">
                  <c:v>0.74404659511246996</c:v>
                </c:pt>
                <c:pt idx="3606">
                  <c:v>0.74415778574351799</c:v>
                </c:pt>
                <c:pt idx="3607">
                  <c:v>0.74427795450005596</c:v>
                </c:pt>
                <c:pt idx="3608">
                  <c:v>0.74453072326380598</c:v>
                </c:pt>
                <c:pt idx="3609">
                  <c:v>0.74472834068527005</c:v>
                </c:pt>
                <c:pt idx="3610">
                  <c:v>0.74492115058961206</c:v>
                </c:pt>
                <c:pt idx="3611">
                  <c:v>0.74515998133375105</c:v>
                </c:pt>
                <c:pt idx="3612">
                  <c:v>0.74527610500078301</c:v>
                </c:pt>
                <c:pt idx="3613">
                  <c:v>0.74549523045913202</c:v>
                </c:pt>
                <c:pt idx="3614">
                  <c:v>0.745601928707882</c:v>
                </c:pt>
                <c:pt idx="3615">
                  <c:v>0.74567487482400607</c:v>
                </c:pt>
                <c:pt idx="3616">
                  <c:v>0.74571920284793303</c:v>
                </c:pt>
                <c:pt idx="3617">
                  <c:v>0.745788446623458</c:v>
                </c:pt>
                <c:pt idx="3618">
                  <c:v>0.745895191931507</c:v>
                </c:pt>
                <c:pt idx="3619">
                  <c:v>0.74608312297380408</c:v>
                </c:pt>
                <c:pt idx="3620">
                  <c:v>0.74622293953039298</c:v>
                </c:pt>
                <c:pt idx="3621">
                  <c:v>0.74635130949562301</c:v>
                </c:pt>
                <c:pt idx="3622">
                  <c:v>0.74647269510002501</c:v>
                </c:pt>
                <c:pt idx="3623">
                  <c:v>0.74658903644382801</c:v>
                </c:pt>
                <c:pt idx="3624">
                  <c:v>0.74670822326796893</c:v>
                </c:pt>
                <c:pt idx="3625">
                  <c:v>0.74684306023396596</c:v>
                </c:pt>
                <c:pt idx="3626">
                  <c:v>0.74705284973885699</c:v>
                </c:pt>
                <c:pt idx="3627">
                  <c:v>0.74716175403177798</c:v>
                </c:pt>
                <c:pt idx="3628">
                  <c:v>0.74736455917583899</c:v>
                </c:pt>
                <c:pt idx="3629">
                  <c:v>0.74751737440397004</c:v>
                </c:pt>
                <c:pt idx="3630">
                  <c:v>0.74763394371515801</c:v>
                </c:pt>
                <c:pt idx="3631">
                  <c:v>0.74775027386067294</c:v>
                </c:pt>
                <c:pt idx="3632">
                  <c:v>0.74793202294985095</c:v>
                </c:pt>
                <c:pt idx="3633">
                  <c:v>0.74802020043042705</c:v>
                </c:pt>
                <c:pt idx="3634">
                  <c:v>0.74811338674417005</c:v>
                </c:pt>
                <c:pt idx="3635">
                  <c:v>0.74826888074081699</c:v>
                </c:pt>
                <c:pt idx="3636">
                  <c:v>0.74842074195736497</c:v>
                </c:pt>
                <c:pt idx="3637">
                  <c:v>0.74856880526744707</c:v>
                </c:pt>
                <c:pt idx="3638">
                  <c:v>0.74878228843583394</c:v>
                </c:pt>
                <c:pt idx="3639">
                  <c:v>0.74884203436456398</c:v>
                </c:pt>
                <c:pt idx="3640">
                  <c:v>0.74893797278444207</c:v>
                </c:pt>
                <c:pt idx="3641">
                  <c:v>0.74910524579534798</c:v>
                </c:pt>
                <c:pt idx="3642">
                  <c:v>0.74929359993925093</c:v>
                </c:pt>
                <c:pt idx="3643">
                  <c:v>0.74943436741956293</c:v>
                </c:pt>
                <c:pt idx="3644">
                  <c:v>0.74956447361811995</c:v>
                </c:pt>
                <c:pt idx="3645">
                  <c:v>0.74962609121349599</c:v>
                </c:pt>
                <c:pt idx="3646">
                  <c:v>0.74971853998041604</c:v>
                </c:pt>
                <c:pt idx="3647">
                  <c:v>0.749870368957259</c:v>
                </c:pt>
                <c:pt idx="3648">
                  <c:v>0.75001118999767402</c:v>
                </c:pt>
                <c:pt idx="3649">
                  <c:v>0.75008421825886096</c:v>
                </c:pt>
                <c:pt idx="3650">
                  <c:v>0.75018666270956802</c:v>
                </c:pt>
                <c:pt idx="3651">
                  <c:v>0.750361538393294</c:v>
                </c:pt>
                <c:pt idx="3652">
                  <c:v>0.75046718025056502</c:v>
                </c:pt>
                <c:pt idx="3653">
                  <c:v>0.75060562906946293</c:v>
                </c:pt>
                <c:pt idx="3654">
                  <c:v>0.75070950790991497</c:v>
                </c:pt>
                <c:pt idx="3655">
                  <c:v>0.75063777498086903</c:v>
                </c:pt>
                <c:pt idx="3656">
                  <c:v>0.75096997431609203</c:v>
                </c:pt>
                <c:pt idx="3657">
                  <c:v>0.75103896470343801</c:v>
                </c:pt>
                <c:pt idx="3658">
                  <c:v>0.75111767623810199</c:v>
                </c:pt>
                <c:pt idx="3659">
                  <c:v>0.75123919057958</c:v>
                </c:pt>
                <c:pt idx="3660">
                  <c:v>0.75139314181057903</c:v>
                </c:pt>
                <c:pt idx="3661">
                  <c:v>0.75159002770331407</c:v>
                </c:pt>
                <c:pt idx="3662">
                  <c:v>0.75176228049365501</c:v>
                </c:pt>
                <c:pt idx="3663">
                  <c:v>0.75204307744370902</c:v>
                </c:pt>
                <c:pt idx="3664">
                  <c:v>0.75217599478473995</c:v>
                </c:pt>
                <c:pt idx="3665">
                  <c:v>0.75231911472302504</c:v>
                </c:pt>
                <c:pt idx="3666">
                  <c:v>0.75239072651061201</c:v>
                </c:pt>
                <c:pt idx="3667">
                  <c:v>0.752470115050066</c:v>
                </c:pt>
                <c:pt idx="3668">
                  <c:v>0.75252051966114397</c:v>
                </c:pt>
                <c:pt idx="3669">
                  <c:v>0.75261428653692897</c:v>
                </c:pt>
                <c:pt idx="3670">
                  <c:v>0.75272303684692199</c:v>
                </c:pt>
                <c:pt idx="3671">
                  <c:v>0.75296221325337997</c:v>
                </c:pt>
                <c:pt idx="3672">
                  <c:v>0.75327955749656406</c:v>
                </c:pt>
                <c:pt idx="3673">
                  <c:v>0.75358778706110796</c:v>
                </c:pt>
                <c:pt idx="3674">
                  <c:v>0.75368344596841896</c:v>
                </c:pt>
                <c:pt idx="3675">
                  <c:v>0.75374144095151396</c:v>
                </c:pt>
                <c:pt idx="3676">
                  <c:v>0.75378025864085696</c:v>
                </c:pt>
                <c:pt idx="3677">
                  <c:v>0.75384407366173301</c:v>
                </c:pt>
                <c:pt idx="3678">
                  <c:v>0.75395835156275004</c:v>
                </c:pt>
                <c:pt idx="3679">
                  <c:v>0.754219086803394</c:v>
                </c:pt>
                <c:pt idx="3680">
                  <c:v>0.75447793365598204</c:v>
                </c:pt>
                <c:pt idx="3681">
                  <c:v>0.75472215396218001</c:v>
                </c:pt>
                <c:pt idx="3682">
                  <c:v>0.75495925142327502</c:v>
                </c:pt>
                <c:pt idx="3683">
                  <c:v>0.75503901060257994</c:v>
                </c:pt>
                <c:pt idx="3684">
                  <c:v>0.75509340601972796</c:v>
                </c:pt>
                <c:pt idx="3685">
                  <c:v>0.75517969157194098</c:v>
                </c:pt>
                <c:pt idx="3686">
                  <c:v>0.75516721045368307</c:v>
                </c:pt>
                <c:pt idx="3687">
                  <c:v>0.75517674915576394</c:v>
                </c:pt>
                <c:pt idx="3688">
                  <c:v>0.75523357765001198</c:v>
                </c:pt>
                <c:pt idx="3689">
                  <c:v>0.75525807723599203</c:v>
                </c:pt>
                <c:pt idx="3690">
                  <c:v>0.755982391415851</c:v>
                </c:pt>
                <c:pt idx="3691">
                  <c:v>0.75613760408739594</c:v>
                </c:pt>
                <c:pt idx="3692">
                  <c:v>0.75621187162911196</c:v>
                </c:pt>
                <c:pt idx="3693">
                  <c:v>0.75644147393205596</c:v>
                </c:pt>
                <c:pt idx="3694">
                  <c:v>0.75654989193811395</c:v>
                </c:pt>
                <c:pt idx="3695">
                  <c:v>0.75662110137543903</c:v>
                </c:pt>
                <c:pt idx="3696">
                  <c:v>0.75661084746666096</c:v>
                </c:pt>
                <c:pt idx="3697">
                  <c:v>0.75681593567081795</c:v>
                </c:pt>
                <c:pt idx="3698">
                  <c:v>0.75692447002644703</c:v>
                </c:pt>
                <c:pt idx="3699">
                  <c:v>0.75710492156432496</c:v>
                </c:pt>
                <c:pt idx="3700">
                  <c:v>0.75725534175137399</c:v>
                </c:pt>
                <c:pt idx="3701">
                  <c:v>0.75741053823117399</c:v>
                </c:pt>
                <c:pt idx="3702">
                  <c:v>0.75761451665639101</c:v>
                </c:pt>
                <c:pt idx="3703">
                  <c:v>0.75779712911463704</c:v>
                </c:pt>
                <c:pt idx="3704">
                  <c:v>0.75793888040012203</c:v>
                </c:pt>
                <c:pt idx="3705">
                  <c:v>0.75807141295786207</c:v>
                </c:pt>
                <c:pt idx="3706">
                  <c:v>0.75823599338112502</c:v>
                </c:pt>
                <c:pt idx="3707">
                  <c:v>0.758350441496358</c:v>
                </c:pt>
                <c:pt idx="3708">
                  <c:v>0.758475017763381</c:v>
                </c:pt>
                <c:pt idx="3709">
                  <c:v>0.758599594030404</c:v>
                </c:pt>
                <c:pt idx="3710">
                  <c:v>0.75889229007147097</c:v>
                </c:pt>
                <c:pt idx="3711">
                  <c:v>0.75906830141054105</c:v>
                </c:pt>
                <c:pt idx="3712">
                  <c:v>0.75886562456272799</c:v>
                </c:pt>
                <c:pt idx="3713">
                  <c:v>0.75912221028607996</c:v>
                </c:pt>
                <c:pt idx="3714">
                  <c:v>0.75921535514628102</c:v>
                </c:pt>
                <c:pt idx="3715">
                  <c:v>0.75942149928222102</c:v>
                </c:pt>
                <c:pt idx="3716">
                  <c:v>0.759612500049202</c:v>
                </c:pt>
                <c:pt idx="3717">
                  <c:v>0.75978997863798903</c:v>
                </c:pt>
                <c:pt idx="3718">
                  <c:v>0.75985419849292202</c:v>
                </c:pt>
                <c:pt idx="3719">
                  <c:v>0.76021330455893099</c:v>
                </c:pt>
                <c:pt idx="3720">
                  <c:v>0.76029041837362299</c:v>
                </c:pt>
                <c:pt idx="3721">
                  <c:v>0.76050473543618402</c:v>
                </c:pt>
                <c:pt idx="3722">
                  <c:v>0.76062248041050307</c:v>
                </c:pt>
                <c:pt idx="3723">
                  <c:v>0.76070542244856898</c:v>
                </c:pt>
                <c:pt idx="3724">
                  <c:v>0.76087401493505802</c:v>
                </c:pt>
                <c:pt idx="3725">
                  <c:v>0.76121215218023297</c:v>
                </c:pt>
                <c:pt idx="3726">
                  <c:v>0.76152059964313601</c:v>
                </c:pt>
                <c:pt idx="3727">
                  <c:v>0.76136652976181796</c:v>
                </c:pt>
                <c:pt idx="3728">
                  <c:v>0.76154588681038704</c:v>
                </c:pt>
                <c:pt idx="3729">
                  <c:v>0.76184354519903796</c:v>
                </c:pt>
                <c:pt idx="3730">
                  <c:v>0.761995223780492</c:v>
                </c:pt>
                <c:pt idx="3731">
                  <c:v>0.76204224106796004</c:v>
                </c:pt>
                <c:pt idx="3732">
                  <c:v>0.76220060130212097</c:v>
                </c:pt>
                <c:pt idx="3733">
                  <c:v>0.76243807643320305</c:v>
                </c:pt>
                <c:pt idx="3734">
                  <c:v>0.76278873374706802</c:v>
                </c:pt>
                <c:pt idx="3735">
                  <c:v>0.763063792474447</c:v>
                </c:pt>
                <c:pt idx="3736">
                  <c:v>0.76318195668164701</c:v>
                </c:pt>
                <c:pt idx="3737">
                  <c:v>0.76326486788784798</c:v>
                </c:pt>
                <c:pt idx="3738">
                  <c:v>0.76326596056588303</c:v>
                </c:pt>
                <c:pt idx="3739">
                  <c:v>0.763681577757515</c:v>
                </c:pt>
                <c:pt idx="3740">
                  <c:v>0.76382240672327506</c:v>
                </c:pt>
                <c:pt idx="3741">
                  <c:v>0.76416305579201405</c:v>
                </c:pt>
                <c:pt idx="3742">
                  <c:v>0.76411418179288704</c:v>
                </c:pt>
                <c:pt idx="3743">
                  <c:v>0.76477484841337295</c:v>
                </c:pt>
                <c:pt idx="3744">
                  <c:v>0.76494792522649002</c:v>
                </c:pt>
                <c:pt idx="3745">
                  <c:v>0.76502720731480001</c:v>
                </c:pt>
                <c:pt idx="3746">
                  <c:v>0.76528625063424105</c:v>
                </c:pt>
                <c:pt idx="3747">
                  <c:v>0.76574480554947499</c:v>
                </c:pt>
                <c:pt idx="3748">
                  <c:v>0.76595596160012303</c:v>
                </c:pt>
                <c:pt idx="3749">
                  <c:v>0.76622501542692401</c:v>
                </c:pt>
                <c:pt idx="3750">
                  <c:v>0.76703076918839197</c:v>
                </c:pt>
                <c:pt idx="3751">
                  <c:v>0.76689817098389301</c:v>
                </c:pt>
                <c:pt idx="3752">
                  <c:v>0.76723155194856296</c:v>
                </c:pt>
                <c:pt idx="3753">
                  <c:v>0.76754845079076595</c:v>
                </c:pt>
                <c:pt idx="3754">
                  <c:v>0.767645082479259</c:v>
                </c:pt>
                <c:pt idx="3755">
                  <c:v>0.76782211110449805</c:v>
                </c:pt>
                <c:pt idx="3756">
                  <c:v>0.76801432242013201</c:v>
                </c:pt>
                <c:pt idx="3757">
                  <c:v>0.76824918411703902</c:v>
                </c:pt>
                <c:pt idx="3758">
                  <c:v>0.76836447509883898</c:v>
                </c:pt>
                <c:pt idx="3759">
                  <c:v>0.768270234191474</c:v>
                </c:pt>
                <c:pt idx="3760">
                  <c:v>0.76803255867538001</c:v>
                </c:pt>
                <c:pt idx="3761">
                  <c:v>0.76835130555519093</c:v>
                </c:pt>
                <c:pt idx="3762">
                  <c:v>0.76875463167202795</c:v>
                </c:pt>
                <c:pt idx="3763">
                  <c:v>0.76920598060371304</c:v>
                </c:pt>
                <c:pt idx="3764">
                  <c:v>0.76928919235711002</c:v>
                </c:pt>
                <c:pt idx="3765">
                  <c:v>0.76938946729690105</c:v>
                </c:pt>
                <c:pt idx="3766">
                  <c:v>0.76951699465935397</c:v>
                </c:pt>
                <c:pt idx="3767">
                  <c:v>0.769579884865494</c:v>
                </c:pt>
                <c:pt idx="3768">
                  <c:v>0.76966361055264998</c:v>
                </c:pt>
                <c:pt idx="3769">
                  <c:v>0.76988419949077602</c:v>
                </c:pt>
                <c:pt idx="3770">
                  <c:v>0.77002440819472007</c:v>
                </c:pt>
                <c:pt idx="3771">
                  <c:v>0.76956783574842602</c:v>
                </c:pt>
                <c:pt idx="3772">
                  <c:v>0.77046061853162695</c:v>
                </c:pt>
                <c:pt idx="3773">
                  <c:v>0.77053709910090507</c:v>
                </c:pt>
                <c:pt idx="3774">
                  <c:v>0.77060652744385805</c:v>
                </c:pt>
                <c:pt idx="3775">
                  <c:v>0.77069489078943398</c:v>
                </c:pt>
                <c:pt idx="3776">
                  <c:v>0.77084143124451898</c:v>
                </c:pt>
                <c:pt idx="3777">
                  <c:v>0.77100190322413098</c:v>
                </c:pt>
                <c:pt idx="3778">
                  <c:v>0.77130538274648996</c:v>
                </c:pt>
                <c:pt idx="3779">
                  <c:v>0.77146668168779198</c:v>
                </c:pt>
                <c:pt idx="3780">
                  <c:v>0.77157884934237497</c:v>
                </c:pt>
                <c:pt idx="3781">
                  <c:v>0.771667378359009</c:v>
                </c:pt>
                <c:pt idx="3782">
                  <c:v>0.77175877330534204</c:v>
                </c:pt>
                <c:pt idx="3783">
                  <c:v>0.77062135885544503</c:v>
                </c:pt>
                <c:pt idx="3784">
                  <c:v>0.77165068480157606</c:v>
                </c:pt>
                <c:pt idx="3785">
                  <c:v>0.77215292656857004</c:v>
                </c:pt>
                <c:pt idx="3786">
                  <c:v>0.77224364653349098</c:v>
                </c:pt>
                <c:pt idx="3787">
                  <c:v>0.77233949454436601</c:v>
                </c:pt>
                <c:pt idx="3788">
                  <c:v>0.77242222267542504</c:v>
                </c:pt>
                <c:pt idx="3789">
                  <c:v>0.77250640857090802</c:v>
                </c:pt>
                <c:pt idx="3790">
                  <c:v>0.77236388292205693</c:v>
                </c:pt>
                <c:pt idx="3791">
                  <c:v>0.77297772129715603</c:v>
                </c:pt>
                <c:pt idx="3792">
                  <c:v>0.77313818164046799</c:v>
                </c:pt>
                <c:pt idx="3793">
                  <c:v>0.77324622884244298</c:v>
                </c:pt>
                <c:pt idx="3794">
                  <c:v>0.773306255065763</c:v>
                </c:pt>
                <c:pt idx="3795">
                  <c:v>0.773348127016664</c:v>
                </c:pt>
                <c:pt idx="3796">
                  <c:v>0.77343824531502803</c:v>
                </c:pt>
                <c:pt idx="3797">
                  <c:v>0.77354062835815496</c:v>
                </c:pt>
                <c:pt idx="3798">
                  <c:v>0.77372589781843004</c:v>
                </c:pt>
                <c:pt idx="3799">
                  <c:v>0.77394973920126597</c:v>
                </c:pt>
                <c:pt idx="3800">
                  <c:v>0.77417641441608898</c:v>
                </c:pt>
                <c:pt idx="3801">
                  <c:v>0.77401166881900396</c:v>
                </c:pt>
                <c:pt idx="3802">
                  <c:v>0.77387564532285502</c:v>
                </c:pt>
                <c:pt idx="3803">
                  <c:v>0.77408263473996597</c:v>
                </c:pt>
                <c:pt idx="3804">
                  <c:v>0.77443071111403294</c:v>
                </c:pt>
                <c:pt idx="3805">
                  <c:v>0.77457365447831594</c:v>
                </c:pt>
                <c:pt idx="3806">
                  <c:v>0.77471276551777202</c:v>
                </c:pt>
                <c:pt idx="3807">
                  <c:v>0.77482001725866501</c:v>
                </c:pt>
                <c:pt idx="3808">
                  <c:v>0.774869040011685</c:v>
                </c:pt>
                <c:pt idx="3809">
                  <c:v>0.77490280553138902</c:v>
                </c:pt>
                <c:pt idx="3810">
                  <c:v>0.77493460982384299</c:v>
                </c:pt>
                <c:pt idx="3811">
                  <c:v>0.77494941945620799</c:v>
                </c:pt>
                <c:pt idx="3812">
                  <c:v>0.77497697508363905</c:v>
                </c:pt>
                <c:pt idx="3813">
                  <c:v>0.77501108579424893</c:v>
                </c:pt>
                <c:pt idx="3814">
                  <c:v>0.775034149975799</c:v>
                </c:pt>
                <c:pt idx="3815">
                  <c:v>0.77511802705171107</c:v>
                </c:pt>
                <c:pt idx="3816">
                  <c:v>0.77569647154594601</c:v>
                </c:pt>
                <c:pt idx="3817">
                  <c:v>0.77607546227675694</c:v>
                </c:pt>
                <c:pt idx="3818">
                  <c:v>0.77616103330483899</c:v>
                </c:pt>
                <c:pt idx="3819">
                  <c:v>0.77627211837617494</c:v>
                </c:pt>
                <c:pt idx="3820">
                  <c:v>0.776362968620389</c:v>
                </c:pt>
                <c:pt idx="3821">
                  <c:v>0.77647322778041294</c:v>
                </c:pt>
                <c:pt idx="3822">
                  <c:v>0.77656696871421693</c:v>
                </c:pt>
                <c:pt idx="3823">
                  <c:v>0.77667516309596296</c:v>
                </c:pt>
                <c:pt idx="3824">
                  <c:v>0.77685301742834201</c:v>
                </c:pt>
                <c:pt idx="3825">
                  <c:v>0.77700841830996903</c:v>
                </c:pt>
                <c:pt idx="3826">
                  <c:v>0.77720994066986293</c:v>
                </c:pt>
                <c:pt idx="3827">
                  <c:v>0.77730202978104401</c:v>
                </c:pt>
                <c:pt idx="3828">
                  <c:v>0.77676127034734899</c:v>
                </c:pt>
                <c:pt idx="3829">
                  <c:v>0.77686780874618</c:v>
                </c:pt>
                <c:pt idx="3830">
                  <c:v>0.77703245899891904</c:v>
                </c:pt>
                <c:pt idx="3831">
                  <c:v>0.77712727307634699</c:v>
                </c:pt>
                <c:pt idx="3832">
                  <c:v>0.77725918212613798</c:v>
                </c:pt>
                <c:pt idx="3833">
                  <c:v>0.77741646886179105</c:v>
                </c:pt>
                <c:pt idx="3834">
                  <c:v>0.77754849541505899</c:v>
                </c:pt>
                <c:pt idx="3835">
                  <c:v>0.77761787671601101</c:v>
                </c:pt>
                <c:pt idx="3836">
                  <c:v>0.77777444406152296</c:v>
                </c:pt>
                <c:pt idx="3837">
                  <c:v>0.77791480351574993</c:v>
                </c:pt>
                <c:pt idx="3838">
                  <c:v>0.77806777010658401</c:v>
                </c:pt>
                <c:pt idx="3839">
                  <c:v>0.77828125095313294</c:v>
                </c:pt>
                <c:pt idx="3840">
                  <c:v>0.77843926039861</c:v>
                </c:pt>
                <c:pt idx="3841">
                  <c:v>0.77854921766935503</c:v>
                </c:pt>
                <c:pt idx="3842">
                  <c:v>0.77854953993940801</c:v>
                </c:pt>
                <c:pt idx="3843">
                  <c:v>0.77847873562307701</c:v>
                </c:pt>
                <c:pt idx="3844">
                  <c:v>0.77843671987492602</c:v>
                </c:pt>
                <c:pt idx="3845">
                  <c:v>0.77844331227422203</c:v>
                </c:pt>
                <c:pt idx="3846">
                  <c:v>0.77852340550129906</c:v>
                </c:pt>
                <c:pt idx="3847">
                  <c:v>0.77864942631313294</c:v>
                </c:pt>
                <c:pt idx="3848">
                  <c:v>0.778791689807382</c:v>
                </c:pt>
                <c:pt idx="3849">
                  <c:v>0.77886730229448298</c:v>
                </c:pt>
                <c:pt idx="3850">
                  <c:v>0.77894852314498197</c:v>
                </c:pt>
                <c:pt idx="3851">
                  <c:v>0.77903644810422301</c:v>
                </c:pt>
                <c:pt idx="3852">
                  <c:v>0.77916450291665695</c:v>
                </c:pt>
                <c:pt idx="3853">
                  <c:v>0.779275874531696</c:v>
                </c:pt>
                <c:pt idx="3854">
                  <c:v>0.77936785756597904</c:v>
                </c:pt>
                <c:pt idx="3855">
                  <c:v>0.77951665365084999</c:v>
                </c:pt>
                <c:pt idx="3856">
                  <c:v>0.77966048986622405</c:v>
                </c:pt>
                <c:pt idx="3857">
                  <c:v>0.77973578970311297</c:v>
                </c:pt>
                <c:pt idx="3858">
                  <c:v>0.779798464417649</c:v>
                </c:pt>
                <c:pt idx="3859">
                  <c:v>0.77989381991360895</c:v>
                </c:pt>
                <c:pt idx="3860">
                  <c:v>0.77993794562265806</c:v>
                </c:pt>
                <c:pt idx="3861">
                  <c:v>0.78001970796589504</c:v>
                </c:pt>
                <c:pt idx="3862">
                  <c:v>0.78007648737092095</c:v>
                </c:pt>
                <c:pt idx="3863">
                  <c:v>0.78012969778477403</c:v>
                </c:pt>
                <c:pt idx="3864">
                  <c:v>0.78027786138516497</c:v>
                </c:pt>
                <c:pt idx="3865">
                  <c:v>0.78041322230554599</c:v>
                </c:pt>
                <c:pt idx="3866">
                  <c:v>0.78055589062779895</c:v>
                </c:pt>
                <c:pt idx="3867">
                  <c:v>0.78061748158642996</c:v>
                </c:pt>
                <c:pt idx="3868">
                  <c:v>0.78067907254506097</c:v>
                </c:pt>
                <c:pt idx="3869">
                  <c:v>0.78077267688331897</c:v>
                </c:pt>
                <c:pt idx="3870">
                  <c:v>0.78080990983571197</c:v>
                </c:pt>
                <c:pt idx="3871">
                  <c:v>0.78087880819621402</c:v>
                </c:pt>
                <c:pt idx="3872">
                  <c:v>0.78094422684153997</c:v>
                </c:pt>
                <c:pt idx="3873">
                  <c:v>0.78108167559102704</c:v>
                </c:pt>
                <c:pt idx="3874">
                  <c:v>0.78116940574402793</c:v>
                </c:pt>
                <c:pt idx="3875">
                  <c:v>0.78135658298375199</c:v>
                </c:pt>
                <c:pt idx="3876">
                  <c:v>0.78144966162978602</c:v>
                </c:pt>
                <c:pt idx="3877">
                  <c:v>0.78148234155416396</c:v>
                </c:pt>
                <c:pt idx="3878">
                  <c:v>0.78152439479018498</c:v>
                </c:pt>
                <c:pt idx="3879">
                  <c:v>0.78154802969465798</c:v>
                </c:pt>
                <c:pt idx="3880">
                  <c:v>0.78161255458618006</c:v>
                </c:pt>
                <c:pt idx="3881">
                  <c:v>0.78168652774833702</c:v>
                </c:pt>
                <c:pt idx="3882">
                  <c:v>0.78173415430479398</c:v>
                </c:pt>
                <c:pt idx="3883">
                  <c:v>0.78180204748102</c:v>
                </c:pt>
                <c:pt idx="3884">
                  <c:v>0.78186287530161702</c:v>
                </c:pt>
                <c:pt idx="3885">
                  <c:v>0.78209761173030401</c:v>
                </c:pt>
                <c:pt idx="3886">
                  <c:v>0.782235663321038</c:v>
                </c:pt>
                <c:pt idx="3887">
                  <c:v>0.78231402023076002</c:v>
                </c:pt>
                <c:pt idx="3888">
                  <c:v>0.78238029904016704</c:v>
                </c:pt>
                <c:pt idx="3889">
                  <c:v>0.78246865452391701</c:v>
                </c:pt>
                <c:pt idx="3890">
                  <c:v>0.78249868955634705</c:v>
                </c:pt>
                <c:pt idx="3891">
                  <c:v>0.78256488326859597</c:v>
                </c:pt>
                <c:pt idx="3892">
                  <c:v>0.782602791561954</c:v>
                </c:pt>
                <c:pt idx="3893">
                  <c:v>0.78275074186441795</c:v>
                </c:pt>
                <c:pt idx="3894">
                  <c:v>0.78286398987810901</c:v>
                </c:pt>
                <c:pt idx="3895">
                  <c:v>0.78296148775835506</c:v>
                </c:pt>
                <c:pt idx="3896">
                  <c:v>0.78311252196756898</c:v>
                </c:pt>
                <c:pt idx="3897">
                  <c:v>0.78318567473135103</c:v>
                </c:pt>
                <c:pt idx="3898">
                  <c:v>0.78322916185820701</c:v>
                </c:pt>
                <c:pt idx="3899">
                  <c:v>0.7832962466508</c:v>
                </c:pt>
                <c:pt idx="3900">
                  <c:v>0.78335861191024503</c:v>
                </c:pt>
                <c:pt idx="3901">
                  <c:v>0.78342014182199904</c:v>
                </c:pt>
                <c:pt idx="3902">
                  <c:v>0.78354570768858101</c:v>
                </c:pt>
                <c:pt idx="3903">
                  <c:v>0.78364077257054598</c:v>
                </c:pt>
                <c:pt idx="3904">
                  <c:v>0.78380460779265604</c:v>
                </c:pt>
                <c:pt idx="3905">
                  <c:v>0.78392596721644103</c:v>
                </c:pt>
                <c:pt idx="3906">
                  <c:v>0.78396446503128303</c:v>
                </c:pt>
                <c:pt idx="3907">
                  <c:v>0.78400954135163203</c:v>
                </c:pt>
                <c:pt idx="3908">
                  <c:v>0.78407002350298605</c:v>
                </c:pt>
                <c:pt idx="3909">
                  <c:v>0.78412765272267304</c:v>
                </c:pt>
                <c:pt idx="3910">
                  <c:v>0.78421352596587002</c:v>
                </c:pt>
                <c:pt idx="3911">
                  <c:v>0.78425860228621902</c:v>
                </c:pt>
                <c:pt idx="3912">
                  <c:v>0.78433135204374493</c:v>
                </c:pt>
                <c:pt idx="3913">
                  <c:v>0.78445785564294901</c:v>
                </c:pt>
                <c:pt idx="3914">
                  <c:v>0.784497760459275</c:v>
                </c:pt>
                <c:pt idx="3915">
                  <c:v>0.78452508658349895</c:v>
                </c:pt>
                <c:pt idx="3916">
                  <c:v>0.78456759388784703</c:v>
                </c:pt>
                <c:pt idx="3917">
                  <c:v>0.78458638963466798</c:v>
                </c:pt>
                <c:pt idx="3918">
                  <c:v>0.78461863156959799</c:v>
                </c:pt>
                <c:pt idx="3919">
                  <c:v>0.78465913237530005</c:v>
                </c:pt>
                <c:pt idx="3920">
                  <c:v>0.78472606538617895</c:v>
                </c:pt>
                <c:pt idx="3921">
                  <c:v>0.78482389055592594</c:v>
                </c:pt>
                <c:pt idx="3922">
                  <c:v>0.785011619829042</c:v>
                </c:pt>
                <c:pt idx="3923">
                  <c:v>0.78510310814568807</c:v>
                </c:pt>
                <c:pt idx="3924">
                  <c:v>0.78530721773095602</c:v>
                </c:pt>
                <c:pt idx="3925">
                  <c:v>0.78550192165334498</c:v>
                </c:pt>
                <c:pt idx="3926">
                  <c:v>0.78563110021723803</c:v>
                </c:pt>
                <c:pt idx="3927">
                  <c:v>0.78566288082275504</c:v>
                </c:pt>
                <c:pt idx="3928">
                  <c:v>0.78569068896286298</c:v>
                </c:pt>
                <c:pt idx="3929">
                  <c:v>0.785720217194111</c:v>
                </c:pt>
                <c:pt idx="3930">
                  <c:v>0.78575318560763996</c:v>
                </c:pt>
                <c:pt idx="3931">
                  <c:v>0.78579948472751004</c:v>
                </c:pt>
                <c:pt idx="3932">
                  <c:v>0.78583230980011098</c:v>
                </c:pt>
                <c:pt idx="3933">
                  <c:v>0.78590584369637506</c:v>
                </c:pt>
                <c:pt idx="3934">
                  <c:v>0.78595496282002697</c:v>
                </c:pt>
                <c:pt idx="3935">
                  <c:v>0.78601122973886994</c:v>
                </c:pt>
                <c:pt idx="3936">
                  <c:v>0.78608400162057401</c:v>
                </c:pt>
                <c:pt idx="3937">
                  <c:v>0.78615752372786196</c:v>
                </c:pt>
                <c:pt idx="3938">
                  <c:v>0.78623329651190399</c:v>
                </c:pt>
                <c:pt idx="3939">
                  <c:v>0.78634583034959094</c:v>
                </c:pt>
                <c:pt idx="3940">
                  <c:v>0.78640472305798004</c:v>
                </c:pt>
                <c:pt idx="3941">
                  <c:v>0.78650150215838999</c:v>
                </c:pt>
                <c:pt idx="3942">
                  <c:v>0.78669468524641895</c:v>
                </c:pt>
                <c:pt idx="3943">
                  <c:v>0.78679671592592104</c:v>
                </c:pt>
                <c:pt idx="3944">
                  <c:v>0.78683874364253703</c:v>
                </c:pt>
                <c:pt idx="3945">
                  <c:v>0.78692204615462402</c:v>
                </c:pt>
                <c:pt idx="3946">
                  <c:v>0.78698002020019897</c:v>
                </c:pt>
                <c:pt idx="3947">
                  <c:v>0.78702926999619605</c:v>
                </c:pt>
                <c:pt idx="3948">
                  <c:v>0.78707429838110798</c:v>
                </c:pt>
                <c:pt idx="3949">
                  <c:v>0.78713086528965404</c:v>
                </c:pt>
                <c:pt idx="3950">
                  <c:v>0.78716998369904601</c:v>
                </c:pt>
                <c:pt idx="3951">
                  <c:v>0.78720735612148607</c:v>
                </c:pt>
                <c:pt idx="3952">
                  <c:v>0.78727141141639301</c:v>
                </c:pt>
                <c:pt idx="3953">
                  <c:v>0.78730106426834401</c:v>
                </c:pt>
                <c:pt idx="3954">
                  <c:v>0.78731936463229601</c:v>
                </c:pt>
                <c:pt idx="3955">
                  <c:v>0.787377186091751</c:v>
                </c:pt>
                <c:pt idx="3956">
                  <c:v>0.78741146016738206</c:v>
                </c:pt>
                <c:pt idx="3957">
                  <c:v>0.78742635077702006</c:v>
                </c:pt>
                <c:pt idx="3958">
                  <c:v>0.78744098465200896</c:v>
                </c:pt>
                <c:pt idx="3959">
                  <c:v>0.78746049648532701</c:v>
                </c:pt>
                <c:pt idx="3960">
                  <c:v>0.78750683708945901</c:v>
                </c:pt>
                <c:pt idx="3961">
                  <c:v>0.78761191618858906</c:v>
                </c:pt>
                <c:pt idx="3962">
                  <c:v>0.78771615314575794</c:v>
                </c:pt>
                <c:pt idx="3963">
                  <c:v>0.787798730475463</c:v>
                </c:pt>
                <c:pt idx="3964">
                  <c:v>0.78807398824114805</c:v>
                </c:pt>
                <c:pt idx="3965">
                  <c:v>0.78815611432861499</c:v>
                </c:pt>
                <c:pt idx="3966">
                  <c:v>0.78819717737234796</c:v>
                </c:pt>
                <c:pt idx="3967">
                  <c:v>0.78826982737279994</c:v>
                </c:pt>
                <c:pt idx="3968">
                  <c:v>0.78834022116205693</c:v>
                </c:pt>
                <c:pt idx="3969">
                  <c:v>0.788402187106227</c:v>
                </c:pt>
                <c:pt idx="3970">
                  <c:v>0.78846384837336003</c:v>
                </c:pt>
                <c:pt idx="3971">
                  <c:v>0.78850258144368901</c:v>
                </c:pt>
                <c:pt idx="3972">
                  <c:v>0.78853018432139499</c:v>
                </c:pt>
                <c:pt idx="3973">
                  <c:v>0.78859874630795501</c:v>
                </c:pt>
                <c:pt idx="3974">
                  <c:v>0.78871116125344998</c:v>
                </c:pt>
                <c:pt idx="3975">
                  <c:v>0.78876015299380398</c:v>
                </c:pt>
                <c:pt idx="3976">
                  <c:v>0.788773949873388</c:v>
                </c:pt>
                <c:pt idx="3977">
                  <c:v>0.78879400001494293</c:v>
                </c:pt>
                <c:pt idx="3978">
                  <c:v>0.78881593606089995</c:v>
                </c:pt>
                <c:pt idx="3979">
                  <c:v>0.78883906320437602</c:v>
                </c:pt>
                <c:pt idx="3980">
                  <c:v>0.78884948530765897</c:v>
                </c:pt>
                <c:pt idx="3981">
                  <c:v>0.78886804657731602</c:v>
                </c:pt>
                <c:pt idx="3982">
                  <c:v>0.78888313381254505</c:v>
                </c:pt>
                <c:pt idx="3983">
                  <c:v>0.788919561544972</c:v>
                </c:pt>
                <c:pt idx="3984">
                  <c:v>0.78895519521238799</c:v>
                </c:pt>
                <c:pt idx="3985">
                  <c:v>0.78897445128893007</c:v>
                </c:pt>
                <c:pt idx="3986">
                  <c:v>0.78900541982439898</c:v>
                </c:pt>
                <c:pt idx="3987">
                  <c:v>0.78904864709159606</c:v>
                </c:pt>
                <c:pt idx="3988">
                  <c:v>0.78919737844930005</c:v>
                </c:pt>
                <c:pt idx="3989">
                  <c:v>0.78927975273972106</c:v>
                </c:pt>
                <c:pt idx="3990">
                  <c:v>0.78933924528280297</c:v>
                </c:pt>
                <c:pt idx="3991">
                  <c:v>0.78941990344217294</c:v>
                </c:pt>
                <c:pt idx="3992">
                  <c:v>0.789521155174149</c:v>
                </c:pt>
                <c:pt idx="3993">
                  <c:v>0.78967503492500402</c:v>
                </c:pt>
                <c:pt idx="3994">
                  <c:v>0.78982084810215003</c:v>
                </c:pt>
                <c:pt idx="3995">
                  <c:v>0.78988806059776207</c:v>
                </c:pt>
                <c:pt idx="3996">
                  <c:v>0.78993855036719296</c:v>
                </c:pt>
                <c:pt idx="3997">
                  <c:v>0.79000648977474797</c:v>
                </c:pt>
                <c:pt idx="3998">
                  <c:v>0.79006304481344902</c:v>
                </c:pt>
                <c:pt idx="3999">
                  <c:v>0.79008688493745605</c:v>
                </c:pt>
                <c:pt idx="4000">
                  <c:v>0.79010359042581102</c:v>
                </c:pt>
                <c:pt idx="4001">
                  <c:v>0.79013317306143893</c:v>
                </c:pt>
                <c:pt idx="4002">
                  <c:v>0.79015875334048202</c:v>
                </c:pt>
                <c:pt idx="4003">
                  <c:v>0.79019407848773193</c:v>
                </c:pt>
                <c:pt idx="4004">
                  <c:v>0.790245065030315</c:v>
                </c:pt>
                <c:pt idx="4005">
                  <c:v>0.79026567930312797</c:v>
                </c:pt>
                <c:pt idx="4006">
                  <c:v>0.79028649896329806</c:v>
                </c:pt>
                <c:pt idx="4007">
                  <c:v>0.79031326103223498</c:v>
                </c:pt>
                <c:pt idx="4008">
                  <c:v>0.79038636220147596</c:v>
                </c:pt>
                <c:pt idx="4009">
                  <c:v>0.79044814674696506</c:v>
                </c:pt>
                <c:pt idx="4010">
                  <c:v>0.79048827870249405</c:v>
                </c:pt>
                <c:pt idx="4011">
                  <c:v>0.79051459779891098</c:v>
                </c:pt>
                <c:pt idx="4012">
                  <c:v>0.79055379645314794</c:v>
                </c:pt>
                <c:pt idx="4013">
                  <c:v>0.79060251478055799</c:v>
                </c:pt>
                <c:pt idx="4014">
                  <c:v>0.79064469999892806</c:v>
                </c:pt>
                <c:pt idx="4015">
                  <c:v>0.79066149942217301</c:v>
                </c:pt>
                <c:pt idx="4016">
                  <c:v>0.79070450383387902</c:v>
                </c:pt>
                <c:pt idx="4017">
                  <c:v>0.79075456388666598</c:v>
                </c:pt>
                <c:pt idx="4018">
                  <c:v>0.79083079169432002</c:v>
                </c:pt>
                <c:pt idx="4019">
                  <c:v>0.79102193007768995</c:v>
                </c:pt>
                <c:pt idx="4020">
                  <c:v>0.79107654104436698</c:v>
                </c:pt>
                <c:pt idx="4021">
                  <c:v>0.791153906580493</c:v>
                </c:pt>
                <c:pt idx="4022">
                  <c:v>0.79124812730830096</c:v>
                </c:pt>
                <c:pt idx="4023">
                  <c:v>0.79138894400317494</c:v>
                </c:pt>
                <c:pt idx="4024">
                  <c:v>0.79140844303998603</c:v>
                </c:pt>
                <c:pt idx="4025">
                  <c:v>0.79142448687540901</c:v>
                </c:pt>
                <c:pt idx="4026">
                  <c:v>0.79144017152048707</c:v>
                </c:pt>
                <c:pt idx="4027">
                  <c:v>0.79145619843670501</c:v>
                </c:pt>
                <c:pt idx="4028">
                  <c:v>0.79146737502201903</c:v>
                </c:pt>
                <c:pt idx="4029">
                  <c:v>0.79149990175107499</c:v>
                </c:pt>
                <c:pt idx="4030">
                  <c:v>0.79154016611611799</c:v>
                </c:pt>
                <c:pt idx="4031">
                  <c:v>0.79156810757940399</c:v>
                </c:pt>
                <c:pt idx="4032">
                  <c:v>0.79159576246357899</c:v>
                </c:pt>
                <c:pt idx="4033">
                  <c:v>0.79163946577794997</c:v>
                </c:pt>
                <c:pt idx="4034">
                  <c:v>0.79170088197080102</c:v>
                </c:pt>
                <c:pt idx="4035">
                  <c:v>0.79171812077662507</c:v>
                </c:pt>
                <c:pt idx="4036">
                  <c:v>0.791749136115102</c:v>
                </c:pt>
                <c:pt idx="4037">
                  <c:v>0.79175565728883301</c:v>
                </c:pt>
                <c:pt idx="4038">
                  <c:v>0.79177903808245498</c:v>
                </c:pt>
                <c:pt idx="4039">
                  <c:v>0.79180400940625395</c:v>
                </c:pt>
                <c:pt idx="4040">
                  <c:v>0.79187406710246899</c:v>
                </c:pt>
                <c:pt idx="4041">
                  <c:v>0.79197163094317702</c:v>
                </c:pt>
                <c:pt idx="4042">
                  <c:v>0.79202889667576604</c:v>
                </c:pt>
                <c:pt idx="4043">
                  <c:v>0.79208870755202598</c:v>
                </c:pt>
                <c:pt idx="4044">
                  <c:v>0.79214342814094496</c:v>
                </c:pt>
                <c:pt idx="4045">
                  <c:v>0.79228263738433402</c:v>
                </c:pt>
                <c:pt idx="4046">
                  <c:v>0.79238266686717407</c:v>
                </c:pt>
                <c:pt idx="4047">
                  <c:v>0.79244705710313301</c:v>
                </c:pt>
                <c:pt idx="4048">
                  <c:v>0.792481498392135</c:v>
                </c:pt>
                <c:pt idx="4049">
                  <c:v>0.79254139628605103</c:v>
                </c:pt>
                <c:pt idx="4050">
                  <c:v>0.79260249213784495</c:v>
                </c:pt>
                <c:pt idx="4051">
                  <c:v>0.79265280636873503</c:v>
                </c:pt>
                <c:pt idx="4052">
                  <c:v>0.792702821110154</c:v>
                </c:pt>
                <c:pt idx="4053">
                  <c:v>0.792740556783321</c:v>
                </c:pt>
                <c:pt idx="4054">
                  <c:v>0.79276478050536903</c:v>
                </c:pt>
                <c:pt idx="4055">
                  <c:v>0.79279911734557307</c:v>
                </c:pt>
                <c:pt idx="4056">
                  <c:v>0.79289543077681301</c:v>
                </c:pt>
                <c:pt idx="4057">
                  <c:v>0.79295927654953902</c:v>
                </c:pt>
                <c:pt idx="4058">
                  <c:v>0.79300055710808703</c:v>
                </c:pt>
                <c:pt idx="4059">
                  <c:v>0.79302705346659597</c:v>
                </c:pt>
                <c:pt idx="4060">
                  <c:v>0.79312055873177101</c:v>
                </c:pt>
                <c:pt idx="4061">
                  <c:v>0.79315838324355603</c:v>
                </c:pt>
                <c:pt idx="4062">
                  <c:v>0.79318910365921902</c:v>
                </c:pt>
                <c:pt idx="4063">
                  <c:v>0.793212335973564</c:v>
                </c:pt>
                <c:pt idx="4064">
                  <c:v>0.79323748831388796</c:v>
                </c:pt>
                <c:pt idx="4065">
                  <c:v>0.79329009702571096</c:v>
                </c:pt>
                <c:pt idx="4066">
                  <c:v>0.79333944169337001</c:v>
                </c:pt>
                <c:pt idx="4067">
                  <c:v>0.79338384183497002</c:v>
                </c:pt>
                <c:pt idx="4068">
                  <c:v>0.79347429965935901</c:v>
                </c:pt>
                <c:pt idx="4069">
                  <c:v>0.79364734941036397</c:v>
                </c:pt>
                <c:pt idx="4070">
                  <c:v>0.79374053004552103</c:v>
                </c:pt>
                <c:pt idx="4071">
                  <c:v>0.79377775704591502</c:v>
                </c:pt>
                <c:pt idx="4072">
                  <c:v>0.79379963629177797</c:v>
                </c:pt>
                <c:pt idx="4073">
                  <c:v>0.79386577128495595</c:v>
                </c:pt>
                <c:pt idx="4074">
                  <c:v>0.79391823174946896</c:v>
                </c:pt>
                <c:pt idx="4075">
                  <c:v>0.79397591339765405</c:v>
                </c:pt>
                <c:pt idx="4076">
                  <c:v>0.79402489307305202</c:v>
                </c:pt>
                <c:pt idx="4077">
                  <c:v>0.79406467352007704</c:v>
                </c:pt>
                <c:pt idx="4078">
                  <c:v>0.79424095062595201</c:v>
                </c:pt>
                <c:pt idx="4079">
                  <c:v>0.79428230507264197</c:v>
                </c:pt>
                <c:pt idx="4080">
                  <c:v>0.79433063344448596</c:v>
                </c:pt>
                <c:pt idx="4081">
                  <c:v>0.794365656799213</c:v>
                </c:pt>
                <c:pt idx="4082">
                  <c:v>0.79438446389841</c:v>
                </c:pt>
                <c:pt idx="4083">
                  <c:v>0.79441213549022294</c:v>
                </c:pt>
                <c:pt idx="4084">
                  <c:v>0.79445099830791099</c:v>
                </c:pt>
                <c:pt idx="4085">
                  <c:v>0.79451883129433198</c:v>
                </c:pt>
                <c:pt idx="4086">
                  <c:v>0.79468063474817996</c:v>
                </c:pt>
                <c:pt idx="4087">
                  <c:v>0.79484990605374395</c:v>
                </c:pt>
                <c:pt idx="4088">
                  <c:v>0.79494819292650098</c:v>
                </c:pt>
                <c:pt idx="4089">
                  <c:v>0.79502263060497003</c:v>
                </c:pt>
                <c:pt idx="4090">
                  <c:v>0.79504595127005895</c:v>
                </c:pt>
                <c:pt idx="4091">
                  <c:v>0.79511426432941401</c:v>
                </c:pt>
                <c:pt idx="4092">
                  <c:v>0.79518752419651406</c:v>
                </c:pt>
                <c:pt idx="4093">
                  <c:v>0.79524429470446001</c:v>
                </c:pt>
                <c:pt idx="4094">
                  <c:v>0.79531677426545999</c:v>
                </c:pt>
                <c:pt idx="4095">
                  <c:v>0.79544792533066699</c:v>
                </c:pt>
                <c:pt idx="4096">
                  <c:v>0.79551826875992904</c:v>
                </c:pt>
                <c:pt idx="4097">
                  <c:v>0.79558290481557103</c:v>
                </c:pt>
                <c:pt idx="4098">
                  <c:v>0.79561779205899297</c:v>
                </c:pt>
                <c:pt idx="4099">
                  <c:v>0.79568432122086696</c:v>
                </c:pt>
                <c:pt idx="4100">
                  <c:v>0.79576335977692703</c:v>
                </c:pt>
                <c:pt idx="4101">
                  <c:v>0.79588183208311603</c:v>
                </c:pt>
                <c:pt idx="4102">
                  <c:v>0.79607760743029199</c:v>
                </c:pt>
                <c:pt idx="4103">
                  <c:v>0.796167787368945</c:v>
                </c:pt>
                <c:pt idx="4104">
                  <c:v>0.79627924572008901</c:v>
                </c:pt>
                <c:pt idx="4105">
                  <c:v>0.79631521636977598</c:v>
                </c:pt>
                <c:pt idx="4106">
                  <c:v>0.79642464820544401</c:v>
                </c:pt>
                <c:pt idx="4107">
                  <c:v>0.79667223957108202</c:v>
                </c:pt>
                <c:pt idx="4108">
                  <c:v>0.79676239781313496</c:v>
                </c:pt>
                <c:pt idx="4109">
                  <c:v>0.79682925736522403</c:v>
                </c:pt>
                <c:pt idx="4110">
                  <c:v>0.79689085048526698</c:v>
                </c:pt>
                <c:pt idx="4111">
                  <c:v>0.79719361458932003</c:v>
                </c:pt>
                <c:pt idx="4112">
                  <c:v>0.797294348201253</c:v>
                </c:pt>
                <c:pt idx="4113">
                  <c:v>0.79740530479531402</c:v>
                </c:pt>
                <c:pt idx="4114">
                  <c:v>0.79748994744772395</c:v>
                </c:pt>
                <c:pt idx="4115">
                  <c:v>0.797536397718283</c:v>
                </c:pt>
                <c:pt idx="4116">
                  <c:v>0.79773570989795495</c:v>
                </c:pt>
                <c:pt idx="4117">
                  <c:v>0.79789573986493301</c:v>
                </c:pt>
                <c:pt idx="4118">
                  <c:v>0.79801737557933605</c:v>
                </c:pt>
                <c:pt idx="4119">
                  <c:v>0.79804691015958595</c:v>
                </c:pt>
                <c:pt idx="4120">
                  <c:v>0.79807593784041397</c:v>
                </c:pt>
                <c:pt idx="4121">
                  <c:v>0.79816528278010401</c:v>
                </c:pt>
                <c:pt idx="4122">
                  <c:v>0.79832628726116406</c:v>
                </c:pt>
                <c:pt idx="4123">
                  <c:v>0.79842674355504006</c:v>
                </c:pt>
                <c:pt idx="4124">
                  <c:v>0.79849752576752797</c:v>
                </c:pt>
                <c:pt idx="4125">
                  <c:v>0.798581919943955</c:v>
                </c:pt>
                <c:pt idx="4126">
                  <c:v>0.798669523364546</c:v>
                </c:pt>
                <c:pt idx="4127">
                  <c:v>0.79874383844875696</c:v>
                </c:pt>
                <c:pt idx="4128">
                  <c:v>0.79904394839891102</c:v>
                </c:pt>
                <c:pt idx="4129">
                  <c:v>0.79909435466279199</c:v>
                </c:pt>
                <c:pt idx="4130">
                  <c:v>0.79913098676357297</c:v>
                </c:pt>
                <c:pt idx="4131">
                  <c:v>0.79915118370899796</c:v>
                </c:pt>
                <c:pt idx="4132">
                  <c:v>0.79918433046060799</c:v>
                </c:pt>
                <c:pt idx="4133">
                  <c:v>0.79923410999080302</c:v>
                </c:pt>
                <c:pt idx="4134">
                  <c:v>0.799269514048078</c:v>
                </c:pt>
                <c:pt idx="4135">
                  <c:v>0.79947866386787803</c:v>
                </c:pt>
                <c:pt idx="4136">
                  <c:v>0.79957044382714004</c:v>
                </c:pt>
                <c:pt idx="4137">
                  <c:v>0.79965153707881598</c:v>
                </c:pt>
                <c:pt idx="4138">
                  <c:v>0.79968589047775296</c:v>
                </c:pt>
                <c:pt idx="4139">
                  <c:v>0.79971608902862401</c:v>
                </c:pt>
                <c:pt idx="4140">
                  <c:v>0.79973856030324297</c:v>
                </c:pt>
                <c:pt idx="4141">
                  <c:v>0.79992983086502401</c:v>
                </c:pt>
                <c:pt idx="4142">
                  <c:v>0.80014488926340399</c:v>
                </c:pt>
                <c:pt idx="4143">
                  <c:v>0.80020515207799503</c:v>
                </c:pt>
                <c:pt idx="4144">
                  <c:v>0.80024757329240204</c:v>
                </c:pt>
                <c:pt idx="4145">
                  <c:v>0.80025752886314194</c:v>
                </c:pt>
                <c:pt idx="4146">
                  <c:v>0.80027596272638302</c:v>
                </c:pt>
                <c:pt idx="4147">
                  <c:v>0.80029426813064597</c:v>
                </c:pt>
                <c:pt idx="4148">
                  <c:v>0.80031951031968407</c:v>
                </c:pt>
                <c:pt idx="4149">
                  <c:v>0.800603410071551</c:v>
                </c:pt>
                <c:pt idx="4150">
                  <c:v>0.80067104882935003</c:v>
                </c:pt>
                <c:pt idx="4151">
                  <c:v>0.800725606716987</c:v>
                </c:pt>
                <c:pt idx="4152">
                  <c:v>0.80077413871801095</c:v>
                </c:pt>
                <c:pt idx="4153">
                  <c:v>0.80083292837618003</c:v>
                </c:pt>
                <c:pt idx="4154">
                  <c:v>0.800975891835917</c:v>
                </c:pt>
                <c:pt idx="4155">
                  <c:v>0.80119374091742201</c:v>
                </c:pt>
                <c:pt idx="4156">
                  <c:v>0.80131611811020997</c:v>
                </c:pt>
                <c:pt idx="4157">
                  <c:v>0.80136303851101798</c:v>
                </c:pt>
                <c:pt idx="4158">
                  <c:v>0.80141451084561999</c:v>
                </c:pt>
                <c:pt idx="4159">
                  <c:v>0.80146605498340895</c:v>
                </c:pt>
                <c:pt idx="4160">
                  <c:v>0.80151778061463996</c:v>
                </c:pt>
                <c:pt idx="4161">
                  <c:v>0.80162649518694806</c:v>
                </c:pt>
                <c:pt idx="4162">
                  <c:v>0.80171941982972306</c:v>
                </c:pt>
                <c:pt idx="4163">
                  <c:v>0.80182650096104402</c:v>
                </c:pt>
                <c:pt idx="4164">
                  <c:v>0.80187518404883296</c:v>
                </c:pt>
                <c:pt idx="4165">
                  <c:v>0.80195531547999699</c:v>
                </c:pt>
                <c:pt idx="4166">
                  <c:v>0.80218003188478304</c:v>
                </c:pt>
                <c:pt idx="4167">
                  <c:v>0.80239523690333003</c:v>
                </c:pt>
                <c:pt idx="4168">
                  <c:v>0.80249654660111003</c:v>
                </c:pt>
                <c:pt idx="4169">
                  <c:v>0.80255254702670897</c:v>
                </c:pt>
                <c:pt idx="4170">
                  <c:v>0.80259366193170401</c:v>
                </c:pt>
                <c:pt idx="4171">
                  <c:v>0.80261971287015299</c:v>
                </c:pt>
                <c:pt idx="4172">
                  <c:v>0.80272967373741999</c:v>
                </c:pt>
                <c:pt idx="4173">
                  <c:v>0.80276061822231803</c:v>
                </c:pt>
                <c:pt idx="4174">
                  <c:v>0.80284848407268306</c:v>
                </c:pt>
                <c:pt idx="4175">
                  <c:v>0.80302197059088298</c:v>
                </c:pt>
                <c:pt idx="4176">
                  <c:v>0.80316339348107502</c:v>
                </c:pt>
                <c:pt idx="4177">
                  <c:v>0.803474355604056</c:v>
                </c:pt>
                <c:pt idx="4178">
                  <c:v>0.80353580366229105</c:v>
                </c:pt>
                <c:pt idx="4179">
                  <c:v>0.80355801061028198</c:v>
                </c:pt>
                <c:pt idx="4180">
                  <c:v>0.80361566468603396</c:v>
                </c:pt>
                <c:pt idx="4181">
                  <c:v>0.80364473582944806</c:v>
                </c:pt>
                <c:pt idx="4182">
                  <c:v>0.80366587959652303</c:v>
                </c:pt>
                <c:pt idx="4183">
                  <c:v>0.80377340045750101</c:v>
                </c:pt>
                <c:pt idx="4184">
                  <c:v>0.80389833664093502</c:v>
                </c:pt>
                <c:pt idx="4185">
                  <c:v>0.80402239168976097</c:v>
                </c:pt>
                <c:pt idx="4186">
                  <c:v>0.80413955981065099</c:v>
                </c:pt>
                <c:pt idx="4187">
                  <c:v>0.80418962466601096</c:v>
                </c:pt>
                <c:pt idx="4188">
                  <c:v>0.80459882489231394</c:v>
                </c:pt>
                <c:pt idx="4189">
                  <c:v>0.80465482811809996</c:v>
                </c:pt>
                <c:pt idx="4190">
                  <c:v>0.80472670833098903</c:v>
                </c:pt>
                <c:pt idx="4191">
                  <c:v>0.80473838011616894</c:v>
                </c:pt>
                <c:pt idx="4192">
                  <c:v>0.80474588340664299</c:v>
                </c:pt>
                <c:pt idx="4193">
                  <c:v>0.80475328634019094</c:v>
                </c:pt>
                <c:pt idx="4194">
                  <c:v>0.80481013425131598</c:v>
                </c:pt>
                <c:pt idx="4195">
                  <c:v>0.80495728550350998</c:v>
                </c:pt>
                <c:pt idx="4196">
                  <c:v>0.80503652079315302</c:v>
                </c:pt>
                <c:pt idx="4197">
                  <c:v>0.80518726110027905</c:v>
                </c:pt>
                <c:pt idx="4198">
                  <c:v>0.80528222648621295</c:v>
                </c:pt>
                <c:pt idx="4199">
                  <c:v>0.80539902664810203</c:v>
                </c:pt>
                <c:pt idx="4200">
                  <c:v>0.80558552172605102</c:v>
                </c:pt>
                <c:pt idx="4201">
                  <c:v>0.80577001723324304</c:v>
                </c:pt>
                <c:pt idx="4202">
                  <c:v>0.80579657388265602</c:v>
                </c:pt>
                <c:pt idx="4203">
                  <c:v>0.80585458184147596</c:v>
                </c:pt>
                <c:pt idx="4204">
                  <c:v>0.80595101176498296</c:v>
                </c:pt>
                <c:pt idx="4205">
                  <c:v>0.80598330669219498</c:v>
                </c:pt>
                <c:pt idx="4206">
                  <c:v>0.80603728319025902</c:v>
                </c:pt>
                <c:pt idx="4207">
                  <c:v>0.80610200963006595</c:v>
                </c:pt>
                <c:pt idx="4208">
                  <c:v>0.80612186069784497</c:v>
                </c:pt>
                <c:pt idx="4209">
                  <c:v>0.80618753799245302</c:v>
                </c:pt>
                <c:pt idx="4210">
                  <c:v>0.80627858054103296</c:v>
                </c:pt>
                <c:pt idx="4211">
                  <c:v>0.806578227374942</c:v>
                </c:pt>
                <c:pt idx="4212">
                  <c:v>0.80673438037797696</c:v>
                </c:pt>
                <c:pt idx="4213">
                  <c:v>0.80685688050493898</c:v>
                </c:pt>
                <c:pt idx="4214">
                  <c:v>0.80697624916631305</c:v>
                </c:pt>
                <c:pt idx="4215">
                  <c:v>0.80698570700610905</c:v>
                </c:pt>
                <c:pt idx="4216">
                  <c:v>0.807004070830737</c:v>
                </c:pt>
                <c:pt idx="4217">
                  <c:v>0.80703155051075603</c:v>
                </c:pt>
                <c:pt idx="4218">
                  <c:v>0.80704720600153601</c:v>
                </c:pt>
                <c:pt idx="4219">
                  <c:v>0.80707732795847997</c:v>
                </c:pt>
                <c:pt idx="4220">
                  <c:v>0.80710705357388601</c:v>
                </c:pt>
                <c:pt idx="4221">
                  <c:v>0.80718332659560899</c:v>
                </c:pt>
                <c:pt idx="4222">
                  <c:v>0.80739798655569306</c:v>
                </c:pt>
                <c:pt idx="4223">
                  <c:v>0.80761504393123995</c:v>
                </c:pt>
                <c:pt idx="4224">
                  <c:v>0.80770809123922294</c:v>
                </c:pt>
                <c:pt idx="4225">
                  <c:v>0.80783185362517407</c:v>
                </c:pt>
                <c:pt idx="4226">
                  <c:v>0.80788485088450401</c:v>
                </c:pt>
                <c:pt idx="4227">
                  <c:v>0.80799335286124796</c:v>
                </c:pt>
                <c:pt idx="4228">
                  <c:v>0.80803580567269506</c:v>
                </c:pt>
                <c:pt idx="4229">
                  <c:v>0.80805189201740402</c:v>
                </c:pt>
                <c:pt idx="4230">
                  <c:v>0.80805920690233402</c:v>
                </c:pt>
                <c:pt idx="4231">
                  <c:v>0.80807050359007104</c:v>
                </c:pt>
                <c:pt idx="4232">
                  <c:v>0.80807871326214897</c:v>
                </c:pt>
                <c:pt idx="4233">
                  <c:v>0.80808781772137395</c:v>
                </c:pt>
                <c:pt idx="4234">
                  <c:v>0.80809343251072396</c:v>
                </c:pt>
                <c:pt idx="4235">
                  <c:v>0.80824156563038796</c:v>
                </c:pt>
                <c:pt idx="4236">
                  <c:v>0.80857686016214003</c:v>
                </c:pt>
                <c:pt idx="4237">
                  <c:v>0.80866771199725096</c:v>
                </c:pt>
                <c:pt idx="4238">
                  <c:v>0.80873283719369704</c:v>
                </c:pt>
                <c:pt idx="4239">
                  <c:v>0.808770868319865</c:v>
                </c:pt>
                <c:pt idx="4240">
                  <c:v>0.80883370882162797</c:v>
                </c:pt>
                <c:pt idx="4241">
                  <c:v>0.80890108226107293</c:v>
                </c:pt>
                <c:pt idx="4242">
                  <c:v>0.80902632874464098</c:v>
                </c:pt>
                <c:pt idx="4243">
                  <c:v>0.80909349287579302</c:v>
                </c:pt>
                <c:pt idx="4244">
                  <c:v>0.80911600434049702</c:v>
                </c:pt>
                <c:pt idx="4245">
                  <c:v>0.80913912587199499</c:v>
                </c:pt>
                <c:pt idx="4246">
                  <c:v>0.80916218639681403</c:v>
                </c:pt>
                <c:pt idx="4247">
                  <c:v>0.80918622302850296</c:v>
                </c:pt>
                <c:pt idx="4248">
                  <c:v>0.80921428610103396</c:v>
                </c:pt>
                <c:pt idx="4249">
                  <c:v>0.80933711011485898</c:v>
                </c:pt>
                <c:pt idx="4250">
                  <c:v>0.80947106201265995</c:v>
                </c:pt>
                <c:pt idx="4251">
                  <c:v>0.80959046948660496</c:v>
                </c:pt>
                <c:pt idx="4252">
                  <c:v>0.80963184723868298</c:v>
                </c:pt>
                <c:pt idx="4253">
                  <c:v>0.80974223890892993</c:v>
                </c:pt>
                <c:pt idx="4254">
                  <c:v>0.809840385402811</c:v>
                </c:pt>
                <c:pt idx="4255">
                  <c:v>0.81003615854174804</c:v>
                </c:pt>
                <c:pt idx="4256">
                  <c:v>0.81010034177968604</c:v>
                </c:pt>
                <c:pt idx="4257">
                  <c:v>0.81011950759260198</c:v>
                </c:pt>
                <c:pt idx="4258">
                  <c:v>0.81020904387368198</c:v>
                </c:pt>
                <c:pt idx="4259">
                  <c:v>0.81023291220181204</c:v>
                </c:pt>
                <c:pt idx="4260">
                  <c:v>0.81026839830846797</c:v>
                </c:pt>
                <c:pt idx="4261">
                  <c:v>0.81030310330032196</c:v>
                </c:pt>
                <c:pt idx="4262">
                  <c:v>0.81033140121675706</c:v>
                </c:pt>
                <c:pt idx="4263">
                  <c:v>0.81035854230013005</c:v>
                </c:pt>
                <c:pt idx="4264">
                  <c:v>0.81037571682174003</c:v>
                </c:pt>
                <c:pt idx="4265">
                  <c:v>0.81039226843323897</c:v>
                </c:pt>
                <c:pt idx="4266">
                  <c:v>0.81041522712015801</c:v>
                </c:pt>
                <c:pt idx="4267">
                  <c:v>0.81053795391442796</c:v>
                </c:pt>
                <c:pt idx="4268">
                  <c:v>0.81068943550773997</c:v>
                </c:pt>
                <c:pt idx="4269">
                  <c:v>0.81079614644951903</c:v>
                </c:pt>
                <c:pt idx="4270">
                  <c:v>0.81086263982331097</c:v>
                </c:pt>
                <c:pt idx="4271">
                  <c:v>0.81095738926460204</c:v>
                </c:pt>
                <c:pt idx="4272">
                  <c:v>0.81104612405763998</c:v>
                </c:pt>
                <c:pt idx="4273">
                  <c:v>0.81113679387731696</c:v>
                </c:pt>
                <c:pt idx="4274">
                  <c:v>0.81122024628618594</c:v>
                </c:pt>
                <c:pt idx="4275">
                  <c:v>0.81123409295252802</c:v>
                </c:pt>
                <c:pt idx="4276">
                  <c:v>0.81126345235359498</c:v>
                </c:pt>
                <c:pt idx="4277">
                  <c:v>0.81129760809245899</c:v>
                </c:pt>
                <c:pt idx="4278">
                  <c:v>0.81131061634194201</c:v>
                </c:pt>
                <c:pt idx="4279">
                  <c:v>0.81133089176990603</c:v>
                </c:pt>
                <c:pt idx="4280">
                  <c:v>0.81135298399249001</c:v>
                </c:pt>
                <c:pt idx="4281">
                  <c:v>0.81137885514788599</c:v>
                </c:pt>
                <c:pt idx="4282">
                  <c:v>0.81142046103812604</c:v>
                </c:pt>
                <c:pt idx="4283">
                  <c:v>0.81152542231308999</c:v>
                </c:pt>
                <c:pt idx="4284">
                  <c:v>0.81158222699038496</c:v>
                </c:pt>
                <c:pt idx="4285">
                  <c:v>0.81165607307086907</c:v>
                </c:pt>
                <c:pt idx="4286">
                  <c:v>0.81176423595241698</c:v>
                </c:pt>
                <c:pt idx="4287">
                  <c:v>0.81190263041297106</c:v>
                </c:pt>
                <c:pt idx="4288">
                  <c:v>0.81207710514867804</c:v>
                </c:pt>
                <c:pt idx="4289">
                  <c:v>0.81208653618448401</c:v>
                </c:pt>
                <c:pt idx="4290">
                  <c:v>0.81225567747007998</c:v>
                </c:pt>
                <c:pt idx="4291">
                  <c:v>0.81231475674592002</c:v>
                </c:pt>
                <c:pt idx="4292">
                  <c:v>0.81232796020703502</c:v>
                </c:pt>
                <c:pt idx="4293">
                  <c:v>0.81233316353597496</c:v>
                </c:pt>
                <c:pt idx="4294">
                  <c:v>0.81234790145649294</c:v>
                </c:pt>
                <c:pt idx="4295">
                  <c:v>0.81235673839502898</c:v>
                </c:pt>
                <c:pt idx="4296">
                  <c:v>0.81236386026983598</c:v>
                </c:pt>
                <c:pt idx="4297">
                  <c:v>0.81237042983598395</c:v>
                </c:pt>
                <c:pt idx="4298">
                  <c:v>0.81237574944043101</c:v>
                </c:pt>
                <c:pt idx="4299">
                  <c:v>0.81237990628980805</c:v>
                </c:pt>
                <c:pt idx="4300">
                  <c:v>0.81243349039272994</c:v>
                </c:pt>
                <c:pt idx="4301">
                  <c:v>0.81247474136425202</c:v>
                </c:pt>
                <c:pt idx="4302">
                  <c:v>0.81262317115276694</c:v>
                </c:pt>
                <c:pt idx="4303">
                  <c:v>0.81276943322469397</c:v>
                </c:pt>
                <c:pt idx="4304">
                  <c:v>0.81291819959996703</c:v>
                </c:pt>
                <c:pt idx="4305">
                  <c:v>0.81313755672326704</c:v>
                </c:pt>
                <c:pt idx="4306">
                  <c:v>0.81310661146933505</c:v>
                </c:pt>
                <c:pt idx="4307">
                  <c:v>0.81322325528539297</c:v>
                </c:pt>
                <c:pt idx="4308">
                  <c:v>0.81328182494269696</c:v>
                </c:pt>
                <c:pt idx="4309">
                  <c:v>0.813360771910559</c:v>
                </c:pt>
                <c:pt idx="4310">
                  <c:v>0.81336738720759794</c:v>
                </c:pt>
                <c:pt idx="4311">
                  <c:v>0.81337987831714598</c:v>
                </c:pt>
                <c:pt idx="4312">
                  <c:v>0.81339298123614101</c:v>
                </c:pt>
                <c:pt idx="4313">
                  <c:v>0.81340190345724595</c:v>
                </c:pt>
                <c:pt idx="4314">
                  <c:v>0.81341531228096398</c:v>
                </c:pt>
                <c:pt idx="4315">
                  <c:v>0.81342550910508504</c:v>
                </c:pt>
                <c:pt idx="4316">
                  <c:v>0.81343723545282298</c:v>
                </c:pt>
                <c:pt idx="4317">
                  <c:v>0.81345105214950697</c:v>
                </c:pt>
                <c:pt idx="4318">
                  <c:v>0.81346359424317494</c:v>
                </c:pt>
                <c:pt idx="4319">
                  <c:v>0.813506106512208</c:v>
                </c:pt>
                <c:pt idx="4320">
                  <c:v>0.81361965588625407</c:v>
                </c:pt>
                <c:pt idx="4321">
                  <c:v>0.81370495353490302</c:v>
                </c:pt>
                <c:pt idx="4322">
                  <c:v>0.81376830424650104</c:v>
                </c:pt>
                <c:pt idx="4323">
                  <c:v>0.81383063545273204</c:v>
                </c:pt>
                <c:pt idx="4324">
                  <c:v>0.81396757466178093</c:v>
                </c:pt>
                <c:pt idx="4325">
                  <c:v>0.81410577249249605</c:v>
                </c:pt>
                <c:pt idx="4326">
                  <c:v>0.81425074084267302</c:v>
                </c:pt>
                <c:pt idx="4327">
                  <c:v>0.81425682989010806</c:v>
                </c:pt>
                <c:pt idx="4328">
                  <c:v>0.81430840467578103</c:v>
                </c:pt>
                <c:pt idx="4329">
                  <c:v>0.81435590886995701</c:v>
                </c:pt>
                <c:pt idx="4330">
                  <c:v>0.81439230739113699</c:v>
                </c:pt>
                <c:pt idx="4331">
                  <c:v>0.81443387552931601</c:v>
                </c:pt>
                <c:pt idx="4332">
                  <c:v>0.81445500306410101</c:v>
                </c:pt>
                <c:pt idx="4333">
                  <c:v>0.81447257148012298</c:v>
                </c:pt>
                <c:pt idx="4334">
                  <c:v>0.81448711085890002</c:v>
                </c:pt>
                <c:pt idx="4335">
                  <c:v>0.81450089297836503</c:v>
                </c:pt>
                <c:pt idx="4336">
                  <c:v>0.81451770413507596</c:v>
                </c:pt>
                <c:pt idx="4337">
                  <c:v>0.81452792713577804</c:v>
                </c:pt>
                <c:pt idx="4338">
                  <c:v>0.81454557127773097</c:v>
                </c:pt>
                <c:pt idx="4339">
                  <c:v>0.81456609300506699</c:v>
                </c:pt>
                <c:pt idx="4340">
                  <c:v>0.81459062820675199</c:v>
                </c:pt>
                <c:pt idx="4341">
                  <c:v>0.81460933251174095</c:v>
                </c:pt>
                <c:pt idx="4342">
                  <c:v>0.81467715839423493</c:v>
                </c:pt>
                <c:pt idx="4343">
                  <c:v>0.81476775193128603</c:v>
                </c:pt>
                <c:pt idx="4344">
                  <c:v>0.81484303919031298</c:v>
                </c:pt>
                <c:pt idx="4345">
                  <c:v>0.81489190351708607</c:v>
                </c:pt>
                <c:pt idx="4346">
                  <c:v>0.814945835255524</c:v>
                </c:pt>
                <c:pt idx="4347">
                  <c:v>0.81502600346993304</c:v>
                </c:pt>
                <c:pt idx="4348">
                  <c:v>0.81511288007485994</c:v>
                </c:pt>
                <c:pt idx="4349">
                  <c:v>0.81518444081238894</c:v>
                </c:pt>
                <c:pt idx="4350">
                  <c:v>0.81524599430392297</c:v>
                </c:pt>
                <c:pt idx="4351">
                  <c:v>0.815296442315387</c:v>
                </c:pt>
                <c:pt idx="4352">
                  <c:v>0.81534416423144696</c:v>
                </c:pt>
                <c:pt idx="4353">
                  <c:v>0.81527816002201703</c:v>
                </c:pt>
                <c:pt idx="4354">
                  <c:v>0.81543437593198298</c:v>
                </c:pt>
                <c:pt idx="4355">
                  <c:v>0.81546793095282299</c:v>
                </c:pt>
                <c:pt idx="4356">
                  <c:v>0.81548939857994407</c:v>
                </c:pt>
                <c:pt idx="4357">
                  <c:v>0.81550717500479697</c:v>
                </c:pt>
                <c:pt idx="4358">
                  <c:v>0.81553295082083299</c:v>
                </c:pt>
                <c:pt idx="4359">
                  <c:v>0.81555635644688995</c:v>
                </c:pt>
                <c:pt idx="4360">
                  <c:v>0.81558094716793605</c:v>
                </c:pt>
                <c:pt idx="4361">
                  <c:v>0.81560701925772006</c:v>
                </c:pt>
                <c:pt idx="4362">
                  <c:v>0.81562479568257307</c:v>
                </c:pt>
                <c:pt idx="4363">
                  <c:v>0.81564030067536097</c:v>
                </c:pt>
                <c:pt idx="4364">
                  <c:v>0.81567022432386294</c:v>
                </c:pt>
                <c:pt idx="4365">
                  <c:v>0.81569019112499397</c:v>
                </c:pt>
                <c:pt idx="4366">
                  <c:v>0.81570281443609294</c:v>
                </c:pt>
                <c:pt idx="4367">
                  <c:v>0.81571357904892006</c:v>
                </c:pt>
                <c:pt idx="4368">
                  <c:v>0.81573788550717896</c:v>
                </c:pt>
                <c:pt idx="4369">
                  <c:v>0.81583185090180899</c:v>
                </c:pt>
                <c:pt idx="4370">
                  <c:v>0.81592716831650602</c:v>
                </c:pt>
                <c:pt idx="4371">
                  <c:v>0.81594824583637604</c:v>
                </c:pt>
                <c:pt idx="4372">
                  <c:v>0.81600238796526603</c:v>
                </c:pt>
                <c:pt idx="4373">
                  <c:v>0.81606239493509103</c:v>
                </c:pt>
                <c:pt idx="4374">
                  <c:v>0.81612815622208501</c:v>
                </c:pt>
                <c:pt idx="4375">
                  <c:v>0.81618035326508398</c:v>
                </c:pt>
                <c:pt idx="4376">
                  <c:v>0.81625831423315198</c:v>
                </c:pt>
                <c:pt idx="4377">
                  <c:v>0.81629880040112002</c:v>
                </c:pt>
                <c:pt idx="4378">
                  <c:v>0.81633382537436394</c:v>
                </c:pt>
                <c:pt idx="4379">
                  <c:v>0.81643238650546301</c:v>
                </c:pt>
                <c:pt idx="4380">
                  <c:v>0.81648435059829705</c:v>
                </c:pt>
                <c:pt idx="4381">
                  <c:v>0.81650589917044603</c:v>
                </c:pt>
                <c:pt idx="4382">
                  <c:v>0.81652322599570504</c:v>
                </c:pt>
                <c:pt idx="4383">
                  <c:v>0.81653748951484095</c:v>
                </c:pt>
                <c:pt idx="4384">
                  <c:v>0.81655931557096806</c:v>
                </c:pt>
                <c:pt idx="4385">
                  <c:v>0.81658171599699303</c:v>
                </c:pt>
                <c:pt idx="4386">
                  <c:v>0.81660076593194597</c:v>
                </c:pt>
                <c:pt idx="4387">
                  <c:v>0.81661550809266303</c:v>
                </c:pt>
                <c:pt idx="4388">
                  <c:v>0.81663082462327896</c:v>
                </c:pt>
                <c:pt idx="4389">
                  <c:v>0.81664748135032306</c:v>
                </c:pt>
                <c:pt idx="4390">
                  <c:v>0.81666050040134597</c:v>
                </c:pt>
                <c:pt idx="4391">
                  <c:v>0.81667485964879805</c:v>
                </c:pt>
                <c:pt idx="4392">
                  <c:v>0.81669343094217006</c:v>
                </c:pt>
                <c:pt idx="4393">
                  <c:v>0.81670549271002901</c:v>
                </c:pt>
                <c:pt idx="4394">
                  <c:v>0.81668393780257598</c:v>
                </c:pt>
                <c:pt idx="4395">
                  <c:v>0.81662786939929</c:v>
                </c:pt>
                <c:pt idx="4396">
                  <c:v>0.81678099418234895</c:v>
                </c:pt>
                <c:pt idx="4397">
                  <c:v>0.81694007381808198</c:v>
                </c:pt>
                <c:pt idx="4398">
                  <c:v>0.81704300770002602</c:v>
                </c:pt>
                <c:pt idx="4399">
                  <c:v>0.81699223285043199</c:v>
                </c:pt>
                <c:pt idx="4400">
                  <c:v>0.81693355872377404</c:v>
                </c:pt>
                <c:pt idx="4401">
                  <c:v>0.81706555996875496</c:v>
                </c:pt>
                <c:pt idx="4402">
                  <c:v>0.81713705366037803</c:v>
                </c:pt>
                <c:pt idx="4403">
                  <c:v>0.817202642728734</c:v>
                </c:pt>
                <c:pt idx="4404">
                  <c:v>0.81727191657621201</c:v>
                </c:pt>
                <c:pt idx="4405">
                  <c:v>0.81733824260039201</c:v>
                </c:pt>
                <c:pt idx="4406">
                  <c:v>0.81739130341973698</c:v>
                </c:pt>
                <c:pt idx="4407">
                  <c:v>0.81743699468083897</c:v>
                </c:pt>
                <c:pt idx="4408">
                  <c:v>0.81740060227469102</c:v>
                </c:pt>
                <c:pt idx="4409">
                  <c:v>0.81741208955428402</c:v>
                </c:pt>
                <c:pt idx="4410">
                  <c:v>0.81742502544337303</c:v>
                </c:pt>
                <c:pt idx="4411">
                  <c:v>0.81743455715112201</c:v>
                </c:pt>
                <c:pt idx="4412">
                  <c:v>0.81744483777876598</c:v>
                </c:pt>
                <c:pt idx="4413">
                  <c:v>0.81745498223915602</c:v>
                </c:pt>
                <c:pt idx="4414">
                  <c:v>0.81746853763724203</c:v>
                </c:pt>
                <c:pt idx="4415">
                  <c:v>0.81748024126469199</c:v>
                </c:pt>
                <c:pt idx="4416">
                  <c:v>0.81749161123036407</c:v>
                </c:pt>
                <c:pt idx="4417">
                  <c:v>0.81749964509832407</c:v>
                </c:pt>
                <c:pt idx="4418">
                  <c:v>0.81750978955871401</c:v>
                </c:pt>
                <c:pt idx="4419">
                  <c:v>0.81752245311329597</c:v>
                </c:pt>
                <c:pt idx="4420">
                  <c:v>0.81753239332280603</c:v>
                </c:pt>
                <c:pt idx="4421">
                  <c:v>0.81753654642403895</c:v>
                </c:pt>
                <c:pt idx="4422">
                  <c:v>0.817548290781549</c:v>
                </c:pt>
                <c:pt idx="4423">
                  <c:v>0.817576427365452</c:v>
                </c:pt>
                <c:pt idx="4424">
                  <c:v>0.81773452996512297</c:v>
                </c:pt>
                <c:pt idx="4425">
                  <c:v>0.81786417258893507</c:v>
                </c:pt>
                <c:pt idx="4426">
                  <c:v>0.81784000076400398</c:v>
                </c:pt>
                <c:pt idx="4427">
                  <c:v>0.81781686302784107</c:v>
                </c:pt>
                <c:pt idx="4428">
                  <c:v>0.81783992088450397</c:v>
                </c:pt>
                <c:pt idx="4429">
                  <c:v>0.81794060387571099</c:v>
                </c:pt>
                <c:pt idx="4430">
                  <c:v>0.81805631417903801</c:v>
                </c:pt>
                <c:pt idx="4431">
                  <c:v>0.81812678779718495</c:v>
                </c:pt>
                <c:pt idx="4432">
                  <c:v>0.81821057751793003</c:v>
                </c:pt>
                <c:pt idx="4433">
                  <c:v>0.81825494972887503</c:v>
                </c:pt>
                <c:pt idx="4434">
                  <c:v>0.81828239414156401</c:v>
                </c:pt>
                <c:pt idx="4435">
                  <c:v>0.81831396735970197</c:v>
                </c:pt>
                <c:pt idx="4436">
                  <c:v>0.81836181292872701</c:v>
                </c:pt>
                <c:pt idx="4437">
                  <c:v>0.81838148547233602</c:v>
                </c:pt>
                <c:pt idx="4438">
                  <c:v>0.818421073430463</c:v>
                </c:pt>
                <c:pt idx="4439">
                  <c:v>0.81848284803223803</c:v>
                </c:pt>
                <c:pt idx="4440">
                  <c:v>0.81844438048685697</c:v>
                </c:pt>
                <c:pt idx="4441">
                  <c:v>0.81844156138915103</c:v>
                </c:pt>
                <c:pt idx="4442">
                  <c:v>0.818450617002217</c:v>
                </c:pt>
                <c:pt idx="4443">
                  <c:v>0.81845627676038402</c:v>
                </c:pt>
                <c:pt idx="4444">
                  <c:v>0.81846837449346399</c:v>
                </c:pt>
                <c:pt idx="4445">
                  <c:v>0.81848301911772003</c:v>
                </c:pt>
                <c:pt idx="4446">
                  <c:v>0.81849490460986907</c:v>
                </c:pt>
                <c:pt idx="4447">
                  <c:v>0.81850254528339406</c:v>
                </c:pt>
                <c:pt idx="4448">
                  <c:v>0.81851372330577199</c:v>
                </c:pt>
                <c:pt idx="4449">
                  <c:v>0.81852645776164701</c:v>
                </c:pt>
                <c:pt idx="4450">
                  <c:v>0.81853749429007094</c:v>
                </c:pt>
                <c:pt idx="4451">
                  <c:v>0.81854647915615997</c:v>
                </c:pt>
                <c:pt idx="4452">
                  <c:v>0.81855666672086003</c:v>
                </c:pt>
                <c:pt idx="4453">
                  <c:v>0.818564954474025</c:v>
                </c:pt>
                <c:pt idx="4454">
                  <c:v>0.818636121068404</c:v>
                </c:pt>
                <c:pt idx="4455">
                  <c:v>0.81869575324555899</c:v>
                </c:pt>
                <c:pt idx="4456">
                  <c:v>0.81880911342391394</c:v>
                </c:pt>
                <c:pt idx="4457">
                  <c:v>0.81889944731604003</c:v>
                </c:pt>
                <c:pt idx="4458">
                  <c:v>0.81891039157221102</c:v>
                </c:pt>
                <c:pt idx="4459">
                  <c:v>0.81878327095822001</c:v>
                </c:pt>
                <c:pt idx="4460">
                  <c:v>0.81873877100869996</c:v>
                </c:pt>
                <c:pt idx="4461">
                  <c:v>0.81883511347446203</c:v>
                </c:pt>
                <c:pt idx="4462">
                  <c:v>0.81892035890228299</c:v>
                </c:pt>
                <c:pt idx="4463">
                  <c:v>0.81899450729216294</c:v>
                </c:pt>
                <c:pt idx="4464">
                  <c:v>0.81905554100083899</c:v>
                </c:pt>
                <c:pt idx="4465">
                  <c:v>0.81919895242821794</c:v>
                </c:pt>
                <c:pt idx="4466">
                  <c:v>0.819240397252335</c:v>
                </c:pt>
                <c:pt idx="4467">
                  <c:v>0.81928936734874602</c:v>
                </c:pt>
                <c:pt idx="4468">
                  <c:v>0.81934279516255504</c:v>
                </c:pt>
                <c:pt idx="4469">
                  <c:v>0.81936012057391094</c:v>
                </c:pt>
                <c:pt idx="4470">
                  <c:v>0.81938227437859601</c:v>
                </c:pt>
                <c:pt idx="4471">
                  <c:v>0.81939178915368505</c:v>
                </c:pt>
                <c:pt idx="4472">
                  <c:v>0.81941522106248699</c:v>
                </c:pt>
                <c:pt idx="4473">
                  <c:v>0.81942942221933601</c:v>
                </c:pt>
                <c:pt idx="4474">
                  <c:v>0.81945299613970601</c:v>
                </c:pt>
                <c:pt idx="4475">
                  <c:v>0.81947202903137395</c:v>
                </c:pt>
                <c:pt idx="4476">
                  <c:v>0.81948995207256103</c:v>
                </c:pt>
                <c:pt idx="4477">
                  <c:v>0.81950735181327605</c:v>
                </c:pt>
                <c:pt idx="4478">
                  <c:v>0.81951768699760996</c:v>
                </c:pt>
                <c:pt idx="4479">
                  <c:v>0.81953731076533298</c:v>
                </c:pt>
                <c:pt idx="4480">
                  <c:v>0.81955013162691304</c:v>
                </c:pt>
                <c:pt idx="4481">
                  <c:v>0.81957184859652599</c:v>
                </c:pt>
                <c:pt idx="4482">
                  <c:v>0.81958924833724101</c:v>
                </c:pt>
                <c:pt idx="4483">
                  <c:v>0.81961122695709099</c:v>
                </c:pt>
                <c:pt idx="4484">
                  <c:v>0.81963071989969594</c:v>
                </c:pt>
                <c:pt idx="4485">
                  <c:v>0.819647596339938</c:v>
                </c:pt>
                <c:pt idx="4486">
                  <c:v>0.81966460360529902</c:v>
                </c:pt>
                <c:pt idx="4487">
                  <c:v>0.81968998367822099</c:v>
                </c:pt>
                <c:pt idx="4488">
                  <c:v>0.81970607516775407</c:v>
                </c:pt>
                <c:pt idx="4489">
                  <c:v>0.81972576516319795</c:v>
                </c:pt>
                <c:pt idx="4490">
                  <c:v>0.81974655207871794</c:v>
                </c:pt>
                <c:pt idx="4491">
                  <c:v>0.81976703990192801</c:v>
                </c:pt>
                <c:pt idx="4492">
                  <c:v>0.81978887364053099</c:v>
                </c:pt>
                <c:pt idx="4493">
                  <c:v>0.81980233279446502</c:v>
                </c:pt>
                <c:pt idx="4494">
                  <c:v>0.81982978219545399</c:v>
                </c:pt>
                <c:pt idx="4495">
                  <c:v>0.81991541647072397</c:v>
                </c:pt>
                <c:pt idx="4496">
                  <c:v>0.82001822454179696</c:v>
                </c:pt>
                <c:pt idx="4497">
                  <c:v>0.82010019777139198</c:v>
                </c:pt>
                <c:pt idx="4498">
                  <c:v>0.82013137758766896</c:v>
                </c:pt>
                <c:pt idx="4499">
                  <c:v>0.82014137405324794</c:v>
                </c:pt>
                <c:pt idx="4500">
                  <c:v>0.82017358488677994</c:v>
                </c:pt>
                <c:pt idx="4501">
                  <c:v>0.82020860401559104</c:v>
                </c:pt>
                <c:pt idx="4502">
                  <c:v>0.82028126850390704</c:v>
                </c:pt>
                <c:pt idx="4503">
                  <c:v>0.82035374210788703</c:v>
                </c:pt>
                <c:pt idx="4504">
                  <c:v>0.82037202368737305</c:v>
                </c:pt>
                <c:pt idx="4505">
                  <c:v>0.82039010105043497</c:v>
                </c:pt>
                <c:pt idx="4506">
                  <c:v>0.82040287427702996</c:v>
                </c:pt>
                <c:pt idx="4507">
                  <c:v>0.82044488474768795</c:v>
                </c:pt>
                <c:pt idx="4508">
                  <c:v>0.820487807544793</c:v>
                </c:pt>
                <c:pt idx="4509">
                  <c:v>0.82050383185470799</c:v>
                </c:pt>
                <c:pt idx="4510">
                  <c:v>0.82052443453888402</c:v>
                </c:pt>
                <c:pt idx="4511">
                  <c:v>0.82054847100375694</c:v>
                </c:pt>
                <c:pt idx="4512">
                  <c:v>0.82056878753954099</c:v>
                </c:pt>
                <c:pt idx="4513">
                  <c:v>0.82058996252049998</c:v>
                </c:pt>
                <c:pt idx="4514">
                  <c:v>0.82060713142398101</c:v>
                </c:pt>
                <c:pt idx="4515">
                  <c:v>0.82062902177591801</c:v>
                </c:pt>
                <c:pt idx="4516">
                  <c:v>0.82065091212785501</c:v>
                </c:pt>
                <c:pt idx="4517">
                  <c:v>0.82066536262161804</c:v>
                </c:pt>
                <c:pt idx="4518">
                  <c:v>0.82069068675425094</c:v>
                </c:pt>
                <c:pt idx="4519">
                  <c:v>0.82070928639968799</c:v>
                </c:pt>
                <c:pt idx="4520">
                  <c:v>0.82072287844827596</c:v>
                </c:pt>
                <c:pt idx="4521">
                  <c:v>0.82074634261636603</c:v>
                </c:pt>
                <c:pt idx="4522">
                  <c:v>0.82076065003593301</c:v>
                </c:pt>
                <c:pt idx="4523">
                  <c:v>0.82078010812654401</c:v>
                </c:pt>
                <c:pt idx="4524">
                  <c:v>0.82079115717792095</c:v>
                </c:pt>
                <c:pt idx="4525">
                  <c:v>0.82079561896988906</c:v>
                </c:pt>
                <c:pt idx="4526">
                  <c:v>0.82081821891616202</c:v>
                </c:pt>
                <c:pt idx="4527">
                  <c:v>0.82082675451818798</c:v>
                </c:pt>
                <c:pt idx="4528">
                  <c:v>0.82083713303428807</c:v>
                </c:pt>
                <c:pt idx="4529">
                  <c:v>0.82085236132426698</c:v>
                </c:pt>
                <c:pt idx="4530">
                  <c:v>0.82086419477253003</c:v>
                </c:pt>
                <c:pt idx="4531">
                  <c:v>0.82087108145143706</c:v>
                </c:pt>
                <c:pt idx="4532">
                  <c:v>0.82110450643797694</c:v>
                </c:pt>
                <c:pt idx="4533">
                  <c:v>0.82111962238718195</c:v>
                </c:pt>
                <c:pt idx="4534">
                  <c:v>0.82116384217888694</c:v>
                </c:pt>
                <c:pt idx="4535">
                  <c:v>0.82118888502010801</c:v>
                </c:pt>
                <c:pt idx="4536">
                  <c:v>0.82122498280925393</c:v>
                </c:pt>
                <c:pt idx="4537">
                  <c:v>0.82124902877009298</c:v>
                </c:pt>
                <c:pt idx="4538">
                  <c:v>0.821311094828307</c:v>
                </c:pt>
                <c:pt idx="4539">
                  <c:v>0.82135532581232207</c:v>
                </c:pt>
                <c:pt idx="4540">
                  <c:v>0.82140787309348995</c:v>
                </c:pt>
                <c:pt idx="4541">
                  <c:v>0.82136793046247103</c:v>
                </c:pt>
                <c:pt idx="4542">
                  <c:v>0.82144641604221702</c:v>
                </c:pt>
                <c:pt idx="4543">
                  <c:v>0.82147268919274397</c:v>
                </c:pt>
                <c:pt idx="4544">
                  <c:v>0.82148350071780296</c:v>
                </c:pt>
                <c:pt idx="4545">
                  <c:v>0.82149332338386194</c:v>
                </c:pt>
                <c:pt idx="4546">
                  <c:v>0.82150097056012394</c:v>
                </c:pt>
                <c:pt idx="4547">
                  <c:v>0.82150828811671794</c:v>
                </c:pt>
                <c:pt idx="4548">
                  <c:v>0.82152041812044296</c:v>
                </c:pt>
                <c:pt idx="4549">
                  <c:v>0.82152674681803806</c:v>
                </c:pt>
                <c:pt idx="4550">
                  <c:v>0.821537704058798</c:v>
                </c:pt>
                <c:pt idx="4551">
                  <c:v>0.82154421666035804</c:v>
                </c:pt>
                <c:pt idx="4552">
                  <c:v>0.82155239122808599</c:v>
                </c:pt>
                <c:pt idx="4553">
                  <c:v>0.82155852215388103</c:v>
                </c:pt>
                <c:pt idx="4554">
                  <c:v>0.82156860851567404</c:v>
                </c:pt>
                <c:pt idx="4555">
                  <c:v>0.82157526683293602</c:v>
                </c:pt>
                <c:pt idx="4556">
                  <c:v>0.82158291400919703</c:v>
                </c:pt>
                <c:pt idx="4557">
                  <c:v>0.82159155004445705</c:v>
                </c:pt>
                <c:pt idx="4558">
                  <c:v>0.82159675803518706</c:v>
                </c:pt>
                <c:pt idx="4559">
                  <c:v>0.82160915173464399</c:v>
                </c:pt>
                <c:pt idx="4560">
                  <c:v>0.82161468934504001</c:v>
                </c:pt>
                <c:pt idx="4561">
                  <c:v>0.82163206184651494</c:v>
                </c:pt>
                <c:pt idx="4562">
                  <c:v>0.82165443045897701</c:v>
                </c:pt>
                <c:pt idx="4563">
                  <c:v>0.821675611357503</c:v>
                </c:pt>
                <c:pt idx="4564">
                  <c:v>0.82169679225602998</c:v>
                </c:pt>
                <c:pt idx="4565">
                  <c:v>0.82171107772473895</c:v>
                </c:pt>
                <c:pt idx="4566">
                  <c:v>0.82182054685741301</c:v>
                </c:pt>
                <c:pt idx="4567">
                  <c:v>0.82194685739511397</c:v>
                </c:pt>
                <c:pt idx="4568">
                  <c:v>0.82200376925698193</c:v>
                </c:pt>
                <c:pt idx="4569">
                  <c:v>0.82205352850617297</c:v>
                </c:pt>
                <c:pt idx="4570">
                  <c:v>0.82210500359154304</c:v>
                </c:pt>
                <c:pt idx="4571">
                  <c:v>0.82216677369398594</c:v>
                </c:pt>
                <c:pt idx="4572">
                  <c:v>0.82222256001945704</c:v>
                </c:pt>
                <c:pt idx="4573">
                  <c:v>0.82222983852283305</c:v>
                </c:pt>
                <c:pt idx="4574">
                  <c:v>0.82225233897403105</c:v>
                </c:pt>
                <c:pt idx="4575">
                  <c:v>0.82229041666067304</c:v>
                </c:pt>
                <c:pt idx="4576">
                  <c:v>0.82232019055707295</c:v>
                </c:pt>
                <c:pt idx="4577">
                  <c:v>0.82238834798009897</c:v>
                </c:pt>
                <c:pt idx="4578">
                  <c:v>0.82242074064272597</c:v>
                </c:pt>
                <c:pt idx="4579">
                  <c:v>0.82231184485898401</c:v>
                </c:pt>
                <c:pt idx="4580">
                  <c:v>0.82233367902632404</c:v>
                </c:pt>
                <c:pt idx="4581">
                  <c:v>0.822347671344831</c:v>
                </c:pt>
                <c:pt idx="4582">
                  <c:v>0.82237365707920096</c:v>
                </c:pt>
                <c:pt idx="4583">
                  <c:v>0.82240071914576396</c:v>
                </c:pt>
                <c:pt idx="4584">
                  <c:v>0.82242147698091106</c:v>
                </c:pt>
                <c:pt idx="4585">
                  <c:v>0.82245069171186003</c:v>
                </c:pt>
                <c:pt idx="4586">
                  <c:v>0.82246868183565403</c:v>
                </c:pt>
                <c:pt idx="4587">
                  <c:v>0.822482981677645</c:v>
                </c:pt>
                <c:pt idx="4588">
                  <c:v>0.82250604593891996</c:v>
                </c:pt>
                <c:pt idx="4589">
                  <c:v>0.82251727054607393</c:v>
                </c:pt>
                <c:pt idx="4590">
                  <c:v>0.82254086307582297</c:v>
                </c:pt>
                <c:pt idx="4591">
                  <c:v>0.82255509593456499</c:v>
                </c:pt>
                <c:pt idx="4592">
                  <c:v>0.82256616677997696</c:v>
                </c:pt>
                <c:pt idx="4593">
                  <c:v>0.82259199875260502</c:v>
                </c:pt>
                <c:pt idx="4594">
                  <c:v>0.82260706740330503</c:v>
                </c:pt>
                <c:pt idx="4595">
                  <c:v>0.82262182853052102</c:v>
                </c:pt>
                <c:pt idx="4596">
                  <c:v>0.82264089498650805</c:v>
                </c:pt>
                <c:pt idx="4597">
                  <c:v>0.822657501254626</c:v>
                </c:pt>
                <c:pt idx="4598">
                  <c:v>0.82267195485835798</c:v>
                </c:pt>
                <c:pt idx="4599">
                  <c:v>0.82268807392570498</c:v>
                </c:pt>
                <c:pt idx="4600">
                  <c:v>0.82274887948364195</c:v>
                </c:pt>
                <c:pt idx="4601">
                  <c:v>0.82280868822915498</c:v>
                </c:pt>
                <c:pt idx="4602">
                  <c:v>0.82287696988028103</c:v>
                </c:pt>
                <c:pt idx="4603">
                  <c:v>0.82291634397107694</c:v>
                </c:pt>
                <c:pt idx="4604">
                  <c:v>0.82268946691329403</c:v>
                </c:pt>
                <c:pt idx="4605">
                  <c:v>0.822737055511502</c:v>
                </c:pt>
                <c:pt idx="4606">
                  <c:v>0.82278983362712599</c:v>
                </c:pt>
                <c:pt idx="4607">
                  <c:v>0.82287306065561006</c:v>
                </c:pt>
                <c:pt idx="4608">
                  <c:v>0.82293598840885496</c:v>
                </c:pt>
                <c:pt idx="4609">
                  <c:v>0.82297709444121603</c:v>
                </c:pt>
                <c:pt idx="4610">
                  <c:v>0.82305270924148499</c:v>
                </c:pt>
                <c:pt idx="4611">
                  <c:v>0.823121726777302</c:v>
                </c:pt>
                <c:pt idx="4612">
                  <c:v>0.82319023683123693</c:v>
                </c:pt>
                <c:pt idx="4613">
                  <c:v>0.82325570199388598</c:v>
                </c:pt>
                <c:pt idx="4614">
                  <c:v>0.82335482419364603</c:v>
                </c:pt>
                <c:pt idx="4615">
                  <c:v>0.82328652501241995</c:v>
                </c:pt>
                <c:pt idx="4616">
                  <c:v>0.823283835952071</c:v>
                </c:pt>
                <c:pt idx="4617">
                  <c:v>0.82338046886948202</c:v>
                </c:pt>
                <c:pt idx="4618">
                  <c:v>0.82340358105766298</c:v>
                </c:pt>
                <c:pt idx="4619">
                  <c:v>0.82341636466712997</c:v>
                </c:pt>
                <c:pt idx="4620">
                  <c:v>0.82343556111543803</c:v>
                </c:pt>
                <c:pt idx="4621">
                  <c:v>0.82346037603642097</c:v>
                </c:pt>
                <c:pt idx="4622">
                  <c:v>0.82347411008073801</c:v>
                </c:pt>
                <c:pt idx="4623">
                  <c:v>0.82349190191087707</c:v>
                </c:pt>
                <c:pt idx="4624">
                  <c:v>0.823509069466274</c:v>
                </c:pt>
                <c:pt idx="4625">
                  <c:v>0.82352389599138898</c:v>
                </c:pt>
                <c:pt idx="4626">
                  <c:v>0.82354574560734894</c:v>
                </c:pt>
                <c:pt idx="4627">
                  <c:v>0.82356228888800398</c:v>
                </c:pt>
                <c:pt idx="4628">
                  <c:v>0.82357742755049101</c:v>
                </c:pt>
                <c:pt idx="4629">
                  <c:v>0.82360567598255296</c:v>
                </c:pt>
                <c:pt idx="4630">
                  <c:v>0.82361862968344302</c:v>
                </c:pt>
                <c:pt idx="4631">
                  <c:v>0.82363735792569504</c:v>
                </c:pt>
                <c:pt idx="4632">
                  <c:v>0.82365852618651503</c:v>
                </c:pt>
                <c:pt idx="4633">
                  <c:v>0.82367290221238298</c:v>
                </c:pt>
                <c:pt idx="4634">
                  <c:v>0.82368539047727896</c:v>
                </c:pt>
                <c:pt idx="4635">
                  <c:v>0.823694974494524</c:v>
                </c:pt>
                <c:pt idx="4636">
                  <c:v>0.82371210955565999</c:v>
                </c:pt>
                <c:pt idx="4637">
                  <c:v>0.82372692121867597</c:v>
                </c:pt>
                <c:pt idx="4638">
                  <c:v>0.82374812222652194</c:v>
                </c:pt>
                <c:pt idx="4639">
                  <c:v>0.82375843230568102</c:v>
                </c:pt>
                <c:pt idx="4640">
                  <c:v>0.82378307049657695</c:v>
                </c:pt>
                <c:pt idx="4641">
                  <c:v>0.82379952740993101</c:v>
                </c:pt>
                <c:pt idx="4642">
                  <c:v>0.82382290660351398</c:v>
                </c:pt>
                <c:pt idx="4643">
                  <c:v>0.82384221985038797</c:v>
                </c:pt>
                <c:pt idx="4644">
                  <c:v>0.82385249390364901</c:v>
                </c:pt>
                <c:pt idx="4645">
                  <c:v>0.82393360139435801</c:v>
                </c:pt>
                <c:pt idx="4646">
                  <c:v>0.82403367264833904</c:v>
                </c:pt>
                <c:pt idx="4647">
                  <c:v>0.82409346169735997</c:v>
                </c:pt>
                <c:pt idx="4648">
                  <c:v>0.82414849021334402</c:v>
                </c:pt>
                <c:pt idx="4649">
                  <c:v>0.82418639064819399</c:v>
                </c:pt>
                <c:pt idx="4650">
                  <c:v>0.824234495046273</c:v>
                </c:pt>
                <c:pt idx="4651">
                  <c:v>0.824278226317254</c:v>
                </c:pt>
                <c:pt idx="4652">
                  <c:v>0.82433436222953493</c:v>
                </c:pt>
                <c:pt idx="4653">
                  <c:v>0.82428404402045097</c:v>
                </c:pt>
                <c:pt idx="4654">
                  <c:v>0.82425090869523099</c:v>
                </c:pt>
                <c:pt idx="4655">
                  <c:v>0.82425571826588095</c:v>
                </c:pt>
                <c:pt idx="4656">
                  <c:v>0.82427093393860895</c:v>
                </c:pt>
                <c:pt idx="4657">
                  <c:v>0.824284799833918</c:v>
                </c:pt>
                <c:pt idx="4658">
                  <c:v>0.82429596617438694</c:v>
                </c:pt>
                <c:pt idx="4659">
                  <c:v>0.82431069101896304</c:v>
                </c:pt>
                <c:pt idx="4660">
                  <c:v>0.82432148923831794</c:v>
                </c:pt>
                <c:pt idx="4661">
                  <c:v>0.82433241016471204</c:v>
                </c:pt>
                <c:pt idx="4662">
                  <c:v>0.82433952717292303</c:v>
                </c:pt>
                <c:pt idx="4663">
                  <c:v>0.82435449743157496</c:v>
                </c:pt>
                <c:pt idx="4664">
                  <c:v>0.82436505023685402</c:v>
                </c:pt>
                <c:pt idx="4665">
                  <c:v>0.82437781176881897</c:v>
                </c:pt>
                <c:pt idx="4666">
                  <c:v>0.82439695406676705</c:v>
                </c:pt>
                <c:pt idx="4667">
                  <c:v>0.82440775228612306</c:v>
                </c:pt>
                <c:pt idx="4668">
                  <c:v>0.82442326612915307</c:v>
                </c:pt>
                <c:pt idx="4669">
                  <c:v>0.82443916528788397</c:v>
                </c:pt>
                <c:pt idx="4670">
                  <c:v>0.82444959538612506</c:v>
                </c:pt>
                <c:pt idx="4671">
                  <c:v>0.82446235691809</c:v>
                </c:pt>
                <c:pt idx="4672">
                  <c:v>0.82446984204741602</c:v>
                </c:pt>
                <c:pt idx="4673">
                  <c:v>0.82448603937644904</c:v>
                </c:pt>
                <c:pt idx="4674">
                  <c:v>0.82455009853643901</c:v>
                </c:pt>
                <c:pt idx="4675">
                  <c:v>0.82461261095503802</c:v>
                </c:pt>
                <c:pt idx="4676">
                  <c:v>0.82465676655230102</c:v>
                </c:pt>
                <c:pt idx="4677">
                  <c:v>0.82471431766783598</c:v>
                </c:pt>
                <c:pt idx="4678">
                  <c:v>0.82476145004693802</c:v>
                </c:pt>
                <c:pt idx="4679">
                  <c:v>0.82482545085645498</c:v>
                </c:pt>
                <c:pt idx="4680">
                  <c:v>0.82483598706281203</c:v>
                </c:pt>
                <c:pt idx="4681">
                  <c:v>0.82483995810270794</c:v>
                </c:pt>
                <c:pt idx="4682">
                  <c:v>0.82484339644213001</c:v>
                </c:pt>
                <c:pt idx="4683">
                  <c:v>0.82485167751313404</c:v>
                </c:pt>
                <c:pt idx="4684">
                  <c:v>0.82486433192278996</c:v>
                </c:pt>
                <c:pt idx="4685">
                  <c:v>0.82492801170611696</c:v>
                </c:pt>
                <c:pt idx="4686">
                  <c:v>0.82498406785341105</c:v>
                </c:pt>
                <c:pt idx="4687">
                  <c:v>0.82505133523016494</c:v>
                </c:pt>
                <c:pt idx="4688">
                  <c:v>0.82511053052170802</c:v>
                </c:pt>
                <c:pt idx="4689">
                  <c:v>0.82509409236692399</c:v>
                </c:pt>
                <c:pt idx="4690">
                  <c:v>0.82504916601228495</c:v>
                </c:pt>
                <c:pt idx="4691">
                  <c:v>0.82501496401326901</c:v>
                </c:pt>
                <c:pt idx="4692">
                  <c:v>0.82502676363293803</c:v>
                </c:pt>
                <c:pt idx="4693">
                  <c:v>0.82523020128871405</c:v>
                </c:pt>
                <c:pt idx="4694">
                  <c:v>0.82527842381262895</c:v>
                </c:pt>
                <c:pt idx="4695">
                  <c:v>0.82526472578031496</c:v>
                </c:pt>
                <c:pt idx="4696">
                  <c:v>0.82525018676339101</c:v>
                </c:pt>
                <c:pt idx="4697">
                  <c:v>0.82524030587810304</c:v>
                </c:pt>
                <c:pt idx="4698">
                  <c:v>0.82525136917372799</c:v>
                </c:pt>
                <c:pt idx="4699">
                  <c:v>0.82526101720463596</c:v>
                </c:pt>
                <c:pt idx="4700">
                  <c:v>0.82526816809813197</c:v>
                </c:pt>
                <c:pt idx="4701">
                  <c:v>0.82528451299755301</c:v>
                </c:pt>
                <c:pt idx="4702">
                  <c:v>0.82529438804095301</c:v>
                </c:pt>
                <c:pt idx="4703">
                  <c:v>0.82530834930920793</c:v>
                </c:pt>
                <c:pt idx="4704">
                  <c:v>0.825327304852285</c:v>
                </c:pt>
                <c:pt idx="4705">
                  <c:v>0.82533888248937504</c:v>
                </c:pt>
                <c:pt idx="4706">
                  <c:v>0.82535420583258101</c:v>
                </c:pt>
                <c:pt idx="4707">
                  <c:v>0.82537270735067503</c:v>
                </c:pt>
                <c:pt idx="4708">
                  <c:v>0.82538303641905897</c:v>
                </c:pt>
                <c:pt idx="4709">
                  <c:v>0.82539157480601799</c:v>
                </c:pt>
                <c:pt idx="4710">
                  <c:v>0.82540221897462906</c:v>
                </c:pt>
                <c:pt idx="4711">
                  <c:v>0.82541901789903305</c:v>
                </c:pt>
                <c:pt idx="4712">
                  <c:v>0.82542934696741699</c:v>
                </c:pt>
                <c:pt idx="4713">
                  <c:v>0.82544334414379894</c:v>
                </c:pt>
                <c:pt idx="4714">
                  <c:v>0.82547074931504194</c:v>
                </c:pt>
                <c:pt idx="4715">
                  <c:v>0.82549413170885499</c:v>
                </c:pt>
                <c:pt idx="4716">
                  <c:v>0.82551525129036396</c:v>
                </c:pt>
                <c:pt idx="4717">
                  <c:v>0.82555573048825504</c:v>
                </c:pt>
                <c:pt idx="4718">
                  <c:v>0.82558942124923196</c:v>
                </c:pt>
                <c:pt idx="4719">
                  <c:v>0.82561204937227695</c:v>
                </c:pt>
                <c:pt idx="4720">
                  <c:v>0.82563568318967895</c:v>
                </c:pt>
                <c:pt idx="4721">
                  <c:v>0.825666700435846</c:v>
                </c:pt>
                <c:pt idx="4722">
                  <c:v>0.82571115378642201</c:v>
                </c:pt>
                <c:pt idx="4723">
                  <c:v>0.82573795190556298</c:v>
                </c:pt>
                <c:pt idx="4724">
                  <c:v>0.82577830672026997</c:v>
                </c:pt>
                <c:pt idx="4725">
                  <c:v>0.82582843496666303</c:v>
                </c:pt>
                <c:pt idx="4726">
                  <c:v>0.82586248434157206</c:v>
                </c:pt>
                <c:pt idx="4727">
                  <c:v>0.82589306572459198</c:v>
                </c:pt>
                <c:pt idx="4728">
                  <c:v>0.82595548957859199</c:v>
                </c:pt>
                <c:pt idx="4729">
                  <c:v>0.82600989578775796</c:v>
                </c:pt>
                <c:pt idx="4730">
                  <c:v>0.82612841099574896</c:v>
                </c:pt>
                <c:pt idx="4731">
                  <c:v>0.82617447859885695</c:v>
                </c:pt>
                <c:pt idx="4732">
                  <c:v>0.82620349410248206</c:v>
                </c:pt>
                <c:pt idx="4733">
                  <c:v>0.82623991141889797</c:v>
                </c:pt>
                <c:pt idx="4734">
                  <c:v>0.82624349899913896</c:v>
                </c:pt>
                <c:pt idx="4735">
                  <c:v>0.826250725571266</c:v>
                </c:pt>
                <c:pt idx="4736">
                  <c:v>0.82625638358510201</c:v>
                </c:pt>
                <c:pt idx="4737">
                  <c:v>0.82626097722009795</c:v>
                </c:pt>
                <c:pt idx="4738">
                  <c:v>0.82627622429180503</c:v>
                </c:pt>
                <c:pt idx="4739">
                  <c:v>0.82628582576481402</c:v>
                </c:pt>
                <c:pt idx="4740">
                  <c:v>0.82629579888801596</c:v>
                </c:pt>
                <c:pt idx="4741">
                  <c:v>0.82631909284030902</c:v>
                </c:pt>
                <c:pt idx="4742">
                  <c:v>0.826328153385261</c:v>
                </c:pt>
                <c:pt idx="4743">
                  <c:v>0.82634275844279603</c:v>
                </c:pt>
                <c:pt idx="4744">
                  <c:v>0.82635979767658696</c:v>
                </c:pt>
                <c:pt idx="4745">
                  <c:v>0.82638211095893099</c:v>
                </c:pt>
                <c:pt idx="4746">
                  <c:v>0.826392253359997</c:v>
                </c:pt>
                <c:pt idx="4747">
                  <c:v>0.82640023204883506</c:v>
                </c:pt>
                <c:pt idx="4748">
                  <c:v>0.82641618942651196</c:v>
                </c:pt>
                <c:pt idx="4749">
                  <c:v>0.82643782654878595</c:v>
                </c:pt>
                <c:pt idx="4750">
                  <c:v>0.82644972696603602</c:v>
                </c:pt>
                <c:pt idx="4751">
                  <c:v>0.82646027506314501</c:v>
                </c:pt>
                <c:pt idx="4752">
                  <c:v>0.82647663813686401</c:v>
                </c:pt>
                <c:pt idx="4753">
                  <c:v>0.82648907948217099</c:v>
                </c:pt>
                <c:pt idx="4754">
                  <c:v>0.82651017567638796</c:v>
                </c:pt>
                <c:pt idx="4755">
                  <c:v>0.82652829676629203</c:v>
                </c:pt>
                <c:pt idx="4756">
                  <c:v>0.826540738111599</c:v>
                </c:pt>
                <c:pt idx="4757">
                  <c:v>0.82655696595330497</c:v>
                </c:pt>
                <c:pt idx="4758">
                  <c:v>0.82657792691550702</c:v>
                </c:pt>
                <c:pt idx="4759">
                  <c:v>0.82659199104498504</c:v>
                </c:pt>
                <c:pt idx="4760">
                  <c:v>0.82660633630495406</c:v>
                </c:pt>
                <c:pt idx="4761">
                  <c:v>0.82661398884794002</c:v>
                </c:pt>
                <c:pt idx="4762">
                  <c:v>0.82662205345093398</c:v>
                </c:pt>
                <c:pt idx="4763">
                  <c:v>0.82662769375515999</c:v>
                </c:pt>
                <c:pt idx="4764">
                  <c:v>0.82677864223950004</c:v>
                </c:pt>
                <c:pt idx="4765">
                  <c:v>0.82695259246932595</c:v>
                </c:pt>
                <c:pt idx="4766">
                  <c:v>0.82697507163079298</c:v>
                </c:pt>
                <c:pt idx="4767">
                  <c:v>0.827020756384237</c:v>
                </c:pt>
                <c:pt idx="4768">
                  <c:v>0.82705620425065596</c:v>
                </c:pt>
                <c:pt idx="4769">
                  <c:v>0.82708577089834301</c:v>
                </c:pt>
                <c:pt idx="4770">
                  <c:v>0.82709762960123701</c:v>
                </c:pt>
                <c:pt idx="4771">
                  <c:v>0.82711474215984304</c:v>
                </c:pt>
                <c:pt idx="4772">
                  <c:v>0.827014088901461</c:v>
                </c:pt>
                <c:pt idx="4773">
                  <c:v>0.82708482393443905</c:v>
                </c:pt>
                <c:pt idx="4774">
                  <c:v>0.82716732232952994</c:v>
                </c:pt>
                <c:pt idx="4775">
                  <c:v>0.82721128803885002</c:v>
                </c:pt>
                <c:pt idx="4776">
                  <c:v>0.82722770518757893</c:v>
                </c:pt>
                <c:pt idx="4777">
                  <c:v>0.82723654314517903</c:v>
                </c:pt>
                <c:pt idx="4778">
                  <c:v>0.82724559406561293</c:v>
                </c:pt>
                <c:pt idx="4779">
                  <c:v>0.82726247265397201</c:v>
                </c:pt>
                <c:pt idx="4780">
                  <c:v>0.82727858824118194</c:v>
                </c:pt>
                <c:pt idx="4781">
                  <c:v>0.82729185151207096</c:v>
                </c:pt>
                <c:pt idx="4782">
                  <c:v>0.827318378053851</c:v>
                </c:pt>
                <c:pt idx="4783">
                  <c:v>0.82733235440382003</c:v>
                </c:pt>
                <c:pt idx="4784">
                  <c:v>0.82734633075379005</c:v>
                </c:pt>
                <c:pt idx="4785">
                  <c:v>0.82736344465171197</c:v>
                </c:pt>
                <c:pt idx="4786">
                  <c:v>0.82737656530678594</c:v>
                </c:pt>
                <c:pt idx="4787">
                  <c:v>0.82739325135725994</c:v>
                </c:pt>
                <c:pt idx="4788">
                  <c:v>0.82740979479191801</c:v>
                </c:pt>
                <c:pt idx="4789">
                  <c:v>0.82741307495568606</c:v>
                </c:pt>
                <c:pt idx="4790">
                  <c:v>0.82743047408524095</c:v>
                </c:pt>
                <c:pt idx="4791">
                  <c:v>0.82744473566684196</c:v>
                </c:pt>
                <c:pt idx="4792">
                  <c:v>0.827463275722925</c:v>
                </c:pt>
                <c:pt idx="4793">
                  <c:v>0.82747625376218203</c:v>
                </c:pt>
                <c:pt idx="4794">
                  <c:v>0.82749536428152903</c:v>
                </c:pt>
                <c:pt idx="4795">
                  <c:v>0.82750905539986597</c:v>
                </c:pt>
                <c:pt idx="4796">
                  <c:v>0.82753187393042904</c:v>
                </c:pt>
                <c:pt idx="4797">
                  <c:v>0.82754984352324701</c:v>
                </c:pt>
                <c:pt idx="4798">
                  <c:v>0.82756938189004203</c:v>
                </c:pt>
                <c:pt idx="4799">
                  <c:v>0.82758435655072393</c:v>
                </c:pt>
                <c:pt idx="4800">
                  <c:v>0.82760711016954602</c:v>
                </c:pt>
                <c:pt idx="4801">
                  <c:v>0.82758738103975005</c:v>
                </c:pt>
                <c:pt idx="4802">
                  <c:v>0.82756260225197498</c:v>
                </c:pt>
                <c:pt idx="4803">
                  <c:v>0.82753101610492197</c:v>
                </c:pt>
                <c:pt idx="4804">
                  <c:v>0.82748064164625901</c:v>
                </c:pt>
                <c:pt idx="4805">
                  <c:v>0.82746348710087703</c:v>
                </c:pt>
                <c:pt idx="4806">
                  <c:v>0.82744182064886895</c:v>
                </c:pt>
                <c:pt idx="4807">
                  <c:v>0.827802030124272</c:v>
                </c:pt>
                <c:pt idx="4808">
                  <c:v>0.82787810999552902</c:v>
                </c:pt>
                <c:pt idx="4809">
                  <c:v>0.82794001812606299</c:v>
                </c:pt>
                <c:pt idx="4810">
                  <c:v>0.82801833564059302</c:v>
                </c:pt>
                <c:pt idx="4811">
                  <c:v>0.828063897358433</c:v>
                </c:pt>
                <c:pt idx="4812">
                  <c:v>0.82808743725690204</c:v>
                </c:pt>
                <c:pt idx="4813">
                  <c:v>0.82805768625484999</c:v>
                </c:pt>
                <c:pt idx="4814">
                  <c:v>0.82803487459253</c:v>
                </c:pt>
                <c:pt idx="4815">
                  <c:v>0.82806254365810994</c:v>
                </c:pt>
                <c:pt idx="4816">
                  <c:v>0.828121014136315</c:v>
                </c:pt>
                <c:pt idx="4817">
                  <c:v>0.82818992577134398</c:v>
                </c:pt>
                <c:pt idx="4818">
                  <c:v>0.82821351468808102</c:v>
                </c:pt>
                <c:pt idx="4819">
                  <c:v>0.82822642768486499</c:v>
                </c:pt>
                <c:pt idx="4820">
                  <c:v>0.82823803487298397</c:v>
                </c:pt>
                <c:pt idx="4821">
                  <c:v>0.82824456391630197</c:v>
                </c:pt>
                <c:pt idx="4822">
                  <c:v>0.82825058514513894</c:v>
                </c:pt>
                <c:pt idx="4823">
                  <c:v>0.82826023362026402</c:v>
                </c:pt>
                <c:pt idx="4824">
                  <c:v>0.82826806847224499</c:v>
                </c:pt>
                <c:pt idx="4825">
                  <c:v>0.828274742605414</c:v>
                </c:pt>
                <c:pt idx="4826">
                  <c:v>0.82827974820528993</c:v>
                </c:pt>
                <c:pt idx="4827">
                  <c:v>0.82828997703982099</c:v>
                </c:pt>
                <c:pt idx="4828">
                  <c:v>0.82829614335850998</c:v>
                </c:pt>
                <c:pt idx="4829">
                  <c:v>0.82830796818140695</c:v>
                </c:pt>
                <c:pt idx="4830">
                  <c:v>0.828321824262225</c:v>
                </c:pt>
                <c:pt idx="4831">
                  <c:v>0.82832523387373502</c:v>
                </c:pt>
                <c:pt idx="4832">
                  <c:v>0.82833466471408301</c:v>
                </c:pt>
                <c:pt idx="4833">
                  <c:v>0.82834358773994998</c:v>
                </c:pt>
                <c:pt idx="4834">
                  <c:v>0.82835258331074302</c:v>
                </c:pt>
                <c:pt idx="4835">
                  <c:v>0.82836099852212997</c:v>
                </c:pt>
                <c:pt idx="4836">
                  <c:v>0.82836948627844298</c:v>
                </c:pt>
                <c:pt idx="4837">
                  <c:v>0.82838015038252799</c:v>
                </c:pt>
                <c:pt idx="4838">
                  <c:v>0.82838791268958301</c:v>
                </c:pt>
                <c:pt idx="4839">
                  <c:v>0.828396255356044</c:v>
                </c:pt>
                <c:pt idx="4840">
                  <c:v>0.82840749981953499</c:v>
                </c:pt>
                <c:pt idx="4841">
                  <c:v>0.82841584248599598</c:v>
                </c:pt>
                <c:pt idx="4842">
                  <c:v>0.82842019518154097</c:v>
                </c:pt>
                <c:pt idx="4843">
                  <c:v>0.82843376108265698</c:v>
                </c:pt>
                <c:pt idx="4844">
                  <c:v>0.828440797940454</c:v>
                </c:pt>
                <c:pt idx="4845">
                  <c:v>0.82874796354014701</c:v>
                </c:pt>
                <c:pt idx="4846">
                  <c:v>0.82877228495874899</c:v>
                </c:pt>
                <c:pt idx="4847">
                  <c:v>0.82880471351688501</c:v>
                </c:pt>
                <c:pt idx="4848">
                  <c:v>0.82900531790851506</c:v>
                </c:pt>
                <c:pt idx="4849">
                  <c:v>0.828982557697862</c:v>
                </c:pt>
                <c:pt idx="4850">
                  <c:v>0.82898112410332903</c:v>
                </c:pt>
                <c:pt idx="4851">
                  <c:v>0.828978309150607</c:v>
                </c:pt>
                <c:pt idx="4852">
                  <c:v>0.82907148288995802</c:v>
                </c:pt>
                <c:pt idx="4853">
                  <c:v>0.82908489315127598</c:v>
                </c:pt>
                <c:pt idx="4854">
                  <c:v>0.82909860819126102</c:v>
                </c:pt>
                <c:pt idx="4855">
                  <c:v>0.829120704644569</c:v>
                </c:pt>
                <c:pt idx="4856">
                  <c:v>0.82913944853254806</c:v>
                </c:pt>
                <c:pt idx="4857">
                  <c:v>0.82914889667120395</c:v>
                </c:pt>
                <c:pt idx="4858">
                  <c:v>0.82916634278797197</c:v>
                </c:pt>
                <c:pt idx="4859">
                  <c:v>0.82919327527154096</c:v>
                </c:pt>
                <c:pt idx="4860">
                  <c:v>0.829214859460501</c:v>
                </c:pt>
                <c:pt idx="4861">
                  <c:v>0.82923147737589498</c:v>
                </c:pt>
                <c:pt idx="4862">
                  <c:v>0.82925248853328903</c:v>
                </c:pt>
                <c:pt idx="4863">
                  <c:v>0.82927178059598705</c:v>
                </c:pt>
                <c:pt idx="4864">
                  <c:v>0.82929508387964301</c:v>
                </c:pt>
                <c:pt idx="4865">
                  <c:v>0.82931151078451404</c:v>
                </c:pt>
                <c:pt idx="4866">
                  <c:v>0.82934302752060596</c:v>
                </c:pt>
                <c:pt idx="4867">
                  <c:v>0.82937034202521798</c:v>
                </c:pt>
                <c:pt idx="4868">
                  <c:v>0.829387723982699</c:v>
                </c:pt>
                <c:pt idx="4869">
                  <c:v>0.82940586998226706</c:v>
                </c:pt>
                <c:pt idx="4870">
                  <c:v>0.82943108337114002</c:v>
                </c:pt>
                <c:pt idx="4871">
                  <c:v>0.82946298212827496</c:v>
                </c:pt>
                <c:pt idx="4872">
                  <c:v>0.82948494833827802</c:v>
                </c:pt>
                <c:pt idx="4873">
                  <c:v>0.82950557747462805</c:v>
                </c:pt>
                <c:pt idx="4874">
                  <c:v>0.82953002682141497</c:v>
                </c:pt>
                <c:pt idx="4875">
                  <c:v>0.82955810536811403</c:v>
                </c:pt>
                <c:pt idx="4876">
                  <c:v>0.82957816147289998</c:v>
                </c:pt>
                <c:pt idx="4877">
                  <c:v>0.829602610819686</c:v>
                </c:pt>
                <c:pt idx="4878">
                  <c:v>0.82961521751412204</c:v>
                </c:pt>
                <c:pt idx="4879">
                  <c:v>0.82963431856629899</c:v>
                </c:pt>
                <c:pt idx="4880">
                  <c:v>0.82965991397621497</c:v>
                </c:pt>
                <c:pt idx="4881">
                  <c:v>0.82967805997578303</c:v>
                </c:pt>
                <c:pt idx="4882">
                  <c:v>0.82969888012265602</c:v>
                </c:pt>
                <c:pt idx="4883">
                  <c:v>0.82971492500648403</c:v>
                </c:pt>
                <c:pt idx="4884">
                  <c:v>0.82973822829013899</c:v>
                </c:pt>
                <c:pt idx="4885">
                  <c:v>0.82976267763692502</c:v>
                </c:pt>
                <c:pt idx="4886">
                  <c:v>0.82978750900475506</c:v>
                </c:pt>
                <c:pt idx="4887">
                  <c:v>0.82979992468867003</c:v>
                </c:pt>
                <c:pt idx="4888">
                  <c:v>0.82981463249884602</c:v>
                </c:pt>
                <c:pt idx="4889">
                  <c:v>0.82983899872632705</c:v>
                </c:pt>
                <c:pt idx="4890">
                  <c:v>0.82974288388212702</c:v>
                </c:pt>
                <c:pt idx="4891">
                  <c:v>0.82977866660673705</c:v>
                </c:pt>
                <c:pt idx="4892">
                  <c:v>0.82996855715268003</c:v>
                </c:pt>
                <c:pt idx="4893">
                  <c:v>0.83002705708791902</c:v>
                </c:pt>
                <c:pt idx="4894">
                  <c:v>0.83006285649451406</c:v>
                </c:pt>
                <c:pt idx="4895">
                  <c:v>0.83006802969450599</c:v>
                </c:pt>
                <c:pt idx="4896">
                  <c:v>0.83007489506272003</c:v>
                </c:pt>
                <c:pt idx="4897">
                  <c:v>0.83008021330570203</c:v>
                </c:pt>
                <c:pt idx="4898">
                  <c:v>0.83008519311504103</c:v>
                </c:pt>
                <c:pt idx="4899">
                  <c:v>0.83009012457671494</c:v>
                </c:pt>
                <c:pt idx="4900">
                  <c:v>0.83009437917110096</c:v>
                </c:pt>
                <c:pt idx="4901">
                  <c:v>0.83009979410941104</c:v>
                </c:pt>
                <c:pt idx="4902">
                  <c:v>0.83010477391874904</c:v>
                </c:pt>
                <c:pt idx="4903">
                  <c:v>0.83011018885705901</c:v>
                </c:pt>
                <c:pt idx="4904">
                  <c:v>0.83011439510378104</c:v>
                </c:pt>
                <c:pt idx="4905">
                  <c:v>0.83012077699536002</c:v>
                </c:pt>
                <c:pt idx="4906">
                  <c:v>0.83012686880095898</c:v>
                </c:pt>
                <c:pt idx="4907">
                  <c:v>0.83013141348132602</c:v>
                </c:pt>
                <c:pt idx="4908">
                  <c:v>0.83013765032991405</c:v>
                </c:pt>
                <c:pt idx="4909">
                  <c:v>0.83014499917476303</c:v>
                </c:pt>
                <c:pt idx="4910">
                  <c:v>0.83014968889812002</c:v>
                </c:pt>
                <c:pt idx="4911">
                  <c:v>0.83015394349250604</c:v>
                </c:pt>
                <c:pt idx="4912">
                  <c:v>0.83015974521212399</c:v>
                </c:pt>
                <c:pt idx="4913">
                  <c:v>0.83016506345510599</c:v>
                </c:pt>
                <c:pt idx="4914">
                  <c:v>0.83017405612051298</c:v>
                </c:pt>
                <c:pt idx="4915">
                  <c:v>0.83017995453545801</c:v>
                </c:pt>
                <c:pt idx="4916">
                  <c:v>0.830183628957882</c:v>
                </c:pt>
                <c:pt idx="4917">
                  <c:v>0.83019117119338404</c:v>
                </c:pt>
                <c:pt idx="4918">
                  <c:v>0.83019653778403002</c:v>
                </c:pt>
                <c:pt idx="4919">
                  <c:v>0.83020349984757102</c:v>
                </c:pt>
                <c:pt idx="4920">
                  <c:v>0.83022661939814102</c:v>
                </c:pt>
                <c:pt idx="4921">
                  <c:v>0.83028579490242693</c:v>
                </c:pt>
                <c:pt idx="4922">
                  <c:v>0.83034000147123899</c:v>
                </c:pt>
                <c:pt idx="4923">
                  <c:v>0.83039330459723704</c:v>
                </c:pt>
                <c:pt idx="4924">
                  <c:v>0.83042040788164195</c:v>
                </c:pt>
                <c:pt idx="4925">
                  <c:v>0.83046783862935303</c:v>
                </c:pt>
                <c:pt idx="4926">
                  <c:v>0.83050791725603401</c:v>
                </c:pt>
                <c:pt idx="4927">
                  <c:v>0.83076667551171002</c:v>
                </c:pt>
                <c:pt idx="4928">
                  <c:v>0.830813678343716</c:v>
                </c:pt>
                <c:pt idx="4929">
                  <c:v>0.83084545135913501</c:v>
                </c:pt>
                <c:pt idx="4930">
                  <c:v>0.83087437295009403</c:v>
                </c:pt>
                <c:pt idx="4931">
                  <c:v>0.83091999574146502</c:v>
                </c:pt>
                <c:pt idx="4932">
                  <c:v>0.83089707177030403</c:v>
                </c:pt>
                <c:pt idx="4933">
                  <c:v>0.83069049204938694</c:v>
                </c:pt>
                <c:pt idx="4934">
                  <c:v>0.83065087538165705</c:v>
                </c:pt>
                <c:pt idx="4935">
                  <c:v>0.83073007645178398</c:v>
                </c:pt>
                <c:pt idx="4936">
                  <c:v>0.83087999276309499</c:v>
                </c:pt>
                <c:pt idx="4937">
                  <c:v>0.83096390818263399</c:v>
                </c:pt>
                <c:pt idx="4938">
                  <c:v>0.83096852152883205</c:v>
                </c:pt>
                <c:pt idx="4939">
                  <c:v>0.83096334933121296</c:v>
                </c:pt>
                <c:pt idx="4940">
                  <c:v>0.83096901302723303</c:v>
                </c:pt>
                <c:pt idx="4941">
                  <c:v>0.83098074112281095</c:v>
                </c:pt>
                <c:pt idx="4942">
                  <c:v>0.830991687345351</c:v>
                </c:pt>
                <c:pt idx="4943">
                  <c:v>0.83100761800851197</c:v>
                </c:pt>
                <c:pt idx="4944">
                  <c:v>0.83101592540954594</c:v>
                </c:pt>
                <c:pt idx="4945">
                  <c:v>0.83102442827884104</c:v>
                </c:pt>
                <c:pt idx="4946">
                  <c:v>0.83103547223551</c:v>
                </c:pt>
                <c:pt idx="4947">
                  <c:v>0.831050718759762</c:v>
                </c:pt>
                <c:pt idx="4948">
                  <c:v>0.83105971029970593</c:v>
                </c:pt>
                <c:pt idx="4949">
                  <c:v>0.83106733356183193</c:v>
                </c:pt>
                <c:pt idx="4950">
                  <c:v>0.83107700924068406</c:v>
                </c:pt>
                <c:pt idx="4951">
                  <c:v>0.831088835070392</c:v>
                </c:pt>
                <c:pt idx="4952">
                  <c:v>0.83109811981272497</c:v>
                </c:pt>
                <c:pt idx="4953">
                  <c:v>0.831116493829132</c:v>
                </c:pt>
                <c:pt idx="4954">
                  <c:v>0.83112665817863296</c:v>
                </c:pt>
                <c:pt idx="4955">
                  <c:v>0.83113506331379794</c:v>
                </c:pt>
                <c:pt idx="4956">
                  <c:v>0.83114591180220798</c:v>
                </c:pt>
                <c:pt idx="4957">
                  <c:v>0.83116066965581104</c:v>
                </c:pt>
                <c:pt idx="4958">
                  <c:v>0.831168977056845</c:v>
                </c:pt>
                <c:pt idx="4959">
                  <c:v>0.83118246436676002</c:v>
                </c:pt>
                <c:pt idx="4960">
                  <c:v>0.83119604941080594</c:v>
                </c:pt>
                <c:pt idx="4961">
                  <c:v>0.83120526300634701</c:v>
                </c:pt>
                <c:pt idx="4962">
                  <c:v>0.83116973260260196</c:v>
                </c:pt>
                <c:pt idx="4963">
                  <c:v>0.83114927570347596</c:v>
                </c:pt>
                <c:pt idx="4964">
                  <c:v>0.83112747295572298</c:v>
                </c:pt>
                <c:pt idx="4965">
                  <c:v>0.831182267771991</c:v>
                </c:pt>
                <c:pt idx="4966">
                  <c:v>0.83130097468352004</c:v>
                </c:pt>
                <c:pt idx="4967">
                  <c:v>0.83141837712349398</c:v>
                </c:pt>
                <c:pt idx="4968">
                  <c:v>0.83155534663679698</c:v>
                </c:pt>
                <c:pt idx="4969">
                  <c:v>0.831726232410537</c:v>
                </c:pt>
                <c:pt idx="4970">
                  <c:v>0.83176970135231199</c:v>
                </c:pt>
                <c:pt idx="4971">
                  <c:v>0.83179145963447199</c:v>
                </c:pt>
                <c:pt idx="4972">
                  <c:v>0.83181202021302703</c:v>
                </c:pt>
                <c:pt idx="4973">
                  <c:v>0.83183098385344201</c:v>
                </c:pt>
                <c:pt idx="4974">
                  <c:v>0.83191509972853495</c:v>
                </c:pt>
                <c:pt idx="4975">
                  <c:v>0.83179045837896504</c:v>
                </c:pt>
                <c:pt idx="4976">
                  <c:v>0.83162580869496594</c:v>
                </c:pt>
                <c:pt idx="4977">
                  <c:v>0.83163156149149697</c:v>
                </c:pt>
                <c:pt idx="4978">
                  <c:v>0.83164117951197303</c:v>
                </c:pt>
                <c:pt idx="4979">
                  <c:v>0.83165816132937598</c:v>
                </c:pt>
                <c:pt idx="4980">
                  <c:v>0.83167784821503798</c:v>
                </c:pt>
                <c:pt idx="4981">
                  <c:v>0.83169362777988198</c:v>
                </c:pt>
                <c:pt idx="4982">
                  <c:v>0.83171481748124299</c:v>
                </c:pt>
                <c:pt idx="4983">
                  <c:v>0.83172638916212804</c:v>
                </c:pt>
                <c:pt idx="4984">
                  <c:v>0.83174802970820005</c:v>
                </c:pt>
                <c:pt idx="4985">
                  <c:v>0.83177523067235903</c:v>
                </c:pt>
                <c:pt idx="4986">
                  <c:v>0.83179161136348201</c:v>
                </c:pt>
                <c:pt idx="4987">
                  <c:v>0.83180754120989597</c:v>
                </c:pt>
                <c:pt idx="4988">
                  <c:v>0.83182858062968701</c:v>
                </c:pt>
                <c:pt idx="4989">
                  <c:v>0.83184526188395103</c:v>
                </c:pt>
                <c:pt idx="4990">
                  <c:v>0.83186329567234296</c:v>
                </c:pt>
                <c:pt idx="4991">
                  <c:v>0.83187907523718696</c:v>
                </c:pt>
                <c:pt idx="4992">
                  <c:v>0.83189786043342995</c:v>
                </c:pt>
                <c:pt idx="4993">
                  <c:v>0.83191003324059498</c:v>
                </c:pt>
                <c:pt idx="4994">
                  <c:v>0.83193032125253696</c:v>
                </c:pt>
                <c:pt idx="4995">
                  <c:v>0.83194595053581</c:v>
                </c:pt>
                <c:pt idx="4996">
                  <c:v>0.83195346461430697</c:v>
                </c:pt>
                <c:pt idx="4997">
                  <c:v>0.83197856163648698</c:v>
                </c:pt>
                <c:pt idx="4998">
                  <c:v>0.83199464176447102</c:v>
                </c:pt>
                <c:pt idx="4999">
                  <c:v>0.83201222470815406</c:v>
                </c:pt>
                <c:pt idx="5000">
                  <c:v>0.83203717144876399</c:v>
                </c:pt>
                <c:pt idx="5001">
                  <c:v>0.83204558721667998</c:v>
                </c:pt>
                <c:pt idx="5002">
                  <c:v>0.83205565608186594</c:v>
                </c:pt>
                <c:pt idx="5003">
                  <c:v>0.83207068423885999</c:v>
                </c:pt>
                <c:pt idx="5004">
                  <c:v>0.83209322647435102</c:v>
                </c:pt>
                <c:pt idx="5005">
                  <c:v>0.83210720266035598</c:v>
                </c:pt>
                <c:pt idx="5006">
                  <c:v>0.83219265061589198</c:v>
                </c:pt>
                <c:pt idx="5007">
                  <c:v>0.83235707598714603</c:v>
                </c:pt>
                <c:pt idx="5008">
                  <c:v>0.83258790391217696</c:v>
                </c:pt>
                <c:pt idx="5009">
                  <c:v>0.83275074827024698</c:v>
                </c:pt>
                <c:pt idx="5010">
                  <c:v>0.83280134072808598</c:v>
                </c:pt>
                <c:pt idx="5011">
                  <c:v>0.832686122720669</c:v>
                </c:pt>
                <c:pt idx="5012">
                  <c:v>0.83256457953099394</c:v>
                </c:pt>
                <c:pt idx="5013">
                  <c:v>0.83256540489208097</c:v>
                </c:pt>
                <c:pt idx="5014">
                  <c:v>0.83256650537353005</c:v>
                </c:pt>
                <c:pt idx="5015">
                  <c:v>0.83264428451167993</c:v>
                </c:pt>
                <c:pt idx="5016">
                  <c:v>0.83282545013032494</c:v>
                </c:pt>
                <c:pt idx="5017">
                  <c:v>0.83284569923350693</c:v>
                </c:pt>
                <c:pt idx="5018">
                  <c:v>0.83286845338038207</c:v>
                </c:pt>
                <c:pt idx="5019">
                  <c:v>0.83289872265833498</c:v>
                </c:pt>
                <c:pt idx="5020">
                  <c:v>0.83291479668869606</c:v>
                </c:pt>
                <c:pt idx="5021">
                  <c:v>0.83293024445813402</c:v>
                </c:pt>
                <c:pt idx="5022">
                  <c:v>0.83295049356131601</c:v>
                </c:pt>
                <c:pt idx="5023">
                  <c:v>0.83296823762080496</c:v>
                </c:pt>
                <c:pt idx="5024">
                  <c:v>0.83298619043393596</c:v>
                </c:pt>
                <c:pt idx="5025">
                  <c:v>0.83301750348009396</c:v>
                </c:pt>
                <c:pt idx="5026">
                  <c:v>0.83303837884419907</c:v>
                </c:pt>
                <c:pt idx="5027">
                  <c:v>0.83305507913548404</c:v>
                </c:pt>
                <c:pt idx="5028">
                  <c:v>0.833080964586974</c:v>
                </c:pt>
                <c:pt idx="5029">
                  <c:v>0.83311499143046597</c:v>
                </c:pt>
                <c:pt idx="5030">
                  <c:v>0.83314400818657197</c:v>
                </c:pt>
                <c:pt idx="5031">
                  <c:v>0.83316697108708804</c:v>
                </c:pt>
                <c:pt idx="5032">
                  <c:v>0.83319160401673198</c:v>
                </c:pt>
                <c:pt idx="5033">
                  <c:v>0.83322521335294197</c:v>
                </c:pt>
                <c:pt idx="5034">
                  <c:v>0.83324233115150803</c:v>
                </c:pt>
                <c:pt idx="5035">
                  <c:v>0.83327948929961604</c:v>
                </c:pt>
                <c:pt idx="5036">
                  <c:v>0.83330453973654195</c:v>
                </c:pt>
                <c:pt idx="5037">
                  <c:v>0.83333585278269995</c:v>
                </c:pt>
                <c:pt idx="5038">
                  <c:v>0.83336027695870296</c:v>
                </c:pt>
                <c:pt idx="5039">
                  <c:v>0.833376142235423</c:v>
                </c:pt>
                <c:pt idx="5040">
                  <c:v>0.83339388629491307</c:v>
                </c:pt>
                <c:pt idx="5041">
                  <c:v>0.83341350913717194</c:v>
                </c:pt>
                <c:pt idx="5042">
                  <c:v>0.83343897708138004</c:v>
                </c:pt>
                <c:pt idx="5043">
                  <c:v>0.83345525986538305</c:v>
                </c:pt>
                <c:pt idx="5044">
                  <c:v>0.833478222765899</c:v>
                </c:pt>
                <c:pt idx="5045">
                  <c:v>0.83350014189820898</c:v>
                </c:pt>
                <c:pt idx="5046">
                  <c:v>0.83351934723318599</c:v>
                </c:pt>
                <c:pt idx="5047">
                  <c:v>0.83355191280119001</c:v>
                </c:pt>
                <c:pt idx="5048">
                  <c:v>0.833566943063346</c:v>
                </c:pt>
                <c:pt idx="5049">
                  <c:v>0.83358531338375896</c:v>
                </c:pt>
                <c:pt idx="5050">
                  <c:v>0.83361975773453301</c:v>
                </c:pt>
                <c:pt idx="5051">
                  <c:v>0.83364543443238204</c:v>
                </c:pt>
                <c:pt idx="5052">
                  <c:v>0.83353362563831501</c:v>
                </c:pt>
                <c:pt idx="5053">
                  <c:v>0.833296893518226</c:v>
                </c:pt>
                <c:pt idx="5054">
                  <c:v>0.83337614682267802</c:v>
                </c:pt>
                <c:pt idx="5055">
                  <c:v>0.83343351111923303</c:v>
                </c:pt>
                <c:pt idx="5056">
                  <c:v>0.833549134481124</c:v>
                </c:pt>
                <c:pt idx="5057">
                  <c:v>0.83368862768191099</c:v>
                </c:pt>
                <c:pt idx="5058">
                  <c:v>0.833779977211629</c:v>
                </c:pt>
                <c:pt idx="5059">
                  <c:v>0.83373272755589001</c:v>
                </c:pt>
                <c:pt idx="5060">
                  <c:v>0.83354127354776297</c:v>
                </c:pt>
                <c:pt idx="5061">
                  <c:v>0.83340742517039901</c:v>
                </c:pt>
                <c:pt idx="5062">
                  <c:v>0.83325493967720099</c:v>
                </c:pt>
                <c:pt idx="5063">
                  <c:v>0.83304484855323802</c:v>
                </c:pt>
                <c:pt idx="5064">
                  <c:v>0.83287880879397702</c:v>
                </c:pt>
                <c:pt idx="5065">
                  <c:v>0.83287746205049107</c:v>
                </c:pt>
                <c:pt idx="5066">
                  <c:v>0.83293686582723503</c:v>
                </c:pt>
                <c:pt idx="5067">
                  <c:v>0.83299178630007298</c:v>
                </c:pt>
                <c:pt idx="5068">
                  <c:v>0.83307192535737706</c:v>
                </c:pt>
                <c:pt idx="5069">
                  <c:v>0.83311171467953593</c:v>
                </c:pt>
                <c:pt idx="5070">
                  <c:v>0.83317728299914795</c:v>
                </c:pt>
                <c:pt idx="5071">
                  <c:v>0.83321258901740203</c:v>
                </c:pt>
                <c:pt idx="5072">
                  <c:v>0.83331066129032694</c:v>
                </c:pt>
                <c:pt idx="5073">
                  <c:v>0.83335549432937794</c:v>
                </c:pt>
                <c:pt idx="5074">
                  <c:v>0.83343619379967104</c:v>
                </c:pt>
                <c:pt idx="5075">
                  <c:v>0.83349503716342599</c:v>
                </c:pt>
                <c:pt idx="5076">
                  <c:v>0.83355500135315796</c:v>
                </c:pt>
                <c:pt idx="5077">
                  <c:v>0.83363177793253307</c:v>
                </c:pt>
                <c:pt idx="5078">
                  <c:v>0.83370519203397997</c:v>
                </c:pt>
                <c:pt idx="5079">
                  <c:v>0.83374161887820997</c:v>
                </c:pt>
                <c:pt idx="5080">
                  <c:v>0.83380046224196502</c:v>
                </c:pt>
                <c:pt idx="5081">
                  <c:v>0.83388004088628098</c:v>
                </c:pt>
                <c:pt idx="5082">
                  <c:v>0.833945609205894</c:v>
                </c:pt>
                <c:pt idx="5083">
                  <c:v>0.83400557339562598</c:v>
                </c:pt>
                <c:pt idx="5084">
                  <c:v>0.83406946047627395</c:v>
                </c:pt>
                <c:pt idx="5085">
                  <c:v>0.83415688490242501</c:v>
                </c:pt>
                <c:pt idx="5086">
                  <c:v>0.83421460744020304</c:v>
                </c:pt>
                <c:pt idx="5087">
                  <c:v>0.83425607800132595</c:v>
                </c:pt>
                <c:pt idx="5088">
                  <c:v>0.83435134820931101</c:v>
                </c:pt>
                <c:pt idx="5089">
                  <c:v>0.83441467487697096</c:v>
                </c:pt>
                <c:pt idx="5090">
                  <c:v>0.83447463906670194</c:v>
                </c:pt>
                <c:pt idx="5091">
                  <c:v>0.834517230453801</c:v>
                </c:pt>
                <c:pt idx="5092">
                  <c:v>0.834558140601936</c:v>
                </c:pt>
                <c:pt idx="5093">
                  <c:v>0.83453026200854996</c:v>
                </c:pt>
                <c:pt idx="5094">
                  <c:v>0.83452802916464097</c:v>
                </c:pt>
                <c:pt idx="5095">
                  <c:v>0.83479056393648299</c:v>
                </c:pt>
                <c:pt idx="5096">
                  <c:v>0.83462598579554403</c:v>
                </c:pt>
                <c:pt idx="5097">
                  <c:v>0.83458286324049302</c:v>
                </c:pt>
                <c:pt idx="5098">
                  <c:v>0.83450208436976603</c:v>
                </c:pt>
                <c:pt idx="5099">
                  <c:v>0.834475690541987</c:v>
                </c:pt>
                <c:pt idx="5100">
                  <c:v>0.83466707834486098</c:v>
                </c:pt>
                <c:pt idx="5101">
                  <c:v>0.83450048714227398</c:v>
                </c:pt>
                <c:pt idx="5102">
                  <c:v>0.83437033776525205</c:v>
                </c:pt>
                <c:pt idx="5103">
                  <c:v>0.83416556941207098</c:v>
                </c:pt>
                <c:pt idx="5104">
                  <c:v>0.83404583198521098</c:v>
                </c:pt>
                <c:pt idx="5105">
                  <c:v>0.83399915000980807</c:v>
                </c:pt>
                <c:pt idx="5106">
                  <c:v>0.83388385146057398</c:v>
                </c:pt>
                <c:pt idx="5107">
                  <c:v>0.833846937304074</c:v>
                </c:pt>
                <c:pt idx="5108">
                  <c:v>0.83390919751613801</c:v>
                </c:pt>
                <c:pt idx="5109">
                  <c:v>0.83397467808399806</c:v>
                </c:pt>
                <c:pt idx="5110">
                  <c:v>0.834029424132536</c:v>
                </c:pt>
                <c:pt idx="5111">
                  <c:v>0.83409919850812397</c:v>
                </c:pt>
                <c:pt idx="5112">
                  <c:v>0.83415609146052705</c:v>
                </c:pt>
                <c:pt idx="5113">
                  <c:v>0.834199566263778</c:v>
                </c:pt>
                <c:pt idx="5114">
                  <c:v>0.83426397337970604</c:v>
                </c:pt>
                <c:pt idx="5115">
                  <c:v>0.83433482120722602</c:v>
                </c:pt>
                <c:pt idx="5116">
                  <c:v>0.83437829601047697</c:v>
                </c:pt>
                <c:pt idx="5117">
                  <c:v>0.83445021728992996</c:v>
                </c:pt>
                <c:pt idx="5118">
                  <c:v>0.83451033059812896</c:v>
                </c:pt>
                <c:pt idx="5119">
                  <c:v>0.834551121771549</c:v>
                </c:pt>
                <c:pt idx="5120">
                  <c:v>0.83460801472395196</c:v>
                </c:pt>
                <c:pt idx="5121">
                  <c:v>0.83466759130618495</c:v>
                </c:pt>
                <c:pt idx="5122">
                  <c:v>0.83472770461438395</c:v>
                </c:pt>
                <c:pt idx="5123">
                  <c:v>0.83478728119661705</c:v>
                </c:pt>
                <c:pt idx="5124">
                  <c:v>0.83482699891810597</c:v>
                </c:pt>
                <c:pt idx="5125">
                  <c:v>0.83490589763511702</c:v>
                </c:pt>
                <c:pt idx="5126">
                  <c:v>0.83498372290019596</c:v>
                </c:pt>
                <c:pt idx="5127">
                  <c:v>0.83503900567470102</c:v>
                </c:pt>
                <c:pt idx="5128">
                  <c:v>0.83507657649232503</c:v>
                </c:pt>
                <c:pt idx="5129">
                  <c:v>0.83515440175740496</c:v>
                </c:pt>
                <c:pt idx="5130">
                  <c:v>0.83521290488770594</c:v>
                </c:pt>
                <c:pt idx="5131">
                  <c:v>0.83525691641692301</c:v>
                </c:pt>
                <c:pt idx="5132">
                  <c:v>0.83531971335495203</c:v>
                </c:pt>
                <c:pt idx="5133">
                  <c:v>0.835365335062067</c:v>
                </c:pt>
                <c:pt idx="5134">
                  <c:v>0.835437793067486</c:v>
                </c:pt>
                <c:pt idx="5135">
                  <c:v>0.83549736964971899</c:v>
                </c:pt>
                <c:pt idx="5136">
                  <c:v>0.83557619014093198</c:v>
                </c:pt>
                <c:pt idx="5137">
                  <c:v>0.83566729421279096</c:v>
                </c:pt>
                <c:pt idx="5138">
                  <c:v>0.83563972791065799</c:v>
                </c:pt>
                <c:pt idx="5139">
                  <c:v>0.83560423884581803</c:v>
                </c:pt>
                <c:pt idx="5140">
                  <c:v>0.83548592987646697</c:v>
                </c:pt>
                <c:pt idx="5141">
                  <c:v>0.83544751787343097</c:v>
                </c:pt>
                <c:pt idx="5142">
                  <c:v>0.83561897641093497</c:v>
                </c:pt>
                <c:pt idx="5143">
                  <c:v>0.83553840031661397</c:v>
                </c:pt>
                <c:pt idx="5144">
                  <c:v>0.83549454244249</c:v>
                </c:pt>
                <c:pt idx="5145">
                  <c:v>0.83544405488971996</c:v>
                </c:pt>
                <c:pt idx="5146">
                  <c:v>0.83537724812797298</c:v>
                </c:pt>
                <c:pt idx="5147">
                  <c:v>0.83529667203365199</c:v>
                </c:pt>
                <c:pt idx="5148">
                  <c:v>0.83524720443144196</c:v>
                </c:pt>
                <c:pt idx="5149">
                  <c:v>0.83517988769441498</c:v>
                </c:pt>
                <c:pt idx="5150">
                  <c:v>0.83512328043827799</c:v>
                </c:pt>
                <c:pt idx="5151">
                  <c:v>0.83504525422036002</c:v>
                </c:pt>
                <c:pt idx="5152">
                  <c:v>0.83501363575296805</c:v>
                </c:pt>
                <c:pt idx="5153">
                  <c:v>0.83498958488333197</c:v>
                </c:pt>
                <c:pt idx="5154">
                  <c:v>0.83505233048180405</c:v>
                </c:pt>
                <c:pt idx="5155">
                  <c:v>0.83511821336019998</c:v>
                </c:pt>
                <c:pt idx="5156">
                  <c:v>0.83521421412586205</c:v>
                </c:pt>
                <c:pt idx="5157">
                  <c:v>0.83526190078070095</c:v>
                </c:pt>
                <c:pt idx="5158">
                  <c:v>0.83532966602705105</c:v>
                </c:pt>
                <c:pt idx="5159">
                  <c:v>0.83542315696877401</c:v>
                </c:pt>
                <c:pt idx="5160">
                  <c:v>0.83550096151087994</c:v>
                </c:pt>
                <c:pt idx="5161">
                  <c:v>0.83553358922208498</c:v>
                </c:pt>
                <c:pt idx="5162">
                  <c:v>0.83560825648426706</c:v>
                </c:pt>
                <c:pt idx="5163">
                  <c:v>0.83568166883447903</c:v>
                </c:pt>
                <c:pt idx="5164">
                  <c:v>0.83575006153681397</c:v>
                </c:pt>
                <c:pt idx="5165">
                  <c:v>0.83578959126385199</c:v>
                </c:pt>
                <c:pt idx="5166">
                  <c:v>0.83585861142217099</c:v>
                </c:pt>
                <c:pt idx="5167">
                  <c:v>0.83595900437972603</c:v>
                </c:pt>
                <c:pt idx="5168">
                  <c:v>0.83602676962607603</c:v>
                </c:pt>
                <c:pt idx="5169">
                  <c:v>0.83611147618401405</c:v>
                </c:pt>
                <c:pt idx="5170">
                  <c:v>0.83617798651839403</c:v>
                </c:pt>
                <c:pt idx="5171">
                  <c:v>0.83625328123656106</c:v>
                </c:pt>
                <c:pt idx="5172">
                  <c:v>0.83634237998639094</c:v>
                </c:pt>
                <c:pt idx="5173">
                  <c:v>0.83641892961652697</c:v>
                </c:pt>
                <c:pt idx="5174">
                  <c:v>0.836458459343565</c:v>
                </c:pt>
                <c:pt idx="5175">
                  <c:v>0.83652434222196104</c:v>
                </c:pt>
                <c:pt idx="5176">
                  <c:v>0.83659524474823399</c:v>
                </c:pt>
                <c:pt idx="5177">
                  <c:v>0.836596649627939</c:v>
                </c:pt>
                <c:pt idx="5178">
                  <c:v>0.83656647248177607</c:v>
                </c:pt>
                <c:pt idx="5179">
                  <c:v>0.83655153771847901</c:v>
                </c:pt>
                <c:pt idx="5180">
                  <c:v>0.83653918419083406</c:v>
                </c:pt>
                <c:pt idx="5181">
                  <c:v>0.83652913181049604</c:v>
                </c:pt>
                <c:pt idx="5182">
                  <c:v>0.83642692509587901</c:v>
                </c:pt>
                <c:pt idx="5183">
                  <c:v>0.83636826706332101</c:v>
                </c:pt>
                <c:pt idx="5184">
                  <c:v>0.83631407877009001</c:v>
                </c:pt>
                <c:pt idx="5185">
                  <c:v>0.83627877427601605</c:v>
                </c:pt>
                <c:pt idx="5186">
                  <c:v>0.83623608046922804</c:v>
                </c:pt>
                <c:pt idx="5187">
                  <c:v>0.83617450286328399</c:v>
                </c:pt>
                <c:pt idx="5188">
                  <c:v>0.83614001940395499</c:v>
                </c:pt>
                <c:pt idx="5189">
                  <c:v>0.836085420593351</c:v>
                </c:pt>
                <c:pt idx="5190">
                  <c:v>0.83603739971412394</c:v>
                </c:pt>
                <c:pt idx="5191">
                  <c:v>0.83598143991084406</c:v>
                </c:pt>
                <c:pt idx="5192">
                  <c:v>0.83593947005838298</c:v>
                </c:pt>
                <c:pt idx="5193">
                  <c:v>0.83585256278813802</c:v>
                </c:pt>
                <c:pt idx="5194">
                  <c:v>0.83581991956955703</c:v>
                </c:pt>
                <c:pt idx="5195">
                  <c:v>0.83577625396548294</c:v>
                </c:pt>
                <c:pt idx="5196">
                  <c:v>0.83577088247868503</c:v>
                </c:pt>
                <c:pt idx="5197">
                  <c:v>0.83588068274306804</c:v>
                </c:pt>
                <c:pt idx="5198">
                  <c:v>0.83596053748080101</c:v>
                </c:pt>
                <c:pt idx="5199">
                  <c:v>0.83603424954640104</c:v>
                </c:pt>
                <c:pt idx="5200">
                  <c:v>0.83615940649111797</c:v>
                </c:pt>
                <c:pt idx="5201">
                  <c:v>0.83624002906286798</c:v>
                </c:pt>
                <c:pt idx="5202">
                  <c:v>0.83633984748503398</c:v>
                </c:pt>
                <c:pt idx="5203">
                  <c:v>0.83642123789080103</c:v>
                </c:pt>
                <c:pt idx="5204">
                  <c:v>0.83649802129246698</c:v>
                </c:pt>
                <c:pt idx="5205">
                  <c:v>0.83659016137446707</c:v>
                </c:pt>
                <c:pt idx="5206">
                  <c:v>0.836659266435967</c:v>
                </c:pt>
                <c:pt idx="5207">
                  <c:v>0.83673067499951703</c:v>
                </c:pt>
                <c:pt idx="5208">
                  <c:v>0.83681360107331704</c:v>
                </c:pt>
                <c:pt idx="5209">
                  <c:v>0.83689575931310001</c:v>
                </c:pt>
                <c:pt idx="5210">
                  <c:v>0.83696793571066697</c:v>
                </c:pt>
                <c:pt idx="5211">
                  <c:v>0.83706084362668298</c:v>
                </c:pt>
                <c:pt idx="5212">
                  <c:v>0.83713609136031597</c:v>
                </c:pt>
                <c:pt idx="5213">
                  <c:v>0.83722592794026607</c:v>
                </c:pt>
                <c:pt idx="5214">
                  <c:v>0.8373242106944</c:v>
                </c:pt>
                <c:pt idx="5215">
                  <c:v>0.83739178008786597</c:v>
                </c:pt>
                <c:pt idx="5216">
                  <c:v>0.83747086699158302</c:v>
                </c:pt>
                <c:pt idx="5217">
                  <c:v>0.83743493829554994</c:v>
                </c:pt>
                <c:pt idx="5218">
                  <c:v>0.83731901862663594</c:v>
                </c:pt>
                <c:pt idx="5219">
                  <c:v>0.83723010127158604</c:v>
                </c:pt>
                <c:pt idx="5220">
                  <c:v>0.83740451633377599</c:v>
                </c:pt>
                <c:pt idx="5221">
                  <c:v>0.837439010837563</c:v>
                </c:pt>
                <c:pt idx="5222">
                  <c:v>0.83742435562080397</c:v>
                </c:pt>
                <c:pt idx="5223">
                  <c:v>0.83741627363040005</c:v>
                </c:pt>
                <c:pt idx="5224">
                  <c:v>0.83740632737796594</c:v>
                </c:pt>
                <c:pt idx="5225">
                  <c:v>0.83676813245724202</c:v>
                </c:pt>
                <c:pt idx="5226">
                  <c:v>0.83678154581275899</c:v>
                </c:pt>
                <c:pt idx="5227">
                  <c:v>0.83681412110473197</c:v>
                </c:pt>
                <c:pt idx="5228">
                  <c:v>0.83684190591259</c:v>
                </c:pt>
                <c:pt idx="5229">
                  <c:v>0.836867008049345</c:v>
                </c:pt>
                <c:pt idx="5230">
                  <c:v>0.83689498447656796</c:v>
                </c:pt>
                <c:pt idx="5231">
                  <c:v>0.83691415874285302</c:v>
                </c:pt>
                <c:pt idx="5232">
                  <c:v>0.83692679329108199</c:v>
                </c:pt>
                <c:pt idx="5233">
                  <c:v>0.83694729656308797</c:v>
                </c:pt>
                <c:pt idx="5234">
                  <c:v>0.836969524409375</c:v>
                </c:pt>
                <c:pt idx="5235">
                  <c:v>0.83699405168803598</c:v>
                </c:pt>
                <c:pt idx="5236">
                  <c:v>0.83701551305686506</c:v>
                </c:pt>
                <c:pt idx="5237">
                  <c:v>0.83666085075535601</c:v>
                </c:pt>
                <c:pt idx="5238">
                  <c:v>0.83675153940616598</c:v>
                </c:pt>
                <c:pt idx="5239">
                  <c:v>0.83681060635636495</c:v>
                </c:pt>
                <c:pt idx="5240">
                  <c:v>0.83686430358381803</c:v>
                </c:pt>
                <c:pt idx="5241">
                  <c:v>0.83696394177253597</c:v>
                </c:pt>
                <c:pt idx="5242">
                  <c:v>0.83700630291863798</c:v>
                </c:pt>
                <c:pt idx="5243">
                  <c:v>0.83708147903707297</c:v>
                </c:pt>
                <c:pt idx="5244">
                  <c:v>0.83716560469341594</c:v>
                </c:pt>
                <c:pt idx="5245">
                  <c:v>0.83722646155119596</c:v>
                </c:pt>
                <c:pt idx="5246">
                  <c:v>0.83729984776204902</c:v>
                </c:pt>
                <c:pt idx="5247">
                  <c:v>0.837395906135604</c:v>
                </c:pt>
                <c:pt idx="5248">
                  <c:v>0.83745735962924495</c:v>
                </c:pt>
                <c:pt idx="5249">
                  <c:v>0.83751105685669802</c:v>
                </c:pt>
                <c:pt idx="5250">
                  <c:v>0.83758015216804393</c:v>
                </c:pt>
                <c:pt idx="5251">
                  <c:v>0.83766888404769502</c:v>
                </c:pt>
                <c:pt idx="5252">
                  <c:v>0.837800338684214</c:v>
                </c:pt>
                <c:pt idx="5253">
                  <c:v>0.83800245018786301</c:v>
                </c:pt>
                <c:pt idx="5254">
                  <c:v>0.83813061845846903</c:v>
                </c:pt>
                <c:pt idx="5255">
                  <c:v>0.83828179129046698</c:v>
                </c:pt>
                <c:pt idx="5256">
                  <c:v>0.83842046499047296</c:v>
                </c:pt>
                <c:pt idx="5257">
                  <c:v>0.83839423704249905</c:v>
                </c:pt>
                <c:pt idx="5258">
                  <c:v>0.83833355342539506</c:v>
                </c:pt>
                <c:pt idx="5259">
                  <c:v>0.83833805708866405</c:v>
                </c:pt>
                <c:pt idx="5260">
                  <c:v>0.83834560548202897</c:v>
                </c:pt>
                <c:pt idx="5261">
                  <c:v>0.83833154177122804</c:v>
                </c:pt>
                <c:pt idx="5262">
                  <c:v>0.83830248288025999</c:v>
                </c:pt>
                <c:pt idx="5263">
                  <c:v>0.83828837662250799</c:v>
                </c:pt>
                <c:pt idx="5264">
                  <c:v>0.83840109190289402</c:v>
                </c:pt>
                <c:pt idx="5265">
                  <c:v>0.83824443325252196</c:v>
                </c:pt>
                <c:pt idx="5266">
                  <c:v>0.83812533712176407</c:v>
                </c:pt>
                <c:pt idx="5267">
                  <c:v>0.83802112800735107</c:v>
                </c:pt>
                <c:pt idx="5268">
                  <c:v>0.83798296600835198</c:v>
                </c:pt>
                <c:pt idx="5269">
                  <c:v>0.837980934122736</c:v>
                </c:pt>
                <c:pt idx="5270">
                  <c:v>0.83797798645768906</c:v>
                </c:pt>
                <c:pt idx="5271">
                  <c:v>0.83797392268645898</c:v>
                </c:pt>
                <c:pt idx="5272">
                  <c:v>0.83796980167901403</c:v>
                </c:pt>
                <c:pt idx="5273">
                  <c:v>0.83796745499421899</c:v>
                </c:pt>
                <c:pt idx="5274">
                  <c:v>0.83796553758103298</c:v>
                </c:pt>
                <c:pt idx="5275">
                  <c:v>0.83803566807970098</c:v>
                </c:pt>
                <c:pt idx="5276">
                  <c:v>0.83808931767493799</c:v>
                </c:pt>
                <c:pt idx="5277">
                  <c:v>0.83813928543520799</c:v>
                </c:pt>
                <c:pt idx="5278">
                  <c:v>0.83823343521508598</c:v>
                </c:pt>
                <c:pt idx="5279">
                  <c:v>0.83829181859813895</c:v>
                </c:pt>
                <c:pt idx="5280">
                  <c:v>0.83831233167867103</c:v>
                </c:pt>
                <c:pt idx="5281">
                  <c:v>0.83838439044874402</c:v>
                </c:pt>
                <c:pt idx="5282">
                  <c:v>0.83844172187894905</c:v>
                </c:pt>
                <c:pt idx="5283">
                  <c:v>0.83850799490836003</c:v>
                </c:pt>
                <c:pt idx="5284">
                  <c:v>0.83856217048002102</c:v>
                </c:pt>
                <c:pt idx="5285">
                  <c:v>0.838636333155791</c:v>
                </c:pt>
                <c:pt idx="5286">
                  <c:v>0.83870208020877801</c:v>
                </c:pt>
                <c:pt idx="5287">
                  <c:v>0.83876782726176502</c:v>
                </c:pt>
                <c:pt idx="5288">
                  <c:v>0.83880464561143797</c:v>
                </c:pt>
                <c:pt idx="5289">
                  <c:v>0.83886355497091403</c:v>
                </c:pt>
                <c:pt idx="5290">
                  <c:v>0.83892509421250994</c:v>
                </c:pt>
                <c:pt idx="5291">
                  <c:v>0.83899557505331201</c:v>
                </c:pt>
                <c:pt idx="5292">
                  <c:v>0.83905132855424502</c:v>
                </c:pt>
                <c:pt idx="5293">
                  <c:v>0.83911707560723303</c:v>
                </c:pt>
                <c:pt idx="5294">
                  <c:v>0.83919492011796903</c:v>
                </c:pt>
                <c:pt idx="5295">
                  <c:v>0.83925449442883704</c:v>
                </c:pt>
                <c:pt idx="5296">
                  <c:v>0.83922504562760902</c:v>
                </c:pt>
                <c:pt idx="5297">
                  <c:v>0.83914191823822504</c:v>
                </c:pt>
                <c:pt idx="5298">
                  <c:v>0.83911832187246893</c:v>
                </c:pt>
                <c:pt idx="5299">
                  <c:v>0.83915953927967102</c:v>
                </c:pt>
                <c:pt idx="5300">
                  <c:v>0.83920222873713002</c:v>
                </c:pt>
                <c:pt idx="5301">
                  <c:v>0.83925633069101002</c:v>
                </c:pt>
                <c:pt idx="5302">
                  <c:v>0.83930430032130998</c:v>
                </c:pt>
                <c:pt idx="5303">
                  <c:v>0.83935312655215</c:v>
                </c:pt>
                <c:pt idx="5304">
                  <c:v>0.83939514916059199</c:v>
                </c:pt>
                <c:pt idx="5305">
                  <c:v>0.83935017579859994</c:v>
                </c:pt>
                <c:pt idx="5306">
                  <c:v>0.83928216593302696</c:v>
                </c:pt>
                <c:pt idx="5307">
                  <c:v>0.839240890980128</c:v>
                </c:pt>
                <c:pt idx="5308">
                  <c:v>0.83917616434944398</c:v>
                </c:pt>
                <c:pt idx="5309">
                  <c:v>0.83913066809454406</c:v>
                </c:pt>
                <c:pt idx="5310">
                  <c:v>0.83907766730275202</c:v>
                </c:pt>
                <c:pt idx="5311">
                  <c:v>0.83900731226939995</c:v>
                </c:pt>
                <c:pt idx="5312">
                  <c:v>0.838965568282945</c:v>
                </c:pt>
                <c:pt idx="5313">
                  <c:v>0.83892690324131802</c:v>
                </c:pt>
                <c:pt idx="5314">
                  <c:v>0.83886805089482896</c:v>
                </c:pt>
                <c:pt idx="5315">
                  <c:v>0.838830630327698</c:v>
                </c:pt>
                <c:pt idx="5316">
                  <c:v>0.83880647705254896</c:v>
                </c:pt>
                <c:pt idx="5317">
                  <c:v>0.83875476863251297</c:v>
                </c:pt>
                <c:pt idx="5318">
                  <c:v>0.83872347143091197</c:v>
                </c:pt>
                <c:pt idx="5319">
                  <c:v>0.83877337428045196</c:v>
                </c:pt>
                <c:pt idx="5320">
                  <c:v>0.83894439878970806</c:v>
                </c:pt>
                <c:pt idx="5321">
                  <c:v>0.83909003189204201</c:v>
                </c:pt>
                <c:pt idx="5322">
                  <c:v>0.83928522620458201</c:v>
                </c:pt>
                <c:pt idx="5323">
                  <c:v>0.83942937543381302</c:v>
                </c:pt>
                <c:pt idx="5324">
                  <c:v>0.83957352466304302</c:v>
                </c:pt>
                <c:pt idx="5325">
                  <c:v>0.83971767389227303</c:v>
                </c:pt>
                <c:pt idx="5326">
                  <c:v>0.83982151020146401</c:v>
                </c:pt>
                <c:pt idx="5327">
                  <c:v>0.83994122735794297</c:v>
                </c:pt>
                <c:pt idx="5328">
                  <c:v>0.84006338772169797</c:v>
                </c:pt>
                <c:pt idx="5329">
                  <c:v>0.84021486657275302</c:v>
                </c:pt>
                <c:pt idx="5330">
                  <c:v>0.84020944120894503</c:v>
                </c:pt>
                <c:pt idx="5331">
                  <c:v>0.840206310123217</c:v>
                </c:pt>
                <c:pt idx="5332">
                  <c:v>0.84020118652839004</c:v>
                </c:pt>
                <c:pt idx="5333">
                  <c:v>0.84019363372455802</c:v>
                </c:pt>
                <c:pt idx="5334">
                  <c:v>0.84018059403319101</c:v>
                </c:pt>
                <c:pt idx="5335">
                  <c:v>0.84016257555057505</c:v>
                </c:pt>
                <c:pt idx="5336">
                  <c:v>0.84015356630926696</c:v>
                </c:pt>
                <c:pt idx="5337">
                  <c:v>0.84013708888108496</c:v>
                </c:pt>
                <c:pt idx="5338">
                  <c:v>0.840123812104421</c:v>
                </c:pt>
                <c:pt idx="5339">
                  <c:v>0.84011479061193906</c:v>
                </c:pt>
                <c:pt idx="5340">
                  <c:v>0.84016799853268898</c:v>
                </c:pt>
                <c:pt idx="5341">
                  <c:v>0.84019970459821802</c:v>
                </c:pt>
                <c:pt idx="5342">
                  <c:v>0.84023913393611993</c:v>
                </c:pt>
                <c:pt idx="5343">
                  <c:v>0.84024632849771497</c:v>
                </c:pt>
                <c:pt idx="5344">
                  <c:v>0.84010803348284002</c:v>
                </c:pt>
                <c:pt idx="5345">
                  <c:v>0.83997384624068494</c:v>
                </c:pt>
                <c:pt idx="5346">
                  <c:v>0.83989187647433994</c:v>
                </c:pt>
                <c:pt idx="5347">
                  <c:v>0.83992604458033204</c:v>
                </c:pt>
                <c:pt idx="5348">
                  <c:v>0.83996611445008496</c:v>
                </c:pt>
                <c:pt idx="5349">
                  <c:v>0.83998599407538999</c:v>
                </c:pt>
                <c:pt idx="5350">
                  <c:v>0.84002544270685298</c:v>
                </c:pt>
                <c:pt idx="5351">
                  <c:v>0.84008414972532897</c:v>
                </c:pt>
                <c:pt idx="5352">
                  <c:v>0.84012173464191997</c:v>
                </c:pt>
                <c:pt idx="5353">
                  <c:v>0.84014658417355004</c:v>
                </c:pt>
                <c:pt idx="5354">
                  <c:v>0.84018851775817605</c:v>
                </c:pt>
                <c:pt idx="5355">
                  <c:v>0.84021647348126005</c:v>
                </c:pt>
                <c:pt idx="5356">
                  <c:v>0.84025405839785106</c:v>
                </c:pt>
                <c:pt idx="5357">
                  <c:v>0.84030468931854796</c:v>
                </c:pt>
                <c:pt idx="5358">
                  <c:v>0.84034009990112102</c:v>
                </c:pt>
                <c:pt idx="5359">
                  <c:v>0.84038451843891004</c:v>
                </c:pt>
                <c:pt idx="5360">
                  <c:v>0.840418997164047</c:v>
                </c:pt>
                <c:pt idx="5361">
                  <c:v>0.84045099093602094</c:v>
                </c:pt>
                <c:pt idx="5362">
                  <c:v>0.84049851566526301</c:v>
                </c:pt>
                <c:pt idx="5363">
                  <c:v>0.84053050943723706</c:v>
                </c:pt>
                <c:pt idx="5364">
                  <c:v>0.84056188197092097</c:v>
                </c:pt>
                <c:pt idx="5365">
                  <c:v>0.84060412617469193</c:v>
                </c:pt>
                <c:pt idx="5366">
                  <c:v>0.84065071904649902</c:v>
                </c:pt>
                <c:pt idx="5367">
                  <c:v>0.840671841148384</c:v>
                </c:pt>
                <c:pt idx="5368">
                  <c:v>0.840725267641389</c:v>
                </c:pt>
                <c:pt idx="5369">
                  <c:v>0.84078180032584804</c:v>
                </c:pt>
                <c:pt idx="5370">
                  <c:v>0.84081193038294999</c:v>
                </c:pt>
                <c:pt idx="5371">
                  <c:v>0.84085106839526802</c:v>
                </c:pt>
                <c:pt idx="5372">
                  <c:v>0.84089362321818406</c:v>
                </c:pt>
                <c:pt idx="5373">
                  <c:v>0.840929965658194</c:v>
                </c:pt>
                <c:pt idx="5374">
                  <c:v>0.84096009571529495</c:v>
                </c:pt>
                <c:pt idx="5375">
                  <c:v>0.841006067348811</c:v>
                </c:pt>
                <c:pt idx="5376">
                  <c:v>0.84102998502300497</c:v>
                </c:pt>
                <c:pt idx="5377">
                  <c:v>0.84107204574983496</c:v>
                </c:pt>
                <c:pt idx="5378">
                  <c:v>0.84112477531036201</c:v>
                </c:pt>
                <c:pt idx="5379">
                  <c:v>0.84116585503459507</c:v>
                </c:pt>
                <c:pt idx="5380">
                  <c:v>0.84121160867377698</c:v>
                </c:pt>
                <c:pt idx="5381">
                  <c:v>0.84119796310044204</c:v>
                </c:pt>
                <c:pt idx="5382">
                  <c:v>0.84115893041392698</c:v>
                </c:pt>
                <c:pt idx="5383">
                  <c:v>0.84111799369392404</c:v>
                </c:pt>
                <c:pt idx="5384">
                  <c:v>0.84108562512461904</c:v>
                </c:pt>
                <c:pt idx="5385">
                  <c:v>0.841033581542599</c:v>
                </c:pt>
                <c:pt idx="5386">
                  <c:v>0.84098851941670305</c:v>
                </c:pt>
                <c:pt idx="5387">
                  <c:v>0.84095361213608</c:v>
                </c:pt>
                <c:pt idx="5388">
                  <c:v>0.84092568631158193</c:v>
                </c:pt>
                <c:pt idx="5389">
                  <c:v>0.84087491208522103</c:v>
                </c:pt>
                <c:pt idx="5390">
                  <c:v>0.84083714875436499</c:v>
                </c:pt>
                <c:pt idx="5391">
                  <c:v>0.840843236251969</c:v>
                </c:pt>
                <c:pt idx="5392">
                  <c:v>0.84088135133387398</c:v>
                </c:pt>
                <c:pt idx="5393">
                  <c:v>0.84090309483697401</c:v>
                </c:pt>
                <c:pt idx="5394">
                  <c:v>0.84091878350447402</c:v>
                </c:pt>
                <c:pt idx="5395">
                  <c:v>0.84096218600422401</c:v>
                </c:pt>
                <c:pt idx="5396">
                  <c:v>0.84098034822446099</c:v>
                </c:pt>
                <c:pt idx="5397">
                  <c:v>0.84101590524717795</c:v>
                </c:pt>
                <c:pt idx="5398">
                  <c:v>0.84104788098703098</c:v>
                </c:pt>
                <c:pt idx="5399">
                  <c:v>0.84107576383218396</c:v>
                </c:pt>
                <c:pt idx="5400">
                  <c:v>0.84111106504898203</c:v>
                </c:pt>
                <c:pt idx="5401">
                  <c:v>0.84113306435800106</c:v>
                </c:pt>
                <c:pt idx="5402">
                  <c:v>0.84116964460439403</c:v>
                </c:pt>
                <c:pt idx="5403">
                  <c:v>0.84118857424238702</c:v>
                </c:pt>
                <c:pt idx="5404">
                  <c:v>0.84122413126510398</c:v>
                </c:pt>
                <c:pt idx="5405">
                  <c:v>0.84126940891273705</c:v>
                </c:pt>
                <c:pt idx="5406">
                  <c:v>0.84130317529402199</c:v>
                </c:pt>
                <c:pt idx="5407">
                  <c:v>0.84203906144994001</c:v>
                </c:pt>
                <c:pt idx="5408">
                  <c:v>0.84187926838318305</c:v>
                </c:pt>
                <c:pt idx="5409">
                  <c:v>0.84189662985970304</c:v>
                </c:pt>
                <c:pt idx="5410">
                  <c:v>0.841941225024882</c:v>
                </c:pt>
                <c:pt idx="5411">
                  <c:v>0.84197816393380998</c:v>
                </c:pt>
                <c:pt idx="5412">
                  <c:v>0.84199346491965499</c:v>
                </c:pt>
                <c:pt idx="5413">
                  <c:v>0.84200766171064401</c:v>
                </c:pt>
                <c:pt idx="5414">
                  <c:v>0.84202485560195295</c:v>
                </c:pt>
                <c:pt idx="5415">
                  <c:v>0.842045993046315</c:v>
                </c:pt>
                <c:pt idx="5416">
                  <c:v>0.84206003209518299</c:v>
                </c:pt>
                <c:pt idx="5417">
                  <c:v>0.84207549082314903</c:v>
                </c:pt>
                <c:pt idx="5418">
                  <c:v>0.84209063406687101</c:v>
                </c:pt>
                <c:pt idx="5419">
                  <c:v>0.84208351133494197</c:v>
                </c:pt>
                <c:pt idx="5420">
                  <c:v>0.84204882618987298</c:v>
                </c:pt>
                <c:pt idx="5421">
                  <c:v>0.84200743525009103</c:v>
                </c:pt>
                <c:pt idx="5422">
                  <c:v>0.84198176824274107</c:v>
                </c:pt>
                <c:pt idx="5423">
                  <c:v>0.84195725740689198</c:v>
                </c:pt>
                <c:pt idx="5424">
                  <c:v>0.84192488460482795</c:v>
                </c:pt>
                <c:pt idx="5425">
                  <c:v>0.84189181809986302</c:v>
                </c:pt>
                <c:pt idx="5426">
                  <c:v>0.84187285688722502</c:v>
                </c:pt>
                <c:pt idx="5427">
                  <c:v>0.84184187149096401</c:v>
                </c:pt>
                <c:pt idx="5428">
                  <c:v>0.84181250473480596</c:v>
                </c:pt>
                <c:pt idx="5429">
                  <c:v>0.84182413275134205</c:v>
                </c:pt>
                <c:pt idx="5430">
                  <c:v>0.841884410712746</c:v>
                </c:pt>
                <c:pt idx="5431">
                  <c:v>0.84194886176378603</c:v>
                </c:pt>
                <c:pt idx="5432">
                  <c:v>0.84202258634735005</c:v>
                </c:pt>
                <c:pt idx="5433">
                  <c:v>0.84205040694492106</c:v>
                </c:pt>
                <c:pt idx="5434">
                  <c:v>0.84211370574945099</c:v>
                </c:pt>
                <c:pt idx="5435">
                  <c:v>0.84217386840681097</c:v>
                </c:pt>
                <c:pt idx="5436">
                  <c:v>0.842234751664245</c:v>
                </c:pt>
                <c:pt idx="5437">
                  <c:v>0.84227756020462996</c:v>
                </c:pt>
                <c:pt idx="5438">
                  <c:v>0.84234177301520496</c:v>
                </c:pt>
                <c:pt idx="5439">
                  <c:v>0.84246829593385197</c:v>
                </c:pt>
                <c:pt idx="5440">
                  <c:v>0.84259763138569499</c:v>
                </c:pt>
                <c:pt idx="5441">
                  <c:v>0.84263069411344294</c:v>
                </c:pt>
                <c:pt idx="5442">
                  <c:v>0.84265798326730301</c:v>
                </c:pt>
                <c:pt idx="5443">
                  <c:v>0.84269846023207595</c:v>
                </c:pt>
                <c:pt idx="5444">
                  <c:v>0.84272633359105198</c:v>
                </c:pt>
                <c:pt idx="5445">
                  <c:v>0.84275905449071897</c:v>
                </c:pt>
                <c:pt idx="5446">
                  <c:v>0.84278183793196904</c:v>
                </c:pt>
                <c:pt idx="5447">
                  <c:v>0.84281286219239404</c:v>
                </c:pt>
                <c:pt idx="5448">
                  <c:v>0.842842801541415</c:v>
                </c:pt>
                <c:pt idx="5449">
                  <c:v>0.84287058094462497</c:v>
                </c:pt>
                <c:pt idx="5450">
                  <c:v>0.84288260739357601</c:v>
                </c:pt>
                <c:pt idx="5451">
                  <c:v>0.84294181705312998</c:v>
                </c:pt>
                <c:pt idx="5452">
                  <c:v>0.84298194896425205</c:v>
                </c:pt>
                <c:pt idx="5453">
                  <c:v>0.84301974309414296</c:v>
                </c:pt>
                <c:pt idx="5454">
                  <c:v>0.84297271670848994</c:v>
                </c:pt>
                <c:pt idx="5455">
                  <c:v>0.84294847081006596</c:v>
                </c:pt>
                <c:pt idx="5456">
                  <c:v>0.84292591648595194</c:v>
                </c:pt>
                <c:pt idx="5457">
                  <c:v>0.84289011149642001</c:v>
                </c:pt>
                <c:pt idx="5458">
                  <c:v>0.84286135473317303</c:v>
                </c:pt>
                <c:pt idx="5459">
                  <c:v>0.84282329431122993</c:v>
                </c:pt>
                <c:pt idx="5460">
                  <c:v>0.84276155184896595</c:v>
                </c:pt>
                <c:pt idx="5461">
                  <c:v>0.84274689153829097</c:v>
                </c:pt>
                <c:pt idx="5462">
                  <c:v>0.84271418776832496</c:v>
                </c:pt>
                <c:pt idx="5463">
                  <c:v>0.84267866470784403</c:v>
                </c:pt>
                <c:pt idx="5464">
                  <c:v>0.84265921160329604</c:v>
                </c:pt>
                <c:pt idx="5465">
                  <c:v>0.84260592701257497</c:v>
                </c:pt>
                <c:pt idx="5466">
                  <c:v>0.84257435095881394</c:v>
                </c:pt>
                <c:pt idx="5467">
                  <c:v>0.84253149774299596</c:v>
                </c:pt>
                <c:pt idx="5468">
                  <c:v>0.84256673625809997</c:v>
                </c:pt>
                <c:pt idx="5469">
                  <c:v>0.84265864071305097</c:v>
                </c:pt>
                <c:pt idx="5470">
                  <c:v>0.84280644581585906</c:v>
                </c:pt>
                <c:pt idx="5471">
                  <c:v>0.84291919458017994</c:v>
                </c:pt>
                <c:pt idx="5472">
                  <c:v>0.84308973892957395</c:v>
                </c:pt>
                <c:pt idx="5473">
                  <c:v>0.84320154022528704</c:v>
                </c:pt>
                <c:pt idx="5474">
                  <c:v>0.84330481430353099</c:v>
                </c:pt>
                <c:pt idx="5475">
                  <c:v>0.84343177509696798</c:v>
                </c:pt>
                <c:pt idx="5476">
                  <c:v>0.84356252576483703</c:v>
                </c:pt>
                <c:pt idx="5477">
                  <c:v>0.843358344310569</c:v>
                </c:pt>
                <c:pt idx="5478">
                  <c:v>0.84332445275037704</c:v>
                </c:pt>
                <c:pt idx="5479">
                  <c:v>0.84363158131603899</c:v>
                </c:pt>
                <c:pt idx="5480">
                  <c:v>0.84375594012176702</c:v>
                </c:pt>
                <c:pt idx="5481">
                  <c:v>0.84378991803286596</c:v>
                </c:pt>
                <c:pt idx="5482">
                  <c:v>0.84369291622250198</c:v>
                </c:pt>
                <c:pt idx="5483">
                  <c:v>0.84359351930570903</c:v>
                </c:pt>
                <c:pt idx="5484">
                  <c:v>0.84354681473034798</c:v>
                </c:pt>
                <c:pt idx="5485">
                  <c:v>0.84344262760069799</c:v>
                </c:pt>
                <c:pt idx="5486">
                  <c:v>0.84368277286855997</c:v>
                </c:pt>
                <c:pt idx="5487">
                  <c:v>0.84378195115459298</c:v>
                </c:pt>
                <c:pt idx="5488">
                  <c:v>0.84376966281086196</c:v>
                </c:pt>
                <c:pt idx="5489">
                  <c:v>0.84376378577690303</c:v>
                </c:pt>
                <c:pt idx="5490">
                  <c:v>0.84375753474987503</c:v>
                </c:pt>
                <c:pt idx="5491">
                  <c:v>0.84374978775056597</c:v>
                </c:pt>
                <c:pt idx="5492">
                  <c:v>0.84374220103400099</c:v>
                </c:pt>
                <c:pt idx="5493">
                  <c:v>0.84373525544841399</c:v>
                </c:pt>
                <c:pt idx="5494">
                  <c:v>0.84372804272491897</c:v>
                </c:pt>
                <c:pt idx="5495">
                  <c:v>0.843720242298029</c:v>
                </c:pt>
                <c:pt idx="5496">
                  <c:v>0.84371422692557496</c:v>
                </c:pt>
                <c:pt idx="5497">
                  <c:v>0.84371094589885798</c:v>
                </c:pt>
                <c:pt idx="5498">
                  <c:v>0.84370074123080196</c:v>
                </c:pt>
                <c:pt idx="5499">
                  <c:v>0.84369497105200697</c:v>
                </c:pt>
                <c:pt idx="5500">
                  <c:v>0.84368962829386296</c:v>
                </c:pt>
                <c:pt idx="5501">
                  <c:v>0.84368163606223701</c:v>
                </c:pt>
                <c:pt idx="5502">
                  <c:v>0.84376346651922907</c:v>
                </c:pt>
                <c:pt idx="5503">
                  <c:v>0.84389733389806498</c:v>
                </c:pt>
                <c:pt idx="5504">
                  <c:v>0.84396051930087501</c:v>
                </c:pt>
                <c:pt idx="5505">
                  <c:v>0.84355613749265002</c:v>
                </c:pt>
                <c:pt idx="5506">
                  <c:v>0.84372761456486201</c:v>
                </c:pt>
                <c:pt idx="5507">
                  <c:v>0.84393411160252496</c:v>
                </c:pt>
                <c:pt idx="5508">
                  <c:v>0.84404804362098695</c:v>
                </c:pt>
                <c:pt idx="5509">
                  <c:v>0.84421064857109196</c:v>
                </c:pt>
                <c:pt idx="5510">
                  <c:v>0.84428585178794802</c:v>
                </c:pt>
                <c:pt idx="5511">
                  <c:v>0.84432974118674697</c:v>
                </c:pt>
                <c:pt idx="5512">
                  <c:v>0.84441340535320897</c:v>
                </c:pt>
                <c:pt idx="5513">
                  <c:v>0.84444403649612099</c:v>
                </c:pt>
                <c:pt idx="5514">
                  <c:v>0.84448956196292002</c:v>
                </c:pt>
                <c:pt idx="5515">
                  <c:v>0.84451650983188697</c:v>
                </c:pt>
                <c:pt idx="5516">
                  <c:v>0.84453563434344703</c:v>
                </c:pt>
                <c:pt idx="5517">
                  <c:v>0.84455574006290102</c:v>
                </c:pt>
                <c:pt idx="5518">
                  <c:v>0.84458745422161796</c:v>
                </c:pt>
                <c:pt idx="5519">
                  <c:v>0.84461256890222003</c:v>
                </c:pt>
                <c:pt idx="5520">
                  <c:v>0.84464098332187898</c:v>
                </c:pt>
                <c:pt idx="5521">
                  <c:v>0.84470013229666896</c:v>
                </c:pt>
                <c:pt idx="5522">
                  <c:v>0.84484046814559799</c:v>
                </c:pt>
                <c:pt idx="5523">
                  <c:v>0.84485979325737204</c:v>
                </c:pt>
                <c:pt idx="5524">
                  <c:v>0.84490343060653794</c:v>
                </c:pt>
                <c:pt idx="5525">
                  <c:v>0.84491839198339502</c:v>
                </c:pt>
                <c:pt idx="5526">
                  <c:v>0.84493875607967195</c:v>
                </c:pt>
                <c:pt idx="5527">
                  <c:v>0.84496410730156901</c:v>
                </c:pt>
                <c:pt idx="5528">
                  <c:v>0.84499112089867201</c:v>
                </c:pt>
                <c:pt idx="5529">
                  <c:v>0.84502769315321102</c:v>
                </c:pt>
                <c:pt idx="5530">
                  <c:v>0.84505408335961196</c:v>
                </c:pt>
                <c:pt idx="5531">
                  <c:v>0.84508608408233399</c:v>
                </c:pt>
                <c:pt idx="5532">
                  <c:v>0.84511309767943699</c:v>
                </c:pt>
                <c:pt idx="5533">
                  <c:v>0.84512975546730296</c:v>
                </c:pt>
                <c:pt idx="5534">
                  <c:v>0.84515507265339695</c:v>
                </c:pt>
                <c:pt idx="5535">
                  <c:v>0.84518686557921796</c:v>
                </c:pt>
                <c:pt idx="5536">
                  <c:v>0.84521450256702302</c:v>
                </c:pt>
                <c:pt idx="5537">
                  <c:v>0.845244840914539</c:v>
                </c:pt>
                <c:pt idx="5538">
                  <c:v>0.84527143891783996</c:v>
                </c:pt>
                <c:pt idx="5539">
                  <c:v>0.84531071253209</c:v>
                </c:pt>
                <c:pt idx="5540">
                  <c:v>0.84533107662836704</c:v>
                </c:pt>
                <c:pt idx="5541">
                  <c:v>0.84535809022547004</c:v>
                </c:pt>
                <c:pt idx="5542">
                  <c:v>0.84538801297918398</c:v>
                </c:pt>
                <c:pt idx="5543">
                  <c:v>0.84542146828021203</c:v>
                </c:pt>
                <c:pt idx="5544">
                  <c:v>0.84544365755467499</c:v>
                </c:pt>
                <c:pt idx="5545">
                  <c:v>0.84526306409674301</c:v>
                </c:pt>
                <c:pt idx="5546">
                  <c:v>0.84502900126725999</c:v>
                </c:pt>
                <c:pt idx="5547">
                  <c:v>0.84514528308216996</c:v>
                </c:pt>
                <c:pt idx="5548">
                  <c:v>0.84525915329699897</c:v>
                </c:pt>
                <c:pt idx="5549">
                  <c:v>0.84535141867323604</c:v>
                </c:pt>
                <c:pt idx="5550">
                  <c:v>0.845494942591827</c:v>
                </c:pt>
                <c:pt idx="5551">
                  <c:v>0.84559438623664707</c:v>
                </c:pt>
                <c:pt idx="5552">
                  <c:v>0.84556312005254297</c:v>
                </c:pt>
                <c:pt idx="5553">
                  <c:v>0.84552166942558094</c:v>
                </c:pt>
                <c:pt idx="5554">
                  <c:v>0.84547433264264904</c:v>
                </c:pt>
                <c:pt idx="5555">
                  <c:v>0.84542699585971803</c:v>
                </c:pt>
                <c:pt idx="5556">
                  <c:v>0.84536480832135696</c:v>
                </c:pt>
                <c:pt idx="5557">
                  <c:v>0.84535194705777106</c:v>
                </c:pt>
                <c:pt idx="5558">
                  <c:v>0.84550594651565403</c:v>
                </c:pt>
                <c:pt idx="5559">
                  <c:v>0.84566735043938501</c:v>
                </c:pt>
                <c:pt idx="5560">
                  <c:v>0.84568148887329397</c:v>
                </c:pt>
                <c:pt idx="5561">
                  <c:v>0.84569261813316199</c:v>
                </c:pt>
                <c:pt idx="5562">
                  <c:v>0.84570469055064501</c:v>
                </c:pt>
                <c:pt idx="5563">
                  <c:v>0.84571732886269901</c:v>
                </c:pt>
                <c:pt idx="5564">
                  <c:v>0.84573355117369198</c:v>
                </c:pt>
                <c:pt idx="5565">
                  <c:v>0.84573958738243404</c:v>
                </c:pt>
                <c:pt idx="5566">
                  <c:v>0.84574817011673897</c:v>
                </c:pt>
                <c:pt idx="5567">
                  <c:v>0.84576090274455407</c:v>
                </c:pt>
                <c:pt idx="5568">
                  <c:v>0.84577090021528301</c:v>
                </c:pt>
                <c:pt idx="5569">
                  <c:v>0.84578344421157403</c:v>
                </c:pt>
                <c:pt idx="5570">
                  <c:v>0.84579513936601103</c:v>
                </c:pt>
                <c:pt idx="5571">
                  <c:v>0.84580824925687303</c:v>
                </c:pt>
                <c:pt idx="5572">
                  <c:v>0.84582151931951299</c:v>
                </c:pt>
                <c:pt idx="5573">
                  <c:v>0.84586043485925499</c:v>
                </c:pt>
                <c:pt idx="5574">
                  <c:v>0.84591150521952296</c:v>
                </c:pt>
                <c:pt idx="5575">
                  <c:v>0.84594734406883298</c:v>
                </c:pt>
                <c:pt idx="5576">
                  <c:v>0.84599632382955703</c:v>
                </c:pt>
                <c:pt idx="5577">
                  <c:v>0.84601961908160894</c:v>
                </c:pt>
                <c:pt idx="5578">
                  <c:v>0.84605934047292797</c:v>
                </c:pt>
                <c:pt idx="5579">
                  <c:v>0.84610324306333307</c:v>
                </c:pt>
                <c:pt idx="5580">
                  <c:v>0.84613191414278099</c:v>
                </c:pt>
                <c:pt idx="5581">
                  <c:v>0.846173000586393</c:v>
                </c:pt>
                <c:pt idx="5582">
                  <c:v>0.84621304481544801</c:v>
                </c:pt>
                <c:pt idx="5583">
                  <c:v>0.84632213081873298</c:v>
                </c:pt>
                <c:pt idx="5584">
                  <c:v>0.84635987032853099</c:v>
                </c:pt>
                <c:pt idx="5585">
                  <c:v>0.84640105382793296</c:v>
                </c:pt>
                <c:pt idx="5586">
                  <c:v>0.84648379661798101</c:v>
                </c:pt>
                <c:pt idx="5587">
                  <c:v>0.84650880193308797</c:v>
                </c:pt>
                <c:pt idx="5588">
                  <c:v>0.84654056285797197</c:v>
                </c:pt>
                <c:pt idx="5589">
                  <c:v>0.84656889634491894</c:v>
                </c:pt>
                <c:pt idx="5590">
                  <c:v>0.84660682665808995</c:v>
                </c:pt>
                <c:pt idx="5591">
                  <c:v>0.84664356666943996</c:v>
                </c:pt>
                <c:pt idx="5592">
                  <c:v>0.84662566731147304</c:v>
                </c:pt>
                <c:pt idx="5593">
                  <c:v>0.84660392816591401</c:v>
                </c:pt>
                <c:pt idx="5594">
                  <c:v>0.84659059126679803</c:v>
                </c:pt>
                <c:pt idx="5595">
                  <c:v>0.846569252228213</c:v>
                </c:pt>
                <c:pt idx="5596">
                  <c:v>0.84655351468725704</c:v>
                </c:pt>
                <c:pt idx="5597">
                  <c:v>0.84654137810906094</c:v>
                </c:pt>
                <c:pt idx="5598">
                  <c:v>0.84652564056810498</c:v>
                </c:pt>
                <c:pt idx="5599">
                  <c:v>0.84651417083486502</c:v>
                </c:pt>
                <c:pt idx="5600">
                  <c:v>0.84649136473737696</c:v>
                </c:pt>
                <c:pt idx="5601">
                  <c:v>0.84648282912194306</c:v>
                </c:pt>
                <c:pt idx="5602">
                  <c:v>0.84644908676718</c:v>
                </c:pt>
                <c:pt idx="5603">
                  <c:v>0.84643228227429401</c:v>
                </c:pt>
                <c:pt idx="5604">
                  <c:v>0.84645805779673999</c:v>
                </c:pt>
                <c:pt idx="5605">
                  <c:v>0.84647755053693696</c:v>
                </c:pt>
                <c:pt idx="5606">
                  <c:v>0.84651066471004099</c:v>
                </c:pt>
                <c:pt idx="5607">
                  <c:v>0.84653649846210899</c:v>
                </c:pt>
                <c:pt idx="5608">
                  <c:v>0.84657125660125399</c:v>
                </c:pt>
                <c:pt idx="5609">
                  <c:v>0.84660319651290106</c:v>
                </c:pt>
                <c:pt idx="5610">
                  <c:v>0.84661846191184997</c:v>
                </c:pt>
                <c:pt idx="5611">
                  <c:v>0.84677479021791802</c:v>
                </c:pt>
                <c:pt idx="5612">
                  <c:v>0.84686227872561903</c:v>
                </c:pt>
                <c:pt idx="5613">
                  <c:v>0.84701361019839894</c:v>
                </c:pt>
                <c:pt idx="5614">
                  <c:v>0.84712237969446003</c:v>
                </c:pt>
                <c:pt idx="5615">
                  <c:v>0.84728066425772897</c:v>
                </c:pt>
                <c:pt idx="5616">
                  <c:v>0.84711868831675696</c:v>
                </c:pt>
                <c:pt idx="5617">
                  <c:v>0.84722544018535495</c:v>
                </c:pt>
                <c:pt idx="5618">
                  <c:v>0.84729340990494895</c:v>
                </c:pt>
                <c:pt idx="5619">
                  <c:v>0.84733563568908499</c:v>
                </c:pt>
                <c:pt idx="5620">
                  <c:v>0.84741305099173703</c:v>
                </c:pt>
                <c:pt idx="5621">
                  <c:v>0.84739716139200794</c:v>
                </c:pt>
                <c:pt idx="5622">
                  <c:v>0.847381512005559</c:v>
                </c:pt>
                <c:pt idx="5623">
                  <c:v>0.84736208900819199</c:v>
                </c:pt>
                <c:pt idx="5624">
                  <c:v>0.84734854840431395</c:v>
                </c:pt>
                <c:pt idx="5625">
                  <c:v>0.84751465684423399</c:v>
                </c:pt>
                <c:pt idx="5626">
                  <c:v>0.84751237227908205</c:v>
                </c:pt>
                <c:pt idx="5627">
                  <c:v>0.84751043899125</c:v>
                </c:pt>
                <c:pt idx="5628">
                  <c:v>0.84750650937359207</c:v>
                </c:pt>
                <c:pt idx="5629">
                  <c:v>0.84750400870780895</c:v>
                </c:pt>
                <c:pt idx="5630">
                  <c:v>0.84750157108402102</c:v>
                </c:pt>
                <c:pt idx="5631">
                  <c:v>0.84749829290030598</c:v>
                </c:pt>
                <c:pt idx="5632">
                  <c:v>0.84749568716453294</c:v>
                </c:pt>
                <c:pt idx="5633">
                  <c:v>0.84749289230277602</c:v>
                </c:pt>
                <c:pt idx="5634">
                  <c:v>0.84748785251812098</c:v>
                </c:pt>
                <c:pt idx="5635">
                  <c:v>0.84748457075950001</c:v>
                </c:pt>
                <c:pt idx="5636">
                  <c:v>0.84748234327569394</c:v>
                </c:pt>
                <c:pt idx="5637">
                  <c:v>0.84748551796029004</c:v>
                </c:pt>
                <c:pt idx="5638">
                  <c:v>0.84753167146317399</c:v>
                </c:pt>
                <c:pt idx="5639">
                  <c:v>0.84757388939604494</c:v>
                </c:pt>
                <c:pt idx="5640">
                  <c:v>0.84762719848077106</c:v>
                </c:pt>
                <c:pt idx="5641">
                  <c:v>0.84766691195999699</c:v>
                </c:pt>
                <c:pt idx="5642">
                  <c:v>0.84771485435834104</c:v>
                </c:pt>
                <c:pt idx="5643">
                  <c:v>0.84776868896537194</c:v>
                </c:pt>
                <c:pt idx="5644">
                  <c:v>0.84787421629222304</c:v>
                </c:pt>
                <c:pt idx="5645">
                  <c:v>0.84791814137243604</c:v>
                </c:pt>
                <c:pt idx="5646">
                  <c:v>0.84801147119728804</c:v>
                </c:pt>
                <c:pt idx="5647">
                  <c:v>0.84813085969234203</c:v>
                </c:pt>
                <c:pt idx="5648">
                  <c:v>0.84816868709702198</c:v>
                </c:pt>
                <c:pt idx="5649">
                  <c:v>0.84812857461023694</c:v>
                </c:pt>
                <c:pt idx="5650">
                  <c:v>0.84811091098287994</c:v>
                </c:pt>
                <c:pt idx="5651">
                  <c:v>0.84808503171489202</c:v>
                </c:pt>
                <c:pt idx="5652">
                  <c:v>0.84807055804781606</c:v>
                </c:pt>
                <c:pt idx="5653">
                  <c:v>0.84818187052229099</c:v>
                </c:pt>
                <c:pt idx="5654">
                  <c:v>0.84827046616524004</c:v>
                </c:pt>
                <c:pt idx="5655">
                  <c:v>0.84835241210115397</c:v>
                </c:pt>
                <c:pt idx="5656">
                  <c:v>0.84833124379778102</c:v>
                </c:pt>
                <c:pt idx="5657">
                  <c:v>0.84831758732460405</c:v>
                </c:pt>
                <c:pt idx="5658">
                  <c:v>0.84831066710575698</c:v>
                </c:pt>
                <c:pt idx="5659">
                  <c:v>0.848306550768685</c:v>
                </c:pt>
                <c:pt idx="5660">
                  <c:v>0.84829521592747104</c:v>
                </c:pt>
                <c:pt idx="5661">
                  <c:v>0.84828811673744697</c:v>
                </c:pt>
                <c:pt idx="5662">
                  <c:v>0.84827964543506607</c:v>
                </c:pt>
                <c:pt idx="5663">
                  <c:v>0.84827099516150795</c:v>
                </c:pt>
                <c:pt idx="5664">
                  <c:v>0.84826479082736994</c:v>
                </c:pt>
                <c:pt idx="5665">
                  <c:v>0.84825840752205406</c:v>
                </c:pt>
                <c:pt idx="5666">
                  <c:v>0.84824945896320103</c:v>
                </c:pt>
                <c:pt idx="5667">
                  <c:v>0.84823854172140001</c:v>
                </c:pt>
                <c:pt idx="5668">
                  <c:v>0.84822696825194999</c:v>
                </c:pt>
                <c:pt idx="5669">
                  <c:v>0.84827518829568693</c:v>
                </c:pt>
                <c:pt idx="5670">
                  <c:v>0.84841411595927796</c:v>
                </c:pt>
                <c:pt idx="5671">
                  <c:v>0.84857388277240697</c:v>
                </c:pt>
                <c:pt idx="5672">
                  <c:v>0.84869520484379901</c:v>
                </c:pt>
                <c:pt idx="5673">
                  <c:v>0.848671653372292</c:v>
                </c:pt>
                <c:pt idx="5674">
                  <c:v>0.84865066403023504</c:v>
                </c:pt>
                <c:pt idx="5675">
                  <c:v>0.84862452801085997</c:v>
                </c:pt>
                <c:pt idx="5676">
                  <c:v>0.84860249175922997</c:v>
                </c:pt>
                <c:pt idx="5677">
                  <c:v>0.84857140185382907</c:v>
                </c:pt>
                <c:pt idx="5678">
                  <c:v>0.84854372842155001</c:v>
                </c:pt>
                <c:pt idx="5679">
                  <c:v>0.84852152134626402</c:v>
                </c:pt>
                <c:pt idx="5680">
                  <c:v>0.84873698414716703</c:v>
                </c:pt>
                <c:pt idx="5681">
                  <c:v>0.84872918106541295</c:v>
                </c:pt>
                <c:pt idx="5682">
                  <c:v>0.84877639182822806</c:v>
                </c:pt>
                <c:pt idx="5683">
                  <c:v>0.84884505686510603</c:v>
                </c:pt>
                <c:pt idx="5684">
                  <c:v>0.84894832356146399</c:v>
                </c:pt>
                <c:pt idx="5685">
                  <c:v>0.84902160593956499</c:v>
                </c:pt>
                <c:pt idx="5686">
                  <c:v>0.84911955065644906</c:v>
                </c:pt>
                <c:pt idx="5687">
                  <c:v>0.84919424231105201</c:v>
                </c:pt>
                <c:pt idx="5688">
                  <c:v>0.84920450106429901</c:v>
                </c:pt>
                <c:pt idx="5689">
                  <c:v>0.84919578427437603</c:v>
                </c:pt>
                <c:pt idx="5690">
                  <c:v>0.84918932561760097</c:v>
                </c:pt>
                <c:pt idx="5691">
                  <c:v>0.84914238904917005</c:v>
                </c:pt>
                <c:pt idx="5692">
                  <c:v>0.84909697887320801</c:v>
                </c:pt>
                <c:pt idx="5693">
                  <c:v>0.84905233189348106</c:v>
                </c:pt>
                <c:pt idx="5694">
                  <c:v>0.849007684913754</c:v>
                </c:pt>
                <c:pt idx="5695">
                  <c:v>0.84895769556038403</c:v>
                </c:pt>
                <c:pt idx="5696">
                  <c:v>0.848927727460697</c:v>
                </c:pt>
                <c:pt idx="5697">
                  <c:v>0.84899428743644101</c:v>
                </c:pt>
                <c:pt idx="5698">
                  <c:v>0.84906655255296204</c:v>
                </c:pt>
                <c:pt idx="5699">
                  <c:v>0.84910411139641795</c:v>
                </c:pt>
                <c:pt idx="5700">
                  <c:v>0.84914384800454901</c:v>
                </c:pt>
                <c:pt idx="5701">
                  <c:v>0.84917555277094903</c:v>
                </c:pt>
                <c:pt idx="5702">
                  <c:v>0.84922156871662802</c:v>
                </c:pt>
                <c:pt idx="5703">
                  <c:v>0.84924644815137196</c:v>
                </c:pt>
                <c:pt idx="5704">
                  <c:v>0.84927947394970604</c:v>
                </c:pt>
                <c:pt idx="5705">
                  <c:v>0.849295766676884</c:v>
                </c:pt>
                <c:pt idx="5706">
                  <c:v>0.84933473711891794</c:v>
                </c:pt>
                <c:pt idx="5707">
                  <c:v>0.84937652408778697</c:v>
                </c:pt>
                <c:pt idx="5708">
                  <c:v>0.849518936513042</c:v>
                </c:pt>
                <c:pt idx="5709">
                  <c:v>0.84950902361310299</c:v>
                </c:pt>
                <c:pt idx="5710">
                  <c:v>0.84950505794552</c:v>
                </c:pt>
                <c:pt idx="5711">
                  <c:v>0.849530695071536</c:v>
                </c:pt>
                <c:pt idx="5712">
                  <c:v>0.84958694740628904</c:v>
                </c:pt>
                <c:pt idx="5713">
                  <c:v>0.84961706480675503</c:v>
                </c:pt>
                <c:pt idx="5714">
                  <c:v>0.84963199905491904</c:v>
                </c:pt>
                <c:pt idx="5715">
                  <c:v>0.84968526454004001</c:v>
                </c:pt>
                <c:pt idx="5716">
                  <c:v>0.849713639611553</c:v>
                </c:pt>
                <c:pt idx="5717">
                  <c:v>0.84973470471899204</c:v>
                </c:pt>
                <c:pt idx="5718">
                  <c:v>0.84989640201271899</c:v>
                </c:pt>
                <c:pt idx="5719">
                  <c:v>0.85003590364263204</c:v>
                </c:pt>
                <c:pt idx="5720">
                  <c:v>0.85004387482912103</c:v>
                </c:pt>
                <c:pt idx="5721">
                  <c:v>0.85005219258893705</c:v>
                </c:pt>
                <c:pt idx="5722">
                  <c:v>0.85006088350689002</c:v>
                </c:pt>
                <c:pt idx="5723">
                  <c:v>0.85001569414668798</c:v>
                </c:pt>
                <c:pt idx="5724">
                  <c:v>0.84993853681970399</c:v>
                </c:pt>
                <c:pt idx="5725">
                  <c:v>0.84991077651158298</c:v>
                </c:pt>
                <c:pt idx="5726">
                  <c:v>0.84987149235228499</c:v>
                </c:pt>
                <c:pt idx="5727">
                  <c:v>0.84989822949764504</c:v>
                </c:pt>
                <c:pt idx="5728">
                  <c:v>0.84992968496277499</c:v>
                </c:pt>
                <c:pt idx="5729">
                  <c:v>0.84997152073139903</c:v>
                </c:pt>
                <c:pt idx="5730">
                  <c:v>0.850012098281416</c:v>
                </c:pt>
                <c:pt idx="5731">
                  <c:v>0.850055821377947</c:v>
                </c:pt>
                <c:pt idx="5732">
                  <c:v>0.85009262427215004</c:v>
                </c:pt>
                <c:pt idx="5733">
                  <c:v>0.85013854925123999</c:v>
                </c:pt>
                <c:pt idx="5734">
                  <c:v>0.85019391086986906</c:v>
                </c:pt>
                <c:pt idx="5735">
                  <c:v>0.85022945554546603</c:v>
                </c:pt>
                <c:pt idx="5736">
                  <c:v>0.85025902368268802</c:v>
                </c:pt>
                <c:pt idx="5737">
                  <c:v>0.85030715054433703</c:v>
                </c:pt>
                <c:pt idx="5738">
                  <c:v>0.850342695219934</c:v>
                </c:pt>
                <c:pt idx="5739">
                  <c:v>0.85031551702209995</c:v>
                </c:pt>
                <c:pt idx="5740">
                  <c:v>0.850064777226472</c:v>
                </c:pt>
                <c:pt idx="5741">
                  <c:v>0.85011676303792405</c:v>
                </c:pt>
                <c:pt idx="5742">
                  <c:v>0.85016785766403702</c:v>
                </c:pt>
                <c:pt idx="5743">
                  <c:v>0.85021063456031698</c:v>
                </c:pt>
                <c:pt idx="5744">
                  <c:v>0.85024004367650996</c:v>
                </c:pt>
                <c:pt idx="5745">
                  <c:v>0.85030420902093096</c:v>
                </c:pt>
                <c:pt idx="5746">
                  <c:v>0.85035566968365206</c:v>
                </c:pt>
                <c:pt idx="5747">
                  <c:v>0.85044284062666797</c:v>
                </c:pt>
                <c:pt idx="5748">
                  <c:v>0.85062963550455795</c:v>
                </c:pt>
                <c:pt idx="5749">
                  <c:v>0.85068102138441204</c:v>
                </c:pt>
                <c:pt idx="5750">
                  <c:v>0.85074610175374199</c:v>
                </c:pt>
                <c:pt idx="5751">
                  <c:v>0.85078428223708102</c:v>
                </c:pt>
                <c:pt idx="5752">
                  <c:v>0.85083678040167399</c:v>
                </c:pt>
                <c:pt idx="5753">
                  <c:v>0.85079914774126897</c:v>
                </c:pt>
                <c:pt idx="5754">
                  <c:v>0.85068016637538701</c:v>
                </c:pt>
                <c:pt idx="5755">
                  <c:v>0.85050612654661606</c:v>
                </c:pt>
                <c:pt idx="5756">
                  <c:v>0.85056801657689096</c:v>
                </c:pt>
                <c:pt idx="5757">
                  <c:v>0.85061259213441198</c:v>
                </c:pt>
                <c:pt idx="5758">
                  <c:v>0.85064832625903497</c:v>
                </c:pt>
                <c:pt idx="5759">
                  <c:v>0.85069842771211601</c:v>
                </c:pt>
                <c:pt idx="5760">
                  <c:v>0.85073563540888797</c:v>
                </c:pt>
                <c:pt idx="5761">
                  <c:v>0.85077284310566104</c:v>
                </c:pt>
                <c:pt idx="5762">
                  <c:v>0.85081508694900798</c:v>
                </c:pt>
                <c:pt idx="5763">
                  <c:v>0.85082639631342905</c:v>
                </c:pt>
                <c:pt idx="5764">
                  <c:v>0.85083292455908799</c:v>
                </c:pt>
                <c:pt idx="5765">
                  <c:v>0.850846273143534</c:v>
                </c:pt>
                <c:pt idx="5766">
                  <c:v>0.85085348122478099</c:v>
                </c:pt>
                <c:pt idx="5767">
                  <c:v>0.85086520345791894</c:v>
                </c:pt>
                <c:pt idx="5768">
                  <c:v>0.85087539670412704</c:v>
                </c:pt>
                <c:pt idx="5769">
                  <c:v>0.85088653646605406</c:v>
                </c:pt>
                <c:pt idx="5770">
                  <c:v>0.85089592881434495</c:v>
                </c:pt>
                <c:pt idx="5771">
                  <c:v>0.85089942364161597</c:v>
                </c:pt>
                <c:pt idx="5772">
                  <c:v>0.85091311171509498</c:v>
                </c:pt>
                <c:pt idx="5773">
                  <c:v>0.850918212889062</c:v>
                </c:pt>
                <c:pt idx="5774">
                  <c:v>0.85117865714083296</c:v>
                </c:pt>
                <c:pt idx="5775">
                  <c:v>0.85119961039532099</c:v>
                </c:pt>
                <c:pt idx="5776">
                  <c:v>0.85122345128429699</c:v>
                </c:pt>
                <c:pt idx="5777">
                  <c:v>0.85123410643020803</c:v>
                </c:pt>
                <c:pt idx="5778">
                  <c:v>0.85125421801811596</c:v>
                </c:pt>
                <c:pt idx="5779">
                  <c:v>0.85127206538751699</c:v>
                </c:pt>
                <c:pt idx="5780">
                  <c:v>0.85128698259179203</c:v>
                </c:pt>
                <c:pt idx="5781">
                  <c:v>0.85131266150854701</c:v>
                </c:pt>
                <c:pt idx="5782">
                  <c:v>0.85134008187913601</c:v>
                </c:pt>
                <c:pt idx="5783">
                  <c:v>0.85136331593360404</c:v>
                </c:pt>
                <c:pt idx="5784">
                  <c:v>0.85138466614581698</c:v>
                </c:pt>
                <c:pt idx="5785">
                  <c:v>0.851400155515463</c:v>
                </c:pt>
                <c:pt idx="5786">
                  <c:v>0.85143343672862004</c:v>
                </c:pt>
                <c:pt idx="5787">
                  <c:v>0.85145432671656596</c:v>
                </c:pt>
                <c:pt idx="5788">
                  <c:v>0.85164538757432395</c:v>
                </c:pt>
                <c:pt idx="5789">
                  <c:v>0.85173370862758302</c:v>
                </c:pt>
                <c:pt idx="5790">
                  <c:v>0.85172673264813403</c:v>
                </c:pt>
                <c:pt idx="5791">
                  <c:v>0.85171801267382197</c:v>
                </c:pt>
                <c:pt idx="5792">
                  <c:v>0.851709833939295</c:v>
                </c:pt>
                <c:pt idx="5793">
                  <c:v>0.851703699888399</c:v>
                </c:pt>
                <c:pt idx="5794">
                  <c:v>0.851697565837504</c:v>
                </c:pt>
                <c:pt idx="5795">
                  <c:v>0.85168162933272695</c:v>
                </c:pt>
                <c:pt idx="5796">
                  <c:v>0.85168390190557397</c:v>
                </c:pt>
                <c:pt idx="5797">
                  <c:v>0.85169820858213696</c:v>
                </c:pt>
                <c:pt idx="5798">
                  <c:v>0.85170909755263302</c:v>
                </c:pt>
                <c:pt idx="5799">
                  <c:v>0.85171943015237406</c:v>
                </c:pt>
                <c:pt idx="5800">
                  <c:v>0.85172833208445797</c:v>
                </c:pt>
                <c:pt idx="5801">
                  <c:v>0.85173659816424996</c:v>
                </c:pt>
                <c:pt idx="5802">
                  <c:v>0.851745102688652</c:v>
                </c:pt>
                <c:pt idx="5803">
                  <c:v>0.85175618115603502</c:v>
                </c:pt>
                <c:pt idx="5804">
                  <c:v>0.85176522585540404</c:v>
                </c:pt>
                <c:pt idx="5805">
                  <c:v>0.851782533006056</c:v>
                </c:pt>
                <c:pt idx="5806">
                  <c:v>0.851795621538736</c:v>
                </c:pt>
                <c:pt idx="5807">
                  <c:v>0.85180492413221198</c:v>
                </c:pt>
                <c:pt idx="5808">
                  <c:v>0.85209022855796901</c:v>
                </c:pt>
                <c:pt idx="5809">
                  <c:v>0.852002323376158</c:v>
                </c:pt>
                <c:pt idx="5810">
                  <c:v>0.85189505490234596</c:v>
                </c:pt>
                <c:pt idx="5811">
                  <c:v>0.85206250149853702</c:v>
                </c:pt>
                <c:pt idx="5812">
                  <c:v>0.85216406746671902</c:v>
                </c:pt>
                <c:pt idx="5813">
                  <c:v>0.85223360812961801</c:v>
                </c:pt>
                <c:pt idx="5814">
                  <c:v>0.85223969733339899</c:v>
                </c:pt>
                <c:pt idx="5815">
                  <c:v>0.85221814232789406</c:v>
                </c:pt>
                <c:pt idx="5816">
                  <c:v>0.852198346914675</c:v>
                </c:pt>
                <c:pt idx="5817">
                  <c:v>0.85217121986693001</c:v>
                </c:pt>
                <c:pt idx="5818">
                  <c:v>0.85216242190549996</c:v>
                </c:pt>
                <c:pt idx="5819">
                  <c:v>0.85213426842892104</c:v>
                </c:pt>
                <c:pt idx="5820">
                  <c:v>0.852122097915609</c:v>
                </c:pt>
                <c:pt idx="5821">
                  <c:v>0.85210904760615303</c:v>
                </c:pt>
                <c:pt idx="5822">
                  <c:v>0.85217773809580899</c:v>
                </c:pt>
                <c:pt idx="5823">
                  <c:v>0.85224636301983903</c:v>
                </c:pt>
                <c:pt idx="5824">
                  <c:v>0.85230808229113697</c:v>
                </c:pt>
                <c:pt idx="5825">
                  <c:v>0.85235555865367396</c:v>
                </c:pt>
                <c:pt idx="5826">
                  <c:v>0.85239181333051994</c:v>
                </c:pt>
                <c:pt idx="5827">
                  <c:v>0.85244921656885997</c:v>
                </c:pt>
                <c:pt idx="5828">
                  <c:v>0.852503049043288</c:v>
                </c:pt>
                <c:pt idx="5829">
                  <c:v>0.85251222415105499</c:v>
                </c:pt>
                <c:pt idx="5830">
                  <c:v>0.85251759891832701</c:v>
                </c:pt>
                <c:pt idx="5831">
                  <c:v>0.85253253024484799</c:v>
                </c:pt>
                <c:pt idx="5832">
                  <c:v>0.852568917871386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4328"/>
        <c:axId val="328613936"/>
      </c:scatterChart>
      <c:valAx>
        <c:axId val="328614328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3936"/>
        <c:crosses val="autoZero"/>
        <c:crossBetween val="midCat"/>
      </c:valAx>
      <c:valAx>
        <c:axId val="32861393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4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692736530682077E-2"/>
          <c:y val="2.0800524934383183E-2"/>
          <c:w val="0.94717853764566184"/>
          <c:h val="0.15049577136191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16283902012248"/>
          <c:y val="0.15972222222222221"/>
          <c:w val="0.82991615631379412"/>
          <c:h val="0.68310886920384961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Coarse Grained HMs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Sheet2!$A$2:$A$6573</c:f>
              <c:numCache>
                <c:formatCode>0%</c:formatCode>
                <c:ptCount val="6572"/>
                <c:pt idx="0">
                  <c:v>0</c:v>
                </c:pt>
                <c:pt idx="1">
                  <c:v>6.9201075204006202E-4</c:v>
                </c:pt>
                <c:pt idx="2">
                  <c:v>1.570228447089983E-3</c:v>
                </c:pt>
                <c:pt idx="3">
                  <c:v>2.511233722050088E-3</c:v>
                </c:pt>
                <c:pt idx="4">
                  <c:v>3.1822254559199514E-3</c:v>
                </c:pt>
                <c:pt idx="5">
                  <c:v>3.9088448997699476E-3</c:v>
                </c:pt>
                <c:pt idx="6">
                  <c:v>4.7378537965299117E-3</c:v>
                </c:pt>
                <c:pt idx="7">
                  <c:v>4.8874606735500592E-3</c:v>
                </c:pt>
                <c:pt idx="8">
                  <c:v>5.3358663945000107E-3</c:v>
                </c:pt>
                <c:pt idx="9">
                  <c:v>5.7666402470999412E-3</c:v>
                </c:pt>
                <c:pt idx="10">
                  <c:v>5.8604133846100748E-3</c:v>
                </c:pt>
                <c:pt idx="11">
                  <c:v>6.3121552817899662E-3</c:v>
                </c:pt>
                <c:pt idx="12">
                  <c:v>6.6606108246300977E-3</c:v>
                </c:pt>
                <c:pt idx="13">
                  <c:v>6.7840108374599417E-3</c:v>
                </c:pt>
                <c:pt idx="14">
                  <c:v>6.839187495180088E-3</c:v>
                </c:pt>
                <c:pt idx="15">
                  <c:v>7.1289503291001033E-3</c:v>
                </c:pt>
                <c:pt idx="16">
                  <c:v>7.5836646650899731E-3</c:v>
                </c:pt>
                <c:pt idx="17">
                  <c:v>7.6532470511700978E-3</c:v>
                </c:pt>
                <c:pt idx="18">
                  <c:v>7.7214704062900097E-3</c:v>
                </c:pt>
                <c:pt idx="19">
                  <c:v>7.7997505906299835E-3</c:v>
                </c:pt>
                <c:pt idx="20">
                  <c:v>7.9294021459599406E-3</c:v>
                </c:pt>
                <c:pt idx="21">
                  <c:v>8.5501593268499931E-3</c:v>
                </c:pt>
                <c:pt idx="22">
                  <c:v>8.6157127899999519E-3</c:v>
                </c:pt>
                <c:pt idx="23">
                  <c:v>8.6722484787000731E-3</c:v>
                </c:pt>
                <c:pt idx="24">
                  <c:v>8.7266651845598897E-3</c:v>
                </c:pt>
                <c:pt idx="25">
                  <c:v>8.7880379180500512E-3</c:v>
                </c:pt>
                <c:pt idx="26">
                  <c:v>8.8843078208300508E-3</c:v>
                </c:pt>
                <c:pt idx="27">
                  <c:v>9.5020727940500205E-3</c:v>
                </c:pt>
                <c:pt idx="28">
                  <c:v>9.5993794120901033E-3</c:v>
                </c:pt>
                <c:pt idx="29">
                  <c:v>9.675213340679889E-3</c:v>
                </c:pt>
                <c:pt idx="30">
                  <c:v>9.7582139223999498E-3</c:v>
                </c:pt>
                <c:pt idx="31">
                  <c:v>9.8276966164501101E-3</c:v>
                </c:pt>
                <c:pt idx="32">
                  <c:v>1.01745521669101E-2</c:v>
                </c:pt>
                <c:pt idx="33">
                  <c:v>1.0540372461470104E-2</c:v>
                </c:pt>
                <c:pt idx="34">
                  <c:v>1.0618380839620079E-2</c:v>
                </c:pt>
                <c:pt idx="35">
                  <c:v>1.0696117411580053E-2</c:v>
                </c:pt>
                <c:pt idx="36">
                  <c:v>1.0765156185279956E-2</c:v>
                </c:pt>
                <c:pt idx="37">
                  <c:v>1.135592877786995E-2</c:v>
                </c:pt>
                <c:pt idx="38">
                  <c:v>1.1472395906380051E-2</c:v>
                </c:pt>
                <c:pt idx="39">
                  <c:v>1.1533008688010105E-2</c:v>
                </c:pt>
                <c:pt idx="40">
                  <c:v>1.1590087989099995E-2</c:v>
                </c:pt>
                <c:pt idx="41">
                  <c:v>1.1680327646059974E-2</c:v>
                </c:pt>
                <c:pt idx="42">
                  <c:v>1.173577610997989E-2</c:v>
                </c:pt>
                <c:pt idx="43">
                  <c:v>1.1821938673999943E-2</c:v>
                </c:pt>
                <c:pt idx="44">
                  <c:v>1.1957396067020065E-2</c:v>
                </c:pt>
                <c:pt idx="45">
                  <c:v>1.2370987189229909E-2</c:v>
                </c:pt>
                <c:pt idx="46">
                  <c:v>1.2456606140859972E-2</c:v>
                </c:pt>
                <c:pt idx="47">
                  <c:v>1.2557989851839979E-2</c:v>
                </c:pt>
                <c:pt idx="48">
                  <c:v>1.2625397788369908E-2</c:v>
                </c:pt>
                <c:pt idx="49">
                  <c:v>1.2712919383369936E-2</c:v>
                </c:pt>
                <c:pt idx="50">
                  <c:v>1.2792286792500107E-2</c:v>
                </c:pt>
                <c:pt idx="51">
                  <c:v>1.2890137022939951E-2</c:v>
                </c:pt>
                <c:pt idx="52">
                  <c:v>1.3272024727839948E-2</c:v>
                </c:pt>
                <c:pt idx="53">
                  <c:v>1.3327473191750094E-2</c:v>
                </c:pt>
                <c:pt idx="54">
                  <c:v>1.3413635755779918E-2</c:v>
                </c:pt>
                <c:pt idx="55">
                  <c:v>1.3467453382520089E-2</c:v>
                </c:pt>
                <c:pt idx="56">
                  <c:v>1.3505506249910093E-2</c:v>
                </c:pt>
                <c:pt idx="57">
                  <c:v>1.3574273217410004E-2</c:v>
                </c:pt>
                <c:pt idx="58">
                  <c:v>1.3682723889480108E-2</c:v>
                </c:pt>
                <c:pt idx="59">
                  <c:v>1.3707186447089903E-2</c:v>
                </c:pt>
                <c:pt idx="60">
                  <c:v>1.3793620817309948E-2</c:v>
                </c:pt>
                <c:pt idx="61">
                  <c:v>1.4122234507859988E-2</c:v>
                </c:pt>
                <c:pt idx="62">
                  <c:v>1.4200514692209953E-2</c:v>
                </c:pt>
                <c:pt idx="63">
                  <c:v>1.425052703220997E-2</c:v>
                </c:pt>
                <c:pt idx="64">
                  <c:v>1.4334786952870049E-2</c:v>
                </c:pt>
                <c:pt idx="65">
                  <c:v>1.4426657447000002E-2</c:v>
                </c:pt>
                <c:pt idx="66">
                  <c:v>1.4441878593959956E-2</c:v>
                </c:pt>
                <c:pt idx="67">
                  <c:v>1.4502763181790002E-2</c:v>
                </c:pt>
                <c:pt idx="68">
                  <c:v>1.4542990498739972E-2</c:v>
                </c:pt>
                <c:pt idx="69">
                  <c:v>1.4644646015919971E-2</c:v>
                </c:pt>
                <c:pt idx="70">
                  <c:v>1.4682970689509967E-2</c:v>
                </c:pt>
                <c:pt idx="71">
                  <c:v>1.4797944710269961E-2</c:v>
                </c:pt>
                <c:pt idx="72">
                  <c:v>1.5064858394409963E-2</c:v>
                </c:pt>
                <c:pt idx="73">
                  <c:v>1.5151292764630009E-2</c:v>
                </c:pt>
                <c:pt idx="74">
                  <c:v>1.5220603344519912E-2</c:v>
                </c:pt>
                <c:pt idx="75">
                  <c:v>1.526789762256997E-2</c:v>
                </c:pt>
                <c:pt idx="76">
                  <c:v>1.5318181768759986E-2</c:v>
                </c:pt>
                <c:pt idx="77">
                  <c:v>1.5380425387570007E-2</c:v>
                </c:pt>
                <c:pt idx="78">
                  <c:v>1.5414129355830086E-2</c:v>
                </c:pt>
                <c:pt idx="79">
                  <c:v>1.5494040377350027E-2</c:v>
                </c:pt>
                <c:pt idx="80">
                  <c:v>1.5528831570400081E-2</c:v>
                </c:pt>
                <c:pt idx="81">
                  <c:v>1.5645164622140051E-2</c:v>
                </c:pt>
                <c:pt idx="82">
                  <c:v>1.5701428504639958E-2</c:v>
                </c:pt>
                <c:pt idx="83">
                  <c:v>1.576720560398992E-2</c:v>
                </c:pt>
                <c:pt idx="84">
                  <c:v>1.5835972571490053E-2</c:v>
                </c:pt>
                <c:pt idx="85">
                  <c:v>1.6013190211060069E-2</c:v>
                </c:pt>
                <c:pt idx="86">
                  <c:v>1.608195717855998E-2</c:v>
                </c:pt>
                <c:pt idx="87">
                  <c:v>1.6145559828349976E-2</c:v>
                </c:pt>
                <c:pt idx="88">
                  <c:v>1.6191223269220067E-2</c:v>
                </c:pt>
                <c:pt idx="89">
                  <c:v>1.6252379663239891E-2</c:v>
                </c:pt>
                <c:pt idx="90">
                  <c:v>1.6274939577479941E-2</c:v>
                </c:pt>
                <c:pt idx="91">
                  <c:v>1.6368440908790083E-2</c:v>
                </c:pt>
                <c:pt idx="92">
                  <c:v>1.6464116689659969E-2</c:v>
                </c:pt>
                <c:pt idx="93">
                  <c:v>1.6482871317160086E-2</c:v>
                </c:pt>
                <c:pt idx="94">
                  <c:v>1.6557618020970111E-2</c:v>
                </c:pt>
                <c:pt idx="95">
                  <c:v>1.6607630360969905E-2</c:v>
                </c:pt>
                <c:pt idx="96">
                  <c:v>1.6638344461080035E-2</c:v>
                </c:pt>
                <c:pt idx="97">
                  <c:v>1.669433653737995E-2</c:v>
                </c:pt>
                <c:pt idx="98">
                  <c:v>1.6773432140319899E-2</c:v>
                </c:pt>
                <c:pt idx="99">
                  <c:v>1.6938146694889911E-2</c:v>
                </c:pt>
                <c:pt idx="100">
                  <c:v>1.7027027320869914E-2</c:v>
                </c:pt>
                <c:pt idx="101">
                  <c:v>1.7111287241529993E-2</c:v>
                </c:pt>
                <c:pt idx="102">
                  <c:v>1.716129958153001E-2</c:v>
                </c:pt>
                <c:pt idx="103">
                  <c:v>1.7236318091530034E-2</c:v>
                </c:pt>
                <c:pt idx="104">
                  <c:v>1.7340691670659991E-2</c:v>
                </c:pt>
                <c:pt idx="105">
                  <c:v>1.7380647181419961E-2</c:v>
                </c:pt>
                <c:pt idx="106">
                  <c:v>1.7438813707300049E-2</c:v>
                </c:pt>
                <c:pt idx="107">
                  <c:v>1.7484477148169919E-2</c:v>
                </c:pt>
                <c:pt idx="108">
                  <c:v>1.754155644925004E-2</c:v>
                </c:pt>
                <c:pt idx="109">
                  <c:v>1.7599451168929914E-2</c:v>
                </c:pt>
                <c:pt idx="110">
                  <c:v>1.7652725183280094E-2</c:v>
                </c:pt>
                <c:pt idx="111">
                  <c:v>1.7743780258820063E-2</c:v>
                </c:pt>
                <c:pt idx="112">
                  <c:v>1.7799874694309992E-2</c:v>
                </c:pt>
                <c:pt idx="113">
                  <c:v>1.7960953409160041E-2</c:v>
                </c:pt>
                <c:pt idx="114">
                  <c:v>1.8032982051009894E-2</c:v>
                </c:pt>
                <c:pt idx="115">
                  <c:v>1.8068860468829939E-2</c:v>
                </c:pt>
                <c:pt idx="116">
                  <c:v>1.8100933599920044E-2</c:v>
                </c:pt>
                <c:pt idx="117">
                  <c:v>1.8152033164700043E-2</c:v>
                </c:pt>
                <c:pt idx="118">
                  <c:v>1.8178670171880018E-2</c:v>
                </c:pt>
                <c:pt idx="119">
                  <c:v>1.8225914024130097E-2</c:v>
                </c:pt>
                <c:pt idx="120">
                  <c:v>1.8311311595359925E-2</c:v>
                </c:pt>
                <c:pt idx="121">
                  <c:v>1.8353713361880075E-2</c:v>
                </c:pt>
                <c:pt idx="122">
                  <c:v>1.8420577686020012E-2</c:v>
                </c:pt>
                <c:pt idx="123">
                  <c:v>1.8456456103840058E-2</c:v>
                </c:pt>
                <c:pt idx="124">
                  <c:v>1.854479311743007E-2</c:v>
                </c:pt>
                <c:pt idx="125">
                  <c:v>1.8619268015040102E-2</c:v>
                </c:pt>
                <c:pt idx="126">
                  <c:v>1.870352793569996E-2</c:v>
                </c:pt>
                <c:pt idx="127">
                  <c:v>1.8757073756239917E-2</c:v>
                </c:pt>
                <c:pt idx="128">
                  <c:v>1.8913905931140063E-2</c:v>
                </c:pt>
                <c:pt idx="129">
                  <c:v>1.8981857480049991E-2</c:v>
                </c:pt>
                <c:pt idx="130">
                  <c:v>1.902099757222997E-2</c:v>
                </c:pt>
                <c:pt idx="131">
                  <c:v>1.9036218719179931E-2</c:v>
                </c:pt>
                <c:pt idx="132">
                  <c:v>1.9092482601690053E-2</c:v>
                </c:pt>
                <c:pt idx="133">
                  <c:v>1.9125371151359927E-2</c:v>
                </c:pt>
                <c:pt idx="134">
                  <c:v>1.9169344570419966E-2</c:v>
                </c:pt>
                <c:pt idx="135">
                  <c:v>1.9222134157010018E-2</c:v>
                </c:pt>
                <c:pt idx="136">
                  <c:v>1.9277039008539942E-2</c:v>
                </c:pt>
                <c:pt idx="137">
                  <c:v>1.9339554433539963E-2</c:v>
                </c:pt>
                <c:pt idx="138">
                  <c:v>1.9396090122240084E-2</c:v>
                </c:pt>
                <c:pt idx="139">
                  <c:v>1.9448820524190058E-2</c:v>
                </c:pt>
                <c:pt idx="140">
                  <c:v>1.9548845204200083E-2</c:v>
                </c:pt>
                <c:pt idx="141">
                  <c:v>1.9626309969960065E-2</c:v>
                </c:pt>
                <c:pt idx="142">
                  <c:v>1.9658383101049948E-2</c:v>
                </c:pt>
                <c:pt idx="143">
                  <c:v>1.9732314386269989E-2</c:v>
                </c:pt>
                <c:pt idx="144">
                  <c:v>1.983179545388003E-2</c:v>
                </c:pt>
                <c:pt idx="145">
                  <c:v>1.987698484879008E-2</c:v>
                </c:pt>
                <c:pt idx="146">
                  <c:v>1.9917414405510092E-2</c:v>
                </c:pt>
                <c:pt idx="147">
                  <c:v>1.9993520140300092E-2</c:v>
                </c:pt>
                <c:pt idx="148">
                  <c:v>2.00440760926901E-2</c:v>
                </c:pt>
                <c:pt idx="149">
                  <c:v>2.0081041735299898E-2</c:v>
                </c:pt>
                <c:pt idx="150">
                  <c:v>2.0141926323129944E-2</c:v>
                </c:pt>
                <c:pt idx="151">
                  <c:v>2.0193841306499927E-2</c:v>
                </c:pt>
                <c:pt idx="152">
                  <c:v>2.023216598007993E-2</c:v>
                </c:pt>
                <c:pt idx="153">
                  <c:v>2.0292778761719976E-2</c:v>
                </c:pt>
                <c:pt idx="154">
                  <c:v>2.0367797271720001E-2</c:v>
                </c:pt>
                <c:pt idx="155">
                  <c:v>2.0414819743570067E-2</c:v>
                </c:pt>
                <c:pt idx="156">
                  <c:v>2.0474617106609916E-2</c:v>
                </c:pt>
                <c:pt idx="157">
                  <c:v>2.0570564693680016E-2</c:v>
                </c:pt>
                <c:pt idx="158">
                  <c:v>2.0661619769229977E-2</c:v>
                </c:pt>
                <c:pt idx="159">
                  <c:v>2.0718427264120098E-2</c:v>
                </c:pt>
                <c:pt idx="160">
                  <c:v>2.0781072104659959E-2</c:v>
                </c:pt>
                <c:pt idx="161">
                  <c:v>2.0870366927489892E-2</c:v>
                </c:pt>
                <c:pt idx="162">
                  <c:v>2.0923369135650072E-2</c:v>
                </c:pt>
                <c:pt idx="163">
                  <c:v>2.0982622886299929E-2</c:v>
                </c:pt>
                <c:pt idx="164">
                  <c:v>2.1011706149230092E-2</c:v>
                </c:pt>
                <c:pt idx="165">
                  <c:v>2.1041604830760008E-2</c:v>
                </c:pt>
                <c:pt idx="166">
                  <c:v>2.1081560341519978E-2</c:v>
                </c:pt>
                <c:pt idx="167">
                  <c:v>2.110466386815002E-2</c:v>
                </c:pt>
                <c:pt idx="168">
                  <c:v>2.1162558587829894E-2</c:v>
                </c:pt>
                <c:pt idx="169">
                  <c:v>2.1201698680000103E-2</c:v>
                </c:pt>
                <c:pt idx="170">
                  <c:v>2.1287317631629943E-2</c:v>
                </c:pt>
                <c:pt idx="171">
                  <c:v>2.1319390762720047E-2</c:v>
                </c:pt>
                <c:pt idx="172">
                  <c:v>2.1350104862829955E-2</c:v>
                </c:pt>
                <c:pt idx="173">
                  <c:v>2.1438441876419967E-2</c:v>
                </c:pt>
                <c:pt idx="174">
                  <c:v>2.1522701797070054E-2</c:v>
                </c:pt>
                <c:pt idx="175">
                  <c:v>2.1578693873379962E-2</c:v>
                </c:pt>
                <c:pt idx="176">
                  <c:v>2.1673282429470087E-2</c:v>
                </c:pt>
                <c:pt idx="177">
                  <c:v>2.1746941908489914E-2</c:v>
                </c:pt>
                <c:pt idx="178">
                  <c:v>2.180211856621006E-2</c:v>
                </c:pt>
                <c:pt idx="179">
                  <c:v>2.1882845006319984E-2</c:v>
                </c:pt>
                <c:pt idx="180">
                  <c:v>2.1916005362190072E-2</c:v>
                </c:pt>
                <c:pt idx="181">
                  <c:v>2.1974715500459929E-2</c:v>
                </c:pt>
                <c:pt idx="182">
                  <c:v>2.2017389073170079E-2</c:v>
                </c:pt>
                <c:pt idx="183">
                  <c:v>2.2034784669699992E-2</c:v>
                </c:pt>
                <c:pt idx="184">
                  <c:v>2.2088874102629941E-2</c:v>
                </c:pt>
                <c:pt idx="185">
                  <c:v>2.2131004062960091E-2</c:v>
                </c:pt>
                <c:pt idx="186">
                  <c:v>2.2185093495900032E-2</c:v>
                </c:pt>
                <c:pt idx="187">
                  <c:v>2.2248967951880028E-2</c:v>
                </c:pt>
                <c:pt idx="188">
                  <c:v>2.230414460958996E-2</c:v>
                </c:pt>
                <c:pt idx="189">
                  <c:v>2.239982039047006E-2</c:v>
                </c:pt>
                <c:pt idx="190">
                  <c:v>2.2460433172099892E-2</c:v>
                </c:pt>
                <c:pt idx="191">
                  <c:v>2.2525938465250084E-2</c:v>
                </c:pt>
                <c:pt idx="192">
                  <c:v>2.261346006024989E-2</c:v>
                </c:pt>
                <c:pt idx="193">
                  <c:v>2.2666190462210078E-2</c:v>
                </c:pt>
                <c:pt idx="194">
                  <c:v>2.2739578135039906E-2</c:v>
                </c:pt>
                <c:pt idx="195">
                  <c:v>2.2811878583089973E-2</c:v>
                </c:pt>
                <c:pt idx="196">
                  <c:v>2.285373673721991E-2</c:v>
                </c:pt>
                <c:pt idx="197">
                  <c:v>2.2884994449720031E-2</c:v>
                </c:pt>
                <c:pt idx="198">
                  <c:v>2.2930657890589901E-2</c:v>
                </c:pt>
                <c:pt idx="199">
                  <c:v>2.296164379689003E-2</c:v>
                </c:pt>
                <c:pt idx="200">
                  <c:v>2.3005676400589925E-2</c:v>
                </c:pt>
                <c:pt idx="201">
                  <c:v>2.3054601515809958E-2</c:v>
                </c:pt>
                <c:pt idx="202">
                  <c:v>2.3133425312549916E-2</c:v>
                </c:pt>
                <c:pt idx="203">
                  <c:v>2.3181806815379957E-2</c:v>
                </c:pt>
                <c:pt idx="204">
                  <c:v>2.3210074659729907E-2</c:v>
                </c:pt>
                <c:pt idx="205">
                  <c:v>2.3285364975919931E-2</c:v>
                </c:pt>
                <c:pt idx="206">
                  <c:v>2.3325864099080107E-2</c:v>
                </c:pt>
                <c:pt idx="207">
                  <c:v>2.3362014323099922E-2</c:v>
                </c:pt>
                <c:pt idx="208">
                  <c:v>2.3456331072990055E-2</c:v>
                </c:pt>
                <c:pt idx="209">
                  <c:v>2.3527544296259917E-2</c:v>
                </c:pt>
                <c:pt idx="210">
                  <c:v>2.3585167209740021E-2</c:v>
                </c:pt>
                <c:pt idx="211">
                  <c:v>2.3643877348000109E-2</c:v>
                </c:pt>
                <c:pt idx="212">
                  <c:v>2.3717808633219928E-2</c:v>
                </c:pt>
                <c:pt idx="213">
                  <c:v>2.3803971197239981E-2</c:v>
                </c:pt>
                <c:pt idx="214">
                  <c:v>2.3859147854959906E-2</c:v>
                </c:pt>
                <c:pt idx="215">
                  <c:v>2.3890949179850018E-2</c:v>
                </c:pt>
                <c:pt idx="216">
                  <c:v>2.3921935086159918E-2</c:v>
                </c:pt>
                <c:pt idx="217">
                  <c:v>2.3995594565179967E-2</c:v>
                </c:pt>
                <c:pt idx="218">
                  <c:v>2.4041258006050059E-2</c:v>
                </c:pt>
                <c:pt idx="219">
                  <c:v>2.4081757129200021E-2</c:v>
                </c:pt>
                <c:pt idx="220">
                  <c:v>2.412089722138E-2</c:v>
                </c:pt>
                <c:pt idx="221">
                  <c:v>2.4162211763119945E-2</c:v>
                </c:pt>
                <c:pt idx="222">
                  <c:v>2.4227445250079915E-2</c:v>
                </c:pt>
                <c:pt idx="223">
                  <c:v>2.427392410953999E-2</c:v>
                </c:pt>
                <c:pt idx="224">
                  <c:v>2.4310617945950019E-2</c:v>
                </c:pt>
                <c:pt idx="225">
                  <c:v>2.437041530899009E-2</c:v>
                </c:pt>
                <c:pt idx="226">
                  <c:v>2.4439459164490085E-2</c:v>
                </c:pt>
                <c:pt idx="227">
                  <c:v>2.4473701663350056E-2</c:v>
                </c:pt>
                <c:pt idx="228">
                  <c:v>2.4562038676930076E-2</c:v>
                </c:pt>
                <c:pt idx="229">
                  <c:v>2.4656655685580064E-2</c:v>
                </c:pt>
                <c:pt idx="230">
                  <c:v>2.4732189355419987E-2</c:v>
                </c:pt>
                <c:pt idx="231">
                  <c:v>2.4778124602480078E-2</c:v>
                </c:pt>
                <c:pt idx="232">
                  <c:v>2.4830039585850061E-2</c:v>
                </c:pt>
                <c:pt idx="233">
                  <c:v>2.4850153244329931E-2</c:v>
                </c:pt>
                <c:pt idx="234">
                  <c:v>2.4865102585089893E-2</c:v>
                </c:pt>
                <c:pt idx="235">
                  <c:v>2.4930607878250077E-2</c:v>
                </c:pt>
                <c:pt idx="236">
                  <c:v>2.4970835195210039E-2</c:v>
                </c:pt>
                <c:pt idx="237">
                  <c:v>2.5059444014990051E-2</c:v>
                </c:pt>
                <c:pt idx="238">
                  <c:v>2.5101302169119988E-2</c:v>
                </c:pt>
                <c:pt idx="239">
                  <c:v>2.5179310547279954E-2</c:v>
                </c:pt>
                <c:pt idx="240">
                  <c:v>2.5217091608469966E-2</c:v>
                </c:pt>
                <c:pt idx="241">
                  <c:v>2.5276888971520028E-2</c:v>
                </c:pt>
                <c:pt idx="242">
                  <c:v>2.532010615662994E-2</c:v>
                </c:pt>
                <c:pt idx="243">
                  <c:v>2.538778589935009E-2</c:v>
                </c:pt>
                <c:pt idx="244">
                  <c:v>2.5481287230650018E-2</c:v>
                </c:pt>
                <c:pt idx="245">
                  <c:v>2.5592999577070064E-2</c:v>
                </c:pt>
                <c:pt idx="246">
                  <c:v>2.5669377118050063E-2</c:v>
                </c:pt>
                <c:pt idx="247">
                  <c:v>2.5709060822620033E-2</c:v>
                </c:pt>
                <c:pt idx="248">
                  <c:v>2.5744395628050087E-2</c:v>
                </c:pt>
                <c:pt idx="249">
                  <c:v>2.5793320743269899E-2</c:v>
                </c:pt>
                <c:pt idx="250">
                  <c:v>2.5850671850550011E-2</c:v>
                </c:pt>
                <c:pt idx="251">
                  <c:v>2.5913187275560023E-2</c:v>
                </c:pt>
                <c:pt idx="252">
                  <c:v>2.5948522080990077E-2</c:v>
                </c:pt>
                <c:pt idx="253">
                  <c:v>2.5986303142190081E-2</c:v>
                </c:pt>
                <c:pt idx="254">
                  <c:v>2.6039848962730039E-2</c:v>
                </c:pt>
                <c:pt idx="255">
                  <c:v>2.6101820775340068E-2</c:v>
                </c:pt>
                <c:pt idx="256">
                  <c:v>2.613933003034008E-2</c:v>
                </c:pt>
                <c:pt idx="257">
                  <c:v>2.6196137525239971E-2</c:v>
                </c:pt>
                <c:pt idx="258">
                  <c:v>2.6230656912090033E-2</c:v>
                </c:pt>
                <c:pt idx="259">
                  <c:v>2.6317091282310079E-2</c:v>
                </c:pt>
                <c:pt idx="260">
                  <c:v>2.6359764855020007E-2</c:v>
                </c:pt>
                <c:pt idx="261">
                  <c:v>2.6450004511979985E-2</c:v>
                </c:pt>
                <c:pt idx="262">
                  <c:v>2.6535895269810039E-2</c:v>
                </c:pt>
                <c:pt idx="263">
                  <c:v>2.656987104427011E-2</c:v>
                </c:pt>
                <c:pt idx="264">
                  <c:v>2.6669352111879929E-2</c:v>
                </c:pt>
                <c:pt idx="265">
                  <c:v>2.6708764010249908E-2</c:v>
                </c:pt>
                <c:pt idx="266">
                  <c:v>2.6755242869709983E-2</c:v>
                </c:pt>
                <c:pt idx="267">
                  <c:v>2.6797644636229911E-2</c:v>
                </c:pt>
                <c:pt idx="268">
                  <c:v>2.6850448338350041E-2</c:v>
                </c:pt>
                <c:pt idx="269">
                  <c:v>2.6886797068409907E-2</c:v>
                </c:pt>
                <c:pt idx="270">
                  <c:v>2.691588033134007E-2</c:v>
                </c:pt>
                <c:pt idx="271">
                  <c:v>2.6956651260690023E-2</c:v>
                </c:pt>
                <c:pt idx="272">
                  <c:v>2.7014274174169906E-2</c:v>
                </c:pt>
                <c:pt idx="273">
                  <c:v>2.7045803692870019E-2</c:v>
                </c:pt>
                <c:pt idx="274">
                  <c:v>2.711185259840998E-2</c:v>
                </c:pt>
                <c:pt idx="275">
                  <c:v>2.7166213837539921E-2</c:v>
                </c:pt>
                <c:pt idx="276">
                  <c:v>2.7233893580260071E-2</c:v>
                </c:pt>
                <c:pt idx="277">
                  <c:v>2.730157332298E-2</c:v>
                </c:pt>
                <c:pt idx="278">
                  <c:v>2.7340713415159978E-2</c:v>
                </c:pt>
                <c:pt idx="279">
                  <c:v>2.7448348668640099E-2</c:v>
                </c:pt>
                <c:pt idx="280">
                  <c:v>2.7514941186580044E-2</c:v>
                </c:pt>
                <c:pt idx="281">
                  <c:v>2.7558158371689956E-2</c:v>
                </c:pt>
                <c:pt idx="282">
                  <c:v>2.7645408160489993E-2</c:v>
                </c:pt>
                <c:pt idx="283">
                  <c:v>2.7684820058859971E-2</c:v>
                </c:pt>
                <c:pt idx="284">
                  <c:v>2.7733201561690013E-2</c:v>
                </c:pt>
                <c:pt idx="285">
                  <c:v>2.777234165386E-2</c:v>
                </c:pt>
                <c:pt idx="286">
                  <c:v>2.7828605536369899E-2</c:v>
                </c:pt>
                <c:pt idx="287">
                  <c:v>2.7875084395819982E-2</c:v>
                </c:pt>
                <c:pt idx="288">
                  <c:v>2.7918573387130108E-2</c:v>
                </c:pt>
                <c:pt idx="289">
                  <c:v>2.7948826775000102E-2</c:v>
                </c:pt>
                <c:pt idx="290">
                  <c:v>2.8000115245830015E-2</c:v>
                </c:pt>
                <c:pt idx="291">
                  <c:v>2.8055020097349948E-2</c:v>
                </c:pt>
                <c:pt idx="292">
                  <c:v>2.8094703801919918E-2</c:v>
                </c:pt>
                <c:pt idx="293">
                  <c:v>2.8132756669309922E-2</c:v>
                </c:pt>
                <c:pt idx="294">
                  <c:v>2.8173255792460106E-2</c:v>
                </c:pt>
                <c:pt idx="295">
                  <c:v>2.8208318791699938E-2</c:v>
                </c:pt>
                <c:pt idx="296">
                  <c:v>2.8257105708149988E-2</c:v>
                </c:pt>
                <c:pt idx="297">
                  <c:v>2.8322318559389936E-2</c:v>
                </c:pt>
                <c:pt idx="298">
                  <c:v>2.8378197663990079E-2</c:v>
                </c:pt>
                <c:pt idx="299">
                  <c:v>2.8436364189859953E-2</c:v>
                </c:pt>
                <c:pt idx="300">
                  <c:v>2.8507849219320036E-2</c:v>
                </c:pt>
                <c:pt idx="301">
                  <c:v>2.8594283589540082E-2</c:v>
                </c:pt>
                <c:pt idx="302">
                  <c:v>2.861385363562996E-2</c:v>
                </c:pt>
                <c:pt idx="303">
                  <c:v>2.8669845711930098E-2</c:v>
                </c:pt>
                <c:pt idx="304">
                  <c:v>2.8723119726280055E-2</c:v>
                </c:pt>
                <c:pt idx="305">
                  <c:v>2.8776937353020005E-2</c:v>
                </c:pt>
                <c:pt idx="306">
                  <c:v>2.8828036917800004E-2</c:v>
                </c:pt>
                <c:pt idx="307">
                  <c:v>2.8862828110850058E-2</c:v>
                </c:pt>
                <c:pt idx="308">
                  <c:v>2.8942379595380041E-2</c:v>
                </c:pt>
                <c:pt idx="309">
                  <c:v>2.8994654115739982E-2</c:v>
                </c:pt>
                <c:pt idx="310">
                  <c:v>2.9054723284980044E-2</c:v>
                </c:pt>
                <c:pt idx="311">
                  <c:v>2.9105007431180052E-2</c:v>
                </c:pt>
                <c:pt idx="312">
                  <c:v>2.9169153693360039E-2</c:v>
                </c:pt>
                <c:pt idx="313">
                  <c:v>2.9212914490859943E-2</c:v>
                </c:pt>
                <c:pt idx="314">
                  <c:v>2.9297718023900021E-2</c:v>
                </c:pt>
                <c:pt idx="315">
                  <c:v>2.9336042697490017E-2</c:v>
                </c:pt>
                <c:pt idx="316">
                  <c:v>2.9450744912060012E-2</c:v>
                </c:pt>
                <c:pt idx="317">
                  <c:v>2.9476566500650003E-2</c:v>
                </c:pt>
                <c:pt idx="318">
                  <c:v>2.951842465477994E-2</c:v>
                </c:pt>
                <c:pt idx="319">
                  <c:v>2.9590453296630015E-2</c:v>
                </c:pt>
                <c:pt idx="320">
                  <c:v>2.9630680613589977E-2</c:v>
                </c:pt>
                <c:pt idx="321">
                  <c:v>2.9673897798700111E-2</c:v>
                </c:pt>
                <c:pt idx="322">
                  <c:v>2.9714940534240064E-2</c:v>
                </c:pt>
                <c:pt idx="323">
                  <c:v>2.9752993401630068E-2</c:v>
                </c:pt>
                <c:pt idx="324">
                  <c:v>2.9794036137180013E-2</c:v>
                </c:pt>
                <c:pt idx="325">
                  <c:v>2.9842961252400046E-2</c:v>
                </c:pt>
                <c:pt idx="326">
                  <c:v>2.9896235266750004E-2</c:v>
                </c:pt>
                <c:pt idx="327">
                  <c:v>2.9932929103160033E-2</c:v>
                </c:pt>
                <c:pt idx="328">
                  <c:v>2.9983213249360041E-2</c:v>
                </c:pt>
                <c:pt idx="329">
                  <c:v>3.0025343209679978E-2</c:v>
                </c:pt>
                <c:pt idx="330">
                  <c:v>3.0069919425770086E-2</c:v>
                </c:pt>
                <c:pt idx="331">
                  <c:v>3.0112864804689998E-2</c:v>
                </c:pt>
                <c:pt idx="332">
                  <c:v>3.0145753354360094E-2</c:v>
                </c:pt>
                <c:pt idx="333">
                  <c:v>3.0191960407619955E-2</c:v>
                </c:pt>
                <c:pt idx="334">
                  <c:v>3.0273774072520077E-2</c:v>
                </c:pt>
                <c:pt idx="335">
                  <c:v>3.0355587737409984E-2</c:v>
                </c:pt>
                <c:pt idx="336">
                  <c:v>3.0402066596870059E-2</c:v>
                </c:pt>
                <c:pt idx="337">
                  <c:v>3.0458874091759958E-2</c:v>
                </c:pt>
                <c:pt idx="338">
                  <c:v>3.0518671454800028E-2</c:v>
                </c:pt>
                <c:pt idx="339">
                  <c:v>3.0566509345240078E-2</c:v>
                </c:pt>
                <c:pt idx="340">
                  <c:v>3.0614619041869906E-2</c:v>
                </c:pt>
                <c:pt idx="341">
                  <c:v>3.0658651645570023E-2</c:v>
                </c:pt>
                <c:pt idx="342">
                  <c:v>3.068583226513999E-2</c:v>
                </c:pt>
                <c:pt idx="343">
                  <c:v>3.0711110241329997E-2</c:v>
                </c:pt>
                <c:pt idx="344">
                  <c:v>3.07804208212199E-2</c:v>
                </c:pt>
                <c:pt idx="345">
                  <c:v>3.0813309370899988E-2</c:v>
                </c:pt>
                <c:pt idx="346">
                  <c:v>3.0851362238289992E-2</c:v>
                </c:pt>
                <c:pt idx="347">
                  <c:v>3.0932632290789908E-2</c:v>
                </c:pt>
                <c:pt idx="348">
                  <c:v>3.0977208506880016E-2</c:v>
                </c:pt>
                <c:pt idx="349">
                  <c:v>3.1023687366340091E-2</c:v>
                </c:pt>
                <c:pt idx="350">
                  <c:v>3.1053314241670016E-2</c:v>
                </c:pt>
                <c:pt idx="351">
                  <c:v>3.1095716008189944E-2</c:v>
                </c:pt>
                <c:pt idx="352">
                  <c:v>3.1167472843840027E-2</c:v>
                </c:pt>
                <c:pt idx="353">
                  <c:v>3.1248742896349935E-2</c:v>
                </c:pt>
                <c:pt idx="354">
                  <c:v>3.1296308980589993E-2</c:v>
                </c:pt>
                <c:pt idx="355">
                  <c:v>3.1374589164939959E-2</c:v>
                </c:pt>
                <c:pt idx="356">
                  <c:v>3.1428134985479916E-2</c:v>
                </c:pt>
                <c:pt idx="357">
                  <c:v>3.1500979045919975E-2</c:v>
                </c:pt>
                <c:pt idx="358">
                  <c:v>3.1554253060269932E-2</c:v>
                </c:pt>
                <c:pt idx="359">
                  <c:v>3.1584423547980078E-2</c:v>
                </c:pt>
                <c:pt idx="360">
                  <c:v>3.1632533244619898E-2</c:v>
                </c:pt>
                <c:pt idx="361">
                  <c:v>3.1688253514730036E-2</c:v>
                </c:pt>
                <c:pt idx="362">
                  <c:v>3.1725762769730048E-2</c:v>
                </c:pt>
                <c:pt idx="363">
                  <c:v>3.1758651319399922E-2</c:v>
                </c:pt>
                <c:pt idx="364">
                  <c:v>3.1808391853209939E-2</c:v>
                </c:pt>
                <c:pt idx="365">
                  <c:v>3.183964956571006E-2</c:v>
                </c:pt>
                <c:pt idx="366">
                  <c:v>3.1892651773860026E-2</c:v>
                </c:pt>
                <c:pt idx="367">
                  <c:v>3.1953808167880071E-2</c:v>
                </c:pt>
                <c:pt idx="368">
                  <c:v>3.1993220066260042E-2</c:v>
                </c:pt>
                <c:pt idx="369">
                  <c:v>3.2074761924949957E-2</c:v>
                </c:pt>
                <c:pt idx="370">
                  <c:v>3.2114989241909919E-2</c:v>
                </c:pt>
                <c:pt idx="371">
                  <c:v>3.220278264310994E-2</c:v>
                </c:pt>
                <c:pt idx="372">
                  <c:v>3.2266385292889943E-2</c:v>
                </c:pt>
                <c:pt idx="373">
                  <c:v>3.2341403802889968E-2</c:v>
                </c:pt>
                <c:pt idx="374">
                  <c:v>3.2410986188980084E-2</c:v>
                </c:pt>
                <c:pt idx="375">
                  <c:v>3.2477035094530038E-2</c:v>
                </c:pt>
                <c:pt idx="376">
                  <c:v>3.2502856683120029E-2</c:v>
                </c:pt>
                <c:pt idx="377">
                  <c:v>3.2556946116049978E-2</c:v>
                </c:pt>
                <c:pt idx="378">
                  <c:v>3.2586572991379903E-2</c:v>
                </c:pt>
                <c:pt idx="379">
                  <c:v>3.2617830703880024E-2</c:v>
                </c:pt>
                <c:pt idx="380">
                  <c:v>3.2654524540290053E-2</c:v>
                </c:pt>
                <c:pt idx="381">
                  <c:v>3.2697741725399965E-2</c:v>
                </c:pt>
                <c:pt idx="382">
                  <c:v>3.2739599879539893E-2</c:v>
                </c:pt>
                <c:pt idx="383">
                  <c:v>3.2771673010620006E-2</c:v>
                </c:pt>
                <c:pt idx="384">
                  <c:v>3.282684966833993E-2</c:v>
                </c:pt>
                <c:pt idx="385">
                  <c:v>3.2886918837579993E-2</c:v>
                </c:pt>
                <c:pt idx="386">
                  <c:v>3.2943998138670105E-2</c:v>
                </c:pt>
                <c:pt idx="387">
                  <c:v>3.3028801671719954E-2</c:v>
                </c:pt>
                <c:pt idx="388">
                  <c:v>3.3091860709109966E-2</c:v>
                </c:pt>
                <c:pt idx="389">
                  <c:v>3.3181284947479961E-2</c:v>
                </c:pt>
                <c:pt idx="390">
                  <c:v>3.3262554999980098E-2</c:v>
                </c:pt>
                <c:pt idx="391">
                  <c:v>3.3340563378140065E-2</c:v>
                </c:pt>
                <c:pt idx="392">
                  <c:v>3.3400632547379905E-2</c:v>
                </c:pt>
                <c:pt idx="393">
                  <c:v>3.3447655019229972E-2</c:v>
                </c:pt>
                <c:pt idx="394">
                  <c:v>3.3491415816730097E-2</c:v>
                </c:pt>
                <c:pt idx="395">
                  <c:v>3.353789467618995E-2</c:v>
                </c:pt>
                <c:pt idx="396">
                  <c:v>3.3587363403799975E-2</c:v>
                </c:pt>
                <c:pt idx="397">
                  <c:v>3.3621610984450045E-2</c:v>
                </c:pt>
                <c:pt idx="398">
                  <c:v>3.3660479270430033E-2</c:v>
                </c:pt>
                <c:pt idx="399">
                  <c:v>3.3705599098909911E-2</c:v>
                </c:pt>
                <c:pt idx="400">
                  <c:v>3.3753165183149969E-2</c:v>
                </c:pt>
                <c:pt idx="401">
                  <c:v>3.3768658136299923E-2</c:v>
                </c:pt>
                <c:pt idx="402">
                  <c:v>3.3809429065650098E-2</c:v>
                </c:pt>
                <c:pt idx="403">
                  <c:v>3.3892873567719972E-2</c:v>
                </c:pt>
                <c:pt idx="404">
                  <c:v>3.3919510574889955E-2</c:v>
                </c:pt>
                <c:pt idx="405">
                  <c:v>3.3984744061849925E-2</c:v>
                </c:pt>
                <c:pt idx="406">
                  <c:v>3.4085584160439941E-2</c:v>
                </c:pt>
                <c:pt idx="407">
                  <c:v>3.4157884608480016E-2</c:v>
                </c:pt>
                <c:pt idx="408">
                  <c:v>3.4232359506100041E-2</c:v>
                </c:pt>
                <c:pt idx="409">
                  <c:v>3.4310096078050023E-2</c:v>
                </c:pt>
                <c:pt idx="410">
                  <c:v>3.4346518108270052E-2</c:v>
                </c:pt>
                <c:pt idx="411">
                  <c:v>3.4393042166040111E-2</c:v>
                </c:pt>
                <c:pt idx="412">
                  <c:v>3.4475082438820026E-2</c:v>
                </c:pt>
                <c:pt idx="413">
                  <c:v>3.4491390810559963E-2</c:v>
                </c:pt>
                <c:pt idx="414">
                  <c:v>3.4546912158019971E-2</c:v>
                </c:pt>
                <c:pt idx="415">
                  <c:v>3.4588969234800038E-2</c:v>
                </c:pt>
                <c:pt idx="416">
                  <c:v>3.4653387303170025E-2</c:v>
                </c:pt>
                <c:pt idx="417">
                  <c:v>3.4682742372299957E-2</c:v>
                </c:pt>
                <c:pt idx="418">
                  <c:v>3.4720523433499961E-2</c:v>
                </c:pt>
                <c:pt idx="419">
                  <c:v>3.4760207138069932E-2</c:v>
                </c:pt>
                <c:pt idx="420">
                  <c:v>3.4813752958609889E-2</c:v>
                </c:pt>
                <c:pt idx="421">
                  <c:v>3.4871898515870026E-2</c:v>
                </c:pt>
                <c:pt idx="422">
                  <c:v>3.4897197460679985E-2</c:v>
                </c:pt>
                <c:pt idx="423">
                  <c:v>3.4987708923829963E-2</c:v>
                </c:pt>
                <c:pt idx="424">
                  <c:v>3.5052942410789933E-2</c:v>
                </c:pt>
                <c:pt idx="425">
                  <c:v>3.5108390874700079E-2</c:v>
                </c:pt>
                <c:pt idx="426">
                  <c:v>3.5205697492749932E-2</c:v>
                </c:pt>
                <c:pt idx="427">
                  <c:v>3.5257612476119915E-2</c:v>
                </c:pt>
                <c:pt idx="428">
                  <c:v>3.5322845963080107E-2</c:v>
                </c:pt>
                <c:pt idx="429">
                  <c:v>3.5357093543729956E-2</c:v>
                </c:pt>
                <c:pt idx="430">
                  <c:v>3.5437004565260111E-2</c:v>
                </c:pt>
                <c:pt idx="431">
                  <c:v>3.5466903246780035E-2</c:v>
                </c:pt>
                <c:pt idx="432">
                  <c:v>3.5479678137980031E-2</c:v>
                </c:pt>
                <c:pt idx="433">
                  <c:v>3.553893188863011E-2</c:v>
                </c:pt>
                <c:pt idx="434">
                  <c:v>3.5581061848960038E-2</c:v>
                </c:pt>
                <c:pt idx="435">
                  <c:v>3.5610145111889979E-2</c:v>
                </c:pt>
                <c:pt idx="436">
                  <c:v>3.5678096660809899E-2</c:v>
                </c:pt>
                <c:pt idx="437">
                  <c:v>3.5702831024609916E-2</c:v>
                </c:pt>
                <c:pt idx="438">
                  <c:v>3.5751212527439957E-2</c:v>
                </c:pt>
                <c:pt idx="439">
                  <c:v>3.5801224867439974E-2</c:v>
                </c:pt>
                <c:pt idx="440">
                  <c:v>3.5846072889720082E-2</c:v>
                </c:pt>
                <c:pt idx="441">
                  <c:v>3.5884397563310078E-2</c:v>
                </c:pt>
                <c:pt idx="442">
                  <c:v>3.5948000213100073E-2</c:v>
                </c:pt>
                <c:pt idx="443">
                  <c:v>3.6018941630159951E-2</c:v>
                </c:pt>
                <c:pt idx="444">
                  <c:v>3.6054820047989988E-2</c:v>
                </c:pt>
                <c:pt idx="445">
                  <c:v>3.6137992743860092E-2</c:v>
                </c:pt>
                <c:pt idx="446">
                  <c:v>3.6212195835279903E-2</c:v>
                </c:pt>
                <c:pt idx="447">
                  <c:v>3.6285855314299953E-2</c:v>
                </c:pt>
                <c:pt idx="448">
                  <c:v>3.632771346842989E-2</c:v>
                </c:pt>
                <c:pt idx="449">
                  <c:v>3.6379900258000086E-2</c:v>
                </c:pt>
                <c:pt idx="450">
                  <c:v>3.6403819203219889E-2</c:v>
                </c:pt>
                <c:pt idx="451">
                  <c:v>3.644105665201991E-2</c:v>
                </c:pt>
                <c:pt idx="452">
                  <c:v>3.648318661235006E-2</c:v>
                </c:pt>
                <c:pt idx="453">
                  <c:v>3.6517434192999909E-2</c:v>
                </c:pt>
                <c:pt idx="454">
                  <c:v>3.656228221529001E-2</c:v>
                </c:pt>
                <c:pt idx="455">
                  <c:v>3.65943553463699E-2</c:v>
                </c:pt>
                <c:pt idx="456">
                  <c:v>3.6642736849199942E-2</c:v>
                </c:pt>
                <c:pt idx="457">
                  <c:v>3.6676169011270021E-2</c:v>
                </c:pt>
                <c:pt idx="458">
                  <c:v>3.6744935978769933E-2</c:v>
                </c:pt>
                <c:pt idx="459">
                  <c:v>3.6794404706379957E-2</c:v>
                </c:pt>
                <c:pt idx="460">
                  <c:v>3.6834088410939936E-2</c:v>
                </c:pt>
                <c:pt idx="461">
                  <c:v>3.6886760039609889E-2</c:v>
                </c:pt>
                <c:pt idx="462">
                  <c:v>3.6918891943990007E-2</c:v>
                </c:pt>
                <c:pt idx="463">
                  <c:v>3.6974608756580096E-2</c:v>
                </c:pt>
                <c:pt idx="464">
                  <c:v>3.7044194600190039E-2</c:v>
                </c:pt>
                <c:pt idx="465">
                  <c:v>3.7087955397689942E-2</c:v>
                </c:pt>
                <c:pt idx="466">
                  <c:v>3.7184529463679894E-2</c:v>
                </c:pt>
                <c:pt idx="467">
                  <c:v>3.7210539991930025E-2</c:v>
                </c:pt>
                <c:pt idx="468">
                  <c:v>3.7261911362910016E-2</c:v>
                </c:pt>
                <c:pt idx="469">
                  <c:v>3.7313282733890007E-2</c:v>
                </c:pt>
                <c:pt idx="470">
                  <c:v>3.7366556748239965E-2</c:v>
                </c:pt>
                <c:pt idx="471">
                  <c:v>3.7375254546500036E-2</c:v>
                </c:pt>
                <c:pt idx="472">
                  <c:v>3.7383952344760107E-2</c:v>
                </c:pt>
                <c:pt idx="473">
                  <c:v>3.7423364243130086E-2</c:v>
                </c:pt>
                <c:pt idx="474">
                  <c:v>3.7456252792809952E-2</c:v>
                </c:pt>
                <c:pt idx="475">
                  <c:v>3.7483433412369926E-2</c:v>
                </c:pt>
                <c:pt idx="476">
                  <c:v>3.7540784519660031E-2</c:v>
                </c:pt>
                <c:pt idx="477">
                  <c:v>3.7563344433900081E-2</c:v>
                </c:pt>
                <c:pt idx="478">
                  <c:v>3.7607920649989968E-2</c:v>
                </c:pt>
                <c:pt idx="479">
                  <c:v>3.7649778804119904E-2</c:v>
                </c:pt>
                <c:pt idx="480">
                  <c:v>3.7689524848929956E-2</c:v>
                </c:pt>
                <c:pt idx="481">
                  <c:v>3.7743551941620046E-2</c:v>
                </c:pt>
                <c:pt idx="482">
                  <c:v>3.7805523754230075E-2</c:v>
                </c:pt>
                <c:pt idx="483">
                  <c:v>3.7817211420640096E-2</c:v>
                </c:pt>
                <c:pt idx="484">
                  <c:v>3.7888696450099957E-2</c:v>
                </c:pt>
                <c:pt idx="485">
                  <c:v>3.8015629943479956E-2</c:v>
                </c:pt>
                <c:pt idx="486">
                  <c:v>3.8101520701300018E-2</c:v>
                </c:pt>
                <c:pt idx="487">
                  <c:v>3.8178713660870001E-2</c:v>
                </c:pt>
                <c:pt idx="488">
                  <c:v>3.824693701597992E-2</c:v>
                </c:pt>
                <c:pt idx="489">
                  <c:v>3.8314888564900063E-2</c:v>
                </c:pt>
                <c:pt idx="490">
                  <c:v>3.8335817641959924E-2</c:v>
                </c:pt>
                <c:pt idx="491">
                  <c:v>3.8366259935880054E-2</c:v>
                </c:pt>
                <c:pt idx="492">
                  <c:v>3.8404312803270058E-2</c:v>
                </c:pt>
                <c:pt idx="493">
                  <c:v>3.8426329105119894E-2</c:v>
                </c:pt>
                <c:pt idx="494">
                  <c:v>3.846220752293994E-2</c:v>
                </c:pt>
                <c:pt idx="495">
                  <c:v>3.8492921623050069E-2</c:v>
                </c:pt>
                <c:pt idx="496">
                  <c:v>3.8519015017840053E-2</c:v>
                </c:pt>
                <c:pt idx="497">
                  <c:v>3.8574463481749977E-2</c:v>
                </c:pt>
                <c:pt idx="498">
                  <c:v>3.8639425162509955E-2</c:v>
                </c:pt>
                <c:pt idx="499">
                  <c:v>3.8729393013279934E-2</c:v>
                </c:pt>
                <c:pt idx="500">
                  <c:v>3.8772066585990084E-2</c:v>
                </c:pt>
                <c:pt idx="501">
                  <c:v>3.8842067678539927E-2</c:v>
                </c:pt>
                <c:pt idx="502">
                  <c:v>3.8897369242189894E-2</c:v>
                </c:pt>
                <c:pt idx="503">
                  <c:v>3.8994675860239969E-2</c:v>
                </c:pt>
                <c:pt idx="504">
                  <c:v>3.9045775425019968E-2</c:v>
                </c:pt>
                <c:pt idx="505">
                  <c:v>3.9131666182850022E-2</c:v>
                </c:pt>
                <c:pt idx="506">
                  <c:v>3.9211033591979971E-2</c:v>
                </c:pt>
                <c:pt idx="507">
                  <c:v>3.9287682939159962E-2</c:v>
                </c:pt>
                <c:pt idx="508">
                  <c:v>3.9317309814490109E-2</c:v>
                </c:pt>
                <c:pt idx="509">
                  <c:v>3.9355362681879891E-2</c:v>
                </c:pt>
                <c:pt idx="510">
                  <c:v>3.9390969293509936E-2</c:v>
                </c:pt>
                <c:pt idx="511">
                  <c:v>3.9413529207749987E-2</c:v>
                </c:pt>
                <c:pt idx="512">
                  <c:v>3.9432555641450096E-2</c:v>
                </c:pt>
                <c:pt idx="513">
                  <c:v>3.9473598376990049E-2</c:v>
                </c:pt>
                <c:pt idx="514">
                  <c:v>3.9511651244380053E-2</c:v>
                </c:pt>
                <c:pt idx="515">
                  <c:v>3.9582864467649914E-2</c:v>
                </c:pt>
                <c:pt idx="516">
                  <c:v>3.963559486960011E-2</c:v>
                </c:pt>
                <c:pt idx="517">
                  <c:v>3.967878628644006E-2</c:v>
                </c:pt>
                <c:pt idx="518">
                  <c:v>3.9722844658409917E-2</c:v>
                </c:pt>
                <c:pt idx="519">
                  <c:v>3.9785088277219938E-2</c:v>
                </c:pt>
                <c:pt idx="520">
                  <c:v>3.9841352159720067E-2</c:v>
                </c:pt>
                <c:pt idx="521">
                  <c:v>3.9952249087549907E-2</c:v>
                </c:pt>
                <c:pt idx="522">
                  <c:v>4.0048468480810007E-2</c:v>
                </c:pt>
                <c:pt idx="523">
                  <c:v>4.0131097564289897E-2</c:v>
                </c:pt>
                <c:pt idx="524">
                  <c:v>4.0202038981359989E-2</c:v>
                </c:pt>
                <c:pt idx="525">
                  <c:v>4.0246887003640097E-2</c:v>
                </c:pt>
                <c:pt idx="526">
                  <c:v>4.0287386126790059E-2</c:v>
                </c:pt>
                <c:pt idx="527">
                  <c:v>4.0313207715380051E-2</c:v>
                </c:pt>
                <c:pt idx="528">
                  <c:v>4.0357783931469937E-2</c:v>
                </c:pt>
                <c:pt idx="529">
                  <c:v>4.0367840760709983E-2</c:v>
                </c:pt>
                <c:pt idx="530">
                  <c:v>4.0391487899730016E-2</c:v>
                </c:pt>
                <c:pt idx="531">
                  <c:v>4.0419755744079966E-2</c:v>
                </c:pt>
                <c:pt idx="532">
                  <c:v>4.0445305526469966E-2</c:v>
                </c:pt>
                <c:pt idx="533">
                  <c:v>4.048580464962992E-2</c:v>
                </c:pt>
                <c:pt idx="534">
                  <c:v>4.0505374695710028E-2</c:v>
                </c:pt>
                <c:pt idx="535">
                  <c:v>4.054622499780991E-2</c:v>
                </c:pt>
                <c:pt idx="536">
                  <c:v>4.0620620522670015E-2</c:v>
                </c:pt>
                <c:pt idx="537">
                  <c:v>4.066193506440996E-2</c:v>
                </c:pt>
                <c:pt idx="538">
                  <c:v>4.0736138155829993E-2</c:v>
                </c:pt>
                <c:pt idx="539">
                  <c:v>4.0819310851700097E-2</c:v>
                </c:pt>
                <c:pt idx="540">
                  <c:v>4.0864702486369975E-2</c:v>
                </c:pt>
                <c:pt idx="541">
                  <c:v>4.0932925841479895E-2</c:v>
                </c:pt>
                <c:pt idx="542">
                  <c:v>4.1014739506380016E-2</c:v>
                </c:pt>
                <c:pt idx="543">
                  <c:v>4.1054423210939994E-2</c:v>
                </c:pt>
                <c:pt idx="544">
                  <c:v>4.1131616170509977E-2</c:v>
                </c:pt>
                <c:pt idx="545">
                  <c:v>4.1204188424750043E-2</c:v>
                </c:pt>
                <c:pt idx="546">
                  <c:v>4.1245231160299989E-2</c:v>
                </c:pt>
                <c:pt idx="547">
                  <c:v>4.1261539532039926E-2</c:v>
                </c:pt>
                <c:pt idx="548">
                  <c:v>4.1302854073780093E-2</c:v>
                </c:pt>
                <c:pt idx="549">
                  <c:v>4.1341450553560088E-2</c:v>
                </c:pt>
                <c:pt idx="550">
                  <c:v>4.1362379630629942E-2</c:v>
                </c:pt>
                <c:pt idx="551">
                  <c:v>4.1371621041280005E-2</c:v>
                </c:pt>
                <c:pt idx="552">
                  <c:v>4.1421905187480013E-2</c:v>
                </c:pt>
                <c:pt idx="553">
                  <c:v>4.1465665984979916E-2</c:v>
                </c:pt>
                <c:pt idx="554">
                  <c:v>4.1513775681609966E-2</c:v>
                </c:pt>
                <c:pt idx="555">
                  <c:v>4.156623427736994E-2</c:v>
                </c:pt>
                <c:pt idx="556">
                  <c:v>4.1609451462480074E-2</c:v>
                </c:pt>
                <c:pt idx="557">
                  <c:v>4.1684469972480098E-2</c:v>
                </c:pt>
                <c:pt idx="558">
                  <c:v>4.172197922748011E-2</c:v>
                </c:pt>
                <c:pt idx="559">
                  <c:v>4.177579685422006E-2</c:v>
                </c:pt>
                <c:pt idx="560">
                  <c:v>4.1849999945640093E-2</c:v>
                </c:pt>
                <c:pt idx="561">
                  <c:v>4.189602322871E-2</c:v>
                </c:pt>
                <c:pt idx="562">
                  <c:v>4.1991610973580062E-2</c:v>
                </c:pt>
                <c:pt idx="563">
                  <c:v>4.2073696444669961E-2</c:v>
                </c:pt>
                <c:pt idx="564">
                  <c:v>4.2167197775969889E-2</c:v>
                </c:pt>
                <c:pt idx="565">
                  <c:v>4.2210686767280015E-2</c:v>
                </c:pt>
                <c:pt idx="566">
                  <c:v>4.2240585448799939E-2</c:v>
                </c:pt>
                <c:pt idx="567">
                  <c:v>4.2268037874559905E-2</c:v>
                </c:pt>
                <c:pt idx="568">
                  <c:v>4.2303644486189951E-2</c:v>
                </c:pt>
                <c:pt idx="569">
                  <c:v>4.2329466074779942E-2</c:v>
                </c:pt>
                <c:pt idx="570">
                  <c:v>4.2355559469559934E-2</c:v>
                </c:pt>
                <c:pt idx="571">
                  <c:v>4.238817621304003E-2</c:v>
                </c:pt>
                <c:pt idx="572">
                  <c:v>4.243057797956995E-2</c:v>
                </c:pt>
                <c:pt idx="573">
                  <c:v>4.2477056839020033E-2</c:v>
                </c:pt>
                <c:pt idx="574">
                  <c:v>4.2516468737390012E-2</c:v>
                </c:pt>
                <c:pt idx="575">
                  <c:v>4.2574363457070108E-2</c:v>
                </c:pt>
                <c:pt idx="576">
                  <c:v>4.2640955975010053E-2</c:v>
                </c:pt>
                <c:pt idx="577">
                  <c:v>4.2694229989360011E-2</c:v>
                </c:pt>
                <c:pt idx="578">
                  <c:v>4.2750222065659926E-2</c:v>
                </c:pt>
                <c:pt idx="579">
                  <c:v>4.2825240575659951E-2</c:v>
                </c:pt>
                <c:pt idx="580">
                  <c:v>4.2900259085669967E-2</c:v>
                </c:pt>
                <c:pt idx="581">
                  <c:v>4.3028279803819958E-2</c:v>
                </c:pt>
                <c:pt idx="582">
                  <c:v>4.3058178485340104E-2</c:v>
                </c:pt>
                <c:pt idx="583">
                  <c:v>4.3137817700670045E-2</c:v>
                </c:pt>
                <c:pt idx="584">
                  <c:v>4.3179675854799981E-2</c:v>
                </c:pt>
                <c:pt idx="585">
                  <c:v>4.3219903171759944E-2</c:v>
                </c:pt>
                <c:pt idx="586">
                  <c:v>4.3253607140020023E-2</c:v>
                </c:pt>
                <c:pt idx="587">
                  <c:v>4.3273448992309893E-2</c:v>
                </c:pt>
                <c:pt idx="588">
                  <c:v>4.3298183356109909E-2</c:v>
                </c:pt>
                <c:pt idx="589">
                  <c:v>4.3313948115460077E-2</c:v>
                </c:pt>
                <c:pt idx="590">
                  <c:v>4.3349011114699909E-2</c:v>
                </c:pt>
                <c:pt idx="591">
                  <c:v>4.3416147245030068E-2</c:v>
                </c:pt>
                <c:pt idx="592">
                  <c:v>4.3436804515899929E-2</c:v>
                </c:pt>
                <c:pt idx="593">
                  <c:v>4.3482739762960021E-2</c:v>
                </c:pt>
                <c:pt idx="594">
                  <c:v>4.3538460033069937E-2</c:v>
                </c:pt>
                <c:pt idx="595">
                  <c:v>4.3576241094269941E-2</c:v>
                </c:pt>
                <c:pt idx="596">
                  <c:v>4.366077282112002E-2</c:v>
                </c:pt>
                <c:pt idx="597">
                  <c:v>4.3685507184920036E-2</c:v>
                </c:pt>
                <c:pt idx="598">
                  <c:v>4.3759438470140077E-2</c:v>
                </c:pt>
                <c:pt idx="599">
                  <c:v>4.3832826142969905E-2</c:v>
                </c:pt>
                <c:pt idx="600">
                  <c:v>4.3902952141450013E-2</c:v>
                </c:pt>
                <c:pt idx="601">
                  <c:v>4.3956769768189963E-2</c:v>
                </c:pt>
                <c:pt idx="602">
                  <c:v>4.4070656564169974E-2</c:v>
                </c:pt>
                <c:pt idx="603">
                  <c:v>4.4142141593630058E-2</c:v>
                </c:pt>
                <c:pt idx="604">
                  <c:v>4.4186446003519952E-2</c:v>
                </c:pt>
                <c:pt idx="605">
                  <c:v>4.4217431909830074E-2</c:v>
                </c:pt>
                <c:pt idx="606">
                  <c:v>4.4239991824069902E-2</c:v>
                </c:pt>
                <c:pt idx="607">
                  <c:v>4.4269075087010057E-2</c:v>
                </c:pt>
                <c:pt idx="608">
                  <c:v>4.4290819582659902E-2</c:v>
                </c:pt>
                <c:pt idx="609">
                  <c:v>4.4354422232439905E-2</c:v>
                </c:pt>
                <c:pt idx="610">
                  <c:v>4.4399270254730006E-2</c:v>
                </c:pt>
                <c:pt idx="611">
                  <c:v>4.4420199331790089E-2</c:v>
                </c:pt>
                <c:pt idx="612">
                  <c:v>4.4505546477229929E-2</c:v>
                </c:pt>
                <c:pt idx="613">
                  <c:v>4.4537619608320034E-2</c:v>
                </c:pt>
                <c:pt idx="614">
                  <c:v>4.4623510366140096E-2</c:v>
                </c:pt>
                <c:pt idx="615">
                  <c:v>4.4668630194619974E-2</c:v>
                </c:pt>
                <c:pt idx="616">
                  <c:v>4.4731689232019978E-2</c:v>
                </c:pt>
                <c:pt idx="617">
                  <c:v>4.4767005530969906E-2</c:v>
                </c:pt>
                <c:pt idx="618">
                  <c:v>4.4847206865169964E-2</c:v>
                </c:pt>
                <c:pt idx="619">
                  <c:v>4.4883628895389993E-2</c:v>
                </c:pt>
                <c:pt idx="620">
                  <c:v>4.4977130226699913E-2</c:v>
                </c:pt>
                <c:pt idx="621">
                  <c:v>4.5024968117129971E-2</c:v>
                </c:pt>
                <c:pt idx="622">
                  <c:v>4.5079057550069912E-2</c:v>
                </c:pt>
                <c:pt idx="623">
                  <c:v>4.5120100285610087E-2</c:v>
                </c:pt>
                <c:pt idx="624">
                  <c:v>4.5166579145069941E-2</c:v>
                </c:pt>
                <c:pt idx="625">
                  <c:v>4.5192944346049924E-2</c:v>
                </c:pt>
                <c:pt idx="626">
                  <c:v>4.5217950516049932E-2</c:v>
                </c:pt>
                <c:pt idx="627">
                  <c:v>4.5257090608229911E-2</c:v>
                </c:pt>
                <c:pt idx="628">
                  <c:v>4.5279276730199935E-2</c:v>
                </c:pt>
                <c:pt idx="629">
                  <c:v>4.5337273435950065E-2</c:v>
                </c:pt>
                <c:pt idx="630">
                  <c:v>4.5382936876819935E-2</c:v>
                </c:pt>
                <c:pt idx="631">
                  <c:v>4.5425338643340085E-2</c:v>
                </c:pt>
                <c:pt idx="632">
                  <c:v>4.5460129836379926E-2</c:v>
                </c:pt>
                <c:pt idx="633">
                  <c:v>4.5511229401169917E-2</c:v>
                </c:pt>
                <c:pt idx="634">
                  <c:v>4.5547942898330085E-2</c:v>
                </c:pt>
                <c:pt idx="635">
                  <c:v>4.5595217515630004E-2</c:v>
                </c:pt>
                <c:pt idx="636">
                  <c:v>4.5647404305189987E-2</c:v>
                </c:pt>
                <c:pt idx="637">
                  <c:v>4.5676215761929928E-2</c:v>
                </c:pt>
                <c:pt idx="638">
                  <c:v>4.5794451457040086E-2</c:v>
                </c:pt>
                <c:pt idx="639">
                  <c:v>4.583794044834999E-2</c:v>
                </c:pt>
                <c:pt idx="640">
                  <c:v>4.5931674717220039E-2</c:v>
                </c:pt>
                <c:pt idx="641">
                  <c:v>4.5993685398459938E-2</c:v>
                </c:pt>
                <c:pt idx="642">
                  <c:v>4.6085555892600105E-2</c:v>
                </c:pt>
                <c:pt idx="643">
                  <c:v>4.6117357217489996E-2</c:v>
                </c:pt>
                <c:pt idx="644">
                  <c:v>4.6135296426399908E-2</c:v>
                </c:pt>
                <c:pt idx="645">
                  <c:v>4.618721140976989E-2</c:v>
                </c:pt>
                <c:pt idx="646">
                  <c:v>4.621276119215989E-2</c:v>
                </c:pt>
                <c:pt idx="647">
                  <c:v>4.6227710532920074E-2</c:v>
                </c:pt>
                <c:pt idx="648">
                  <c:v>4.6304631686300057E-2</c:v>
                </c:pt>
                <c:pt idx="649">
                  <c:v>4.6343499972280044E-2</c:v>
                </c:pt>
                <c:pt idx="650">
                  <c:v>4.6390794250319889E-2</c:v>
                </c:pt>
                <c:pt idx="651">
                  <c:v>4.6434826854020006E-2</c:v>
                </c:pt>
                <c:pt idx="652">
                  <c:v>4.649543963565006E-2</c:v>
                </c:pt>
                <c:pt idx="653">
                  <c:v>4.654626739424006E-2</c:v>
                </c:pt>
                <c:pt idx="654">
                  <c:v>4.6607423788260105E-2</c:v>
                </c:pt>
                <c:pt idx="655">
                  <c:v>4.6671570050440092E-2</c:v>
                </c:pt>
                <c:pt idx="656">
                  <c:v>4.6720495165659903E-2</c:v>
                </c:pt>
                <c:pt idx="657">
                  <c:v>4.6753033273380096E-2</c:v>
                </c:pt>
                <c:pt idx="658">
                  <c:v>4.6794154644679953E-2</c:v>
                </c:pt>
                <c:pt idx="659">
                  <c:v>4.6837100023590095E-2</c:v>
                </c:pt>
                <c:pt idx="660">
                  <c:v>4.6934406641639947E-2</c:v>
                </c:pt>
                <c:pt idx="661">
                  <c:v>4.7044216344680034E-2</c:v>
                </c:pt>
                <c:pt idx="662">
                  <c:v>4.70771048943599E-2</c:v>
                </c:pt>
                <c:pt idx="663">
                  <c:v>4.7116244986530109E-2</c:v>
                </c:pt>
                <c:pt idx="664">
                  <c:v>4.7162995652189954E-2</c:v>
                </c:pt>
                <c:pt idx="665">
                  <c:v>4.7189360853169937E-2</c:v>
                </c:pt>
                <c:pt idx="666">
                  <c:v>4.7214910635559937E-2</c:v>
                </c:pt>
                <c:pt idx="667">
                  <c:v>4.7260574076430029E-2</c:v>
                </c:pt>
                <c:pt idx="668">
                  <c:v>4.7310858222630037E-2</c:v>
                </c:pt>
                <c:pt idx="669">
                  <c:v>4.7363588624580011E-2</c:v>
                </c:pt>
                <c:pt idx="670">
                  <c:v>4.7379353383929956E-2</c:v>
                </c:pt>
                <c:pt idx="671">
                  <c:v>4.7422026956650098E-2</c:v>
                </c:pt>
                <c:pt idx="672">
                  <c:v>4.747611638959004E-2</c:v>
                </c:pt>
                <c:pt idx="673">
                  <c:v>4.7529659047270023E-2</c:v>
                </c:pt>
                <c:pt idx="674">
                  <c:v>4.7566356046550018E-2</c:v>
                </c:pt>
                <c:pt idx="675">
                  <c:v>4.7632676758289971E-2</c:v>
                </c:pt>
                <c:pt idx="676">
                  <c:v>4.7672632269049942E-2</c:v>
                </c:pt>
                <c:pt idx="677">
                  <c:v>4.7732429632090012E-2</c:v>
                </c:pt>
                <c:pt idx="678">
                  <c:v>4.7761512895029945E-2</c:v>
                </c:pt>
                <c:pt idx="679">
                  <c:v>4.7797663119049982E-2</c:v>
                </c:pt>
                <c:pt idx="680">
                  <c:v>4.7845772815680032E-2</c:v>
                </c:pt>
                <c:pt idx="681">
                  <c:v>4.7942535821339893E-2</c:v>
                </c:pt>
                <c:pt idx="682">
                  <c:v>4.8028698385359947E-2</c:v>
                </c:pt>
                <c:pt idx="683">
                  <c:v>4.8049627462430022E-2</c:v>
                </c:pt>
                <c:pt idx="684">
                  <c:v>4.8085315655800098E-2</c:v>
                </c:pt>
                <c:pt idx="685">
                  <c:v>4.8132256545909913E-2</c:v>
                </c:pt>
                <c:pt idx="686">
                  <c:v>4.8149380336240055E-2</c:v>
                </c:pt>
                <c:pt idx="687">
                  <c:v>4.8198033645260097E-2</c:v>
                </c:pt>
                <c:pt idx="688">
                  <c:v>4.8240163605590025E-2</c:v>
                </c:pt>
                <c:pt idx="689">
                  <c:v>4.8275770217220071E-2</c:v>
                </c:pt>
                <c:pt idx="690">
                  <c:v>4.8318715596129991E-2</c:v>
                </c:pt>
                <c:pt idx="691">
                  <c:v>4.8367912517550016E-2</c:v>
                </c:pt>
                <c:pt idx="692">
                  <c:v>4.8406780803520011E-2</c:v>
                </c:pt>
                <c:pt idx="693">
                  <c:v>4.8452172438200103E-2</c:v>
                </c:pt>
                <c:pt idx="694">
                  <c:v>4.8495661429500014E-2</c:v>
                </c:pt>
                <c:pt idx="695">
                  <c:v>4.8538878614609926E-2</c:v>
                </c:pt>
                <c:pt idx="696">
                  <c:v>4.8589434567009926E-2</c:v>
                </c:pt>
                <c:pt idx="697">
                  <c:v>4.8656027084940101E-2</c:v>
                </c:pt>
                <c:pt idx="698">
                  <c:v>4.8721532378100063E-2</c:v>
                </c:pt>
                <c:pt idx="699">
                  <c:v>4.8790571151799966E-2</c:v>
                </c:pt>
                <c:pt idx="700">
                  <c:v>4.8849009483860062E-2</c:v>
                </c:pt>
                <c:pt idx="701">
                  <c:v>4.8892661533179949E-2</c:v>
                </c:pt>
                <c:pt idx="702">
                  <c:v>4.8986543418870099E-2</c:v>
                </c:pt>
                <c:pt idx="703">
                  <c:v>4.9026227123430077E-2</c:v>
                </c:pt>
                <c:pt idx="704">
                  <c:v>4.9085480874089926E-2</c:v>
                </c:pt>
                <c:pt idx="705">
                  <c:v>4.912597999724011E-2</c:v>
                </c:pt>
                <c:pt idx="706">
                  <c:v>4.9157237709740009E-2</c:v>
                </c:pt>
                <c:pt idx="707">
                  <c:v>4.9187680003649925E-2</c:v>
                </c:pt>
                <c:pt idx="708">
                  <c:v>4.9226004677239921E-2</c:v>
                </c:pt>
                <c:pt idx="709">
                  <c:v>4.9271396311920013E-2</c:v>
                </c:pt>
                <c:pt idx="710">
                  <c:v>4.9316787946589891E-2</c:v>
                </c:pt>
                <c:pt idx="711">
                  <c:v>4.9391262844199924E-2</c:v>
                </c:pt>
                <c:pt idx="712">
                  <c:v>4.9407088529139997E-2</c:v>
                </c:pt>
                <c:pt idx="713">
                  <c:v>4.9467640385179923E-2</c:v>
                </c:pt>
                <c:pt idx="714">
                  <c:v>4.950379060919996E-2</c:v>
                </c:pt>
                <c:pt idx="715">
                  <c:v>4.9576091057250027E-2</c:v>
                </c:pt>
                <c:pt idx="716">
                  <c:v>4.9604358901599976E-2</c:v>
                </c:pt>
                <c:pt idx="717">
                  <c:v>4.9679921023989992E-2</c:v>
                </c:pt>
                <c:pt idx="718">
                  <c:v>4.9753308696820042E-2</c:v>
                </c:pt>
                <c:pt idx="719">
                  <c:v>4.9840014873230087E-2</c:v>
                </c:pt>
                <c:pt idx="720">
                  <c:v>4.9897094174319978E-2</c:v>
                </c:pt>
                <c:pt idx="721">
                  <c:v>4.9984887575519998E-2</c:v>
                </c:pt>
                <c:pt idx="722">
                  <c:v>5.0023212249109994E-2</c:v>
                </c:pt>
                <c:pt idx="723">
                  <c:v>5.0075127232479977E-2</c:v>
                </c:pt>
                <c:pt idx="724">
                  <c:v>5.0122421510520043E-2</c:v>
                </c:pt>
                <c:pt idx="725">
                  <c:v>5.013872988225998E-2</c:v>
                </c:pt>
                <c:pt idx="726">
                  <c:v>5.0162105215090014E-2</c:v>
                </c:pt>
                <c:pt idx="727">
                  <c:v>5.0208855880740089E-2</c:v>
                </c:pt>
                <c:pt idx="728">
                  <c:v>5.0245821523350109E-2</c:v>
                </c:pt>
                <c:pt idx="729">
                  <c:v>5.0283602584549891E-2</c:v>
                </c:pt>
                <c:pt idx="730">
                  <c:v>5.0321685294099971E-2</c:v>
                </c:pt>
                <c:pt idx="731">
                  <c:v>5.0368406117599962E-2</c:v>
                </c:pt>
                <c:pt idx="732">
                  <c:v>5.043336779835994E-2</c:v>
                </c:pt>
                <c:pt idx="733">
                  <c:v>5.0459189386949932E-2</c:v>
                </c:pt>
                <c:pt idx="734">
                  <c:v>5.0524694680099902E-2</c:v>
                </c:pt>
                <c:pt idx="735">
                  <c:v>5.0576609663470107E-2</c:v>
                </c:pt>
                <c:pt idx="736">
                  <c:v>5.0626350197279901E-2</c:v>
                </c:pt>
                <c:pt idx="737">
                  <c:v>5.066848015760006E-2</c:v>
                </c:pt>
                <c:pt idx="738">
                  <c:v>5.0744857698580059E-2</c:v>
                </c:pt>
                <c:pt idx="739">
                  <c:v>5.0792695589020109E-2</c:v>
                </c:pt>
                <c:pt idx="740">
                  <c:v>5.086445242466997E-2</c:v>
                </c:pt>
                <c:pt idx="741">
                  <c:v>5.0946809701960083E-2</c:v>
                </c:pt>
                <c:pt idx="742">
                  <c:v>5.100606345260994E-2</c:v>
                </c:pt>
                <c:pt idx="743">
                  <c:v>5.1052270505870023E-2</c:v>
                </c:pt>
                <c:pt idx="744">
                  <c:v>5.1085430861750103E-2</c:v>
                </c:pt>
                <c:pt idx="745">
                  <c:v>5.1121581085769918E-2</c:v>
                </c:pt>
                <c:pt idx="746">
                  <c:v>5.1148218092939901E-2</c:v>
                </c:pt>
                <c:pt idx="747">
                  <c:v>5.1190619859470043E-2</c:v>
                </c:pt>
                <c:pt idx="748">
                  <c:v>5.120991809935993E-2</c:v>
                </c:pt>
                <c:pt idx="749">
                  <c:v>5.1267541012840034E-2</c:v>
                </c:pt>
                <c:pt idx="750">
                  <c:v>5.1321436030099976E-2</c:v>
                </c:pt>
                <c:pt idx="751">
                  <c:v>5.1377078909689899E-2</c:v>
                </c:pt>
                <c:pt idx="752">
                  <c:v>5.1419752482410042E-2</c:v>
                </c:pt>
                <c:pt idx="753">
                  <c:v>5.1465687729469911E-2</c:v>
                </c:pt>
                <c:pt idx="754">
                  <c:v>5.1529833991649898E-2</c:v>
                </c:pt>
                <c:pt idx="755">
                  <c:v>5.1571963951980049E-2</c:v>
                </c:pt>
                <c:pt idx="756">
                  <c:v>5.1632033121219889E-2</c:v>
                </c:pt>
                <c:pt idx="757">
                  <c:v>5.1737493925130051E-2</c:v>
                </c:pt>
                <c:pt idx="758">
                  <c:v>5.1790496133290009E-2</c:v>
                </c:pt>
                <c:pt idx="759">
                  <c:v>5.1858991294589929E-2</c:v>
                </c:pt>
                <c:pt idx="760">
                  <c:v>5.1908731828399945E-2</c:v>
                </c:pt>
                <c:pt idx="761">
                  <c:v>5.1965811129490058E-2</c:v>
                </c:pt>
                <c:pt idx="762">
                  <c:v>5.1992719942860033E-2</c:v>
                </c:pt>
                <c:pt idx="763">
                  <c:v>5.2024249461549932E-2</c:v>
                </c:pt>
                <c:pt idx="764">
                  <c:v>5.2065020390900107E-2</c:v>
                </c:pt>
                <c:pt idx="765">
                  <c:v>5.2102529645899898E-2</c:v>
                </c:pt>
                <c:pt idx="766">
                  <c:v>5.2147377668189998E-2</c:v>
                </c:pt>
                <c:pt idx="767">
                  <c:v>5.2202826132099922E-2</c:v>
                </c:pt>
                <c:pt idx="768">
                  <c:v>5.2241422611879917E-2</c:v>
                </c:pt>
                <c:pt idx="769">
                  <c:v>5.2279203673079921E-2</c:v>
                </c:pt>
                <c:pt idx="770">
                  <c:v>5.2329759625469929E-2</c:v>
                </c:pt>
                <c:pt idx="771">
                  <c:v>5.2399613817760038E-2</c:v>
                </c:pt>
                <c:pt idx="772">
                  <c:v>5.2434133204610101E-2</c:v>
                </c:pt>
                <c:pt idx="773">
                  <c:v>5.2471098847219899E-2</c:v>
                </c:pt>
                <c:pt idx="774">
                  <c:v>5.2538234977540066E-2</c:v>
                </c:pt>
                <c:pt idx="775">
                  <c:v>5.2565143790910041E-2</c:v>
                </c:pt>
                <c:pt idx="776">
                  <c:v>5.2668158339070015E-2</c:v>
                </c:pt>
                <c:pt idx="777">
                  <c:v>5.2735566275589951E-2</c:v>
                </c:pt>
                <c:pt idx="778">
                  <c:v>5.2810041173199984E-2</c:v>
                </c:pt>
                <c:pt idx="779">
                  <c:v>5.2910337659400009E-2</c:v>
                </c:pt>
                <c:pt idx="780">
                  <c:v>5.2933984798420042E-2</c:v>
                </c:pt>
                <c:pt idx="781">
                  <c:v>5.2968232379080105E-2</c:v>
                </c:pt>
                <c:pt idx="782">
                  <c:v>5.3009155399259988E-2</c:v>
                </c:pt>
                <c:pt idx="783">
                  <c:v>5.3040144977329895E-2</c:v>
                </c:pt>
                <c:pt idx="784">
                  <c:v>5.3098427546800053E-2</c:v>
                </c:pt>
                <c:pt idx="785">
                  <c:v>5.3154147816909969E-2</c:v>
                </c:pt>
                <c:pt idx="786">
                  <c:v>5.318567733560009E-2</c:v>
                </c:pt>
                <c:pt idx="787">
                  <c:v>5.3243572055279964E-2</c:v>
                </c:pt>
                <c:pt idx="788">
                  <c:v>5.3305815674079993E-2</c:v>
                </c:pt>
                <c:pt idx="789">
                  <c:v>5.3343596735279997E-2</c:v>
                </c:pt>
                <c:pt idx="790">
                  <c:v>5.3381105990280009E-2</c:v>
                </c:pt>
                <c:pt idx="791">
                  <c:v>5.3408830222239967E-2</c:v>
                </c:pt>
                <c:pt idx="792">
                  <c:v>5.3450688376369904E-2</c:v>
                </c:pt>
                <c:pt idx="793">
                  <c:v>5.3522173405829987E-2</c:v>
                </c:pt>
                <c:pt idx="794">
                  <c:v>5.3556149180290058E-2</c:v>
                </c:pt>
                <c:pt idx="795">
                  <c:v>5.3604258876920108E-2</c:v>
                </c:pt>
                <c:pt idx="796">
                  <c:v>5.3662425402789982E-2</c:v>
                </c:pt>
                <c:pt idx="797">
                  <c:v>5.3693954921490095E-2</c:v>
                </c:pt>
                <c:pt idx="798">
                  <c:v>5.3779302066919943E-2</c:v>
                </c:pt>
                <c:pt idx="799">
                  <c:v>5.3816539515729955E-2</c:v>
                </c:pt>
                <c:pt idx="800">
                  <c:v>5.3893732475299938E-2</c:v>
                </c:pt>
                <c:pt idx="801">
                  <c:v>5.3933416179859917E-2</c:v>
                </c:pt>
                <c:pt idx="802">
                  <c:v>5.3984515744649908E-2</c:v>
                </c:pt>
                <c:pt idx="803">
                  <c:v>5.4015501650950037E-2</c:v>
                </c:pt>
                <c:pt idx="804">
                  <c:v>5.4064426766170071E-2</c:v>
                </c:pt>
                <c:pt idx="805">
                  <c:v>5.4077473463560066E-2</c:v>
                </c:pt>
                <c:pt idx="806">
                  <c:v>5.4147599462039953E-2</c:v>
                </c:pt>
                <c:pt idx="807">
                  <c:v>5.4165266864760087E-2</c:v>
                </c:pt>
                <c:pt idx="808">
                  <c:v>5.4230500351720057E-2</c:v>
                </c:pt>
                <c:pt idx="809">
                  <c:v>5.4260399033239981E-2</c:v>
                </c:pt>
                <c:pt idx="810">
                  <c:v>5.4328622388349901E-2</c:v>
                </c:pt>
                <c:pt idx="811">
                  <c:v>5.4372654992050018E-2</c:v>
                </c:pt>
                <c:pt idx="812">
                  <c:v>5.4424841781610001E-2</c:v>
                </c:pt>
                <c:pt idx="813">
                  <c:v>5.4452566013569959E-2</c:v>
                </c:pt>
                <c:pt idx="814">
                  <c:v>5.4525953686400008E-2</c:v>
                </c:pt>
                <c:pt idx="815">
                  <c:v>5.4588469111400029E-2</c:v>
                </c:pt>
                <c:pt idx="816">
                  <c:v>5.4632229908899932E-2</c:v>
                </c:pt>
                <c:pt idx="817">
                  <c:v>5.4699366039230091E-2</c:v>
                </c:pt>
                <c:pt idx="818">
                  <c:v>5.4778189835970048E-2</c:v>
                </c:pt>
                <c:pt idx="819">
                  <c:v>5.483581274944993E-2</c:v>
                </c:pt>
                <c:pt idx="820">
                  <c:v>5.488935856999011E-2</c:v>
                </c:pt>
                <c:pt idx="821">
                  <c:v>5.4946437871080001E-2</c:v>
                </c:pt>
                <c:pt idx="822">
                  <c:v>5.4964105273799913E-2</c:v>
                </c:pt>
                <c:pt idx="823">
                  <c:v>5.4985306157059988E-2</c:v>
                </c:pt>
                <c:pt idx="824">
                  <c:v>5.5036133915649987E-2</c:v>
                </c:pt>
                <c:pt idx="825">
                  <c:v>5.5079622906959891E-2</c:v>
                </c:pt>
                <c:pt idx="826">
                  <c:v>5.5119034805330092E-2</c:v>
                </c:pt>
                <c:pt idx="827">
                  <c:v>5.5178156389579902E-2</c:v>
                </c:pt>
                <c:pt idx="828">
                  <c:v>5.5231834376529898E-2</c:v>
                </c:pt>
                <c:pt idx="829">
                  <c:v>5.5276682398810006E-2</c:v>
                </c:pt>
                <c:pt idx="830">
                  <c:v>5.5312560816640044E-2</c:v>
                </c:pt>
                <c:pt idx="831">
                  <c:v>5.5364475800010027E-2</c:v>
                </c:pt>
                <c:pt idx="832">
                  <c:v>5.5427806643600031E-2</c:v>
                </c:pt>
                <c:pt idx="833">
                  <c:v>5.5481352464139988E-2</c:v>
                </c:pt>
                <c:pt idx="834">
                  <c:v>5.5503912378380038E-2</c:v>
                </c:pt>
                <c:pt idx="835">
                  <c:v>5.5562894322839895E-2</c:v>
                </c:pt>
                <c:pt idx="836">
                  <c:v>5.5628671422190079E-2</c:v>
                </c:pt>
                <c:pt idx="837">
                  <c:v>5.5705248691360065E-2</c:v>
                </c:pt>
                <c:pt idx="838">
                  <c:v>5.5764302713819935E-2</c:v>
                </c:pt>
                <c:pt idx="839">
                  <c:v>5.5824371883059998E-2</c:v>
                </c:pt>
                <c:pt idx="840">
                  <c:v>5.5874927835459998E-2</c:v>
                </c:pt>
                <c:pt idx="841">
                  <c:v>5.5910262640890052E-2</c:v>
                </c:pt>
                <c:pt idx="842">
                  <c:v>5.5974680709260038E-2</c:v>
                </c:pt>
                <c:pt idx="843">
                  <c:v>5.5992891724369942E-2</c:v>
                </c:pt>
                <c:pt idx="844">
                  <c:v>5.6034206266110109E-2</c:v>
                </c:pt>
                <c:pt idx="845">
                  <c:v>5.6079597900789979E-2</c:v>
                </c:pt>
                <c:pt idx="846">
                  <c:v>5.6154072798400012E-2</c:v>
                </c:pt>
                <c:pt idx="847">
                  <c:v>5.6216588223400032E-2</c:v>
                </c:pt>
                <c:pt idx="848">
                  <c:v>5.6262523470469894E-2</c:v>
                </c:pt>
                <c:pt idx="849">
                  <c:v>5.6285626997099936E-2</c:v>
                </c:pt>
                <c:pt idx="850">
                  <c:v>5.6356568414160035E-2</c:v>
                </c:pt>
                <c:pt idx="851">
                  <c:v>5.6398154762099972E-2</c:v>
                </c:pt>
                <c:pt idx="852">
                  <c:v>5.643702304807996E-2</c:v>
                </c:pt>
                <c:pt idx="853">
                  <c:v>5.6493558736780081E-2</c:v>
                </c:pt>
                <c:pt idx="854">
                  <c:v>5.6555530549390109E-2</c:v>
                </c:pt>
                <c:pt idx="855">
                  <c:v>5.6629461834609929E-2</c:v>
                </c:pt>
                <c:pt idx="856">
                  <c:v>5.6709372856130091E-2</c:v>
                </c:pt>
                <c:pt idx="857">
                  <c:v>5.678874026526004E-2</c:v>
                </c:pt>
                <c:pt idx="858">
                  <c:v>5.686212793809009E-2</c:v>
                </c:pt>
                <c:pt idx="859">
                  <c:v>5.6887949526680082E-2</c:v>
                </c:pt>
                <c:pt idx="860">
                  <c:v>5.6914314727660065E-2</c:v>
                </c:pt>
                <c:pt idx="861">
                  <c:v>5.697574292787011E-2</c:v>
                </c:pt>
                <c:pt idx="862">
                  <c:v>5.6994497555379997E-2</c:v>
                </c:pt>
                <c:pt idx="863">
                  <c:v>5.7060546460919959E-2</c:v>
                </c:pt>
                <c:pt idx="864">
                  <c:v>5.7100501971679929E-2</c:v>
                </c:pt>
                <c:pt idx="865">
                  <c:v>5.713447774614E-2</c:v>
                </c:pt>
                <c:pt idx="866">
                  <c:v>5.7204331938419894E-2</c:v>
                </c:pt>
                <c:pt idx="867">
                  <c:v>5.7257334146580074E-2</c:v>
                </c:pt>
                <c:pt idx="868">
                  <c:v>5.7339147811469982E-2</c:v>
                </c:pt>
                <c:pt idx="869">
                  <c:v>5.7398673368320052E-2</c:v>
                </c:pt>
                <c:pt idx="870">
                  <c:v>5.7460916987130073E-2</c:v>
                </c:pt>
                <c:pt idx="871">
                  <c:v>5.7506580427999943E-2</c:v>
                </c:pt>
                <c:pt idx="872">
                  <c:v>5.7606876914199967E-2</c:v>
                </c:pt>
                <c:pt idx="873">
                  <c:v>5.7655258417020017E-2</c:v>
                </c:pt>
                <c:pt idx="874">
                  <c:v>5.7678361943650058E-2</c:v>
                </c:pt>
                <c:pt idx="875">
                  <c:v>5.7763226149809999E-2</c:v>
                </c:pt>
                <c:pt idx="876">
                  <c:v>5.7806382661810041E-2</c:v>
                </c:pt>
                <c:pt idx="877">
                  <c:v>5.7865364606269898E-2</c:v>
                </c:pt>
                <c:pt idx="878">
                  <c:v>5.7918910426810077E-2</c:v>
                </c:pt>
                <c:pt idx="879">
                  <c:v>5.7960768580940014E-2</c:v>
                </c:pt>
                <c:pt idx="880">
                  <c:v>5.7984687526160039E-2</c:v>
                </c:pt>
                <c:pt idx="881">
                  <c:v>5.8025186649310001E-2</c:v>
                </c:pt>
                <c:pt idx="882">
                  <c:v>5.8078188857469959E-2</c:v>
                </c:pt>
                <c:pt idx="883">
                  <c:v>5.8117057143449946E-2</c:v>
                </c:pt>
                <c:pt idx="884">
                  <c:v>5.8157284460399916E-2</c:v>
                </c:pt>
                <c:pt idx="885">
                  <c:v>5.8223876978340083E-2</c:v>
                </c:pt>
                <c:pt idx="886">
                  <c:v>5.8295362007799945E-2</c:v>
                </c:pt>
                <c:pt idx="887">
                  <c:v>5.8344015316819986E-2</c:v>
                </c:pt>
                <c:pt idx="888">
                  <c:v>5.8412510478129898E-2</c:v>
                </c:pt>
                <c:pt idx="889">
                  <c:v>5.8499216654539943E-2</c:v>
                </c:pt>
                <c:pt idx="890">
                  <c:v>5.8526669080309901E-2</c:v>
                </c:pt>
                <c:pt idx="891">
                  <c:v>5.858891269910993E-2</c:v>
                </c:pt>
                <c:pt idx="892">
                  <c:v>5.8667192883459895E-2</c:v>
                </c:pt>
                <c:pt idx="893">
                  <c:v>5.8734057207590062E-2</c:v>
                </c:pt>
                <c:pt idx="894">
                  <c:v>5.87954854078101E-2</c:v>
                </c:pt>
                <c:pt idx="895">
                  <c:v>5.885555457704994E-2</c:v>
                </c:pt>
                <c:pt idx="896">
                  <c:v>5.889232468993999E-2</c:v>
                </c:pt>
                <c:pt idx="897">
                  <c:v>5.8948240489770098E-2</c:v>
                </c:pt>
                <c:pt idx="898">
                  <c:v>5.8981672651839956E-2</c:v>
                </c:pt>
                <c:pt idx="899">
                  <c:v>5.9015104813910035E-2</c:v>
                </c:pt>
                <c:pt idx="900">
                  <c:v>5.9060224642379922E-2</c:v>
                </c:pt>
                <c:pt idx="901">
                  <c:v>5.9112411431949896E-2</c:v>
                </c:pt>
                <c:pt idx="902">
                  <c:v>5.9152095136520089E-2</c:v>
                </c:pt>
                <c:pt idx="903">
                  <c:v>5.9175198663149908E-2</c:v>
                </c:pt>
                <c:pt idx="904">
                  <c:v>5.9256740521850038E-2</c:v>
                </c:pt>
                <c:pt idx="905">
                  <c:v>5.9314907047719911E-2</c:v>
                </c:pt>
                <c:pt idx="906">
                  <c:v>5.9363560356739953E-2</c:v>
                </c:pt>
                <c:pt idx="907">
                  <c:v>5.9401885030329948E-2</c:v>
                </c:pt>
                <c:pt idx="908">
                  <c:v>5.9455159044679906E-2</c:v>
                </c:pt>
                <c:pt idx="909">
                  <c:v>5.9541593414899951E-2</c:v>
                </c:pt>
                <c:pt idx="910">
                  <c:v>5.9607642320439913E-2</c:v>
                </c:pt>
                <c:pt idx="911">
                  <c:v>5.9667167877289984E-2</c:v>
                </c:pt>
                <c:pt idx="912">
                  <c:v>5.9713374930550067E-2</c:v>
                </c:pt>
                <c:pt idx="913">
                  <c:v>5.9779695642290021E-2</c:v>
                </c:pt>
                <c:pt idx="914">
                  <c:v>5.9836503137189911E-2</c:v>
                </c:pt>
                <c:pt idx="915">
                  <c:v>5.9860965694799928E-2</c:v>
                </c:pt>
                <c:pt idx="916">
                  <c:v>5.9911793453379936E-2</c:v>
                </c:pt>
                <c:pt idx="917">
                  <c:v>5.9952836188930103E-2</c:v>
                </c:pt>
                <c:pt idx="918">
                  <c:v>5.9999315048389956E-2</c:v>
                </c:pt>
                <c:pt idx="919">
                  <c:v>6.0048240163609989E-2</c:v>
                </c:pt>
                <c:pt idx="920">
                  <c:v>6.008547761241001E-2</c:v>
                </c:pt>
                <c:pt idx="921">
                  <c:v>6.0133859115240051E-2</c:v>
                </c:pt>
                <c:pt idx="922">
                  <c:v>6.0188220354369992E-2</c:v>
                </c:pt>
                <c:pt idx="923">
                  <c:v>6.0283080716660109E-2</c:v>
                </c:pt>
                <c:pt idx="924">
                  <c:v>6.0322764421220088E-2</c:v>
                </c:pt>
                <c:pt idx="925">
                  <c:v>6.0366253412529991E-2</c:v>
                </c:pt>
                <c:pt idx="926">
                  <c:v>6.0421158264049923E-2</c:v>
                </c:pt>
                <c:pt idx="927">
                  <c:v>6.0481685833049914E-2</c:v>
                </c:pt>
                <c:pt idx="928">
                  <c:v>6.0532077581739951E-2</c:v>
                </c:pt>
                <c:pt idx="929">
                  <c:v>6.0574728764599906E-2</c:v>
                </c:pt>
                <c:pt idx="930">
                  <c:v>6.0630720840900043E-2</c:v>
                </c:pt>
                <c:pt idx="931">
                  <c:v>6.0699487808399955E-2</c:v>
                </c:pt>
                <c:pt idx="932">
                  <c:v>6.0765264907749916E-2</c:v>
                </c:pt>
                <c:pt idx="933">
                  <c:v>6.0822616015040021E-2</c:v>
                </c:pt>
                <c:pt idx="934">
                  <c:v>6.0862843331999983E-2</c:v>
                </c:pt>
                <c:pt idx="935">
                  <c:v>6.0906377789899935E-2</c:v>
                </c:pt>
                <c:pt idx="936">
                  <c:v>6.0933512942870083E-2</c:v>
                </c:pt>
                <c:pt idx="937">
                  <c:v>6.0951723957979986E-2</c:v>
                </c:pt>
                <c:pt idx="938">
                  <c:v>6.1004997972329944E-2</c:v>
                </c:pt>
                <c:pt idx="939">
                  <c:v>6.1030275948519952E-2</c:v>
                </c:pt>
                <c:pt idx="940">
                  <c:v>6.1061533661020073E-2</c:v>
                </c:pt>
                <c:pt idx="941">
                  <c:v>6.1116982124939989E-2</c:v>
                </c:pt>
                <c:pt idx="942">
                  <c:v>6.1192272441130013E-2</c:v>
                </c:pt>
                <c:pt idx="943">
                  <c:v>6.1230053502330017E-2</c:v>
                </c:pt>
                <c:pt idx="944">
                  <c:v>6.1276532361790093E-2</c:v>
                </c:pt>
                <c:pt idx="945">
                  <c:v>6.1340950430160079E-2</c:v>
                </c:pt>
                <c:pt idx="946">
                  <c:v>6.1384711227659983E-2</c:v>
                </c:pt>
                <c:pt idx="947">
                  <c:v>6.1459457931470007E-2</c:v>
                </c:pt>
                <c:pt idx="948">
                  <c:v>6.1517352651139889E-2</c:v>
                </c:pt>
                <c:pt idx="949">
                  <c:v>6.1587206843429998E-2</c:v>
                </c:pt>
                <c:pt idx="950">
                  <c:v>6.1662497159630014E-2</c:v>
                </c:pt>
                <c:pt idx="951">
                  <c:v>6.1729633289949959E-2</c:v>
                </c:pt>
                <c:pt idx="952">
                  <c:v>6.180356457517E-2</c:v>
                </c:pt>
                <c:pt idx="953">
                  <c:v>6.1823134621260101E-2</c:v>
                </c:pt>
                <c:pt idx="954">
                  <c:v>6.1878583085170025E-2</c:v>
                </c:pt>
                <c:pt idx="955">
                  <c:v>6.1897609518869912E-2</c:v>
                </c:pt>
                <c:pt idx="956">
                  <c:v>6.1944088378329987E-2</c:v>
                </c:pt>
                <c:pt idx="957">
                  <c:v>6.1972628028869936E-2</c:v>
                </c:pt>
                <c:pt idx="958">
                  <c:v>6.2007720447059933E-2</c:v>
                </c:pt>
                <c:pt idx="959">
                  <c:v>6.2036774291049923E-2</c:v>
                </c:pt>
                <c:pt idx="960">
                  <c:v>6.2060149623869965E-2</c:v>
                </c:pt>
                <c:pt idx="961">
                  <c:v>6.2099561522249935E-2</c:v>
                </c:pt>
                <c:pt idx="962">
                  <c:v>6.2155281792360073E-2</c:v>
                </c:pt>
                <c:pt idx="963">
                  <c:v>6.2181646993330064E-2</c:v>
                </c:pt>
                <c:pt idx="964">
                  <c:v>6.2259111759100039E-2</c:v>
                </c:pt>
                <c:pt idx="965">
                  <c:v>6.2318365509749896E-2</c:v>
                </c:pt>
                <c:pt idx="966">
                  <c:v>6.2366660603490054E-2</c:v>
                </c:pt>
                <c:pt idx="967">
                  <c:v>6.2428990631379966E-2</c:v>
                </c:pt>
                <c:pt idx="968">
                  <c:v>6.2502475797810098E-2</c:v>
                </c:pt>
                <c:pt idx="969">
                  <c:v>6.2543421039759961E-2</c:v>
                </c:pt>
                <c:pt idx="970">
                  <c:v>6.2604577433780007E-2</c:v>
                </c:pt>
                <c:pt idx="971">
                  <c:v>6.2636378758669897E-2</c:v>
                </c:pt>
                <c:pt idx="972">
                  <c:v>6.2763584058239896E-2</c:v>
                </c:pt>
                <c:pt idx="973">
                  <c:v>6.2781795073350022E-2</c:v>
                </c:pt>
                <c:pt idx="974">
                  <c:v>6.2823109615089967E-2</c:v>
                </c:pt>
                <c:pt idx="975">
                  <c:v>6.2859529632099953E-2</c:v>
                </c:pt>
                <c:pt idx="976">
                  <c:v>6.2893779225960067E-2</c:v>
                </c:pt>
                <c:pt idx="977">
                  <c:v>6.292585235704995E-2</c:v>
                </c:pt>
                <c:pt idx="978">
                  <c:v>6.2950586720849966E-2</c:v>
                </c:pt>
                <c:pt idx="979">
                  <c:v>6.3005045911729951E-2</c:v>
                </c:pt>
                <c:pt idx="980">
                  <c:v>6.3025877037049982E-2</c:v>
                </c:pt>
                <c:pt idx="981">
                  <c:v>6.3068550609769902E-2</c:v>
                </c:pt>
                <c:pt idx="982">
                  <c:v>6.3113670438250002E-2</c:v>
                </c:pt>
                <c:pt idx="983">
                  <c:v>6.3162867359660035E-2</c:v>
                </c:pt>
                <c:pt idx="984">
                  <c:v>6.3194125072159935E-2</c:v>
                </c:pt>
                <c:pt idx="985">
                  <c:v>6.3236798644880077E-2</c:v>
                </c:pt>
                <c:pt idx="986">
                  <c:v>6.3280015829989988E-2</c:v>
                </c:pt>
                <c:pt idx="987">
                  <c:v>6.3327581914230047E-2</c:v>
                </c:pt>
                <c:pt idx="988">
                  <c:v>6.3401513199450088E-2</c:v>
                </c:pt>
                <c:pt idx="989">
                  <c:v>6.347000836076E-2</c:v>
                </c:pt>
                <c:pt idx="990">
                  <c:v>6.3536600878699945E-2</c:v>
                </c:pt>
                <c:pt idx="991">
                  <c:v>6.3593408373590066E-2</c:v>
                </c:pt>
                <c:pt idx="992">
                  <c:v>6.3634808033040002E-2</c:v>
                </c:pt>
                <c:pt idx="993">
                  <c:v>6.3725234378479989E-2</c:v>
                </c:pt>
                <c:pt idx="994">
                  <c:v>6.3752414998049955E-2</c:v>
                </c:pt>
                <c:pt idx="995">
                  <c:v>6.382471544609003E-2</c:v>
                </c:pt>
                <c:pt idx="996">
                  <c:v>6.3872009724140089E-2</c:v>
                </c:pt>
                <c:pt idx="997">
                  <c:v>6.3906800917179929E-2</c:v>
                </c:pt>
                <c:pt idx="998">
                  <c:v>6.3935612373920092E-2</c:v>
                </c:pt>
                <c:pt idx="999">
                  <c:v>6.3977742334250021E-2</c:v>
                </c:pt>
                <c:pt idx="1000">
                  <c:v>6.4024492999900096E-2</c:v>
                </c:pt>
                <c:pt idx="1001">
                  <c:v>6.4069069215989982E-2</c:v>
                </c:pt>
                <c:pt idx="1002">
                  <c:v>6.4120168780779974E-2</c:v>
                </c:pt>
                <c:pt idx="1003">
                  <c:v>6.4182412399580002E-2</c:v>
                </c:pt>
                <c:pt idx="1004">
                  <c:v>6.423296835197001E-2</c:v>
                </c:pt>
                <c:pt idx="1005">
                  <c:v>6.4319130916000056E-2</c:v>
                </c:pt>
                <c:pt idx="1006">
                  <c:v>6.4392518588830105E-2</c:v>
                </c:pt>
                <c:pt idx="1007">
                  <c:v>6.4441987316439908E-2</c:v>
                </c:pt>
                <c:pt idx="1008">
                  <c:v>6.4537391291110024E-2</c:v>
                </c:pt>
                <c:pt idx="1009">
                  <c:v>6.4571501714530077E-2</c:v>
                </c:pt>
                <c:pt idx="1010">
                  <c:v>6.4668945489809948E-2</c:v>
                </c:pt>
                <c:pt idx="1011">
                  <c:v>6.4747497480359906E-2</c:v>
                </c:pt>
                <c:pt idx="1012">
                  <c:v>6.4787181184920106E-2</c:v>
                </c:pt>
                <c:pt idx="1013">
                  <c:v>6.4813002773510098E-2</c:v>
                </c:pt>
                <c:pt idx="1014">
                  <c:v>6.4848337578949922E-2</c:v>
                </c:pt>
                <c:pt idx="1015">
                  <c:v>6.4883672384379976E-2</c:v>
                </c:pt>
                <c:pt idx="1016">
                  <c:v>6.4923899701339938E-2</c:v>
                </c:pt>
                <c:pt idx="1017">
                  <c:v>6.4965486049280097E-2</c:v>
                </c:pt>
                <c:pt idx="1018">
                  <c:v>6.4992666668840071E-2</c:v>
                </c:pt>
                <c:pt idx="1019">
                  <c:v>6.5029904117650084E-2</c:v>
                </c:pt>
                <c:pt idx="1020">
                  <c:v>6.507774200807992E-2</c:v>
                </c:pt>
                <c:pt idx="1021">
                  <c:v>6.5134821309170032E-2</c:v>
                </c:pt>
                <c:pt idx="1022">
                  <c:v>6.5195434090800086E-2</c:v>
                </c:pt>
                <c:pt idx="1023">
                  <c:v>6.5227507221889969E-2</c:v>
                </c:pt>
                <c:pt idx="1024">
                  <c:v>6.528431471678009E-2</c:v>
                </c:pt>
                <c:pt idx="1025">
                  <c:v>6.534927639755006E-2</c:v>
                </c:pt>
                <c:pt idx="1026">
                  <c:v>6.5394396226029938E-2</c:v>
                </c:pt>
                <c:pt idx="1027">
                  <c:v>6.5489528394510055E-2</c:v>
                </c:pt>
                <c:pt idx="1028">
                  <c:v>6.5569983028419987E-2</c:v>
                </c:pt>
                <c:pt idx="1029">
                  <c:v>6.5672997576579961E-2</c:v>
                </c:pt>
                <c:pt idx="1030">
                  <c:v>6.5735513001579982E-2</c:v>
                </c:pt>
                <c:pt idx="1031">
                  <c:v>6.5790146046909914E-2</c:v>
                </c:pt>
                <c:pt idx="1032">
                  <c:v>6.584831257278001E-2</c:v>
                </c:pt>
                <c:pt idx="1033">
                  <c:v>6.5887180858759997E-2</c:v>
                </c:pt>
                <c:pt idx="1034">
                  <c:v>6.5938824035929988E-2</c:v>
                </c:pt>
                <c:pt idx="1035">
                  <c:v>6.5974974259950026E-2</c:v>
                </c:pt>
                <c:pt idx="1036">
                  <c:v>6.6005960166259925E-2</c:v>
                </c:pt>
                <c:pt idx="1037">
                  <c:v>6.6051351800930025E-2</c:v>
                </c:pt>
                <c:pt idx="1038">
                  <c:v>6.6118759737459953E-2</c:v>
                </c:pt>
                <c:pt idx="1039">
                  <c:v>6.616061789158989E-2</c:v>
                </c:pt>
                <c:pt idx="1040">
                  <c:v>6.6202204239520057E-2</c:v>
                </c:pt>
                <c:pt idx="1041">
                  <c:v>6.6225851378550082E-2</c:v>
                </c:pt>
                <c:pt idx="1042">
                  <c:v>6.6279940811480031E-2</c:v>
                </c:pt>
                <c:pt idx="1043">
                  <c:v>6.6326147864739893E-2</c:v>
                </c:pt>
                <c:pt idx="1044">
                  <c:v>6.638975051453011E-2</c:v>
                </c:pt>
                <c:pt idx="1045">
                  <c:v>6.6447917040399984E-2</c:v>
                </c:pt>
                <c:pt idx="1046">
                  <c:v>6.6496570349420026E-2</c:v>
                </c:pt>
                <c:pt idx="1047">
                  <c:v>6.6553377844319916E-2</c:v>
                </c:pt>
                <c:pt idx="1048">
                  <c:v>6.6641714857909928E-2</c:v>
                </c:pt>
                <c:pt idx="1049">
                  <c:v>6.6702327639539982E-2</c:v>
                </c:pt>
                <c:pt idx="1050">
                  <c:v>6.6749664840979994E-2</c:v>
                </c:pt>
                <c:pt idx="1051">
                  <c:v>6.6808603862039906E-2</c:v>
                </c:pt>
                <c:pt idx="1052">
                  <c:v>6.684883117900009E-2</c:v>
                </c:pt>
                <c:pt idx="1053">
                  <c:v>6.6901289774760064E-2</c:v>
                </c:pt>
                <c:pt idx="1054">
                  <c:v>6.6938799029760077E-2</c:v>
                </c:pt>
                <c:pt idx="1055">
                  <c:v>6.6964620618350068E-2</c:v>
                </c:pt>
                <c:pt idx="1056">
                  <c:v>6.698228802106998E-2</c:v>
                </c:pt>
                <c:pt idx="1057">
                  <c:v>6.7046977895629967E-2</c:v>
                </c:pt>
                <c:pt idx="1058">
                  <c:v>6.7057578337260004E-2</c:v>
                </c:pt>
                <c:pt idx="1059">
                  <c:v>6.7096478640769952E-2</c:v>
                </c:pt>
                <c:pt idx="1060">
                  <c:v>6.7152529355889889E-2</c:v>
                </c:pt>
                <c:pt idx="1061">
                  <c:v>6.7191035179329894E-2</c:v>
                </c:pt>
                <c:pt idx="1062">
                  <c:v>6.7206799938680062E-2</c:v>
                </c:pt>
                <c:pt idx="1063">
                  <c:v>6.7283177479660061E-2</c:v>
                </c:pt>
                <c:pt idx="1064">
                  <c:v>6.7317968672709894E-2</c:v>
                </c:pt>
                <c:pt idx="1065">
                  <c:v>6.7376135198579989E-2</c:v>
                </c:pt>
                <c:pt idx="1066">
                  <c:v>6.7457677057269905E-2</c:v>
                </c:pt>
                <c:pt idx="1067">
                  <c:v>6.7497088955640105E-2</c:v>
                </c:pt>
                <c:pt idx="1068">
                  <c:v>6.7554711869119988E-2</c:v>
                </c:pt>
                <c:pt idx="1069">
                  <c:v>6.7633263859669945E-2</c:v>
                </c:pt>
                <c:pt idx="1070">
                  <c:v>6.7719426423689999E-2</c:v>
                </c:pt>
                <c:pt idx="1071">
                  <c:v>6.7769166957500016E-2</c:v>
                </c:pt>
                <c:pt idx="1072">
                  <c:v>6.7809122468259986E-2</c:v>
                </c:pt>
                <c:pt idx="1073">
                  <c:v>6.7843098242720057E-2</c:v>
                </c:pt>
                <c:pt idx="1074">
                  <c:v>6.7910234373049994E-2</c:v>
                </c:pt>
                <c:pt idx="1075">
                  <c:v>6.7944515181519893E-2</c:v>
                </c:pt>
                <c:pt idx="1076">
                  <c:v>6.7980903983920093E-2</c:v>
                </c:pt>
                <c:pt idx="1077">
                  <c:v>6.8027926455769938E-2</c:v>
                </c:pt>
                <c:pt idx="1078">
                  <c:v>6.8050486370009988E-2</c:v>
                </c:pt>
                <c:pt idx="1079">
                  <c:v>6.8079569632939929E-2</c:v>
                </c:pt>
                <c:pt idx="1080">
                  <c:v>6.8146705763270088E-2</c:v>
                </c:pt>
                <c:pt idx="1081">
                  <c:v>6.81839432120801E-2</c:v>
                </c:pt>
                <c:pt idx="1082">
                  <c:v>6.824727405565989E-2</c:v>
                </c:pt>
                <c:pt idx="1083">
                  <c:v>6.8312235736430083E-2</c:v>
                </c:pt>
                <c:pt idx="1084">
                  <c:v>6.8366868781750023E-2</c:v>
                </c:pt>
                <c:pt idx="1085">
                  <c:v>6.8479940159150043E-2</c:v>
                </c:pt>
                <c:pt idx="1086">
                  <c:v>6.8547891708059971E-2</c:v>
                </c:pt>
                <c:pt idx="1087">
                  <c:v>6.8637064882749899E-2</c:v>
                </c:pt>
                <c:pt idx="1088">
                  <c:v>6.8692492604149891E-2</c:v>
                </c:pt>
                <c:pt idx="1089">
                  <c:v>6.8752018160999961E-2</c:v>
                </c:pt>
                <c:pt idx="1090">
                  <c:v>6.8825405833830011E-2</c:v>
                </c:pt>
                <c:pt idx="1091">
                  <c:v>6.8859381608290082E-2</c:v>
                </c:pt>
                <c:pt idx="1092">
                  <c:v>6.890749130491991E-2</c:v>
                </c:pt>
                <c:pt idx="1093">
                  <c:v>6.8925974126220035E-2</c:v>
                </c:pt>
                <c:pt idx="1094">
                  <c:v>6.8957231838729927E-2</c:v>
                </c:pt>
                <c:pt idx="1095">
                  <c:v>6.900642876013996E-2</c:v>
                </c:pt>
                <c:pt idx="1096">
                  <c:v>6.9035783829269892E-2</c:v>
                </c:pt>
                <c:pt idx="1097">
                  <c:v>6.9095581192319955E-2</c:v>
                </c:pt>
                <c:pt idx="1098">
                  <c:v>6.9145321726119979E-2</c:v>
                </c:pt>
                <c:pt idx="1099">
                  <c:v>6.9186636267859924E-2</c:v>
                </c:pt>
                <c:pt idx="1100">
                  <c:v>6.9242356537970062E-2</c:v>
                </c:pt>
                <c:pt idx="1101">
                  <c:v>6.9271711607099995E-2</c:v>
                </c:pt>
                <c:pt idx="1102">
                  <c:v>6.9336945094059965E-2</c:v>
                </c:pt>
                <c:pt idx="1103">
                  <c:v>6.9391306333189906E-2</c:v>
                </c:pt>
                <c:pt idx="1104">
                  <c:v>6.944892924667001E-2</c:v>
                </c:pt>
                <c:pt idx="1105">
                  <c:v>6.9537266260260022E-2</c:v>
                </c:pt>
                <c:pt idx="1106">
                  <c:v>6.9608751289720106E-2</c:v>
                </c:pt>
                <c:pt idx="1107">
                  <c:v>6.9681009451820097E-2</c:v>
                </c:pt>
                <c:pt idx="1108">
                  <c:v>6.9725356147660067E-2</c:v>
                </c:pt>
                <c:pt idx="1109">
                  <c:v>6.9768845138959978E-2</c:v>
                </c:pt>
                <c:pt idx="1110">
                  <c:v>6.9816139417010037E-2</c:v>
                </c:pt>
                <c:pt idx="1111">
                  <c:v>6.9855823121570015E-2</c:v>
                </c:pt>
                <c:pt idx="1112">
                  <c:v>6.9899312112879919E-2</c:v>
                </c:pt>
                <c:pt idx="1113">
                  <c:v>6.992785176342009E-2</c:v>
                </c:pt>
                <c:pt idx="1114">
                  <c:v>6.9990910800820094E-2</c:v>
                </c:pt>
                <c:pt idx="1115">
                  <c:v>7.0030594505380073E-2</c:v>
                </c:pt>
                <c:pt idx="1116">
                  <c:v>7.0087377136430096E-2</c:v>
                </c:pt>
                <c:pt idx="1117">
                  <c:v>7.0120834162340051E-2</c:v>
                </c:pt>
                <c:pt idx="1118">
                  <c:v>7.0139045177449955E-2</c:v>
                </c:pt>
                <c:pt idx="1119">
                  <c:v>7.0186067649300021E-2</c:v>
                </c:pt>
                <c:pt idx="1120">
                  <c:v>7.021732536179992E-2</c:v>
                </c:pt>
                <c:pt idx="1121">
                  <c:v>7.0286364135500046E-2</c:v>
                </c:pt>
                <c:pt idx="1122">
                  <c:v>7.0350238591480041E-2</c:v>
                </c:pt>
                <c:pt idx="1123">
                  <c:v>7.043776018648007E-2</c:v>
                </c:pt>
                <c:pt idx="1124">
                  <c:v>7.0522291913329926E-2</c:v>
                </c:pt>
                <c:pt idx="1125">
                  <c:v>7.0569042578980001E-2</c:v>
                </c:pt>
                <c:pt idx="1126">
                  <c:v>7.063889677127011E-2</c:v>
                </c:pt>
                <c:pt idx="1127">
                  <c:v>7.0710381800729971E-2</c:v>
                </c:pt>
                <c:pt idx="1128">
                  <c:v>7.07669174894201E-2</c:v>
                </c:pt>
                <c:pt idx="1129">
                  <c:v>7.0806329387790079E-2</c:v>
                </c:pt>
                <c:pt idx="1130">
                  <c:v>7.0862593270299978E-2</c:v>
                </c:pt>
                <c:pt idx="1131">
                  <c:v>7.0890317502249944E-2</c:v>
                </c:pt>
                <c:pt idx="1132">
                  <c:v>7.0916410897039928E-2</c:v>
                </c:pt>
                <c:pt idx="1133">
                  <c:v>7.094821222193004E-2</c:v>
                </c:pt>
                <c:pt idx="1134">
                  <c:v>7.1000127205300023E-2</c:v>
                </c:pt>
                <c:pt idx="1135">
                  <c:v>7.102486156910004E-2</c:v>
                </c:pt>
                <c:pt idx="1136">
                  <c:v>7.1074058490520065E-2</c:v>
                </c:pt>
                <c:pt idx="1137">
                  <c:v>7.1122168187149892E-2</c:v>
                </c:pt>
                <c:pt idx="1138">
                  <c:v>7.1204888269100097E-2</c:v>
                </c:pt>
                <c:pt idx="1139">
                  <c:v>7.1269487145199983E-2</c:v>
                </c:pt>
                <c:pt idx="1140">
                  <c:v>7.1320858516179975E-2</c:v>
                </c:pt>
                <c:pt idx="1141">
                  <c:v>7.1390984514660083E-2</c:v>
                </c:pt>
                <c:pt idx="1142">
                  <c:v>7.1446432978570007E-2</c:v>
                </c:pt>
                <c:pt idx="1143">
                  <c:v>7.1534226379770027E-2</c:v>
                </c:pt>
                <c:pt idx="1144">
                  <c:v>7.1592392905639901E-2</c:v>
                </c:pt>
                <c:pt idx="1145">
                  <c:v>7.1681545337819896E-2</c:v>
                </c:pt>
                <c:pt idx="1146">
                  <c:v>7.1722859879560064E-2</c:v>
                </c:pt>
                <c:pt idx="1147">
                  <c:v>7.1777221118690004E-2</c:v>
                </c:pt>
                <c:pt idx="1148">
                  <c:v>7.1832397776409929E-2</c:v>
                </c:pt>
                <c:pt idx="1149">
                  <c:v>7.1878876635870004E-2</c:v>
                </c:pt>
                <c:pt idx="1150">
                  <c:v>7.1920462983799949E-2</c:v>
                </c:pt>
                <c:pt idx="1151">
                  <c:v>7.1953079727280045E-2</c:v>
                </c:pt>
                <c:pt idx="1152">
                  <c:v>7.1992491625650024E-2</c:v>
                </c:pt>
                <c:pt idx="1153">
                  <c:v>7.2049027314349923E-2</c:v>
                </c:pt>
                <c:pt idx="1154">
                  <c:v>7.2114804413700107E-2</c:v>
                </c:pt>
                <c:pt idx="1155">
                  <c:v>7.2154488118260085E-2</c:v>
                </c:pt>
                <c:pt idx="1156">
                  <c:v>7.222923482207011E-2</c:v>
                </c:pt>
                <c:pt idx="1157">
                  <c:v>7.2271092976200046E-2</c:v>
                </c:pt>
                <c:pt idx="1158">
                  <c:v>7.2343393424249891E-2</c:v>
                </c:pt>
                <c:pt idx="1159">
                  <c:v>7.2399385500550029E-2</c:v>
                </c:pt>
                <c:pt idx="1160">
                  <c:v>7.2479296522079961E-2</c:v>
                </c:pt>
                <c:pt idx="1161">
                  <c:v>7.2577962171100019E-2</c:v>
                </c:pt>
                <c:pt idx="1162">
                  <c:v>7.2658688611209943E-2</c:v>
                </c:pt>
                <c:pt idx="1163">
                  <c:v>7.2728542803500051E-2</c:v>
                </c:pt>
                <c:pt idx="1164">
                  <c:v>7.27880683603499E-2</c:v>
                </c:pt>
                <c:pt idx="1165">
                  <c:v>7.2847050304799987E-2</c:v>
                </c:pt>
                <c:pt idx="1166">
                  <c:v>7.2881841497850042E-2</c:v>
                </c:pt>
                <c:pt idx="1167">
                  <c:v>7.29294075820901E-2</c:v>
                </c:pt>
                <c:pt idx="1168">
                  <c:v>7.2948977628179978E-2</c:v>
                </c:pt>
                <c:pt idx="1169">
                  <c:v>7.3022637107200028E-2</c:v>
                </c:pt>
                <c:pt idx="1170">
                  <c:v>7.3051720370129969E-2</c:v>
                </c:pt>
                <c:pt idx="1171">
                  <c:v>7.3120215531440103E-2</c:v>
                </c:pt>
                <c:pt idx="1172">
                  <c:v>7.3165878972309972E-2</c:v>
                </c:pt>
                <c:pt idx="1173">
                  <c:v>7.3257477660249926E-2</c:v>
                </c:pt>
                <c:pt idx="1174">
                  <c:v>7.328982259753003E-2</c:v>
                </c:pt>
                <c:pt idx="1175">
                  <c:v>7.3386585603189891E-2</c:v>
                </c:pt>
                <c:pt idx="1176">
                  <c:v>7.3461875919379915E-2</c:v>
                </c:pt>
                <c:pt idx="1177">
                  <c:v>7.3571142010040003E-2</c:v>
                </c:pt>
                <c:pt idx="1178">
                  <c:v>7.3628493117319893E-2</c:v>
                </c:pt>
                <c:pt idx="1179">
                  <c:v>7.3688290480369956E-2</c:v>
                </c:pt>
                <c:pt idx="1180">
                  <c:v>7.3736128370800014E-2</c:v>
                </c:pt>
                <c:pt idx="1181">
                  <c:v>7.3787771547979997E-2</c:v>
                </c:pt>
                <c:pt idx="1182">
                  <c:v>7.3851917810159984E-2</c:v>
                </c:pt>
                <c:pt idx="1183">
                  <c:v>7.3878554817329967E-2</c:v>
                </c:pt>
                <c:pt idx="1184">
                  <c:v>7.3934546893640096E-2</c:v>
                </c:pt>
                <c:pt idx="1185">
                  <c:v>7.3945962753849903E-2</c:v>
                </c:pt>
                <c:pt idx="1186">
                  <c:v>7.4003042054940016E-2</c:v>
                </c:pt>
                <c:pt idx="1187">
                  <c:v>7.4025601969180066E-2</c:v>
                </c:pt>
                <c:pt idx="1188">
                  <c:v>7.4084312107439931E-2</c:v>
                </c:pt>
                <c:pt idx="1189">
                  <c:v>7.4128344711140048E-2</c:v>
                </c:pt>
                <c:pt idx="1190">
                  <c:v>7.4167756609510027E-2</c:v>
                </c:pt>
                <c:pt idx="1191">
                  <c:v>7.421491946077996E-2</c:v>
                </c:pt>
                <c:pt idx="1192">
                  <c:v>7.4302028870169901E-2</c:v>
                </c:pt>
                <c:pt idx="1193">
                  <c:v>7.4389006852779938E-2</c:v>
                </c:pt>
                <c:pt idx="1194">
                  <c:v>7.4519156275050014E-2</c:v>
                </c:pt>
                <c:pt idx="1195">
                  <c:v>7.4628739917349973E-2</c:v>
                </c:pt>
                <c:pt idx="1196">
                  <c:v>7.474099587616001E-2</c:v>
                </c:pt>
                <c:pt idx="1197">
                  <c:v>7.4774156232030098E-2</c:v>
                </c:pt>
                <c:pt idx="1198">
                  <c:v>7.4855154478330022E-2</c:v>
                </c:pt>
                <c:pt idx="1199">
                  <c:v>7.4915223647570084E-2</c:v>
                </c:pt>
                <c:pt idx="1200">
                  <c:v>7.4945665941489992E-2</c:v>
                </c:pt>
                <c:pt idx="1201">
                  <c:v>7.4974749204419933E-2</c:v>
                </c:pt>
                <c:pt idx="1202">
                  <c:v>7.5010084009859979E-2</c:v>
                </c:pt>
                <c:pt idx="1203">
                  <c:v>7.5075045690619957E-2</c:v>
                </c:pt>
                <c:pt idx="1204">
                  <c:v>7.5115544813769919E-2</c:v>
                </c:pt>
                <c:pt idx="1205">
                  <c:v>7.5176157595409965E-2</c:v>
                </c:pt>
                <c:pt idx="1206">
                  <c:v>7.5227257160189964E-2</c:v>
                </c:pt>
                <c:pt idx="1207">
                  <c:v>7.5314506948999993E-2</c:v>
                </c:pt>
                <c:pt idx="1208">
                  <c:v>7.5389253652800026E-2</c:v>
                </c:pt>
                <c:pt idx="1209">
                  <c:v>7.5463456744220059E-2</c:v>
                </c:pt>
                <c:pt idx="1210">
                  <c:v>7.5555555555560039E-2</c:v>
                </c:pt>
                <c:pt idx="1211">
                  <c:v>7.5640402577590082E-2</c:v>
                </c:pt>
                <c:pt idx="1212">
                  <c:v>7.5732001265530036E-2</c:v>
                </c:pt>
                <c:pt idx="1213">
                  <c:v>7.5783644442700027E-2</c:v>
                </c:pt>
                <c:pt idx="1214">
                  <c:v>7.5876330355419963E-2</c:v>
                </c:pt>
                <c:pt idx="1215">
                  <c:v>7.5914111416619967E-2</c:v>
                </c:pt>
                <c:pt idx="1216">
                  <c:v>7.5935584106080034E-2</c:v>
                </c:pt>
                <c:pt idx="1217">
                  <c:v>7.5967929043359916E-2</c:v>
                </c:pt>
                <c:pt idx="1218">
                  <c:v>7.6009243585100084E-2</c:v>
                </c:pt>
                <c:pt idx="1219">
                  <c:v>7.6048927289670054E-2</c:v>
                </c:pt>
                <c:pt idx="1220">
                  <c:v>7.6092416280969966E-2</c:v>
                </c:pt>
                <c:pt idx="1221">
                  <c:v>7.611905328814994E-2</c:v>
                </c:pt>
                <c:pt idx="1222">
                  <c:v>7.6227232154020053E-2</c:v>
                </c:pt>
                <c:pt idx="1223">
                  <c:v>7.6299844378419968E-2</c:v>
                </c:pt>
                <c:pt idx="1224">
                  <c:v>7.6377812786420085E-2</c:v>
                </c:pt>
                <c:pt idx="1225">
                  <c:v>7.6474575792069954E-2</c:v>
                </c:pt>
                <c:pt idx="1226">
                  <c:v>7.6597432192510029E-2</c:v>
                </c:pt>
                <c:pt idx="1227">
                  <c:v>7.6673537927290036E-2</c:v>
                </c:pt>
                <c:pt idx="1228">
                  <c:v>7.6797209746320094E-2</c:v>
                </c:pt>
                <c:pt idx="1229">
                  <c:v>7.685320182262001E-2</c:v>
                </c:pt>
                <c:pt idx="1230">
                  <c:v>7.6896962620119913E-2</c:v>
                </c:pt>
                <c:pt idx="1231">
                  <c:v>7.6936374518500106E-2</c:v>
                </c:pt>
                <c:pt idx="1232">
                  <c:v>7.6995900075339962E-2</c:v>
                </c:pt>
                <c:pt idx="1233">
                  <c:v>7.7047271446319954E-2</c:v>
                </c:pt>
                <c:pt idx="1234">
                  <c:v>7.7082062639370008E-2</c:v>
                </c:pt>
                <c:pt idx="1235">
                  <c:v>7.712228995632997E-2</c:v>
                </c:pt>
                <c:pt idx="1236">
                  <c:v>7.7166050753830095E-2</c:v>
                </c:pt>
                <c:pt idx="1237">
                  <c:v>7.7242971907200086E-2</c:v>
                </c:pt>
                <c:pt idx="1238">
                  <c:v>7.733212433937009E-2</c:v>
                </c:pt>
                <c:pt idx="1239">
                  <c:v>7.7408773686550081E-2</c:v>
                </c:pt>
                <c:pt idx="1240">
                  <c:v>7.7510157397530088E-2</c:v>
                </c:pt>
                <c:pt idx="1241">
                  <c:v>7.7631654766989966E-2</c:v>
                </c:pt>
                <c:pt idx="1242">
                  <c:v>7.7787943329499898E-2</c:v>
                </c:pt>
                <c:pt idx="1243">
                  <c:v>7.7837140250909931E-2</c:v>
                </c:pt>
                <c:pt idx="1244">
                  <c:v>7.7901558319279918E-2</c:v>
                </c:pt>
                <c:pt idx="1245">
                  <c:v>7.7955647752220081E-2</c:v>
                </c:pt>
                <c:pt idx="1246">
                  <c:v>7.8002126611669942E-2</c:v>
                </c:pt>
                <c:pt idx="1247">
                  <c:v>7.8039092254279963E-2</c:v>
                </c:pt>
                <c:pt idx="1248">
                  <c:v>7.8102151291679967E-2</c:v>
                </c:pt>
                <c:pt idx="1249">
                  <c:v>7.8173092708740066E-2</c:v>
                </c:pt>
                <c:pt idx="1250">
                  <c:v>7.8204078615049966E-2</c:v>
                </c:pt>
                <c:pt idx="1251">
                  <c:v>7.8271486551569902E-2</c:v>
                </c:pt>
                <c:pt idx="1252">
                  <c:v>7.835520285983999E-2</c:v>
                </c:pt>
                <c:pt idx="1253">
                  <c:v>7.8417174672450018E-2</c:v>
                </c:pt>
                <c:pt idx="1254">
                  <c:v>7.8525435033039992E-2</c:v>
                </c:pt>
                <c:pt idx="1255">
                  <c:v>7.8603090110280105E-2</c:v>
                </c:pt>
                <c:pt idx="1256">
                  <c:v>7.8711812588539987E-2</c:v>
                </c:pt>
                <c:pt idx="1257">
                  <c:v>7.8804498501259923E-2</c:v>
                </c:pt>
                <c:pt idx="1258">
                  <c:v>7.8893922739629918E-2</c:v>
                </c:pt>
                <c:pt idx="1259">
                  <c:v>7.8951002040720031E-2</c:v>
                </c:pt>
                <c:pt idx="1260">
                  <c:v>7.8995850062999917E-2</c:v>
                </c:pt>
                <c:pt idx="1261">
                  <c:v>7.9049667689750081E-2</c:v>
                </c:pt>
                <c:pt idx="1262">
                  <c:v>7.9099680029750097E-2</c:v>
                </c:pt>
                <c:pt idx="1263">
                  <c:v>7.9178232020290062E-2</c:v>
                </c:pt>
                <c:pt idx="1264">
                  <c:v>7.9252978724100087E-2</c:v>
                </c:pt>
                <c:pt idx="1265">
                  <c:v>7.9365234682909902E-2</c:v>
                </c:pt>
                <c:pt idx="1266">
                  <c:v>7.9444602092040073E-2</c:v>
                </c:pt>
                <c:pt idx="1267">
                  <c:v>7.9629430305089954E-2</c:v>
                </c:pt>
                <c:pt idx="1268">
                  <c:v>7.9743045294869974E-2</c:v>
                </c:pt>
                <c:pt idx="1269">
                  <c:v>7.9797950146389907E-2</c:v>
                </c:pt>
                <c:pt idx="1270">
                  <c:v>7.9899333857379906E-2</c:v>
                </c:pt>
                <c:pt idx="1271">
                  <c:v>7.9987127258569934E-2</c:v>
                </c:pt>
                <c:pt idx="1272">
                  <c:v>8.0029529025100077E-2</c:v>
                </c:pt>
                <c:pt idx="1273">
                  <c:v>8.0093947093470064E-2</c:v>
                </c:pt>
                <c:pt idx="1274">
                  <c:v>8.011868145727008E-2</c:v>
                </c:pt>
                <c:pt idx="1275">
                  <c:v>8.0218434331079891E-2</c:v>
                </c:pt>
                <c:pt idx="1276">
                  <c:v>8.0246973981620062E-2</c:v>
                </c:pt>
                <c:pt idx="1277">
                  <c:v>8.0360826478570013E-2</c:v>
                </c:pt>
                <c:pt idx="1278">
                  <c:v>8.0443016229110098E-2</c:v>
                </c:pt>
                <c:pt idx="1279">
                  <c:v>8.0505733479889985E-2</c:v>
                </c:pt>
                <c:pt idx="1280">
                  <c:v>8.066039120521995E-2</c:v>
                </c:pt>
                <c:pt idx="1281">
                  <c:v>8.0749543637399945E-2</c:v>
                </c:pt>
                <c:pt idx="1282">
                  <c:v>8.087267184403002E-2</c:v>
                </c:pt>
                <c:pt idx="1283">
                  <c:v>8.0944428679690095E-2</c:v>
                </c:pt>
                <c:pt idx="1284">
                  <c:v>8.0994441019690111E-2</c:v>
                </c:pt>
                <c:pt idx="1285">
                  <c:v>8.1040376266749981E-2</c:v>
                </c:pt>
                <c:pt idx="1286">
                  <c:v>8.1112133102410056E-2</c:v>
                </c:pt>
                <c:pt idx="1287">
                  <c:v>8.1150185969800059E-2</c:v>
                </c:pt>
                <c:pt idx="1288">
                  <c:v>8.1230640603709992E-2</c:v>
                </c:pt>
                <c:pt idx="1289">
                  <c:v>8.1283776955880072E-2</c:v>
                </c:pt>
                <c:pt idx="1290">
                  <c:v>8.1370278299879972E-2</c:v>
                </c:pt>
                <c:pt idx="1291">
                  <c:v>8.1432320800890023E-2</c:v>
                </c:pt>
                <c:pt idx="1292">
                  <c:v>8.1526637550789927E-2</c:v>
                </c:pt>
                <c:pt idx="1293">
                  <c:v>8.1656017299919892E-2</c:v>
                </c:pt>
                <c:pt idx="1294">
                  <c:v>8.172913316654995E-2</c:v>
                </c:pt>
                <c:pt idx="1295">
                  <c:v>8.1907981643299932E-2</c:v>
                </c:pt>
                <c:pt idx="1296">
                  <c:v>8.1974030548839893E-2</c:v>
                </c:pt>
                <c:pt idx="1297">
                  <c:v>8.2049592671239902E-2</c:v>
                </c:pt>
                <c:pt idx="1298">
                  <c:v>8.2140375940590094E-2</c:v>
                </c:pt>
                <c:pt idx="1299">
                  <c:v>8.22278975355899E-2</c:v>
                </c:pt>
                <c:pt idx="1300">
                  <c:v>8.2329553052759907E-2</c:v>
                </c:pt>
                <c:pt idx="1301">
                  <c:v>8.2461650863850045E-2</c:v>
                </c:pt>
                <c:pt idx="1302">
                  <c:v>8.2533407699509898E-2</c:v>
                </c:pt>
                <c:pt idx="1303">
                  <c:v>8.2699326987210053E-2</c:v>
                </c:pt>
                <c:pt idx="1304">
                  <c:v>8.2803883128869993E-2</c:v>
                </c:pt>
                <c:pt idx="1305">
                  <c:v>8.2990313914409919E-2</c:v>
                </c:pt>
                <c:pt idx="1306">
                  <c:v>8.3078922734199923E-2</c:v>
                </c:pt>
                <c:pt idx="1307">
                  <c:v>8.3109093221910069E-2</c:v>
                </c:pt>
                <c:pt idx="1308">
                  <c:v>8.3184111731920085E-2</c:v>
                </c:pt>
                <c:pt idx="1309">
                  <c:v>8.3283864605719904E-2</c:v>
                </c:pt>
                <c:pt idx="1310">
                  <c:v>8.3359698534309912E-2</c:v>
                </c:pt>
                <c:pt idx="1311">
                  <c:v>8.3487991058659894E-2</c:v>
                </c:pt>
                <c:pt idx="1312">
                  <c:v>8.3531208243770028E-2</c:v>
                </c:pt>
                <c:pt idx="1313">
                  <c:v>8.3761595828530044E-2</c:v>
                </c:pt>
                <c:pt idx="1314">
                  <c:v>8.3976154986070028E-2</c:v>
                </c:pt>
                <c:pt idx="1315">
                  <c:v>8.4061773937700091E-2</c:v>
                </c:pt>
                <c:pt idx="1316">
                  <c:v>8.4145762052159956E-2</c:v>
                </c:pt>
                <c:pt idx="1317">
                  <c:v>8.4224042236509922E-2</c:v>
                </c:pt>
                <c:pt idx="1318">
                  <c:v>8.4360488946729983E-2</c:v>
                </c:pt>
                <c:pt idx="1319">
                  <c:v>8.4456708339990083E-2</c:v>
                </c:pt>
                <c:pt idx="1320">
                  <c:v>8.451569028444994E-2</c:v>
                </c:pt>
                <c:pt idx="1321">
                  <c:v>8.4647358812159901E-2</c:v>
                </c:pt>
                <c:pt idx="1322">
                  <c:v>8.49519392284801E-2</c:v>
                </c:pt>
                <c:pt idx="1323">
                  <c:v>8.5035927342939965E-2</c:v>
                </c:pt>
                <c:pt idx="1324">
                  <c:v>8.5123448937939994E-2</c:v>
                </c:pt>
                <c:pt idx="1325">
                  <c:v>8.5249023400340018E-2</c:v>
                </c:pt>
                <c:pt idx="1326">
                  <c:v>8.5418086854039954E-2</c:v>
                </c:pt>
                <c:pt idx="1327">
                  <c:v>8.5462119457740071E-2</c:v>
                </c:pt>
                <c:pt idx="1328">
                  <c:v>8.5512403603930087E-2</c:v>
                </c:pt>
                <c:pt idx="1329">
                  <c:v>8.565483005046004E-2</c:v>
                </c:pt>
                <c:pt idx="1330">
                  <c:v>8.5886680735359988E-2</c:v>
                </c:pt>
                <c:pt idx="1331">
                  <c:v>8.6013070616340004E-2</c:v>
                </c:pt>
                <c:pt idx="1332">
                  <c:v>8.6106300141449932E-2</c:v>
                </c:pt>
                <c:pt idx="1333">
                  <c:v>8.6222904999389893E-2</c:v>
                </c:pt>
                <c:pt idx="1334">
                  <c:v>8.6294926467120003E-2</c:v>
                </c:pt>
                <c:pt idx="1335">
                  <c:v>8.6374301050369917E-2</c:v>
                </c:pt>
                <c:pt idx="1336">
                  <c:v>8.6438990924929904E-2</c:v>
                </c:pt>
                <c:pt idx="1337">
                  <c:v>8.6490362295909895E-2</c:v>
                </c:pt>
                <c:pt idx="1338">
                  <c:v>8.6693129717879902E-2</c:v>
                </c:pt>
                <c:pt idx="1339">
                  <c:v>8.6991572920710025E-2</c:v>
                </c:pt>
                <c:pt idx="1340">
                  <c:v>8.7100023592779907E-2</c:v>
                </c:pt>
                <c:pt idx="1341">
                  <c:v>8.7221792768430007E-2</c:v>
                </c:pt>
                <c:pt idx="1342">
                  <c:v>8.7340572075939926E-2</c:v>
                </c:pt>
                <c:pt idx="1343">
                  <c:v>8.7420211291260097E-2</c:v>
                </c:pt>
                <c:pt idx="1344">
                  <c:v>8.7486532003010042E-2</c:v>
                </c:pt>
                <c:pt idx="1345">
                  <c:v>8.7726375499370013E-2</c:v>
                </c:pt>
                <c:pt idx="1346">
                  <c:v>8.7977142186169921E-2</c:v>
                </c:pt>
                <c:pt idx="1347">
                  <c:v>8.8073633385630012E-2</c:v>
                </c:pt>
                <c:pt idx="1348">
                  <c:v>8.8219593312699907E-2</c:v>
                </c:pt>
                <c:pt idx="1349">
                  <c:v>8.8400616239010077E-2</c:v>
                </c:pt>
                <c:pt idx="1350">
                  <c:v>8.8439756331180064E-2</c:v>
                </c:pt>
                <c:pt idx="1351">
                  <c:v>8.8522672918480039E-2</c:v>
                </c:pt>
                <c:pt idx="1352">
                  <c:v>8.8781144912930099E-2</c:v>
                </c:pt>
                <c:pt idx="1353">
                  <c:v>8.904751498468011E-2</c:v>
                </c:pt>
                <c:pt idx="1354">
                  <c:v>8.9272026902289969E-2</c:v>
                </c:pt>
                <c:pt idx="1355">
                  <c:v>8.9333183296310015E-2</c:v>
                </c:pt>
                <c:pt idx="1356">
                  <c:v>8.9456039696750089E-2</c:v>
                </c:pt>
                <c:pt idx="1357">
                  <c:v>8.9732613836170039E-2</c:v>
                </c:pt>
                <c:pt idx="1358">
                  <c:v>9.0045859141330009E-2</c:v>
                </c:pt>
                <c:pt idx="1359">
                  <c:v>9.0267251426529915E-2</c:v>
                </c:pt>
                <c:pt idx="1360">
                  <c:v>9.0316306306009952E-2</c:v>
                </c:pt>
                <c:pt idx="1361">
                  <c:v>9.0461994426890069E-2</c:v>
                </c:pt>
                <c:pt idx="1362">
                  <c:v>9.1095574668969892E-2</c:v>
                </c:pt>
                <c:pt idx="1363">
                  <c:v>9.1292602248769894E-2</c:v>
                </c:pt>
                <c:pt idx="1364">
                  <c:v>9.1316553106040033E-2</c:v>
                </c:pt>
                <c:pt idx="1365">
                  <c:v>9.1731576358990097E-2</c:v>
                </c:pt>
                <c:pt idx="1366">
                  <c:v>9.2156706056820026E-2</c:v>
                </c:pt>
                <c:pt idx="1367">
                  <c:v>9.2287173030739966E-2</c:v>
                </c:pt>
                <c:pt idx="1368">
                  <c:v>9.2436394632150032E-2</c:v>
                </c:pt>
                <c:pt idx="1369">
                  <c:v>9.2753048850100051E-2</c:v>
                </c:pt>
                <c:pt idx="1370">
                  <c:v>9.3257521149239908E-2</c:v>
                </c:pt>
                <c:pt idx="1371">
                  <c:v>9.3385270061199899E-2</c:v>
                </c:pt>
                <c:pt idx="1372">
                  <c:v>9.3596191669029993E-2</c:v>
                </c:pt>
                <c:pt idx="1373">
                  <c:v>9.4151763532960064E-2</c:v>
                </c:pt>
                <c:pt idx="1374">
                  <c:v>9.4319467955680025E-2</c:v>
                </c:pt>
                <c:pt idx="1375">
                  <c:v>9.4658138475470111E-2</c:v>
                </c:pt>
                <c:pt idx="1376">
                  <c:v>9.5176201084399947E-2</c:v>
                </c:pt>
                <c:pt idx="1377">
                  <c:v>9.5579943006119938E-2</c:v>
                </c:pt>
                <c:pt idx="1378">
                  <c:v>9.6206618372139951E-2</c:v>
                </c:pt>
                <c:pt idx="1379">
                  <c:v>9.6588047454480019E-2</c:v>
                </c:pt>
                <c:pt idx="1380">
                  <c:v>9.7258236543150023E-2</c:v>
                </c:pt>
                <c:pt idx="1381">
                  <c:v>9.7582773140759915E-2</c:v>
                </c:pt>
                <c:pt idx="1382">
                  <c:v>9.7979075297939922E-2</c:v>
                </c:pt>
                <c:pt idx="1383">
                  <c:v>9.8639557522719912E-2</c:v>
                </c:pt>
                <c:pt idx="1384">
                  <c:v>9.89703437695999E-2</c:v>
                </c:pt>
                <c:pt idx="1385">
                  <c:v>9.9323214562409889E-2</c:v>
                </c:pt>
                <c:pt idx="1386">
                  <c:v>9.9511577302159981E-2</c:v>
                </c:pt>
                <c:pt idx="1387">
                  <c:v>0.1000263108397399</c:v>
                </c:pt>
                <c:pt idx="1388">
                  <c:v>0.10027419809018001</c:v>
                </c:pt>
                <c:pt idx="1389">
                  <c:v>0.10059112411432003</c:v>
                </c:pt>
                <c:pt idx="1390">
                  <c:v>0.10070120562356011</c:v>
                </c:pt>
                <c:pt idx="1391">
                  <c:v>0.1010341087464699</c:v>
                </c:pt>
                <c:pt idx="1392">
                  <c:v>0.10146149544925009</c:v>
                </c:pt>
                <c:pt idx="1393">
                  <c:v>0.10170145242358997</c:v>
                </c:pt>
                <c:pt idx="1394">
                  <c:v>0.10215566199801995</c:v>
                </c:pt>
                <c:pt idx="1395">
                  <c:v>0.10239075293577993</c:v>
                </c:pt>
                <c:pt idx="1396">
                  <c:v>0.10280536523912009</c:v>
                </c:pt>
                <c:pt idx="1397">
                  <c:v>0.10324993232026003</c:v>
                </c:pt>
                <c:pt idx="1398">
                  <c:v>0.10376826673538009</c:v>
                </c:pt>
                <c:pt idx="1399">
                  <c:v>0.10411182976669009</c:v>
                </c:pt>
                <c:pt idx="1400">
                  <c:v>0.1044513160465399</c:v>
                </c:pt>
                <c:pt idx="1401">
                  <c:v>0.10501259549910991</c:v>
                </c:pt>
                <c:pt idx="1402">
                  <c:v>0.10520204441747993</c:v>
                </c:pt>
                <c:pt idx="1403">
                  <c:v>0.10550728277520993</c:v>
                </c:pt>
                <c:pt idx="1404">
                  <c:v>0.1057377744291299</c:v>
                </c:pt>
                <c:pt idx="1405">
                  <c:v>0.10588944228629993</c:v>
                </c:pt>
                <c:pt idx="1406">
                  <c:v>0.10604498878312008</c:v>
                </c:pt>
                <c:pt idx="1407">
                  <c:v>0.10619831982591998</c:v>
                </c:pt>
                <c:pt idx="1408">
                  <c:v>0.10653933090011991</c:v>
                </c:pt>
                <c:pt idx="1409">
                  <c:v>0.10677634590273999</c:v>
                </c:pt>
                <c:pt idx="1410">
                  <c:v>0.10711121113578992</c:v>
                </c:pt>
                <c:pt idx="1411">
                  <c:v>0.10744036843872995</c:v>
                </c:pt>
                <c:pt idx="1412">
                  <c:v>0.10763144819427994</c:v>
                </c:pt>
                <c:pt idx="1413">
                  <c:v>0.10784726231363995</c:v>
                </c:pt>
                <c:pt idx="1414">
                  <c:v>0.10825548886059</c:v>
                </c:pt>
                <c:pt idx="1415">
                  <c:v>0.10849959718322011</c:v>
                </c:pt>
                <c:pt idx="1416">
                  <c:v>0.1089073064767101</c:v>
                </c:pt>
                <c:pt idx="1417">
                  <c:v>0.10931148228964993</c:v>
                </c:pt>
                <c:pt idx="1418">
                  <c:v>0.10955203077280995</c:v>
                </c:pt>
                <c:pt idx="1419">
                  <c:v>0.11008286827293001</c:v>
                </c:pt>
                <c:pt idx="1420">
                  <c:v>0.11018479559630001</c:v>
                </c:pt>
                <c:pt idx="1421">
                  <c:v>0.11029868239229002</c:v>
                </c:pt>
                <c:pt idx="1422">
                  <c:v>0.11051503331380008</c:v>
                </c:pt>
                <c:pt idx="1423">
                  <c:v>0.11076048111870995</c:v>
                </c:pt>
                <c:pt idx="1424">
                  <c:v>0.11103255912057008</c:v>
                </c:pt>
                <c:pt idx="1425">
                  <c:v>0.11116846221839993</c:v>
                </c:pt>
                <c:pt idx="1426">
                  <c:v>0.11147505960709991</c:v>
                </c:pt>
                <c:pt idx="1427">
                  <c:v>0.11177649267807999</c:v>
                </c:pt>
                <c:pt idx="1428">
                  <c:v>0.11192598608570004</c:v>
                </c:pt>
                <c:pt idx="1429">
                  <c:v>0.11202057464178994</c:v>
                </c:pt>
                <c:pt idx="1430">
                  <c:v>0.11218556100254995</c:v>
                </c:pt>
                <c:pt idx="1431">
                  <c:v>0.11263947734930002</c:v>
                </c:pt>
                <c:pt idx="1432">
                  <c:v>0.11279495049321997</c:v>
                </c:pt>
                <c:pt idx="1433">
                  <c:v>0.11292198036877998</c:v>
                </c:pt>
                <c:pt idx="1434">
                  <c:v>0.11318825405833999</c:v>
                </c:pt>
                <c:pt idx="1435">
                  <c:v>0.11357938317389005</c:v>
                </c:pt>
                <c:pt idx="1436">
                  <c:v>0.11368864926454991</c:v>
                </c:pt>
                <c:pt idx="1437">
                  <c:v>0.11378976116932993</c:v>
                </c:pt>
                <c:pt idx="1438">
                  <c:v>0.11395746559204989</c:v>
                </c:pt>
                <c:pt idx="1439">
                  <c:v>0.11416702816891</c:v>
                </c:pt>
                <c:pt idx="1440">
                  <c:v>0.1144785180691299</c:v>
                </c:pt>
                <c:pt idx="1441">
                  <c:v>0.11464622249185008</c:v>
                </c:pt>
                <c:pt idx="1442">
                  <c:v>0.11490008947860009</c:v>
                </c:pt>
                <c:pt idx="1443">
                  <c:v>0.11509769258283997</c:v>
                </c:pt>
                <c:pt idx="1444">
                  <c:v>0.11541461860697999</c:v>
                </c:pt>
                <c:pt idx="1445">
                  <c:v>0.11551083800025008</c:v>
                </c:pt>
                <c:pt idx="1446">
                  <c:v>0.11583292834210002</c:v>
                </c:pt>
                <c:pt idx="1447">
                  <c:v>0.11608776787458996</c:v>
                </c:pt>
                <c:pt idx="1448">
                  <c:v>0.11630804557210994</c:v>
                </c:pt>
                <c:pt idx="1449">
                  <c:v>0.11639442996019</c:v>
                </c:pt>
                <c:pt idx="1450">
                  <c:v>0.11647276012667995</c:v>
                </c:pt>
                <c:pt idx="1451">
                  <c:v>0.11679593769332008</c:v>
                </c:pt>
                <c:pt idx="1452">
                  <c:v>0.11704817532016998</c:v>
                </c:pt>
                <c:pt idx="1453">
                  <c:v>0.11717728178583009</c:v>
                </c:pt>
                <c:pt idx="1454">
                  <c:v>0.11724333069138004</c:v>
                </c:pt>
                <c:pt idx="1455">
                  <c:v>0.11756107213410005</c:v>
                </c:pt>
                <c:pt idx="1456">
                  <c:v>0.11783124749259</c:v>
                </c:pt>
                <c:pt idx="1457">
                  <c:v>0.11799949552769995</c:v>
                </c:pt>
                <c:pt idx="1458">
                  <c:v>0.11815714312118009</c:v>
                </c:pt>
                <c:pt idx="1459">
                  <c:v>0.11830635218982</c:v>
                </c:pt>
                <c:pt idx="1460">
                  <c:v>0.11857708369348008</c:v>
                </c:pt>
                <c:pt idx="1461">
                  <c:v>0.11881926301381007</c:v>
                </c:pt>
                <c:pt idx="1462">
                  <c:v>0.11897120267718009</c:v>
                </c:pt>
                <c:pt idx="1463">
                  <c:v>0.11910194145729003</c:v>
                </c:pt>
                <c:pt idx="1464">
                  <c:v>0.11930152185776</c:v>
                </c:pt>
                <c:pt idx="1465">
                  <c:v>0.11965044636013</c:v>
                </c:pt>
                <c:pt idx="1466">
                  <c:v>0.11982902303067999</c:v>
                </c:pt>
                <c:pt idx="1467">
                  <c:v>0.12005685913888997</c:v>
                </c:pt>
                <c:pt idx="1468">
                  <c:v>0.12038513850700006</c:v>
                </c:pt>
                <c:pt idx="1469">
                  <c:v>0.12064851871059989</c:v>
                </c:pt>
                <c:pt idx="1470">
                  <c:v>0.12074500991004999</c:v>
                </c:pt>
                <c:pt idx="1471">
                  <c:v>0.1208656918609301</c:v>
                </c:pt>
                <c:pt idx="1472">
                  <c:v>0.12103991963233995</c:v>
                </c:pt>
                <c:pt idx="1473">
                  <c:v>0.12120137251257002</c:v>
                </c:pt>
                <c:pt idx="1474">
                  <c:v>0.12150905712604998</c:v>
                </c:pt>
                <c:pt idx="1475">
                  <c:v>0.12159902497680997</c:v>
                </c:pt>
                <c:pt idx="1476">
                  <c:v>0.12174743115964004</c:v>
                </c:pt>
                <c:pt idx="1477">
                  <c:v>0.12204234088193999</c:v>
                </c:pt>
                <c:pt idx="1478">
                  <c:v>0.12236959554151006</c:v>
                </c:pt>
                <c:pt idx="1479">
                  <c:v>0.12248810304281998</c:v>
                </c:pt>
                <c:pt idx="1480">
                  <c:v>0.1225949228777099</c:v>
                </c:pt>
                <c:pt idx="1481">
                  <c:v>0.1228723296752201</c:v>
                </c:pt>
                <c:pt idx="1482">
                  <c:v>0.12316462866380995</c:v>
                </c:pt>
                <c:pt idx="1483">
                  <c:v>0.12331684013337996</c:v>
                </c:pt>
                <c:pt idx="1484">
                  <c:v>0.12341006965849011</c:v>
                </c:pt>
                <c:pt idx="1485">
                  <c:v>0.12368513752849997</c:v>
                </c:pt>
                <c:pt idx="1486">
                  <c:v>0.12398358073133009</c:v>
                </c:pt>
                <c:pt idx="1487">
                  <c:v>0.12416025475850989</c:v>
                </c:pt>
                <c:pt idx="1488">
                  <c:v>0.12431871777058001</c:v>
                </c:pt>
                <c:pt idx="1489">
                  <c:v>0.12455817902896005</c:v>
                </c:pt>
                <c:pt idx="1490">
                  <c:v>0.1248226464573301</c:v>
                </c:pt>
                <c:pt idx="1491">
                  <c:v>0.12498545836852992</c:v>
                </c:pt>
                <c:pt idx="1492">
                  <c:v>0.12505694339799001</c:v>
                </c:pt>
                <c:pt idx="1493">
                  <c:v>0.12522600685168994</c:v>
                </c:pt>
                <c:pt idx="1494">
                  <c:v>0.12544399542060991</c:v>
                </c:pt>
                <c:pt idx="1495">
                  <c:v>0.12570737562419998</c:v>
                </c:pt>
                <c:pt idx="1496">
                  <c:v>0.12589437828682004</c:v>
                </c:pt>
                <c:pt idx="1497">
                  <c:v>0.12602212719878003</c:v>
                </c:pt>
                <c:pt idx="1498">
                  <c:v>0.12623413603139011</c:v>
                </c:pt>
                <c:pt idx="1499">
                  <c:v>0.12643445719758994</c:v>
                </c:pt>
                <c:pt idx="1500">
                  <c:v>0.12663042946466008</c:v>
                </c:pt>
                <c:pt idx="1501">
                  <c:v>0.12673888013672996</c:v>
                </c:pt>
                <c:pt idx="1502">
                  <c:v>0.12682848615911002</c:v>
                </c:pt>
                <c:pt idx="1503">
                  <c:v>0.12686989072303989</c:v>
                </c:pt>
                <c:pt idx="1504">
                  <c:v>0.12695877134901989</c:v>
                </c:pt>
                <c:pt idx="1505">
                  <c:v>0.12729363658207005</c:v>
                </c:pt>
                <c:pt idx="1506">
                  <c:v>0.12749624419787997</c:v>
                </c:pt>
                <c:pt idx="1507">
                  <c:v>0.12762578375317002</c:v>
                </c:pt>
                <c:pt idx="1508">
                  <c:v>0.12771629521632</c:v>
                </c:pt>
                <c:pt idx="1509">
                  <c:v>0.12786515491421002</c:v>
                </c:pt>
                <c:pt idx="1510">
                  <c:v>0.12807588404507997</c:v>
                </c:pt>
                <c:pt idx="1511">
                  <c:v>0.1284806348821399</c:v>
                </c:pt>
                <c:pt idx="1512">
                  <c:v>0.12868011998613005</c:v>
                </c:pt>
                <c:pt idx="1513">
                  <c:v>0.12897296496157007</c:v>
                </c:pt>
                <c:pt idx="1514">
                  <c:v>0.12918423304162996</c:v>
                </c:pt>
                <c:pt idx="1515">
                  <c:v>0.12931723370875003</c:v>
                </c:pt>
                <c:pt idx="1516">
                  <c:v>0.1293830108081</c:v>
                </c:pt>
                <c:pt idx="1517">
                  <c:v>0.12949173328637009</c:v>
                </c:pt>
                <c:pt idx="1518">
                  <c:v>0.12957982174256011</c:v>
                </c:pt>
                <c:pt idx="1519">
                  <c:v>0.12988992936301003</c:v>
                </c:pt>
                <c:pt idx="1520">
                  <c:v>0.13020149962610006</c:v>
                </c:pt>
                <c:pt idx="1521">
                  <c:v>0.13032536288844998</c:v>
                </c:pt>
                <c:pt idx="1522">
                  <c:v>0.13044794748269006</c:v>
                </c:pt>
                <c:pt idx="1523">
                  <c:v>0.13079703847423008</c:v>
                </c:pt>
                <c:pt idx="1524">
                  <c:v>0.13097704750163008</c:v>
                </c:pt>
                <c:pt idx="1525">
                  <c:v>0.13112447310369002</c:v>
                </c:pt>
                <c:pt idx="1526">
                  <c:v>0.13120302509423998</c:v>
                </c:pt>
                <c:pt idx="1527">
                  <c:v>0.13122939029520997</c:v>
                </c:pt>
                <c:pt idx="1528">
                  <c:v>0.13142780881805005</c:v>
                </c:pt>
                <c:pt idx="1529">
                  <c:v>0.13169852778891999</c:v>
                </c:pt>
                <c:pt idx="1530">
                  <c:v>0.13184637253514997</c:v>
                </c:pt>
                <c:pt idx="1531">
                  <c:v>0.13201192033252007</c:v>
                </c:pt>
                <c:pt idx="1532">
                  <c:v>0.13208782176950007</c:v>
                </c:pt>
                <c:pt idx="1533">
                  <c:v>0.13228726000871993</c:v>
                </c:pt>
                <c:pt idx="1534">
                  <c:v>0.13248296046959007</c:v>
                </c:pt>
                <c:pt idx="1535">
                  <c:v>0.13269388207742994</c:v>
                </c:pt>
                <c:pt idx="1536">
                  <c:v>0.13283957019830006</c:v>
                </c:pt>
                <c:pt idx="1537">
                  <c:v>0.1330409785892801</c:v>
                </c:pt>
                <c:pt idx="1538">
                  <c:v>0.13320107243852997</c:v>
                </c:pt>
                <c:pt idx="1539">
                  <c:v>0.13351283414495008</c:v>
                </c:pt>
                <c:pt idx="1540">
                  <c:v>0.13371696059789007</c:v>
                </c:pt>
                <c:pt idx="1541">
                  <c:v>0.13382622668853994</c:v>
                </c:pt>
                <c:pt idx="1542">
                  <c:v>0.13397789454571996</c:v>
                </c:pt>
                <c:pt idx="1543">
                  <c:v>0.13419289324648997</c:v>
                </c:pt>
                <c:pt idx="1544">
                  <c:v>0.13452422499898997</c:v>
                </c:pt>
                <c:pt idx="1545">
                  <c:v>0.13465904087204006</c:v>
                </c:pt>
                <c:pt idx="1546">
                  <c:v>0.13476966599366991</c:v>
                </c:pt>
                <c:pt idx="1547">
                  <c:v>0.13499961403520011</c:v>
                </c:pt>
                <c:pt idx="1548">
                  <c:v>0.13528702412470994</c:v>
                </c:pt>
                <c:pt idx="1549">
                  <c:v>0.13543803742880001</c:v>
                </c:pt>
                <c:pt idx="1550">
                  <c:v>0.13548560351304006</c:v>
                </c:pt>
                <c:pt idx="1551">
                  <c:v>0.13552827708575998</c:v>
                </c:pt>
                <c:pt idx="1552">
                  <c:v>0.13556497092217001</c:v>
                </c:pt>
                <c:pt idx="1553">
                  <c:v>0.13581503262218009</c:v>
                </c:pt>
                <c:pt idx="1554">
                  <c:v>0.13606645335315992</c:v>
                </c:pt>
                <c:pt idx="1555">
                  <c:v>0.13627003619370992</c:v>
                </c:pt>
                <c:pt idx="1556">
                  <c:v>0.13643964325980007</c:v>
                </c:pt>
                <c:pt idx="1557">
                  <c:v>0.13647932696437004</c:v>
                </c:pt>
                <c:pt idx="1558">
                  <c:v>0.13658261331872001</c:v>
                </c:pt>
                <c:pt idx="1559">
                  <c:v>0.13680902787971005</c:v>
                </c:pt>
                <c:pt idx="1560">
                  <c:v>0.13706534112221003</c:v>
                </c:pt>
                <c:pt idx="1561">
                  <c:v>0.13727354466808994</c:v>
                </c:pt>
                <c:pt idx="1562">
                  <c:v>0.1373539993020001</c:v>
                </c:pt>
                <c:pt idx="1563">
                  <c:v>0.13753094513537989</c:v>
                </c:pt>
                <c:pt idx="1564">
                  <c:v>0.1376842438297301</c:v>
                </c:pt>
                <c:pt idx="1565">
                  <c:v>0.13783890155506007</c:v>
                </c:pt>
                <c:pt idx="1566">
                  <c:v>0.13808977867364991</c:v>
                </c:pt>
                <c:pt idx="1567">
                  <c:v>0.13816070117289003</c:v>
                </c:pt>
                <c:pt idx="1568">
                  <c:v>0.13822106348148</c:v>
                </c:pt>
                <c:pt idx="1569">
                  <c:v>0.13833154806416004</c:v>
                </c:pt>
                <c:pt idx="1570">
                  <c:v>0.13849150823084</c:v>
                </c:pt>
                <c:pt idx="1571">
                  <c:v>0.13879076685226011</c:v>
                </c:pt>
                <c:pt idx="1572">
                  <c:v>0.13901251035793005</c:v>
                </c:pt>
                <c:pt idx="1573">
                  <c:v>0.13913025279062996</c:v>
                </c:pt>
                <c:pt idx="1574">
                  <c:v>0.13932429246077005</c:v>
                </c:pt>
                <c:pt idx="1575">
                  <c:v>0.13961569865607992</c:v>
                </c:pt>
                <c:pt idx="1576">
                  <c:v>0.13987309912337009</c:v>
                </c:pt>
                <c:pt idx="1577">
                  <c:v>0.1398972898747799</c:v>
                </c:pt>
                <c:pt idx="1578">
                  <c:v>0.14006064539837992</c:v>
                </c:pt>
                <c:pt idx="1579">
                  <c:v>0.14012995597827005</c:v>
                </c:pt>
                <c:pt idx="1580">
                  <c:v>0.14035310886489993</c:v>
                </c:pt>
                <c:pt idx="1581">
                  <c:v>0.14063551550218989</c:v>
                </c:pt>
                <c:pt idx="1582">
                  <c:v>0.14081898468426002</c:v>
                </c:pt>
                <c:pt idx="1583">
                  <c:v>0.14085649393927002</c:v>
                </c:pt>
                <c:pt idx="1584">
                  <c:v>0.1410671437408999</c:v>
                </c:pt>
                <c:pt idx="1585">
                  <c:v>0.14123783803178003</c:v>
                </c:pt>
                <c:pt idx="1586">
                  <c:v>0.14143435391123993</c:v>
                </c:pt>
                <c:pt idx="1587">
                  <c:v>0.14152839885493007</c:v>
                </c:pt>
                <c:pt idx="1588">
                  <c:v>0.14166810723950007</c:v>
                </c:pt>
                <c:pt idx="1589">
                  <c:v>0.14174013588134993</c:v>
                </c:pt>
                <c:pt idx="1590">
                  <c:v>0.14183798611178999</c:v>
                </c:pt>
                <c:pt idx="1591">
                  <c:v>0.14213425486505993</c:v>
                </c:pt>
                <c:pt idx="1592">
                  <c:v>0.14238105489072006</c:v>
                </c:pt>
                <c:pt idx="1593">
                  <c:v>0.14249983419821999</c:v>
                </c:pt>
                <c:pt idx="1594">
                  <c:v>0.14262133156768009</c:v>
                </c:pt>
                <c:pt idx="1595">
                  <c:v>0.14278822057181006</c:v>
                </c:pt>
                <c:pt idx="1596">
                  <c:v>0.14294641177768996</c:v>
                </c:pt>
                <c:pt idx="1597">
                  <c:v>0.14320897656270004</c:v>
                </c:pt>
                <c:pt idx="1598">
                  <c:v>0.14342315984487009</c:v>
                </c:pt>
                <c:pt idx="1599">
                  <c:v>0.14351004129698008</c:v>
                </c:pt>
                <c:pt idx="1600">
                  <c:v>0.14360989070128993</c:v>
                </c:pt>
                <c:pt idx="1601">
                  <c:v>0.14386212685085997</c:v>
                </c:pt>
                <c:pt idx="1602">
                  <c:v>0.14404940131967003</c:v>
                </c:pt>
                <c:pt idx="1603">
                  <c:v>0.14424129649381001</c:v>
                </c:pt>
                <c:pt idx="1604">
                  <c:v>0.14436034760750993</c:v>
                </c:pt>
                <c:pt idx="1605">
                  <c:v>0.14441606787762007</c:v>
                </c:pt>
                <c:pt idx="1606">
                  <c:v>0.14456909476577007</c:v>
                </c:pt>
                <c:pt idx="1607">
                  <c:v>0.14487169640991993</c:v>
                </c:pt>
                <c:pt idx="1608">
                  <c:v>0.14499528688056995</c:v>
                </c:pt>
                <c:pt idx="1609">
                  <c:v>0.14514871629040993</c:v>
                </c:pt>
                <c:pt idx="1610">
                  <c:v>0.14532172612155003</c:v>
                </c:pt>
                <c:pt idx="1611">
                  <c:v>0.14552367812493006</c:v>
                </c:pt>
                <c:pt idx="1612">
                  <c:v>0.14572182484155993</c:v>
                </c:pt>
                <c:pt idx="1613">
                  <c:v>0.14606892135342009</c:v>
                </c:pt>
                <c:pt idx="1614">
                  <c:v>0.14618498259897006</c:v>
                </c:pt>
                <c:pt idx="1615">
                  <c:v>0.14633909671191003</c:v>
                </c:pt>
                <c:pt idx="1616">
                  <c:v>0.14655735708702</c:v>
                </c:pt>
                <c:pt idx="1617">
                  <c:v>0.14682427077116</c:v>
                </c:pt>
                <c:pt idx="1618">
                  <c:v>0.14688251581478995</c:v>
                </c:pt>
                <c:pt idx="1619">
                  <c:v>0.14695799941941989</c:v>
                </c:pt>
                <c:pt idx="1620">
                  <c:v>0.14711237764169005</c:v>
                </c:pt>
                <c:pt idx="1621">
                  <c:v>0.14721801168172011</c:v>
                </c:pt>
                <c:pt idx="1622">
                  <c:v>0.14755977833661005</c:v>
                </c:pt>
                <c:pt idx="1623">
                  <c:v>0.14770981535662009</c:v>
                </c:pt>
                <c:pt idx="1624">
                  <c:v>0.14785251360934004</c:v>
                </c:pt>
                <c:pt idx="1625">
                  <c:v>0.14798515503281995</c:v>
                </c:pt>
                <c:pt idx="1626">
                  <c:v>0.14820994765455997</c:v>
                </c:pt>
                <c:pt idx="1627">
                  <c:v>0.14836350925718</c:v>
                </c:pt>
                <c:pt idx="1628">
                  <c:v>0.14858340046945995</c:v>
                </c:pt>
                <c:pt idx="1629">
                  <c:v>0.14864156699533004</c:v>
                </c:pt>
                <c:pt idx="1630">
                  <c:v>0.14873669916381993</c:v>
                </c:pt>
                <c:pt idx="1631">
                  <c:v>0.14882068727827003</c:v>
                </c:pt>
                <c:pt idx="1632">
                  <c:v>0.14910390933414996</c:v>
                </c:pt>
                <c:pt idx="1633">
                  <c:v>0.14938441332806995</c:v>
                </c:pt>
                <c:pt idx="1634">
                  <c:v>0.14952575254980993</c:v>
                </c:pt>
                <c:pt idx="1635">
                  <c:v>0.14964290102014011</c:v>
                </c:pt>
                <c:pt idx="1636">
                  <c:v>0.14974618737449008</c:v>
                </c:pt>
                <c:pt idx="1637">
                  <c:v>0.14997177253649996</c:v>
                </c:pt>
                <c:pt idx="1638">
                  <c:v>0.15020594595687009</c:v>
                </c:pt>
                <c:pt idx="1639">
                  <c:v>0.15041618964678993</c:v>
                </c:pt>
                <c:pt idx="1640">
                  <c:v>0.15053496895430007</c:v>
                </c:pt>
                <c:pt idx="1641">
                  <c:v>0.15068718042387008</c:v>
                </c:pt>
                <c:pt idx="1642">
                  <c:v>0.15109652055453004</c:v>
                </c:pt>
                <c:pt idx="1643">
                  <c:v>0.15120932012573007</c:v>
                </c:pt>
                <c:pt idx="1644">
                  <c:v>0.15134957212269007</c:v>
                </c:pt>
                <c:pt idx="1645">
                  <c:v>0.15146074085670991</c:v>
                </c:pt>
                <c:pt idx="1646">
                  <c:v>0.15155995011812995</c:v>
                </c:pt>
                <c:pt idx="1647">
                  <c:v>0.15174912723030998</c:v>
                </c:pt>
                <c:pt idx="1648">
                  <c:v>0.15192063693977009</c:v>
                </c:pt>
                <c:pt idx="1649">
                  <c:v>0.15207801272705002</c:v>
                </c:pt>
                <c:pt idx="1650">
                  <c:v>0.15225033785509989</c:v>
                </c:pt>
                <c:pt idx="1651">
                  <c:v>0.15230497090043005</c:v>
                </c:pt>
                <c:pt idx="1652">
                  <c:v>0.15249360440022008</c:v>
                </c:pt>
                <c:pt idx="1653">
                  <c:v>0.15263086652901992</c:v>
                </c:pt>
                <c:pt idx="1654">
                  <c:v>0.15290049827512009</c:v>
                </c:pt>
                <c:pt idx="1655">
                  <c:v>0.15297062427359998</c:v>
                </c:pt>
                <c:pt idx="1656">
                  <c:v>0.15313696966533996</c:v>
                </c:pt>
                <c:pt idx="1657">
                  <c:v>0.15324378950024009</c:v>
                </c:pt>
                <c:pt idx="1658">
                  <c:v>0.15351940098262995</c:v>
                </c:pt>
                <c:pt idx="1659">
                  <c:v>0.1536501397627501</c:v>
                </c:pt>
                <c:pt idx="1660">
                  <c:v>0.15381023361198998</c:v>
                </c:pt>
                <c:pt idx="1661">
                  <c:v>0.15388525212199</c:v>
                </c:pt>
                <c:pt idx="1662">
                  <c:v>0.15404181249068993</c:v>
                </c:pt>
                <c:pt idx="1663">
                  <c:v>0.15415240135546004</c:v>
                </c:pt>
                <c:pt idx="1664">
                  <c:v>0.15439978125036991</c:v>
                </c:pt>
                <c:pt idx="1665">
                  <c:v>0.15461940065647006</c:v>
                </c:pt>
                <c:pt idx="1666">
                  <c:v>0.15489175046451997</c:v>
                </c:pt>
                <c:pt idx="1667">
                  <c:v>0.15498715443919009</c:v>
                </c:pt>
                <c:pt idx="1668">
                  <c:v>0.15520487120192006</c:v>
                </c:pt>
                <c:pt idx="1669">
                  <c:v>0.15537203201225003</c:v>
                </c:pt>
                <c:pt idx="1670">
                  <c:v>0.15554109546594996</c:v>
                </c:pt>
                <c:pt idx="1671">
                  <c:v>0.15569140429215</c:v>
                </c:pt>
                <c:pt idx="1672">
                  <c:v>0.15578490562344993</c:v>
                </c:pt>
                <c:pt idx="1673">
                  <c:v>0.15590129145697995</c:v>
                </c:pt>
                <c:pt idx="1674">
                  <c:v>0.15609530829890006</c:v>
                </c:pt>
                <c:pt idx="1675">
                  <c:v>0.15633150788291994</c:v>
                </c:pt>
                <c:pt idx="1676">
                  <c:v>0.15660412949717006</c:v>
                </c:pt>
                <c:pt idx="1677">
                  <c:v>0.15663647443444995</c:v>
                </c:pt>
                <c:pt idx="1678">
                  <c:v>0.15671013391347999</c:v>
                </c:pt>
                <c:pt idx="1679">
                  <c:v>0.15682238987228003</c:v>
                </c:pt>
                <c:pt idx="1680">
                  <c:v>0.15698996880832006</c:v>
                </c:pt>
                <c:pt idx="1681">
                  <c:v>0.1572254784604501</c:v>
                </c:pt>
                <c:pt idx="1682">
                  <c:v>0.15728531296105008</c:v>
                </c:pt>
                <c:pt idx="1683">
                  <c:v>0.15739725997609999</c:v>
                </c:pt>
                <c:pt idx="1684">
                  <c:v>0.15748151989676007</c:v>
                </c:pt>
                <c:pt idx="1685">
                  <c:v>0.15758888334403998</c:v>
                </c:pt>
                <c:pt idx="1686">
                  <c:v>0.15768156925675991</c:v>
                </c:pt>
                <c:pt idx="1687">
                  <c:v>0.1578729208185099</c:v>
                </c:pt>
                <c:pt idx="1688">
                  <c:v>0.15813439837873</c:v>
                </c:pt>
                <c:pt idx="1689">
                  <c:v>0.15823306402775006</c:v>
                </c:pt>
                <c:pt idx="1690">
                  <c:v>0.15836978254416989</c:v>
                </c:pt>
                <c:pt idx="1691">
                  <c:v>0.15851547066504001</c:v>
                </c:pt>
                <c:pt idx="1692">
                  <c:v>0.15871676199330009</c:v>
                </c:pt>
                <c:pt idx="1693">
                  <c:v>0.15886338259548993</c:v>
                </c:pt>
                <c:pt idx="1694">
                  <c:v>0.15909034076885997</c:v>
                </c:pt>
                <c:pt idx="1695">
                  <c:v>0.15925994783495989</c:v>
                </c:pt>
                <c:pt idx="1696">
                  <c:v>0.15934556678658995</c:v>
                </c:pt>
                <c:pt idx="1697">
                  <c:v>0.15940509234344002</c:v>
                </c:pt>
                <c:pt idx="1698">
                  <c:v>0.15961302408311995</c:v>
                </c:pt>
                <c:pt idx="1699">
                  <c:v>0.15984025406268998</c:v>
                </c:pt>
                <c:pt idx="1700">
                  <c:v>0.16003731355454009</c:v>
                </c:pt>
                <c:pt idx="1701">
                  <c:v>0.16020048909637996</c:v>
                </c:pt>
                <c:pt idx="1702">
                  <c:v>0.16034526997422005</c:v>
                </c:pt>
                <c:pt idx="1703">
                  <c:v>0.16062740480532001</c:v>
                </c:pt>
                <c:pt idx="1704">
                  <c:v>0.16082971226850007</c:v>
                </c:pt>
                <c:pt idx="1705">
                  <c:v>0.16094541805424001</c:v>
                </c:pt>
                <c:pt idx="1706">
                  <c:v>0.16101430236397007</c:v>
                </c:pt>
                <c:pt idx="1707">
                  <c:v>0.16109735771761002</c:v>
                </c:pt>
                <c:pt idx="1708">
                  <c:v>0.16143032030728999</c:v>
                </c:pt>
                <c:pt idx="1709">
                  <c:v>0.16166679169752007</c:v>
                </c:pt>
                <c:pt idx="1710">
                  <c:v>0.16177361153240999</c:v>
                </c:pt>
                <c:pt idx="1711">
                  <c:v>0.16187146176285006</c:v>
                </c:pt>
                <c:pt idx="1712">
                  <c:v>0.16196632212512996</c:v>
                </c:pt>
                <c:pt idx="1713">
                  <c:v>0.16208075253350995</c:v>
                </c:pt>
                <c:pt idx="1714">
                  <c:v>0.16231668031134006</c:v>
                </c:pt>
                <c:pt idx="1715">
                  <c:v>0.16262844201775994</c:v>
                </c:pt>
                <c:pt idx="1716">
                  <c:v>0.16271895348090992</c:v>
                </c:pt>
                <c:pt idx="1717">
                  <c:v>0.16281435745559003</c:v>
                </c:pt>
                <c:pt idx="1718">
                  <c:v>0.1628978019576599</c:v>
                </c:pt>
                <c:pt idx="1719">
                  <c:v>0.16301030066627997</c:v>
                </c:pt>
                <c:pt idx="1720">
                  <c:v>0.16322451300483998</c:v>
                </c:pt>
                <c:pt idx="1721">
                  <c:v>0.16331203459984001</c:v>
                </c:pt>
                <c:pt idx="1722">
                  <c:v>0.1635218689828899</c:v>
                </c:pt>
                <c:pt idx="1723">
                  <c:v>0.1636118368336501</c:v>
                </c:pt>
                <c:pt idx="1724">
                  <c:v>0.1636879425684401</c:v>
                </c:pt>
                <c:pt idx="1725">
                  <c:v>0.16376866900855003</c:v>
                </c:pt>
                <c:pt idx="1726">
                  <c:v>0.16394670206671003</c:v>
                </c:pt>
                <c:pt idx="1727">
                  <c:v>0.16405950163790006</c:v>
                </c:pt>
                <c:pt idx="1728">
                  <c:v>0.16430874791931993</c:v>
                </c:pt>
                <c:pt idx="1729">
                  <c:v>0.16442209110290995</c:v>
                </c:pt>
                <c:pt idx="1730">
                  <c:v>0.16455717878216003</c:v>
                </c:pt>
                <c:pt idx="1731">
                  <c:v>0.16474907395629002</c:v>
                </c:pt>
                <c:pt idx="1732">
                  <c:v>0.16482218982292007</c:v>
                </c:pt>
                <c:pt idx="1733">
                  <c:v>0.16511275064608011</c:v>
                </c:pt>
                <c:pt idx="1734">
                  <c:v>0.16538428503555003</c:v>
                </c:pt>
                <c:pt idx="1735">
                  <c:v>0.1654450036042201</c:v>
                </c:pt>
                <c:pt idx="1736">
                  <c:v>0.16550994698087007</c:v>
                </c:pt>
                <c:pt idx="1737">
                  <c:v>0.16587023451026006</c:v>
                </c:pt>
                <c:pt idx="1738">
                  <c:v>0.16601324457229993</c:v>
                </c:pt>
                <c:pt idx="1739">
                  <c:v>0.16613419832937004</c:v>
                </c:pt>
                <c:pt idx="1740">
                  <c:v>0.16623752837904004</c:v>
                </c:pt>
                <c:pt idx="1741">
                  <c:v>0.16635636667407994</c:v>
                </c:pt>
                <c:pt idx="1742">
                  <c:v>0.16657086844923996</c:v>
                </c:pt>
                <c:pt idx="1743">
                  <c:v>0.16676886579623007</c:v>
                </c:pt>
                <c:pt idx="1744">
                  <c:v>0.16704420547243992</c:v>
                </c:pt>
                <c:pt idx="1745">
                  <c:v>0.16719152443048002</c:v>
                </c:pt>
                <c:pt idx="1746">
                  <c:v>0.16729508259102999</c:v>
                </c:pt>
                <c:pt idx="1747">
                  <c:v>0.16739599964968011</c:v>
                </c:pt>
                <c:pt idx="1748">
                  <c:v>0.16756607336809992</c:v>
                </c:pt>
                <c:pt idx="1749">
                  <c:v>0.16776177382898005</c:v>
                </c:pt>
                <c:pt idx="1750">
                  <c:v>0.16796345402616009</c:v>
                </c:pt>
                <c:pt idx="1751">
                  <c:v>0.1681145782709399</c:v>
                </c:pt>
                <c:pt idx="1752">
                  <c:v>0.16820916682703002</c:v>
                </c:pt>
                <c:pt idx="1753">
                  <c:v>0.16842226288443007</c:v>
                </c:pt>
                <c:pt idx="1754">
                  <c:v>0.16856659197432</c:v>
                </c:pt>
                <c:pt idx="1755">
                  <c:v>0.16870820300225997</c:v>
                </c:pt>
                <c:pt idx="1756">
                  <c:v>0.16879572459726</c:v>
                </c:pt>
                <c:pt idx="1757">
                  <c:v>0.16895065412878996</c:v>
                </c:pt>
                <c:pt idx="1758">
                  <c:v>0.16907187969205006</c:v>
                </c:pt>
                <c:pt idx="1759">
                  <c:v>0.16914988807021003</c:v>
                </c:pt>
                <c:pt idx="1760">
                  <c:v>0.16939043655337005</c:v>
                </c:pt>
                <c:pt idx="1761">
                  <c:v>0.16965191411358993</c:v>
                </c:pt>
                <c:pt idx="1762">
                  <c:v>0.1697509381084199</c:v>
                </c:pt>
                <c:pt idx="1763">
                  <c:v>0.16982124937349008</c:v>
                </c:pt>
                <c:pt idx="1764">
                  <c:v>0.16989327801533993</c:v>
                </c:pt>
                <c:pt idx="1765">
                  <c:v>0.17014687319588995</c:v>
                </c:pt>
                <c:pt idx="1766">
                  <c:v>0.17039421683394007</c:v>
                </c:pt>
                <c:pt idx="1767">
                  <c:v>0.17046760450675991</c:v>
                </c:pt>
                <c:pt idx="1768">
                  <c:v>0.17057714240360999</c:v>
                </c:pt>
                <c:pt idx="1769">
                  <c:v>0.17069483448633993</c:v>
                </c:pt>
                <c:pt idx="1770">
                  <c:v>0.17080083890264008</c:v>
                </c:pt>
                <c:pt idx="1771">
                  <c:v>0.17098674858694007</c:v>
                </c:pt>
                <c:pt idx="1772">
                  <c:v>0.17117919312699992</c:v>
                </c:pt>
                <c:pt idx="1773">
                  <c:v>0.17134282045678995</c:v>
                </c:pt>
                <c:pt idx="1774">
                  <c:v>0.1715252024140701</c:v>
                </c:pt>
                <c:pt idx="1775">
                  <c:v>0.17159315396299002</c:v>
                </c:pt>
                <c:pt idx="1776">
                  <c:v>0.17171486893429999</c:v>
                </c:pt>
                <c:pt idx="1777">
                  <c:v>0.17190844914995007</c:v>
                </c:pt>
                <c:pt idx="1778">
                  <c:v>0.17216258794289008</c:v>
                </c:pt>
                <c:pt idx="1779">
                  <c:v>0.17241591131725009</c:v>
                </c:pt>
                <c:pt idx="1780">
                  <c:v>0.17249310427682008</c:v>
                </c:pt>
                <c:pt idx="1781">
                  <c:v>0.17254637829117003</c:v>
                </c:pt>
                <c:pt idx="1782">
                  <c:v>0.17273887238357011</c:v>
                </c:pt>
                <c:pt idx="1783">
                  <c:v>0.17295952370856993</c:v>
                </c:pt>
                <c:pt idx="1784">
                  <c:v>0.17310086293030991</c:v>
                </c:pt>
                <c:pt idx="1785">
                  <c:v>0.17316572013715992</c:v>
                </c:pt>
                <c:pt idx="1786">
                  <c:v>0.17330281493367994</c:v>
                </c:pt>
                <c:pt idx="1787">
                  <c:v>0.17333543167716003</c:v>
                </c:pt>
                <c:pt idx="1788">
                  <c:v>0.17354309161064996</c:v>
                </c:pt>
                <c:pt idx="1789">
                  <c:v>0.17372764801750007</c:v>
                </c:pt>
                <c:pt idx="1790">
                  <c:v>0.1739282409898999</c:v>
                </c:pt>
                <c:pt idx="1791">
                  <c:v>0.17406767756826991</c:v>
                </c:pt>
                <c:pt idx="1792">
                  <c:v>0.17416607141109997</c:v>
                </c:pt>
                <c:pt idx="1793">
                  <c:v>0.17422668419273002</c:v>
                </c:pt>
                <c:pt idx="1794">
                  <c:v>0.17432426261697009</c:v>
                </c:pt>
                <c:pt idx="1795">
                  <c:v>0.17445554500948002</c:v>
                </c:pt>
                <c:pt idx="1796">
                  <c:v>0.1745906326887201</c:v>
                </c:pt>
                <c:pt idx="1797">
                  <c:v>0.17474094151491992</c:v>
                </c:pt>
                <c:pt idx="1798">
                  <c:v>0.17492142082883011</c:v>
                </c:pt>
                <c:pt idx="1799">
                  <c:v>0.17503041511328998</c:v>
                </c:pt>
                <c:pt idx="1800">
                  <c:v>0.1751539036763099</c:v>
                </c:pt>
                <c:pt idx="1801">
                  <c:v>0.17520518649710004</c:v>
                </c:pt>
                <c:pt idx="1802">
                  <c:v>0.17547672088656996</c:v>
                </c:pt>
                <c:pt idx="1803">
                  <c:v>0.17566860014685992</c:v>
                </c:pt>
                <c:pt idx="1804">
                  <c:v>0.17579228787973</c:v>
                </c:pt>
                <c:pt idx="1805">
                  <c:v>0.17592927820234006</c:v>
                </c:pt>
                <c:pt idx="1806">
                  <c:v>0.17611030112865</c:v>
                </c:pt>
                <c:pt idx="1807">
                  <c:v>0.1762565328619099</c:v>
                </c:pt>
                <c:pt idx="1808">
                  <c:v>0.17645413596616</c:v>
                </c:pt>
                <c:pt idx="1809">
                  <c:v>0.17669115096877008</c:v>
                </c:pt>
                <c:pt idx="1810">
                  <c:v>0.17679226287356009</c:v>
                </c:pt>
                <c:pt idx="1811">
                  <c:v>0.17686891222073009</c:v>
                </c:pt>
                <c:pt idx="1812">
                  <c:v>0.17691729372355991</c:v>
                </c:pt>
                <c:pt idx="1813">
                  <c:v>0.17704884792226006</c:v>
                </c:pt>
                <c:pt idx="1814">
                  <c:v>0.17736117005867991</c:v>
                </c:pt>
                <c:pt idx="1815">
                  <c:v>0.17745302373520011</c:v>
                </c:pt>
                <c:pt idx="1816">
                  <c:v>0.17764573432793007</c:v>
                </c:pt>
                <c:pt idx="1817">
                  <c:v>0.17770118279184</c:v>
                </c:pt>
                <c:pt idx="1818">
                  <c:v>0.17784541590034997</c:v>
                </c:pt>
                <c:pt idx="1819">
                  <c:v>0.17800440590958</c:v>
                </c:pt>
                <c:pt idx="1820">
                  <c:v>0.17819600234443</c:v>
                </c:pt>
                <c:pt idx="1821">
                  <c:v>0.17837471854468001</c:v>
                </c:pt>
                <c:pt idx="1822">
                  <c:v>0.17853725864969006</c:v>
                </c:pt>
                <c:pt idx="1823">
                  <c:v>0.17859134808262001</c:v>
                </c:pt>
                <c:pt idx="1824">
                  <c:v>0.17863374984914993</c:v>
                </c:pt>
                <c:pt idx="1825">
                  <c:v>0.17884766132512997</c:v>
                </c:pt>
                <c:pt idx="1826">
                  <c:v>0.17898519526013001</c:v>
                </c:pt>
                <c:pt idx="1827">
                  <c:v>0.17913387324916008</c:v>
                </c:pt>
                <c:pt idx="1828">
                  <c:v>0.17925183713808002</c:v>
                </c:pt>
                <c:pt idx="1829">
                  <c:v>0.17934370763220997</c:v>
                </c:pt>
                <c:pt idx="1830">
                  <c:v>0.17944264508743002</c:v>
                </c:pt>
                <c:pt idx="1831">
                  <c:v>0.17950081161329989</c:v>
                </c:pt>
                <c:pt idx="1832">
                  <c:v>0.17960600061102006</c:v>
                </c:pt>
                <c:pt idx="1833">
                  <c:v>0.17980142926569997</c:v>
                </c:pt>
                <c:pt idx="1834">
                  <c:v>0.18006073237636011</c:v>
                </c:pt>
                <c:pt idx="1835">
                  <c:v>0.18014662313418994</c:v>
                </c:pt>
                <c:pt idx="1836">
                  <c:v>0.18023538605603995</c:v>
                </c:pt>
                <c:pt idx="1837">
                  <c:v>0.18032982051006008</c:v>
                </c:pt>
                <c:pt idx="1838">
                  <c:v>0.18039342315984008</c:v>
                </c:pt>
                <c:pt idx="1839">
                  <c:v>0.18054019850549996</c:v>
                </c:pt>
                <c:pt idx="1840">
                  <c:v>0.18066387032453002</c:v>
                </c:pt>
                <c:pt idx="1841">
                  <c:v>0.1809253478847499</c:v>
                </c:pt>
                <c:pt idx="1842">
                  <c:v>0.18113028975628009</c:v>
                </c:pt>
                <c:pt idx="1843">
                  <c:v>0.18119117434409993</c:v>
                </c:pt>
                <c:pt idx="1844">
                  <c:v>0.18128005497008992</c:v>
                </c:pt>
                <c:pt idx="1845">
                  <c:v>0.18132891395003004</c:v>
                </c:pt>
                <c:pt idx="1846">
                  <c:v>0.18152631138335007</c:v>
                </c:pt>
                <c:pt idx="1847">
                  <c:v>0.1817407664717301</c:v>
                </c:pt>
                <c:pt idx="1848">
                  <c:v>0.1818486735314</c:v>
                </c:pt>
                <c:pt idx="1849">
                  <c:v>0.18198430482304007</c:v>
                </c:pt>
                <c:pt idx="1850">
                  <c:v>0.18202181407804008</c:v>
                </c:pt>
                <c:pt idx="1851">
                  <c:v>0.18206720571270996</c:v>
                </c:pt>
                <c:pt idx="1852">
                  <c:v>0.18221425286457005</c:v>
                </c:pt>
                <c:pt idx="1853">
                  <c:v>0.18232215992423995</c:v>
                </c:pt>
                <c:pt idx="1854">
                  <c:v>0.18255448439405009</c:v>
                </c:pt>
                <c:pt idx="1855">
                  <c:v>0.18281983706848992</c:v>
                </c:pt>
                <c:pt idx="1856">
                  <c:v>0.1828983890590401</c:v>
                </c:pt>
                <c:pt idx="1857">
                  <c:v>0.18296008906544992</c:v>
                </c:pt>
                <c:pt idx="1858">
                  <c:v>0.18301417849839008</c:v>
                </c:pt>
                <c:pt idx="1859">
                  <c:v>0.18314247102274006</c:v>
                </c:pt>
                <c:pt idx="1860">
                  <c:v>0.18341645166796994</c:v>
                </c:pt>
                <c:pt idx="1861">
                  <c:v>0.18350859396828989</c:v>
                </c:pt>
                <c:pt idx="1862">
                  <c:v>0.1835969309818799</c:v>
                </c:pt>
                <c:pt idx="1863">
                  <c:v>0.18370592526634</c:v>
                </c:pt>
                <c:pt idx="1864">
                  <c:v>0.18378556448166994</c:v>
                </c:pt>
                <c:pt idx="1865">
                  <c:v>0.18385922396068999</c:v>
                </c:pt>
                <c:pt idx="1866">
                  <c:v>0.18402665657721995</c:v>
                </c:pt>
                <c:pt idx="1867">
                  <c:v>0.18414054337319996</c:v>
                </c:pt>
                <c:pt idx="1868">
                  <c:v>0.18440577484049991</c:v>
                </c:pt>
                <c:pt idx="1869">
                  <c:v>0.18447341296308006</c:v>
                </c:pt>
                <c:pt idx="1870">
                  <c:v>0.18455640685256003</c:v>
                </c:pt>
                <c:pt idx="1871">
                  <c:v>0.18464882095907997</c:v>
                </c:pt>
                <c:pt idx="1872">
                  <c:v>0.18480184784723996</c:v>
                </c:pt>
                <c:pt idx="1873">
                  <c:v>0.18490078530246001</c:v>
                </c:pt>
                <c:pt idx="1874">
                  <c:v>0.18511116329789989</c:v>
                </c:pt>
                <c:pt idx="1875">
                  <c:v>0.18524896903909993</c:v>
                </c:pt>
                <c:pt idx="1876">
                  <c:v>0.18546315232127997</c:v>
                </c:pt>
                <c:pt idx="1877">
                  <c:v>0.18556372061366999</c:v>
                </c:pt>
                <c:pt idx="1878">
                  <c:v>0.18569500300617992</c:v>
                </c:pt>
                <c:pt idx="1879">
                  <c:v>0.1859646347522701</c:v>
                </c:pt>
                <c:pt idx="1880">
                  <c:v>0.18617854622824992</c:v>
                </c:pt>
                <c:pt idx="1881">
                  <c:v>0.18625356473825994</c:v>
                </c:pt>
                <c:pt idx="1882">
                  <c:v>0.18642643347870003</c:v>
                </c:pt>
                <c:pt idx="1883">
                  <c:v>0.18652944802685001</c:v>
                </c:pt>
                <c:pt idx="1884">
                  <c:v>0.18674825201435996</c:v>
                </c:pt>
                <c:pt idx="1885">
                  <c:v>0.18689937625913999</c:v>
                </c:pt>
                <c:pt idx="1886">
                  <c:v>0.18710214368110001</c:v>
                </c:pt>
                <c:pt idx="1887">
                  <c:v>0.18724647277099993</c:v>
                </c:pt>
                <c:pt idx="1888">
                  <c:v>0.18731205831429998</c:v>
                </c:pt>
                <c:pt idx="1889">
                  <c:v>0.18741607983709008</c:v>
                </c:pt>
                <c:pt idx="1890">
                  <c:v>0.18758160981025007</c:v>
                </c:pt>
                <c:pt idx="1891">
                  <c:v>0.18783031247926996</c:v>
                </c:pt>
                <c:pt idx="1892">
                  <c:v>0.18787217063341011</c:v>
                </c:pt>
                <c:pt idx="1893">
                  <c:v>0.18799557064623995</c:v>
                </c:pt>
                <c:pt idx="1894">
                  <c:v>0.1880877129465599</c:v>
                </c:pt>
                <c:pt idx="1895">
                  <c:v>0.18821138476558996</c:v>
                </c:pt>
                <c:pt idx="1896">
                  <c:v>0.18827580283395995</c:v>
                </c:pt>
                <c:pt idx="1897">
                  <c:v>0.18849841210820006</c:v>
                </c:pt>
                <c:pt idx="1898">
                  <c:v>0.18870444120451002</c:v>
                </c:pt>
                <c:pt idx="1899">
                  <c:v>0.18883273372886999</c:v>
                </c:pt>
                <c:pt idx="1900">
                  <c:v>0.18893004034691008</c:v>
                </c:pt>
                <c:pt idx="1901">
                  <c:v>0.18900614608170008</c:v>
                </c:pt>
                <c:pt idx="1902">
                  <c:v>0.18909094961473993</c:v>
                </c:pt>
                <c:pt idx="1903">
                  <c:v>0.18926245932420005</c:v>
                </c:pt>
                <c:pt idx="1904">
                  <c:v>0.18934237034572998</c:v>
                </c:pt>
                <c:pt idx="1905">
                  <c:v>0.18959596552628</c:v>
                </c:pt>
                <c:pt idx="1906">
                  <c:v>0.18978813250660997</c:v>
                </c:pt>
                <c:pt idx="1907">
                  <c:v>0.1898827210627001</c:v>
                </c:pt>
                <c:pt idx="1908">
                  <c:v>0.19000965455607011</c:v>
                </c:pt>
                <c:pt idx="1909">
                  <c:v>0.19014558364827994</c:v>
                </c:pt>
                <c:pt idx="1910">
                  <c:v>0.19035049952542993</c:v>
                </c:pt>
                <c:pt idx="1911">
                  <c:v>0.1904540576859699</c:v>
                </c:pt>
                <c:pt idx="1912">
                  <c:v>0.1905828938227101</c:v>
                </c:pt>
                <c:pt idx="1913">
                  <c:v>0.19070303216119999</c:v>
                </c:pt>
                <c:pt idx="1914">
                  <c:v>0.1907862048570701</c:v>
                </c:pt>
                <c:pt idx="1915">
                  <c:v>0.19092129253630996</c:v>
                </c:pt>
                <c:pt idx="1916">
                  <c:v>0.19104278990577006</c:v>
                </c:pt>
                <c:pt idx="1917">
                  <c:v>0.19127656851054997</c:v>
                </c:pt>
                <c:pt idx="1918">
                  <c:v>0.19145620712936995</c:v>
                </c:pt>
                <c:pt idx="1919">
                  <c:v>0.19154916484828011</c:v>
                </c:pt>
                <c:pt idx="1920">
                  <c:v>0.1916880578142699</c:v>
                </c:pt>
                <c:pt idx="1921">
                  <c:v>0.19174812698350996</c:v>
                </c:pt>
                <c:pt idx="1922">
                  <c:v>0.19192099572394006</c:v>
                </c:pt>
                <c:pt idx="1923">
                  <c:v>0.19217513451689006</c:v>
                </c:pt>
                <c:pt idx="1924">
                  <c:v>0.19225912263134992</c:v>
                </c:pt>
                <c:pt idx="1925">
                  <c:v>0.19233344786003004</c:v>
                </c:pt>
                <c:pt idx="1926">
                  <c:v>0.19243498123993996</c:v>
                </c:pt>
                <c:pt idx="1927">
                  <c:v>0.19260078301928996</c:v>
                </c:pt>
                <c:pt idx="1928">
                  <c:v>0.19275489713222993</c:v>
                </c:pt>
                <c:pt idx="1929">
                  <c:v>0.1930875879157099</c:v>
                </c:pt>
                <c:pt idx="1930">
                  <c:v>0.19320500819224007</c:v>
                </c:pt>
                <c:pt idx="1931">
                  <c:v>0.19324306105963007</c:v>
                </c:pt>
                <c:pt idx="1932">
                  <c:v>0.19343495623377005</c:v>
                </c:pt>
                <c:pt idx="1933">
                  <c:v>0.19353144743322992</c:v>
                </c:pt>
                <c:pt idx="1934">
                  <c:v>0.19362739502029003</c:v>
                </c:pt>
                <c:pt idx="1935">
                  <c:v>0.19373937917290007</c:v>
                </c:pt>
                <c:pt idx="1936">
                  <c:v>0.19392119215558989</c:v>
                </c:pt>
                <c:pt idx="1937">
                  <c:v>0.19401879594204008</c:v>
                </c:pt>
                <c:pt idx="1938">
                  <c:v>0.19417780256649997</c:v>
                </c:pt>
                <c:pt idx="1939">
                  <c:v>0.1943737748335701</c:v>
                </c:pt>
                <c:pt idx="1940">
                  <c:v>0.19441644840629002</c:v>
                </c:pt>
                <c:pt idx="1941">
                  <c:v>0.19446455810292007</c:v>
                </c:pt>
                <c:pt idx="1942">
                  <c:v>0.19456675723249006</c:v>
                </c:pt>
                <c:pt idx="1943">
                  <c:v>0.1946974960126</c:v>
                </c:pt>
                <c:pt idx="1944">
                  <c:v>0.19484943567598001</c:v>
                </c:pt>
                <c:pt idx="1945">
                  <c:v>0.19496739956488995</c:v>
                </c:pt>
                <c:pt idx="1946">
                  <c:v>0.19505845464043992</c:v>
                </c:pt>
                <c:pt idx="1947">
                  <c:v>0.19520332734272006</c:v>
                </c:pt>
                <c:pt idx="1948">
                  <c:v>0.19528785906956991</c:v>
                </c:pt>
                <c:pt idx="1949">
                  <c:v>0.19550095512696997</c:v>
                </c:pt>
                <c:pt idx="1950">
                  <c:v>0.19561538553533997</c:v>
                </c:pt>
                <c:pt idx="1951">
                  <c:v>0.19581217322100009</c:v>
                </c:pt>
                <c:pt idx="1952">
                  <c:v>0.19592904988513005</c:v>
                </c:pt>
                <c:pt idx="1953">
                  <c:v>0.19605435254133008</c:v>
                </c:pt>
                <c:pt idx="1954">
                  <c:v>0.19614676664786002</c:v>
                </c:pt>
                <c:pt idx="1955">
                  <c:v>0.19623320101808006</c:v>
                </c:pt>
                <c:pt idx="1956">
                  <c:v>0.19644711249406011</c:v>
                </c:pt>
                <c:pt idx="1957">
                  <c:v>0.19662269929645992</c:v>
                </c:pt>
                <c:pt idx="1958">
                  <c:v>0.19669445613211001</c:v>
                </c:pt>
                <c:pt idx="1959">
                  <c:v>0.1967380100648799</c:v>
                </c:pt>
                <c:pt idx="1960">
                  <c:v>0.1968279129741799</c:v>
                </c:pt>
                <c:pt idx="1961">
                  <c:v>0.19697006761451008</c:v>
                </c:pt>
                <c:pt idx="1962">
                  <c:v>0.19703829096962</c:v>
                </c:pt>
                <c:pt idx="1963">
                  <c:v>0.19723869385664994</c:v>
                </c:pt>
                <c:pt idx="1964">
                  <c:v>0.19739544431071998</c:v>
                </c:pt>
                <c:pt idx="1965">
                  <c:v>0.19751355794040992</c:v>
                </c:pt>
                <c:pt idx="1966">
                  <c:v>0.19769062583919994</c:v>
                </c:pt>
                <c:pt idx="1967">
                  <c:v>0.19779173774398995</c:v>
                </c:pt>
                <c:pt idx="1968">
                  <c:v>0.19791830877746008</c:v>
                </c:pt>
                <c:pt idx="1969">
                  <c:v>0.19799214481565008</c:v>
                </c:pt>
                <c:pt idx="1970">
                  <c:v>0.19805375891660004</c:v>
                </c:pt>
                <c:pt idx="1971">
                  <c:v>0.19834404793357008</c:v>
                </c:pt>
                <c:pt idx="1972">
                  <c:v>0.19854953341748005</c:v>
                </c:pt>
                <c:pt idx="1973">
                  <c:v>0.19871479158445005</c:v>
                </c:pt>
                <c:pt idx="1974">
                  <c:v>0.19878301493955997</c:v>
                </c:pt>
                <c:pt idx="1975">
                  <c:v>0.19893305195956001</c:v>
                </c:pt>
                <c:pt idx="1976">
                  <c:v>0.1990162246554299</c:v>
                </c:pt>
                <c:pt idx="1977">
                  <c:v>0.19915484581521992</c:v>
                </c:pt>
                <c:pt idx="1978">
                  <c:v>0.1992461726969601</c:v>
                </c:pt>
                <c:pt idx="1979">
                  <c:v>0.19936631103544</c:v>
                </c:pt>
                <c:pt idx="1980">
                  <c:v>0.19950819386956997</c:v>
                </c:pt>
                <c:pt idx="1981">
                  <c:v>0.19964273793643006</c:v>
                </c:pt>
                <c:pt idx="1982">
                  <c:v>0.19975146041468994</c:v>
                </c:pt>
                <c:pt idx="1983">
                  <c:v>0.19986860888501989</c:v>
                </c:pt>
                <c:pt idx="1984">
                  <c:v>0.20001619964925998</c:v>
                </c:pt>
                <c:pt idx="1985">
                  <c:v>0.20016324680111008</c:v>
                </c:pt>
                <c:pt idx="1986">
                  <c:v>0.20027604637230989</c:v>
                </c:pt>
                <c:pt idx="1987">
                  <c:v>0.20039346664884006</c:v>
                </c:pt>
                <c:pt idx="1988">
                  <c:v>0.20048533714297001</c:v>
                </c:pt>
                <c:pt idx="1989">
                  <c:v>0.20056361732731998</c:v>
                </c:pt>
                <c:pt idx="1990">
                  <c:v>0.20065902130200008</c:v>
                </c:pt>
                <c:pt idx="1991">
                  <c:v>0.20074240250072006</c:v>
                </c:pt>
                <c:pt idx="1992">
                  <c:v>0.20087755348331005</c:v>
                </c:pt>
                <c:pt idx="1993">
                  <c:v>0.20101889270505002</c:v>
                </c:pt>
                <c:pt idx="1994">
                  <c:v>0.20109783948746007</c:v>
                </c:pt>
                <c:pt idx="1995">
                  <c:v>0.2011800737790701</c:v>
                </c:pt>
                <c:pt idx="1996">
                  <c:v>0.20123176835964007</c:v>
                </c:pt>
                <c:pt idx="1997">
                  <c:v>0.20137224075940008</c:v>
                </c:pt>
                <c:pt idx="1998">
                  <c:v>0.20147634253234004</c:v>
                </c:pt>
                <c:pt idx="1999">
                  <c:v>0.20166144255158991</c:v>
                </c:pt>
                <c:pt idx="2000">
                  <c:v>0.20184654257083001</c:v>
                </c:pt>
                <c:pt idx="2001">
                  <c:v>0.20202348471069009</c:v>
                </c:pt>
                <c:pt idx="2002">
                  <c:v>0.20205338708572995</c:v>
                </c:pt>
                <c:pt idx="2003">
                  <c:v>0.20218929018356002</c:v>
                </c:pt>
                <c:pt idx="2004">
                  <c:v>0.20235536376910002</c:v>
                </c:pt>
                <c:pt idx="2005">
                  <c:v>0.20242847963574007</c:v>
                </c:pt>
                <c:pt idx="2006">
                  <c:v>0.20266929992509009</c:v>
                </c:pt>
                <c:pt idx="2007">
                  <c:v>0.20291691536933998</c:v>
                </c:pt>
                <c:pt idx="2008">
                  <c:v>0.20300253432097004</c:v>
                </c:pt>
                <c:pt idx="2009">
                  <c:v>0.20311728207926993</c:v>
                </c:pt>
                <c:pt idx="2010">
                  <c:v>0.20321726121554007</c:v>
                </c:pt>
                <c:pt idx="2011">
                  <c:v>0.20333043648147009</c:v>
                </c:pt>
                <c:pt idx="2012">
                  <c:v>0.20352766389097998</c:v>
                </c:pt>
                <c:pt idx="2013">
                  <c:v>0.20367579826762006</c:v>
                </c:pt>
                <c:pt idx="2014">
                  <c:v>0.20382067096989998</c:v>
                </c:pt>
                <c:pt idx="2015">
                  <c:v>0.20392531635522992</c:v>
                </c:pt>
                <c:pt idx="2016">
                  <c:v>0.20407453795664998</c:v>
                </c:pt>
                <c:pt idx="2017">
                  <c:v>0.2041569150548701</c:v>
                </c:pt>
                <c:pt idx="2018">
                  <c:v>0.20432160978849989</c:v>
                </c:pt>
                <c:pt idx="2019">
                  <c:v>0.20440559790295998</c:v>
                </c:pt>
                <c:pt idx="2020">
                  <c:v>0.20448469350589993</c:v>
                </c:pt>
                <c:pt idx="2021">
                  <c:v>0.2046774040986199</c:v>
                </c:pt>
                <c:pt idx="2022">
                  <c:v>0.20475079177144995</c:v>
                </c:pt>
                <c:pt idx="2023">
                  <c:v>0.20483043098678011</c:v>
                </c:pt>
                <c:pt idx="2024">
                  <c:v>0.20493045566677992</c:v>
                </c:pt>
                <c:pt idx="2025">
                  <c:v>0.20504515788134992</c:v>
                </c:pt>
                <c:pt idx="2026">
                  <c:v>0.20516339357646007</c:v>
                </c:pt>
                <c:pt idx="2027">
                  <c:v>0.20529277332559004</c:v>
                </c:pt>
                <c:pt idx="2028">
                  <c:v>0.20543982047743992</c:v>
                </c:pt>
                <c:pt idx="2029">
                  <c:v>0.20546413630025007</c:v>
                </c:pt>
                <c:pt idx="2030">
                  <c:v>0.20559012930363996</c:v>
                </c:pt>
                <c:pt idx="2031">
                  <c:v>0.20567629186767</c:v>
                </c:pt>
                <c:pt idx="2032">
                  <c:v>0.20579208130701998</c:v>
                </c:pt>
                <c:pt idx="2033">
                  <c:v>0.20586888713730001</c:v>
                </c:pt>
                <c:pt idx="2034">
                  <c:v>0.2060002848528899</c:v>
                </c:pt>
                <c:pt idx="2035">
                  <c:v>0.20625224919626994</c:v>
                </c:pt>
                <c:pt idx="2036">
                  <c:v>0.20636341793029001</c:v>
                </c:pt>
                <c:pt idx="2037">
                  <c:v>0.20647567388910004</c:v>
                </c:pt>
                <c:pt idx="2038">
                  <c:v>0.20657026244518994</c:v>
                </c:pt>
                <c:pt idx="2039">
                  <c:v>0.20674095673606008</c:v>
                </c:pt>
                <c:pt idx="2040">
                  <c:v>0.20684342767183006</c:v>
                </c:pt>
                <c:pt idx="2041">
                  <c:v>0.20706739597704993</c:v>
                </c:pt>
                <c:pt idx="2042">
                  <c:v>0.20729381053803997</c:v>
                </c:pt>
                <c:pt idx="2043">
                  <c:v>0.20740246703988996</c:v>
                </c:pt>
                <c:pt idx="2044">
                  <c:v>0.20752430219194995</c:v>
                </c:pt>
                <c:pt idx="2045">
                  <c:v>0.20756235505934995</c:v>
                </c:pt>
                <c:pt idx="2046">
                  <c:v>0.20761943436043007</c:v>
                </c:pt>
                <c:pt idx="2047">
                  <c:v>0.20787139870381011</c:v>
                </c:pt>
                <c:pt idx="2048">
                  <c:v>0.20801763043707999</c:v>
                </c:pt>
                <c:pt idx="2049">
                  <c:v>0.20812281943479993</c:v>
                </c:pt>
                <c:pt idx="2050">
                  <c:v>0.20829922165577996</c:v>
                </c:pt>
                <c:pt idx="2051">
                  <c:v>0.20840821594024006</c:v>
                </c:pt>
                <c:pt idx="2052">
                  <c:v>0.20853052872827993</c:v>
                </c:pt>
                <c:pt idx="2053">
                  <c:v>0.20873791685557008</c:v>
                </c:pt>
                <c:pt idx="2054">
                  <c:v>0.2089151344951401</c:v>
                </c:pt>
                <c:pt idx="2055">
                  <c:v>0.20904206798851011</c:v>
                </c:pt>
                <c:pt idx="2056">
                  <c:v>0.20911982861416001</c:v>
                </c:pt>
                <c:pt idx="2057">
                  <c:v>0.20923967109275998</c:v>
                </c:pt>
                <c:pt idx="2058">
                  <c:v>0.20934159841612998</c:v>
                </c:pt>
                <c:pt idx="2059">
                  <c:v>0.20956013059743994</c:v>
                </c:pt>
                <c:pt idx="2060">
                  <c:v>0.20971315748559993</c:v>
                </c:pt>
                <c:pt idx="2061">
                  <c:v>0.2097925248947301</c:v>
                </c:pt>
                <c:pt idx="2062">
                  <c:v>0.2098941804119101</c:v>
                </c:pt>
                <c:pt idx="2063">
                  <c:v>0.20996158834843004</c:v>
                </c:pt>
                <c:pt idx="2064">
                  <c:v>0.21005563329212995</c:v>
                </c:pt>
                <c:pt idx="2065">
                  <c:v>0.21017740246778005</c:v>
                </c:pt>
                <c:pt idx="2066">
                  <c:v>0.2102624778070199</c:v>
                </c:pt>
                <c:pt idx="2067">
                  <c:v>0.21044968572526002</c:v>
                </c:pt>
                <c:pt idx="2068">
                  <c:v>0.21051894069538002</c:v>
                </c:pt>
                <c:pt idx="2069">
                  <c:v>0.21066855626333991</c:v>
                </c:pt>
                <c:pt idx="2070">
                  <c:v>0.21071394789801001</c:v>
                </c:pt>
                <c:pt idx="2071">
                  <c:v>0.21081397257802004</c:v>
                </c:pt>
                <c:pt idx="2072">
                  <c:v>0.21095953165316006</c:v>
                </c:pt>
                <c:pt idx="2073">
                  <c:v>0.21102625321683011</c:v>
                </c:pt>
                <c:pt idx="2074">
                  <c:v>0.21111758009857007</c:v>
                </c:pt>
                <c:pt idx="2075">
                  <c:v>0.21122113825911004</c:v>
                </c:pt>
                <c:pt idx="2076">
                  <c:v>0.2113320351869401</c:v>
                </c:pt>
                <c:pt idx="2077">
                  <c:v>0.21161498543662005</c:v>
                </c:pt>
                <c:pt idx="2078">
                  <c:v>0.21172098985292997</c:v>
                </c:pt>
                <c:pt idx="2079">
                  <c:v>0.21182590704445992</c:v>
                </c:pt>
                <c:pt idx="2080">
                  <c:v>0.21192484449967997</c:v>
                </c:pt>
                <c:pt idx="2081">
                  <c:v>0.21206509649663996</c:v>
                </c:pt>
                <c:pt idx="2082">
                  <c:v>0.21220263043164</c:v>
                </c:pt>
                <c:pt idx="2083">
                  <c:v>0.21241083397750993</c:v>
                </c:pt>
                <c:pt idx="2084">
                  <c:v>0.21256766615241007</c:v>
                </c:pt>
                <c:pt idx="2085">
                  <c:v>0.21274760185394004</c:v>
                </c:pt>
                <c:pt idx="2086">
                  <c:v>0.21283403622416008</c:v>
                </c:pt>
                <c:pt idx="2087">
                  <c:v>0.21294493315197993</c:v>
                </c:pt>
                <c:pt idx="2088">
                  <c:v>0.21325995653274998</c:v>
                </c:pt>
                <c:pt idx="2089">
                  <c:v>0.21345783144319008</c:v>
                </c:pt>
                <c:pt idx="2090">
                  <c:v>0.21357389268874005</c:v>
                </c:pt>
                <c:pt idx="2091">
                  <c:v>0.21366820943862996</c:v>
                </c:pt>
                <c:pt idx="2092">
                  <c:v>0.21382232355156994</c:v>
                </c:pt>
                <c:pt idx="2093">
                  <c:v>0.21396094471135996</c:v>
                </c:pt>
                <c:pt idx="2094">
                  <c:v>0.21406586190287991</c:v>
                </c:pt>
                <c:pt idx="2095">
                  <c:v>0.21416534297048995</c:v>
                </c:pt>
                <c:pt idx="2096">
                  <c:v>0.21427977337886994</c:v>
                </c:pt>
                <c:pt idx="2097">
                  <c:v>0.21445481656887</c:v>
                </c:pt>
                <c:pt idx="2098">
                  <c:v>0.21452358353636991</c:v>
                </c:pt>
                <c:pt idx="2099">
                  <c:v>0.2147399412681199</c:v>
                </c:pt>
                <c:pt idx="2100">
                  <c:v>0.21497206375921007</c:v>
                </c:pt>
                <c:pt idx="2101">
                  <c:v>0.21506610870290999</c:v>
                </c:pt>
                <c:pt idx="2102">
                  <c:v>0.2151487377863901</c:v>
                </c:pt>
                <c:pt idx="2103">
                  <c:v>0.21529904661258992</c:v>
                </c:pt>
                <c:pt idx="2104">
                  <c:v>0.21541945675727003</c:v>
                </c:pt>
                <c:pt idx="2105">
                  <c:v>0.21549828055400999</c:v>
                </c:pt>
                <c:pt idx="2106">
                  <c:v>0.21562874752791994</c:v>
                </c:pt>
                <c:pt idx="2107">
                  <c:v>0.21574480877346991</c:v>
                </c:pt>
                <c:pt idx="2108">
                  <c:v>0.21595872024944995</c:v>
                </c:pt>
                <c:pt idx="2109">
                  <c:v>0.2160764123321699</c:v>
                </c:pt>
                <c:pt idx="2110">
                  <c:v>0.21617426256260996</c:v>
                </c:pt>
                <c:pt idx="2111">
                  <c:v>0.21625879428946004</c:v>
                </c:pt>
                <c:pt idx="2112">
                  <c:v>0.21636316786859</c:v>
                </c:pt>
                <c:pt idx="2113">
                  <c:v>0.2164974401292501</c:v>
                </c:pt>
                <c:pt idx="2114">
                  <c:v>0.21670102296980009</c:v>
                </c:pt>
                <c:pt idx="2115">
                  <c:v>0.21677930315415006</c:v>
                </c:pt>
                <c:pt idx="2116">
                  <c:v>0.21686954281111004</c:v>
                </c:pt>
                <c:pt idx="2117">
                  <c:v>0.21697527542121997</c:v>
                </c:pt>
                <c:pt idx="2118">
                  <c:v>0.21712612785981</c:v>
                </c:pt>
                <c:pt idx="2119">
                  <c:v>0.21721935738491993</c:v>
                </c:pt>
                <c:pt idx="2120">
                  <c:v>0.21738380013328995</c:v>
                </c:pt>
                <c:pt idx="2121">
                  <c:v>0.21759934244644996</c:v>
                </c:pt>
                <c:pt idx="2122">
                  <c:v>0.21776704686916992</c:v>
                </c:pt>
                <c:pt idx="2123">
                  <c:v>0.2178447834411299</c:v>
                </c:pt>
                <c:pt idx="2124">
                  <c:v>0.21801248786385008</c:v>
                </c:pt>
                <c:pt idx="2125">
                  <c:v>0.21815328347320007</c:v>
                </c:pt>
                <c:pt idx="2126">
                  <c:v>0.21838839583244996</c:v>
                </c:pt>
                <c:pt idx="2127">
                  <c:v>0.2185454998135401</c:v>
                </c:pt>
                <c:pt idx="2128">
                  <c:v>0.2186202465173499</c:v>
                </c:pt>
                <c:pt idx="2129">
                  <c:v>0.21870477824419998</c:v>
                </c:pt>
                <c:pt idx="2130">
                  <c:v>0.21885889235713996</c:v>
                </c:pt>
                <c:pt idx="2131">
                  <c:v>0.2188877038138799</c:v>
                </c:pt>
                <c:pt idx="2132">
                  <c:v>0.21906736770921009</c:v>
                </c:pt>
                <c:pt idx="2133">
                  <c:v>0.21921192155595004</c:v>
                </c:pt>
                <c:pt idx="2134">
                  <c:v>0.21940984351574011</c:v>
                </c:pt>
                <c:pt idx="2135">
                  <c:v>0.21953568978432991</c:v>
                </c:pt>
                <c:pt idx="2136">
                  <c:v>0.2197036660132401</c:v>
                </c:pt>
                <c:pt idx="2137">
                  <c:v>0.21980042901889996</c:v>
                </c:pt>
                <c:pt idx="2138">
                  <c:v>0.2199817237513999</c:v>
                </c:pt>
                <c:pt idx="2139">
                  <c:v>0.22023069822663</c:v>
                </c:pt>
                <c:pt idx="2140">
                  <c:v>0.2203761145413099</c:v>
                </c:pt>
                <c:pt idx="2141">
                  <c:v>0.22045955904337</c:v>
                </c:pt>
                <c:pt idx="2142">
                  <c:v>0.22058241544381008</c:v>
                </c:pt>
                <c:pt idx="2143">
                  <c:v>0.22068783389586</c:v>
                </c:pt>
                <c:pt idx="2144">
                  <c:v>0.22082078947739991</c:v>
                </c:pt>
                <c:pt idx="2145">
                  <c:v>0.22094391768403998</c:v>
                </c:pt>
                <c:pt idx="2146">
                  <c:v>0.22102709037991009</c:v>
                </c:pt>
                <c:pt idx="2147">
                  <c:v>0.22111814545545005</c:v>
                </c:pt>
                <c:pt idx="2148">
                  <c:v>0.22120711143448002</c:v>
                </c:pt>
                <c:pt idx="2149">
                  <c:v>0.22131167146676001</c:v>
                </c:pt>
                <c:pt idx="2150">
                  <c:v>0.22142691729371999</c:v>
                </c:pt>
                <c:pt idx="2151">
                  <c:v>0.22155086091894005</c:v>
                </c:pt>
                <c:pt idx="2152">
                  <c:v>0.22163620806437989</c:v>
                </c:pt>
                <c:pt idx="2153">
                  <c:v>0.22189904465557997</c:v>
                </c:pt>
                <c:pt idx="2154">
                  <c:v>0.22210208388373998</c:v>
                </c:pt>
                <c:pt idx="2155">
                  <c:v>0.22217384071939006</c:v>
                </c:pt>
                <c:pt idx="2156">
                  <c:v>0.2223736182731999</c:v>
                </c:pt>
                <c:pt idx="2157">
                  <c:v>0.22249837731700994</c:v>
                </c:pt>
                <c:pt idx="2158">
                  <c:v>0.22263781389538995</c:v>
                </c:pt>
                <c:pt idx="2159">
                  <c:v>0.2227821429852801</c:v>
                </c:pt>
                <c:pt idx="2160">
                  <c:v>0.2228949425564799</c:v>
                </c:pt>
                <c:pt idx="2161">
                  <c:v>0.22300910115865991</c:v>
                </c:pt>
                <c:pt idx="2162">
                  <c:v>0.22315859456626996</c:v>
                </c:pt>
                <c:pt idx="2163">
                  <c:v>0.22329504127649002</c:v>
                </c:pt>
                <c:pt idx="2164">
                  <c:v>0.22341273335920997</c:v>
                </c:pt>
                <c:pt idx="2165">
                  <c:v>0.22356797833423991</c:v>
                </c:pt>
                <c:pt idx="2166">
                  <c:v>0.22370166334519004</c:v>
                </c:pt>
                <c:pt idx="2167">
                  <c:v>0.22386447525639008</c:v>
                </c:pt>
                <c:pt idx="2168">
                  <c:v>0.22399032152498011</c:v>
                </c:pt>
                <c:pt idx="2169">
                  <c:v>0.22410583915814009</c:v>
                </c:pt>
                <c:pt idx="2170">
                  <c:v>0.22419526339651008</c:v>
                </c:pt>
                <c:pt idx="2171">
                  <c:v>0.22433171010672992</c:v>
                </c:pt>
                <c:pt idx="2172">
                  <c:v>0.22442711408141003</c:v>
                </c:pt>
                <c:pt idx="2173">
                  <c:v>0.22458775154303989</c:v>
                </c:pt>
                <c:pt idx="2174">
                  <c:v>0.22476442557021992</c:v>
                </c:pt>
                <c:pt idx="2175">
                  <c:v>0.22492995554337991</c:v>
                </c:pt>
                <c:pt idx="2176">
                  <c:v>0.22503867802164002</c:v>
                </c:pt>
                <c:pt idx="2177">
                  <c:v>0.22516588332121001</c:v>
                </c:pt>
                <c:pt idx="2178">
                  <c:v>0.22533114148817002</c:v>
                </c:pt>
                <c:pt idx="2179">
                  <c:v>0.2254915071436101</c:v>
                </c:pt>
                <c:pt idx="2180">
                  <c:v>0.2256176252183999</c:v>
                </c:pt>
                <c:pt idx="2181">
                  <c:v>0.22575380012241997</c:v>
                </c:pt>
                <c:pt idx="2182">
                  <c:v>0.22589024683264003</c:v>
                </c:pt>
                <c:pt idx="2183">
                  <c:v>0.22597124507894994</c:v>
                </c:pt>
                <c:pt idx="2184">
                  <c:v>0.22613813408307992</c:v>
                </c:pt>
                <c:pt idx="2185">
                  <c:v>0.22623190722059006</c:v>
                </c:pt>
                <c:pt idx="2186">
                  <c:v>0.22641238653450002</c:v>
                </c:pt>
                <c:pt idx="2187">
                  <c:v>0.22650425702863997</c:v>
                </c:pt>
                <c:pt idx="2188">
                  <c:v>0.22664070373886003</c:v>
                </c:pt>
                <c:pt idx="2189">
                  <c:v>0.22672864582280994</c:v>
                </c:pt>
                <c:pt idx="2190">
                  <c:v>0.22678285837918999</c:v>
                </c:pt>
                <c:pt idx="2191">
                  <c:v>0.22689810420614998</c:v>
                </c:pt>
                <c:pt idx="2192">
                  <c:v>0.22700410862244991</c:v>
                </c:pt>
                <c:pt idx="2193">
                  <c:v>0.22721176855594005</c:v>
                </c:pt>
                <c:pt idx="2194">
                  <c:v>0.22726355288776001</c:v>
                </c:pt>
                <c:pt idx="2195">
                  <c:v>0.22733299411919994</c:v>
                </c:pt>
                <c:pt idx="2196">
                  <c:v>0.22740366373007004</c:v>
                </c:pt>
                <c:pt idx="2197">
                  <c:v>0.2275637575793199</c:v>
                </c:pt>
                <c:pt idx="2198">
                  <c:v>0.22763986331409991</c:v>
                </c:pt>
                <c:pt idx="2199">
                  <c:v>0.22766242322833996</c:v>
                </c:pt>
                <c:pt idx="2200">
                  <c:v>0.22788938140171999</c:v>
                </c:pt>
                <c:pt idx="2201">
                  <c:v>0.22797472854715006</c:v>
                </c:pt>
                <c:pt idx="2202">
                  <c:v>0.22818836821694011</c:v>
                </c:pt>
                <c:pt idx="2203">
                  <c:v>0.22824164223129007</c:v>
                </c:pt>
                <c:pt idx="2204">
                  <c:v>0.22835036470954995</c:v>
                </c:pt>
                <c:pt idx="2205">
                  <c:v>0.22850067353574999</c:v>
                </c:pt>
                <c:pt idx="2206">
                  <c:v>0.22856155812358003</c:v>
                </c:pt>
                <c:pt idx="2207">
                  <c:v>0.22874557091803993</c:v>
                </c:pt>
                <c:pt idx="2208">
                  <c:v>0.22885456520250003</c:v>
                </c:pt>
                <c:pt idx="2209">
                  <c:v>0.22914023351413992</c:v>
                </c:pt>
                <c:pt idx="2210">
                  <c:v>0.22920900048164006</c:v>
                </c:pt>
                <c:pt idx="2211">
                  <c:v>0.22937235600523009</c:v>
                </c:pt>
                <c:pt idx="2212">
                  <c:v>0.22941774763990996</c:v>
                </c:pt>
                <c:pt idx="2213">
                  <c:v>0.22953657107055991</c:v>
                </c:pt>
                <c:pt idx="2214">
                  <c:v>0.22969281550991005</c:v>
                </c:pt>
                <c:pt idx="2215">
                  <c:v>0.22981811816611009</c:v>
                </c:pt>
                <c:pt idx="2216">
                  <c:v>0.22995211862056997</c:v>
                </c:pt>
                <c:pt idx="2217">
                  <c:v>0.23004561995188011</c:v>
                </c:pt>
                <c:pt idx="2218">
                  <c:v>0.23012698990143998</c:v>
                </c:pt>
                <c:pt idx="2219">
                  <c:v>0.23024267944373</c:v>
                </c:pt>
                <c:pt idx="2220">
                  <c:v>0.23030247680678007</c:v>
                </c:pt>
                <c:pt idx="2221">
                  <c:v>0.23044739519123003</c:v>
                </c:pt>
                <c:pt idx="2222">
                  <c:v>0.23057102132809004</c:v>
                </c:pt>
                <c:pt idx="2223">
                  <c:v>0.23070284733297997</c:v>
                </c:pt>
                <c:pt idx="2224">
                  <c:v>0.23089256805754999</c:v>
                </c:pt>
                <c:pt idx="2225">
                  <c:v>0.23095589374616998</c:v>
                </c:pt>
                <c:pt idx="2226">
                  <c:v>0.23104858481385993</c:v>
                </c:pt>
                <c:pt idx="2227">
                  <c:v>0.23113746543983993</c:v>
                </c:pt>
                <c:pt idx="2228">
                  <c:v>0.23122725466023009</c:v>
                </c:pt>
                <c:pt idx="2229">
                  <c:v>0.2312824969515701</c:v>
                </c:pt>
                <c:pt idx="2230">
                  <c:v>0.23136741348136991</c:v>
                </c:pt>
                <c:pt idx="2231">
                  <c:v>0.23145280489365994</c:v>
                </c:pt>
                <c:pt idx="2232">
                  <c:v>0.23162481394866008</c:v>
                </c:pt>
                <c:pt idx="2233">
                  <c:v>0.23175827079072997</c:v>
                </c:pt>
                <c:pt idx="2234">
                  <c:v>0.23180882674311998</c:v>
                </c:pt>
                <c:pt idx="2235">
                  <c:v>0.23192135450812001</c:v>
                </c:pt>
                <c:pt idx="2236">
                  <c:v>0.23199311134378009</c:v>
                </c:pt>
                <c:pt idx="2237">
                  <c:v>0.23207139152813006</c:v>
                </c:pt>
                <c:pt idx="2238">
                  <c:v>0.23226763560138997</c:v>
                </c:pt>
                <c:pt idx="2239">
                  <c:v>0.23242772945064005</c:v>
                </c:pt>
                <c:pt idx="2240">
                  <c:v>0.23257966911401007</c:v>
                </c:pt>
                <c:pt idx="2241">
                  <c:v>0.23263049687260007</c:v>
                </c:pt>
                <c:pt idx="2242">
                  <c:v>0.23274248102520989</c:v>
                </c:pt>
                <c:pt idx="2243">
                  <c:v>0.23279249336520991</c:v>
                </c:pt>
                <c:pt idx="2244">
                  <c:v>0.23290665196738991</c:v>
                </c:pt>
                <c:pt idx="2245">
                  <c:v>0.23308087973880998</c:v>
                </c:pt>
                <c:pt idx="2246">
                  <c:v>0.23332577712108993</c:v>
                </c:pt>
                <c:pt idx="2247">
                  <c:v>0.23348043484641989</c:v>
                </c:pt>
                <c:pt idx="2248">
                  <c:v>0.23356602464345011</c:v>
                </c:pt>
                <c:pt idx="2249">
                  <c:v>0.23372506042252006</c:v>
                </c:pt>
                <c:pt idx="2250">
                  <c:v>0.23394413621622001</c:v>
                </c:pt>
                <c:pt idx="2251">
                  <c:v>0.23411075341415999</c:v>
                </c:pt>
                <c:pt idx="2252">
                  <c:v>0.23435565079644993</c:v>
                </c:pt>
                <c:pt idx="2253">
                  <c:v>0.23449236931285999</c:v>
                </c:pt>
                <c:pt idx="2254">
                  <c:v>0.23459320941145001</c:v>
                </c:pt>
                <c:pt idx="2255">
                  <c:v>0.23465599664265002</c:v>
                </c:pt>
                <c:pt idx="2256">
                  <c:v>0.23490388389308992</c:v>
                </c:pt>
                <c:pt idx="2257">
                  <c:v>0.23516400897350009</c:v>
                </c:pt>
                <c:pt idx="2258">
                  <c:v>0.23524907776158011</c:v>
                </c:pt>
                <c:pt idx="2259">
                  <c:v>0.23531567027951006</c:v>
                </c:pt>
                <c:pt idx="2260">
                  <c:v>0.23544423461006003</c:v>
                </c:pt>
                <c:pt idx="2261">
                  <c:v>0.23558149673887008</c:v>
                </c:pt>
                <c:pt idx="2262">
                  <c:v>0.2357714892696301</c:v>
                </c:pt>
                <c:pt idx="2263">
                  <c:v>0.23582829676452999</c:v>
                </c:pt>
                <c:pt idx="2264">
                  <c:v>0.23600768885365997</c:v>
                </c:pt>
                <c:pt idx="2265">
                  <c:v>0.23611885758769002</c:v>
                </c:pt>
                <c:pt idx="2266">
                  <c:v>0.23614440737008002</c:v>
                </c:pt>
                <c:pt idx="2267">
                  <c:v>0.23628520297943001</c:v>
                </c:pt>
                <c:pt idx="2268">
                  <c:v>0.23639793312988</c:v>
                </c:pt>
                <c:pt idx="2269">
                  <c:v>0.23646133339422004</c:v>
                </c:pt>
                <c:pt idx="2270">
                  <c:v>0.23665485940552999</c:v>
                </c:pt>
                <c:pt idx="2271">
                  <c:v>0.23678532637943994</c:v>
                </c:pt>
                <c:pt idx="2272">
                  <c:v>0.23688480744704998</c:v>
                </c:pt>
                <c:pt idx="2273">
                  <c:v>0.23697151362347002</c:v>
                </c:pt>
                <c:pt idx="2274">
                  <c:v>0.23703620349804</c:v>
                </c:pt>
                <c:pt idx="2275">
                  <c:v>0.23715987531706006</c:v>
                </c:pt>
                <c:pt idx="2276">
                  <c:v>0.23730665066271994</c:v>
                </c:pt>
                <c:pt idx="2277">
                  <c:v>0.23740711547659998</c:v>
                </c:pt>
                <c:pt idx="2278">
                  <c:v>0.23759095994338009</c:v>
                </c:pt>
                <c:pt idx="2279">
                  <c:v>0.23769941061544997</c:v>
                </c:pt>
                <c:pt idx="2280">
                  <c:v>0.23787227935588007</c:v>
                </c:pt>
                <c:pt idx="2281">
                  <c:v>0.23797529390404004</c:v>
                </c:pt>
                <c:pt idx="2282">
                  <c:v>0.23806770801055999</c:v>
                </c:pt>
                <c:pt idx="2283">
                  <c:v>0.23817996396937002</c:v>
                </c:pt>
                <c:pt idx="2284">
                  <c:v>0.23828651199806994</c:v>
                </c:pt>
                <c:pt idx="2285">
                  <c:v>0.23843947263821996</c:v>
                </c:pt>
                <c:pt idx="2286">
                  <c:v>0.23859501203014011</c:v>
                </c:pt>
                <c:pt idx="2287">
                  <c:v>0.2387224891359101</c:v>
                </c:pt>
                <c:pt idx="2288">
                  <c:v>0.23883664773808011</c:v>
                </c:pt>
                <c:pt idx="2289">
                  <c:v>0.23899293630059004</c:v>
                </c:pt>
                <c:pt idx="2290">
                  <c:v>0.23910546406559008</c:v>
                </c:pt>
                <c:pt idx="2291">
                  <c:v>0.23932888875841996</c:v>
                </c:pt>
                <c:pt idx="2292">
                  <c:v>0.23945500683320997</c:v>
                </c:pt>
                <c:pt idx="2293">
                  <c:v>0.23967381082070993</c:v>
                </c:pt>
                <c:pt idx="2294">
                  <c:v>0.23974176236963007</c:v>
                </c:pt>
                <c:pt idx="2295">
                  <c:v>0.23987956811083011</c:v>
                </c:pt>
                <c:pt idx="2296">
                  <c:v>0.24008885888148002</c:v>
                </c:pt>
                <c:pt idx="2297">
                  <c:v>0.24026300720171001</c:v>
                </c:pt>
                <c:pt idx="2298">
                  <c:v>0.24042280563470997</c:v>
                </c:pt>
                <c:pt idx="2299">
                  <c:v>0.2404861321638101</c:v>
                </c:pt>
                <c:pt idx="2300">
                  <c:v>0.24055636553802007</c:v>
                </c:pt>
                <c:pt idx="2301">
                  <c:v>0.24069797656596004</c:v>
                </c:pt>
                <c:pt idx="2302">
                  <c:v>0.24077598494411001</c:v>
                </c:pt>
                <c:pt idx="2303">
                  <c:v>0.24093009905704998</c:v>
                </c:pt>
                <c:pt idx="2304">
                  <c:v>0.24106138144954992</c:v>
                </c:pt>
                <c:pt idx="2305">
                  <c:v>0.24128426252999002</c:v>
                </c:pt>
                <c:pt idx="2306">
                  <c:v>0.24142777620129996</c:v>
                </c:pt>
                <c:pt idx="2307">
                  <c:v>0.24153486784239009</c:v>
                </c:pt>
                <c:pt idx="2308">
                  <c:v>0.24163407710380991</c:v>
                </c:pt>
                <c:pt idx="2309">
                  <c:v>0.24177759077512007</c:v>
                </c:pt>
                <c:pt idx="2310">
                  <c:v>0.24200781062284005</c:v>
                </c:pt>
                <c:pt idx="2311">
                  <c:v>0.24221275249437002</c:v>
                </c:pt>
                <c:pt idx="2312">
                  <c:v>0.24230136131415003</c:v>
                </c:pt>
                <c:pt idx="2313">
                  <c:v>0.24239187277730001</c:v>
                </c:pt>
                <c:pt idx="2314">
                  <c:v>0.24249570274404997</c:v>
                </c:pt>
                <c:pt idx="2315">
                  <c:v>0.24259464019927002</c:v>
                </c:pt>
                <c:pt idx="2316">
                  <c:v>0.24268406443764001</c:v>
                </c:pt>
                <c:pt idx="2317">
                  <c:v>0.24282893713991993</c:v>
                </c:pt>
                <c:pt idx="2318">
                  <c:v>0.24300751381046992</c:v>
                </c:pt>
                <c:pt idx="2319">
                  <c:v>0.24308416315764991</c:v>
                </c:pt>
                <c:pt idx="2320">
                  <c:v>0.24323477300134</c:v>
                </c:pt>
                <c:pt idx="2321">
                  <c:v>0.24327249944420992</c:v>
                </c:pt>
                <c:pt idx="2322">
                  <c:v>0.24345762487048006</c:v>
                </c:pt>
                <c:pt idx="2323">
                  <c:v>0.24353998214776995</c:v>
                </c:pt>
                <c:pt idx="2324">
                  <c:v>0.24366997446727989</c:v>
                </c:pt>
                <c:pt idx="2325">
                  <c:v>0.24386264880050001</c:v>
                </c:pt>
                <c:pt idx="2326">
                  <c:v>0.24401428395918989</c:v>
                </c:pt>
                <c:pt idx="2327">
                  <c:v>0.2441278989489799</c:v>
                </c:pt>
                <c:pt idx="2328">
                  <c:v>0.24433474346388007</c:v>
                </c:pt>
                <c:pt idx="2329">
                  <c:v>0.24442416770225006</c:v>
                </c:pt>
                <c:pt idx="2330">
                  <c:v>0.24453560824246989</c:v>
                </c:pt>
                <c:pt idx="2331">
                  <c:v>0.24469950737844992</c:v>
                </c:pt>
                <c:pt idx="2332">
                  <c:v>0.24480523998856007</c:v>
                </c:pt>
                <c:pt idx="2333">
                  <c:v>0.24491124440487</c:v>
                </c:pt>
                <c:pt idx="2334">
                  <c:v>0.24508057966476993</c:v>
                </c:pt>
                <c:pt idx="2335">
                  <c:v>0.24529557836552995</c:v>
                </c:pt>
                <c:pt idx="2336">
                  <c:v>0.24551737222119008</c:v>
                </c:pt>
                <c:pt idx="2337">
                  <c:v>0.24565843963674006</c:v>
                </c:pt>
                <c:pt idx="2338">
                  <c:v>0.24572829382901995</c:v>
                </c:pt>
                <c:pt idx="2339">
                  <c:v>0.2457951581531499</c:v>
                </c:pt>
                <c:pt idx="2340">
                  <c:v>0.24591910177836995</c:v>
                </c:pt>
                <c:pt idx="2341">
                  <c:v>0.24601423394685007</c:v>
                </c:pt>
                <c:pt idx="2342">
                  <c:v>0.24606044100011992</c:v>
                </c:pt>
                <c:pt idx="2343">
                  <c:v>0.24628196304958005</c:v>
                </c:pt>
                <c:pt idx="2344">
                  <c:v>0.24653501461774008</c:v>
                </c:pt>
                <c:pt idx="2345">
                  <c:v>0.24672908424144002</c:v>
                </c:pt>
                <c:pt idx="2346">
                  <c:v>0.24689977853230993</c:v>
                </c:pt>
                <c:pt idx="2347">
                  <c:v>0.24704492304079007</c:v>
                </c:pt>
                <c:pt idx="2348">
                  <c:v>0.24716533318546996</c:v>
                </c:pt>
                <c:pt idx="2349">
                  <c:v>0.24734282263123997</c:v>
                </c:pt>
                <c:pt idx="2350">
                  <c:v>0.24749122881407004</c:v>
                </c:pt>
                <c:pt idx="2351">
                  <c:v>0.24764153764027008</c:v>
                </c:pt>
                <c:pt idx="2352">
                  <c:v>0.24775569624244009</c:v>
                </c:pt>
                <c:pt idx="2353">
                  <c:v>0.24784240241885991</c:v>
                </c:pt>
                <c:pt idx="2354">
                  <c:v>0.2480734376851701</c:v>
                </c:pt>
                <c:pt idx="2355">
                  <c:v>0.24820689452723999</c:v>
                </c:pt>
                <c:pt idx="2356">
                  <c:v>0.24841482626691991</c:v>
                </c:pt>
                <c:pt idx="2357">
                  <c:v>0.2485056095362701</c:v>
                </c:pt>
                <c:pt idx="2358">
                  <c:v>0.24858416152681007</c:v>
                </c:pt>
                <c:pt idx="2359">
                  <c:v>0.24862938485687991</c:v>
                </c:pt>
                <c:pt idx="2360">
                  <c:v>0.24875253474538006</c:v>
                </c:pt>
                <c:pt idx="2361">
                  <c:v>0.24884210560649</c:v>
                </c:pt>
                <c:pt idx="2362">
                  <c:v>0.24891984217844998</c:v>
                </c:pt>
                <c:pt idx="2363">
                  <c:v>0.24905520166389006</c:v>
                </c:pt>
                <c:pt idx="2364">
                  <c:v>0.24916881665367008</c:v>
                </c:pt>
                <c:pt idx="2365">
                  <c:v>0.24922807040432993</c:v>
                </c:pt>
                <c:pt idx="2366">
                  <c:v>0.24940392901291997</c:v>
                </c:pt>
                <c:pt idx="2367">
                  <c:v>0.24949172241411999</c:v>
                </c:pt>
                <c:pt idx="2368">
                  <c:v>0.24952651360716005</c:v>
                </c:pt>
                <c:pt idx="2369">
                  <c:v>0.24971487530075009</c:v>
                </c:pt>
                <c:pt idx="2370">
                  <c:v>0.24981571539934011</c:v>
                </c:pt>
                <c:pt idx="2371">
                  <c:v>0.24999891277522002</c:v>
                </c:pt>
                <c:pt idx="2372">
                  <c:v>0.25007296024576009</c:v>
                </c:pt>
                <c:pt idx="2373">
                  <c:v>0.25012421543142005</c:v>
                </c:pt>
                <c:pt idx="2374">
                  <c:v>0.25028077580011998</c:v>
                </c:pt>
                <c:pt idx="2375">
                  <c:v>0.25035887278777991</c:v>
                </c:pt>
                <c:pt idx="2376">
                  <c:v>0.25042265863424995</c:v>
                </c:pt>
                <c:pt idx="2377">
                  <c:v>0.25050827758588001</c:v>
                </c:pt>
                <c:pt idx="2378">
                  <c:v>0.25063983178457994</c:v>
                </c:pt>
                <c:pt idx="2379">
                  <c:v>0.25081025426926007</c:v>
                </c:pt>
                <c:pt idx="2380">
                  <c:v>0.25098285120349995</c:v>
                </c:pt>
                <c:pt idx="2381">
                  <c:v>0.25113560628545994</c:v>
                </c:pt>
                <c:pt idx="2382">
                  <c:v>0.25120736312112002</c:v>
                </c:pt>
                <c:pt idx="2383">
                  <c:v>0.25126308339122994</c:v>
                </c:pt>
                <c:pt idx="2384">
                  <c:v>0.25138213450493008</c:v>
                </c:pt>
                <c:pt idx="2385">
                  <c:v>0.25147128693710008</c:v>
                </c:pt>
                <c:pt idx="2386">
                  <c:v>0.25156804994275994</c:v>
                </c:pt>
                <c:pt idx="2387">
                  <c:v>0.25162676008102003</c:v>
                </c:pt>
                <c:pt idx="2388">
                  <c:v>0.25181131648786992</c:v>
                </c:pt>
                <c:pt idx="2389">
                  <c:v>0.25192384425287995</c:v>
                </c:pt>
                <c:pt idx="2390">
                  <c:v>0.25197603104243993</c:v>
                </c:pt>
                <c:pt idx="2391">
                  <c:v>0.25209046145080993</c:v>
                </c:pt>
                <c:pt idx="2392">
                  <c:v>0.25223614957169005</c:v>
                </c:pt>
                <c:pt idx="2393">
                  <c:v>0.25245848703973994</c:v>
                </c:pt>
                <c:pt idx="2394">
                  <c:v>0.25253703903027991</c:v>
                </c:pt>
                <c:pt idx="2395">
                  <c:v>0.25262184256332998</c:v>
                </c:pt>
                <c:pt idx="2396">
                  <c:v>0.2527930804665901</c:v>
                </c:pt>
                <c:pt idx="2397">
                  <c:v>0.25287054523236008</c:v>
                </c:pt>
                <c:pt idx="2398">
                  <c:v>0.25298409426220991</c:v>
                </c:pt>
                <c:pt idx="2399">
                  <c:v>0.25316328050508008</c:v>
                </c:pt>
                <c:pt idx="2400">
                  <c:v>0.25320296420965005</c:v>
                </c:pt>
                <c:pt idx="2401">
                  <c:v>0.25333234395878002</c:v>
                </c:pt>
                <c:pt idx="2402">
                  <c:v>0.2534416100494401</c:v>
                </c:pt>
                <c:pt idx="2403">
                  <c:v>0.25358566733314003</c:v>
                </c:pt>
                <c:pt idx="2404">
                  <c:v>0.25371151360173005</c:v>
                </c:pt>
                <c:pt idx="2405">
                  <c:v>0.25384660128096992</c:v>
                </c:pt>
                <c:pt idx="2406">
                  <c:v>0.25389680470503007</c:v>
                </c:pt>
                <c:pt idx="2407">
                  <c:v>0.25412085373239002</c:v>
                </c:pt>
                <c:pt idx="2408">
                  <c:v>0.25423827400890997</c:v>
                </c:pt>
                <c:pt idx="2409">
                  <c:v>0.25432117489859007</c:v>
                </c:pt>
                <c:pt idx="2410">
                  <c:v>0.2544214713847901</c:v>
                </c:pt>
                <c:pt idx="2411">
                  <c:v>0.25450681853021995</c:v>
                </c:pt>
                <c:pt idx="2412">
                  <c:v>0.25465440929447003</c:v>
                </c:pt>
                <c:pt idx="2413">
                  <c:v>0.25478813794272992</c:v>
                </c:pt>
                <c:pt idx="2414">
                  <c:v>0.25485010975533995</c:v>
                </c:pt>
                <c:pt idx="2415">
                  <c:v>0.25504118951088994</c:v>
                </c:pt>
                <c:pt idx="2416">
                  <c:v>0.25519340098045995</c:v>
                </c:pt>
                <c:pt idx="2417">
                  <c:v>0.25529070759851002</c:v>
                </c:pt>
                <c:pt idx="2418">
                  <c:v>0.25536948334984011</c:v>
                </c:pt>
                <c:pt idx="2419">
                  <c:v>0.25547825387351009</c:v>
                </c:pt>
                <c:pt idx="2420">
                  <c:v>0.25565431799349003</c:v>
                </c:pt>
                <c:pt idx="2421">
                  <c:v>0.25577696888253998</c:v>
                </c:pt>
                <c:pt idx="2422">
                  <c:v>0.25592972396449998</c:v>
                </c:pt>
                <c:pt idx="2423">
                  <c:v>0.25607604572984011</c:v>
                </c:pt>
                <c:pt idx="2424">
                  <c:v>0.25611808565809002</c:v>
                </c:pt>
                <c:pt idx="2425">
                  <c:v>0.25623903941515991</c:v>
                </c:pt>
                <c:pt idx="2426">
                  <c:v>0.25636570110233992</c:v>
                </c:pt>
                <c:pt idx="2427">
                  <c:v>0.25647605441776999</c:v>
                </c:pt>
                <c:pt idx="2428">
                  <c:v>0.25657553548539003</c:v>
                </c:pt>
                <c:pt idx="2429">
                  <c:v>0.25671959276908995</c:v>
                </c:pt>
                <c:pt idx="2430">
                  <c:v>0.25682124828625996</c:v>
                </c:pt>
                <c:pt idx="2431">
                  <c:v>0.25693054966080009</c:v>
                </c:pt>
                <c:pt idx="2432">
                  <c:v>0.25708761835800997</c:v>
                </c:pt>
                <c:pt idx="2433">
                  <c:v>0.25716725757333991</c:v>
                </c:pt>
                <c:pt idx="2434">
                  <c:v>0.25724907123823004</c:v>
                </c:pt>
                <c:pt idx="2435">
                  <c:v>0.2573477368872501</c:v>
                </c:pt>
                <c:pt idx="2436">
                  <c:v>0.25742547345921007</c:v>
                </c:pt>
                <c:pt idx="2437">
                  <c:v>0.25755349417737006</c:v>
                </c:pt>
                <c:pt idx="2438">
                  <c:v>0.25766384749280991</c:v>
                </c:pt>
                <c:pt idx="2439">
                  <c:v>0.25779920697823999</c:v>
                </c:pt>
                <c:pt idx="2440">
                  <c:v>0.25785003473682999</c:v>
                </c:pt>
                <c:pt idx="2441">
                  <c:v>0.25796419333901</c:v>
                </c:pt>
                <c:pt idx="2442">
                  <c:v>0.25810526075455997</c:v>
                </c:pt>
                <c:pt idx="2443">
                  <c:v>0.25816587353619003</c:v>
                </c:pt>
                <c:pt idx="2444">
                  <c:v>0.25830558192076003</c:v>
                </c:pt>
                <c:pt idx="2445">
                  <c:v>0.25841267356184994</c:v>
                </c:pt>
                <c:pt idx="2446">
                  <c:v>0.2585053594745701</c:v>
                </c:pt>
                <c:pt idx="2447">
                  <c:v>0.25866518151760998</c:v>
                </c:pt>
                <c:pt idx="2448">
                  <c:v>0.25879154119256009</c:v>
                </c:pt>
                <c:pt idx="2449">
                  <c:v>0.25884678348389989</c:v>
                </c:pt>
                <c:pt idx="2450">
                  <c:v>0.25896715820099003</c:v>
                </c:pt>
                <c:pt idx="2451">
                  <c:v>0.25914057055381989</c:v>
                </c:pt>
                <c:pt idx="2452">
                  <c:v>0.25918759302566996</c:v>
                </c:pt>
                <c:pt idx="2453">
                  <c:v>0.25944118820621997</c:v>
                </c:pt>
                <c:pt idx="2454">
                  <c:v>0.25961133888469989</c:v>
                </c:pt>
                <c:pt idx="2455">
                  <c:v>0.25970266576644008</c:v>
                </c:pt>
                <c:pt idx="2456">
                  <c:v>0.25983612260850997</c:v>
                </c:pt>
                <c:pt idx="2457">
                  <c:v>0.25998615962852001</c:v>
                </c:pt>
                <c:pt idx="2458">
                  <c:v>0.26011852924579992</c:v>
                </c:pt>
                <c:pt idx="2459">
                  <c:v>0.2602609556923301</c:v>
                </c:pt>
                <c:pt idx="2460">
                  <c:v>0.26043883937293</c:v>
                </c:pt>
                <c:pt idx="2461">
                  <c:v>0.26057081475538002</c:v>
                </c:pt>
                <c:pt idx="2462">
                  <c:v>0.26063930991668993</c:v>
                </c:pt>
                <c:pt idx="2463">
                  <c:v>0.26073607292234002</c:v>
                </c:pt>
                <c:pt idx="2464">
                  <c:v>0.26083745663332003</c:v>
                </c:pt>
                <c:pt idx="2465">
                  <c:v>0.26093938395669003</c:v>
                </c:pt>
                <c:pt idx="2466">
                  <c:v>0.26101684872246</c:v>
                </c:pt>
                <c:pt idx="2467">
                  <c:v>0.26122478046213993</c:v>
                </c:pt>
                <c:pt idx="2468">
                  <c:v>0.26137726373789993</c:v>
                </c:pt>
                <c:pt idx="2469">
                  <c:v>0.26148979150289997</c:v>
                </c:pt>
                <c:pt idx="2470">
                  <c:v>0.26163792587954005</c:v>
                </c:pt>
                <c:pt idx="2471">
                  <c:v>0.26172571928074007</c:v>
                </c:pt>
                <c:pt idx="2472">
                  <c:v>0.26183960607672008</c:v>
                </c:pt>
                <c:pt idx="2473">
                  <c:v>0.2619910021277001</c:v>
                </c:pt>
                <c:pt idx="2474">
                  <c:v>0.26209673473781003</c:v>
                </c:pt>
                <c:pt idx="2475">
                  <c:v>0.26218017923987991</c:v>
                </c:pt>
                <c:pt idx="2476">
                  <c:v>0.26226335193575001</c:v>
                </c:pt>
                <c:pt idx="2477">
                  <c:v>0.26237968498748998</c:v>
                </c:pt>
                <c:pt idx="2478">
                  <c:v>0.26246910922585998</c:v>
                </c:pt>
                <c:pt idx="2479">
                  <c:v>0.26257538544836989</c:v>
                </c:pt>
                <c:pt idx="2480">
                  <c:v>0.26264659867162998</c:v>
                </c:pt>
                <c:pt idx="2481">
                  <c:v>0.26278304538185004</c:v>
                </c:pt>
                <c:pt idx="2482">
                  <c:v>0.26294286742489992</c:v>
                </c:pt>
                <c:pt idx="2483">
                  <c:v>0.2630850220652301</c:v>
                </c:pt>
                <c:pt idx="2484">
                  <c:v>0.26319510357446996</c:v>
                </c:pt>
                <c:pt idx="2485">
                  <c:v>0.26329458464208</c:v>
                </c:pt>
                <c:pt idx="2486">
                  <c:v>0.26345957100285</c:v>
                </c:pt>
                <c:pt idx="2487">
                  <c:v>0.26352072739687005</c:v>
                </c:pt>
                <c:pt idx="2488">
                  <c:v>0.26362646000697998</c:v>
                </c:pt>
                <c:pt idx="2489">
                  <c:v>0.26376154768622007</c:v>
                </c:pt>
                <c:pt idx="2490">
                  <c:v>0.26386238778481008</c:v>
                </c:pt>
                <c:pt idx="2491">
                  <c:v>0.26398986489058007</c:v>
                </c:pt>
                <c:pt idx="2492">
                  <c:v>0.2641143521281899</c:v>
                </c:pt>
                <c:pt idx="2493">
                  <c:v>0.26416789794873008</c:v>
                </c:pt>
                <c:pt idx="2494">
                  <c:v>0.26426520456677993</c:v>
                </c:pt>
                <c:pt idx="2495">
                  <c:v>0.26441768784253994</c:v>
                </c:pt>
                <c:pt idx="2496">
                  <c:v>0.26454516494830993</c:v>
                </c:pt>
                <c:pt idx="2497">
                  <c:v>0.26459110019537002</c:v>
                </c:pt>
                <c:pt idx="2498">
                  <c:v>0.26476695880397005</c:v>
                </c:pt>
                <c:pt idx="2499">
                  <c:v>0.26485910110429001</c:v>
                </c:pt>
                <c:pt idx="2500">
                  <c:v>0.26491563679298991</c:v>
                </c:pt>
                <c:pt idx="2501">
                  <c:v>0.26507192535550006</c:v>
                </c:pt>
                <c:pt idx="2502">
                  <c:v>0.26521924431353994</c:v>
                </c:pt>
                <c:pt idx="2503">
                  <c:v>0.26530051436604007</c:v>
                </c:pt>
                <c:pt idx="2504">
                  <c:v>0.26541467296822008</c:v>
                </c:pt>
                <c:pt idx="2505">
                  <c:v>0.26553780117485992</c:v>
                </c:pt>
                <c:pt idx="2506">
                  <c:v>0.26566092938149</c:v>
                </c:pt>
                <c:pt idx="2507">
                  <c:v>0.26581368446345</c:v>
                </c:pt>
                <c:pt idx="2508">
                  <c:v>0.26589957522128005</c:v>
                </c:pt>
                <c:pt idx="2509">
                  <c:v>0.26600123073845006</c:v>
                </c:pt>
                <c:pt idx="2510">
                  <c:v>0.26608141356616999</c:v>
                </c:pt>
                <c:pt idx="2511">
                  <c:v>0.26631380786345993</c:v>
                </c:pt>
                <c:pt idx="2512">
                  <c:v>0.26648477396053005</c:v>
                </c:pt>
                <c:pt idx="2513">
                  <c:v>0.26657229555553008</c:v>
                </c:pt>
                <c:pt idx="2514">
                  <c:v>0.26664432419737993</c:v>
                </c:pt>
                <c:pt idx="2515">
                  <c:v>0.26678511980672992</c:v>
                </c:pt>
                <c:pt idx="2516">
                  <c:v>0.26692265374173996</c:v>
                </c:pt>
                <c:pt idx="2517">
                  <c:v>0.26704551014218003</c:v>
                </c:pt>
                <c:pt idx="2518">
                  <c:v>0.2672308819676199</c:v>
                </c:pt>
                <c:pt idx="2519">
                  <c:v>0.26728538032969995</c:v>
                </c:pt>
                <c:pt idx="2520">
                  <c:v>0.26745267582327004</c:v>
                </c:pt>
                <c:pt idx="2521">
                  <c:v>0.2675888507273001</c:v>
                </c:pt>
                <c:pt idx="2522">
                  <c:v>0.26768044941524005</c:v>
                </c:pt>
                <c:pt idx="2523">
                  <c:v>0.2677927053740401</c:v>
                </c:pt>
                <c:pt idx="2524">
                  <c:v>0.26785413357425991</c:v>
                </c:pt>
                <c:pt idx="2525">
                  <c:v>0.26795823534720009</c:v>
                </c:pt>
                <c:pt idx="2526">
                  <c:v>0.26816671069927001</c:v>
                </c:pt>
                <c:pt idx="2527">
                  <c:v>0.2682618428677499</c:v>
                </c:pt>
                <c:pt idx="2528">
                  <c:v>0.2684195988870699</c:v>
                </c:pt>
                <c:pt idx="2529">
                  <c:v>0.26851435082351993</c:v>
                </c:pt>
                <c:pt idx="2530">
                  <c:v>0.26856164510156</c:v>
                </c:pt>
                <c:pt idx="2531">
                  <c:v>0.26871902088884991</c:v>
                </c:pt>
                <c:pt idx="2532">
                  <c:v>0.26885845746721992</c:v>
                </c:pt>
                <c:pt idx="2533">
                  <c:v>0.26905415792810006</c:v>
                </c:pt>
                <c:pt idx="2534">
                  <c:v>0.26915283925167</c:v>
                </c:pt>
                <c:pt idx="2535">
                  <c:v>0.26930122975994997</c:v>
                </c:pt>
                <c:pt idx="2536">
                  <c:v>0.26940071082756001</c:v>
                </c:pt>
                <c:pt idx="2537">
                  <c:v>0.26954476811125994</c:v>
                </c:pt>
                <c:pt idx="2538">
                  <c:v>0.26963854124876008</c:v>
                </c:pt>
                <c:pt idx="2539">
                  <c:v>0.26972660645616009</c:v>
                </c:pt>
                <c:pt idx="2540">
                  <c:v>0.26990762938247004</c:v>
                </c:pt>
                <c:pt idx="2541">
                  <c:v>0.27000004348898998</c:v>
                </c:pt>
                <c:pt idx="2542">
                  <c:v>0.27008647785921003</c:v>
                </c:pt>
                <c:pt idx="2543">
                  <c:v>0.27019900562421006</c:v>
                </c:pt>
                <c:pt idx="2544">
                  <c:v>0.27029190835168992</c:v>
                </c:pt>
                <c:pt idx="2545">
                  <c:v>0.27036643824074003</c:v>
                </c:pt>
                <c:pt idx="2546">
                  <c:v>0.27047815058716007</c:v>
                </c:pt>
                <c:pt idx="2547">
                  <c:v>0.27055534354672006</c:v>
                </c:pt>
                <c:pt idx="2548">
                  <c:v>0.27067429279762001</c:v>
                </c:pt>
                <c:pt idx="2549">
                  <c:v>0.27078366075108007</c:v>
                </c:pt>
                <c:pt idx="2550">
                  <c:v>0.27087226957086008</c:v>
                </c:pt>
                <c:pt idx="2551">
                  <c:v>0.27092880525955998</c:v>
                </c:pt>
                <c:pt idx="2552">
                  <c:v>0.27099077707217001</c:v>
                </c:pt>
                <c:pt idx="2553">
                  <c:v>0.27112831100717005</c:v>
                </c:pt>
                <c:pt idx="2554">
                  <c:v>0.27123621806684994</c:v>
                </c:pt>
                <c:pt idx="2555">
                  <c:v>0.27130770309631003</c:v>
                </c:pt>
                <c:pt idx="2556">
                  <c:v>0.27161538770978999</c:v>
                </c:pt>
                <c:pt idx="2557">
                  <c:v>0.27172465380045008</c:v>
                </c:pt>
                <c:pt idx="2558">
                  <c:v>0.27179260534936001</c:v>
                </c:pt>
                <c:pt idx="2559">
                  <c:v>0.27195568906676004</c:v>
                </c:pt>
                <c:pt idx="2560">
                  <c:v>0.27202989215817008</c:v>
                </c:pt>
                <c:pt idx="2561">
                  <c:v>0.27212448071425999</c:v>
                </c:pt>
                <c:pt idx="2562">
                  <c:v>0.27227179967231008</c:v>
                </c:pt>
                <c:pt idx="2563">
                  <c:v>0.27243814506405006</c:v>
                </c:pt>
                <c:pt idx="2564">
                  <c:v>0.2725064505480399</c:v>
                </c:pt>
                <c:pt idx="2565">
                  <c:v>0.2726140036726501</c:v>
                </c:pt>
                <c:pt idx="2566">
                  <c:v>0.27279421118037006</c:v>
                </c:pt>
                <c:pt idx="2567">
                  <c:v>0.27291362665643004</c:v>
                </c:pt>
                <c:pt idx="2568">
                  <c:v>0.27304998081048004</c:v>
                </c:pt>
                <c:pt idx="2569">
                  <c:v>0.27318479668352991</c:v>
                </c:pt>
                <c:pt idx="2570">
                  <c:v>0.27328835484408009</c:v>
                </c:pt>
                <c:pt idx="2571">
                  <c:v>0.27338430243113998</c:v>
                </c:pt>
                <c:pt idx="2572">
                  <c:v>0.27350063548288994</c:v>
                </c:pt>
                <c:pt idx="2573">
                  <c:v>0.27357511038049998</c:v>
                </c:pt>
                <c:pt idx="2574">
                  <c:v>0.27372420622891003</c:v>
                </c:pt>
                <c:pt idx="2575">
                  <c:v>0.27375531788821994</c:v>
                </c:pt>
                <c:pt idx="2576">
                  <c:v>0.27388632847453009</c:v>
                </c:pt>
                <c:pt idx="2577">
                  <c:v>0.27390943200115991</c:v>
                </c:pt>
                <c:pt idx="2578">
                  <c:v>0.27399586637137996</c:v>
                </c:pt>
                <c:pt idx="2579">
                  <c:v>0.2740263086652901</c:v>
                </c:pt>
                <c:pt idx="2580">
                  <c:v>0.27426169283072999</c:v>
                </c:pt>
                <c:pt idx="2581">
                  <c:v>0.27441227346313002</c:v>
                </c:pt>
                <c:pt idx="2582">
                  <c:v>0.2746356981559599</c:v>
                </c:pt>
                <c:pt idx="2583">
                  <c:v>0.27469304926324001</c:v>
                </c:pt>
                <c:pt idx="2584">
                  <c:v>0.27477704345951004</c:v>
                </c:pt>
                <c:pt idx="2585">
                  <c:v>0.27495860391640004</c:v>
                </c:pt>
                <c:pt idx="2586">
                  <c:v>0.27512168763380007</c:v>
                </c:pt>
                <c:pt idx="2587">
                  <c:v>0.27522714843771001</c:v>
                </c:pt>
                <c:pt idx="2588">
                  <c:v>0.2752980898547801</c:v>
                </c:pt>
                <c:pt idx="2589">
                  <c:v>0.27537147752760993</c:v>
                </c:pt>
                <c:pt idx="2590">
                  <c:v>0.27546307621553989</c:v>
                </c:pt>
                <c:pt idx="2591">
                  <c:v>0.27554543349283001</c:v>
                </c:pt>
                <c:pt idx="2592">
                  <c:v>0.27558674803456995</c:v>
                </c:pt>
                <c:pt idx="2593">
                  <c:v>0.27572721087060992</c:v>
                </c:pt>
                <c:pt idx="2594">
                  <c:v>0.27584768198240006</c:v>
                </c:pt>
                <c:pt idx="2595">
                  <c:v>0.27598086701827995</c:v>
                </c:pt>
                <c:pt idx="2596">
                  <c:v>0.27614259170469002</c:v>
                </c:pt>
                <c:pt idx="2597">
                  <c:v>0.27623446219882997</c:v>
                </c:pt>
                <c:pt idx="2598">
                  <c:v>0.27632443004958995</c:v>
                </c:pt>
                <c:pt idx="2599">
                  <c:v>0.27638531463742</c:v>
                </c:pt>
                <c:pt idx="2600">
                  <c:v>0.27646685649610991</c:v>
                </c:pt>
                <c:pt idx="2601">
                  <c:v>0.27662613492677002</c:v>
                </c:pt>
                <c:pt idx="2602">
                  <c:v>0.27675931996263992</c:v>
                </c:pt>
                <c:pt idx="2603">
                  <c:v>0.27696154377220994</c:v>
                </c:pt>
                <c:pt idx="2604">
                  <c:v>0.2771174302902899</c:v>
                </c:pt>
                <c:pt idx="2605">
                  <c:v>0.27726379226178999</c:v>
                </c:pt>
                <c:pt idx="2606">
                  <c:v>0.27731462002037</c:v>
                </c:pt>
                <c:pt idx="2607">
                  <c:v>0.27751466938038005</c:v>
                </c:pt>
                <c:pt idx="2608">
                  <c:v>0.27759920110722991</c:v>
                </c:pt>
                <c:pt idx="2609">
                  <c:v>0.27778538835125999</c:v>
                </c:pt>
                <c:pt idx="2610">
                  <c:v>0.27787454078342999</c:v>
                </c:pt>
                <c:pt idx="2611">
                  <c:v>0.27799712537767007</c:v>
                </c:pt>
                <c:pt idx="2612">
                  <c:v>0.27817787649779002</c:v>
                </c:pt>
                <c:pt idx="2613">
                  <c:v>0.27830888708409995</c:v>
                </c:pt>
                <c:pt idx="2614">
                  <c:v>0.27850920825030001</c:v>
                </c:pt>
                <c:pt idx="2615">
                  <c:v>0.27864592676671007</c:v>
                </c:pt>
                <c:pt idx="2616">
                  <c:v>0.27881988273193992</c:v>
                </c:pt>
                <c:pt idx="2617">
                  <c:v>0.27890658890834996</c:v>
                </c:pt>
                <c:pt idx="2618">
                  <c:v>0.27902020389813997</c:v>
                </c:pt>
                <c:pt idx="2619">
                  <c:v>0.27909984311345992</c:v>
                </c:pt>
                <c:pt idx="2620">
                  <c:v>0.27917295898009997</c:v>
                </c:pt>
                <c:pt idx="2621">
                  <c:v>0.27921916603336006</c:v>
                </c:pt>
                <c:pt idx="2622">
                  <c:v>0.27929934886107999</c:v>
                </c:pt>
                <c:pt idx="2623">
                  <c:v>0.27939964534728001</c:v>
                </c:pt>
                <c:pt idx="2624">
                  <c:v>0.27954261540618996</c:v>
                </c:pt>
                <c:pt idx="2625">
                  <c:v>0.27962497268348008</c:v>
                </c:pt>
                <c:pt idx="2626">
                  <c:v>0.27971004802271993</c:v>
                </c:pt>
                <c:pt idx="2627">
                  <c:v>0.2798644339418499</c:v>
                </c:pt>
                <c:pt idx="2628">
                  <c:v>0.27993809342087994</c:v>
                </c:pt>
                <c:pt idx="2629">
                  <c:v>0.28005687272838009</c:v>
                </c:pt>
                <c:pt idx="2630">
                  <c:v>0.28021968463957991</c:v>
                </c:pt>
                <c:pt idx="2631">
                  <c:v>0.28034308465240998</c:v>
                </c:pt>
                <c:pt idx="2632">
                  <c:v>0.28049475250959</c:v>
                </c:pt>
                <c:pt idx="2633">
                  <c:v>0.28062222961534999</c:v>
                </c:pt>
                <c:pt idx="2634">
                  <c:v>0.28069588909437004</c:v>
                </c:pt>
                <c:pt idx="2635">
                  <c:v>0.28083186806523996</c:v>
                </c:pt>
                <c:pt idx="2636">
                  <c:v>0.28092393449253006</c:v>
                </c:pt>
                <c:pt idx="2637">
                  <c:v>0.2810728842877499</c:v>
                </c:pt>
                <c:pt idx="2638">
                  <c:v>0.28117888870406005</c:v>
                </c:pt>
                <c:pt idx="2639">
                  <c:v>0.28138600502514999</c:v>
                </c:pt>
                <c:pt idx="2640">
                  <c:v>0.28150994865037005</c:v>
                </c:pt>
                <c:pt idx="2641">
                  <c:v>0.28162818434548997</c:v>
                </c:pt>
                <c:pt idx="2642">
                  <c:v>0.28173406899897002</c:v>
                </c:pt>
                <c:pt idx="2643">
                  <c:v>0.28184617291439995</c:v>
                </c:pt>
                <c:pt idx="2644">
                  <c:v>0.28193396631559997</c:v>
                </c:pt>
                <c:pt idx="2645">
                  <c:v>0.28205138659212992</c:v>
                </c:pt>
                <c:pt idx="2646">
                  <c:v>0.28219924916257</c:v>
                </c:pt>
                <c:pt idx="2647">
                  <c:v>0.28226339542473999</c:v>
                </c:pt>
                <c:pt idx="2648">
                  <c:v>0.28240021019017991</c:v>
                </c:pt>
                <c:pt idx="2649">
                  <c:v>0.2824721425830099</c:v>
                </c:pt>
                <c:pt idx="2650">
                  <c:v>0.28254060645256995</c:v>
                </c:pt>
                <c:pt idx="2651">
                  <c:v>0.2826251694711599</c:v>
                </c:pt>
                <c:pt idx="2652">
                  <c:v>0.28267056110583999</c:v>
                </c:pt>
                <c:pt idx="2653">
                  <c:v>0.28278336067704002</c:v>
                </c:pt>
                <c:pt idx="2654">
                  <c:v>0.28291110958900001</c:v>
                </c:pt>
                <c:pt idx="2655">
                  <c:v>0.28302825805932996</c:v>
                </c:pt>
                <c:pt idx="2656">
                  <c:v>0.28316470476955002</c:v>
                </c:pt>
                <c:pt idx="2657">
                  <c:v>0.28328565852660992</c:v>
                </c:pt>
                <c:pt idx="2658">
                  <c:v>0.28336774399770004</c:v>
                </c:pt>
                <c:pt idx="2659">
                  <c:v>0.28352892507173011</c:v>
                </c:pt>
                <c:pt idx="2660">
                  <c:v>0.28363927838716996</c:v>
                </c:pt>
                <c:pt idx="2661">
                  <c:v>0.28371837399009991</c:v>
                </c:pt>
                <c:pt idx="2662">
                  <c:v>0.28383253259227992</c:v>
                </c:pt>
                <c:pt idx="2663">
                  <c:v>0.28396843569010999</c:v>
                </c:pt>
                <c:pt idx="2664">
                  <c:v>0.28404209516913004</c:v>
                </c:pt>
                <c:pt idx="2665">
                  <c:v>0.28414076081816009</c:v>
                </c:pt>
                <c:pt idx="2666">
                  <c:v>0.28424567800968004</c:v>
                </c:pt>
                <c:pt idx="2667">
                  <c:v>0.28434787713925003</c:v>
                </c:pt>
                <c:pt idx="2668">
                  <c:v>0.28442371106784003</c:v>
                </c:pt>
                <c:pt idx="2669">
                  <c:v>0.28452101768589011</c:v>
                </c:pt>
                <c:pt idx="2670">
                  <c:v>0.2846221295906699</c:v>
                </c:pt>
                <c:pt idx="2671">
                  <c:v>0.28471535911578005</c:v>
                </c:pt>
                <c:pt idx="2672">
                  <c:v>0.28490453622796008</c:v>
                </c:pt>
                <c:pt idx="2673">
                  <c:v>0.28501869483014008</c:v>
                </c:pt>
                <c:pt idx="2674">
                  <c:v>0.28517525519884002</c:v>
                </c:pt>
                <c:pt idx="2675">
                  <c:v>0.28529892701786008</c:v>
                </c:pt>
                <c:pt idx="2676">
                  <c:v>0.28538454596948992</c:v>
                </c:pt>
                <c:pt idx="2677">
                  <c:v>0.28551990545493</c:v>
                </c:pt>
                <c:pt idx="2678">
                  <c:v>0.28561396417334994</c:v>
                </c:pt>
                <c:pt idx="2679">
                  <c:v>0.28568217375374005</c:v>
                </c:pt>
                <c:pt idx="2680">
                  <c:v>0.28579116803819993</c:v>
                </c:pt>
                <c:pt idx="2681">
                  <c:v>0.28587868963319996</c:v>
                </c:pt>
                <c:pt idx="2682">
                  <c:v>0.28602682400984003</c:v>
                </c:pt>
                <c:pt idx="2683">
                  <c:v>0.28608172886135996</c:v>
                </c:pt>
                <c:pt idx="2684">
                  <c:v>0.28620811874233998</c:v>
                </c:pt>
                <c:pt idx="2685">
                  <c:v>0.28634402184017005</c:v>
                </c:pt>
                <c:pt idx="2686">
                  <c:v>0.28652422934789001</c:v>
                </c:pt>
                <c:pt idx="2687">
                  <c:v>0.28658728838529002</c:v>
                </c:pt>
                <c:pt idx="2688">
                  <c:v>0.28670389324321999</c:v>
                </c:pt>
                <c:pt idx="2689">
                  <c:v>0.28676341880007006</c:v>
                </c:pt>
                <c:pt idx="2690">
                  <c:v>0.28683843731008007</c:v>
                </c:pt>
                <c:pt idx="2691">
                  <c:v>0.2869884743300799</c:v>
                </c:pt>
                <c:pt idx="2692">
                  <c:v>0.28709937125790996</c:v>
                </c:pt>
                <c:pt idx="2693">
                  <c:v>0.28720143899432005</c:v>
                </c:pt>
                <c:pt idx="2694">
                  <c:v>0.28733475542335007</c:v>
                </c:pt>
                <c:pt idx="2695">
                  <c:v>0.28741222018911006</c:v>
                </c:pt>
                <c:pt idx="2696">
                  <c:v>0.28755872372856994</c:v>
                </c:pt>
                <c:pt idx="2697">
                  <c:v>0.28771256603531992</c:v>
                </c:pt>
                <c:pt idx="2698">
                  <c:v>0.28780797000999003</c:v>
                </c:pt>
                <c:pt idx="2699">
                  <c:v>0.28789712244217003</c:v>
                </c:pt>
                <c:pt idx="2700">
                  <c:v>0.28795229909988995</c:v>
                </c:pt>
                <c:pt idx="2701">
                  <c:v>0.28810152070130002</c:v>
                </c:pt>
                <c:pt idx="2702">
                  <c:v>0.2882099713733699</c:v>
                </c:pt>
                <c:pt idx="2703">
                  <c:v>0.2883002110303301</c:v>
                </c:pt>
                <c:pt idx="2704">
                  <c:v>0.28836000839337994</c:v>
                </c:pt>
                <c:pt idx="2705">
                  <c:v>0.28846791545305006</c:v>
                </c:pt>
                <c:pt idx="2706">
                  <c:v>0.28852445114174996</c:v>
                </c:pt>
                <c:pt idx="2707">
                  <c:v>0.28864622031740006</c:v>
                </c:pt>
                <c:pt idx="2708">
                  <c:v>0.28879027760109999</c:v>
                </c:pt>
                <c:pt idx="2709">
                  <c:v>0.28890063091654006</c:v>
                </c:pt>
                <c:pt idx="2710">
                  <c:v>0.28899685030979994</c:v>
                </c:pt>
                <c:pt idx="2711">
                  <c:v>0.28918765825915993</c:v>
                </c:pt>
                <c:pt idx="2712">
                  <c:v>0.28933851069774996</c:v>
                </c:pt>
                <c:pt idx="2713">
                  <c:v>0.28947930630709995</c:v>
                </c:pt>
                <c:pt idx="2714">
                  <c:v>0.28965054421036007</c:v>
                </c:pt>
                <c:pt idx="2715">
                  <c:v>0.28972175743362993</c:v>
                </c:pt>
                <c:pt idx="2716">
                  <c:v>0.28983917771015011</c:v>
                </c:pt>
                <c:pt idx="2717">
                  <c:v>0.29001068741961</c:v>
                </c:pt>
                <c:pt idx="2718">
                  <c:v>0.29022921960091996</c:v>
                </c:pt>
                <c:pt idx="2719">
                  <c:v>0.29037762578375004</c:v>
                </c:pt>
                <c:pt idx="2720">
                  <c:v>0.29042573548038009</c:v>
                </c:pt>
                <c:pt idx="2721">
                  <c:v>0.29056218219060992</c:v>
                </c:pt>
                <c:pt idx="2722">
                  <c:v>0.2906782434361499</c:v>
                </c:pt>
                <c:pt idx="2723">
                  <c:v>0.2908062641543101</c:v>
                </c:pt>
                <c:pt idx="2724">
                  <c:v>0.2908690513854999</c:v>
                </c:pt>
                <c:pt idx="2725">
                  <c:v>0.29104300735072997</c:v>
                </c:pt>
                <c:pt idx="2726">
                  <c:v>0.2911231901784499</c:v>
                </c:pt>
                <c:pt idx="2727">
                  <c:v>0.29124142587356006</c:v>
                </c:pt>
                <c:pt idx="2728">
                  <c:v>0.29138004703334008</c:v>
                </c:pt>
                <c:pt idx="2729">
                  <c:v>0.29146722178432993</c:v>
                </c:pt>
                <c:pt idx="2730">
                  <c:v>0.29155835189770007</c:v>
                </c:pt>
                <c:pt idx="2731">
                  <c:v>0.29168800345303003</c:v>
                </c:pt>
                <c:pt idx="2732">
                  <c:v>0.2918483691084599</c:v>
                </c:pt>
                <c:pt idx="2733">
                  <c:v>0.29200819115151</c:v>
                </c:pt>
                <c:pt idx="2734">
                  <c:v>0.29215795636532005</c:v>
                </c:pt>
                <c:pt idx="2735">
                  <c:v>0.29229222862597992</c:v>
                </c:pt>
                <c:pt idx="2736">
                  <c:v>0.29237349867848006</c:v>
                </c:pt>
                <c:pt idx="2737">
                  <c:v>0.2924591176301099</c:v>
                </c:pt>
                <c:pt idx="2738">
                  <c:v>0.29254446477554996</c:v>
                </c:pt>
                <c:pt idx="2739">
                  <c:v>0.29265371841252996</c:v>
                </c:pt>
                <c:pt idx="2740">
                  <c:v>0.29276761766218007</c:v>
                </c:pt>
                <c:pt idx="2741">
                  <c:v>0.29279751634370998</c:v>
                </c:pt>
                <c:pt idx="2742">
                  <c:v>0.29290513820677999</c:v>
                </c:pt>
                <c:pt idx="2743">
                  <c:v>0.29299077054881995</c:v>
                </c:pt>
                <c:pt idx="2744">
                  <c:v>0.29305355778001996</c:v>
                </c:pt>
                <c:pt idx="2745">
                  <c:v>0.29314950536709006</c:v>
                </c:pt>
                <c:pt idx="2746">
                  <c:v>0.29328540846490991</c:v>
                </c:pt>
                <c:pt idx="2747">
                  <c:v>0.29347268293371997</c:v>
                </c:pt>
                <c:pt idx="2748">
                  <c:v>0.29356998955177005</c:v>
                </c:pt>
                <c:pt idx="2749">
                  <c:v>0.29367110145655007</c:v>
                </c:pt>
                <c:pt idx="2750">
                  <c:v>0.29378199838437991</c:v>
                </c:pt>
                <c:pt idx="2751">
                  <c:v>0.29387006359177992</c:v>
                </c:pt>
                <c:pt idx="2752">
                  <c:v>0.29405788167297997</c:v>
                </c:pt>
                <c:pt idx="2753">
                  <c:v>0.29410599136961002</c:v>
                </c:pt>
                <c:pt idx="2754">
                  <c:v>0.29424434072320005</c:v>
                </c:pt>
                <c:pt idx="2755">
                  <c:v>0.2944276696510999</c:v>
                </c:pt>
                <c:pt idx="2756">
                  <c:v>0.29452076762419011</c:v>
                </c:pt>
                <c:pt idx="2757">
                  <c:v>0.29461318173071005</c:v>
                </c:pt>
                <c:pt idx="2758">
                  <c:v>0.2946737945123401</c:v>
                </c:pt>
                <c:pt idx="2759">
                  <c:v>0.29476566500647006</c:v>
                </c:pt>
                <c:pt idx="2760">
                  <c:v>0.29488498792636997</c:v>
                </c:pt>
                <c:pt idx="2761">
                  <c:v>0.29498332625962997</c:v>
                </c:pt>
                <c:pt idx="2762">
                  <c:v>0.29512417737855001</c:v>
                </c:pt>
                <c:pt idx="2763">
                  <c:v>0.29524812100377007</c:v>
                </c:pt>
                <c:pt idx="2764">
                  <c:v>0.29534950471475008</c:v>
                </c:pt>
                <c:pt idx="2765">
                  <c:v>0.29545849899920995</c:v>
                </c:pt>
                <c:pt idx="2766">
                  <c:v>0.29554194350128005</c:v>
                </c:pt>
                <c:pt idx="2767">
                  <c:v>0.29565066597953993</c:v>
                </c:pt>
                <c:pt idx="2768">
                  <c:v>0.29571997655943005</c:v>
                </c:pt>
                <c:pt idx="2769">
                  <c:v>0.29588768098216001</c:v>
                </c:pt>
                <c:pt idx="2770">
                  <c:v>0.29602331227379008</c:v>
                </c:pt>
                <c:pt idx="2771">
                  <c:v>0.29610349510151002</c:v>
                </c:pt>
                <c:pt idx="2772">
                  <c:v>0.29627147133042997</c:v>
                </c:pt>
                <c:pt idx="2773">
                  <c:v>0.29638590173879997</c:v>
                </c:pt>
                <c:pt idx="2774">
                  <c:v>0.29658595109880004</c:v>
                </c:pt>
                <c:pt idx="2775">
                  <c:v>0.29666694934510995</c:v>
                </c:pt>
                <c:pt idx="2776">
                  <c:v>0.29674003112432001</c:v>
                </c:pt>
                <c:pt idx="2777">
                  <c:v>0.29684579782184994</c:v>
                </c:pt>
                <c:pt idx="2778">
                  <c:v>0.29697959403653007</c:v>
                </c:pt>
                <c:pt idx="2779">
                  <c:v>0.29707714383880002</c:v>
                </c:pt>
                <c:pt idx="2780">
                  <c:v>0.29719996129479997</c:v>
                </c:pt>
                <c:pt idx="2781">
                  <c:v>0.29727226174284005</c:v>
                </c:pt>
                <c:pt idx="2782">
                  <c:v>0.29739076924414998</c:v>
                </c:pt>
                <c:pt idx="2783">
                  <c:v>0.29760359349535004</c:v>
                </c:pt>
                <c:pt idx="2784">
                  <c:v>0.2976750785248099</c:v>
                </c:pt>
                <c:pt idx="2785">
                  <c:v>0.29773378866306999</c:v>
                </c:pt>
                <c:pt idx="2786">
                  <c:v>0.29785773228829004</c:v>
                </c:pt>
                <c:pt idx="2787">
                  <c:v>0.29802733935437997</c:v>
                </c:pt>
                <c:pt idx="2788">
                  <c:v>0.29812111249189011</c:v>
                </c:pt>
                <c:pt idx="2789">
                  <c:v>0.29821407021080004</c:v>
                </c:pt>
                <c:pt idx="2790">
                  <c:v>0.29830267903059005</c:v>
                </c:pt>
                <c:pt idx="2791">
                  <c:v>0.29848207111972003</c:v>
                </c:pt>
                <c:pt idx="2792">
                  <c:v>0.29857596151902999</c:v>
                </c:pt>
                <c:pt idx="2793">
                  <c:v>0.29865521166636011</c:v>
                </c:pt>
                <c:pt idx="2794">
                  <c:v>0.29877888348537995</c:v>
                </c:pt>
                <c:pt idx="2795">
                  <c:v>0.29890989407169011</c:v>
                </c:pt>
                <c:pt idx="2796">
                  <c:v>0.29907379320766991</c:v>
                </c:pt>
                <c:pt idx="2797">
                  <c:v>0.29912462096625991</c:v>
                </c:pt>
                <c:pt idx="2798">
                  <c:v>0.29918578252052996</c:v>
                </c:pt>
                <c:pt idx="2799">
                  <c:v>0.29932901922539989</c:v>
                </c:pt>
                <c:pt idx="2800">
                  <c:v>0.29941626901419993</c:v>
                </c:pt>
                <c:pt idx="2801">
                  <c:v>0.29953341748453011</c:v>
                </c:pt>
                <c:pt idx="2802">
                  <c:v>0.29965518666018998</c:v>
                </c:pt>
                <c:pt idx="2803">
                  <c:v>0.29973482587551992</c:v>
                </c:pt>
                <c:pt idx="2804">
                  <c:v>0.29984653822192997</c:v>
                </c:pt>
                <c:pt idx="2805">
                  <c:v>0.29994710651431999</c:v>
                </c:pt>
                <c:pt idx="2806">
                  <c:v>0.30002919198540989</c:v>
                </c:pt>
                <c:pt idx="2807">
                  <c:v>0.3001186162237901</c:v>
                </c:pt>
                <c:pt idx="2808">
                  <c:v>0.3002713713057501</c:v>
                </c:pt>
                <c:pt idx="2809">
                  <c:v>0.30036949334237995</c:v>
                </c:pt>
                <c:pt idx="2810">
                  <c:v>0.30056465019086009</c:v>
                </c:pt>
                <c:pt idx="2811">
                  <c:v>0.30076741761282011</c:v>
                </c:pt>
                <c:pt idx="2812">
                  <c:v>0.30089625374957008</c:v>
                </c:pt>
                <c:pt idx="2813">
                  <c:v>0.30099981191011005</c:v>
                </c:pt>
                <c:pt idx="2814">
                  <c:v>0.30111967844239995</c:v>
                </c:pt>
                <c:pt idx="2815">
                  <c:v>0.30120013307631011</c:v>
                </c:pt>
                <c:pt idx="2816">
                  <c:v>0.3012767824234901</c:v>
                </c:pt>
                <c:pt idx="2817">
                  <c:v>0.30142138331958002</c:v>
                </c:pt>
                <c:pt idx="2818">
                  <c:v>0.30149449918621007</c:v>
                </c:pt>
                <c:pt idx="2819">
                  <c:v>0.30156136351034002</c:v>
                </c:pt>
                <c:pt idx="2820">
                  <c:v>0.3016953639647999</c:v>
                </c:pt>
                <c:pt idx="2821">
                  <c:v>0.30181387146611005</c:v>
                </c:pt>
                <c:pt idx="2822">
                  <c:v>0.30193020451785002</c:v>
                </c:pt>
                <c:pt idx="2823">
                  <c:v>0.30206175871654994</c:v>
                </c:pt>
                <c:pt idx="2824">
                  <c:v>0.30215620094720008</c:v>
                </c:pt>
                <c:pt idx="2825">
                  <c:v>0.30223165383293993</c:v>
                </c:pt>
                <c:pt idx="2826">
                  <c:v>0.30233465213699007</c:v>
                </c:pt>
                <c:pt idx="2827">
                  <c:v>0.30257520062015009</c:v>
                </c:pt>
                <c:pt idx="2828">
                  <c:v>0.30270104688874011</c:v>
                </c:pt>
                <c:pt idx="2829">
                  <c:v>0.30276845482527004</c:v>
                </c:pt>
                <c:pt idx="2830">
                  <c:v>0.30291876365147008</c:v>
                </c:pt>
                <c:pt idx="2831">
                  <c:v>0.30299750062316</c:v>
                </c:pt>
                <c:pt idx="2832">
                  <c:v>0.30322101214103991</c:v>
                </c:pt>
                <c:pt idx="2833">
                  <c:v>0.30337104916103996</c:v>
                </c:pt>
                <c:pt idx="2834">
                  <c:v>0.30354391790148005</c:v>
                </c:pt>
                <c:pt idx="2835">
                  <c:v>0.30362410072919999</c:v>
                </c:pt>
                <c:pt idx="2836">
                  <c:v>0.30368416989844005</c:v>
                </c:pt>
                <c:pt idx="2837">
                  <c:v>0.30380729810507989</c:v>
                </c:pt>
                <c:pt idx="2838">
                  <c:v>0.30393178534268994</c:v>
                </c:pt>
                <c:pt idx="2839">
                  <c:v>0.30399022367475004</c:v>
                </c:pt>
                <c:pt idx="2840">
                  <c:v>0.30413333602808001</c:v>
                </c:pt>
                <c:pt idx="2841">
                  <c:v>0.30423512105703998</c:v>
                </c:pt>
                <c:pt idx="2842">
                  <c:v>0.30430008273780995</c:v>
                </c:pt>
                <c:pt idx="2843">
                  <c:v>0.30438950697617995</c:v>
                </c:pt>
                <c:pt idx="2844">
                  <c:v>0.30445800213748009</c:v>
                </c:pt>
                <c:pt idx="2845">
                  <c:v>0.30462380391684007</c:v>
                </c:pt>
                <c:pt idx="2846">
                  <c:v>0.3047115973180301</c:v>
                </c:pt>
                <c:pt idx="2847">
                  <c:v>0.30484206429195004</c:v>
                </c:pt>
                <c:pt idx="2848">
                  <c:v>0.30495731011891003</c:v>
                </c:pt>
                <c:pt idx="2849">
                  <c:v>0.30507622762518993</c:v>
                </c:pt>
                <c:pt idx="2850">
                  <c:v>0.30517393965685002</c:v>
                </c:pt>
                <c:pt idx="2851">
                  <c:v>0.30524161939956995</c:v>
                </c:pt>
                <c:pt idx="2852">
                  <c:v>0.30536094231946009</c:v>
                </c:pt>
                <c:pt idx="2853">
                  <c:v>0.30540660576032996</c:v>
                </c:pt>
                <c:pt idx="2854">
                  <c:v>0.30545699522355996</c:v>
                </c:pt>
                <c:pt idx="2855">
                  <c:v>0.30557512560163991</c:v>
                </c:pt>
                <c:pt idx="2856">
                  <c:v>0.30569116864394008</c:v>
                </c:pt>
                <c:pt idx="2857">
                  <c:v>0.30580833531752005</c:v>
                </c:pt>
                <c:pt idx="2858">
                  <c:v>0.30586432739381997</c:v>
                </c:pt>
                <c:pt idx="2859">
                  <c:v>0.30592249391970006</c:v>
                </c:pt>
                <c:pt idx="2860">
                  <c:v>0.30598609656948006</c:v>
                </c:pt>
                <c:pt idx="2861">
                  <c:v>0.30605133005644003</c:v>
                </c:pt>
                <c:pt idx="2862">
                  <c:v>0.30610514768317998</c:v>
                </c:pt>
                <c:pt idx="2863">
                  <c:v>0.30628725783426991</c:v>
                </c:pt>
                <c:pt idx="2864">
                  <c:v>0.30641283229665994</c:v>
                </c:pt>
                <c:pt idx="2865">
                  <c:v>0.30651068252710001</c:v>
                </c:pt>
                <c:pt idx="2866">
                  <c:v>0.30667213540732008</c:v>
                </c:pt>
                <c:pt idx="2867">
                  <c:v>0.30680382923395011</c:v>
                </c:pt>
                <c:pt idx="2868">
                  <c:v>0.30694067992863006</c:v>
                </c:pt>
                <c:pt idx="2869">
                  <c:v>0.30706027465471997</c:v>
                </c:pt>
                <c:pt idx="2870">
                  <c:v>0.30720406013222989</c:v>
                </c:pt>
                <c:pt idx="2871">
                  <c:v>0.30730354119983994</c:v>
                </c:pt>
                <c:pt idx="2872">
                  <c:v>0.30742612579408002</c:v>
                </c:pt>
                <c:pt idx="2873">
                  <c:v>0.30759355841060998</c:v>
                </c:pt>
                <c:pt idx="2874">
                  <c:v>0.30779931570071994</c:v>
                </c:pt>
                <c:pt idx="2875">
                  <c:v>0.30799936506073</c:v>
                </c:pt>
                <c:pt idx="2876">
                  <c:v>0.30808688665573003</c:v>
                </c:pt>
                <c:pt idx="2877">
                  <c:v>0.30820702499420993</c:v>
                </c:pt>
                <c:pt idx="2878">
                  <c:v>0.30839620210638996</c:v>
                </c:pt>
                <c:pt idx="2879">
                  <c:v>0.30851337604506002</c:v>
                </c:pt>
                <c:pt idx="2880">
                  <c:v>0.30855058802551993</c:v>
                </c:pt>
                <c:pt idx="2881">
                  <c:v>0.30872318495977003</c:v>
                </c:pt>
                <c:pt idx="2882">
                  <c:v>0.30877183826879007</c:v>
                </c:pt>
                <c:pt idx="2883">
                  <c:v>0.30887539642934003</c:v>
                </c:pt>
                <c:pt idx="2884">
                  <c:v>0.30901863829444998</c:v>
                </c:pt>
                <c:pt idx="2885">
                  <c:v>0.30908876429293008</c:v>
                </c:pt>
                <c:pt idx="2886">
                  <c:v>0.30922738545270989</c:v>
                </c:pt>
                <c:pt idx="2887">
                  <c:v>0.30932496387695996</c:v>
                </c:pt>
                <c:pt idx="2888">
                  <c:v>0.30944972292076001</c:v>
                </c:pt>
                <c:pt idx="2889">
                  <c:v>0.30956795861587993</c:v>
                </c:pt>
                <c:pt idx="2890">
                  <c:v>0.30972506259697008</c:v>
                </c:pt>
                <c:pt idx="2891">
                  <c:v>0.30984357009827002</c:v>
                </c:pt>
                <c:pt idx="2892">
                  <c:v>0.30998219125806004</c:v>
                </c:pt>
                <c:pt idx="2893">
                  <c:v>0.31014720049582989</c:v>
                </c:pt>
                <c:pt idx="2894">
                  <c:v>0.31023252476426011</c:v>
                </c:pt>
                <c:pt idx="2895">
                  <c:v>0.31028308071666011</c:v>
                </c:pt>
                <c:pt idx="2896">
                  <c:v>0.31038174636567994</c:v>
                </c:pt>
                <c:pt idx="2897">
                  <c:v>0.31045241597655004</c:v>
                </c:pt>
                <c:pt idx="2898">
                  <c:v>0.31064240850732006</c:v>
                </c:pt>
                <c:pt idx="2899">
                  <c:v>0.31076689574493011</c:v>
                </c:pt>
                <c:pt idx="2900">
                  <c:v>0.31085305830894994</c:v>
                </c:pt>
                <c:pt idx="2901">
                  <c:v>0.31095281118275997</c:v>
                </c:pt>
                <c:pt idx="2902">
                  <c:v>0.31108246273808993</c:v>
                </c:pt>
                <c:pt idx="2903">
                  <c:v>0.31113111604710997</c:v>
                </c:pt>
                <c:pt idx="2904">
                  <c:v>0.3112759887494001</c:v>
                </c:pt>
                <c:pt idx="2905">
                  <c:v>0.3113762852355999</c:v>
                </c:pt>
                <c:pt idx="2906">
                  <c:v>0.31141759977734007</c:v>
                </c:pt>
                <c:pt idx="2907">
                  <c:v>0.31146869934212007</c:v>
                </c:pt>
                <c:pt idx="2908">
                  <c:v>0.31158883768059997</c:v>
                </c:pt>
                <c:pt idx="2909">
                  <c:v>0.31173561302626007</c:v>
                </c:pt>
                <c:pt idx="2910">
                  <c:v>0.31190494828615001</c:v>
                </c:pt>
                <c:pt idx="2911">
                  <c:v>0.31208216592572002</c:v>
                </c:pt>
                <c:pt idx="2912">
                  <c:v>0.31222024347312005</c:v>
                </c:pt>
                <c:pt idx="2913">
                  <c:v>0.31241784657735994</c:v>
                </c:pt>
                <c:pt idx="2914">
                  <c:v>0.31249216839466998</c:v>
                </c:pt>
                <c:pt idx="2915">
                  <c:v>0.31256923812795989</c:v>
                </c:pt>
                <c:pt idx="2916">
                  <c:v>0.31268041136237001</c:v>
                </c:pt>
                <c:pt idx="2917">
                  <c:v>0.31277826159281008</c:v>
                </c:pt>
                <c:pt idx="2918">
                  <c:v>0.3128399615992199</c:v>
                </c:pt>
                <c:pt idx="2919">
                  <c:v>0.31290927217911002</c:v>
                </c:pt>
                <c:pt idx="2920">
                  <c:v>0.31299081403780993</c:v>
                </c:pt>
                <c:pt idx="2921">
                  <c:v>0.31306691977259993</c:v>
                </c:pt>
                <c:pt idx="2922">
                  <c:v>0.31312508629847002</c:v>
                </c:pt>
                <c:pt idx="2923">
                  <c:v>0.31324359379976996</c:v>
                </c:pt>
                <c:pt idx="2924">
                  <c:v>0.31345804888814999</c:v>
                </c:pt>
                <c:pt idx="2925">
                  <c:v>0.31373366037055006</c:v>
                </c:pt>
                <c:pt idx="2926">
                  <c:v>0.31380774335240003</c:v>
                </c:pt>
                <c:pt idx="2927">
                  <c:v>0.31396523924925002</c:v>
                </c:pt>
                <c:pt idx="2928">
                  <c:v>0.3141897511668601</c:v>
                </c:pt>
                <c:pt idx="2929">
                  <c:v>0.31426368245207992</c:v>
                </c:pt>
                <c:pt idx="2930">
                  <c:v>0.31438463620915003</c:v>
                </c:pt>
                <c:pt idx="2931">
                  <c:v>0.31447270141655004</c:v>
                </c:pt>
                <c:pt idx="2932">
                  <c:v>0.31455451508143994</c:v>
                </c:pt>
                <c:pt idx="2933">
                  <c:v>0.3146586168543799</c:v>
                </c:pt>
                <c:pt idx="2934">
                  <c:v>0.31473689703873009</c:v>
                </c:pt>
                <c:pt idx="2935">
                  <c:v>0.31479560717698996</c:v>
                </c:pt>
                <c:pt idx="2936">
                  <c:v>0.31488448780296996</c:v>
                </c:pt>
                <c:pt idx="2937">
                  <c:v>0.3149910358316701</c:v>
                </c:pt>
                <c:pt idx="2938">
                  <c:v>0.31511550354695994</c:v>
                </c:pt>
                <c:pt idx="2939">
                  <c:v>0.31533916745824997</c:v>
                </c:pt>
                <c:pt idx="2940">
                  <c:v>0.315454233109</c:v>
                </c:pt>
                <c:pt idx="2941">
                  <c:v>0.31557650637712009</c:v>
                </c:pt>
                <c:pt idx="2942">
                  <c:v>0.31569311123505006</c:v>
                </c:pt>
                <c:pt idx="2943">
                  <c:v>0.31581406499211995</c:v>
                </c:pt>
                <c:pt idx="2944">
                  <c:v>0.31589071433929994</c:v>
                </c:pt>
                <c:pt idx="2945">
                  <c:v>0.31600432932907996</c:v>
                </c:pt>
                <c:pt idx="2946">
                  <c:v>0.31610680026484994</c:v>
                </c:pt>
                <c:pt idx="2947">
                  <c:v>0.31616618498082993</c:v>
                </c:pt>
                <c:pt idx="2948">
                  <c:v>0.31632478883376991</c:v>
                </c:pt>
                <c:pt idx="2949">
                  <c:v>0.31644574259083003</c:v>
                </c:pt>
                <c:pt idx="2950">
                  <c:v>0.31656506551072994</c:v>
                </c:pt>
                <c:pt idx="2951">
                  <c:v>0.31668982455453998</c:v>
                </c:pt>
                <c:pt idx="2952">
                  <c:v>0.31673874966976001</c:v>
                </c:pt>
                <c:pt idx="2953">
                  <c:v>0.31687601179856006</c:v>
                </c:pt>
                <c:pt idx="2954">
                  <c:v>0.3169616307501999</c:v>
                </c:pt>
                <c:pt idx="2955">
                  <c:v>0.3170888360497599</c:v>
                </c:pt>
                <c:pt idx="2956">
                  <c:v>0.3171665726217201</c:v>
                </c:pt>
                <c:pt idx="2957">
                  <c:v>0.31729024444074994</c:v>
                </c:pt>
                <c:pt idx="2958">
                  <c:v>0.31736906823748989</c:v>
                </c:pt>
                <c:pt idx="2959">
                  <c:v>0.31747018014226991</c:v>
                </c:pt>
                <c:pt idx="2960">
                  <c:v>0.31753894710978003</c:v>
                </c:pt>
                <c:pt idx="2961">
                  <c:v>0.31768925593598007</c:v>
                </c:pt>
                <c:pt idx="2962">
                  <c:v>0.31789446961370005</c:v>
                </c:pt>
                <c:pt idx="2963">
                  <c:v>0.31800835640968006</c:v>
                </c:pt>
                <c:pt idx="2964">
                  <c:v>0.31815948065447008</c:v>
                </c:pt>
                <c:pt idx="2965">
                  <c:v>0.31829647097707991</c:v>
                </c:pt>
                <c:pt idx="2966">
                  <c:v>0.31837203309946993</c:v>
                </c:pt>
                <c:pt idx="2967">
                  <c:v>0.3184641753998001</c:v>
                </c:pt>
                <c:pt idx="2968">
                  <c:v>0.31855658950632004</c:v>
                </c:pt>
                <c:pt idx="2969">
                  <c:v>0.31862073576850003</c:v>
                </c:pt>
                <c:pt idx="2970">
                  <c:v>0.31871151903785</c:v>
                </c:pt>
                <c:pt idx="2971">
                  <c:v>0.31880094327621999</c:v>
                </c:pt>
                <c:pt idx="2972">
                  <c:v>0.31886373050742001</c:v>
                </c:pt>
                <c:pt idx="2973">
                  <c:v>0.31896674505556999</c:v>
                </c:pt>
                <c:pt idx="2974">
                  <c:v>0.31902627061242006</c:v>
                </c:pt>
                <c:pt idx="2975">
                  <c:v>0.3191129767888401</c:v>
                </c:pt>
                <c:pt idx="2976">
                  <c:v>0.31919157622426009</c:v>
                </c:pt>
                <c:pt idx="2977">
                  <c:v>0.31927171160709999</c:v>
                </c:pt>
                <c:pt idx="2978">
                  <c:v>0.31933884773742993</c:v>
                </c:pt>
                <c:pt idx="2979">
                  <c:v>0.3193918499455799</c:v>
                </c:pt>
                <c:pt idx="2980">
                  <c:v>0.31968322618732992</c:v>
                </c:pt>
                <c:pt idx="2981">
                  <c:v>0.31980309271962004</c:v>
                </c:pt>
                <c:pt idx="2982">
                  <c:v>0.31994198568560006</c:v>
                </c:pt>
                <c:pt idx="2983">
                  <c:v>0.31998437047367001</c:v>
                </c:pt>
                <c:pt idx="2984">
                  <c:v>0.32006538569842991</c:v>
                </c:pt>
                <c:pt idx="2985">
                  <c:v>0.3202059095015799</c:v>
                </c:pt>
                <c:pt idx="2986">
                  <c:v>0.32029288748418994</c:v>
                </c:pt>
                <c:pt idx="2987">
                  <c:v>0.32037551656767005</c:v>
                </c:pt>
                <c:pt idx="2988">
                  <c:v>0.32050795960576006</c:v>
                </c:pt>
                <c:pt idx="2989">
                  <c:v>0.3205758377338801</c:v>
                </c:pt>
                <c:pt idx="2990">
                  <c:v>0.32067966770062006</c:v>
                </c:pt>
                <c:pt idx="2991">
                  <c:v>0.32090037433148999</c:v>
                </c:pt>
                <c:pt idx="2992">
                  <c:v>0.32107759197106001</c:v>
                </c:pt>
                <c:pt idx="2993">
                  <c:v>0.32116864704660997</c:v>
                </c:pt>
                <c:pt idx="2994">
                  <c:v>0.32130156027629009</c:v>
                </c:pt>
                <c:pt idx="2995">
                  <c:v>0.32137820962346009</c:v>
                </c:pt>
                <c:pt idx="2996">
                  <c:v>0.32144398672281005</c:v>
                </c:pt>
                <c:pt idx="2997">
                  <c:v>0.32156657131704991</c:v>
                </c:pt>
                <c:pt idx="2998">
                  <c:v>0.32164294885802991</c:v>
                </c:pt>
                <c:pt idx="2999">
                  <c:v>0.32169268939183993</c:v>
                </c:pt>
                <c:pt idx="3000">
                  <c:v>0.32177885195585998</c:v>
                </c:pt>
                <c:pt idx="3001">
                  <c:v>0.32195905946358994</c:v>
                </c:pt>
                <c:pt idx="3002">
                  <c:v>0.32202755462489008</c:v>
                </c:pt>
                <c:pt idx="3003">
                  <c:v>0.32215965243597999</c:v>
                </c:pt>
                <c:pt idx="3004">
                  <c:v>0.32235861457120008</c:v>
                </c:pt>
                <c:pt idx="3005">
                  <c:v>0.32248745070795004</c:v>
                </c:pt>
                <c:pt idx="3006">
                  <c:v>0.32260568640305998</c:v>
                </c:pt>
                <c:pt idx="3007">
                  <c:v>0.32275762606642999</c:v>
                </c:pt>
                <c:pt idx="3008">
                  <c:v>0.3228152489799101</c:v>
                </c:pt>
                <c:pt idx="3009">
                  <c:v>0.32288836484653993</c:v>
                </c:pt>
                <c:pt idx="3010">
                  <c:v>0.32301149305318</c:v>
                </c:pt>
                <c:pt idx="3011">
                  <c:v>0.32306313623034999</c:v>
                </c:pt>
                <c:pt idx="3012">
                  <c:v>0.3231628232853001</c:v>
                </c:pt>
                <c:pt idx="3013">
                  <c:v>0.32324097091694992</c:v>
                </c:pt>
                <c:pt idx="3014">
                  <c:v>0.32334282480568999</c:v>
                </c:pt>
                <c:pt idx="3015">
                  <c:v>0.32342654111395008</c:v>
                </c:pt>
                <c:pt idx="3016">
                  <c:v>0.32348497944601995</c:v>
                </c:pt>
                <c:pt idx="3017">
                  <c:v>0.32353281733645001</c:v>
                </c:pt>
                <c:pt idx="3018">
                  <c:v>0.32363229840406005</c:v>
                </c:pt>
                <c:pt idx="3019">
                  <c:v>0.32375162132395996</c:v>
                </c:pt>
                <c:pt idx="3020">
                  <c:v>0.32388806803418002</c:v>
                </c:pt>
                <c:pt idx="3021">
                  <c:v>0.32401255527179007</c:v>
                </c:pt>
                <c:pt idx="3022">
                  <c:v>0.32406881915428998</c:v>
                </c:pt>
                <c:pt idx="3023">
                  <c:v>0.32420852753885998</c:v>
                </c:pt>
                <c:pt idx="3024">
                  <c:v>0.32427702270016989</c:v>
                </c:pt>
                <c:pt idx="3025">
                  <c:v>0.32435584649691007</c:v>
                </c:pt>
                <c:pt idx="3026">
                  <c:v>0.32446022007604003</c:v>
                </c:pt>
                <c:pt idx="3027">
                  <c:v>0.32457519409680002</c:v>
                </c:pt>
                <c:pt idx="3028">
                  <c:v>0.32472903640355</c:v>
                </c:pt>
                <c:pt idx="3029">
                  <c:v>0.32481712780506</c:v>
                </c:pt>
                <c:pt idx="3030">
                  <c:v>0.32494648136006998</c:v>
                </c:pt>
                <c:pt idx="3031">
                  <c:v>0.32507640472159993</c:v>
                </c:pt>
                <c:pt idx="3032">
                  <c:v>0.32513864834040995</c:v>
                </c:pt>
                <c:pt idx="3033">
                  <c:v>0.32523323689650008</c:v>
                </c:pt>
                <c:pt idx="3034">
                  <c:v>0.32534467743671991</c:v>
                </c:pt>
                <c:pt idx="3035">
                  <c:v>0.32547133912388992</c:v>
                </c:pt>
                <c:pt idx="3036">
                  <c:v>0.32556619948618004</c:v>
                </c:pt>
                <c:pt idx="3037">
                  <c:v>0.3256254532368299</c:v>
                </c:pt>
                <c:pt idx="3038">
                  <c:v>0.32582414356585998</c:v>
                </c:pt>
                <c:pt idx="3039">
                  <c:v>0.32592335282727003</c:v>
                </c:pt>
                <c:pt idx="3040">
                  <c:v>0.32600625371694991</c:v>
                </c:pt>
                <c:pt idx="3041">
                  <c:v>0.32607855416499998</c:v>
                </c:pt>
                <c:pt idx="3042">
                  <c:v>0.32610736562173992</c:v>
                </c:pt>
                <c:pt idx="3043">
                  <c:v>0.32620032334065008</c:v>
                </c:pt>
                <c:pt idx="3044">
                  <c:v>0.32630007621446011</c:v>
                </c:pt>
                <c:pt idx="3045">
                  <c:v>0.3264155938476101</c:v>
                </c:pt>
                <c:pt idx="3046">
                  <c:v>0.32648517623369999</c:v>
                </c:pt>
                <c:pt idx="3047">
                  <c:v>0.32660776082794007</c:v>
                </c:pt>
                <c:pt idx="3048">
                  <c:v>0.32675372075500997</c:v>
                </c:pt>
                <c:pt idx="3049">
                  <c:v>0.32683444719511989</c:v>
                </c:pt>
                <c:pt idx="3050">
                  <c:v>0.32700921857892995</c:v>
                </c:pt>
                <c:pt idx="3051">
                  <c:v>0.32711332035186991</c:v>
                </c:pt>
                <c:pt idx="3052">
                  <c:v>0.32718235912557003</c:v>
                </c:pt>
                <c:pt idx="3053">
                  <c:v>0.32727341420111</c:v>
                </c:pt>
                <c:pt idx="3054">
                  <c:v>0.32736528469524995</c:v>
                </c:pt>
                <c:pt idx="3055">
                  <c:v>0.32744981642210003</c:v>
                </c:pt>
                <c:pt idx="3056">
                  <c:v>0.32759251467481998</c:v>
                </c:pt>
                <c:pt idx="3057">
                  <c:v>0.32770477063362002</c:v>
                </c:pt>
                <c:pt idx="3058">
                  <c:v>0.32779147681004006</c:v>
                </c:pt>
                <c:pt idx="3059">
                  <c:v>0.32790998431134999</c:v>
                </c:pt>
                <c:pt idx="3060">
                  <c:v>0.3279790230850399</c:v>
                </c:pt>
                <c:pt idx="3061">
                  <c:v>0.32813585525994005</c:v>
                </c:pt>
                <c:pt idx="3062">
                  <c:v>0.32818994469287999</c:v>
                </c:pt>
                <c:pt idx="3063">
                  <c:v>0.32834460241820995</c:v>
                </c:pt>
                <c:pt idx="3064">
                  <c:v>0.32845169405930008</c:v>
                </c:pt>
                <c:pt idx="3065">
                  <c:v>0.32854302094104004</c:v>
                </c:pt>
                <c:pt idx="3066">
                  <c:v>0.32863353240419002</c:v>
                </c:pt>
                <c:pt idx="3067">
                  <c:v>0.32877405620735001</c:v>
                </c:pt>
                <c:pt idx="3068">
                  <c:v>0.32890234873169999</c:v>
                </c:pt>
                <c:pt idx="3069">
                  <c:v>0.32902901041888</c:v>
                </c:pt>
                <c:pt idx="3070">
                  <c:v>0.32908391527039993</c:v>
                </c:pt>
                <c:pt idx="3071">
                  <c:v>0.3292255262983399</c:v>
                </c:pt>
                <c:pt idx="3072">
                  <c:v>0.32934022851290989</c:v>
                </c:pt>
                <c:pt idx="3073">
                  <c:v>0.32950625517896004</c:v>
                </c:pt>
                <c:pt idx="3074">
                  <c:v>0.32967427832737006</c:v>
                </c:pt>
                <c:pt idx="3075">
                  <c:v>0.32980066820835008</c:v>
                </c:pt>
                <c:pt idx="3076">
                  <c:v>0.32991504813490002</c:v>
                </c:pt>
                <c:pt idx="3077">
                  <c:v>0.33005221070217994</c:v>
                </c:pt>
                <c:pt idx="3078">
                  <c:v>0.33017902243270991</c:v>
                </c:pt>
                <c:pt idx="3079">
                  <c:v>0.33025162190020008</c:v>
                </c:pt>
                <c:pt idx="3080">
                  <c:v>0.3303070431508599</c:v>
                </c:pt>
                <c:pt idx="3081">
                  <c:v>0.33037934359890997</c:v>
                </c:pt>
                <c:pt idx="3082">
                  <c:v>0.3304353356752201</c:v>
                </c:pt>
                <c:pt idx="3083">
                  <c:v>0.33057205419162994</c:v>
                </c:pt>
                <c:pt idx="3084">
                  <c:v>0.33066990442207</c:v>
                </c:pt>
                <c:pt idx="3085">
                  <c:v>0.33076928259127003</c:v>
                </c:pt>
                <c:pt idx="3086">
                  <c:v>0.33085418902272989</c:v>
                </c:pt>
                <c:pt idx="3087">
                  <c:v>0.33095683690723998</c:v>
                </c:pt>
                <c:pt idx="3088">
                  <c:v>0.33105016128980003</c:v>
                </c:pt>
                <c:pt idx="3089">
                  <c:v>0.3311208309006699</c:v>
                </c:pt>
                <c:pt idx="3090">
                  <c:v>0.33121041249823002</c:v>
                </c:pt>
                <c:pt idx="3091">
                  <c:v>0.33129206880393003</c:v>
                </c:pt>
                <c:pt idx="3092">
                  <c:v>0.33148858468338993</c:v>
                </c:pt>
                <c:pt idx="3093">
                  <c:v>0.33159159923154991</c:v>
                </c:pt>
                <c:pt idx="3094">
                  <c:v>0.33164161157154992</c:v>
                </c:pt>
                <c:pt idx="3095">
                  <c:v>0.33172695871698998</c:v>
                </c:pt>
                <c:pt idx="3096">
                  <c:v>0.33186721071394998</c:v>
                </c:pt>
                <c:pt idx="3097">
                  <c:v>0.33194440367351996</c:v>
                </c:pt>
                <c:pt idx="3098">
                  <c:v>0.33200800632329996</c:v>
                </c:pt>
                <c:pt idx="3099">
                  <c:v>0.33213059091754005</c:v>
                </c:pt>
                <c:pt idx="3100">
                  <c:v>0.33217055046922006</c:v>
                </c:pt>
                <c:pt idx="3101">
                  <c:v>0.33225888344189003</c:v>
                </c:pt>
                <c:pt idx="3102">
                  <c:v>0.3323306402775501</c:v>
                </c:pt>
                <c:pt idx="3103">
                  <c:v>0.33245240945319998</c:v>
                </c:pt>
                <c:pt idx="3104">
                  <c:v>0.33250079095603002</c:v>
                </c:pt>
                <c:pt idx="3105">
                  <c:v>0.33264104295299002</c:v>
                </c:pt>
                <c:pt idx="3106">
                  <c:v>0.33274324208256001</c:v>
                </c:pt>
                <c:pt idx="3107">
                  <c:v>0.33284571301832</c:v>
                </c:pt>
                <c:pt idx="3108">
                  <c:v>0.33290958747429999</c:v>
                </c:pt>
                <c:pt idx="3109">
                  <c:v>0.33297916986038989</c:v>
                </c:pt>
                <c:pt idx="3110">
                  <c:v>0.33302075620833005</c:v>
                </c:pt>
                <c:pt idx="3111">
                  <c:v>0.33309142581919993</c:v>
                </c:pt>
                <c:pt idx="3112">
                  <c:v>0.33316834697256992</c:v>
                </c:pt>
                <c:pt idx="3113">
                  <c:v>0.33327706945083002</c:v>
                </c:pt>
                <c:pt idx="3114">
                  <c:v>0.33340101307605008</c:v>
                </c:pt>
                <c:pt idx="3115">
                  <c:v>0.33349288357019002</c:v>
                </c:pt>
                <c:pt idx="3116">
                  <c:v>0.33358124995789007</c:v>
                </c:pt>
                <c:pt idx="3117">
                  <c:v>0.33378915232344997</c:v>
                </c:pt>
                <c:pt idx="3118">
                  <c:v>0.33391309594867002</c:v>
                </c:pt>
                <c:pt idx="3119">
                  <c:v>0.33406765159629992</c:v>
                </c:pt>
                <c:pt idx="3120">
                  <c:v>0.33416560390444006</c:v>
                </c:pt>
                <c:pt idx="3121">
                  <c:v>0.33423600170911993</c:v>
                </c:pt>
                <c:pt idx="3122">
                  <c:v>0.33431718506840991</c:v>
                </c:pt>
                <c:pt idx="3123">
                  <c:v>0.33441349115487995</c:v>
                </c:pt>
                <c:pt idx="3124">
                  <c:v>0.33458907795727999</c:v>
                </c:pt>
                <c:pt idx="3125">
                  <c:v>0.33471383700109003</c:v>
                </c:pt>
                <c:pt idx="3126">
                  <c:v>0.33478722467391009</c:v>
                </c:pt>
                <c:pt idx="3127">
                  <c:v>0.33486115595912991</c:v>
                </c:pt>
                <c:pt idx="3128">
                  <c:v>0.33494568768597999</c:v>
                </c:pt>
                <c:pt idx="3129">
                  <c:v>0.33506908769881005</c:v>
                </c:pt>
                <c:pt idx="3130">
                  <c:v>0.33513404937958002</c:v>
                </c:pt>
                <c:pt idx="3131">
                  <c:v>0.33522646348609997</c:v>
                </c:pt>
                <c:pt idx="3132">
                  <c:v>0.33535937671578009</c:v>
                </c:pt>
                <c:pt idx="3133">
                  <c:v>0.3354463546983899</c:v>
                </c:pt>
                <c:pt idx="3134">
                  <c:v>0.33564205515926004</c:v>
                </c:pt>
                <c:pt idx="3135">
                  <c:v>0.33584889967415998</c:v>
                </c:pt>
                <c:pt idx="3136">
                  <c:v>0.33593669307536</c:v>
                </c:pt>
                <c:pt idx="3137">
                  <c:v>0.33601497325970997</c:v>
                </c:pt>
                <c:pt idx="3138">
                  <c:v>0.33619436534883995</c:v>
                </c:pt>
                <c:pt idx="3139">
                  <c:v>0.33631614759122996</c:v>
                </c:pt>
                <c:pt idx="3140">
                  <c:v>0.33642132352221998</c:v>
                </c:pt>
                <c:pt idx="3141">
                  <c:v>0.33649063410211011</c:v>
                </c:pt>
                <c:pt idx="3142">
                  <c:v>0.33656646803069989</c:v>
                </c:pt>
                <c:pt idx="3143">
                  <c:v>0.33665480504428991</c:v>
                </c:pt>
                <c:pt idx="3144">
                  <c:v>0.33673335703483009</c:v>
                </c:pt>
                <c:pt idx="3145">
                  <c:v>0.33679369801026993</c:v>
                </c:pt>
                <c:pt idx="3146">
                  <c:v>0.33686345048740995</c:v>
                </c:pt>
                <c:pt idx="3147">
                  <c:v>0.33698967027734006</c:v>
                </c:pt>
                <c:pt idx="3148">
                  <c:v>0.33709920817418992</c:v>
                </c:pt>
                <c:pt idx="3149">
                  <c:v>0.3371777601647401</c:v>
                </c:pt>
                <c:pt idx="3150">
                  <c:v>0.33728213374387006</c:v>
                </c:pt>
                <c:pt idx="3151">
                  <c:v>0.33743570424442004</c:v>
                </c:pt>
                <c:pt idx="3152">
                  <c:v>0.33751289720398003</c:v>
                </c:pt>
                <c:pt idx="3153">
                  <c:v>0.33761482452736002</c:v>
                </c:pt>
                <c:pt idx="3154">
                  <c:v>0.33771213114540011</c:v>
                </c:pt>
                <c:pt idx="3155">
                  <c:v>0.33773387564105994</c:v>
                </c:pt>
                <c:pt idx="3156">
                  <c:v>0.33782465891040991</c:v>
                </c:pt>
                <c:pt idx="3157">
                  <c:v>0.33790864702486001</c:v>
                </c:pt>
                <c:pt idx="3158">
                  <c:v>0.33797415231801997</c:v>
                </c:pt>
                <c:pt idx="3159">
                  <c:v>0.33809891136183001</c:v>
                </c:pt>
                <c:pt idx="3160">
                  <c:v>0.33820926467726009</c:v>
                </c:pt>
                <c:pt idx="3161">
                  <c:v>0.33835114751140005</c:v>
                </c:pt>
                <c:pt idx="3162">
                  <c:v>0.33844274619933001</c:v>
                </c:pt>
                <c:pt idx="3163">
                  <c:v>0.33851151316683992</c:v>
                </c:pt>
                <c:pt idx="3164">
                  <c:v>0.33857266956085996</c:v>
                </c:pt>
                <c:pt idx="3165">
                  <c:v>0.33865518704904995</c:v>
                </c:pt>
                <c:pt idx="3166">
                  <c:v>0.33873901495259995</c:v>
                </c:pt>
                <c:pt idx="3167">
                  <c:v>0.33881040441398991</c:v>
                </c:pt>
                <c:pt idx="3168">
                  <c:v>0.33898418414109011</c:v>
                </c:pt>
                <c:pt idx="3169">
                  <c:v>0.33908121895293997</c:v>
                </c:pt>
                <c:pt idx="3170">
                  <c:v>0.33915895552489994</c:v>
                </c:pt>
                <c:pt idx="3171">
                  <c:v>0.33920733702771999</c:v>
                </c:pt>
                <c:pt idx="3172">
                  <c:v>0.33932231104848998</c:v>
                </c:pt>
                <c:pt idx="3173">
                  <c:v>0.33937422603185996</c:v>
                </c:pt>
                <c:pt idx="3174">
                  <c:v>0.33948267670393006</c:v>
                </c:pt>
                <c:pt idx="3175">
                  <c:v>0.33961558993359997</c:v>
                </c:pt>
                <c:pt idx="3176">
                  <c:v>0.33970613795751992</c:v>
                </c:pt>
                <c:pt idx="3177">
                  <c:v>0.33977785823241002</c:v>
                </c:pt>
                <c:pt idx="3178">
                  <c:v>0.33993034150818002</c:v>
                </c:pt>
                <c:pt idx="3179">
                  <c:v>0.34004776178469998</c:v>
                </c:pt>
                <c:pt idx="3180">
                  <c:v>0.34015104813904995</c:v>
                </c:pt>
                <c:pt idx="3181">
                  <c:v>0.34025290190450996</c:v>
                </c:pt>
                <c:pt idx="3182">
                  <c:v>0.34030380322100995</c:v>
                </c:pt>
                <c:pt idx="3183">
                  <c:v>0.34042693142765001</c:v>
                </c:pt>
                <c:pt idx="3184">
                  <c:v>0.34054027461124003</c:v>
                </c:pt>
                <c:pt idx="3185">
                  <c:v>0.34066449004265009</c:v>
                </c:pt>
                <c:pt idx="3186">
                  <c:v>0.34082404027949997</c:v>
                </c:pt>
                <c:pt idx="3187">
                  <c:v>0.34088967036521001</c:v>
                </c:pt>
                <c:pt idx="3188">
                  <c:v>0.34095668170299009</c:v>
                </c:pt>
                <c:pt idx="3189">
                  <c:v>0.34098685219070002</c:v>
                </c:pt>
                <c:pt idx="3190">
                  <c:v>0.34106567598743998</c:v>
                </c:pt>
                <c:pt idx="3191">
                  <c:v>0.34113852004788003</c:v>
                </c:pt>
                <c:pt idx="3192">
                  <c:v>0.34120538437200998</c:v>
                </c:pt>
                <c:pt idx="3193">
                  <c:v>0.34139483329039</c:v>
                </c:pt>
                <c:pt idx="3194">
                  <c:v>0.34147528792429993</c:v>
                </c:pt>
                <c:pt idx="3195">
                  <c:v>0.34159977516190998</c:v>
                </c:pt>
                <c:pt idx="3196">
                  <c:v>0.34167479367192</c:v>
                </c:pt>
                <c:pt idx="3197">
                  <c:v>0.34172752407386997</c:v>
                </c:pt>
                <c:pt idx="3198">
                  <c:v>0.34182510249812004</c:v>
                </c:pt>
                <c:pt idx="3199">
                  <c:v>0.34190800338778993</c:v>
                </c:pt>
                <c:pt idx="3200">
                  <c:v>0.34202950075725003</c:v>
                </c:pt>
                <c:pt idx="3201">
                  <c:v>0.3421129452593199</c:v>
                </c:pt>
                <c:pt idx="3202">
                  <c:v>0.34220264130389011</c:v>
                </c:pt>
                <c:pt idx="3203">
                  <c:v>0.34236980211422008</c:v>
                </c:pt>
                <c:pt idx="3204">
                  <c:v>0.34241682458606992</c:v>
                </c:pt>
                <c:pt idx="3205">
                  <c:v>0.3425328858316099</c:v>
                </c:pt>
                <c:pt idx="3206">
                  <c:v>0.34268971800651005</c:v>
                </c:pt>
                <c:pt idx="3207">
                  <c:v>0.34277832682629006</c:v>
                </c:pt>
                <c:pt idx="3208">
                  <c:v>0.34284981185574992</c:v>
                </c:pt>
                <c:pt idx="3209">
                  <c:v>0.34295309821009989</c:v>
                </c:pt>
                <c:pt idx="3210">
                  <c:v>0.34307187751760004</c:v>
                </c:pt>
                <c:pt idx="3211">
                  <c:v>0.34316728149227993</c:v>
                </c:pt>
                <c:pt idx="3212">
                  <c:v>0.34320125726674</c:v>
                </c:pt>
                <c:pt idx="3213">
                  <c:v>0.34327382952098007</c:v>
                </c:pt>
                <c:pt idx="3214">
                  <c:v>0.34334558635662993</c:v>
                </c:pt>
                <c:pt idx="3215">
                  <c:v>0.34347197623761994</c:v>
                </c:pt>
                <c:pt idx="3216">
                  <c:v>0.34348821385503991</c:v>
                </c:pt>
                <c:pt idx="3217">
                  <c:v>0.3435502564219699</c:v>
                </c:pt>
                <c:pt idx="3218">
                  <c:v>0.34362935202490008</c:v>
                </c:pt>
                <c:pt idx="3219">
                  <c:v>0.34373424415745002</c:v>
                </c:pt>
                <c:pt idx="3220">
                  <c:v>0.34378156349447009</c:v>
                </c:pt>
                <c:pt idx="3221">
                  <c:v>0.34387887011251994</c:v>
                </c:pt>
                <c:pt idx="3222">
                  <c:v>0.34396122738980006</c:v>
                </c:pt>
                <c:pt idx="3223">
                  <c:v>0.34403298422545991</c:v>
                </c:pt>
                <c:pt idx="3224">
                  <c:v>0.34410175119296005</c:v>
                </c:pt>
                <c:pt idx="3225">
                  <c:v>0.34425912698023997</c:v>
                </c:pt>
                <c:pt idx="3226">
                  <c:v>0.34436730584612008</c:v>
                </c:pt>
                <c:pt idx="3227">
                  <c:v>0.34446542788274992</c:v>
                </c:pt>
                <c:pt idx="3228">
                  <c:v>0.34460595168590991</c:v>
                </c:pt>
                <c:pt idx="3229">
                  <c:v>0.34471413055178002</c:v>
                </c:pt>
                <c:pt idx="3230">
                  <c:v>0.34479540060427993</c:v>
                </c:pt>
                <c:pt idx="3231">
                  <c:v>0.34489569709047996</c:v>
                </c:pt>
                <c:pt idx="3232">
                  <c:v>0.34504389067415997</c:v>
                </c:pt>
                <c:pt idx="3233">
                  <c:v>0.3450913975513501</c:v>
                </c:pt>
                <c:pt idx="3234">
                  <c:v>0.34526127642364002</c:v>
                </c:pt>
                <c:pt idx="3235">
                  <c:v>0.34535097246821</c:v>
                </c:pt>
                <c:pt idx="3236">
                  <c:v>0.34540451828874996</c:v>
                </c:pt>
                <c:pt idx="3237">
                  <c:v>0.34552329759624989</c:v>
                </c:pt>
                <c:pt idx="3238">
                  <c:v>0.34559152095137002</c:v>
                </c:pt>
                <c:pt idx="3239">
                  <c:v>0.34569779717386995</c:v>
                </c:pt>
                <c:pt idx="3240">
                  <c:v>0.34579428837333004</c:v>
                </c:pt>
                <c:pt idx="3241">
                  <c:v>0.34586821965855008</c:v>
                </c:pt>
                <c:pt idx="3242">
                  <c:v>0.34602940073256994</c:v>
                </c:pt>
                <c:pt idx="3243">
                  <c:v>0.34611202981605005</c:v>
                </c:pt>
                <c:pt idx="3244">
                  <c:v>0.34619139722518</c:v>
                </c:pt>
                <c:pt idx="3245">
                  <c:v>0.34627049282811995</c:v>
                </c:pt>
                <c:pt idx="3246">
                  <c:v>0.34635801442311998</c:v>
                </c:pt>
                <c:pt idx="3247">
                  <c:v>0.34640721134454</c:v>
                </c:pt>
                <c:pt idx="3248">
                  <c:v>0.34647869637400008</c:v>
                </c:pt>
                <c:pt idx="3249">
                  <c:v>0.3465454031003099</c:v>
                </c:pt>
                <c:pt idx="3250">
                  <c:v>0.34665047788964998</c:v>
                </c:pt>
                <c:pt idx="3251">
                  <c:v>0.34674912589179008</c:v>
                </c:pt>
                <c:pt idx="3252">
                  <c:v>0.34686004046651009</c:v>
                </c:pt>
                <c:pt idx="3253">
                  <c:v>0.34708373696552997</c:v>
                </c:pt>
                <c:pt idx="3254">
                  <c:v>0.34724274358999008</c:v>
                </c:pt>
                <c:pt idx="3255">
                  <c:v>0.34733651672749999</c:v>
                </c:pt>
                <c:pt idx="3256">
                  <c:v>0.34747670728996005</c:v>
                </c:pt>
                <c:pt idx="3257">
                  <c:v>0.34754607930435011</c:v>
                </c:pt>
                <c:pt idx="3258">
                  <c:v>0.34764311411619997</c:v>
                </c:pt>
                <c:pt idx="3259">
                  <c:v>0.34774150795903003</c:v>
                </c:pt>
                <c:pt idx="3260">
                  <c:v>0.34784126083284006</c:v>
                </c:pt>
                <c:pt idx="3261">
                  <c:v>0.34790894057555999</c:v>
                </c:pt>
                <c:pt idx="3262">
                  <c:v>0.3479918414652301</c:v>
                </c:pt>
                <c:pt idx="3263">
                  <c:v>0.34808452737795004</c:v>
                </c:pt>
                <c:pt idx="3264">
                  <c:v>0.34817286439154005</c:v>
                </c:pt>
                <c:pt idx="3265">
                  <c:v>0.34828267409458991</c:v>
                </c:pt>
                <c:pt idx="3266">
                  <c:v>0.34840172520829005</c:v>
                </c:pt>
                <c:pt idx="3267">
                  <c:v>0.34851642742285005</c:v>
                </c:pt>
                <c:pt idx="3268">
                  <c:v>0.34865966928796999</c:v>
                </c:pt>
                <c:pt idx="3269">
                  <c:v>0.34884911820634001</c:v>
                </c:pt>
                <c:pt idx="3270">
                  <c:v>0.34898366227319011</c:v>
                </c:pt>
                <c:pt idx="3271">
                  <c:v>0.34908640501515009</c:v>
                </c:pt>
                <c:pt idx="3272">
                  <c:v>0.34914864863395989</c:v>
                </c:pt>
                <c:pt idx="3273">
                  <c:v>0.34925166318211009</c:v>
                </c:pt>
                <c:pt idx="3274">
                  <c:v>0.34940931077559001</c:v>
                </c:pt>
                <c:pt idx="3275">
                  <c:v>0.34947726232450993</c:v>
                </c:pt>
                <c:pt idx="3276">
                  <c:v>0.34958326674082008</c:v>
                </c:pt>
                <c:pt idx="3277">
                  <c:v>0.34962947379407994</c:v>
                </c:pt>
                <c:pt idx="3278">
                  <c:v>0.34966317776234002</c:v>
                </c:pt>
                <c:pt idx="3279">
                  <c:v>0.34972786763690999</c:v>
                </c:pt>
                <c:pt idx="3280">
                  <c:v>0.34982463064256009</c:v>
                </c:pt>
                <c:pt idx="3281">
                  <c:v>0.34991704474908003</c:v>
                </c:pt>
                <c:pt idx="3282">
                  <c:v>0.35001815665387004</c:v>
                </c:pt>
                <c:pt idx="3283">
                  <c:v>0.35007931304789008</c:v>
                </c:pt>
                <c:pt idx="3284">
                  <c:v>0.35015378794549989</c:v>
                </c:pt>
                <c:pt idx="3285">
                  <c:v>0.35022282671920002</c:v>
                </c:pt>
                <c:pt idx="3286">
                  <c:v>0.35027909060169993</c:v>
                </c:pt>
                <c:pt idx="3287">
                  <c:v>0.35036498135952998</c:v>
                </c:pt>
                <c:pt idx="3288">
                  <c:v>0.35043429193942011</c:v>
                </c:pt>
                <c:pt idx="3289">
                  <c:v>0.35051474657334003</c:v>
                </c:pt>
                <c:pt idx="3290">
                  <c:v>0.3505998219125801</c:v>
                </c:pt>
                <c:pt idx="3291">
                  <c:v>0.35063298226844997</c:v>
                </c:pt>
                <c:pt idx="3292">
                  <c:v>0.35070310826693007</c:v>
                </c:pt>
                <c:pt idx="3293">
                  <c:v>0.35073191972367002</c:v>
                </c:pt>
                <c:pt idx="3294">
                  <c:v>0.35082297479921998</c:v>
                </c:pt>
                <c:pt idx="3295">
                  <c:v>0.3509039730455199</c:v>
                </c:pt>
                <c:pt idx="3296">
                  <c:v>0.35102846028313994</c:v>
                </c:pt>
                <c:pt idx="3297">
                  <c:v>0.35112631051357002</c:v>
                </c:pt>
                <c:pt idx="3298">
                  <c:v>0.35122932506172999</c:v>
                </c:pt>
                <c:pt idx="3299">
                  <c:v>0.35135843300466996</c:v>
                </c:pt>
                <c:pt idx="3300">
                  <c:v>0.35149705416444998</c:v>
                </c:pt>
                <c:pt idx="3301">
                  <c:v>0.35158969798634998</c:v>
                </c:pt>
                <c:pt idx="3302">
                  <c:v>0.35166231233140999</c:v>
                </c:pt>
                <c:pt idx="3303">
                  <c:v>0.35173298194228009</c:v>
                </c:pt>
                <c:pt idx="3304">
                  <c:v>0.35191726654293998</c:v>
                </c:pt>
                <c:pt idx="3305">
                  <c:v>0.35196129914664009</c:v>
                </c:pt>
                <c:pt idx="3306">
                  <c:v>0.35203550223804991</c:v>
                </c:pt>
                <c:pt idx="3307">
                  <c:v>0.35212818815077007</c:v>
                </c:pt>
                <c:pt idx="3308">
                  <c:v>0.35219940137402994</c:v>
                </c:pt>
                <c:pt idx="3309">
                  <c:v>0.35223527979185998</c:v>
                </c:pt>
                <c:pt idx="3310">
                  <c:v>0.35231546261957991</c:v>
                </c:pt>
                <c:pt idx="3311">
                  <c:v>0.35237362914545001</c:v>
                </c:pt>
                <c:pt idx="3312">
                  <c:v>0.35246087893426004</c:v>
                </c:pt>
                <c:pt idx="3313">
                  <c:v>0.35249838818926005</c:v>
                </c:pt>
                <c:pt idx="3314">
                  <c:v>0.35258128907893993</c:v>
                </c:pt>
                <c:pt idx="3315">
                  <c:v>0.3527356749980699</c:v>
                </c:pt>
                <c:pt idx="3316">
                  <c:v>0.3528250992364399</c:v>
                </c:pt>
                <c:pt idx="3317">
                  <c:v>0.35291724153677007</c:v>
                </c:pt>
                <c:pt idx="3318">
                  <c:v>0.35302324595307999</c:v>
                </c:pt>
                <c:pt idx="3319">
                  <c:v>0.35319448385633989</c:v>
                </c:pt>
                <c:pt idx="3320">
                  <c:v>0.35330864245851989</c:v>
                </c:pt>
                <c:pt idx="3321">
                  <c:v>0.35340295920841003</c:v>
                </c:pt>
                <c:pt idx="3322">
                  <c:v>0.3535130407176601</c:v>
                </c:pt>
                <c:pt idx="3323">
                  <c:v>0.35355897596471997</c:v>
                </c:pt>
                <c:pt idx="3324">
                  <c:v>0.35371010020950999</c:v>
                </c:pt>
                <c:pt idx="3325">
                  <c:v>0.35382507423026999</c:v>
                </c:pt>
                <c:pt idx="3326">
                  <c:v>0.35393597115810005</c:v>
                </c:pt>
                <c:pt idx="3327">
                  <c:v>0.35398326543615011</c:v>
                </c:pt>
                <c:pt idx="3328">
                  <c:v>0.35407377689930009</c:v>
                </c:pt>
                <c:pt idx="3329">
                  <c:v>0.35411808130918998</c:v>
                </c:pt>
                <c:pt idx="3330">
                  <c:v>0.35423196810516999</c:v>
                </c:pt>
                <c:pt idx="3331">
                  <c:v>0.3543145971886501</c:v>
                </c:pt>
                <c:pt idx="3332">
                  <c:v>0.35446300337147996</c:v>
                </c:pt>
                <c:pt idx="3333">
                  <c:v>0.35451301571148996</c:v>
                </c:pt>
                <c:pt idx="3334">
                  <c:v>0.35459238312061991</c:v>
                </c:pt>
                <c:pt idx="3335">
                  <c:v>0.3547331787299699</c:v>
                </c:pt>
                <c:pt idx="3336">
                  <c:v>0.35487207169594992</c:v>
                </c:pt>
                <c:pt idx="3337">
                  <c:v>0.35491093998192991</c:v>
                </c:pt>
                <c:pt idx="3338">
                  <c:v>0.35500987743714996</c:v>
                </c:pt>
                <c:pt idx="3339">
                  <c:v>0.35515556555802008</c:v>
                </c:pt>
                <c:pt idx="3340">
                  <c:v>0.35523792283530997</c:v>
                </c:pt>
                <c:pt idx="3341">
                  <c:v>0.35536621535965995</c:v>
                </c:pt>
                <c:pt idx="3342">
                  <c:v>0.35550619555041996</c:v>
                </c:pt>
                <c:pt idx="3343">
                  <c:v>0.35564427309781999</c:v>
                </c:pt>
                <c:pt idx="3344">
                  <c:v>0.35581687003206008</c:v>
                </c:pt>
                <c:pt idx="3345">
                  <c:v>0.35589977092173997</c:v>
                </c:pt>
                <c:pt idx="3346">
                  <c:v>0.35600958062478005</c:v>
                </c:pt>
                <c:pt idx="3347">
                  <c:v>0.35607291146837006</c:v>
                </c:pt>
                <c:pt idx="3348">
                  <c:v>0.35624360575924996</c:v>
                </c:pt>
                <c:pt idx="3349">
                  <c:v>0.35631889607543998</c:v>
                </c:pt>
                <c:pt idx="3350">
                  <c:v>0.35641783353066003</c:v>
                </c:pt>
                <c:pt idx="3351">
                  <c:v>0.35649720093979997</c:v>
                </c:pt>
                <c:pt idx="3352">
                  <c:v>0.35658656534421995</c:v>
                </c:pt>
                <c:pt idx="3353">
                  <c:v>0.3566923577882799</c:v>
                </c:pt>
                <c:pt idx="3354">
                  <c:v>0.35677879215849995</c:v>
                </c:pt>
                <c:pt idx="3355">
                  <c:v>0.35686522652871999</c:v>
                </c:pt>
                <c:pt idx="3356">
                  <c:v>0.35693046001567996</c:v>
                </c:pt>
                <c:pt idx="3357">
                  <c:v>0.35696894979015004</c:v>
                </c:pt>
                <c:pt idx="3358">
                  <c:v>0.35704359425210996</c:v>
                </c:pt>
                <c:pt idx="3359">
                  <c:v>0.35712153977122996</c:v>
                </c:pt>
                <c:pt idx="3360">
                  <c:v>0.35721012954990994</c:v>
                </c:pt>
                <c:pt idx="3361">
                  <c:v>0.35728217723286004</c:v>
                </c:pt>
                <c:pt idx="3362">
                  <c:v>0.35734713891362002</c:v>
                </c:pt>
                <c:pt idx="3363">
                  <c:v>0.35745640500428011</c:v>
                </c:pt>
                <c:pt idx="3364">
                  <c:v>0.3575841539162401</c:v>
                </c:pt>
                <c:pt idx="3365">
                  <c:v>0.35770402044852001</c:v>
                </c:pt>
                <c:pt idx="3366">
                  <c:v>0.35777224380362993</c:v>
                </c:pt>
                <c:pt idx="3367">
                  <c:v>0.35780703499667998</c:v>
                </c:pt>
                <c:pt idx="3368">
                  <c:v>0.35790352619614008</c:v>
                </c:pt>
                <c:pt idx="3369">
                  <c:v>0.35800817158147002</c:v>
                </c:pt>
                <c:pt idx="3370">
                  <c:v>0.35809813943223001</c:v>
                </c:pt>
                <c:pt idx="3371">
                  <c:v>0.35821392887157999</c:v>
                </c:pt>
                <c:pt idx="3372">
                  <c:v>0.35830743020288991</c:v>
                </c:pt>
                <c:pt idx="3373">
                  <c:v>0.35835282183756001</c:v>
                </c:pt>
                <c:pt idx="3374">
                  <c:v>0.35839576721647992</c:v>
                </c:pt>
                <c:pt idx="3375">
                  <c:v>0.35846371876539007</c:v>
                </c:pt>
                <c:pt idx="3376">
                  <c:v>0.35855069674800011</c:v>
                </c:pt>
                <c:pt idx="3377">
                  <c:v>0.35862816151376009</c:v>
                </c:pt>
                <c:pt idx="3378">
                  <c:v>0.35873171967431006</c:v>
                </c:pt>
                <c:pt idx="3379">
                  <c:v>0.35884886814464001</c:v>
                </c:pt>
                <c:pt idx="3380">
                  <c:v>0.35904783027986009</c:v>
                </c:pt>
                <c:pt idx="3381">
                  <c:v>0.35911551002258002</c:v>
                </c:pt>
                <c:pt idx="3382">
                  <c:v>0.35924271532215002</c:v>
                </c:pt>
                <c:pt idx="3383">
                  <c:v>0.35932344176225994</c:v>
                </c:pt>
                <c:pt idx="3384">
                  <c:v>0.35939383956694004</c:v>
                </c:pt>
                <c:pt idx="3385">
                  <c:v>0.35944303648835008</c:v>
                </c:pt>
                <c:pt idx="3386">
                  <c:v>0.35953517878868002</c:v>
                </c:pt>
                <c:pt idx="3387">
                  <c:v>0.3596143818589701</c:v>
                </c:pt>
                <c:pt idx="3388">
                  <c:v>0.35969690347510008</c:v>
                </c:pt>
                <c:pt idx="3389">
                  <c:v>0.35979529731792992</c:v>
                </c:pt>
                <c:pt idx="3390">
                  <c:v>0.35988499336248991</c:v>
                </c:pt>
                <c:pt idx="3391">
                  <c:v>0.36009999206325993</c:v>
                </c:pt>
                <c:pt idx="3392">
                  <c:v>0.36019593965033003</c:v>
                </c:pt>
                <c:pt idx="3393">
                  <c:v>0.36030167226043996</c:v>
                </c:pt>
                <c:pt idx="3394">
                  <c:v>0.36035894015643</c:v>
                </c:pt>
                <c:pt idx="3395">
                  <c:v>0.36048867492305003</c:v>
                </c:pt>
                <c:pt idx="3396">
                  <c:v>0.36059386392076997</c:v>
                </c:pt>
                <c:pt idx="3397">
                  <c:v>0.36076211195588992</c:v>
                </c:pt>
                <c:pt idx="3398">
                  <c:v>0.36081946306317003</c:v>
                </c:pt>
                <c:pt idx="3399">
                  <c:v>0.36097248995132003</c:v>
                </c:pt>
                <c:pt idx="3400">
                  <c:v>0.36105212916664997</c:v>
                </c:pt>
                <c:pt idx="3401">
                  <c:v>0.36111899349078991</c:v>
                </c:pt>
                <c:pt idx="3402">
                  <c:v>0.36125299394525001</c:v>
                </c:pt>
                <c:pt idx="3403">
                  <c:v>0.36132529439329009</c:v>
                </c:pt>
                <c:pt idx="3404">
                  <c:v>0.36138862523688009</c:v>
                </c:pt>
                <c:pt idx="3405">
                  <c:v>0.36145086885569011</c:v>
                </c:pt>
                <c:pt idx="3406">
                  <c:v>0.36161558341024991</c:v>
                </c:pt>
                <c:pt idx="3407">
                  <c:v>0.36168407857156004</c:v>
                </c:pt>
                <c:pt idx="3408">
                  <c:v>0.36179712605348002</c:v>
                </c:pt>
                <c:pt idx="3409">
                  <c:v>0.36197436758852009</c:v>
                </c:pt>
                <c:pt idx="3410">
                  <c:v>0.36216495887143996</c:v>
                </c:pt>
                <c:pt idx="3411">
                  <c:v>0.36225378435766009</c:v>
                </c:pt>
                <c:pt idx="3412">
                  <c:v>0.36229700154277</c:v>
                </c:pt>
                <c:pt idx="3413">
                  <c:v>0.36236495309168992</c:v>
                </c:pt>
                <c:pt idx="3414">
                  <c:v>0.36248808129832</c:v>
                </c:pt>
                <c:pt idx="3415">
                  <c:v>0.36256337161452001</c:v>
                </c:pt>
                <c:pt idx="3416">
                  <c:v>0.36269546942560993</c:v>
                </c:pt>
                <c:pt idx="3417">
                  <c:v>0.36279196062507002</c:v>
                </c:pt>
                <c:pt idx="3418">
                  <c:v>0.3628373522597399</c:v>
                </c:pt>
                <c:pt idx="3419">
                  <c:v>0.36290394477768007</c:v>
                </c:pt>
                <c:pt idx="3420">
                  <c:v>0.36303876065072993</c:v>
                </c:pt>
                <c:pt idx="3421">
                  <c:v>0.36315455009007991</c:v>
                </c:pt>
                <c:pt idx="3422">
                  <c:v>0.36322965298408993</c:v>
                </c:pt>
                <c:pt idx="3423">
                  <c:v>0.36333367017656992</c:v>
                </c:pt>
                <c:pt idx="3424">
                  <c:v>0.36347622223569998</c:v>
                </c:pt>
                <c:pt idx="3425">
                  <c:v>0.3635878091659599</c:v>
                </c:pt>
                <c:pt idx="3426">
                  <c:v>0.36368511578399998</c:v>
                </c:pt>
                <c:pt idx="3427">
                  <c:v>0.36376421138693993</c:v>
                </c:pt>
                <c:pt idx="3428">
                  <c:v>0.36379791535520001</c:v>
                </c:pt>
                <c:pt idx="3429">
                  <c:v>0.36393517748401005</c:v>
                </c:pt>
                <c:pt idx="3430">
                  <c:v>0.36408140921726995</c:v>
                </c:pt>
                <c:pt idx="3431">
                  <c:v>0.36421649689652003</c:v>
                </c:pt>
                <c:pt idx="3432">
                  <c:v>0.36425998588781994</c:v>
                </c:pt>
                <c:pt idx="3433">
                  <c:v>0.36452445331619998</c:v>
                </c:pt>
                <c:pt idx="3434">
                  <c:v>0.36461469297315996</c:v>
                </c:pt>
                <c:pt idx="3435">
                  <c:v>0.36469677844425008</c:v>
                </c:pt>
                <c:pt idx="3436">
                  <c:v>0.36482479916240007</c:v>
                </c:pt>
                <c:pt idx="3437">
                  <c:v>0.36491041811402991</c:v>
                </c:pt>
                <c:pt idx="3438">
                  <c:v>0.36507501498952011</c:v>
                </c:pt>
                <c:pt idx="3439">
                  <c:v>0.36513085293871006</c:v>
                </c:pt>
                <c:pt idx="3440">
                  <c:v>0.36521293840979996</c:v>
                </c:pt>
                <c:pt idx="3441">
                  <c:v>0.36530752696589008</c:v>
                </c:pt>
                <c:pt idx="3442">
                  <c:v>0.36538417631307007</c:v>
                </c:pt>
                <c:pt idx="3443">
                  <c:v>0.36541923931230991</c:v>
                </c:pt>
                <c:pt idx="3444">
                  <c:v>0.36550703271350993</c:v>
                </c:pt>
                <c:pt idx="3445">
                  <c:v>0.36560651378111997</c:v>
                </c:pt>
                <c:pt idx="3446">
                  <c:v>0.36564810012904991</c:v>
                </c:pt>
                <c:pt idx="3447">
                  <c:v>0.36574812480905994</c:v>
                </c:pt>
                <c:pt idx="3448">
                  <c:v>0.36586935037232005</c:v>
                </c:pt>
                <c:pt idx="3449">
                  <c:v>0.36599628386569005</c:v>
                </c:pt>
                <c:pt idx="3450">
                  <c:v>0.36604249091895991</c:v>
                </c:pt>
                <c:pt idx="3451">
                  <c:v>0.36611949850778003</c:v>
                </c:pt>
                <c:pt idx="3452">
                  <c:v>0.36620141878372992</c:v>
                </c:pt>
                <c:pt idx="3453">
                  <c:v>0.36633522619167991</c:v>
                </c:pt>
                <c:pt idx="3454">
                  <c:v>0.36644585131330998</c:v>
                </c:pt>
                <c:pt idx="3455">
                  <c:v>0.3665591944969</c:v>
                </c:pt>
                <c:pt idx="3456">
                  <c:v>0.36667797380440992</c:v>
                </c:pt>
                <c:pt idx="3457">
                  <c:v>0.36679512227474009</c:v>
                </c:pt>
                <c:pt idx="3458">
                  <c:v>0.36696690379038999</c:v>
                </c:pt>
                <c:pt idx="3459">
                  <c:v>0.36705524080398</c:v>
                </c:pt>
                <c:pt idx="3460">
                  <c:v>0.36715363464681006</c:v>
                </c:pt>
                <c:pt idx="3461">
                  <c:v>0.36720718046735001</c:v>
                </c:pt>
                <c:pt idx="3462">
                  <c:v>0.36723680734267994</c:v>
                </c:pt>
                <c:pt idx="3463">
                  <c:v>0.36726915227996004</c:v>
                </c:pt>
                <c:pt idx="3464">
                  <c:v>0.36735123775104994</c:v>
                </c:pt>
                <c:pt idx="3465">
                  <c:v>0.3674808893063799</c:v>
                </c:pt>
                <c:pt idx="3466">
                  <c:v>0.36759722235813008</c:v>
                </c:pt>
                <c:pt idx="3467">
                  <c:v>0.36773257341497989</c:v>
                </c:pt>
                <c:pt idx="3468">
                  <c:v>0.36781955982616998</c:v>
                </c:pt>
                <c:pt idx="3469">
                  <c:v>0.36802414492344004</c:v>
                </c:pt>
                <c:pt idx="3470">
                  <c:v>0.36810169465726994</c:v>
                </c:pt>
                <c:pt idx="3471">
                  <c:v>0.36812561360248997</c:v>
                </c:pt>
                <c:pt idx="3472">
                  <c:v>0.36832403212532006</c:v>
                </c:pt>
                <c:pt idx="3473">
                  <c:v>0.3684221541619499</c:v>
                </c:pt>
                <c:pt idx="3474">
                  <c:v>0.36853739998891011</c:v>
                </c:pt>
                <c:pt idx="3475">
                  <c:v>0.36866868238141004</c:v>
                </c:pt>
                <c:pt idx="3476">
                  <c:v>0.36886356742369997</c:v>
                </c:pt>
                <c:pt idx="3477">
                  <c:v>0.36900898373838009</c:v>
                </c:pt>
                <c:pt idx="3478">
                  <c:v>0.36912575705518003</c:v>
                </c:pt>
                <c:pt idx="3479">
                  <c:v>0.36926475336849007</c:v>
                </c:pt>
                <c:pt idx="3480">
                  <c:v>0.36945936660459</c:v>
                </c:pt>
                <c:pt idx="3481">
                  <c:v>0.36955531419165011</c:v>
                </c:pt>
                <c:pt idx="3482">
                  <c:v>0.3697069820488299</c:v>
                </c:pt>
                <c:pt idx="3483">
                  <c:v>0.36982521774394006</c:v>
                </c:pt>
                <c:pt idx="3484">
                  <c:v>0.36987550189014007</c:v>
                </c:pt>
                <c:pt idx="3485">
                  <c:v>0.37000515344547003</c:v>
                </c:pt>
                <c:pt idx="3486">
                  <c:v>0.37011713759808007</c:v>
                </c:pt>
                <c:pt idx="3487">
                  <c:v>0.37020493099928009</c:v>
                </c:pt>
                <c:pt idx="3488">
                  <c:v>0.3702554869516701</c:v>
                </c:pt>
                <c:pt idx="3489">
                  <c:v>0.37027396977297999</c:v>
                </c:pt>
                <c:pt idx="3490">
                  <c:v>0.37048380415603011</c:v>
                </c:pt>
                <c:pt idx="3491">
                  <c:v>0.37068439712841994</c:v>
                </c:pt>
                <c:pt idx="3492">
                  <c:v>0.37084068569093009</c:v>
                </c:pt>
                <c:pt idx="3493">
                  <c:v>0.3709767780270401</c:v>
                </c:pt>
                <c:pt idx="3494">
                  <c:v>0.3710426376942999</c:v>
                </c:pt>
                <c:pt idx="3495">
                  <c:v>0.37120789586125991</c:v>
                </c:pt>
                <c:pt idx="3496">
                  <c:v>0.37127883727833</c:v>
                </c:pt>
                <c:pt idx="3497">
                  <c:v>0.37138449308460997</c:v>
                </c:pt>
                <c:pt idx="3498">
                  <c:v>0.3714625782665899</c:v>
                </c:pt>
                <c:pt idx="3499">
                  <c:v>0.37156178752800995</c:v>
                </c:pt>
                <c:pt idx="3500">
                  <c:v>0.37165664789029007</c:v>
                </c:pt>
                <c:pt idx="3501">
                  <c:v>0.37173900516757996</c:v>
                </c:pt>
                <c:pt idx="3502">
                  <c:v>0.37184365055290991</c:v>
                </c:pt>
                <c:pt idx="3503">
                  <c:v>0.37195536289931996</c:v>
                </c:pt>
                <c:pt idx="3504">
                  <c:v>0.37202449524040992</c:v>
                </c:pt>
                <c:pt idx="3505">
                  <c:v>0.37208338361747995</c:v>
                </c:pt>
                <c:pt idx="3506">
                  <c:v>0.37215187877879008</c:v>
                </c:pt>
                <c:pt idx="3507">
                  <c:v>0.37228098672172005</c:v>
                </c:pt>
                <c:pt idx="3508">
                  <c:v>0.37235464620075009</c:v>
                </c:pt>
                <c:pt idx="3509">
                  <c:v>0.37246092242325002</c:v>
                </c:pt>
                <c:pt idx="3510">
                  <c:v>0.37257209115727008</c:v>
                </c:pt>
                <c:pt idx="3511">
                  <c:v>0.37266667971335998</c:v>
                </c:pt>
                <c:pt idx="3512">
                  <c:v>0.37281807576435</c:v>
                </c:pt>
                <c:pt idx="3513">
                  <c:v>0.3728756986778301</c:v>
                </c:pt>
                <c:pt idx="3514">
                  <c:v>0.37293370251351998</c:v>
                </c:pt>
                <c:pt idx="3515">
                  <c:v>0.37303606433325998</c:v>
                </c:pt>
                <c:pt idx="3516">
                  <c:v>0.3731420687495699</c:v>
                </c:pt>
                <c:pt idx="3517">
                  <c:v>0.3732564991579399</c:v>
                </c:pt>
                <c:pt idx="3518">
                  <c:v>0.37339185864337998</c:v>
                </c:pt>
                <c:pt idx="3519">
                  <c:v>0.37352558729165009</c:v>
                </c:pt>
                <c:pt idx="3520">
                  <c:v>0.37366149038947993</c:v>
                </c:pt>
                <c:pt idx="3521">
                  <c:v>0.3737661357748101</c:v>
                </c:pt>
                <c:pt idx="3522">
                  <c:v>0.37390231067882995</c:v>
                </c:pt>
                <c:pt idx="3523">
                  <c:v>0.37406213272188005</c:v>
                </c:pt>
                <c:pt idx="3524">
                  <c:v>0.37413394234591002</c:v>
                </c:pt>
                <c:pt idx="3525">
                  <c:v>0.37422086754013995</c:v>
                </c:pt>
                <c:pt idx="3526">
                  <c:v>0.3742755005854701</c:v>
                </c:pt>
                <c:pt idx="3527">
                  <c:v>0.37444646668254</c:v>
                </c:pt>
                <c:pt idx="3528">
                  <c:v>0.37458753409808998</c:v>
                </c:pt>
                <c:pt idx="3529">
                  <c:v>0.3747321349941799</c:v>
                </c:pt>
                <c:pt idx="3530">
                  <c:v>0.37483243148037992</c:v>
                </c:pt>
                <c:pt idx="3531">
                  <c:v>0.37495039536929009</c:v>
                </c:pt>
                <c:pt idx="3532">
                  <c:v>0.37517137380636001</c:v>
                </c:pt>
                <c:pt idx="3533">
                  <c:v>0.37530945135376004</c:v>
                </c:pt>
                <c:pt idx="3534">
                  <c:v>0.37547171965257009</c:v>
                </c:pt>
                <c:pt idx="3535">
                  <c:v>0.37554545025835995</c:v>
                </c:pt>
                <c:pt idx="3536">
                  <c:v>0.37565845050897995</c:v>
                </c:pt>
                <c:pt idx="3537">
                  <c:v>0.3757881020643099</c:v>
                </c:pt>
                <c:pt idx="3538">
                  <c:v>0.3758527919388801</c:v>
                </c:pt>
                <c:pt idx="3539">
                  <c:v>0.37596695054106011</c:v>
                </c:pt>
                <c:pt idx="3540">
                  <c:v>0.37602865054746992</c:v>
                </c:pt>
                <c:pt idx="3541">
                  <c:v>0.37611318227432</c:v>
                </c:pt>
                <c:pt idx="3542">
                  <c:v>0.37619037523388998</c:v>
                </c:pt>
                <c:pt idx="3543">
                  <c:v>0.37631594969628002</c:v>
                </c:pt>
                <c:pt idx="3544">
                  <c:v>0.37643554442236993</c:v>
                </c:pt>
                <c:pt idx="3545">
                  <c:v>0.37653230742803001</c:v>
                </c:pt>
                <c:pt idx="3546">
                  <c:v>0.3766926730834701</c:v>
                </c:pt>
                <c:pt idx="3547">
                  <c:v>0.37677638939172997</c:v>
                </c:pt>
                <c:pt idx="3548">
                  <c:v>0.37687315239738006</c:v>
                </c:pt>
                <c:pt idx="3549">
                  <c:v>0.37704710836260991</c:v>
                </c:pt>
                <c:pt idx="3550">
                  <c:v>0.37710962378760993</c:v>
                </c:pt>
                <c:pt idx="3551">
                  <c:v>0.37723057754468003</c:v>
                </c:pt>
                <c:pt idx="3552">
                  <c:v>0.37739692293642002</c:v>
                </c:pt>
                <c:pt idx="3553">
                  <c:v>0.3775436982820799</c:v>
                </c:pt>
                <c:pt idx="3554">
                  <c:v>0.37759805952121006</c:v>
                </c:pt>
                <c:pt idx="3555">
                  <c:v>0.3777556808612399</c:v>
                </c:pt>
                <c:pt idx="3556">
                  <c:v>0.37787611725937009</c:v>
                </c:pt>
                <c:pt idx="3557">
                  <c:v>0.37799353753589005</c:v>
                </c:pt>
                <c:pt idx="3558">
                  <c:v>0.37806882785209006</c:v>
                </c:pt>
                <c:pt idx="3559">
                  <c:v>0.37815009790458998</c:v>
                </c:pt>
                <c:pt idx="3560">
                  <c:v>0.3782563741270899</c:v>
                </c:pt>
                <c:pt idx="3561">
                  <c:v>0.37841619617014</c:v>
                </c:pt>
                <c:pt idx="3562">
                  <c:v>0.37853062657851</c:v>
                </c:pt>
                <c:pt idx="3563">
                  <c:v>0.37859776270883994</c:v>
                </c:pt>
                <c:pt idx="3564">
                  <c:v>0.37875106140318993</c:v>
                </c:pt>
                <c:pt idx="3565">
                  <c:v>0.37882872868623996</c:v>
                </c:pt>
                <c:pt idx="3566">
                  <c:v>0.37888234379570007</c:v>
                </c:pt>
                <c:pt idx="3567">
                  <c:v>0.37893915129058997</c:v>
                </c:pt>
                <c:pt idx="3568">
                  <c:v>0.37900737464569989</c:v>
                </c:pt>
                <c:pt idx="3569">
                  <c:v>0.37911283544962004</c:v>
                </c:pt>
                <c:pt idx="3570">
                  <c:v>0.37915007289842007</c:v>
                </c:pt>
                <c:pt idx="3571">
                  <c:v>0.37927048304309996</c:v>
                </c:pt>
                <c:pt idx="3572">
                  <c:v>0.37940040640461992</c:v>
                </c:pt>
                <c:pt idx="3573">
                  <c:v>0.37950967249528</c:v>
                </c:pt>
                <c:pt idx="3574">
                  <c:v>0.37974206679256994</c:v>
                </c:pt>
                <c:pt idx="3575">
                  <c:v>0.37986111790627008</c:v>
                </c:pt>
                <c:pt idx="3576">
                  <c:v>0.37992580778083007</c:v>
                </c:pt>
                <c:pt idx="3577">
                  <c:v>0.38005328488660006</c:v>
                </c:pt>
                <c:pt idx="3578">
                  <c:v>0.38013509855148997</c:v>
                </c:pt>
                <c:pt idx="3579">
                  <c:v>0.3801658126516001</c:v>
                </c:pt>
                <c:pt idx="3580">
                  <c:v>0.38032563469464997</c:v>
                </c:pt>
                <c:pt idx="3581">
                  <c:v>0.38046425585443</c:v>
                </c:pt>
                <c:pt idx="3582">
                  <c:v>0.3805588444105199</c:v>
                </c:pt>
                <c:pt idx="3583">
                  <c:v>0.38065288935422004</c:v>
                </c:pt>
                <c:pt idx="3584">
                  <c:v>0.38075574149302005</c:v>
                </c:pt>
                <c:pt idx="3585">
                  <c:v>0.38085293871423009</c:v>
                </c:pt>
                <c:pt idx="3586">
                  <c:v>0.38097796956422991</c:v>
                </c:pt>
                <c:pt idx="3587">
                  <c:v>0.38109892332130002</c:v>
                </c:pt>
                <c:pt idx="3588">
                  <c:v>0.38114159689401994</c:v>
                </c:pt>
                <c:pt idx="3589">
                  <c:v>0.38130386519282</c:v>
                </c:pt>
                <c:pt idx="3590">
                  <c:v>0.38139600749314995</c:v>
                </c:pt>
                <c:pt idx="3591">
                  <c:v>0.38151342776967989</c:v>
                </c:pt>
                <c:pt idx="3592">
                  <c:v>0.3816277612724599</c:v>
                </c:pt>
                <c:pt idx="3593">
                  <c:v>0.38175288902804994</c:v>
                </c:pt>
                <c:pt idx="3594">
                  <c:v>0.38185535996381992</c:v>
                </c:pt>
                <c:pt idx="3595">
                  <c:v>0.38200947407675989</c:v>
                </c:pt>
                <c:pt idx="3596">
                  <c:v>0.38219865118892993</c:v>
                </c:pt>
                <c:pt idx="3597">
                  <c:v>0.38229459877600003</c:v>
                </c:pt>
                <c:pt idx="3598">
                  <c:v>0.38241990143220006</c:v>
                </c:pt>
                <c:pt idx="3599">
                  <c:v>0.38257591818851</c:v>
                </c:pt>
                <c:pt idx="3600">
                  <c:v>0.38275857195198992</c:v>
                </c:pt>
                <c:pt idx="3601">
                  <c:v>0.38289202879406004</c:v>
                </c:pt>
                <c:pt idx="3602">
                  <c:v>0.38293850765352011</c:v>
                </c:pt>
                <c:pt idx="3603">
                  <c:v>0.38301624422548008</c:v>
                </c:pt>
                <c:pt idx="3604">
                  <c:v>0.38314453674983007</c:v>
                </c:pt>
                <c:pt idx="3605">
                  <c:v>0.38324863852277002</c:v>
                </c:pt>
                <c:pt idx="3606">
                  <c:v>0.38334322707885993</c:v>
                </c:pt>
                <c:pt idx="3607">
                  <c:v>0.38340329624809999</c:v>
                </c:pt>
                <c:pt idx="3608">
                  <c:v>0.38354708172559993</c:v>
                </c:pt>
                <c:pt idx="3609">
                  <c:v>0.38358404736820995</c:v>
                </c:pt>
                <c:pt idx="3610">
                  <c:v>0.38370418570669007</c:v>
                </c:pt>
                <c:pt idx="3611">
                  <c:v>0.38394554960844007</c:v>
                </c:pt>
                <c:pt idx="3612">
                  <c:v>0.38402573243616001</c:v>
                </c:pt>
                <c:pt idx="3613">
                  <c:v>0.38412439808518006</c:v>
                </c:pt>
                <c:pt idx="3614">
                  <c:v>0.38418990337833003</c:v>
                </c:pt>
                <c:pt idx="3615">
                  <c:v>0.38430795556363995</c:v>
                </c:pt>
                <c:pt idx="3616">
                  <c:v>0.38438206107641992</c:v>
                </c:pt>
                <c:pt idx="3617">
                  <c:v>0.38443072366769004</c:v>
                </c:pt>
                <c:pt idx="3618">
                  <c:v>0.3845030241157299</c:v>
                </c:pt>
                <c:pt idx="3619">
                  <c:v>0.38458157610628008</c:v>
                </c:pt>
                <c:pt idx="3620">
                  <c:v>0.38465713822867009</c:v>
                </c:pt>
                <c:pt idx="3621">
                  <c:v>0.38468893955355998</c:v>
                </c:pt>
                <c:pt idx="3622">
                  <c:v>0.38483680212400007</c:v>
                </c:pt>
                <c:pt idx="3623">
                  <c:v>0.38488654265781008</c:v>
                </c:pt>
                <c:pt idx="3624">
                  <c:v>0.38500640919008999</c:v>
                </c:pt>
                <c:pt idx="3625">
                  <c:v>0.38508740743639991</c:v>
                </c:pt>
                <c:pt idx="3626">
                  <c:v>0.38525755811488005</c:v>
                </c:pt>
                <c:pt idx="3627">
                  <c:v>0.38535432112053991</c:v>
                </c:pt>
                <c:pt idx="3628">
                  <c:v>0.38542142457742989</c:v>
                </c:pt>
                <c:pt idx="3629">
                  <c:v>0.38549849431072003</c:v>
                </c:pt>
                <c:pt idx="3630">
                  <c:v>0.38560139295239004</c:v>
                </c:pt>
                <c:pt idx="3631">
                  <c:v>0.38575007094142011</c:v>
                </c:pt>
                <c:pt idx="3632">
                  <c:v>0.3858511828461999</c:v>
                </c:pt>
                <c:pt idx="3633">
                  <c:v>0.38597159299088002</c:v>
                </c:pt>
                <c:pt idx="3634">
                  <c:v>0.38608248991871008</c:v>
                </c:pt>
                <c:pt idx="3635">
                  <c:v>0.38617463221904003</c:v>
                </c:pt>
                <c:pt idx="3636">
                  <c:v>0.38633092078153997</c:v>
                </c:pt>
                <c:pt idx="3637">
                  <c:v>0.3865268930486101</c:v>
                </c:pt>
                <c:pt idx="3638">
                  <c:v>0.38667584284382994</c:v>
                </c:pt>
                <c:pt idx="3639">
                  <c:v>0.3867421635555699</c:v>
                </c:pt>
                <c:pt idx="3640">
                  <c:v>0.38684001378600996</c:v>
                </c:pt>
                <c:pt idx="3641">
                  <c:v>0.38695850764970996</c:v>
                </c:pt>
                <c:pt idx="3642">
                  <c:v>0.38706009957085996</c:v>
                </c:pt>
                <c:pt idx="3643">
                  <c:v>0.38711345081884008</c:v>
                </c:pt>
                <c:pt idx="3644">
                  <c:v>0.38718439223590995</c:v>
                </c:pt>
                <c:pt idx="3645">
                  <c:v>0.38727408828047993</c:v>
                </c:pt>
                <c:pt idx="3646">
                  <c:v>0.38735128124004992</c:v>
                </c:pt>
                <c:pt idx="3647">
                  <c:v>0.38744369534657008</c:v>
                </c:pt>
                <c:pt idx="3648">
                  <c:v>0.38751436495743996</c:v>
                </c:pt>
                <c:pt idx="3649">
                  <c:v>0.38768098215537994</c:v>
                </c:pt>
                <c:pt idx="3650">
                  <c:v>0.38783319362494995</c:v>
                </c:pt>
                <c:pt idx="3651">
                  <c:v>0.38794436235897001</c:v>
                </c:pt>
                <c:pt idx="3652">
                  <c:v>0.38803215576017003</c:v>
                </c:pt>
                <c:pt idx="3653">
                  <c:v>0.38820094740767996</c:v>
                </c:pt>
                <c:pt idx="3654">
                  <c:v>0.38846949192898994</c:v>
                </c:pt>
                <c:pt idx="3655">
                  <c:v>0.38858473775594993</c:v>
                </c:pt>
                <c:pt idx="3656">
                  <c:v>0.38872526155909992</c:v>
                </c:pt>
                <c:pt idx="3657">
                  <c:v>0.38879837742572998</c:v>
                </c:pt>
                <c:pt idx="3658">
                  <c:v>0.38892232105095004</c:v>
                </c:pt>
                <c:pt idx="3659">
                  <c:v>0.38900929903357007</c:v>
                </c:pt>
                <c:pt idx="3660">
                  <c:v>0.38909463273981992</c:v>
                </c:pt>
                <c:pt idx="3661">
                  <c:v>0.38915770521639992</c:v>
                </c:pt>
                <c:pt idx="3662">
                  <c:v>0.38921668716085001</c:v>
                </c:pt>
                <c:pt idx="3663">
                  <c:v>0.38935313387107007</c:v>
                </c:pt>
                <c:pt idx="3664">
                  <c:v>0.38941048497835995</c:v>
                </c:pt>
                <c:pt idx="3665">
                  <c:v>0.38956432728509993</c:v>
                </c:pt>
                <c:pt idx="3666">
                  <c:v>0.38967277795717004</c:v>
                </c:pt>
                <c:pt idx="3667">
                  <c:v>0.38975377620347995</c:v>
                </c:pt>
                <c:pt idx="3668">
                  <c:v>0.38982308678337008</c:v>
                </c:pt>
                <c:pt idx="3669">
                  <c:v>0.38990218238631003</c:v>
                </c:pt>
                <c:pt idx="3670">
                  <c:v>0.38999758636097992</c:v>
                </c:pt>
                <c:pt idx="3671">
                  <c:v>0.39009163130468005</c:v>
                </c:pt>
                <c:pt idx="3672">
                  <c:v>0.39013919738891989</c:v>
                </c:pt>
                <c:pt idx="3673">
                  <c:v>0.3903416930046899</c:v>
                </c:pt>
                <c:pt idx="3674">
                  <c:v>0.39038355115882006</c:v>
                </c:pt>
                <c:pt idx="3675">
                  <c:v>0.39048792473795002</c:v>
                </c:pt>
                <c:pt idx="3676">
                  <c:v>0.39058659038698007</c:v>
                </c:pt>
                <c:pt idx="3677">
                  <c:v>0.39071243665557009</c:v>
                </c:pt>
                <c:pt idx="3678">
                  <c:v>0.39084915517197993</c:v>
                </c:pt>
                <c:pt idx="3679">
                  <c:v>0.39102528558676997</c:v>
                </c:pt>
                <c:pt idx="3680">
                  <c:v>0.39112558207296999</c:v>
                </c:pt>
                <c:pt idx="3681">
                  <c:v>0.39124273054329994</c:v>
                </c:pt>
                <c:pt idx="3682">
                  <c:v>0.39132970852590998</c:v>
                </c:pt>
                <c:pt idx="3683">
                  <c:v>0.39142755875635005</c:v>
                </c:pt>
                <c:pt idx="3684">
                  <c:v>0.3915009464291701</c:v>
                </c:pt>
                <c:pt idx="3685">
                  <c:v>0.39160695084548003</c:v>
                </c:pt>
                <c:pt idx="3686">
                  <c:v>0.39164473190668003</c:v>
                </c:pt>
                <c:pt idx="3687">
                  <c:v>0.39174366936190008</c:v>
                </c:pt>
                <c:pt idx="3688">
                  <c:v>0.39181596980993993</c:v>
                </c:pt>
                <c:pt idx="3689">
                  <c:v>0.39193936982277</c:v>
                </c:pt>
                <c:pt idx="3690">
                  <c:v>0.39204211256472998</c:v>
                </c:pt>
                <c:pt idx="3691">
                  <c:v>0.3921625227094101</c:v>
                </c:pt>
                <c:pt idx="3692">
                  <c:v>0.39233022713213006</c:v>
                </c:pt>
                <c:pt idx="3693">
                  <c:v>0.39243677516082998</c:v>
                </c:pt>
                <c:pt idx="3694">
                  <c:v>0.3925946945605101</c:v>
                </c:pt>
                <c:pt idx="3695">
                  <c:v>0.39279066682758002</c:v>
                </c:pt>
                <c:pt idx="3696">
                  <c:v>0.39291039296132002</c:v>
                </c:pt>
                <c:pt idx="3697">
                  <c:v>0.3929640791804101</c:v>
                </c:pt>
                <c:pt idx="3698">
                  <c:v>0.39310759285171004</c:v>
                </c:pt>
                <c:pt idx="3699">
                  <c:v>0.39319592986530005</c:v>
                </c:pt>
                <c:pt idx="3700">
                  <c:v>0.3932555899135699</c:v>
                </c:pt>
                <c:pt idx="3701">
                  <c:v>0.39328780035944</c:v>
                </c:pt>
                <c:pt idx="3702">
                  <c:v>0.39335683913312991</c:v>
                </c:pt>
                <c:pt idx="3703">
                  <c:v>0.39339814197268996</c:v>
                </c:pt>
                <c:pt idx="3704">
                  <c:v>0.39344436072813993</c:v>
                </c:pt>
                <c:pt idx="3705">
                  <c:v>0.39354329818335998</c:v>
                </c:pt>
                <c:pt idx="3706">
                  <c:v>0.39360499818977002</c:v>
                </c:pt>
                <c:pt idx="3707">
                  <c:v>0.39368572462987994</c:v>
                </c:pt>
                <c:pt idx="3708">
                  <c:v>0.39383222816934005</c:v>
                </c:pt>
                <c:pt idx="3709">
                  <c:v>0.39391866253956009</c:v>
                </c:pt>
                <c:pt idx="3710">
                  <c:v>0.39401950263815011</c:v>
                </c:pt>
                <c:pt idx="3711">
                  <c:v>0.39409696740391009</c:v>
                </c:pt>
                <c:pt idx="3712">
                  <c:v>0.39422471631587008</c:v>
                </c:pt>
                <c:pt idx="3713">
                  <c:v>0.3942946839399899</c:v>
                </c:pt>
                <c:pt idx="3714">
                  <c:v>0.39435926038272995</c:v>
                </c:pt>
                <c:pt idx="3715">
                  <c:v>0.39447885510881009</c:v>
                </c:pt>
                <c:pt idx="3716">
                  <c:v>0.39462671767924995</c:v>
                </c:pt>
                <c:pt idx="3717">
                  <c:v>0.39474087628142995</c:v>
                </c:pt>
                <c:pt idx="3718">
                  <c:v>0.39491809392099997</c:v>
                </c:pt>
                <c:pt idx="3719">
                  <c:v>0.39497055251675994</c:v>
                </c:pt>
                <c:pt idx="3720">
                  <c:v>0.39514695473773997</c:v>
                </c:pt>
                <c:pt idx="3721">
                  <c:v>0.39537010762438007</c:v>
                </c:pt>
                <c:pt idx="3722">
                  <c:v>0.39546007547514006</c:v>
                </c:pt>
                <c:pt idx="3723">
                  <c:v>0.3955837472941699</c:v>
                </c:pt>
                <c:pt idx="3724">
                  <c:v>0.39568023849362999</c:v>
                </c:pt>
                <c:pt idx="3725">
                  <c:v>0.3957700573307199</c:v>
                </c:pt>
                <c:pt idx="3726">
                  <c:v>0.3958270138392801</c:v>
                </c:pt>
                <c:pt idx="3727">
                  <c:v>0.3959525883016799</c:v>
                </c:pt>
                <c:pt idx="3728">
                  <c:v>0.39602298610635001</c:v>
                </c:pt>
                <c:pt idx="3729">
                  <c:v>0.39611050770136003</c:v>
                </c:pt>
                <c:pt idx="3730">
                  <c:v>0.39616514074667997</c:v>
                </c:pt>
                <c:pt idx="3731">
                  <c:v>0.39626000110897008</c:v>
                </c:pt>
                <c:pt idx="3732">
                  <c:v>0.39631463415430002</c:v>
                </c:pt>
                <c:pt idx="3733">
                  <c:v>0.39642716191930005</c:v>
                </c:pt>
                <c:pt idx="3734">
                  <c:v>0.39658807118712991</c:v>
                </c:pt>
                <c:pt idx="3735">
                  <c:v>0.39665384828648009</c:v>
                </c:pt>
                <c:pt idx="3736">
                  <c:v>0.39671554829288991</c:v>
                </c:pt>
                <c:pt idx="3737">
                  <c:v>0.39683758927474</c:v>
                </c:pt>
                <c:pt idx="3738">
                  <c:v>0.39696425096192001</c:v>
                </c:pt>
                <c:pt idx="3739">
                  <c:v>0.39709825141638011</c:v>
                </c:pt>
                <c:pt idx="3740">
                  <c:v>0.39716049503518991</c:v>
                </c:pt>
                <c:pt idx="3741">
                  <c:v>0.3972512783045401</c:v>
                </c:pt>
                <c:pt idx="3742">
                  <c:v>0.39731977346584002</c:v>
                </c:pt>
                <c:pt idx="3743">
                  <c:v>0.3974282241379099</c:v>
                </c:pt>
                <c:pt idx="3744">
                  <c:v>0.3975059607098701</c:v>
                </c:pt>
                <c:pt idx="3745">
                  <c:v>0.39757391225879002</c:v>
                </c:pt>
                <c:pt idx="3746">
                  <c:v>0.39763860213335001</c:v>
                </c:pt>
                <c:pt idx="3747">
                  <c:v>0.39773998584433001</c:v>
                </c:pt>
                <c:pt idx="3748">
                  <c:v>0.39784258641713</c:v>
                </c:pt>
                <c:pt idx="3749">
                  <c:v>0.39787887881032002</c:v>
                </c:pt>
                <c:pt idx="3750">
                  <c:v>0.3980653378605401</c:v>
                </c:pt>
                <c:pt idx="3751">
                  <c:v>0.39819308677250009</c:v>
                </c:pt>
                <c:pt idx="3752">
                  <c:v>0.39831186608000002</c:v>
                </c:pt>
                <c:pt idx="3753">
                  <c:v>0.39846353393718004</c:v>
                </c:pt>
                <c:pt idx="3754">
                  <c:v>0.39851544892055002</c:v>
                </c:pt>
                <c:pt idx="3755">
                  <c:v>0.39858285685706996</c:v>
                </c:pt>
                <c:pt idx="3756">
                  <c:v>0.39866004981663994</c:v>
                </c:pt>
                <c:pt idx="3757">
                  <c:v>0.39876170533381994</c:v>
                </c:pt>
                <c:pt idx="3758">
                  <c:v>0.39881280489859994</c:v>
                </c:pt>
                <c:pt idx="3759">
                  <c:v>0.39895794940708007</c:v>
                </c:pt>
                <c:pt idx="3760">
                  <c:v>0.39905389699414995</c:v>
                </c:pt>
                <c:pt idx="3761">
                  <c:v>0.39912674105459001</c:v>
                </c:pt>
                <c:pt idx="3762">
                  <c:v>0.39932108248447995</c:v>
                </c:pt>
                <c:pt idx="3763">
                  <c:v>0.3994776428531801</c:v>
                </c:pt>
                <c:pt idx="3764">
                  <c:v>0.39959886841644998</c:v>
                </c:pt>
                <c:pt idx="3765">
                  <c:v>0.39971873494872989</c:v>
                </c:pt>
                <c:pt idx="3766">
                  <c:v>0.39982963187655995</c:v>
                </c:pt>
                <c:pt idx="3767">
                  <c:v>0.39992095875829992</c:v>
                </c:pt>
                <c:pt idx="3768">
                  <c:v>0.39997803805939003</c:v>
                </c:pt>
                <c:pt idx="3769">
                  <c:v>0.4001008944598301</c:v>
                </c:pt>
                <c:pt idx="3770">
                  <c:v>0.40023228709823</c:v>
                </c:pt>
                <c:pt idx="3771">
                  <c:v>0.40035938215190003</c:v>
                </c:pt>
                <c:pt idx="3772">
                  <c:v>0.4004050455927699</c:v>
                </c:pt>
                <c:pt idx="3773">
                  <c:v>0.40046212489386002</c:v>
                </c:pt>
                <c:pt idx="3774">
                  <c:v>0.40051254067381992</c:v>
                </c:pt>
                <c:pt idx="3775">
                  <c:v>0.40068337513712993</c:v>
                </c:pt>
                <c:pt idx="3776">
                  <c:v>0.40076002448429993</c:v>
                </c:pt>
                <c:pt idx="3777">
                  <c:v>0.40089320952017005</c:v>
                </c:pt>
                <c:pt idx="3778">
                  <c:v>0.40097284873549999</c:v>
                </c:pt>
                <c:pt idx="3779">
                  <c:v>0.40111609060061992</c:v>
                </c:pt>
                <c:pt idx="3780">
                  <c:v>0.40125308092322998</c:v>
                </c:pt>
                <c:pt idx="3781">
                  <c:v>0.40140719503616995</c:v>
                </c:pt>
                <c:pt idx="3782">
                  <c:v>0.40152926830911007</c:v>
                </c:pt>
                <c:pt idx="3783">
                  <c:v>0.40163306598476001</c:v>
                </c:pt>
                <c:pt idx="3784">
                  <c:v>0.40180185763225995</c:v>
                </c:pt>
                <c:pt idx="3785">
                  <c:v>0.40187551711128999</c:v>
                </c:pt>
                <c:pt idx="3786">
                  <c:v>0.40194238143541994</c:v>
                </c:pt>
                <c:pt idx="3787">
                  <c:v>0.40201332285249003</c:v>
                </c:pt>
                <c:pt idx="3788">
                  <c:v>0.40205545281280997</c:v>
                </c:pt>
                <c:pt idx="3789">
                  <c:v>0.40214596427596994</c:v>
                </c:pt>
                <c:pt idx="3790">
                  <c:v>0.40222533168510011</c:v>
                </c:pt>
                <c:pt idx="3791">
                  <c:v>0.40225740481618999</c:v>
                </c:pt>
                <c:pt idx="3792">
                  <c:v>0.40237564051129993</c:v>
                </c:pt>
                <c:pt idx="3793">
                  <c:v>0.40250610748522009</c:v>
                </c:pt>
                <c:pt idx="3794">
                  <c:v>0.40256264317391</c:v>
                </c:pt>
                <c:pt idx="3795">
                  <c:v>0.40267979164423995</c:v>
                </c:pt>
                <c:pt idx="3796">
                  <c:v>0.40289315950783999</c:v>
                </c:pt>
                <c:pt idx="3797">
                  <c:v>0.40300302485229</c:v>
                </c:pt>
                <c:pt idx="3798">
                  <c:v>0.40307363882174996</c:v>
                </c:pt>
                <c:pt idx="3799">
                  <c:v>0.40314892913794997</c:v>
                </c:pt>
                <c:pt idx="3800">
                  <c:v>0.40331255646774</c:v>
                </c:pt>
                <c:pt idx="3801">
                  <c:v>0.40345933181339011</c:v>
                </c:pt>
                <c:pt idx="3802">
                  <c:v>0.40361589218209004</c:v>
                </c:pt>
                <c:pt idx="3803">
                  <c:v>0.40373222523383001</c:v>
                </c:pt>
                <c:pt idx="3804">
                  <c:v>0.40391841247786009</c:v>
                </c:pt>
                <c:pt idx="3805">
                  <c:v>0.40405828735422999</c:v>
                </c:pt>
                <c:pt idx="3806">
                  <c:v>0.40414183717068997</c:v>
                </c:pt>
                <c:pt idx="3807">
                  <c:v>0.40422609709135005</c:v>
                </c:pt>
                <c:pt idx="3808">
                  <c:v>0.40429350502786998</c:v>
                </c:pt>
                <c:pt idx="3809">
                  <c:v>0.40437667772374009</c:v>
                </c:pt>
                <c:pt idx="3810">
                  <c:v>0.40450238148170992</c:v>
                </c:pt>
                <c:pt idx="3811">
                  <c:v>0.4046172262069001</c:v>
                </c:pt>
                <c:pt idx="3812">
                  <c:v>0.40469577819745006</c:v>
                </c:pt>
                <c:pt idx="3813">
                  <c:v>0.40475095485516999</c:v>
                </c:pt>
                <c:pt idx="3814">
                  <c:v>0.4048577746900599</c:v>
                </c:pt>
                <c:pt idx="3815">
                  <c:v>0.40501351964017007</c:v>
                </c:pt>
                <c:pt idx="3816">
                  <c:v>0.40512985269191004</c:v>
                </c:pt>
                <c:pt idx="3817">
                  <c:v>0.40521057913202996</c:v>
                </c:pt>
                <c:pt idx="3818">
                  <c:v>0.40532799940854991</c:v>
                </c:pt>
                <c:pt idx="3819">
                  <c:v>0.40539975624419999</c:v>
                </c:pt>
                <c:pt idx="3820">
                  <c:v>0.40543726549920001</c:v>
                </c:pt>
                <c:pt idx="3821">
                  <c:v>0.40564193556453998</c:v>
                </c:pt>
                <c:pt idx="3822">
                  <c:v>0.40576506377117005</c:v>
                </c:pt>
                <c:pt idx="3823">
                  <c:v>0.40592706026377989</c:v>
                </c:pt>
                <c:pt idx="3824">
                  <c:v>0.40597462634801995</c:v>
                </c:pt>
                <c:pt idx="3825">
                  <c:v>0.4060917748183499</c:v>
                </c:pt>
                <c:pt idx="3826">
                  <c:v>0.40617358848325003</c:v>
                </c:pt>
                <c:pt idx="3827">
                  <c:v>0.40630133739521002</c:v>
                </c:pt>
                <c:pt idx="3828">
                  <c:v>0.40636602726977</c:v>
                </c:pt>
                <c:pt idx="3829">
                  <c:v>0.40646686736836002</c:v>
                </c:pt>
                <c:pt idx="3830">
                  <c:v>0.40653155724293</c:v>
                </c:pt>
                <c:pt idx="3831">
                  <c:v>0.40662179689988998</c:v>
                </c:pt>
                <c:pt idx="3832">
                  <c:v>0.40670578501435006</c:v>
                </c:pt>
                <c:pt idx="3833">
                  <c:v>0.40685065771662998</c:v>
                </c:pt>
                <c:pt idx="3834">
                  <c:v>0.40689686476989007</c:v>
                </c:pt>
                <c:pt idx="3835">
                  <c:v>0.40697867843478996</c:v>
                </c:pt>
                <c:pt idx="3836">
                  <c:v>0.40707109254130991</c:v>
                </c:pt>
                <c:pt idx="3837">
                  <c:v>0.40716317360227006</c:v>
                </c:pt>
                <c:pt idx="3838">
                  <c:v>0.40724097141360005</c:v>
                </c:pt>
                <c:pt idx="3839">
                  <c:v>0.40735676085295003</c:v>
                </c:pt>
                <c:pt idx="3840">
                  <c:v>0.40745216482762991</c:v>
                </c:pt>
                <c:pt idx="3841">
                  <c:v>0.40757583664664998</c:v>
                </c:pt>
                <c:pt idx="3842">
                  <c:v>0.40766770714077993</c:v>
                </c:pt>
                <c:pt idx="3843">
                  <c:v>0.40777806045622</c:v>
                </c:pt>
                <c:pt idx="3844">
                  <c:v>0.40786476663264004</c:v>
                </c:pt>
                <c:pt idx="3845">
                  <c:v>0.40795745254535998</c:v>
                </c:pt>
                <c:pt idx="3846">
                  <c:v>0.4080259477066599</c:v>
                </c:pt>
                <c:pt idx="3847">
                  <c:v>0.40818957503644993</c:v>
                </c:pt>
                <c:pt idx="3848">
                  <c:v>0.40833377122955006</c:v>
                </c:pt>
                <c:pt idx="3849">
                  <c:v>0.40844289841079995</c:v>
                </c:pt>
                <c:pt idx="3850">
                  <c:v>0.40851981956417993</c:v>
                </c:pt>
                <c:pt idx="3851">
                  <c:v>0.40860571032199999</c:v>
                </c:pt>
                <c:pt idx="3852">
                  <c:v>0.40869241649842003</c:v>
                </c:pt>
                <c:pt idx="3853">
                  <c:v>0.40878374338015999</c:v>
                </c:pt>
                <c:pt idx="3854">
                  <c:v>0.40888268083538004</c:v>
                </c:pt>
                <c:pt idx="3855">
                  <c:v>0.40894791432234001</c:v>
                </c:pt>
                <c:pt idx="3856">
                  <c:v>0.40903625133593002</c:v>
                </c:pt>
                <c:pt idx="3857">
                  <c:v>0.40909387424940991</c:v>
                </c:pt>
                <c:pt idx="3858">
                  <c:v>0.40920686890735003</c:v>
                </c:pt>
                <c:pt idx="3859">
                  <c:v>0.40934339233702</c:v>
                </c:pt>
                <c:pt idx="3860">
                  <c:v>0.40947630556669989</c:v>
                </c:pt>
                <c:pt idx="3861">
                  <c:v>0.40956409896789991</c:v>
                </c:pt>
                <c:pt idx="3862">
                  <c:v>0.40968233466301007</c:v>
                </c:pt>
                <c:pt idx="3863">
                  <c:v>0.40983182807061991</c:v>
                </c:pt>
                <c:pt idx="3864">
                  <c:v>0.41000089152432007</c:v>
                </c:pt>
                <c:pt idx="3865">
                  <c:v>0.41016451885411009</c:v>
                </c:pt>
                <c:pt idx="3866">
                  <c:v>0.4102789492624801</c:v>
                </c:pt>
                <c:pt idx="3867">
                  <c:v>0.41042300654618002</c:v>
                </c:pt>
                <c:pt idx="3868">
                  <c:v>0.41053390347401009</c:v>
                </c:pt>
                <c:pt idx="3869">
                  <c:v>0.41061897881324994</c:v>
                </c:pt>
                <c:pt idx="3870">
                  <c:v>0.41070378234630001</c:v>
                </c:pt>
                <c:pt idx="3871">
                  <c:v>0.41079755548379993</c:v>
                </c:pt>
                <c:pt idx="3872">
                  <c:v>0.41089350307087003</c:v>
                </c:pt>
                <c:pt idx="3873">
                  <c:v>0.41103348326163003</c:v>
                </c:pt>
                <c:pt idx="3874">
                  <c:v>0.41113812864695998</c:v>
                </c:pt>
                <c:pt idx="3875">
                  <c:v>0.41127049826425011</c:v>
                </c:pt>
                <c:pt idx="3876">
                  <c:v>0.41137242558762011</c:v>
                </c:pt>
                <c:pt idx="3877">
                  <c:v>0.41145831634544994</c:v>
                </c:pt>
                <c:pt idx="3878">
                  <c:v>0.41153360666163996</c:v>
                </c:pt>
                <c:pt idx="3879">
                  <c:v>0.41162384631859994</c:v>
                </c:pt>
                <c:pt idx="3880">
                  <c:v>0.41174996439338996</c:v>
                </c:pt>
                <c:pt idx="3881">
                  <c:v>0.41183368070165005</c:v>
                </c:pt>
                <c:pt idx="3882">
                  <c:v>0.41198290230307011</c:v>
                </c:pt>
                <c:pt idx="3883">
                  <c:v>0.41207613182818004</c:v>
                </c:pt>
                <c:pt idx="3884">
                  <c:v>0.41214924769481009</c:v>
                </c:pt>
                <c:pt idx="3885">
                  <c:v>0.41229547942807998</c:v>
                </c:pt>
                <c:pt idx="3886">
                  <c:v>0.41234032745036009</c:v>
                </c:pt>
                <c:pt idx="3887">
                  <c:v>0.41249851865623</c:v>
                </c:pt>
                <c:pt idx="3888">
                  <c:v>0.41263931426558997</c:v>
                </c:pt>
                <c:pt idx="3889">
                  <c:v>0.41276135524744006</c:v>
                </c:pt>
                <c:pt idx="3890">
                  <c:v>0.41288502706645991</c:v>
                </c:pt>
                <c:pt idx="3891">
                  <c:v>0.41295977377026993</c:v>
                </c:pt>
                <c:pt idx="3892">
                  <c:v>0.41305577450366004</c:v>
                </c:pt>
                <c:pt idx="3893">
                  <c:v>0.4131780341453799</c:v>
                </c:pt>
                <c:pt idx="3894">
                  <c:v>0.41324680111288004</c:v>
                </c:pt>
                <c:pt idx="3895">
                  <c:v>0.41334546676191009</c:v>
                </c:pt>
                <c:pt idx="3896">
                  <c:v>0.41341015663647007</c:v>
                </c:pt>
                <c:pt idx="3897">
                  <c:v>0.4134710412242999</c:v>
                </c:pt>
                <c:pt idx="3898">
                  <c:v>0.41359471304332995</c:v>
                </c:pt>
                <c:pt idx="3899">
                  <c:v>0.41374610909430998</c:v>
                </c:pt>
                <c:pt idx="3900">
                  <c:v>0.41377899764398007</c:v>
                </c:pt>
                <c:pt idx="3901">
                  <c:v>0.41386869368855006</c:v>
                </c:pt>
                <c:pt idx="3902">
                  <c:v>0.41396545669420992</c:v>
                </c:pt>
                <c:pt idx="3903">
                  <c:v>0.41413044305496993</c:v>
                </c:pt>
                <c:pt idx="3904">
                  <c:v>0.41419921002247007</c:v>
                </c:pt>
                <c:pt idx="3905">
                  <c:v>0.41439599770812996</c:v>
                </c:pt>
                <c:pt idx="3906">
                  <c:v>0.41445960035790996</c:v>
                </c:pt>
                <c:pt idx="3907">
                  <c:v>0.41453652151128995</c:v>
                </c:pt>
                <c:pt idx="3908">
                  <c:v>0.41459251358759008</c:v>
                </c:pt>
                <c:pt idx="3909">
                  <c:v>0.41463926425324993</c:v>
                </c:pt>
                <c:pt idx="3910">
                  <c:v>0.41477870083161994</c:v>
                </c:pt>
                <c:pt idx="3911">
                  <c:v>0.41491406031706002</c:v>
                </c:pt>
                <c:pt idx="3912">
                  <c:v>0.41499261230759998</c:v>
                </c:pt>
                <c:pt idx="3913">
                  <c:v>0.41511410967706008</c:v>
                </c:pt>
                <c:pt idx="3914">
                  <c:v>0.41522391938010994</c:v>
                </c:pt>
                <c:pt idx="3915">
                  <c:v>0.41531497445564991</c:v>
                </c:pt>
                <c:pt idx="3916">
                  <c:v>0.41544924671631001</c:v>
                </c:pt>
                <c:pt idx="3917">
                  <c:v>0.41553676831131003</c:v>
                </c:pt>
                <c:pt idx="3918">
                  <c:v>0.41568979519947002</c:v>
                </c:pt>
                <c:pt idx="3919">
                  <c:v>0.41578275291837996</c:v>
                </c:pt>
                <c:pt idx="3920">
                  <c:v>0.41589528068338999</c:v>
                </c:pt>
                <c:pt idx="3921">
                  <c:v>0.41597954060404008</c:v>
                </c:pt>
                <c:pt idx="3922">
                  <c:v>0.41612223885676003</c:v>
                </c:pt>
                <c:pt idx="3923">
                  <c:v>0.41624591067579009</c:v>
                </c:pt>
                <c:pt idx="3924">
                  <c:v>0.41637610584351004</c:v>
                </c:pt>
                <c:pt idx="3925">
                  <c:v>0.41651934770861998</c:v>
                </c:pt>
                <c:pt idx="3926">
                  <c:v>0.41667264640296997</c:v>
                </c:pt>
                <c:pt idx="3927">
                  <c:v>0.41684932043014999</c:v>
                </c:pt>
                <c:pt idx="3928">
                  <c:v>0.41705344688308998</c:v>
                </c:pt>
                <c:pt idx="3929">
                  <c:v>0.41721843324385</c:v>
                </c:pt>
                <c:pt idx="3930">
                  <c:v>0.41738505044178997</c:v>
                </c:pt>
                <c:pt idx="3931">
                  <c:v>0.41747066939343003</c:v>
                </c:pt>
                <c:pt idx="3932">
                  <c:v>0.41754704693441003</c:v>
                </c:pt>
                <c:pt idx="3933">
                  <c:v>0.41770768439603989</c:v>
                </c:pt>
                <c:pt idx="3934">
                  <c:v>0.41777427691398006</c:v>
                </c:pt>
                <c:pt idx="3935">
                  <c:v>0.41787783507452003</c:v>
                </c:pt>
                <c:pt idx="3936">
                  <c:v>0.41802270777680994</c:v>
                </c:pt>
                <c:pt idx="3937">
                  <c:v>0.41816758047910008</c:v>
                </c:pt>
                <c:pt idx="3938">
                  <c:v>0.41833936199474997</c:v>
                </c:pt>
                <c:pt idx="3939">
                  <c:v>0.41839752852062007</c:v>
                </c:pt>
                <c:pt idx="3940">
                  <c:v>0.41856767919910998</c:v>
                </c:pt>
                <c:pt idx="3941">
                  <c:v>0.41868972018096007</c:v>
                </c:pt>
                <c:pt idx="3942">
                  <c:v>0.41881719728672007</c:v>
                </c:pt>
                <c:pt idx="3943">
                  <c:v>0.41891178584280997</c:v>
                </c:pt>
                <c:pt idx="3944">
                  <c:v>0.41906019202564004</c:v>
                </c:pt>
                <c:pt idx="3945">
                  <c:v>0.41914670870470006</c:v>
                </c:pt>
                <c:pt idx="3946">
                  <c:v>0.41923768147141005</c:v>
                </c:pt>
                <c:pt idx="3947">
                  <c:v>0.41931079733804011</c:v>
                </c:pt>
                <c:pt idx="3948">
                  <c:v>0.41935917884086993</c:v>
                </c:pt>
                <c:pt idx="3949">
                  <c:v>0.41955487930174007</c:v>
                </c:pt>
                <c:pt idx="3950">
                  <c:v>0.41961793833913008</c:v>
                </c:pt>
                <c:pt idx="3951">
                  <c:v>0.41966930971011007</c:v>
                </c:pt>
                <c:pt idx="3952">
                  <c:v>0.41978346831229008</c:v>
                </c:pt>
                <c:pt idx="3953">
                  <c:v>0.41986310752762002</c:v>
                </c:pt>
                <c:pt idx="3954">
                  <c:v>0.41996666568815999</c:v>
                </c:pt>
                <c:pt idx="3955">
                  <c:v>0.42011371284002008</c:v>
                </c:pt>
                <c:pt idx="3956">
                  <c:v>0.42026293444142993</c:v>
                </c:pt>
                <c:pt idx="3957">
                  <c:v>0.42039095515958991</c:v>
                </c:pt>
                <c:pt idx="3958">
                  <c:v>0.42049859041307003</c:v>
                </c:pt>
                <c:pt idx="3959">
                  <c:v>0.42060160496122001</c:v>
                </c:pt>
                <c:pt idx="3960">
                  <c:v>0.42068233140133993</c:v>
                </c:pt>
                <c:pt idx="3961">
                  <c:v>0.42082231159209993</c:v>
                </c:pt>
                <c:pt idx="3962">
                  <c:v>0.4209147256986201</c:v>
                </c:pt>
                <c:pt idx="3963">
                  <c:v>0.4210150221848199</c:v>
                </c:pt>
                <c:pt idx="3964">
                  <c:v>0.4211963324507999</c:v>
                </c:pt>
                <c:pt idx="3965">
                  <c:v>0.42134472310015991</c:v>
                </c:pt>
                <c:pt idx="3966">
                  <c:v>0.42140017156407006</c:v>
                </c:pt>
                <c:pt idx="3967">
                  <c:v>0.42153128936855011</c:v>
                </c:pt>
                <c:pt idx="3968">
                  <c:v>0.42159206673821004</c:v>
                </c:pt>
                <c:pt idx="3969">
                  <c:v>0.42176629450962011</c:v>
                </c:pt>
                <c:pt idx="3970">
                  <c:v>0.42184240024441011</c:v>
                </c:pt>
                <c:pt idx="3971">
                  <c:v>0.42198401127235008</c:v>
                </c:pt>
                <c:pt idx="3972">
                  <c:v>0.42208756943289005</c:v>
                </c:pt>
                <c:pt idx="3973">
                  <c:v>0.42221531834485004</c:v>
                </c:pt>
                <c:pt idx="3974">
                  <c:v>0.42226750513442002</c:v>
                </c:pt>
                <c:pt idx="3975">
                  <c:v>0.42237323774452995</c:v>
                </c:pt>
                <c:pt idx="3976">
                  <c:v>0.42246663567709009</c:v>
                </c:pt>
                <c:pt idx="3977">
                  <c:v>0.42256567653105992</c:v>
                </c:pt>
                <c:pt idx="3978">
                  <c:v>0.42272495496171003</c:v>
                </c:pt>
                <c:pt idx="3979">
                  <c:v>0.42279834263454008</c:v>
                </c:pt>
                <c:pt idx="3980">
                  <c:v>0.4228864078419301</c:v>
                </c:pt>
                <c:pt idx="3981">
                  <c:v>0.42304459904781</c:v>
                </c:pt>
                <c:pt idx="3982">
                  <c:v>0.42320279025367991</c:v>
                </c:pt>
                <c:pt idx="3983">
                  <c:v>0.42339740348977006</c:v>
                </c:pt>
                <c:pt idx="3984">
                  <c:v>0.42346861671303992</c:v>
                </c:pt>
                <c:pt idx="3985">
                  <c:v>0.42362707972511005</c:v>
                </c:pt>
                <c:pt idx="3986">
                  <c:v>0.42373199691662999</c:v>
                </c:pt>
                <c:pt idx="3987">
                  <c:v>0.42394971367934997</c:v>
                </c:pt>
                <c:pt idx="3988">
                  <c:v>0.42405055377793999</c:v>
                </c:pt>
                <c:pt idx="3989">
                  <c:v>0.42416253793055003</c:v>
                </c:pt>
                <c:pt idx="3990">
                  <c:v>0.42435823839142994</c:v>
                </c:pt>
                <c:pt idx="3991">
                  <c:v>0.42440199918893007</c:v>
                </c:pt>
                <c:pt idx="3992">
                  <c:v>0.42449468510165</c:v>
                </c:pt>
                <c:pt idx="3993">
                  <c:v>0.42465070185795994</c:v>
                </c:pt>
                <c:pt idx="3994">
                  <c:v>0.4247295256546999</c:v>
                </c:pt>
                <c:pt idx="3995">
                  <c:v>0.42494370893687994</c:v>
                </c:pt>
                <c:pt idx="3996">
                  <c:v>0.42506085740720989</c:v>
                </c:pt>
                <c:pt idx="3997">
                  <c:v>0.42512772173134006</c:v>
                </c:pt>
                <c:pt idx="3998">
                  <c:v>0.42533048915330007</c:v>
                </c:pt>
                <c:pt idx="3999">
                  <c:v>0.42542018519787006</c:v>
                </c:pt>
                <c:pt idx="4000">
                  <c:v>0.42568438082004989</c:v>
                </c:pt>
                <c:pt idx="4001">
                  <c:v>0.42575097333799006</c:v>
                </c:pt>
                <c:pt idx="4002">
                  <c:v>0.4258760041879901</c:v>
                </c:pt>
                <c:pt idx="4003">
                  <c:v>0.42599886058842995</c:v>
                </c:pt>
                <c:pt idx="4004">
                  <c:v>0.42616248791820999</c:v>
                </c:pt>
                <c:pt idx="4005">
                  <c:v>0.42623065677695005</c:v>
                </c:pt>
                <c:pt idx="4006">
                  <c:v>0.42634079278256998</c:v>
                </c:pt>
                <c:pt idx="4007">
                  <c:v>0.42647289059365989</c:v>
                </c:pt>
                <c:pt idx="4008">
                  <c:v>0.4266517390704001</c:v>
                </c:pt>
                <c:pt idx="4009">
                  <c:v>0.42672675758039991</c:v>
                </c:pt>
                <c:pt idx="4010">
                  <c:v>0.42680829943910004</c:v>
                </c:pt>
                <c:pt idx="4011">
                  <c:v>0.42694610518030007</c:v>
                </c:pt>
                <c:pt idx="4012">
                  <c:v>0.42710647083573994</c:v>
                </c:pt>
                <c:pt idx="4013">
                  <c:v>0.42722878362379002</c:v>
                </c:pt>
                <c:pt idx="4014">
                  <c:v>0.42739621624030999</c:v>
                </c:pt>
                <c:pt idx="4015">
                  <c:v>0.42762507705705999</c:v>
                </c:pt>
                <c:pt idx="4016">
                  <c:v>0.42773216869814989</c:v>
                </c:pt>
                <c:pt idx="4017">
                  <c:v>0.42782077751792991</c:v>
                </c:pt>
                <c:pt idx="4018">
                  <c:v>0.42794907004228011</c:v>
                </c:pt>
                <c:pt idx="4019">
                  <c:v>0.42805371542761006</c:v>
                </c:pt>
                <c:pt idx="4020">
                  <c:v>0.42814286785979006</c:v>
                </c:pt>
                <c:pt idx="4021">
                  <c:v>0.42824289253979009</c:v>
                </c:pt>
                <c:pt idx="4022">
                  <c:v>0.42834509166936008</c:v>
                </c:pt>
                <c:pt idx="4023">
                  <c:v>0.42847936393000996</c:v>
                </c:pt>
                <c:pt idx="4024">
                  <c:v>0.4286989833361099</c:v>
                </c:pt>
                <c:pt idx="4025">
                  <c:v>0.42874383135839</c:v>
                </c:pt>
                <c:pt idx="4026">
                  <c:v>0.42886967762698003</c:v>
                </c:pt>
                <c:pt idx="4027">
                  <c:v>0.4290169965850299</c:v>
                </c:pt>
                <c:pt idx="4028">
                  <c:v>0.42922737458047</c:v>
                </c:pt>
                <c:pt idx="4029">
                  <c:v>0.42934968736851009</c:v>
                </c:pt>
                <c:pt idx="4030">
                  <c:v>0.42945922526535996</c:v>
                </c:pt>
                <c:pt idx="4031">
                  <c:v>0.42959567197559001</c:v>
                </c:pt>
                <c:pt idx="4032">
                  <c:v>0.42977968477004991</c:v>
                </c:pt>
                <c:pt idx="4033">
                  <c:v>0.42993869139451002</c:v>
                </c:pt>
                <c:pt idx="4034">
                  <c:v>0.43004958832234008</c:v>
                </c:pt>
                <c:pt idx="4035">
                  <c:v>0.43029937821614994</c:v>
                </c:pt>
                <c:pt idx="4036">
                  <c:v>0.43041652668647989</c:v>
                </c:pt>
                <c:pt idx="4037">
                  <c:v>0.43050160202571996</c:v>
                </c:pt>
                <c:pt idx="4038">
                  <c:v>0.43063505886779008</c:v>
                </c:pt>
                <c:pt idx="4039">
                  <c:v>0.4307595461053999</c:v>
                </c:pt>
                <c:pt idx="4040">
                  <c:v>0.4309136602183401</c:v>
                </c:pt>
                <c:pt idx="4041">
                  <c:v>0.43107103600562002</c:v>
                </c:pt>
                <c:pt idx="4042">
                  <c:v>0.4312191703822601</c:v>
                </c:pt>
                <c:pt idx="4043">
                  <c:v>0.43139475718464992</c:v>
                </c:pt>
                <c:pt idx="4044">
                  <c:v>0.43151815719747999</c:v>
                </c:pt>
                <c:pt idx="4045">
                  <c:v>0.43165541932629004</c:v>
                </c:pt>
                <c:pt idx="4046">
                  <c:v>0.43194054402553994</c:v>
                </c:pt>
                <c:pt idx="4047">
                  <c:v>0.43207943699151996</c:v>
                </c:pt>
                <c:pt idx="4048">
                  <c:v>0.43220691409727996</c:v>
                </c:pt>
                <c:pt idx="4049">
                  <c:v>0.43232623701718009</c:v>
                </c:pt>
                <c:pt idx="4050">
                  <c:v>0.43250209562576991</c:v>
                </c:pt>
                <c:pt idx="4051">
                  <c:v>0.43261543880935993</c:v>
                </c:pt>
                <c:pt idx="4052">
                  <c:v>0.43271600710174996</c:v>
                </c:pt>
                <c:pt idx="4053">
                  <c:v>0.43285027936241005</c:v>
                </c:pt>
                <c:pt idx="4054">
                  <c:v>0.43296416615839006</c:v>
                </c:pt>
                <c:pt idx="4055">
                  <c:v>0.43307886837296006</c:v>
                </c:pt>
                <c:pt idx="4056">
                  <c:v>0.43317590318480992</c:v>
                </c:pt>
                <c:pt idx="4057">
                  <c:v>0.43330283667817993</c:v>
                </c:pt>
                <c:pt idx="4058">
                  <c:v>0.43339742523427005</c:v>
                </c:pt>
                <c:pt idx="4059">
                  <c:v>0.43350696313111992</c:v>
                </c:pt>
                <c:pt idx="4060">
                  <c:v>0.43365808737590994</c:v>
                </c:pt>
                <c:pt idx="4061">
                  <c:v>0.4338141041322201</c:v>
                </c:pt>
                <c:pt idx="4062">
                  <c:v>0.43391739048657008</c:v>
                </c:pt>
                <c:pt idx="4063">
                  <c:v>0.43404378036755009</c:v>
                </c:pt>
                <c:pt idx="4064">
                  <c:v>0.43418104249635991</c:v>
                </c:pt>
                <c:pt idx="4065">
                  <c:v>0.43426557422320999</c:v>
                </c:pt>
                <c:pt idx="4066">
                  <c:v>0.43445178762706993</c:v>
                </c:pt>
                <c:pt idx="4067">
                  <c:v>0.43460261390581989</c:v>
                </c:pt>
                <c:pt idx="4068">
                  <c:v>0.43476325136745997</c:v>
                </c:pt>
                <c:pt idx="4069">
                  <c:v>0.43488882582985</c:v>
                </c:pt>
                <c:pt idx="4070">
                  <c:v>0.43499836372670009</c:v>
                </c:pt>
                <c:pt idx="4071">
                  <c:v>0.43510871704213994</c:v>
                </c:pt>
                <c:pt idx="4072">
                  <c:v>0.43525576419399004</c:v>
                </c:pt>
                <c:pt idx="4073">
                  <c:v>0.4353536144244301</c:v>
                </c:pt>
                <c:pt idx="4074">
                  <c:v>0.43546177839757005</c:v>
                </c:pt>
                <c:pt idx="4075">
                  <c:v>0.43561699462801995</c:v>
                </c:pt>
                <c:pt idx="4076">
                  <c:v>0.43569989551770005</c:v>
                </c:pt>
                <c:pt idx="4077">
                  <c:v>0.43587249245193993</c:v>
                </c:pt>
                <c:pt idx="4078">
                  <c:v>0.4360157343170501</c:v>
                </c:pt>
                <c:pt idx="4079">
                  <c:v>0.43619132111944992</c:v>
                </c:pt>
                <c:pt idx="4080">
                  <c:v>0.43638348809977989</c:v>
                </c:pt>
                <c:pt idx="4081">
                  <c:v>0.43654738723575992</c:v>
                </c:pt>
                <c:pt idx="4082">
                  <c:v>0.43669443438762001</c:v>
                </c:pt>
                <c:pt idx="4083">
                  <c:v>0.43685045114391996</c:v>
                </c:pt>
                <c:pt idx="4084">
                  <c:v>0.43704886966675005</c:v>
                </c:pt>
                <c:pt idx="4085">
                  <c:v>0.43711437495991001</c:v>
                </c:pt>
                <c:pt idx="4086">
                  <c:v>0.4371853163769801</c:v>
                </c:pt>
                <c:pt idx="4087">
                  <c:v>0.43727854590209003</c:v>
                </c:pt>
                <c:pt idx="4088">
                  <c:v>0.43742260318578996</c:v>
                </c:pt>
                <c:pt idx="4089">
                  <c:v>0.43760715959264007</c:v>
                </c:pt>
                <c:pt idx="4090">
                  <c:v>0.43766641334328993</c:v>
                </c:pt>
                <c:pt idx="4091">
                  <c:v>0.43790043847775006</c:v>
                </c:pt>
                <c:pt idx="4092">
                  <c:v>0.43805754245884998</c:v>
                </c:pt>
                <c:pt idx="4093">
                  <c:v>0.43819398916907004</c:v>
                </c:pt>
                <c:pt idx="4094">
                  <c:v>0.43828422882603002</c:v>
                </c:pt>
                <c:pt idx="4095">
                  <c:v>0.43846470813993998</c:v>
                </c:pt>
                <c:pt idx="4096">
                  <c:v>0.43865605970168997</c:v>
                </c:pt>
                <c:pt idx="4097">
                  <c:v>0.43871177997180011</c:v>
                </c:pt>
                <c:pt idx="4098">
                  <c:v>0.43893288061601998</c:v>
                </c:pt>
                <c:pt idx="4099">
                  <c:v>0.43911269411039</c:v>
                </c:pt>
                <c:pt idx="4100">
                  <c:v>0.43919287693810993</c:v>
                </c:pt>
                <c:pt idx="4101">
                  <c:v>0.43933013906691998</c:v>
                </c:pt>
                <c:pt idx="4102">
                  <c:v>0.43942527123540009</c:v>
                </c:pt>
                <c:pt idx="4103">
                  <c:v>0.4395263831401901</c:v>
                </c:pt>
                <c:pt idx="4104">
                  <c:v>0.43967125584247002</c:v>
                </c:pt>
                <c:pt idx="4105">
                  <c:v>0.43979873294824001</c:v>
                </c:pt>
                <c:pt idx="4106">
                  <c:v>0.44002623473400004</c:v>
                </c:pt>
                <c:pt idx="4107">
                  <c:v>0.44019230831955003</c:v>
                </c:pt>
                <c:pt idx="4108">
                  <c:v>0.44036925415293005</c:v>
                </c:pt>
                <c:pt idx="4109">
                  <c:v>0.44047362773206</c:v>
                </c:pt>
                <c:pt idx="4110">
                  <c:v>0.44071680241449007</c:v>
                </c:pt>
                <c:pt idx="4111">
                  <c:v>0.44087019297152996</c:v>
                </c:pt>
                <c:pt idx="4112">
                  <c:v>0.44095526831077003</c:v>
                </c:pt>
                <c:pt idx="4113">
                  <c:v>0.44106453440141991</c:v>
                </c:pt>
                <c:pt idx="4114">
                  <c:v>0.44123468507991004</c:v>
                </c:pt>
                <c:pt idx="4115">
                  <c:v>0.44134721284491008</c:v>
                </c:pt>
                <c:pt idx="4116">
                  <c:v>0.44144343223816995</c:v>
                </c:pt>
                <c:pt idx="4117">
                  <c:v>0.44160434150600003</c:v>
                </c:pt>
                <c:pt idx="4118">
                  <c:v>0.44168452433371996</c:v>
                </c:pt>
                <c:pt idx="4119">
                  <c:v>0.44176198909947995</c:v>
                </c:pt>
                <c:pt idx="4120">
                  <c:v>0.44192452920448999</c:v>
                </c:pt>
                <c:pt idx="4121">
                  <c:v>0.44204792921732006</c:v>
                </c:pt>
                <c:pt idx="4122">
                  <c:v>0.44221400280287004</c:v>
                </c:pt>
                <c:pt idx="4123">
                  <c:v>0.44226762869095992</c:v>
                </c:pt>
                <c:pt idx="4124">
                  <c:v>0.4423751838768899</c:v>
                </c:pt>
                <c:pt idx="4125">
                  <c:v>0.44255892486516002</c:v>
                </c:pt>
                <c:pt idx="4126">
                  <c:v>0.44261491694145993</c:v>
                </c:pt>
                <c:pt idx="4127">
                  <c:v>0.44277609801549001</c:v>
                </c:pt>
                <c:pt idx="4128">
                  <c:v>0.44289324648581996</c:v>
                </c:pt>
                <c:pt idx="4129">
                  <c:v>0.44303458570755994</c:v>
                </c:pt>
                <c:pt idx="4130">
                  <c:v>0.44325121095144993</c:v>
                </c:pt>
                <c:pt idx="4131">
                  <c:v>0.44343441262138006</c:v>
                </c:pt>
                <c:pt idx="4132">
                  <c:v>0.44347953244984994</c:v>
                </c:pt>
                <c:pt idx="4133">
                  <c:v>0.44361015110788005</c:v>
                </c:pt>
                <c:pt idx="4134">
                  <c:v>0.44373720472334011</c:v>
                </c:pt>
                <c:pt idx="4135">
                  <c:v>0.44387854394508008</c:v>
                </c:pt>
                <c:pt idx="4136">
                  <c:v>0.44395356245508011</c:v>
                </c:pt>
                <c:pt idx="4137">
                  <c:v>0.44408810652193997</c:v>
                </c:pt>
                <c:pt idx="4138">
                  <c:v>0.44421422459672</c:v>
                </c:pt>
                <c:pt idx="4139">
                  <c:v>0.44432865500509</c:v>
                </c:pt>
                <c:pt idx="4140">
                  <c:v>0.44448358453661996</c:v>
                </c:pt>
                <c:pt idx="4141">
                  <c:v>0.44470184491172993</c:v>
                </c:pt>
                <c:pt idx="4142">
                  <c:v>0.44489890440359003</c:v>
                </c:pt>
                <c:pt idx="4143">
                  <c:v>0.44506823966347997</c:v>
                </c:pt>
                <c:pt idx="4144">
                  <c:v>0.44517288504880992</c:v>
                </c:pt>
                <c:pt idx="4145">
                  <c:v>0.44530199299175011</c:v>
                </c:pt>
                <c:pt idx="4146">
                  <c:v>0.44541017185762</c:v>
                </c:pt>
                <c:pt idx="4147">
                  <c:v>0.44555450094751992</c:v>
                </c:pt>
                <c:pt idx="4148">
                  <c:v>0.44569638378165011</c:v>
                </c:pt>
                <c:pt idx="4149">
                  <c:v>0.44581760934490999</c:v>
                </c:pt>
                <c:pt idx="4150">
                  <c:v>0.44601711509253006</c:v>
                </c:pt>
                <c:pt idx="4151">
                  <c:v>0.44611686796634009</c:v>
                </c:pt>
                <c:pt idx="4152">
                  <c:v>0.44629028031916995</c:v>
                </c:pt>
                <c:pt idx="4153">
                  <c:v>0.44645662571090994</c:v>
                </c:pt>
                <c:pt idx="4154">
                  <c:v>0.44658654907242989</c:v>
                </c:pt>
                <c:pt idx="4155">
                  <c:v>0.4467401195729801</c:v>
                </c:pt>
                <c:pt idx="4156">
                  <c:v>0.44692059888690006</c:v>
                </c:pt>
                <c:pt idx="4157">
                  <c:v>0.44710542709994994</c:v>
                </c:pt>
                <c:pt idx="4158">
                  <c:v>0.44734461655212998</c:v>
                </c:pt>
                <c:pt idx="4159">
                  <c:v>0.4474712782393</c:v>
                </c:pt>
                <c:pt idx="4160">
                  <c:v>0.44765311658419993</c:v>
                </c:pt>
                <c:pt idx="4161">
                  <c:v>0.44789067519921</c:v>
                </c:pt>
                <c:pt idx="4162">
                  <c:v>0.44806136949007991</c:v>
                </c:pt>
                <c:pt idx="4163">
                  <c:v>0.44821276554105993</c:v>
                </c:pt>
                <c:pt idx="4164">
                  <c:v>0.44841417393204996</c:v>
                </c:pt>
                <c:pt idx="4165">
                  <c:v>0.44855388231661997</c:v>
                </c:pt>
                <c:pt idx="4166">
                  <c:v>0.44864249113639998</c:v>
                </c:pt>
                <c:pt idx="4167">
                  <c:v>0.44873055634379</c:v>
                </c:pt>
                <c:pt idx="4168">
                  <c:v>0.44887080834074999</c:v>
                </c:pt>
                <c:pt idx="4169">
                  <c:v>0.44912902422662992</c:v>
                </c:pt>
                <c:pt idx="4170">
                  <c:v>0.44922497181370002</c:v>
                </c:pt>
                <c:pt idx="4171">
                  <c:v>0.44935625420619996</c:v>
                </c:pt>
                <c:pt idx="4172">
                  <c:v>0.44952450224130991</c:v>
                </c:pt>
                <c:pt idx="4173">
                  <c:v>0.44961485343950991</c:v>
                </c:pt>
                <c:pt idx="4174">
                  <c:v>0.4498055498476301</c:v>
                </c:pt>
                <c:pt idx="4175">
                  <c:v>0.44990584633381991</c:v>
                </c:pt>
                <c:pt idx="4176">
                  <c:v>0.45002408202894006</c:v>
                </c:pt>
                <c:pt idx="4177">
                  <c:v>0.45007708423709003</c:v>
                </c:pt>
                <c:pt idx="4178">
                  <c:v>0.45017303182415991</c:v>
                </c:pt>
                <c:pt idx="4179">
                  <c:v>0.45023038293144002</c:v>
                </c:pt>
                <c:pt idx="4180">
                  <c:v>0.45039672832318001</c:v>
                </c:pt>
                <c:pt idx="4181">
                  <c:v>0.45050055828992996</c:v>
                </c:pt>
                <c:pt idx="4182">
                  <c:v>0.45055410411046992</c:v>
                </c:pt>
                <c:pt idx="4183">
                  <c:v>0.45070305390568999</c:v>
                </c:pt>
                <c:pt idx="4184">
                  <c:v>0.4507987296865601</c:v>
                </c:pt>
                <c:pt idx="4185">
                  <c:v>0.45091533454450006</c:v>
                </c:pt>
                <c:pt idx="4186">
                  <c:v>0.4510653715645101</c:v>
                </c:pt>
                <c:pt idx="4187">
                  <c:v>0.45113794381874994</c:v>
                </c:pt>
                <c:pt idx="4188">
                  <c:v>0.45135294251950997</c:v>
                </c:pt>
                <c:pt idx="4189">
                  <c:v>0.45144861830038008</c:v>
                </c:pt>
                <c:pt idx="4190">
                  <c:v>0.45167258660560994</c:v>
                </c:pt>
                <c:pt idx="4191">
                  <c:v>0.45187861570191989</c:v>
                </c:pt>
                <c:pt idx="4192">
                  <c:v>0.45218738754019006</c:v>
                </c:pt>
                <c:pt idx="4193">
                  <c:v>0.45226838578648998</c:v>
                </c:pt>
                <c:pt idx="4194">
                  <c:v>0.45242222809323995</c:v>
                </c:pt>
                <c:pt idx="4195">
                  <c:v>0.45258639903540998</c:v>
                </c:pt>
                <c:pt idx="4196">
                  <c:v>0.45267826952954993</c:v>
                </c:pt>
                <c:pt idx="4197">
                  <c:v>0.45283345796532992</c:v>
                </c:pt>
                <c:pt idx="4198">
                  <c:v>0.45295659907389996</c:v>
                </c:pt>
                <c:pt idx="4199">
                  <c:v>0.45305716736629997</c:v>
                </c:pt>
                <c:pt idx="4200">
                  <c:v>0.4532145431535799</c:v>
                </c:pt>
                <c:pt idx="4201">
                  <c:v>0.45339176079314991</c:v>
                </c:pt>
                <c:pt idx="4202">
                  <c:v>0.45364073526838</c:v>
                </c:pt>
                <c:pt idx="4203">
                  <c:v>0.45390900798348999</c:v>
                </c:pt>
                <c:pt idx="4204">
                  <c:v>0.45397315424566997</c:v>
                </c:pt>
                <c:pt idx="4205">
                  <c:v>0.45410226218860994</c:v>
                </c:pt>
                <c:pt idx="4206">
                  <c:v>0.45419848158187004</c:v>
                </c:pt>
                <c:pt idx="4207">
                  <c:v>0.45427268467328008</c:v>
                </c:pt>
                <c:pt idx="4208">
                  <c:v>0.45443739922785009</c:v>
                </c:pt>
                <c:pt idx="4209">
                  <c:v>0.45457792303101008</c:v>
                </c:pt>
                <c:pt idx="4210">
                  <c:v>0.45471273890405994</c:v>
                </c:pt>
                <c:pt idx="4211">
                  <c:v>0.45478667018926999</c:v>
                </c:pt>
                <c:pt idx="4212">
                  <c:v>0.45494785126330006</c:v>
                </c:pt>
                <c:pt idx="4213">
                  <c:v>0.45509870370189009</c:v>
                </c:pt>
                <c:pt idx="4214">
                  <c:v>0.45516747066939001</c:v>
                </c:pt>
                <c:pt idx="4215">
                  <c:v>0.45527021341134999</c:v>
                </c:pt>
                <c:pt idx="4216">
                  <c:v>0.45544688743853001</c:v>
                </c:pt>
                <c:pt idx="4217">
                  <c:v>0.45558877027266997</c:v>
                </c:pt>
                <c:pt idx="4218">
                  <c:v>0.45567411741810004</c:v>
                </c:pt>
                <c:pt idx="4219">
                  <c:v>0.45579452756277994</c:v>
                </c:pt>
                <c:pt idx="4220">
                  <c:v>0.45591194783929989</c:v>
                </c:pt>
                <c:pt idx="4221">
                  <c:v>0.45607068265757</c:v>
                </c:pt>
                <c:pt idx="4222">
                  <c:v>0.45627357060570994</c:v>
                </c:pt>
                <c:pt idx="4223">
                  <c:v>0.45645501661822996</c:v>
                </c:pt>
                <c:pt idx="4224">
                  <c:v>0.4565610210345401</c:v>
                </c:pt>
                <c:pt idx="4225">
                  <c:v>0.45670969902355996</c:v>
                </c:pt>
                <c:pt idx="4226">
                  <c:v>0.45692388230573999</c:v>
                </c:pt>
                <c:pt idx="4227">
                  <c:v>0.45706277527172001</c:v>
                </c:pt>
                <c:pt idx="4228">
                  <c:v>0.4571706823313999</c:v>
                </c:pt>
                <c:pt idx="4229">
                  <c:v>0.45730631362303997</c:v>
                </c:pt>
                <c:pt idx="4230">
                  <c:v>0.45737060166939991</c:v>
                </c:pt>
                <c:pt idx="4231">
                  <c:v>0.45751614800608009</c:v>
                </c:pt>
                <c:pt idx="4232">
                  <c:v>0.45766346696412996</c:v>
                </c:pt>
                <c:pt idx="4233">
                  <c:v>0.45778985684510998</c:v>
                </c:pt>
                <c:pt idx="4234">
                  <c:v>0.4579605511359901</c:v>
                </c:pt>
                <c:pt idx="4235">
                  <c:v>0.45817337538718994</c:v>
                </c:pt>
                <c:pt idx="4236">
                  <c:v>0.45831118112838998</c:v>
                </c:pt>
                <c:pt idx="4237">
                  <c:v>0.45837424016577999</c:v>
                </c:pt>
                <c:pt idx="4238">
                  <c:v>0.45852210273622007</c:v>
                </c:pt>
                <c:pt idx="4239">
                  <c:v>0.45860500362588996</c:v>
                </c:pt>
                <c:pt idx="4240">
                  <c:v>0.45869415605806996</c:v>
                </c:pt>
                <c:pt idx="4241">
                  <c:v>0.45891540630134009</c:v>
                </c:pt>
                <c:pt idx="4242">
                  <c:v>0.45909833187102</c:v>
                </c:pt>
                <c:pt idx="4243">
                  <c:v>0.45921167505461002</c:v>
                </c:pt>
                <c:pt idx="4244">
                  <c:v>0.45934214202851997</c:v>
                </c:pt>
                <c:pt idx="4245">
                  <c:v>0.45946173675461011</c:v>
                </c:pt>
                <c:pt idx="4246">
                  <c:v>0.45962454866580993</c:v>
                </c:pt>
                <c:pt idx="4247">
                  <c:v>0.45978926322037994</c:v>
                </c:pt>
                <c:pt idx="4248">
                  <c:v>0.4599836046502801</c:v>
                </c:pt>
                <c:pt idx="4249">
                  <c:v>0.46012086677908992</c:v>
                </c:pt>
                <c:pt idx="4250">
                  <c:v>0.46030491050074995</c:v>
                </c:pt>
                <c:pt idx="4251">
                  <c:v>0.46058837343561998</c:v>
                </c:pt>
                <c:pt idx="4252">
                  <c:v>0.46072400472725006</c:v>
                </c:pt>
                <c:pt idx="4253">
                  <c:v>0.46090557126595</c:v>
                </c:pt>
                <c:pt idx="4254">
                  <c:v>0.46110752326933002</c:v>
                </c:pt>
                <c:pt idx="4255">
                  <c:v>0.46126408363802995</c:v>
                </c:pt>
                <c:pt idx="4256">
                  <c:v>0.46140786911552989</c:v>
                </c:pt>
                <c:pt idx="4257">
                  <c:v>0.46159378455335998</c:v>
                </c:pt>
                <c:pt idx="4258">
                  <c:v>0.46167858808641005</c:v>
                </c:pt>
                <c:pt idx="4259">
                  <c:v>0.46184248722239007</c:v>
                </c:pt>
                <c:pt idx="4260">
                  <c:v>0.46196371278564996</c:v>
                </c:pt>
                <c:pt idx="4261">
                  <c:v>0.46211239077468003</c:v>
                </c:pt>
                <c:pt idx="4262">
                  <c:v>0.46225889431413991</c:v>
                </c:pt>
                <c:pt idx="4263">
                  <c:v>0.46244399433338002</c:v>
                </c:pt>
                <c:pt idx="4264">
                  <c:v>0.46257582033827993</c:v>
                </c:pt>
                <c:pt idx="4265">
                  <c:v>0.46268236836698007</c:v>
                </c:pt>
                <c:pt idx="4266">
                  <c:v>0.46282533842589002</c:v>
                </c:pt>
                <c:pt idx="4267">
                  <c:v>0.46290225957927</c:v>
                </c:pt>
                <c:pt idx="4268">
                  <c:v>0.46305528646742</c:v>
                </c:pt>
                <c:pt idx="4269">
                  <c:v>0.46313438207035995</c:v>
                </c:pt>
                <c:pt idx="4270">
                  <c:v>0.4633029019116699</c:v>
                </c:pt>
                <c:pt idx="4271">
                  <c:v>0.46337574597209996</c:v>
                </c:pt>
                <c:pt idx="4272">
                  <c:v>0.46344750280776004</c:v>
                </c:pt>
                <c:pt idx="4273">
                  <c:v>0.46359101647906997</c:v>
                </c:pt>
                <c:pt idx="4274">
                  <c:v>0.46372311429016011</c:v>
                </c:pt>
                <c:pt idx="4275">
                  <c:v>0.4638247698073299</c:v>
                </c:pt>
                <c:pt idx="4276">
                  <c:v>0.46399464867962004</c:v>
                </c:pt>
                <c:pt idx="4277">
                  <c:v>0.4641041865764699</c:v>
                </c:pt>
                <c:pt idx="4278">
                  <c:v>0.46426672668146995</c:v>
                </c:pt>
                <c:pt idx="4279">
                  <c:v>0.46438659321376008</c:v>
                </c:pt>
                <c:pt idx="4280">
                  <c:v>0.46458691437995991</c:v>
                </c:pt>
                <c:pt idx="4281">
                  <c:v>0.46466899985105004</c:v>
                </c:pt>
                <c:pt idx="4282">
                  <c:v>0.46490628665985989</c:v>
                </c:pt>
                <c:pt idx="4283">
                  <c:v>0.46504028711431999</c:v>
                </c:pt>
                <c:pt idx="4284">
                  <c:v>0.4652120686299801</c:v>
                </c:pt>
                <c:pt idx="4285">
                  <c:v>0.46531725762770004</c:v>
                </c:pt>
                <c:pt idx="4286">
                  <c:v>0.46543929860954991</c:v>
                </c:pt>
                <c:pt idx="4287">
                  <c:v>0.4655670475215099</c:v>
                </c:pt>
                <c:pt idx="4288">
                  <c:v>0.46572551053358002</c:v>
                </c:pt>
                <c:pt idx="4289">
                  <c:v>0.46587201407303991</c:v>
                </c:pt>
                <c:pt idx="4290">
                  <c:v>0.46601607135674006</c:v>
                </c:pt>
                <c:pt idx="4291">
                  <c:v>0.46617072908207002</c:v>
                </c:pt>
                <c:pt idx="4292">
                  <c:v>0.46626892216899996</c:v>
                </c:pt>
                <c:pt idx="4293">
                  <c:v>0.46643628373523005</c:v>
                </c:pt>
                <c:pt idx="4294">
                  <c:v>0.46659929801868993</c:v>
                </c:pt>
                <c:pt idx="4295">
                  <c:v>0.46677688177475996</c:v>
                </c:pt>
                <c:pt idx="4296">
                  <c:v>0.4670951419535001</c:v>
                </c:pt>
                <c:pt idx="4297">
                  <c:v>0.46725768205850993</c:v>
                </c:pt>
                <c:pt idx="4298">
                  <c:v>0.46737184066067994</c:v>
                </c:pt>
                <c:pt idx="4299">
                  <c:v>0.46750774375851001</c:v>
                </c:pt>
                <c:pt idx="4300">
                  <c:v>0.46764147240677989</c:v>
                </c:pt>
                <c:pt idx="4301">
                  <c:v>0.46773388651330006</c:v>
                </c:pt>
                <c:pt idx="4302">
                  <c:v>0.4678953393935199</c:v>
                </c:pt>
                <c:pt idx="4303">
                  <c:v>0.46801457857541995</c:v>
                </c:pt>
                <c:pt idx="4304">
                  <c:v>0.46808207024993997</c:v>
                </c:pt>
                <c:pt idx="4305">
                  <c:v>0.4682655394320101</c:v>
                </c:pt>
                <c:pt idx="4306">
                  <c:v>0.46842128438212005</c:v>
                </c:pt>
                <c:pt idx="4307">
                  <c:v>0.4685324531161501</c:v>
                </c:pt>
                <c:pt idx="4308">
                  <c:v>0.46867705401224002</c:v>
                </c:pt>
                <c:pt idx="4309">
                  <c:v>0.4687746324364801</c:v>
                </c:pt>
                <c:pt idx="4310">
                  <c:v>0.46890330577955996</c:v>
                </c:pt>
                <c:pt idx="4311">
                  <c:v>0.46901137563289996</c:v>
                </c:pt>
                <c:pt idx="4312">
                  <c:v>0.46931607037822998</c:v>
                </c:pt>
                <c:pt idx="4313">
                  <c:v>0.46947235894073991</c:v>
                </c:pt>
                <c:pt idx="4314">
                  <c:v>0.4695623267914999</c:v>
                </c:pt>
                <c:pt idx="4315">
                  <c:v>0.46968790125389992</c:v>
                </c:pt>
                <c:pt idx="4316">
                  <c:v>0.46996568718585996</c:v>
                </c:pt>
                <c:pt idx="4317">
                  <c:v>0.47012632464749005</c:v>
                </c:pt>
                <c:pt idx="4318">
                  <c:v>0.47028560307814993</c:v>
                </c:pt>
                <c:pt idx="4319">
                  <c:v>0.47041525463348011</c:v>
                </c:pt>
                <c:pt idx="4320">
                  <c:v>0.47054762425077001</c:v>
                </c:pt>
                <c:pt idx="4321">
                  <c:v>0.47064955157414001</c:v>
                </c:pt>
                <c:pt idx="4322">
                  <c:v>0.47085340622088001</c:v>
                </c:pt>
                <c:pt idx="4323">
                  <c:v>0.47099691989218995</c:v>
                </c:pt>
                <c:pt idx="4324">
                  <c:v>0.47125187410371994</c:v>
                </c:pt>
                <c:pt idx="4325">
                  <c:v>0.47138920888997005</c:v>
                </c:pt>
                <c:pt idx="4326">
                  <c:v>0.4715609177481801</c:v>
                </c:pt>
                <c:pt idx="4327">
                  <c:v>0.47165387546710003</c:v>
                </c:pt>
                <c:pt idx="4328">
                  <c:v>0.47186316623775992</c:v>
                </c:pt>
                <c:pt idx="4329">
                  <c:v>0.47200042836655998</c:v>
                </c:pt>
                <c:pt idx="4330">
                  <c:v>0.47214095216971996</c:v>
                </c:pt>
                <c:pt idx="4331">
                  <c:v>0.47226924469406995</c:v>
                </c:pt>
                <c:pt idx="4332">
                  <c:v>0.47243287202385997</c:v>
                </c:pt>
                <c:pt idx="4333">
                  <c:v>0.47251305485157991</c:v>
                </c:pt>
                <c:pt idx="4334">
                  <c:v>0.47266472270875992</c:v>
                </c:pt>
                <c:pt idx="4335">
                  <c:v>0.47282970906951993</c:v>
                </c:pt>
                <c:pt idx="4336">
                  <c:v>0.47299469543028994</c:v>
                </c:pt>
                <c:pt idx="4337">
                  <c:v>0.47314717870604994</c:v>
                </c:pt>
                <c:pt idx="4338">
                  <c:v>0.47330156462517992</c:v>
                </c:pt>
                <c:pt idx="4339">
                  <c:v>0.47348340297008007</c:v>
                </c:pt>
                <c:pt idx="4340">
                  <c:v>0.47375792722769994</c:v>
                </c:pt>
                <c:pt idx="4341">
                  <c:v>0.47410692638292007</c:v>
                </c:pt>
                <c:pt idx="4342">
                  <c:v>0.47429664710749009</c:v>
                </c:pt>
                <c:pt idx="4343">
                  <c:v>0.47449859911086989</c:v>
                </c:pt>
                <c:pt idx="4344">
                  <c:v>0.47459264405457002</c:v>
                </c:pt>
                <c:pt idx="4345">
                  <c:v>0.47472474186565994</c:v>
                </c:pt>
                <c:pt idx="4346">
                  <c:v>0.47488565113349002</c:v>
                </c:pt>
                <c:pt idx="4347">
                  <c:v>0.47506504322262</c:v>
                </c:pt>
                <c:pt idx="4348">
                  <c:v>0.47525150227284008</c:v>
                </c:pt>
                <c:pt idx="4349">
                  <c:v>0.47540996528490997</c:v>
                </c:pt>
                <c:pt idx="4350">
                  <c:v>0.47562686662904996</c:v>
                </c:pt>
                <c:pt idx="4351">
                  <c:v>0.47572933756480995</c:v>
                </c:pt>
                <c:pt idx="4352">
                  <c:v>0.47595058780808008</c:v>
                </c:pt>
                <c:pt idx="4353">
                  <c:v>0.47603620675970992</c:v>
                </c:pt>
                <c:pt idx="4354">
                  <c:v>0.47614628826895</c:v>
                </c:pt>
                <c:pt idx="4355">
                  <c:v>0.47625582616580009</c:v>
                </c:pt>
                <c:pt idx="4356">
                  <c:v>0.47643413103016008</c:v>
                </c:pt>
                <c:pt idx="4357">
                  <c:v>0.47666462268408005</c:v>
                </c:pt>
                <c:pt idx="4358">
                  <c:v>0.47685950772635999</c:v>
                </c:pt>
                <c:pt idx="4359">
                  <c:v>0.47698888747549995</c:v>
                </c:pt>
                <c:pt idx="4360">
                  <c:v>0.47714599145659009</c:v>
                </c:pt>
                <c:pt idx="4361">
                  <c:v>0.47732021922800993</c:v>
                </c:pt>
                <c:pt idx="4362">
                  <c:v>0.47752026858801</c:v>
                </c:pt>
                <c:pt idx="4363">
                  <c:v>0.47766541309648991</c:v>
                </c:pt>
                <c:pt idx="4364">
                  <c:v>0.47784072809268996</c:v>
                </c:pt>
                <c:pt idx="4365">
                  <c:v>0.4779528015252299</c:v>
                </c:pt>
                <c:pt idx="4366">
                  <c:v>0.47820576381346003</c:v>
                </c:pt>
                <c:pt idx="4367">
                  <c:v>0.47835863026064995</c:v>
                </c:pt>
                <c:pt idx="4368">
                  <c:v>0.47857569204575001</c:v>
                </c:pt>
                <c:pt idx="4369">
                  <c:v>0.47870697443825994</c:v>
                </c:pt>
                <c:pt idx="4370">
                  <c:v>0.4789252348133699</c:v>
                </c:pt>
                <c:pt idx="4371">
                  <c:v>0.47908532866261999</c:v>
                </c:pt>
                <c:pt idx="4372">
                  <c:v>0.47924080180652995</c:v>
                </c:pt>
                <c:pt idx="4373">
                  <c:v>0.47943459962403989</c:v>
                </c:pt>
                <c:pt idx="4374">
                  <c:v>0.47955174809437007</c:v>
                </c:pt>
                <c:pt idx="4375">
                  <c:v>0.47974880758621996</c:v>
                </c:pt>
                <c:pt idx="4376">
                  <c:v>0.47992928690013992</c:v>
                </c:pt>
                <c:pt idx="4377">
                  <c:v>0.48009209881133996</c:v>
                </c:pt>
                <c:pt idx="4378">
                  <c:v>0.48025572614112</c:v>
                </c:pt>
                <c:pt idx="4379">
                  <c:v>0.4804661041365601</c:v>
                </c:pt>
                <c:pt idx="4380">
                  <c:v>0.48070937068168007</c:v>
                </c:pt>
                <c:pt idx="4381">
                  <c:v>0.48085369977157</c:v>
                </c:pt>
                <c:pt idx="4382">
                  <c:v>0.48099014648179006</c:v>
                </c:pt>
                <c:pt idx="4383">
                  <c:v>0.48110647953354002</c:v>
                </c:pt>
                <c:pt idx="4384">
                  <c:v>0.48127418395625998</c:v>
                </c:pt>
                <c:pt idx="4385">
                  <c:v>0.48156909367854994</c:v>
                </c:pt>
                <c:pt idx="4386">
                  <c:v>0.48170689941974998</c:v>
                </c:pt>
                <c:pt idx="4387">
                  <c:v>0.4819289650816001</c:v>
                </c:pt>
                <c:pt idx="4388">
                  <c:v>0.48213477771715008</c:v>
                </c:pt>
                <c:pt idx="4389">
                  <c:v>0.48236630125042002</c:v>
                </c:pt>
                <c:pt idx="4390">
                  <c:v>0.48256512864043</c:v>
                </c:pt>
                <c:pt idx="4391">
                  <c:v>0.48278895988466997</c:v>
                </c:pt>
                <c:pt idx="4392">
                  <c:v>0.48291571508451003</c:v>
                </c:pt>
                <c:pt idx="4393">
                  <c:v>0.4830599506617399</c:v>
                </c:pt>
                <c:pt idx="4394">
                  <c:v>0.48331871016001005</c:v>
                </c:pt>
                <c:pt idx="4395">
                  <c:v>0.48349185070663991</c:v>
                </c:pt>
                <c:pt idx="4396">
                  <c:v>0.48359839873534005</c:v>
                </c:pt>
                <c:pt idx="4397">
                  <c:v>0.4838245414901301</c:v>
                </c:pt>
                <c:pt idx="4398">
                  <c:v>0.48400692344742002</c:v>
                </c:pt>
                <c:pt idx="4399">
                  <c:v>0.48430427942546994</c:v>
                </c:pt>
                <c:pt idx="4400">
                  <c:v>0.48444860851536009</c:v>
                </c:pt>
                <c:pt idx="4401">
                  <c:v>0.48460707152742999</c:v>
                </c:pt>
                <c:pt idx="4402">
                  <c:v>0.48478157110504005</c:v>
                </c:pt>
                <c:pt idx="4403">
                  <c:v>0.48487126714961004</c:v>
                </c:pt>
                <c:pt idx="4404">
                  <c:v>0.48499412355004989</c:v>
                </c:pt>
                <c:pt idx="4405">
                  <c:v>0.48517623370114005</c:v>
                </c:pt>
                <c:pt idx="4406">
                  <c:v>0.4852860434041899</c:v>
                </c:pt>
                <c:pt idx="4407">
                  <c:v>0.48542167469581998</c:v>
                </c:pt>
                <c:pt idx="4408">
                  <c:v>0.48554616193343003</c:v>
                </c:pt>
                <c:pt idx="4409">
                  <c:v>0.48569864520920003</c:v>
                </c:pt>
                <c:pt idx="4410">
                  <c:v>0.48586879588767995</c:v>
                </c:pt>
                <c:pt idx="4411">
                  <c:v>0.48598349810224994</c:v>
                </c:pt>
                <c:pt idx="4412">
                  <c:v>0.48615965022198004</c:v>
                </c:pt>
                <c:pt idx="4413">
                  <c:v>0.48631999417247007</c:v>
                </c:pt>
                <c:pt idx="4414">
                  <c:v>0.48648144705269991</c:v>
                </c:pt>
                <c:pt idx="4415">
                  <c:v>0.48663991006477003</c:v>
                </c:pt>
                <c:pt idx="4416">
                  <c:v>0.48671827105102006</c:v>
                </c:pt>
                <c:pt idx="4417">
                  <c:v>0.48692204489586</c:v>
                </c:pt>
                <c:pt idx="4418">
                  <c:v>0.48711366826379998</c:v>
                </c:pt>
                <c:pt idx="4419">
                  <c:v>0.48718841496761001</c:v>
                </c:pt>
                <c:pt idx="4420">
                  <c:v>0.4873362775380401</c:v>
                </c:pt>
                <c:pt idx="4421">
                  <c:v>0.48742515816403009</c:v>
                </c:pt>
                <c:pt idx="4422">
                  <c:v>0.48751838768914002</c:v>
                </c:pt>
                <c:pt idx="4423">
                  <c:v>0.48768255863131005</c:v>
                </c:pt>
                <c:pt idx="4424">
                  <c:v>0.48783286745751009</c:v>
                </c:pt>
                <c:pt idx="4425">
                  <c:v>0.48806634897959</c:v>
                </c:pt>
                <c:pt idx="4426">
                  <c:v>0.48819735956588994</c:v>
                </c:pt>
                <c:pt idx="4427">
                  <c:v>0.48829792785828996</c:v>
                </c:pt>
                <c:pt idx="4428">
                  <c:v>0.48880294376982003</c:v>
                </c:pt>
                <c:pt idx="4429">
                  <c:v>0.4889633094252599</c:v>
                </c:pt>
                <c:pt idx="4430">
                  <c:v>0.48906306229906993</c:v>
                </c:pt>
                <c:pt idx="4431">
                  <c:v>0.48921174028809</c:v>
                </c:pt>
                <c:pt idx="4432">
                  <c:v>0.48943081608178995</c:v>
                </c:pt>
                <c:pt idx="4433">
                  <c:v>0.48955258525745005</c:v>
                </c:pt>
                <c:pt idx="4434">
                  <c:v>0.48973741347049993</c:v>
                </c:pt>
                <c:pt idx="4435">
                  <c:v>0.48983934079386993</c:v>
                </c:pt>
                <c:pt idx="4436">
                  <c:v>0.49003612847953004</c:v>
                </c:pt>
                <c:pt idx="4437">
                  <c:v>0.49016224655431007</c:v>
                </c:pt>
                <c:pt idx="4438">
                  <c:v>0.49048080341563005</c:v>
                </c:pt>
                <c:pt idx="4439">
                  <c:v>0.49059903911073999</c:v>
                </c:pt>
                <c:pt idx="4440">
                  <c:v>0.49082463825313005</c:v>
                </c:pt>
                <c:pt idx="4441">
                  <c:v>0.49096325941292007</c:v>
                </c:pt>
                <c:pt idx="4442">
                  <c:v>0.49117961714467007</c:v>
                </c:pt>
                <c:pt idx="4443">
                  <c:v>0.49142356690044009</c:v>
                </c:pt>
                <c:pt idx="4444">
                  <c:v>0.49153405242380011</c:v>
                </c:pt>
                <c:pt idx="4445">
                  <c:v>0.49169414627304997</c:v>
                </c:pt>
                <c:pt idx="4446">
                  <c:v>0.49188250796664001</c:v>
                </c:pt>
                <c:pt idx="4447">
                  <c:v>0.49204695071501003</c:v>
                </c:pt>
                <c:pt idx="4448">
                  <c:v>0.49217170975882008</c:v>
                </c:pt>
                <c:pt idx="4449">
                  <c:v>0.49226059038480008</c:v>
                </c:pt>
                <c:pt idx="4450">
                  <c:v>0.49235653797186996</c:v>
                </c:pt>
                <c:pt idx="4451">
                  <c:v>0.49253402741762997</c:v>
                </c:pt>
                <c:pt idx="4452">
                  <c:v>0.49277865299372992</c:v>
                </c:pt>
                <c:pt idx="4453">
                  <c:v>0.49296049133862008</c:v>
                </c:pt>
                <c:pt idx="4454">
                  <c:v>0.49318772131819011</c:v>
                </c:pt>
                <c:pt idx="4455">
                  <c:v>0.49334428168689004</c:v>
                </c:pt>
                <c:pt idx="4456">
                  <c:v>0.49344430636690007</c:v>
                </c:pt>
                <c:pt idx="4457">
                  <c:v>0.49365033546321002</c:v>
                </c:pt>
                <c:pt idx="4458">
                  <c:v>0.4938740319622299</c:v>
                </c:pt>
                <c:pt idx="4459">
                  <c:v>0.49394796324744994</c:v>
                </c:pt>
                <c:pt idx="4460">
                  <c:v>0.49410914432148001</c:v>
                </c:pt>
                <c:pt idx="4461">
                  <c:v>0.49423607781485002</c:v>
                </c:pt>
                <c:pt idx="4462">
                  <c:v>0.49429832143366004</c:v>
                </c:pt>
                <c:pt idx="4463">
                  <c:v>0.49444509677930992</c:v>
                </c:pt>
                <c:pt idx="4464">
                  <c:v>0.49463237124811998</c:v>
                </c:pt>
                <c:pt idx="4465">
                  <c:v>0.49486585277018991</c:v>
                </c:pt>
                <c:pt idx="4466">
                  <c:v>0.49507949243997995</c:v>
                </c:pt>
                <c:pt idx="4467">
                  <c:v>0.49537114048791997</c:v>
                </c:pt>
                <c:pt idx="4468">
                  <c:v>0.49565735241195008</c:v>
                </c:pt>
                <c:pt idx="4469">
                  <c:v>0.49586908924325002</c:v>
                </c:pt>
                <c:pt idx="4470">
                  <c:v>0.49601042866011991</c:v>
                </c:pt>
                <c:pt idx="4471">
                  <c:v>0.49623059167860006</c:v>
                </c:pt>
                <c:pt idx="4472">
                  <c:v>0.49645600490443997</c:v>
                </c:pt>
                <c:pt idx="4473">
                  <c:v>0.49667363577752011</c:v>
                </c:pt>
                <c:pt idx="4474">
                  <c:v>0.49685112522328989</c:v>
                </c:pt>
                <c:pt idx="4475">
                  <c:v>0.49694924725991996</c:v>
                </c:pt>
                <c:pt idx="4476">
                  <c:v>0.49719409581169005</c:v>
                </c:pt>
                <c:pt idx="4477">
                  <c:v>0.49746866889982999</c:v>
                </c:pt>
                <c:pt idx="4478">
                  <c:v>0.49756760635505004</c:v>
                </c:pt>
                <c:pt idx="4479">
                  <c:v>0.49772335130515999</c:v>
                </c:pt>
                <c:pt idx="4480">
                  <c:v>0.49789419080148001</c:v>
                </c:pt>
                <c:pt idx="4481">
                  <c:v>0.49806664253027999</c:v>
                </c:pt>
                <c:pt idx="4482">
                  <c:v>0.4982767487195201</c:v>
                </c:pt>
                <c:pt idx="4483">
                  <c:v>0.49838329674822002</c:v>
                </c:pt>
                <c:pt idx="4484">
                  <c:v>0.49861378840213999</c:v>
                </c:pt>
                <c:pt idx="4485">
                  <c:v>0.49874923368162993</c:v>
                </c:pt>
                <c:pt idx="4486">
                  <c:v>0.49900845099823998</c:v>
                </c:pt>
                <c:pt idx="4487">
                  <c:v>0.49923401847247995</c:v>
                </c:pt>
                <c:pt idx="4488">
                  <c:v>0.49938357687099999</c:v>
                </c:pt>
                <c:pt idx="4489">
                  <c:v>0.49952134928943992</c:v>
                </c:pt>
                <c:pt idx="4490">
                  <c:v>0.49971868058749003</c:v>
                </c:pt>
                <c:pt idx="4491">
                  <c:v>0.49987958985532011</c:v>
                </c:pt>
                <c:pt idx="4492">
                  <c:v>0.50004294537890992</c:v>
                </c:pt>
                <c:pt idx="4493">
                  <c:v>0.50017857667054999</c:v>
                </c:pt>
                <c:pt idx="4494">
                  <c:v>0.50037264629424993</c:v>
                </c:pt>
                <c:pt idx="4495">
                  <c:v>0.50069484023525002</c:v>
                </c:pt>
                <c:pt idx="4496">
                  <c:v>0.50091055075546009</c:v>
                </c:pt>
                <c:pt idx="4497">
                  <c:v>0.50112310320045994</c:v>
                </c:pt>
                <c:pt idx="4498">
                  <c:v>0.50124296973275007</c:v>
                </c:pt>
                <c:pt idx="4499">
                  <c:v>0.5015196684399299</c:v>
                </c:pt>
                <c:pt idx="4500">
                  <c:v>0.50164605832090992</c:v>
                </c:pt>
                <c:pt idx="4501">
                  <c:v>0.50181186010025991</c:v>
                </c:pt>
                <c:pt idx="4502">
                  <c:v>0.50190505062753998</c:v>
                </c:pt>
                <c:pt idx="4503">
                  <c:v>0.50205268038961992</c:v>
                </c:pt>
                <c:pt idx="4504">
                  <c:v>0.50226991922498998</c:v>
                </c:pt>
                <c:pt idx="4505">
                  <c:v>0.50263380203593999</c:v>
                </c:pt>
                <c:pt idx="4506">
                  <c:v>0.5027419809018101</c:v>
                </c:pt>
                <c:pt idx="4507">
                  <c:v>0.5029569796025799</c:v>
                </c:pt>
                <c:pt idx="4508">
                  <c:v>0.50328749593649991</c:v>
                </c:pt>
                <c:pt idx="4509">
                  <c:v>0.50338473561174002</c:v>
                </c:pt>
                <c:pt idx="4510">
                  <c:v>0.50360550918541991</c:v>
                </c:pt>
                <c:pt idx="4511">
                  <c:v>0.50372320126814008</c:v>
                </c:pt>
                <c:pt idx="4512">
                  <c:v>0.50398250437879999</c:v>
                </c:pt>
                <c:pt idx="4513">
                  <c:v>0.50432851366586995</c:v>
                </c:pt>
                <c:pt idx="4514">
                  <c:v>0.50450844936739991</c:v>
                </c:pt>
                <c:pt idx="4515">
                  <c:v>0.50472535071152991</c:v>
                </c:pt>
                <c:pt idx="4516">
                  <c:v>0.50504581021622008</c:v>
                </c:pt>
                <c:pt idx="4517">
                  <c:v>0.50520970935220011</c:v>
                </c:pt>
                <c:pt idx="4518">
                  <c:v>0.50531163667557011</c:v>
                </c:pt>
                <c:pt idx="4519">
                  <c:v>0.50551114242318995</c:v>
                </c:pt>
                <c:pt idx="4520">
                  <c:v>0.50561171071557998</c:v>
                </c:pt>
                <c:pt idx="4521">
                  <c:v>0.50594766317340989</c:v>
                </c:pt>
                <c:pt idx="4522">
                  <c:v>0.50617679579635011</c:v>
                </c:pt>
                <c:pt idx="4523">
                  <c:v>0.50624664998864</c:v>
                </c:pt>
                <c:pt idx="4524">
                  <c:v>0.50638771740418997</c:v>
                </c:pt>
                <c:pt idx="4525">
                  <c:v>0.50649807071962005</c:v>
                </c:pt>
                <c:pt idx="4526">
                  <c:v>0.5069025183387601</c:v>
                </c:pt>
                <c:pt idx="4527">
                  <c:v>0.50712866109354993</c:v>
                </c:pt>
                <c:pt idx="4528">
                  <c:v>0.50727924172594996</c:v>
                </c:pt>
                <c:pt idx="4529">
                  <c:v>0.5073346901898601</c:v>
                </c:pt>
                <c:pt idx="4530">
                  <c:v>0.50782783268322995</c:v>
                </c:pt>
                <c:pt idx="4531">
                  <c:v>0.50800115898162002</c:v>
                </c:pt>
                <c:pt idx="4532">
                  <c:v>0.50812809247499002</c:v>
                </c:pt>
                <c:pt idx="4533">
                  <c:v>0.50823436869748995</c:v>
                </c:pt>
                <c:pt idx="4534">
                  <c:v>0.50853960705521994</c:v>
                </c:pt>
                <c:pt idx="4535">
                  <c:v>0.50872905597358997</c:v>
                </c:pt>
                <c:pt idx="4536">
                  <c:v>0.50896579917001006</c:v>
                </c:pt>
                <c:pt idx="4537">
                  <c:v>0.50917155646013001</c:v>
                </c:pt>
                <c:pt idx="4538">
                  <c:v>0.50936464628091005</c:v>
                </c:pt>
                <c:pt idx="4539">
                  <c:v>0.5095993794120901</c:v>
                </c:pt>
                <c:pt idx="4540">
                  <c:v>0.50987363186350998</c:v>
                </c:pt>
                <c:pt idx="4541">
                  <c:v>0.50994919398590999</c:v>
                </c:pt>
                <c:pt idx="4542">
                  <c:v>0.51040691561939999</c:v>
                </c:pt>
                <c:pt idx="4543">
                  <c:v>0.51062300154494999</c:v>
                </c:pt>
                <c:pt idx="4544">
                  <c:v>0.51074732041203008</c:v>
                </c:pt>
                <c:pt idx="4545">
                  <c:v>0.51110110864311009</c:v>
                </c:pt>
                <c:pt idx="4546">
                  <c:v>0.51148652982856002</c:v>
                </c:pt>
                <c:pt idx="4547">
                  <c:v>0.51167380429736009</c:v>
                </c:pt>
                <c:pt idx="4548">
                  <c:v>0.51199154574009009</c:v>
                </c:pt>
                <c:pt idx="4549">
                  <c:v>0.51220681624704989</c:v>
                </c:pt>
                <c:pt idx="4550">
                  <c:v>0.51241230173097008</c:v>
                </c:pt>
                <c:pt idx="4551">
                  <c:v>0.51252482949596989</c:v>
                </c:pt>
                <c:pt idx="4552">
                  <c:v>0.51262267972640996</c:v>
                </c:pt>
                <c:pt idx="4553">
                  <c:v>0.51303963043055001</c:v>
                </c:pt>
                <c:pt idx="4554">
                  <c:v>0.51335574103610004</c:v>
                </c:pt>
                <c:pt idx="4555">
                  <c:v>0.51362347013883003</c:v>
                </c:pt>
                <c:pt idx="4556">
                  <c:v>0.51398986489058007</c:v>
                </c:pt>
                <c:pt idx="4557">
                  <c:v>0.51412603979459992</c:v>
                </c:pt>
                <c:pt idx="4558">
                  <c:v>0.51430162659699996</c:v>
                </c:pt>
                <c:pt idx="4559">
                  <c:v>0.51435979312287006</c:v>
                </c:pt>
                <c:pt idx="4560">
                  <c:v>0.51471993633211999</c:v>
                </c:pt>
                <c:pt idx="4561">
                  <c:v>0.51495314604798992</c:v>
                </c:pt>
                <c:pt idx="4562">
                  <c:v>0.51520212052322001</c:v>
                </c:pt>
                <c:pt idx="4563">
                  <c:v>0.51554976064745994</c:v>
                </c:pt>
                <c:pt idx="4564">
                  <c:v>0.51587701530704</c:v>
                </c:pt>
                <c:pt idx="4565">
                  <c:v>0.51605803823334995</c:v>
                </c:pt>
                <c:pt idx="4566">
                  <c:v>0.51638828276106996</c:v>
                </c:pt>
                <c:pt idx="4567">
                  <c:v>0.51659268102020994</c:v>
                </c:pt>
                <c:pt idx="4568">
                  <c:v>0.51678104271379999</c:v>
                </c:pt>
                <c:pt idx="4569">
                  <c:v>0.51690716078859</c:v>
                </c:pt>
                <c:pt idx="4570">
                  <c:v>0.51714499120979007</c:v>
                </c:pt>
                <c:pt idx="4571">
                  <c:v>0.51753122781381999</c:v>
                </c:pt>
                <c:pt idx="4572">
                  <c:v>0.51782124502459004</c:v>
                </c:pt>
                <c:pt idx="4573">
                  <c:v>0.51815393580807001</c:v>
                </c:pt>
                <c:pt idx="4574">
                  <c:v>0.51850266315710991</c:v>
                </c:pt>
                <c:pt idx="4575">
                  <c:v>0.51873288300482989</c:v>
                </c:pt>
                <c:pt idx="4576">
                  <c:v>0.51903350065722997</c:v>
                </c:pt>
                <c:pt idx="4577">
                  <c:v>0.5193686376964799</c:v>
                </c:pt>
                <c:pt idx="4578">
                  <c:v>0.51960239102474004</c:v>
                </c:pt>
                <c:pt idx="4579">
                  <c:v>0.51979455800507002</c:v>
                </c:pt>
                <c:pt idx="4580">
                  <c:v>0.52011991002128011</c:v>
                </c:pt>
                <c:pt idx="4581">
                  <c:v>0.52049636160226997</c:v>
                </c:pt>
                <c:pt idx="4582">
                  <c:v>0.52072060171368006</c:v>
                </c:pt>
                <c:pt idx="4583">
                  <c:v>0.52096142200304008</c:v>
                </c:pt>
                <c:pt idx="4584">
                  <c:v>0.52128323800670007</c:v>
                </c:pt>
                <c:pt idx="4585">
                  <c:v>0.52146371985261997</c:v>
                </c:pt>
                <c:pt idx="4586">
                  <c:v>0.52193105492565994</c:v>
                </c:pt>
                <c:pt idx="4587">
                  <c:v>0.52214513798513007</c:v>
                </c:pt>
                <c:pt idx="4588">
                  <c:v>0.52232751994241999</c:v>
                </c:pt>
                <c:pt idx="4589">
                  <c:v>0.52272163892612999</c:v>
                </c:pt>
                <c:pt idx="4590">
                  <c:v>0.5230589504149401</c:v>
                </c:pt>
                <c:pt idx="4591">
                  <c:v>0.52322067510135994</c:v>
                </c:pt>
                <c:pt idx="4592">
                  <c:v>0.52346693151462009</c:v>
                </c:pt>
                <c:pt idx="4593">
                  <c:v>0.52375722053158991</c:v>
                </c:pt>
                <c:pt idx="4594">
                  <c:v>0.52395591086061</c:v>
                </c:pt>
                <c:pt idx="4595">
                  <c:v>0.52433290605399008</c:v>
                </c:pt>
                <c:pt idx="4596">
                  <c:v>0.52469304926324001</c:v>
                </c:pt>
                <c:pt idx="4597">
                  <c:v>0.52491294047552994</c:v>
                </c:pt>
                <c:pt idx="4598">
                  <c:v>0.52523258456162991</c:v>
                </c:pt>
                <c:pt idx="4599">
                  <c:v>0.52559626125142</c:v>
                </c:pt>
                <c:pt idx="4600">
                  <c:v>0.52598071909294997</c:v>
                </c:pt>
                <c:pt idx="4601">
                  <c:v>0.52639673049763003</c:v>
                </c:pt>
                <c:pt idx="4602">
                  <c:v>0.5266965327314499</c:v>
                </c:pt>
                <c:pt idx="4603">
                  <c:v>0.52699524774047002</c:v>
                </c:pt>
                <c:pt idx="4604">
                  <c:v>0.52714296300788011</c:v>
                </c:pt>
                <c:pt idx="4605">
                  <c:v>0.5274600363350499</c:v>
                </c:pt>
                <c:pt idx="4606">
                  <c:v>0.52766552181897008</c:v>
                </c:pt>
                <c:pt idx="4607">
                  <c:v>0.52790117779060997</c:v>
                </c:pt>
                <c:pt idx="4608">
                  <c:v>0.52808546239126009</c:v>
                </c:pt>
                <c:pt idx="4609">
                  <c:v>0.52836678180377006</c:v>
                </c:pt>
                <c:pt idx="4610">
                  <c:v>0.52862803748392007</c:v>
                </c:pt>
                <c:pt idx="4611">
                  <c:v>0.52889544485432993</c:v>
                </c:pt>
                <c:pt idx="4612">
                  <c:v>0.52921427352183992</c:v>
                </c:pt>
                <c:pt idx="4613">
                  <c:v>0.52945726826075989</c:v>
                </c:pt>
                <c:pt idx="4614">
                  <c:v>0.52987775244544011</c:v>
                </c:pt>
                <c:pt idx="4615">
                  <c:v>0.53014221987381993</c:v>
                </c:pt>
                <c:pt idx="4616">
                  <c:v>0.53027404587871008</c:v>
                </c:pt>
                <c:pt idx="4617">
                  <c:v>0.53065511816503008</c:v>
                </c:pt>
                <c:pt idx="4618">
                  <c:v>0.53085027501351001</c:v>
                </c:pt>
                <c:pt idx="4619">
                  <c:v>0.53105168340449005</c:v>
                </c:pt>
                <c:pt idx="4620">
                  <c:v>0.53127075919819</c:v>
                </c:pt>
                <c:pt idx="4621">
                  <c:v>0.5314811371936301</c:v>
                </c:pt>
                <c:pt idx="4622">
                  <c:v>0.5316984309841899</c:v>
                </c:pt>
                <c:pt idx="4623">
                  <c:v>0.53205899716561</c:v>
                </c:pt>
                <c:pt idx="4624">
                  <c:v>0.53245996618093994</c:v>
                </c:pt>
                <c:pt idx="4625">
                  <c:v>0.53293046881841999</c:v>
                </c:pt>
                <c:pt idx="4626">
                  <c:v>0.5331589968394399</c:v>
                </c:pt>
                <c:pt idx="4627">
                  <c:v>0.5338472101268501</c:v>
                </c:pt>
                <c:pt idx="4628">
                  <c:v>0.53408232248609</c:v>
                </c:pt>
                <c:pt idx="4629">
                  <c:v>0.53451993046109991</c:v>
                </c:pt>
                <c:pt idx="4630">
                  <c:v>0.53489393578633004</c:v>
                </c:pt>
                <c:pt idx="4631">
                  <c:v>0.53523831423623003</c:v>
                </c:pt>
                <c:pt idx="4632">
                  <c:v>0.53560715993990993</c:v>
                </c:pt>
                <c:pt idx="4633">
                  <c:v>0.53584770372690005</c:v>
                </c:pt>
                <c:pt idx="4634">
                  <c:v>0.53627933196560007</c:v>
                </c:pt>
                <c:pt idx="4635">
                  <c:v>0.53658049323039991</c:v>
                </c:pt>
                <c:pt idx="4636">
                  <c:v>0.53697923291943006</c:v>
                </c:pt>
                <c:pt idx="4637">
                  <c:v>0.53720945276715004</c:v>
                </c:pt>
                <c:pt idx="4638">
                  <c:v>0.53743967261487002</c:v>
                </c:pt>
                <c:pt idx="4639">
                  <c:v>0.53767424136172992</c:v>
                </c:pt>
                <c:pt idx="4640">
                  <c:v>0.53789141451205991</c:v>
                </c:pt>
                <c:pt idx="4641">
                  <c:v>0.5380585753223901</c:v>
                </c:pt>
                <c:pt idx="4642">
                  <c:v>0.5383640854863101</c:v>
                </c:pt>
                <c:pt idx="4643">
                  <c:v>0.53854728286218001</c:v>
                </c:pt>
                <c:pt idx="4644">
                  <c:v>0.53877043574882011</c:v>
                </c:pt>
                <c:pt idx="4645">
                  <c:v>0.53911644503589007</c:v>
                </c:pt>
                <c:pt idx="4646">
                  <c:v>0.53953502657721009</c:v>
                </c:pt>
                <c:pt idx="4647">
                  <c:v>0.53994681296363001</c:v>
                </c:pt>
                <c:pt idx="4648">
                  <c:v>0.54039329816689996</c:v>
                </c:pt>
                <c:pt idx="4649">
                  <c:v>0.54098946153018002</c:v>
                </c:pt>
                <c:pt idx="4650">
                  <c:v>0.54147599462040996</c:v>
                </c:pt>
                <c:pt idx="4651">
                  <c:v>0.54158335806770008</c:v>
                </c:pt>
                <c:pt idx="4652">
                  <c:v>0.54187718056520007</c:v>
                </c:pt>
                <c:pt idx="4653">
                  <c:v>0.54227320219228003</c:v>
                </c:pt>
                <c:pt idx="4654">
                  <c:v>0.54260208768903007</c:v>
                </c:pt>
                <c:pt idx="4655">
                  <c:v>0.54298510479193007</c:v>
                </c:pt>
                <c:pt idx="4656">
                  <c:v>0.54325061727187007</c:v>
                </c:pt>
                <c:pt idx="4657">
                  <c:v>0.54335988336252994</c:v>
                </c:pt>
                <c:pt idx="4658">
                  <c:v>0.54372818075763996</c:v>
                </c:pt>
                <c:pt idx="4659">
                  <c:v>0.54397606800808007</c:v>
                </c:pt>
                <c:pt idx="4660">
                  <c:v>0.54431528214026992</c:v>
                </c:pt>
                <c:pt idx="4661">
                  <c:v>0.54468385134157993</c:v>
                </c:pt>
                <c:pt idx="4662">
                  <c:v>0.54492874872387009</c:v>
                </c:pt>
                <c:pt idx="4663">
                  <c:v>0.54529432805702993</c:v>
                </c:pt>
                <c:pt idx="4664">
                  <c:v>0.54554026287245994</c:v>
                </c:pt>
                <c:pt idx="4665">
                  <c:v>0.5456661589326901</c:v>
                </c:pt>
                <c:pt idx="4666">
                  <c:v>0.54597927967008997</c:v>
                </c:pt>
                <c:pt idx="4667">
                  <c:v>0.54627201494281996</c:v>
                </c:pt>
                <c:pt idx="4668">
                  <c:v>0.54642640086194993</c:v>
                </c:pt>
                <c:pt idx="4669">
                  <c:v>0.54688983042555006</c:v>
                </c:pt>
                <c:pt idx="4670">
                  <c:v>0.54745111021959003</c:v>
                </c:pt>
                <c:pt idx="4671">
                  <c:v>0.5477770058481799</c:v>
                </c:pt>
                <c:pt idx="4672">
                  <c:v>0.54795177723198996</c:v>
                </c:pt>
                <c:pt idx="4673">
                  <c:v>0.54837389225384991</c:v>
                </c:pt>
                <c:pt idx="4674">
                  <c:v>0.54862993369016011</c:v>
                </c:pt>
                <c:pt idx="4675">
                  <c:v>0.54907841391300005</c:v>
                </c:pt>
                <c:pt idx="4676">
                  <c:v>0.54946542977828994</c:v>
                </c:pt>
                <c:pt idx="4677">
                  <c:v>0.54993404609362995</c:v>
                </c:pt>
                <c:pt idx="4678">
                  <c:v>0.55015829992835008</c:v>
                </c:pt>
                <c:pt idx="4679">
                  <c:v>0.55052387926150992</c:v>
                </c:pt>
                <c:pt idx="4680">
                  <c:v>0.55068940923466991</c:v>
                </c:pt>
                <c:pt idx="4681">
                  <c:v>0.55110010839631007</c:v>
                </c:pt>
                <c:pt idx="4682">
                  <c:v>0.55143089653643007</c:v>
                </c:pt>
                <c:pt idx="4683">
                  <c:v>0.55166353402453994</c:v>
                </c:pt>
                <c:pt idx="4684">
                  <c:v>0.55211421731231991</c:v>
                </c:pt>
                <c:pt idx="4685">
                  <c:v>0.55230801512982008</c:v>
                </c:pt>
                <c:pt idx="4686">
                  <c:v>0.55268283587362999</c:v>
                </c:pt>
                <c:pt idx="4687">
                  <c:v>0.55307695485733999</c:v>
                </c:pt>
                <c:pt idx="4688">
                  <c:v>0.55336207955658989</c:v>
                </c:pt>
                <c:pt idx="4689">
                  <c:v>0.55375511131550992</c:v>
                </c:pt>
                <c:pt idx="4690">
                  <c:v>0.55400408579073002</c:v>
                </c:pt>
                <c:pt idx="4691">
                  <c:v>0.5545434089883301</c:v>
                </c:pt>
                <c:pt idx="4692">
                  <c:v>0.55492333434444996</c:v>
                </c:pt>
                <c:pt idx="4693">
                  <c:v>0.55542726303120005</c:v>
                </c:pt>
                <c:pt idx="4694">
                  <c:v>0.55589205162577993</c:v>
                </c:pt>
                <c:pt idx="4695">
                  <c:v>0.5561097683884999</c:v>
                </c:pt>
                <c:pt idx="4696">
                  <c:v>0.55648458913232002</c:v>
                </c:pt>
                <c:pt idx="4697">
                  <c:v>0.55666370941526</c:v>
                </c:pt>
                <c:pt idx="4698">
                  <c:v>0.55689691913112993</c:v>
                </c:pt>
                <c:pt idx="4699">
                  <c:v>0.55701406760146011</c:v>
                </c:pt>
                <c:pt idx="4700">
                  <c:v>0.55722960991461989</c:v>
                </c:pt>
                <c:pt idx="4701">
                  <c:v>0.55754562541684005</c:v>
                </c:pt>
                <c:pt idx="4702">
                  <c:v>0.55778001746083006</c:v>
                </c:pt>
                <c:pt idx="4703">
                  <c:v>0.55805019281932</c:v>
                </c:pt>
                <c:pt idx="4704">
                  <c:v>0.5582467983049999</c:v>
                </c:pt>
                <c:pt idx="4705">
                  <c:v>0.55857287613356998</c:v>
                </c:pt>
                <c:pt idx="4706">
                  <c:v>0.55888028894085995</c:v>
                </c:pt>
                <c:pt idx="4707">
                  <c:v>0.55921814404206005</c:v>
                </c:pt>
                <c:pt idx="4708">
                  <c:v>0.55958943130533001</c:v>
                </c:pt>
                <c:pt idx="4709">
                  <c:v>0.55992348111979995</c:v>
                </c:pt>
                <c:pt idx="4710">
                  <c:v>0.56026595692632997</c:v>
                </c:pt>
                <c:pt idx="4711">
                  <c:v>0.56052390100600991</c:v>
                </c:pt>
                <c:pt idx="4712">
                  <c:v>0.56085550456470989</c:v>
                </c:pt>
                <c:pt idx="4713">
                  <c:v>0.56105256405657</c:v>
                </c:pt>
                <c:pt idx="4714">
                  <c:v>0.5611987957898299</c:v>
                </c:pt>
                <c:pt idx="4715">
                  <c:v>0.56141678435875009</c:v>
                </c:pt>
                <c:pt idx="4716">
                  <c:v>0.56182612448941005</c:v>
                </c:pt>
                <c:pt idx="4717">
                  <c:v>0.56211722892496008</c:v>
                </c:pt>
                <c:pt idx="4718">
                  <c:v>0.56281794529737006</c:v>
                </c:pt>
                <c:pt idx="4719">
                  <c:v>0.56338574844009992</c:v>
                </c:pt>
                <c:pt idx="4720">
                  <c:v>0.56364776961272001</c:v>
                </c:pt>
                <c:pt idx="4721">
                  <c:v>0.56403645991229001</c:v>
                </c:pt>
                <c:pt idx="4722">
                  <c:v>0.56430620397879006</c:v>
                </c:pt>
                <c:pt idx="4723">
                  <c:v>0.56486953846221</c:v>
                </c:pt>
                <c:pt idx="4724">
                  <c:v>0.56521201426874002</c:v>
                </c:pt>
                <c:pt idx="4725">
                  <c:v>0.56533188080101993</c:v>
                </c:pt>
                <c:pt idx="4726">
                  <c:v>0.56551589359548005</c:v>
                </c:pt>
                <c:pt idx="4727">
                  <c:v>0.56578008921767009</c:v>
                </c:pt>
                <c:pt idx="4728">
                  <c:v>0.56606684475408997</c:v>
                </c:pt>
                <c:pt idx="4729">
                  <c:v>0.56650200647333993</c:v>
                </c:pt>
                <c:pt idx="4730">
                  <c:v>0.56684556950464993</c:v>
                </c:pt>
                <c:pt idx="4731">
                  <c:v>0.56712580169236992</c:v>
                </c:pt>
                <c:pt idx="4732">
                  <c:v>0.5676107039454299</c:v>
                </c:pt>
                <c:pt idx="4733">
                  <c:v>0.56774089911315007</c:v>
                </c:pt>
                <c:pt idx="4734">
                  <c:v>0.56797213632719989</c:v>
                </c:pt>
                <c:pt idx="4735">
                  <c:v>0.56818204056870991</c:v>
                </c:pt>
                <c:pt idx="4736">
                  <c:v>0.56839595204468996</c:v>
                </c:pt>
                <c:pt idx="4737">
                  <c:v>0.56868651286784999</c:v>
                </c:pt>
                <c:pt idx="4738">
                  <c:v>0.56899229483796998</c:v>
                </c:pt>
                <c:pt idx="4739">
                  <c:v>0.56925540323536006</c:v>
                </c:pt>
                <c:pt idx="4740">
                  <c:v>0.56963158301015993</c:v>
                </c:pt>
                <c:pt idx="4741">
                  <c:v>0.56969572927232992</c:v>
                </c:pt>
                <c:pt idx="4742">
                  <c:v>0.56989142973321005</c:v>
                </c:pt>
                <c:pt idx="4743">
                  <c:v>0.57007027820995004</c:v>
                </c:pt>
                <c:pt idx="4744">
                  <c:v>0.57031494842929997</c:v>
                </c:pt>
                <c:pt idx="4745">
                  <c:v>0.57090267251427007</c:v>
                </c:pt>
                <c:pt idx="4746">
                  <c:v>0.57128416467975995</c:v>
                </c:pt>
                <c:pt idx="4747">
                  <c:v>0.57170899776358008</c:v>
                </c:pt>
                <c:pt idx="4748">
                  <c:v>0.57215041102532993</c:v>
                </c:pt>
                <c:pt idx="4749">
                  <c:v>0.57286852299426005</c:v>
                </c:pt>
                <c:pt idx="4750">
                  <c:v>0.57324524638143992</c:v>
                </c:pt>
                <c:pt idx="4751">
                  <c:v>0.57352466315057993</c:v>
                </c:pt>
                <c:pt idx="4752">
                  <c:v>0.57396498918755001</c:v>
                </c:pt>
                <c:pt idx="4753">
                  <c:v>0.57413269361026997</c:v>
                </c:pt>
                <c:pt idx="4754">
                  <c:v>0.57430719318788004</c:v>
                </c:pt>
                <c:pt idx="4755">
                  <c:v>0.57448712888941</c:v>
                </c:pt>
                <c:pt idx="4756">
                  <c:v>0.57473702648261993</c:v>
                </c:pt>
                <c:pt idx="4757">
                  <c:v>0.5751555003245401</c:v>
                </c:pt>
                <c:pt idx="4758">
                  <c:v>0.57554554221530996</c:v>
                </c:pt>
                <c:pt idx="4759">
                  <c:v>0.5757156928937901</c:v>
                </c:pt>
                <c:pt idx="4760">
                  <c:v>0.57599646869391008</c:v>
                </c:pt>
                <c:pt idx="4761">
                  <c:v>0.57628920396663008</c:v>
                </c:pt>
                <c:pt idx="4762">
                  <c:v>0.57645853922653001</c:v>
                </c:pt>
                <c:pt idx="4763">
                  <c:v>0.57663059254837989</c:v>
                </c:pt>
                <c:pt idx="4764">
                  <c:v>0.5768863621784901</c:v>
                </c:pt>
                <c:pt idx="4765">
                  <c:v>0.57708804237566991</c:v>
                </c:pt>
                <c:pt idx="4766">
                  <c:v>0.5774696582743799</c:v>
                </c:pt>
                <c:pt idx="4767">
                  <c:v>0.57800239841786993</c:v>
                </c:pt>
                <c:pt idx="4768">
                  <c:v>0.57845495573364003</c:v>
                </c:pt>
                <c:pt idx="4769">
                  <c:v>0.57853160508082002</c:v>
                </c:pt>
                <c:pt idx="4770">
                  <c:v>0.57864739452017</c:v>
                </c:pt>
                <c:pt idx="4771">
                  <c:v>0.57890044608833002</c:v>
                </c:pt>
                <c:pt idx="4772">
                  <c:v>0.57917741660170008</c:v>
                </c:pt>
                <c:pt idx="4773">
                  <c:v>0.57952016421443009</c:v>
                </c:pt>
                <c:pt idx="4774">
                  <c:v>0.57980691975084997</c:v>
                </c:pt>
                <c:pt idx="4775">
                  <c:v>0.58015483168130011</c:v>
                </c:pt>
                <c:pt idx="4776">
                  <c:v>0.58076992910207004</c:v>
                </c:pt>
                <c:pt idx="4777">
                  <c:v>0.58092757669554995</c:v>
                </c:pt>
                <c:pt idx="4778">
                  <c:v>0.58107695520658997</c:v>
                </c:pt>
                <c:pt idx="4779">
                  <c:v>0.58152745296936992</c:v>
                </c:pt>
                <c:pt idx="4780">
                  <c:v>0.58200148297460008</c:v>
                </c:pt>
                <c:pt idx="4781">
                  <c:v>0.58228307419331005</c:v>
                </c:pt>
                <c:pt idx="4782">
                  <c:v>0.58264647907689993</c:v>
                </c:pt>
                <c:pt idx="4783">
                  <c:v>0.58291312095483994</c:v>
                </c:pt>
                <c:pt idx="4784">
                  <c:v>0.58301912537115008</c:v>
                </c:pt>
                <c:pt idx="4785">
                  <c:v>0.58320585622756993</c:v>
                </c:pt>
                <c:pt idx="4786">
                  <c:v>0.58338361747952994</c:v>
                </c:pt>
                <c:pt idx="4787">
                  <c:v>0.58356636148668994</c:v>
                </c:pt>
                <c:pt idx="4788">
                  <c:v>0.58391662942921996</c:v>
                </c:pt>
                <c:pt idx="4789">
                  <c:v>0.58448470437815003</c:v>
                </c:pt>
                <c:pt idx="4790">
                  <c:v>0.58471247797011006</c:v>
                </c:pt>
                <c:pt idx="4791">
                  <c:v>0.58528164014381989</c:v>
                </c:pt>
                <c:pt idx="4792">
                  <c:v>0.58603943581731999</c:v>
                </c:pt>
                <c:pt idx="4793">
                  <c:v>0.58630580588906001</c:v>
                </c:pt>
                <c:pt idx="4794">
                  <c:v>0.5867317261976599</c:v>
                </c:pt>
                <c:pt idx="4795">
                  <c:v>0.58720711523387004</c:v>
                </c:pt>
                <c:pt idx="4796">
                  <c:v>0.58731610951832991</c:v>
                </c:pt>
                <c:pt idx="4797">
                  <c:v>0.58745255622854997</c:v>
                </c:pt>
                <c:pt idx="4798">
                  <c:v>0.5876985408356199</c:v>
                </c:pt>
                <c:pt idx="4799">
                  <c:v>0.58795458227193009</c:v>
                </c:pt>
                <c:pt idx="4800">
                  <c:v>0.58857346887905004</c:v>
                </c:pt>
                <c:pt idx="4801">
                  <c:v>0.5888558916167399</c:v>
                </c:pt>
                <c:pt idx="4802">
                  <c:v>0.58951638067218992</c:v>
                </c:pt>
                <c:pt idx="4803">
                  <c:v>0.58978356616251992</c:v>
                </c:pt>
                <c:pt idx="4804">
                  <c:v>0.5900026419562201</c:v>
                </c:pt>
                <c:pt idx="4805">
                  <c:v>0.59045085037286005</c:v>
                </c:pt>
                <c:pt idx="4806">
                  <c:v>0.59079550062896002</c:v>
                </c:pt>
                <c:pt idx="4807">
                  <c:v>0.59122060551896993</c:v>
                </c:pt>
                <c:pt idx="4808">
                  <c:v>0.59146767735082006</c:v>
                </c:pt>
                <c:pt idx="4809">
                  <c:v>0.59164679763376005</c:v>
                </c:pt>
                <c:pt idx="4810">
                  <c:v>0.5917835161501801</c:v>
                </c:pt>
                <c:pt idx="4811">
                  <c:v>0.59203928578030007</c:v>
                </c:pt>
                <c:pt idx="4812">
                  <c:v>0.59221976509421004</c:v>
                </c:pt>
                <c:pt idx="4813">
                  <c:v>0.59260274002390001</c:v>
                </c:pt>
                <c:pt idx="4814">
                  <c:v>0.59318657973217004</c:v>
                </c:pt>
                <c:pt idx="4815">
                  <c:v>0.59361195642837994</c:v>
                </c:pt>
                <c:pt idx="4816">
                  <c:v>0.59400009567578005</c:v>
                </c:pt>
                <c:pt idx="4817">
                  <c:v>0.59430207235916011</c:v>
                </c:pt>
                <c:pt idx="4818">
                  <c:v>0.59481225258841008</c:v>
                </c:pt>
                <c:pt idx="4819">
                  <c:v>0.59515853368168004</c:v>
                </c:pt>
                <c:pt idx="4820">
                  <c:v>0.59547872138017</c:v>
                </c:pt>
                <c:pt idx="4821">
                  <c:v>0.59569344827474002</c:v>
                </c:pt>
                <c:pt idx="4822">
                  <c:v>0.5960198875157201</c:v>
                </c:pt>
                <c:pt idx="4823">
                  <c:v>0.5961090399479001</c:v>
                </c:pt>
                <c:pt idx="4824">
                  <c:v>0.59620824920931992</c:v>
                </c:pt>
                <c:pt idx="4825">
                  <c:v>0.59635665539214999</c:v>
                </c:pt>
                <c:pt idx="4826">
                  <c:v>0.5965031589316101</c:v>
                </c:pt>
                <c:pt idx="4827">
                  <c:v>0.59668200740835009</c:v>
                </c:pt>
                <c:pt idx="4828">
                  <c:v>0.59692473034107008</c:v>
                </c:pt>
                <c:pt idx="4829">
                  <c:v>0.5972144757456499</c:v>
                </c:pt>
                <c:pt idx="4830">
                  <c:v>0.59737620043205997</c:v>
                </c:pt>
                <c:pt idx="4831">
                  <c:v>0.59785848541805997</c:v>
                </c:pt>
                <c:pt idx="4832">
                  <c:v>0.59809186614522991</c:v>
                </c:pt>
                <c:pt idx="4833">
                  <c:v>0.59826935559099992</c:v>
                </c:pt>
                <c:pt idx="4834">
                  <c:v>0.59879149529285991</c:v>
                </c:pt>
                <c:pt idx="4835">
                  <c:v>0.59914783321536991</c:v>
                </c:pt>
                <c:pt idx="4836">
                  <c:v>0.59955826057081008</c:v>
                </c:pt>
                <c:pt idx="4837">
                  <c:v>0.59981487095534991</c:v>
                </c:pt>
                <c:pt idx="4838">
                  <c:v>0.60001054608038995</c:v>
                </c:pt>
                <c:pt idx="4839">
                  <c:v>0.60035737078604989</c:v>
                </c:pt>
                <c:pt idx="4840">
                  <c:v>0.60052724965834003</c:v>
                </c:pt>
                <c:pt idx="4841">
                  <c:v>0.60063923381095008</c:v>
                </c:pt>
                <c:pt idx="4842">
                  <c:v>0.60083738052758995</c:v>
                </c:pt>
                <c:pt idx="4843">
                  <c:v>0.60119154400052999</c:v>
                </c:pt>
                <c:pt idx="4844">
                  <c:v>0.60155223082216991</c:v>
                </c:pt>
                <c:pt idx="4845">
                  <c:v>0.60172781762456995</c:v>
                </c:pt>
                <c:pt idx="4846">
                  <c:v>0.60216705643675006</c:v>
                </c:pt>
                <c:pt idx="4847">
                  <c:v>0.60281531421340007</c:v>
                </c:pt>
                <c:pt idx="4848">
                  <c:v>0.60316376975622998</c:v>
                </c:pt>
                <c:pt idx="4849">
                  <c:v>0.60340346409588008</c:v>
                </c:pt>
                <c:pt idx="4850">
                  <c:v>0.60390525705798992</c:v>
                </c:pt>
                <c:pt idx="4851">
                  <c:v>0.60429801701071995</c:v>
                </c:pt>
                <c:pt idx="4852">
                  <c:v>0.60463668753051003</c:v>
                </c:pt>
                <c:pt idx="4853">
                  <c:v>0.60479080164345</c:v>
                </c:pt>
                <c:pt idx="4854">
                  <c:v>0.60485059900649008</c:v>
                </c:pt>
                <c:pt idx="4855">
                  <c:v>0.60499954880171991</c:v>
                </c:pt>
                <c:pt idx="4856">
                  <c:v>0.60511859991541006</c:v>
                </c:pt>
                <c:pt idx="4857">
                  <c:v>0.60526673429204991</c:v>
                </c:pt>
                <c:pt idx="4858">
                  <c:v>0.60554941273553009</c:v>
                </c:pt>
                <c:pt idx="4859">
                  <c:v>0.60578615593194995</c:v>
                </c:pt>
                <c:pt idx="4860">
                  <c:v>0.60612618548272001</c:v>
                </c:pt>
                <c:pt idx="4861">
                  <c:v>0.60640369960849005</c:v>
                </c:pt>
                <c:pt idx="4862">
                  <c:v>0.60664316086687009</c:v>
                </c:pt>
                <c:pt idx="4863">
                  <c:v>0.60681312610736993</c:v>
                </c:pt>
                <c:pt idx="4864">
                  <c:v>0.6071644851501401</c:v>
                </c:pt>
                <c:pt idx="4865">
                  <c:v>0.60758714378439005</c:v>
                </c:pt>
                <c:pt idx="4866">
                  <c:v>0.60797963193092008</c:v>
                </c:pt>
                <c:pt idx="4867">
                  <c:v>0.60858603155343993</c:v>
                </c:pt>
                <c:pt idx="4868">
                  <c:v>0.60897716066898999</c:v>
                </c:pt>
                <c:pt idx="4869">
                  <c:v>0.60923265849290997</c:v>
                </c:pt>
                <c:pt idx="4870">
                  <c:v>0.60936774617215006</c:v>
                </c:pt>
                <c:pt idx="4871">
                  <c:v>0.60952403473465999</c:v>
                </c:pt>
                <c:pt idx="4872">
                  <c:v>0.60968276955291989</c:v>
                </c:pt>
                <c:pt idx="4873">
                  <c:v>0.60984259159596999</c:v>
                </c:pt>
                <c:pt idx="4874">
                  <c:v>0.61027856935938996</c:v>
                </c:pt>
                <c:pt idx="4875">
                  <c:v>0.61068872428306009</c:v>
                </c:pt>
                <c:pt idx="4876">
                  <c:v>0.61126984592937994</c:v>
                </c:pt>
                <c:pt idx="4877">
                  <c:v>0.61168435037776003</c:v>
                </c:pt>
                <c:pt idx="4878">
                  <c:v>0.61214859535993993</c:v>
                </c:pt>
                <c:pt idx="4879">
                  <c:v>0.61265116501572003</c:v>
                </c:pt>
                <c:pt idx="4880">
                  <c:v>0.61312492321474998</c:v>
                </c:pt>
                <c:pt idx="4881">
                  <c:v>0.61343423866540991</c:v>
                </c:pt>
                <c:pt idx="4882">
                  <c:v>0.61362450300236993</c:v>
                </c:pt>
                <c:pt idx="4883">
                  <c:v>0.61375551358868008</c:v>
                </c:pt>
                <c:pt idx="4884">
                  <c:v>0.61381775720748011</c:v>
                </c:pt>
                <c:pt idx="4885">
                  <c:v>0.61403737661358004</c:v>
                </c:pt>
                <c:pt idx="4886">
                  <c:v>0.61422193302042993</c:v>
                </c:pt>
                <c:pt idx="4887">
                  <c:v>0.61443339824065002</c:v>
                </c:pt>
                <c:pt idx="4888">
                  <c:v>0.61469052690174997</c:v>
                </c:pt>
                <c:pt idx="4889">
                  <c:v>0.61513329919448001</c:v>
                </c:pt>
                <c:pt idx="4890">
                  <c:v>0.61555003132641994</c:v>
                </c:pt>
                <c:pt idx="4891">
                  <c:v>0.61571306180982011</c:v>
                </c:pt>
                <c:pt idx="4892">
                  <c:v>0.61596285170362997</c:v>
                </c:pt>
                <c:pt idx="4893">
                  <c:v>0.61668259450973006</c:v>
                </c:pt>
                <c:pt idx="4894">
                  <c:v>0.61727920910920009</c:v>
                </c:pt>
                <c:pt idx="4895">
                  <c:v>0.61786766952281003</c:v>
                </c:pt>
                <c:pt idx="4896">
                  <c:v>0.61809571492096005</c:v>
                </c:pt>
                <c:pt idx="4897">
                  <c:v>0.61825553696400992</c:v>
                </c:pt>
                <c:pt idx="4898">
                  <c:v>0.61843112376640996</c:v>
                </c:pt>
                <c:pt idx="4899">
                  <c:v>0.61871271498510994</c:v>
                </c:pt>
                <c:pt idx="4900">
                  <c:v>0.61892064672479008</c:v>
                </c:pt>
                <c:pt idx="4901">
                  <c:v>0.61910547493783996</c:v>
                </c:pt>
                <c:pt idx="4902">
                  <c:v>0.61965778512742009</c:v>
                </c:pt>
                <c:pt idx="4903">
                  <c:v>0.61999292216667001</c:v>
                </c:pt>
                <c:pt idx="4904">
                  <c:v>0.62034735744580005</c:v>
                </c:pt>
                <c:pt idx="4905">
                  <c:v>0.62094641830104003</c:v>
                </c:pt>
                <c:pt idx="4906">
                  <c:v>0.62136635887333003</c:v>
                </c:pt>
                <c:pt idx="4907">
                  <c:v>0.6217680884305099</c:v>
                </c:pt>
                <c:pt idx="4908">
                  <c:v>0.62219156248335006</c:v>
                </c:pt>
                <c:pt idx="4909">
                  <c:v>0.62244570127629006</c:v>
                </c:pt>
                <c:pt idx="4910">
                  <c:v>0.62250848850749008</c:v>
                </c:pt>
                <c:pt idx="4911">
                  <c:v>0.62264874050445007</c:v>
                </c:pt>
                <c:pt idx="4912">
                  <c:v>0.62290233568500009</c:v>
                </c:pt>
                <c:pt idx="4913">
                  <c:v>0.62299937049684995</c:v>
                </c:pt>
                <c:pt idx="4914">
                  <c:v>0.62333097405554994</c:v>
                </c:pt>
                <c:pt idx="4915">
                  <c:v>0.6235503216554501</c:v>
                </c:pt>
                <c:pt idx="4916">
                  <c:v>0.6238425133157901</c:v>
                </c:pt>
                <c:pt idx="4917">
                  <c:v>0.62453539211922005</c:v>
                </c:pt>
                <c:pt idx="4918">
                  <c:v>0.62517164561256</c:v>
                </c:pt>
                <c:pt idx="4919">
                  <c:v>0.62552472186072006</c:v>
                </c:pt>
                <c:pt idx="4920">
                  <c:v>0.62609116597246994</c:v>
                </c:pt>
                <c:pt idx="4921">
                  <c:v>0.62676714798107991</c:v>
                </c:pt>
                <c:pt idx="4922">
                  <c:v>0.62688647090097005</c:v>
                </c:pt>
                <c:pt idx="4923">
                  <c:v>0.6270093273014099</c:v>
                </c:pt>
                <c:pt idx="4924">
                  <c:v>0.62722024890924</c:v>
                </c:pt>
                <c:pt idx="4925">
                  <c:v>0.62735098768934994</c:v>
                </c:pt>
                <c:pt idx="4926">
                  <c:v>0.62762496833458004</c:v>
                </c:pt>
                <c:pt idx="4927">
                  <c:v>0.62784594677164995</c:v>
                </c:pt>
                <c:pt idx="4928">
                  <c:v>0.62805143225556992</c:v>
                </c:pt>
                <c:pt idx="4929">
                  <c:v>0.62851622085014003</c:v>
                </c:pt>
                <c:pt idx="4930">
                  <c:v>0.6290331962342901</c:v>
                </c:pt>
                <c:pt idx="4931">
                  <c:v>0.62953386324669003</c:v>
                </c:pt>
                <c:pt idx="4932">
                  <c:v>0.63014787344268997</c:v>
                </c:pt>
                <c:pt idx="4933">
                  <c:v>0.63058493780531011</c:v>
                </c:pt>
                <c:pt idx="4934">
                  <c:v>0.63086615870706009</c:v>
                </c:pt>
                <c:pt idx="4935">
                  <c:v>0.63126390968206003</c:v>
                </c:pt>
                <c:pt idx="4936">
                  <c:v>0.63139519207456996</c:v>
                </c:pt>
                <c:pt idx="4937">
                  <c:v>0.63147238503412995</c:v>
                </c:pt>
                <c:pt idx="4938">
                  <c:v>0.63164525377457004</c:v>
                </c:pt>
                <c:pt idx="4939">
                  <c:v>0.6317928445388199</c:v>
                </c:pt>
                <c:pt idx="4940">
                  <c:v>0.63199398112359995</c:v>
                </c:pt>
                <c:pt idx="4941">
                  <c:v>0.6322638846758899</c:v>
                </c:pt>
                <c:pt idx="4942">
                  <c:v>0.63237559702230994</c:v>
                </c:pt>
                <c:pt idx="4943">
                  <c:v>0.63313447992059002</c:v>
                </c:pt>
                <c:pt idx="4944">
                  <c:v>0.63356602464345002</c:v>
                </c:pt>
                <c:pt idx="4945">
                  <c:v>0.63411950557365993</c:v>
                </c:pt>
                <c:pt idx="4946">
                  <c:v>0.63439484524986001</c:v>
                </c:pt>
                <c:pt idx="4947">
                  <c:v>0.63498982901216006</c:v>
                </c:pt>
                <c:pt idx="4948">
                  <c:v>0.63526815855651009</c:v>
                </c:pt>
                <c:pt idx="4949">
                  <c:v>0.63565412335435001</c:v>
                </c:pt>
                <c:pt idx="4950">
                  <c:v>0.63576855376272001</c:v>
                </c:pt>
                <c:pt idx="4951">
                  <c:v>0.63587184011706999</c:v>
                </c:pt>
                <c:pt idx="4952">
                  <c:v>0.6360939057789301</c:v>
                </c:pt>
                <c:pt idx="4953">
                  <c:v>0.63631814589033997</c:v>
                </c:pt>
                <c:pt idx="4954">
                  <c:v>0.63649944062284991</c:v>
                </c:pt>
                <c:pt idx="4955">
                  <c:v>0.63663615913926996</c:v>
                </c:pt>
                <c:pt idx="4956">
                  <c:v>0.6367810318415501</c:v>
                </c:pt>
                <c:pt idx="4957">
                  <c:v>0.6372893094274299</c:v>
                </c:pt>
                <c:pt idx="4958">
                  <c:v>0.63770680374396993</c:v>
                </c:pt>
                <c:pt idx="4959">
                  <c:v>0.63796610685463007</c:v>
                </c:pt>
                <c:pt idx="4960">
                  <c:v>0.63837925227202996</c:v>
                </c:pt>
                <c:pt idx="4961">
                  <c:v>0.63892449550052</c:v>
                </c:pt>
                <c:pt idx="4962">
                  <c:v>0.63931046029835992</c:v>
                </c:pt>
                <c:pt idx="4963">
                  <c:v>0.63959939028433999</c:v>
                </c:pt>
                <c:pt idx="4964">
                  <c:v>0.63988451498358989</c:v>
                </c:pt>
                <c:pt idx="4965">
                  <c:v>0.64016610620229009</c:v>
                </c:pt>
                <c:pt idx="4966">
                  <c:v>0.64029358330806008</c:v>
                </c:pt>
                <c:pt idx="4967">
                  <c:v>0.64046237495556002</c:v>
                </c:pt>
                <c:pt idx="4968">
                  <c:v>0.64069042035372004</c:v>
                </c:pt>
                <c:pt idx="4969">
                  <c:v>0.64086247367556992</c:v>
                </c:pt>
                <c:pt idx="4970">
                  <c:v>0.64107094902764006</c:v>
                </c:pt>
                <c:pt idx="4971">
                  <c:v>0.64138841866417007</c:v>
                </c:pt>
                <c:pt idx="4972">
                  <c:v>0.64214077821376003</c:v>
                </c:pt>
                <c:pt idx="4973">
                  <c:v>0.64284747432246991</c:v>
                </c:pt>
                <c:pt idx="4974">
                  <c:v>0.64335412107117995</c:v>
                </c:pt>
                <c:pt idx="4975">
                  <c:v>0.64389583081913004</c:v>
                </c:pt>
                <c:pt idx="4976">
                  <c:v>0.6442744568496801</c:v>
                </c:pt>
                <c:pt idx="4977">
                  <c:v>0.64450984101511999</c:v>
                </c:pt>
                <c:pt idx="4978">
                  <c:v>0.64459600357914004</c:v>
                </c:pt>
                <c:pt idx="4979">
                  <c:v>0.6447324502893601</c:v>
                </c:pt>
                <c:pt idx="4980">
                  <c:v>0.64486237365089005</c:v>
                </c:pt>
                <c:pt idx="4981">
                  <c:v>0.6450887882118701</c:v>
                </c:pt>
                <c:pt idx="4982">
                  <c:v>0.6452785089364399</c:v>
                </c:pt>
                <c:pt idx="4983">
                  <c:v>0.64548834331949001</c:v>
                </c:pt>
                <c:pt idx="4984">
                  <c:v>0.64577754511167007</c:v>
                </c:pt>
                <c:pt idx="4985">
                  <c:v>0.64613324171197006</c:v>
                </c:pt>
                <c:pt idx="4986">
                  <c:v>0.64622738436548999</c:v>
                </c:pt>
                <c:pt idx="4987">
                  <c:v>0.64657194634761006</c:v>
                </c:pt>
                <c:pt idx="4988">
                  <c:v>0.64713056717665007</c:v>
                </c:pt>
                <c:pt idx="4989">
                  <c:v>0.64740158713073992</c:v>
                </c:pt>
                <c:pt idx="4990">
                  <c:v>0.64822624712836996</c:v>
                </c:pt>
                <c:pt idx="4991">
                  <c:v>0.64874458154349002</c:v>
                </c:pt>
                <c:pt idx="4992">
                  <c:v>0.64903432694806007</c:v>
                </c:pt>
                <c:pt idx="4993">
                  <c:v>0.64914087497675999</c:v>
                </c:pt>
                <c:pt idx="4994">
                  <c:v>0.64925829525328993</c:v>
                </c:pt>
                <c:pt idx="4995">
                  <c:v>0.64939365473872002</c:v>
                </c:pt>
                <c:pt idx="4996">
                  <c:v>0.64967850763176993</c:v>
                </c:pt>
                <c:pt idx="4997">
                  <c:v>0.64988970104580002</c:v>
                </c:pt>
                <c:pt idx="4998">
                  <c:v>0.65034660726070004</c:v>
                </c:pt>
                <c:pt idx="4999">
                  <c:v>0.65066027161050011</c:v>
                </c:pt>
                <c:pt idx="5000">
                  <c:v>0.65103346151714003</c:v>
                </c:pt>
                <c:pt idx="5001">
                  <c:v>0.65150857874714996</c:v>
                </c:pt>
                <c:pt idx="5002">
                  <c:v>0.65197248664417007</c:v>
                </c:pt>
                <c:pt idx="5003">
                  <c:v>0.65251643612064991</c:v>
                </c:pt>
                <c:pt idx="5004">
                  <c:v>0.65298149652142001</c:v>
                </c:pt>
                <c:pt idx="5005">
                  <c:v>0.65339654458220009</c:v>
                </c:pt>
                <c:pt idx="5006">
                  <c:v>0.65347047586741991</c:v>
                </c:pt>
                <c:pt idx="5007">
                  <c:v>0.65359360407404998</c:v>
                </c:pt>
                <c:pt idx="5008">
                  <c:v>0.65368982346731008</c:v>
                </c:pt>
                <c:pt idx="5009">
                  <c:v>0.65381947502264004</c:v>
                </c:pt>
                <c:pt idx="5010">
                  <c:v>0.65404942306417002</c:v>
                </c:pt>
                <c:pt idx="5011">
                  <c:v>0.65430057198896008</c:v>
                </c:pt>
                <c:pt idx="5012">
                  <c:v>0.65464297985003994</c:v>
                </c:pt>
                <c:pt idx="5013">
                  <c:v>0.65506190114299989</c:v>
                </c:pt>
                <c:pt idx="5014">
                  <c:v>0.65540410514332992</c:v>
                </c:pt>
                <c:pt idx="5015">
                  <c:v>0.65616244442922</c:v>
                </c:pt>
                <c:pt idx="5016">
                  <c:v>0.65694742072229007</c:v>
                </c:pt>
                <c:pt idx="5017">
                  <c:v>0.65769896485328005</c:v>
                </c:pt>
                <c:pt idx="5018">
                  <c:v>0.65786041773350989</c:v>
                </c:pt>
                <c:pt idx="5019">
                  <c:v>0.65793108734437999</c:v>
                </c:pt>
                <c:pt idx="5020">
                  <c:v>0.65811020762731998</c:v>
                </c:pt>
                <c:pt idx="5021">
                  <c:v>0.65830617989439011</c:v>
                </c:pt>
                <c:pt idx="5022">
                  <c:v>0.65851302440928006</c:v>
                </c:pt>
                <c:pt idx="5023">
                  <c:v>0.6587141609940701</c:v>
                </c:pt>
                <c:pt idx="5024">
                  <c:v>0.65918520113115009</c:v>
                </c:pt>
                <c:pt idx="5025">
                  <c:v>0.65945483287724005</c:v>
                </c:pt>
                <c:pt idx="5026">
                  <c:v>0.66054124224128996</c:v>
                </c:pt>
                <c:pt idx="5027">
                  <c:v>0.66096743435609007</c:v>
                </c:pt>
                <c:pt idx="5028">
                  <c:v>0.66169451592947004</c:v>
                </c:pt>
                <c:pt idx="5029">
                  <c:v>0.66216555606655003</c:v>
                </c:pt>
                <c:pt idx="5030">
                  <c:v>0.66229031511036007</c:v>
                </c:pt>
                <c:pt idx="5031">
                  <c:v>0.66240012481340993</c:v>
                </c:pt>
                <c:pt idx="5032">
                  <c:v>0.66251020632265001</c:v>
                </c:pt>
                <c:pt idx="5033">
                  <c:v>0.66267464907102003</c:v>
                </c:pt>
                <c:pt idx="5034">
                  <c:v>0.66277086846427991</c:v>
                </c:pt>
                <c:pt idx="5035">
                  <c:v>0.66292824425157004</c:v>
                </c:pt>
                <c:pt idx="5036">
                  <c:v>0.66316743370375009</c:v>
                </c:pt>
                <c:pt idx="5037">
                  <c:v>0.66351099673506009</c:v>
                </c:pt>
                <c:pt idx="5038">
                  <c:v>0.66387113725015001</c:v>
                </c:pt>
                <c:pt idx="5039">
                  <c:v>0.66492101026025008</c:v>
                </c:pt>
                <c:pt idx="5040">
                  <c:v>0.66547181632611996</c:v>
                </c:pt>
                <c:pt idx="5041">
                  <c:v>0.6663331604645899</c:v>
                </c:pt>
                <c:pt idx="5042">
                  <c:v>0.6666509019073199</c:v>
                </c:pt>
                <c:pt idx="5043">
                  <c:v>0.66676043980416999</c:v>
                </c:pt>
                <c:pt idx="5044">
                  <c:v>0.66688112175504011</c:v>
                </c:pt>
                <c:pt idx="5045">
                  <c:v>0.66703333322460989</c:v>
                </c:pt>
                <c:pt idx="5046">
                  <c:v>0.66724425483243999</c:v>
                </c:pt>
                <c:pt idx="5047">
                  <c:v>0.66754759054680002</c:v>
                </c:pt>
                <c:pt idx="5048">
                  <c:v>0.6678354333080001</c:v>
                </c:pt>
                <c:pt idx="5049">
                  <c:v>0.66810343421692009</c:v>
                </c:pt>
                <c:pt idx="5050">
                  <c:v>0.66860763470986995</c:v>
                </c:pt>
                <c:pt idx="5051">
                  <c:v>0.66967175596587003</c:v>
                </c:pt>
                <c:pt idx="5052">
                  <c:v>0.67065785484750995</c:v>
                </c:pt>
                <c:pt idx="5053">
                  <c:v>0.67106018041323989</c:v>
                </c:pt>
                <c:pt idx="5054">
                  <c:v>0.67115038167025998</c:v>
                </c:pt>
                <c:pt idx="5055">
                  <c:v>0.67125421163699994</c:v>
                </c:pt>
                <c:pt idx="5056">
                  <c:v>0.67141593632342</c:v>
                </c:pt>
                <c:pt idx="5057">
                  <c:v>0.67160592885418002</c:v>
                </c:pt>
                <c:pt idx="5058">
                  <c:v>0.67181549143103991</c:v>
                </c:pt>
                <c:pt idx="5059">
                  <c:v>0.67208158969658993</c:v>
                </c:pt>
                <c:pt idx="5060">
                  <c:v>0.6722930266712499</c:v>
                </c:pt>
                <c:pt idx="5061">
                  <c:v>0.67280024527791005</c:v>
                </c:pt>
                <c:pt idx="5062">
                  <c:v>0.67426392164154003</c:v>
                </c:pt>
                <c:pt idx="5063">
                  <c:v>0.67525166535655989</c:v>
                </c:pt>
                <c:pt idx="5064">
                  <c:v>0.67555527287710992</c:v>
                </c:pt>
                <c:pt idx="5065">
                  <c:v>0.6757091151838599</c:v>
                </c:pt>
                <c:pt idx="5066">
                  <c:v>0.67580316012755004</c:v>
                </c:pt>
                <c:pt idx="5067">
                  <c:v>0.67602821565756011</c:v>
                </c:pt>
                <c:pt idx="5068">
                  <c:v>0.6761801553209299</c:v>
                </c:pt>
                <c:pt idx="5069">
                  <c:v>0.67646528002018003</c:v>
                </c:pt>
                <c:pt idx="5070">
                  <c:v>0.67676073335485998</c:v>
                </c:pt>
                <c:pt idx="5071">
                  <c:v>0.67721628053879002</c:v>
                </c:pt>
                <c:pt idx="5072">
                  <c:v>0.67790860769214989</c:v>
                </c:pt>
                <c:pt idx="5073">
                  <c:v>0.67977552766493998</c:v>
                </c:pt>
                <c:pt idx="5074">
                  <c:v>0.68000609933102996</c:v>
                </c:pt>
                <c:pt idx="5075">
                  <c:v>0.68013520727396992</c:v>
                </c:pt>
                <c:pt idx="5076">
                  <c:v>0.68020207159810009</c:v>
                </c:pt>
                <c:pt idx="5077">
                  <c:v>0.68033906192070992</c:v>
                </c:pt>
                <c:pt idx="5078">
                  <c:v>0.68052062845941008</c:v>
                </c:pt>
                <c:pt idx="5079">
                  <c:v>0.68087180206419995</c:v>
                </c:pt>
                <c:pt idx="5080">
                  <c:v>0.68128467567541007</c:v>
                </c:pt>
                <c:pt idx="5081">
                  <c:v>0.68172581713096991</c:v>
                </c:pt>
                <c:pt idx="5082">
                  <c:v>0.68220807480615009</c:v>
                </c:pt>
                <c:pt idx="5083">
                  <c:v>0.68361149848083991</c:v>
                </c:pt>
                <c:pt idx="5084">
                  <c:v>0.68439223591038001</c:v>
                </c:pt>
                <c:pt idx="5085">
                  <c:v>0.68450911257451996</c:v>
                </c:pt>
                <c:pt idx="5086">
                  <c:v>0.68469693065572002</c:v>
                </c:pt>
                <c:pt idx="5087">
                  <c:v>0.68484669586952007</c:v>
                </c:pt>
                <c:pt idx="5088">
                  <c:v>0.68501141042409008</c:v>
                </c:pt>
                <c:pt idx="5089">
                  <c:v>0.68511496858464005</c:v>
                </c:pt>
                <c:pt idx="5090">
                  <c:v>0.68541536139911008</c:v>
                </c:pt>
                <c:pt idx="5091">
                  <c:v>0.68570071093629004</c:v>
                </c:pt>
                <c:pt idx="5092">
                  <c:v>0.68597523519389991</c:v>
                </c:pt>
                <c:pt idx="5093">
                  <c:v>0.68688615372178008</c:v>
                </c:pt>
                <c:pt idx="5094">
                  <c:v>0.68873488349842993</c:v>
                </c:pt>
                <c:pt idx="5095">
                  <c:v>0.68889986985918994</c:v>
                </c:pt>
                <c:pt idx="5096">
                  <c:v>0.68897461656299996</c:v>
                </c:pt>
                <c:pt idx="5097">
                  <c:v>0.68919043068234997</c:v>
                </c:pt>
                <c:pt idx="5098">
                  <c:v>0.68937172541485991</c:v>
                </c:pt>
                <c:pt idx="5099">
                  <c:v>0.68971501663997992</c:v>
                </c:pt>
                <c:pt idx="5100">
                  <c:v>0.68994603771297003</c:v>
                </c:pt>
                <c:pt idx="5101">
                  <c:v>0.6901118536856401</c:v>
                </c:pt>
                <c:pt idx="5102">
                  <c:v>0.69037251582726999</c:v>
                </c:pt>
                <c:pt idx="5103">
                  <c:v>0.69083287859496001</c:v>
                </c:pt>
                <c:pt idx="5104">
                  <c:v>0.69199547062156008</c:v>
                </c:pt>
                <c:pt idx="5105">
                  <c:v>0.69316124739473994</c:v>
                </c:pt>
                <c:pt idx="5106">
                  <c:v>0.6932778522526799</c:v>
                </c:pt>
                <c:pt idx="5107">
                  <c:v>0.69338793376191998</c:v>
                </c:pt>
                <c:pt idx="5108">
                  <c:v>0.69346104962855004</c:v>
                </c:pt>
                <c:pt idx="5109">
                  <c:v>0.69355835624659989</c:v>
                </c:pt>
                <c:pt idx="5110">
                  <c:v>0.69366490427529004</c:v>
                </c:pt>
                <c:pt idx="5111">
                  <c:v>0.69388696993714993</c:v>
                </c:pt>
                <c:pt idx="5112">
                  <c:v>0.69405793603422006</c:v>
                </c:pt>
                <c:pt idx="5113">
                  <c:v>0.6942832633704199</c:v>
                </c:pt>
                <c:pt idx="5114">
                  <c:v>0.69444471625063997</c:v>
                </c:pt>
                <c:pt idx="5115">
                  <c:v>0.69476218588716998</c:v>
                </c:pt>
                <c:pt idx="5116">
                  <c:v>0.69488776034956001</c:v>
                </c:pt>
                <c:pt idx="5117">
                  <c:v>0.69526774541110004</c:v>
                </c:pt>
                <c:pt idx="5118">
                  <c:v>0.69590784900186997</c:v>
                </c:pt>
                <c:pt idx="5119">
                  <c:v>0.69647592395080005</c:v>
                </c:pt>
                <c:pt idx="5120">
                  <c:v>0.69665395700896005</c:v>
                </c:pt>
                <c:pt idx="5121">
                  <c:v>0.69688499227527001</c:v>
                </c:pt>
                <c:pt idx="5122">
                  <c:v>0.69759658089550003</c:v>
                </c:pt>
                <c:pt idx="5123">
                  <c:v>0.69771291394724999</c:v>
                </c:pt>
                <c:pt idx="5124">
                  <c:v>0.69784175008398996</c:v>
                </c:pt>
                <c:pt idx="5125">
                  <c:v>0.69792519458606006</c:v>
                </c:pt>
                <c:pt idx="5126">
                  <c:v>0.69809018094682007</c:v>
                </c:pt>
                <c:pt idx="5127">
                  <c:v>0.69821657082780009</c:v>
                </c:pt>
                <c:pt idx="5128">
                  <c:v>0.6982654959430199</c:v>
                </c:pt>
                <c:pt idx="5129">
                  <c:v>0.69836307436725997</c:v>
                </c:pt>
                <c:pt idx="5130">
                  <c:v>0.69851202416248004</c:v>
                </c:pt>
                <c:pt idx="5131">
                  <c:v>0.6987115299101001</c:v>
                </c:pt>
                <c:pt idx="5132">
                  <c:v>0.69876072683150992</c:v>
                </c:pt>
                <c:pt idx="5133">
                  <c:v>0.69899937267129997</c:v>
                </c:pt>
                <c:pt idx="5134">
                  <c:v>0.69909994096368999</c:v>
                </c:pt>
                <c:pt idx="5135">
                  <c:v>0.69931901675739994</c:v>
                </c:pt>
                <c:pt idx="5136">
                  <c:v>0.6996389326496899</c:v>
                </c:pt>
                <c:pt idx="5137">
                  <c:v>0.69997426517646999</c:v>
                </c:pt>
                <c:pt idx="5138">
                  <c:v>0.70053263142101008</c:v>
                </c:pt>
                <c:pt idx="5139">
                  <c:v>0.70118393661958001</c:v>
                </c:pt>
                <c:pt idx="5140">
                  <c:v>0.70135973767440007</c:v>
                </c:pt>
                <c:pt idx="5141">
                  <c:v>0.70198380469964006</c:v>
                </c:pt>
                <c:pt idx="5142">
                  <c:v>0.70212487211518004</c:v>
                </c:pt>
                <c:pt idx="5143">
                  <c:v>0.70220559855529996</c:v>
                </c:pt>
                <c:pt idx="5144">
                  <c:v>0.70232600869997008</c:v>
                </c:pt>
                <c:pt idx="5145">
                  <c:v>0.70239912456660991</c:v>
                </c:pt>
                <c:pt idx="5146">
                  <c:v>0.70258830167877995</c:v>
                </c:pt>
                <c:pt idx="5147">
                  <c:v>0.70276252945020001</c:v>
                </c:pt>
                <c:pt idx="5148">
                  <c:v>0.70281743430171995</c:v>
                </c:pt>
                <c:pt idx="5149">
                  <c:v>0.70297698453858004</c:v>
                </c:pt>
                <c:pt idx="5150">
                  <c:v>0.70308543521063993</c:v>
                </c:pt>
                <c:pt idx="5151">
                  <c:v>0.70321590218456009</c:v>
                </c:pt>
                <c:pt idx="5152">
                  <c:v>0.70341540793216994</c:v>
                </c:pt>
                <c:pt idx="5153">
                  <c:v>0.70370841501109993</c:v>
                </c:pt>
                <c:pt idx="5154">
                  <c:v>0.7038888943250099</c:v>
                </c:pt>
                <c:pt idx="5155">
                  <c:v>0.70408725587285992</c:v>
                </c:pt>
                <c:pt idx="5156">
                  <c:v>0.7044354965844799</c:v>
                </c:pt>
                <c:pt idx="5157">
                  <c:v>0.70464668999850999</c:v>
                </c:pt>
                <c:pt idx="5158">
                  <c:v>0.70496769311557994</c:v>
                </c:pt>
                <c:pt idx="5159">
                  <c:v>0.70529685041852996</c:v>
                </c:pt>
                <c:pt idx="5160">
                  <c:v>0.70564670533627005</c:v>
                </c:pt>
                <c:pt idx="5161">
                  <c:v>0.70608237032398002</c:v>
                </c:pt>
                <c:pt idx="5162">
                  <c:v>0.70625224919626994</c:v>
                </c:pt>
                <c:pt idx="5163">
                  <c:v>0.70648654613693007</c:v>
                </c:pt>
                <c:pt idx="5164">
                  <c:v>0.70660097654530007</c:v>
                </c:pt>
                <c:pt idx="5165">
                  <c:v>0.70668659549692991</c:v>
                </c:pt>
                <c:pt idx="5166">
                  <c:v>0.70674530563519</c:v>
                </c:pt>
                <c:pt idx="5167">
                  <c:v>0.70681543163367011</c:v>
                </c:pt>
                <c:pt idx="5168">
                  <c:v>0.70702281976096004</c:v>
                </c:pt>
                <c:pt idx="5169">
                  <c:v>0.70717085362814003</c:v>
                </c:pt>
                <c:pt idx="5170">
                  <c:v>0.70733213521161997</c:v>
                </c:pt>
                <c:pt idx="5171">
                  <c:v>0.7075906229036899</c:v>
                </c:pt>
                <c:pt idx="5172">
                  <c:v>0.70774419340424011</c:v>
                </c:pt>
                <c:pt idx="5173">
                  <c:v>0.70784421808423992</c:v>
                </c:pt>
                <c:pt idx="5174">
                  <c:v>0.70795783307402993</c:v>
                </c:pt>
                <c:pt idx="5175">
                  <c:v>0.70811711150469003</c:v>
                </c:pt>
                <c:pt idx="5176">
                  <c:v>0.70838239435165007</c:v>
                </c:pt>
                <c:pt idx="5177">
                  <c:v>0.70858054106828994</c:v>
                </c:pt>
                <c:pt idx="5178">
                  <c:v>0.70903445741504001</c:v>
                </c:pt>
                <c:pt idx="5179">
                  <c:v>0.70930762264166991</c:v>
                </c:pt>
                <c:pt idx="5180">
                  <c:v>0.70958831019220003</c:v>
                </c:pt>
                <c:pt idx="5181">
                  <c:v>0.70979388392571008</c:v>
                </c:pt>
                <c:pt idx="5182">
                  <c:v>0.71028965842659009</c:v>
                </c:pt>
                <c:pt idx="5183">
                  <c:v>0.71080310165255001</c:v>
                </c:pt>
                <c:pt idx="5184">
                  <c:v>0.71095313735019006</c:v>
                </c:pt>
                <c:pt idx="5185">
                  <c:v>0.71102108889910998</c:v>
                </c:pt>
                <c:pt idx="5186">
                  <c:v>0.7111148620366099</c:v>
                </c:pt>
                <c:pt idx="5187">
                  <c:v>0.71116285023276005</c:v>
                </c:pt>
                <c:pt idx="5188">
                  <c:v>0.71127087879292006</c:v>
                </c:pt>
                <c:pt idx="5189">
                  <c:v>0.71138748365086002</c:v>
                </c:pt>
                <c:pt idx="5190">
                  <c:v>0.71149511890433992</c:v>
                </c:pt>
                <c:pt idx="5191">
                  <c:v>0.7116620079084699</c:v>
                </c:pt>
                <c:pt idx="5192">
                  <c:v>0.71178241805315001</c:v>
                </c:pt>
                <c:pt idx="5193">
                  <c:v>0.71193979384043993</c:v>
                </c:pt>
                <c:pt idx="5194">
                  <c:v>0.71238773045088011</c:v>
                </c:pt>
                <c:pt idx="5195">
                  <c:v>0.71252716702925989</c:v>
                </c:pt>
                <c:pt idx="5196">
                  <c:v>0.71266524457664993</c:v>
                </c:pt>
                <c:pt idx="5197">
                  <c:v>0.71278946000806997</c:v>
                </c:pt>
                <c:pt idx="5198">
                  <c:v>0.71297265738393989</c:v>
                </c:pt>
                <c:pt idx="5199">
                  <c:v>0.71321048780513996</c:v>
                </c:pt>
                <c:pt idx="5200">
                  <c:v>0.71357171823917009</c:v>
                </c:pt>
                <c:pt idx="5201">
                  <c:v>0.7137608953513499</c:v>
                </c:pt>
                <c:pt idx="5202">
                  <c:v>0.71420366764407994</c:v>
                </c:pt>
                <c:pt idx="5203">
                  <c:v>0.7144407391688099</c:v>
                </c:pt>
                <c:pt idx="5204">
                  <c:v>0.71470732452464003</c:v>
                </c:pt>
                <c:pt idx="5205">
                  <c:v>0.7148935117686599</c:v>
                </c:pt>
                <c:pt idx="5206">
                  <c:v>0.71508812500476004</c:v>
                </c:pt>
                <c:pt idx="5207">
                  <c:v>0.71533574044899995</c:v>
                </c:pt>
                <c:pt idx="5208">
                  <c:v>0.71553578980901</c:v>
                </c:pt>
                <c:pt idx="5209">
                  <c:v>0.71566272330238001</c:v>
                </c:pt>
                <c:pt idx="5210">
                  <c:v>0.71578992860195001</c:v>
                </c:pt>
                <c:pt idx="5211">
                  <c:v>0.71592150205138005</c:v>
                </c:pt>
                <c:pt idx="5212">
                  <c:v>0.71603319514705999</c:v>
                </c:pt>
                <c:pt idx="5213">
                  <c:v>0.71619464802728006</c:v>
                </c:pt>
                <c:pt idx="5214">
                  <c:v>0.71629086742054993</c:v>
                </c:pt>
                <c:pt idx="5215">
                  <c:v>0.7163957846120701</c:v>
                </c:pt>
                <c:pt idx="5216">
                  <c:v>0.71649224923705002</c:v>
                </c:pt>
                <c:pt idx="5217">
                  <c:v>0.71668716085381989</c:v>
                </c:pt>
                <c:pt idx="5218">
                  <c:v>0.71687117364828001</c:v>
                </c:pt>
                <c:pt idx="5219">
                  <c:v>0.71708019261273992</c:v>
                </c:pt>
                <c:pt idx="5220">
                  <c:v>0.71736912259872998</c:v>
                </c:pt>
                <c:pt idx="5221">
                  <c:v>0.71762679487220993</c:v>
                </c:pt>
                <c:pt idx="5222">
                  <c:v>0.71788990326961</c:v>
                </c:pt>
                <c:pt idx="5223">
                  <c:v>0.71802852442940002</c:v>
                </c:pt>
                <c:pt idx="5224">
                  <c:v>0.71826934471875004</c:v>
                </c:pt>
                <c:pt idx="5225">
                  <c:v>0.71862486722267005</c:v>
                </c:pt>
                <c:pt idx="5226">
                  <c:v>0.71893662892908994</c:v>
                </c:pt>
                <c:pt idx="5227">
                  <c:v>0.7192437699301899</c:v>
                </c:pt>
                <c:pt idx="5228">
                  <c:v>0.71946964087877996</c:v>
                </c:pt>
                <c:pt idx="5229">
                  <c:v>0.71970448143183008</c:v>
                </c:pt>
                <c:pt idx="5230">
                  <c:v>0.71987300127314002</c:v>
                </c:pt>
                <c:pt idx="5231">
                  <c:v>0.71997710304607998</c:v>
                </c:pt>
                <c:pt idx="5232">
                  <c:v>0.72009832860934009</c:v>
                </c:pt>
                <c:pt idx="5233">
                  <c:v>0.72021955417260997</c:v>
                </c:pt>
                <c:pt idx="5234">
                  <c:v>0.72041253657151993</c:v>
                </c:pt>
                <c:pt idx="5235">
                  <c:v>0.72044161983446009</c:v>
                </c:pt>
                <c:pt idx="5236">
                  <c:v>0.72061177051294001</c:v>
                </c:pt>
                <c:pt idx="5237">
                  <c:v>0.72071451325489999</c:v>
                </c:pt>
                <c:pt idx="5238">
                  <c:v>0.72097381636555991</c:v>
                </c:pt>
                <c:pt idx="5239">
                  <c:v>0.72110645778904003</c:v>
                </c:pt>
                <c:pt idx="5240">
                  <c:v>0.72126220273914998</c:v>
                </c:pt>
                <c:pt idx="5241">
                  <c:v>0.72139266971306992</c:v>
                </c:pt>
                <c:pt idx="5242">
                  <c:v>0.72152340849318009</c:v>
                </c:pt>
                <c:pt idx="5243">
                  <c:v>0.72166855300166</c:v>
                </c:pt>
                <c:pt idx="5244">
                  <c:v>0.72182076447123</c:v>
                </c:pt>
                <c:pt idx="5245">
                  <c:v>0.72205474376334999</c:v>
                </c:pt>
                <c:pt idx="5246">
                  <c:v>0.72247997466938996</c:v>
                </c:pt>
                <c:pt idx="5247">
                  <c:v>0.72267151786365003</c:v>
                </c:pt>
                <c:pt idx="5248">
                  <c:v>0.72286721832451994</c:v>
                </c:pt>
                <c:pt idx="5249">
                  <c:v>0.72306862671549998</c:v>
                </c:pt>
                <c:pt idx="5250">
                  <c:v>0.72322627430898989</c:v>
                </c:pt>
                <c:pt idx="5251">
                  <c:v>0.72353096905431991</c:v>
                </c:pt>
                <c:pt idx="5252">
                  <c:v>0.72379000035878005</c:v>
                </c:pt>
                <c:pt idx="5253">
                  <c:v>0.72411622439149004</c:v>
                </c:pt>
                <c:pt idx="5254">
                  <c:v>0.72429909336325005</c:v>
                </c:pt>
                <c:pt idx="5255">
                  <c:v>0.72442575505043005</c:v>
                </c:pt>
                <c:pt idx="5256">
                  <c:v>0.72456220176064989</c:v>
                </c:pt>
                <c:pt idx="5257">
                  <c:v>0.72468315551772</c:v>
                </c:pt>
                <c:pt idx="5258">
                  <c:v>0.72479432425174006</c:v>
                </c:pt>
                <c:pt idx="5259">
                  <c:v>0.72491120091588002</c:v>
                </c:pt>
                <c:pt idx="5260">
                  <c:v>0.72503541634729007</c:v>
                </c:pt>
                <c:pt idx="5261">
                  <c:v>0.72515718552294994</c:v>
                </c:pt>
                <c:pt idx="5262">
                  <c:v>0.72526482077643006</c:v>
                </c:pt>
                <c:pt idx="5263">
                  <c:v>0.72539311330078005</c:v>
                </c:pt>
                <c:pt idx="5264">
                  <c:v>0.72565921156633006</c:v>
                </c:pt>
                <c:pt idx="5265">
                  <c:v>0.72583072127578996</c:v>
                </c:pt>
                <c:pt idx="5266">
                  <c:v>0.72600005653569011</c:v>
                </c:pt>
                <c:pt idx="5267">
                  <c:v>0.72616286844688993</c:v>
                </c:pt>
                <c:pt idx="5268">
                  <c:v>0.72624794378613</c:v>
                </c:pt>
                <c:pt idx="5269">
                  <c:v>0.72647680460287001</c:v>
                </c:pt>
                <c:pt idx="5270">
                  <c:v>0.72671708127984003</c:v>
                </c:pt>
                <c:pt idx="5271">
                  <c:v>0.72701171919593</c:v>
                </c:pt>
                <c:pt idx="5272">
                  <c:v>0.72714916092348991</c:v>
                </c:pt>
                <c:pt idx="5273">
                  <c:v>0.72742160293898994</c:v>
                </c:pt>
                <c:pt idx="5274">
                  <c:v>0.72774478050562008</c:v>
                </c:pt>
                <c:pt idx="5275">
                  <c:v>0.72788992501410998</c:v>
                </c:pt>
                <c:pt idx="5276">
                  <c:v>0.7280483880261801</c:v>
                </c:pt>
                <c:pt idx="5277">
                  <c:v>0.72819516337182999</c:v>
                </c:pt>
                <c:pt idx="5278">
                  <c:v>0.72848952948172996</c:v>
                </c:pt>
                <c:pt idx="5279">
                  <c:v>0.72869338412847995</c:v>
                </c:pt>
                <c:pt idx="5280">
                  <c:v>0.72879531145184995</c:v>
                </c:pt>
                <c:pt idx="5281">
                  <c:v>0.72895132820816011</c:v>
                </c:pt>
                <c:pt idx="5282">
                  <c:v>0.72906385597315992</c:v>
                </c:pt>
                <c:pt idx="5283">
                  <c:v>0.72924759696142005</c:v>
                </c:pt>
                <c:pt idx="5284">
                  <c:v>0.72937480226099005</c:v>
                </c:pt>
                <c:pt idx="5285">
                  <c:v>0.72945715953827994</c:v>
                </c:pt>
                <c:pt idx="5286">
                  <c:v>0.72951757311182996</c:v>
                </c:pt>
                <c:pt idx="5287">
                  <c:v>0.72961127365121992</c:v>
                </c:pt>
                <c:pt idx="5288">
                  <c:v>0.72971863709850004</c:v>
                </c:pt>
                <c:pt idx="5289">
                  <c:v>0.72984606263936991</c:v>
                </c:pt>
                <c:pt idx="5290">
                  <c:v>0.72998636620123003</c:v>
                </c:pt>
                <c:pt idx="5291">
                  <c:v>0.73010650453970993</c:v>
                </c:pt>
                <c:pt idx="5292">
                  <c:v>0.73029758429525993</c:v>
                </c:pt>
                <c:pt idx="5293">
                  <c:v>0.73050497242254009</c:v>
                </c:pt>
                <c:pt idx="5294">
                  <c:v>0.73069659579048007</c:v>
                </c:pt>
                <c:pt idx="5295">
                  <c:v>0.73089485775110008</c:v>
                </c:pt>
                <c:pt idx="5296">
                  <c:v>0.73101488084560007</c:v>
                </c:pt>
                <c:pt idx="5297">
                  <c:v>0.73117769275679989</c:v>
                </c:pt>
                <c:pt idx="5298">
                  <c:v>0.73127499937484997</c:v>
                </c:pt>
                <c:pt idx="5299">
                  <c:v>0.73145466327017994</c:v>
                </c:pt>
                <c:pt idx="5300">
                  <c:v>0.7316490047000701</c:v>
                </c:pt>
                <c:pt idx="5301">
                  <c:v>0.73188194260975004</c:v>
                </c:pt>
                <c:pt idx="5302">
                  <c:v>0.73207981752018991</c:v>
                </c:pt>
                <c:pt idx="5303">
                  <c:v>0.73227470256248006</c:v>
                </c:pt>
                <c:pt idx="5304">
                  <c:v>0.73266800612760008</c:v>
                </c:pt>
                <c:pt idx="5305">
                  <c:v>0.73282212024054005</c:v>
                </c:pt>
                <c:pt idx="5306">
                  <c:v>0.73299988149250006</c:v>
                </c:pt>
                <c:pt idx="5307">
                  <c:v>0.73313062027261</c:v>
                </c:pt>
                <c:pt idx="5308">
                  <c:v>0.73324151720044006</c:v>
                </c:pt>
                <c:pt idx="5309">
                  <c:v>0.73337551765489994</c:v>
                </c:pt>
                <c:pt idx="5310">
                  <c:v>0.73345678770740008</c:v>
                </c:pt>
                <c:pt idx="5311">
                  <c:v>0.73355110445729999</c:v>
                </c:pt>
                <c:pt idx="5312">
                  <c:v>0.73371690623664998</c:v>
                </c:pt>
                <c:pt idx="5313">
                  <c:v>0.73377398553774009</c:v>
                </c:pt>
                <c:pt idx="5314">
                  <c:v>0.73387618466730009</c:v>
                </c:pt>
                <c:pt idx="5315">
                  <c:v>0.73402540626871993</c:v>
                </c:pt>
                <c:pt idx="5316">
                  <c:v>0.73429259175904993</c:v>
                </c:pt>
                <c:pt idx="5317">
                  <c:v>0.73445919817834993</c:v>
                </c:pt>
                <c:pt idx="5318">
                  <c:v>0.73458722967515011</c:v>
                </c:pt>
                <c:pt idx="5319">
                  <c:v>0.73470519356406006</c:v>
                </c:pt>
                <c:pt idx="5320">
                  <c:v>0.73480494643787009</c:v>
                </c:pt>
                <c:pt idx="5321">
                  <c:v>0.73496069138798004</c:v>
                </c:pt>
                <c:pt idx="5322">
                  <c:v>0.73513790902755005</c:v>
                </c:pt>
                <c:pt idx="5323">
                  <c:v>0.73540645354886003</c:v>
                </c:pt>
                <c:pt idx="5324">
                  <c:v>0.7356426531328899</c:v>
                </c:pt>
                <c:pt idx="5325">
                  <c:v>0.73594707607202992</c:v>
                </c:pt>
                <c:pt idx="5326">
                  <c:v>0.73614739723822997</c:v>
                </c:pt>
                <c:pt idx="5327">
                  <c:v>0.73624796553062999</c:v>
                </c:pt>
                <c:pt idx="5328">
                  <c:v>0.73649014485095998</c:v>
                </c:pt>
                <c:pt idx="5329">
                  <c:v>0.73669563033487995</c:v>
                </c:pt>
                <c:pt idx="5330">
                  <c:v>0.73695901053847002</c:v>
                </c:pt>
                <c:pt idx="5331">
                  <c:v>0.7371761836888</c:v>
                </c:pt>
                <c:pt idx="5332">
                  <c:v>0.73747136521728995</c:v>
                </c:pt>
                <c:pt idx="5333">
                  <c:v>0.73759313439294005</c:v>
                </c:pt>
                <c:pt idx="5334">
                  <c:v>0.73775159740500995</c:v>
                </c:pt>
                <c:pt idx="5335">
                  <c:v>0.73780595864413989</c:v>
                </c:pt>
                <c:pt idx="5336">
                  <c:v>0.73791604015338996</c:v>
                </c:pt>
                <c:pt idx="5337">
                  <c:v>0.73799866923687008</c:v>
                </c:pt>
                <c:pt idx="5338">
                  <c:v>0.73812940801698002</c:v>
                </c:pt>
                <c:pt idx="5339">
                  <c:v>0.73821883225535001</c:v>
                </c:pt>
                <c:pt idx="5340">
                  <c:v>0.73832021596633002</c:v>
                </c:pt>
                <c:pt idx="5341">
                  <c:v>0.73841915342155007</c:v>
                </c:pt>
                <c:pt idx="5342">
                  <c:v>0.73851727545817991</c:v>
                </c:pt>
                <c:pt idx="5343">
                  <c:v>0.73861159220808004</c:v>
                </c:pt>
                <c:pt idx="5344">
                  <c:v>0.73880240015743004</c:v>
                </c:pt>
                <c:pt idx="5345">
                  <c:v>0.73898664079710996</c:v>
                </c:pt>
                <c:pt idx="5346">
                  <c:v>0.73905572353178006</c:v>
                </c:pt>
                <c:pt idx="5347">
                  <c:v>0.73924082355102994</c:v>
                </c:pt>
                <c:pt idx="5348">
                  <c:v>0.73935905924614009</c:v>
                </c:pt>
                <c:pt idx="5349">
                  <c:v>0.73946669449961999</c:v>
                </c:pt>
                <c:pt idx="5350">
                  <c:v>0.73958438658233994</c:v>
                </c:pt>
                <c:pt idx="5351">
                  <c:v>0.73969365267300002</c:v>
                </c:pt>
                <c:pt idx="5352">
                  <c:v>0.73983200202659005</c:v>
                </c:pt>
                <c:pt idx="5353">
                  <c:v>0.74007336592833006</c:v>
                </c:pt>
                <c:pt idx="5354">
                  <c:v>0.74018317563137992</c:v>
                </c:pt>
                <c:pt idx="5355">
                  <c:v>0.74035332630986006</c:v>
                </c:pt>
                <c:pt idx="5356">
                  <c:v>0.7405925157620401</c:v>
                </c:pt>
                <c:pt idx="5357">
                  <c:v>0.74085508054704996</c:v>
                </c:pt>
                <c:pt idx="5358">
                  <c:v>0.74107388453454992</c:v>
                </c:pt>
                <c:pt idx="5359">
                  <c:v>0.74116629864108008</c:v>
                </c:pt>
                <c:pt idx="5360">
                  <c:v>0.74129758103358001</c:v>
                </c:pt>
                <c:pt idx="5361">
                  <c:v>0.74148757356435002</c:v>
                </c:pt>
                <c:pt idx="5362">
                  <c:v>0.7415905881125</c:v>
                </c:pt>
                <c:pt idx="5363">
                  <c:v>0.7417504101555501</c:v>
                </c:pt>
                <c:pt idx="5364">
                  <c:v>0.74195290577131989</c:v>
                </c:pt>
                <c:pt idx="5365">
                  <c:v>0.74212305644980003</c:v>
                </c:pt>
                <c:pt idx="5366">
                  <c:v>0.74221628597490996</c:v>
                </c:pt>
                <c:pt idx="5367">
                  <c:v>0.74234267585588998</c:v>
                </c:pt>
                <c:pt idx="5368">
                  <c:v>0.74245343142208009</c:v>
                </c:pt>
                <c:pt idx="5369">
                  <c:v>0.74253946354155009</c:v>
                </c:pt>
                <c:pt idx="5370">
                  <c:v>0.74265008866317994</c:v>
                </c:pt>
                <c:pt idx="5371">
                  <c:v>0.74271613756872989</c:v>
                </c:pt>
                <c:pt idx="5372">
                  <c:v>0.7428177930858999</c:v>
                </c:pt>
                <c:pt idx="5373">
                  <c:v>0.74289444243307989</c:v>
                </c:pt>
                <c:pt idx="5374">
                  <c:v>0.74294119309872997</c:v>
                </c:pt>
                <c:pt idx="5375">
                  <c:v>0.74303632526721008</c:v>
                </c:pt>
                <c:pt idx="5376">
                  <c:v>0.74314368871449998</c:v>
                </c:pt>
                <c:pt idx="5377">
                  <c:v>0.74323854907678011</c:v>
                </c:pt>
                <c:pt idx="5378">
                  <c:v>0.7433391173691799</c:v>
                </c:pt>
                <c:pt idx="5379">
                  <c:v>0.74342174645266001</c:v>
                </c:pt>
                <c:pt idx="5380">
                  <c:v>0.74356390109298998</c:v>
                </c:pt>
                <c:pt idx="5381">
                  <c:v>0.74373568260864009</c:v>
                </c:pt>
                <c:pt idx="5382">
                  <c:v>0.74386152887722989</c:v>
                </c:pt>
                <c:pt idx="5383">
                  <c:v>0.74406130643103996</c:v>
                </c:pt>
                <c:pt idx="5384">
                  <c:v>0.74421351790060997</c:v>
                </c:pt>
                <c:pt idx="5385">
                  <c:v>0.74435485712235994</c:v>
                </c:pt>
                <c:pt idx="5386">
                  <c:v>0.74455246022660004</c:v>
                </c:pt>
                <c:pt idx="5387">
                  <c:v>0.74467667565802009</c:v>
                </c:pt>
                <c:pt idx="5388">
                  <c:v>0.74479491135313003</c:v>
                </c:pt>
                <c:pt idx="5389">
                  <c:v>0.74487590959942995</c:v>
                </c:pt>
                <c:pt idx="5390">
                  <c:v>0.74503681886726003</c:v>
                </c:pt>
                <c:pt idx="5391">
                  <c:v>0.74511637933938002</c:v>
                </c:pt>
                <c:pt idx="5392">
                  <c:v>0.7453129739620501</c:v>
                </c:pt>
                <c:pt idx="5393">
                  <c:v>0.74544181009880006</c:v>
                </c:pt>
                <c:pt idx="5394">
                  <c:v>0.74570056959705999</c:v>
                </c:pt>
                <c:pt idx="5395">
                  <c:v>0.74593242028195994</c:v>
                </c:pt>
                <c:pt idx="5396">
                  <c:v>0.7461012119294701</c:v>
                </c:pt>
                <c:pt idx="5397">
                  <c:v>0.74624227934501008</c:v>
                </c:pt>
                <c:pt idx="5398">
                  <c:v>0.7463996551323</c:v>
                </c:pt>
                <c:pt idx="5399">
                  <c:v>0.74647494544850002</c:v>
                </c:pt>
                <c:pt idx="5400">
                  <c:v>0.74656328246209003</c:v>
                </c:pt>
                <c:pt idx="5401">
                  <c:v>0.74665651198719996</c:v>
                </c:pt>
                <c:pt idx="5402">
                  <c:v>0.7467236481175199</c:v>
                </c:pt>
                <c:pt idx="5403">
                  <c:v>0.74686797720742004</c:v>
                </c:pt>
                <c:pt idx="5404">
                  <c:v>0.74693991390287007</c:v>
                </c:pt>
                <c:pt idx="5405">
                  <c:v>0.7469794177476401</c:v>
                </c:pt>
                <c:pt idx="5406">
                  <c:v>0.74710553582242989</c:v>
                </c:pt>
                <c:pt idx="5407">
                  <c:v>0.74719686270417007</c:v>
                </c:pt>
                <c:pt idx="5408">
                  <c:v>0.74734227901883998</c:v>
                </c:pt>
                <c:pt idx="5409">
                  <c:v>0.7474118614049301</c:v>
                </c:pt>
                <c:pt idx="5410">
                  <c:v>0.74754966714612991</c:v>
                </c:pt>
                <c:pt idx="5411">
                  <c:v>0.74767034909701002</c:v>
                </c:pt>
                <c:pt idx="5412">
                  <c:v>0.74783506365157004</c:v>
                </c:pt>
                <c:pt idx="5413">
                  <c:v>0.74791687731646994</c:v>
                </c:pt>
                <c:pt idx="5414">
                  <c:v>0.74801554296549</c:v>
                </c:pt>
                <c:pt idx="5415">
                  <c:v>0.74813377866059994</c:v>
                </c:pt>
                <c:pt idx="5416">
                  <c:v>0.74823489056538994</c:v>
                </c:pt>
                <c:pt idx="5417">
                  <c:v>0.7484025949881099</c:v>
                </c:pt>
                <c:pt idx="5418">
                  <c:v>0.74847543904854996</c:v>
                </c:pt>
                <c:pt idx="5419">
                  <c:v>0.74858932584452997</c:v>
                </c:pt>
                <c:pt idx="5420">
                  <c:v>0.74873202409724993</c:v>
                </c:pt>
                <c:pt idx="5421">
                  <c:v>0.74888885627215007</c:v>
                </c:pt>
                <c:pt idx="5422">
                  <c:v>0.74909162369411009</c:v>
                </c:pt>
                <c:pt idx="5423">
                  <c:v>0.74927781093812995</c:v>
                </c:pt>
                <c:pt idx="5424">
                  <c:v>0.74943382769443989</c:v>
                </c:pt>
                <c:pt idx="5425">
                  <c:v>0.74952760083194003</c:v>
                </c:pt>
                <c:pt idx="5426">
                  <c:v>0.74960832727205995</c:v>
                </c:pt>
                <c:pt idx="5427">
                  <c:v>0.74973689160259993</c:v>
                </c:pt>
                <c:pt idx="5428">
                  <c:v>0.74982386958520997</c:v>
                </c:pt>
                <c:pt idx="5429">
                  <c:v>0.74999238942651991</c:v>
                </c:pt>
                <c:pt idx="5430">
                  <c:v>0.75010654802869992</c:v>
                </c:pt>
                <c:pt idx="5431">
                  <c:v>0.75026528284696004</c:v>
                </c:pt>
                <c:pt idx="5432">
                  <c:v>0.75052295512044997</c:v>
                </c:pt>
                <c:pt idx="5433">
                  <c:v>0.75070941417067005</c:v>
                </c:pt>
                <c:pt idx="5434">
                  <c:v>0.75097741507959004</c:v>
                </c:pt>
                <c:pt idx="5435">
                  <c:v>0.75106765473655002</c:v>
                </c:pt>
                <c:pt idx="5436">
                  <c:v>0.75115517633155005</c:v>
                </c:pt>
                <c:pt idx="5437">
                  <c:v>0.75119839351665996</c:v>
                </c:pt>
                <c:pt idx="5438">
                  <c:v>0.75122638955480991</c:v>
                </c:pt>
                <c:pt idx="5439">
                  <c:v>0.75131282392502996</c:v>
                </c:pt>
                <c:pt idx="5440">
                  <c:v>0.75134408163753008</c:v>
                </c:pt>
                <c:pt idx="5441">
                  <c:v>0.75143921380601997</c:v>
                </c:pt>
                <c:pt idx="5442">
                  <c:v>0.75149466226992989</c:v>
                </c:pt>
                <c:pt idx="5443">
                  <c:v>0.75161181074026007</c:v>
                </c:pt>
                <c:pt idx="5444">
                  <c:v>0.75169688607949992</c:v>
                </c:pt>
                <c:pt idx="5445">
                  <c:v>0.75178223322493998</c:v>
                </c:pt>
                <c:pt idx="5446">
                  <c:v>0.75183822530123989</c:v>
                </c:pt>
                <c:pt idx="5447">
                  <c:v>0.75196216892645995</c:v>
                </c:pt>
                <c:pt idx="5448">
                  <c:v>0.75210867246592006</c:v>
                </c:pt>
                <c:pt idx="5449">
                  <c:v>0.75229621874092989</c:v>
                </c:pt>
                <c:pt idx="5450">
                  <c:v>0.75240901831212992</c:v>
                </c:pt>
                <c:pt idx="5451">
                  <c:v>0.75249490906995997</c:v>
                </c:pt>
                <c:pt idx="5452">
                  <c:v>0.75266804961659006</c:v>
                </c:pt>
                <c:pt idx="5453">
                  <c:v>0.75276263817267997</c:v>
                </c:pt>
                <c:pt idx="5454">
                  <c:v>0.75280667077638008</c:v>
                </c:pt>
                <c:pt idx="5455">
                  <c:v>0.75291131616171003</c:v>
                </c:pt>
                <c:pt idx="5456">
                  <c:v>0.75303281353116991</c:v>
                </c:pt>
                <c:pt idx="5457">
                  <c:v>0.75316572676084004</c:v>
                </c:pt>
                <c:pt idx="5458">
                  <c:v>0.75327118756475997</c:v>
                </c:pt>
                <c:pt idx="5459">
                  <c:v>0.75337012501998002</c:v>
                </c:pt>
                <c:pt idx="5460">
                  <c:v>0.75353619860553001</c:v>
                </c:pt>
                <c:pt idx="5461">
                  <c:v>0.75370526205922994</c:v>
                </c:pt>
                <c:pt idx="5462">
                  <c:v>0.75390421525630003</c:v>
                </c:pt>
                <c:pt idx="5463">
                  <c:v>0.7541657017546699</c:v>
                </c:pt>
                <c:pt idx="5464">
                  <c:v>0.75438015684304993</c:v>
                </c:pt>
                <c:pt idx="5465">
                  <c:v>0.75459270928805</c:v>
                </c:pt>
                <c:pt idx="5466">
                  <c:v>0.75471964278143</c:v>
                </c:pt>
                <c:pt idx="5467">
                  <c:v>0.75483543222077998</c:v>
                </c:pt>
                <c:pt idx="5468">
                  <c:v>0.75495883223361004</c:v>
                </c:pt>
                <c:pt idx="5469">
                  <c:v>0.75511783885806993</c:v>
                </c:pt>
                <c:pt idx="5470">
                  <c:v>0.75531788821807</c:v>
                </c:pt>
                <c:pt idx="5471">
                  <c:v>0.75540491925868003</c:v>
                </c:pt>
                <c:pt idx="5472">
                  <c:v>0.75554348736047006</c:v>
                </c:pt>
                <c:pt idx="5473">
                  <c:v>0.75567830323351992</c:v>
                </c:pt>
                <c:pt idx="5474">
                  <c:v>0.75577941513829994</c:v>
                </c:pt>
                <c:pt idx="5475">
                  <c:v>0.75590634863166994</c:v>
                </c:pt>
                <c:pt idx="5476">
                  <c:v>0.75597076670003993</c:v>
                </c:pt>
                <c:pt idx="5477">
                  <c:v>0.75612053191384998</c:v>
                </c:pt>
                <c:pt idx="5478">
                  <c:v>0.75620669447788003</c:v>
                </c:pt>
                <c:pt idx="5479">
                  <c:v>0.75628714911178996</c:v>
                </c:pt>
                <c:pt idx="5480">
                  <c:v>0.75635183898635994</c:v>
                </c:pt>
                <c:pt idx="5481">
                  <c:v>0.75643473987603005</c:v>
                </c:pt>
                <c:pt idx="5482">
                  <c:v>0.7565461804162501</c:v>
                </c:pt>
                <c:pt idx="5483">
                  <c:v>0.75660733681027992</c:v>
                </c:pt>
                <c:pt idx="5484">
                  <c:v>0.75670355620354002</c:v>
                </c:pt>
                <c:pt idx="5485">
                  <c:v>0.75678455444984993</c:v>
                </c:pt>
                <c:pt idx="5486">
                  <c:v>0.75689762582723996</c:v>
                </c:pt>
                <c:pt idx="5487">
                  <c:v>0.75705826328888004</c:v>
                </c:pt>
                <c:pt idx="5488">
                  <c:v>0.75721428004518998</c:v>
                </c:pt>
                <c:pt idx="5489">
                  <c:v>0.75736214261562007</c:v>
                </c:pt>
                <c:pt idx="5490">
                  <c:v>0.75754017567378007</c:v>
                </c:pt>
                <c:pt idx="5491">
                  <c:v>0.75776985190911006</c:v>
                </c:pt>
                <c:pt idx="5492">
                  <c:v>0.7579693576567299</c:v>
                </c:pt>
                <c:pt idx="5493">
                  <c:v>0.75807514298995993</c:v>
                </c:pt>
                <c:pt idx="5494">
                  <c:v>0.75821697310097003</c:v>
                </c:pt>
                <c:pt idx="5495">
                  <c:v>0.75832515196683992</c:v>
                </c:pt>
                <c:pt idx="5496">
                  <c:v>0.75848551762228</c:v>
                </c:pt>
                <c:pt idx="5497">
                  <c:v>0.75858336785272007</c:v>
                </c:pt>
                <c:pt idx="5498">
                  <c:v>0.7587383199606601</c:v>
                </c:pt>
                <c:pt idx="5499">
                  <c:v>0.75890817625652995</c:v>
                </c:pt>
                <c:pt idx="5500">
                  <c:v>0.75906772649338006</c:v>
                </c:pt>
                <c:pt idx="5501">
                  <c:v>0.7593313785031699</c:v>
                </c:pt>
                <c:pt idx="5502">
                  <c:v>0.75950479085599998</c:v>
                </c:pt>
                <c:pt idx="5503">
                  <c:v>0.7596389040468301</c:v>
                </c:pt>
                <c:pt idx="5504">
                  <c:v>0.75973337986654998</c:v>
                </c:pt>
                <c:pt idx="5505">
                  <c:v>0.75983449177133999</c:v>
                </c:pt>
                <c:pt idx="5506">
                  <c:v>0.75992391600970999</c:v>
                </c:pt>
                <c:pt idx="5507">
                  <c:v>0.76001714553481992</c:v>
                </c:pt>
                <c:pt idx="5508">
                  <c:v>0.76009162043242995</c:v>
                </c:pt>
                <c:pt idx="5509">
                  <c:v>0.76018104467079994</c:v>
                </c:pt>
                <c:pt idx="5510">
                  <c:v>0.76021935231782001</c:v>
                </c:pt>
                <c:pt idx="5511">
                  <c:v>0.7603373332333101</c:v>
                </c:pt>
                <c:pt idx="5512">
                  <c:v>0.76040691561939999</c:v>
                </c:pt>
                <c:pt idx="5513">
                  <c:v>0.76054907025972995</c:v>
                </c:pt>
                <c:pt idx="5514">
                  <c:v>0.76064039714146991</c:v>
                </c:pt>
                <c:pt idx="5515">
                  <c:v>0.76074694517017005</c:v>
                </c:pt>
                <c:pt idx="5516">
                  <c:v>0.7609469945301699</c:v>
                </c:pt>
                <c:pt idx="5517">
                  <c:v>0.76109050820148005</c:v>
                </c:pt>
                <c:pt idx="5518">
                  <c:v>0.76120874389658999</c:v>
                </c:pt>
                <c:pt idx="5519">
                  <c:v>0.76127044390301002</c:v>
                </c:pt>
                <c:pt idx="5520">
                  <c:v>0.76135715007942006</c:v>
                </c:pt>
                <c:pt idx="5521">
                  <c:v>0.76145327647418992</c:v>
                </c:pt>
                <c:pt idx="5522">
                  <c:v>0.76162379195736007</c:v>
                </c:pt>
                <c:pt idx="5523">
                  <c:v>0.76165699926568009</c:v>
                </c:pt>
                <c:pt idx="5524">
                  <c:v>0.76179258360487001</c:v>
                </c:pt>
                <c:pt idx="5525">
                  <c:v>0.76190973207519996</c:v>
                </c:pt>
                <c:pt idx="5526">
                  <c:v>0.7619532210665001</c:v>
                </c:pt>
                <c:pt idx="5527">
                  <c:v>0.76210760698564006</c:v>
                </c:pt>
                <c:pt idx="5528">
                  <c:v>0.76247508896217009</c:v>
                </c:pt>
                <c:pt idx="5529">
                  <c:v>0.76274390528967007</c:v>
                </c:pt>
                <c:pt idx="5530">
                  <c:v>0.76287491587598</c:v>
                </c:pt>
                <c:pt idx="5531">
                  <c:v>0.76303718417479005</c:v>
                </c:pt>
                <c:pt idx="5532">
                  <c:v>0.76318096965228999</c:v>
                </c:pt>
                <c:pt idx="5533">
                  <c:v>0.76327284014642993</c:v>
                </c:pt>
                <c:pt idx="5534">
                  <c:v>0.76341553839915011</c:v>
                </c:pt>
                <c:pt idx="5535">
                  <c:v>0.76362401375122002</c:v>
                </c:pt>
                <c:pt idx="5536">
                  <c:v>0.76385477721132999</c:v>
                </c:pt>
                <c:pt idx="5537">
                  <c:v>0.76405509837753005</c:v>
                </c:pt>
                <c:pt idx="5538">
                  <c:v>0.76427091249689005</c:v>
                </c:pt>
                <c:pt idx="5539">
                  <c:v>0.76437664510699999</c:v>
                </c:pt>
                <c:pt idx="5540">
                  <c:v>0.76442366757885005</c:v>
                </c:pt>
                <c:pt idx="5541">
                  <c:v>0.76447340811265008</c:v>
                </c:pt>
                <c:pt idx="5542">
                  <c:v>0.76455630900232996</c:v>
                </c:pt>
                <c:pt idx="5543">
                  <c:v>0.76462670680701006</c:v>
                </c:pt>
                <c:pt idx="5544">
                  <c:v>0.76468759139482989</c:v>
                </c:pt>
                <c:pt idx="5545">
                  <c:v>0.76480908876428999</c:v>
                </c:pt>
                <c:pt idx="5546">
                  <c:v>0.76494635089310004</c:v>
                </c:pt>
                <c:pt idx="5547">
                  <c:v>0.76500777909332007</c:v>
                </c:pt>
                <c:pt idx="5548">
                  <c:v>0.76506730465016992</c:v>
                </c:pt>
                <c:pt idx="5549">
                  <c:v>0.76512954826897994</c:v>
                </c:pt>
                <c:pt idx="5550">
                  <c:v>0.7652534918942</c:v>
                </c:pt>
                <c:pt idx="5551">
                  <c:v>0.76534454696973997</c:v>
                </c:pt>
                <c:pt idx="5552">
                  <c:v>0.76545571570377002</c:v>
                </c:pt>
                <c:pt idx="5553">
                  <c:v>0.76561472232822991</c:v>
                </c:pt>
                <c:pt idx="5554">
                  <c:v>0.76572697828702996</c:v>
                </c:pt>
                <c:pt idx="5555">
                  <c:v>0.76591615539920999</c:v>
                </c:pt>
                <c:pt idx="5556">
                  <c:v>0.76604064263682003</c:v>
                </c:pt>
                <c:pt idx="5557">
                  <c:v>0.76611049682910992</c:v>
                </c:pt>
                <c:pt idx="5558">
                  <c:v>0.76619421313737002</c:v>
                </c:pt>
                <c:pt idx="5559">
                  <c:v>0.76628554001910998</c:v>
                </c:pt>
                <c:pt idx="5560">
                  <c:v>0.7663790413504199</c:v>
                </c:pt>
                <c:pt idx="5561">
                  <c:v>0.76649782065792005</c:v>
                </c:pt>
                <c:pt idx="5562">
                  <c:v>0.76669732640553989</c:v>
                </c:pt>
                <c:pt idx="5563">
                  <c:v>0.76675929821814992</c:v>
                </c:pt>
                <c:pt idx="5564">
                  <c:v>0.76698353832957</c:v>
                </c:pt>
                <c:pt idx="5565">
                  <c:v>0.76722245597555006</c:v>
                </c:pt>
                <c:pt idx="5566">
                  <c:v>0.76739450929739994</c:v>
                </c:pt>
                <c:pt idx="5567">
                  <c:v>0.76760923619196997</c:v>
                </c:pt>
                <c:pt idx="5568">
                  <c:v>0.76773263620480003</c:v>
                </c:pt>
                <c:pt idx="5569">
                  <c:v>0.76780928555198003</c:v>
                </c:pt>
                <c:pt idx="5570">
                  <c:v>0.76789109921686993</c:v>
                </c:pt>
                <c:pt idx="5571">
                  <c:v>0.76797970803665994</c:v>
                </c:pt>
                <c:pt idx="5572">
                  <c:v>0.76821223818859008</c:v>
                </c:pt>
                <c:pt idx="5573">
                  <c:v>0.76833115344764003</c:v>
                </c:pt>
                <c:pt idx="5574">
                  <c:v>0.76858175876004009</c:v>
                </c:pt>
                <c:pt idx="5575">
                  <c:v>0.76875873266098993</c:v>
                </c:pt>
                <c:pt idx="5576">
                  <c:v>0.76880300900331</c:v>
                </c:pt>
                <c:pt idx="5577">
                  <c:v>0.76890819800102994</c:v>
                </c:pt>
                <c:pt idx="5578">
                  <c:v>0.76899164250310004</c:v>
                </c:pt>
                <c:pt idx="5579">
                  <c:v>0.76910906277961999</c:v>
                </c:pt>
                <c:pt idx="5580">
                  <c:v>0.76918571212679998</c:v>
                </c:pt>
                <c:pt idx="5581">
                  <c:v>0.7692797570704899</c:v>
                </c:pt>
                <c:pt idx="5582">
                  <c:v>0.76935341654951994</c:v>
                </c:pt>
                <c:pt idx="5583">
                  <c:v>0.76942136809843009</c:v>
                </c:pt>
                <c:pt idx="5584">
                  <c:v>0.76945235400473999</c:v>
                </c:pt>
                <c:pt idx="5585">
                  <c:v>0.76952220819702011</c:v>
                </c:pt>
                <c:pt idx="5586">
                  <c:v>0.76957820027333002</c:v>
                </c:pt>
                <c:pt idx="5587">
                  <c:v>0.76976031042441995</c:v>
                </c:pt>
                <c:pt idx="5588">
                  <c:v>0.76985843246105001</c:v>
                </c:pt>
                <c:pt idx="5589">
                  <c:v>0.76993399458345002</c:v>
                </c:pt>
                <c:pt idx="5590">
                  <c:v>0.77004652234845006</c:v>
                </c:pt>
                <c:pt idx="5591">
                  <c:v>0.77014545980367011</c:v>
                </c:pt>
                <c:pt idx="5592">
                  <c:v>0.77030256378476003</c:v>
                </c:pt>
                <c:pt idx="5593">
                  <c:v>0.77044363120031001</c:v>
                </c:pt>
                <c:pt idx="5594">
                  <c:v>0.77056974927509003</c:v>
                </c:pt>
                <c:pt idx="5595">
                  <c:v>0.7707184272641201</c:v>
                </c:pt>
                <c:pt idx="5596">
                  <c:v>0.77077659378998997</c:v>
                </c:pt>
                <c:pt idx="5597">
                  <c:v>0.77095517046053996</c:v>
                </c:pt>
                <c:pt idx="5598">
                  <c:v>0.77102719910239004</c:v>
                </c:pt>
                <c:pt idx="5599">
                  <c:v>0.77115521982054003</c:v>
                </c:pt>
                <c:pt idx="5600">
                  <c:v>0.7711875647578299</c:v>
                </c:pt>
                <c:pt idx="5601">
                  <c:v>0.7713022669723899</c:v>
                </c:pt>
                <c:pt idx="5602">
                  <c:v>0.77161647493457997</c:v>
                </c:pt>
                <c:pt idx="5603">
                  <c:v>0.77179940050425011</c:v>
                </c:pt>
                <c:pt idx="5604">
                  <c:v>0.77192171329229997</c:v>
                </c:pt>
                <c:pt idx="5605">
                  <c:v>0.77206359612643993</c:v>
                </c:pt>
                <c:pt idx="5606">
                  <c:v>0.77227750760241998</c:v>
                </c:pt>
                <c:pt idx="5607">
                  <c:v>0.77246396665264005</c:v>
                </c:pt>
                <c:pt idx="5608">
                  <c:v>0.77259443362656</c:v>
                </c:pt>
                <c:pt idx="5609">
                  <c:v>0.77265124112144989</c:v>
                </c:pt>
                <c:pt idx="5610">
                  <c:v>0.77275208122003991</c:v>
                </c:pt>
                <c:pt idx="5611">
                  <c:v>0.77281024774591001</c:v>
                </c:pt>
                <c:pt idx="5612">
                  <c:v>0.77292400142821993</c:v>
                </c:pt>
                <c:pt idx="5613">
                  <c:v>0.77309781870092009</c:v>
                </c:pt>
                <c:pt idx="5614">
                  <c:v>0.77316658566842</c:v>
                </c:pt>
                <c:pt idx="5615">
                  <c:v>0.77332423326189992</c:v>
                </c:pt>
                <c:pt idx="5616">
                  <c:v>0.77339707732233998</c:v>
                </c:pt>
                <c:pt idx="5617">
                  <c:v>0.77353053416441009</c:v>
                </c:pt>
                <c:pt idx="5618">
                  <c:v>0.77364904166572002</c:v>
                </c:pt>
                <c:pt idx="5619">
                  <c:v>0.77373792229170002</c:v>
                </c:pt>
                <c:pt idx="5620">
                  <c:v>0.7737958170113699</c:v>
                </c:pt>
                <c:pt idx="5621">
                  <c:v>0.7739357972021399</c:v>
                </c:pt>
                <c:pt idx="5622">
                  <c:v>0.77401951351039999</c:v>
                </c:pt>
                <c:pt idx="5623">
                  <c:v>0.77417172497997</c:v>
                </c:pt>
                <c:pt idx="5624">
                  <c:v>0.77423342498638004</c:v>
                </c:pt>
                <c:pt idx="5625">
                  <c:v>0.77430626904682009</c:v>
                </c:pt>
                <c:pt idx="5626">
                  <c:v>0.77435845583639007</c:v>
                </c:pt>
                <c:pt idx="5627">
                  <c:v>0.7744516853615</c:v>
                </c:pt>
                <c:pt idx="5628">
                  <c:v>0.77459275277703998</c:v>
                </c:pt>
                <c:pt idx="5629">
                  <c:v>0.77472240433236994</c:v>
                </c:pt>
                <c:pt idx="5630">
                  <c:v>0.77483737835313993</c:v>
                </c:pt>
                <c:pt idx="5631">
                  <c:v>0.77496431184650993</c:v>
                </c:pt>
                <c:pt idx="5632">
                  <c:v>0.77510673829304011</c:v>
                </c:pt>
                <c:pt idx="5633">
                  <c:v>0.77522361495717007</c:v>
                </c:pt>
                <c:pt idx="5634">
                  <c:v>0.7753861550621699</c:v>
                </c:pt>
                <c:pt idx="5635">
                  <c:v>0.77559055332131011</c:v>
                </c:pt>
                <c:pt idx="5636">
                  <c:v>0.77586507757891998</c:v>
                </c:pt>
                <c:pt idx="5637">
                  <c:v>0.77599309829707996</c:v>
                </c:pt>
                <c:pt idx="5638">
                  <c:v>0.77607518376817008</c:v>
                </c:pt>
                <c:pt idx="5639">
                  <c:v>0.77625620669448003</c:v>
                </c:pt>
                <c:pt idx="5640">
                  <c:v>0.77639455604807006</c:v>
                </c:pt>
                <c:pt idx="5641">
                  <c:v>0.77655138822295999</c:v>
                </c:pt>
                <c:pt idx="5642">
                  <c:v>0.77671555916514001</c:v>
                </c:pt>
                <c:pt idx="5643">
                  <c:v>0.77689277680471003</c:v>
                </c:pt>
                <c:pt idx="5644">
                  <c:v>0.77705504510352008</c:v>
                </c:pt>
                <c:pt idx="5645">
                  <c:v>0.77723144732449989</c:v>
                </c:pt>
                <c:pt idx="5646">
                  <c:v>0.77754701431765993</c:v>
                </c:pt>
                <c:pt idx="5647">
                  <c:v>0.77762417726039001</c:v>
                </c:pt>
                <c:pt idx="5648">
                  <c:v>0.77768590728364995</c:v>
                </c:pt>
                <c:pt idx="5649">
                  <c:v>0.77771852402712005</c:v>
                </c:pt>
                <c:pt idx="5650">
                  <c:v>0.77779000905657991</c:v>
                </c:pt>
                <c:pt idx="5651">
                  <c:v>0.77792754299158995</c:v>
                </c:pt>
                <c:pt idx="5652">
                  <c:v>0.77805121481061001</c:v>
                </c:pt>
                <c:pt idx="5653">
                  <c:v>0.77816972231191994</c:v>
                </c:pt>
                <c:pt idx="5654">
                  <c:v>0.77830317915399005</c:v>
                </c:pt>
                <c:pt idx="5655">
                  <c:v>0.77837412057104993</c:v>
                </c:pt>
                <c:pt idx="5656">
                  <c:v>0.77844479018193002</c:v>
                </c:pt>
                <c:pt idx="5657">
                  <c:v>0.7785551434973601</c:v>
                </c:pt>
                <c:pt idx="5658">
                  <c:v>0.77864864482867002</c:v>
                </c:pt>
                <c:pt idx="5659">
                  <c:v>0.77870137523062999</c:v>
                </c:pt>
                <c:pt idx="5660">
                  <c:v>0.7788084668717199</c:v>
                </c:pt>
                <c:pt idx="5661">
                  <c:v>0.77893757481466008</c:v>
                </c:pt>
                <c:pt idx="5662">
                  <c:v>0.77904194839379004</c:v>
                </c:pt>
                <c:pt idx="5663">
                  <c:v>0.77926401405563994</c:v>
                </c:pt>
                <c:pt idx="5664">
                  <c:v>0.7793441968833601</c:v>
                </c:pt>
                <c:pt idx="5665">
                  <c:v>0.77953989734424001</c:v>
                </c:pt>
                <c:pt idx="5666">
                  <c:v>0.77965813303934994</c:v>
                </c:pt>
                <c:pt idx="5667">
                  <c:v>0.77978098943979002</c:v>
                </c:pt>
                <c:pt idx="5668">
                  <c:v>0.77993619077750997</c:v>
                </c:pt>
                <c:pt idx="5669">
                  <c:v>0.7800774739451799</c:v>
                </c:pt>
                <c:pt idx="5670">
                  <c:v>0.78016423617566999</c:v>
                </c:pt>
                <c:pt idx="5671">
                  <c:v>0.78033913377392006</c:v>
                </c:pt>
                <c:pt idx="5672">
                  <c:v>0.78053796969469991</c:v>
                </c:pt>
                <c:pt idx="5673">
                  <c:v>0.78062342946839003</c:v>
                </c:pt>
                <c:pt idx="5674">
                  <c:v>0.78079210848763991</c:v>
                </c:pt>
                <c:pt idx="5675">
                  <c:v>0.78095084330590003</c:v>
                </c:pt>
                <c:pt idx="5676">
                  <c:v>0.78109136710906002</c:v>
                </c:pt>
                <c:pt idx="5677">
                  <c:v>0.78128108783363004</c:v>
                </c:pt>
                <c:pt idx="5678">
                  <c:v>0.78145205393069994</c:v>
                </c:pt>
                <c:pt idx="5679">
                  <c:v>0.78165264690309</c:v>
                </c:pt>
                <c:pt idx="5680">
                  <c:v>0.78183067996125</c:v>
                </c:pt>
                <c:pt idx="5681">
                  <c:v>0.78199077381049009</c:v>
                </c:pt>
                <c:pt idx="5682">
                  <c:v>0.7821158046604999</c:v>
                </c:pt>
                <c:pt idx="5683">
                  <c:v>0.78219789013159002</c:v>
                </c:pt>
                <c:pt idx="5684">
                  <c:v>0.78229492494344011</c:v>
                </c:pt>
                <c:pt idx="5685">
                  <c:v>0.78239899755452003</c:v>
                </c:pt>
                <c:pt idx="5686">
                  <c:v>0.78250394390790001</c:v>
                </c:pt>
                <c:pt idx="5687">
                  <c:v>0.78264338048627002</c:v>
                </c:pt>
                <c:pt idx="5688">
                  <c:v>0.78268544904572002</c:v>
                </c:pt>
                <c:pt idx="5689">
                  <c:v>0.78276732411149008</c:v>
                </c:pt>
                <c:pt idx="5690">
                  <c:v>0.78283310121084004</c:v>
                </c:pt>
                <c:pt idx="5691">
                  <c:v>0.78293747478997999</c:v>
                </c:pt>
                <c:pt idx="5692">
                  <c:v>0.78310789727464991</c:v>
                </c:pt>
                <c:pt idx="5693">
                  <c:v>0.78317530521118006</c:v>
                </c:pt>
                <c:pt idx="5694">
                  <c:v>0.78322423032640009</c:v>
                </c:pt>
                <c:pt idx="5695">
                  <c:v>0.78338350875704998</c:v>
                </c:pt>
                <c:pt idx="5696">
                  <c:v>0.78355284401694991</c:v>
                </c:pt>
                <c:pt idx="5697">
                  <c:v>0.78368793169619</c:v>
                </c:pt>
                <c:pt idx="5698">
                  <c:v>0.7837838792832601</c:v>
                </c:pt>
                <c:pt idx="5699">
                  <c:v>0.78386650836673999</c:v>
                </c:pt>
                <c:pt idx="5700">
                  <c:v>0.78396354317859007</c:v>
                </c:pt>
                <c:pt idx="5701">
                  <c:v>0.78412010354729</c:v>
                </c:pt>
                <c:pt idx="5702">
                  <c:v>0.78428536171425001</c:v>
                </c:pt>
                <c:pt idx="5703">
                  <c:v>0.78433428682947004</c:v>
                </c:pt>
                <c:pt idx="5704">
                  <c:v>0.78447535424501003</c:v>
                </c:pt>
                <c:pt idx="5705">
                  <c:v>0.7845587987470799</c:v>
                </c:pt>
                <c:pt idx="5706">
                  <c:v>0.78473628819284991</c:v>
                </c:pt>
                <c:pt idx="5707">
                  <c:v>0.78495808204851003</c:v>
                </c:pt>
                <c:pt idx="5708">
                  <c:v>0.78516492656339998</c:v>
                </c:pt>
                <c:pt idx="5709">
                  <c:v>0.78543428650329994</c:v>
                </c:pt>
                <c:pt idx="5710">
                  <c:v>0.78556719973298006</c:v>
                </c:pt>
                <c:pt idx="5711">
                  <c:v>0.78576425922482995</c:v>
                </c:pt>
                <c:pt idx="5712">
                  <c:v>0.78595262091842</c:v>
                </c:pt>
                <c:pt idx="5713">
                  <c:v>0.7860792826056</c:v>
                </c:pt>
                <c:pt idx="5714">
                  <c:v>0.78620621609897001</c:v>
                </c:pt>
                <c:pt idx="5715">
                  <c:v>0.78635788395615003</c:v>
                </c:pt>
                <c:pt idx="5716">
                  <c:v>0.78648862273625997</c:v>
                </c:pt>
                <c:pt idx="5717">
                  <c:v>0.78656037957192004</c:v>
                </c:pt>
                <c:pt idx="5718">
                  <c:v>0.7866718201121401</c:v>
                </c:pt>
                <c:pt idx="5719">
                  <c:v>0.78676722408680999</c:v>
                </c:pt>
                <c:pt idx="5720">
                  <c:v>0.78688138268898999</c:v>
                </c:pt>
                <c:pt idx="5721">
                  <c:v>0.78699608490355999</c:v>
                </c:pt>
                <c:pt idx="5722">
                  <c:v>0.78707083160736002</c:v>
                </c:pt>
                <c:pt idx="5723">
                  <c:v>0.78716406113247994</c:v>
                </c:pt>
                <c:pt idx="5724">
                  <c:v>0.78725266995225995</c:v>
                </c:pt>
                <c:pt idx="5725">
                  <c:v>0.78732198053215008</c:v>
                </c:pt>
                <c:pt idx="5726">
                  <c:v>0.78743233384758993</c:v>
                </c:pt>
                <c:pt idx="5727">
                  <c:v>0.78754132813205002</c:v>
                </c:pt>
                <c:pt idx="5728">
                  <c:v>0.78758400170476994</c:v>
                </c:pt>
                <c:pt idx="5729">
                  <c:v>0.78765956382715996</c:v>
                </c:pt>
                <c:pt idx="5730">
                  <c:v>0.78773811581770992</c:v>
                </c:pt>
                <c:pt idx="5731">
                  <c:v>0.78782618102509994</c:v>
                </c:pt>
                <c:pt idx="5732">
                  <c:v>0.78795066826270999</c:v>
                </c:pt>
                <c:pt idx="5733">
                  <c:v>0.78811565462347999</c:v>
                </c:pt>
                <c:pt idx="5734">
                  <c:v>0.78822791058229003</c:v>
                </c:pt>
                <c:pt idx="5735">
                  <c:v>0.78838664540054992</c:v>
                </c:pt>
                <c:pt idx="5736">
                  <c:v>0.78855190356750993</c:v>
                </c:pt>
                <c:pt idx="5737">
                  <c:v>0.78865817979001007</c:v>
                </c:pt>
                <c:pt idx="5738">
                  <c:v>0.78890334897850001</c:v>
                </c:pt>
                <c:pt idx="5739">
                  <c:v>0.78905556044807001</c:v>
                </c:pt>
                <c:pt idx="5740">
                  <c:v>0.78920396663090009</c:v>
                </c:pt>
                <c:pt idx="5741">
                  <c:v>0.78929909879937998</c:v>
                </c:pt>
                <c:pt idx="5742">
                  <c:v>0.78941543185111995</c:v>
                </c:pt>
                <c:pt idx="5743">
                  <c:v>0.78955350939850999</c:v>
                </c:pt>
                <c:pt idx="5744">
                  <c:v>0.7896858790157999</c:v>
                </c:pt>
                <c:pt idx="5745">
                  <c:v>0.78988592837580995</c:v>
                </c:pt>
                <c:pt idx="5746">
                  <c:v>0.79016480153254998</c:v>
                </c:pt>
                <c:pt idx="5747">
                  <c:v>0.79032842886234</c:v>
                </c:pt>
                <c:pt idx="5748">
                  <c:v>0.79049776412222994</c:v>
                </c:pt>
                <c:pt idx="5749">
                  <c:v>0.79072091700887004</c:v>
                </c:pt>
                <c:pt idx="5750">
                  <c:v>0.79091471482637998</c:v>
                </c:pt>
                <c:pt idx="5751">
                  <c:v>0.79099631493495992</c:v>
                </c:pt>
                <c:pt idx="5752">
                  <c:v>0.79103947387018003</c:v>
                </c:pt>
                <c:pt idx="5753">
                  <c:v>0.79114792454224991</c:v>
                </c:pt>
                <c:pt idx="5754">
                  <c:v>0.79126996552410001</c:v>
                </c:pt>
                <c:pt idx="5755">
                  <c:v>0.79136156421203996</c:v>
                </c:pt>
                <c:pt idx="5756">
                  <c:v>0.79145968624867002</c:v>
                </c:pt>
                <c:pt idx="5757">
                  <c:v>0.79155210035519996</c:v>
                </c:pt>
                <c:pt idx="5758">
                  <c:v>0.79173910301781003</c:v>
                </c:pt>
                <c:pt idx="5759">
                  <c:v>0.79183097351193998</c:v>
                </c:pt>
                <c:pt idx="5760">
                  <c:v>0.79199460084173001</c:v>
                </c:pt>
                <c:pt idx="5761">
                  <c:v>0.7920277611976001</c:v>
                </c:pt>
                <c:pt idx="5762">
                  <c:v>0.79216257707064996</c:v>
                </c:pt>
                <c:pt idx="5763">
                  <c:v>0.7922427598983699</c:v>
                </c:pt>
                <c:pt idx="5764">
                  <c:v>0.79235365682619996</c:v>
                </c:pt>
                <c:pt idx="5765">
                  <c:v>0.79252543834185007</c:v>
                </c:pt>
                <c:pt idx="5766">
                  <c:v>0.79269015289642009</c:v>
                </c:pt>
                <c:pt idx="5767">
                  <c:v>0.79276598682501009</c:v>
                </c:pt>
                <c:pt idx="5768">
                  <c:v>0.7928605753811</c:v>
                </c:pt>
                <c:pt idx="5769">
                  <c:v>0.79301604852501995</c:v>
                </c:pt>
                <c:pt idx="5770">
                  <c:v>0.79309677496513009</c:v>
                </c:pt>
                <c:pt idx="5771">
                  <c:v>0.79323131903197996</c:v>
                </c:pt>
                <c:pt idx="5772">
                  <c:v>0.7934256283810599</c:v>
                </c:pt>
                <c:pt idx="5773">
                  <c:v>0.79350964857633</c:v>
                </c:pt>
                <c:pt idx="5774">
                  <c:v>0.79364473625558007</c:v>
                </c:pt>
                <c:pt idx="5775">
                  <c:v>0.79380184023667</c:v>
                </c:pt>
                <c:pt idx="5776">
                  <c:v>0.79400188959667006</c:v>
                </c:pt>
                <c:pt idx="5777">
                  <c:v>0.79429353764461008</c:v>
                </c:pt>
                <c:pt idx="5778">
                  <c:v>0.79439546496799007</c:v>
                </c:pt>
                <c:pt idx="5779">
                  <c:v>0.79456371300310003</c:v>
                </c:pt>
                <c:pt idx="5780">
                  <c:v>0.79470505222484</c:v>
                </c:pt>
                <c:pt idx="5781">
                  <c:v>0.79489558836800001</c:v>
                </c:pt>
                <c:pt idx="5782">
                  <c:v>0.79511466416169996</c:v>
                </c:pt>
                <c:pt idx="5783">
                  <c:v>0.79531879061463995</c:v>
                </c:pt>
                <c:pt idx="5784">
                  <c:v>0.79546583776649005</c:v>
                </c:pt>
                <c:pt idx="5785">
                  <c:v>0.79563163954584004</c:v>
                </c:pt>
                <c:pt idx="5786">
                  <c:v>0.79573791576834996</c:v>
                </c:pt>
                <c:pt idx="5787">
                  <c:v>0.79588496292020006</c:v>
                </c:pt>
                <c:pt idx="5788">
                  <c:v>0.7959705818718299</c:v>
                </c:pt>
                <c:pt idx="5789">
                  <c:v>0.79609044840412002</c:v>
                </c:pt>
                <c:pt idx="5790">
                  <c:v>0.7961486149299899</c:v>
                </c:pt>
                <c:pt idx="5791">
                  <c:v>0.7962244488585799</c:v>
                </c:pt>
                <c:pt idx="5792">
                  <c:v>0.79630626252347003</c:v>
                </c:pt>
                <c:pt idx="5793">
                  <c:v>0.79642205196282001</c:v>
                </c:pt>
                <c:pt idx="5794">
                  <c:v>0.79656529382792995</c:v>
                </c:pt>
                <c:pt idx="5795">
                  <c:v>0.79667048282564989</c:v>
                </c:pt>
                <c:pt idx="5796">
                  <c:v>0.79683764363598009</c:v>
                </c:pt>
                <c:pt idx="5797">
                  <c:v>0.79690668240967999</c:v>
                </c:pt>
                <c:pt idx="5798">
                  <c:v>0.79702981061631006</c:v>
                </c:pt>
                <c:pt idx="5799">
                  <c:v>0.7971659855203399</c:v>
                </c:pt>
                <c:pt idx="5800">
                  <c:v>0.79729151087667005</c:v>
                </c:pt>
                <c:pt idx="5801">
                  <c:v>0.79753538538234992</c:v>
                </c:pt>
                <c:pt idx="5802">
                  <c:v>0.79766964240089999</c:v>
                </c:pt>
                <c:pt idx="5803">
                  <c:v>0.79777320056143997</c:v>
                </c:pt>
                <c:pt idx="5804">
                  <c:v>0.79788871819459994</c:v>
                </c:pt>
                <c:pt idx="5805">
                  <c:v>0.79798004507633991</c:v>
                </c:pt>
                <c:pt idx="5806">
                  <c:v>0.79827631382961006</c:v>
                </c:pt>
                <c:pt idx="5807">
                  <c:v>0.79844347463994003</c:v>
                </c:pt>
                <c:pt idx="5808">
                  <c:v>0.79854784821906999</c:v>
                </c:pt>
                <c:pt idx="5809">
                  <c:v>0.79891505838941002</c:v>
                </c:pt>
                <c:pt idx="5810">
                  <c:v>0.79919066987181009</c:v>
                </c:pt>
                <c:pt idx="5811">
                  <c:v>0.79938174962735009</c:v>
                </c:pt>
                <c:pt idx="5812">
                  <c:v>0.79955298753061999</c:v>
                </c:pt>
                <c:pt idx="5813">
                  <c:v>0.79971579944182003</c:v>
                </c:pt>
                <c:pt idx="5814">
                  <c:v>0.79988187302737002</c:v>
                </c:pt>
                <c:pt idx="5815">
                  <c:v>0.79993424819956993</c:v>
                </c:pt>
                <c:pt idx="5816">
                  <c:v>0.80004577216335004</c:v>
                </c:pt>
                <c:pt idx="5817">
                  <c:v>0.80012622679725998</c:v>
                </c:pt>
                <c:pt idx="5818">
                  <c:v>0.8001941783461799</c:v>
                </c:pt>
                <c:pt idx="5819">
                  <c:v>0.80024718055433008</c:v>
                </c:pt>
                <c:pt idx="5820">
                  <c:v>0.80038824796988006</c:v>
                </c:pt>
                <c:pt idx="5821">
                  <c:v>0.8005062118588</c:v>
                </c:pt>
                <c:pt idx="5822">
                  <c:v>0.80058095856260003</c:v>
                </c:pt>
                <c:pt idx="5823">
                  <c:v>0.80074784756674</c:v>
                </c:pt>
                <c:pt idx="5824">
                  <c:v>0.80083998986705995</c:v>
                </c:pt>
                <c:pt idx="5825">
                  <c:v>0.80096828239141993</c:v>
                </c:pt>
                <c:pt idx="5826">
                  <c:v>0.80107700486968003</c:v>
                </c:pt>
                <c:pt idx="5827">
                  <c:v>0.80111179606272009</c:v>
                </c:pt>
                <c:pt idx="5828">
                  <c:v>0.8011964671881</c:v>
                </c:pt>
                <c:pt idx="5829">
                  <c:v>0.80128485485424994</c:v>
                </c:pt>
                <c:pt idx="5830">
                  <c:v>0.80138169961501005</c:v>
                </c:pt>
                <c:pt idx="5831">
                  <c:v>0.80147846262066991</c:v>
                </c:pt>
                <c:pt idx="5832">
                  <c:v>0.8015931648352399</c:v>
                </c:pt>
                <c:pt idx="5833">
                  <c:v>0.80172553445252004</c:v>
                </c:pt>
                <c:pt idx="5834">
                  <c:v>0.80183452873697991</c:v>
                </c:pt>
                <c:pt idx="5835">
                  <c:v>0.80196689835427004</c:v>
                </c:pt>
                <c:pt idx="5836">
                  <c:v>0.80214955211774996</c:v>
                </c:pt>
                <c:pt idx="5837">
                  <c:v>0.80248985347472002</c:v>
                </c:pt>
                <c:pt idx="5838">
                  <c:v>0.80264112047535008</c:v>
                </c:pt>
                <c:pt idx="5839">
                  <c:v>0.80279482002625002</c:v>
                </c:pt>
                <c:pt idx="5840">
                  <c:v>0.80296632973570992</c:v>
                </c:pt>
                <c:pt idx="5841">
                  <c:v>0.80305874384223008</c:v>
                </c:pt>
                <c:pt idx="5842">
                  <c:v>0.80319056984713</c:v>
                </c:pt>
                <c:pt idx="5843">
                  <c:v>0.80332130862723994</c:v>
                </c:pt>
                <c:pt idx="5844">
                  <c:v>0.80349499278626002</c:v>
                </c:pt>
                <c:pt idx="5845">
                  <c:v>0.80365617386029009</c:v>
                </c:pt>
                <c:pt idx="5846">
                  <c:v>0.80414270695052004</c:v>
                </c:pt>
                <c:pt idx="5847">
                  <c:v>0.80431095498562999</c:v>
                </c:pt>
                <c:pt idx="5848">
                  <c:v>0.80438624530183001</c:v>
                </c:pt>
                <c:pt idx="5849">
                  <c:v>0.80444033473476995</c:v>
                </c:pt>
                <c:pt idx="5850">
                  <c:v>0.80454960082542004</c:v>
                </c:pt>
                <c:pt idx="5851">
                  <c:v>0.80465805149748992</c:v>
                </c:pt>
                <c:pt idx="5852">
                  <c:v>0.80473225458889996</c:v>
                </c:pt>
                <c:pt idx="5853">
                  <c:v>0.80487495284162991</c:v>
                </c:pt>
                <c:pt idx="5854">
                  <c:v>0.80497035681630003</c:v>
                </c:pt>
                <c:pt idx="5855">
                  <c:v>0.80501873831913007</c:v>
                </c:pt>
                <c:pt idx="5856">
                  <c:v>0.80511821938674011</c:v>
                </c:pt>
                <c:pt idx="5857">
                  <c:v>0.8052076436251101</c:v>
                </c:pt>
                <c:pt idx="5858">
                  <c:v>0.80538024055935997</c:v>
                </c:pt>
                <c:pt idx="5859">
                  <c:v>0.80561290666283991</c:v>
                </c:pt>
                <c:pt idx="5860">
                  <c:v>0.80571293134283994</c:v>
                </c:pt>
                <c:pt idx="5861">
                  <c:v>0.80597196264731008</c:v>
                </c:pt>
                <c:pt idx="5862">
                  <c:v>0.80604643754491989</c:v>
                </c:pt>
                <c:pt idx="5863">
                  <c:v>0.80617663271264006</c:v>
                </c:pt>
                <c:pt idx="5864">
                  <c:v>0.80633944462384011</c:v>
                </c:pt>
                <c:pt idx="5865">
                  <c:v>0.80643783846666994</c:v>
                </c:pt>
                <c:pt idx="5866">
                  <c:v>0.80658597284330003</c:v>
                </c:pt>
                <c:pt idx="5867">
                  <c:v>0.80670475215079995</c:v>
                </c:pt>
                <c:pt idx="5868">
                  <c:v>0.80680341779983</c:v>
                </c:pt>
                <c:pt idx="5869">
                  <c:v>0.8069504649516801</c:v>
                </c:pt>
                <c:pt idx="5870">
                  <c:v>0.80732311124593004</c:v>
                </c:pt>
                <c:pt idx="5871">
                  <c:v>0.80761557471246004</c:v>
                </c:pt>
                <c:pt idx="5872">
                  <c:v>0.80775682612825994</c:v>
                </c:pt>
                <c:pt idx="5873">
                  <c:v>0.80789264132257999</c:v>
                </c:pt>
                <c:pt idx="5874">
                  <c:v>0.80809286639202993</c:v>
                </c:pt>
                <c:pt idx="5875">
                  <c:v>0.80825649372181996</c:v>
                </c:pt>
                <c:pt idx="5876">
                  <c:v>0.80844268096585004</c:v>
                </c:pt>
                <c:pt idx="5877">
                  <c:v>0.80858320476900003</c:v>
                </c:pt>
                <c:pt idx="5878">
                  <c:v>0.80874030875008995</c:v>
                </c:pt>
                <c:pt idx="5879">
                  <c:v>0.80883516911238007</c:v>
                </c:pt>
                <c:pt idx="5880">
                  <c:v>0.80903902375912007</c:v>
                </c:pt>
                <c:pt idx="5881">
                  <c:v>0.8092532070413001</c:v>
                </c:pt>
                <c:pt idx="5882">
                  <c:v>0.80930865550522002</c:v>
                </c:pt>
                <c:pt idx="5883">
                  <c:v>0.80939019736390994</c:v>
                </c:pt>
                <c:pt idx="5884">
                  <c:v>0.80947173922261006</c:v>
                </c:pt>
                <c:pt idx="5885">
                  <c:v>0.80956442513533</c:v>
                </c:pt>
                <c:pt idx="5886">
                  <c:v>0.80972207272880992</c:v>
                </c:pt>
                <c:pt idx="5887">
                  <c:v>0.80982400005218991</c:v>
                </c:pt>
                <c:pt idx="5888">
                  <c:v>0.80992429653838993</c:v>
                </c:pt>
                <c:pt idx="5889">
                  <c:v>0.81000420755991009</c:v>
                </c:pt>
                <c:pt idx="5890">
                  <c:v>0.81013358730904006</c:v>
                </c:pt>
                <c:pt idx="5891">
                  <c:v>0.81019555912165009</c:v>
                </c:pt>
                <c:pt idx="5892">
                  <c:v>0.81038392081523991</c:v>
                </c:pt>
                <c:pt idx="5893">
                  <c:v>0.81064594198786</c:v>
                </c:pt>
                <c:pt idx="5894">
                  <c:v>0.8107730552355501</c:v>
                </c:pt>
                <c:pt idx="5895">
                  <c:v>0.81095525743851993</c:v>
                </c:pt>
                <c:pt idx="5896">
                  <c:v>0.81111127419483009</c:v>
                </c:pt>
                <c:pt idx="5897">
                  <c:v>0.81127680416798009</c:v>
                </c:pt>
                <c:pt idx="5898">
                  <c:v>0.81146108876863998</c:v>
                </c:pt>
                <c:pt idx="5899">
                  <c:v>0.81166304077202001</c:v>
                </c:pt>
                <c:pt idx="5900">
                  <c:v>0.81185819762049993</c:v>
                </c:pt>
                <c:pt idx="5901">
                  <c:v>0.8121213060179</c:v>
                </c:pt>
                <c:pt idx="5902">
                  <c:v>0.81231148568079004</c:v>
                </c:pt>
                <c:pt idx="5903">
                  <c:v>0.81259642324790993</c:v>
                </c:pt>
                <c:pt idx="5904">
                  <c:v>0.81284947481606995</c:v>
                </c:pt>
                <c:pt idx="5905">
                  <c:v>0.81305006778847</c:v>
                </c:pt>
                <c:pt idx="5906">
                  <c:v>0.81321016163771009</c:v>
                </c:pt>
                <c:pt idx="5907">
                  <c:v>0.81327430789988009</c:v>
                </c:pt>
                <c:pt idx="5908">
                  <c:v>0.81336916826216998</c:v>
                </c:pt>
                <c:pt idx="5909">
                  <c:v>0.8134884911820599</c:v>
                </c:pt>
                <c:pt idx="5910">
                  <c:v>0.81361053216390999</c:v>
                </c:pt>
                <c:pt idx="5911">
                  <c:v>0.81370348988282992</c:v>
                </c:pt>
                <c:pt idx="5912">
                  <c:v>0.81381221236109003</c:v>
                </c:pt>
                <c:pt idx="5913">
                  <c:v>0.81399568154315993</c:v>
                </c:pt>
                <c:pt idx="5914">
                  <c:v>0.81408184410718998</c:v>
                </c:pt>
                <c:pt idx="5915">
                  <c:v>0.81423079390241004</c:v>
                </c:pt>
                <c:pt idx="5916">
                  <c:v>0.81435066043468995</c:v>
                </c:pt>
                <c:pt idx="5917">
                  <c:v>0.81440230361186994</c:v>
                </c:pt>
                <c:pt idx="5918">
                  <c:v>0.81451184150872002</c:v>
                </c:pt>
                <c:pt idx="5919">
                  <c:v>0.8146586168543799</c:v>
                </c:pt>
                <c:pt idx="5920">
                  <c:v>0.81474532303078995</c:v>
                </c:pt>
                <c:pt idx="5921">
                  <c:v>0.81493749001111992</c:v>
                </c:pt>
                <c:pt idx="5922">
                  <c:v>0.81500408252906009</c:v>
                </c:pt>
                <c:pt idx="5923">
                  <c:v>0.81517939752525992</c:v>
                </c:pt>
                <c:pt idx="5924">
                  <c:v>0.81536993366841992</c:v>
                </c:pt>
                <c:pt idx="5925">
                  <c:v>0.81556400329212009</c:v>
                </c:pt>
                <c:pt idx="5926">
                  <c:v>0.81585592314625011</c:v>
                </c:pt>
                <c:pt idx="5927">
                  <c:v>0.81608260951342992</c:v>
                </c:pt>
                <c:pt idx="5928">
                  <c:v>0.81617312097658989</c:v>
                </c:pt>
                <c:pt idx="5929">
                  <c:v>0.81636909324366003</c:v>
                </c:pt>
                <c:pt idx="5930">
                  <c:v>0.81649521131844005</c:v>
                </c:pt>
                <c:pt idx="5931">
                  <c:v>0.81662567829235999</c:v>
                </c:pt>
                <c:pt idx="5932">
                  <c:v>0.81676457125834001</c:v>
                </c:pt>
                <c:pt idx="5933">
                  <c:v>0.81696761048650002</c:v>
                </c:pt>
                <c:pt idx="5934">
                  <c:v>0.81735004180379001</c:v>
                </c:pt>
                <c:pt idx="5935">
                  <c:v>0.81767756826956006</c:v>
                </c:pt>
                <c:pt idx="5936">
                  <c:v>0.81776617708935007</c:v>
                </c:pt>
                <c:pt idx="5937">
                  <c:v>0.81781428678597989</c:v>
                </c:pt>
                <c:pt idx="5938">
                  <c:v>0.81788169472250005</c:v>
                </c:pt>
                <c:pt idx="5939">
                  <c:v>0.81800156125478996</c:v>
                </c:pt>
                <c:pt idx="5940">
                  <c:v>0.81805157359478997</c:v>
                </c:pt>
                <c:pt idx="5941">
                  <c:v>0.81815051105001002</c:v>
                </c:pt>
                <c:pt idx="5942">
                  <c:v>0.81831060489924989</c:v>
                </c:pt>
                <c:pt idx="5943">
                  <c:v>0.81842856878817005</c:v>
                </c:pt>
                <c:pt idx="5944">
                  <c:v>0.81856528730457989</c:v>
                </c:pt>
                <c:pt idx="5945">
                  <c:v>0.81874114591317992</c:v>
                </c:pt>
                <c:pt idx="5946">
                  <c:v>0.8190096904344899</c:v>
                </c:pt>
                <c:pt idx="5947">
                  <c:v>0.8192135450812299</c:v>
                </c:pt>
                <c:pt idx="5948">
                  <c:v>0.81939864510047999</c:v>
                </c:pt>
                <c:pt idx="5949">
                  <c:v>0.81951823982656991</c:v>
                </c:pt>
                <c:pt idx="5950">
                  <c:v>0.81964680415711011</c:v>
                </c:pt>
                <c:pt idx="5951">
                  <c:v>0.81972725879103003</c:v>
                </c:pt>
                <c:pt idx="5952">
                  <c:v>0.81998085397158005</c:v>
                </c:pt>
                <c:pt idx="5953">
                  <c:v>0.82008495574452001</c:v>
                </c:pt>
                <c:pt idx="5954">
                  <c:v>0.82023852624506</c:v>
                </c:pt>
                <c:pt idx="5955">
                  <c:v>0.82051848662658999</c:v>
                </c:pt>
                <c:pt idx="5956">
                  <c:v>0.82097321839193005</c:v>
                </c:pt>
                <c:pt idx="5957">
                  <c:v>0.82117951929443</c:v>
                </c:pt>
                <c:pt idx="5958">
                  <c:v>0.82126486643987007</c:v>
                </c:pt>
                <c:pt idx="5959">
                  <c:v>0.82154482682140006</c:v>
                </c:pt>
                <c:pt idx="5960">
                  <c:v>0.82172720877868999</c:v>
                </c:pt>
                <c:pt idx="5961">
                  <c:v>0.82186120923315009</c:v>
                </c:pt>
                <c:pt idx="5962">
                  <c:v>0.8220897982437001</c:v>
                </c:pt>
                <c:pt idx="5963">
                  <c:v>0.82219525904761004</c:v>
                </c:pt>
                <c:pt idx="5964">
                  <c:v>0.82233659826936001</c:v>
                </c:pt>
                <c:pt idx="5965">
                  <c:v>0.82250375907968998</c:v>
                </c:pt>
                <c:pt idx="5966">
                  <c:v>0.82260133750393005</c:v>
                </c:pt>
                <c:pt idx="5967">
                  <c:v>0.82270163399013008</c:v>
                </c:pt>
                <c:pt idx="5968">
                  <c:v>0.82285928158360999</c:v>
                </c:pt>
                <c:pt idx="5969">
                  <c:v>0.82293647454317997</c:v>
                </c:pt>
                <c:pt idx="5970">
                  <c:v>0.82302399613818</c:v>
                </c:pt>
                <c:pt idx="5971">
                  <c:v>0.82309901464818003</c:v>
                </c:pt>
                <c:pt idx="5972">
                  <c:v>0.82319822390960007</c:v>
                </c:pt>
                <c:pt idx="5973">
                  <c:v>0.82329090982232001</c:v>
                </c:pt>
                <c:pt idx="5974">
                  <c:v>0.82341893054047</c:v>
                </c:pt>
                <c:pt idx="5975">
                  <c:v>0.82344774199720994</c:v>
                </c:pt>
                <c:pt idx="5976">
                  <c:v>0.82352112967003999</c:v>
                </c:pt>
                <c:pt idx="5977">
                  <c:v>0.82366573056612991</c:v>
                </c:pt>
                <c:pt idx="5978">
                  <c:v>0.82390111473157002</c:v>
                </c:pt>
                <c:pt idx="5979">
                  <c:v>0.82414193502092004</c:v>
                </c:pt>
                <c:pt idx="5980">
                  <c:v>0.82448068877705993</c:v>
                </c:pt>
                <c:pt idx="5981">
                  <c:v>0.82462439101822005</c:v>
                </c:pt>
                <c:pt idx="5982">
                  <c:v>0.82476844830191998</c:v>
                </c:pt>
                <c:pt idx="5983">
                  <c:v>0.82496577959997008</c:v>
                </c:pt>
                <c:pt idx="5984">
                  <c:v>0.82514109459616991</c:v>
                </c:pt>
                <c:pt idx="5985">
                  <c:v>0.82538789462183004</c:v>
                </c:pt>
                <c:pt idx="5986">
                  <c:v>0.82577657748161992</c:v>
                </c:pt>
                <c:pt idx="5987">
                  <c:v>0.82620820572031994</c:v>
                </c:pt>
                <c:pt idx="5988">
                  <c:v>0.82645745200174003</c:v>
                </c:pt>
                <c:pt idx="5989">
                  <c:v>0.82655693306936007</c:v>
                </c:pt>
                <c:pt idx="5990">
                  <c:v>0.82665750136175009</c:v>
                </c:pt>
                <c:pt idx="5991">
                  <c:v>0.82676975732055991</c:v>
                </c:pt>
                <c:pt idx="5992">
                  <c:v>0.82684314499337996</c:v>
                </c:pt>
                <c:pt idx="5993">
                  <c:v>0.82694534412294995</c:v>
                </c:pt>
                <c:pt idx="5994">
                  <c:v>0.82713887013425991</c:v>
                </c:pt>
                <c:pt idx="5995">
                  <c:v>0.82728781992947997</c:v>
                </c:pt>
                <c:pt idx="5996">
                  <c:v>0.82737697236165997</c:v>
                </c:pt>
                <c:pt idx="5997">
                  <c:v>0.82756750850481997</c:v>
                </c:pt>
                <c:pt idx="5998">
                  <c:v>0.82778006094982004</c:v>
                </c:pt>
                <c:pt idx="5999">
                  <c:v>0.8279154204352599</c:v>
                </c:pt>
                <c:pt idx="6000">
                  <c:v>0.82804806185874003</c:v>
                </c:pt>
                <c:pt idx="6001">
                  <c:v>0.82830464690743999</c:v>
                </c:pt>
                <c:pt idx="6002">
                  <c:v>0.82837667554929006</c:v>
                </c:pt>
                <c:pt idx="6003">
                  <c:v>0.82847017688059998</c:v>
                </c:pt>
                <c:pt idx="6004">
                  <c:v>0.82868762183712996</c:v>
                </c:pt>
                <c:pt idx="6005">
                  <c:v>0.82885206458549998</c:v>
                </c:pt>
                <c:pt idx="6006">
                  <c:v>0.82906760689865999</c:v>
                </c:pt>
                <c:pt idx="6007">
                  <c:v>0.82941443160431993</c:v>
                </c:pt>
                <c:pt idx="6008">
                  <c:v>0.82965661092464993</c:v>
                </c:pt>
                <c:pt idx="6009">
                  <c:v>0.83005915590042001</c:v>
                </c:pt>
                <c:pt idx="6010">
                  <c:v>0.83037689734315001</c:v>
                </c:pt>
                <c:pt idx="6011">
                  <c:v>0.83069817226641995</c:v>
                </c:pt>
                <c:pt idx="6012">
                  <c:v>0.83108522428904008</c:v>
                </c:pt>
                <c:pt idx="6013">
                  <c:v>0.83119014148056003</c:v>
                </c:pt>
                <c:pt idx="6014">
                  <c:v>0.83131381329959009</c:v>
                </c:pt>
                <c:pt idx="6015">
                  <c:v>0.83139372432111003</c:v>
                </c:pt>
                <c:pt idx="6016">
                  <c:v>0.83156142874382999</c:v>
                </c:pt>
                <c:pt idx="6017">
                  <c:v>0.83159350187492009</c:v>
                </c:pt>
                <c:pt idx="6018">
                  <c:v>0.83179110497915998</c:v>
                </c:pt>
                <c:pt idx="6019">
                  <c:v>0.83191504860438004</c:v>
                </c:pt>
                <c:pt idx="6020">
                  <c:v>0.8320884609572099</c:v>
                </c:pt>
                <c:pt idx="6021">
                  <c:v>0.83234096891297993</c:v>
                </c:pt>
                <c:pt idx="6022">
                  <c:v>0.83244615791070009</c:v>
                </c:pt>
                <c:pt idx="6023">
                  <c:v>0.83271959494353998</c:v>
                </c:pt>
                <c:pt idx="6024">
                  <c:v>0.83293133196995006</c:v>
                </c:pt>
                <c:pt idx="6025">
                  <c:v>0.83319851746029006</c:v>
                </c:pt>
                <c:pt idx="6026">
                  <c:v>0.83347276991170993</c:v>
                </c:pt>
                <c:pt idx="6027">
                  <c:v>0.83360948842811999</c:v>
                </c:pt>
                <c:pt idx="6028">
                  <c:v>0.83440786326859007</c:v>
                </c:pt>
                <c:pt idx="6029">
                  <c:v>0.83467415329652006</c:v>
                </c:pt>
                <c:pt idx="6030">
                  <c:v>0.83519982647891999</c:v>
                </c:pt>
                <c:pt idx="6031">
                  <c:v>0.83549093091448001</c:v>
                </c:pt>
                <c:pt idx="6032">
                  <c:v>0.83564232696546004</c:v>
                </c:pt>
                <c:pt idx="6033">
                  <c:v>0.83578556883056998</c:v>
                </c:pt>
                <c:pt idx="6034">
                  <c:v>0.83594865254797002</c:v>
                </c:pt>
                <c:pt idx="6035">
                  <c:v>0.83610249485471</c:v>
                </c:pt>
                <c:pt idx="6036">
                  <c:v>0.83618376490720991</c:v>
                </c:pt>
                <c:pt idx="6037">
                  <c:v>0.83635174113613009</c:v>
                </c:pt>
                <c:pt idx="6038">
                  <c:v>0.83663849667254997</c:v>
                </c:pt>
                <c:pt idx="6039">
                  <c:v>0.83689399449646995</c:v>
                </c:pt>
                <c:pt idx="6040">
                  <c:v>0.83707692006615009</c:v>
                </c:pt>
                <c:pt idx="6041">
                  <c:v>0.83739411789648011</c:v>
                </c:pt>
                <c:pt idx="6042">
                  <c:v>0.83791544217976011</c:v>
                </c:pt>
                <c:pt idx="6043">
                  <c:v>0.83827259552085009</c:v>
                </c:pt>
                <c:pt idx="6044">
                  <c:v>0.83918133618975999</c:v>
                </c:pt>
                <c:pt idx="6045">
                  <c:v>0.83998334371632999</c:v>
                </c:pt>
                <c:pt idx="6046">
                  <c:v>0.8401537662010099</c:v>
                </c:pt>
                <c:pt idx="6047">
                  <c:v>0.8402951054227501</c:v>
                </c:pt>
                <c:pt idx="6048">
                  <c:v>0.84042312614091008</c:v>
                </c:pt>
                <c:pt idx="6049">
                  <c:v>0.84058240457155997</c:v>
                </c:pt>
                <c:pt idx="6050">
                  <c:v>0.84075010899427993</c:v>
                </c:pt>
                <c:pt idx="6051">
                  <c:v>0.84098223148538009</c:v>
                </c:pt>
                <c:pt idx="6052">
                  <c:v>0.84130921433875994</c:v>
                </c:pt>
                <c:pt idx="6053">
                  <c:v>0.84174002715887997</c:v>
                </c:pt>
                <c:pt idx="6054">
                  <c:v>0.84206402014410009</c:v>
                </c:pt>
                <c:pt idx="6055">
                  <c:v>0.8431954297109201</c:v>
                </c:pt>
                <c:pt idx="6056">
                  <c:v>0.84453528207503004</c:v>
                </c:pt>
                <c:pt idx="6057">
                  <c:v>0.84470651997829993</c:v>
                </c:pt>
                <c:pt idx="6058">
                  <c:v>0.84482251729689994</c:v>
                </c:pt>
                <c:pt idx="6059">
                  <c:v>0.84511069579123999</c:v>
                </c:pt>
                <c:pt idx="6060">
                  <c:v>0.84522349536244001</c:v>
                </c:pt>
                <c:pt idx="6061">
                  <c:v>0.84544474560570992</c:v>
                </c:pt>
                <c:pt idx="6062">
                  <c:v>0.84582309983006998</c:v>
                </c:pt>
                <c:pt idx="6063">
                  <c:v>0.84610958356029009</c:v>
                </c:pt>
                <c:pt idx="6064">
                  <c:v>0.84656078184508998</c:v>
                </c:pt>
                <c:pt idx="6065">
                  <c:v>0.84836179658709998</c:v>
                </c:pt>
                <c:pt idx="6066">
                  <c:v>0.84900785302459991</c:v>
                </c:pt>
                <c:pt idx="6067">
                  <c:v>0.84911603189048002</c:v>
                </c:pt>
                <c:pt idx="6068">
                  <c:v>0.84921442573331007</c:v>
                </c:pt>
                <c:pt idx="6069">
                  <c:v>0.84936826804005006</c:v>
                </c:pt>
                <c:pt idx="6070">
                  <c:v>0.84953923413711996</c:v>
                </c:pt>
                <c:pt idx="6071">
                  <c:v>0.84974961213256006</c:v>
                </c:pt>
                <c:pt idx="6072">
                  <c:v>0.84991949100484998</c:v>
                </c:pt>
                <c:pt idx="6073">
                  <c:v>0.8501407412481099</c:v>
                </c:pt>
                <c:pt idx="6074">
                  <c:v>0.85055497389029999</c:v>
                </c:pt>
                <c:pt idx="6075">
                  <c:v>0.85126357264238006</c:v>
                </c:pt>
                <c:pt idx="6076">
                  <c:v>0.85241494368718995</c:v>
                </c:pt>
                <c:pt idx="6077">
                  <c:v>0.85278037147073005</c:v>
                </c:pt>
                <c:pt idx="6078">
                  <c:v>0.85348450106710994</c:v>
                </c:pt>
                <c:pt idx="6079">
                  <c:v>0.85372341871309998</c:v>
                </c:pt>
                <c:pt idx="6080">
                  <c:v>0.85388487159332005</c:v>
                </c:pt>
                <c:pt idx="6081">
                  <c:v>0.85405230420984002</c:v>
                </c:pt>
                <c:pt idx="6082">
                  <c:v>0.85420478748561002</c:v>
                </c:pt>
                <c:pt idx="6083">
                  <c:v>0.85437983067561007</c:v>
                </c:pt>
                <c:pt idx="6084">
                  <c:v>0.85452551879648997</c:v>
                </c:pt>
                <c:pt idx="6085">
                  <c:v>0.85484027037106003</c:v>
                </c:pt>
                <c:pt idx="6086">
                  <c:v>0.85533495764716005</c:v>
                </c:pt>
                <c:pt idx="6087">
                  <c:v>0.85705304460992005</c:v>
                </c:pt>
                <c:pt idx="6088">
                  <c:v>0.85787417112700992</c:v>
                </c:pt>
                <c:pt idx="6089">
                  <c:v>0.85801007422483999</c:v>
                </c:pt>
                <c:pt idx="6090">
                  <c:v>0.85819272798831991</c:v>
                </c:pt>
                <c:pt idx="6091">
                  <c:v>0.85841400728929007</c:v>
                </c:pt>
                <c:pt idx="6092">
                  <c:v>0.85864446988550003</c:v>
                </c:pt>
                <c:pt idx="6093">
                  <c:v>0.8589513390804</c:v>
                </c:pt>
                <c:pt idx="6094">
                  <c:v>0.85916018243430003</c:v>
                </c:pt>
                <c:pt idx="6095">
                  <c:v>0.85933102932557004</c:v>
                </c:pt>
                <c:pt idx="6096">
                  <c:v>0.85971457087781</c:v>
                </c:pt>
                <c:pt idx="6097">
                  <c:v>0.85994805239988992</c:v>
                </c:pt>
                <c:pt idx="6098">
                  <c:v>0.86015788678293004</c:v>
                </c:pt>
                <c:pt idx="6099">
                  <c:v>0.86147342876991995</c:v>
                </c:pt>
                <c:pt idx="6100">
                  <c:v>0.86228393190377006</c:v>
                </c:pt>
                <c:pt idx="6101">
                  <c:v>0.86240327776526993</c:v>
                </c:pt>
                <c:pt idx="6102">
                  <c:v>0.86268106369723996</c:v>
                </c:pt>
                <c:pt idx="6103">
                  <c:v>0.8629898355355099</c:v>
                </c:pt>
                <c:pt idx="6104">
                  <c:v>0.86321162939116003</c:v>
                </c:pt>
                <c:pt idx="6105">
                  <c:v>0.86338150826344995</c:v>
                </c:pt>
                <c:pt idx="6106">
                  <c:v>0.86369191093889008</c:v>
                </c:pt>
                <c:pt idx="6107">
                  <c:v>0.86405667485346993</c:v>
                </c:pt>
                <c:pt idx="6108">
                  <c:v>0.86445704537968004</c:v>
                </c:pt>
                <c:pt idx="6109">
                  <c:v>0.86478276979459001</c:v>
                </c:pt>
                <c:pt idx="6110">
                  <c:v>0.86653489359122005</c:v>
                </c:pt>
                <c:pt idx="6111">
                  <c:v>0.86689813682289008</c:v>
                </c:pt>
                <c:pt idx="6112">
                  <c:v>0.86705225093583005</c:v>
                </c:pt>
                <c:pt idx="6113">
                  <c:v>0.86713460821310995</c:v>
                </c:pt>
                <c:pt idx="6114">
                  <c:v>0.86727078311714001</c:v>
                </c:pt>
                <c:pt idx="6115">
                  <c:v>0.86743576947790002</c:v>
                </c:pt>
                <c:pt idx="6116">
                  <c:v>0.86759722235813008</c:v>
                </c:pt>
                <c:pt idx="6117">
                  <c:v>0.86781629815183003</c:v>
                </c:pt>
                <c:pt idx="6118">
                  <c:v>0.8679522012496601</c:v>
                </c:pt>
                <c:pt idx="6119">
                  <c:v>0.86826505018085998</c:v>
                </c:pt>
                <c:pt idx="6120">
                  <c:v>0.86850124976489007</c:v>
                </c:pt>
                <c:pt idx="6121">
                  <c:v>0.86900191677729</c:v>
                </c:pt>
                <c:pt idx="6122">
                  <c:v>0.86926448156230007</c:v>
                </c:pt>
                <c:pt idx="6123">
                  <c:v>0.87043230461408005</c:v>
                </c:pt>
                <c:pt idx="6124">
                  <c:v>0.87127666282876004</c:v>
                </c:pt>
                <c:pt idx="6125">
                  <c:v>0.87143539764702993</c:v>
                </c:pt>
                <c:pt idx="6126">
                  <c:v>0.87161968224768005</c:v>
                </c:pt>
                <c:pt idx="6127">
                  <c:v>0.8718189161890999</c:v>
                </c:pt>
                <c:pt idx="6128">
                  <c:v>0.87199722105345989</c:v>
                </c:pt>
                <c:pt idx="6129">
                  <c:v>0.87215215058498008</c:v>
                </c:pt>
                <c:pt idx="6130">
                  <c:v>0.87225598055172004</c:v>
                </c:pt>
                <c:pt idx="6131">
                  <c:v>0.87241716162574989</c:v>
                </c:pt>
                <c:pt idx="6132">
                  <c:v>0.87268162905412994</c:v>
                </c:pt>
                <c:pt idx="6133">
                  <c:v>0.87323855994902999</c:v>
                </c:pt>
                <c:pt idx="6134">
                  <c:v>0.87347584675784007</c:v>
                </c:pt>
                <c:pt idx="6135">
                  <c:v>0.87466228080189001</c:v>
                </c:pt>
                <c:pt idx="6136">
                  <c:v>0.87497105264015995</c:v>
                </c:pt>
                <c:pt idx="6137">
                  <c:v>0.8756736716559399</c:v>
                </c:pt>
                <c:pt idx="6138">
                  <c:v>0.8758261549317099</c:v>
                </c:pt>
                <c:pt idx="6139">
                  <c:v>0.87601968094302007</c:v>
                </c:pt>
                <c:pt idx="6140">
                  <c:v>0.87621239153574004</c:v>
                </c:pt>
                <c:pt idx="6141">
                  <c:v>0.87639042459389005</c:v>
                </c:pt>
                <c:pt idx="6142">
                  <c:v>0.87651436821911011</c:v>
                </c:pt>
                <c:pt idx="6143">
                  <c:v>0.87674540348543006</c:v>
                </c:pt>
                <c:pt idx="6144">
                  <c:v>0.87698894183674003</c:v>
                </c:pt>
                <c:pt idx="6145">
                  <c:v>0.87740154364174994</c:v>
                </c:pt>
                <c:pt idx="6146">
                  <c:v>0.87775706614566995</c:v>
                </c:pt>
                <c:pt idx="6147">
                  <c:v>0.87819005341534995</c:v>
                </c:pt>
                <c:pt idx="6148">
                  <c:v>0.87942921786136008</c:v>
                </c:pt>
                <c:pt idx="6149">
                  <c:v>0.87972521480844001</c:v>
                </c:pt>
                <c:pt idx="6150">
                  <c:v>0.88024382102975007</c:v>
                </c:pt>
                <c:pt idx="6151">
                  <c:v>0.88039585817552002</c:v>
                </c:pt>
                <c:pt idx="6152">
                  <c:v>0.88066022812149991</c:v>
                </c:pt>
                <c:pt idx="6153">
                  <c:v>0.88103396164054004</c:v>
                </c:pt>
                <c:pt idx="6154">
                  <c:v>0.88136230352489009</c:v>
                </c:pt>
                <c:pt idx="6155">
                  <c:v>0.88150878824013001</c:v>
                </c:pt>
                <c:pt idx="6156">
                  <c:v>0.88191950622598991</c:v>
                </c:pt>
                <c:pt idx="6157">
                  <c:v>0.8820863952301301</c:v>
                </c:pt>
                <c:pt idx="6158">
                  <c:v>0.88231389701588991</c:v>
                </c:pt>
                <c:pt idx="6159">
                  <c:v>0.8826139710559</c:v>
                </c:pt>
                <c:pt idx="6160">
                  <c:v>0.88297900677667007</c:v>
                </c:pt>
                <c:pt idx="6161">
                  <c:v>0.88364003944452008</c:v>
                </c:pt>
                <c:pt idx="6162">
                  <c:v>0.88415864566582991</c:v>
                </c:pt>
                <c:pt idx="6163">
                  <c:v>0.8846807853676899</c:v>
                </c:pt>
                <c:pt idx="6164">
                  <c:v>0.88492024662606994</c:v>
                </c:pt>
                <c:pt idx="6165">
                  <c:v>0.8852276594333599</c:v>
                </c:pt>
                <c:pt idx="6166">
                  <c:v>0.88559921850283008</c:v>
                </c:pt>
                <c:pt idx="6167">
                  <c:v>0.8857745334990299</c:v>
                </c:pt>
                <c:pt idx="6168">
                  <c:v>0.88601915907512008</c:v>
                </c:pt>
                <c:pt idx="6169">
                  <c:v>0.88625644588392993</c:v>
                </c:pt>
                <c:pt idx="6170">
                  <c:v>0.88672966047056989</c:v>
                </c:pt>
                <c:pt idx="6171">
                  <c:v>0.88694493097752991</c:v>
                </c:pt>
                <c:pt idx="6172">
                  <c:v>0.88716699663939003</c:v>
                </c:pt>
                <c:pt idx="6173">
                  <c:v>0.88732410062047995</c:v>
                </c:pt>
                <c:pt idx="6174">
                  <c:v>0.88918379861117991</c:v>
                </c:pt>
                <c:pt idx="6175">
                  <c:v>0.88936047263835993</c:v>
                </c:pt>
                <c:pt idx="6176">
                  <c:v>0.88948767793792993</c:v>
                </c:pt>
                <c:pt idx="6177">
                  <c:v>0.88957601495151994</c:v>
                </c:pt>
                <c:pt idx="6178">
                  <c:v>0.88973964228129998</c:v>
                </c:pt>
                <c:pt idx="6179">
                  <c:v>0.88985298546489</c:v>
                </c:pt>
                <c:pt idx="6180">
                  <c:v>0.88999269384946</c:v>
                </c:pt>
                <c:pt idx="6181">
                  <c:v>0.89015142866772989</c:v>
                </c:pt>
                <c:pt idx="6182">
                  <c:v>0.8902403092937099</c:v>
                </c:pt>
                <c:pt idx="6183">
                  <c:v>0.8904697137228399</c:v>
                </c:pt>
                <c:pt idx="6184">
                  <c:v>0.8906727529509999</c:v>
                </c:pt>
                <c:pt idx="6185">
                  <c:v>0.8910304499044901</c:v>
                </c:pt>
                <c:pt idx="6186">
                  <c:v>0.89133297020025992</c:v>
                </c:pt>
                <c:pt idx="6187">
                  <c:v>0.89162325921721997</c:v>
                </c:pt>
                <c:pt idx="6188">
                  <c:v>0.89230340144303999</c:v>
                </c:pt>
                <c:pt idx="6189">
                  <c:v>0.89365501052977003</c:v>
                </c:pt>
                <c:pt idx="6190">
                  <c:v>0.89383222816934005</c:v>
                </c:pt>
                <c:pt idx="6191">
                  <c:v>0.89399938897967002</c:v>
                </c:pt>
                <c:pt idx="6192">
                  <c:v>0.89423450133891991</c:v>
                </c:pt>
                <c:pt idx="6193">
                  <c:v>0.89442041677674999</c:v>
                </c:pt>
                <c:pt idx="6194">
                  <c:v>0.89456887433725996</c:v>
                </c:pt>
                <c:pt idx="6195">
                  <c:v>0.89463704631468999</c:v>
                </c:pt>
                <c:pt idx="6196">
                  <c:v>0.89483220316316991</c:v>
                </c:pt>
                <c:pt idx="6197">
                  <c:v>0.89508933182427008</c:v>
                </c:pt>
                <c:pt idx="6198">
                  <c:v>0.89534618867916005</c:v>
                </c:pt>
                <c:pt idx="6199">
                  <c:v>0.89580145112067999</c:v>
                </c:pt>
                <c:pt idx="6200">
                  <c:v>0.89634072754908001</c:v>
                </c:pt>
                <c:pt idx="6201">
                  <c:v>0.89705775229322993</c:v>
                </c:pt>
                <c:pt idx="6202">
                  <c:v>0.89738147347226005</c:v>
                </c:pt>
                <c:pt idx="6203">
                  <c:v>0.89796748763010004</c:v>
                </c:pt>
                <c:pt idx="6204">
                  <c:v>0.89815911099804002</c:v>
                </c:pt>
                <c:pt idx="6205">
                  <c:v>0.89828957797195996</c:v>
                </c:pt>
                <c:pt idx="6206">
                  <c:v>0.89852251588163989</c:v>
                </c:pt>
                <c:pt idx="6207">
                  <c:v>0.89863585906522991</c:v>
                </c:pt>
                <c:pt idx="6208">
                  <c:v>0.89879731194544998</c:v>
                </c:pt>
                <c:pt idx="6209">
                  <c:v>0.89901231064621001</c:v>
                </c:pt>
                <c:pt idx="6210">
                  <c:v>0.89914631110066989</c:v>
                </c:pt>
                <c:pt idx="6211">
                  <c:v>0.89937000759969998</c:v>
                </c:pt>
                <c:pt idx="6212">
                  <c:v>0.89951759836394007</c:v>
                </c:pt>
                <c:pt idx="6213">
                  <c:v>0.89990600941753995</c:v>
                </c:pt>
                <c:pt idx="6214">
                  <c:v>0.9002243375977701</c:v>
                </c:pt>
                <c:pt idx="6215">
                  <c:v>0.9009027227370201</c:v>
                </c:pt>
                <c:pt idx="6216">
                  <c:v>0.90185866512716006</c:v>
                </c:pt>
                <c:pt idx="6217">
                  <c:v>0.90209921361031009</c:v>
                </c:pt>
                <c:pt idx="6218">
                  <c:v>0.90246805461782009</c:v>
                </c:pt>
                <c:pt idx="6219">
                  <c:v>0.90257922335184992</c:v>
                </c:pt>
                <c:pt idx="6220">
                  <c:v>0.90274638416217989</c:v>
                </c:pt>
                <c:pt idx="6221">
                  <c:v>0.90294561810359997</c:v>
                </c:pt>
                <c:pt idx="6222">
                  <c:v>0.90314213398306009</c:v>
                </c:pt>
                <c:pt idx="6223">
                  <c:v>0.9034585163948099</c:v>
                </c:pt>
                <c:pt idx="6224">
                  <c:v>0.90373548690817995</c:v>
                </c:pt>
                <c:pt idx="6225">
                  <c:v>0.90416521250352</c:v>
                </c:pt>
                <c:pt idx="6226">
                  <c:v>0.90453079183668006</c:v>
                </c:pt>
                <c:pt idx="6227">
                  <c:v>0.90470039890276999</c:v>
                </c:pt>
                <c:pt idx="6228">
                  <c:v>0.90482298349701007</c:v>
                </c:pt>
                <c:pt idx="6229">
                  <c:v>0.90495834298244993</c:v>
                </c:pt>
                <c:pt idx="6230">
                  <c:v>0.90519427076029002</c:v>
                </c:pt>
                <c:pt idx="6231">
                  <c:v>0.90557262498464008</c:v>
                </c:pt>
                <c:pt idx="6232">
                  <c:v>0.90624655577787006</c:v>
                </c:pt>
                <c:pt idx="6233">
                  <c:v>0.90652258763846993</c:v>
                </c:pt>
                <c:pt idx="6234">
                  <c:v>0.90699090971358998</c:v>
                </c:pt>
                <c:pt idx="6235">
                  <c:v>0.90723227361533998</c:v>
                </c:pt>
                <c:pt idx="6236">
                  <c:v>0.90742444059566996</c:v>
                </c:pt>
                <c:pt idx="6237">
                  <c:v>0.90776093666589008</c:v>
                </c:pt>
                <c:pt idx="6238">
                  <c:v>0.90805747722536001</c:v>
                </c:pt>
                <c:pt idx="6239">
                  <c:v>0.90850215216146002</c:v>
                </c:pt>
                <c:pt idx="6240">
                  <c:v>0.90896285966436996</c:v>
                </c:pt>
                <c:pt idx="6241">
                  <c:v>0.90928033329962998</c:v>
                </c:pt>
                <c:pt idx="6242">
                  <c:v>0.90952523068191993</c:v>
                </c:pt>
                <c:pt idx="6243">
                  <c:v>0.90978181573061989</c:v>
                </c:pt>
                <c:pt idx="6244">
                  <c:v>0.91028732728363004</c:v>
                </c:pt>
                <c:pt idx="6245">
                  <c:v>0.91153116040588</c:v>
                </c:pt>
                <c:pt idx="6246">
                  <c:v>0.91167467407718994</c:v>
                </c:pt>
                <c:pt idx="6247">
                  <c:v>0.9118421066937199</c:v>
                </c:pt>
                <c:pt idx="6248">
                  <c:v>0.91204813579003008</c:v>
                </c:pt>
                <c:pt idx="6249">
                  <c:v>0.91221638382514003</c:v>
                </c:pt>
                <c:pt idx="6250">
                  <c:v>0.91231350674022993</c:v>
                </c:pt>
                <c:pt idx="6251">
                  <c:v>0.91250558561732009</c:v>
                </c:pt>
                <c:pt idx="6252">
                  <c:v>0.91264719664526006</c:v>
                </c:pt>
                <c:pt idx="6253">
                  <c:v>0.91280593146351996</c:v>
                </c:pt>
                <c:pt idx="6254">
                  <c:v>0.9130396847917901</c:v>
                </c:pt>
                <c:pt idx="6255">
                  <c:v>0.91324924736863999</c:v>
                </c:pt>
                <c:pt idx="6256">
                  <c:v>0.91355530114495997</c:v>
                </c:pt>
                <c:pt idx="6257">
                  <c:v>0.9137134923508301</c:v>
                </c:pt>
                <c:pt idx="6258">
                  <c:v>0.91383526152648997</c:v>
                </c:pt>
                <c:pt idx="6259">
                  <c:v>0.91407263687624996</c:v>
                </c:pt>
                <c:pt idx="6260">
                  <c:v>0.91451586424042008</c:v>
                </c:pt>
                <c:pt idx="6261">
                  <c:v>0.91598986923947989</c:v>
                </c:pt>
                <c:pt idx="6262">
                  <c:v>0.91611633218132993</c:v>
                </c:pt>
                <c:pt idx="6263">
                  <c:v>0.91630380539545997</c:v>
                </c:pt>
                <c:pt idx="6264">
                  <c:v>0.91657887326547005</c:v>
                </c:pt>
                <c:pt idx="6265">
                  <c:v>0.91682811954688992</c:v>
                </c:pt>
                <c:pt idx="6266">
                  <c:v>0.91702952793786996</c:v>
                </c:pt>
                <c:pt idx="6267">
                  <c:v>0.91708253014602992</c:v>
                </c:pt>
                <c:pt idx="6268">
                  <c:v>0.91725974778559993</c:v>
                </c:pt>
                <c:pt idx="6269">
                  <c:v>0.91743541030875009</c:v>
                </c:pt>
                <c:pt idx="6270">
                  <c:v>0.91767207778441007</c:v>
                </c:pt>
                <c:pt idx="6271">
                  <c:v>0.91810887034083</c:v>
                </c:pt>
                <c:pt idx="6272">
                  <c:v>0.9187628360475899</c:v>
                </c:pt>
                <c:pt idx="6273">
                  <c:v>0.91950568238033004</c:v>
                </c:pt>
                <c:pt idx="6274">
                  <c:v>0.91973834848380998</c:v>
                </c:pt>
                <c:pt idx="6275">
                  <c:v>0.91996639388196999</c:v>
                </c:pt>
                <c:pt idx="6276">
                  <c:v>0.92024798510066996</c:v>
                </c:pt>
                <c:pt idx="6277">
                  <c:v>0.92049097983958994</c:v>
                </c:pt>
                <c:pt idx="6278">
                  <c:v>0.92065623800654994</c:v>
                </c:pt>
                <c:pt idx="6279">
                  <c:v>0.92093456755090997</c:v>
                </c:pt>
                <c:pt idx="6280">
                  <c:v>0.92108569179569</c:v>
                </c:pt>
                <c:pt idx="6281">
                  <c:v>0.92121724599438992</c:v>
                </c:pt>
                <c:pt idx="6282">
                  <c:v>0.92140207420744002</c:v>
                </c:pt>
                <c:pt idx="6283">
                  <c:v>0.92151922267776998</c:v>
                </c:pt>
                <c:pt idx="6284">
                  <c:v>0.92176559752622</c:v>
                </c:pt>
                <c:pt idx="6285">
                  <c:v>0.92183234341517006</c:v>
                </c:pt>
                <c:pt idx="6286">
                  <c:v>0.92201010466713007</c:v>
                </c:pt>
                <c:pt idx="6287">
                  <c:v>0.92225309940605005</c:v>
                </c:pt>
                <c:pt idx="6288">
                  <c:v>0.92256703556203989</c:v>
                </c:pt>
                <c:pt idx="6289">
                  <c:v>0.92301407331056007</c:v>
                </c:pt>
                <c:pt idx="6290">
                  <c:v>0.92433296041522994</c:v>
                </c:pt>
                <c:pt idx="6291">
                  <c:v>0.9245642674877399</c:v>
                </c:pt>
                <c:pt idx="6292">
                  <c:v>0.92490429703850996</c:v>
                </c:pt>
                <c:pt idx="6293">
                  <c:v>0.92498692612199007</c:v>
                </c:pt>
                <c:pt idx="6294">
                  <c:v>0.92513424508003994</c:v>
                </c:pt>
                <c:pt idx="6295">
                  <c:v>0.9254672076697199</c:v>
                </c:pt>
                <c:pt idx="6296">
                  <c:v>0.92574662443885991</c:v>
                </c:pt>
                <c:pt idx="6297">
                  <c:v>0.92613095839952009</c:v>
                </c:pt>
                <c:pt idx="6298">
                  <c:v>0.92638944609159002</c:v>
                </c:pt>
                <c:pt idx="6299">
                  <c:v>0.92669115096877008</c:v>
                </c:pt>
                <c:pt idx="6300">
                  <c:v>0.92706624351877998</c:v>
                </c:pt>
                <c:pt idx="6301">
                  <c:v>0.92728939640542007</c:v>
                </c:pt>
                <c:pt idx="6302">
                  <c:v>0.9274663422387901</c:v>
                </c:pt>
                <c:pt idx="6303">
                  <c:v>0.92764872419608002</c:v>
                </c:pt>
                <c:pt idx="6304">
                  <c:v>0.92837122819782003</c:v>
                </c:pt>
                <c:pt idx="6305">
                  <c:v>0.92872616395567009</c:v>
                </c:pt>
                <c:pt idx="6306">
                  <c:v>0.92896834327600009</c:v>
                </c:pt>
                <c:pt idx="6307">
                  <c:v>0.92932060410557993</c:v>
                </c:pt>
                <c:pt idx="6308">
                  <c:v>0.92940296138286005</c:v>
                </c:pt>
                <c:pt idx="6309">
                  <c:v>0.92947580544330011</c:v>
                </c:pt>
                <c:pt idx="6310">
                  <c:v>0.92958887682068991</c:v>
                </c:pt>
                <c:pt idx="6311">
                  <c:v>0.92982725085428997</c:v>
                </c:pt>
                <c:pt idx="6312">
                  <c:v>0.93002431034614008</c:v>
                </c:pt>
                <c:pt idx="6313">
                  <c:v>0.9302257187371199</c:v>
                </c:pt>
                <c:pt idx="6314">
                  <c:v>0.93052851083908994</c:v>
                </c:pt>
                <c:pt idx="6315">
                  <c:v>0.93075383817529</c:v>
                </c:pt>
                <c:pt idx="6316">
                  <c:v>0.93109794481899</c:v>
                </c:pt>
                <c:pt idx="6317">
                  <c:v>0.93171929378227003</c:v>
                </c:pt>
                <c:pt idx="6318">
                  <c:v>0.93204518941086989</c:v>
                </c:pt>
                <c:pt idx="6319">
                  <c:v>0.93234716609423995</c:v>
                </c:pt>
                <c:pt idx="6320">
                  <c:v>0.9331500906108301</c:v>
                </c:pt>
                <c:pt idx="6321">
                  <c:v>0.93383584862786995</c:v>
                </c:pt>
                <c:pt idx="6322">
                  <c:v>0.93399893234525999</c:v>
                </c:pt>
                <c:pt idx="6323">
                  <c:v>0.9341832169459201</c:v>
                </c:pt>
                <c:pt idx="6324">
                  <c:v>0.93431966365613994</c:v>
                </c:pt>
                <c:pt idx="6325">
                  <c:v>0.93450557909397003</c:v>
                </c:pt>
                <c:pt idx="6326">
                  <c:v>0.93464420025376005</c:v>
                </c:pt>
                <c:pt idx="6327">
                  <c:v>0.93472166501952003</c:v>
                </c:pt>
                <c:pt idx="6328">
                  <c:v>0.93482848485441994</c:v>
                </c:pt>
                <c:pt idx="6329">
                  <c:v>0.93505843289593993</c:v>
                </c:pt>
                <c:pt idx="6330">
                  <c:v>0.93523972762845009</c:v>
                </c:pt>
                <c:pt idx="6331">
                  <c:v>0.93547157831334005</c:v>
                </c:pt>
                <c:pt idx="6332">
                  <c:v>0.93576050829933011</c:v>
                </c:pt>
                <c:pt idx="6333">
                  <c:v>0.93600758013118002</c:v>
                </c:pt>
                <c:pt idx="6334">
                  <c:v>0.93613369820597003</c:v>
                </c:pt>
                <c:pt idx="6335">
                  <c:v>0.93626602531713998</c:v>
                </c:pt>
                <c:pt idx="6336">
                  <c:v>0.93665964319456996</c:v>
                </c:pt>
                <c:pt idx="6337">
                  <c:v>0.93729595720742997</c:v>
                </c:pt>
                <c:pt idx="6338">
                  <c:v>0.93827657524741004</c:v>
                </c:pt>
                <c:pt idx="6339">
                  <c:v>0.9384068134202701</c:v>
                </c:pt>
                <c:pt idx="6340">
                  <c:v>0.93861338612897005</c:v>
                </c:pt>
                <c:pt idx="6341">
                  <c:v>0.93878598306320993</c:v>
                </c:pt>
                <c:pt idx="6342">
                  <c:v>0.93908551349083003</c:v>
                </c:pt>
                <c:pt idx="6343">
                  <c:v>0.93932941247802004</c:v>
                </c:pt>
                <c:pt idx="6344">
                  <c:v>0.9395761236739899</c:v>
                </c:pt>
                <c:pt idx="6345">
                  <c:v>0.93977590122779997</c:v>
                </c:pt>
                <c:pt idx="6346">
                  <c:v>0.93999334618432995</c:v>
                </c:pt>
                <c:pt idx="6347">
                  <c:v>0.94031380568900991</c:v>
                </c:pt>
                <c:pt idx="6348">
                  <c:v>0.94072367401659007</c:v>
                </c:pt>
                <c:pt idx="6349">
                  <c:v>0.9420713045501401</c:v>
                </c:pt>
                <c:pt idx="6350">
                  <c:v>0.94232245347492993</c:v>
                </c:pt>
                <c:pt idx="6351">
                  <c:v>0.9425787667174399</c:v>
                </c:pt>
                <c:pt idx="6352">
                  <c:v>0.94278044691461993</c:v>
                </c:pt>
                <c:pt idx="6353">
                  <c:v>0.94290792402037993</c:v>
                </c:pt>
                <c:pt idx="6354">
                  <c:v>0.94309139320245006</c:v>
                </c:pt>
                <c:pt idx="6355">
                  <c:v>0.94323113509435008</c:v>
                </c:pt>
                <c:pt idx="6356">
                  <c:v>0.94339907781594001</c:v>
                </c:pt>
                <c:pt idx="6357">
                  <c:v>0.94356678223865997</c:v>
                </c:pt>
                <c:pt idx="6358">
                  <c:v>0.94373856375432008</c:v>
                </c:pt>
                <c:pt idx="6359">
                  <c:v>0.94386142015475993</c:v>
                </c:pt>
                <c:pt idx="6360">
                  <c:v>0.94402640651551994</c:v>
                </c:pt>
                <c:pt idx="6361">
                  <c:v>0.94414869607981999</c:v>
                </c:pt>
                <c:pt idx="6362">
                  <c:v>0.94430121869883998</c:v>
                </c:pt>
                <c:pt idx="6363">
                  <c:v>0.94452272462878994</c:v>
                </c:pt>
                <c:pt idx="6364">
                  <c:v>0.94468635195857997</c:v>
                </c:pt>
                <c:pt idx="6365">
                  <c:v>0.94504296168728996</c:v>
                </c:pt>
                <c:pt idx="6366">
                  <c:v>0.94687254525489006</c:v>
                </c:pt>
                <c:pt idx="6367">
                  <c:v>0.9471211918593001</c:v>
                </c:pt>
                <c:pt idx="6368">
                  <c:v>0.9471967539816899</c:v>
                </c:pt>
                <c:pt idx="6369">
                  <c:v>0.94730384562278003</c:v>
                </c:pt>
                <c:pt idx="6370">
                  <c:v>0.9474256147984299</c:v>
                </c:pt>
                <c:pt idx="6371">
                  <c:v>0.94749410995974004</c:v>
                </c:pt>
                <c:pt idx="6372">
                  <c:v>0.94767730733560995</c:v>
                </c:pt>
                <c:pt idx="6373">
                  <c:v>0.94778086549615992</c:v>
                </c:pt>
                <c:pt idx="6374">
                  <c:v>0.94797928401899001</c:v>
                </c:pt>
                <c:pt idx="6375">
                  <c:v>0.9482032523242101</c:v>
                </c:pt>
                <c:pt idx="6376">
                  <c:v>0.94848674618629003</c:v>
                </c:pt>
                <c:pt idx="6377">
                  <c:v>0.9487815032640099</c:v>
                </c:pt>
                <c:pt idx="6378">
                  <c:v>0.94905663682236008</c:v>
                </c:pt>
                <c:pt idx="6379">
                  <c:v>0.94941931324358997</c:v>
                </c:pt>
                <c:pt idx="6380">
                  <c:v>0.94958756127870991</c:v>
                </c:pt>
                <c:pt idx="6381">
                  <c:v>0.94986559954728</c:v>
                </c:pt>
                <c:pt idx="6382">
                  <c:v>0.95007382256274009</c:v>
                </c:pt>
                <c:pt idx="6383">
                  <c:v>0.95040107722230993</c:v>
                </c:pt>
                <c:pt idx="6384">
                  <c:v>0.95102922134048007</c:v>
                </c:pt>
                <c:pt idx="6385">
                  <c:v>0.95145650068005994</c:v>
                </c:pt>
                <c:pt idx="6386">
                  <c:v>0.95166905312506</c:v>
                </c:pt>
                <c:pt idx="6387">
                  <c:v>0.95178049366528006</c:v>
                </c:pt>
                <c:pt idx="6388">
                  <c:v>0.95188214918246006</c:v>
                </c:pt>
                <c:pt idx="6389">
                  <c:v>0.95203164259006989</c:v>
                </c:pt>
                <c:pt idx="6390">
                  <c:v>0.95230399239812002</c:v>
                </c:pt>
                <c:pt idx="6391">
                  <c:v>0.95256981885748004</c:v>
                </c:pt>
                <c:pt idx="6392">
                  <c:v>0.95282151139466009</c:v>
                </c:pt>
                <c:pt idx="6393">
                  <c:v>0.95314985327901991</c:v>
                </c:pt>
                <c:pt idx="6394">
                  <c:v>0.95351024340292989</c:v>
                </c:pt>
                <c:pt idx="6395">
                  <c:v>0.95395738948632003</c:v>
                </c:pt>
                <c:pt idx="6396">
                  <c:v>0.95452410540426991</c:v>
                </c:pt>
                <c:pt idx="6397">
                  <c:v>0.95472388295807997</c:v>
                </c:pt>
                <c:pt idx="6398">
                  <c:v>0.95509583190174996</c:v>
                </c:pt>
                <c:pt idx="6399">
                  <c:v>0.95615168090387992</c:v>
                </c:pt>
                <c:pt idx="6400">
                  <c:v>0.95628921483887996</c:v>
                </c:pt>
                <c:pt idx="6401">
                  <c:v>0.95645365758724998</c:v>
                </c:pt>
                <c:pt idx="6402">
                  <c:v>0.95665887126497995</c:v>
                </c:pt>
                <c:pt idx="6403">
                  <c:v>0.95686734661705009</c:v>
                </c:pt>
                <c:pt idx="6404">
                  <c:v>0.95701249112553</c:v>
                </c:pt>
                <c:pt idx="6405">
                  <c:v>0.95712583430912002</c:v>
                </c:pt>
                <c:pt idx="6406">
                  <c:v>0.95720601713683995</c:v>
                </c:pt>
                <c:pt idx="6407">
                  <c:v>0.95747863875108008</c:v>
                </c:pt>
                <c:pt idx="6408">
                  <c:v>0.95762704493390993</c:v>
                </c:pt>
                <c:pt idx="6409">
                  <c:v>0.9578703114790299</c:v>
                </c:pt>
                <c:pt idx="6410">
                  <c:v>0.95810297758251006</c:v>
                </c:pt>
                <c:pt idx="6411">
                  <c:v>0.95851340493796</c:v>
                </c:pt>
                <c:pt idx="6412">
                  <c:v>0.95860924163113004</c:v>
                </c:pt>
                <c:pt idx="6413">
                  <c:v>0.95884555210904998</c:v>
                </c:pt>
                <c:pt idx="6414">
                  <c:v>0.95911300940557997</c:v>
                </c:pt>
                <c:pt idx="6415">
                  <c:v>0.95950087684679009</c:v>
                </c:pt>
                <c:pt idx="6416">
                  <c:v>0.96062615449681998</c:v>
                </c:pt>
                <c:pt idx="6417">
                  <c:v>0.96071911221572992</c:v>
                </c:pt>
                <c:pt idx="6418">
                  <c:v>0.96088192412692996</c:v>
                </c:pt>
                <c:pt idx="6419">
                  <c:v>0.96096237876084989</c:v>
                </c:pt>
                <c:pt idx="6420">
                  <c:v>0.96112002635433003</c:v>
                </c:pt>
                <c:pt idx="6421">
                  <c:v>0.96130838804792007</c:v>
                </c:pt>
                <c:pt idx="6422">
                  <c:v>0.96146141493608006</c:v>
                </c:pt>
                <c:pt idx="6423">
                  <c:v>0.96180715241696002</c:v>
                </c:pt>
                <c:pt idx="6424">
                  <c:v>0.96193979384043993</c:v>
                </c:pt>
                <c:pt idx="6425">
                  <c:v>0.96212869914641996</c:v>
                </c:pt>
                <c:pt idx="6426">
                  <c:v>0.96236462692425007</c:v>
                </c:pt>
                <c:pt idx="6427">
                  <c:v>0.96248374731368003</c:v>
                </c:pt>
                <c:pt idx="6428">
                  <c:v>0.96291883975719994</c:v>
                </c:pt>
                <c:pt idx="6429">
                  <c:v>0.96450645974604998</c:v>
                </c:pt>
                <c:pt idx="6430">
                  <c:v>0.96471710954768009</c:v>
                </c:pt>
                <c:pt idx="6431">
                  <c:v>0.96501908623105992</c:v>
                </c:pt>
                <c:pt idx="6432">
                  <c:v>0.96511367478715004</c:v>
                </c:pt>
                <c:pt idx="6433">
                  <c:v>0.96522294087779992</c:v>
                </c:pt>
                <c:pt idx="6434">
                  <c:v>0.96532269375160995</c:v>
                </c:pt>
                <c:pt idx="6435">
                  <c:v>0.96545914046183001</c:v>
                </c:pt>
                <c:pt idx="6436">
                  <c:v>0.96559286911009989</c:v>
                </c:pt>
                <c:pt idx="6437">
                  <c:v>0.96566815942628992</c:v>
                </c:pt>
                <c:pt idx="6438">
                  <c:v>0.96582550172800996</c:v>
                </c:pt>
                <c:pt idx="6439">
                  <c:v>0.96596497179195007</c:v>
                </c:pt>
                <c:pt idx="6440">
                  <c:v>0.96605602686750003</c:v>
                </c:pt>
                <c:pt idx="6441">
                  <c:v>0.96619274538392008</c:v>
                </c:pt>
                <c:pt idx="6442">
                  <c:v>0.96638382513946008</c:v>
                </c:pt>
                <c:pt idx="6443">
                  <c:v>0.9664713467344701</c:v>
                </c:pt>
                <c:pt idx="6444">
                  <c:v>0.96664204102534002</c:v>
                </c:pt>
                <c:pt idx="6445">
                  <c:v>0.96688068686513007</c:v>
                </c:pt>
                <c:pt idx="6446">
                  <c:v>0.96708889041099999</c:v>
                </c:pt>
                <c:pt idx="6447">
                  <c:v>0.9674898045496001</c:v>
                </c:pt>
                <c:pt idx="6448">
                  <c:v>0.96830817114330991</c:v>
                </c:pt>
                <c:pt idx="6449">
                  <c:v>0.96949165718063002</c:v>
                </c:pt>
                <c:pt idx="6450">
                  <c:v>0.96965854618476999</c:v>
                </c:pt>
                <c:pt idx="6451">
                  <c:v>0.96973764178769994</c:v>
                </c:pt>
                <c:pt idx="6452">
                  <c:v>0.96988740700150999</c:v>
                </c:pt>
                <c:pt idx="6453">
                  <c:v>0.9699567175813999</c:v>
                </c:pt>
                <c:pt idx="6454">
                  <c:v>0.97008582552434008</c:v>
                </c:pt>
                <c:pt idx="6455">
                  <c:v>0.97028804933391011</c:v>
                </c:pt>
                <c:pt idx="6456">
                  <c:v>0.97063161236522011</c:v>
                </c:pt>
                <c:pt idx="6457">
                  <c:v>0.97090858287859994</c:v>
                </c:pt>
                <c:pt idx="6458">
                  <c:v>0.9712198441089499</c:v>
                </c:pt>
                <c:pt idx="6459">
                  <c:v>0.97162125872361993</c:v>
                </c:pt>
                <c:pt idx="6460">
                  <c:v>0.97200803894004006</c:v>
                </c:pt>
                <c:pt idx="6461">
                  <c:v>0.97213007992188993</c:v>
                </c:pt>
                <c:pt idx="6462">
                  <c:v>0.97232197509602991</c:v>
                </c:pt>
                <c:pt idx="6463">
                  <c:v>0.97253316851006</c:v>
                </c:pt>
                <c:pt idx="6464">
                  <c:v>0.97301643992594</c:v>
                </c:pt>
                <c:pt idx="6465">
                  <c:v>0.97353776420921001</c:v>
                </c:pt>
                <c:pt idx="6466">
                  <c:v>0.9737489576232401</c:v>
                </c:pt>
                <c:pt idx="6467">
                  <c:v>0.9739832545639</c:v>
                </c:pt>
                <c:pt idx="6468">
                  <c:v>0.97409442329792006</c:v>
                </c:pt>
                <c:pt idx="6469">
                  <c:v>0.97419009907878995</c:v>
                </c:pt>
                <c:pt idx="6470">
                  <c:v>0.9742422711318599</c:v>
                </c:pt>
                <c:pt idx="6471">
                  <c:v>0.9743977590122801</c:v>
                </c:pt>
                <c:pt idx="6472">
                  <c:v>0.97450566607194999</c:v>
                </c:pt>
                <c:pt idx="6473">
                  <c:v>0.97480166301902993</c:v>
                </c:pt>
                <c:pt idx="6474">
                  <c:v>0.97491609342739993</c:v>
                </c:pt>
                <c:pt idx="6475">
                  <c:v>0.97526835425697</c:v>
                </c:pt>
                <c:pt idx="6476">
                  <c:v>0.97561545076882994</c:v>
                </c:pt>
                <c:pt idx="6477">
                  <c:v>0.97586415343786004</c:v>
                </c:pt>
                <c:pt idx="6478">
                  <c:v>0.97629550987037006</c:v>
                </c:pt>
                <c:pt idx="6479">
                  <c:v>0.97675404692245005</c:v>
                </c:pt>
                <c:pt idx="6480">
                  <c:v>0.97695695817080996</c:v>
                </c:pt>
                <c:pt idx="6481">
                  <c:v>0.97715414564245995</c:v>
                </c:pt>
                <c:pt idx="6482">
                  <c:v>0.97737947297866001</c:v>
                </c:pt>
                <c:pt idx="6483">
                  <c:v>0.9784291885062899</c:v>
                </c:pt>
                <c:pt idx="6484">
                  <c:v>0.97855394755009995</c:v>
                </c:pt>
                <c:pt idx="6485">
                  <c:v>0.97873034977107998</c:v>
                </c:pt>
                <c:pt idx="6486">
                  <c:v>0.97893393261162998</c:v>
                </c:pt>
                <c:pt idx="6487">
                  <c:v>0.97919676920284004</c:v>
                </c:pt>
                <c:pt idx="6488">
                  <c:v>0.97936746349370996</c:v>
                </c:pt>
                <c:pt idx="6489">
                  <c:v>0.97959550889186997</c:v>
                </c:pt>
                <c:pt idx="6490">
                  <c:v>0.97971999612948002</c:v>
                </c:pt>
                <c:pt idx="6491">
                  <c:v>0.97983388292546003</c:v>
                </c:pt>
                <c:pt idx="6492">
                  <c:v>0.97996914515923006</c:v>
                </c:pt>
                <c:pt idx="6493">
                  <c:v>0.98004426092089991</c:v>
                </c:pt>
                <c:pt idx="6494">
                  <c:v>0.98029812790764992</c:v>
                </c:pt>
                <c:pt idx="6495">
                  <c:v>0.98060010459101998</c:v>
                </c:pt>
                <c:pt idx="6496">
                  <c:v>0.98094122136658002</c:v>
                </c:pt>
                <c:pt idx="6497">
                  <c:v>0.9811912830665801</c:v>
                </c:pt>
                <c:pt idx="6498">
                  <c:v>0.98146879719234992</c:v>
                </c:pt>
                <c:pt idx="6499">
                  <c:v>0.98181643731660007</c:v>
                </c:pt>
                <c:pt idx="6500">
                  <c:v>0.98294307399760994</c:v>
                </c:pt>
                <c:pt idx="6501">
                  <c:v>0.98306701762283</c:v>
                </c:pt>
                <c:pt idx="6502">
                  <c:v>0.9832890721316101</c:v>
                </c:pt>
                <c:pt idx="6503">
                  <c:v>0.98346765995522989</c:v>
                </c:pt>
                <c:pt idx="6504">
                  <c:v>0.98366879654001993</c:v>
                </c:pt>
                <c:pt idx="6505">
                  <c:v>0.98385038770657007</c:v>
                </c:pt>
                <c:pt idx="6506">
                  <c:v>0.98415913491699003</c:v>
                </c:pt>
                <c:pt idx="6507">
                  <c:v>0.98433553713797006</c:v>
                </c:pt>
                <c:pt idx="6508">
                  <c:v>0.98446546049949002</c:v>
                </c:pt>
                <c:pt idx="6509">
                  <c:v>0.98457608562113008</c:v>
                </c:pt>
                <c:pt idx="6510">
                  <c:v>0.98474107198189009</c:v>
                </c:pt>
                <c:pt idx="6511">
                  <c:v>0.98492889006308992</c:v>
                </c:pt>
                <c:pt idx="6512">
                  <c:v>0.98571984609246011</c:v>
                </c:pt>
                <c:pt idx="6513">
                  <c:v>0.98694759467825</c:v>
                </c:pt>
                <c:pt idx="6514">
                  <c:v>0.98713622817804003</c:v>
                </c:pt>
                <c:pt idx="6515">
                  <c:v>0.9873485088168501</c:v>
                </c:pt>
                <c:pt idx="6516">
                  <c:v>0.98740987759116994</c:v>
                </c:pt>
                <c:pt idx="6517">
                  <c:v>0.98748930442620009</c:v>
                </c:pt>
                <c:pt idx="6518">
                  <c:v>0.98753768592902991</c:v>
                </c:pt>
                <c:pt idx="6519">
                  <c:v>0.9876654348409899</c:v>
                </c:pt>
                <c:pt idx="6520">
                  <c:v>0.98771245731283996</c:v>
                </c:pt>
                <c:pt idx="6521">
                  <c:v>0.98784292428674991</c:v>
                </c:pt>
                <c:pt idx="6522">
                  <c:v>0.98791495292859999</c:v>
                </c:pt>
                <c:pt idx="6523">
                  <c:v>0.98815060890024009</c:v>
                </c:pt>
                <c:pt idx="6524">
                  <c:v>0.98838653667806997</c:v>
                </c:pt>
                <c:pt idx="6525">
                  <c:v>0.98848030981556989</c:v>
                </c:pt>
                <c:pt idx="6526">
                  <c:v>0.98857489837166002</c:v>
                </c:pt>
                <c:pt idx="6527">
                  <c:v>0.98879587680872993</c:v>
                </c:pt>
                <c:pt idx="6528">
                  <c:v>0.98894292396059003</c:v>
                </c:pt>
                <c:pt idx="6529">
                  <c:v>0.98902963013700007</c:v>
                </c:pt>
                <c:pt idx="6530">
                  <c:v>0.9892049451331999</c:v>
                </c:pt>
                <c:pt idx="6531">
                  <c:v>0.98935008964168003</c:v>
                </c:pt>
                <c:pt idx="6532">
                  <c:v>0.98980454960083009</c:v>
                </c:pt>
                <c:pt idx="6533">
                  <c:v>0.99172812204751004</c:v>
                </c:pt>
                <c:pt idx="6534">
                  <c:v>0.99188685686576994</c:v>
                </c:pt>
                <c:pt idx="6535">
                  <c:v>0.99197220401121</c:v>
                </c:pt>
                <c:pt idx="6536">
                  <c:v>0.99205537670708011</c:v>
                </c:pt>
                <c:pt idx="6537">
                  <c:v>0.99208799345055998</c:v>
                </c:pt>
                <c:pt idx="6538">
                  <c:v>0.99223504060241008</c:v>
                </c:pt>
                <c:pt idx="6539">
                  <c:v>0.99228722739198005</c:v>
                </c:pt>
                <c:pt idx="6540">
                  <c:v>0.99240138599415006</c:v>
                </c:pt>
                <c:pt idx="6541">
                  <c:v>0.99252043710784998</c:v>
                </c:pt>
                <c:pt idx="6542">
                  <c:v>0.99278599176101001</c:v>
                </c:pt>
                <c:pt idx="6543">
                  <c:v>0.99302654024417003</c:v>
                </c:pt>
                <c:pt idx="6544">
                  <c:v>0.99349758038125002</c:v>
                </c:pt>
                <c:pt idx="6545">
                  <c:v>0.99377808437517001</c:v>
                </c:pt>
                <c:pt idx="6546">
                  <c:v>0.99431300821224</c:v>
                </c:pt>
                <c:pt idx="6547">
                  <c:v>0.99455517828855999</c:v>
                </c:pt>
                <c:pt idx="6548">
                  <c:v>0.99466308534822989</c:v>
                </c:pt>
                <c:pt idx="6549">
                  <c:v>0.99483840034442994</c:v>
                </c:pt>
                <c:pt idx="6550">
                  <c:v>0.99498354485291007</c:v>
                </c:pt>
                <c:pt idx="6551">
                  <c:v>0.99530971228770992</c:v>
                </c:pt>
                <c:pt idx="6552">
                  <c:v>0.99562147399413004</c:v>
                </c:pt>
                <c:pt idx="6553">
                  <c:v>0.99591529649163002</c:v>
                </c:pt>
                <c:pt idx="6554">
                  <c:v>0.9961128995958799</c:v>
                </c:pt>
                <c:pt idx="6555">
                  <c:v>0.99631023089393</c:v>
                </c:pt>
                <c:pt idx="6556">
                  <c:v>0.99641161460491001</c:v>
                </c:pt>
                <c:pt idx="6557">
                  <c:v>0.99648989478925998</c:v>
                </c:pt>
                <c:pt idx="6558">
                  <c:v>0.99657605735328003</c:v>
                </c:pt>
                <c:pt idx="6559">
                  <c:v>0.99666847145980997</c:v>
                </c:pt>
                <c:pt idx="6560">
                  <c:v>0.99674321816361</c:v>
                </c:pt>
                <c:pt idx="6561">
                  <c:v>0.99685275606046009</c:v>
                </c:pt>
                <c:pt idx="6562">
                  <c:v>0.99699436708840006</c:v>
                </c:pt>
                <c:pt idx="6563">
                  <c:v>0.99711994155080008</c:v>
                </c:pt>
                <c:pt idx="6564">
                  <c:v>0.99745779665199996</c:v>
                </c:pt>
                <c:pt idx="6565">
                  <c:v>0.99768475482537999</c:v>
                </c:pt>
                <c:pt idx="6566">
                  <c:v>0.99808947425071004</c:v>
                </c:pt>
                <c:pt idx="6567">
                  <c:v>0.99867277034660007</c:v>
                </c:pt>
                <c:pt idx="6568">
                  <c:v>0.99918376599444003</c:v>
                </c:pt>
                <c:pt idx="6569">
                  <c:v>0.99943518672542009</c:v>
                </c:pt>
                <c:pt idx="6570">
                  <c:v>0.99960180392336007</c:v>
                </c:pt>
                <c:pt idx="6571">
                  <c:v>0.99986300967738995</c:v>
                </c:pt>
              </c:numCache>
            </c:numRef>
          </c:xVal>
          <c:yVal>
            <c:numRef>
              <c:f>Sheet2!$C$2:$C$6573</c:f>
              <c:numCache>
                <c:formatCode>0%</c:formatCode>
                <c:ptCount val="6572"/>
                <c:pt idx="0">
                  <c:v>1.1529251398023632E-7</c:v>
                </c:pt>
                <c:pt idx="1">
                  <c:v>7.8740156151502205E-4</c:v>
                </c:pt>
                <c:pt idx="2">
                  <c:v>1.7865316046119517E-3</c:v>
                </c:pt>
                <c:pt idx="3">
                  <c:v>2.8570937741400071E-3</c:v>
                </c:pt>
                <c:pt idx="4">
                  <c:v>3.6204671424470147E-3</c:v>
                </c:pt>
                <c:pt idx="5">
                  <c:v>4.4471270017829578E-3</c:v>
                </c:pt>
                <c:pt idx="6">
                  <c:v>5.3902732164590184E-3</c:v>
                </c:pt>
                <c:pt idx="7">
                  <c:v>5.5604778551550105E-3</c:v>
                </c:pt>
                <c:pt idx="8">
                  <c:v>6.0706197366250381E-3</c:v>
                </c:pt>
                <c:pt idx="9">
                  <c:v>6.5607022074599675E-3</c:v>
                </c:pt>
                <c:pt idx="10">
                  <c:v>6.6673859596120266E-3</c:v>
                </c:pt>
                <c:pt idx="11">
                  <c:v>6.8979511367269764E-3</c:v>
                </c:pt>
                <c:pt idx="12">
                  <c:v>6.9985876814400161E-3</c:v>
                </c:pt>
                <c:pt idx="13">
                  <c:v>7.0342265202080201E-3</c:v>
                </c:pt>
                <c:pt idx="14">
                  <c:v>7.0468152074849577E-3</c:v>
                </c:pt>
                <c:pt idx="15">
                  <c:v>7.0977478003689809E-3</c:v>
                </c:pt>
                <c:pt idx="16">
                  <c:v>7.2376573530620325E-3</c:v>
                </c:pt>
                <c:pt idx="17">
                  <c:v>7.256539906602022E-3</c:v>
                </c:pt>
                <c:pt idx="18">
                  <c:v>7.2750536602680382E-3</c:v>
                </c:pt>
                <c:pt idx="19">
                  <c:v>7.2962965330010121E-3</c:v>
                </c:pt>
                <c:pt idx="20">
                  <c:v>7.3314800409639558E-3</c:v>
                </c:pt>
                <c:pt idx="21">
                  <c:v>7.4947023790430389E-3</c:v>
                </c:pt>
                <c:pt idx="22">
                  <c:v>7.5459161386739471E-3</c:v>
                </c:pt>
                <c:pt idx="23">
                  <c:v>7.6506980830040039E-3</c:v>
                </c:pt>
                <c:pt idx="24">
                  <c:v>7.7515527533019712E-3</c:v>
                </c:pt>
                <c:pt idx="25">
                  <c:v>7.8652995651430357E-3</c:v>
                </c:pt>
                <c:pt idx="26">
                  <c:v>8.043723987409046E-3</c:v>
                </c:pt>
                <c:pt idx="27">
                  <c:v>9.1886753716630132E-3</c:v>
                </c:pt>
                <c:pt idx="28">
                  <c:v>9.3690212181549715E-3</c:v>
                </c:pt>
                <c:pt idx="29">
                  <c:v>9.5095700761750335E-3</c:v>
                </c:pt>
                <c:pt idx="30">
                  <c:v>9.6634014441799865E-3</c:v>
                </c:pt>
                <c:pt idx="31">
                  <c:v>9.7921790702589773E-3</c:v>
                </c:pt>
                <c:pt idx="32">
                  <c:v>1.0435033165028029E-2</c:v>
                </c:pt>
                <c:pt idx="33">
                  <c:v>1.1113036080039995E-2</c:v>
                </c:pt>
                <c:pt idx="34">
                  <c:v>1.1257615012841948E-2</c:v>
                </c:pt>
                <c:pt idx="35">
                  <c:v>1.1401690186296998E-2</c:v>
                </c:pt>
                <c:pt idx="36">
                  <c:v>1.1529645060624039E-2</c:v>
                </c:pt>
                <c:pt idx="37">
                  <c:v>1.2624569387808982E-2</c:v>
                </c:pt>
                <c:pt idx="38">
                  <c:v>1.2840426883450995E-2</c:v>
                </c:pt>
                <c:pt idx="39">
                  <c:v>1.2952765217997042E-2</c:v>
                </c:pt>
                <c:pt idx="40">
                  <c:v>1.3058554681023016E-2</c:v>
                </c:pt>
                <c:pt idx="41">
                  <c:v>1.3225802784473051E-2</c:v>
                </c:pt>
                <c:pt idx="42">
                  <c:v>1.332856969141305E-2</c:v>
                </c:pt>
                <c:pt idx="43">
                  <c:v>1.3480560570587996E-2</c:v>
                </c:pt>
                <c:pt idx="44">
                  <c:v>1.3518403669494972E-2</c:v>
                </c:pt>
                <c:pt idx="45">
                  <c:v>1.3633949741924001E-2</c:v>
                </c:pt>
                <c:pt idx="46">
                  <c:v>1.3661259510721946E-2</c:v>
                </c:pt>
                <c:pt idx="47">
                  <c:v>1.3731734470111001E-2</c:v>
                </c:pt>
                <c:pt idx="48">
                  <c:v>1.3769615896038978E-2</c:v>
                </c:pt>
                <c:pt idx="49">
                  <c:v>1.3775921922771994E-2</c:v>
                </c:pt>
                <c:pt idx="50">
                  <c:v>1.3781640431485997E-2</c:v>
                </c:pt>
                <c:pt idx="51">
                  <c:v>1.3808762973913979E-2</c:v>
                </c:pt>
                <c:pt idx="52">
                  <c:v>1.3917255322154043E-2</c:v>
                </c:pt>
                <c:pt idx="53">
                  <c:v>1.3960539984020026E-2</c:v>
                </c:pt>
                <c:pt idx="54">
                  <c:v>1.3985443842793988E-2</c:v>
                </c:pt>
                <c:pt idx="55">
                  <c:v>1.4000998934392994E-2</c:v>
                </c:pt>
                <c:pt idx="56">
                  <c:v>1.4011997484009053E-2</c:v>
                </c:pt>
                <c:pt idx="57">
                  <c:v>1.4031873434386055E-2</c:v>
                </c:pt>
                <c:pt idx="58">
                  <c:v>1.4063219300791019E-2</c:v>
                </c:pt>
                <c:pt idx="59">
                  <c:v>1.4070289796973001E-2</c:v>
                </c:pt>
                <c:pt idx="60">
                  <c:v>1.4095272216814947E-2</c:v>
                </c:pt>
                <c:pt idx="61">
                  <c:v>1.4173908849714034E-2</c:v>
                </c:pt>
                <c:pt idx="62">
                  <c:v>1.4193804781650998E-2</c:v>
                </c:pt>
                <c:pt idx="63">
                  <c:v>1.4212502794177961E-2</c:v>
                </c:pt>
                <c:pt idx="64">
                  <c:v>1.4244004880500039E-2</c:v>
                </c:pt>
                <c:pt idx="65">
                  <c:v>1.4278352316555054E-2</c:v>
                </c:pt>
                <c:pt idx="66">
                  <c:v>1.4283834936123951E-2</c:v>
                </c:pt>
                <c:pt idx="67">
                  <c:v>1.4301418856572989E-2</c:v>
                </c:pt>
                <c:pt idx="68">
                  <c:v>1.4313036804011969E-2</c:v>
                </c:pt>
                <c:pt idx="69">
                  <c:v>1.4342395671190999E-2</c:v>
                </c:pt>
                <c:pt idx="70">
                  <c:v>1.4353464121117043E-2</c:v>
                </c:pt>
                <c:pt idx="71">
                  <c:v>1.4386669470893954E-2</c:v>
                </c:pt>
                <c:pt idx="72">
                  <c:v>1.4469144676129031E-2</c:v>
                </c:pt>
                <c:pt idx="73">
                  <c:v>1.4498148978680958E-2</c:v>
                </c:pt>
                <c:pt idx="74">
                  <c:v>1.451203546590496E-2</c:v>
                </c:pt>
                <c:pt idx="75">
                  <c:v>1.452151095130505E-2</c:v>
                </c:pt>
                <c:pt idx="76">
                  <c:v>1.4531585461644014E-2</c:v>
                </c:pt>
                <c:pt idx="77">
                  <c:v>1.4544056071739031E-2</c:v>
                </c:pt>
                <c:pt idx="78">
                  <c:v>1.4550808716507047E-2</c:v>
                </c:pt>
                <c:pt idx="79">
                  <c:v>1.4577436164893043E-2</c:v>
                </c:pt>
                <c:pt idx="80">
                  <c:v>1.4589175039086966E-2</c:v>
                </c:pt>
                <c:pt idx="81">
                  <c:v>1.4628426899672031E-2</c:v>
                </c:pt>
                <c:pt idx="82">
                  <c:v>1.4647410860281984E-2</c:v>
                </c:pt>
                <c:pt idx="83">
                  <c:v>1.4663626290030041E-2</c:v>
                </c:pt>
                <c:pt idx="84">
                  <c:v>1.4680365105320003E-2</c:v>
                </c:pt>
                <c:pt idx="85">
                  <c:v>1.4723502289389012E-2</c:v>
                </c:pt>
                <c:pt idx="86">
                  <c:v>1.4740241104678975E-2</c:v>
                </c:pt>
                <c:pt idx="87">
                  <c:v>1.4755514752087029E-2</c:v>
                </c:pt>
                <c:pt idx="88">
                  <c:v>1.4766265675000945E-2</c:v>
                </c:pt>
                <c:pt idx="89">
                  <c:v>1.4780664232474039E-2</c:v>
                </c:pt>
                <c:pt idx="90">
                  <c:v>1.4785975700342013E-2</c:v>
                </c:pt>
                <c:pt idx="91">
                  <c:v>1.4807989494879048E-2</c:v>
                </c:pt>
                <c:pt idx="92">
                  <c:v>1.4830515238125952E-2</c:v>
                </c:pt>
                <c:pt idx="93">
                  <c:v>1.4834930795751045E-2</c:v>
                </c:pt>
                <c:pt idx="94">
                  <c:v>1.4852529032662987E-2</c:v>
                </c:pt>
                <c:pt idx="95">
                  <c:v>1.4864303852996974E-2</c:v>
                </c:pt>
                <c:pt idx="96">
                  <c:v>1.4871535128528013E-2</c:v>
                </c:pt>
                <c:pt idx="97">
                  <c:v>1.4884717807814973E-2</c:v>
                </c:pt>
                <c:pt idx="98">
                  <c:v>1.5124644432180978E-2</c:v>
                </c:pt>
                <c:pt idx="99">
                  <c:v>1.5869269394138019E-2</c:v>
                </c:pt>
                <c:pt idx="100">
                  <c:v>1.6271071972619011E-2</c:v>
                </c:pt>
                <c:pt idx="101">
                  <c:v>1.6651985732035968E-2</c:v>
                </c:pt>
                <c:pt idx="102">
                  <c:v>1.6878076479559967E-2</c:v>
                </c:pt>
                <c:pt idx="103">
                  <c:v>1.7217212600847964E-2</c:v>
                </c:pt>
                <c:pt idx="104">
                  <c:v>1.7689054160899054E-2</c:v>
                </c:pt>
                <c:pt idx="105">
                  <c:v>1.7869681008107041E-2</c:v>
                </c:pt>
                <c:pt idx="106">
                  <c:v>1.8132634377510004E-2</c:v>
                </c:pt>
                <c:pt idx="107">
                  <c:v>1.8339065060033022E-2</c:v>
                </c:pt>
                <c:pt idx="108">
                  <c:v>1.8597103413185989E-2</c:v>
                </c:pt>
                <c:pt idx="109">
                  <c:v>1.8858828028527008E-2</c:v>
                </c:pt>
                <c:pt idx="110">
                  <c:v>1.9099663824803992E-2</c:v>
                </c:pt>
                <c:pt idx="111">
                  <c:v>1.9511296435785974E-2</c:v>
                </c:pt>
                <c:pt idx="112">
                  <c:v>1.9764882507774972E-2</c:v>
                </c:pt>
                <c:pt idx="113">
                  <c:v>2.0310844998318034E-2</c:v>
                </c:pt>
                <c:pt idx="114">
                  <c:v>2.0349025108364005E-2</c:v>
                </c:pt>
                <c:pt idx="115">
                  <c:v>2.0368043125443047E-2</c:v>
                </c:pt>
                <c:pt idx="116">
                  <c:v>2.0385044080104997E-2</c:v>
                </c:pt>
                <c:pt idx="117">
                  <c:v>2.0412130346853963E-2</c:v>
                </c:pt>
                <c:pt idx="118">
                  <c:v>2.0426249783777051E-2</c:v>
                </c:pt>
                <c:pt idx="119">
                  <c:v>2.0451292258987008E-2</c:v>
                </c:pt>
                <c:pt idx="120">
                  <c:v>2.0444437270691007E-2</c:v>
                </c:pt>
                <c:pt idx="121">
                  <c:v>2.0387068241530026E-2</c:v>
                </c:pt>
                <c:pt idx="122">
                  <c:v>2.0426006517015982E-2</c:v>
                </c:pt>
                <c:pt idx="123">
                  <c:v>2.044690022581297E-2</c:v>
                </c:pt>
                <c:pt idx="124">
                  <c:v>2.0498343069442981E-2</c:v>
                </c:pt>
                <c:pt idx="125">
                  <c:v>2.0541713343763979E-2</c:v>
                </c:pt>
                <c:pt idx="126">
                  <c:v>2.0590781902303013E-2</c:v>
                </c:pt>
                <c:pt idx="127">
                  <c:v>2.0544203726485022E-2</c:v>
                </c:pt>
                <c:pt idx="128">
                  <c:v>2.0630066970453997E-2</c:v>
                </c:pt>
                <c:pt idx="129">
                  <c:v>2.0703637292763033E-2</c:v>
                </c:pt>
                <c:pt idx="130">
                  <c:v>2.0746013798414009E-2</c:v>
                </c:pt>
                <c:pt idx="131">
                  <c:v>2.0762493550610994E-2</c:v>
                </c:pt>
                <c:pt idx="132">
                  <c:v>2.0823409777482982E-2</c:v>
                </c:pt>
                <c:pt idx="133">
                  <c:v>2.0660516035098997E-2</c:v>
                </c:pt>
                <c:pt idx="134">
                  <c:v>2.0678530373453019E-2</c:v>
                </c:pt>
                <c:pt idx="135">
                  <c:v>2.0700156380587975E-2</c:v>
                </c:pt>
                <c:pt idx="136">
                  <c:v>2.0724400287188027E-2</c:v>
                </c:pt>
                <c:pt idx="137">
                  <c:v>2.0807555013201973E-2</c:v>
                </c:pt>
                <c:pt idx="138">
                  <c:v>2.0882755808900977E-2</c:v>
                </c:pt>
                <c:pt idx="139">
                  <c:v>2.0952895012581019E-2</c:v>
                </c:pt>
                <c:pt idx="140">
                  <c:v>2.1002259956429015E-2</c:v>
                </c:pt>
                <c:pt idx="141">
                  <c:v>2.0831166794833988E-2</c:v>
                </c:pt>
                <c:pt idx="142">
                  <c:v>2.0842912629934984E-2</c:v>
                </c:pt>
                <c:pt idx="143">
                  <c:v>2.0869987775252952E-2</c:v>
                </c:pt>
                <c:pt idx="144">
                  <c:v>2.0906419772261042E-2</c:v>
                </c:pt>
                <c:pt idx="145">
                  <c:v>2.092296905083002E-2</c:v>
                </c:pt>
                <c:pt idx="146">
                  <c:v>2.0938370962098052E-2</c:v>
                </c:pt>
                <c:pt idx="147">
                  <c:v>2.0976055324693044E-2</c:v>
                </c:pt>
                <c:pt idx="148">
                  <c:v>2.1001088508416976E-2</c:v>
                </c:pt>
                <c:pt idx="149">
                  <c:v>2.1019392341677046E-2</c:v>
                </c:pt>
                <c:pt idx="150">
                  <c:v>2.1041003493259991E-2</c:v>
                </c:pt>
                <c:pt idx="151">
                  <c:v>2.1052407501043979E-2</c:v>
                </c:pt>
                <c:pt idx="152">
                  <c:v>2.1060826166476976E-2</c:v>
                </c:pt>
                <c:pt idx="153">
                  <c:v>2.1074140793367002E-2</c:v>
                </c:pt>
                <c:pt idx="154">
                  <c:v>2.1090619883149975E-2</c:v>
                </c:pt>
                <c:pt idx="155">
                  <c:v>2.110094916768801E-2</c:v>
                </c:pt>
                <c:pt idx="156">
                  <c:v>2.1111686661452023E-2</c:v>
                </c:pt>
                <c:pt idx="157">
                  <c:v>2.1128331249440024E-2</c:v>
                </c:pt>
                <c:pt idx="158">
                  <c:v>2.1144127104894994E-2</c:v>
                </c:pt>
                <c:pt idx="159">
                  <c:v>2.1153981832626956E-2</c:v>
                </c:pt>
                <c:pt idx="160">
                  <c:v>2.1230693872856032E-2</c:v>
                </c:pt>
                <c:pt idx="161">
                  <c:v>2.1250444405506053E-2</c:v>
                </c:pt>
                <c:pt idx="162">
                  <c:v>2.1262167614191974E-2</c:v>
                </c:pt>
                <c:pt idx="163">
                  <c:v>2.1275273560314001E-2</c:v>
                </c:pt>
                <c:pt idx="164">
                  <c:v>2.1263812740558996E-2</c:v>
                </c:pt>
                <c:pt idx="165">
                  <c:v>2.1264360770889001E-2</c:v>
                </c:pt>
                <c:pt idx="166">
                  <c:v>2.1277849995073983E-2</c:v>
                </c:pt>
                <c:pt idx="167">
                  <c:v>2.128564988660997E-2</c:v>
                </c:pt>
                <c:pt idx="168">
                  <c:v>2.1320425289437006E-2</c:v>
                </c:pt>
                <c:pt idx="169">
                  <c:v>2.1343935420926052E-2</c:v>
                </c:pt>
                <c:pt idx="170">
                  <c:v>2.1367229306513025E-2</c:v>
                </c:pt>
                <c:pt idx="171">
                  <c:v>2.1372486645169997E-2</c:v>
                </c:pt>
                <c:pt idx="172">
                  <c:v>2.1377521215238948E-2</c:v>
                </c:pt>
                <c:pt idx="173">
                  <c:v>2.1392001173404007E-2</c:v>
                </c:pt>
                <c:pt idx="174">
                  <c:v>2.1420278226964018E-2</c:v>
                </c:pt>
                <c:pt idx="175">
                  <c:v>2.1429484919358033E-2</c:v>
                </c:pt>
                <c:pt idx="176">
                  <c:v>2.1458223754008965E-2</c:v>
                </c:pt>
                <c:pt idx="177">
                  <c:v>2.1490173937240953E-2</c:v>
                </c:pt>
                <c:pt idx="178">
                  <c:v>2.1514107100326973E-2</c:v>
                </c:pt>
                <c:pt idx="179">
                  <c:v>2.1549122614792027E-2</c:v>
                </c:pt>
                <c:pt idx="180">
                  <c:v>2.155164058921899E-2</c:v>
                </c:pt>
                <c:pt idx="181">
                  <c:v>2.1548309242355956E-2</c:v>
                </c:pt>
                <c:pt idx="182">
                  <c:v>2.1546451382000953E-2</c:v>
                </c:pt>
                <c:pt idx="183">
                  <c:v>2.1551475359272043E-2</c:v>
                </c:pt>
                <c:pt idx="184">
                  <c:v>2.1567096788600026E-2</c:v>
                </c:pt>
                <c:pt idx="185">
                  <c:v>2.1579264233553053E-2</c:v>
                </c:pt>
                <c:pt idx="186">
                  <c:v>2.1594885662881036E-2</c:v>
                </c:pt>
                <c:pt idx="187">
                  <c:v>2.1613333079424035E-2</c:v>
                </c:pt>
                <c:pt idx="188">
                  <c:v>2.1629268507331045E-2</c:v>
                </c:pt>
                <c:pt idx="189">
                  <c:v>2.1656900382322042E-2</c:v>
                </c:pt>
                <c:pt idx="190">
                  <c:v>2.1674405803126962E-2</c:v>
                </c:pt>
                <c:pt idx="191">
                  <c:v>2.1693324217539001E-2</c:v>
                </c:pt>
                <c:pt idx="192">
                  <c:v>2.1714652428447945E-2</c:v>
                </c:pt>
                <c:pt idx="193">
                  <c:v>2.1727502344337957E-2</c:v>
                </c:pt>
                <c:pt idx="194">
                  <c:v>2.1745386247895016E-2</c:v>
                </c:pt>
                <c:pt idx="195">
                  <c:v>2.1763005204733954E-2</c:v>
                </c:pt>
                <c:pt idx="196">
                  <c:v>2.1773205653429994E-2</c:v>
                </c:pt>
                <c:pt idx="197">
                  <c:v>2.1780822871611982E-2</c:v>
                </c:pt>
                <c:pt idx="198">
                  <c:v>2.1791950633824997E-2</c:v>
                </c:pt>
                <c:pt idx="199">
                  <c:v>2.1793474641620958E-2</c:v>
                </c:pt>
                <c:pt idx="200">
                  <c:v>2.1790830055803956E-2</c:v>
                </c:pt>
                <c:pt idx="201">
                  <c:v>2.1795098270017021E-2</c:v>
                </c:pt>
                <c:pt idx="202">
                  <c:v>2.1817863167027052E-2</c:v>
                </c:pt>
                <c:pt idx="203">
                  <c:v>2.1831836103812008E-2</c:v>
                </c:pt>
                <c:pt idx="204">
                  <c:v>2.1840000066878029E-2</c:v>
                </c:pt>
                <c:pt idx="205">
                  <c:v>2.1861744468504973E-2</c:v>
                </c:pt>
                <c:pt idx="206">
                  <c:v>2.1873440915589959E-2</c:v>
                </c:pt>
                <c:pt idx="207">
                  <c:v>2.1883881368355951E-2</c:v>
                </c:pt>
                <c:pt idx="208">
                  <c:v>2.1911120745124024E-2</c:v>
                </c:pt>
                <c:pt idx="209">
                  <c:v>2.193168765207798E-2</c:v>
                </c:pt>
                <c:pt idx="210">
                  <c:v>2.194565914608404E-2</c:v>
                </c:pt>
                <c:pt idx="211">
                  <c:v>2.1958795115518015E-2</c:v>
                </c:pt>
                <c:pt idx="212">
                  <c:v>2.1975336706656967E-2</c:v>
                </c:pt>
                <c:pt idx="213">
                  <c:v>2.1994614958095959E-2</c:v>
                </c:pt>
                <c:pt idx="214">
                  <c:v>2.200696033677696E-2</c:v>
                </c:pt>
                <c:pt idx="215">
                  <c:v>2.3678277007174953E-2</c:v>
                </c:pt>
                <c:pt idx="216">
                  <c:v>2.701361258717605E-2</c:v>
                </c:pt>
                <c:pt idx="217">
                  <c:v>2.2653386904455952E-2</c:v>
                </c:pt>
                <c:pt idx="218">
                  <c:v>2.3148206747877986E-2</c:v>
                </c:pt>
                <c:pt idx="219">
                  <c:v>2.3587064823295978E-2</c:v>
                </c:pt>
                <c:pt idx="220">
                  <c:v>2.4011196117658007E-2</c:v>
                </c:pt>
                <c:pt idx="221">
                  <c:v>2.4458890261708E-2</c:v>
                </c:pt>
                <c:pt idx="222">
                  <c:v>2.5165775752315045E-2</c:v>
                </c:pt>
                <c:pt idx="223">
                  <c:v>2.5669431664370967E-2</c:v>
                </c:pt>
                <c:pt idx="224">
                  <c:v>2.6067054752836993E-2</c:v>
                </c:pt>
                <c:pt idx="225">
                  <c:v>2.6715033119223963E-2</c:v>
                </c:pt>
                <c:pt idx="226">
                  <c:v>2.7243250858255963E-2</c:v>
                </c:pt>
                <c:pt idx="227">
                  <c:v>2.729270928930505E-2</c:v>
                </c:pt>
                <c:pt idx="228">
                  <c:v>2.7315993636714997E-2</c:v>
                </c:pt>
                <c:pt idx="229">
                  <c:v>2.7340933299158987E-2</c:v>
                </c:pt>
                <c:pt idx="230">
                  <c:v>2.7360842872034996E-2</c:v>
                </c:pt>
                <c:pt idx="231">
                  <c:v>2.7372950732687973E-2</c:v>
                </c:pt>
                <c:pt idx="232">
                  <c:v>2.7464153454714979E-2</c:v>
                </c:pt>
                <c:pt idx="233">
                  <c:v>2.7536157250256044E-2</c:v>
                </c:pt>
                <c:pt idx="234">
                  <c:v>2.7574414361140054E-2</c:v>
                </c:pt>
                <c:pt idx="235">
                  <c:v>2.7349229096601979E-2</c:v>
                </c:pt>
                <c:pt idx="236">
                  <c:v>2.736806051659102E-2</c:v>
                </c:pt>
                <c:pt idx="237">
                  <c:v>2.7409540536294963E-2</c:v>
                </c:pt>
                <c:pt idx="238">
                  <c:v>2.742913539222902E-2</c:v>
                </c:pt>
                <c:pt idx="239">
                  <c:v>2.7465653078286967E-2</c:v>
                </c:pt>
                <c:pt idx="240">
                  <c:v>2.7486551583297048E-2</c:v>
                </c:pt>
                <c:pt idx="241">
                  <c:v>2.7526322444077045E-2</c:v>
                </c:pt>
                <c:pt idx="242">
                  <c:v>2.7555065929822042E-2</c:v>
                </c:pt>
                <c:pt idx="243">
                  <c:v>2.7595554918191989E-2</c:v>
                </c:pt>
                <c:pt idx="244">
                  <c:v>2.7651033496678967E-2</c:v>
                </c:pt>
                <c:pt idx="245">
                  <c:v>2.7717317495975946E-2</c:v>
                </c:pt>
                <c:pt idx="246">
                  <c:v>2.768380141647997E-2</c:v>
                </c:pt>
                <c:pt idx="247">
                  <c:v>2.7659390002387041E-2</c:v>
                </c:pt>
                <c:pt idx="248">
                  <c:v>2.7669093882785045E-2</c:v>
                </c:pt>
                <c:pt idx="249">
                  <c:v>2.7699202010163959E-2</c:v>
                </c:pt>
                <c:pt idx="250">
                  <c:v>2.7734495426149031E-2</c:v>
                </c:pt>
                <c:pt idx="251">
                  <c:v>2.7772966922244957E-2</c:v>
                </c:pt>
                <c:pt idx="252">
                  <c:v>2.7794711680907969E-2</c:v>
                </c:pt>
                <c:pt idx="253">
                  <c:v>2.7817961845940986E-2</c:v>
                </c:pt>
                <c:pt idx="254">
                  <c:v>2.7850913518683962E-2</c:v>
                </c:pt>
                <c:pt idx="255">
                  <c:v>2.7889050480031985E-2</c:v>
                </c:pt>
                <c:pt idx="256">
                  <c:v>2.7910416421796036E-2</c:v>
                </c:pt>
                <c:pt idx="257">
                  <c:v>2.7939679369988979E-2</c:v>
                </c:pt>
                <c:pt idx="258">
                  <c:v>2.7957461161475017E-2</c:v>
                </c:pt>
                <c:pt idx="259">
                  <c:v>2.8001985647241989E-2</c:v>
                </c:pt>
                <c:pt idx="260">
                  <c:v>2.8023967861912968E-2</c:v>
                </c:pt>
                <c:pt idx="261">
                  <c:v>2.8070452545166047E-2</c:v>
                </c:pt>
                <c:pt idx="262">
                  <c:v>2.8114697002720956E-2</c:v>
                </c:pt>
                <c:pt idx="263">
                  <c:v>2.8117171358864046E-2</c:v>
                </c:pt>
                <c:pt idx="264">
                  <c:v>2.8117490308677051E-2</c:v>
                </c:pt>
                <c:pt idx="265">
                  <c:v>2.811761666857604E-2</c:v>
                </c:pt>
                <c:pt idx="266">
                  <c:v>2.8117765686111018E-2</c:v>
                </c:pt>
                <c:pt idx="267">
                  <c:v>2.8117901631932951E-2</c:v>
                </c:pt>
                <c:pt idx="268">
                  <c:v>2.8118070927773964E-2</c:v>
                </c:pt>
                <c:pt idx="269">
                  <c:v>2.8118187466738997E-2</c:v>
                </c:pt>
                <c:pt idx="270">
                  <c:v>2.8120138947096973E-2</c:v>
                </c:pt>
                <c:pt idx="271">
                  <c:v>2.8125075445615044E-2</c:v>
                </c:pt>
                <c:pt idx="272">
                  <c:v>2.813205236352001E-2</c:v>
                </c:pt>
                <c:pt idx="273">
                  <c:v>2.8135869922374046E-2</c:v>
                </c:pt>
                <c:pt idx="274">
                  <c:v>2.8166837192280969E-2</c:v>
                </c:pt>
                <c:pt idx="275">
                  <c:v>2.8192324657225987E-2</c:v>
                </c:pt>
                <c:pt idx="276">
                  <c:v>2.8224056551080956E-2</c:v>
                </c:pt>
                <c:pt idx="277">
                  <c:v>2.8228197437182967E-2</c:v>
                </c:pt>
                <c:pt idx="278">
                  <c:v>2.8230527826795027E-2</c:v>
                </c:pt>
                <c:pt idx="279">
                  <c:v>2.8236936398228996E-2</c:v>
                </c:pt>
                <c:pt idx="280">
                  <c:v>2.824090129722201E-2</c:v>
                </c:pt>
                <c:pt idx="281">
                  <c:v>2.8286641786542055E-2</c:v>
                </c:pt>
                <c:pt idx="282">
                  <c:v>2.8427686805579055E-2</c:v>
                </c:pt>
                <c:pt idx="283">
                  <c:v>2.8428616521219974E-2</c:v>
                </c:pt>
                <c:pt idx="284">
                  <c:v>2.8412123035048031E-2</c:v>
                </c:pt>
                <c:pt idx="285">
                  <c:v>2.8398779990056022E-2</c:v>
                </c:pt>
                <c:pt idx="286">
                  <c:v>2.8379599362879038E-2</c:v>
                </c:pt>
                <c:pt idx="287">
                  <c:v>2.8363754496950055E-2</c:v>
                </c:pt>
                <c:pt idx="288">
                  <c:v>2.8379255195370989E-2</c:v>
                </c:pt>
                <c:pt idx="289">
                  <c:v>2.8399079788148041E-2</c:v>
                </c:pt>
                <c:pt idx="290">
                  <c:v>2.8432688356313962E-2</c:v>
                </c:pt>
                <c:pt idx="291">
                  <c:v>2.8411774538737E-2</c:v>
                </c:pt>
                <c:pt idx="292">
                  <c:v>2.838487260503797E-2</c:v>
                </c:pt>
                <c:pt idx="293">
                  <c:v>2.8359076230258018E-2</c:v>
                </c:pt>
                <c:pt idx="294">
                  <c:v>2.8460401829843995E-2</c:v>
                </c:pt>
                <c:pt idx="295">
                  <c:v>2.8464800168968019E-2</c:v>
                </c:pt>
                <c:pt idx="296">
                  <c:v>2.8468684180096959E-2</c:v>
                </c:pt>
                <c:pt idx="297">
                  <c:v>2.8462556281154017E-2</c:v>
                </c:pt>
                <c:pt idx="298">
                  <c:v>2.8457305452529003E-2</c:v>
                </c:pt>
                <c:pt idx="299">
                  <c:v>2.8483390036646017E-2</c:v>
                </c:pt>
                <c:pt idx="300">
                  <c:v>2.8515447259181981E-2</c:v>
                </c:pt>
                <c:pt idx="301">
                  <c:v>2.852411188595505E-2</c:v>
                </c:pt>
                <c:pt idx="302">
                  <c:v>2.8535294135468958E-2</c:v>
                </c:pt>
                <c:pt idx="303">
                  <c:v>2.8594393614596036E-2</c:v>
                </c:pt>
                <c:pt idx="304">
                  <c:v>2.8605342995132954E-2</c:v>
                </c:pt>
                <c:pt idx="305">
                  <c:v>2.8615451119775037E-2</c:v>
                </c:pt>
                <c:pt idx="306">
                  <c:v>2.8625966238594036E-2</c:v>
                </c:pt>
                <c:pt idx="307">
                  <c:v>2.8633608715015968E-2</c:v>
                </c:pt>
                <c:pt idx="308">
                  <c:v>2.8651083549639966E-2</c:v>
                </c:pt>
                <c:pt idx="309">
                  <c:v>2.8662566535829992E-2</c:v>
                </c:pt>
                <c:pt idx="310">
                  <c:v>2.8675761749025974E-2</c:v>
                </c:pt>
                <c:pt idx="311">
                  <c:v>2.8686807515729051E-2</c:v>
                </c:pt>
                <c:pt idx="312">
                  <c:v>2.8733641053523051E-2</c:v>
                </c:pt>
                <c:pt idx="313">
                  <c:v>2.8751073399511995E-2</c:v>
                </c:pt>
                <c:pt idx="314">
                  <c:v>2.8772601656292029E-2</c:v>
                </c:pt>
                <c:pt idx="315">
                  <c:v>2.878233077233705E-2</c:v>
                </c:pt>
                <c:pt idx="316">
                  <c:v>2.8811449119648946E-2</c:v>
                </c:pt>
                <c:pt idx="317">
                  <c:v>2.8758346027844994E-2</c:v>
                </c:pt>
                <c:pt idx="318">
                  <c:v>2.8771158226745031E-2</c:v>
                </c:pt>
                <c:pt idx="319">
                  <c:v>2.8793205192383042E-2</c:v>
                </c:pt>
                <c:pt idx="320">
                  <c:v>2.8805518214702008E-2</c:v>
                </c:pt>
                <c:pt idx="321">
                  <c:v>2.8818746394085992E-2</c:v>
                </c:pt>
                <c:pt idx="322">
                  <c:v>2.8831309004694994E-2</c:v>
                </c:pt>
                <c:pt idx="323">
                  <c:v>2.8842956458239977E-2</c:v>
                </c:pt>
                <c:pt idx="324">
                  <c:v>2.8855519068848978E-2</c:v>
                </c:pt>
                <c:pt idx="325">
                  <c:v>2.8845752935145019E-2</c:v>
                </c:pt>
                <c:pt idx="326">
                  <c:v>2.8819810475403052E-2</c:v>
                </c:pt>
                <c:pt idx="327">
                  <c:v>2.8855549464361974E-2</c:v>
                </c:pt>
                <c:pt idx="328">
                  <c:v>2.8904525115898028E-2</c:v>
                </c:pt>
                <c:pt idx="329">
                  <c:v>3.2575967790635985E-2</c:v>
                </c:pt>
                <c:pt idx="330">
                  <c:v>3.1011229704066001E-2</c:v>
                </c:pt>
                <c:pt idx="331">
                  <c:v>2.9503738132860002E-2</c:v>
                </c:pt>
                <c:pt idx="332">
                  <c:v>2.9215256162900993E-2</c:v>
                </c:pt>
                <c:pt idx="333">
                  <c:v>3.0006684707529985E-2</c:v>
                </c:pt>
                <c:pt idx="334">
                  <c:v>3.1407978777721945E-2</c:v>
                </c:pt>
                <c:pt idx="335">
                  <c:v>3.2809272847918014E-2</c:v>
                </c:pt>
                <c:pt idx="336">
                  <c:v>3.3605356854575996E-2</c:v>
                </c:pt>
                <c:pt idx="337">
                  <c:v>3.3947845666012055E-2</c:v>
                </c:pt>
                <c:pt idx="338">
                  <c:v>3.4021974671622046E-2</c:v>
                </c:pt>
                <c:pt idx="339">
                  <c:v>3.4036593662160053E-2</c:v>
                </c:pt>
                <c:pt idx="340">
                  <c:v>3.4008354862571033E-2</c:v>
                </c:pt>
                <c:pt idx="341">
                  <c:v>3.3982509181591958E-2</c:v>
                </c:pt>
                <c:pt idx="342">
                  <c:v>3.4000441695896E-2</c:v>
                </c:pt>
                <c:pt idx="343">
                  <c:v>3.4020542277663046E-2</c:v>
                </c:pt>
                <c:pt idx="344">
                  <c:v>3.4037636610086963E-2</c:v>
                </c:pt>
                <c:pt idx="345">
                  <c:v>3.4045748038413981E-2</c:v>
                </c:pt>
                <c:pt idx="346">
                  <c:v>3.4055133162097961E-2</c:v>
                </c:pt>
                <c:pt idx="347">
                  <c:v>3.4075177104821996E-2</c:v>
                </c:pt>
                <c:pt idx="348">
                  <c:v>3.4240735846039039E-2</c:v>
                </c:pt>
                <c:pt idx="349">
                  <c:v>3.4373779151895989E-2</c:v>
                </c:pt>
                <c:pt idx="350">
                  <c:v>3.4383059580518016E-2</c:v>
                </c:pt>
                <c:pt idx="351">
                  <c:v>3.4333680352225948E-2</c:v>
                </c:pt>
                <c:pt idx="352">
                  <c:v>3.4250115504346978E-2</c:v>
                </c:pt>
                <c:pt idx="353">
                  <c:v>3.4257904164397002E-2</c:v>
                </c:pt>
                <c:pt idx="354">
                  <c:v>3.4347072345011997E-2</c:v>
                </c:pt>
                <c:pt idx="355">
                  <c:v>3.4451804481104964E-2</c:v>
                </c:pt>
                <c:pt idx="356">
                  <c:v>3.4396020057410048E-2</c:v>
                </c:pt>
                <c:pt idx="357">
                  <c:v>3.4375807038876993E-2</c:v>
                </c:pt>
                <c:pt idx="358">
                  <c:v>3.4421348233436011E-2</c:v>
                </c:pt>
                <c:pt idx="359">
                  <c:v>3.4447139420150985E-2</c:v>
                </c:pt>
                <c:pt idx="360">
                  <c:v>3.4488265907074989E-2</c:v>
                </c:pt>
                <c:pt idx="361">
                  <c:v>3.4535898278934996E-2</c:v>
                </c:pt>
                <c:pt idx="362">
                  <c:v>3.4567962997553048E-2</c:v>
                </c:pt>
                <c:pt idx="363">
                  <c:v>3.4596077714602047E-2</c:v>
                </c:pt>
                <c:pt idx="364">
                  <c:v>3.4638598319727043E-2</c:v>
                </c:pt>
                <c:pt idx="365">
                  <c:v>3.4641229411544017E-2</c:v>
                </c:pt>
                <c:pt idx="366">
                  <c:v>3.4652141888235954E-2</c:v>
                </c:pt>
                <c:pt idx="367">
                  <c:v>3.4684676252606961E-2</c:v>
                </c:pt>
                <c:pt idx="368">
                  <c:v>3.4705642842979945E-2</c:v>
                </c:pt>
                <c:pt idx="369">
                  <c:v>3.4749021995476026E-2</c:v>
                </c:pt>
                <c:pt idx="370">
                  <c:v>3.4767710155995002E-2</c:v>
                </c:pt>
                <c:pt idx="371">
                  <c:v>3.4787868149416035E-2</c:v>
                </c:pt>
                <c:pt idx="372">
                  <c:v>3.4802471773133004E-2</c:v>
                </c:pt>
                <c:pt idx="373">
                  <c:v>3.4814761144704054E-2</c:v>
                </c:pt>
                <c:pt idx="374">
                  <c:v>3.4807765643470989E-2</c:v>
                </c:pt>
                <c:pt idx="375">
                  <c:v>3.4801125382534992E-2</c:v>
                </c:pt>
                <c:pt idx="376">
                  <c:v>3.4798529395750011E-2</c:v>
                </c:pt>
                <c:pt idx="377">
                  <c:v>3.4793091486588046E-2</c:v>
                </c:pt>
                <c:pt idx="378">
                  <c:v>3.4790112933329009E-2</c:v>
                </c:pt>
                <c:pt idx="379">
                  <c:v>3.484365566430403E-2</c:v>
                </c:pt>
                <c:pt idx="380">
                  <c:v>3.4949907233698951E-2</c:v>
                </c:pt>
                <c:pt idx="381">
                  <c:v>3.4959263813578945E-2</c:v>
                </c:pt>
                <c:pt idx="382">
                  <c:v>3.4968326161387009E-2</c:v>
                </c:pt>
                <c:pt idx="383">
                  <c:v>3.497527003827805E-2</c:v>
                </c:pt>
                <c:pt idx="384">
                  <c:v>3.4987215860387999E-2</c:v>
                </c:pt>
                <c:pt idx="385">
                  <c:v>3.5000220917956959E-2</c:v>
                </c:pt>
                <c:pt idx="386">
                  <c:v>3.5012578664966987E-2</c:v>
                </c:pt>
                <c:pt idx="387">
                  <c:v>3.503093874623997E-2</c:v>
                </c:pt>
                <c:pt idx="388">
                  <c:v>3.5051189863780974E-2</c:v>
                </c:pt>
                <c:pt idx="389">
                  <c:v>3.5079908043397001E-2</c:v>
                </c:pt>
                <c:pt idx="390">
                  <c:v>3.5106007544021045E-2</c:v>
                </c:pt>
                <c:pt idx="391">
                  <c:v>3.51058276881E-2</c:v>
                </c:pt>
                <c:pt idx="392">
                  <c:v>3.5101186234616999E-2</c:v>
                </c:pt>
                <c:pt idx="393">
                  <c:v>3.5097552879628013E-2</c:v>
                </c:pt>
                <c:pt idx="394">
                  <c:v>3.5094171549262976E-2</c:v>
                </c:pt>
                <c:pt idx="395">
                  <c:v>3.5090580198377963E-2</c:v>
                </c:pt>
                <c:pt idx="396">
                  <c:v>3.5119916068085955E-2</c:v>
                </c:pt>
                <c:pt idx="397">
                  <c:v>3.5165292092742995E-2</c:v>
                </c:pt>
                <c:pt idx="398">
                  <c:v>3.5216790279457011E-2</c:v>
                </c:pt>
                <c:pt idx="399">
                  <c:v>3.5218662766301034E-2</c:v>
                </c:pt>
                <c:pt idx="400">
                  <c:v>3.5220636773515945E-2</c:v>
                </c:pt>
                <c:pt idx="401">
                  <c:v>3.5221279735865973E-2</c:v>
                </c:pt>
                <c:pt idx="402">
                  <c:v>3.5222971742050024E-2</c:v>
                </c:pt>
                <c:pt idx="403">
                  <c:v>3.5226434714706989E-2</c:v>
                </c:pt>
                <c:pt idx="404">
                  <c:v>3.5237264308473959E-2</c:v>
                </c:pt>
                <c:pt idx="405">
                  <c:v>3.5271509301264992E-2</c:v>
                </c:pt>
                <c:pt idx="406">
                  <c:v>3.5324446352621997E-2</c:v>
                </c:pt>
                <c:pt idx="407">
                  <c:v>3.5351035706227996E-2</c:v>
                </c:pt>
                <c:pt idx="408">
                  <c:v>3.5340701109937034E-2</c:v>
                </c:pt>
                <c:pt idx="409">
                  <c:v>3.5428404733630958E-2</c:v>
                </c:pt>
                <c:pt idx="410">
                  <c:v>3.5438583153921011E-2</c:v>
                </c:pt>
                <c:pt idx="411">
                  <c:v>3.5433329793177037E-2</c:v>
                </c:pt>
                <c:pt idx="412">
                  <c:v>3.5436216057776027E-2</c:v>
                </c:pt>
                <c:pt idx="413">
                  <c:v>3.5436789803747981E-2</c:v>
                </c:pt>
                <c:pt idx="414">
                  <c:v>3.5438743104173054E-2</c:v>
                </c:pt>
                <c:pt idx="415">
                  <c:v>3.5440222717145975E-2</c:v>
                </c:pt>
                <c:pt idx="416">
                  <c:v>3.5442489013734035E-2</c:v>
                </c:pt>
                <c:pt idx="417">
                  <c:v>3.5445041343612038E-2</c:v>
                </c:pt>
                <c:pt idx="418">
                  <c:v>3.5457487501298957E-2</c:v>
                </c:pt>
                <c:pt idx="419">
                  <c:v>3.5470560443905952E-2</c:v>
                </c:pt>
                <c:pt idx="420">
                  <c:v>3.5487477575772974E-2</c:v>
                </c:pt>
                <c:pt idx="421">
                  <c:v>3.5494745070857037E-2</c:v>
                </c:pt>
                <c:pt idx="422">
                  <c:v>3.5497907134576012E-2</c:v>
                </c:pt>
                <c:pt idx="423">
                  <c:v>3.5509219978488993E-2</c:v>
                </c:pt>
                <c:pt idx="424">
                  <c:v>3.5517373379507999E-2</c:v>
                </c:pt>
                <c:pt idx="425">
                  <c:v>3.5524303770373966E-2</c:v>
                </c:pt>
                <c:pt idx="426">
                  <c:v>3.5643480406922001E-2</c:v>
                </c:pt>
                <c:pt idx="427">
                  <c:v>3.5698262376508971E-2</c:v>
                </c:pt>
                <c:pt idx="428">
                  <c:v>3.568862781169102E-2</c:v>
                </c:pt>
                <c:pt idx="429">
                  <c:v>3.5683569665161952E-2</c:v>
                </c:pt>
                <c:pt idx="430">
                  <c:v>3.5671767323259052E-2</c:v>
                </c:pt>
                <c:pt idx="431">
                  <c:v>3.5672414603424962E-2</c:v>
                </c:pt>
                <c:pt idx="432">
                  <c:v>3.5675701024733053E-2</c:v>
                </c:pt>
                <c:pt idx="433">
                  <c:v>3.5690944425693982E-2</c:v>
                </c:pt>
                <c:pt idx="434">
                  <c:v>3.5701782623625E-2</c:v>
                </c:pt>
                <c:pt idx="435">
                  <c:v>3.5706308288109945E-2</c:v>
                </c:pt>
                <c:pt idx="436">
                  <c:v>3.5714551164140018E-2</c:v>
                </c:pt>
                <c:pt idx="437">
                  <c:v>3.5717551571014972E-2</c:v>
                </c:pt>
                <c:pt idx="438">
                  <c:v>3.5722942970505045E-2</c:v>
                </c:pt>
                <c:pt idx="439">
                  <c:v>3.5727636833561949E-2</c:v>
                </c:pt>
                <c:pt idx="440">
                  <c:v>3.573349830834005E-2</c:v>
                </c:pt>
                <c:pt idx="441">
                  <c:v>3.5740679464904002E-2</c:v>
                </c:pt>
                <c:pt idx="442">
                  <c:v>3.5772536994363002E-2</c:v>
                </c:pt>
                <c:pt idx="443">
                  <c:v>3.5771665700680022E-2</c:v>
                </c:pt>
                <c:pt idx="444">
                  <c:v>3.655810339202803E-2</c:v>
                </c:pt>
                <c:pt idx="445">
                  <c:v>3.5862376921914962E-2</c:v>
                </c:pt>
                <c:pt idx="446">
                  <c:v>3.5846962312738984E-2</c:v>
                </c:pt>
                <c:pt idx="447">
                  <c:v>3.7437099115051997E-2</c:v>
                </c:pt>
                <c:pt idx="448">
                  <c:v>3.8617045648949966E-2</c:v>
                </c:pt>
                <c:pt idx="449">
                  <c:v>4.0088147821086051E-2</c:v>
                </c:pt>
                <c:pt idx="450">
                  <c:v>4.0738250352822969E-2</c:v>
                </c:pt>
                <c:pt idx="451">
                  <c:v>4.0684972922939044E-2</c:v>
                </c:pt>
                <c:pt idx="452">
                  <c:v>4.0624695538763023E-2</c:v>
                </c:pt>
                <c:pt idx="453">
                  <c:v>4.0628424941869024E-2</c:v>
                </c:pt>
                <c:pt idx="454">
                  <c:v>4.0649555740463028E-2</c:v>
                </c:pt>
                <c:pt idx="455">
                  <c:v>4.066466746309505E-2</c:v>
                </c:pt>
                <c:pt idx="456">
                  <c:v>4.0687463112488054E-2</c:v>
                </c:pt>
                <c:pt idx="457">
                  <c:v>4.0703215162348982E-2</c:v>
                </c:pt>
                <c:pt idx="458">
                  <c:v>4.0756860769300962E-2</c:v>
                </c:pt>
                <c:pt idx="459">
                  <c:v>4.0795451680230022E-2</c:v>
                </c:pt>
                <c:pt idx="460">
                  <c:v>4.0875852788840983E-2</c:v>
                </c:pt>
                <c:pt idx="461">
                  <c:v>4.0996127101421975E-2</c:v>
                </c:pt>
                <c:pt idx="462">
                  <c:v>4.1069499480607008E-2</c:v>
                </c:pt>
                <c:pt idx="463">
                  <c:v>4.0896715546805962E-2</c:v>
                </c:pt>
                <c:pt idx="464">
                  <c:v>4.0937067910419955E-2</c:v>
                </c:pt>
                <c:pt idx="465">
                  <c:v>4.0947733749031046E-2</c:v>
                </c:pt>
                <c:pt idx="466">
                  <c:v>4.0971271789025043E-2</c:v>
                </c:pt>
                <c:pt idx="467">
                  <c:v>4.0977611346628029E-2</c:v>
                </c:pt>
                <c:pt idx="468">
                  <c:v>4.116861348842904E-2</c:v>
                </c:pt>
                <c:pt idx="469">
                  <c:v>4.1011787341968975E-2</c:v>
                </c:pt>
                <c:pt idx="470">
                  <c:v>4.1047708015921947E-2</c:v>
                </c:pt>
                <c:pt idx="471">
                  <c:v>4.1060450934853998E-2</c:v>
                </c:pt>
                <c:pt idx="472">
                  <c:v>4.107319385378605E-2</c:v>
                </c:pt>
                <c:pt idx="473">
                  <c:v>4.113093520519695E-2</c:v>
                </c:pt>
                <c:pt idx="474">
                  <c:v>4.1179119367409034E-2</c:v>
                </c:pt>
                <c:pt idx="475">
                  <c:v>4.1218940989071973E-2</c:v>
                </c:pt>
                <c:pt idx="476">
                  <c:v>4.1289289297993026E-2</c:v>
                </c:pt>
                <c:pt idx="477">
                  <c:v>4.1287945760296041E-2</c:v>
                </c:pt>
                <c:pt idx="478">
                  <c:v>4.1285291059306006E-2</c:v>
                </c:pt>
                <c:pt idx="479">
                  <c:v>4.1282798230326989E-2</c:v>
                </c:pt>
                <c:pt idx="480">
                  <c:v>4.1280431186333955E-2</c:v>
                </c:pt>
                <c:pt idx="481">
                  <c:v>4.1277213645925959E-2</c:v>
                </c:pt>
                <c:pt idx="482">
                  <c:v>4.1273522964060949E-2</c:v>
                </c:pt>
                <c:pt idx="483">
                  <c:v>4.1293185405353983E-2</c:v>
                </c:pt>
                <c:pt idx="484">
                  <c:v>4.1449454394487995E-2</c:v>
                </c:pt>
                <c:pt idx="485">
                  <c:v>4.1463657215746963E-2</c:v>
                </c:pt>
                <c:pt idx="486">
                  <c:v>4.1496931876288001E-2</c:v>
                </c:pt>
                <c:pt idx="487">
                  <c:v>4.1540940868989962E-2</c:v>
                </c:pt>
                <c:pt idx="488">
                  <c:v>4.157834432664298E-2</c:v>
                </c:pt>
                <c:pt idx="489">
                  <c:v>4.1608204791490966E-2</c:v>
                </c:pt>
                <c:pt idx="490">
                  <c:v>4.1617401814664001E-2</c:v>
                </c:pt>
                <c:pt idx="491">
                  <c:v>4.1627735354208051E-2</c:v>
                </c:pt>
                <c:pt idx="492">
                  <c:v>4.1639825118663043E-2</c:v>
                </c:pt>
                <c:pt idx="493">
                  <c:v>4.164681991095498E-2</c:v>
                </c:pt>
                <c:pt idx="494">
                  <c:v>4.1658218831727045E-2</c:v>
                </c:pt>
                <c:pt idx="495">
                  <c:v>4.1667976998751022E-2</c:v>
                </c:pt>
                <c:pt idx="496">
                  <c:v>4.1676267122949029E-2</c:v>
                </c:pt>
                <c:pt idx="497">
                  <c:v>4.1693883636868989E-2</c:v>
                </c:pt>
                <c:pt idx="498">
                  <c:v>4.1714522591903003E-2</c:v>
                </c:pt>
                <c:pt idx="499">
                  <c:v>4.1743106249293005E-2</c:v>
                </c:pt>
                <c:pt idx="500">
                  <c:v>4.176606107219405E-2</c:v>
                </c:pt>
                <c:pt idx="501">
                  <c:v>4.1824422167619946E-2</c:v>
                </c:pt>
                <c:pt idx="502">
                  <c:v>4.1870528017055042E-2</c:v>
                </c:pt>
                <c:pt idx="503">
                  <c:v>4.1951654191154986E-2</c:v>
                </c:pt>
                <c:pt idx="504">
                  <c:v>4.1866629113175957E-2</c:v>
                </c:pt>
                <c:pt idx="505">
                  <c:v>4.1897669440288055E-2</c:v>
                </c:pt>
                <c:pt idx="506">
                  <c:v>4.1931791692055964E-2</c:v>
                </c:pt>
                <c:pt idx="507">
                  <c:v>4.1964745373557988E-2</c:v>
                </c:pt>
                <c:pt idx="508">
                  <c:v>4.1976622988187051E-2</c:v>
                </c:pt>
                <c:pt idx="509">
                  <c:v>4.1989543766828952E-2</c:v>
                </c:pt>
                <c:pt idx="510">
                  <c:v>4.2001633923987036E-2</c:v>
                </c:pt>
                <c:pt idx="511">
                  <c:v>4.2009294099895955E-2</c:v>
                </c:pt>
                <c:pt idx="512">
                  <c:v>4.2015754489218016E-2</c:v>
                </c:pt>
                <c:pt idx="513">
                  <c:v>4.2029690471895975E-2</c:v>
                </c:pt>
                <c:pt idx="514">
                  <c:v>4.2042611250537987E-2</c:v>
                </c:pt>
                <c:pt idx="515">
                  <c:v>4.2066791564854045E-2</c:v>
                </c:pt>
                <c:pt idx="516">
                  <c:v>4.208469607240195E-2</c:v>
                </c:pt>
                <c:pt idx="517">
                  <c:v>4.2096897113451992E-2</c:v>
                </c:pt>
                <c:pt idx="518">
                  <c:v>4.2109311013890038E-2</c:v>
                </c:pt>
                <c:pt idx="519">
                  <c:v>4.2126848795070004E-2</c:v>
                </c:pt>
                <c:pt idx="520">
                  <c:v>4.2142701723909992E-2</c:v>
                </c:pt>
                <c:pt idx="521">
                  <c:v>4.2174246465632947E-2</c:v>
                </c:pt>
                <c:pt idx="522">
                  <c:v>4.2203277813047002E-2</c:v>
                </c:pt>
                <c:pt idx="523">
                  <c:v>4.2228208687662971E-2</c:v>
                </c:pt>
                <c:pt idx="524">
                  <c:v>4.2247303836036032E-2</c:v>
                </c:pt>
                <c:pt idx="525">
                  <c:v>4.2257307269051969E-2</c:v>
                </c:pt>
                <c:pt idx="526">
                  <c:v>4.2266340672199032E-2</c:v>
                </c:pt>
                <c:pt idx="527">
                  <c:v>4.2272100224540976E-2</c:v>
                </c:pt>
                <c:pt idx="528">
                  <c:v>4.2282043030690053E-2</c:v>
                </c:pt>
                <c:pt idx="529">
                  <c:v>4.2284286224759993E-2</c:v>
                </c:pt>
                <c:pt idx="530">
                  <c:v>4.2289560762168055E-2</c:v>
                </c:pt>
                <c:pt idx="531">
                  <c:v>4.2295865956310963E-2</c:v>
                </c:pt>
                <c:pt idx="532">
                  <c:v>4.2297030511839973E-2</c:v>
                </c:pt>
                <c:pt idx="533">
                  <c:v>4.2298876456242973E-2</c:v>
                </c:pt>
                <c:pt idx="534">
                  <c:v>4.2299768456222964E-2</c:v>
                </c:pt>
                <c:pt idx="535">
                  <c:v>4.2301460393693979E-2</c:v>
                </c:pt>
                <c:pt idx="536">
                  <c:v>4.2299843369032031E-2</c:v>
                </c:pt>
                <c:pt idx="537">
                  <c:v>4.2298945376404995E-2</c:v>
                </c:pt>
                <c:pt idx="538">
                  <c:v>4.2309341891327956E-2</c:v>
                </c:pt>
                <c:pt idx="539">
                  <c:v>4.2363876038211012E-2</c:v>
                </c:pt>
                <c:pt idx="540">
                  <c:v>4.2344031621367018E-2</c:v>
                </c:pt>
                <c:pt idx="541">
                  <c:v>4.2306460296800963E-2</c:v>
                </c:pt>
                <c:pt idx="542">
                  <c:v>4.2401704484532954E-2</c:v>
                </c:pt>
                <c:pt idx="543">
                  <c:v>4.2438804402064045E-2</c:v>
                </c:pt>
                <c:pt idx="544">
                  <c:v>4.2416902508484955E-2</c:v>
                </c:pt>
                <c:pt idx="545">
                  <c:v>4.2444492033229975E-2</c:v>
                </c:pt>
                <c:pt idx="546">
                  <c:v>4.2505064083437016E-2</c:v>
                </c:pt>
                <c:pt idx="547">
                  <c:v>4.2529132447757023E-2</c:v>
                </c:pt>
                <c:pt idx="548">
                  <c:v>4.2540585621319016E-2</c:v>
                </c:pt>
                <c:pt idx="549">
                  <c:v>4.2530244190608024E-2</c:v>
                </c:pt>
                <c:pt idx="550">
                  <c:v>4.2531314530333986E-2</c:v>
                </c:pt>
                <c:pt idx="551">
                  <c:v>4.2531787147875977E-2</c:v>
                </c:pt>
                <c:pt idx="552">
                  <c:v>4.253435874332101E-2</c:v>
                </c:pt>
                <c:pt idx="553">
                  <c:v>4.2536596726383991E-2</c:v>
                </c:pt>
                <c:pt idx="554">
                  <c:v>4.2551841138880997E-2</c:v>
                </c:pt>
                <c:pt idx="555">
                  <c:v>4.256846357736499E-2</c:v>
                </c:pt>
                <c:pt idx="556">
                  <c:v>4.2582157710625013E-2</c:v>
                </c:pt>
                <c:pt idx="557">
                  <c:v>4.2605928658923986E-2</c:v>
                </c:pt>
                <c:pt idx="558">
                  <c:v>4.2618488367625051E-2</c:v>
                </c:pt>
                <c:pt idx="559">
                  <c:v>4.2642958019294963E-2</c:v>
                </c:pt>
                <c:pt idx="560">
                  <c:v>4.2618943924411012E-2</c:v>
                </c:pt>
                <c:pt idx="561">
                  <c:v>4.2930892049115044E-2</c:v>
                </c:pt>
                <c:pt idx="562">
                  <c:v>4.4382388481480017E-2</c:v>
                </c:pt>
                <c:pt idx="563">
                  <c:v>4.5628853377165046E-2</c:v>
                </c:pt>
                <c:pt idx="564">
                  <c:v>4.704866769542404E-2</c:v>
                </c:pt>
                <c:pt idx="565">
                  <c:v>4.5795445268804968E-2</c:v>
                </c:pt>
                <c:pt idx="566">
                  <c:v>4.4165335564997021E-2</c:v>
                </c:pt>
                <c:pt idx="567">
                  <c:v>4.2698932442601034E-2</c:v>
                </c:pt>
                <c:pt idx="568">
                  <c:v>4.2744494964629953E-2</c:v>
                </c:pt>
                <c:pt idx="569">
                  <c:v>4.2777536488240009E-2</c:v>
                </c:pt>
                <c:pt idx="570">
                  <c:v>4.3029688092291019E-2</c:v>
                </c:pt>
                <c:pt idx="571">
                  <c:v>4.4121483673369988E-2</c:v>
                </c:pt>
                <c:pt idx="572">
                  <c:v>4.5540817928767963E-2</c:v>
                </c:pt>
                <c:pt idx="573">
                  <c:v>4.7096626631797034E-2</c:v>
                </c:pt>
                <c:pt idx="574">
                  <c:v>4.7476394682275047E-2</c:v>
                </c:pt>
                <c:pt idx="575">
                  <c:v>4.7413228909423011E-2</c:v>
                </c:pt>
                <c:pt idx="576">
                  <c:v>4.748489379830001E-2</c:v>
                </c:pt>
                <c:pt idx="577">
                  <c:v>4.7586581796003946E-2</c:v>
                </c:pt>
                <c:pt idx="578">
                  <c:v>4.7648949473520052E-2</c:v>
                </c:pt>
                <c:pt idx="579">
                  <c:v>4.7636644783994986E-2</c:v>
                </c:pt>
                <c:pt idx="580">
                  <c:v>4.7624340094471029E-2</c:v>
                </c:pt>
                <c:pt idx="581">
                  <c:v>4.7608918480431028E-2</c:v>
                </c:pt>
                <c:pt idx="582">
                  <c:v>4.7605316829594013E-2</c:v>
                </c:pt>
                <c:pt idx="583">
                  <c:v>4.7709425083234946E-2</c:v>
                </c:pt>
                <c:pt idx="584">
                  <c:v>4.7777854341450987E-2</c:v>
                </c:pt>
                <c:pt idx="585">
                  <c:v>4.7807891234347033E-2</c:v>
                </c:pt>
                <c:pt idx="586">
                  <c:v>4.783305727974696E-2</c:v>
                </c:pt>
                <c:pt idx="587">
                  <c:v>4.7847872774215983E-2</c:v>
                </c:pt>
                <c:pt idx="588">
                  <c:v>4.7866341404307011E-2</c:v>
                </c:pt>
                <c:pt idx="589">
                  <c:v>4.7878112619091029E-2</c:v>
                </c:pt>
                <c:pt idx="590">
                  <c:v>4.7904293424385958E-2</c:v>
                </c:pt>
                <c:pt idx="591">
                  <c:v>4.7954422563206034E-2</c:v>
                </c:pt>
                <c:pt idx="592">
                  <c:v>4.7811664951367017E-2</c:v>
                </c:pt>
                <c:pt idx="593">
                  <c:v>4.7835670636396044E-2</c:v>
                </c:pt>
                <c:pt idx="594">
                  <c:v>4.7864789958472986E-2</c:v>
                </c:pt>
                <c:pt idx="595">
                  <c:v>4.7884534279295954E-2</c:v>
                </c:pt>
                <c:pt idx="596">
                  <c:v>4.7928710421568987E-2</c:v>
                </c:pt>
                <c:pt idx="597">
                  <c:v>4.7971015056996968E-2</c:v>
                </c:pt>
                <c:pt idx="598">
                  <c:v>4.8112099519076024E-2</c:v>
                </c:pt>
                <c:pt idx="599">
                  <c:v>4.8160948499153977E-2</c:v>
                </c:pt>
                <c:pt idx="600">
                  <c:v>4.8140986235927996E-2</c:v>
                </c:pt>
                <c:pt idx="601">
                  <c:v>4.8148870095118035E-2</c:v>
                </c:pt>
                <c:pt idx="602">
                  <c:v>4.8233587691070001E-2</c:v>
                </c:pt>
                <c:pt idx="603">
                  <c:v>4.828676365225204E-2</c:v>
                </c:pt>
                <c:pt idx="604">
                  <c:v>4.8306995134663966E-2</c:v>
                </c:pt>
                <c:pt idx="605">
                  <c:v>4.8317955582825034E-2</c:v>
                </c:pt>
                <c:pt idx="606">
                  <c:v>4.8325935558241051E-2</c:v>
                </c:pt>
                <c:pt idx="607">
                  <c:v>4.8336222996427036E-2</c:v>
                </c:pt>
                <c:pt idx="608">
                  <c:v>4.8343914538996002E-2</c:v>
                </c:pt>
                <c:pt idx="609">
                  <c:v>4.8378497806151E-2</c:v>
                </c:pt>
                <c:pt idx="610">
                  <c:v>4.8406374313590961E-2</c:v>
                </c:pt>
                <c:pt idx="611">
                  <c:v>4.8419383350396972E-2</c:v>
                </c:pt>
                <c:pt idx="612">
                  <c:v>4.8465690650698945E-2</c:v>
                </c:pt>
                <c:pt idx="613">
                  <c:v>4.8467123798259015E-2</c:v>
                </c:pt>
                <c:pt idx="614">
                  <c:v>4.8470961718846017E-2</c:v>
                </c:pt>
                <c:pt idx="615">
                  <c:v>4.8472977841685028E-2</c:v>
                </c:pt>
                <c:pt idx="616">
                  <c:v>4.8664393866899025E-2</c:v>
                </c:pt>
                <c:pt idx="617">
                  <c:v>4.8661662273044026E-2</c:v>
                </c:pt>
                <c:pt idx="618">
                  <c:v>4.8655458976597954E-2</c:v>
                </c:pt>
                <c:pt idx="619">
                  <c:v>4.8652641858244028E-2</c:v>
                </c:pt>
                <c:pt idx="620">
                  <c:v>4.8645409852917987E-2</c:v>
                </c:pt>
                <c:pt idx="621">
                  <c:v>4.8647099534935956E-2</c:v>
                </c:pt>
                <c:pt idx="622">
                  <c:v>4.8665261024273043E-2</c:v>
                </c:pt>
                <c:pt idx="623">
                  <c:v>4.8679041852864979E-2</c:v>
                </c:pt>
                <c:pt idx="624">
                  <c:v>4.8694647956767034E-2</c:v>
                </c:pt>
                <c:pt idx="625">
                  <c:v>4.8703500542021994E-2</c:v>
                </c:pt>
                <c:pt idx="626">
                  <c:v>4.8711896808448008E-2</c:v>
                </c:pt>
                <c:pt idx="627">
                  <c:v>4.8725038790682018E-2</c:v>
                </c:pt>
                <c:pt idx="628">
                  <c:v>4.8732488175814992E-2</c:v>
                </c:pt>
                <c:pt idx="629">
                  <c:v>4.8751961601507965E-2</c:v>
                </c:pt>
                <c:pt idx="630">
                  <c:v>4.8767293914113052E-2</c:v>
                </c:pt>
                <c:pt idx="631">
                  <c:v>4.8781531061533046E-2</c:v>
                </c:pt>
                <c:pt idx="632">
                  <c:v>4.8810345433739966E-2</c:v>
                </c:pt>
                <c:pt idx="633">
                  <c:v>4.8852666542918977E-2</c:v>
                </c:pt>
                <c:pt idx="634">
                  <c:v>4.8865136405976006E-2</c:v>
                </c:pt>
                <c:pt idx="635">
                  <c:v>4.8881193389081035E-2</c:v>
                </c:pt>
                <c:pt idx="636">
                  <c:v>4.889891880805497E-2</c:v>
                </c:pt>
                <c:pt idx="637">
                  <c:v>4.8908791848469968E-2</c:v>
                </c:pt>
                <c:pt idx="638">
                  <c:v>4.8949492464118949E-2</c:v>
                </c:pt>
                <c:pt idx="639">
                  <c:v>4.8964462805507036E-2</c:v>
                </c:pt>
                <c:pt idx="640">
                  <c:v>4.8996729224263014E-2</c:v>
                </c:pt>
                <c:pt idx="641">
                  <c:v>4.9018075340602985E-2</c:v>
                </c:pt>
                <c:pt idx="642">
                  <c:v>4.9048894402432985E-2</c:v>
                </c:pt>
                <c:pt idx="643">
                  <c:v>4.9059386021244045E-2</c:v>
                </c:pt>
                <c:pt idx="644">
                  <c:v>4.9065304370316976E-2</c:v>
                </c:pt>
                <c:pt idx="645">
                  <c:v>4.9082431713844965E-2</c:v>
                </c:pt>
                <c:pt idx="646">
                  <c:v>4.9090860877676001E-2</c:v>
                </c:pt>
                <c:pt idx="647">
                  <c:v>4.9095792835236018E-2</c:v>
                </c:pt>
                <c:pt idx="648">
                  <c:v>4.9121169998683989E-2</c:v>
                </c:pt>
                <c:pt idx="649">
                  <c:v>4.9133993088341987E-2</c:v>
                </c:pt>
                <c:pt idx="650">
                  <c:v>4.9149596008624008E-2</c:v>
                </c:pt>
                <c:pt idx="651">
                  <c:v>4.9164085552276027E-2</c:v>
                </c:pt>
                <c:pt idx="652">
                  <c:v>4.9182893707628961E-2</c:v>
                </c:pt>
                <c:pt idx="653">
                  <c:v>4.9198665568845001E-2</c:v>
                </c:pt>
                <c:pt idx="654">
                  <c:v>4.9217642407205053E-2</c:v>
                </c:pt>
                <c:pt idx="655">
                  <c:v>4.9237547002108029E-2</c:v>
                </c:pt>
                <c:pt idx="656">
                  <c:v>4.9247356982615953E-2</c:v>
                </c:pt>
                <c:pt idx="657">
                  <c:v>4.9253532679426004E-2</c:v>
                </c:pt>
                <c:pt idx="658">
                  <c:v>4.9261337470159039E-2</c:v>
                </c:pt>
                <c:pt idx="659">
                  <c:v>4.9269488455516042E-2</c:v>
                </c:pt>
                <c:pt idx="660">
                  <c:v>4.9287957143857031E-2</c:v>
                </c:pt>
                <c:pt idx="661">
                  <c:v>4.9308798903884954E-2</c:v>
                </c:pt>
                <c:pt idx="662">
                  <c:v>4.9314439964689982E-2</c:v>
                </c:pt>
                <c:pt idx="663">
                  <c:v>4.9328525864590023E-2</c:v>
                </c:pt>
                <c:pt idx="664">
                  <c:v>4.935211594808997E-2</c:v>
                </c:pt>
                <c:pt idx="665">
                  <c:v>4.9351269319433011E-2</c:v>
                </c:pt>
                <c:pt idx="666">
                  <c:v>4.9350448875166042E-2</c:v>
                </c:pt>
                <c:pt idx="667">
                  <c:v>4.9348982549244025E-2</c:v>
                </c:pt>
                <c:pt idx="668">
                  <c:v>4.935575957420002E-2</c:v>
                </c:pt>
                <c:pt idx="669">
                  <c:v>4.9383666234062984E-2</c:v>
                </c:pt>
                <c:pt idx="670">
                  <c:v>4.9392009462269959E-2</c:v>
                </c:pt>
                <c:pt idx="671">
                  <c:v>4.9409658182727023E-2</c:v>
                </c:pt>
                <c:pt idx="672">
                  <c:v>4.9414942329565004E-2</c:v>
                </c:pt>
                <c:pt idx="673">
                  <c:v>4.9424963615436024E-2</c:v>
                </c:pt>
                <c:pt idx="674">
                  <c:v>4.9431831991722963E-2</c:v>
                </c:pt>
                <c:pt idx="675">
                  <c:v>4.9444244875958998E-2</c:v>
                </c:pt>
                <c:pt idx="676">
                  <c:v>4.9453656894369979E-2</c:v>
                </c:pt>
                <c:pt idx="677">
                  <c:v>4.9510920367670019E-2</c:v>
                </c:pt>
                <c:pt idx="678">
                  <c:v>4.9537381499814015E-2</c:v>
                </c:pt>
                <c:pt idx="679">
                  <c:v>4.9561641224072028E-2</c:v>
                </c:pt>
                <c:pt idx="680">
                  <c:v>4.9562976566735029E-2</c:v>
                </c:pt>
                <c:pt idx="681">
                  <c:v>4.9565662340677052E-2</c:v>
                </c:pt>
                <c:pt idx="682">
                  <c:v>5.0077085685190981E-2</c:v>
                </c:pt>
                <c:pt idx="683">
                  <c:v>5.0406882725269053E-2</c:v>
                </c:pt>
                <c:pt idx="684">
                  <c:v>5.0969251553232953E-2</c:v>
                </c:pt>
                <c:pt idx="685">
                  <c:v>5.1708938571818019E-2</c:v>
                </c:pt>
                <c:pt idx="686">
                  <c:v>5.1978772513701976E-2</c:v>
                </c:pt>
                <c:pt idx="687">
                  <c:v>5.2745443554926053E-2</c:v>
                </c:pt>
                <c:pt idx="688">
                  <c:v>5.3409320713529995E-2</c:v>
                </c:pt>
                <c:pt idx="689">
                  <c:v>5.3970403989511029E-2</c:v>
                </c:pt>
                <c:pt idx="690">
                  <c:v>5.0678164591792974E-2</c:v>
                </c:pt>
                <c:pt idx="691">
                  <c:v>4.9654896290985961E-2</c:v>
                </c:pt>
                <c:pt idx="692">
                  <c:v>5.028314742067197E-2</c:v>
                </c:pt>
                <c:pt idx="693">
                  <c:v>5.1094750958881052E-2</c:v>
                </c:pt>
                <c:pt idx="694">
                  <c:v>5.1872335187105989E-2</c:v>
                </c:pt>
                <c:pt idx="695">
                  <c:v>5.264505951390297E-2</c:v>
                </c:pt>
                <c:pt idx="696">
                  <c:v>5.3549001179217015E-2</c:v>
                </c:pt>
                <c:pt idx="697">
                  <c:v>5.4226182662043043E-2</c:v>
                </c:pt>
                <c:pt idx="698">
                  <c:v>5.4182079491552959E-2</c:v>
                </c:pt>
                <c:pt idx="699">
                  <c:v>5.419044643402704E-2</c:v>
                </c:pt>
                <c:pt idx="700">
                  <c:v>5.4197528688483043E-2</c:v>
                </c:pt>
                <c:pt idx="701">
                  <c:v>5.4258206516333951E-2</c:v>
                </c:pt>
                <c:pt idx="702">
                  <c:v>5.4390973057292014E-2</c:v>
                </c:pt>
                <c:pt idx="703">
                  <c:v>5.4384196813664021E-2</c:v>
                </c:pt>
                <c:pt idx="704">
                  <c:v>5.4374078860847996E-2</c:v>
                </c:pt>
                <c:pt idx="705">
                  <c:v>5.4367163379337002E-2</c:v>
                </c:pt>
                <c:pt idx="706">
                  <c:v>5.4361825927163987E-2</c:v>
                </c:pt>
                <c:pt idx="707">
                  <c:v>5.4356627712873973E-2</c:v>
                </c:pt>
                <c:pt idx="708">
                  <c:v>5.453739455058404E-2</c:v>
                </c:pt>
                <c:pt idx="709">
                  <c:v>5.4542562378396053E-2</c:v>
                </c:pt>
                <c:pt idx="710">
                  <c:v>5.4547730206207956E-2</c:v>
                </c:pt>
                <c:pt idx="711">
                  <c:v>5.455620915722903E-2</c:v>
                </c:pt>
                <c:pt idx="712">
                  <c:v>5.4557992815829959E-2</c:v>
                </c:pt>
                <c:pt idx="713">
                  <c:v>5.4564603274887991E-2</c:v>
                </c:pt>
                <c:pt idx="714">
                  <c:v>5.456854980256598E-2</c:v>
                </c:pt>
                <c:pt idx="715">
                  <c:v>5.4727995071155999E-2</c:v>
                </c:pt>
                <c:pt idx="716">
                  <c:v>5.4725818348484001E-2</c:v>
                </c:pt>
                <c:pt idx="717">
                  <c:v>5.4719999801342012E-2</c:v>
                </c:pt>
                <c:pt idx="718">
                  <c:v>5.4729653931170019E-2</c:v>
                </c:pt>
                <c:pt idx="719">
                  <c:v>5.4866576386143007E-2</c:v>
                </c:pt>
                <c:pt idx="720">
                  <c:v>5.4956713425467041E-2</c:v>
                </c:pt>
                <c:pt idx="721">
                  <c:v>5.4933230519695009E-2</c:v>
                </c:pt>
                <c:pt idx="722">
                  <c:v>5.4922979467948996E-2</c:v>
                </c:pt>
                <c:pt idx="723">
                  <c:v>5.4909093291469979E-2</c:v>
                </c:pt>
                <c:pt idx="724">
                  <c:v>5.4959746887365046E-2</c:v>
                </c:pt>
                <c:pt idx="725">
                  <c:v>5.4983312897964987E-2</c:v>
                </c:pt>
                <c:pt idx="726">
                  <c:v>5.5017090846490979E-2</c:v>
                </c:pt>
                <c:pt idx="727">
                  <c:v>5.5084646743542964E-2</c:v>
                </c:pt>
                <c:pt idx="728">
                  <c:v>5.5138063034234963E-2</c:v>
                </c:pt>
                <c:pt idx="729">
                  <c:v>5.5149424666547042E-2</c:v>
                </c:pt>
                <c:pt idx="730">
                  <c:v>5.5145069256284041E-2</c:v>
                </c:pt>
                <c:pt idx="731">
                  <c:v>5.5139725929703953E-2</c:v>
                </c:pt>
                <c:pt idx="732">
                  <c:v>5.5148474013722026E-2</c:v>
                </c:pt>
                <c:pt idx="733">
                  <c:v>5.5168459211305976E-2</c:v>
                </c:pt>
                <c:pt idx="734">
                  <c:v>5.5219158502019972E-2</c:v>
                </c:pt>
                <c:pt idx="735">
                  <c:v>5.5259339267689001E-2</c:v>
                </c:pt>
                <c:pt idx="736">
                  <c:v>5.5297837069351985E-2</c:v>
                </c:pt>
                <c:pt idx="737">
                  <c:v>5.5313021082554981E-2</c:v>
                </c:pt>
                <c:pt idx="738">
                  <c:v>5.532550681753301E-2</c:v>
                </c:pt>
                <c:pt idx="739">
                  <c:v>5.5365764424282982E-2</c:v>
                </c:pt>
                <c:pt idx="740">
                  <c:v>5.5501602954249996E-2</c:v>
                </c:pt>
                <c:pt idx="741">
                  <c:v>5.5498763911700055E-2</c:v>
                </c:pt>
                <c:pt idx="742">
                  <c:v>5.5495193376392971E-2</c:v>
                </c:pt>
                <c:pt idx="743">
                  <c:v>5.549240901399799E-2</c:v>
                </c:pt>
                <c:pt idx="744">
                  <c:v>5.5490410824514003E-2</c:v>
                </c:pt>
                <c:pt idx="745">
                  <c:v>5.5488232470405019E-2</c:v>
                </c:pt>
                <c:pt idx="746">
                  <c:v>5.5486627367376973E-2</c:v>
                </c:pt>
                <c:pt idx="747">
                  <c:v>5.5497753719306986E-2</c:v>
                </c:pt>
                <c:pt idx="748">
                  <c:v>5.5504753698931042E-2</c:v>
                </c:pt>
                <c:pt idx="749">
                  <c:v>5.5525655046542055E-2</c:v>
                </c:pt>
                <c:pt idx="750">
                  <c:v>5.554520418806097E-2</c:v>
                </c:pt>
                <c:pt idx="751">
                  <c:v>5.5565387325255955E-2</c:v>
                </c:pt>
                <c:pt idx="752">
                  <c:v>5.5580866153440045E-2</c:v>
                </c:pt>
                <c:pt idx="753">
                  <c:v>5.5601219970089044E-2</c:v>
                </c:pt>
                <c:pt idx="754">
                  <c:v>5.5638770898534973E-2</c:v>
                </c:pt>
                <c:pt idx="755">
                  <c:v>5.5663433584592026E-2</c:v>
                </c:pt>
                <c:pt idx="756">
                  <c:v>5.5697698948063978E-2</c:v>
                </c:pt>
                <c:pt idx="757">
                  <c:v>5.5724559707539978E-2</c:v>
                </c:pt>
                <c:pt idx="758">
                  <c:v>5.5745271401049012E-2</c:v>
                </c:pt>
                <c:pt idx="759">
                  <c:v>5.5774076082848012E-2</c:v>
                </c:pt>
                <c:pt idx="760">
                  <c:v>5.5794993768439993E-2</c:v>
                </c:pt>
                <c:pt idx="761">
                  <c:v>5.5818997669938031E-2</c:v>
                </c:pt>
                <c:pt idx="762">
                  <c:v>5.5830313794930975E-2</c:v>
                </c:pt>
                <c:pt idx="763">
                  <c:v>5.5843573092901E-2</c:v>
                </c:pt>
                <c:pt idx="764">
                  <c:v>5.5854851924795001E-2</c:v>
                </c:pt>
                <c:pt idx="765">
                  <c:v>5.5863879083369983E-2</c:v>
                </c:pt>
                <c:pt idx="766">
                  <c:v>5.587467242514399E-2</c:v>
                </c:pt>
                <c:pt idx="767">
                  <c:v>5.5889608275840996E-2</c:v>
                </c:pt>
                <c:pt idx="768">
                  <c:v>5.5900004799366965E-2</c:v>
                </c:pt>
                <c:pt idx="769">
                  <c:v>5.591018167802797E-2</c:v>
                </c:pt>
                <c:pt idx="770">
                  <c:v>5.5923799659546969E-2</c:v>
                </c:pt>
                <c:pt idx="771">
                  <c:v>5.5949257786472972E-2</c:v>
                </c:pt>
                <c:pt idx="772">
                  <c:v>5.5966513814200036E-2</c:v>
                </c:pt>
                <c:pt idx="773">
                  <c:v>5.5984992710032988E-2</c:v>
                </c:pt>
                <c:pt idx="774">
                  <c:v>5.6018553645848956E-2</c:v>
                </c:pt>
                <c:pt idx="775">
                  <c:v>5.6029497220004054E-2</c:v>
                </c:pt>
                <c:pt idx="776">
                  <c:v>5.6063391285610997E-2</c:v>
                </c:pt>
                <c:pt idx="777">
                  <c:v>5.6085569988172046E-2</c:v>
                </c:pt>
                <c:pt idx="778">
                  <c:v>5.6110073877292055E-2</c:v>
                </c:pt>
                <c:pt idx="779">
                  <c:v>5.6143073640376961E-2</c:v>
                </c:pt>
                <c:pt idx="780">
                  <c:v>5.6150854072324008E-2</c:v>
                </c:pt>
                <c:pt idx="781">
                  <c:v>5.6158790515682955E-2</c:v>
                </c:pt>
                <c:pt idx="782">
                  <c:v>5.6167522740286024E-2</c:v>
                </c:pt>
                <c:pt idx="783">
                  <c:v>5.6174135349885024E-2</c:v>
                </c:pt>
                <c:pt idx="784">
                  <c:v>5.6186571785044048E-2</c:v>
                </c:pt>
                <c:pt idx="785">
                  <c:v>5.6198461472348971E-2</c:v>
                </c:pt>
                <c:pt idx="786">
                  <c:v>5.6205189295409963E-2</c:v>
                </c:pt>
                <c:pt idx="787">
                  <c:v>5.6217542970511958E-2</c:v>
                </c:pt>
                <c:pt idx="788">
                  <c:v>5.6230824621208986E-2</c:v>
                </c:pt>
                <c:pt idx="789">
                  <c:v>5.6239235264281984E-2</c:v>
                </c:pt>
                <c:pt idx="790">
                  <c:v>5.625067776829995E-2</c:v>
                </c:pt>
                <c:pt idx="791">
                  <c:v>5.6259135271270022E-2</c:v>
                </c:pt>
                <c:pt idx="792">
                  <c:v>5.6271904442420029E-2</c:v>
                </c:pt>
                <c:pt idx="793">
                  <c:v>5.6293711533411006E-2</c:v>
                </c:pt>
                <c:pt idx="794">
                  <c:v>5.6304076120384017E-2</c:v>
                </c:pt>
                <c:pt idx="795">
                  <c:v>5.6320446846914951E-2</c:v>
                </c:pt>
                <c:pt idx="796">
                  <c:v>5.6347256441681037E-2</c:v>
                </c:pt>
                <c:pt idx="797">
                  <c:v>5.6349044669833037E-2</c:v>
                </c:pt>
                <c:pt idx="798">
                  <c:v>5.6353885218450972E-2</c:v>
                </c:pt>
                <c:pt idx="799">
                  <c:v>5.6356086258043003E-2</c:v>
                </c:pt>
                <c:pt idx="800">
                  <c:v>5.6393351291584959E-2</c:v>
                </c:pt>
                <c:pt idx="801">
                  <c:v>5.641389797676799E-2</c:v>
                </c:pt>
                <c:pt idx="802">
                  <c:v>5.6440355352208038E-2</c:v>
                </c:pt>
                <c:pt idx="803">
                  <c:v>5.6456398654337048E-2</c:v>
                </c:pt>
                <c:pt idx="804">
                  <c:v>5.6474065795650952E-2</c:v>
                </c:pt>
                <c:pt idx="805">
                  <c:v>5.6472993409774963E-2</c:v>
                </c:pt>
                <c:pt idx="806">
                  <c:v>5.6467229335694036E-2</c:v>
                </c:pt>
                <c:pt idx="807">
                  <c:v>5.6465777146487039E-2</c:v>
                </c:pt>
                <c:pt idx="808">
                  <c:v>5.6486100360906955E-2</c:v>
                </c:pt>
                <c:pt idx="809">
                  <c:v>5.6482377153102004E-2</c:v>
                </c:pt>
                <c:pt idx="810">
                  <c:v>5.6473881469839005E-2</c:v>
                </c:pt>
                <c:pt idx="811">
                  <c:v>5.6483839193540053E-2</c:v>
                </c:pt>
                <c:pt idx="812">
                  <c:v>5.6534353402176052E-2</c:v>
                </c:pt>
                <c:pt idx="813">
                  <c:v>6.0805963851184974E-2</c:v>
                </c:pt>
                <c:pt idx="814">
                  <c:v>5.6586013165744964E-2</c:v>
                </c:pt>
                <c:pt idx="815">
                  <c:v>5.7004653759888946E-2</c:v>
                </c:pt>
                <c:pt idx="816">
                  <c:v>5.7911616998030047E-2</c:v>
                </c:pt>
                <c:pt idx="817">
                  <c:v>5.9303045071453009E-2</c:v>
                </c:pt>
                <c:pt idx="818">
                  <c:v>6.0936705562517957E-2</c:v>
                </c:pt>
                <c:pt idx="819">
                  <c:v>6.0953014141193029E-2</c:v>
                </c:pt>
                <c:pt idx="820">
                  <c:v>6.0968168811000978E-2</c:v>
                </c:pt>
                <c:pt idx="821">
                  <c:v>6.1000925160925035E-2</c:v>
                </c:pt>
                <c:pt idx="822">
                  <c:v>6.1038625604649011E-2</c:v>
                </c:pt>
                <c:pt idx="823">
                  <c:v>6.1083866137118026E-2</c:v>
                </c:pt>
                <c:pt idx="824">
                  <c:v>6.1192327413677972E-2</c:v>
                </c:pt>
                <c:pt idx="825">
                  <c:v>6.1285128505922049E-2</c:v>
                </c:pt>
                <c:pt idx="826">
                  <c:v>6.1192554655797982E-2</c:v>
                </c:pt>
                <c:pt idx="827">
                  <c:v>6.1148331324419991E-2</c:v>
                </c:pt>
                <c:pt idx="828">
                  <c:v>6.1132895548162036E-2</c:v>
                </c:pt>
                <c:pt idx="829">
                  <c:v>6.1119998938640951E-2</c:v>
                </c:pt>
                <c:pt idx="830">
                  <c:v>6.1157777732368968E-2</c:v>
                </c:pt>
                <c:pt idx="831">
                  <c:v>6.1295954788785023E-2</c:v>
                </c:pt>
                <c:pt idx="832">
                  <c:v>6.1464516328809005E-2</c:v>
                </c:pt>
                <c:pt idx="833">
                  <c:v>6.1350870018404002E-2</c:v>
                </c:pt>
                <c:pt idx="834">
                  <c:v>6.1402619253376978E-2</c:v>
                </c:pt>
                <c:pt idx="835">
                  <c:v>6.1376827010463986E-2</c:v>
                </c:pt>
                <c:pt idx="836">
                  <c:v>6.1348063310993961E-2</c:v>
                </c:pt>
                <c:pt idx="837">
                  <c:v>6.1521339667050978E-2</c:v>
                </c:pt>
                <c:pt idx="838">
                  <c:v>6.1527290845016958E-2</c:v>
                </c:pt>
                <c:pt idx="839">
                  <c:v>6.1533344324553041E-2</c:v>
                </c:pt>
                <c:pt idx="840">
                  <c:v>6.1601264068735007E-2</c:v>
                </c:pt>
                <c:pt idx="841">
                  <c:v>6.1648734857678966E-2</c:v>
                </c:pt>
                <c:pt idx="842">
                  <c:v>6.1735277757523965E-2</c:v>
                </c:pt>
                <c:pt idx="843">
                  <c:v>6.1666017495426995E-2</c:v>
                </c:pt>
                <c:pt idx="844">
                  <c:v>6.1620873514621977E-2</c:v>
                </c:pt>
                <c:pt idx="845">
                  <c:v>6.1674086077821988E-2</c:v>
                </c:pt>
                <c:pt idx="846">
                  <c:v>6.1761392918041946E-2</c:v>
                </c:pt>
                <c:pt idx="847">
                  <c:v>6.1698327912664053E-2</c:v>
                </c:pt>
                <c:pt idx="848">
                  <c:v>6.1853662439658952E-2</c:v>
                </c:pt>
                <c:pt idx="849">
                  <c:v>6.1860218548489998E-2</c:v>
                </c:pt>
                <c:pt idx="850">
                  <c:v>6.1880349659138023E-2</c:v>
                </c:pt>
                <c:pt idx="851">
                  <c:v>6.1892150655033951E-2</c:v>
                </c:pt>
                <c:pt idx="852">
                  <c:v>6.1903180344009989E-2</c:v>
                </c:pt>
                <c:pt idx="853">
                  <c:v>6.1919223527973966E-2</c:v>
                </c:pt>
                <c:pt idx="854">
                  <c:v>6.1943914711820036E-2</c:v>
                </c:pt>
                <c:pt idx="855">
                  <c:v>6.1974097426760966E-2</c:v>
                </c:pt>
                <c:pt idx="856">
                  <c:v>6.2006721390703956E-2</c:v>
                </c:pt>
                <c:pt idx="857">
                  <c:v>6.2096561309394005E-2</c:v>
                </c:pt>
                <c:pt idx="858">
                  <c:v>6.2115549388767954E-2</c:v>
                </c:pt>
                <c:pt idx="859">
                  <c:v>6.2113697771165044E-2</c:v>
                </c:pt>
                <c:pt idx="860">
                  <c:v>6.2120128278775E-2</c:v>
                </c:pt>
                <c:pt idx="861">
                  <c:v>6.2145573696993028E-2</c:v>
                </c:pt>
                <c:pt idx="862">
                  <c:v>6.2153342430873004E-2</c:v>
                </c:pt>
                <c:pt idx="863">
                  <c:v>6.2198897413340948E-2</c:v>
                </c:pt>
                <c:pt idx="864">
                  <c:v>6.2227774197304964E-2</c:v>
                </c:pt>
                <c:pt idx="865">
                  <c:v>6.2252329285709007E-2</c:v>
                </c:pt>
                <c:pt idx="866">
                  <c:v>6.2271945778717974E-2</c:v>
                </c:pt>
                <c:pt idx="867">
                  <c:v>6.2283617159521021E-2</c:v>
                </c:pt>
                <c:pt idx="868">
                  <c:v>6.2305134499129E-2</c:v>
                </c:pt>
                <c:pt idx="869">
                  <c:v>6.2329355864576996E-2</c:v>
                </c:pt>
                <c:pt idx="870">
                  <c:v>6.2354683228447949E-2</c:v>
                </c:pt>
                <c:pt idx="871">
                  <c:v>6.2373264001941986E-2</c:v>
                </c:pt>
                <c:pt idx="872">
                  <c:v>6.2414075343724007E-2</c:v>
                </c:pt>
                <c:pt idx="873">
                  <c:v>6.2433762115641001E-2</c:v>
                </c:pt>
                <c:pt idx="874">
                  <c:v>6.2540078560318957E-2</c:v>
                </c:pt>
                <c:pt idx="875">
                  <c:v>6.2551095091959996E-2</c:v>
                </c:pt>
                <c:pt idx="876">
                  <c:v>6.2556697395939054E-2</c:v>
                </c:pt>
                <c:pt idx="877">
                  <c:v>6.2564354056935945E-2</c:v>
                </c:pt>
                <c:pt idx="878">
                  <c:v>6.258786976184505E-2</c:v>
                </c:pt>
                <c:pt idx="879">
                  <c:v>6.2611524720911027E-2</c:v>
                </c:pt>
                <c:pt idx="880">
                  <c:v>6.2625041840377982E-2</c:v>
                </c:pt>
                <c:pt idx="881">
                  <c:v>6.2647928781292994E-2</c:v>
                </c:pt>
                <c:pt idx="882">
                  <c:v>6.2677881489200948E-2</c:v>
                </c:pt>
                <c:pt idx="883">
                  <c:v>6.2699846808333959E-2</c:v>
                </c:pt>
                <c:pt idx="884">
                  <c:v>6.2715228851973004E-2</c:v>
                </c:pt>
                <c:pt idx="885">
                  <c:v>6.2728045792178055E-2</c:v>
                </c:pt>
                <c:pt idx="886">
                  <c:v>6.2754870404692964E-2</c:v>
                </c:pt>
                <c:pt idx="887">
                  <c:v>6.2773127460360012E-2</c:v>
                </c:pt>
                <c:pt idx="888">
                  <c:v>6.2798830130906036E-2</c:v>
                </c:pt>
                <c:pt idx="889">
                  <c:v>6.2831366447988035E-2</c:v>
                </c:pt>
                <c:pt idx="890">
                  <c:v>6.2841667915151E-2</c:v>
                </c:pt>
                <c:pt idx="891">
                  <c:v>6.2865024707037032E-2</c:v>
                </c:pt>
                <c:pt idx="892">
                  <c:v>6.2893048710781052E-2</c:v>
                </c:pt>
                <c:pt idx="893">
                  <c:v>6.2904297024952038E-2</c:v>
                </c:pt>
                <c:pt idx="894">
                  <c:v>6.2914630842034969E-2</c:v>
                </c:pt>
                <c:pt idx="895">
                  <c:v>6.2924736034847051E-2</c:v>
                </c:pt>
                <c:pt idx="896">
                  <c:v>6.2930921721865984E-2</c:v>
                </c:pt>
                <c:pt idx="897">
                  <c:v>6.2940328210181029E-2</c:v>
                </c:pt>
                <c:pt idx="898">
                  <c:v>6.2945952367265967E-2</c:v>
                </c:pt>
                <c:pt idx="899">
                  <c:v>6.2951576524352015E-2</c:v>
                </c:pt>
                <c:pt idx="900">
                  <c:v>6.2959166850173998E-2</c:v>
                </c:pt>
                <c:pt idx="901">
                  <c:v>6.2985987429125978E-2</c:v>
                </c:pt>
                <c:pt idx="902">
                  <c:v>6.3006382244371051E-2</c:v>
                </c:pt>
                <c:pt idx="903">
                  <c:v>6.3018255938178003E-2</c:v>
                </c:pt>
                <c:pt idx="904">
                  <c:v>6.3060163092791055E-2</c:v>
                </c:pt>
                <c:pt idx="905">
                  <c:v>6.3075474277572985E-2</c:v>
                </c:pt>
                <c:pt idx="906">
                  <c:v>6.3088281296619031E-2</c:v>
                </c:pt>
                <c:pt idx="907">
                  <c:v>6.3098369507152974E-2</c:v>
                </c:pt>
                <c:pt idx="908">
                  <c:v>6.3112392835271036E-2</c:v>
                </c:pt>
                <c:pt idx="909">
                  <c:v>6.3135144969665991E-2</c:v>
                </c:pt>
                <c:pt idx="910">
                  <c:v>6.3152531034629034E-2</c:v>
                </c:pt>
                <c:pt idx="911">
                  <c:v>6.3168585167236002E-2</c:v>
                </c:pt>
                <c:pt idx="912">
                  <c:v>6.3185785617704049E-2</c:v>
                </c:pt>
                <c:pt idx="913">
                  <c:v>6.3210473323081051E-2</c:v>
                </c:pt>
                <c:pt idx="914">
                  <c:v>6.3231619759244961E-2</c:v>
                </c:pt>
                <c:pt idx="915">
                  <c:v>6.3240725880080007E-2</c:v>
                </c:pt>
                <c:pt idx="916">
                  <c:v>6.3259646375595002E-2</c:v>
                </c:pt>
                <c:pt idx="917">
                  <c:v>6.3274924422775047E-2</c:v>
                </c:pt>
                <c:pt idx="918">
                  <c:v>6.3287768046620951E-2</c:v>
                </c:pt>
                <c:pt idx="919">
                  <c:v>6.329528107450999E-2</c:v>
                </c:pt>
                <c:pt idx="920">
                  <c:v>6.3300999323514962E-2</c:v>
                </c:pt>
                <c:pt idx="921">
                  <c:v>6.3308428873317002E-2</c:v>
                </c:pt>
                <c:pt idx="922">
                  <c:v>6.331677668208302E-2</c:v>
                </c:pt>
                <c:pt idx="923">
                  <c:v>6.3331343608379997E-2</c:v>
                </c:pt>
                <c:pt idx="924">
                  <c:v>6.334363364155704E-2</c:v>
                </c:pt>
                <c:pt idx="925">
                  <c:v>6.336932733400702E-2</c:v>
                </c:pt>
                <c:pt idx="926">
                  <c:v>6.3397334340369982E-2</c:v>
                </c:pt>
                <c:pt idx="927">
                  <c:v>6.3428209499177046E-2</c:v>
                </c:pt>
                <c:pt idx="928">
                  <c:v>6.3453914368365005E-2</c:v>
                </c:pt>
                <c:pt idx="929">
                  <c:v>6.7588853058537013E-2</c:v>
                </c:pt>
                <c:pt idx="930">
                  <c:v>6.5969566827971948E-2</c:v>
                </c:pt>
                <c:pt idx="931">
                  <c:v>6.3980831797227022E-2</c:v>
                </c:pt>
                <c:pt idx="932">
                  <c:v>6.3850803397388023E-2</c:v>
                </c:pt>
                <c:pt idx="933">
                  <c:v>6.5044113597948039E-2</c:v>
                </c:pt>
                <c:pt idx="934">
                  <c:v>6.588112738791696E-2</c:v>
                </c:pt>
                <c:pt idx="935">
                  <c:v>6.6786953188978981E-2</c:v>
                </c:pt>
                <c:pt idx="936">
                  <c:v>6.7351557018934027E-2</c:v>
                </c:pt>
                <c:pt idx="937">
                  <c:v>6.7692006552201978E-2</c:v>
                </c:pt>
                <c:pt idx="938">
                  <c:v>6.7723355867896018E-2</c:v>
                </c:pt>
                <c:pt idx="939">
                  <c:v>6.773823079830199E-2</c:v>
                </c:pt>
                <c:pt idx="940">
                  <c:v>6.7800908655131997E-2</c:v>
                </c:pt>
                <c:pt idx="941">
                  <c:v>6.7927641301807951E-2</c:v>
                </c:pt>
                <c:pt idx="942">
                  <c:v>6.8049408580235005E-2</c:v>
                </c:pt>
                <c:pt idx="943">
                  <c:v>6.7976808615794027E-2</c:v>
                </c:pt>
                <c:pt idx="944">
                  <c:v>6.7962034746101962E-2</c:v>
                </c:pt>
                <c:pt idx="945">
                  <c:v>6.7965342159852948E-2</c:v>
                </c:pt>
                <c:pt idx="946">
                  <c:v>6.7967588968350978E-2</c:v>
                </c:pt>
                <c:pt idx="947">
                  <c:v>6.8121531590914053E-2</c:v>
                </c:pt>
                <c:pt idx="948">
                  <c:v>6.8240767149481019E-2</c:v>
                </c:pt>
                <c:pt idx="949">
                  <c:v>6.8186822792383972E-2</c:v>
                </c:pt>
                <c:pt idx="950">
                  <c:v>6.8165043635079026E-2</c:v>
                </c:pt>
                <c:pt idx="951">
                  <c:v>6.8145623231272046E-2</c:v>
                </c:pt>
                <c:pt idx="952">
                  <c:v>6.8204088717566003E-2</c:v>
                </c:pt>
                <c:pt idx="953">
                  <c:v>6.8231853926014052E-2</c:v>
                </c:pt>
                <c:pt idx="954">
                  <c:v>6.8310522016614028E-2</c:v>
                </c:pt>
                <c:pt idx="955">
                  <c:v>6.8337515969270957E-2</c:v>
                </c:pt>
                <c:pt idx="956">
                  <c:v>6.8403458339333034E-2</c:v>
                </c:pt>
                <c:pt idx="957">
                  <c:v>6.8400342930065028E-2</c:v>
                </c:pt>
                <c:pt idx="958">
                  <c:v>6.8390868168371033E-2</c:v>
                </c:pt>
                <c:pt idx="959">
                  <c:v>6.8383023788806008E-2</c:v>
                </c:pt>
                <c:pt idx="960">
                  <c:v>6.8376712576312948E-2</c:v>
                </c:pt>
                <c:pt idx="961">
                  <c:v>6.836607157850505E-2</c:v>
                </c:pt>
                <c:pt idx="962">
                  <c:v>6.8436051860963021E-2</c:v>
                </c:pt>
                <c:pt idx="963">
                  <c:v>6.8471888461932973E-2</c:v>
                </c:pt>
                <c:pt idx="964">
                  <c:v>6.8619568137299969E-2</c:v>
                </c:pt>
                <c:pt idx="965">
                  <c:v>6.8609607595104039E-2</c:v>
                </c:pt>
                <c:pt idx="966">
                  <c:v>6.860148920067799E-2</c:v>
                </c:pt>
                <c:pt idx="967">
                  <c:v>6.8591011536969004E-2</c:v>
                </c:pt>
                <c:pt idx="968">
                  <c:v>6.8681192335550034E-2</c:v>
                </c:pt>
                <c:pt idx="969">
                  <c:v>6.8723033711386994E-2</c:v>
                </c:pt>
                <c:pt idx="970">
                  <c:v>6.8770608762130037E-2</c:v>
                </c:pt>
                <c:pt idx="971">
                  <c:v>6.8795347788517036E-2</c:v>
                </c:pt>
                <c:pt idx="972">
                  <c:v>6.879781808289398E-2</c:v>
                </c:pt>
                <c:pt idx="973">
                  <c:v>6.8801203004738021E-2</c:v>
                </c:pt>
                <c:pt idx="974">
                  <c:v>6.8837722303512039E-2</c:v>
                </c:pt>
                <c:pt idx="975">
                  <c:v>6.886991516894303E-2</c:v>
                </c:pt>
                <c:pt idx="976">
                  <c:v>6.890018952510002E-2</c:v>
                </c:pt>
                <c:pt idx="977">
                  <c:v>6.892854003335902E-2</c:v>
                </c:pt>
                <c:pt idx="978">
                  <c:v>6.8926984514423029E-2</c:v>
                </c:pt>
                <c:pt idx="979">
                  <c:v>6.8888229307964011E-2</c:v>
                </c:pt>
                <c:pt idx="980">
                  <c:v>6.8873405096486984E-2</c:v>
                </c:pt>
                <c:pt idx="981">
                  <c:v>6.8906197037501005E-2</c:v>
                </c:pt>
                <c:pt idx="982">
                  <c:v>6.8941296852715994E-2</c:v>
                </c:pt>
                <c:pt idx="983">
                  <c:v>6.8979568337981023E-2</c:v>
                </c:pt>
                <c:pt idx="984">
                  <c:v>6.9085189931566982E-2</c:v>
                </c:pt>
                <c:pt idx="985">
                  <c:v>6.9090101179394958E-2</c:v>
                </c:pt>
                <c:pt idx="986">
                  <c:v>6.909507499088996E-2</c:v>
                </c:pt>
                <c:pt idx="987">
                  <c:v>6.9100549311718051E-2</c:v>
                </c:pt>
                <c:pt idx="988">
                  <c:v>6.9109057970376031E-2</c:v>
                </c:pt>
                <c:pt idx="989">
                  <c:v>6.9122643533042982E-2</c:v>
                </c:pt>
                <c:pt idx="990">
                  <c:v>6.9153987623987945E-2</c:v>
                </c:pt>
                <c:pt idx="991">
                  <c:v>6.9180726052589958E-2</c:v>
                </c:pt>
                <c:pt idx="992">
                  <c:v>6.920491237929105E-2</c:v>
                </c:pt>
                <c:pt idx="993">
                  <c:v>6.9268701408783051E-2</c:v>
                </c:pt>
                <c:pt idx="994">
                  <c:v>6.9278512952916982E-2</c:v>
                </c:pt>
                <c:pt idx="995">
                  <c:v>6.9304611660312987E-2</c:v>
                </c:pt>
                <c:pt idx="996">
                  <c:v>6.9321683747106011E-2</c:v>
                </c:pt>
                <c:pt idx="997">
                  <c:v>6.9334242523597989E-2</c:v>
                </c:pt>
                <c:pt idx="998">
                  <c:v>6.9344642760379993E-2</c:v>
                </c:pt>
                <c:pt idx="999">
                  <c:v>6.9342166749453038E-2</c:v>
                </c:pt>
                <c:pt idx="1000">
                  <c:v>6.9339419176037032E-2</c:v>
                </c:pt>
                <c:pt idx="1001">
                  <c:v>6.9360808819432962E-2</c:v>
                </c:pt>
                <c:pt idx="1002">
                  <c:v>6.9386194157587955E-2</c:v>
                </c:pt>
                <c:pt idx="1003">
                  <c:v>6.9417115659915041E-2</c:v>
                </c:pt>
                <c:pt idx="1004">
                  <c:v>6.9442230941280991E-2</c:v>
                </c:pt>
                <c:pt idx="1005">
                  <c:v>6.9490199559812948E-2</c:v>
                </c:pt>
                <c:pt idx="1006">
                  <c:v>6.9535595987359033E-2</c:v>
                </c:pt>
                <c:pt idx="1007">
                  <c:v>6.9566196542223957E-2</c:v>
                </c:pt>
                <c:pt idx="1008">
                  <c:v>6.9613805695052045E-2</c:v>
                </c:pt>
                <c:pt idx="1009">
                  <c:v>6.9626334439081949E-2</c:v>
                </c:pt>
                <c:pt idx="1010">
                  <c:v>6.9662125496339988E-2</c:v>
                </c:pt>
                <c:pt idx="1011">
                  <c:v>6.9690977609092042E-2</c:v>
                </c:pt>
                <c:pt idx="1012">
                  <c:v>6.9701309617996032E-2</c:v>
                </c:pt>
                <c:pt idx="1013">
                  <c:v>6.9677197135038949E-2</c:v>
                </c:pt>
                <c:pt idx="1014">
                  <c:v>6.9687711043943001E-2</c:v>
                </c:pt>
                <c:pt idx="1015">
                  <c:v>6.9709630470629946E-2</c:v>
                </c:pt>
                <c:pt idx="1016">
                  <c:v>6.9734584894858953E-2</c:v>
                </c:pt>
                <c:pt idx="1017">
                  <c:v>6.9760382373959984E-2</c:v>
                </c:pt>
                <c:pt idx="1018">
                  <c:v>6.9777243471412009E-2</c:v>
                </c:pt>
                <c:pt idx="1019">
                  <c:v>6.9792074036591045E-2</c:v>
                </c:pt>
                <c:pt idx="1020">
                  <c:v>6.9807888917193028E-2</c:v>
                </c:pt>
                <c:pt idx="1021">
                  <c:v>6.9826758945182976E-2</c:v>
                </c:pt>
                <c:pt idx="1022">
                  <c:v>6.9846797117762982E-2</c:v>
                </c:pt>
                <c:pt idx="1023">
                  <c:v>6.9857400276348014E-2</c:v>
                </c:pt>
                <c:pt idx="1024">
                  <c:v>6.9876180447062008E-2</c:v>
                </c:pt>
                <c:pt idx="1025">
                  <c:v>6.9894910112951014E-2</c:v>
                </c:pt>
                <c:pt idx="1026">
                  <c:v>6.9907206460813054E-2</c:v>
                </c:pt>
                <c:pt idx="1027">
                  <c:v>6.9933132495462957E-2</c:v>
                </c:pt>
                <c:pt idx="1028">
                  <c:v>6.9955058513337054E-2</c:v>
                </c:pt>
                <c:pt idx="1029">
                  <c:v>6.9983132705143003E-2</c:v>
                </c:pt>
                <c:pt idx="1030">
                  <c:v>7.0004415180941026E-2</c:v>
                </c:pt>
                <c:pt idx="1031">
                  <c:v>7.0023014214138035E-2</c:v>
                </c:pt>
                <c:pt idx="1032">
                  <c:v>7.0042816169879951E-2</c:v>
                </c:pt>
                <c:pt idx="1033">
                  <c:v>7.0056048317876041E-2</c:v>
                </c:pt>
                <c:pt idx="1034">
                  <c:v>7.0074492038143976E-2</c:v>
                </c:pt>
                <c:pt idx="1035">
                  <c:v>7.0089048242145013E-2</c:v>
                </c:pt>
                <c:pt idx="1036">
                  <c:v>7.010152498843103E-2</c:v>
                </c:pt>
                <c:pt idx="1037">
                  <c:v>7.0119802327287983E-2</c:v>
                </c:pt>
                <c:pt idx="1038">
                  <c:v>7.0146944722716986E-2</c:v>
                </c:pt>
                <c:pt idx="1039">
                  <c:v>7.0163799274717054E-2</c:v>
                </c:pt>
                <c:pt idx="1040">
                  <c:v>7.018054438157495E-2</c:v>
                </c:pt>
                <c:pt idx="1041">
                  <c:v>7.0185764974935005E-2</c:v>
                </c:pt>
                <c:pt idx="1042">
                  <c:v>7.0193739305465019E-2</c:v>
                </c:pt>
                <c:pt idx="1043">
                  <c:v>7.0200551547627055E-2</c:v>
                </c:pt>
                <c:pt idx="1044">
                  <c:v>7.0209928398602961E-2</c:v>
                </c:pt>
                <c:pt idx="1045">
                  <c:v>7.0221073165398051E-2</c:v>
                </c:pt>
                <c:pt idx="1046">
                  <c:v>7.0241021465038966E-2</c:v>
                </c:pt>
                <c:pt idx="1047">
                  <c:v>7.026431305512304E-2</c:v>
                </c:pt>
                <c:pt idx="1048">
                  <c:v>7.210008567265902E-2</c:v>
                </c:pt>
                <c:pt idx="1049">
                  <c:v>7.4117708879105959E-2</c:v>
                </c:pt>
                <c:pt idx="1050">
                  <c:v>7.3098228578471036E-2</c:v>
                </c:pt>
                <c:pt idx="1051">
                  <c:v>7.1828885037116041E-2</c:v>
                </c:pt>
                <c:pt idx="1052">
                  <c:v>7.0962527163422995E-2</c:v>
                </c:pt>
                <c:pt idx="1053">
                  <c:v>7.088541256426395E-2</c:v>
                </c:pt>
                <c:pt idx="1054">
                  <c:v>7.1673938318420949E-2</c:v>
                </c:pt>
                <c:pt idx="1055">
                  <c:v>7.2216764018741997E-2</c:v>
                </c:pt>
                <c:pt idx="1056">
                  <c:v>7.2588171076855001E-2</c:v>
                </c:pt>
                <c:pt idx="1057">
                  <c:v>7.3948092305032964E-2</c:v>
                </c:pt>
                <c:pt idx="1058">
                  <c:v>7.4170936539903032E-2</c:v>
                </c:pt>
                <c:pt idx="1059">
                  <c:v>7.4518799072454955E-2</c:v>
                </c:pt>
                <c:pt idx="1060">
                  <c:v>7.4621824639670042E-2</c:v>
                </c:pt>
                <c:pt idx="1061">
                  <c:v>7.4692601333472997E-2</c:v>
                </c:pt>
                <c:pt idx="1062">
                  <c:v>7.4495566426359017E-2</c:v>
                </c:pt>
                <c:pt idx="1063">
                  <c:v>7.4642672914914998E-2</c:v>
                </c:pt>
                <c:pt idx="1064">
                  <c:v>7.4719459126886045E-2</c:v>
                </c:pt>
                <c:pt idx="1065">
                  <c:v>7.4852002618909008E-2</c:v>
                </c:pt>
                <c:pt idx="1066">
                  <c:v>7.4770393440560023E-2</c:v>
                </c:pt>
                <c:pt idx="1067">
                  <c:v>7.4766099018887977E-2</c:v>
                </c:pt>
                <c:pt idx="1068">
                  <c:v>7.4827149248801961E-2</c:v>
                </c:pt>
                <c:pt idx="1069">
                  <c:v>7.4910373382976014E-2</c:v>
                </c:pt>
                <c:pt idx="1070">
                  <c:v>7.4966175796558954E-2</c:v>
                </c:pt>
                <c:pt idx="1071">
                  <c:v>7.4976707624825001E-2</c:v>
                </c:pt>
                <c:pt idx="1072">
                  <c:v>7.4985167618021986E-2</c:v>
                </c:pt>
                <c:pt idx="1073">
                  <c:v>7.4993139335836956E-2</c:v>
                </c:pt>
                <c:pt idx="1074">
                  <c:v>7.5055386419979997E-2</c:v>
                </c:pt>
                <c:pt idx="1075">
                  <c:v>7.508717080134697E-2</c:v>
                </c:pt>
                <c:pt idx="1076">
                  <c:v>7.5120909666446023E-2</c:v>
                </c:pt>
                <c:pt idx="1077">
                  <c:v>7.5164507826594007E-2</c:v>
                </c:pt>
                <c:pt idx="1078">
                  <c:v>7.5217889100010038E-2</c:v>
                </c:pt>
                <c:pt idx="1079">
                  <c:v>7.5320369074396987E-2</c:v>
                </c:pt>
                <c:pt idx="1080">
                  <c:v>7.5213129215613961E-2</c:v>
                </c:pt>
                <c:pt idx="1081">
                  <c:v>7.5153647998393969E-2</c:v>
                </c:pt>
                <c:pt idx="1082">
                  <c:v>7.5199792421959955E-2</c:v>
                </c:pt>
                <c:pt idx="1083">
                  <c:v>7.5281321247554045E-2</c:v>
                </c:pt>
                <c:pt idx="1084">
                  <c:v>7.5349887331004006E-2</c:v>
                </c:pt>
                <c:pt idx="1085">
                  <c:v>7.5371013420358013E-2</c:v>
                </c:pt>
                <c:pt idx="1086">
                  <c:v>7.5353588985471953E-2</c:v>
                </c:pt>
                <c:pt idx="1087">
                  <c:v>7.5525632180170055E-2</c:v>
                </c:pt>
                <c:pt idx="1088">
                  <c:v>7.5534219330448016E-2</c:v>
                </c:pt>
                <c:pt idx="1089">
                  <c:v>7.5543441338660977E-2</c:v>
                </c:pt>
                <c:pt idx="1090">
                  <c:v>7.5554810937827011E-2</c:v>
                </c:pt>
                <c:pt idx="1091">
                  <c:v>7.5560074641145003E-2</c:v>
                </c:pt>
                <c:pt idx="1092">
                  <c:v>7.5567528045042964E-2</c:v>
                </c:pt>
                <c:pt idx="1093">
                  <c:v>7.5573794800465999E-2</c:v>
                </c:pt>
                <c:pt idx="1094">
                  <c:v>7.5592133255588001E-2</c:v>
                </c:pt>
                <c:pt idx="1095">
                  <c:v>7.5620996389301975E-2</c:v>
                </c:pt>
                <c:pt idx="1096">
                  <c:v>7.5638218590634021E-2</c:v>
                </c:pt>
                <c:pt idx="1097">
                  <c:v>7.5673300852607039E-2</c:v>
                </c:pt>
                <c:pt idx="1098">
                  <c:v>7.5702242769966954E-2</c:v>
                </c:pt>
                <c:pt idx="1099">
                  <c:v>7.5720397724799993E-2</c:v>
                </c:pt>
                <c:pt idx="1100">
                  <c:v>7.5744883025725018E-2</c:v>
                </c:pt>
                <c:pt idx="1101">
                  <c:v>7.5757782598895984E-2</c:v>
                </c:pt>
                <c:pt idx="1102">
                  <c:v>7.5786448317051947E-2</c:v>
                </c:pt>
                <c:pt idx="1103">
                  <c:v>7.5810336415516044E-2</c:v>
                </c:pt>
                <c:pt idx="1104">
                  <c:v>7.5847355892522006E-2</c:v>
                </c:pt>
                <c:pt idx="1105">
                  <c:v>7.5950758268498952E-2</c:v>
                </c:pt>
                <c:pt idx="1106">
                  <c:v>7.5948685906289004E-2</c:v>
                </c:pt>
                <c:pt idx="1107">
                  <c:v>7.5963406339440986E-2</c:v>
                </c:pt>
                <c:pt idx="1108">
                  <c:v>7.6017161881292039E-2</c:v>
                </c:pt>
                <c:pt idx="1109">
                  <c:v>7.6069877743161984E-2</c:v>
                </c:pt>
                <c:pt idx="1110">
                  <c:v>7.6110363729850028E-2</c:v>
                </c:pt>
                <c:pt idx="1111">
                  <c:v>7.6113757737225951E-2</c:v>
                </c:pt>
                <c:pt idx="1112">
                  <c:v>7.6117477197364947E-2</c:v>
                </c:pt>
                <c:pt idx="1113">
                  <c:v>7.6119918093080052E-2</c:v>
                </c:pt>
                <c:pt idx="1114">
                  <c:v>7.6125311310280996E-2</c:v>
                </c:pt>
                <c:pt idx="1115">
                  <c:v>7.6128705317657031E-2</c:v>
                </c:pt>
                <c:pt idx="1116">
                  <c:v>7.6179909624230047E-2</c:v>
                </c:pt>
                <c:pt idx="1117">
                  <c:v>7.6212041380788964E-2</c:v>
                </c:pt>
                <c:pt idx="1118">
                  <c:v>7.621889828463202E-2</c:v>
                </c:pt>
                <c:pt idx="1119">
                  <c:v>7.6236603424405969E-2</c:v>
                </c:pt>
                <c:pt idx="1120">
                  <c:v>7.6248372736972048E-2</c:v>
                </c:pt>
                <c:pt idx="1121">
                  <c:v>7.6274367566465995E-2</c:v>
                </c:pt>
                <c:pt idx="1122">
                  <c:v>7.6296731379571048E-2</c:v>
                </c:pt>
                <c:pt idx="1123">
                  <c:v>7.6324921771872001E-2</c:v>
                </c:pt>
                <c:pt idx="1124">
                  <c:v>7.6352149138349978E-2</c:v>
                </c:pt>
                <c:pt idx="1125">
                  <c:v>7.6367207360323985E-2</c:v>
                </c:pt>
                <c:pt idx="1126">
                  <c:v>7.6389707145483987E-2</c:v>
                </c:pt>
                <c:pt idx="1127">
                  <c:v>7.6423748019435966E-2</c:v>
                </c:pt>
                <c:pt idx="1128">
                  <c:v>7.6450670079442951E-2</c:v>
                </c:pt>
                <c:pt idx="1129">
                  <c:v>7.646943786166005E-2</c:v>
                </c:pt>
                <c:pt idx="1130">
                  <c:v>7.6496230488686034E-2</c:v>
                </c:pt>
                <c:pt idx="1131">
                  <c:v>7.6509432652728027E-2</c:v>
                </c:pt>
                <c:pt idx="1132">
                  <c:v>7.6521858218886019E-2</c:v>
                </c:pt>
                <c:pt idx="1133">
                  <c:v>7.653700187764001E-2</c:v>
                </c:pt>
                <c:pt idx="1134">
                  <c:v>7.6561723576972995E-2</c:v>
                </c:pt>
                <c:pt idx="1135">
                  <c:v>7.6570034738193016E-2</c:v>
                </c:pt>
                <c:pt idx="1136">
                  <c:v>7.6586565729190981E-2</c:v>
                </c:pt>
                <c:pt idx="1137">
                  <c:v>7.6602731394421975E-2</c:v>
                </c:pt>
                <c:pt idx="1138">
                  <c:v>7.663052672979398E-2</c:v>
                </c:pt>
                <c:pt idx="1139">
                  <c:v>7.6652233035974016E-2</c:v>
                </c:pt>
                <c:pt idx="1140">
                  <c:v>7.6651082502927959E-2</c:v>
                </c:pt>
                <c:pt idx="1141">
                  <c:v>7.6677187481442033E-2</c:v>
                </c:pt>
                <c:pt idx="1142">
                  <c:v>7.6697828627244946E-2</c:v>
                </c:pt>
                <c:pt idx="1143">
                  <c:v>7.6730510441431976E-2</c:v>
                </c:pt>
                <c:pt idx="1144">
                  <c:v>7.6751859999354966E-2</c:v>
                </c:pt>
                <c:pt idx="1145">
                  <c:v>7.6779518942277969E-2</c:v>
                </c:pt>
                <c:pt idx="1146">
                  <c:v>7.6792336501192993E-2</c:v>
                </c:pt>
                <c:pt idx="1147">
                  <c:v>7.6809201710292041E-2</c:v>
                </c:pt>
                <c:pt idx="1148">
                  <c:v>7.6826319897527973E-2</c:v>
                </c:pt>
                <c:pt idx="1149">
                  <c:v>7.6840641931067988E-2</c:v>
                </c:pt>
                <c:pt idx="1150">
                  <c:v>7.6853456382130036E-2</c:v>
                </c:pt>
                <c:pt idx="1151">
                  <c:v>7.6863506931982961E-2</c:v>
                </c:pt>
                <c:pt idx="1152">
                  <c:v>7.6875651346388962E-2</c:v>
                </c:pt>
                <c:pt idx="1153">
                  <c:v>7.6893072299466958E-2</c:v>
                </c:pt>
                <c:pt idx="1154">
                  <c:v>7.6913915814766032E-2</c:v>
                </c:pt>
                <c:pt idx="1155">
                  <c:v>7.6928191211529051E-2</c:v>
                </c:pt>
                <c:pt idx="1156">
                  <c:v>7.6955079801320991E-2</c:v>
                </c:pt>
                <c:pt idx="1157">
                  <c:v>7.6970137411604966E-2</c:v>
                </c:pt>
                <c:pt idx="1158">
                  <c:v>7.6996146011185984E-2</c:v>
                </c:pt>
                <c:pt idx="1159">
                  <c:v>7.7017553426287022E-2</c:v>
                </c:pt>
                <c:pt idx="1160">
                  <c:v>7.7049229163563049E-2</c:v>
                </c:pt>
                <c:pt idx="1161">
                  <c:v>7.7088339002444051E-2</c:v>
                </c:pt>
                <c:pt idx="1162">
                  <c:v>7.779629818603595E-2</c:v>
                </c:pt>
                <c:pt idx="1163">
                  <c:v>7.8876846779775023E-2</c:v>
                </c:pt>
                <c:pt idx="1164">
                  <c:v>7.9797625542535E-2</c:v>
                </c:pt>
                <c:pt idx="1165">
                  <c:v>8.0709995366821996E-2</c:v>
                </c:pt>
                <c:pt idx="1166">
                  <c:v>7.7191335998127997E-2</c:v>
                </c:pt>
                <c:pt idx="1167">
                  <c:v>7.7815477784375031E-2</c:v>
                </c:pt>
                <c:pt idx="1168">
                  <c:v>7.8072267547860008E-2</c:v>
                </c:pt>
                <c:pt idx="1169">
                  <c:v>7.9038795685425045E-2</c:v>
                </c:pt>
                <c:pt idx="1170">
                  <c:v>7.9420413806160051E-2</c:v>
                </c:pt>
                <c:pt idx="1171">
                  <c:v>8.031917797835797E-2</c:v>
                </c:pt>
                <c:pt idx="1172">
                  <c:v>8.0918354093156952E-2</c:v>
                </c:pt>
                <c:pt idx="1173">
                  <c:v>8.1251142298717993E-2</c:v>
                </c:pt>
                <c:pt idx="1174">
                  <c:v>8.1263500803904987E-2</c:v>
                </c:pt>
                <c:pt idx="1175">
                  <c:v>8.142395297125804E-2</c:v>
                </c:pt>
                <c:pt idx="1176">
                  <c:v>8.148071498892695E-2</c:v>
                </c:pt>
                <c:pt idx="1177">
                  <c:v>8.1621071008031953E-2</c:v>
                </c:pt>
                <c:pt idx="1178">
                  <c:v>8.1709982704840978E-2</c:v>
                </c:pt>
                <c:pt idx="1179">
                  <c:v>8.1577524416072023E-2</c:v>
                </c:pt>
                <c:pt idx="1180">
                  <c:v>8.1621398665333023E-2</c:v>
                </c:pt>
                <c:pt idx="1181">
                  <c:v>8.1668762911694004E-2</c:v>
                </c:pt>
                <c:pt idx="1182">
                  <c:v>8.1727594291384986E-2</c:v>
                </c:pt>
                <c:pt idx="1183">
                  <c:v>8.1752024271086965E-2</c:v>
                </c:pt>
                <c:pt idx="1184">
                  <c:v>8.1761953425993017E-2</c:v>
                </c:pt>
                <c:pt idx="1185">
                  <c:v>8.1933599452036043E-2</c:v>
                </c:pt>
                <c:pt idx="1186">
                  <c:v>8.1934017444816987E-2</c:v>
                </c:pt>
                <c:pt idx="1187">
                  <c:v>8.1934182651487997E-2</c:v>
                </c:pt>
                <c:pt idx="1188">
                  <c:v>8.193461258692003E-2</c:v>
                </c:pt>
                <c:pt idx="1189">
                  <c:v>8.1934935038494028E-2</c:v>
                </c:pt>
                <c:pt idx="1190">
                  <c:v>8.1941973161587023E-2</c:v>
                </c:pt>
                <c:pt idx="1191">
                  <c:v>8.1955477535719967E-2</c:v>
                </c:pt>
                <c:pt idx="1192">
                  <c:v>8.2060254173876968E-2</c:v>
                </c:pt>
                <c:pt idx="1193">
                  <c:v>8.2106161349542961E-2</c:v>
                </c:pt>
                <c:pt idx="1194">
                  <c:v>8.2174854508567985E-2</c:v>
                </c:pt>
                <c:pt idx="1195">
                  <c:v>8.2212255180774019E-2</c:v>
                </c:pt>
                <c:pt idx="1196">
                  <c:v>8.2227311352606969E-2</c:v>
                </c:pt>
                <c:pt idx="1197">
                  <c:v>8.2231758938476007E-2</c:v>
                </c:pt>
                <c:pt idx="1198">
                  <c:v>8.2380306193860053E-2</c:v>
                </c:pt>
                <c:pt idx="1199">
                  <c:v>8.238097062906502E-2</c:v>
                </c:pt>
                <c:pt idx="1200">
                  <c:v>8.2381307356408029E-2</c:v>
                </c:pt>
                <c:pt idx="1201">
                  <c:v>8.2381629051280991E-2</c:v>
                </c:pt>
                <c:pt idx="1202">
                  <c:v>8.2382019895518965E-2</c:v>
                </c:pt>
                <c:pt idx="1203">
                  <c:v>8.2382738447619008E-2</c:v>
                </c:pt>
                <c:pt idx="1204">
                  <c:v>8.2405769702176945E-2</c:v>
                </c:pt>
                <c:pt idx="1205">
                  <c:v>8.2472704268601982E-2</c:v>
                </c:pt>
                <c:pt idx="1206">
                  <c:v>8.2529133409803945E-2</c:v>
                </c:pt>
                <c:pt idx="1207">
                  <c:v>8.2568168537465958E-2</c:v>
                </c:pt>
                <c:pt idx="1208">
                  <c:v>8.2569899862280027E-2</c:v>
                </c:pt>
                <c:pt idx="1209">
                  <c:v>8.2625091687996033E-2</c:v>
                </c:pt>
                <c:pt idx="1210">
                  <c:v>8.2670191516265978E-2</c:v>
                </c:pt>
                <c:pt idx="1211">
                  <c:v>8.269766900943698E-2</c:v>
                </c:pt>
                <c:pt idx="1212">
                  <c:v>8.2773630146428023E-2</c:v>
                </c:pt>
                <c:pt idx="1213">
                  <c:v>8.275508726702796E-2</c:v>
                </c:pt>
                <c:pt idx="1214">
                  <c:v>8.2836597605546958E-2</c:v>
                </c:pt>
                <c:pt idx="1215">
                  <c:v>8.2871976196825958E-2</c:v>
                </c:pt>
                <c:pt idx="1216">
                  <c:v>8.2892083453739995E-2</c:v>
                </c:pt>
                <c:pt idx="1217">
                  <c:v>8.2922371600230971E-2</c:v>
                </c:pt>
                <c:pt idx="1218">
                  <c:v>8.2919497394303043E-2</c:v>
                </c:pt>
                <c:pt idx="1219">
                  <c:v>8.2852165717929971E-2</c:v>
                </c:pt>
                <c:pt idx="1220">
                  <c:v>8.2874787722401977E-2</c:v>
                </c:pt>
                <c:pt idx="1221">
                  <c:v>8.288864370014204E-2</c:v>
                </c:pt>
                <c:pt idx="1222">
                  <c:v>8.2944915936265962E-2</c:v>
                </c:pt>
                <c:pt idx="1223">
                  <c:v>8.2979959302196038E-2</c:v>
                </c:pt>
                <c:pt idx="1224">
                  <c:v>8.3016720873363981E-2</c:v>
                </c:pt>
                <c:pt idx="1225">
                  <c:v>8.3094267036110003E-2</c:v>
                </c:pt>
                <c:pt idx="1226">
                  <c:v>8.3139780959895049E-2</c:v>
                </c:pt>
                <c:pt idx="1227">
                  <c:v>8.3153106092828E-2</c:v>
                </c:pt>
                <c:pt idx="1228">
                  <c:v>8.3174759433843004E-2</c:v>
                </c:pt>
                <c:pt idx="1229">
                  <c:v>8.3204464621348007E-2</c:v>
                </c:pt>
                <c:pt idx="1230">
                  <c:v>8.322791067718105E-2</c:v>
                </c:pt>
                <c:pt idx="1231">
                  <c:v>8.3249026690197958E-2</c:v>
                </c:pt>
                <c:pt idx="1232">
                  <c:v>8.3280919151238031E-2</c:v>
                </c:pt>
                <c:pt idx="1233">
                  <c:v>8.3308442781998004E-2</c:v>
                </c:pt>
                <c:pt idx="1234">
                  <c:v>8.3327083124522972E-2</c:v>
                </c:pt>
                <c:pt idx="1235">
                  <c:v>8.3348636020567968E-2</c:v>
                </c:pt>
                <c:pt idx="1236">
                  <c:v>8.3369134202272988E-2</c:v>
                </c:pt>
                <c:pt idx="1237">
                  <c:v>8.3404121100408957E-2</c:v>
                </c:pt>
                <c:pt idx="1238">
                  <c:v>8.3444671286234007E-2</c:v>
                </c:pt>
                <c:pt idx="1239">
                  <c:v>8.3473568257172004E-2</c:v>
                </c:pt>
                <c:pt idx="1240">
                  <c:v>8.3509134672054008E-2</c:v>
                </c:pt>
                <c:pt idx="1241">
                  <c:v>8.3551757158522033E-2</c:v>
                </c:pt>
                <c:pt idx="1242">
                  <c:v>8.3601351864654005E-2</c:v>
                </c:pt>
                <c:pt idx="1243">
                  <c:v>8.3616785681046024E-2</c:v>
                </c:pt>
                <c:pt idx="1244">
                  <c:v>8.3636994600850945E-2</c:v>
                </c:pt>
                <c:pt idx="1245">
                  <c:v>8.3655359343516977E-2</c:v>
                </c:pt>
                <c:pt idx="1246">
                  <c:v>8.3671140102290043E-2</c:v>
                </c:pt>
                <c:pt idx="1247">
                  <c:v>8.3683690881196982E-2</c:v>
                </c:pt>
                <c:pt idx="1248">
                  <c:v>8.3705101033450968E-2</c:v>
                </c:pt>
                <c:pt idx="1249">
                  <c:v>8.3729626673726965E-2</c:v>
                </c:pt>
                <c:pt idx="1250">
                  <c:v>8.3740663375090008E-2</c:v>
                </c:pt>
                <c:pt idx="1251">
                  <c:v>8.3764673041214044E-2</c:v>
                </c:pt>
                <c:pt idx="1252">
                  <c:v>8.3794491497530044E-2</c:v>
                </c:pt>
                <c:pt idx="1253">
                  <c:v>8.3816550508124976E-2</c:v>
                </c:pt>
                <c:pt idx="1254">
                  <c:v>8.3853200382222992E-2</c:v>
                </c:pt>
                <c:pt idx="1255">
                  <c:v>8.3879489310024979E-2</c:v>
                </c:pt>
                <c:pt idx="1256">
                  <c:v>8.3917233626918053E-2</c:v>
                </c:pt>
                <c:pt idx="1257">
                  <c:v>8.3950962909112969E-2</c:v>
                </c:pt>
                <c:pt idx="1258">
                  <c:v>8.3983505237096967E-2</c:v>
                </c:pt>
                <c:pt idx="1259">
                  <c:v>8.5185183520575025E-2</c:v>
                </c:pt>
                <c:pt idx="1260">
                  <c:v>8.7005666978827945E-2</c:v>
                </c:pt>
                <c:pt idx="1261">
                  <c:v>8.740553334893697E-2</c:v>
                </c:pt>
                <c:pt idx="1262">
                  <c:v>8.6628918872628025E-2</c:v>
                </c:pt>
                <c:pt idx="1263">
                  <c:v>8.5409127657123052E-2</c:v>
                </c:pt>
                <c:pt idx="1264">
                  <c:v>8.4248426673511956E-2</c:v>
                </c:pt>
                <c:pt idx="1265">
                  <c:v>8.7759862847571979E-2</c:v>
                </c:pt>
                <c:pt idx="1266">
                  <c:v>8.8097538254548025E-2</c:v>
                </c:pt>
                <c:pt idx="1267">
                  <c:v>8.8244775231479E-2</c:v>
                </c:pt>
                <c:pt idx="1268">
                  <c:v>8.8236589462955983E-2</c:v>
                </c:pt>
                <c:pt idx="1269">
                  <c:v>8.8229795031803948E-2</c:v>
                </c:pt>
                <c:pt idx="1270">
                  <c:v>8.8261931082389999E-2</c:v>
                </c:pt>
                <c:pt idx="1271">
                  <c:v>8.8482916688972013E-2</c:v>
                </c:pt>
                <c:pt idx="1272">
                  <c:v>8.8525753296398002E-2</c:v>
                </c:pt>
                <c:pt idx="1273">
                  <c:v>8.8590831988450969E-2</c:v>
                </c:pt>
                <c:pt idx="1274">
                  <c:v>8.8615216561776955E-2</c:v>
                </c:pt>
                <c:pt idx="1275">
                  <c:v>8.8679081544004945E-2</c:v>
                </c:pt>
                <c:pt idx="1276">
                  <c:v>8.8697353541644985E-2</c:v>
                </c:pt>
                <c:pt idx="1277">
                  <c:v>8.8770245553844052E-2</c:v>
                </c:pt>
                <c:pt idx="1278">
                  <c:v>8.8691629629981006E-2</c:v>
                </c:pt>
                <c:pt idx="1279">
                  <c:v>8.8739184205559041E-2</c:v>
                </c:pt>
                <c:pt idx="1280">
                  <c:v>8.8965238153982051E-2</c:v>
                </c:pt>
                <c:pt idx="1281">
                  <c:v>8.8988235938547988E-2</c:v>
                </c:pt>
                <c:pt idx="1282">
                  <c:v>8.9052458717344019E-2</c:v>
                </c:pt>
                <c:pt idx="1283">
                  <c:v>8.904632900992604E-2</c:v>
                </c:pt>
                <c:pt idx="1284">
                  <c:v>8.9044213327910016E-2</c:v>
                </c:pt>
                <c:pt idx="1285">
                  <c:v>8.9099111813258025E-2</c:v>
                </c:pt>
                <c:pt idx="1286">
                  <c:v>8.9184870393919979E-2</c:v>
                </c:pt>
                <c:pt idx="1287">
                  <c:v>8.9160791268780959E-2</c:v>
                </c:pt>
                <c:pt idx="1288">
                  <c:v>8.9190006769939045E-2</c:v>
                </c:pt>
                <c:pt idx="1289">
                  <c:v>8.9237966679208025E-2</c:v>
                </c:pt>
                <c:pt idx="1290">
                  <c:v>8.9316298972790031E-2</c:v>
                </c:pt>
                <c:pt idx="1291">
                  <c:v>8.9352907254392044E-2</c:v>
                </c:pt>
                <c:pt idx="1292">
                  <c:v>8.9380637083375958E-2</c:v>
                </c:pt>
                <c:pt idx="1293">
                  <c:v>8.939886938797903E-2</c:v>
                </c:pt>
                <c:pt idx="1294">
                  <c:v>8.9522841670171993E-2</c:v>
                </c:pt>
                <c:pt idx="1295">
                  <c:v>8.9521158038232018E-2</c:v>
                </c:pt>
                <c:pt idx="1296">
                  <c:v>8.9553522051807E-2</c:v>
                </c:pt>
                <c:pt idx="1297">
                  <c:v>8.9597325521112992E-2</c:v>
                </c:pt>
                <c:pt idx="1298">
                  <c:v>8.9649952710853964E-2</c:v>
                </c:pt>
                <c:pt idx="1299">
                  <c:v>8.9700689103359044E-2</c:v>
                </c:pt>
                <c:pt idx="1300">
                  <c:v>8.9737641426713033E-2</c:v>
                </c:pt>
                <c:pt idx="1301">
                  <c:v>8.9785659686473007E-2</c:v>
                </c:pt>
                <c:pt idx="1302">
                  <c:v>8.988689980561404E-2</c:v>
                </c:pt>
                <c:pt idx="1303">
                  <c:v>8.9903400412127965E-2</c:v>
                </c:pt>
                <c:pt idx="1304">
                  <c:v>8.9961985793408972E-2</c:v>
                </c:pt>
                <c:pt idx="1305">
                  <c:v>9.0046446735755015E-2</c:v>
                </c:pt>
                <c:pt idx="1306">
                  <c:v>9.0085148817618976E-2</c:v>
                </c:pt>
                <c:pt idx="1307">
                  <c:v>9.0099538316366967E-2</c:v>
                </c:pt>
                <c:pt idx="1308">
                  <c:v>9.0135317610549048E-2</c:v>
                </c:pt>
                <c:pt idx="1309">
                  <c:v>9.0169737897136004E-2</c:v>
                </c:pt>
                <c:pt idx="1310">
                  <c:v>9.0166009691489024E-2</c:v>
                </c:pt>
                <c:pt idx="1311">
                  <c:v>9.022747336829795E-2</c:v>
                </c:pt>
                <c:pt idx="1312">
                  <c:v>9.024737701867902E-2</c:v>
                </c:pt>
                <c:pt idx="1313">
                  <c:v>9.0342317651804005E-2</c:v>
                </c:pt>
                <c:pt idx="1314">
                  <c:v>9.0418991666314952E-2</c:v>
                </c:pt>
                <c:pt idx="1315">
                  <c:v>9.0449227640509E-2</c:v>
                </c:pt>
                <c:pt idx="1316">
                  <c:v>9.0479560754560984E-2</c:v>
                </c:pt>
                <c:pt idx="1317">
                  <c:v>9.0507878137001008E-2</c:v>
                </c:pt>
                <c:pt idx="1318">
                  <c:v>9.0557236907780947E-2</c:v>
                </c:pt>
                <c:pt idx="1319">
                  <c:v>9.0595646372983007E-2</c:v>
                </c:pt>
                <c:pt idx="1320">
                  <c:v>9.0621450060506037E-2</c:v>
                </c:pt>
                <c:pt idx="1321">
                  <c:v>9.0679053002841958E-2</c:v>
                </c:pt>
                <c:pt idx="1322">
                  <c:v>9.1017419094855945E-2</c:v>
                </c:pt>
                <c:pt idx="1323">
                  <c:v>9.2315151261018968E-2</c:v>
                </c:pt>
                <c:pt idx="1324">
                  <c:v>9.366748057333496E-2</c:v>
                </c:pt>
                <c:pt idx="1325">
                  <c:v>9.0847503744123981E-2</c:v>
                </c:pt>
                <c:pt idx="1326">
                  <c:v>9.4786699458181967E-2</c:v>
                </c:pt>
                <c:pt idx="1327">
                  <c:v>9.0919676858140952E-2</c:v>
                </c:pt>
                <c:pt idx="1328">
                  <c:v>9.4586097064883967E-2</c:v>
                </c:pt>
                <c:pt idx="1329">
                  <c:v>9.4864192463687047E-2</c:v>
                </c:pt>
                <c:pt idx="1330">
                  <c:v>9.5049454724053017E-2</c:v>
                </c:pt>
                <c:pt idx="1331">
                  <c:v>9.5161922081941963E-2</c:v>
                </c:pt>
                <c:pt idx="1332">
                  <c:v>9.5198218647693955E-2</c:v>
                </c:pt>
                <c:pt idx="1333">
                  <c:v>9.5355786934822051E-2</c:v>
                </c:pt>
                <c:pt idx="1334">
                  <c:v>9.5385787943570999E-2</c:v>
                </c:pt>
                <c:pt idx="1335">
                  <c:v>9.5418851940199945E-2</c:v>
                </c:pt>
                <c:pt idx="1336">
                  <c:v>9.5502733193685962E-2</c:v>
                </c:pt>
                <c:pt idx="1337">
                  <c:v>9.5535117202879993E-2</c:v>
                </c:pt>
                <c:pt idx="1338">
                  <c:v>9.5623150275721991E-2</c:v>
                </c:pt>
                <c:pt idx="1339">
                  <c:v>9.5884892199662008E-2</c:v>
                </c:pt>
                <c:pt idx="1340">
                  <c:v>9.5935361931568042E-2</c:v>
                </c:pt>
                <c:pt idx="1341">
                  <c:v>9.5860428858506985E-2</c:v>
                </c:pt>
                <c:pt idx="1342">
                  <c:v>9.6055108164917025E-2</c:v>
                </c:pt>
                <c:pt idx="1343">
                  <c:v>9.6039066573031961E-2</c:v>
                </c:pt>
                <c:pt idx="1344">
                  <c:v>9.6121080949367999E-2</c:v>
                </c:pt>
                <c:pt idx="1345">
                  <c:v>9.6242077555962036E-2</c:v>
                </c:pt>
                <c:pt idx="1346">
                  <c:v>9.6330174483141962E-2</c:v>
                </c:pt>
                <c:pt idx="1347">
                  <c:v>9.6419360380188945E-2</c:v>
                </c:pt>
                <c:pt idx="1348">
                  <c:v>9.6424572999325053E-2</c:v>
                </c:pt>
                <c:pt idx="1349">
                  <c:v>9.652318474190702E-2</c:v>
                </c:pt>
                <c:pt idx="1350">
                  <c:v>9.6550407202650956E-2</c:v>
                </c:pt>
                <c:pt idx="1351">
                  <c:v>9.6618687642171963E-2</c:v>
                </c:pt>
                <c:pt idx="1352">
                  <c:v>9.6698944727615976E-2</c:v>
                </c:pt>
                <c:pt idx="1353">
                  <c:v>9.6809585905605955E-2</c:v>
                </c:pt>
                <c:pt idx="1354">
                  <c:v>9.6928492123791954E-2</c:v>
                </c:pt>
                <c:pt idx="1355">
                  <c:v>9.6907561227556949E-2</c:v>
                </c:pt>
                <c:pt idx="1356">
                  <c:v>9.6953279307071982E-2</c:v>
                </c:pt>
                <c:pt idx="1357">
                  <c:v>9.7075849019304994E-2</c:v>
                </c:pt>
                <c:pt idx="1358">
                  <c:v>9.7219490430144995E-2</c:v>
                </c:pt>
                <c:pt idx="1359">
                  <c:v>9.7313398787047034E-2</c:v>
                </c:pt>
                <c:pt idx="1360">
                  <c:v>9.7323721579233968E-2</c:v>
                </c:pt>
                <c:pt idx="1361">
                  <c:v>9.7366319364943998E-2</c:v>
                </c:pt>
                <c:pt idx="1362">
                  <c:v>9.7586697088517971E-2</c:v>
                </c:pt>
                <c:pt idx="1363">
                  <c:v>9.7661738517579977E-2</c:v>
                </c:pt>
                <c:pt idx="1364">
                  <c:v>9.7670860624031963E-2</c:v>
                </c:pt>
                <c:pt idx="1365">
                  <c:v>0.10155841791480003</c:v>
                </c:pt>
                <c:pt idx="1366">
                  <c:v>0.10196101037747896</c:v>
                </c:pt>
                <c:pt idx="1367">
                  <c:v>0.10200624938640002</c:v>
                </c:pt>
                <c:pt idx="1368">
                  <c:v>0.10235646370188101</c:v>
                </c:pt>
                <c:pt idx="1369">
                  <c:v>0.10254888690842001</c:v>
                </c:pt>
                <c:pt idx="1370">
                  <c:v>0.10272140245433803</c:v>
                </c:pt>
                <c:pt idx="1371">
                  <c:v>0.10275295465891299</c:v>
                </c:pt>
                <c:pt idx="1372">
                  <c:v>0.10286006140479298</c:v>
                </c:pt>
                <c:pt idx="1373">
                  <c:v>0.10315036795606003</c:v>
                </c:pt>
                <c:pt idx="1374">
                  <c:v>0.10317365704396897</c:v>
                </c:pt>
                <c:pt idx="1375">
                  <c:v>0.10339640218179602</c:v>
                </c:pt>
                <c:pt idx="1376">
                  <c:v>0.10357406794649004</c:v>
                </c:pt>
                <c:pt idx="1377">
                  <c:v>0.10377152098216502</c:v>
                </c:pt>
                <c:pt idx="1378">
                  <c:v>0.10402901220832395</c:v>
                </c:pt>
                <c:pt idx="1379">
                  <c:v>0.10417657774975497</c:v>
                </c:pt>
                <c:pt idx="1380">
                  <c:v>0.104428087813906</c:v>
                </c:pt>
                <c:pt idx="1381">
                  <c:v>0.10453860512198498</c:v>
                </c:pt>
                <c:pt idx="1382">
                  <c:v>0.10841945450663404</c:v>
                </c:pt>
                <c:pt idx="1383">
                  <c:v>0.108942491967018</c:v>
                </c:pt>
                <c:pt idx="1384">
                  <c:v>0.10923366052713002</c:v>
                </c:pt>
                <c:pt idx="1385">
                  <c:v>0.10942846775503301</c:v>
                </c:pt>
                <c:pt idx="1386">
                  <c:v>0.109543071758051</c:v>
                </c:pt>
                <c:pt idx="1387">
                  <c:v>0.10971985071925205</c:v>
                </c:pt>
                <c:pt idx="1388">
                  <c:v>0.10988218991173104</c:v>
                </c:pt>
                <c:pt idx="1389">
                  <c:v>0.11007506695612801</c:v>
                </c:pt>
                <c:pt idx="1390">
                  <c:v>0.11010296774461303</c:v>
                </c:pt>
                <c:pt idx="1391">
                  <c:v>0.11028740372518997</c:v>
                </c:pt>
                <c:pt idx="1392">
                  <c:v>0.11048648398743699</c:v>
                </c:pt>
                <c:pt idx="1393">
                  <c:v>0.11057578234618004</c:v>
                </c:pt>
                <c:pt idx="1394">
                  <c:v>0.11074554740396003</c:v>
                </c:pt>
                <c:pt idx="1395">
                  <c:v>0.11080475604238404</c:v>
                </c:pt>
                <c:pt idx="1396">
                  <c:v>0.11101375687169102</c:v>
                </c:pt>
                <c:pt idx="1397">
                  <c:v>0.11120389596464697</c:v>
                </c:pt>
                <c:pt idx="1398">
                  <c:v>0.11138156172934199</c:v>
                </c:pt>
                <c:pt idx="1399">
                  <c:v>0.11524584914445501</c:v>
                </c:pt>
                <c:pt idx="1400">
                  <c:v>0.115490895608655</c:v>
                </c:pt>
                <c:pt idx="1401">
                  <c:v>0.11593952274418995</c:v>
                </c:pt>
                <c:pt idx="1402">
                  <c:v>0.11583761741101395</c:v>
                </c:pt>
                <c:pt idx="1403">
                  <c:v>0.11623848948359305</c:v>
                </c:pt>
                <c:pt idx="1404">
                  <c:v>0.11634747693861502</c:v>
                </c:pt>
                <c:pt idx="1405">
                  <c:v>0.11641506630415499</c:v>
                </c:pt>
                <c:pt idx="1406">
                  <c:v>0.11654896815512295</c:v>
                </c:pt>
                <c:pt idx="1407">
                  <c:v>0.11663565051675995</c:v>
                </c:pt>
                <c:pt idx="1408">
                  <c:v>0.11673228732278096</c:v>
                </c:pt>
                <c:pt idx="1409">
                  <c:v>0.11689309083365096</c:v>
                </c:pt>
                <c:pt idx="1410">
                  <c:v>0.11705361962591798</c:v>
                </c:pt>
                <c:pt idx="1411">
                  <c:v>0.11720268078154505</c:v>
                </c:pt>
                <c:pt idx="1412">
                  <c:v>0.11731655609640401</c:v>
                </c:pt>
                <c:pt idx="1413">
                  <c:v>0.11734656583951997</c:v>
                </c:pt>
                <c:pt idx="1414">
                  <c:v>0.11754395923046201</c:v>
                </c:pt>
                <c:pt idx="1415">
                  <c:v>0.11763209255529306</c:v>
                </c:pt>
                <c:pt idx="1416">
                  <c:v>0.11780251479326498</c:v>
                </c:pt>
                <c:pt idx="1417">
                  <c:v>0.11795397276195296</c:v>
                </c:pt>
                <c:pt idx="1418">
                  <c:v>0.11805549951058303</c:v>
                </c:pt>
                <c:pt idx="1419">
                  <c:v>0.12192955857955001</c:v>
                </c:pt>
                <c:pt idx="1420">
                  <c:v>0.119940978449953</c:v>
                </c:pt>
                <c:pt idx="1421">
                  <c:v>0.12216083536344202</c:v>
                </c:pt>
                <c:pt idx="1422">
                  <c:v>0.12121099603879104</c:v>
                </c:pt>
                <c:pt idx="1423">
                  <c:v>0.12248563556631198</c:v>
                </c:pt>
                <c:pt idx="1424">
                  <c:v>0.12259161487738301</c:v>
                </c:pt>
                <c:pt idx="1425">
                  <c:v>0.12269008565080897</c:v>
                </c:pt>
                <c:pt idx="1426">
                  <c:v>0.12282630375657599</c:v>
                </c:pt>
                <c:pt idx="1427">
                  <c:v>0.12297737538128195</c:v>
                </c:pt>
                <c:pt idx="1428">
                  <c:v>0.12316075464033704</c:v>
                </c:pt>
                <c:pt idx="1429">
                  <c:v>0.12316969242086595</c:v>
                </c:pt>
                <c:pt idx="1430">
                  <c:v>0.12330233283345104</c:v>
                </c:pt>
                <c:pt idx="1431">
                  <c:v>0.12357074752207597</c:v>
                </c:pt>
                <c:pt idx="1432">
                  <c:v>0.12363613893073699</c:v>
                </c:pt>
                <c:pt idx="1433">
                  <c:v>0.12364828108673298</c:v>
                </c:pt>
                <c:pt idx="1434">
                  <c:v>0.12376771185293101</c:v>
                </c:pt>
                <c:pt idx="1435">
                  <c:v>0.12397388060896497</c:v>
                </c:pt>
                <c:pt idx="1436">
                  <c:v>0.12400589686355301</c:v>
                </c:pt>
                <c:pt idx="1437">
                  <c:v>0.12409663221304201</c:v>
                </c:pt>
                <c:pt idx="1438">
                  <c:v>0.12416012285570299</c:v>
                </c:pt>
                <c:pt idx="1439">
                  <c:v>0.12424140407835704</c:v>
                </c:pt>
                <c:pt idx="1440">
                  <c:v>0.12435301052228398</c:v>
                </c:pt>
                <c:pt idx="1441">
                  <c:v>0.12443394257741003</c:v>
                </c:pt>
                <c:pt idx="1442">
                  <c:v>0.12452159174129696</c:v>
                </c:pt>
                <c:pt idx="1443">
                  <c:v>0.12461402948490796</c:v>
                </c:pt>
                <c:pt idx="1444">
                  <c:v>0.12473467299015595</c:v>
                </c:pt>
                <c:pt idx="1445">
                  <c:v>0.12476274973760404</c:v>
                </c:pt>
                <c:pt idx="1446">
                  <c:v>0.12487473043050801</c:v>
                </c:pt>
                <c:pt idx="1447">
                  <c:v>0.12502166354247501</c:v>
                </c:pt>
                <c:pt idx="1448">
                  <c:v>0.12810199786972698</c:v>
                </c:pt>
                <c:pt idx="1449">
                  <c:v>0.12511568058519995</c:v>
                </c:pt>
                <c:pt idx="1450">
                  <c:v>0.12515061108094805</c:v>
                </c:pt>
                <c:pt idx="1451">
                  <c:v>0.12904575844604105</c:v>
                </c:pt>
                <c:pt idx="1452">
                  <c:v>0.12925354148484602</c:v>
                </c:pt>
                <c:pt idx="1453">
                  <c:v>0.12932470357674297</c:v>
                </c:pt>
                <c:pt idx="1454">
                  <c:v>0.12938830005524704</c:v>
                </c:pt>
                <c:pt idx="1455">
                  <c:v>0.12961510977576796</c:v>
                </c:pt>
                <c:pt idx="1456">
                  <c:v>0.12980334555818296</c:v>
                </c:pt>
                <c:pt idx="1457">
                  <c:v>0.12989281254936003</c:v>
                </c:pt>
                <c:pt idx="1458">
                  <c:v>0.12987992913493196</c:v>
                </c:pt>
                <c:pt idx="1459">
                  <c:v>0.13005528033274905</c:v>
                </c:pt>
                <c:pt idx="1460">
                  <c:v>0.13023644890634301</c:v>
                </c:pt>
                <c:pt idx="1461">
                  <c:v>0.13023165724918995</c:v>
                </c:pt>
                <c:pt idx="1462">
                  <c:v>0.13039070452780699</c:v>
                </c:pt>
                <c:pt idx="1463">
                  <c:v>0.13050317112060905</c:v>
                </c:pt>
                <c:pt idx="1464">
                  <c:v>0.13049876641093905</c:v>
                </c:pt>
                <c:pt idx="1465">
                  <c:v>0.13070466093048005</c:v>
                </c:pt>
                <c:pt idx="1466">
                  <c:v>0.13077884535979101</c:v>
                </c:pt>
                <c:pt idx="1467">
                  <c:v>0.13093120761669796</c:v>
                </c:pt>
                <c:pt idx="1468">
                  <c:v>0.13106095630529002</c:v>
                </c:pt>
                <c:pt idx="1469">
                  <c:v>0.13113516625372701</c:v>
                </c:pt>
                <c:pt idx="1470">
                  <c:v>0.13116245214880295</c:v>
                </c:pt>
                <c:pt idx="1471">
                  <c:v>0.13123307224427805</c:v>
                </c:pt>
                <c:pt idx="1472">
                  <c:v>0.131315396668785</c:v>
                </c:pt>
                <c:pt idx="1473">
                  <c:v>0.13141040791644498</c:v>
                </c:pt>
                <c:pt idx="1474">
                  <c:v>0.13150540894831297</c:v>
                </c:pt>
                <c:pt idx="1475">
                  <c:v>0.13154076040382401</c:v>
                </c:pt>
                <c:pt idx="1476">
                  <c:v>0.13160003462858105</c:v>
                </c:pt>
                <c:pt idx="1477">
                  <c:v>0.13172411378711502</c:v>
                </c:pt>
                <c:pt idx="1478">
                  <c:v>0.13184777941787396</c:v>
                </c:pt>
                <c:pt idx="1479">
                  <c:v>0.13190342902924401</c:v>
                </c:pt>
                <c:pt idx="1480">
                  <c:v>0.13264900704126203</c:v>
                </c:pt>
                <c:pt idx="1481">
                  <c:v>0.13269390905089795</c:v>
                </c:pt>
                <c:pt idx="1482">
                  <c:v>0.13597788651472797</c:v>
                </c:pt>
                <c:pt idx="1483">
                  <c:v>0.13596202044315298</c:v>
                </c:pt>
                <c:pt idx="1484">
                  <c:v>0.13627565741544101</c:v>
                </c:pt>
                <c:pt idx="1485">
                  <c:v>0.136210960183756</c:v>
                </c:pt>
                <c:pt idx="1486">
                  <c:v>0.13649184549647497</c:v>
                </c:pt>
                <c:pt idx="1487">
                  <c:v>0.13670067304006495</c:v>
                </c:pt>
                <c:pt idx="1488">
                  <c:v>0.136696705897836</c:v>
                </c:pt>
                <c:pt idx="1489">
                  <c:v>0.13685867097706905</c:v>
                </c:pt>
                <c:pt idx="1490">
                  <c:v>0.13704071785731198</c:v>
                </c:pt>
                <c:pt idx="1491">
                  <c:v>0.13710844793943</c:v>
                </c:pt>
                <c:pt idx="1492">
                  <c:v>0.13712597624258405</c:v>
                </c:pt>
                <c:pt idx="1493">
                  <c:v>0.137206780738372</c:v>
                </c:pt>
                <c:pt idx="1494">
                  <c:v>0.13727863768608095</c:v>
                </c:pt>
                <c:pt idx="1495">
                  <c:v>0.13742694778056097</c:v>
                </c:pt>
                <c:pt idx="1496">
                  <c:v>0.13751895577309503</c:v>
                </c:pt>
                <c:pt idx="1497">
                  <c:v>0.13759463308346798</c:v>
                </c:pt>
                <c:pt idx="1498">
                  <c:v>0.13769339207541798</c:v>
                </c:pt>
                <c:pt idx="1499">
                  <c:v>0.13781266912158596</c:v>
                </c:pt>
                <c:pt idx="1500">
                  <c:v>0.13780889993336798</c:v>
                </c:pt>
                <c:pt idx="1501">
                  <c:v>0.13782931865582804</c:v>
                </c:pt>
                <c:pt idx="1502">
                  <c:v>0.13798574251852203</c:v>
                </c:pt>
                <c:pt idx="1503">
                  <c:v>0.13795380388629497</c:v>
                </c:pt>
                <c:pt idx="1504">
                  <c:v>0.13800299982780895</c:v>
                </c:pt>
                <c:pt idx="1505">
                  <c:v>0.13817969260709795</c:v>
                </c:pt>
                <c:pt idx="1506">
                  <c:v>0.13826974003979897</c:v>
                </c:pt>
                <c:pt idx="1507">
                  <c:v>0.13830705996484005</c:v>
                </c:pt>
                <c:pt idx="1508">
                  <c:v>0.13835090703109598</c:v>
                </c:pt>
                <c:pt idx="1509">
                  <c:v>0.13839261309918605</c:v>
                </c:pt>
                <c:pt idx="1510">
                  <c:v>0.13848016034237398</c:v>
                </c:pt>
                <c:pt idx="1511">
                  <c:v>0.13862755854249298</c:v>
                </c:pt>
                <c:pt idx="1512">
                  <c:v>0.13870750244535102</c:v>
                </c:pt>
                <c:pt idx="1513">
                  <c:v>0.13907407632133995</c:v>
                </c:pt>
                <c:pt idx="1514">
                  <c:v>0.13952018995461701</c:v>
                </c:pt>
                <c:pt idx="1515">
                  <c:v>0.14267971175560101</c:v>
                </c:pt>
                <c:pt idx="1516">
                  <c:v>0.14267226857400805</c:v>
                </c:pt>
                <c:pt idx="1517">
                  <c:v>0.14281434474054999</c:v>
                </c:pt>
                <c:pt idx="1518">
                  <c:v>0.14295620481125404</c:v>
                </c:pt>
                <c:pt idx="1519">
                  <c:v>0.14314176030386905</c:v>
                </c:pt>
                <c:pt idx="1520">
                  <c:v>0.14336743260393203</c:v>
                </c:pt>
                <c:pt idx="1521">
                  <c:v>0.14345962859669403</c:v>
                </c:pt>
                <c:pt idx="1522">
                  <c:v>0.14350647479017598</c:v>
                </c:pt>
                <c:pt idx="1523">
                  <c:v>0.14364135185677895</c:v>
                </c:pt>
                <c:pt idx="1524">
                  <c:v>0.14377454252535005</c:v>
                </c:pt>
                <c:pt idx="1525">
                  <c:v>0.14374889751533104</c:v>
                </c:pt>
                <c:pt idx="1526">
                  <c:v>0.143932978801672</c:v>
                </c:pt>
                <c:pt idx="1527">
                  <c:v>0.14374301759709696</c:v>
                </c:pt>
                <c:pt idx="1528">
                  <c:v>0.14399680810473603</c:v>
                </c:pt>
                <c:pt idx="1529">
                  <c:v>0.14414143579398297</c:v>
                </c:pt>
                <c:pt idx="1530">
                  <c:v>0.14423660599228305</c:v>
                </c:pt>
                <c:pt idx="1531">
                  <c:v>0.14433654346124303</c:v>
                </c:pt>
                <c:pt idx="1532">
                  <c:v>0.14426840579892697</c:v>
                </c:pt>
                <c:pt idx="1533">
                  <c:v>0.14441897760904099</c:v>
                </c:pt>
                <c:pt idx="1534">
                  <c:v>0.14451068933158195</c:v>
                </c:pt>
                <c:pt idx="1535">
                  <c:v>0.14455194981876796</c:v>
                </c:pt>
                <c:pt idx="1536">
                  <c:v>0.14471010389733596</c:v>
                </c:pt>
                <c:pt idx="1537">
                  <c:v>0.14477581136564799</c:v>
                </c:pt>
                <c:pt idx="1538">
                  <c:v>0.14485778091885804</c:v>
                </c:pt>
                <c:pt idx="1539">
                  <c:v>0.14493753783536201</c:v>
                </c:pt>
                <c:pt idx="1540">
                  <c:v>0.14503426645228701</c:v>
                </c:pt>
                <c:pt idx="1541">
                  <c:v>0.14511379103852995</c:v>
                </c:pt>
                <c:pt idx="1542">
                  <c:v>0.14517264477569303</c:v>
                </c:pt>
                <c:pt idx="1543">
                  <c:v>0.14524366496456498</c:v>
                </c:pt>
                <c:pt idx="1544">
                  <c:v>0.14538366473553599</c:v>
                </c:pt>
                <c:pt idx="1545">
                  <c:v>0.14543958254019795</c:v>
                </c:pt>
                <c:pt idx="1546">
                  <c:v>0.14547666513941504</c:v>
                </c:pt>
                <c:pt idx="1547">
                  <c:v>0.14556201647963496</c:v>
                </c:pt>
                <c:pt idx="1548">
                  <c:v>0.148136832412046</c:v>
                </c:pt>
                <c:pt idx="1549">
                  <c:v>0.14851322459009597</c:v>
                </c:pt>
                <c:pt idx="1550">
                  <c:v>0.14571694073618902</c:v>
                </c:pt>
                <c:pt idx="1551">
                  <c:v>0.14946411052567798</c:v>
                </c:pt>
                <c:pt idx="1552">
                  <c:v>0.14950421362460697</c:v>
                </c:pt>
                <c:pt idx="1553">
                  <c:v>0.14974098688900295</c:v>
                </c:pt>
                <c:pt idx="1554">
                  <c:v>0.14990136978025803</c:v>
                </c:pt>
                <c:pt idx="1555">
                  <c:v>0.15009393106648605</c:v>
                </c:pt>
                <c:pt idx="1556">
                  <c:v>0.15021808883463295</c:v>
                </c:pt>
                <c:pt idx="1557">
                  <c:v>0.15023212748922599</c:v>
                </c:pt>
                <c:pt idx="1558">
                  <c:v>0.15026419279675396</c:v>
                </c:pt>
                <c:pt idx="1559">
                  <c:v>0.15043032931000899</c:v>
                </c:pt>
                <c:pt idx="1560">
                  <c:v>0.15049742998439097</c:v>
                </c:pt>
                <c:pt idx="1561">
                  <c:v>0.15059454527697402</c:v>
                </c:pt>
                <c:pt idx="1562">
                  <c:v>0.15063914061156003</c:v>
                </c:pt>
                <c:pt idx="1563">
                  <c:v>0.15076084764068898</c:v>
                </c:pt>
                <c:pt idx="1564">
                  <c:v>0.150839592569042</c:v>
                </c:pt>
                <c:pt idx="1565">
                  <c:v>0.15089784045591303</c:v>
                </c:pt>
                <c:pt idx="1566">
                  <c:v>0.15107853676670002</c:v>
                </c:pt>
                <c:pt idx="1567">
                  <c:v>0.15111346480601096</c:v>
                </c:pt>
                <c:pt idx="1568">
                  <c:v>0.15113873969303804</c:v>
                </c:pt>
                <c:pt idx="1569">
                  <c:v>0.15115092365792904</c:v>
                </c:pt>
                <c:pt idx="1570">
                  <c:v>0.15128706798453695</c:v>
                </c:pt>
                <c:pt idx="1571">
                  <c:v>0.15140535810431399</c:v>
                </c:pt>
                <c:pt idx="1572">
                  <c:v>0.15146643812725202</c:v>
                </c:pt>
                <c:pt idx="1573">
                  <c:v>0.15153470700769101</c:v>
                </c:pt>
                <c:pt idx="1574">
                  <c:v>0.15158004472930597</c:v>
                </c:pt>
                <c:pt idx="1575">
                  <c:v>0.15172067690372704</c:v>
                </c:pt>
                <c:pt idx="1576">
                  <c:v>0.15179400821437605</c:v>
                </c:pt>
                <c:pt idx="1577">
                  <c:v>0.15180173376883199</c:v>
                </c:pt>
                <c:pt idx="1578">
                  <c:v>0.15187943364779799</c:v>
                </c:pt>
                <c:pt idx="1579">
                  <c:v>0.15191208469945305</c:v>
                </c:pt>
                <c:pt idx="1580">
                  <c:v>0.15201649381357596</c:v>
                </c:pt>
                <c:pt idx="1581">
                  <c:v>0.15212616690436098</c:v>
                </c:pt>
                <c:pt idx="1582">
                  <c:v>0.15222941648780397</c:v>
                </c:pt>
                <c:pt idx="1583">
                  <c:v>0.15225052529153005</c:v>
                </c:pt>
                <c:pt idx="1584">
                  <c:v>0.15229932507825095</c:v>
                </c:pt>
                <c:pt idx="1585">
                  <c:v>0.15238730444948401</c:v>
                </c:pt>
                <c:pt idx="1586">
                  <c:v>0.15245279059766503</c:v>
                </c:pt>
                <c:pt idx="1587">
                  <c:v>0.15250351930400197</c:v>
                </c:pt>
                <c:pt idx="1588">
                  <c:v>0.15252381078653698</c:v>
                </c:pt>
                <c:pt idx="1589">
                  <c:v>0.15424903452805505</c:v>
                </c:pt>
                <c:pt idx="1590">
                  <c:v>0.15631347573496102</c:v>
                </c:pt>
                <c:pt idx="1591">
                  <c:v>0.15647447649075696</c:v>
                </c:pt>
                <c:pt idx="1592">
                  <c:v>0.15675666016032597</c:v>
                </c:pt>
                <c:pt idx="1593">
                  <c:v>0.15689999610074801</c:v>
                </c:pt>
                <c:pt idx="1594">
                  <c:v>0.15698446290357504</c:v>
                </c:pt>
                <c:pt idx="1595">
                  <c:v>0.15707847713699197</c:v>
                </c:pt>
                <c:pt idx="1596">
                  <c:v>0.15714190572403897</c:v>
                </c:pt>
                <c:pt idx="1597">
                  <c:v>0.15727768938276199</c:v>
                </c:pt>
                <c:pt idx="1598">
                  <c:v>0.15732655105901905</c:v>
                </c:pt>
                <c:pt idx="1599">
                  <c:v>0.15740251679525896</c:v>
                </c:pt>
                <c:pt idx="1600">
                  <c:v>0.157507199870767</c:v>
                </c:pt>
                <c:pt idx="1601">
                  <c:v>0.157563605063612</c:v>
                </c:pt>
                <c:pt idx="1602">
                  <c:v>0.15773481983392101</c:v>
                </c:pt>
                <c:pt idx="1603">
                  <c:v>0.15774999455599004</c:v>
                </c:pt>
                <c:pt idx="1604">
                  <c:v>0.15789573762059295</c:v>
                </c:pt>
                <c:pt idx="1605">
                  <c:v>0.15790971500843398</c:v>
                </c:pt>
                <c:pt idx="1606">
                  <c:v>0.15802130375081103</c:v>
                </c:pt>
                <c:pt idx="1607">
                  <c:v>0.15809524675517295</c:v>
                </c:pt>
                <c:pt idx="1608">
                  <c:v>0.15816876864135798</c:v>
                </c:pt>
                <c:pt idx="1609">
                  <c:v>0.15825782702784297</c:v>
                </c:pt>
                <c:pt idx="1610">
                  <c:v>0.15832059525471998</c:v>
                </c:pt>
                <c:pt idx="1611">
                  <c:v>0.15834907864847503</c:v>
                </c:pt>
                <c:pt idx="1612">
                  <c:v>0.15848812314162897</c:v>
                </c:pt>
                <c:pt idx="1613">
                  <c:v>0.15863339170977597</c:v>
                </c:pt>
                <c:pt idx="1614">
                  <c:v>0.15863467373851703</c:v>
                </c:pt>
                <c:pt idx="1615">
                  <c:v>0.158728162156616</c:v>
                </c:pt>
                <c:pt idx="1616">
                  <c:v>0.15876736161151295</c:v>
                </c:pt>
                <c:pt idx="1617">
                  <c:v>0.15889541416628405</c:v>
                </c:pt>
                <c:pt idx="1618">
                  <c:v>0.15893233459733802</c:v>
                </c:pt>
                <c:pt idx="1619">
                  <c:v>0.15898701784572999</c:v>
                </c:pt>
                <c:pt idx="1620">
                  <c:v>0.15905318213269204</c:v>
                </c:pt>
                <c:pt idx="1621">
                  <c:v>0.15909806881281197</c:v>
                </c:pt>
                <c:pt idx="1622">
                  <c:v>0.15921269047764497</c:v>
                </c:pt>
                <c:pt idx="1623">
                  <c:v>0.15926034129056799</c:v>
                </c:pt>
                <c:pt idx="1624">
                  <c:v>0.159351489336229</c:v>
                </c:pt>
                <c:pt idx="1625">
                  <c:v>0.15940042399672305</c:v>
                </c:pt>
                <c:pt idx="1626">
                  <c:v>0.16315427500087898</c:v>
                </c:pt>
                <c:pt idx="1627">
                  <c:v>0.16334470501833698</c:v>
                </c:pt>
                <c:pt idx="1628">
                  <c:v>0.16346138504149699</c:v>
                </c:pt>
                <c:pt idx="1629">
                  <c:v>0.16356595135347696</c:v>
                </c:pt>
                <c:pt idx="1630">
                  <c:v>0.16367772664713298</c:v>
                </c:pt>
                <c:pt idx="1631">
                  <c:v>0.16363178337920004</c:v>
                </c:pt>
                <c:pt idx="1632">
                  <c:v>0.16383942519764005</c:v>
                </c:pt>
                <c:pt idx="1633">
                  <c:v>0.164034388957085</c:v>
                </c:pt>
                <c:pt idx="1634">
                  <c:v>0.16406325016666401</c:v>
                </c:pt>
                <c:pt idx="1635">
                  <c:v>0.16416328187059803</c:v>
                </c:pt>
                <c:pt idx="1636">
                  <c:v>0.16422557867468202</c:v>
                </c:pt>
                <c:pt idx="1637">
                  <c:v>0.16433954238446502</c:v>
                </c:pt>
                <c:pt idx="1638">
                  <c:v>0.16444830662027998</c:v>
                </c:pt>
                <c:pt idx="1639">
                  <c:v>0.16452453904877296</c:v>
                </c:pt>
                <c:pt idx="1640">
                  <c:v>0.16465349795567197</c:v>
                </c:pt>
                <c:pt idx="1641">
                  <c:v>0.16470246566357505</c:v>
                </c:pt>
                <c:pt idx="1642">
                  <c:v>0.16488280811037703</c:v>
                </c:pt>
                <c:pt idx="1643">
                  <c:v>0.164958458612528</c:v>
                </c:pt>
                <c:pt idx="1644">
                  <c:v>0.16500625022681104</c:v>
                </c:pt>
                <c:pt idx="1645">
                  <c:v>0.16511513686950896</c:v>
                </c:pt>
                <c:pt idx="1646">
                  <c:v>0.16510824865717999</c:v>
                </c:pt>
                <c:pt idx="1647">
                  <c:v>0.16522299222705805</c:v>
                </c:pt>
                <c:pt idx="1648">
                  <c:v>0.165262991151225</c:v>
                </c:pt>
                <c:pt idx="1649">
                  <c:v>0.165355175884495</c:v>
                </c:pt>
                <c:pt idx="1650">
                  <c:v>0.16539830997702498</c:v>
                </c:pt>
                <c:pt idx="1651">
                  <c:v>0.16542311154588796</c:v>
                </c:pt>
                <c:pt idx="1652">
                  <c:v>0.16555000145712495</c:v>
                </c:pt>
                <c:pt idx="1653">
                  <c:v>0.16556028126761801</c:v>
                </c:pt>
                <c:pt idx="1654">
                  <c:v>0.16570626547287304</c:v>
                </c:pt>
                <c:pt idx="1655">
                  <c:v>0.16572457310064204</c:v>
                </c:pt>
                <c:pt idx="1656">
                  <c:v>0.16573297187493896</c:v>
                </c:pt>
                <c:pt idx="1657">
                  <c:v>0.16582789848035195</c:v>
                </c:pt>
                <c:pt idx="1658">
                  <c:v>0.16595192993904495</c:v>
                </c:pt>
                <c:pt idx="1659">
                  <c:v>0.16597257894483197</c:v>
                </c:pt>
                <c:pt idx="1660">
                  <c:v>0.16605638495709396</c:v>
                </c:pt>
                <c:pt idx="1661">
                  <c:v>0.16608382566062796</c:v>
                </c:pt>
                <c:pt idx="1662">
                  <c:v>0.16614275552073998</c:v>
                </c:pt>
                <c:pt idx="1663">
                  <c:v>0.16620036952195405</c:v>
                </c:pt>
                <c:pt idx="1664">
                  <c:v>0.1681480185252</c:v>
                </c:pt>
                <c:pt idx="1665">
                  <c:v>0.16734605282704595</c:v>
                </c:pt>
                <c:pt idx="1666">
                  <c:v>0.17035572170352997</c:v>
                </c:pt>
                <c:pt idx="1667">
                  <c:v>0.17038760237475303</c:v>
                </c:pt>
                <c:pt idx="1668">
                  <c:v>0.17056282346756102</c:v>
                </c:pt>
                <c:pt idx="1669">
                  <c:v>0.17063074381052701</c:v>
                </c:pt>
                <c:pt idx="1670">
                  <c:v>0.17069448751900895</c:v>
                </c:pt>
                <c:pt idx="1671">
                  <c:v>0.17077611461920605</c:v>
                </c:pt>
                <c:pt idx="1672">
                  <c:v>0.17100001268217702</c:v>
                </c:pt>
                <c:pt idx="1673">
                  <c:v>0.17098634691478298</c:v>
                </c:pt>
                <c:pt idx="1674">
                  <c:v>0.17105224019120102</c:v>
                </c:pt>
                <c:pt idx="1675">
                  <c:v>0.17122735064707095</c:v>
                </c:pt>
                <c:pt idx="1676">
                  <c:v>0.17133444582756796</c:v>
                </c:pt>
                <c:pt idx="1677">
                  <c:v>0.17133429696887803</c:v>
                </c:pt>
                <c:pt idx="1678">
                  <c:v>0.17130634489294505</c:v>
                </c:pt>
                <c:pt idx="1679">
                  <c:v>0.17149761517433904</c:v>
                </c:pt>
                <c:pt idx="1680">
                  <c:v>0.17155748130086401</c:v>
                </c:pt>
                <c:pt idx="1681">
                  <c:v>0.17163934615126897</c:v>
                </c:pt>
                <c:pt idx="1682">
                  <c:v>0.17167606624688303</c:v>
                </c:pt>
                <c:pt idx="1683">
                  <c:v>0.17172843078817401</c:v>
                </c:pt>
                <c:pt idx="1684">
                  <c:v>0.17174252427596304</c:v>
                </c:pt>
                <c:pt idx="1685">
                  <c:v>0.17176048210717798</c:v>
                </c:pt>
                <c:pt idx="1686">
                  <c:v>0.17189053206342497</c:v>
                </c:pt>
                <c:pt idx="1687">
                  <c:v>0.17194079959970399</c:v>
                </c:pt>
                <c:pt idx="1688">
                  <c:v>0.17204952044078603</c:v>
                </c:pt>
                <c:pt idx="1689">
                  <c:v>0.172156742479181</c:v>
                </c:pt>
                <c:pt idx="1690">
                  <c:v>0.17218717970298303</c:v>
                </c:pt>
                <c:pt idx="1691">
                  <c:v>0.17223779912731696</c:v>
                </c:pt>
                <c:pt idx="1692">
                  <c:v>0.17232753493990505</c:v>
                </c:pt>
                <c:pt idx="1693">
                  <c:v>0.17239558386634002</c:v>
                </c:pt>
                <c:pt idx="1694">
                  <c:v>0.17248001916020395</c:v>
                </c:pt>
                <c:pt idx="1695">
                  <c:v>0.172572072181015</c:v>
                </c:pt>
                <c:pt idx="1696">
                  <c:v>0.17254818664364802</c:v>
                </c:pt>
                <c:pt idx="1697">
                  <c:v>0.17260569153026595</c:v>
                </c:pt>
                <c:pt idx="1698">
                  <c:v>0.17266208604016797</c:v>
                </c:pt>
                <c:pt idx="1699">
                  <c:v>0.17282617704026104</c:v>
                </c:pt>
                <c:pt idx="1700">
                  <c:v>0.17287589106702095</c:v>
                </c:pt>
                <c:pt idx="1701">
                  <c:v>0.17295641074052504</c:v>
                </c:pt>
                <c:pt idx="1702">
                  <c:v>0.17300077915717604</c:v>
                </c:pt>
                <c:pt idx="1703">
                  <c:v>0.17310606104277504</c:v>
                </c:pt>
                <c:pt idx="1704">
                  <c:v>0.17418979969779302</c:v>
                </c:pt>
                <c:pt idx="1705">
                  <c:v>0.17321835595180302</c:v>
                </c:pt>
                <c:pt idx="1706">
                  <c:v>0.177017705154767</c:v>
                </c:pt>
                <c:pt idx="1707">
                  <c:v>0.17713217961227401</c:v>
                </c:pt>
                <c:pt idx="1708">
                  <c:v>0.17740312834708605</c:v>
                </c:pt>
                <c:pt idx="1709">
                  <c:v>0.17750877145672195</c:v>
                </c:pt>
                <c:pt idx="1710">
                  <c:v>0.17760866920743501</c:v>
                </c:pt>
                <c:pt idx="1711">
                  <c:v>0.17767394200755005</c:v>
                </c:pt>
                <c:pt idx="1712">
                  <c:v>0.17773985493881905</c:v>
                </c:pt>
                <c:pt idx="1713">
                  <c:v>0.17781949067968195</c:v>
                </c:pt>
                <c:pt idx="1714">
                  <c:v>0.17788291180526705</c:v>
                </c:pt>
                <c:pt idx="1715">
                  <c:v>0.17811157863225802</c:v>
                </c:pt>
                <c:pt idx="1716">
                  <c:v>0.17804357826459405</c:v>
                </c:pt>
                <c:pt idx="1717">
                  <c:v>0.17814183883201795</c:v>
                </c:pt>
                <c:pt idx="1718">
                  <c:v>0.17817672919191696</c:v>
                </c:pt>
                <c:pt idx="1719">
                  <c:v>0.17822610113654203</c:v>
                </c:pt>
                <c:pt idx="1720">
                  <c:v>0.178310857307028</c:v>
                </c:pt>
                <c:pt idx="1721">
                  <c:v>0.17839109728497704</c:v>
                </c:pt>
                <c:pt idx="1722">
                  <c:v>0.17851743049878999</c:v>
                </c:pt>
                <c:pt idx="1723">
                  <c:v>0.17856781332758398</c:v>
                </c:pt>
                <c:pt idx="1724">
                  <c:v>0.17851103777642696</c:v>
                </c:pt>
                <c:pt idx="1725">
                  <c:v>0.178574888577405</c:v>
                </c:pt>
                <c:pt idx="1726">
                  <c:v>0.17868463205950702</c:v>
                </c:pt>
                <c:pt idx="1727">
                  <c:v>0.17877729641523299</c:v>
                </c:pt>
                <c:pt idx="1728">
                  <c:v>0.17883229435562398</c:v>
                </c:pt>
                <c:pt idx="1729">
                  <c:v>0.17892742848467402</c:v>
                </c:pt>
                <c:pt idx="1730">
                  <c:v>0.17895547668147704</c:v>
                </c:pt>
                <c:pt idx="1731">
                  <c:v>0.17906674185271299</c:v>
                </c:pt>
                <c:pt idx="1732">
                  <c:v>0.17910184825429798</c:v>
                </c:pt>
                <c:pt idx="1733">
                  <c:v>0.17916514384470505</c:v>
                </c:pt>
                <c:pt idx="1734">
                  <c:v>0.17927764041450001</c:v>
                </c:pt>
                <c:pt idx="1735">
                  <c:v>0.17935455575574699</c:v>
                </c:pt>
                <c:pt idx="1736">
                  <c:v>0.17937401268544395</c:v>
                </c:pt>
                <c:pt idx="1737">
                  <c:v>0.17951753265071102</c:v>
                </c:pt>
                <c:pt idx="1738">
                  <c:v>0.179601518446595</c:v>
                </c:pt>
                <c:pt idx="1739">
                  <c:v>0.17963981729213596</c:v>
                </c:pt>
                <c:pt idx="1740">
                  <c:v>0.17967746372562499</c:v>
                </c:pt>
                <c:pt idx="1741">
                  <c:v>0.179728776688587</c:v>
                </c:pt>
                <c:pt idx="1742">
                  <c:v>0.17980108195599198</c:v>
                </c:pt>
                <c:pt idx="1743">
                  <c:v>0.17988836344355397</c:v>
                </c:pt>
                <c:pt idx="1744">
                  <c:v>0.17994616659126605</c:v>
                </c:pt>
                <c:pt idx="1745">
                  <c:v>0.180067160210585</c:v>
                </c:pt>
                <c:pt idx="1746">
                  <c:v>0.18012129542389899</c:v>
                </c:pt>
                <c:pt idx="1747">
                  <c:v>0.18263598053167696</c:v>
                </c:pt>
                <c:pt idx="1748">
                  <c:v>0.184036137285714</c:v>
                </c:pt>
                <c:pt idx="1749">
                  <c:v>0.18407164738015103</c:v>
                </c:pt>
                <c:pt idx="1750">
                  <c:v>0.18430694928866898</c:v>
                </c:pt>
                <c:pt idx="1751">
                  <c:v>0.18440312287862404</c:v>
                </c:pt>
                <c:pt idx="1752">
                  <c:v>0.18453235626770503</c:v>
                </c:pt>
                <c:pt idx="1753">
                  <c:v>0.18449788380589804</c:v>
                </c:pt>
                <c:pt idx="1754">
                  <c:v>0.18466963010822801</c:v>
                </c:pt>
                <c:pt idx="1755">
                  <c:v>0.18472838526697499</c:v>
                </c:pt>
                <c:pt idx="1756">
                  <c:v>0.18482404445953604</c:v>
                </c:pt>
                <c:pt idx="1757">
                  <c:v>0.18482830716655496</c:v>
                </c:pt>
                <c:pt idx="1758">
                  <c:v>0.18495487720002102</c:v>
                </c:pt>
                <c:pt idx="1759">
                  <c:v>0.18502742232455105</c:v>
                </c:pt>
                <c:pt idx="1760">
                  <c:v>0.18507031113990902</c:v>
                </c:pt>
                <c:pt idx="1761">
                  <c:v>0.18518537306928295</c:v>
                </c:pt>
                <c:pt idx="1762">
                  <c:v>0.18525933410212103</c:v>
                </c:pt>
                <c:pt idx="1763">
                  <c:v>0.18527440416843999</c:v>
                </c:pt>
                <c:pt idx="1764">
                  <c:v>0.18533698437866197</c:v>
                </c:pt>
                <c:pt idx="1765">
                  <c:v>0.18548122516548304</c:v>
                </c:pt>
                <c:pt idx="1766">
                  <c:v>0.18554240081259898</c:v>
                </c:pt>
                <c:pt idx="1767">
                  <c:v>0.185612369120427</c:v>
                </c:pt>
                <c:pt idx="1768">
                  <c:v>0.18561051957481001</c:v>
                </c:pt>
                <c:pt idx="1769">
                  <c:v>0.18570711681141805</c:v>
                </c:pt>
                <c:pt idx="1770">
                  <c:v>0.18579584616271805</c:v>
                </c:pt>
                <c:pt idx="1771">
                  <c:v>0.185861735237695</c:v>
                </c:pt>
                <c:pt idx="1772">
                  <c:v>0.18591568254421498</c:v>
                </c:pt>
                <c:pt idx="1773">
                  <c:v>0.18602376907668094</c:v>
                </c:pt>
                <c:pt idx="1774">
                  <c:v>0.18603850376630104</c:v>
                </c:pt>
                <c:pt idx="1775">
                  <c:v>0.18611681225059395</c:v>
                </c:pt>
                <c:pt idx="1776">
                  <c:v>0.18619254725147305</c:v>
                </c:pt>
                <c:pt idx="1777">
                  <c:v>0.18627511791541895</c:v>
                </c:pt>
                <c:pt idx="1778">
                  <c:v>0.18636400248995</c:v>
                </c:pt>
                <c:pt idx="1779">
                  <c:v>0.18643659192966799</c:v>
                </c:pt>
                <c:pt idx="1780">
                  <c:v>0.186443099108904</c:v>
                </c:pt>
                <c:pt idx="1781">
                  <c:v>0.18650045286472605</c:v>
                </c:pt>
                <c:pt idx="1782">
                  <c:v>0.18657213885664703</c:v>
                </c:pt>
                <c:pt idx="1783">
                  <c:v>0.18665757668815697</c:v>
                </c:pt>
                <c:pt idx="1784">
                  <c:v>0.18671983199639697</c:v>
                </c:pt>
                <c:pt idx="1785">
                  <c:v>0.18676729690690697</c:v>
                </c:pt>
                <c:pt idx="1786">
                  <c:v>0.18681426562171399</c:v>
                </c:pt>
                <c:pt idx="1787">
                  <c:v>0.18682544012695701</c:v>
                </c:pt>
                <c:pt idx="1788">
                  <c:v>0.18692165338482603</c:v>
                </c:pt>
                <c:pt idx="1789">
                  <c:v>0.18698013164099303</c:v>
                </c:pt>
                <c:pt idx="1790">
                  <c:v>0.19088402264806104</c:v>
                </c:pt>
                <c:pt idx="1791">
                  <c:v>0.19104115516887799</c:v>
                </c:pt>
                <c:pt idx="1792">
                  <c:v>0.19108084685222404</c:v>
                </c:pt>
                <c:pt idx="1793">
                  <c:v>0.19110529780632901</c:v>
                </c:pt>
                <c:pt idx="1794">
                  <c:v>0.19116768828668296</c:v>
                </c:pt>
                <c:pt idx="1795">
                  <c:v>0.19130217881697997</c:v>
                </c:pt>
                <c:pt idx="1796">
                  <c:v>0.19133994888705397</c:v>
                </c:pt>
                <c:pt idx="1797">
                  <c:v>0.19145815695179902</c:v>
                </c:pt>
                <c:pt idx="1798">
                  <c:v>0.19154629167392001</c:v>
                </c:pt>
                <c:pt idx="1799">
                  <c:v>0.19163599756343797</c:v>
                </c:pt>
                <c:pt idx="1800">
                  <c:v>0.19168624394745704</c:v>
                </c:pt>
                <c:pt idx="1801">
                  <c:v>0.19172375707215905</c:v>
                </c:pt>
                <c:pt idx="1802">
                  <c:v>0.191784024838619</c:v>
                </c:pt>
                <c:pt idx="1803">
                  <c:v>0.19188276209920596</c:v>
                </c:pt>
                <c:pt idx="1804">
                  <c:v>0.19204228007088198</c:v>
                </c:pt>
                <c:pt idx="1805">
                  <c:v>0.19200863182790195</c:v>
                </c:pt>
                <c:pt idx="1806">
                  <c:v>0.192024294438635</c:v>
                </c:pt>
                <c:pt idx="1807">
                  <c:v>0.19219653870000097</c:v>
                </c:pt>
                <c:pt idx="1808">
                  <c:v>0.19233201015957602</c:v>
                </c:pt>
                <c:pt idx="1809">
                  <c:v>0.19243311540602503</c:v>
                </c:pt>
                <c:pt idx="1810">
                  <c:v>0.19247661449407705</c:v>
                </c:pt>
                <c:pt idx="1811">
                  <c:v>0.19248773166775601</c:v>
                </c:pt>
                <c:pt idx="1812">
                  <c:v>0.19249474889085805</c:v>
                </c:pt>
                <c:pt idx="1813">
                  <c:v>0.19252968746778998</c:v>
                </c:pt>
                <c:pt idx="1814">
                  <c:v>0.19270915635579</c:v>
                </c:pt>
                <c:pt idx="1815">
                  <c:v>0.19271690992369905</c:v>
                </c:pt>
                <c:pt idx="1816">
                  <c:v>0.19281051314503905</c:v>
                </c:pt>
                <c:pt idx="1817">
                  <c:v>0.19287937388216903</c:v>
                </c:pt>
                <c:pt idx="1818">
                  <c:v>0.192920688740432</c:v>
                </c:pt>
                <c:pt idx="1819">
                  <c:v>0.19299090513957196</c:v>
                </c:pt>
                <c:pt idx="1820">
                  <c:v>0.19309870692800601</c:v>
                </c:pt>
                <c:pt idx="1821">
                  <c:v>0.19313575440691799</c:v>
                </c:pt>
                <c:pt idx="1822">
                  <c:v>0.19312844012418695</c:v>
                </c:pt>
                <c:pt idx="1823">
                  <c:v>0.19324446559819197</c:v>
                </c:pt>
                <c:pt idx="1824">
                  <c:v>0.19325054562182398</c:v>
                </c:pt>
                <c:pt idx="1825">
                  <c:v>0.19337380816276895</c:v>
                </c:pt>
                <c:pt idx="1826">
                  <c:v>0.19337161501374101</c:v>
                </c:pt>
                <c:pt idx="1827">
                  <c:v>0.19347120330487499</c:v>
                </c:pt>
                <c:pt idx="1828">
                  <c:v>0.19347594248748201</c:v>
                </c:pt>
                <c:pt idx="1829">
                  <c:v>0.19351740721761901</c:v>
                </c:pt>
                <c:pt idx="1830">
                  <c:v>0.19358880941470002</c:v>
                </c:pt>
                <c:pt idx="1831">
                  <c:v>0.19359734550514796</c:v>
                </c:pt>
                <c:pt idx="1832">
                  <c:v>0.19368067500970698</c:v>
                </c:pt>
                <c:pt idx="1833">
                  <c:v>0.19373846354277802</c:v>
                </c:pt>
                <c:pt idx="1834">
                  <c:v>0.19382535489918296</c:v>
                </c:pt>
                <c:pt idx="1835">
                  <c:v>0.19473853860116197</c:v>
                </c:pt>
                <c:pt idx="1836">
                  <c:v>0.19746320452101596</c:v>
                </c:pt>
                <c:pt idx="1837">
                  <c:v>0.19394483714355903</c:v>
                </c:pt>
                <c:pt idx="1838">
                  <c:v>0.19641391351189397</c:v>
                </c:pt>
                <c:pt idx="1839">
                  <c:v>0.19789587876718595</c:v>
                </c:pt>
                <c:pt idx="1840">
                  <c:v>0.197960475420212</c:v>
                </c:pt>
                <c:pt idx="1841">
                  <c:v>0.19820773189139496</c:v>
                </c:pt>
                <c:pt idx="1842">
                  <c:v>0.19827585296254302</c:v>
                </c:pt>
                <c:pt idx="1843">
                  <c:v>0.19834963942030803</c:v>
                </c:pt>
                <c:pt idx="1844">
                  <c:v>0.19834117600858803</c:v>
                </c:pt>
                <c:pt idx="1845">
                  <c:v>0.19831148765860396</c:v>
                </c:pt>
                <c:pt idx="1846">
                  <c:v>0.19855051059121198</c:v>
                </c:pt>
                <c:pt idx="1847">
                  <c:v>0.19858017268512795</c:v>
                </c:pt>
                <c:pt idx="1848">
                  <c:v>0.198617308715619</c:v>
                </c:pt>
                <c:pt idx="1849">
                  <c:v>0.19869205774786303</c:v>
                </c:pt>
                <c:pt idx="1850">
                  <c:v>0.19881638398863699</c:v>
                </c:pt>
                <c:pt idx="1851">
                  <c:v>0.19884760261411405</c:v>
                </c:pt>
                <c:pt idx="1852">
                  <c:v>0.19885295477420495</c:v>
                </c:pt>
                <c:pt idx="1853">
                  <c:v>0.19888650489589699</c:v>
                </c:pt>
                <c:pt idx="1854">
                  <c:v>0.19900147703330595</c:v>
                </c:pt>
                <c:pt idx="1855">
                  <c:v>0.19911259351664101</c:v>
                </c:pt>
                <c:pt idx="1856">
                  <c:v>0.19921024627633999</c:v>
                </c:pt>
                <c:pt idx="1857">
                  <c:v>0.19925313509169795</c:v>
                </c:pt>
                <c:pt idx="1858">
                  <c:v>0.19924896359890398</c:v>
                </c:pt>
                <c:pt idx="1859">
                  <c:v>0.19923906940494096</c:v>
                </c:pt>
                <c:pt idx="1860">
                  <c:v>0.19938791204103501</c:v>
                </c:pt>
                <c:pt idx="1861">
                  <c:v>0.19949663288211705</c:v>
                </c:pt>
                <c:pt idx="1862">
                  <c:v>0.19951925030842799</c:v>
                </c:pt>
                <c:pt idx="1863">
                  <c:v>0.19954715673289203</c:v>
                </c:pt>
                <c:pt idx="1864">
                  <c:v>0.19961620861004403</c:v>
                </c:pt>
                <c:pt idx="1865">
                  <c:v>0.19963319641152</c:v>
                </c:pt>
                <c:pt idx="1866">
                  <c:v>0.19967429864681197</c:v>
                </c:pt>
                <c:pt idx="1867">
                  <c:v>0.19975816788301304</c:v>
                </c:pt>
                <c:pt idx="1868">
                  <c:v>0.19986318526088398</c:v>
                </c:pt>
                <c:pt idx="1869">
                  <c:v>0.199897094245025</c:v>
                </c:pt>
                <c:pt idx="1870">
                  <c:v>0.19988780612822898</c:v>
                </c:pt>
                <c:pt idx="1871">
                  <c:v>0.19993355299750204</c:v>
                </c:pt>
                <c:pt idx="1872">
                  <c:v>0.20005703231662197</c:v>
                </c:pt>
                <c:pt idx="1873">
                  <c:v>0.20007310212394602</c:v>
                </c:pt>
                <c:pt idx="1874">
                  <c:v>0.20013135660474302</c:v>
                </c:pt>
                <c:pt idx="1875">
                  <c:v>0.20018769621344801</c:v>
                </c:pt>
                <c:pt idx="1876">
                  <c:v>0.20028682961953304</c:v>
                </c:pt>
                <c:pt idx="1877">
                  <c:v>0.20035906966745298</c:v>
                </c:pt>
                <c:pt idx="1878">
                  <c:v>0.20041877930591601</c:v>
                </c:pt>
                <c:pt idx="1879">
                  <c:v>0.20050479406921795</c:v>
                </c:pt>
                <c:pt idx="1880">
                  <c:v>0.20057940037836697</c:v>
                </c:pt>
                <c:pt idx="1881">
                  <c:v>0.20062378036019002</c:v>
                </c:pt>
                <c:pt idx="1882">
                  <c:v>0.20066424803274496</c:v>
                </c:pt>
                <c:pt idx="1883">
                  <c:v>0.20067432471352198</c:v>
                </c:pt>
                <c:pt idx="1884">
                  <c:v>0.20455566841411699</c:v>
                </c:pt>
                <c:pt idx="1885">
                  <c:v>0.20111579645079203</c:v>
                </c:pt>
                <c:pt idx="1886">
                  <c:v>0.20478233349743302</c:v>
                </c:pt>
                <c:pt idx="1887">
                  <c:v>0.20493715028122095</c:v>
                </c:pt>
                <c:pt idx="1888">
                  <c:v>0.20506667502103804</c:v>
                </c:pt>
                <c:pt idx="1889">
                  <c:v>0.20509085442129504</c:v>
                </c:pt>
                <c:pt idx="1890">
                  <c:v>0.20516452818267905</c:v>
                </c:pt>
                <c:pt idx="1891">
                  <c:v>0.20529573106406895</c:v>
                </c:pt>
                <c:pt idx="1892">
                  <c:v>0.20535406204156004</c:v>
                </c:pt>
                <c:pt idx="1893">
                  <c:v>0.20542716453048904</c:v>
                </c:pt>
                <c:pt idx="1894">
                  <c:v>0.20540156078522398</c:v>
                </c:pt>
                <c:pt idx="1895">
                  <c:v>0.20551494969587403</c:v>
                </c:pt>
                <c:pt idx="1896">
                  <c:v>0.20560354553834803</c:v>
                </c:pt>
                <c:pt idx="1897">
                  <c:v>0.20569444973196105</c:v>
                </c:pt>
                <c:pt idx="1898">
                  <c:v>0.20570655707956598</c:v>
                </c:pt>
                <c:pt idx="1899">
                  <c:v>0.20584888533275503</c:v>
                </c:pt>
                <c:pt idx="1900">
                  <c:v>0.20585867327949903</c:v>
                </c:pt>
                <c:pt idx="1901">
                  <c:v>0.20595831714434298</c:v>
                </c:pt>
                <c:pt idx="1902">
                  <c:v>0.20595930124830497</c:v>
                </c:pt>
                <c:pt idx="1903">
                  <c:v>0.20599532604146598</c:v>
                </c:pt>
                <c:pt idx="1904">
                  <c:v>0.20606842149559801</c:v>
                </c:pt>
                <c:pt idx="1905">
                  <c:v>0.20624285906988904</c:v>
                </c:pt>
                <c:pt idx="1906">
                  <c:v>0.20627745697950906</c:v>
                </c:pt>
                <c:pt idx="1907">
                  <c:v>0.20633667192530503</c:v>
                </c:pt>
                <c:pt idx="1908">
                  <c:v>0.20640030324706504</c:v>
                </c:pt>
                <c:pt idx="1909">
                  <c:v>0.20642856443078705</c:v>
                </c:pt>
                <c:pt idx="1910">
                  <c:v>0.20649846184615706</c:v>
                </c:pt>
                <c:pt idx="1911">
                  <c:v>0.20654194516079605</c:v>
                </c:pt>
                <c:pt idx="1912">
                  <c:v>0.20659640882539299</c:v>
                </c:pt>
                <c:pt idx="1913">
                  <c:v>0.20669989690814605</c:v>
                </c:pt>
                <c:pt idx="1914">
                  <c:v>0.20668316118239405</c:v>
                </c:pt>
                <c:pt idx="1915">
                  <c:v>0.20675624260091496</c:v>
                </c:pt>
                <c:pt idx="1916">
                  <c:v>0.20685439225791502</c:v>
                </c:pt>
                <c:pt idx="1917">
                  <c:v>0.20690859520237104</c:v>
                </c:pt>
                <c:pt idx="1918">
                  <c:v>0.20697200912690195</c:v>
                </c:pt>
                <c:pt idx="1919">
                  <c:v>0.20703097152971905</c:v>
                </c:pt>
                <c:pt idx="1920">
                  <c:v>0.20712515397429798</c:v>
                </c:pt>
                <c:pt idx="1921">
                  <c:v>0.20714787978193405</c:v>
                </c:pt>
                <c:pt idx="1922">
                  <c:v>0.20721274137849799</c:v>
                </c:pt>
                <c:pt idx="1923">
                  <c:v>0.20728605814421297</c:v>
                </c:pt>
                <c:pt idx="1924">
                  <c:v>0.20732178961666403</c:v>
                </c:pt>
                <c:pt idx="1925">
                  <c:v>0.20733760028580495</c:v>
                </c:pt>
                <c:pt idx="1926">
                  <c:v>0.20742544373730498</c:v>
                </c:pt>
                <c:pt idx="1927">
                  <c:v>0.20746806038782195</c:v>
                </c:pt>
                <c:pt idx="1928">
                  <c:v>0.20751454392695101</c:v>
                </c:pt>
                <c:pt idx="1929">
                  <c:v>0.20762257815357399</c:v>
                </c:pt>
                <c:pt idx="1930">
                  <c:v>0.20761103533830905</c:v>
                </c:pt>
                <c:pt idx="1931">
                  <c:v>0.21141432487141198</c:v>
                </c:pt>
                <c:pt idx="1932">
                  <c:v>0.21163830984273602</c:v>
                </c:pt>
                <c:pt idx="1933">
                  <c:v>0.21163989093374402</c:v>
                </c:pt>
                <c:pt idx="1934">
                  <c:v>0.21165383909341196</c:v>
                </c:pt>
                <c:pt idx="1935">
                  <c:v>0.21191427211228397</c:v>
                </c:pt>
                <c:pt idx="1936">
                  <c:v>0.21202664447319897</c:v>
                </c:pt>
                <c:pt idx="1937">
                  <c:v>0.21201970579656204</c:v>
                </c:pt>
                <c:pt idx="1938">
                  <c:v>0.21214175117822498</c:v>
                </c:pt>
                <c:pt idx="1939">
                  <c:v>0.21223027545108597</c:v>
                </c:pt>
                <c:pt idx="1940">
                  <c:v>0.21226089276003701</c:v>
                </c:pt>
                <c:pt idx="1941">
                  <c:v>0.21231550657527698</c:v>
                </c:pt>
                <c:pt idx="1942">
                  <c:v>0.21229998723394805</c:v>
                </c:pt>
                <c:pt idx="1943">
                  <c:v>0.21245969497224204</c:v>
                </c:pt>
                <c:pt idx="1944">
                  <c:v>0.21249997627634798</c:v>
                </c:pt>
                <c:pt idx="1945">
                  <c:v>0.21256229158476103</c:v>
                </c:pt>
                <c:pt idx="1946">
                  <c:v>0.21261972647235305</c:v>
                </c:pt>
                <c:pt idx="1947">
                  <c:v>0.21261783470450801</c:v>
                </c:pt>
                <c:pt idx="1948">
                  <c:v>0.21265215056603304</c:v>
                </c:pt>
                <c:pt idx="1949">
                  <c:v>0.21279124330294596</c:v>
                </c:pt>
                <c:pt idx="1950">
                  <c:v>0.21288505633686605</c:v>
                </c:pt>
                <c:pt idx="1951">
                  <c:v>0.21295453290812905</c:v>
                </c:pt>
                <c:pt idx="1952">
                  <c:v>0.21305111263040999</c:v>
                </c:pt>
                <c:pt idx="1953">
                  <c:v>0.21303857456946895</c:v>
                </c:pt>
                <c:pt idx="1954">
                  <c:v>0.21308252895372004</c:v>
                </c:pt>
                <c:pt idx="1955">
                  <c:v>0.21317546701939705</c:v>
                </c:pt>
                <c:pt idx="1956">
                  <c:v>0.21322877839510501</c:v>
                </c:pt>
                <c:pt idx="1957">
                  <c:v>0.21332557357776805</c:v>
                </c:pt>
                <c:pt idx="1958">
                  <c:v>0.21340843988216196</c:v>
                </c:pt>
                <c:pt idx="1959">
                  <c:v>0.21336405331532404</c:v>
                </c:pt>
                <c:pt idx="1960">
                  <c:v>0.21341483706946995</c:v>
                </c:pt>
                <c:pt idx="1961">
                  <c:v>0.21345542690803998</c:v>
                </c:pt>
                <c:pt idx="1962">
                  <c:v>0.21349625702852004</c:v>
                </c:pt>
                <c:pt idx="1963">
                  <c:v>0.21353721591146002</c:v>
                </c:pt>
                <c:pt idx="1964">
                  <c:v>0.21371047052028103</c:v>
                </c:pt>
                <c:pt idx="1965">
                  <c:v>0.21366843670788804</c:v>
                </c:pt>
                <c:pt idx="1966">
                  <c:v>0.21383026404218097</c:v>
                </c:pt>
                <c:pt idx="1967">
                  <c:v>0.21380787555108305</c:v>
                </c:pt>
                <c:pt idx="1968">
                  <c:v>0.21389340668120804</c:v>
                </c:pt>
                <c:pt idx="1969">
                  <c:v>0.21395475548617304</c:v>
                </c:pt>
                <c:pt idx="1970">
                  <c:v>0.21390750542739501</c:v>
                </c:pt>
                <c:pt idx="1971">
                  <c:v>0.21406107505658001</c:v>
                </c:pt>
                <c:pt idx="1972">
                  <c:v>0.21414879310964596</c:v>
                </c:pt>
                <c:pt idx="1973">
                  <c:v>0.21419965665889196</c:v>
                </c:pt>
                <c:pt idx="1974">
                  <c:v>0.21423820901289903</c:v>
                </c:pt>
                <c:pt idx="1975">
                  <c:v>0.21432330370332398</c:v>
                </c:pt>
                <c:pt idx="1976">
                  <c:v>0.21432689949304895</c:v>
                </c:pt>
                <c:pt idx="1977">
                  <c:v>0.21437568149465402</c:v>
                </c:pt>
                <c:pt idx="1978">
                  <c:v>0.21442149450437897</c:v>
                </c:pt>
                <c:pt idx="1979">
                  <c:v>0.21443416163318796</c:v>
                </c:pt>
                <c:pt idx="1980">
                  <c:v>0.21453354378060296</c:v>
                </c:pt>
                <c:pt idx="1981">
                  <c:v>0.21456685359380001</c:v>
                </c:pt>
                <c:pt idx="1982">
                  <c:v>0.21668517184033798</c:v>
                </c:pt>
                <c:pt idx="1983">
                  <c:v>0.21533016994068499</c:v>
                </c:pt>
                <c:pt idx="1984">
                  <c:v>0.21860771071848795</c:v>
                </c:pt>
                <c:pt idx="1985">
                  <c:v>0.21875528374173003</c:v>
                </c:pt>
                <c:pt idx="1986">
                  <c:v>0.21884375443155601</c:v>
                </c:pt>
                <c:pt idx="1987">
                  <c:v>0.218831742307938</c:v>
                </c:pt>
                <c:pt idx="1988">
                  <c:v>0.21893425905536201</c:v>
                </c:pt>
                <c:pt idx="1989">
                  <c:v>0.218960374753007</c:v>
                </c:pt>
                <c:pt idx="1990">
                  <c:v>0.21899212026470904</c:v>
                </c:pt>
                <c:pt idx="1991">
                  <c:v>0.21911944775092596</c:v>
                </c:pt>
                <c:pt idx="1992">
                  <c:v>0.21914028677859998</c:v>
                </c:pt>
                <c:pt idx="1993">
                  <c:v>0.21917598403620997</c:v>
                </c:pt>
                <c:pt idx="1994">
                  <c:v>0.21926624443060405</c:v>
                </c:pt>
                <c:pt idx="1995">
                  <c:v>0.21935033707513496</c:v>
                </c:pt>
                <c:pt idx="1996">
                  <c:v>0.21939639288232904</c:v>
                </c:pt>
                <c:pt idx="1997">
                  <c:v>0.219410686602583</c:v>
                </c:pt>
                <c:pt idx="1998">
                  <c:v>0.21948162848729202</c:v>
                </c:pt>
                <c:pt idx="1999">
                  <c:v>0.21954935422741195</c:v>
                </c:pt>
                <c:pt idx="2000">
                  <c:v>0.21970037781356999</c:v>
                </c:pt>
                <c:pt idx="2001">
                  <c:v>0.219694263896137</c:v>
                </c:pt>
                <c:pt idx="2002">
                  <c:v>0.21970270885630905</c:v>
                </c:pt>
                <c:pt idx="2003">
                  <c:v>0.21985601911914199</c:v>
                </c:pt>
                <c:pt idx="2004">
                  <c:v>0.219876599387821</c:v>
                </c:pt>
                <c:pt idx="2005">
                  <c:v>0.21997903982088196</c:v>
                </c:pt>
                <c:pt idx="2006">
                  <c:v>0.22002907677213202</c:v>
                </c:pt>
                <c:pt idx="2007">
                  <c:v>0.22009686877060097</c:v>
                </c:pt>
                <c:pt idx="2008">
                  <c:v>0.22019799727772704</c:v>
                </c:pt>
                <c:pt idx="2009">
                  <c:v>0.22025782109764402</c:v>
                </c:pt>
                <c:pt idx="2010">
                  <c:v>0.22021475959284298</c:v>
                </c:pt>
                <c:pt idx="2011">
                  <c:v>0.22037847167033497</c:v>
                </c:pt>
                <c:pt idx="2012">
                  <c:v>0.22034974473842495</c:v>
                </c:pt>
                <c:pt idx="2013">
                  <c:v>0.220504794132522</c:v>
                </c:pt>
                <c:pt idx="2014">
                  <c:v>0.22047915407878405</c:v>
                </c:pt>
                <c:pt idx="2015">
                  <c:v>0.22059914884477705</c:v>
                </c:pt>
                <c:pt idx="2016">
                  <c:v>0.22067986236125303</c:v>
                </c:pt>
                <c:pt idx="2017">
                  <c:v>0.22069591168854796</c:v>
                </c:pt>
                <c:pt idx="2018">
                  <c:v>0.22080511068657804</c:v>
                </c:pt>
                <c:pt idx="2019">
                  <c:v>0.22077386641517505</c:v>
                </c:pt>
                <c:pt idx="2020">
                  <c:v>0.22077682765311202</c:v>
                </c:pt>
                <c:pt idx="2021">
                  <c:v>0.22088996217632695</c:v>
                </c:pt>
                <c:pt idx="2022">
                  <c:v>0.22090353988087696</c:v>
                </c:pt>
                <c:pt idx="2023">
                  <c:v>0.22091901969080896</c:v>
                </c:pt>
                <c:pt idx="2024">
                  <c:v>0.22103436863359005</c:v>
                </c:pt>
                <c:pt idx="2025">
                  <c:v>0.22104818507517698</c:v>
                </c:pt>
                <c:pt idx="2026">
                  <c:v>0.22106914914012799</c:v>
                </c:pt>
                <c:pt idx="2027">
                  <c:v>0.22114718357681196</c:v>
                </c:pt>
                <c:pt idx="2028">
                  <c:v>0.22118080500248904</c:v>
                </c:pt>
                <c:pt idx="2029">
                  <c:v>0.22120346425501802</c:v>
                </c:pt>
                <c:pt idx="2030">
                  <c:v>0.22126932606997596</c:v>
                </c:pt>
                <c:pt idx="2031">
                  <c:v>0.22129268272998803</c:v>
                </c:pt>
                <c:pt idx="2032">
                  <c:v>0.22132300466127597</c:v>
                </c:pt>
                <c:pt idx="2033">
                  <c:v>0.221360644320584</c:v>
                </c:pt>
                <c:pt idx="2034">
                  <c:v>0.22141927391080296</c:v>
                </c:pt>
                <c:pt idx="2035">
                  <c:v>0.22323602476473203</c:v>
                </c:pt>
                <c:pt idx="2036">
                  <c:v>0.22276031507385896</c:v>
                </c:pt>
                <c:pt idx="2037">
                  <c:v>0.22322522171874304</c:v>
                </c:pt>
                <c:pt idx="2038">
                  <c:v>0.22555262584466196</c:v>
                </c:pt>
                <c:pt idx="2039">
                  <c:v>0.22569447654178598</c:v>
                </c:pt>
                <c:pt idx="2040">
                  <c:v>0.22567816853326905</c:v>
                </c:pt>
                <c:pt idx="2041">
                  <c:v>0.22583774423278002</c:v>
                </c:pt>
                <c:pt idx="2042">
                  <c:v>0.22597002748454298</c:v>
                </c:pt>
                <c:pt idx="2043">
                  <c:v>0.22607346227887104</c:v>
                </c:pt>
                <c:pt idx="2044">
                  <c:v>0.22608738981255205</c:v>
                </c:pt>
                <c:pt idx="2045">
                  <c:v>0.22616140392824402</c:v>
                </c:pt>
                <c:pt idx="2046">
                  <c:v>0.22623815513530099</c:v>
                </c:pt>
                <c:pt idx="2047">
                  <c:v>0.22635308270121901</c:v>
                </c:pt>
                <c:pt idx="2048">
                  <c:v>0.22638307782590605</c:v>
                </c:pt>
                <c:pt idx="2049">
                  <c:v>0.226446751453249</c:v>
                </c:pt>
                <c:pt idx="2050">
                  <c:v>0.22653117969367098</c:v>
                </c:pt>
                <c:pt idx="2051">
                  <c:v>0.22665597520749803</c:v>
                </c:pt>
                <c:pt idx="2052">
                  <c:v>0.22666499809992902</c:v>
                </c:pt>
                <c:pt idx="2053">
                  <c:v>0.22671914892977196</c:v>
                </c:pt>
                <c:pt idx="2054">
                  <c:v>0.22678671691883101</c:v>
                </c:pt>
                <c:pt idx="2055">
                  <c:v>0.22695446752728698</c:v>
                </c:pt>
                <c:pt idx="2056">
                  <c:v>0.22689625637000499</c:v>
                </c:pt>
                <c:pt idx="2057">
                  <c:v>0.22692927142075303</c:v>
                </c:pt>
                <c:pt idx="2058">
                  <c:v>0.22708728450387905</c:v>
                </c:pt>
                <c:pt idx="2059">
                  <c:v>0.22713213329198201</c:v>
                </c:pt>
                <c:pt idx="2060">
                  <c:v>0.22723774123517504</c:v>
                </c:pt>
                <c:pt idx="2061">
                  <c:v>0.22719335361713</c:v>
                </c:pt>
                <c:pt idx="2062">
                  <c:v>0.22728539174331197</c:v>
                </c:pt>
                <c:pt idx="2063">
                  <c:v>0.22732694420432198</c:v>
                </c:pt>
                <c:pt idx="2064">
                  <c:v>0.22732882232155305</c:v>
                </c:pt>
                <c:pt idx="2065">
                  <c:v>0.22736849447575902</c:v>
                </c:pt>
                <c:pt idx="2066">
                  <c:v>0.22742395401827098</c:v>
                </c:pt>
                <c:pt idx="2067">
                  <c:v>0.22748214940672895</c:v>
                </c:pt>
                <c:pt idx="2068">
                  <c:v>0.22752582220101103</c:v>
                </c:pt>
                <c:pt idx="2069">
                  <c:v>0.22759631438710504</c:v>
                </c:pt>
                <c:pt idx="2070">
                  <c:v>0.22756989896917001</c:v>
                </c:pt>
                <c:pt idx="2071">
                  <c:v>0.22765119617052998</c:v>
                </c:pt>
                <c:pt idx="2072">
                  <c:v>0.22771575838383296</c:v>
                </c:pt>
                <c:pt idx="2073">
                  <c:v>0.22771890766879399</c:v>
                </c:pt>
                <c:pt idx="2074">
                  <c:v>0.22774595063866299</c:v>
                </c:pt>
                <c:pt idx="2075">
                  <c:v>0.22784623892419098</c:v>
                </c:pt>
                <c:pt idx="2076">
                  <c:v>0.22786859087826095</c:v>
                </c:pt>
                <c:pt idx="2077">
                  <c:v>0.22799106252428403</c:v>
                </c:pt>
                <c:pt idx="2078">
                  <c:v>0.22801216105441902</c:v>
                </c:pt>
                <c:pt idx="2079">
                  <c:v>0.22801433675226901</c:v>
                </c:pt>
                <c:pt idx="2080">
                  <c:v>0.22809215910254799</c:v>
                </c:pt>
                <c:pt idx="2081">
                  <c:v>0.22818582648964503</c:v>
                </c:pt>
                <c:pt idx="2082">
                  <c:v>0.22815685315999501</c:v>
                </c:pt>
                <c:pt idx="2083">
                  <c:v>0.22824868240652996</c:v>
                </c:pt>
                <c:pt idx="2084">
                  <c:v>0.22836387708261496</c:v>
                </c:pt>
                <c:pt idx="2085">
                  <c:v>0.22835123633927801</c:v>
                </c:pt>
                <c:pt idx="2086">
                  <c:v>0.22831918502027404</c:v>
                </c:pt>
                <c:pt idx="2087">
                  <c:v>0.23218344422551696</c:v>
                </c:pt>
                <c:pt idx="2088">
                  <c:v>0.23259207754583699</c:v>
                </c:pt>
                <c:pt idx="2089">
                  <c:v>0.23263887987770804</c:v>
                </c:pt>
                <c:pt idx="2090">
                  <c:v>0.23279633183535198</c:v>
                </c:pt>
                <c:pt idx="2091">
                  <c:v>0.23280732385905101</c:v>
                </c:pt>
                <c:pt idx="2092">
                  <c:v>0.23290480066500696</c:v>
                </c:pt>
                <c:pt idx="2093">
                  <c:v>0.23304225816530399</c:v>
                </c:pt>
                <c:pt idx="2094">
                  <c:v>0.23307309460482395</c:v>
                </c:pt>
                <c:pt idx="2095">
                  <c:v>0.23315646339307405</c:v>
                </c:pt>
                <c:pt idx="2096">
                  <c:v>0.23320403694974901</c:v>
                </c:pt>
                <c:pt idx="2097">
                  <c:v>0.23323825543978904</c:v>
                </c:pt>
                <c:pt idx="2098">
                  <c:v>0.233332865352747</c:v>
                </c:pt>
                <c:pt idx="2099">
                  <c:v>0.23338548398068204</c:v>
                </c:pt>
                <c:pt idx="2100">
                  <c:v>0.23354893367707896</c:v>
                </c:pt>
                <c:pt idx="2101">
                  <c:v>0.23363370876419098</c:v>
                </c:pt>
                <c:pt idx="2102">
                  <c:v>0.23366312806859202</c:v>
                </c:pt>
                <c:pt idx="2103">
                  <c:v>0.23375903172734702</c:v>
                </c:pt>
                <c:pt idx="2104">
                  <c:v>0.233724042196082</c:v>
                </c:pt>
                <c:pt idx="2105">
                  <c:v>0.23375140800983196</c:v>
                </c:pt>
                <c:pt idx="2106">
                  <c:v>0.23388728183934104</c:v>
                </c:pt>
                <c:pt idx="2107">
                  <c:v>0.23390095681257705</c:v>
                </c:pt>
                <c:pt idx="2108">
                  <c:v>0.23401707558999996</c:v>
                </c:pt>
                <c:pt idx="2109">
                  <c:v>0.23400495066056803</c:v>
                </c:pt>
                <c:pt idx="2110">
                  <c:v>0.23409441765174499</c:v>
                </c:pt>
                <c:pt idx="2111">
                  <c:v>0.23414860407578497</c:v>
                </c:pt>
                <c:pt idx="2112">
                  <c:v>0.23415736736460901</c:v>
                </c:pt>
                <c:pt idx="2113">
                  <c:v>0.23425159486842495</c:v>
                </c:pt>
                <c:pt idx="2114">
                  <c:v>0.23428020648201597</c:v>
                </c:pt>
                <c:pt idx="2115">
                  <c:v>0.23430381032938097</c:v>
                </c:pt>
                <c:pt idx="2116">
                  <c:v>0.23429295136154704</c:v>
                </c:pt>
                <c:pt idx="2117">
                  <c:v>0.23441904130611102</c:v>
                </c:pt>
                <c:pt idx="2118">
                  <c:v>0.23452010812408197</c:v>
                </c:pt>
                <c:pt idx="2119">
                  <c:v>0.23452931055752202</c:v>
                </c:pt>
                <c:pt idx="2120">
                  <c:v>0.23455120659380901</c:v>
                </c:pt>
                <c:pt idx="2121">
                  <c:v>0.23469024936617899</c:v>
                </c:pt>
                <c:pt idx="2122">
                  <c:v>0.23475136118072604</c:v>
                </c:pt>
                <c:pt idx="2123">
                  <c:v>0.23472614602963404</c:v>
                </c:pt>
                <c:pt idx="2124">
                  <c:v>0.23485410534925</c:v>
                </c:pt>
                <c:pt idx="2125">
                  <c:v>0.23487903047968695</c:v>
                </c:pt>
                <c:pt idx="2126">
                  <c:v>0.23502609646063499</c:v>
                </c:pt>
                <c:pt idx="2127">
                  <c:v>0.23499350807368002</c:v>
                </c:pt>
                <c:pt idx="2128">
                  <c:v>0.23508664086486197</c:v>
                </c:pt>
                <c:pt idx="2129">
                  <c:v>0.23513511567676504</c:v>
                </c:pt>
                <c:pt idx="2130">
                  <c:v>0.23508806269844795</c:v>
                </c:pt>
                <c:pt idx="2131">
                  <c:v>0.23513534764728306</c:v>
                </c:pt>
                <c:pt idx="2132">
                  <c:v>0.23525120789524401</c:v>
                </c:pt>
                <c:pt idx="2133">
                  <c:v>0.23522183269669505</c:v>
                </c:pt>
                <c:pt idx="2134">
                  <c:v>0.23533021623329897</c:v>
                </c:pt>
                <c:pt idx="2135">
                  <c:v>0.23661424276673504</c:v>
                </c:pt>
                <c:pt idx="2136">
                  <c:v>0.23941061012949005</c:v>
                </c:pt>
                <c:pt idx="2137">
                  <c:v>0.23944925881999402</c:v>
                </c:pt>
                <c:pt idx="2138">
                  <c:v>0.23961496911890001</c:v>
                </c:pt>
                <c:pt idx="2139">
                  <c:v>0.239648173363048</c:v>
                </c:pt>
                <c:pt idx="2140">
                  <c:v>0.23986233298594195</c:v>
                </c:pt>
                <c:pt idx="2141">
                  <c:v>0.23990700505788298</c:v>
                </c:pt>
                <c:pt idx="2142">
                  <c:v>0.23997835292021696</c:v>
                </c:pt>
                <c:pt idx="2143">
                  <c:v>0.24000227878663705</c:v>
                </c:pt>
                <c:pt idx="2144">
                  <c:v>0.24014469549997497</c:v>
                </c:pt>
                <c:pt idx="2145">
                  <c:v>0.24017379193621102</c:v>
                </c:pt>
                <c:pt idx="2146">
                  <c:v>0.24015857159923504</c:v>
                </c:pt>
                <c:pt idx="2147">
                  <c:v>0.24028539509015301</c:v>
                </c:pt>
                <c:pt idx="2148">
                  <c:v>0.24030197628389405</c:v>
                </c:pt>
                <c:pt idx="2149">
                  <c:v>0.24033110886179299</c:v>
                </c:pt>
                <c:pt idx="2150">
                  <c:v>0.24034259292320304</c:v>
                </c:pt>
                <c:pt idx="2151">
                  <c:v>0.24050440717772403</c:v>
                </c:pt>
                <c:pt idx="2152">
                  <c:v>0.24046306085484803</c:v>
                </c:pt>
                <c:pt idx="2153">
                  <c:v>0.24063473519364897</c:v>
                </c:pt>
                <c:pt idx="2154">
                  <c:v>0.24078438109248901</c:v>
                </c:pt>
                <c:pt idx="2155">
                  <c:v>0.24072847959533905</c:v>
                </c:pt>
                <c:pt idx="2156">
                  <c:v>0.24085597774393297</c:v>
                </c:pt>
                <c:pt idx="2157">
                  <c:v>0.24088458675786395</c:v>
                </c:pt>
                <c:pt idx="2158">
                  <c:v>0.24095662810900698</c:v>
                </c:pt>
                <c:pt idx="2159">
                  <c:v>0.241027668759349</c:v>
                </c:pt>
                <c:pt idx="2160">
                  <c:v>0.24111454343965599</c:v>
                </c:pt>
                <c:pt idx="2161">
                  <c:v>0.24110330401874103</c:v>
                </c:pt>
                <c:pt idx="2162">
                  <c:v>0.24116802542469895</c:v>
                </c:pt>
                <c:pt idx="2163">
                  <c:v>0.24128304427578395</c:v>
                </c:pt>
                <c:pt idx="2164">
                  <c:v>0.24131361154458397</c:v>
                </c:pt>
                <c:pt idx="2165">
                  <c:v>0.24136094067218805</c:v>
                </c:pt>
                <c:pt idx="2166">
                  <c:v>0.24137733049406296</c:v>
                </c:pt>
                <c:pt idx="2167">
                  <c:v>0.24146673326189305</c:v>
                </c:pt>
                <c:pt idx="2168">
                  <c:v>0.24157390161083603</c:v>
                </c:pt>
                <c:pt idx="2169">
                  <c:v>0.24155980047608006</c:v>
                </c:pt>
                <c:pt idx="2170">
                  <c:v>0.24159826837447496</c:v>
                </c:pt>
                <c:pt idx="2171">
                  <c:v>0.24167420871865097</c:v>
                </c:pt>
                <c:pt idx="2172">
                  <c:v>0.24173485258122596</c:v>
                </c:pt>
                <c:pt idx="2173">
                  <c:v>0.24170303716026997</c:v>
                </c:pt>
                <c:pt idx="2174">
                  <c:v>0.241834793846322</c:v>
                </c:pt>
                <c:pt idx="2175">
                  <c:v>0.24188908168359402</c:v>
                </c:pt>
                <c:pt idx="2176">
                  <c:v>0.24194216829290105</c:v>
                </c:pt>
                <c:pt idx="2177">
                  <c:v>0.24196264614284402</c:v>
                </c:pt>
                <c:pt idx="2178">
                  <c:v>0.24206285978470299</c:v>
                </c:pt>
                <c:pt idx="2179">
                  <c:v>0.24208085464034901</c:v>
                </c:pt>
                <c:pt idx="2180">
                  <c:v>0.24210796268691903</c:v>
                </c:pt>
                <c:pt idx="2181">
                  <c:v>0.242189109565353</c:v>
                </c:pt>
                <c:pt idx="2182">
                  <c:v>0.24227361450103102</c:v>
                </c:pt>
                <c:pt idx="2183">
                  <c:v>0.24231947310319502</c:v>
                </c:pt>
                <c:pt idx="2184">
                  <c:v>0.24237287087479398</c:v>
                </c:pt>
                <c:pt idx="2185">
                  <c:v>0.24628152817922</c:v>
                </c:pt>
                <c:pt idx="2186">
                  <c:v>0.24643054342087001</c:v>
                </c:pt>
                <c:pt idx="2187">
                  <c:v>0.24651594545237199</c:v>
                </c:pt>
                <c:pt idx="2188">
                  <c:v>0.24657887726659899</c:v>
                </c:pt>
                <c:pt idx="2189">
                  <c:v>0.24658465421005504</c:v>
                </c:pt>
                <c:pt idx="2190">
                  <c:v>0.24665367969378005</c:v>
                </c:pt>
                <c:pt idx="2191">
                  <c:v>0.24672874784258902</c:v>
                </c:pt>
                <c:pt idx="2192">
                  <c:v>0.24683781456121401</c:v>
                </c:pt>
                <c:pt idx="2193">
                  <c:v>0.24684848534776305</c:v>
                </c:pt>
                <c:pt idx="2194">
                  <c:v>0.24701030949043101</c:v>
                </c:pt>
                <c:pt idx="2195">
                  <c:v>0.24701577718687395</c:v>
                </c:pt>
                <c:pt idx="2196">
                  <c:v>0.24699550861976605</c:v>
                </c:pt>
                <c:pt idx="2197">
                  <c:v>0.24699445443154899</c:v>
                </c:pt>
                <c:pt idx="2198">
                  <c:v>0.24720723885363305</c:v>
                </c:pt>
                <c:pt idx="2199">
                  <c:v>0.24726255218427395</c:v>
                </c:pt>
                <c:pt idx="2200">
                  <c:v>0.24729975199450305</c:v>
                </c:pt>
                <c:pt idx="2201">
                  <c:v>0.24740814886868601</c:v>
                </c:pt>
                <c:pt idx="2202">
                  <c:v>0.24740179908109605</c:v>
                </c:pt>
                <c:pt idx="2203">
                  <c:v>0.24744084106837805</c:v>
                </c:pt>
                <c:pt idx="2204">
                  <c:v>0.24741855375288502</c:v>
                </c:pt>
                <c:pt idx="2205">
                  <c:v>0.24763898224379999</c:v>
                </c:pt>
                <c:pt idx="2206">
                  <c:v>0.24762801228370601</c:v>
                </c:pt>
                <c:pt idx="2207">
                  <c:v>0.247654200855701</c:v>
                </c:pt>
                <c:pt idx="2208">
                  <c:v>0.24777583445839602</c:v>
                </c:pt>
                <c:pt idx="2209">
                  <c:v>0.24784180922723298</c:v>
                </c:pt>
                <c:pt idx="2210">
                  <c:v>0.24792233308984502</c:v>
                </c:pt>
                <c:pt idx="2211">
                  <c:v>0.24793334289911795</c:v>
                </c:pt>
                <c:pt idx="2212">
                  <c:v>0.24796418962011701</c:v>
                </c:pt>
                <c:pt idx="2213">
                  <c:v>0.24806424139736905</c:v>
                </c:pt>
                <c:pt idx="2214">
                  <c:v>0.24806671747223497</c:v>
                </c:pt>
                <c:pt idx="2215">
                  <c:v>0.248174861850745</c:v>
                </c:pt>
                <c:pt idx="2216">
                  <c:v>0.24818278287349305</c:v>
                </c:pt>
                <c:pt idx="2217">
                  <c:v>0.24822781115586301</c:v>
                </c:pt>
                <c:pt idx="2218">
                  <c:v>0.248241505223048</c:v>
                </c:pt>
                <c:pt idx="2219">
                  <c:v>0.248236033993946</c:v>
                </c:pt>
                <c:pt idx="2220">
                  <c:v>0.24831352899266401</c:v>
                </c:pt>
                <c:pt idx="2221">
                  <c:v>0.24837714714527304</c:v>
                </c:pt>
                <c:pt idx="2222">
                  <c:v>0.248433578253065</c:v>
                </c:pt>
                <c:pt idx="2223">
                  <c:v>0.24851093953022896</c:v>
                </c:pt>
                <c:pt idx="2224">
                  <c:v>0.24848661280968998</c:v>
                </c:pt>
                <c:pt idx="2225">
                  <c:v>0.24862446380912495</c:v>
                </c:pt>
                <c:pt idx="2226">
                  <c:v>0.24864433296939303</c:v>
                </c:pt>
                <c:pt idx="2227">
                  <c:v>0.24862132918160396</c:v>
                </c:pt>
                <c:pt idx="2228">
                  <c:v>0.24867159452925203</c:v>
                </c:pt>
                <c:pt idx="2229">
                  <c:v>0.24874987052839304</c:v>
                </c:pt>
                <c:pt idx="2230">
                  <c:v>0.24876493854716797</c:v>
                </c:pt>
                <c:pt idx="2231">
                  <c:v>0.24877182010563903</c:v>
                </c:pt>
                <c:pt idx="2232">
                  <c:v>0.248874164237055</c:v>
                </c:pt>
                <c:pt idx="2233">
                  <c:v>0.24893175720780003</c:v>
                </c:pt>
                <c:pt idx="2234">
                  <c:v>0.24890867708757203</c:v>
                </c:pt>
                <c:pt idx="2235">
                  <c:v>0.24894814744092797</c:v>
                </c:pt>
                <c:pt idx="2236">
                  <c:v>0.24901891834868795</c:v>
                </c:pt>
                <c:pt idx="2237">
                  <c:v>0.24899366928803401</c:v>
                </c:pt>
                <c:pt idx="2238">
                  <c:v>0.24909074558516098</c:v>
                </c:pt>
                <c:pt idx="2239">
                  <c:v>0.24919872878944205</c:v>
                </c:pt>
                <c:pt idx="2240">
                  <c:v>0.249246736357149</c:v>
                </c:pt>
                <c:pt idx="2241">
                  <c:v>0.24926045616636205</c:v>
                </c:pt>
                <c:pt idx="2242">
                  <c:v>0.252966087668685</c:v>
                </c:pt>
                <c:pt idx="2243">
                  <c:v>0.25314342014090996</c:v>
                </c:pt>
                <c:pt idx="2244">
                  <c:v>0.25327903119956297</c:v>
                </c:pt>
                <c:pt idx="2245">
                  <c:v>0.25336590436496298</c:v>
                </c:pt>
                <c:pt idx="2246">
                  <c:v>0.25354996341142599</c:v>
                </c:pt>
                <c:pt idx="2247">
                  <c:v>0.25373395480523397</c:v>
                </c:pt>
                <c:pt idx="2248">
                  <c:v>0.25378733869102399</c:v>
                </c:pt>
                <c:pt idx="2249">
                  <c:v>0.253880176135035</c:v>
                </c:pt>
                <c:pt idx="2250">
                  <c:v>0.25398590644941799</c:v>
                </c:pt>
                <c:pt idx="2251">
                  <c:v>0.25409512713594196</c:v>
                </c:pt>
                <c:pt idx="2252">
                  <c:v>0.25420162431780502</c:v>
                </c:pt>
                <c:pt idx="2253">
                  <c:v>0.25427520281147598</c:v>
                </c:pt>
                <c:pt idx="2254">
                  <c:v>0.25425986056201899</c:v>
                </c:pt>
                <c:pt idx="2255">
                  <c:v>0.25428063812100898</c:v>
                </c:pt>
                <c:pt idx="2256">
                  <c:v>0.25445253925998301</c:v>
                </c:pt>
                <c:pt idx="2257">
                  <c:v>0.25449156870935696</c:v>
                </c:pt>
                <c:pt idx="2258">
                  <c:v>0.25453301343503698</c:v>
                </c:pt>
                <c:pt idx="2259">
                  <c:v>0.25457961677622698</c:v>
                </c:pt>
                <c:pt idx="2260">
                  <c:v>0.254670042099852</c:v>
                </c:pt>
                <c:pt idx="2261">
                  <c:v>0.25475287626000298</c:v>
                </c:pt>
                <c:pt idx="2262">
                  <c:v>0.25485503765575801</c:v>
                </c:pt>
                <c:pt idx="2263">
                  <c:v>0.2548056802316</c:v>
                </c:pt>
                <c:pt idx="2264">
                  <c:v>0.25490501843343805</c:v>
                </c:pt>
                <c:pt idx="2265">
                  <c:v>0.25495380328338002</c:v>
                </c:pt>
                <c:pt idx="2266">
                  <c:v>0.25486759231183398</c:v>
                </c:pt>
                <c:pt idx="2267">
                  <c:v>0.25502637888901802</c:v>
                </c:pt>
                <c:pt idx="2268">
                  <c:v>0.25509337341657301</c:v>
                </c:pt>
                <c:pt idx="2269">
                  <c:v>0.255084803408969</c:v>
                </c:pt>
                <c:pt idx="2270">
                  <c:v>0.25522874208490798</c:v>
                </c:pt>
                <c:pt idx="2271">
                  <c:v>0.25523179282464603</c:v>
                </c:pt>
                <c:pt idx="2272">
                  <c:v>0.255288782647492</c:v>
                </c:pt>
                <c:pt idx="2273">
                  <c:v>0.25536277366119498</c:v>
                </c:pt>
                <c:pt idx="2274">
                  <c:v>0.25530263861021096</c:v>
                </c:pt>
                <c:pt idx="2275">
                  <c:v>0.25535602055856799</c:v>
                </c:pt>
                <c:pt idx="2276">
                  <c:v>0.255390286566337</c:v>
                </c:pt>
                <c:pt idx="2277">
                  <c:v>0.25545678482998502</c:v>
                </c:pt>
                <c:pt idx="2278">
                  <c:v>0.25555312160247401</c:v>
                </c:pt>
                <c:pt idx="2279">
                  <c:v>0.25560961493453105</c:v>
                </c:pt>
                <c:pt idx="2280">
                  <c:v>0.25556349792876998</c:v>
                </c:pt>
                <c:pt idx="2281">
                  <c:v>0.255695478188807</c:v>
                </c:pt>
                <c:pt idx="2282">
                  <c:v>0.255716902748783</c:v>
                </c:pt>
                <c:pt idx="2283">
                  <c:v>0.25579800290306598</c:v>
                </c:pt>
                <c:pt idx="2284">
                  <c:v>0.25580895908289003</c:v>
                </c:pt>
                <c:pt idx="2285">
                  <c:v>0.25588402622473105</c:v>
                </c:pt>
                <c:pt idx="2286">
                  <c:v>0.25593047400211399</c:v>
                </c:pt>
                <c:pt idx="2287">
                  <c:v>0.25597013462706897</c:v>
                </c:pt>
                <c:pt idx="2288">
                  <c:v>0.25601690619678297</c:v>
                </c:pt>
                <c:pt idx="2289">
                  <c:v>0.25608873415430899</c:v>
                </c:pt>
                <c:pt idx="2290">
                  <c:v>0.25612468347143902</c:v>
                </c:pt>
                <c:pt idx="2291">
                  <c:v>0.25623403919253696</c:v>
                </c:pt>
                <c:pt idx="2292">
                  <c:v>0.26012550743117901</c:v>
                </c:pt>
                <c:pt idx="2293">
                  <c:v>0.26026743251640905</c:v>
                </c:pt>
                <c:pt idx="2294">
                  <c:v>0.26038668379337904</c:v>
                </c:pt>
                <c:pt idx="2295">
                  <c:v>0.26051485025231802</c:v>
                </c:pt>
                <c:pt idx="2296">
                  <c:v>0.26066826615814997</c:v>
                </c:pt>
                <c:pt idx="2297">
                  <c:v>0.26077298908620306</c:v>
                </c:pt>
                <c:pt idx="2298">
                  <c:v>0.26080276651228396</c:v>
                </c:pt>
                <c:pt idx="2299">
                  <c:v>0.26084602727831696</c:v>
                </c:pt>
                <c:pt idx="2300">
                  <c:v>0.26094359724928196</c:v>
                </c:pt>
                <c:pt idx="2301">
                  <c:v>0.26100675507801196</c:v>
                </c:pt>
                <c:pt idx="2302">
                  <c:v>0.261070632317976</c:v>
                </c:pt>
                <c:pt idx="2303">
                  <c:v>0.261115664119693</c:v>
                </c:pt>
                <c:pt idx="2304">
                  <c:v>0.26117144112184199</c:v>
                </c:pt>
                <c:pt idx="2305">
                  <c:v>0.26127952318007397</c:v>
                </c:pt>
                <c:pt idx="2306">
                  <c:v>0.26136103630243901</c:v>
                </c:pt>
                <c:pt idx="2307">
                  <c:v>0.26136323385490101</c:v>
                </c:pt>
                <c:pt idx="2308">
                  <c:v>0.26141205747949703</c:v>
                </c:pt>
                <c:pt idx="2309">
                  <c:v>0.26145571310918203</c:v>
                </c:pt>
                <c:pt idx="2310">
                  <c:v>0.26160147438412396</c:v>
                </c:pt>
                <c:pt idx="2311">
                  <c:v>0.26170166058690802</c:v>
                </c:pt>
                <c:pt idx="2312">
                  <c:v>0.26170685955872897</c:v>
                </c:pt>
                <c:pt idx="2313">
                  <c:v>0.261755388150962</c:v>
                </c:pt>
                <c:pt idx="2314">
                  <c:v>0.26180930023845805</c:v>
                </c:pt>
                <c:pt idx="2315">
                  <c:v>0.26184376982554203</c:v>
                </c:pt>
                <c:pt idx="2316">
                  <c:v>0.26180209018810996</c:v>
                </c:pt>
                <c:pt idx="2317">
                  <c:v>0.26194109885896999</c:v>
                </c:pt>
                <c:pt idx="2318">
                  <c:v>0.26201321936086897</c:v>
                </c:pt>
                <c:pt idx="2319">
                  <c:v>0.262053845894339</c:v>
                </c:pt>
                <c:pt idx="2320">
                  <c:v>0.26210871660399104</c:v>
                </c:pt>
                <c:pt idx="2321">
                  <c:v>0.26213754372368303</c:v>
                </c:pt>
                <c:pt idx="2322">
                  <c:v>0.26219315972440105</c:v>
                </c:pt>
                <c:pt idx="2323">
                  <c:v>0.26221702344484299</c:v>
                </c:pt>
                <c:pt idx="2324">
                  <c:v>0.26220624340758902</c:v>
                </c:pt>
                <c:pt idx="2325">
                  <c:v>0.26236564857896605</c:v>
                </c:pt>
                <c:pt idx="2326">
                  <c:v>0.26239396564405104</c:v>
                </c:pt>
                <c:pt idx="2327">
                  <c:v>0.26248759145098299</c:v>
                </c:pt>
                <c:pt idx="2328">
                  <c:v>0.26251178959272103</c:v>
                </c:pt>
                <c:pt idx="2329">
                  <c:v>0.26256901698143398</c:v>
                </c:pt>
                <c:pt idx="2330">
                  <c:v>0.26262850791886605</c:v>
                </c:pt>
                <c:pt idx="2331">
                  <c:v>0.26268363922110505</c:v>
                </c:pt>
                <c:pt idx="2332">
                  <c:v>0.26269152848858801</c:v>
                </c:pt>
                <c:pt idx="2333">
                  <c:v>0.26272639126359398</c:v>
                </c:pt>
                <c:pt idx="2334">
                  <c:v>0.26283556465856694</c:v>
                </c:pt>
                <c:pt idx="2335">
                  <c:v>0.26289402657953598</c:v>
                </c:pt>
                <c:pt idx="2336">
                  <c:v>0.26295409397953995</c:v>
                </c:pt>
                <c:pt idx="2337">
                  <c:v>0.26304691208786901</c:v>
                </c:pt>
                <c:pt idx="2338">
                  <c:v>0.26306296844010801</c:v>
                </c:pt>
                <c:pt idx="2339">
                  <c:v>0.26307833755548005</c:v>
                </c:pt>
                <c:pt idx="2340">
                  <c:v>0.263137985540013</c:v>
                </c:pt>
                <c:pt idx="2341">
                  <c:v>0.26700662586080304</c:v>
                </c:pt>
                <c:pt idx="2342">
                  <c:v>0.26681024805870002</c:v>
                </c:pt>
                <c:pt idx="2343">
                  <c:v>0.26723962731053297</c:v>
                </c:pt>
                <c:pt idx="2344">
                  <c:v>0.26746838471577505</c:v>
                </c:pt>
                <c:pt idx="2345">
                  <c:v>0.26762663581299195</c:v>
                </c:pt>
                <c:pt idx="2346">
                  <c:v>0.26761214214644702</c:v>
                </c:pt>
                <c:pt idx="2347">
                  <c:v>0.26780885213829397</c:v>
                </c:pt>
                <c:pt idx="2348">
                  <c:v>0.26782061761845199</c:v>
                </c:pt>
                <c:pt idx="2349">
                  <c:v>0.267932992043035</c:v>
                </c:pt>
                <c:pt idx="2350">
                  <c:v>0.267984597281134</c:v>
                </c:pt>
                <c:pt idx="2351">
                  <c:v>0.26808350541871395</c:v>
                </c:pt>
                <c:pt idx="2352">
                  <c:v>0.26813076800005797</c:v>
                </c:pt>
                <c:pt idx="2353">
                  <c:v>0.26814413461278197</c:v>
                </c:pt>
                <c:pt idx="2354">
                  <c:v>0.26824450502292996</c:v>
                </c:pt>
                <c:pt idx="2355">
                  <c:v>0.268331577750761</c:v>
                </c:pt>
                <c:pt idx="2356">
                  <c:v>0.26841851276503803</c:v>
                </c:pt>
                <c:pt idx="2357">
                  <c:v>0.26842745030012405</c:v>
                </c:pt>
                <c:pt idx="2358">
                  <c:v>0.26850669676569905</c:v>
                </c:pt>
                <c:pt idx="2359">
                  <c:v>0.26853506511534697</c:v>
                </c:pt>
                <c:pt idx="2360">
                  <c:v>0.26854156245801497</c:v>
                </c:pt>
                <c:pt idx="2361">
                  <c:v>0.26864645564064304</c:v>
                </c:pt>
                <c:pt idx="2362">
                  <c:v>0.26863628555188801</c:v>
                </c:pt>
                <c:pt idx="2363">
                  <c:v>0.26865416721499202</c:v>
                </c:pt>
                <c:pt idx="2364">
                  <c:v>0.26872993662886702</c:v>
                </c:pt>
                <c:pt idx="2365">
                  <c:v>0.268804637912887</c:v>
                </c:pt>
                <c:pt idx="2366">
                  <c:v>0.26884853954535903</c:v>
                </c:pt>
                <c:pt idx="2367">
                  <c:v>0.26889834543712599</c:v>
                </c:pt>
                <c:pt idx="2368">
                  <c:v>0.26894699887820395</c:v>
                </c:pt>
                <c:pt idx="2369">
                  <c:v>0.26899173555040901</c:v>
                </c:pt>
                <c:pt idx="2370">
                  <c:v>0.26903454083376099</c:v>
                </c:pt>
                <c:pt idx="2371">
                  <c:v>0.26899184766630702</c:v>
                </c:pt>
                <c:pt idx="2372">
                  <c:v>0.269127799914752</c:v>
                </c:pt>
                <c:pt idx="2373">
                  <c:v>0.26913756523076804</c:v>
                </c:pt>
                <c:pt idx="2374">
                  <c:v>0.26914667110158497</c:v>
                </c:pt>
                <c:pt idx="2375">
                  <c:v>0.26918536661086201</c:v>
                </c:pt>
                <c:pt idx="2376">
                  <c:v>0.26924123915993503</c:v>
                </c:pt>
                <c:pt idx="2377">
                  <c:v>0.26932815593082005</c:v>
                </c:pt>
                <c:pt idx="2378">
                  <c:v>0.26934555839744201</c:v>
                </c:pt>
                <c:pt idx="2379">
                  <c:v>0.26936504953542895</c:v>
                </c:pt>
                <c:pt idx="2380">
                  <c:v>0.26949072885726599</c:v>
                </c:pt>
                <c:pt idx="2381">
                  <c:v>0.26957926767608098</c:v>
                </c:pt>
                <c:pt idx="2382">
                  <c:v>0.26951608272929695</c:v>
                </c:pt>
                <c:pt idx="2383">
                  <c:v>0.26958410531279398</c:v>
                </c:pt>
                <c:pt idx="2384">
                  <c:v>0.26961719426442798</c:v>
                </c:pt>
                <c:pt idx="2385">
                  <c:v>0.26962436247058497</c:v>
                </c:pt>
                <c:pt idx="2386">
                  <c:v>0.26967368759648502</c:v>
                </c:pt>
                <c:pt idx="2387">
                  <c:v>0.26965224318880598</c:v>
                </c:pt>
                <c:pt idx="2388">
                  <c:v>0.26976157275236901</c:v>
                </c:pt>
                <c:pt idx="2389">
                  <c:v>0.26979163183872001</c:v>
                </c:pt>
                <c:pt idx="2390">
                  <c:v>0.26984408993277298</c:v>
                </c:pt>
                <c:pt idx="2391">
                  <c:v>0.26990134085361395</c:v>
                </c:pt>
                <c:pt idx="2392">
                  <c:v>0.26992387235273996</c:v>
                </c:pt>
                <c:pt idx="2393">
                  <c:v>0.27005465695066</c:v>
                </c:pt>
                <c:pt idx="2394">
                  <c:v>0.27001483814660399</c:v>
                </c:pt>
                <c:pt idx="2395">
                  <c:v>0.27386872102555004</c:v>
                </c:pt>
                <c:pt idx="2396">
                  <c:v>0.27333947775521805</c:v>
                </c:pt>
                <c:pt idx="2397">
                  <c:v>0.27414856740141902</c:v>
                </c:pt>
                <c:pt idx="2398">
                  <c:v>0.27422191959380204</c:v>
                </c:pt>
                <c:pt idx="2399">
                  <c:v>0.27437520104132196</c:v>
                </c:pt>
                <c:pt idx="2400">
                  <c:v>0.27446863378866104</c:v>
                </c:pt>
                <c:pt idx="2401">
                  <c:v>0.27449057222754902</c:v>
                </c:pt>
                <c:pt idx="2402">
                  <c:v>0.27465317129354705</c:v>
                </c:pt>
                <c:pt idx="2403">
                  <c:v>0.27466256023772995</c:v>
                </c:pt>
                <c:pt idx="2404">
                  <c:v>0.27473553375688098</c:v>
                </c:pt>
                <c:pt idx="2405">
                  <c:v>0.27469248604095897</c:v>
                </c:pt>
                <c:pt idx="2406">
                  <c:v>0.27486789892409202</c:v>
                </c:pt>
                <c:pt idx="2407">
                  <c:v>0.27491359633093104</c:v>
                </c:pt>
                <c:pt idx="2408">
                  <c:v>0.27500642755767801</c:v>
                </c:pt>
                <c:pt idx="2409">
                  <c:v>0.27503017056792001</c:v>
                </c:pt>
                <c:pt idx="2410">
                  <c:v>0.27505889571801601</c:v>
                </c:pt>
                <c:pt idx="2411">
                  <c:v>0.27511367841920098</c:v>
                </c:pt>
                <c:pt idx="2412">
                  <c:v>0.27520873277584001</c:v>
                </c:pt>
                <c:pt idx="2413">
                  <c:v>0.27521555823344401</c:v>
                </c:pt>
                <c:pt idx="2414">
                  <c:v>0.27522006458686699</c:v>
                </c:pt>
                <c:pt idx="2415">
                  <c:v>0.27538216586211695</c:v>
                </c:pt>
                <c:pt idx="2416">
                  <c:v>0.27536429552238495</c:v>
                </c:pt>
                <c:pt idx="2417">
                  <c:v>0.27551509991870404</c:v>
                </c:pt>
                <c:pt idx="2418">
                  <c:v>0.27558996069634301</c:v>
                </c:pt>
                <c:pt idx="2419">
                  <c:v>0.27554184599456499</c:v>
                </c:pt>
                <c:pt idx="2420">
                  <c:v>0.27564476672574201</c:v>
                </c:pt>
                <c:pt idx="2421">
                  <c:v>0.27575075603066301</c:v>
                </c:pt>
                <c:pt idx="2422">
                  <c:v>0.27576067118690195</c:v>
                </c:pt>
                <c:pt idx="2423">
                  <c:v>0.27575169110372799</c:v>
                </c:pt>
                <c:pt idx="2424">
                  <c:v>0.27577750389400502</c:v>
                </c:pt>
                <c:pt idx="2425">
                  <c:v>0.27588426476234196</c:v>
                </c:pt>
                <c:pt idx="2426">
                  <c:v>0.27588922234046098</c:v>
                </c:pt>
                <c:pt idx="2427">
                  <c:v>0.27591588498759601</c:v>
                </c:pt>
                <c:pt idx="2428">
                  <c:v>0.27600667289423597</c:v>
                </c:pt>
                <c:pt idx="2429">
                  <c:v>0.27603981942786204</c:v>
                </c:pt>
                <c:pt idx="2430">
                  <c:v>0.27612957429227902</c:v>
                </c:pt>
                <c:pt idx="2431">
                  <c:v>0.27616166609400505</c:v>
                </c:pt>
                <c:pt idx="2432">
                  <c:v>0.27622564589748899</c:v>
                </c:pt>
                <c:pt idx="2433">
                  <c:v>0.27622921996543504</c:v>
                </c:pt>
                <c:pt idx="2434">
                  <c:v>0.27625458431860395</c:v>
                </c:pt>
                <c:pt idx="2435">
                  <c:v>0.27629205438578497</c:v>
                </c:pt>
                <c:pt idx="2436">
                  <c:v>0.27633394324580596</c:v>
                </c:pt>
                <c:pt idx="2437">
                  <c:v>0.27638172441422104</c:v>
                </c:pt>
                <c:pt idx="2438">
                  <c:v>0.27646580020499001</c:v>
                </c:pt>
                <c:pt idx="2439">
                  <c:v>0.27644412521228201</c:v>
                </c:pt>
                <c:pt idx="2440">
                  <c:v>0.27647502360614196</c:v>
                </c:pt>
                <c:pt idx="2441">
                  <c:v>0.27654968511692801</c:v>
                </c:pt>
                <c:pt idx="2442">
                  <c:v>0.27657094697812601</c:v>
                </c:pt>
                <c:pt idx="2443">
                  <c:v>0.27662247240736104</c:v>
                </c:pt>
                <c:pt idx="2444">
                  <c:v>0.276681858376981</c:v>
                </c:pt>
                <c:pt idx="2445">
                  <c:v>0.27669720800310305</c:v>
                </c:pt>
                <c:pt idx="2446">
                  <c:v>0.27676896812241103</c:v>
                </c:pt>
                <c:pt idx="2447">
                  <c:v>0.27677166043702806</c:v>
                </c:pt>
                <c:pt idx="2448">
                  <c:v>0.27681048064571201</c:v>
                </c:pt>
                <c:pt idx="2449">
                  <c:v>0.27683079520238196</c:v>
                </c:pt>
                <c:pt idx="2450">
                  <c:v>0.27693080513219004</c:v>
                </c:pt>
                <c:pt idx="2451">
                  <c:v>0.276965477962412</c:v>
                </c:pt>
                <c:pt idx="2452">
                  <c:v>0.28081002214769202</c:v>
                </c:pt>
                <c:pt idx="2453">
                  <c:v>0.28096485999453502</c:v>
                </c:pt>
                <c:pt idx="2454">
                  <c:v>0.28122940497148996</c:v>
                </c:pt>
                <c:pt idx="2455">
                  <c:v>0.28128435471277502</c:v>
                </c:pt>
                <c:pt idx="2456">
                  <c:v>0.281427725703701</c:v>
                </c:pt>
                <c:pt idx="2457">
                  <c:v>0.28147552947682097</c:v>
                </c:pt>
                <c:pt idx="2458">
                  <c:v>0.28147615396822601</c:v>
                </c:pt>
                <c:pt idx="2459">
                  <c:v>0.28164845237093294</c:v>
                </c:pt>
                <c:pt idx="2460">
                  <c:v>0.281723284059194</c:v>
                </c:pt>
                <c:pt idx="2461">
                  <c:v>0.281713800168096</c:v>
                </c:pt>
                <c:pt idx="2462">
                  <c:v>0.281808974850418</c:v>
                </c:pt>
                <c:pt idx="2463">
                  <c:v>0.28181416870702403</c:v>
                </c:pt>
                <c:pt idx="2464">
                  <c:v>0.28195141804028101</c:v>
                </c:pt>
                <c:pt idx="2465">
                  <c:v>0.28196702744888702</c:v>
                </c:pt>
                <c:pt idx="2466">
                  <c:v>0.28195568386331404</c:v>
                </c:pt>
                <c:pt idx="2467">
                  <c:v>0.28206624938462599</c:v>
                </c:pt>
                <c:pt idx="2468">
                  <c:v>0.28216898817620495</c:v>
                </c:pt>
                <c:pt idx="2469">
                  <c:v>0.28223180662329606</c:v>
                </c:pt>
                <c:pt idx="2470">
                  <c:v>0.28220776734316499</c:v>
                </c:pt>
                <c:pt idx="2471">
                  <c:v>0.28237223571785197</c:v>
                </c:pt>
                <c:pt idx="2472">
                  <c:v>0.28232969278003694</c:v>
                </c:pt>
                <c:pt idx="2473">
                  <c:v>0.28240991161872098</c:v>
                </c:pt>
                <c:pt idx="2474">
                  <c:v>0.28247127198772404</c:v>
                </c:pt>
                <c:pt idx="2475">
                  <c:v>0.28256442833936102</c:v>
                </c:pt>
                <c:pt idx="2476">
                  <c:v>0.28258736516326199</c:v>
                </c:pt>
                <c:pt idx="2477">
                  <c:v>0.28266242697660404</c:v>
                </c:pt>
                <c:pt idx="2478">
                  <c:v>0.28263904366368797</c:v>
                </c:pt>
                <c:pt idx="2479">
                  <c:v>0.282695170050694</c:v>
                </c:pt>
                <c:pt idx="2480">
                  <c:v>0.28274647521960306</c:v>
                </c:pt>
                <c:pt idx="2481">
                  <c:v>0.28275673625338504</c:v>
                </c:pt>
                <c:pt idx="2482">
                  <c:v>0.28286236642164198</c:v>
                </c:pt>
                <c:pt idx="2483">
                  <c:v>0.28287779339350805</c:v>
                </c:pt>
                <c:pt idx="2484">
                  <c:v>0.28293077030387703</c:v>
                </c:pt>
                <c:pt idx="2485">
                  <c:v>0.28298051902384103</c:v>
                </c:pt>
                <c:pt idx="2486">
                  <c:v>0.28302245103018797</c:v>
                </c:pt>
                <c:pt idx="2487">
                  <c:v>0.283077680349198</c:v>
                </c:pt>
                <c:pt idx="2488">
                  <c:v>0.28313166751022401</c:v>
                </c:pt>
                <c:pt idx="2489">
                  <c:v>0.28318343259601098</c:v>
                </c:pt>
                <c:pt idx="2490">
                  <c:v>0.28318573969947902</c:v>
                </c:pt>
                <c:pt idx="2491">
                  <c:v>0.28322424739928898</c:v>
                </c:pt>
                <c:pt idx="2492">
                  <c:v>0.28330043344676303</c:v>
                </c:pt>
                <c:pt idx="2493">
                  <c:v>0.28333838698854796</c:v>
                </c:pt>
                <c:pt idx="2494">
                  <c:v>0.28331648141081101</c:v>
                </c:pt>
                <c:pt idx="2495">
                  <c:v>0.28343223509527204</c:v>
                </c:pt>
                <c:pt idx="2496">
                  <c:v>0.28343073629258497</c:v>
                </c:pt>
                <c:pt idx="2497">
                  <c:v>0.28347016633251099</c:v>
                </c:pt>
                <c:pt idx="2498">
                  <c:v>0.28356482148683504</c:v>
                </c:pt>
                <c:pt idx="2499">
                  <c:v>0.28355629389628501</c:v>
                </c:pt>
                <c:pt idx="2500">
                  <c:v>0.28361791543102</c:v>
                </c:pt>
                <c:pt idx="2501">
                  <c:v>0.283668644469662</c:v>
                </c:pt>
                <c:pt idx="2502">
                  <c:v>0.28367538700814798</c:v>
                </c:pt>
                <c:pt idx="2503">
                  <c:v>0.28375597647571504</c:v>
                </c:pt>
                <c:pt idx="2504">
                  <c:v>0.28380578284193703</c:v>
                </c:pt>
                <c:pt idx="2505">
                  <c:v>0.28385293748032803</c:v>
                </c:pt>
                <c:pt idx="2506">
                  <c:v>0.28390408962462699</c:v>
                </c:pt>
                <c:pt idx="2507">
                  <c:v>0.28768444844912999</c:v>
                </c:pt>
                <c:pt idx="2508">
                  <c:v>0.28396938291987495</c:v>
                </c:pt>
                <c:pt idx="2509">
                  <c:v>0.28697110689771499</c:v>
                </c:pt>
                <c:pt idx="2510">
                  <c:v>0.28794674408174703</c:v>
                </c:pt>
                <c:pt idx="2511">
                  <c:v>0.28824362972615003</c:v>
                </c:pt>
                <c:pt idx="2512">
                  <c:v>0.28832108303912996</c:v>
                </c:pt>
                <c:pt idx="2513">
                  <c:v>0.28833460969208302</c:v>
                </c:pt>
                <c:pt idx="2514">
                  <c:v>0.28838268011685797</c:v>
                </c:pt>
                <c:pt idx="2515">
                  <c:v>0.28851742181087103</c:v>
                </c:pt>
                <c:pt idx="2516">
                  <c:v>0.28856209265713495</c:v>
                </c:pt>
                <c:pt idx="2517">
                  <c:v>0.28863532264411595</c:v>
                </c:pt>
                <c:pt idx="2518">
                  <c:v>0.28868115739849398</c:v>
                </c:pt>
                <c:pt idx="2519">
                  <c:v>0.28862738568589297</c:v>
                </c:pt>
                <c:pt idx="2520">
                  <c:v>0.28890839894438203</c:v>
                </c:pt>
                <c:pt idx="2521">
                  <c:v>0.28883945402076905</c:v>
                </c:pt>
                <c:pt idx="2522">
                  <c:v>0.28893702018737799</c:v>
                </c:pt>
                <c:pt idx="2523">
                  <c:v>0.28895781843405199</c:v>
                </c:pt>
                <c:pt idx="2524">
                  <c:v>0.28904986285955403</c:v>
                </c:pt>
                <c:pt idx="2525">
                  <c:v>0.28914219184772905</c:v>
                </c:pt>
                <c:pt idx="2526">
                  <c:v>0.28917622345534</c:v>
                </c:pt>
                <c:pt idx="2527">
                  <c:v>0.28922013942218905</c:v>
                </c:pt>
                <c:pt idx="2528">
                  <c:v>0.28922868884178599</c:v>
                </c:pt>
                <c:pt idx="2529">
                  <c:v>0.28931908600101497</c:v>
                </c:pt>
                <c:pt idx="2530">
                  <c:v>0.28933513345202</c:v>
                </c:pt>
                <c:pt idx="2531">
                  <c:v>0.28944681498664304</c:v>
                </c:pt>
                <c:pt idx="2532">
                  <c:v>0.28945961245574203</c:v>
                </c:pt>
                <c:pt idx="2533">
                  <c:v>0.28959978134573106</c:v>
                </c:pt>
                <c:pt idx="2534">
                  <c:v>0.28958065916083997</c:v>
                </c:pt>
                <c:pt idx="2535">
                  <c:v>0.28965849293682799</c:v>
                </c:pt>
                <c:pt idx="2536">
                  <c:v>0.28968696929414495</c:v>
                </c:pt>
                <c:pt idx="2537">
                  <c:v>0.28976809602061404</c:v>
                </c:pt>
                <c:pt idx="2538">
                  <c:v>0.28978615119666695</c:v>
                </c:pt>
                <c:pt idx="2539">
                  <c:v>0.28984964645550404</c:v>
                </c:pt>
                <c:pt idx="2540">
                  <c:v>0.28990404270724401</c:v>
                </c:pt>
                <c:pt idx="2541">
                  <c:v>0.28998074837132704</c:v>
                </c:pt>
                <c:pt idx="2542">
                  <c:v>0.28996125018590901</c:v>
                </c:pt>
                <c:pt idx="2543">
                  <c:v>0.29004852661931202</c:v>
                </c:pt>
                <c:pt idx="2544">
                  <c:v>0.29006938529857396</c:v>
                </c:pt>
                <c:pt idx="2545">
                  <c:v>0.29006733109653304</c:v>
                </c:pt>
                <c:pt idx="2546">
                  <c:v>0.29011735111592596</c:v>
                </c:pt>
                <c:pt idx="2547">
                  <c:v>0.29016287732367196</c:v>
                </c:pt>
                <c:pt idx="2548">
                  <c:v>0.29020792891135605</c:v>
                </c:pt>
                <c:pt idx="2549">
                  <c:v>0.29023610754024598</c:v>
                </c:pt>
                <c:pt idx="2550">
                  <c:v>0.29027715167537305</c:v>
                </c:pt>
                <c:pt idx="2551">
                  <c:v>0.29030401483122903</c:v>
                </c:pt>
                <c:pt idx="2552">
                  <c:v>0.29033329912988703</c:v>
                </c:pt>
                <c:pt idx="2553">
                  <c:v>0.29038564193142602</c:v>
                </c:pt>
                <c:pt idx="2554">
                  <c:v>0.29041495115819604</c:v>
                </c:pt>
                <c:pt idx="2555">
                  <c:v>0.29042714723661101</c:v>
                </c:pt>
                <c:pt idx="2556">
                  <c:v>0.29055445088700604</c:v>
                </c:pt>
                <c:pt idx="2557">
                  <c:v>0.29061082529242799</c:v>
                </c:pt>
                <c:pt idx="2558">
                  <c:v>0.29066603332645402</c:v>
                </c:pt>
                <c:pt idx="2559">
                  <c:v>0.29066119104084898</c:v>
                </c:pt>
                <c:pt idx="2560">
                  <c:v>0.29075561561014496</c:v>
                </c:pt>
                <c:pt idx="2561">
                  <c:v>0.290764213137648</c:v>
                </c:pt>
                <c:pt idx="2562">
                  <c:v>0.29078958357047902</c:v>
                </c:pt>
                <c:pt idx="2563">
                  <c:v>0.29456361206835902</c:v>
                </c:pt>
                <c:pt idx="2564">
                  <c:v>0.29088410248132901</c:v>
                </c:pt>
                <c:pt idx="2565">
                  <c:v>0.29478905288784996</c:v>
                </c:pt>
                <c:pt idx="2566">
                  <c:v>0.29503792547261298</c:v>
                </c:pt>
                <c:pt idx="2567">
                  <c:v>0.29516238958708696</c:v>
                </c:pt>
                <c:pt idx="2568">
                  <c:v>0.29519527535093004</c:v>
                </c:pt>
                <c:pt idx="2569">
                  <c:v>0.29526759418704496</c:v>
                </c:pt>
                <c:pt idx="2570">
                  <c:v>0.29535817644667595</c:v>
                </c:pt>
                <c:pt idx="2571">
                  <c:v>0.29540811934113398</c:v>
                </c:pt>
                <c:pt idx="2572">
                  <c:v>0.29555605107101102</c:v>
                </c:pt>
                <c:pt idx="2573">
                  <c:v>0.29552832303175203</c:v>
                </c:pt>
                <c:pt idx="2574">
                  <c:v>0.29557582487516398</c:v>
                </c:pt>
                <c:pt idx="2575">
                  <c:v>0.29557518858972998</c:v>
                </c:pt>
                <c:pt idx="2576">
                  <c:v>0.29575980716829298</c:v>
                </c:pt>
                <c:pt idx="2577">
                  <c:v>0.29574609869514101</c:v>
                </c:pt>
                <c:pt idx="2578">
                  <c:v>0.29569262769442295</c:v>
                </c:pt>
                <c:pt idx="2579">
                  <c:v>0.29579125382868798</c:v>
                </c:pt>
                <c:pt idx="2580">
                  <c:v>0.29583551908725203</c:v>
                </c:pt>
                <c:pt idx="2581">
                  <c:v>0.29600285808578097</c:v>
                </c:pt>
                <c:pt idx="2582">
                  <c:v>0.29608181104360898</c:v>
                </c:pt>
                <c:pt idx="2583">
                  <c:v>0.29605964773525195</c:v>
                </c:pt>
                <c:pt idx="2584">
                  <c:v>0.29615168740596398</c:v>
                </c:pt>
                <c:pt idx="2585">
                  <c:v>0.29620180340550994</c:v>
                </c:pt>
                <c:pt idx="2586">
                  <c:v>0.296281177004453</c:v>
                </c:pt>
                <c:pt idx="2587">
                  <c:v>0.29631847943008605</c:v>
                </c:pt>
                <c:pt idx="2588">
                  <c:v>0.29630423405871897</c:v>
                </c:pt>
                <c:pt idx="2589">
                  <c:v>0.29636010002778601</c:v>
                </c:pt>
                <c:pt idx="2590">
                  <c:v>0.29643248118649601</c:v>
                </c:pt>
                <c:pt idx="2591">
                  <c:v>0.29643172812264296</c:v>
                </c:pt>
                <c:pt idx="2592">
                  <c:v>0.296451738361317</c:v>
                </c:pt>
                <c:pt idx="2593">
                  <c:v>0.29650051386048404</c:v>
                </c:pt>
                <c:pt idx="2594">
                  <c:v>0.296563028673688</c:v>
                </c:pt>
                <c:pt idx="2595">
                  <c:v>0.29660322026689401</c:v>
                </c:pt>
                <c:pt idx="2596">
                  <c:v>0.29672638434604404</c:v>
                </c:pt>
                <c:pt idx="2597">
                  <c:v>0.29673770014162903</c:v>
                </c:pt>
                <c:pt idx="2598">
                  <c:v>0.29673860019021903</c:v>
                </c:pt>
                <c:pt idx="2599">
                  <c:v>0.29674450470709102</c:v>
                </c:pt>
                <c:pt idx="2600">
                  <c:v>0.29682014173078897</c:v>
                </c:pt>
                <c:pt idx="2601">
                  <c:v>0.29686472958218402</c:v>
                </c:pt>
                <c:pt idx="2602">
                  <c:v>0.29691849121279001</c:v>
                </c:pt>
                <c:pt idx="2603">
                  <c:v>0.29700642986352799</c:v>
                </c:pt>
                <c:pt idx="2604">
                  <c:v>0.29707993084925499</c:v>
                </c:pt>
                <c:pt idx="2605">
                  <c:v>0.297141437397894</c:v>
                </c:pt>
                <c:pt idx="2606">
                  <c:v>0.29716129880900999</c:v>
                </c:pt>
                <c:pt idx="2607">
                  <c:v>0.29721124004131505</c:v>
                </c:pt>
                <c:pt idx="2608">
                  <c:v>0.297222372743005</c:v>
                </c:pt>
                <c:pt idx="2609">
                  <c:v>0.29728648973072502</c:v>
                </c:pt>
                <c:pt idx="2610">
                  <c:v>0.29733639703974901</c:v>
                </c:pt>
                <c:pt idx="2611">
                  <c:v>0.29740377333563095</c:v>
                </c:pt>
                <c:pt idx="2612">
                  <c:v>0.29746215234983397</c:v>
                </c:pt>
                <c:pt idx="2613">
                  <c:v>0.29755602927968705</c:v>
                </c:pt>
                <c:pt idx="2614">
                  <c:v>0.29759522873458399</c:v>
                </c:pt>
                <c:pt idx="2615">
                  <c:v>0.297654489086987</c:v>
                </c:pt>
                <c:pt idx="2616">
                  <c:v>0.297711789466645</c:v>
                </c:pt>
                <c:pt idx="2617">
                  <c:v>0.297770473356476</c:v>
                </c:pt>
                <c:pt idx="2618">
                  <c:v>0.29779523187716395</c:v>
                </c:pt>
                <c:pt idx="2619">
                  <c:v>0.30154653378820095</c:v>
                </c:pt>
                <c:pt idx="2620">
                  <c:v>0.30008349183129401</c:v>
                </c:pt>
                <c:pt idx="2621">
                  <c:v>0.29788250473975797</c:v>
                </c:pt>
                <c:pt idx="2622">
                  <c:v>0.29791793248239795</c:v>
                </c:pt>
                <c:pt idx="2623">
                  <c:v>0.30181563293893698</c:v>
                </c:pt>
                <c:pt idx="2624">
                  <c:v>0.30203672072410803</c:v>
                </c:pt>
                <c:pt idx="2625">
                  <c:v>0.30202707298823195</c:v>
                </c:pt>
                <c:pt idx="2626">
                  <c:v>0.302066878772564</c:v>
                </c:pt>
                <c:pt idx="2627">
                  <c:v>0.30224437228030598</c:v>
                </c:pt>
                <c:pt idx="2628">
                  <c:v>0.30231955300448698</c:v>
                </c:pt>
                <c:pt idx="2629">
                  <c:v>0.30238549293254402</c:v>
                </c:pt>
                <c:pt idx="2630">
                  <c:v>0.30239918804400201</c:v>
                </c:pt>
                <c:pt idx="2631">
                  <c:v>0.30248005727732097</c:v>
                </c:pt>
                <c:pt idx="2632">
                  <c:v>0.30261771653951797</c:v>
                </c:pt>
                <c:pt idx="2633">
                  <c:v>0.30269172044817005</c:v>
                </c:pt>
                <c:pt idx="2634">
                  <c:v>0.30262013768232099</c:v>
                </c:pt>
                <c:pt idx="2635">
                  <c:v>0.30269019429363497</c:v>
                </c:pt>
                <c:pt idx="2636">
                  <c:v>0.30282648742947804</c:v>
                </c:pt>
                <c:pt idx="2637">
                  <c:v>0.30288618026720204</c:v>
                </c:pt>
                <c:pt idx="2638">
                  <c:v>0.30291839941708099</c:v>
                </c:pt>
                <c:pt idx="2639">
                  <c:v>0.30304183492178904</c:v>
                </c:pt>
                <c:pt idx="2640">
                  <c:v>0.30306650994570905</c:v>
                </c:pt>
                <c:pt idx="2641">
                  <c:v>0.303147881764951</c:v>
                </c:pt>
                <c:pt idx="2642">
                  <c:v>0.30319320231133196</c:v>
                </c:pt>
                <c:pt idx="2643">
                  <c:v>0.30322462295987795</c:v>
                </c:pt>
                <c:pt idx="2644">
                  <c:v>0.30320121195491101</c:v>
                </c:pt>
                <c:pt idx="2645">
                  <c:v>0.30332439807612399</c:v>
                </c:pt>
                <c:pt idx="2646">
                  <c:v>0.30342366020842004</c:v>
                </c:pt>
                <c:pt idx="2647">
                  <c:v>0.30340935404260905</c:v>
                </c:pt>
                <c:pt idx="2648">
                  <c:v>0.30342627520273302</c:v>
                </c:pt>
                <c:pt idx="2649">
                  <c:v>0.30348413978525601</c:v>
                </c:pt>
                <c:pt idx="2650">
                  <c:v>0.30355201411635002</c:v>
                </c:pt>
                <c:pt idx="2651">
                  <c:v>0.30354305426011596</c:v>
                </c:pt>
                <c:pt idx="2652">
                  <c:v>0.30355774452189799</c:v>
                </c:pt>
                <c:pt idx="2653">
                  <c:v>0.30365997018180801</c:v>
                </c:pt>
                <c:pt idx="2654">
                  <c:v>0.30368232761751501</c:v>
                </c:pt>
                <c:pt idx="2655">
                  <c:v>0.30371014674046903</c:v>
                </c:pt>
                <c:pt idx="2656">
                  <c:v>0.30371956709966696</c:v>
                </c:pt>
                <c:pt idx="2657">
                  <c:v>0.30382314963382295</c:v>
                </c:pt>
                <c:pt idx="2658">
                  <c:v>0.30384385243019296</c:v>
                </c:pt>
                <c:pt idx="2659">
                  <c:v>0.30393766210607898</c:v>
                </c:pt>
                <c:pt idx="2660">
                  <c:v>0.303953265026362</c:v>
                </c:pt>
                <c:pt idx="2661">
                  <c:v>0.30400376314766997</c:v>
                </c:pt>
                <c:pt idx="2662">
                  <c:v>0.30404394847121097</c:v>
                </c:pt>
                <c:pt idx="2663">
                  <c:v>0.30409699589796202</c:v>
                </c:pt>
                <c:pt idx="2664">
                  <c:v>0.30409202895172005</c:v>
                </c:pt>
                <c:pt idx="2665">
                  <c:v>0.30417798625685899</c:v>
                </c:pt>
                <c:pt idx="2666">
                  <c:v>0.30421755816266605</c:v>
                </c:pt>
                <c:pt idx="2667">
                  <c:v>0.30422531307955603</c:v>
                </c:pt>
                <c:pt idx="2668">
                  <c:v>0.30427387828160302</c:v>
                </c:pt>
                <c:pt idx="2669">
                  <c:v>0.30430825067820799</c:v>
                </c:pt>
                <c:pt idx="2670">
                  <c:v>0.30437154626861496</c:v>
                </c:pt>
                <c:pt idx="2671">
                  <c:v>0.30441259040374302</c:v>
                </c:pt>
                <c:pt idx="2672">
                  <c:v>0.30446374242289398</c:v>
                </c:pt>
                <c:pt idx="2673">
                  <c:v>0.30450644018137296</c:v>
                </c:pt>
                <c:pt idx="2674">
                  <c:v>0.30454367799261906</c:v>
                </c:pt>
                <c:pt idx="2675">
                  <c:v>0.30459904625544199</c:v>
                </c:pt>
                <c:pt idx="2676">
                  <c:v>0.30463141559607998</c:v>
                </c:pt>
                <c:pt idx="2677">
                  <c:v>0.30465381819703397</c:v>
                </c:pt>
                <c:pt idx="2678">
                  <c:v>0.30471752539439301</c:v>
                </c:pt>
                <c:pt idx="2679">
                  <c:v>0.30475639268169197</c:v>
                </c:pt>
                <c:pt idx="2680">
                  <c:v>0.30481127191854795</c:v>
                </c:pt>
                <c:pt idx="2681">
                  <c:v>0.30666955043366595</c:v>
                </c:pt>
                <c:pt idx="2682">
                  <c:v>0.30877110861823098</c:v>
                </c:pt>
                <c:pt idx="2683">
                  <c:v>0.30890692320019697</c:v>
                </c:pt>
                <c:pt idx="2684">
                  <c:v>0.30897873066021697</c:v>
                </c:pt>
                <c:pt idx="2685">
                  <c:v>0.309080980045781</c:v>
                </c:pt>
                <c:pt idx="2686">
                  <c:v>0.30912217432458799</c:v>
                </c:pt>
                <c:pt idx="2687">
                  <c:v>0.30924426909734004</c:v>
                </c:pt>
                <c:pt idx="2688">
                  <c:v>0.30931628202019201</c:v>
                </c:pt>
                <c:pt idx="2689">
                  <c:v>0.30929661189887903</c:v>
                </c:pt>
                <c:pt idx="2690">
                  <c:v>0.30944875459030896</c:v>
                </c:pt>
                <c:pt idx="2691">
                  <c:v>0.30948586867886096</c:v>
                </c:pt>
                <c:pt idx="2692">
                  <c:v>0.30951094068315399</c:v>
                </c:pt>
                <c:pt idx="2693">
                  <c:v>0.30958770314291195</c:v>
                </c:pt>
                <c:pt idx="2694">
                  <c:v>0.30964133651694403</c:v>
                </c:pt>
                <c:pt idx="2695">
                  <c:v>0.30962969197298895</c:v>
                </c:pt>
                <c:pt idx="2696">
                  <c:v>0.30970992411273002</c:v>
                </c:pt>
                <c:pt idx="2697">
                  <c:v>0.309889446007939</c:v>
                </c:pt>
                <c:pt idx="2698">
                  <c:v>0.30982428880623303</c:v>
                </c:pt>
                <c:pt idx="2699">
                  <c:v>0.30998075767934596</c:v>
                </c:pt>
                <c:pt idx="2700">
                  <c:v>0.30996527321941303</c:v>
                </c:pt>
                <c:pt idx="2701">
                  <c:v>0.30999563676008102</c:v>
                </c:pt>
                <c:pt idx="2702">
                  <c:v>0.31010631122753096</c:v>
                </c:pt>
                <c:pt idx="2703">
                  <c:v>0.31009168648084495</c:v>
                </c:pt>
                <c:pt idx="2704">
                  <c:v>0.31011149939067895</c:v>
                </c:pt>
                <c:pt idx="2705">
                  <c:v>0.31010169574687196</c:v>
                </c:pt>
                <c:pt idx="2706">
                  <c:v>0.31016960681793804</c:v>
                </c:pt>
                <c:pt idx="2707">
                  <c:v>0.31024915037829404</c:v>
                </c:pt>
                <c:pt idx="2708">
                  <c:v>0.31029473055177004</c:v>
                </c:pt>
                <c:pt idx="2709">
                  <c:v>0.31034133476419301</c:v>
                </c:pt>
                <c:pt idx="2710">
                  <c:v>0.31041117757633097</c:v>
                </c:pt>
                <c:pt idx="2711">
                  <c:v>0.31047121203561601</c:v>
                </c:pt>
                <c:pt idx="2712">
                  <c:v>0.31051479260606096</c:v>
                </c:pt>
                <c:pt idx="2713">
                  <c:v>0.31059828948170398</c:v>
                </c:pt>
                <c:pt idx="2714">
                  <c:v>0.31060206903946397</c:v>
                </c:pt>
                <c:pt idx="2715">
                  <c:v>0.31068093279105102</c:v>
                </c:pt>
                <c:pt idx="2716">
                  <c:v>0.31072244318089304</c:v>
                </c:pt>
                <c:pt idx="2717">
                  <c:v>0.31083357640838505</c:v>
                </c:pt>
                <c:pt idx="2718">
                  <c:v>0.31087731898236204</c:v>
                </c:pt>
                <c:pt idx="2719">
                  <c:v>0.31093554136940904</c:v>
                </c:pt>
                <c:pt idx="2720">
                  <c:v>0.31098403313968004</c:v>
                </c:pt>
                <c:pt idx="2721">
                  <c:v>0.31102197372496099</c:v>
                </c:pt>
                <c:pt idx="2722">
                  <c:v>0.31107667630161795</c:v>
                </c:pt>
                <c:pt idx="2723">
                  <c:v>0.31107499757716195</c:v>
                </c:pt>
                <c:pt idx="2724">
                  <c:v>0.31113047307977404</c:v>
                </c:pt>
                <c:pt idx="2725">
                  <c:v>0.31121294731938398</c:v>
                </c:pt>
                <c:pt idx="2726">
                  <c:v>0.31120496345390403</c:v>
                </c:pt>
                <c:pt idx="2727">
                  <c:v>0.31124932121532101</c:v>
                </c:pt>
                <c:pt idx="2728">
                  <c:v>0.31133339299225704</c:v>
                </c:pt>
                <c:pt idx="2729">
                  <c:v>0.31135740193597805</c:v>
                </c:pt>
                <c:pt idx="2730">
                  <c:v>0.31137714012939999</c:v>
                </c:pt>
                <c:pt idx="2731">
                  <c:v>0.31140219908942002</c:v>
                </c:pt>
                <c:pt idx="2732">
                  <c:v>0.31150252809178003</c:v>
                </c:pt>
                <c:pt idx="2733">
                  <c:v>0.31156280156198302</c:v>
                </c:pt>
                <c:pt idx="2734">
                  <c:v>0.31161516525545396</c:v>
                </c:pt>
                <c:pt idx="2735">
                  <c:v>0.31167790192219502</c:v>
                </c:pt>
                <c:pt idx="2736">
                  <c:v>0.31195240367552002</c:v>
                </c:pt>
                <c:pt idx="2737">
                  <c:v>0.31170541840229904</c:v>
                </c:pt>
                <c:pt idx="2738">
                  <c:v>0.31178107463923499</c:v>
                </c:pt>
                <c:pt idx="2739">
                  <c:v>0.31531184088118003</c:v>
                </c:pt>
                <c:pt idx="2740">
                  <c:v>0.31581888534208802</c:v>
                </c:pt>
                <c:pt idx="2741">
                  <c:v>0.31583910435504303</c:v>
                </c:pt>
                <c:pt idx="2742">
                  <c:v>0.315911883746403</c:v>
                </c:pt>
                <c:pt idx="2743">
                  <c:v>0.31606016467471099</c:v>
                </c:pt>
                <c:pt idx="2744">
                  <c:v>0.31603365597630695</c:v>
                </c:pt>
                <c:pt idx="2745">
                  <c:v>0.31599314701294401</c:v>
                </c:pt>
                <c:pt idx="2746">
                  <c:v>0.31621104986516502</c:v>
                </c:pt>
                <c:pt idx="2747">
                  <c:v>0.31630161411393298</c:v>
                </c:pt>
                <c:pt idx="2748">
                  <c:v>0.31637196069945395</c:v>
                </c:pt>
                <c:pt idx="2749">
                  <c:v>0.31640206650302805</c:v>
                </c:pt>
                <c:pt idx="2750">
                  <c:v>0.31650870730812597</c:v>
                </c:pt>
                <c:pt idx="2751">
                  <c:v>0.31647195566847897</c:v>
                </c:pt>
                <c:pt idx="2752">
                  <c:v>0.31657261779587598</c:v>
                </c:pt>
                <c:pt idx="2753">
                  <c:v>0.31656695785712696</c:v>
                </c:pt>
                <c:pt idx="2754">
                  <c:v>0.31666449582341405</c:v>
                </c:pt>
                <c:pt idx="2755">
                  <c:v>0.316768292608405</c:v>
                </c:pt>
                <c:pt idx="2756">
                  <c:v>0.31687340536040998</c:v>
                </c:pt>
                <c:pt idx="2757">
                  <c:v>0.31681715535288602</c:v>
                </c:pt>
                <c:pt idx="2758">
                  <c:v>0.31690554173126895</c:v>
                </c:pt>
                <c:pt idx="2759">
                  <c:v>0.31693688992364699</c:v>
                </c:pt>
                <c:pt idx="2760">
                  <c:v>0.31694874062348599</c:v>
                </c:pt>
                <c:pt idx="2761">
                  <c:v>0.31699257871673703</c:v>
                </c:pt>
                <c:pt idx="2762">
                  <c:v>0.31710744916464795</c:v>
                </c:pt>
                <c:pt idx="2763">
                  <c:v>0.31720707310608598</c:v>
                </c:pt>
                <c:pt idx="2764">
                  <c:v>0.31710456685178801</c:v>
                </c:pt>
                <c:pt idx="2765">
                  <c:v>0.31720857364077604</c:v>
                </c:pt>
                <c:pt idx="2766">
                  <c:v>0.31725921154623704</c:v>
                </c:pt>
                <c:pt idx="2767">
                  <c:v>0.31734814150388302</c:v>
                </c:pt>
                <c:pt idx="2768">
                  <c:v>0.317360170356219</c:v>
                </c:pt>
                <c:pt idx="2769">
                  <c:v>0.31739274808315798</c:v>
                </c:pt>
                <c:pt idx="2770">
                  <c:v>0.31750385706148099</c:v>
                </c:pt>
                <c:pt idx="2771">
                  <c:v>0.31746186287519795</c:v>
                </c:pt>
                <c:pt idx="2772">
                  <c:v>0.31751829942003995</c:v>
                </c:pt>
                <c:pt idx="2773">
                  <c:v>0.31764774681677399</c:v>
                </c:pt>
                <c:pt idx="2774">
                  <c:v>0.31765762504337902</c:v>
                </c:pt>
                <c:pt idx="2775">
                  <c:v>0.31767607184568303</c:v>
                </c:pt>
                <c:pt idx="2776">
                  <c:v>0.31781041192640302</c:v>
                </c:pt>
                <c:pt idx="2777">
                  <c:v>0.31781424532825198</c:v>
                </c:pt>
                <c:pt idx="2778">
                  <c:v>0.31781329109804901</c:v>
                </c:pt>
                <c:pt idx="2779">
                  <c:v>0.31788071417757002</c:v>
                </c:pt>
                <c:pt idx="2780">
                  <c:v>0.31794105959838403</c:v>
                </c:pt>
                <c:pt idx="2781">
                  <c:v>0.31797590978608703</c:v>
                </c:pt>
                <c:pt idx="2782">
                  <c:v>0.31800487820601797</c:v>
                </c:pt>
                <c:pt idx="2783">
                  <c:v>0.31810089182054002</c:v>
                </c:pt>
                <c:pt idx="2784">
                  <c:v>0.31808461128519105</c:v>
                </c:pt>
                <c:pt idx="2785">
                  <c:v>0.318153196305618</c:v>
                </c:pt>
                <c:pt idx="2786">
                  <c:v>0.31813793365838094</c:v>
                </c:pt>
                <c:pt idx="2787">
                  <c:v>0.31826887216210997</c:v>
                </c:pt>
                <c:pt idx="2788">
                  <c:v>0.31826417896165304</c:v>
                </c:pt>
                <c:pt idx="2789">
                  <c:v>0.31832182521885399</c:v>
                </c:pt>
                <c:pt idx="2790">
                  <c:v>0.31834970616190705</c:v>
                </c:pt>
                <c:pt idx="2791">
                  <c:v>0.31840484891648202</c:v>
                </c:pt>
                <c:pt idx="2792">
                  <c:v>0.31847672804302596</c:v>
                </c:pt>
                <c:pt idx="2793">
                  <c:v>0.31849983686109196</c:v>
                </c:pt>
                <c:pt idx="2794">
                  <c:v>0.31851713073825305</c:v>
                </c:pt>
                <c:pt idx="2795">
                  <c:v>0.31859056735993097</c:v>
                </c:pt>
                <c:pt idx="2796">
                  <c:v>0.31862985799420995</c:v>
                </c:pt>
                <c:pt idx="2797">
                  <c:v>0.31862711979699299</c:v>
                </c:pt>
                <c:pt idx="2798">
                  <c:v>0.31871668761985295</c:v>
                </c:pt>
                <c:pt idx="2799">
                  <c:v>0.31875036749489005</c:v>
                </c:pt>
                <c:pt idx="2800">
                  <c:v>0.31982311345368197</c:v>
                </c:pt>
                <c:pt idx="2801">
                  <c:v>0.32294816794430004</c:v>
                </c:pt>
                <c:pt idx="2802">
                  <c:v>0.32283218367481104</c:v>
                </c:pt>
                <c:pt idx="2803">
                  <c:v>0.32303723418980901</c:v>
                </c:pt>
                <c:pt idx="2804">
                  <c:v>0.32309863955204898</c:v>
                </c:pt>
                <c:pt idx="2805">
                  <c:v>0.32316381038999797</c:v>
                </c:pt>
                <c:pt idx="2806">
                  <c:v>0.32318239109244895</c:v>
                </c:pt>
                <c:pt idx="2807">
                  <c:v>0.32324792848174699</c:v>
                </c:pt>
                <c:pt idx="2808">
                  <c:v>0.32333248286706195</c:v>
                </c:pt>
                <c:pt idx="2809">
                  <c:v>0.32333013204451699</c:v>
                </c:pt>
                <c:pt idx="2810">
                  <c:v>0.32345302078203197</c:v>
                </c:pt>
                <c:pt idx="2811">
                  <c:v>0.32352635990403</c:v>
                </c:pt>
                <c:pt idx="2812">
                  <c:v>0.32365860041805095</c:v>
                </c:pt>
                <c:pt idx="2813">
                  <c:v>0.32367215484622802</c:v>
                </c:pt>
                <c:pt idx="2814">
                  <c:v>0.32371827870581804</c:v>
                </c:pt>
                <c:pt idx="2815">
                  <c:v>0.32380260076853995</c:v>
                </c:pt>
                <c:pt idx="2816">
                  <c:v>0.32381751756110899</c:v>
                </c:pt>
                <c:pt idx="2817">
                  <c:v>0.323804433884476</c:v>
                </c:pt>
                <c:pt idx="2818">
                  <c:v>0.32393084529307103</c:v>
                </c:pt>
                <c:pt idx="2819">
                  <c:v>0.32396850964458601</c:v>
                </c:pt>
                <c:pt idx="2820">
                  <c:v>0.32401808247795905</c:v>
                </c:pt>
                <c:pt idx="2821">
                  <c:v>0.32405938697268699</c:v>
                </c:pt>
                <c:pt idx="2822">
                  <c:v>0.32409640792229</c:v>
                </c:pt>
                <c:pt idx="2823">
                  <c:v>0.32413152144347601</c:v>
                </c:pt>
                <c:pt idx="2824">
                  <c:v>0.32416341850128305</c:v>
                </c:pt>
                <c:pt idx="2825">
                  <c:v>0.32417974907236402</c:v>
                </c:pt>
                <c:pt idx="2826">
                  <c:v>0.32423728012500896</c:v>
                </c:pt>
                <c:pt idx="2827">
                  <c:v>0.32437295906200403</c:v>
                </c:pt>
                <c:pt idx="2828">
                  <c:v>0.32441895455053804</c:v>
                </c:pt>
                <c:pt idx="2829">
                  <c:v>0.32447498671253805</c:v>
                </c:pt>
                <c:pt idx="2830">
                  <c:v>0.32450231103845095</c:v>
                </c:pt>
                <c:pt idx="2831">
                  <c:v>0.32451327297672194</c:v>
                </c:pt>
                <c:pt idx="2832">
                  <c:v>0.32459892117908196</c:v>
                </c:pt>
                <c:pt idx="2833">
                  <c:v>0.32465392069489096</c:v>
                </c:pt>
                <c:pt idx="2834">
                  <c:v>0.324805357412559</c:v>
                </c:pt>
                <c:pt idx="2835">
                  <c:v>0.32482531343554899</c:v>
                </c:pt>
                <c:pt idx="2836">
                  <c:v>0.32480254260649999</c:v>
                </c:pt>
                <c:pt idx="2837">
                  <c:v>0.32485092725138698</c:v>
                </c:pt>
                <c:pt idx="2838">
                  <c:v>0.32486352248607597</c:v>
                </c:pt>
                <c:pt idx="2839">
                  <c:v>0.32490727759657601</c:v>
                </c:pt>
                <c:pt idx="2840">
                  <c:v>0.32498060625316505</c:v>
                </c:pt>
                <c:pt idx="2841">
                  <c:v>0.32505714642197103</c:v>
                </c:pt>
                <c:pt idx="2842">
                  <c:v>0.32507058784194298</c:v>
                </c:pt>
                <c:pt idx="2843">
                  <c:v>0.32506528931858103</c:v>
                </c:pt>
                <c:pt idx="2844">
                  <c:v>0.32510575205883596</c:v>
                </c:pt>
                <c:pt idx="2845">
                  <c:v>0.32517097524921301</c:v>
                </c:pt>
                <c:pt idx="2846">
                  <c:v>0.32519944721468697</c:v>
                </c:pt>
                <c:pt idx="2847">
                  <c:v>0.32528352662069204</c:v>
                </c:pt>
                <c:pt idx="2848">
                  <c:v>0.32528918244925098</c:v>
                </c:pt>
                <c:pt idx="2849">
                  <c:v>0.32534834164195503</c:v>
                </c:pt>
                <c:pt idx="2850">
                  <c:v>0.32538026353562899</c:v>
                </c:pt>
                <c:pt idx="2851">
                  <c:v>0.32543669532055497</c:v>
                </c:pt>
                <c:pt idx="2852">
                  <c:v>0.325438345290466</c:v>
                </c:pt>
                <c:pt idx="2853">
                  <c:v>0.32548623831864099</c:v>
                </c:pt>
                <c:pt idx="2854">
                  <c:v>0.32552989258501297</c:v>
                </c:pt>
                <c:pt idx="2855">
                  <c:v>0.32555954339552595</c:v>
                </c:pt>
                <c:pt idx="2856">
                  <c:v>0.32557996982781501</c:v>
                </c:pt>
                <c:pt idx="2857">
                  <c:v>0.32560163648399498</c:v>
                </c:pt>
                <c:pt idx="2858">
                  <c:v>0.32691159254703095</c:v>
                </c:pt>
                <c:pt idx="2859">
                  <c:v>0.32567901983552106</c:v>
                </c:pt>
                <c:pt idx="2860">
                  <c:v>0.32963282792938098</c:v>
                </c:pt>
                <c:pt idx="2861">
                  <c:v>0.32960757886872705</c:v>
                </c:pt>
                <c:pt idx="2862">
                  <c:v>0.32972918941291895</c:v>
                </c:pt>
                <c:pt idx="2863">
                  <c:v>0.32979622235040096</c:v>
                </c:pt>
                <c:pt idx="2864">
                  <c:v>0.33001179442422302</c:v>
                </c:pt>
                <c:pt idx="2865">
                  <c:v>0.329863579828931</c:v>
                </c:pt>
                <c:pt idx="2866">
                  <c:v>0.330121965775656</c:v>
                </c:pt>
                <c:pt idx="2867">
                  <c:v>0.33018829677364803</c:v>
                </c:pt>
                <c:pt idx="2868">
                  <c:v>0.330218190196642</c:v>
                </c:pt>
                <c:pt idx="2869">
                  <c:v>0.33029038104796804</c:v>
                </c:pt>
                <c:pt idx="2870">
                  <c:v>0.33024399354823097</c:v>
                </c:pt>
                <c:pt idx="2871">
                  <c:v>0.33042783322707203</c:v>
                </c:pt>
                <c:pt idx="2872">
                  <c:v>0.330514700372049</c:v>
                </c:pt>
                <c:pt idx="2873">
                  <c:v>0.33060527659402095</c:v>
                </c:pt>
                <c:pt idx="2874">
                  <c:v>0.33067413857322103</c:v>
                </c:pt>
                <c:pt idx="2875">
                  <c:v>0.33073903987822095</c:v>
                </c:pt>
                <c:pt idx="2876">
                  <c:v>0.33077572262465704</c:v>
                </c:pt>
                <c:pt idx="2877">
                  <c:v>0.33086183516047496</c:v>
                </c:pt>
                <c:pt idx="2878">
                  <c:v>0.33093233653124099</c:v>
                </c:pt>
                <c:pt idx="2879">
                  <c:v>0.33102702285487595</c:v>
                </c:pt>
                <c:pt idx="2880">
                  <c:v>0.33106968819624905</c:v>
                </c:pt>
                <c:pt idx="2881">
                  <c:v>0.33104832046636701</c:v>
                </c:pt>
                <c:pt idx="2882">
                  <c:v>0.33109554405961095</c:v>
                </c:pt>
                <c:pt idx="2883">
                  <c:v>0.33114969513321801</c:v>
                </c:pt>
                <c:pt idx="2884">
                  <c:v>0.33123551772187798</c:v>
                </c:pt>
                <c:pt idx="2885">
                  <c:v>0.33124848688723796</c:v>
                </c:pt>
                <c:pt idx="2886">
                  <c:v>0.33127208671345698</c:v>
                </c:pt>
                <c:pt idx="2887">
                  <c:v>0.33135437240724297</c:v>
                </c:pt>
                <c:pt idx="2888">
                  <c:v>0.33138300298779999</c:v>
                </c:pt>
                <c:pt idx="2889">
                  <c:v>0.33146194134905704</c:v>
                </c:pt>
                <c:pt idx="2890">
                  <c:v>0.33151428647192205</c:v>
                </c:pt>
                <c:pt idx="2891">
                  <c:v>0.33153108604510595</c:v>
                </c:pt>
                <c:pt idx="2892">
                  <c:v>0.33161424508190995</c:v>
                </c:pt>
                <c:pt idx="2893">
                  <c:v>0.33170142406188896</c:v>
                </c:pt>
                <c:pt idx="2894">
                  <c:v>0.33169448352494701</c:v>
                </c:pt>
                <c:pt idx="2895">
                  <c:v>0.33170131254763002</c:v>
                </c:pt>
                <c:pt idx="2896">
                  <c:v>0.33179249071264505</c:v>
                </c:pt>
                <c:pt idx="2897">
                  <c:v>0.33178264617839004</c:v>
                </c:pt>
                <c:pt idx="2898">
                  <c:v>0.33185161888456105</c:v>
                </c:pt>
                <c:pt idx="2899">
                  <c:v>0.33186938741628302</c:v>
                </c:pt>
                <c:pt idx="2900">
                  <c:v>0.33192191332946297</c:v>
                </c:pt>
                <c:pt idx="2901">
                  <c:v>0.33199035088123796</c:v>
                </c:pt>
                <c:pt idx="2902">
                  <c:v>0.33205374014681299</c:v>
                </c:pt>
                <c:pt idx="2903">
                  <c:v>0.33209547603702705</c:v>
                </c:pt>
                <c:pt idx="2904">
                  <c:v>0.33208976244241994</c:v>
                </c:pt>
                <c:pt idx="2905">
                  <c:v>0.33213329198175101</c:v>
                </c:pt>
                <c:pt idx="2906">
                  <c:v>0.33212706618597398</c:v>
                </c:pt>
                <c:pt idx="2907">
                  <c:v>0.33215427521937302</c:v>
                </c:pt>
                <c:pt idx="2908">
                  <c:v>0.33223000078398901</c:v>
                </c:pt>
                <c:pt idx="2909">
                  <c:v>0.33229654904792605</c:v>
                </c:pt>
                <c:pt idx="2910">
                  <c:v>0.33236814283358995</c:v>
                </c:pt>
                <c:pt idx="2911">
                  <c:v>0.33241070930048899</c:v>
                </c:pt>
                <c:pt idx="2912">
                  <c:v>0.33249553061253301</c:v>
                </c:pt>
                <c:pt idx="2913">
                  <c:v>0.33253877575490698</c:v>
                </c:pt>
                <c:pt idx="2914">
                  <c:v>0.33254102885911496</c:v>
                </c:pt>
                <c:pt idx="2915">
                  <c:v>0.33420253916105402</c:v>
                </c:pt>
                <c:pt idx="2916">
                  <c:v>0.33259619142707897</c:v>
                </c:pt>
                <c:pt idx="2917">
                  <c:v>0.332939496506094</c:v>
                </c:pt>
                <c:pt idx="2918">
                  <c:v>0.33364117161749596</c:v>
                </c:pt>
                <c:pt idx="2919">
                  <c:v>0.33667224298127996</c:v>
                </c:pt>
                <c:pt idx="2920">
                  <c:v>0.33680859923165796</c:v>
                </c:pt>
                <c:pt idx="2921">
                  <c:v>0.33676926127849205</c:v>
                </c:pt>
                <c:pt idx="2922">
                  <c:v>0.33674906258828796</c:v>
                </c:pt>
                <c:pt idx="2923">
                  <c:v>0.33700094193984298</c:v>
                </c:pt>
                <c:pt idx="2924">
                  <c:v>0.33707648687466696</c:v>
                </c:pt>
                <c:pt idx="2925">
                  <c:v>0.33726738294062797</c:v>
                </c:pt>
                <c:pt idx="2926">
                  <c:v>0.33730316470133404</c:v>
                </c:pt>
                <c:pt idx="2927">
                  <c:v>0.33738690097824897</c:v>
                </c:pt>
                <c:pt idx="2928">
                  <c:v>0.33738567306040501</c:v>
                </c:pt>
                <c:pt idx="2929">
                  <c:v>0.33748047075450505</c:v>
                </c:pt>
                <c:pt idx="2930">
                  <c:v>0.33755009723624496</c:v>
                </c:pt>
                <c:pt idx="2931">
                  <c:v>0.33756032343173803</c:v>
                </c:pt>
                <c:pt idx="2932">
                  <c:v>0.33759789117463301</c:v>
                </c:pt>
                <c:pt idx="2933">
                  <c:v>0.33767694531869596</c:v>
                </c:pt>
                <c:pt idx="2934">
                  <c:v>0.33771659148489397</c:v>
                </c:pt>
                <c:pt idx="2935">
                  <c:v>0.33777362894684104</c:v>
                </c:pt>
                <c:pt idx="2936">
                  <c:v>0.33782286146878004</c:v>
                </c:pt>
                <c:pt idx="2937">
                  <c:v>0.33782769651696198</c:v>
                </c:pt>
                <c:pt idx="2938">
                  <c:v>0.337901351634879</c:v>
                </c:pt>
                <c:pt idx="2939">
                  <c:v>0.33798938699639303</c:v>
                </c:pt>
                <c:pt idx="2940">
                  <c:v>0.33812757131279103</c:v>
                </c:pt>
                <c:pt idx="2941">
                  <c:v>0.33809291896559901</c:v>
                </c:pt>
                <c:pt idx="2942">
                  <c:v>0.33811336561454997</c:v>
                </c:pt>
                <c:pt idx="2943">
                  <c:v>0.33817294043484003</c:v>
                </c:pt>
                <c:pt idx="2944">
                  <c:v>0.33823500370235504</c:v>
                </c:pt>
                <c:pt idx="2945">
                  <c:v>0.33827111957101996</c:v>
                </c:pt>
                <c:pt idx="2946">
                  <c:v>0.33833378270593195</c:v>
                </c:pt>
                <c:pt idx="2947">
                  <c:v>0.33831109330145404</c:v>
                </c:pt>
                <c:pt idx="2948">
                  <c:v>0.33845083437842804</c:v>
                </c:pt>
                <c:pt idx="2949">
                  <c:v>0.33844244424742198</c:v>
                </c:pt>
                <c:pt idx="2950">
                  <c:v>0.33852188078984602</c:v>
                </c:pt>
                <c:pt idx="2951">
                  <c:v>0.33860419964513</c:v>
                </c:pt>
                <c:pt idx="2952">
                  <c:v>0.33854375841203999</c:v>
                </c:pt>
                <c:pt idx="2953">
                  <c:v>0.33866046239215797</c:v>
                </c:pt>
                <c:pt idx="2954">
                  <c:v>0.33867613982120903</c:v>
                </c:pt>
                <c:pt idx="2955">
                  <c:v>0.33875535491342401</c:v>
                </c:pt>
                <c:pt idx="2956">
                  <c:v>0.33877156465341196</c:v>
                </c:pt>
                <c:pt idx="2957">
                  <c:v>0.33879640930194499</c:v>
                </c:pt>
                <c:pt idx="2958">
                  <c:v>0.338818297844376</c:v>
                </c:pt>
                <c:pt idx="2959">
                  <c:v>0.33888182401981204</c:v>
                </c:pt>
                <c:pt idx="2960">
                  <c:v>0.33890539062441905</c:v>
                </c:pt>
                <c:pt idx="2961">
                  <c:v>0.33893808676684001</c:v>
                </c:pt>
                <c:pt idx="2962">
                  <c:v>0.33902259617989805</c:v>
                </c:pt>
                <c:pt idx="2963">
                  <c:v>0.33904089741983801</c:v>
                </c:pt>
                <c:pt idx="2964">
                  <c:v>0.33913749102760704</c:v>
                </c:pt>
                <c:pt idx="2965">
                  <c:v>0.33914502748215203</c:v>
                </c:pt>
                <c:pt idx="2966">
                  <c:v>0.33919892216606295</c:v>
                </c:pt>
                <c:pt idx="2967">
                  <c:v>0.33926425381136105</c:v>
                </c:pt>
                <c:pt idx="2968">
                  <c:v>0.33929773238124605</c:v>
                </c:pt>
                <c:pt idx="2969">
                  <c:v>0.33934067306915505</c:v>
                </c:pt>
                <c:pt idx="2970">
                  <c:v>0.33931935911197098</c:v>
                </c:pt>
                <c:pt idx="2971">
                  <c:v>0.33938138914122895</c:v>
                </c:pt>
                <c:pt idx="2972">
                  <c:v>0.33939133062510995</c:v>
                </c:pt>
                <c:pt idx="2973">
                  <c:v>0.33942600468779405</c:v>
                </c:pt>
                <c:pt idx="2974">
                  <c:v>0.33944671418997197</c:v>
                </c:pt>
                <c:pt idx="2975">
                  <c:v>0.33949863897186705</c:v>
                </c:pt>
                <c:pt idx="2976">
                  <c:v>0.33954049530694397</c:v>
                </c:pt>
                <c:pt idx="2977">
                  <c:v>0.33955547818146803</c:v>
                </c:pt>
                <c:pt idx="2978">
                  <c:v>0.33961727496918803</c:v>
                </c:pt>
                <c:pt idx="2979">
                  <c:v>0.34356385302971404</c:v>
                </c:pt>
                <c:pt idx="2980">
                  <c:v>0.34358443363959101</c:v>
                </c:pt>
                <c:pt idx="2981">
                  <c:v>0.34376856465170902</c:v>
                </c:pt>
                <c:pt idx="2982">
                  <c:v>0.34383002067566704</c:v>
                </c:pt>
                <c:pt idx="2983">
                  <c:v>0.34394202020329101</c:v>
                </c:pt>
                <c:pt idx="2984">
                  <c:v>0.34394240806301002</c:v>
                </c:pt>
                <c:pt idx="2985">
                  <c:v>0.34406894953531297</c:v>
                </c:pt>
                <c:pt idx="2986">
                  <c:v>0.34414838607773701</c:v>
                </c:pt>
                <c:pt idx="2987">
                  <c:v>0.34413833038742803</c:v>
                </c:pt>
                <c:pt idx="2988">
                  <c:v>0.34421403757156499</c:v>
                </c:pt>
                <c:pt idx="2989">
                  <c:v>0.34426512386615804</c:v>
                </c:pt>
                <c:pt idx="2990">
                  <c:v>0.34435314558331698</c:v>
                </c:pt>
                <c:pt idx="2991">
                  <c:v>0.34444777570544605</c:v>
                </c:pt>
                <c:pt idx="2992">
                  <c:v>0.34445264175629597</c:v>
                </c:pt>
                <c:pt idx="2993">
                  <c:v>0.34452873608275203</c:v>
                </c:pt>
                <c:pt idx="2994">
                  <c:v>0.34461655469099095</c:v>
                </c:pt>
                <c:pt idx="2995">
                  <c:v>0.34467501394347</c:v>
                </c:pt>
                <c:pt idx="2996">
                  <c:v>0.34469536480635699</c:v>
                </c:pt>
                <c:pt idx="2997">
                  <c:v>0.34472484864975195</c:v>
                </c:pt>
                <c:pt idx="2998">
                  <c:v>0.34478922169202397</c:v>
                </c:pt>
                <c:pt idx="2999">
                  <c:v>0.34483114434944695</c:v>
                </c:pt>
                <c:pt idx="3000">
                  <c:v>0.34484463757221595</c:v>
                </c:pt>
                <c:pt idx="3001">
                  <c:v>0.34492216672390197</c:v>
                </c:pt>
                <c:pt idx="3002">
                  <c:v>0.34495943329382195</c:v>
                </c:pt>
                <c:pt idx="3003">
                  <c:v>0.34493606453613801</c:v>
                </c:pt>
                <c:pt idx="3004">
                  <c:v>0.34513706789110998</c:v>
                </c:pt>
                <c:pt idx="3005">
                  <c:v>0.34519028838335997</c:v>
                </c:pt>
                <c:pt idx="3006">
                  <c:v>0.34519100877340803</c:v>
                </c:pt>
                <c:pt idx="3007">
                  <c:v>0.34526802615399999</c:v>
                </c:pt>
                <c:pt idx="3008">
                  <c:v>0.34531509592759102</c:v>
                </c:pt>
                <c:pt idx="3009">
                  <c:v>0.34532494618721898</c:v>
                </c:pt>
                <c:pt idx="3010">
                  <c:v>0.345361755942727</c:v>
                </c:pt>
                <c:pt idx="3011">
                  <c:v>0.34536523515637696</c:v>
                </c:pt>
                <c:pt idx="3012">
                  <c:v>0.34540140609280801</c:v>
                </c:pt>
                <c:pt idx="3013">
                  <c:v>0.34547690045158697</c:v>
                </c:pt>
                <c:pt idx="3014">
                  <c:v>0.34546896427501705</c:v>
                </c:pt>
                <c:pt idx="3015">
                  <c:v>0.34550678471514895</c:v>
                </c:pt>
                <c:pt idx="3016">
                  <c:v>0.34550888985730299</c:v>
                </c:pt>
                <c:pt idx="3017">
                  <c:v>0.34552707616414702</c:v>
                </c:pt>
                <c:pt idx="3018">
                  <c:v>0.34562217028935005</c:v>
                </c:pt>
                <c:pt idx="3019">
                  <c:v>0.34568319671345105</c:v>
                </c:pt>
                <c:pt idx="3020">
                  <c:v>0.34569102498403803</c:v>
                </c:pt>
                <c:pt idx="3021">
                  <c:v>0.34571682544367399</c:v>
                </c:pt>
                <c:pt idx="3022">
                  <c:v>0.34578012103408196</c:v>
                </c:pt>
                <c:pt idx="3023">
                  <c:v>0.34579395613580999</c:v>
                </c:pt>
                <c:pt idx="3024">
                  <c:v>0.34583471647397901</c:v>
                </c:pt>
                <c:pt idx="3025">
                  <c:v>0.34587750028964104</c:v>
                </c:pt>
                <c:pt idx="3026">
                  <c:v>0.34592822690785097</c:v>
                </c:pt>
                <c:pt idx="3027">
                  <c:v>0.34596969612097705</c:v>
                </c:pt>
                <c:pt idx="3028">
                  <c:v>0.34603498238609998</c:v>
                </c:pt>
                <c:pt idx="3029">
                  <c:v>0.34606387014819595</c:v>
                </c:pt>
                <c:pt idx="3030">
                  <c:v>0.34609267904062802</c:v>
                </c:pt>
                <c:pt idx="3031">
                  <c:v>0.34610858940761602</c:v>
                </c:pt>
                <c:pt idx="3032">
                  <c:v>0.34616589405736697</c:v>
                </c:pt>
                <c:pt idx="3033">
                  <c:v>0.34624009863768701</c:v>
                </c:pt>
                <c:pt idx="3034">
                  <c:v>0.34626944079512301</c:v>
                </c:pt>
                <c:pt idx="3035">
                  <c:v>0.34631909009503303</c:v>
                </c:pt>
                <c:pt idx="3036">
                  <c:v>0.34636865280211704</c:v>
                </c:pt>
                <c:pt idx="3037">
                  <c:v>0.34635704477615403</c:v>
                </c:pt>
                <c:pt idx="3038">
                  <c:v>0.34641127992075005</c:v>
                </c:pt>
                <c:pt idx="3039">
                  <c:v>0.346485941807256</c:v>
                </c:pt>
                <c:pt idx="3040">
                  <c:v>0.346516317899214</c:v>
                </c:pt>
                <c:pt idx="3041">
                  <c:v>0.34683565816418505</c:v>
                </c:pt>
                <c:pt idx="3042">
                  <c:v>0.34960435599956396</c:v>
                </c:pt>
                <c:pt idx="3043">
                  <c:v>0.34658947448518995</c:v>
                </c:pt>
                <c:pt idx="3044">
                  <c:v>0.35063227107643302</c:v>
                </c:pt>
                <c:pt idx="3045">
                  <c:v>0.35066063628039801</c:v>
                </c:pt>
                <c:pt idx="3046">
                  <c:v>0.35070830202838399</c:v>
                </c:pt>
                <c:pt idx="3047">
                  <c:v>0.35081298516531201</c:v>
                </c:pt>
                <c:pt idx="3048">
                  <c:v>0.35084761076641602</c:v>
                </c:pt>
                <c:pt idx="3049">
                  <c:v>0.35090350388964198</c:v>
                </c:pt>
                <c:pt idx="3050">
                  <c:v>0.35101318100886303</c:v>
                </c:pt>
                <c:pt idx="3051">
                  <c:v>0.351034019000522</c:v>
                </c:pt>
                <c:pt idx="3052">
                  <c:v>0.35103092881334697</c:v>
                </c:pt>
                <c:pt idx="3053">
                  <c:v>0.35118451731565103</c:v>
                </c:pt>
                <c:pt idx="3054">
                  <c:v>0.35122676999950397</c:v>
                </c:pt>
                <c:pt idx="3055">
                  <c:v>0.35119295285155305</c:v>
                </c:pt>
                <c:pt idx="3056">
                  <c:v>0.35133237729132705</c:v>
                </c:pt>
                <c:pt idx="3057">
                  <c:v>0.35137873769239603</c:v>
                </c:pt>
                <c:pt idx="3058">
                  <c:v>0.35144674811698495</c:v>
                </c:pt>
                <c:pt idx="3059">
                  <c:v>0.35149639887367801</c:v>
                </c:pt>
                <c:pt idx="3060">
                  <c:v>0.35153879498926</c:v>
                </c:pt>
                <c:pt idx="3061">
                  <c:v>0.35158441382696604</c:v>
                </c:pt>
                <c:pt idx="3062">
                  <c:v>0.35166367820565103</c:v>
                </c:pt>
                <c:pt idx="3063">
                  <c:v>0.35165081586747804</c:v>
                </c:pt>
                <c:pt idx="3064">
                  <c:v>0.35175918520699201</c:v>
                </c:pt>
                <c:pt idx="3065">
                  <c:v>0.35179416741499403</c:v>
                </c:pt>
                <c:pt idx="3066">
                  <c:v>0.35185187131845297</c:v>
                </c:pt>
                <c:pt idx="3067">
                  <c:v>0.35192561751324702</c:v>
                </c:pt>
                <c:pt idx="3068">
                  <c:v>0.35195118869880904</c:v>
                </c:pt>
                <c:pt idx="3069">
                  <c:v>0.35194658908685605</c:v>
                </c:pt>
                <c:pt idx="3070">
                  <c:v>0.35202969505342596</c:v>
                </c:pt>
                <c:pt idx="3071">
                  <c:v>0.35206899708973205</c:v>
                </c:pt>
                <c:pt idx="3072">
                  <c:v>0.35208468820514105</c:v>
                </c:pt>
                <c:pt idx="3073">
                  <c:v>0.35224511585899299</c:v>
                </c:pt>
                <c:pt idx="3074">
                  <c:v>0.35231695048288103</c:v>
                </c:pt>
                <c:pt idx="3075">
                  <c:v>0.35232735234199497</c:v>
                </c:pt>
                <c:pt idx="3076">
                  <c:v>0.35235947266025502</c:v>
                </c:pt>
                <c:pt idx="3077">
                  <c:v>0.35246891164645799</c:v>
                </c:pt>
                <c:pt idx="3078">
                  <c:v>0.35250317342645898</c:v>
                </c:pt>
                <c:pt idx="3079">
                  <c:v>0.35253475365861897</c:v>
                </c:pt>
                <c:pt idx="3080">
                  <c:v>0.35250024632370103</c:v>
                </c:pt>
                <c:pt idx="3081">
                  <c:v>0.35261431541034305</c:v>
                </c:pt>
                <c:pt idx="3082">
                  <c:v>0.35260575082355905</c:v>
                </c:pt>
                <c:pt idx="3083">
                  <c:v>0.35264440675660302</c:v>
                </c:pt>
                <c:pt idx="3084">
                  <c:v>0.35267011446266106</c:v>
                </c:pt>
                <c:pt idx="3085">
                  <c:v>0.35273971162194995</c:v>
                </c:pt>
                <c:pt idx="3086">
                  <c:v>0.352759238100948</c:v>
                </c:pt>
                <c:pt idx="3087">
                  <c:v>0.35277621461032505</c:v>
                </c:pt>
                <c:pt idx="3088">
                  <c:v>0.35278932944720698</c:v>
                </c:pt>
                <c:pt idx="3089">
                  <c:v>0.35287003902452496</c:v>
                </c:pt>
                <c:pt idx="3090">
                  <c:v>0.35287648780498004</c:v>
                </c:pt>
                <c:pt idx="3091">
                  <c:v>0.35292030174356903</c:v>
                </c:pt>
                <c:pt idx="3092">
                  <c:v>0.35300181478103798</c:v>
                </c:pt>
                <c:pt idx="3093">
                  <c:v>0.35304308827140796</c:v>
                </c:pt>
                <c:pt idx="3094">
                  <c:v>0.35305984808388902</c:v>
                </c:pt>
                <c:pt idx="3095">
                  <c:v>0.35306701983615196</c:v>
                </c:pt>
                <c:pt idx="3096">
                  <c:v>0.35314489705174501</c:v>
                </c:pt>
                <c:pt idx="3097">
                  <c:v>0.35315250440898405</c:v>
                </c:pt>
                <c:pt idx="3098">
                  <c:v>0.35320527330942397</c:v>
                </c:pt>
                <c:pt idx="3099">
                  <c:v>0.35323234254827496</c:v>
                </c:pt>
                <c:pt idx="3100">
                  <c:v>0.35324435965207202</c:v>
                </c:pt>
                <c:pt idx="3101">
                  <c:v>0.35330307289138596</c:v>
                </c:pt>
                <c:pt idx="3102">
                  <c:v>0.35334389571789404</c:v>
                </c:pt>
                <c:pt idx="3103">
                  <c:v>0.35335605333111697</c:v>
                </c:pt>
                <c:pt idx="3104">
                  <c:v>0.35339738216816796</c:v>
                </c:pt>
                <c:pt idx="3105">
                  <c:v>0.35342159359619296</c:v>
                </c:pt>
                <c:pt idx="3106">
                  <c:v>0.35347543520041902</c:v>
                </c:pt>
                <c:pt idx="3107">
                  <c:v>0.35519709763579499</c:v>
                </c:pt>
                <c:pt idx="3108">
                  <c:v>0.353848736112788</c:v>
                </c:pt>
                <c:pt idx="3109">
                  <c:v>0.35358126609898899</c:v>
                </c:pt>
                <c:pt idx="3110">
                  <c:v>0.35355948344341803</c:v>
                </c:pt>
                <c:pt idx="3111">
                  <c:v>0.35448904016937399</c:v>
                </c:pt>
                <c:pt idx="3112">
                  <c:v>0.35757777344790298</c:v>
                </c:pt>
                <c:pt idx="3113">
                  <c:v>0.35771208922718301</c:v>
                </c:pt>
                <c:pt idx="3114">
                  <c:v>0.35774561880982703</c:v>
                </c:pt>
                <c:pt idx="3115">
                  <c:v>0.35777047187766498</c:v>
                </c:pt>
                <c:pt idx="3116">
                  <c:v>0.35783580269186899</c:v>
                </c:pt>
                <c:pt idx="3117">
                  <c:v>0.35791111532521602</c:v>
                </c:pt>
                <c:pt idx="3118">
                  <c:v>0.35795627877268799</c:v>
                </c:pt>
                <c:pt idx="3119">
                  <c:v>0.35808248656227704</c:v>
                </c:pt>
                <c:pt idx="3120">
                  <c:v>0.35814963570014802</c:v>
                </c:pt>
                <c:pt idx="3121">
                  <c:v>0.35814141895862694</c:v>
                </c:pt>
                <c:pt idx="3122">
                  <c:v>0.35824937746944396</c:v>
                </c:pt>
                <c:pt idx="3123">
                  <c:v>0.35825748821401304</c:v>
                </c:pt>
                <c:pt idx="3124">
                  <c:v>0.358399970392138</c:v>
                </c:pt>
                <c:pt idx="3125">
                  <c:v>0.35846516914850901</c:v>
                </c:pt>
                <c:pt idx="3126">
                  <c:v>0.35849204308711802</c:v>
                </c:pt>
                <c:pt idx="3127">
                  <c:v>0.35853747548402304</c:v>
                </c:pt>
                <c:pt idx="3128">
                  <c:v>0.35856836792269198</c:v>
                </c:pt>
                <c:pt idx="3129">
                  <c:v>0.35863771723119897</c:v>
                </c:pt>
                <c:pt idx="3130">
                  <c:v>0.35867413603985199</c:v>
                </c:pt>
                <c:pt idx="3131">
                  <c:v>0.35872726436953595</c:v>
                </c:pt>
                <c:pt idx="3132">
                  <c:v>0.35874914539423697</c:v>
                </c:pt>
                <c:pt idx="3133">
                  <c:v>0.358829516638555</c:v>
                </c:pt>
                <c:pt idx="3134">
                  <c:v>0.35888772918564804</c:v>
                </c:pt>
                <c:pt idx="3135">
                  <c:v>0.35894422032860696</c:v>
                </c:pt>
                <c:pt idx="3136">
                  <c:v>0.35901911784298701</c:v>
                </c:pt>
                <c:pt idx="3137">
                  <c:v>0.35907542320999697</c:v>
                </c:pt>
                <c:pt idx="3138">
                  <c:v>0.35913495311954702</c:v>
                </c:pt>
                <c:pt idx="3139">
                  <c:v>0.35918446696141204</c:v>
                </c:pt>
                <c:pt idx="3140">
                  <c:v>0.35922472701614905</c:v>
                </c:pt>
                <c:pt idx="3141">
                  <c:v>0.35928774741931402</c:v>
                </c:pt>
                <c:pt idx="3142">
                  <c:v>0.35930047517241503</c:v>
                </c:pt>
                <c:pt idx="3143">
                  <c:v>0.35933624504758099</c:v>
                </c:pt>
                <c:pt idx="3144">
                  <c:v>0.35937709127666295</c:v>
                </c:pt>
                <c:pt idx="3145">
                  <c:v>0.35940967571146798</c:v>
                </c:pt>
                <c:pt idx="3146">
                  <c:v>0.35940937381585003</c:v>
                </c:pt>
                <c:pt idx="3147">
                  <c:v>0.35946609382949002</c:v>
                </c:pt>
                <c:pt idx="3148">
                  <c:v>0.35947318238468695</c:v>
                </c:pt>
                <c:pt idx="3149">
                  <c:v>0.35950658050516304</c:v>
                </c:pt>
                <c:pt idx="3150">
                  <c:v>0.35959397346516198</c:v>
                </c:pt>
                <c:pt idx="3151">
                  <c:v>0.35965164357835799</c:v>
                </c:pt>
                <c:pt idx="3152">
                  <c:v>0.35966715839935404</c:v>
                </c:pt>
                <c:pt idx="3153">
                  <c:v>0.35969705738915503</c:v>
                </c:pt>
                <c:pt idx="3154">
                  <c:v>0.35971518137241898</c:v>
                </c:pt>
                <c:pt idx="3155">
                  <c:v>0.35978470275860397</c:v>
                </c:pt>
                <c:pt idx="3156">
                  <c:v>0.35983923611791702</c:v>
                </c:pt>
                <c:pt idx="3157">
                  <c:v>0.35980352855438702</c:v>
                </c:pt>
                <c:pt idx="3158">
                  <c:v>0.35982915202027499</c:v>
                </c:pt>
                <c:pt idx="3159">
                  <c:v>0.35991152452444697</c:v>
                </c:pt>
                <c:pt idx="3160">
                  <c:v>0.35995593310476803</c:v>
                </c:pt>
                <c:pt idx="3161">
                  <c:v>0.36000260561082598</c:v>
                </c:pt>
                <c:pt idx="3162">
                  <c:v>0.36003258166456997</c:v>
                </c:pt>
                <c:pt idx="3163">
                  <c:v>0.36005537309075497</c:v>
                </c:pt>
                <c:pt idx="3164">
                  <c:v>0.36008325899704097</c:v>
                </c:pt>
                <c:pt idx="3165">
                  <c:v>0.36014110390932297</c:v>
                </c:pt>
                <c:pt idx="3166">
                  <c:v>0.36016138523038199</c:v>
                </c:pt>
                <c:pt idx="3167">
                  <c:v>0.36018296644172099</c:v>
                </c:pt>
                <c:pt idx="3168">
                  <c:v>0.36027296403244702</c:v>
                </c:pt>
                <c:pt idx="3169">
                  <c:v>0.36029493157743597</c:v>
                </c:pt>
                <c:pt idx="3170">
                  <c:v>0.360334641526314</c:v>
                </c:pt>
                <c:pt idx="3171">
                  <c:v>0.360341998493932</c:v>
                </c:pt>
                <c:pt idx="3172">
                  <c:v>0.36036218537625497</c:v>
                </c:pt>
                <c:pt idx="3173">
                  <c:v>0.36041513308187101</c:v>
                </c:pt>
                <c:pt idx="3174">
                  <c:v>0.36044544415864699</c:v>
                </c:pt>
                <c:pt idx="3175">
                  <c:v>0.36347692779503804</c:v>
                </c:pt>
                <c:pt idx="3176">
                  <c:v>0.36054111310204096</c:v>
                </c:pt>
                <c:pt idx="3177">
                  <c:v>0.36452326410344404</c:v>
                </c:pt>
                <c:pt idx="3178">
                  <c:v>0.36462776592495005</c:v>
                </c:pt>
                <c:pt idx="3179">
                  <c:v>0.36464139992782696</c:v>
                </c:pt>
                <c:pt idx="3180">
                  <c:v>0.36476407116315201</c:v>
                </c:pt>
                <c:pt idx="3181">
                  <c:v>0.364743465738954</c:v>
                </c:pt>
                <c:pt idx="3182">
                  <c:v>0.36479696834109798</c:v>
                </c:pt>
                <c:pt idx="3183">
                  <c:v>0.36484257084041904</c:v>
                </c:pt>
                <c:pt idx="3184">
                  <c:v>0.36484105660487498</c:v>
                </c:pt>
                <c:pt idx="3185">
                  <c:v>0.36501834901177599</c:v>
                </c:pt>
                <c:pt idx="3186">
                  <c:v>0.36504250224230195</c:v>
                </c:pt>
                <c:pt idx="3187">
                  <c:v>0.36506424978104901</c:v>
                </c:pt>
                <c:pt idx="3188">
                  <c:v>0.36513277662421195</c:v>
                </c:pt>
                <c:pt idx="3189">
                  <c:v>0.36518630099499805</c:v>
                </c:pt>
                <c:pt idx="3190">
                  <c:v>0.36520323779608999</c:v>
                </c:pt>
                <c:pt idx="3191">
                  <c:v>0.36516263738544297</c:v>
                </c:pt>
                <c:pt idx="3192">
                  <c:v>0.36517584906771405</c:v>
                </c:pt>
                <c:pt idx="3193">
                  <c:v>0.36535413825186602</c:v>
                </c:pt>
                <c:pt idx="3194">
                  <c:v>0.36541868632267405</c:v>
                </c:pt>
                <c:pt idx="3195">
                  <c:v>0.36547321386604403</c:v>
                </c:pt>
                <c:pt idx="3196">
                  <c:v>0.36545699105033702</c:v>
                </c:pt>
                <c:pt idx="3197">
                  <c:v>0.36557359083352903</c:v>
                </c:pt>
                <c:pt idx="3198">
                  <c:v>0.36555662581671999</c:v>
                </c:pt>
                <c:pt idx="3199">
                  <c:v>0.36560213245034601</c:v>
                </c:pt>
                <c:pt idx="3200">
                  <c:v>0.36569841735688102</c:v>
                </c:pt>
                <c:pt idx="3201">
                  <c:v>0.36574833781773697</c:v>
                </c:pt>
                <c:pt idx="3202">
                  <c:v>0.36574056769329899</c:v>
                </c:pt>
                <c:pt idx="3203">
                  <c:v>0.36588494498817703</c:v>
                </c:pt>
                <c:pt idx="3204">
                  <c:v>0.36576158199776598</c:v>
                </c:pt>
                <c:pt idx="3205">
                  <c:v>0.36586592172330001</c:v>
                </c:pt>
                <c:pt idx="3206">
                  <c:v>0.36596657208837402</c:v>
                </c:pt>
                <c:pt idx="3207">
                  <c:v>0.36601133949352505</c:v>
                </c:pt>
                <c:pt idx="3208">
                  <c:v>0.36604635413033204</c:v>
                </c:pt>
                <c:pt idx="3209">
                  <c:v>0.36607611447097299</c:v>
                </c:pt>
                <c:pt idx="3210">
                  <c:v>0.36615618330230904</c:v>
                </c:pt>
                <c:pt idx="3211">
                  <c:v>0.36617519091880901</c:v>
                </c:pt>
                <c:pt idx="3212">
                  <c:v>0.36618433783598403</c:v>
                </c:pt>
                <c:pt idx="3213">
                  <c:v>0.36624142098087498</c:v>
                </c:pt>
                <c:pt idx="3214">
                  <c:v>0.36622770963349704</c:v>
                </c:pt>
                <c:pt idx="3215">
                  <c:v>0.36630717636077104</c:v>
                </c:pt>
                <c:pt idx="3216">
                  <c:v>0.36632551512239597</c:v>
                </c:pt>
                <c:pt idx="3217">
                  <c:v>0.36636537436577699</c:v>
                </c:pt>
                <c:pt idx="3218">
                  <c:v>0.36636489265471905</c:v>
                </c:pt>
                <c:pt idx="3219">
                  <c:v>0.36636918194327095</c:v>
                </c:pt>
                <c:pt idx="3220">
                  <c:v>0.36647328268917501</c:v>
                </c:pt>
                <c:pt idx="3221">
                  <c:v>0.36648919305616201</c:v>
                </c:pt>
                <c:pt idx="3222">
                  <c:v>0.36649000010376298</c:v>
                </c:pt>
                <c:pt idx="3223">
                  <c:v>0.36657716124465201</c:v>
                </c:pt>
                <c:pt idx="3224">
                  <c:v>0.36661383798953096</c:v>
                </c:pt>
                <c:pt idx="3225">
                  <c:v>0.36665341291098696</c:v>
                </c:pt>
                <c:pt idx="3226">
                  <c:v>0.36662864856208999</c:v>
                </c:pt>
                <c:pt idx="3227">
                  <c:v>0.36672196738956198</c:v>
                </c:pt>
                <c:pt idx="3228">
                  <c:v>0.36679391117172899</c:v>
                </c:pt>
                <c:pt idx="3229">
                  <c:v>0.36682763522609296</c:v>
                </c:pt>
                <c:pt idx="3230">
                  <c:v>0.36685013844413805</c:v>
                </c:pt>
                <c:pt idx="3231">
                  <c:v>0.36688645046483903</c:v>
                </c:pt>
                <c:pt idx="3232">
                  <c:v>0.36692956364997598</c:v>
                </c:pt>
                <c:pt idx="3233">
                  <c:v>0.36697353690916901</c:v>
                </c:pt>
                <c:pt idx="3234">
                  <c:v>0.36703558945495596</c:v>
                </c:pt>
                <c:pt idx="3235">
                  <c:v>0.36708837914729497</c:v>
                </c:pt>
                <c:pt idx="3236">
                  <c:v>0.36708920020429803</c:v>
                </c:pt>
                <c:pt idx="3237">
                  <c:v>0.36715731317712696</c:v>
                </c:pt>
                <c:pt idx="3238">
                  <c:v>0.36714998806355303</c:v>
                </c:pt>
                <c:pt idx="3239">
                  <c:v>0.36722741102588397</c:v>
                </c:pt>
                <c:pt idx="3240">
                  <c:v>0.36722147282791695</c:v>
                </c:pt>
                <c:pt idx="3241">
                  <c:v>0.36725289067156697</c:v>
                </c:pt>
                <c:pt idx="3242">
                  <c:v>0.36731330766822801</c:v>
                </c:pt>
                <c:pt idx="3243">
                  <c:v>0.36735425819516299</c:v>
                </c:pt>
                <c:pt idx="3244">
                  <c:v>0.36739541903158202</c:v>
                </c:pt>
                <c:pt idx="3245">
                  <c:v>0.36741459285734501</c:v>
                </c:pt>
                <c:pt idx="3246">
                  <c:v>0.36744772636043799</c:v>
                </c:pt>
                <c:pt idx="3247">
                  <c:v>0.36746975589115904</c:v>
                </c:pt>
                <c:pt idx="3248">
                  <c:v>0.37132029528718802</c:v>
                </c:pt>
                <c:pt idx="3249">
                  <c:v>0.36751326081402802</c:v>
                </c:pt>
                <c:pt idx="3250">
                  <c:v>0.36757766968464001</c:v>
                </c:pt>
                <c:pt idx="3251">
                  <c:v>0.37160449457451195</c:v>
                </c:pt>
                <c:pt idx="3252">
                  <c:v>0.37170259744510803</c:v>
                </c:pt>
                <c:pt idx="3253">
                  <c:v>0.37177431720890697</c:v>
                </c:pt>
                <c:pt idx="3254">
                  <c:v>0.37188500850387096</c:v>
                </c:pt>
                <c:pt idx="3255">
                  <c:v>0.37195420483596497</c:v>
                </c:pt>
                <c:pt idx="3256">
                  <c:v>0.37202120830850605</c:v>
                </c:pt>
                <c:pt idx="3257">
                  <c:v>0.37201424093137903</c:v>
                </c:pt>
                <c:pt idx="3258">
                  <c:v>0.37202980542082298</c:v>
                </c:pt>
                <c:pt idx="3259">
                  <c:v>0.37211416230526895</c:v>
                </c:pt>
                <c:pt idx="3260">
                  <c:v>0.37217470714915302</c:v>
                </c:pt>
                <c:pt idx="3261">
                  <c:v>0.37219709485922203</c:v>
                </c:pt>
                <c:pt idx="3262">
                  <c:v>0.37222526137537404</c:v>
                </c:pt>
                <c:pt idx="3263">
                  <c:v>0.37228725360548498</c:v>
                </c:pt>
                <c:pt idx="3264">
                  <c:v>0.37236801810262099</c:v>
                </c:pt>
                <c:pt idx="3265">
                  <c:v>0.37237303746822903</c:v>
                </c:pt>
                <c:pt idx="3266">
                  <c:v>0.37246607229532402</c:v>
                </c:pt>
                <c:pt idx="3267">
                  <c:v>0.37253433371453903</c:v>
                </c:pt>
                <c:pt idx="3268">
                  <c:v>0.37254044263142105</c:v>
                </c:pt>
                <c:pt idx="3269">
                  <c:v>0.37269016995071202</c:v>
                </c:pt>
                <c:pt idx="3270">
                  <c:v>0.37270235803769503</c:v>
                </c:pt>
                <c:pt idx="3271">
                  <c:v>0.37276313155774399</c:v>
                </c:pt>
                <c:pt idx="3272">
                  <c:v>0.37281135537908106</c:v>
                </c:pt>
                <c:pt idx="3273">
                  <c:v>0.37281862001419597</c:v>
                </c:pt>
                <c:pt idx="3274">
                  <c:v>0.37293472714297105</c:v>
                </c:pt>
                <c:pt idx="3275">
                  <c:v>0.37296571315914095</c:v>
                </c:pt>
                <c:pt idx="3276">
                  <c:v>0.37300107960958595</c:v>
                </c:pt>
                <c:pt idx="3277">
                  <c:v>0.37302733878988303</c:v>
                </c:pt>
                <c:pt idx="3278">
                  <c:v>0.37304649254492395</c:v>
                </c:pt>
                <c:pt idx="3279">
                  <c:v>0.37309276397278002</c:v>
                </c:pt>
                <c:pt idx="3280">
                  <c:v>0.37305642039370501</c:v>
                </c:pt>
                <c:pt idx="3281">
                  <c:v>0.373109871460376</c:v>
                </c:pt>
                <c:pt idx="3282">
                  <c:v>0.37315840384431398</c:v>
                </c:pt>
                <c:pt idx="3283">
                  <c:v>0.37319018891447098</c:v>
                </c:pt>
                <c:pt idx="3284">
                  <c:v>0.37320175382972898</c:v>
                </c:pt>
                <c:pt idx="3285">
                  <c:v>0.37326208246213899</c:v>
                </c:pt>
                <c:pt idx="3286">
                  <c:v>0.37332218926591398</c:v>
                </c:pt>
                <c:pt idx="3287">
                  <c:v>0.37332310133618496</c:v>
                </c:pt>
                <c:pt idx="3288">
                  <c:v>0.37333641548655205</c:v>
                </c:pt>
                <c:pt idx="3289">
                  <c:v>0.37338349440477603</c:v>
                </c:pt>
                <c:pt idx="3290">
                  <c:v>0.37338447599469804</c:v>
                </c:pt>
                <c:pt idx="3291">
                  <c:v>0.37344747633866704</c:v>
                </c:pt>
                <c:pt idx="3292">
                  <c:v>0.37340293926736201</c:v>
                </c:pt>
                <c:pt idx="3293">
                  <c:v>0.37348387461247301</c:v>
                </c:pt>
                <c:pt idx="3294">
                  <c:v>0.37348998511573595</c:v>
                </c:pt>
                <c:pt idx="3295">
                  <c:v>0.37355016780825501</c:v>
                </c:pt>
                <c:pt idx="3296">
                  <c:v>0.37361846252890596</c:v>
                </c:pt>
                <c:pt idx="3297">
                  <c:v>0.37365012641824202</c:v>
                </c:pt>
                <c:pt idx="3298">
                  <c:v>0.37367295433609404</c:v>
                </c:pt>
                <c:pt idx="3299">
                  <c:v>0.37373740285164503</c:v>
                </c:pt>
                <c:pt idx="3300">
                  <c:v>0.37377466931715198</c:v>
                </c:pt>
                <c:pt idx="3301">
                  <c:v>0.37379375126398195</c:v>
                </c:pt>
                <c:pt idx="3302">
                  <c:v>0.373877948593902</c:v>
                </c:pt>
                <c:pt idx="3303">
                  <c:v>0.37389166423591602</c:v>
                </c:pt>
                <c:pt idx="3304">
                  <c:v>0.37397573585620003</c:v>
                </c:pt>
                <c:pt idx="3305">
                  <c:v>0.37398427235988296</c:v>
                </c:pt>
                <c:pt idx="3306">
                  <c:v>0.37404246684475495</c:v>
                </c:pt>
                <c:pt idx="3307">
                  <c:v>0.374039788413143</c:v>
                </c:pt>
                <c:pt idx="3308">
                  <c:v>0.37406391125243399</c:v>
                </c:pt>
                <c:pt idx="3309">
                  <c:v>0.37409132943827905</c:v>
                </c:pt>
                <c:pt idx="3310">
                  <c:v>0.37414387252360903</c:v>
                </c:pt>
                <c:pt idx="3311">
                  <c:v>0.37413042500780902</c:v>
                </c:pt>
                <c:pt idx="3312">
                  <c:v>0.37416857865143105</c:v>
                </c:pt>
                <c:pt idx="3313">
                  <c:v>0.37417919501525998</c:v>
                </c:pt>
                <c:pt idx="3314">
                  <c:v>0.37422200814260698</c:v>
                </c:pt>
                <c:pt idx="3315">
                  <c:v>0.37426262857624004</c:v>
                </c:pt>
                <c:pt idx="3316">
                  <c:v>0.37431176642170605</c:v>
                </c:pt>
                <c:pt idx="3317">
                  <c:v>0.37429339476040202</c:v>
                </c:pt>
                <c:pt idx="3318">
                  <c:v>0.37438344286950698</c:v>
                </c:pt>
                <c:pt idx="3319">
                  <c:v>0.37446144986753105</c:v>
                </c:pt>
                <c:pt idx="3320">
                  <c:v>0.37447385360329499</c:v>
                </c:pt>
                <c:pt idx="3321">
                  <c:v>0.37451216854843306</c:v>
                </c:pt>
                <c:pt idx="3322">
                  <c:v>0.37456658661523101</c:v>
                </c:pt>
                <c:pt idx="3323">
                  <c:v>0.37614975294337905</c:v>
                </c:pt>
                <c:pt idx="3324">
                  <c:v>0.37867909426663904</c:v>
                </c:pt>
                <c:pt idx="3325">
                  <c:v>0.37873378339671104</c:v>
                </c:pt>
                <c:pt idx="3326">
                  <c:v>0.37878653319593003</c:v>
                </c:pt>
                <c:pt idx="3327">
                  <c:v>0.37882024255537805</c:v>
                </c:pt>
                <c:pt idx="3328">
                  <c:v>0.37886759505632905</c:v>
                </c:pt>
                <c:pt idx="3329">
                  <c:v>0.37888447948205395</c:v>
                </c:pt>
                <c:pt idx="3330">
                  <c:v>0.37892842757657297</c:v>
                </c:pt>
                <c:pt idx="3331">
                  <c:v>0.37898275108692003</c:v>
                </c:pt>
                <c:pt idx="3332">
                  <c:v>0.37902713561175105</c:v>
                </c:pt>
                <c:pt idx="3333">
                  <c:v>0.37905905982778798</c:v>
                </c:pt>
                <c:pt idx="3334">
                  <c:v>0.37910991873030697</c:v>
                </c:pt>
                <c:pt idx="3335">
                  <c:v>0.379146697042401</c:v>
                </c:pt>
                <c:pt idx="3336">
                  <c:v>0.37923867208648698</c:v>
                </c:pt>
                <c:pt idx="3337">
                  <c:v>0.37926441069960604</c:v>
                </c:pt>
                <c:pt idx="3338">
                  <c:v>0.37933000574129105</c:v>
                </c:pt>
                <c:pt idx="3339">
                  <c:v>0.37939286697128805</c:v>
                </c:pt>
                <c:pt idx="3340">
                  <c:v>0.37943977061401302</c:v>
                </c:pt>
                <c:pt idx="3341">
                  <c:v>0.37946709493992703</c:v>
                </c:pt>
                <c:pt idx="3342">
                  <c:v>0.37955241140058504</c:v>
                </c:pt>
                <c:pt idx="3343">
                  <c:v>0.37963159616908504</c:v>
                </c:pt>
                <c:pt idx="3344">
                  <c:v>0.37972771077326095</c:v>
                </c:pt>
                <c:pt idx="3345">
                  <c:v>0.37973535756244003</c:v>
                </c:pt>
                <c:pt idx="3346">
                  <c:v>0.37981919827891297</c:v>
                </c:pt>
                <c:pt idx="3347">
                  <c:v>0.37973802186763606</c:v>
                </c:pt>
                <c:pt idx="3348">
                  <c:v>0.37992492151462098</c:v>
                </c:pt>
                <c:pt idx="3349">
                  <c:v>0.37988791261749699</c:v>
                </c:pt>
                <c:pt idx="3350">
                  <c:v>0.37997434972139599</c:v>
                </c:pt>
                <c:pt idx="3351">
                  <c:v>0.38000117811212397</c:v>
                </c:pt>
                <c:pt idx="3352">
                  <c:v>0.38004958384561904</c:v>
                </c:pt>
                <c:pt idx="3353">
                  <c:v>0.38008633103478495</c:v>
                </c:pt>
                <c:pt idx="3354">
                  <c:v>0.38016092529160395</c:v>
                </c:pt>
                <c:pt idx="3355">
                  <c:v>0.38018328973354698</c:v>
                </c:pt>
                <c:pt idx="3356">
                  <c:v>0.38014053961583805</c:v>
                </c:pt>
                <c:pt idx="3357">
                  <c:v>0.38016305493717795</c:v>
                </c:pt>
                <c:pt idx="3358">
                  <c:v>0.38025826172117305</c:v>
                </c:pt>
                <c:pt idx="3359">
                  <c:v>0.38025645513180395</c:v>
                </c:pt>
                <c:pt idx="3360">
                  <c:v>0.38031073322516196</c:v>
                </c:pt>
                <c:pt idx="3361">
                  <c:v>0.38035530847088705</c:v>
                </c:pt>
                <c:pt idx="3362">
                  <c:v>0.38039662947433595</c:v>
                </c:pt>
                <c:pt idx="3363">
                  <c:v>0.38044050963903098</c:v>
                </c:pt>
                <c:pt idx="3364">
                  <c:v>0.38046691162482904</c:v>
                </c:pt>
                <c:pt idx="3365">
                  <c:v>0.38050450106567502</c:v>
                </c:pt>
                <c:pt idx="3366">
                  <c:v>0.38049492770582904</c:v>
                </c:pt>
                <c:pt idx="3367">
                  <c:v>0.38057211964711202</c:v>
                </c:pt>
                <c:pt idx="3368">
                  <c:v>0.38060470991623496</c:v>
                </c:pt>
                <c:pt idx="3369">
                  <c:v>0.38065299374307504</c:v>
                </c:pt>
                <c:pt idx="3370">
                  <c:v>0.38067028762023603</c:v>
                </c:pt>
                <c:pt idx="3371">
                  <c:v>0.38073808313372004</c:v>
                </c:pt>
                <c:pt idx="3372">
                  <c:v>0.38076566044401905</c:v>
                </c:pt>
                <c:pt idx="3373">
                  <c:v>0.38077087134835197</c:v>
                </c:pt>
                <c:pt idx="3374">
                  <c:v>0.38080718052630802</c:v>
                </c:pt>
                <c:pt idx="3375">
                  <c:v>0.38084099112880598</c:v>
                </c:pt>
                <c:pt idx="3376">
                  <c:v>0.38088127292159302</c:v>
                </c:pt>
                <c:pt idx="3377">
                  <c:v>0.38089995030892598</c:v>
                </c:pt>
                <c:pt idx="3378">
                  <c:v>0.38093087894344602</c:v>
                </c:pt>
                <c:pt idx="3379">
                  <c:v>0.38099619825729503</c:v>
                </c:pt>
                <c:pt idx="3380">
                  <c:v>0.38104568004713202</c:v>
                </c:pt>
                <c:pt idx="3381">
                  <c:v>0.38109935073921197</c:v>
                </c:pt>
                <c:pt idx="3382">
                  <c:v>0.38115740942649901</c:v>
                </c:pt>
                <c:pt idx="3383">
                  <c:v>0.38114664746661997</c:v>
                </c:pt>
                <c:pt idx="3384">
                  <c:v>0.38119589217133598</c:v>
                </c:pt>
                <c:pt idx="3385">
                  <c:v>0.38121642516586096</c:v>
                </c:pt>
                <c:pt idx="3386">
                  <c:v>0.38125631947094596</c:v>
                </c:pt>
                <c:pt idx="3387">
                  <c:v>0.38124201026564197</c:v>
                </c:pt>
                <c:pt idx="3388">
                  <c:v>0.38129609538841502</c:v>
                </c:pt>
                <c:pt idx="3389">
                  <c:v>0.38136835769993205</c:v>
                </c:pt>
                <c:pt idx="3390">
                  <c:v>0.38140017146709704</c:v>
                </c:pt>
                <c:pt idx="3391">
                  <c:v>0.381480390472688</c:v>
                </c:pt>
                <c:pt idx="3392">
                  <c:v>0.38150092640454103</c:v>
                </c:pt>
                <c:pt idx="3393">
                  <c:v>0.38150362191433995</c:v>
                </c:pt>
                <c:pt idx="3394">
                  <c:v>0.38297827337089196</c:v>
                </c:pt>
                <c:pt idx="3395">
                  <c:v>0.38562129730536299</c:v>
                </c:pt>
                <c:pt idx="3396">
                  <c:v>0.38566951943704297</c:v>
                </c:pt>
                <c:pt idx="3397">
                  <c:v>0.38575687806317804</c:v>
                </c:pt>
                <c:pt idx="3398">
                  <c:v>0.38579559160160903</c:v>
                </c:pt>
                <c:pt idx="3399">
                  <c:v>0.38584705225806604</c:v>
                </c:pt>
                <c:pt idx="3400">
                  <c:v>0.38593016271232605</c:v>
                </c:pt>
                <c:pt idx="3401">
                  <c:v>0.38592604086961602</c:v>
                </c:pt>
                <c:pt idx="3402">
                  <c:v>0.38600614047931703</c:v>
                </c:pt>
                <c:pt idx="3403">
                  <c:v>0.38602794869892998</c:v>
                </c:pt>
                <c:pt idx="3404">
                  <c:v>0.38609327620138301</c:v>
                </c:pt>
                <c:pt idx="3405">
                  <c:v>0.386105787635593</c:v>
                </c:pt>
                <c:pt idx="3406">
                  <c:v>0.38618910969967402</c:v>
                </c:pt>
                <c:pt idx="3407">
                  <c:v>0.38625920754843202</c:v>
                </c:pt>
                <c:pt idx="3408">
                  <c:v>0.38629623845573202</c:v>
                </c:pt>
                <c:pt idx="3409">
                  <c:v>0.386336194379996</c:v>
                </c:pt>
                <c:pt idx="3410">
                  <c:v>0.38642011796886599</c:v>
                </c:pt>
                <c:pt idx="3411">
                  <c:v>0.38656276934789802</c:v>
                </c:pt>
                <c:pt idx="3412">
                  <c:v>0.38652207448126996</c:v>
                </c:pt>
                <c:pt idx="3413">
                  <c:v>0.38654447597475305</c:v>
                </c:pt>
                <c:pt idx="3414">
                  <c:v>0.38659128569998302</c:v>
                </c:pt>
                <c:pt idx="3415">
                  <c:v>0.38656394386807902</c:v>
                </c:pt>
                <c:pt idx="3416">
                  <c:v>0.38669282269510097</c:v>
                </c:pt>
                <c:pt idx="3417">
                  <c:v>0.38677072200399898</c:v>
                </c:pt>
                <c:pt idx="3418">
                  <c:v>0.38679357046247098</c:v>
                </c:pt>
                <c:pt idx="3419">
                  <c:v>0.38680759913824903</c:v>
                </c:pt>
                <c:pt idx="3420">
                  <c:v>0.386867798000885</c:v>
                </c:pt>
                <c:pt idx="3421">
                  <c:v>0.38692564155863596</c:v>
                </c:pt>
                <c:pt idx="3422">
                  <c:v>0.38692092057496696</c:v>
                </c:pt>
                <c:pt idx="3423">
                  <c:v>0.38699364144902004</c:v>
                </c:pt>
                <c:pt idx="3424">
                  <c:v>0.38704324221876596</c:v>
                </c:pt>
                <c:pt idx="3425">
                  <c:v>0.38708158905366696</c:v>
                </c:pt>
                <c:pt idx="3426">
                  <c:v>0.387172855889097</c:v>
                </c:pt>
                <c:pt idx="3427">
                  <c:v>0.38717955961449502</c:v>
                </c:pt>
                <c:pt idx="3428">
                  <c:v>0.38718800404446096</c:v>
                </c:pt>
                <c:pt idx="3429">
                  <c:v>0.38724164057764299</c:v>
                </c:pt>
                <c:pt idx="3430">
                  <c:v>0.38731254434881701</c:v>
                </c:pt>
                <c:pt idx="3431">
                  <c:v>0.38735183470742796</c:v>
                </c:pt>
                <c:pt idx="3432">
                  <c:v>0.38735264175502904</c:v>
                </c:pt>
                <c:pt idx="3433">
                  <c:v>0.38751681829553897</c:v>
                </c:pt>
                <c:pt idx="3434">
                  <c:v>0.38749329862259996</c:v>
                </c:pt>
                <c:pt idx="3435">
                  <c:v>0.38757368687623595</c:v>
                </c:pt>
                <c:pt idx="3436">
                  <c:v>0.38764352476886699</c:v>
                </c:pt>
                <c:pt idx="3437">
                  <c:v>0.38767942205955097</c:v>
                </c:pt>
                <c:pt idx="3438">
                  <c:v>0.38771725107839805</c:v>
                </c:pt>
                <c:pt idx="3439">
                  <c:v>0.38777050251870104</c:v>
                </c:pt>
                <c:pt idx="3440">
                  <c:v>0.38777552603425902</c:v>
                </c:pt>
                <c:pt idx="3441">
                  <c:v>0.38783822966916703</c:v>
                </c:pt>
                <c:pt idx="3442">
                  <c:v>0.38783352683260297</c:v>
                </c:pt>
                <c:pt idx="3443">
                  <c:v>0.38788276700984403</c:v>
                </c:pt>
                <c:pt idx="3444">
                  <c:v>0.387918008165822</c:v>
                </c:pt>
                <c:pt idx="3445">
                  <c:v>0.38793342399729702</c:v>
                </c:pt>
                <c:pt idx="3446">
                  <c:v>0.38795481455775505</c:v>
                </c:pt>
                <c:pt idx="3447">
                  <c:v>0.38799274579499399</c:v>
                </c:pt>
                <c:pt idx="3448">
                  <c:v>0.38803858704958605</c:v>
                </c:pt>
                <c:pt idx="3449">
                  <c:v>0.38805331300705204</c:v>
                </c:pt>
                <c:pt idx="3450">
                  <c:v>0.38812106636352395</c:v>
                </c:pt>
                <c:pt idx="3451">
                  <c:v>0.38814922852689704</c:v>
                </c:pt>
                <c:pt idx="3452">
                  <c:v>0.38818900148297797</c:v>
                </c:pt>
                <c:pt idx="3453">
                  <c:v>0.38823313068752396</c:v>
                </c:pt>
                <c:pt idx="3454">
                  <c:v>0.38828395760600298</c:v>
                </c:pt>
                <c:pt idx="3455">
                  <c:v>0.38828099086232204</c:v>
                </c:pt>
                <c:pt idx="3456">
                  <c:v>0.388325848426335</c:v>
                </c:pt>
                <c:pt idx="3457">
                  <c:v>0.38844791791994204</c:v>
                </c:pt>
                <c:pt idx="3458">
                  <c:v>0.38845864284569598</c:v>
                </c:pt>
                <c:pt idx="3459">
                  <c:v>0.38850902567448997</c:v>
                </c:pt>
                <c:pt idx="3460">
                  <c:v>0.38856033811409796</c:v>
                </c:pt>
                <c:pt idx="3461">
                  <c:v>0.39245260612964195</c:v>
                </c:pt>
                <c:pt idx="3462">
                  <c:v>0.38856229081614402</c:v>
                </c:pt>
                <c:pt idx="3463">
                  <c:v>0.38859307391748998</c:v>
                </c:pt>
                <c:pt idx="3464">
                  <c:v>0.38977969665038403</c:v>
                </c:pt>
                <c:pt idx="3465">
                  <c:v>0.39266257333947396</c:v>
                </c:pt>
                <c:pt idx="3466">
                  <c:v>0.39273979280922799</c:v>
                </c:pt>
                <c:pt idx="3467">
                  <c:v>0.39284167827699101</c:v>
                </c:pt>
                <c:pt idx="3468">
                  <c:v>0.39281040280400703</c:v>
                </c:pt>
                <c:pt idx="3469">
                  <c:v>0.39295169036049105</c:v>
                </c:pt>
                <c:pt idx="3470">
                  <c:v>0.39299549608386497</c:v>
                </c:pt>
                <c:pt idx="3471">
                  <c:v>0.39298525754618296</c:v>
                </c:pt>
                <c:pt idx="3472">
                  <c:v>0.39307227403435196</c:v>
                </c:pt>
                <c:pt idx="3473">
                  <c:v>0.39312164859072196</c:v>
                </c:pt>
                <c:pt idx="3474">
                  <c:v>0.39320176452519395</c:v>
                </c:pt>
                <c:pt idx="3475">
                  <c:v>0.39326225669153303</c:v>
                </c:pt>
                <c:pt idx="3476">
                  <c:v>0.39335880529284895</c:v>
                </c:pt>
                <c:pt idx="3477">
                  <c:v>0.39342197414325797</c:v>
                </c:pt>
                <c:pt idx="3478">
                  <c:v>0.39347928216585304</c:v>
                </c:pt>
                <c:pt idx="3479">
                  <c:v>0.39356679670794503</c:v>
                </c:pt>
                <c:pt idx="3480">
                  <c:v>0.39360706301707704</c:v>
                </c:pt>
                <c:pt idx="3481">
                  <c:v>0.39369665826355005</c:v>
                </c:pt>
                <c:pt idx="3482">
                  <c:v>0.39374809153306101</c:v>
                </c:pt>
                <c:pt idx="3483">
                  <c:v>0.39379501608851297</c:v>
                </c:pt>
                <c:pt idx="3484">
                  <c:v>0.39379642371005197</c:v>
                </c:pt>
                <c:pt idx="3485">
                  <c:v>0.39389270635644202</c:v>
                </c:pt>
                <c:pt idx="3486">
                  <c:v>0.39395809578271501</c:v>
                </c:pt>
                <c:pt idx="3487">
                  <c:v>0.39398369072091299</c:v>
                </c:pt>
                <c:pt idx="3488">
                  <c:v>0.39404256676493499</c:v>
                </c:pt>
                <c:pt idx="3489">
                  <c:v>0.394004673958534</c:v>
                </c:pt>
                <c:pt idx="3490">
                  <c:v>0.39406162846064896</c:v>
                </c:pt>
                <c:pt idx="3491">
                  <c:v>0.39421427574971801</c:v>
                </c:pt>
                <c:pt idx="3492">
                  <c:v>0.39424528943609305</c:v>
                </c:pt>
                <c:pt idx="3493">
                  <c:v>0.39434269977383296</c:v>
                </c:pt>
                <c:pt idx="3494">
                  <c:v>0.39433014472669303</c:v>
                </c:pt>
                <c:pt idx="3495">
                  <c:v>0.39439986114040304</c:v>
                </c:pt>
                <c:pt idx="3496">
                  <c:v>0.39446780398889003</c:v>
                </c:pt>
                <c:pt idx="3497">
                  <c:v>0.39445203401176099</c:v>
                </c:pt>
                <c:pt idx="3498">
                  <c:v>0.39447068630174997</c:v>
                </c:pt>
                <c:pt idx="3499">
                  <c:v>0.394577692536208</c:v>
                </c:pt>
                <c:pt idx="3500">
                  <c:v>0.39458691758545195</c:v>
                </c:pt>
                <c:pt idx="3501">
                  <c:v>0.39459966695159998</c:v>
                </c:pt>
                <c:pt idx="3502">
                  <c:v>0.39466518477354795</c:v>
                </c:pt>
                <c:pt idx="3503">
                  <c:v>0.39472738200881796</c:v>
                </c:pt>
                <c:pt idx="3504">
                  <c:v>0.39477500649269304</c:v>
                </c:pt>
                <c:pt idx="3505">
                  <c:v>0.394799385260313</c:v>
                </c:pt>
                <c:pt idx="3506">
                  <c:v>0.39481607728939405</c:v>
                </c:pt>
                <c:pt idx="3507">
                  <c:v>0.39485637317105404</c:v>
                </c:pt>
                <c:pt idx="3508">
                  <c:v>0.39490802923971902</c:v>
                </c:pt>
                <c:pt idx="3509">
                  <c:v>0.39495849922695003</c:v>
                </c:pt>
                <c:pt idx="3510">
                  <c:v>0.39496794291637005</c:v>
                </c:pt>
                <c:pt idx="3511">
                  <c:v>0.39500391821207104</c:v>
                </c:pt>
                <c:pt idx="3512">
                  <c:v>0.39508744659321204</c:v>
                </c:pt>
                <c:pt idx="3513">
                  <c:v>0.39510103919313799</c:v>
                </c:pt>
                <c:pt idx="3514">
                  <c:v>0.39516058427893397</c:v>
                </c:pt>
                <c:pt idx="3515">
                  <c:v>0.39513800569917601</c:v>
                </c:pt>
                <c:pt idx="3516">
                  <c:v>0.395230809849209</c:v>
                </c:pt>
                <c:pt idx="3517">
                  <c:v>0.39526078590295399</c:v>
                </c:pt>
                <c:pt idx="3518">
                  <c:v>0.39528764905880998</c:v>
                </c:pt>
                <c:pt idx="3519">
                  <c:v>0.395374405657413</c:v>
                </c:pt>
                <c:pt idx="3520">
                  <c:v>0.395411438926067</c:v>
                </c:pt>
                <c:pt idx="3521">
                  <c:v>0.39546021187656299</c:v>
                </c:pt>
                <c:pt idx="3522">
                  <c:v>0.39549518725289301</c:v>
                </c:pt>
                <c:pt idx="3523">
                  <c:v>0.39559829203715102</c:v>
                </c:pt>
                <c:pt idx="3524">
                  <c:v>0.39918659289914904</c:v>
                </c:pt>
                <c:pt idx="3525">
                  <c:v>0.39596295424530803</c:v>
                </c:pt>
                <c:pt idx="3526">
                  <c:v>0.39965608242953599</c:v>
                </c:pt>
                <c:pt idx="3527">
                  <c:v>0.39968474352541405</c:v>
                </c:pt>
                <c:pt idx="3528">
                  <c:v>0.39975627162455196</c:v>
                </c:pt>
                <c:pt idx="3529">
                  <c:v>0.39985218618141305</c:v>
                </c:pt>
                <c:pt idx="3530">
                  <c:v>0.39989665510735894</c:v>
                </c:pt>
                <c:pt idx="3531">
                  <c:v>0.39993924084490995</c:v>
                </c:pt>
                <c:pt idx="3532">
                  <c:v>0.40008557679859402</c:v>
                </c:pt>
                <c:pt idx="3533">
                  <c:v>0.40017559049943596</c:v>
                </c:pt>
                <c:pt idx="3534">
                  <c:v>0.40026736334089996</c:v>
                </c:pt>
                <c:pt idx="3535">
                  <c:v>0.40027383491113699</c:v>
                </c:pt>
                <c:pt idx="3536">
                  <c:v>0.40031002157122997</c:v>
                </c:pt>
                <c:pt idx="3537">
                  <c:v>0.40037531917023605</c:v>
                </c:pt>
                <c:pt idx="3538">
                  <c:v>0.40038216693341899</c:v>
                </c:pt>
                <c:pt idx="3539">
                  <c:v>0.40044005194950205</c:v>
                </c:pt>
                <c:pt idx="3540">
                  <c:v>0.40046635755624904</c:v>
                </c:pt>
                <c:pt idx="3541">
                  <c:v>0.40059686502774805</c:v>
                </c:pt>
                <c:pt idx="3542">
                  <c:v>0.40055233619584496</c:v>
                </c:pt>
                <c:pt idx="3543">
                  <c:v>0.40063145710138504</c:v>
                </c:pt>
                <c:pt idx="3544">
                  <c:v>0.40066016493747103</c:v>
                </c:pt>
                <c:pt idx="3545">
                  <c:v>0.40072687126476303</c:v>
                </c:pt>
                <c:pt idx="3546">
                  <c:v>0.40079196863900701</c:v>
                </c:pt>
                <c:pt idx="3547">
                  <c:v>0.40082703282523302</c:v>
                </c:pt>
                <c:pt idx="3548">
                  <c:v>0.40088805583200404</c:v>
                </c:pt>
                <c:pt idx="3549">
                  <c:v>0.40098984562926299</c:v>
                </c:pt>
                <c:pt idx="3550">
                  <c:v>0.40096711257839301</c:v>
                </c:pt>
                <c:pt idx="3551">
                  <c:v>0.40105192890141195</c:v>
                </c:pt>
                <c:pt idx="3552">
                  <c:v>0.40109389537665496</c:v>
                </c:pt>
                <c:pt idx="3553">
                  <c:v>0.40113678419201304</c:v>
                </c:pt>
                <c:pt idx="3554">
                  <c:v>0.40119858097973304</c:v>
                </c:pt>
                <c:pt idx="3555">
                  <c:v>0.401264298492085</c:v>
                </c:pt>
                <c:pt idx="3556">
                  <c:v>0.40133484194204705</c:v>
                </c:pt>
                <c:pt idx="3557">
                  <c:v>0.40141221800892102</c:v>
                </c:pt>
                <c:pt idx="3558">
                  <c:v>0.40139746056707803</c:v>
                </c:pt>
                <c:pt idx="3559">
                  <c:v>0.40144554769712604</c:v>
                </c:pt>
                <c:pt idx="3560">
                  <c:v>0.40148324442982097</c:v>
                </c:pt>
                <c:pt idx="3561">
                  <c:v>0.40154390712395904</c:v>
                </c:pt>
                <c:pt idx="3562">
                  <c:v>0.40159322725653401</c:v>
                </c:pt>
                <c:pt idx="3563">
                  <c:v>0.40163152554749204</c:v>
                </c:pt>
                <c:pt idx="3564">
                  <c:v>0.40170477276421901</c:v>
                </c:pt>
                <c:pt idx="3565">
                  <c:v>0.40172959922971396</c:v>
                </c:pt>
                <c:pt idx="3566">
                  <c:v>0.40173402412215797</c:v>
                </c:pt>
                <c:pt idx="3567">
                  <c:v>0.40178312323362197</c:v>
                </c:pt>
                <c:pt idx="3568">
                  <c:v>0.40179914637088199</c:v>
                </c:pt>
                <c:pt idx="3569">
                  <c:v>0.40182829481559901</c:v>
                </c:pt>
                <c:pt idx="3570">
                  <c:v>0.40189287250146699</c:v>
                </c:pt>
                <c:pt idx="3571">
                  <c:v>0.40193253312642196</c:v>
                </c:pt>
                <c:pt idx="3572">
                  <c:v>0.40191212635137197</c:v>
                </c:pt>
                <c:pt idx="3573">
                  <c:v>0.40201427551913305</c:v>
                </c:pt>
                <c:pt idx="3574">
                  <c:v>0.402076052123018</c:v>
                </c:pt>
                <c:pt idx="3575">
                  <c:v>0.40215141596501602</c:v>
                </c:pt>
                <c:pt idx="3576">
                  <c:v>0.40217724560583201</c:v>
                </c:pt>
                <c:pt idx="3577">
                  <c:v>0.40221084925619</c:v>
                </c:pt>
                <c:pt idx="3578">
                  <c:v>0.40221741709625602</c:v>
                </c:pt>
                <c:pt idx="3579">
                  <c:v>0.40225432294602104</c:v>
                </c:pt>
                <c:pt idx="3580">
                  <c:v>0.40231556804953705</c:v>
                </c:pt>
                <c:pt idx="3581">
                  <c:v>0.40237615118233705</c:v>
                </c:pt>
                <c:pt idx="3582">
                  <c:v>0.40242359548267803</c:v>
                </c:pt>
                <c:pt idx="3583">
                  <c:v>0.40247510055639502</c:v>
                </c:pt>
                <c:pt idx="3584">
                  <c:v>0.40249269730964599</c:v>
                </c:pt>
                <c:pt idx="3585">
                  <c:v>0.40252726617101298</c:v>
                </c:pt>
                <c:pt idx="3586">
                  <c:v>0.402583739100973</c:v>
                </c:pt>
                <c:pt idx="3587">
                  <c:v>0.402601460294987</c:v>
                </c:pt>
                <c:pt idx="3588">
                  <c:v>0.402814040476136</c:v>
                </c:pt>
                <c:pt idx="3589">
                  <c:v>0.40673597059476096</c:v>
                </c:pt>
                <c:pt idx="3590">
                  <c:v>0.40675602605149697</c:v>
                </c:pt>
                <c:pt idx="3591">
                  <c:v>0.40677499205187895</c:v>
                </c:pt>
                <c:pt idx="3592">
                  <c:v>0.406865111197518</c:v>
                </c:pt>
                <c:pt idx="3593">
                  <c:v>0.40691676710145797</c:v>
                </c:pt>
                <c:pt idx="3594">
                  <c:v>0.40693542120390702</c:v>
                </c:pt>
                <c:pt idx="3595">
                  <c:v>0.40702154471216601</c:v>
                </c:pt>
                <c:pt idx="3596">
                  <c:v>0.40708115094211295</c:v>
                </c:pt>
                <c:pt idx="3597">
                  <c:v>0.40716907376961298</c:v>
                </c:pt>
                <c:pt idx="3598">
                  <c:v>0.40718687417781996</c:v>
                </c:pt>
                <c:pt idx="3599">
                  <c:v>0.40731588650143702</c:v>
                </c:pt>
                <c:pt idx="3600">
                  <c:v>0.40740728300040596</c:v>
                </c:pt>
                <c:pt idx="3601">
                  <c:v>0.40752767885039498</c:v>
                </c:pt>
                <c:pt idx="3602">
                  <c:v>0.40749885572179501</c:v>
                </c:pt>
                <c:pt idx="3603">
                  <c:v>0.40758085156942003</c:v>
                </c:pt>
                <c:pt idx="3604">
                  <c:v>0.40757689579983003</c:v>
                </c:pt>
                <c:pt idx="3605">
                  <c:v>0.407696467091481</c:v>
                </c:pt>
                <c:pt idx="3606">
                  <c:v>0.40768982978477097</c:v>
                </c:pt>
                <c:pt idx="3607">
                  <c:v>0.40770554777760304</c:v>
                </c:pt>
                <c:pt idx="3608">
                  <c:v>0.40779365868112305</c:v>
                </c:pt>
                <c:pt idx="3609">
                  <c:v>0.40784595111214605</c:v>
                </c:pt>
                <c:pt idx="3610">
                  <c:v>0.40789526472874604</c:v>
                </c:pt>
                <c:pt idx="3611">
                  <c:v>0.40795806580666105</c:v>
                </c:pt>
                <c:pt idx="3612">
                  <c:v>0.40798654305771898</c:v>
                </c:pt>
                <c:pt idx="3613">
                  <c:v>0.40802038103878502</c:v>
                </c:pt>
                <c:pt idx="3614">
                  <c:v>0.40808613931980398</c:v>
                </c:pt>
                <c:pt idx="3615">
                  <c:v>0.40813192418848299</c:v>
                </c:pt>
                <c:pt idx="3616">
                  <c:v>0.40815583814932699</c:v>
                </c:pt>
                <c:pt idx="3617">
                  <c:v>0.40815816370893498</c:v>
                </c:pt>
                <c:pt idx="3618">
                  <c:v>0.40819478198813597</c:v>
                </c:pt>
                <c:pt idx="3619">
                  <c:v>0.40821531140590495</c:v>
                </c:pt>
                <c:pt idx="3620">
                  <c:v>0.40831604906388297</c:v>
                </c:pt>
                <c:pt idx="3621">
                  <c:v>0.40834106033372597</c:v>
                </c:pt>
                <c:pt idx="3622">
                  <c:v>0.40832250654271296</c:v>
                </c:pt>
                <c:pt idx="3623">
                  <c:v>0.40837427178365604</c:v>
                </c:pt>
                <c:pt idx="3624">
                  <c:v>0.40839274976569695</c:v>
                </c:pt>
                <c:pt idx="3625">
                  <c:v>0.40842799809536801</c:v>
                </c:pt>
                <c:pt idx="3626">
                  <c:v>0.40849503364555595</c:v>
                </c:pt>
                <c:pt idx="3627">
                  <c:v>0.40856842437790997</c:v>
                </c:pt>
                <c:pt idx="3628">
                  <c:v>0.40856959836194595</c:v>
                </c:pt>
                <c:pt idx="3629">
                  <c:v>0.40859418439790596</c:v>
                </c:pt>
                <c:pt idx="3630">
                  <c:v>0.40866186087013101</c:v>
                </c:pt>
                <c:pt idx="3631">
                  <c:v>0.408749000608289</c:v>
                </c:pt>
                <c:pt idx="3632">
                  <c:v>0.40879651764193103</c:v>
                </c:pt>
                <c:pt idx="3633">
                  <c:v>0.40881400267415702</c:v>
                </c:pt>
                <c:pt idx="3634">
                  <c:v>0.40889526361808903</c:v>
                </c:pt>
                <c:pt idx="3635">
                  <c:v>0.40893805217908596</c:v>
                </c:pt>
                <c:pt idx="3636">
                  <c:v>0.40894153356089402</c:v>
                </c:pt>
                <c:pt idx="3637">
                  <c:v>0.40902498273494603</c:v>
                </c:pt>
                <c:pt idx="3638">
                  <c:v>0.40910069227037305</c:v>
                </c:pt>
                <c:pt idx="3639">
                  <c:v>0.40912322997167305</c:v>
                </c:pt>
                <c:pt idx="3640">
                  <c:v>0.40918725492901797</c:v>
                </c:pt>
                <c:pt idx="3641">
                  <c:v>0.40924552792614</c:v>
                </c:pt>
                <c:pt idx="3642">
                  <c:v>0.40925118160205198</c:v>
                </c:pt>
                <c:pt idx="3643">
                  <c:v>0.40926255266370803</c:v>
                </c:pt>
                <c:pt idx="3644">
                  <c:v>0.40930133889196996</c:v>
                </c:pt>
                <c:pt idx="3645">
                  <c:v>0.40937362729850002</c:v>
                </c:pt>
                <c:pt idx="3646">
                  <c:v>0.40935308106482005</c:v>
                </c:pt>
                <c:pt idx="3647">
                  <c:v>0.40941513260368501</c:v>
                </c:pt>
                <c:pt idx="3648">
                  <c:v>0.40948319967653002</c:v>
                </c:pt>
                <c:pt idx="3649">
                  <c:v>0.40952991199523103</c:v>
                </c:pt>
                <c:pt idx="3650">
                  <c:v>0.40957605319503299</c:v>
                </c:pt>
                <c:pt idx="3651">
                  <c:v>0.40963920854653502</c:v>
                </c:pt>
                <c:pt idx="3652">
                  <c:v>0.40964387295226101</c:v>
                </c:pt>
                <c:pt idx="3653">
                  <c:v>0.41366147255804198</c:v>
                </c:pt>
                <c:pt idx="3654">
                  <c:v>0.41383955714351806</c:v>
                </c:pt>
                <c:pt idx="3655">
                  <c:v>0.41383010215272498</c:v>
                </c:pt>
                <c:pt idx="3656">
                  <c:v>0.41398972966330505</c:v>
                </c:pt>
                <c:pt idx="3657">
                  <c:v>0.41399162397070799</c:v>
                </c:pt>
                <c:pt idx="3658">
                  <c:v>0.41402377252383404</c:v>
                </c:pt>
                <c:pt idx="3659">
                  <c:v>0.41418443804699101</c:v>
                </c:pt>
                <c:pt idx="3660">
                  <c:v>0.41413753420983701</c:v>
                </c:pt>
                <c:pt idx="3661">
                  <c:v>0.41416385971668002</c:v>
                </c:pt>
                <c:pt idx="3662">
                  <c:v>0.41418847789669599</c:v>
                </c:pt>
                <c:pt idx="3663">
                  <c:v>0.41424719835072399</c:v>
                </c:pt>
                <c:pt idx="3664">
                  <c:v>0.41430784610097404</c:v>
                </c:pt>
                <c:pt idx="3665">
                  <c:v>0.41438124236907703</c:v>
                </c:pt>
                <c:pt idx="3666">
                  <c:v>0.41442534826428401</c:v>
                </c:pt>
                <c:pt idx="3667">
                  <c:v>0.414464252979447</c:v>
                </c:pt>
                <c:pt idx="3668">
                  <c:v>0.41453482575245604</c:v>
                </c:pt>
                <c:pt idx="3669">
                  <c:v>0.41451635892356598</c:v>
                </c:pt>
                <c:pt idx="3670">
                  <c:v>0.41458104429653697</c:v>
                </c:pt>
                <c:pt idx="3671">
                  <c:v>0.41458075030062502</c:v>
                </c:pt>
                <c:pt idx="3672">
                  <c:v>0.41463546236333504</c:v>
                </c:pt>
                <c:pt idx="3673">
                  <c:v>0.41472758108234298</c:v>
                </c:pt>
                <c:pt idx="3674">
                  <c:v>0.41475852621641196</c:v>
                </c:pt>
                <c:pt idx="3675">
                  <c:v>0.41480852595161799</c:v>
                </c:pt>
                <c:pt idx="3676">
                  <c:v>0.41486708502477099</c:v>
                </c:pt>
                <c:pt idx="3677">
                  <c:v>0.41496370015184003</c:v>
                </c:pt>
                <c:pt idx="3678">
                  <c:v>0.41499667381095895</c:v>
                </c:pt>
                <c:pt idx="3679">
                  <c:v>0.41508567963207899</c:v>
                </c:pt>
                <c:pt idx="3680">
                  <c:v>0.41507556667711998</c:v>
                </c:pt>
                <c:pt idx="3681">
                  <c:v>0.415123641801455</c:v>
                </c:pt>
                <c:pt idx="3682">
                  <c:v>0.41517840337235501</c:v>
                </c:pt>
                <c:pt idx="3683">
                  <c:v>0.41520701676830796</c:v>
                </c:pt>
                <c:pt idx="3684">
                  <c:v>0.41528519826936106</c:v>
                </c:pt>
                <c:pt idx="3685">
                  <c:v>0.41532934315548697</c:v>
                </c:pt>
                <c:pt idx="3686">
                  <c:v>0.41530549529192595</c:v>
                </c:pt>
                <c:pt idx="3687">
                  <c:v>0.41536987738181597</c:v>
                </c:pt>
                <c:pt idx="3688">
                  <c:v>0.41533528792576102</c:v>
                </c:pt>
                <c:pt idx="3689">
                  <c:v>0.41541933379159501</c:v>
                </c:pt>
                <c:pt idx="3690">
                  <c:v>0.41543920888768004</c:v>
                </c:pt>
                <c:pt idx="3691">
                  <c:v>0.41557998403207796</c:v>
                </c:pt>
                <c:pt idx="3692">
                  <c:v>0.41561792666762598</c:v>
                </c:pt>
                <c:pt idx="3693">
                  <c:v>0.41567482438067704</c:v>
                </c:pt>
                <c:pt idx="3694">
                  <c:v>0.415745152814463</c:v>
                </c:pt>
                <c:pt idx="3695">
                  <c:v>0.41579481606816704</c:v>
                </c:pt>
                <c:pt idx="3696">
                  <c:v>0.41580835274419603</c:v>
                </c:pt>
                <c:pt idx="3697">
                  <c:v>0.41581994187587501</c:v>
                </c:pt>
                <c:pt idx="3698">
                  <c:v>0.41593595432409602</c:v>
                </c:pt>
                <c:pt idx="3699">
                  <c:v>0.41595226029644194</c:v>
                </c:pt>
                <c:pt idx="3700">
                  <c:v>0.41593133409165495</c:v>
                </c:pt>
                <c:pt idx="3701">
                  <c:v>0.416025544209491</c:v>
                </c:pt>
                <c:pt idx="3702">
                  <c:v>0.41608247636809503</c:v>
                </c:pt>
                <c:pt idx="3703">
                  <c:v>0.41605938201989701</c:v>
                </c:pt>
                <c:pt idx="3704">
                  <c:v>0.41610059963636703</c:v>
                </c:pt>
                <c:pt idx="3705">
                  <c:v>0.41610006735775296</c:v>
                </c:pt>
                <c:pt idx="3706">
                  <c:v>0.41612504164942099</c:v>
                </c:pt>
                <c:pt idx="3707">
                  <c:v>0.41614213744693096</c:v>
                </c:pt>
                <c:pt idx="3708">
                  <c:v>0.41621888995122502</c:v>
                </c:pt>
                <c:pt idx="3709">
                  <c:v>0.41624279803741804</c:v>
                </c:pt>
                <c:pt idx="3710">
                  <c:v>0.41632449769933799</c:v>
                </c:pt>
                <c:pt idx="3711">
                  <c:v>0.41635804782102903</c:v>
                </c:pt>
                <c:pt idx="3712">
                  <c:v>0.416350528417331</c:v>
                </c:pt>
                <c:pt idx="3713">
                  <c:v>0.41638018790385301</c:v>
                </c:pt>
                <c:pt idx="3714">
                  <c:v>0.41648302490664202</c:v>
                </c:pt>
                <c:pt idx="3715">
                  <c:v>0.41648009081801196</c:v>
                </c:pt>
                <c:pt idx="3716">
                  <c:v>0.41653513712315204</c:v>
                </c:pt>
                <c:pt idx="3717">
                  <c:v>0.41656465200683901</c:v>
                </c:pt>
                <c:pt idx="3718">
                  <c:v>0.41664420384177703</c:v>
                </c:pt>
                <c:pt idx="3719">
                  <c:v>0.41668914431920201</c:v>
                </c:pt>
                <c:pt idx="3720">
                  <c:v>0.42070954665695703</c:v>
                </c:pt>
                <c:pt idx="3721">
                  <c:v>0.42087095914863204</c:v>
                </c:pt>
                <c:pt idx="3722">
                  <c:v>0.42094357699637597</c:v>
                </c:pt>
                <c:pt idx="3723">
                  <c:v>0.42089503884781299</c:v>
                </c:pt>
                <c:pt idx="3724">
                  <c:v>0.42101263721250404</c:v>
                </c:pt>
                <c:pt idx="3725">
                  <c:v>0.42102979367121096</c:v>
                </c:pt>
                <c:pt idx="3726">
                  <c:v>0.42107293519753597</c:v>
                </c:pt>
                <c:pt idx="3727">
                  <c:v>0.42111105465993404</c:v>
                </c:pt>
                <c:pt idx="3728">
                  <c:v>0.42115223585949702</c:v>
                </c:pt>
                <c:pt idx="3729">
                  <c:v>0.42124595350363803</c:v>
                </c:pt>
                <c:pt idx="3730">
                  <c:v>0.42121841614663202</c:v>
                </c:pt>
                <c:pt idx="3731">
                  <c:v>0.42124944314835899</c:v>
                </c:pt>
                <c:pt idx="3732">
                  <c:v>0.42128788753569202</c:v>
                </c:pt>
                <c:pt idx="3733">
                  <c:v>0.42141385516262597</c:v>
                </c:pt>
                <c:pt idx="3734">
                  <c:v>0.42142508046107396</c:v>
                </c:pt>
                <c:pt idx="3735">
                  <c:v>0.42143377017980799</c:v>
                </c:pt>
                <c:pt idx="3736">
                  <c:v>0.42145556568848597</c:v>
                </c:pt>
                <c:pt idx="3737">
                  <c:v>0.42162437929392504</c:v>
                </c:pt>
                <c:pt idx="3738">
                  <c:v>0.42159497970275295</c:v>
                </c:pt>
                <c:pt idx="3739">
                  <c:v>0.42160962185208195</c:v>
                </c:pt>
                <c:pt idx="3740">
                  <c:v>0.42169580587298705</c:v>
                </c:pt>
                <c:pt idx="3741">
                  <c:v>0.42174278470621696</c:v>
                </c:pt>
                <c:pt idx="3742">
                  <c:v>0.42183605635036903</c:v>
                </c:pt>
                <c:pt idx="3743">
                  <c:v>0.42179512750775605</c:v>
                </c:pt>
                <c:pt idx="3744">
                  <c:v>0.42184331977877698</c:v>
                </c:pt>
                <c:pt idx="3745">
                  <c:v>0.42194985006208496</c:v>
                </c:pt>
                <c:pt idx="3746">
                  <c:v>0.42192126567050903</c:v>
                </c:pt>
                <c:pt idx="3747">
                  <c:v>0.42195167261546895</c:v>
                </c:pt>
                <c:pt idx="3748">
                  <c:v>0.42204432974571005</c:v>
                </c:pt>
                <c:pt idx="3749">
                  <c:v>0.42206417884931602</c:v>
                </c:pt>
                <c:pt idx="3750">
                  <c:v>0.42212959109203896</c:v>
                </c:pt>
                <c:pt idx="3751">
                  <c:v>0.42220418534885795</c:v>
                </c:pt>
                <c:pt idx="3752">
                  <c:v>0.42223208613734298</c:v>
                </c:pt>
                <c:pt idx="3753">
                  <c:v>0.42226689294744102</c:v>
                </c:pt>
                <c:pt idx="3754">
                  <c:v>0.42230936187489998</c:v>
                </c:pt>
                <c:pt idx="3755">
                  <c:v>0.42230535483687504</c:v>
                </c:pt>
                <c:pt idx="3756">
                  <c:v>0.42233680754555003</c:v>
                </c:pt>
                <c:pt idx="3757">
                  <c:v>0.42239859735127006</c:v>
                </c:pt>
                <c:pt idx="3758">
                  <c:v>0.42243565565947305</c:v>
                </c:pt>
                <c:pt idx="3759">
                  <c:v>0.42254021691133703</c:v>
                </c:pt>
                <c:pt idx="3760">
                  <c:v>0.42252091233272504</c:v>
                </c:pt>
                <c:pt idx="3761">
                  <c:v>0.422540820275495</c:v>
                </c:pt>
                <c:pt idx="3762">
                  <c:v>0.42269775260301701</c:v>
                </c:pt>
                <c:pt idx="3763">
                  <c:v>0.42266830240292197</c:v>
                </c:pt>
                <c:pt idx="3764">
                  <c:v>0.42278756547173701</c:v>
                </c:pt>
                <c:pt idx="3765">
                  <c:v>0.42274825072432498</c:v>
                </c:pt>
                <c:pt idx="3766">
                  <c:v>0.42287802273213204</c:v>
                </c:pt>
                <c:pt idx="3767">
                  <c:v>0.42292450612990595</c:v>
                </c:pt>
                <c:pt idx="3768">
                  <c:v>0.42287265134736596</c:v>
                </c:pt>
                <c:pt idx="3769">
                  <c:v>0.42295853045951404</c:v>
                </c:pt>
                <c:pt idx="3770">
                  <c:v>0.42303469698649898</c:v>
                </c:pt>
                <c:pt idx="3771">
                  <c:v>0.423075429847107</c:v>
                </c:pt>
                <c:pt idx="3772">
                  <c:v>0.42308165047313395</c:v>
                </c:pt>
                <c:pt idx="3773">
                  <c:v>0.42310683705008301</c:v>
                </c:pt>
                <c:pt idx="3774">
                  <c:v>0.42311664097049195</c:v>
                </c:pt>
                <c:pt idx="3775">
                  <c:v>0.42318509593989095</c:v>
                </c:pt>
                <c:pt idx="3776">
                  <c:v>0.42320319498615899</c:v>
                </c:pt>
                <c:pt idx="3777">
                  <c:v>0.42328636383200402</c:v>
                </c:pt>
                <c:pt idx="3778">
                  <c:v>0.42330756003606096</c:v>
                </c:pt>
                <c:pt idx="3779">
                  <c:v>0.42335687990785797</c:v>
                </c:pt>
                <c:pt idx="3780">
                  <c:v>0.42342196031507495</c:v>
                </c:pt>
                <c:pt idx="3781">
                  <c:v>0.42345545500767301</c:v>
                </c:pt>
                <c:pt idx="3782">
                  <c:v>0.42351830901865795</c:v>
                </c:pt>
                <c:pt idx="3783">
                  <c:v>0.42356740403915805</c:v>
                </c:pt>
                <c:pt idx="3784">
                  <c:v>0.42362170681344202</c:v>
                </c:pt>
                <c:pt idx="3785">
                  <c:v>0.42367412257621395</c:v>
                </c:pt>
                <c:pt idx="3786">
                  <c:v>0.42768213028135904</c:v>
                </c:pt>
                <c:pt idx="3787">
                  <c:v>0.42772784971390199</c:v>
                </c:pt>
                <c:pt idx="3788">
                  <c:v>0.42769267314423998</c:v>
                </c:pt>
                <c:pt idx="3789">
                  <c:v>0.42780457316019505</c:v>
                </c:pt>
                <c:pt idx="3790">
                  <c:v>0.42784073034521597</c:v>
                </c:pt>
                <c:pt idx="3791">
                  <c:v>0.42784937955333402</c:v>
                </c:pt>
                <c:pt idx="3792">
                  <c:v>0.42783113489723801</c:v>
                </c:pt>
                <c:pt idx="3793">
                  <c:v>0.42799955404090995</c:v>
                </c:pt>
                <c:pt idx="3794">
                  <c:v>0.427935607983574</c:v>
                </c:pt>
                <c:pt idx="3795">
                  <c:v>0.42808040020802995</c:v>
                </c:pt>
                <c:pt idx="3796">
                  <c:v>0.42819070994568598</c:v>
                </c:pt>
                <c:pt idx="3797">
                  <c:v>0.42824858776771202</c:v>
                </c:pt>
                <c:pt idx="3798">
                  <c:v>0.42826743719979399</c:v>
                </c:pt>
                <c:pt idx="3799">
                  <c:v>0.42832423968682698</c:v>
                </c:pt>
                <c:pt idx="3800">
                  <c:v>0.42839792980761104</c:v>
                </c:pt>
                <c:pt idx="3801">
                  <c:v>0.428440004235492</c:v>
                </c:pt>
                <c:pt idx="3802">
                  <c:v>0.42847252789156798</c:v>
                </c:pt>
                <c:pt idx="3803">
                  <c:v>0.42857070921736196</c:v>
                </c:pt>
                <c:pt idx="3804">
                  <c:v>0.42860603279610898</c:v>
                </c:pt>
                <c:pt idx="3805">
                  <c:v>0.42868628311921497</c:v>
                </c:pt>
                <c:pt idx="3806">
                  <c:v>0.42869065750168001</c:v>
                </c:pt>
                <c:pt idx="3807">
                  <c:v>0.42877249574805198</c:v>
                </c:pt>
                <c:pt idx="3808">
                  <c:v>0.42886567153854405</c:v>
                </c:pt>
                <c:pt idx="3809">
                  <c:v>0.42891213501614001</c:v>
                </c:pt>
                <c:pt idx="3810">
                  <c:v>0.42893577318065301</c:v>
                </c:pt>
                <c:pt idx="3811">
                  <c:v>0.42900033319536701</c:v>
                </c:pt>
                <c:pt idx="3812">
                  <c:v>0.42903905279486698</c:v>
                </c:pt>
                <c:pt idx="3813">
                  <c:v>0.42901941869340698</c:v>
                </c:pt>
                <c:pt idx="3814">
                  <c:v>0.429007530919438</c:v>
                </c:pt>
                <c:pt idx="3815">
                  <c:v>0.42915185425861102</c:v>
                </c:pt>
                <c:pt idx="3816">
                  <c:v>0.42915712652303895</c:v>
                </c:pt>
                <c:pt idx="3817">
                  <c:v>0.42921357375947999</c:v>
                </c:pt>
                <c:pt idx="3818">
                  <c:v>0.42928083356138702</c:v>
                </c:pt>
                <c:pt idx="3819">
                  <c:v>0.42929979637420401</c:v>
                </c:pt>
                <c:pt idx="3820">
                  <c:v>0.42929042403805695</c:v>
                </c:pt>
                <c:pt idx="3821">
                  <c:v>0.42941457919961601</c:v>
                </c:pt>
                <c:pt idx="3822">
                  <c:v>0.42941008279155501</c:v>
                </c:pt>
                <c:pt idx="3823">
                  <c:v>0.42956647478149201</c:v>
                </c:pt>
                <c:pt idx="3824">
                  <c:v>0.42958198393052904</c:v>
                </c:pt>
                <c:pt idx="3825">
                  <c:v>0.42959731783494504</c:v>
                </c:pt>
                <c:pt idx="3826">
                  <c:v>0.42958156462985897</c:v>
                </c:pt>
                <c:pt idx="3827">
                  <c:v>0.429637882002323</c:v>
                </c:pt>
                <c:pt idx="3828">
                  <c:v>0.42967490969713795</c:v>
                </c:pt>
                <c:pt idx="3829">
                  <c:v>0.42969506978645799</c:v>
                </c:pt>
                <c:pt idx="3830">
                  <c:v>0.42978581826093198</c:v>
                </c:pt>
                <c:pt idx="3831">
                  <c:v>0.42976114849791103</c:v>
                </c:pt>
                <c:pt idx="3832">
                  <c:v>0.42982467467334795</c:v>
                </c:pt>
                <c:pt idx="3833">
                  <c:v>0.42988393502575095</c:v>
                </c:pt>
                <c:pt idx="3834">
                  <c:v>0.42992428740579203</c:v>
                </c:pt>
                <c:pt idx="3835">
                  <c:v>0.42997720666990302</c:v>
                </c:pt>
                <c:pt idx="3836">
                  <c:v>0.42996613858851995</c:v>
                </c:pt>
                <c:pt idx="3837">
                  <c:v>0.43000491799336105</c:v>
                </c:pt>
                <c:pt idx="3838">
                  <c:v>0.43009008215909295</c:v>
                </c:pt>
                <c:pt idx="3839">
                  <c:v>0.43007355503850397</c:v>
                </c:pt>
                <c:pt idx="3840">
                  <c:v>0.43012985032511097</c:v>
                </c:pt>
                <c:pt idx="3841">
                  <c:v>0.43024280647876501</c:v>
                </c:pt>
                <c:pt idx="3842">
                  <c:v>0.43021089055728701</c:v>
                </c:pt>
                <c:pt idx="3843">
                  <c:v>0.43026425829627002</c:v>
                </c:pt>
                <c:pt idx="3844">
                  <c:v>0.43030389899616195</c:v>
                </c:pt>
                <c:pt idx="3845">
                  <c:v>0.43037485055207803</c:v>
                </c:pt>
                <c:pt idx="3846">
                  <c:v>0.43034775681119397</c:v>
                </c:pt>
                <c:pt idx="3847">
                  <c:v>0.43041600997971996</c:v>
                </c:pt>
                <c:pt idx="3848">
                  <c:v>0.43050740969018797</c:v>
                </c:pt>
                <c:pt idx="3849">
                  <c:v>0.43052416827284401</c:v>
                </c:pt>
                <c:pt idx="3850">
                  <c:v>0.43056209030128501</c:v>
                </c:pt>
                <c:pt idx="3851">
                  <c:v>0.430581454737888</c:v>
                </c:pt>
                <c:pt idx="3852">
                  <c:v>0.43067104865660399</c:v>
                </c:pt>
                <c:pt idx="3853">
                  <c:v>0.43266654680049399</c:v>
                </c:pt>
                <c:pt idx="3854">
                  <c:v>0.43072816970303496</c:v>
                </c:pt>
                <c:pt idx="3855">
                  <c:v>0.43075508526457895</c:v>
                </c:pt>
                <c:pt idx="3856">
                  <c:v>0.43480109554481705</c:v>
                </c:pt>
                <c:pt idx="3857">
                  <c:v>0.43473632834994203</c:v>
                </c:pt>
                <c:pt idx="3858">
                  <c:v>0.43486161507396104</c:v>
                </c:pt>
                <c:pt idx="3859">
                  <c:v>0.43489338585890402</c:v>
                </c:pt>
                <c:pt idx="3860">
                  <c:v>0.43492691591409705</c:v>
                </c:pt>
                <c:pt idx="3861">
                  <c:v>0.43501714499079303</c:v>
                </c:pt>
                <c:pt idx="3862">
                  <c:v>0.43514774543566503</c:v>
                </c:pt>
                <c:pt idx="3863">
                  <c:v>0.43513358136596303</c:v>
                </c:pt>
                <c:pt idx="3864">
                  <c:v>0.43529693052802099</c:v>
                </c:pt>
                <c:pt idx="3865">
                  <c:v>0.43530521963800495</c:v>
                </c:pt>
                <c:pt idx="3866">
                  <c:v>0.43541993568983595</c:v>
                </c:pt>
                <c:pt idx="3867">
                  <c:v>0.43544406188123497</c:v>
                </c:pt>
                <c:pt idx="3868">
                  <c:v>0.43547435375663401</c:v>
                </c:pt>
                <c:pt idx="3869">
                  <c:v>0.43557129441550901</c:v>
                </c:pt>
                <c:pt idx="3870">
                  <c:v>0.43552139310251003</c:v>
                </c:pt>
                <c:pt idx="3871">
                  <c:v>0.43561039892362896</c:v>
                </c:pt>
                <c:pt idx="3872">
                  <c:v>0.43573208907246197</c:v>
                </c:pt>
                <c:pt idx="3873">
                  <c:v>0.43572184664618097</c:v>
                </c:pt>
                <c:pt idx="3874">
                  <c:v>0.43581402054221896</c:v>
                </c:pt>
                <c:pt idx="3875">
                  <c:v>0.43584617211558296</c:v>
                </c:pt>
                <c:pt idx="3876">
                  <c:v>0.43593967434476399</c:v>
                </c:pt>
                <c:pt idx="3877">
                  <c:v>0.43588006811481705</c:v>
                </c:pt>
                <c:pt idx="3878">
                  <c:v>0.43594972885184602</c:v>
                </c:pt>
                <c:pt idx="3879">
                  <c:v>0.43604739821751004</c:v>
                </c:pt>
                <c:pt idx="3880">
                  <c:v>0.43609531923920797</c:v>
                </c:pt>
                <c:pt idx="3881">
                  <c:v>0.43607998533479198</c:v>
                </c:pt>
                <c:pt idx="3882">
                  <c:v>0.43612789954739495</c:v>
                </c:pt>
                <c:pt idx="3883">
                  <c:v>0.43622064220236401</c:v>
                </c:pt>
                <c:pt idx="3884">
                  <c:v>0.43621401614578104</c:v>
                </c:pt>
                <c:pt idx="3885">
                  <c:v>0.43626191692252003</c:v>
                </c:pt>
                <c:pt idx="3886">
                  <c:v>0.43629722341528199</c:v>
                </c:pt>
                <c:pt idx="3887">
                  <c:v>0.43641212742194602</c:v>
                </c:pt>
                <c:pt idx="3888">
                  <c:v>0.436384296146476</c:v>
                </c:pt>
                <c:pt idx="3889">
                  <c:v>0.43650364279011999</c:v>
                </c:pt>
                <c:pt idx="3890">
                  <c:v>0.43652516040184697</c:v>
                </c:pt>
                <c:pt idx="3891">
                  <c:v>0.43662771854945104</c:v>
                </c:pt>
                <c:pt idx="3892">
                  <c:v>0.43657413112143595</c:v>
                </c:pt>
                <c:pt idx="3893">
                  <c:v>0.43660963914595896</c:v>
                </c:pt>
                <c:pt idx="3894">
                  <c:v>0.43667787613308096</c:v>
                </c:pt>
                <c:pt idx="3895">
                  <c:v>0.43668965215095501</c:v>
                </c:pt>
                <c:pt idx="3896">
                  <c:v>0.43672977394596701</c:v>
                </c:pt>
                <c:pt idx="3897">
                  <c:v>0.43682612827766998</c:v>
                </c:pt>
                <c:pt idx="3898">
                  <c:v>0.43681830578674896</c:v>
                </c:pt>
                <c:pt idx="3899">
                  <c:v>0.43684587350797099</c:v>
                </c:pt>
                <c:pt idx="3900">
                  <c:v>0.43689743845936402</c:v>
                </c:pt>
                <c:pt idx="3901">
                  <c:v>0.43692273091414602</c:v>
                </c:pt>
                <c:pt idx="3902">
                  <c:v>0.43703679791182204</c:v>
                </c:pt>
                <c:pt idx="3903">
                  <c:v>0.43709951703965699</c:v>
                </c:pt>
                <c:pt idx="3904">
                  <c:v>0.43709752562349902</c:v>
                </c:pt>
                <c:pt idx="3905">
                  <c:v>0.43720189679244703</c:v>
                </c:pt>
                <c:pt idx="3906">
                  <c:v>0.43720085915981699</c:v>
                </c:pt>
                <c:pt idx="3907">
                  <c:v>0.43726082773766595</c:v>
                </c:pt>
                <c:pt idx="3908">
                  <c:v>0.43720731554062398</c:v>
                </c:pt>
                <c:pt idx="3909">
                  <c:v>0.43724412164644999</c:v>
                </c:pt>
                <c:pt idx="3910">
                  <c:v>0.43734168235535098</c:v>
                </c:pt>
                <c:pt idx="3911">
                  <c:v>0.43734578185042206</c:v>
                </c:pt>
                <c:pt idx="3912">
                  <c:v>0.43736157692489497</c:v>
                </c:pt>
                <c:pt idx="3913">
                  <c:v>0.43743300676116303</c:v>
                </c:pt>
                <c:pt idx="3914">
                  <c:v>0.43748754006490698</c:v>
                </c:pt>
                <c:pt idx="3915">
                  <c:v>0.43751619556085897</c:v>
                </c:pt>
                <c:pt idx="3916">
                  <c:v>0.43760275713041896</c:v>
                </c:pt>
                <c:pt idx="3917">
                  <c:v>0.43764819411570099</c:v>
                </c:pt>
                <c:pt idx="3918">
                  <c:v>0.43766882370023696</c:v>
                </c:pt>
                <c:pt idx="3919">
                  <c:v>0.43765384344890601</c:v>
                </c:pt>
                <c:pt idx="3920">
                  <c:v>0.441754106431132</c:v>
                </c:pt>
                <c:pt idx="3921">
                  <c:v>0.43782562929536695</c:v>
                </c:pt>
                <c:pt idx="3922">
                  <c:v>0.44188405552898102</c:v>
                </c:pt>
                <c:pt idx="3923">
                  <c:v>0.44195795496055401</c:v>
                </c:pt>
                <c:pt idx="3924">
                  <c:v>0.44198319265724995</c:v>
                </c:pt>
                <c:pt idx="3925">
                  <c:v>0.44199645129640697</c:v>
                </c:pt>
                <c:pt idx="3926">
                  <c:v>0.44208707121272695</c:v>
                </c:pt>
                <c:pt idx="3927">
                  <c:v>0.44223415165429203</c:v>
                </c:pt>
                <c:pt idx="3928">
                  <c:v>0.44235890870683403</c:v>
                </c:pt>
                <c:pt idx="3929">
                  <c:v>0.44246915060545899</c:v>
                </c:pt>
                <c:pt idx="3930">
                  <c:v>0.44246075064420798</c:v>
                </c:pt>
                <c:pt idx="3931">
                  <c:v>0.44251881434176599</c:v>
                </c:pt>
                <c:pt idx="3932">
                  <c:v>0.44259770175901803</c:v>
                </c:pt>
                <c:pt idx="3933">
                  <c:v>0.44267645273351897</c:v>
                </c:pt>
                <c:pt idx="3934">
                  <c:v>0.44265096690067196</c:v>
                </c:pt>
                <c:pt idx="3935">
                  <c:v>0.44274819842824398</c:v>
                </c:pt>
                <c:pt idx="3936">
                  <c:v>0.44279803123251305</c:v>
                </c:pt>
                <c:pt idx="3937">
                  <c:v>0.44278678148263895</c:v>
                </c:pt>
                <c:pt idx="3938">
                  <c:v>0.44292058067304796</c:v>
                </c:pt>
                <c:pt idx="3939">
                  <c:v>0.44293320297592997</c:v>
                </c:pt>
                <c:pt idx="3940">
                  <c:v>0.44293527824118994</c:v>
                </c:pt>
                <c:pt idx="3941">
                  <c:v>0.44303933264068696</c:v>
                </c:pt>
                <c:pt idx="3942">
                  <c:v>0.44306993989801202</c:v>
                </c:pt>
                <c:pt idx="3943">
                  <c:v>0.44320806033026705</c:v>
                </c:pt>
                <c:pt idx="3944">
                  <c:v>0.44325175619322599</c:v>
                </c:pt>
                <c:pt idx="3945">
                  <c:v>0.44323017078330995</c:v>
                </c:pt>
                <c:pt idx="3946">
                  <c:v>0.443279693087552</c:v>
                </c:pt>
                <c:pt idx="3947">
                  <c:v>0.44337984617672699</c:v>
                </c:pt>
                <c:pt idx="3948">
                  <c:v>0.44340174343438599</c:v>
                </c:pt>
                <c:pt idx="3949">
                  <c:v>0.44343291841516397</c:v>
                </c:pt>
                <c:pt idx="3950">
                  <c:v>0.44349848099357803</c:v>
                </c:pt>
                <c:pt idx="3951">
                  <c:v>0.44344786876022502</c:v>
                </c:pt>
                <c:pt idx="3952">
                  <c:v>0.443497025591155</c:v>
                </c:pt>
                <c:pt idx="3953">
                  <c:v>0.44355833179930304</c:v>
                </c:pt>
                <c:pt idx="3954">
                  <c:v>0.44357858153799601</c:v>
                </c:pt>
                <c:pt idx="3955">
                  <c:v>0.44370345785309295</c:v>
                </c:pt>
                <c:pt idx="3956">
                  <c:v>0.44368734703434598</c:v>
                </c:pt>
                <c:pt idx="3957">
                  <c:v>0.44376479788245704</c:v>
                </c:pt>
                <c:pt idx="3958">
                  <c:v>0.44382232284425904</c:v>
                </c:pt>
                <c:pt idx="3959">
                  <c:v>0.44381876477905902</c:v>
                </c:pt>
                <c:pt idx="3960">
                  <c:v>0.44388724853261496</c:v>
                </c:pt>
                <c:pt idx="3961">
                  <c:v>0.44402225606697998</c:v>
                </c:pt>
                <c:pt idx="3962">
                  <c:v>0.44396423510910699</c:v>
                </c:pt>
                <c:pt idx="3963">
                  <c:v>0.444054653263528</c:v>
                </c:pt>
                <c:pt idx="3964">
                  <c:v>0.444140922383364</c:v>
                </c:pt>
                <c:pt idx="3965">
                  <c:v>0.444195115954233</c:v>
                </c:pt>
                <c:pt idx="3966">
                  <c:v>0.44415950619379396</c:v>
                </c:pt>
                <c:pt idx="3967">
                  <c:v>0.444303273534985</c:v>
                </c:pt>
                <c:pt idx="3968">
                  <c:v>0.44429584520365895</c:v>
                </c:pt>
                <c:pt idx="3969">
                  <c:v>0.44437977815414398</c:v>
                </c:pt>
                <c:pt idx="3970">
                  <c:v>0.44438368583447196</c:v>
                </c:pt>
                <c:pt idx="3971">
                  <c:v>0.44447249062960104</c:v>
                </c:pt>
                <c:pt idx="3972">
                  <c:v>0.44453380895338601</c:v>
                </c:pt>
                <c:pt idx="3973">
                  <c:v>0.44451766611132904</c:v>
                </c:pt>
                <c:pt idx="3974">
                  <c:v>0.44455536865357903</c:v>
                </c:pt>
                <c:pt idx="3975">
                  <c:v>0.44456885787776501</c:v>
                </c:pt>
                <c:pt idx="3976">
                  <c:v>0.44464219568748597</c:v>
                </c:pt>
                <c:pt idx="3977">
                  <c:v>0.44470571009236104</c:v>
                </c:pt>
                <c:pt idx="3978">
                  <c:v>0.44472014431239604</c:v>
                </c:pt>
                <c:pt idx="3979">
                  <c:v>0.44480843572269402</c:v>
                </c:pt>
                <c:pt idx="3980">
                  <c:v>0.44696412545004904</c:v>
                </c:pt>
                <c:pt idx="3981">
                  <c:v>0.44487481161269105</c:v>
                </c:pt>
                <c:pt idx="3982">
                  <c:v>0.44898969779786602</c:v>
                </c:pt>
                <c:pt idx="3983">
                  <c:v>0.44904492784271899</c:v>
                </c:pt>
                <c:pt idx="3984">
                  <c:v>0.44909673265761396</c:v>
                </c:pt>
                <c:pt idx="3985">
                  <c:v>0.44921583796328901</c:v>
                </c:pt>
                <c:pt idx="3986">
                  <c:v>0.44922876178832505</c:v>
                </c:pt>
                <c:pt idx="3987">
                  <c:v>0.44926781032793195</c:v>
                </c:pt>
                <c:pt idx="3988">
                  <c:v>0.44939650133335796</c:v>
                </c:pt>
                <c:pt idx="3989">
                  <c:v>0.44946602271954295</c:v>
                </c:pt>
                <c:pt idx="3990">
                  <c:v>0.44950657292389895</c:v>
                </c:pt>
                <c:pt idx="3991">
                  <c:v>0.44959149460219705</c:v>
                </c:pt>
                <c:pt idx="3992">
                  <c:v>0.449625652197156</c:v>
                </c:pt>
                <c:pt idx="3993">
                  <c:v>0.44967910940505895</c:v>
                </c:pt>
                <c:pt idx="3994">
                  <c:v>0.44961751708346798</c:v>
                </c:pt>
                <c:pt idx="3995">
                  <c:v>0.44975558583287201</c:v>
                </c:pt>
                <c:pt idx="3996">
                  <c:v>0.44988084518636495</c:v>
                </c:pt>
                <c:pt idx="3997">
                  <c:v>0.44988265111682801</c:v>
                </c:pt>
                <c:pt idx="3998">
                  <c:v>0.44991635528080098</c:v>
                </c:pt>
                <c:pt idx="3999">
                  <c:v>0.44998743198561197</c:v>
                </c:pt>
                <c:pt idx="4000">
                  <c:v>0.45006104858111695</c:v>
                </c:pt>
                <c:pt idx="4001">
                  <c:v>0.45012461009013405</c:v>
                </c:pt>
                <c:pt idx="4002">
                  <c:v>0.45017657048580795</c:v>
                </c:pt>
                <c:pt idx="4003">
                  <c:v>0.450163542431681</c:v>
                </c:pt>
                <c:pt idx="4004">
                  <c:v>0.45032570578751596</c:v>
                </c:pt>
                <c:pt idx="4005">
                  <c:v>0.45038318315449999</c:v>
                </c:pt>
                <c:pt idx="4006">
                  <c:v>0.45039252177718503</c:v>
                </c:pt>
                <c:pt idx="4007">
                  <c:v>0.45049258726778696</c:v>
                </c:pt>
                <c:pt idx="4008">
                  <c:v>0.45055138989741605</c:v>
                </c:pt>
                <c:pt idx="4009">
                  <c:v>0.45052938453633196</c:v>
                </c:pt>
                <c:pt idx="4010">
                  <c:v>0.45060438806603897</c:v>
                </c:pt>
                <c:pt idx="4011">
                  <c:v>0.45064023514263396</c:v>
                </c:pt>
                <c:pt idx="4012">
                  <c:v>0.45070108460908898</c:v>
                </c:pt>
                <c:pt idx="4013">
                  <c:v>0.450768209489536</c:v>
                </c:pt>
                <c:pt idx="4014">
                  <c:v>0.45086153795419504</c:v>
                </c:pt>
                <c:pt idx="4015">
                  <c:v>0.45095316909828398</c:v>
                </c:pt>
                <c:pt idx="4016">
                  <c:v>0.45098015176869499</c:v>
                </c:pt>
                <c:pt idx="4017">
                  <c:v>0.45100765275824894</c:v>
                </c:pt>
                <c:pt idx="4018">
                  <c:v>0.45103940064627801</c:v>
                </c:pt>
                <c:pt idx="4019">
                  <c:v>0.45103449977726395</c:v>
                </c:pt>
                <c:pt idx="4020">
                  <c:v>0.45118146004134396</c:v>
                </c:pt>
                <c:pt idx="4021">
                  <c:v>0.45117209684801796</c:v>
                </c:pt>
                <c:pt idx="4022">
                  <c:v>0.45116255206898204</c:v>
                </c:pt>
                <c:pt idx="4023">
                  <c:v>0.45129674567261102</c:v>
                </c:pt>
                <c:pt idx="4024">
                  <c:v>0.45136865607336996</c:v>
                </c:pt>
                <c:pt idx="4025">
                  <c:v>0.45140773441113902</c:v>
                </c:pt>
                <c:pt idx="4026">
                  <c:v>0.45144780393194694</c:v>
                </c:pt>
                <c:pt idx="4027">
                  <c:v>0.45149574743560605</c:v>
                </c:pt>
                <c:pt idx="4028">
                  <c:v>0.45152858723160505</c:v>
                </c:pt>
                <c:pt idx="4029">
                  <c:v>0.45166315216651898</c:v>
                </c:pt>
                <c:pt idx="4030">
                  <c:v>0.45168900157918501</c:v>
                </c:pt>
                <c:pt idx="4031">
                  <c:v>0.45175999787861798</c:v>
                </c:pt>
                <c:pt idx="4032">
                  <c:v>0.45181614533313197</c:v>
                </c:pt>
                <c:pt idx="4033">
                  <c:v>0.45187701978073702</c:v>
                </c:pt>
                <c:pt idx="4034">
                  <c:v>0.451869031377366</c:v>
                </c:pt>
                <c:pt idx="4035">
                  <c:v>0.45605741106047204</c:v>
                </c:pt>
                <c:pt idx="4036">
                  <c:v>0.45611920784819204</c:v>
                </c:pt>
                <c:pt idx="4037">
                  <c:v>0.45616363632940704</c:v>
                </c:pt>
                <c:pt idx="4038">
                  <c:v>0.45623280033892399</c:v>
                </c:pt>
                <c:pt idx="4039">
                  <c:v>0.45631082400712997</c:v>
                </c:pt>
                <c:pt idx="4040">
                  <c:v>0.45639560183557204</c:v>
                </c:pt>
                <c:pt idx="4041">
                  <c:v>0.45647611197798299</c:v>
                </c:pt>
                <c:pt idx="4042">
                  <c:v>0.45642738473919098</c:v>
                </c:pt>
                <c:pt idx="4043">
                  <c:v>0.45660717810905205</c:v>
                </c:pt>
                <c:pt idx="4044">
                  <c:v>0.45659682837069904</c:v>
                </c:pt>
                <c:pt idx="4045">
                  <c:v>0.45662395847624804</c:v>
                </c:pt>
                <c:pt idx="4046">
                  <c:v>0.45685715197231902</c:v>
                </c:pt>
                <c:pt idx="4047">
                  <c:v>0.45688373623073697</c:v>
                </c:pt>
                <c:pt idx="4048">
                  <c:v>0.45691126390175796</c:v>
                </c:pt>
                <c:pt idx="4049">
                  <c:v>0.45696670038038401</c:v>
                </c:pt>
                <c:pt idx="4050">
                  <c:v>0.45700684491657995</c:v>
                </c:pt>
                <c:pt idx="4051">
                  <c:v>0.45714211567097895</c:v>
                </c:pt>
                <c:pt idx="4052">
                  <c:v>0.45720218380298905</c:v>
                </c:pt>
                <c:pt idx="4053">
                  <c:v>0.45716214393348098</c:v>
                </c:pt>
                <c:pt idx="4054">
                  <c:v>0.45722889829932001</c:v>
                </c:pt>
                <c:pt idx="4055">
                  <c:v>0.45729328983121498</c:v>
                </c:pt>
                <c:pt idx="4056">
                  <c:v>0.45738501754929795</c:v>
                </c:pt>
                <c:pt idx="4057">
                  <c:v>0.45742834614851402</c:v>
                </c:pt>
                <c:pt idx="4058">
                  <c:v>0.45743089078455401</c:v>
                </c:pt>
                <c:pt idx="4059">
                  <c:v>0.45742016858071499</c:v>
                </c:pt>
                <c:pt idx="4060">
                  <c:v>0.45761143886210898</c:v>
                </c:pt>
                <c:pt idx="4061">
                  <c:v>0.45763953852670503</c:v>
                </c:pt>
                <c:pt idx="4062">
                  <c:v>0.45758538275385396</c:v>
                </c:pt>
                <c:pt idx="4063">
                  <c:v>0.457710549248597</c:v>
                </c:pt>
                <c:pt idx="4064">
                  <c:v>0.45775420742489104</c:v>
                </c:pt>
                <c:pt idx="4065">
                  <c:v>0.45773378055688596</c:v>
                </c:pt>
                <c:pt idx="4066">
                  <c:v>0.45786785479633196</c:v>
                </c:pt>
                <c:pt idx="4067">
                  <c:v>0.457933941413182</c:v>
                </c:pt>
                <c:pt idx="4068">
                  <c:v>0.45802038141069601</c:v>
                </c:pt>
                <c:pt idx="4069">
                  <c:v>0.45807389064822102</c:v>
                </c:pt>
                <c:pt idx="4070">
                  <c:v>0.45814092391850703</c:v>
                </c:pt>
                <c:pt idx="4071">
                  <c:v>0.45814547378882298</c:v>
                </c:pt>
                <c:pt idx="4072">
                  <c:v>0.45824433335219406</c:v>
                </c:pt>
                <c:pt idx="4073">
                  <c:v>0.45830227662112899</c:v>
                </c:pt>
                <c:pt idx="4074">
                  <c:v>0.45832902000282805</c:v>
                </c:pt>
                <c:pt idx="4075">
                  <c:v>0.45837133182453904</c:v>
                </c:pt>
                <c:pt idx="4076">
                  <c:v>0.45840684191897496</c:v>
                </c:pt>
                <c:pt idx="4077">
                  <c:v>0.45848631514537996</c:v>
                </c:pt>
                <c:pt idx="4078">
                  <c:v>0.45856871260919596</c:v>
                </c:pt>
                <c:pt idx="4079">
                  <c:v>0.45864768798156197</c:v>
                </c:pt>
                <c:pt idx="4080">
                  <c:v>0.45870768126494998</c:v>
                </c:pt>
                <c:pt idx="4081">
                  <c:v>0.45876586280882503</c:v>
                </c:pt>
                <c:pt idx="4082">
                  <c:v>0.45882971671199901</c:v>
                </c:pt>
                <c:pt idx="4083">
                  <c:v>0.45886388646555798</c:v>
                </c:pt>
                <c:pt idx="4084">
                  <c:v>0.45892658057390301</c:v>
                </c:pt>
                <c:pt idx="4085">
                  <c:v>0.46300205566553199</c:v>
                </c:pt>
                <c:pt idx="4086">
                  <c:v>0.45897120980495598</c:v>
                </c:pt>
                <c:pt idx="4087">
                  <c:v>0.46031976673099395</c:v>
                </c:pt>
                <c:pt idx="4088">
                  <c:v>0.46274415742334496</c:v>
                </c:pt>
                <c:pt idx="4089">
                  <c:v>0.46324244055806196</c:v>
                </c:pt>
                <c:pt idx="4090">
                  <c:v>0.46327585768996804</c:v>
                </c:pt>
                <c:pt idx="4091">
                  <c:v>0.46340189010548105</c:v>
                </c:pt>
                <c:pt idx="4092">
                  <c:v>0.46345817816370904</c:v>
                </c:pt>
                <c:pt idx="4093">
                  <c:v>0.46347694553235697</c:v>
                </c:pt>
                <c:pt idx="4094">
                  <c:v>0.46361252952929499</c:v>
                </c:pt>
                <c:pt idx="4095">
                  <c:v>0.46363251836898001</c:v>
                </c:pt>
                <c:pt idx="4096">
                  <c:v>0.46369471505010595</c:v>
                </c:pt>
                <c:pt idx="4097">
                  <c:v>0.46376268931206599</c:v>
                </c:pt>
                <c:pt idx="4098">
                  <c:v>0.46387618885025905</c:v>
                </c:pt>
                <c:pt idx="4099">
                  <c:v>0.46396797635119902</c:v>
                </c:pt>
                <c:pt idx="4100">
                  <c:v>0.46391386013063296</c:v>
                </c:pt>
                <c:pt idx="4101">
                  <c:v>0.46404262974770205</c:v>
                </c:pt>
                <c:pt idx="4102">
                  <c:v>0.46405482546188903</c:v>
                </c:pt>
                <c:pt idx="4103">
                  <c:v>0.46405963390015004</c:v>
                </c:pt>
                <c:pt idx="4104">
                  <c:v>0.46420252347304902</c:v>
                </c:pt>
                <c:pt idx="4105">
                  <c:v>0.464193389026199</c:v>
                </c:pt>
                <c:pt idx="4106">
                  <c:v>0.46433143519712505</c:v>
                </c:pt>
                <c:pt idx="4107">
                  <c:v>0.46442222885794704</c:v>
                </c:pt>
                <c:pt idx="4108">
                  <c:v>0.46449976887826505</c:v>
                </c:pt>
                <c:pt idx="4109">
                  <c:v>0.46443398869441599</c:v>
                </c:pt>
                <c:pt idx="4110">
                  <c:v>0.46453660373292405</c:v>
                </c:pt>
                <c:pt idx="4111">
                  <c:v>0.46468577183309301</c:v>
                </c:pt>
                <c:pt idx="4112">
                  <c:v>0.46471567561322402</c:v>
                </c:pt>
                <c:pt idx="4113">
                  <c:v>0.46473252219010397</c:v>
                </c:pt>
                <c:pt idx="4114">
                  <c:v>0.46485575021926795</c:v>
                </c:pt>
                <c:pt idx="4115">
                  <c:v>0.46488261264138397</c:v>
                </c:pt>
                <c:pt idx="4116">
                  <c:v>0.46486201618534395</c:v>
                </c:pt>
                <c:pt idx="4117">
                  <c:v>0.464971638770318</c:v>
                </c:pt>
                <c:pt idx="4118">
                  <c:v>0.46504768199218904</c:v>
                </c:pt>
                <c:pt idx="4119">
                  <c:v>0.46500465905958899</c:v>
                </c:pt>
                <c:pt idx="4120">
                  <c:v>0.46512469757916497</c:v>
                </c:pt>
                <c:pt idx="4121">
                  <c:v>0.46517736403204901</c:v>
                </c:pt>
                <c:pt idx="4122">
                  <c:v>0.46522120598275896</c:v>
                </c:pt>
                <c:pt idx="4123">
                  <c:v>0.46528792247930495</c:v>
                </c:pt>
                <c:pt idx="4124">
                  <c:v>0.46525352312771895</c:v>
                </c:pt>
                <c:pt idx="4125">
                  <c:v>0.46540989932065602</c:v>
                </c:pt>
                <c:pt idx="4126">
                  <c:v>0.465399700854633</c:v>
                </c:pt>
                <c:pt idx="4127">
                  <c:v>0.46547902056823898</c:v>
                </c:pt>
                <c:pt idx="4128">
                  <c:v>0.465556822492186</c:v>
                </c:pt>
                <c:pt idx="4129">
                  <c:v>0.46558584949502002</c:v>
                </c:pt>
                <c:pt idx="4130">
                  <c:v>0.46568239809688405</c:v>
                </c:pt>
                <c:pt idx="4131">
                  <c:v>0.46574083446054104</c:v>
                </c:pt>
                <c:pt idx="4132">
                  <c:v>0.46578083584767105</c:v>
                </c:pt>
                <c:pt idx="4133">
                  <c:v>0.46584548851467</c:v>
                </c:pt>
                <c:pt idx="4134">
                  <c:v>0.46586665031741503</c:v>
                </c:pt>
                <c:pt idx="4135">
                  <c:v>0.46585174074402902</c:v>
                </c:pt>
                <c:pt idx="4136">
                  <c:v>0.465966572088374</c:v>
                </c:pt>
                <c:pt idx="4137">
                  <c:v>0.465988247081082</c:v>
                </c:pt>
                <c:pt idx="4138">
                  <c:v>0.46597337434672403</c:v>
                </c:pt>
                <c:pt idx="4139">
                  <c:v>0.46608393986803598</c:v>
                </c:pt>
                <c:pt idx="4140">
                  <c:v>0.46865478128863503</c:v>
                </c:pt>
                <c:pt idx="4141">
                  <c:v>0.47028865786831098</c:v>
                </c:pt>
                <c:pt idx="4142">
                  <c:v>0.47042756519420503</c:v>
                </c:pt>
                <c:pt idx="4143">
                  <c:v>0.470516771700491</c:v>
                </c:pt>
                <c:pt idx="4144">
                  <c:v>0.47054861217504296</c:v>
                </c:pt>
                <c:pt idx="4145">
                  <c:v>0.47058161614740801</c:v>
                </c:pt>
                <c:pt idx="4146">
                  <c:v>0.47052972360987799</c:v>
                </c:pt>
                <c:pt idx="4147">
                  <c:v>0.47073136227420698</c:v>
                </c:pt>
                <c:pt idx="4148">
                  <c:v>0.470769669035635</c:v>
                </c:pt>
                <c:pt idx="4149">
                  <c:v>0.47080239856743</c:v>
                </c:pt>
                <c:pt idx="4150">
                  <c:v>0.47088223982070698</c:v>
                </c:pt>
                <c:pt idx="4151">
                  <c:v>0.47089548610325604</c:v>
                </c:pt>
                <c:pt idx="4152">
                  <c:v>0.471002894995037</c:v>
                </c:pt>
                <c:pt idx="4153">
                  <c:v>0.47111328721040402</c:v>
                </c:pt>
                <c:pt idx="4154">
                  <c:v>0.47118348918959696</c:v>
                </c:pt>
                <c:pt idx="4155">
                  <c:v>0.47120442631021298</c:v>
                </c:pt>
                <c:pt idx="4156">
                  <c:v>0.47134622346813204</c:v>
                </c:pt>
                <c:pt idx="4157">
                  <c:v>0.47139578926343895</c:v>
                </c:pt>
                <c:pt idx="4158">
                  <c:v>0.47144400415514198</c:v>
                </c:pt>
                <c:pt idx="4159">
                  <c:v>0.47154842336263803</c:v>
                </c:pt>
                <c:pt idx="4160">
                  <c:v>0.47161462266489396</c:v>
                </c:pt>
                <c:pt idx="4161">
                  <c:v>0.47173958979909403</c:v>
                </c:pt>
                <c:pt idx="4162">
                  <c:v>0.47178861990683296</c:v>
                </c:pt>
                <c:pt idx="4163">
                  <c:v>0.47189894841697599</c:v>
                </c:pt>
                <c:pt idx="4164">
                  <c:v>0.47197648814821602</c:v>
                </c:pt>
                <c:pt idx="4165">
                  <c:v>0.47194252898741995</c:v>
                </c:pt>
                <c:pt idx="4166">
                  <c:v>0.47200328814251102</c:v>
                </c:pt>
                <c:pt idx="4167">
                  <c:v>0.47208459458540197</c:v>
                </c:pt>
                <c:pt idx="4168">
                  <c:v>0.47205839796439497</c:v>
                </c:pt>
                <c:pt idx="4169">
                  <c:v>0.47218913967572795</c:v>
                </c:pt>
                <c:pt idx="4170">
                  <c:v>0.47228211155934197</c:v>
                </c:pt>
                <c:pt idx="4171">
                  <c:v>0.47235308162600997</c:v>
                </c:pt>
                <c:pt idx="4172">
                  <c:v>0.47241968103893095</c:v>
                </c:pt>
                <c:pt idx="4173">
                  <c:v>0.47246886003786104</c:v>
                </c:pt>
                <c:pt idx="4174">
                  <c:v>0.47246269377252503</c:v>
                </c:pt>
                <c:pt idx="4175">
                  <c:v>0.47254334640009998</c:v>
                </c:pt>
                <c:pt idx="4176">
                  <c:v>0.47262204071693903</c:v>
                </c:pt>
                <c:pt idx="4177">
                  <c:v>0.47262402304005602</c:v>
                </c:pt>
                <c:pt idx="4178">
                  <c:v>0.472653422631229</c:v>
                </c:pt>
                <c:pt idx="4179">
                  <c:v>0.47268893272566503</c:v>
                </c:pt>
                <c:pt idx="4180">
                  <c:v>0.47275038363584199</c:v>
                </c:pt>
                <c:pt idx="4181">
                  <c:v>0.47281786783502899</c:v>
                </c:pt>
                <c:pt idx="4182">
                  <c:v>0.47281996009806904</c:v>
                </c:pt>
                <c:pt idx="4183">
                  <c:v>0.47287870420437195</c:v>
                </c:pt>
                <c:pt idx="4184">
                  <c:v>0.47291605897903899</c:v>
                </c:pt>
                <c:pt idx="4185">
                  <c:v>0.47297985913930396</c:v>
                </c:pt>
                <c:pt idx="4186">
                  <c:v>0.47294997845412501</c:v>
                </c:pt>
                <c:pt idx="4187">
                  <c:v>0.47308059201613895</c:v>
                </c:pt>
                <c:pt idx="4188">
                  <c:v>0.47312739015793903</c:v>
                </c:pt>
                <c:pt idx="4189">
                  <c:v>0.47315252392607898</c:v>
                </c:pt>
                <c:pt idx="4190">
                  <c:v>0.476375994836717</c:v>
                </c:pt>
                <c:pt idx="4191">
                  <c:v>0.47741272782143995</c:v>
                </c:pt>
                <c:pt idx="4192">
                  <c:v>0.47760409510647395</c:v>
                </c:pt>
                <c:pt idx="4193">
                  <c:v>0.47763502022021398</c:v>
                </c:pt>
                <c:pt idx="4194">
                  <c:v>0.47768182134385095</c:v>
                </c:pt>
                <c:pt idx="4195">
                  <c:v>0.47772512573945103</c:v>
                </c:pt>
                <c:pt idx="4196">
                  <c:v>0.47781806610642197</c:v>
                </c:pt>
                <c:pt idx="4197">
                  <c:v>0.47779391740988997</c:v>
                </c:pt>
                <c:pt idx="4198">
                  <c:v>0.47784687484344701</c:v>
                </c:pt>
                <c:pt idx="4199">
                  <c:v>0.47799783163603504</c:v>
                </c:pt>
                <c:pt idx="4200">
                  <c:v>0.47801063608275296</c:v>
                </c:pt>
                <c:pt idx="4201">
                  <c:v>0.47813983703298302</c:v>
                </c:pt>
                <c:pt idx="4202">
                  <c:v>0.47826666927996397</c:v>
                </c:pt>
                <c:pt idx="4203">
                  <c:v>0.47829261009570401</c:v>
                </c:pt>
                <c:pt idx="4204">
                  <c:v>0.47841561672743504</c:v>
                </c:pt>
                <c:pt idx="4205">
                  <c:v>0.47842577294984001</c:v>
                </c:pt>
                <c:pt idx="4206">
                  <c:v>0.47842061309203898</c:v>
                </c:pt>
                <c:pt idx="4207">
                  <c:v>0.47849829780372999</c:v>
                </c:pt>
                <c:pt idx="4208">
                  <c:v>0.47857346266079004</c:v>
                </c:pt>
                <c:pt idx="4209">
                  <c:v>0.478648182425915</c:v>
                </c:pt>
                <c:pt idx="4210">
                  <c:v>0.47868079999169899</c:v>
                </c:pt>
                <c:pt idx="4211">
                  <c:v>0.47872127438032297</c:v>
                </c:pt>
                <c:pt idx="4212">
                  <c:v>0.47880081557767795</c:v>
                </c:pt>
                <c:pt idx="4213">
                  <c:v>0.47879698763854395</c:v>
                </c:pt>
                <c:pt idx="4214">
                  <c:v>0.47882908206763697</c:v>
                </c:pt>
                <c:pt idx="4215">
                  <c:v>0.47887599021858296</c:v>
                </c:pt>
                <c:pt idx="4216">
                  <c:v>0.47902125878673096</c:v>
                </c:pt>
                <c:pt idx="4217">
                  <c:v>0.47903964693143997</c:v>
                </c:pt>
                <c:pt idx="4218">
                  <c:v>0.47908618923137902</c:v>
                </c:pt>
                <c:pt idx="4219">
                  <c:v>0.47911925742397299</c:v>
                </c:pt>
                <c:pt idx="4220">
                  <c:v>0.479182898891924</c:v>
                </c:pt>
                <c:pt idx="4221">
                  <c:v>0.47928654686237204</c:v>
                </c:pt>
                <c:pt idx="4222">
                  <c:v>0.47932953438735704</c:v>
                </c:pt>
                <c:pt idx="4223">
                  <c:v>0.47938972254129797</c:v>
                </c:pt>
                <c:pt idx="4224">
                  <c:v>0.47946847845009999</c:v>
                </c:pt>
                <c:pt idx="4225">
                  <c:v>0.47952854522690103</c:v>
                </c:pt>
                <c:pt idx="4226">
                  <c:v>0.47961365418531399</c:v>
                </c:pt>
                <c:pt idx="4227">
                  <c:v>0.47960767984639896</c:v>
                </c:pt>
                <c:pt idx="4228">
                  <c:v>0.47970950827842096</c:v>
                </c:pt>
                <c:pt idx="4229">
                  <c:v>0.47970425164205399</c:v>
                </c:pt>
                <c:pt idx="4230">
                  <c:v>0.47978922073364105</c:v>
                </c:pt>
                <c:pt idx="4231">
                  <c:v>0.47984862985600096</c:v>
                </c:pt>
                <c:pt idx="4232">
                  <c:v>0.47984271795185196</c:v>
                </c:pt>
                <c:pt idx="4233">
                  <c:v>0.47993530987694899</c:v>
                </c:pt>
                <c:pt idx="4234">
                  <c:v>0.48002880007009796</c:v>
                </c:pt>
                <c:pt idx="4235">
                  <c:v>0.48009394034073505</c:v>
                </c:pt>
                <c:pt idx="4236">
                  <c:v>0.48012559337650795</c:v>
                </c:pt>
                <c:pt idx="4237">
                  <c:v>0.48017508757479199</c:v>
                </c:pt>
                <c:pt idx="4238">
                  <c:v>0.48015170189045098</c:v>
                </c:pt>
                <c:pt idx="4239">
                  <c:v>0.48022914935716499</c:v>
                </c:pt>
                <c:pt idx="4240">
                  <c:v>0.48443888687942205</c:v>
                </c:pt>
                <c:pt idx="4241">
                  <c:v>0.48448097633334697</c:v>
                </c:pt>
                <c:pt idx="4242">
                  <c:v>0.48454306194873198</c:v>
                </c:pt>
                <c:pt idx="4243">
                  <c:v>0.48459496671214997</c:v>
                </c:pt>
                <c:pt idx="4244">
                  <c:v>0.48470283635940903</c:v>
                </c:pt>
                <c:pt idx="4245">
                  <c:v>0.48475489583104803</c:v>
                </c:pt>
                <c:pt idx="4246">
                  <c:v>0.48479618580153605</c:v>
                </c:pt>
                <c:pt idx="4247">
                  <c:v>0.48479464673797101</c:v>
                </c:pt>
                <c:pt idx="4248">
                  <c:v>0.48497461835295397</c:v>
                </c:pt>
                <c:pt idx="4249">
                  <c:v>0.48495674677617795</c:v>
                </c:pt>
                <c:pt idx="4250">
                  <c:v>0.48511102438904696</c:v>
                </c:pt>
                <c:pt idx="4251">
                  <c:v>0.48522719856125895</c:v>
                </c:pt>
                <c:pt idx="4252">
                  <c:v>0.485286715189443</c:v>
                </c:pt>
                <c:pt idx="4253">
                  <c:v>0.48537721981324899</c:v>
                </c:pt>
                <c:pt idx="4254">
                  <c:v>0.48539393861969904</c:v>
                </c:pt>
                <c:pt idx="4255">
                  <c:v>0.48553851404089898</c:v>
                </c:pt>
                <c:pt idx="4256">
                  <c:v>0.48556154181790101</c:v>
                </c:pt>
                <c:pt idx="4257">
                  <c:v>0.48568674670575895</c:v>
                </c:pt>
                <c:pt idx="4258">
                  <c:v>0.48567974737104203</c:v>
                </c:pt>
                <c:pt idx="4259">
                  <c:v>0.48577294359018497</c:v>
                </c:pt>
                <c:pt idx="4260">
                  <c:v>0.48577094374993501</c:v>
                </c:pt>
                <c:pt idx="4261">
                  <c:v>0.48586123153919603</c:v>
                </c:pt>
                <c:pt idx="4262">
                  <c:v>0.48595222033521202</c:v>
                </c:pt>
                <c:pt idx="4263">
                  <c:v>0.48598319726895101</c:v>
                </c:pt>
                <c:pt idx="4264">
                  <c:v>0.48597074567739496</c:v>
                </c:pt>
                <c:pt idx="4265">
                  <c:v>0.48608423401974898</c:v>
                </c:pt>
                <c:pt idx="4266">
                  <c:v>0.48608961225974501</c:v>
                </c:pt>
                <c:pt idx="4267">
                  <c:v>0.48618041526517497</c:v>
                </c:pt>
                <c:pt idx="4268">
                  <c:v>0.48625826627547697</c:v>
                </c:pt>
                <c:pt idx="4269">
                  <c:v>0.48630514328503704</c:v>
                </c:pt>
                <c:pt idx="4270">
                  <c:v>0.48636703917692603</c:v>
                </c:pt>
                <c:pt idx="4271">
                  <c:v>0.48635349912915304</c:v>
                </c:pt>
                <c:pt idx="4272">
                  <c:v>0.48644932490468196</c:v>
                </c:pt>
                <c:pt idx="4273">
                  <c:v>0.48647342104019198</c:v>
                </c:pt>
                <c:pt idx="4274">
                  <c:v>0.48658133483367305</c:v>
                </c:pt>
                <c:pt idx="4275">
                  <c:v>0.48654971586159801</c:v>
                </c:pt>
                <c:pt idx="4276">
                  <c:v>0.48664678100937797</c:v>
                </c:pt>
                <c:pt idx="4277">
                  <c:v>0.48664065986236504</c:v>
                </c:pt>
                <c:pt idx="4278">
                  <c:v>0.48675230006870795</c:v>
                </c:pt>
                <c:pt idx="4279">
                  <c:v>0.48680546348167297</c:v>
                </c:pt>
                <c:pt idx="4280">
                  <c:v>0.48687426720012095</c:v>
                </c:pt>
                <c:pt idx="4281">
                  <c:v>0.48695626609051201</c:v>
                </c:pt>
                <c:pt idx="4282">
                  <c:v>0.48696380247292803</c:v>
                </c:pt>
                <c:pt idx="4283">
                  <c:v>0.48706857829341699</c:v>
                </c:pt>
                <c:pt idx="4284">
                  <c:v>0.48710886959761301</c:v>
                </c:pt>
                <c:pt idx="4285">
                  <c:v>0.48718754287440402</c:v>
                </c:pt>
                <c:pt idx="4286">
                  <c:v>0.48723193049244895</c:v>
                </c:pt>
                <c:pt idx="4287">
                  <c:v>0.48726398181145303</c:v>
                </c:pt>
                <c:pt idx="4288">
                  <c:v>0.487338691360786</c:v>
                </c:pt>
                <c:pt idx="4289">
                  <c:v>0.49141423782397098</c:v>
                </c:pt>
                <c:pt idx="4290">
                  <c:v>0.49155521705235306</c:v>
                </c:pt>
                <c:pt idx="4291">
                  <c:v>0.49160642897568496</c:v>
                </c:pt>
                <c:pt idx="4292">
                  <c:v>0.49167885404951495</c:v>
                </c:pt>
                <c:pt idx="4293">
                  <c:v>0.49177843173414004</c:v>
                </c:pt>
                <c:pt idx="4294">
                  <c:v>0.49180401035821697</c:v>
                </c:pt>
                <c:pt idx="4295">
                  <c:v>0.491888391745405</c:v>
                </c:pt>
                <c:pt idx="4296">
                  <c:v>0.49205530765634098</c:v>
                </c:pt>
                <c:pt idx="4297">
                  <c:v>0.49211399417928103</c:v>
                </c:pt>
                <c:pt idx="4298">
                  <c:v>0.49213348797902601</c:v>
                </c:pt>
                <c:pt idx="4299">
                  <c:v>0.49222354163899695</c:v>
                </c:pt>
                <c:pt idx="4300">
                  <c:v>0.49223179450398302</c:v>
                </c:pt>
                <c:pt idx="4301">
                  <c:v>0.49232739845899998</c:v>
                </c:pt>
                <c:pt idx="4302">
                  <c:v>0.49239799208349999</c:v>
                </c:pt>
                <c:pt idx="4303">
                  <c:v>0.492351557390315</c:v>
                </c:pt>
                <c:pt idx="4304">
                  <c:v>0.49249296480717297</c:v>
                </c:pt>
                <c:pt idx="4305">
                  <c:v>0.49253041960966804</c:v>
                </c:pt>
                <c:pt idx="4306">
                  <c:v>0.492503796006037</c:v>
                </c:pt>
                <c:pt idx="4307">
                  <c:v>0.49265160100950101</c:v>
                </c:pt>
                <c:pt idx="4308">
                  <c:v>0.49268814873656697</c:v>
                </c:pt>
                <c:pt idx="4309">
                  <c:v>0.49276163116260296</c:v>
                </c:pt>
                <c:pt idx="4310">
                  <c:v>0.49277799197961503</c:v>
                </c:pt>
                <c:pt idx="4311">
                  <c:v>0.49285878165788299</c:v>
                </c:pt>
                <c:pt idx="4312">
                  <c:v>0.492940293465566</c:v>
                </c:pt>
                <c:pt idx="4313">
                  <c:v>0.49298338938601505</c:v>
                </c:pt>
                <c:pt idx="4314">
                  <c:v>0.49308891267765698</c:v>
                </c:pt>
                <c:pt idx="4315">
                  <c:v>0.49316424252330304</c:v>
                </c:pt>
                <c:pt idx="4316">
                  <c:v>0.493214343772302</c:v>
                </c:pt>
                <c:pt idx="4317">
                  <c:v>0.493324563416071</c:v>
                </c:pt>
                <c:pt idx="4318">
                  <c:v>0.49337402707067701</c:v>
                </c:pt>
                <c:pt idx="4319">
                  <c:v>0.493419370645241</c:v>
                </c:pt>
                <c:pt idx="4320">
                  <c:v>0.49350571745751803</c:v>
                </c:pt>
                <c:pt idx="4321">
                  <c:v>0.49348873995658105</c:v>
                </c:pt>
                <c:pt idx="4322">
                  <c:v>0.49362029519782502</c:v>
                </c:pt>
                <c:pt idx="4323">
                  <c:v>0.49362824389900795</c:v>
                </c:pt>
                <c:pt idx="4324">
                  <c:v>0.49376985804382101</c:v>
                </c:pt>
                <c:pt idx="4325">
                  <c:v>0.49379041375371102</c:v>
                </c:pt>
                <c:pt idx="4326">
                  <c:v>0.49392650563376905</c:v>
                </c:pt>
                <c:pt idx="4327">
                  <c:v>0.49393619020497803</c:v>
                </c:pt>
                <c:pt idx="4328">
                  <c:v>0.49404929216160798</c:v>
                </c:pt>
                <c:pt idx="4329">
                  <c:v>0.49407707765757902</c:v>
                </c:pt>
                <c:pt idx="4330">
                  <c:v>0.49414417790096099</c:v>
                </c:pt>
                <c:pt idx="4331">
                  <c:v>0.494167808988073</c:v>
                </c:pt>
                <c:pt idx="4332">
                  <c:v>0.49418521691955697</c:v>
                </c:pt>
                <c:pt idx="4333">
                  <c:v>0.49427118205353704</c:v>
                </c:pt>
                <c:pt idx="4334">
                  <c:v>0.49831742796235501</c:v>
                </c:pt>
                <c:pt idx="4335">
                  <c:v>0.49633159935221605</c:v>
                </c:pt>
                <c:pt idx="4336">
                  <c:v>0.49439219256261502</c:v>
                </c:pt>
                <c:pt idx="4337">
                  <c:v>0.49864155814540601</c:v>
                </c:pt>
                <c:pt idx="4338">
                  <c:v>0.49864784939108298</c:v>
                </c:pt>
                <c:pt idx="4339">
                  <c:v>0.498825909784264</c:v>
                </c:pt>
                <c:pt idx="4340">
                  <c:v>0.49893494168840402</c:v>
                </c:pt>
                <c:pt idx="4341">
                  <c:v>0.49905070043452704</c:v>
                </c:pt>
                <c:pt idx="4342">
                  <c:v>0.49907835163986303</c:v>
                </c:pt>
                <c:pt idx="4343">
                  <c:v>0.499227383412019</c:v>
                </c:pt>
                <c:pt idx="4344">
                  <c:v>0.49925260278370598</c:v>
                </c:pt>
                <c:pt idx="4345">
                  <c:v>0.49935414258236499</c:v>
                </c:pt>
                <c:pt idx="4346">
                  <c:v>0.49943441671787603</c:v>
                </c:pt>
                <c:pt idx="4347">
                  <c:v>0.49950331984795204</c:v>
                </c:pt>
                <c:pt idx="4348">
                  <c:v>0.49957203418653595</c:v>
                </c:pt>
                <c:pt idx="4349">
                  <c:v>0.49965513030092401</c:v>
                </c:pt>
                <c:pt idx="4350">
                  <c:v>0.49967740742711098</c:v>
                </c:pt>
                <c:pt idx="4351">
                  <c:v>0.499773104331655</c:v>
                </c:pt>
                <c:pt idx="4352">
                  <c:v>0.49984400257652195</c:v>
                </c:pt>
                <c:pt idx="4353">
                  <c:v>0.49988299814875303</c:v>
                </c:pt>
                <c:pt idx="4354">
                  <c:v>0.49995768297950105</c:v>
                </c:pt>
                <c:pt idx="4355">
                  <c:v>0.499966326149757</c:v>
                </c:pt>
                <c:pt idx="4356">
                  <c:v>0.50009255366779004</c:v>
                </c:pt>
                <c:pt idx="4357">
                  <c:v>0.50012117243263698</c:v>
                </c:pt>
                <c:pt idx="4358">
                  <c:v>0.50020531598131102</c:v>
                </c:pt>
                <c:pt idx="4359">
                  <c:v>0.50026459632055498</c:v>
                </c:pt>
                <c:pt idx="4360">
                  <c:v>0.50034238984421897</c:v>
                </c:pt>
                <c:pt idx="4361">
                  <c:v>0.50043138615805804</c:v>
                </c:pt>
                <c:pt idx="4362">
                  <c:v>0.500479488244711</c:v>
                </c:pt>
                <c:pt idx="4363">
                  <c:v>0.50056792313591392</c:v>
                </c:pt>
                <c:pt idx="4364">
                  <c:v>0.50061918017224305</c:v>
                </c:pt>
                <c:pt idx="4365">
                  <c:v>0.50069736088876704</c:v>
                </c:pt>
                <c:pt idx="4366">
                  <c:v>0.50075401304419498</c:v>
                </c:pt>
                <c:pt idx="4367">
                  <c:v>0.50084857233728708</c:v>
                </c:pt>
                <c:pt idx="4368">
                  <c:v>0.50089983743613098</c:v>
                </c:pt>
                <c:pt idx="4369">
                  <c:v>0.50099197679392304</c:v>
                </c:pt>
                <c:pt idx="4370">
                  <c:v>0.50102495045304196</c:v>
                </c:pt>
                <c:pt idx="4371">
                  <c:v>0.50114020210427501</c:v>
                </c:pt>
                <c:pt idx="4372">
                  <c:v>0.50122256182272906</c:v>
                </c:pt>
                <c:pt idx="4373">
                  <c:v>0.50125822366581008</c:v>
                </c:pt>
                <c:pt idx="4374">
                  <c:v>0.50130183294545794</c:v>
                </c:pt>
                <c:pt idx="4375">
                  <c:v>0.50132651827855301</c:v>
                </c:pt>
                <c:pt idx="4376">
                  <c:v>0.50146116582800393</c:v>
                </c:pt>
                <c:pt idx="4377">
                  <c:v>0.50245258896162204</c:v>
                </c:pt>
                <c:pt idx="4378">
                  <c:v>0.50563745807675908</c:v>
                </c:pt>
                <c:pt idx="4379">
                  <c:v>0.50413072939832104</c:v>
                </c:pt>
                <c:pt idx="4380">
                  <c:v>0.50595387585724905</c:v>
                </c:pt>
                <c:pt idx="4381">
                  <c:v>0.50601477250998306</c:v>
                </c:pt>
                <c:pt idx="4382">
                  <c:v>0.50603785869295992</c:v>
                </c:pt>
                <c:pt idx="4383">
                  <c:v>0.50608875109023099</c:v>
                </c:pt>
                <c:pt idx="4384">
                  <c:v>0.50616469074512405</c:v>
                </c:pt>
                <c:pt idx="4385">
                  <c:v>0.50632110690673304</c:v>
                </c:pt>
                <c:pt idx="4386">
                  <c:v>0.50636921966567505</c:v>
                </c:pt>
                <c:pt idx="4387">
                  <c:v>0.50646229495226303</c:v>
                </c:pt>
                <c:pt idx="4388">
                  <c:v>0.50655345600449908</c:v>
                </c:pt>
                <c:pt idx="4389">
                  <c:v>0.50664476877509801</c:v>
                </c:pt>
                <c:pt idx="4390">
                  <c:v>0.50674073164716904</c:v>
                </c:pt>
                <c:pt idx="4391">
                  <c:v>0.50676219420101698</c:v>
                </c:pt>
                <c:pt idx="4392">
                  <c:v>0.50688046635345696</c:v>
                </c:pt>
                <c:pt idx="4393">
                  <c:v>0.50690623760377407</c:v>
                </c:pt>
                <c:pt idx="4394">
                  <c:v>0.50704794669796494</c:v>
                </c:pt>
                <c:pt idx="4395">
                  <c:v>0.50704886903808</c:v>
                </c:pt>
                <c:pt idx="4396">
                  <c:v>0.50714623926276392</c:v>
                </c:pt>
                <c:pt idx="4397">
                  <c:v>0.50721638906150701</c:v>
                </c:pt>
                <c:pt idx="4398">
                  <c:v>0.50735243422850296</c:v>
                </c:pt>
                <c:pt idx="4399">
                  <c:v>0.50732568636516095</c:v>
                </c:pt>
                <c:pt idx="4400">
                  <c:v>0.50744386119242402</c:v>
                </c:pt>
                <c:pt idx="4401">
                  <c:v>0.50756655544199403</c:v>
                </c:pt>
                <c:pt idx="4402">
                  <c:v>0.50761138121585203</c:v>
                </c:pt>
                <c:pt idx="4403">
                  <c:v>0.50769646709148097</c:v>
                </c:pt>
                <c:pt idx="4404">
                  <c:v>0.50772369679051998</c:v>
                </c:pt>
                <c:pt idx="4405">
                  <c:v>0.50777797889916398</c:v>
                </c:pt>
                <c:pt idx="4406">
                  <c:v>0.50783928569369796</c:v>
                </c:pt>
                <c:pt idx="4407">
                  <c:v>0.50786848352296998</c:v>
                </c:pt>
                <c:pt idx="4408">
                  <c:v>0.50792486880602206</c:v>
                </c:pt>
                <c:pt idx="4409">
                  <c:v>0.50800749747221197</c:v>
                </c:pt>
                <c:pt idx="4410">
                  <c:v>0.50810471788498202</c:v>
                </c:pt>
                <c:pt idx="4411">
                  <c:v>0.50801106678294294</c:v>
                </c:pt>
                <c:pt idx="4412">
                  <c:v>0.50817542599775201</c:v>
                </c:pt>
                <c:pt idx="4413">
                  <c:v>0.50817562278133999</c:v>
                </c:pt>
                <c:pt idx="4414">
                  <c:v>0.50829022354065601</c:v>
                </c:pt>
                <c:pt idx="4415">
                  <c:v>0.50836758481782107</c:v>
                </c:pt>
                <c:pt idx="4416">
                  <c:v>0.50838331683750204</c:v>
                </c:pt>
                <c:pt idx="4417">
                  <c:v>0.50848932344960196</c:v>
                </c:pt>
                <c:pt idx="4418">
                  <c:v>0.51188204653435998</c:v>
                </c:pt>
                <c:pt idx="4419">
                  <c:v>0.50859511133814395</c:v>
                </c:pt>
                <c:pt idx="4420">
                  <c:v>0.50863096353694304</c:v>
                </c:pt>
                <c:pt idx="4421">
                  <c:v>0.51019154188917204</c:v>
                </c:pt>
                <c:pt idx="4422">
                  <c:v>0.51293109312291696</c:v>
                </c:pt>
                <c:pt idx="4423">
                  <c:v>0.51233062051045097</c:v>
                </c:pt>
                <c:pt idx="4424">
                  <c:v>0.51297500236443994</c:v>
                </c:pt>
                <c:pt idx="4425">
                  <c:v>0.51304258098434397</c:v>
                </c:pt>
                <c:pt idx="4426">
                  <c:v>0.51315184548228299</c:v>
                </c:pt>
                <c:pt idx="4427">
                  <c:v>0.51318356442403801</c:v>
                </c:pt>
                <c:pt idx="4428">
                  <c:v>0.51339952660893595</c:v>
                </c:pt>
                <c:pt idx="4429">
                  <c:v>0.51347049379603593</c:v>
                </c:pt>
                <c:pt idx="4430">
                  <c:v>0.51352425050720996</c:v>
                </c:pt>
                <c:pt idx="4431">
                  <c:v>0.51360832135251999</c:v>
                </c:pt>
                <c:pt idx="4432">
                  <c:v>0.51368496274322406</c:v>
                </c:pt>
                <c:pt idx="4433">
                  <c:v>0.51375738259519899</c:v>
                </c:pt>
                <c:pt idx="4434">
                  <c:v>0.51375554989341199</c:v>
                </c:pt>
                <c:pt idx="4435">
                  <c:v>0.51385192836742599</c:v>
                </c:pt>
                <c:pt idx="4436">
                  <c:v>0.51391558338993004</c:v>
                </c:pt>
                <c:pt idx="4437">
                  <c:v>0.51399122048312806</c:v>
                </c:pt>
                <c:pt idx="4438">
                  <c:v>0.51416068778902402</c:v>
                </c:pt>
                <c:pt idx="4439">
                  <c:v>0.51413386810072303</c:v>
                </c:pt>
                <c:pt idx="4440">
                  <c:v>0.51423516675332803</c:v>
                </c:pt>
                <c:pt idx="4441">
                  <c:v>0.51427517017156799</c:v>
                </c:pt>
                <c:pt idx="4442">
                  <c:v>0.51435345687310607</c:v>
                </c:pt>
                <c:pt idx="4443">
                  <c:v>0.51448664332319805</c:v>
                </c:pt>
                <c:pt idx="4444">
                  <c:v>0.514583926609397</c:v>
                </c:pt>
                <c:pt idx="4445">
                  <c:v>0.51458991656701003</c:v>
                </c:pt>
                <c:pt idx="4446">
                  <c:v>0.51457943020133501</c:v>
                </c:pt>
                <c:pt idx="4447">
                  <c:v>0.51474608157047497</c:v>
                </c:pt>
                <c:pt idx="4448">
                  <c:v>0.51477427455067604</c:v>
                </c:pt>
                <c:pt idx="4449">
                  <c:v>0.51482579045292298</c:v>
                </c:pt>
                <c:pt idx="4450">
                  <c:v>0.514882256929313</c:v>
                </c:pt>
                <c:pt idx="4451">
                  <c:v>0.51490218761064199</c:v>
                </c:pt>
                <c:pt idx="4452">
                  <c:v>0.51504175318409096</c:v>
                </c:pt>
                <c:pt idx="4453">
                  <c:v>0.51512568613457599</c:v>
                </c:pt>
                <c:pt idx="4454">
                  <c:v>0.51519589735430604</c:v>
                </c:pt>
                <c:pt idx="4455">
                  <c:v>0.51524697385972806</c:v>
                </c:pt>
                <c:pt idx="4456">
                  <c:v>0.51535465706818107</c:v>
                </c:pt>
                <c:pt idx="4457">
                  <c:v>0.51536630161213504</c:v>
                </c:pt>
                <c:pt idx="4458">
                  <c:v>0.51540595696226899</c:v>
                </c:pt>
                <c:pt idx="4459">
                  <c:v>0.51549246461906595</c:v>
                </c:pt>
                <c:pt idx="4460">
                  <c:v>0.515548905975592</c:v>
                </c:pt>
                <c:pt idx="4461">
                  <c:v>0.515510986935798</c:v>
                </c:pt>
                <c:pt idx="4462">
                  <c:v>0.51559087567078399</c:v>
                </c:pt>
                <c:pt idx="4463">
                  <c:v>0.51565360135273508</c:v>
                </c:pt>
                <c:pt idx="4464">
                  <c:v>0.51571517676071799</c:v>
                </c:pt>
                <c:pt idx="4465">
                  <c:v>0.519978463358309</c:v>
                </c:pt>
                <c:pt idx="4466">
                  <c:v>0.52003320097922701</c:v>
                </c:pt>
                <c:pt idx="4467">
                  <c:v>0.52019325127567195</c:v>
                </c:pt>
                <c:pt idx="4468">
                  <c:v>0.52036251008288192</c:v>
                </c:pt>
                <c:pt idx="4469">
                  <c:v>0.52046146693473494</c:v>
                </c:pt>
                <c:pt idx="4470">
                  <c:v>0.52052881295745601</c:v>
                </c:pt>
                <c:pt idx="4471">
                  <c:v>0.52061037109540997</c:v>
                </c:pt>
                <c:pt idx="4472">
                  <c:v>0.52072104343172299</c:v>
                </c:pt>
                <c:pt idx="4473">
                  <c:v>0.52080211628377393</c:v>
                </c:pt>
                <c:pt idx="4474">
                  <c:v>0.52081193600343101</c:v>
                </c:pt>
                <c:pt idx="4475">
                  <c:v>0.52086967449464394</c:v>
                </c:pt>
                <c:pt idx="4476">
                  <c:v>0.52102239816519003</c:v>
                </c:pt>
                <c:pt idx="4477">
                  <c:v>0.52113312762394393</c:v>
                </c:pt>
                <c:pt idx="4478">
                  <c:v>0.52116851269197606</c:v>
                </c:pt>
                <c:pt idx="4479">
                  <c:v>0.521168854644668</c:v>
                </c:pt>
                <c:pt idx="4480">
                  <c:v>0.52130384734798696</c:v>
                </c:pt>
                <c:pt idx="4481">
                  <c:v>0.52133942943971501</c:v>
                </c:pt>
                <c:pt idx="4482">
                  <c:v>0.521498436891776</c:v>
                </c:pt>
                <c:pt idx="4483">
                  <c:v>0.52147441118328608</c:v>
                </c:pt>
                <c:pt idx="4484">
                  <c:v>0.52161637339757294</c:v>
                </c:pt>
                <c:pt idx="4485">
                  <c:v>0.52162255369115207</c:v>
                </c:pt>
                <c:pt idx="4486">
                  <c:v>0.52169833547682798</c:v>
                </c:pt>
                <c:pt idx="4487">
                  <c:v>0.52183201412401092</c:v>
                </c:pt>
                <c:pt idx="4488">
                  <c:v>0.52188488624959906</c:v>
                </c:pt>
                <c:pt idx="4489">
                  <c:v>0.52196016965714398</c:v>
                </c:pt>
                <c:pt idx="4490">
                  <c:v>0.52199804375646908</c:v>
                </c:pt>
                <c:pt idx="4491">
                  <c:v>0.52203297205674892</c:v>
                </c:pt>
                <c:pt idx="4492">
                  <c:v>0.52205741797802308</c:v>
                </c:pt>
                <c:pt idx="4493">
                  <c:v>0.52217424700084103</c:v>
                </c:pt>
                <c:pt idx="4494">
                  <c:v>0.52224826528442603</c:v>
                </c:pt>
                <c:pt idx="4495">
                  <c:v>0.52237554021611798</c:v>
                </c:pt>
                <c:pt idx="4496">
                  <c:v>0.52251893391317794</c:v>
                </c:pt>
                <c:pt idx="4497">
                  <c:v>0.52258596278500402</c:v>
                </c:pt>
                <c:pt idx="4498">
                  <c:v>0.52260448551845595</c:v>
                </c:pt>
                <c:pt idx="4499">
                  <c:v>0.52273122533658201</c:v>
                </c:pt>
                <c:pt idx="4500">
                  <c:v>0.52275966468325108</c:v>
                </c:pt>
                <c:pt idx="4501">
                  <c:v>0.52284694111665397</c:v>
                </c:pt>
                <c:pt idx="4502">
                  <c:v>0.52286775546749598</c:v>
                </c:pt>
                <c:pt idx="4503">
                  <c:v>0.52373856730604196</c:v>
                </c:pt>
                <c:pt idx="4504">
                  <c:v>0.52714229635428</c:v>
                </c:pt>
                <c:pt idx="4505">
                  <c:v>0.527343349178368</c:v>
                </c:pt>
                <c:pt idx="4506">
                  <c:v>0.527409077095784</c:v>
                </c:pt>
                <c:pt idx="4507">
                  <c:v>0.52750825508951693</c:v>
                </c:pt>
                <c:pt idx="4508">
                  <c:v>0.52768346209585704</c:v>
                </c:pt>
                <c:pt idx="4509">
                  <c:v>0.52770940259015808</c:v>
                </c:pt>
                <c:pt idx="4510">
                  <c:v>0.52782407806681708</c:v>
                </c:pt>
                <c:pt idx="4511">
                  <c:v>0.52784118225555998</c:v>
                </c:pt>
                <c:pt idx="4512">
                  <c:v>0.527931737505968</c:v>
                </c:pt>
                <c:pt idx="4513">
                  <c:v>0.52804720997879806</c:v>
                </c:pt>
                <c:pt idx="4514">
                  <c:v>0.52816364243839298</c:v>
                </c:pt>
                <c:pt idx="4515">
                  <c:v>0.52825938539643302</c:v>
                </c:pt>
                <c:pt idx="4516">
                  <c:v>0.52836403380837704</c:v>
                </c:pt>
                <c:pt idx="4517">
                  <c:v>0.52843307755414504</c:v>
                </c:pt>
                <c:pt idx="4518">
                  <c:v>0.52850235849902294</c:v>
                </c:pt>
                <c:pt idx="4519">
                  <c:v>0.52857121445675892</c:v>
                </c:pt>
                <c:pt idx="4520">
                  <c:v>0.52859531059226894</c:v>
                </c:pt>
                <c:pt idx="4521">
                  <c:v>0.52873677450744205</c:v>
                </c:pt>
                <c:pt idx="4522">
                  <c:v>0.52886034376560198</c:v>
                </c:pt>
                <c:pt idx="4523">
                  <c:v>0.52881014559466999</c:v>
                </c:pt>
                <c:pt idx="4524">
                  <c:v>0.52895018095160107</c:v>
                </c:pt>
                <c:pt idx="4525">
                  <c:v>0.52897204455178493</c:v>
                </c:pt>
                <c:pt idx="4526">
                  <c:v>0.52911239751936601</c:v>
                </c:pt>
                <c:pt idx="4527">
                  <c:v>0.52923989253655901</c:v>
                </c:pt>
                <c:pt idx="4528">
                  <c:v>0.52928475982839895</c:v>
                </c:pt>
                <c:pt idx="4529">
                  <c:v>0.52928558439512208</c:v>
                </c:pt>
                <c:pt idx="4530">
                  <c:v>0.52949711481424</c:v>
                </c:pt>
                <c:pt idx="4531">
                  <c:v>0.52950174034050501</c:v>
                </c:pt>
                <c:pt idx="4532">
                  <c:v>0.52957536759434298</c:v>
                </c:pt>
                <c:pt idx="4533">
                  <c:v>0.52963571024224099</c:v>
                </c:pt>
                <c:pt idx="4534">
                  <c:v>0.52976587549100196</c:v>
                </c:pt>
                <c:pt idx="4535">
                  <c:v>0.52980876430636004</c:v>
                </c:pt>
                <c:pt idx="4536">
                  <c:v>0.52989269725684496</c:v>
                </c:pt>
                <c:pt idx="4537">
                  <c:v>0.52994042835780797</c:v>
                </c:pt>
                <c:pt idx="4538">
                  <c:v>0.52999695385600198</c:v>
                </c:pt>
                <c:pt idx="4539">
                  <c:v>0.53432336770560296</c:v>
                </c:pt>
                <c:pt idx="4540">
                  <c:v>0.53452579340145101</c:v>
                </c:pt>
                <c:pt idx="4541">
                  <c:v>0.53450715244334901</c:v>
                </c:pt>
                <c:pt idx="4542">
                  <c:v>0.534697431803977</c:v>
                </c:pt>
                <c:pt idx="4543">
                  <c:v>0.53483451950115202</c:v>
                </c:pt>
                <c:pt idx="4544">
                  <c:v>0.53487912159231399</c:v>
                </c:pt>
                <c:pt idx="4545">
                  <c:v>0.53501156960382001</c:v>
                </c:pt>
                <c:pt idx="4546">
                  <c:v>0.535188551967959</c:v>
                </c:pt>
                <c:pt idx="4547">
                  <c:v>0.53527811968036698</c:v>
                </c:pt>
                <c:pt idx="4548">
                  <c:v>0.53528136207809407</c:v>
                </c:pt>
                <c:pt idx="4549">
                  <c:v>0.53547481492669102</c:v>
                </c:pt>
                <c:pt idx="4550">
                  <c:v>0.535502264044877</c:v>
                </c:pt>
                <c:pt idx="4551">
                  <c:v>0.53557144424951098</c:v>
                </c:pt>
                <c:pt idx="4552">
                  <c:v>0.53562918238007606</c:v>
                </c:pt>
                <c:pt idx="4553">
                  <c:v>0.535779533042258</c:v>
                </c:pt>
                <c:pt idx="4554">
                  <c:v>0.53593614255073896</c:v>
                </c:pt>
                <c:pt idx="4555">
                  <c:v>0.53607366992088401</c:v>
                </c:pt>
                <c:pt idx="4556">
                  <c:v>0.53609186046377599</c:v>
                </c:pt>
                <c:pt idx="4557">
                  <c:v>0.53621026587606702</c:v>
                </c:pt>
                <c:pt idx="4558">
                  <c:v>0.536331016466704</c:v>
                </c:pt>
                <c:pt idx="4559">
                  <c:v>0.536358475905515</c:v>
                </c:pt>
                <c:pt idx="4560">
                  <c:v>0.53645676840335699</c:v>
                </c:pt>
                <c:pt idx="4561">
                  <c:v>0.53652744698574595</c:v>
                </c:pt>
                <c:pt idx="4562">
                  <c:v>0.53663281294135401</c:v>
                </c:pt>
                <c:pt idx="4563">
                  <c:v>0.53676627688033296</c:v>
                </c:pt>
                <c:pt idx="4564">
                  <c:v>0.53688442798471092</c:v>
                </c:pt>
                <c:pt idx="4565">
                  <c:v>0.53695969027818902</c:v>
                </c:pt>
                <c:pt idx="4566">
                  <c:v>0.54128913172054505</c:v>
                </c:pt>
                <c:pt idx="4567">
                  <c:v>0.53716707845309708</c:v>
                </c:pt>
                <c:pt idx="4568">
                  <c:v>0.53969577299612892</c:v>
                </c:pt>
                <c:pt idx="4569">
                  <c:v>0.54147969333134904</c:v>
                </c:pt>
                <c:pt idx="4570">
                  <c:v>0.54152838104858003</c:v>
                </c:pt>
                <c:pt idx="4571">
                  <c:v>0.54174246188717701</c:v>
                </c:pt>
                <c:pt idx="4572">
                  <c:v>0.54194348060111497</c:v>
                </c:pt>
                <c:pt idx="4573">
                  <c:v>0.54200140887452597</c:v>
                </c:pt>
                <c:pt idx="4574">
                  <c:v>0.54220590839930294</c:v>
                </c:pt>
                <c:pt idx="4575">
                  <c:v>0.54229794704442502</c:v>
                </c:pt>
                <c:pt idx="4576">
                  <c:v>0.54244205686457403</c:v>
                </c:pt>
                <c:pt idx="4577">
                  <c:v>0.54258755601774999</c:v>
                </c:pt>
                <c:pt idx="4578">
                  <c:v>0.54260900042542892</c:v>
                </c:pt>
                <c:pt idx="4579">
                  <c:v>0.542737776738487</c:v>
                </c:pt>
                <c:pt idx="4580">
                  <c:v>0.54287278969838293</c:v>
                </c:pt>
                <c:pt idx="4581">
                  <c:v>0.54304503671490101</c:v>
                </c:pt>
                <c:pt idx="4582">
                  <c:v>0.54309046196557598</c:v>
                </c:pt>
                <c:pt idx="4583">
                  <c:v>0.54320667682009405</c:v>
                </c:pt>
                <c:pt idx="4584">
                  <c:v>0.543327353905249</c:v>
                </c:pt>
                <c:pt idx="4585">
                  <c:v>0.54333793020425702</c:v>
                </c:pt>
                <c:pt idx="4586">
                  <c:v>0.54355280020011398</c:v>
                </c:pt>
                <c:pt idx="4587">
                  <c:v>0.54362037041887101</c:v>
                </c:pt>
                <c:pt idx="4588">
                  <c:v>0.54371879392357392</c:v>
                </c:pt>
                <c:pt idx="4589">
                  <c:v>0.54386834056025202</c:v>
                </c:pt>
                <c:pt idx="4590">
                  <c:v>0.54393456256710104</c:v>
                </c:pt>
                <c:pt idx="4591">
                  <c:v>0.54401752907389</c:v>
                </c:pt>
                <c:pt idx="4592">
                  <c:v>0.54414067977967107</c:v>
                </c:pt>
                <c:pt idx="4593">
                  <c:v>0.54849353036055404</c:v>
                </c:pt>
                <c:pt idx="4594">
                  <c:v>0.54427255611574898</c:v>
                </c:pt>
                <c:pt idx="4595">
                  <c:v>0.54864640823465294</c:v>
                </c:pt>
                <c:pt idx="4596">
                  <c:v>0.54885531827075096</c:v>
                </c:pt>
                <c:pt idx="4597">
                  <c:v>0.54890263759416502</c:v>
                </c:pt>
                <c:pt idx="4598">
                  <c:v>0.54909272748238402</c:v>
                </c:pt>
                <c:pt idx="4599">
                  <c:v>0.54927140895523108</c:v>
                </c:pt>
                <c:pt idx="4600">
                  <c:v>0.54937196349482997</c:v>
                </c:pt>
                <c:pt idx="4601">
                  <c:v>0.54947847431109798</c:v>
                </c:pt>
                <c:pt idx="4602">
                  <c:v>0.54956010141129608</c:v>
                </c:pt>
                <c:pt idx="4603">
                  <c:v>0.54984429745929897</c:v>
                </c:pt>
                <c:pt idx="4604">
                  <c:v>0.54985121068058795</c:v>
                </c:pt>
                <c:pt idx="4605">
                  <c:v>0.55000582227197703</c:v>
                </c:pt>
                <c:pt idx="4606">
                  <c:v>0.55009240695029393</c:v>
                </c:pt>
                <c:pt idx="4607">
                  <c:v>0.55015351198292795</c:v>
                </c:pt>
                <c:pt idx="4608">
                  <c:v>0.550255641987627</c:v>
                </c:pt>
                <c:pt idx="4609">
                  <c:v>0.55028560222805201</c:v>
                </c:pt>
                <c:pt idx="4610">
                  <c:v>0.55041483977796501</c:v>
                </c:pt>
                <c:pt idx="4611">
                  <c:v>0.55054043366126404</c:v>
                </c:pt>
                <c:pt idx="4612">
                  <c:v>0.55068005289620592</c:v>
                </c:pt>
                <c:pt idx="4613">
                  <c:v>0.55074000500369502</c:v>
                </c:pt>
                <c:pt idx="4614">
                  <c:v>0.55089807104094202</c:v>
                </c:pt>
                <c:pt idx="4615">
                  <c:v>0.55100483578931492</c:v>
                </c:pt>
                <c:pt idx="4616">
                  <c:v>0.55107250861523305</c:v>
                </c:pt>
                <c:pt idx="4617">
                  <c:v>0.55121143609508905</c:v>
                </c:pt>
                <c:pt idx="4618">
                  <c:v>0.55126066599873902</c:v>
                </c:pt>
                <c:pt idx="4619">
                  <c:v>0.55130528420181302</c:v>
                </c:pt>
                <c:pt idx="4620">
                  <c:v>0.55563638754358302</c:v>
                </c:pt>
                <c:pt idx="4621">
                  <c:v>0.55141412033540904</c:v>
                </c:pt>
                <c:pt idx="4622">
                  <c:v>0.555801614908633</c:v>
                </c:pt>
                <c:pt idx="4623">
                  <c:v>0.55611690199790398</c:v>
                </c:pt>
                <c:pt idx="4624">
                  <c:v>0.55622163652760492</c:v>
                </c:pt>
                <c:pt idx="4625">
                  <c:v>0.55646198251524992</c:v>
                </c:pt>
                <c:pt idx="4626">
                  <c:v>0.55651777407048297</c:v>
                </c:pt>
                <c:pt idx="4627">
                  <c:v>0.55672204022758898</c:v>
                </c:pt>
                <c:pt idx="4628">
                  <c:v>0.55686125745027093</c:v>
                </c:pt>
                <c:pt idx="4629">
                  <c:v>0.55701801296072495</c:v>
                </c:pt>
                <c:pt idx="4630">
                  <c:v>0.55719182801030298</c:v>
                </c:pt>
                <c:pt idx="4631">
                  <c:v>0.55731013984411804</c:v>
                </c:pt>
                <c:pt idx="4632">
                  <c:v>0.55739756484525205</c:v>
                </c:pt>
                <c:pt idx="4633">
                  <c:v>0.557535345802603</c:v>
                </c:pt>
                <c:pt idx="4634">
                  <c:v>0.55769537181259399</c:v>
                </c:pt>
                <c:pt idx="4635">
                  <c:v>0.55780933365136498</c:v>
                </c:pt>
                <c:pt idx="4636">
                  <c:v>0.55795201294965502</c:v>
                </c:pt>
                <c:pt idx="4637">
                  <c:v>0.55804182581837503</c:v>
                </c:pt>
                <c:pt idx="4638">
                  <c:v>0.55809169336871101</c:v>
                </c:pt>
                <c:pt idx="4639">
                  <c:v>0.55820346592356795</c:v>
                </c:pt>
                <c:pt idx="4640">
                  <c:v>0.558266300343918</c:v>
                </c:pt>
                <c:pt idx="4641">
                  <c:v>0.55834140960674405</c:v>
                </c:pt>
                <c:pt idx="4642">
                  <c:v>0.558418868748635</c:v>
                </c:pt>
                <c:pt idx="4643">
                  <c:v>0.55847025280189599</c:v>
                </c:pt>
                <c:pt idx="4644">
                  <c:v>0.55850172765832795</c:v>
                </c:pt>
                <c:pt idx="4645">
                  <c:v>0.56303710028795106</c:v>
                </c:pt>
                <c:pt idx="4646">
                  <c:v>0.56325120278915697</c:v>
                </c:pt>
                <c:pt idx="4647">
                  <c:v>0.56340638651354302</c:v>
                </c:pt>
                <c:pt idx="4648">
                  <c:v>0.56362794924716497</c:v>
                </c:pt>
                <c:pt idx="4649">
                  <c:v>0.56384436339469002</c:v>
                </c:pt>
                <c:pt idx="4650">
                  <c:v>0.56397604682720792</c:v>
                </c:pt>
                <c:pt idx="4651">
                  <c:v>0.56407542897462304</c:v>
                </c:pt>
                <c:pt idx="4652">
                  <c:v>0.56405813509746205</c:v>
                </c:pt>
                <c:pt idx="4653">
                  <c:v>0.56435789563491001</c:v>
                </c:pt>
                <c:pt idx="4654">
                  <c:v>0.56436342967560105</c:v>
                </c:pt>
                <c:pt idx="4655">
                  <c:v>0.56456220009622604</c:v>
                </c:pt>
                <c:pt idx="4656">
                  <c:v>0.56467795669382603</c:v>
                </c:pt>
                <c:pt idx="4657">
                  <c:v>0.56468270609139593</c:v>
                </c:pt>
                <c:pt idx="4658">
                  <c:v>0.56483797366488397</c:v>
                </c:pt>
                <c:pt idx="4659">
                  <c:v>0.56496395792849996</c:v>
                </c:pt>
                <c:pt idx="4660">
                  <c:v>0.56507980547847003</c:v>
                </c:pt>
                <c:pt idx="4661">
                  <c:v>0.56517532928549197</c:v>
                </c:pt>
                <c:pt idx="4662">
                  <c:v>0.56530001066231206</c:v>
                </c:pt>
                <c:pt idx="4663">
                  <c:v>0.56535217827912099</c:v>
                </c:pt>
                <c:pt idx="4664">
                  <c:v>0.56548476931556702</c:v>
                </c:pt>
                <c:pt idx="4665">
                  <c:v>0.56555578305811105</c:v>
                </c:pt>
                <c:pt idx="4666">
                  <c:v>0.56569033122386503</c:v>
                </c:pt>
                <c:pt idx="4667">
                  <c:v>0.56752631317273994</c:v>
                </c:pt>
                <c:pt idx="4668">
                  <c:v>0.56584113383270407</c:v>
                </c:pt>
                <c:pt idx="4669">
                  <c:v>0.57043942693299099</c:v>
                </c:pt>
                <c:pt idx="4670">
                  <c:v>0.57066211819537704</c:v>
                </c:pt>
                <c:pt idx="4671">
                  <c:v>0.57076822546688</c:v>
                </c:pt>
                <c:pt idx="4672">
                  <c:v>0.570826266862971</c:v>
                </c:pt>
                <c:pt idx="4673">
                  <c:v>0.57096456822873398</c:v>
                </c:pt>
                <c:pt idx="4674">
                  <c:v>0.57110938718835702</c:v>
                </c:pt>
                <c:pt idx="4675">
                  <c:v>0.57127118067605198</c:v>
                </c:pt>
                <c:pt idx="4676">
                  <c:v>0.57138944645067902</c:v>
                </c:pt>
                <c:pt idx="4677">
                  <c:v>0.57150784300020407</c:v>
                </c:pt>
                <c:pt idx="4678">
                  <c:v>0.57162870276321598</c:v>
                </c:pt>
                <c:pt idx="4679">
                  <c:v>0.57176318897490708</c:v>
                </c:pt>
                <c:pt idx="4680">
                  <c:v>0.57183772582802006</c:v>
                </c:pt>
                <c:pt idx="4681">
                  <c:v>0.57195708939088696</c:v>
                </c:pt>
                <c:pt idx="4682">
                  <c:v>0.57207004250835003</c:v>
                </c:pt>
                <c:pt idx="4683">
                  <c:v>0.57213733569617298</c:v>
                </c:pt>
                <c:pt idx="4684">
                  <c:v>0.572357005576699</c:v>
                </c:pt>
                <c:pt idx="4685">
                  <c:v>0.57237060315851007</c:v>
                </c:pt>
                <c:pt idx="4686">
                  <c:v>0.57256785474954497</c:v>
                </c:pt>
                <c:pt idx="4687">
                  <c:v>0.57268847155560698</c:v>
                </c:pt>
                <c:pt idx="4688">
                  <c:v>0.57280241899067597</c:v>
                </c:pt>
                <c:pt idx="4689">
                  <c:v>0.572913640957875</c:v>
                </c:pt>
                <c:pt idx="4690">
                  <c:v>0.57302270455486104</c:v>
                </c:pt>
                <c:pt idx="4691">
                  <c:v>0.57770118319222208</c:v>
                </c:pt>
                <c:pt idx="4692">
                  <c:v>0.57775531306902406</c:v>
                </c:pt>
                <c:pt idx="4693">
                  <c:v>0.57798604729990699</c:v>
                </c:pt>
                <c:pt idx="4694">
                  <c:v>0.57814757211258505</c:v>
                </c:pt>
                <c:pt idx="4695">
                  <c:v>0.57823092181858593</c:v>
                </c:pt>
                <c:pt idx="4696">
                  <c:v>0.57838795065425708</c:v>
                </c:pt>
                <c:pt idx="4697">
                  <c:v>0.578473767210542</c:v>
                </c:pt>
                <c:pt idx="4698">
                  <c:v>0.57847154407805801</c:v>
                </c:pt>
                <c:pt idx="4699">
                  <c:v>0.57858481922966398</c:v>
                </c:pt>
                <c:pt idx="4700">
                  <c:v>0.57863906410148502</c:v>
                </c:pt>
                <c:pt idx="4701">
                  <c:v>0.57876810303052495</c:v>
                </c:pt>
                <c:pt idx="4702">
                  <c:v>0.57885915751147998</c:v>
                </c:pt>
                <c:pt idx="4703">
                  <c:v>0.57895127623048803</c:v>
                </c:pt>
                <c:pt idx="4704">
                  <c:v>0.57903776510988603</c:v>
                </c:pt>
                <c:pt idx="4705">
                  <c:v>0.57918116950420795</c:v>
                </c:pt>
                <c:pt idx="4706">
                  <c:v>0.57925973099808292</c:v>
                </c:pt>
                <c:pt idx="4707">
                  <c:v>0.57940149349923198</c:v>
                </c:pt>
                <c:pt idx="4708">
                  <c:v>0.57953684691114105</c:v>
                </c:pt>
                <c:pt idx="4709">
                  <c:v>0.57964003371153106</c:v>
                </c:pt>
                <c:pt idx="4710">
                  <c:v>0.57969030124781096</c:v>
                </c:pt>
                <c:pt idx="4711">
                  <c:v>0.57985173341059304</c:v>
                </c:pt>
                <c:pt idx="4712">
                  <c:v>0.57996998682768908</c:v>
                </c:pt>
                <c:pt idx="4713">
                  <c:v>0.57999489728895104</c:v>
                </c:pt>
                <c:pt idx="4714">
                  <c:v>0.58007791468123293</c:v>
                </c:pt>
                <c:pt idx="4715">
                  <c:v>0.58010870560393102</c:v>
                </c:pt>
                <c:pt idx="4716">
                  <c:v>0.58260042140380208</c:v>
                </c:pt>
                <c:pt idx="4717">
                  <c:v>0.584850492385801</c:v>
                </c:pt>
                <c:pt idx="4718">
                  <c:v>0.58506627590190496</c:v>
                </c:pt>
                <c:pt idx="4719">
                  <c:v>0.58536292354146302</c:v>
                </c:pt>
                <c:pt idx="4720">
                  <c:v>0.58540413402721803</c:v>
                </c:pt>
                <c:pt idx="4721">
                  <c:v>0.58561835343471103</c:v>
                </c:pt>
                <c:pt idx="4722">
                  <c:v>0.58570020249633292</c:v>
                </c:pt>
                <c:pt idx="4723">
                  <c:v>0.58586732829197596</c:v>
                </c:pt>
                <c:pt idx="4724">
                  <c:v>0.586064017321547</c:v>
                </c:pt>
                <c:pt idx="4725">
                  <c:v>0.58597235977259698</c:v>
                </c:pt>
                <c:pt idx="4726">
                  <c:v>0.58611553319746601</c:v>
                </c:pt>
                <c:pt idx="4727">
                  <c:v>0.58622402337092305</c:v>
                </c:pt>
                <c:pt idx="4728">
                  <c:v>0.58633749116571099</c:v>
                </c:pt>
                <c:pt idx="4729">
                  <c:v>0.58648794789700698</c:v>
                </c:pt>
                <c:pt idx="4730">
                  <c:v>0.58662895064212206</c:v>
                </c:pt>
                <c:pt idx="4731">
                  <c:v>0.58667564411045503</c:v>
                </c:pt>
                <c:pt idx="4732">
                  <c:v>0.58688001675656998</c:v>
                </c:pt>
                <c:pt idx="4733">
                  <c:v>0.586875907207973</c:v>
                </c:pt>
                <c:pt idx="4734">
                  <c:v>0.58699882347611598</c:v>
                </c:pt>
                <c:pt idx="4735">
                  <c:v>0.58705484119032603</c:v>
                </c:pt>
                <c:pt idx="4736">
                  <c:v>0.58712310661435607</c:v>
                </c:pt>
                <c:pt idx="4737">
                  <c:v>0.58725349019264206</c:v>
                </c:pt>
                <c:pt idx="4738">
                  <c:v>0.59185423797989101</c:v>
                </c:pt>
                <c:pt idx="4739">
                  <c:v>0.58736566980915605</c:v>
                </c:pt>
                <c:pt idx="4740">
                  <c:v>0.59205659785246501</c:v>
                </c:pt>
                <c:pt idx="4741">
                  <c:v>0.59209419318294298</c:v>
                </c:pt>
                <c:pt idx="4742">
                  <c:v>0.59225135503932702</c:v>
                </c:pt>
                <c:pt idx="4743">
                  <c:v>0.59220402907613301</c:v>
                </c:pt>
                <c:pt idx="4744">
                  <c:v>0.59229614753507898</c:v>
                </c:pt>
                <c:pt idx="4745">
                  <c:v>0.59255781434077792</c:v>
                </c:pt>
                <c:pt idx="4746">
                  <c:v>0.59271374367476404</c:v>
                </c:pt>
                <c:pt idx="4747">
                  <c:v>0.59282776797150905</c:v>
                </c:pt>
                <c:pt idx="4748">
                  <c:v>0.59309593836001007</c:v>
                </c:pt>
                <c:pt idx="4749">
                  <c:v>0.59326023019303398</c:v>
                </c:pt>
                <c:pt idx="4750">
                  <c:v>0.59337932736041199</c:v>
                </c:pt>
                <c:pt idx="4751">
                  <c:v>0.59348569042827304</c:v>
                </c:pt>
                <c:pt idx="4752">
                  <c:v>0.59366718772857396</c:v>
                </c:pt>
                <c:pt idx="4753">
                  <c:v>0.59369015597924302</c:v>
                </c:pt>
                <c:pt idx="4754">
                  <c:v>0.59378634015286802</c:v>
                </c:pt>
                <c:pt idx="4755">
                  <c:v>0.59382452966562194</c:v>
                </c:pt>
                <c:pt idx="4756">
                  <c:v>0.59391562012542798</c:v>
                </c:pt>
                <c:pt idx="4757">
                  <c:v>0.59401563097278198</c:v>
                </c:pt>
                <c:pt idx="4758">
                  <c:v>0.59420243125350503</c:v>
                </c:pt>
                <c:pt idx="4759">
                  <c:v>0.59421423507545601</c:v>
                </c:pt>
                <c:pt idx="4760">
                  <c:v>0.59437315335584007</c:v>
                </c:pt>
                <c:pt idx="4761">
                  <c:v>0.59443702088754502</c:v>
                </c:pt>
                <c:pt idx="4762">
                  <c:v>0.59453963122536302</c:v>
                </c:pt>
                <c:pt idx="4763">
                  <c:v>0.59455784744263895</c:v>
                </c:pt>
                <c:pt idx="4764">
                  <c:v>0.59458874583649901</c:v>
                </c:pt>
                <c:pt idx="4765">
                  <c:v>0.59601568442794695</c:v>
                </c:pt>
                <c:pt idx="4766">
                  <c:v>0.59943718962689396</c:v>
                </c:pt>
                <c:pt idx="4767">
                  <c:v>0.59955345015023598</c:v>
                </c:pt>
                <c:pt idx="4768">
                  <c:v>0.59967095516389401</c:v>
                </c:pt>
                <c:pt idx="4769">
                  <c:v>0.59975869276735505</c:v>
                </c:pt>
                <c:pt idx="4770">
                  <c:v>0.599859689009972</c:v>
                </c:pt>
                <c:pt idx="4771">
                  <c:v>0.59986488105146107</c:v>
                </c:pt>
                <c:pt idx="4772">
                  <c:v>0.59999360519346401</c:v>
                </c:pt>
                <c:pt idx="4773">
                  <c:v>0.60015445442447501</c:v>
                </c:pt>
                <c:pt idx="4774">
                  <c:v>0.60029215123149693</c:v>
                </c:pt>
                <c:pt idx="4775">
                  <c:v>0.60035611504790598</c:v>
                </c:pt>
                <c:pt idx="4776">
                  <c:v>0.60050601786865898</c:v>
                </c:pt>
                <c:pt idx="4777">
                  <c:v>0.60056597095320408</c:v>
                </c:pt>
                <c:pt idx="4778">
                  <c:v>0.60065373141071099</c:v>
                </c:pt>
                <c:pt idx="4779">
                  <c:v>0.60078272088028095</c:v>
                </c:pt>
                <c:pt idx="4780">
                  <c:v>0.60101584234440408</c:v>
                </c:pt>
                <c:pt idx="4781">
                  <c:v>0.60109954470986104</c:v>
                </c:pt>
                <c:pt idx="4782">
                  <c:v>0.60121172432637504</c:v>
                </c:pt>
                <c:pt idx="4783">
                  <c:v>0.60131002392539001</c:v>
                </c:pt>
                <c:pt idx="4784">
                  <c:v>0.60136282455077406</c:v>
                </c:pt>
                <c:pt idx="4785">
                  <c:v>0.60141945989916701</c:v>
                </c:pt>
                <c:pt idx="4786">
                  <c:v>0.60149597994595205</c:v>
                </c:pt>
                <c:pt idx="4787">
                  <c:v>0.60153077404566302</c:v>
                </c:pt>
                <c:pt idx="4788">
                  <c:v>0.60167259400177397</c:v>
                </c:pt>
                <c:pt idx="4789">
                  <c:v>0.60180767133332302</c:v>
                </c:pt>
                <c:pt idx="4790">
                  <c:v>0.60649050739082699</c:v>
                </c:pt>
                <c:pt idx="4791">
                  <c:v>0.60665712670411998</c:v>
                </c:pt>
                <c:pt idx="4792">
                  <c:v>0.60689887347684202</c:v>
                </c:pt>
                <c:pt idx="4793">
                  <c:v>0.60710525884979205</c:v>
                </c:pt>
                <c:pt idx="4794">
                  <c:v>0.60717259474876695</c:v>
                </c:pt>
                <c:pt idx="4795">
                  <c:v>0.60736419109733997</c:v>
                </c:pt>
                <c:pt idx="4796">
                  <c:v>0.60738833280858495</c:v>
                </c:pt>
                <c:pt idx="4797">
                  <c:v>0.60743926838985907</c:v>
                </c:pt>
                <c:pt idx="4798">
                  <c:v>0.60747255493531704</c:v>
                </c:pt>
                <c:pt idx="4799">
                  <c:v>0.60764709238181402</c:v>
                </c:pt>
                <c:pt idx="4800">
                  <c:v>0.607855732997575</c:v>
                </c:pt>
                <c:pt idx="4801">
                  <c:v>0.60792029659111602</c:v>
                </c:pt>
                <c:pt idx="4802">
                  <c:v>0.60817239459093608</c:v>
                </c:pt>
                <c:pt idx="4803">
                  <c:v>0.608294604656203</c:v>
                </c:pt>
                <c:pt idx="4804">
                  <c:v>0.60834943019718002</c:v>
                </c:pt>
                <c:pt idx="4805">
                  <c:v>0.60847273159095594</c:v>
                </c:pt>
                <c:pt idx="4806">
                  <c:v>0.60859471107119401</c:v>
                </c:pt>
                <c:pt idx="4807">
                  <c:v>0.60874009493185599</c:v>
                </c:pt>
                <c:pt idx="4808">
                  <c:v>0.60877306859097602</c:v>
                </c:pt>
                <c:pt idx="4809">
                  <c:v>0.608920412424382</c:v>
                </c:pt>
                <c:pt idx="4810">
                  <c:v>0.60894496972995005</c:v>
                </c:pt>
                <c:pt idx="4811">
                  <c:v>0.61175760967652493</c:v>
                </c:pt>
                <c:pt idx="4812">
                  <c:v>0.6090626111995</c:v>
                </c:pt>
                <c:pt idx="4813">
                  <c:v>0.61382947671846</c:v>
                </c:pt>
                <c:pt idx="4814">
                  <c:v>0.61405119219613602</c:v>
                </c:pt>
                <c:pt idx="4815">
                  <c:v>0.61409497105581401</c:v>
                </c:pt>
                <c:pt idx="4816">
                  <c:v>0.61427469490548003</c:v>
                </c:pt>
                <c:pt idx="4817">
                  <c:v>0.614460794204015</c:v>
                </c:pt>
                <c:pt idx="4818">
                  <c:v>0.61464400763258598</c:v>
                </c:pt>
                <c:pt idx="4819">
                  <c:v>0.61470625196717898</c:v>
                </c:pt>
                <c:pt idx="4820">
                  <c:v>0.61476622302246298</c:v>
                </c:pt>
                <c:pt idx="4821">
                  <c:v>0.61487665430346605</c:v>
                </c:pt>
                <c:pt idx="4822">
                  <c:v>0.61505589137438799</c:v>
                </c:pt>
                <c:pt idx="4823">
                  <c:v>0.615053013358273</c:v>
                </c:pt>
                <c:pt idx="4824">
                  <c:v>0.615031838027852</c:v>
                </c:pt>
                <c:pt idx="4825">
                  <c:v>0.615124879086976</c:v>
                </c:pt>
                <c:pt idx="4826">
                  <c:v>0.61514681173798302</c:v>
                </c:pt>
                <c:pt idx="4827">
                  <c:v>0.615182179466634</c:v>
                </c:pt>
                <c:pt idx="4828">
                  <c:v>0.61518483119446499</c:v>
                </c:pt>
                <c:pt idx="4829">
                  <c:v>0.61540261875417201</c:v>
                </c:pt>
                <c:pt idx="4830">
                  <c:v>0.61548217058911003</c:v>
                </c:pt>
                <c:pt idx="4831">
                  <c:v>0.61555022448044694</c:v>
                </c:pt>
                <c:pt idx="4832">
                  <c:v>0.61572590483518108</c:v>
                </c:pt>
                <c:pt idx="4833">
                  <c:v>0.61572278031801198</c:v>
                </c:pt>
                <c:pt idx="4834">
                  <c:v>0.61596109569393998</c:v>
                </c:pt>
                <c:pt idx="4835">
                  <c:v>0.61603465231812904</c:v>
                </c:pt>
                <c:pt idx="4836">
                  <c:v>0.61617957500873299</c:v>
                </c:pt>
                <c:pt idx="4837">
                  <c:v>0.62087616679395397</c:v>
                </c:pt>
                <c:pt idx="4838">
                  <c:v>0.61636900060989697</c:v>
                </c:pt>
                <c:pt idx="4839">
                  <c:v>0.62110047772106303</c:v>
                </c:pt>
                <c:pt idx="4840">
                  <c:v>0.62114422544699699</c:v>
                </c:pt>
                <c:pt idx="4841">
                  <c:v>0.62117306394793292</c:v>
                </c:pt>
                <c:pt idx="4842">
                  <c:v>0.62122981839153502</c:v>
                </c:pt>
                <c:pt idx="4843">
                  <c:v>0.62135291427526695</c:v>
                </c:pt>
                <c:pt idx="4844">
                  <c:v>0.62141639159794293</c:v>
                </c:pt>
                <c:pt idx="4845">
                  <c:v>0.62151773371810304</c:v>
                </c:pt>
                <c:pt idx="4846">
                  <c:v>0.62158679393423</c:v>
                </c:pt>
                <c:pt idx="4847">
                  <c:v>0.62194904301448406</c:v>
                </c:pt>
                <c:pt idx="4848">
                  <c:v>0.62200003610974597</c:v>
                </c:pt>
                <c:pt idx="4849">
                  <c:v>0.62214456836374599</c:v>
                </c:pt>
                <c:pt idx="4850">
                  <c:v>0.62228004782333501</c:v>
                </c:pt>
                <c:pt idx="4851">
                  <c:v>0.62238738515424408</c:v>
                </c:pt>
                <c:pt idx="4852">
                  <c:v>0.622575196660206</c:v>
                </c:pt>
                <c:pt idx="4853">
                  <c:v>0.62252086354578795</c:v>
                </c:pt>
                <c:pt idx="4854">
                  <c:v>0.62257025728616799</c:v>
                </c:pt>
                <c:pt idx="4855">
                  <c:v>0.62263128114493105</c:v>
                </c:pt>
                <c:pt idx="4856">
                  <c:v>0.62273157983402605</c:v>
                </c:pt>
                <c:pt idx="4857">
                  <c:v>0.62268710057722998</c:v>
                </c:pt>
                <c:pt idx="4858">
                  <c:v>0.62284133812186604</c:v>
                </c:pt>
                <c:pt idx="4859">
                  <c:v>0.62292683882913502</c:v>
                </c:pt>
                <c:pt idx="4860">
                  <c:v>0.62305973733400599</c:v>
                </c:pt>
                <c:pt idx="4861">
                  <c:v>0.62313753776769298</c:v>
                </c:pt>
                <c:pt idx="4862">
                  <c:v>0.62313805471552097</c:v>
                </c:pt>
                <c:pt idx="4863">
                  <c:v>0.62325478962153602</c:v>
                </c:pt>
                <c:pt idx="4864">
                  <c:v>0.62338800888674695</c:v>
                </c:pt>
                <c:pt idx="4865">
                  <c:v>0.62351755725370506</c:v>
                </c:pt>
                <c:pt idx="4866">
                  <c:v>0.62470834451929103</c:v>
                </c:pt>
                <c:pt idx="4867">
                  <c:v>0.62849606856617601</c:v>
                </c:pt>
                <c:pt idx="4868">
                  <c:v>0.62867060657456297</c:v>
                </c:pt>
                <c:pt idx="4869">
                  <c:v>0.62875345739135102</c:v>
                </c:pt>
                <c:pt idx="4870">
                  <c:v>0.62870789414142192</c:v>
                </c:pt>
                <c:pt idx="4871">
                  <c:v>0.62874275908235</c:v>
                </c:pt>
                <c:pt idx="4872">
                  <c:v>0.62884162072320104</c:v>
                </c:pt>
                <c:pt idx="4873">
                  <c:v>0.628898823647834</c:v>
                </c:pt>
                <c:pt idx="4874">
                  <c:v>0.62900879766943496</c:v>
                </c:pt>
                <c:pt idx="4875">
                  <c:v>0.62919079642915998</c:v>
                </c:pt>
                <c:pt idx="4876">
                  <c:v>0.62929905610018499</c:v>
                </c:pt>
                <c:pt idx="4877">
                  <c:v>0.62946043599805801</c:v>
                </c:pt>
                <c:pt idx="4878">
                  <c:v>0.62959086145413801</c:v>
                </c:pt>
                <c:pt idx="4879">
                  <c:v>0.62989862986068001</c:v>
                </c:pt>
                <c:pt idx="4880">
                  <c:v>0.62998493126836808</c:v>
                </c:pt>
                <c:pt idx="4881">
                  <c:v>0.63013071375320107</c:v>
                </c:pt>
                <c:pt idx="4882">
                  <c:v>0.63016046686660598</c:v>
                </c:pt>
                <c:pt idx="4883">
                  <c:v>0.63020942226426901</c:v>
                </c:pt>
                <c:pt idx="4884">
                  <c:v>0.63028088715284003</c:v>
                </c:pt>
                <c:pt idx="4885">
                  <c:v>0.63034867915130899</c:v>
                </c:pt>
                <c:pt idx="4886">
                  <c:v>0.630372470120381</c:v>
                </c:pt>
                <c:pt idx="4887">
                  <c:v>0.63045376092193606</c:v>
                </c:pt>
                <c:pt idx="4888">
                  <c:v>0.63054317762310608</c:v>
                </c:pt>
                <c:pt idx="4889">
                  <c:v>0.63068498741582202</c:v>
                </c:pt>
                <c:pt idx="4890">
                  <c:v>0.630791719639611</c:v>
                </c:pt>
                <c:pt idx="4891">
                  <c:v>0.63088490463579694</c:v>
                </c:pt>
                <c:pt idx="4892">
                  <c:v>0.63092548760086697</c:v>
                </c:pt>
                <c:pt idx="4893">
                  <c:v>0.63585332025147601</c:v>
                </c:pt>
                <c:pt idx="4894">
                  <c:v>0.63602285819891202</c:v>
                </c:pt>
                <c:pt idx="4895">
                  <c:v>0.63626675920812503</c:v>
                </c:pt>
                <c:pt idx="4896">
                  <c:v>0.63630330978720107</c:v>
                </c:pt>
                <c:pt idx="4897">
                  <c:v>0.63632892568767407</c:v>
                </c:pt>
                <c:pt idx="4898">
                  <c:v>0.63641193269943197</c:v>
                </c:pt>
                <c:pt idx="4899">
                  <c:v>0.63651855805958102</c:v>
                </c:pt>
                <c:pt idx="4900">
                  <c:v>0.63659703582149296</c:v>
                </c:pt>
                <c:pt idx="4901">
                  <c:v>0.63662589539048997</c:v>
                </c:pt>
                <c:pt idx="4902">
                  <c:v>0.63690916909837803</c:v>
                </c:pt>
                <c:pt idx="4903">
                  <c:v>0.63695038065060494</c:v>
                </c:pt>
                <c:pt idx="4904">
                  <c:v>0.63704868093755307</c:v>
                </c:pt>
                <c:pt idx="4905">
                  <c:v>0.63725977363467701</c:v>
                </c:pt>
                <c:pt idx="4906">
                  <c:v>0.63741858934961604</c:v>
                </c:pt>
                <c:pt idx="4907">
                  <c:v>0.63750234908498093</c:v>
                </c:pt>
                <c:pt idx="4908">
                  <c:v>0.63768878236806992</c:v>
                </c:pt>
                <c:pt idx="4909">
                  <c:v>0.63776648283799298</c:v>
                </c:pt>
                <c:pt idx="4910">
                  <c:v>0.63773028238595608</c:v>
                </c:pt>
                <c:pt idx="4911">
                  <c:v>0.637799668397938</c:v>
                </c:pt>
                <c:pt idx="4912">
                  <c:v>0.63792731729306995</c:v>
                </c:pt>
                <c:pt idx="4913">
                  <c:v>0.63793579522330501</c:v>
                </c:pt>
                <c:pt idx="4914">
                  <c:v>0.63803674565573598</c:v>
                </c:pt>
                <c:pt idx="4915">
                  <c:v>0.64089470682010097</c:v>
                </c:pt>
                <c:pt idx="4916">
                  <c:v>0.63821416506890505</c:v>
                </c:pt>
                <c:pt idx="4917">
                  <c:v>0.64313074934502501</c:v>
                </c:pt>
                <c:pt idx="4918">
                  <c:v>0.64334260669457499</c:v>
                </c:pt>
                <c:pt idx="4919">
                  <c:v>0.64350714834431799</c:v>
                </c:pt>
                <c:pt idx="4920">
                  <c:v>0.64371580856369692</c:v>
                </c:pt>
                <c:pt idx="4921">
                  <c:v>0.64385553784516503</c:v>
                </c:pt>
                <c:pt idx="4922">
                  <c:v>0.64389635540154799</c:v>
                </c:pt>
                <c:pt idx="4923">
                  <c:v>0.64393740077638006</c:v>
                </c:pt>
                <c:pt idx="4924">
                  <c:v>0.64401228750129202</c:v>
                </c:pt>
                <c:pt idx="4925">
                  <c:v>0.64404081816179892</c:v>
                </c:pt>
                <c:pt idx="4926">
                  <c:v>0.64415753735758097</c:v>
                </c:pt>
                <c:pt idx="4927">
                  <c:v>0.64423355132388105</c:v>
                </c:pt>
                <c:pt idx="4928">
                  <c:v>0.64432316952957203</c:v>
                </c:pt>
                <c:pt idx="4929">
                  <c:v>0.64448480963476507</c:v>
                </c:pt>
                <c:pt idx="4930">
                  <c:v>0.64462801219471599</c:v>
                </c:pt>
                <c:pt idx="4931">
                  <c:v>0.64472749538965002</c:v>
                </c:pt>
                <c:pt idx="4932">
                  <c:v>0.64499382608585398</c:v>
                </c:pt>
                <c:pt idx="4933">
                  <c:v>0.64505827460140508</c:v>
                </c:pt>
                <c:pt idx="4934">
                  <c:v>0.64518427992397698</c:v>
                </c:pt>
                <c:pt idx="4935">
                  <c:v>0.64524304194682103</c:v>
                </c:pt>
                <c:pt idx="4936">
                  <c:v>0.64534400912933898</c:v>
                </c:pt>
                <c:pt idx="4937">
                  <c:v>0.64540899443021904</c:v>
                </c:pt>
                <c:pt idx="4938">
                  <c:v>0.65021288762784502</c:v>
                </c:pt>
                <c:pt idx="4939">
                  <c:v>0.64545450693374007</c:v>
                </c:pt>
                <c:pt idx="4940">
                  <c:v>0.64546260544941603</c:v>
                </c:pt>
                <c:pt idx="4941">
                  <c:v>0.65041425293107502</c:v>
                </c:pt>
                <c:pt idx="4942">
                  <c:v>0.65044515219441101</c:v>
                </c:pt>
                <c:pt idx="4943">
                  <c:v>0.65063818426157094</c:v>
                </c:pt>
                <c:pt idx="4944">
                  <c:v>0.65081537066001904</c:v>
                </c:pt>
                <c:pt idx="4945">
                  <c:v>0.65093202177500598</c:v>
                </c:pt>
                <c:pt idx="4946">
                  <c:v>0.650966208916954</c:v>
                </c:pt>
                <c:pt idx="4947">
                  <c:v>0.65135509056803498</c:v>
                </c:pt>
                <c:pt idx="4948">
                  <c:v>0.651326988073472</c:v>
                </c:pt>
                <c:pt idx="4949">
                  <c:v>0.65146736120495508</c:v>
                </c:pt>
                <c:pt idx="4950">
                  <c:v>0.65149910416305001</c:v>
                </c:pt>
                <c:pt idx="4951">
                  <c:v>0.65152307204549098</c:v>
                </c:pt>
                <c:pt idx="4952">
                  <c:v>0.65159864845774296</c:v>
                </c:pt>
                <c:pt idx="4953">
                  <c:v>0.65173851007431804</c:v>
                </c:pt>
                <c:pt idx="4954">
                  <c:v>0.65176486348181006</c:v>
                </c:pt>
                <c:pt idx="4955">
                  <c:v>0.65179537617087202</c:v>
                </c:pt>
                <c:pt idx="4956">
                  <c:v>0.65181018892010301</c:v>
                </c:pt>
                <c:pt idx="4957">
                  <c:v>0.65196602560185601</c:v>
                </c:pt>
                <c:pt idx="4958">
                  <c:v>0.65210148489464492</c:v>
                </c:pt>
                <c:pt idx="4959">
                  <c:v>0.65221191717753102</c:v>
                </c:pt>
                <c:pt idx="4960">
                  <c:v>0.65234764382452903</c:v>
                </c:pt>
                <c:pt idx="4961">
                  <c:v>0.65252265786139296</c:v>
                </c:pt>
                <c:pt idx="4962">
                  <c:v>0.65258629932934298</c:v>
                </c:pt>
                <c:pt idx="4963">
                  <c:v>0.65265651247061496</c:v>
                </c:pt>
                <c:pt idx="4964">
                  <c:v>0.65278209852295399</c:v>
                </c:pt>
                <c:pt idx="4965">
                  <c:v>0.65604002432410702</c:v>
                </c:pt>
                <c:pt idx="4966">
                  <c:v>0.65773893401122296</c:v>
                </c:pt>
                <c:pt idx="4967">
                  <c:v>0.65780080981649602</c:v>
                </c:pt>
                <c:pt idx="4968">
                  <c:v>0.65786121969700306</c:v>
                </c:pt>
                <c:pt idx="4969">
                  <c:v>0.65786952433608303</c:v>
                </c:pt>
                <c:pt idx="4970">
                  <c:v>0.657966655098984</c:v>
                </c:pt>
                <c:pt idx="4971">
                  <c:v>0.65803258669987308</c:v>
                </c:pt>
                <c:pt idx="4972">
                  <c:v>0.65825904281016501</c:v>
                </c:pt>
                <c:pt idx="4973">
                  <c:v>0.65856021643774998</c:v>
                </c:pt>
                <c:pt idx="4974">
                  <c:v>0.65866152225469998</c:v>
                </c:pt>
                <c:pt idx="4975">
                  <c:v>0.65881244098464398</c:v>
                </c:pt>
                <c:pt idx="4976">
                  <c:v>0.65894814777979893</c:v>
                </c:pt>
                <c:pt idx="4977">
                  <c:v>0.65904431373455297</c:v>
                </c:pt>
                <c:pt idx="4978">
                  <c:v>0.65907218847113802</c:v>
                </c:pt>
                <c:pt idx="4979">
                  <c:v>0.65907293529143995</c:v>
                </c:pt>
                <c:pt idx="4980">
                  <c:v>0.65913298726009106</c:v>
                </c:pt>
                <c:pt idx="4981">
                  <c:v>0.65922947212663496</c:v>
                </c:pt>
                <c:pt idx="4982">
                  <c:v>0.65927998678903399</c:v>
                </c:pt>
                <c:pt idx="4983">
                  <c:v>0.65934602223238792</c:v>
                </c:pt>
                <c:pt idx="4984">
                  <c:v>0.65939058974054199</c:v>
                </c:pt>
                <c:pt idx="4985">
                  <c:v>0.65951152240357802</c:v>
                </c:pt>
                <c:pt idx="4986">
                  <c:v>0.65952183582576507</c:v>
                </c:pt>
                <c:pt idx="4987">
                  <c:v>0.65965663903272198</c:v>
                </c:pt>
                <c:pt idx="4988">
                  <c:v>0.65984413121694097</c:v>
                </c:pt>
                <c:pt idx="4989">
                  <c:v>0.65987601443001098</c:v>
                </c:pt>
                <c:pt idx="4990">
                  <c:v>0.66014031967177</c:v>
                </c:pt>
                <c:pt idx="4991">
                  <c:v>0.66518409829815495</c:v>
                </c:pt>
                <c:pt idx="4992">
                  <c:v>0.66526922398004196</c:v>
                </c:pt>
                <c:pt idx="4993">
                  <c:v>0.66530052723266797</c:v>
                </c:pt>
                <c:pt idx="4994">
                  <c:v>0.66531333903866008</c:v>
                </c:pt>
                <c:pt idx="4995">
                  <c:v>0.665392620264743</c:v>
                </c:pt>
                <c:pt idx="4996">
                  <c:v>0.66547428357286298</c:v>
                </c:pt>
                <c:pt idx="4997">
                  <c:v>0.66547496480696</c:v>
                </c:pt>
                <c:pt idx="4998">
                  <c:v>0.66563801341415907</c:v>
                </c:pt>
                <c:pt idx="4999">
                  <c:v>0.66579132746648195</c:v>
                </c:pt>
                <c:pt idx="5000">
                  <c:v>0.66588621061780606</c:v>
                </c:pt>
                <c:pt idx="5001">
                  <c:v>0.66605672275574601</c:v>
                </c:pt>
                <c:pt idx="5002">
                  <c:v>0.66618910666362696</c:v>
                </c:pt>
                <c:pt idx="5003">
                  <c:v>0.66630311093791605</c:v>
                </c:pt>
                <c:pt idx="5004">
                  <c:v>0.66646475104310898</c:v>
                </c:pt>
                <c:pt idx="5005">
                  <c:v>0.66659388558281196</c:v>
                </c:pt>
                <c:pt idx="5006">
                  <c:v>0.66661301721663102</c:v>
                </c:pt>
                <c:pt idx="5007">
                  <c:v>0.66665587376111801</c:v>
                </c:pt>
                <c:pt idx="5008">
                  <c:v>0.66668936430581605</c:v>
                </c:pt>
                <c:pt idx="5009">
                  <c:v>0.66672646505080402</c:v>
                </c:pt>
                <c:pt idx="5010">
                  <c:v>0.66674550830860202</c:v>
                </c:pt>
                <c:pt idx="5011">
                  <c:v>0.66688003467998802</c:v>
                </c:pt>
                <c:pt idx="5012">
                  <c:v>0.66688943279184099</c:v>
                </c:pt>
                <c:pt idx="5013">
                  <c:v>0.667055394594395</c:v>
                </c:pt>
                <c:pt idx="5014">
                  <c:v>0.66717564468691704</c:v>
                </c:pt>
                <c:pt idx="5015">
                  <c:v>0.67206902437917093</c:v>
                </c:pt>
                <c:pt idx="5016">
                  <c:v>0.67254945883912698</c:v>
                </c:pt>
                <c:pt idx="5017">
                  <c:v>0.67277040567886304</c:v>
                </c:pt>
                <c:pt idx="5018">
                  <c:v>0.67286374849571606</c:v>
                </c:pt>
                <c:pt idx="5019">
                  <c:v>0.67290460562093901</c:v>
                </c:pt>
                <c:pt idx="5020">
                  <c:v>0.67290113929619</c:v>
                </c:pt>
                <c:pt idx="5021">
                  <c:v>0.67291717632618597</c:v>
                </c:pt>
                <c:pt idx="5022">
                  <c:v>0.673001845804863</c:v>
                </c:pt>
                <c:pt idx="5023">
                  <c:v>0.67305556292146607</c:v>
                </c:pt>
                <c:pt idx="5024">
                  <c:v>0.67319646167040403</c:v>
                </c:pt>
                <c:pt idx="5025">
                  <c:v>0.67333503197637901</c:v>
                </c:pt>
                <c:pt idx="5026">
                  <c:v>0.67356131190853197</c:v>
                </c:pt>
                <c:pt idx="5027">
                  <c:v>0.67367802720672798</c:v>
                </c:pt>
                <c:pt idx="5028">
                  <c:v>0.67390227114724099</c:v>
                </c:pt>
                <c:pt idx="5029">
                  <c:v>0.67405392865746494</c:v>
                </c:pt>
                <c:pt idx="5030">
                  <c:v>0.674112041699932</c:v>
                </c:pt>
                <c:pt idx="5031">
                  <c:v>0.67415657761088499</c:v>
                </c:pt>
                <c:pt idx="5032">
                  <c:v>0.67417603322269093</c:v>
                </c:pt>
                <c:pt idx="5033">
                  <c:v>0.67420509654403005</c:v>
                </c:pt>
                <c:pt idx="5034">
                  <c:v>0.67422581954879801</c:v>
                </c:pt>
                <c:pt idx="5035">
                  <c:v>0.67428446853888402</c:v>
                </c:pt>
                <c:pt idx="5036">
                  <c:v>0.67433438749122299</c:v>
                </c:pt>
                <c:pt idx="5037">
                  <c:v>0.67442232370311306</c:v>
                </c:pt>
                <c:pt idx="5038">
                  <c:v>0.67447917012005798</c:v>
                </c:pt>
                <c:pt idx="5039">
                  <c:v>0.67985097380695092</c:v>
                </c:pt>
                <c:pt idx="5040">
                  <c:v>0.68000855761939394</c:v>
                </c:pt>
                <c:pt idx="5041">
                  <c:v>0.68029564625224404</c:v>
                </c:pt>
                <c:pt idx="5042">
                  <c:v>0.68026183476143298</c:v>
                </c:pt>
                <c:pt idx="5043">
                  <c:v>0.68029990172021093</c:v>
                </c:pt>
                <c:pt idx="5044">
                  <c:v>0.68034184149613397</c:v>
                </c:pt>
                <c:pt idx="5045">
                  <c:v>0.680394738510813</c:v>
                </c:pt>
                <c:pt idx="5046">
                  <c:v>0.68045870740950398</c:v>
                </c:pt>
                <c:pt idx="5047">
                  <c:v>0.68054958484818995</c:v>
                </c:pt>
                <c:pt idx="5048">
                  <c:v>0.68063391877226698</c:v>
                </c:pt>
                <c:pt idx="5049">
                  <c:v>0.68074421349664993</c:v>
                </c:pt>
                <c:pt idx="5050">
                  <c:v>0.68090497986861498</c:v>
                </c:pt>
                <c:pt idx="5051">
                  <c:v>0.68116662189473998</c:v>
                </c:pt>
                <c:pt idx="5052">
                  <c:v>0.68273466516599002</c:v>
                </c:pt>
                <c:pt idx="5053">
                  <c:v>0.68337442240326096</c:v>
                </c:pt>
                <c:pt idx="5054">
                  <c:v>0.68351785576148005</c:v>
                </c:pt>
                <c:pt idx="5055">
                  <c:v>0.683682960786682</c:v>
                </c:pt>
                <c:pt idx="5056">
                  <c:v>0.68394012699085605</c:v>
                </c:pt>
                <c:pt idx="5057">
                  <c:v>0.68424224325424798</c:v>
                </c:pt>
                <c:pt idx="5058">
                  <c:v>0.68457547878940495</c:v>
                </c:pt>
                <c:pt idx="5059">
                  <c:v>0.68499861444299692</c:v>
                </c:pt>
                <c:pt idx="5060">
                  <c:v>0.68533483054828004</c:v>
                </c:pt>
                <c:pt idx="5061">
                  <c:v>0.68614138325617002</c:v>
                </c:pt>
                <c:pt idx="5062">
                  <c:v>0.68744452988900795</c:v>
                </c:pt>
                <c:pt idx="5063">
                  <c:v>0.68775535850783798</c:v>
                </c:pt>
                <c:pt idx="5064">
                  <c:v>0.68784748863433198</c:v>
                </c:pt>
                <c:pt idx="5065">
                  <c:v>0.68789417229735395</c:v>
                </c:pt>
                <c:pt idx="5066">
                  <c:v>0.68797396011637701</c:v>
                </c:pt>
                <c:pt idx="5067">
                  <c:v>0.68822675262938304</c:v>
                </c:pt>
                <c:pt idx="5068">
                  <c:v>0.68839741810616006</c:v>
                </c:pt>
                <c:pt idx="5069">
                  <c:v>0.68871768301696201</c:v>
                </c:pt>
                <c:pt idx="5070">
                  <c:v>0.68904954951652497</c:v>
                </c:pt>
                <c:pt idx="5071">
                  <c:v>0.68956124064188606</c:v>
                </c:pt>
                <c:pt idx="5072">
                  <c:v>0.69033889369896895</c:v>
                </c:pt>
                <c:pt idx="5073">
                  <c:v>0.69243590234163699</c:v>
                </c:pt>
                <c:pt idx="5074">
                  <c:v>0.69269489082727398</c:v>
                </c:pt>
                <c:pt idx="5075">
                  <c:v>0.69283991068678907</c:v>
                </c:pt>
                <c:pt idx="5076">
                  <c:v>0.69291501570876901</c:v>
                </c:pt>
                <c:pt idx="5077">
                  <c:v>0.69306888941233802</c:v>
                </c:pt>
                <c:pt idx="5078">
                  <c:v>0.69327283313056098</c:v>
                </c:pt>
                <c:pt idx="5079">
                  <c:v>0.69366728714844106</c:v>
                </c:pt>
                <c:pt idx="5080">
                  <c:v>0.69413104539392101</c:v>
                </c:pt>
                <c:pt idx="5081">
                  <c:v>0.694625639441108</c:v>
                </c:pt>
                <c:pt idx="5082">
                  <c:v>0.694625639441108</c:v>
                </c:pt>
                <c:pt idx="5083">
                  <c:v>0.694625639441108</c:v>
                </c:pt>
                <c:pt idx="5084">
                  <c:v>0.694625639441108</c:v>
                </c:pt>
                <c:pt idx="5085">
                  <c:v>0.694625639441108</c:v>
                </c:pt>
                <c:pt idx="5086">
                  <c:v>0.694625639441108</c:v>
                </c:pt>
                <c:pt idx="5087">
                  <c:v>0.694625639441108</c:v>
                </c:pt>
                <c:pt idx="5088">
                  <c:v>0.694625639441108</c:v>
                </c:pt>
                <c:pt idx="5089">
                  <c:v>0.694625639441108</c:v>
                </c:pt>
                <c:pt idx="5090">
                  <c:v>0.694625639441108</c:v>
                </c:pt>
                <c:pt idx="5091">
                  <c:v>0.694625639441108</c:v>
                </c:pt>
                <c:pt idx="5092">
                  <c:v>0.694625639441108</c:v>
                </c:pt>
                <c:pt idx="5093">
                  <c:v>0.694625639441108</c:v>
                </c:pt>
                <c:pt idx="5094">
                  <c:v>0.694625639441108</c:v>
                </c:pt>
                <c:pt idx="5095">
                  <c:v>0.694625639441108</c:v>
                </c:pt>
                <c:pt idx="5096">
                  <c:v>0.694625639441108</c:v>
                </c:pt>
                <c:pt idx="5097">
                  <c:v>0.694625639441108</c:v>
                </c:pt>
                <c:pt idx="5098">
                  <c:v>0.694625639441108</c:v>
                </c:pt>
                <c:pt idx="5099">
                  <c:v>0.694625639441108</c:v>
                </c:pt>
                <c:pt idx="5100">
                  <c:v>0.694625639441108</c:v>
                </c:pt>
                <c:pt idx="5101">
                  <c:v>0.694625639441108</c:v>
                </c:pt>
                <c:pt idx="5102">
                  <c:v>0.694625639441108</c:v>
                </c:pt>
                <c:pt idx="5103">
                  <c:v>0.694625639441108</c:v>
                </c:pt>
                <c:pt idx="5104">
                  <c:v>0.694625639441108</c:v>
                </c:pt>
                <c:pt idx="5105">
                  <c:v>0.694625639441108</c:v>
                </c:pt>
                <c:pt idx="5106">
                  <c:v>0.694625639441108</c:v>
                </c:pt>
                <c:pt idx="5107">
                  <c:v>0.694625639441108</c:v>
                </c:pt>
                <c:pt idx="5108">
                  <c:v>0.694625639441108</c:v>
                </c:pt>
                <c:pt idx="5109">
                  <c:v>0.694625639441108</c:v>
                </c:pt>
                <c:pt idx="5110">
                  <c:v>0.694625639441108</c:v>
                </c:pt>
                <c:pt idx="5111">
                  <c:v>0.694625639441108</c:v>
                </c:pt>
                <c:pt idx="5112">
                  <c:v>0.694625639441108</c:v>
                </c:pt>
                <c:pt idx="5113">
                  <c:v>0.694625639441108</c:v>
                </c:pt>
                <c:pt idx="5114">
                  <c:v>0.694625639441108</c:v>
                </c:pt>
                <c:pt idx="5115">
                  <c:v>0.694625639441108</c:v>
                </c:pt>
                <c:pt idx="5116">
                  <c:v>0.694625639441108</c:v>
                </c:pt>
                <c:pt idx="5117">
                  <c:v>0.694625639441108</c:v>
                </c:pt>
                <c:pt idx="5118">
                  <c:v>0.694625639441108</c:v>
                </c:pt>
                <c:pt idx="5119">
                  <c:v>0.694625639441108</c:v>
                </c:pt>
                <c:pt idx="5120">
                  <c:v>0.694625639441108</c:v>
                </c:pt>
                <c:pt idx="5121">
                  <c:v>0.694625639441108</c:v>
                </c:pt>
                <c:pt idx="5122">
                  <c:v>0.694625639441108</c:v>
                </c:pt>
                <c:pt idx="5123">
                  <c:v>0.694625639441108</c:v>
                </c:pt>
                <c:pt idx="5124">
                  <c:v>0.694625639441108</c:v>
                </c:pt>
                <c:pt idx="5125">
                  <c:v>0.694625639441108</c:v>
                </c:pt>
                <c:pt idx="5126">
                  <c:v>0.694625639441108</c:v>
                </c:pt>
                <c:pt idx="5127">
                  <c:v>0.694625639441108</c:v>
                </c:pt>
                <c:pt idx="5128">
                  <c:v>0.694625639441108</c:v>
                </c:pt>
                <c:pt idx="5129">
                  <c:v>0.694625639441108</c:v>
                </c:pt>
                <c:pt idx="5130">
                  <c:v>0.694625639441108</c:v>
                </c:pt>
                <c:pt idx="5131">
                  <c:v>0.694625639441108</c:v>
                </c:pt>
                <c:pt idx="5132">
                  <c:v>0.694625639441108</c:v>
                </c:pt>
                <c:pt idx="5133">
                  <c:v>0.694625639441108</c:v>
                </c:pt>
                <c:pt idx="5134">
                  <c:v>0.694625639441108</c:v>
                </c:pt>
                <c:pt idx="5135">
                  <c:v>0.694625639441108</c:v>
                </c:pt>
                <c:pt idx="5136">
                  <c:v>0.694625639441108</c:v>
                </c:pt>
                <c:pt idx="5137">
                  <c:v>0.694625639441108</c:v>
                </c:pt>
                <c:pt idx="5138">
                  <c:v>0.694625639441108</c:v>
                </c:pt>
                <c:pt idx="5139">
                  <c:v>0.694625639441108</c:v>
                </c:pt>
                <c:pt idx="5140">
                  <c:v>0.694625639441108</c:v>
                </c:pt>
                <c:pt idx="5141">
                  <c:v>0.694625639441108</c:v>
                </c:pt>
                <c:pt idx="5142">
                  <c:v>0.694625639441108</c:v>
                </c:pt>
                <c:pt idx="5143">
                  <c:v>0.694625639441108</c:v>
                </c:pt>
                <c:pt idx="5144">
                  <c:v>0.694625639441108</c:v>
                </c:pt>
                <c:pt idx="5145">
                  <c:v>0.694625639441108</c:v>
                </c:pt>
                <c:pt idx="5146">
                  <c:v>0.694625639441108</c:v>
                </c:pt>
                <c:pt idx="5147">
                  <c:v>0.694625639441108</c:v>
                </c:pt>
                <c:pt idx="5148">
                  <c:v>0.694625639441108</c:v>
                </c:pt>
                <c:pt idx="5149">
                  <c:v>0.694625639441108</c:v>
                </c:pt>
                <c:pt idx="5150">
                  <c:v>0.694625639441108</c:v>
                </c:pt>
                <c:pt idx="5151">
                  <c:v>0.694625639441108</c:v>
                </c:pt>
                <c:pt idx="5152">
                  <c:v>0.694625639441108</c:v>
                </c:pt>
                <c:pt idx="5153">
                  <c:v>0.694625639441108</c:v>
                </c:pt>
                <c:pt idx="5154">
                  <c:v>0.694625639441108</c:v>
                </c:pt>
                <c:pt idx="5155">
                  <c:v>0.694625639441108</c:v>
                </c:pt>
                <c:pt idx="5156">
                  <c:v>0.694625639441108</c:v>
                </c:pt>
                <c:pt idx="5157">
                  <c:v>0.694625639441108</c:v>
                </c:pt>
                <c:pt idx="5158">
                  <c:v>0.694625639441108</c:v>
                </c:pt>
                <c:pt idx="5159">
                  <c:v>0.694625639441108</c:v>
                </c:pt>
                <c:pt idx="5160">
                  <c:v>0.694625639441108</c:v>
                </c:pt>
                <c:pt idx="5161">
                  <c:v>0.694625639441108</c:v>
                </c:pt>
                <c:pt idx="5162">
                  <c:v>0.694625639441108</c:v>
                </c:pt>
                <c:pt idx="5163">
                  <c:v>0.694625639441108</c:v>
                </c:pt>
                <c:pt idx="5164">
                  <c:v>0.694625639441108</c:v>
                </c:pt>
                <c:pt idx="5165">
                  <c:v>0.694625639441108</c:v>
                </c:pt>
                <c:pt idx="5166">
                  <c:v>0.694625639441108</c:v>
                </c:pt>
                <c:pt idx="5167">
                  <c:v>0.694625639441108</c:v>
                </c:pt>
                <c:pt idx="5168">
                  <c:v>0.694625639441108</c:v>
                </c:pt>
                <c:pt idx="5169">
                  <c:v>0.694625639441108</c:v>
                </c:pt>
                <c:pt idx="5170">
                  <c:v>0.694625639441108</c:v>
                </c:pt>
                <c:pt idx="5171">
                  <c:v>0.694625639441108</c:v>
                </c:pt>
                <c:pt idx="5172">
                  <c:v>0.694625639441108</c:v>
                </c:pt>
                <c:pt idx="5173">
                  <c:v>0.694625639441108</c:v>
                </c:pt>
                <c:pt idx="5174">
                  <c:v>0.694625639441108</c:v>
                </c:pt>
                <c:pt idx="5175">
                  <c:v>0.694625639441108</c:v>
                </c:pt>
                <c:pt idx="5176">
                  <c:v>0.694625639441108</c:v>
                </c:pt>
                <c:pt idx="5177">
                  <c:v>0.694625639441108</c:v>
                </c:pt>
                <c:pt idx="5178">
                  <c:v>0.694625639441108</c:v>
                </c:pt>
                <c:pt idx="5179">
                  <c:v>0.694625639441108</c:v>
                </c:pt>
                <c:pt idx="5180">
                  <c:v>0.694625639441108</c:v>
                </c:pt>
                <c:pt idx="5181">
                  <c:v>0.694625639441108</c:v>
                </c:pt>
                <c:pt idx="5182">
                  <c:v>0.694625639441108</c:v>
                </c:pt>
                <c:pt idx="5183">
                  <c:v>0.694625639441108</c:v>
                </c:pt>
                <c:pt idx="5184">
                  <c:v>0.694625639441108</c:v>
                </c:pt>
                <c:pt idx="5185">
                  <c:v>0.694625639441108</c:v>
                </c:pt>
                <c:pt idx="5186">
                  <c:v>0.694625639441108</c:v>
                </c:pt>
                <c:pt idx="5187">
                  <c:v>0.694625639441108</c:v>
                </c:pt>
                <c:pt idx="5188">
                  <c:v>0.694625639441108</c:v>
                </c:pt>
                <c:pt idx="5189">
                  <c:v>0.694625639441108</c:v>
                </c:pt>
                <c:pt idx="5190">
                  <c:v>0.694625639441108</c:v>
                </c:pt>
                <c:pt idx="5191">
                  <c:v>0.694625639441108</c:v>
                </c:pt>
                <c:pt idx="5192">
                  <c:v>0.694625639441108</c:v>
                </c:pt>
                <c:pt idx="5193">
                  <c:v>0.694625639441108</c:v>
                </c:pt>
                <c:pt idx="5194">
                  <c:v>0.694625639441108</c:v>
                </c:pt>
                <c:pt idx="5195">
                  <c:v>0.694625639441108</c:v>
                </c:pt>
                <c:pt idx="5196">
                  <c:v>0.694625639441108</c:v>
                </c:pt>
                <c:pt idx="5197">
                  <c:v>0.694625639441108</c:v>
                </c:pt>
                <c:pt idx="5198">
                  <c:v>0.694625639441108</c:v>
                </c:pt>
                <c:pt idx="5199">
                  <c:v>0.694625639441108</c:v>
                </c:pt>
                <c:pt idx="5200">
                  <c:v>0.694625639441108</c:v>
                </c:pt>
                <c:pt idx="5201">
                  <c:v>0.694625639441108</c:v>
                </c:pt>
                <c:pt idx="5202">
                  <c:v>0.694625639441108</c:v>
                </c:pt>
                <c:pt idx="5203">
                  <c:v>0.694625639441108</c:v>
                </c:pt>
                <c:pt idx="5204">
                  <c:v>0.694625639441108</c:v>
                </c:pt>
                <c:pt idx="5205">
                  <c:v>0.694625639441108</c:v>
                </c:pt>
                <c:pt idx="5206">
                  <c:v>0.694625639441108</c:v>
                </c:pt>
                <c:pt idx="5207">
                  <c:v>0.694625639441108</c:v>
                </c:pt>
                <c:pt idx="5208">
                  <c:v>0.694625639441108</c:v>
                </c:pt>
                <c:pt idx="5209">
                  <c:v>0.694625639441108</c:v>
                </c:pt>
                <c:pt idx="5210">
                  <c:v>0.694625639441108</c:v>
                </c:pt>
                <c:pt idx="5211">
                  <c:v>0.694625639441108</c:v>
                </c:pt>
                <c:pt idx="5212">
                  <c:v>0.694625639441108</c:v>
                </c:pt>
                <c:pt idx="5213">
                  <c:v>0.694625639441108</c:v>
                </c:pt>
                <c:pt idx="5214">
                  <c:v>0.694625639441108</c:v>
                </c:pt>
                <c:pt idx="5215">
                  <c:v>0.694625639441108</c:v>
                </c:pt>
                <c:pt idx="5216">
                  <c:v>0.694625639441108</c:v>
                </c:pt>
                <c:pt idx="5217">
                  <c:v>0.694625639441108</c:v>
                </c:pt>
                <c:pt idx="5218">
                  <c:v>0.694625639441108</c:v>
                </c:pt>
                <c:pt idx="5219">
                  <c:v>0.694625639441108</c:v>
                </c:pt>
                <c:pt idx="5220">
                  <c:v>0.694625639441108</c:v>
                </c:pt>
                <c:pt idx="5221">
                  <c:v>0.694625639441108</c:v>
                </c:pt>
                <c:pt idx="5222">
                  <c:v>0.694625639441108</c:v>
                </c:pt>
                <c:pt idx="5223">
                  <c:v>0.694625639441108</c:v>
                </c:pt>
                <c:pt idx="5224">
                  <c:v>0.694625639441108</c:v>
                </c:pt>
                <c:pt idx="5225">
                  <c:v>0.694625639441108</c:v>
                </c:pt>
                <c:pt idx="5226">
                  <c:v>0.694625639441108</c:v>
                </c:pt>
                <c:pt idx="5227">
                  <c:v>0.694625639441108</c:v>
                </c:pt>
                <c:pt idx="5228">
                  <c:v>0.694625639441108</c:v>
                </c:pt>
                <c:pt idx="5229">
                  <c:v>0.694625639441108</c:v>
                </c:pt>
                <c:pt idx="5230">
                  <c:v>0.694625639441108</c:v>
                </c:pt>
                <c:pt idx="5231">
                  <c:v>0.694625639441108</c:v>
                </c:pt>
                <c:pt idx="5232">
                  <c:v>0.694625639441108</c:v>
                </c:pt>
                <c:pt idx="5233">
                  <c:v>0.694625639441108</c:v>
                </c:pt>
                <c:pt idx="5234">
                  <c:v>0.694625639441108</c:v>
                </c:pt>
                <c:pt idx="5235">
                  <c:v>0.694625639441108</c:v>
                </c:pt>
                <c:pt idx="5236">
                  <c:v>0.694625639441108</c:v>
                </c:pt>
                <c:pt idx="5237">
                  <c:v>0.694625639441108</c:v>
                </c:pt>
                <c:pt idx="5238">
                  <c:v>0.694625639441108</c:v>
                </c:pt>
                <c:pt idx="5239">
                  <c:v>0.694625639441108</c:v>
                </c:pt>
                <c:pt idx="5240">
                  <c:v>0.694625639441108</c:v>
                </c:pt>
                <c:pt idx="5241">
                  <c:v>0.694625639441108</c:v>
                </c:pt>
                <c:pt idx="5242">
                  <c:v>0.694625639441108</c:v>
                </c:pt>
                <c:pt idx="5243">
                  <c:v>0.694625639441108</c:v>
                </c:pt>
                <c:pt idx="5244">
                  <c:v>0.694625639441108</c:v>
                </c:pt>
                <c:pt idx="5245">
                  <c:v>0.694625639441108</c:v>
                </c:pt>
                <c:pt idx="5246">
                  <c:v>0.694625639441108</c:v>
                </c:pt>
                <c:pt idx="5247">
                  <c:v>0.694625639441108</c:v>
                </c:pt>
                <c:pt idx="5248">
                  <c:v>0.694625639441108</c:v>
                </c:pt>
                <c:pt idx="5249">
                  <c:v>0.694625639441108</c:v>
                </c:pt>
                <c:pt idx="5250">
                  <c:v>0.694625639441108</c:v>
                </c:pt>
                <c:pt idx="5251">
                  <c:v>0.694625639441108</c:v>
                </c:pt>
                <c:pt idx="5252">
                  <c:v>0.694625639441108</c:v>
                </c:pt>
                <c:pt idx="5253">
                  <c:v>0.694625639441108</c:v>
                </c:pt>
                <c:pt idx="5254">
                  <c:v>0.694625639441108</c:v>
                </c:pt>
                <c:pt idx="5255">
                  <c:v>0.694625639441108</c:v>
                </c:pt>
                <c:pt idx="5256">
                  <c:v>0.694625639441108</c:v>
                </c:pt>
                <c:pt idx="5257">
                  <c:v>0.694625639441108</c:v>
                </c:pt>
                <c:pt idx="5258">
                  <c:v>0.694625639441108</c:v>
                </c:pt>
                <c:pt idx="5259">
                  <c:v>0.694625639441108</c:v>
                </c:pt>
                <c:pt idx="5260">
                  <c:v>0.694625639441108</c:v>
                </c:pt>
                <c:pt idx="5261">
                  <c:v>0.694625639441108</c:v>
                </c:pt>
                <c:pt idx="5262">
                  <c:v>0.694625639441108</c:v>
                </c:pt>
                <c:pt idx="5263">
                  <c:v>0.694625639441108</c:v>
                </c:pt>
                <c:pt idx="5264">
                  <c:v>0.694625639441108</c:v>
                </c:pt>
                <c:pt idx="5265">
                  <c:v>0.694625639441108</c:v>
                </c:pt>
                <c:pt idx="5266">
                  <c:v>0.694625639441108</c:v>
                </c:pt>
                <c:pt idx="5267">
                  <c:v>0.694625639441108</c:v>
                </c:pt>
                <c:pt idx="5268">
                  <c:v>0.694625639441108</c:v>
                </c:pt>
                <c:pt idx="5269">
                  <c:v>0.694625639441108</c:v>
                </c:pt>
                <c:pt idx="5270">
                  <c:v>0.694625639441108</c:v>
                </c:pt>
                <c:pt idx="5271">
                  <c:v>0.694625639441108</c:v>
                </c:pt>
                <c:pt idx="5272">
                  <c:v>0.694625639441108</c:v>
                </c:pt>
                <c:pt idx="5273">
                  <c:v>0.694625639441108</c:v>
                </c:pt>
                <c:pt idx="5274">
                  <c:v>0.694625639441108</c:v>
                </c:pt>
                <c:pt idx="5275">
                  <c:v>0.694625639441108</c:v>
                </c:pt>
                <c:pt idx="5276">
                  <c:v>0.694625639441108</c:v>
                </c:pt>
                <c:pt idx="5277">
                  <c:v>0.694625639441108</c:v>
                </c:pt>
                <c:pt idx="5278">
                  <c:v>0.694625639441108</c:v>
                </c:pt>
                <c:pt idx="5279">
                  <c:v>0.694625639441108</c:v>
                </c:pt>
                <c:pt idx="5280">
                  <c:v>0.694625639441108</c:v>
                </c:pt>
                <c:pt idx="5281">
                  <c:v>0.694625639441108</c:v>
                </c:pt>
                <c:pt idx="5282">
                  <c:v>0.694625639441108</c:v>
                </c:pt>
                <c:pt idx="5283">
                  <c:v>0.694625639441108</c:v>
                </c:pt>
                <c:pt idx="5284">
                  <c:v>0.694625639441108</c:v>
                </c:pt>
                <c:pt idx="5285">
                  <c:v>0.694625639441108</c:v>
                </c:pt>
                <c:pt idx="5286">
                  <c:v>0.694625639441108</c:v>
                </c:pt>
                <c:pt idx="5287">
                  <c:v>0.694625639441108</c:v>
                </c:pt>
                <c:pt idx="5288">
                  <c:v>0.694625639441108</c:v>
                </c:pt>
                <c:pt idx="5289">
                  <c:v>0.694625639441108</c:v>
                </c:pt>
                <c:pt idx="5290">
                  <c:v>0.694625639441108</c:v>
                </c:pt>
                <c:pt idx="5291">
                  <c:v>0.694625639441108</c:v>
                </c:pt>
                <c:pt idx="5292">
                  <c:v>0.694625639441108</c:v>
                </c:pt>
                <c:pt idx="5293">
                  <c:v>0.694625639441108</c:v>
                </c:pt>
                <c:pt idx="5294">
                  <c:v>0.694625639441108</c:v>
                </c:pt>
                <c:pt idx="5295">
                  <c:v>0.694625639441108</c:v>
                </c:pt>
                <c:pt idx="5296">
                  <c:v>0.694625639441108</c:v>
                </c:pt>
                <c:pt idx="5297">
                  <c:v>0.694625639441108</c:v>
                </c:pt>
                <c:pt idx="5298">
                  <c:v>0.694625639441108</c:v>
                </c:pt>
                <c:pt idx="5299">
                  <c:v>0.694625639441108</c:v>
                </c:pt>
                <c:pt idx="5300">
                  <c:v>0.694625639441108</c:v>
                </c:pt>
                <c:pt idx="5301">
                  <c:v>0.694625639441108</c:v>
                </c:pt>
                <c:pt idx="5302">
                  <c:v>0.694625639441108</c:v>
                </c:pt>
                <c:pt idx="5303">
                  <c:v>0.694625639441108</c:v>
                </c:pt>
                <c:pt idx="5304">
                  <c:v>0.694625639441108</c:v>
                </c:pt>
                <c:pt idx="5305">
                  <c:v>0.694625639441108</c:v>
                </c:pt>
                <c:pt idx="5306">
                  <c:v>0.694625639441108</c:v>
                </c:pt>
                <c:pt idx="5307">
                  <c:v>0.694625639441108</c:v>
                </c:pt>
                <c:pt idx="5308">
                  <c:v>0.694625639441108</c:v>
                </c:pt>
                <c:pt idx="5309">
                  <c:v>0.694625639441108</c:v>
                </c:pt>
                <c:pt idx="5310">
                  <c:v>0.694625639441108</c:v>
                </c:pt>
                <c:pt idx="5311">
                  <c:v>0.694625639441108</c:v>
                </c:pt>
                <c:pt idx="5312">
                  <c:v>0.694625639441108</c:v>
                </c:pt>
                <c:pt idx="5313">
                  <c:v>0.694625639441108</c:v>
                </c:pt>
                <c:pt idx="5314">
                  <c:v>0.694625639441108</c:v>
                </c:pt>
                <c:pt idx="5315">
                  <c:v>0.694625639441108</c:v>
                </c:pt>
                <c:pt idx="5316">
                  <c:v>0.694625639441108</c:v>
                </c:pt>
                <c:pt idx="5317">
                  <c:v>0.694625639441108</c:v>
                </c:pt>
                <c:pt idx="5318">
                  <c:v>0.694625639441108</c:v>
                </c:pt>
                <c:pt idx="5319">
                  <c:v>0.694625639441108</c:v>
                </c:pt>
                <c:pt idx="5320">
                  <c:v>0.694625639441108</c:v>
                </c:pt>
                <c:pt idx="5321">
                  <c:v>0.694625639441108</c:v>
                </c:pt>
                <c:pt idx="5322">
                  <c:v>0.694625639441108</c:v>
                </c:pt>
                <c:pt idx="5323">
                  <c:v>0.694625639441108</c:v>
                </c:pt>
                <c:pt idx="5324">
                  <c:v>0.694625639441108</c:v>
                </c:pt>
                <c:pt idx="5325">
                  <c:v>0.694625639441108</c:v>
                </c:pt>
                <c:pt idx="5326">
                  <c:v>0.694625639441108</c:v>
                </c:pt>
                <c:pt idx="5327">
                  <c:v>0.694625639441108</c:v>
                </c:pt>
                <c:pt idx="5328">
                  <c:v>0.694625639441108</c:v>
                </c:pt>
                <c:pt idx="5329">
                  <c:v>0.694625639441108</c:v>
                </c:pt>
                <c:pt idx="5330">
                  <c:v>0.694625639441108</c:v>
                </c:pt>
                <c:pt idx="5331">
                  <c:v>0.694625639441108</c:v>
                </c:pt>
                <c:pt idx="5332">
                  <c:v>0.694625639441108</c:v>
                </c:pt>
                <c:pt idx="5333">
                  <c:v>0.694625639441108</c:v>
                </c:pt>
                <c:pt idx="5334">
                  <c:v>0.694625639441108</c:v>
                </c:pt>
                <c:pt idx="5335">
                  <c:v>0.694625639441108</c:v>
                </c:pt>
                <c:pt idx="5336">
                  <c:v>0.694625639441108</c:v>
                </c:pt>
                <c:pt idx="5337">
                  <c:v>0.694625639441108</c:v>
                </c:pt>
                <c:pt idx="5338">
                  <c:v>0.694625639441108</c:v>
                </c:pt>
                <c:pt idx="5339">
                  <c:v>0.694625639441108</c:v>
                </c:pt>
                <c:pt idx="5340">
                  <c:v>0.694625639441108</c:v>
                </c:pt>
                <c:pt idx="5341">
                  <c:v>0.694625639441108</c:v>
                </c:pt>
                <c:pt idx="5342">
                  <c:v>0.694625639441108</c:v>
                </c:pt>
                <c:pt idx="5343">
                  <c:v>0.694625639441108</c:v>
                </c:pt>
                <c:pt idx="5344">
                  <c:v>0.694625639441108</c:v>
                </c:pt>
                <c:pt idx="5345">
                  <c:v>0.694625639441108</c:v>
                </c:pt>
                <c:pt idx="5346">
                  <c:v>0.694625639441108</c:v>
                </c:pt>
                <c:pt idx="5347">
                  <c:v>0.694625639441108</c:v>
                </c:pt>
                <c:pt idx="5348">
                  <c:v>0.694625639441108</c:v>
                </c:pt>
                <c:pt idx="5349">
                  <c:v>0.694625639441108</c:v>
                </c:pt>
                <c:pt idx="5350">
                  <c:v>0.694625639441108</c:v>
                </c:pt>
                <c:pt idx="5351">
                  <c:v>0.694625639441108</c:v>
                </c:pt>
                <c:pt idx="5352">
                  <c:v>0.694625639441108</c:v>
                </c:pt>
                <c:pt idx="5353">
                  <c:v>0.694625639441108</c:v>
                </c:pt>
                <c:pt idx="5354">
                  <c:v>0.694625639441108</c:v>
                </c:pt>
                <c:pt idx="5355">
                  <c:v>0.694625639441108</c:v>
                </c:pt>
                <c:pt idx="5356">
                  <c:v>0.694625639441108</c:v>
                </c:pt>
                <c:pt idx="5357">
                  <c:v>0.694625639441108</c:v>
                </c:pt>
                <c:pt idx="5358">
                  <c:v>0.694625639441108</c:v>
                </c:pt>
                <c:pt idx="5359">
                  <c:v>0.694625639441108</c:v>
                </c:pt>
                <c:pt idx="5360">
                  <c:v>0.694625639441108</c:v>
                </c:pt>
                <c:pt idx="5361">
                  <c:v>0.694625639441108</c:v>
                </c:pt>
                <c:pt idx="5362">
                  <c:v>0.694625639441108</c:v>
                </c:pt>
                <c:pt idx="5363">
                  <c:v>0.694625639441108</c:v>
                </c:pt>
                <c:pt idx="5364">
                  <c:v>0.694625639441108</c:v>
                </c:pt>
                <c:pt idx="5365">
                  <c:v>0.694625639441108</c:v>
                </c:pt>
                <c:pt idx="5366">
                  <c:v>0.694625639441108</c:v>
                </c:pt>
                <c:pt idx="5367">
                  <c:v>0.694625639441108</c:v>
                </c:pt>
                <c:pt idx="5368">
                  <c:v>0.694625639441108</c:v>
                </c:pt>
                <c:pt idx="5369">
                  <c:v>0.694625639441108</c:v>
                </c:pt>
                <c:pt idx="5370">
                  <c:v>0.694625639441108</c:v>
                </c:pt>
                <c:pt idx="5371">
                  <c:v>0.694625639441108</c:v>
                </c:pt>
                <c:pt idx="5372">
                  <c:v>0.694625639441108</c:v>
                </c:pt>
                <c:pt idx="5373">
                  <c:v>0.694625639441108</c:v>
                </c:pt>
                <c:pt idx="5374">
                  <c:v>0.694625639441108</c:v>
                </c:pt>
                <c:pt idx="5375">
                  <c:v>0.694625639441108</c:v>
                </c:pt>
                <c:pt idx="5376">
                  <c:v>0.694625639441108</c:v>
                </c:pt>
                <c:pt idx="5377">
                  <c:v>0.694625639441108</c:v>
                </c:pt>
                <c:pt idx="5378">
                  <c:v>0.694625639441108</c:v>
                </c:pt>
                <c:pt idx="5379">
                  <c:v>0.694625639441108</c:v>
                </c:pt>
                <c:pt idx="5380">
                  <c:v>0.694625639441108</c:v>
                </c:pt>
                <c:pt idx="5381">
                  <c:v>0.694625639441108</c:v>
                </c:pt>
                <c:pt idx="5382">
                  <c:v>0.694625639441108</c:v>
                </c:pt>
                <c:pt idx="5383">
                  <c:v>0.694625639441108</c:v>
                </c:pt>
                <c:pt idx="5384">
                  <c:v>0.694625639441108</c:v>
                </c:pt>
                <c:pt idx="5385">
                  <c:v>0.694625639441108</c:v>
                </c:pt>
                <c:pt idx="5386">
                  <c:v>0.694625639441108</c:v>
                </c:pt>
                <c:pt idx="5387">
                  <c:v>0.694625639441108</c:v>
                </c:pt>
                <c:pt idx="5388">
                  <c:v>0.694625639441108</c:v>
                </c:pt>
                <c:pt idx="5389">
                  <c:v>0.694625639441108</c:v>
                </c:pt>
                <c:pt idx="5390">
                  <c:v>0.694625639441108</c:v>
                </c:pt>
                <c:pt idx="5391">
                  <c:v>0.694625639441108</c:v>
                </c:pt>
                <c:pt idx="5392">
                  <c:v>0.694625639441108</c:v>
                </c:pt>
                <c:pt idx="5393">
                  <c:v>0.694625639441108</c:v>
                </c:pt>
                <c:pt idx="5394">
                  <c:v>0.694625639441108</c:v>
                </c:pt>
                <c:pt idx="5395">
                  <c:v>0.694625639441108</c:v>
                </c:pt>
                <c:pt idx="5396">
                  <c:v>0.694625639441108</c:v>
                </c:pt>
                <c:pt idx="5397">
                  <c:v>0.694625639441108</c:v>
                </c:pt>
                <c:pt idx="5398">
                  <c:v>0.694625639441108</c:v>
                </c:pt>
                <c:pt idx="5399">
                  <c:v>0.694625639441108</c:v>
                </c:pt>
                <c:pt idx="5400">
                  <c:v>0.694625639441108</c:v>
                </c:pt>
                <c:pt idx="5401">
                  <c:v>0.694625639441108</c:v>
                </c:pt>
                <c:pt idx="5402">
                  <c:v>0.694625639441108</c:v>
                </c:pt>
                <c:pt idx="5403">
                  <c:v>0.694625639441108</c:v>
                </c:pt>
                <c:pt idx="5404">
                  <c:v>0.694625639441108</c:v>
                </c:pt>
                <c:pt idx="5405">
                  <c:v>0.694625639441108</c:v>
                </c:pt>
                <c:pt idx="5406">
                  <c:v>0.694625639441108</c:v>
                </c:pt>
                <c:pt idx="5407">
                  <c:v>0.694625639441108</c:v>
                </c:pt>
                <c:pt idx="5408">
                  <c:v>0.694625639441108</c:v>
                </c:pt>
                <c:pt idx="5409">
                  <c:v>0.694625639441108</c:v>
                </c:pt>
                <c:pt idx="5410">
                  <c:v>0.694625639441108</c:v>
                </c:pt>
                <c:pt idx="5411">
                  <c:v>0.694625639441108</c:v>
                </c:pt>
                <c:pt idx="5412">
                  <c:v>0.694625639441108</c:v>
                </c:pt>
                <c:pt idx="5413">
                  <c:v>0.694625639441108</c:v>
                </c:pt>
                <c:pt idx="5414">
                  <c:v>0.694625639441108</c:v>
                </c:pt>
                <c:pt idx="5415">
                  <c:v>0.694625639441108</c:v>
                </c:pt>
                <c:pt idx="5416">
                  <c:v>0.694625639441108</c:v>
                </c:pt>
                <c:pt idx="5417">
                  <c:v>0.694625639441108</c:v>
                </c:pt>
                <c:pt idx="5418">
                  <c:v>0.694625639441108</c:v>
                </c:pt>
                <c:pt idx="5419">
                  <c:v>0.694625639441108</c:v>
                </c:pt>
                <c:pt idx="5420">
                  <c:v>0.694625639441108</c:v>
                </c:pt>
                <c:pt idx="5421">
                  <c:v>0.694625639441108</c:v>
                </c:pt>
                <c:pt idx="5422">
                  <c:v>0.694625639441108</c:v>
                </c:pt>
                <c:pt idx="5423">
                  <c:v>0.694625639441108</c:v>
                </c:pt>
                <c:pt idx="5424">
                  <c:v>0.694625639441108</c:v>
                </c:pt>
                <c:pt idx="5425">
                  <c:v>0.694625639441108</c:v>
                </c:pt>
                <c:pt idx="5426">
                  <c:v>0.694625639441108</c:v>
                </c:pt>
                <c:pt idx="5427">
                  <c:v>0.694625639441108</c:v>
                </c:pt>
                <c:pt idx="5428">
                  <c:v>0.694625639441108</c:v>
                </c:pt>
                <c:pt idx="5429">
                  <c:v>0.694625639441108</c:v>
                </c:pt>
                <c:pt idx="5430">
                  <c:v>0.694625639441108</c:v>
                </c:pt>
                <c:pt idx="5431">
                  <c:v>0.694625639441108</c:v>
                </c:pt>
                <c:pt idx="5432">
                  <c:v>0.694625639441108</c:v>
                </c:pt>
                <c:pt idx="5433">
                  <c:v>0.694625639441108</c:v>
                </c:pt>
                <c:pt idx="5434">
                  <c:v>0.694625639441108</c:v>
                </c:pt>
                <c:pt idx="5435">
                  <c:v>0.694625639441108</c:v>
                </c:pt>
                <c:pt idx="5436">
                  <c:v>0.694625639441108</c:v>
                </c:pt>
                <c:pt idx="5437">
                  <c:v>0.694625639441108</c:v>
                </c:pt>
                <c:pt idx="5438">
                  <c:v>0.694625639441108</c:v>
                </c:pt>
                <c:pt idx="5439">
                  <c:v>0.694625639441108</c:v>
                </c:pt>
                <c:pt idx="5440">
                  <c:v>0.694625639441108</c:v>
                </c:pt>
                <c:pt idx="5441">
                  <c:v>0.694625639441108</c:v>
                </c:pt>
                <c:pt idx="5442">
                  <c:v>0.694625639441108</c:v>
                </c:pt>
                <c:pt idx="5443">
                  <c:v>0.694625639441108</c:v>
                </c:pt>
                <c:pt idx="5444">
                  <c:v>0.694625639441108</c:v>
                </c:pt>
                <c:pt idx="5445">
                  <c:v>0.694625639441108</c:v>
                </c:pt>
                <c:pt idx="5446">
                  <c:v>0.694625639441108</c:v>
                </c:pt>
                <c:pt idx="5447">
                  <c:v>0.694625639441108</c:v>
                </c:pt>
                <c:pt idx="5448">
                  <c:v>0.694625639441108</c:v>
                </c:pt>
                <c:pt idx="5449">
                  <c:v>0.694625639441108</c:v>
                </c:pt>
                <c:pt idx="5450">
                  <c:v>0.694625639441108</c:v>
                </c:pt>
                <c:pt idx="5451">
                  <c:v>0.694625639441108</c:v>
                </c:pt>
                <c:pt idx="5452">
                  <c:v>0.694625639441108</c:v>
                </c:pt>
                <c:pt idx="5453">
                  <c:v>0.694625639441108</c:v>
                </c:pt>
                <c:pt idx="5454">
                  <c:v>0.694625639441108</c:v>
                </c:pt>
                <c:pt idx="5455">
                  <c:v>0.694625639441108</c:v>
                </c:pt>
                <c:pt idx="5456">
                  <c:v>0.694625639441108</c:v>
                </c:pt>
                <c:pt idx="5457">
                  <c:v>0.694625639441108</c:v>
                </c:pt>
                <c:pt idx="5458">
                  <c:v>0.694625639441108</c:v>
                </c:pt>
                <c:pt idx="5459">
                  <c:v>0.694625639441108</c:v>
                </c:pt>
                <c:pt idx="5460">
                  <c:v>0.694625639441108</c:v>
                </c:pt>
                <c:pt idx="5461">
                  <c:v>0.694625639441108</c:v>
                </c:pt>
                <c:pt idx="5462">
                  <c:v>0.694625639441108</c:v>
                </c:pt>
                <c:pt idx="5463">
                  <c:v>0.694625639441108</c:v>
                </c:pt>
                <c:pt idx="5464">
                  <c:v>0.694625639441108</c:v>
                </c:pt>
                <c:pt idx="5465">
                  <c:v>0.694625639441108</c:v>
                </c:pt>
                <c:pt idx="5466">
                  <c:v>0.694625639441108</c:v>
                </c:pt>
                <c:pt idx="5467">
                  <c:v>0.694625639441108</c:v>
                </c:pt>
                <c:pt idx="5468">
                  <c:v>0.694625639441108</c:v>
                </c:pt>
                <c:pt idx="5469">
                  <c:v>0.694625639441108</c:v>
                </c:pt>
                <c:pt idx="5470">
                  <c:v>0.694625639441108</c:v>
                </c:pt>
                <c:pt idx="5471">
                  <c:v>0.694625639441108</c:v>
                </c:pt>
                <c:pt idx="5472">
                  <c:v>0.694625639441108</c:v>
                </c:pt>
                <c:pt idx="5473">
                  <c:v>0.694625639441108</c:v>
                </c:pt>
                <c:pt idx="5474">
                  <c:v>0.694625639441108</c:v>
                </c:pt>
                <c:pt idx="5475">
                  <c:v>0.694625639441108</c:v>
                </c:pt>
                <c:pt idx="5476">
                  <c:v>0.694625639441108</c:v>
                </c:pt>
                <c:pt idx="5477">
                  <c:v>0.694625639441108</c:v>
                </c:pt>
                <c:pt idx="5478">
                  <c:v>0.694625639441108</c:v>
                </c:pt>
                <c:pt idx="5479">
                  <c:v>0.694625639441108</c:v>
                </c:pt>
                <c:pt idx="5480">
                  <c:v>0.694625639441108</c:v>
                </c:pt>
                <c:pt idx="5481">
                  <c:v>0.694625639441108</c:v>
                </c:pt>
                <c:pt idx="5482">
                  <c:v>0.694625639441108</c:v>
                </c:pt>
                <c:pt idx="5483">
                  <c:v>0.694625639441108</c:v>
                </c:pt>
                <c:pt idx="5484">
                  <c:v>0.694625639441108</c:v>
                </c:pt>
                <c:pt idx="5485">
                  <c:v>0.694625639441108</c:v>
                </c:pt>
                <c:pt idx="5486">
                  <c:v>0.694625639441108</c:v>
                </c:pt>
                <c:pt idx="5487">
                  <c:v>0.694625639441108</c:v>
                </c:pt>
                <c:pt idx="5488">
                  <c:v>0.694625639441108</c:v>
                </c:pt>
                <c:pt idx="5489">
                  <c:v>0.694625639441108</c:v>
                </c:pt>
                <c:pt idx="5490">
                  <c:v>0.694625639441108</c:v>
                </c:pt>
                <c:pt idx="5491">
                  <c:v>0.694625639441108</c:v>
                </c:pt>
                <c:pt idx="5492">
                  <c:v>0.694625639441108</c:v>
                </c:pt>
                <c:pt idx="5493">
                  <c:v>0.694625639441108</c:v>
                </c:pt>
                <c:pt idx="5494">
                  <c:v>0.694625639441108</c:v>
                </c:pt>
                <c:pt idx="5495">
                  <c:v>0.694625639441108</c:v>
                </c:pt>
                <c:pt idx="5496">
                  <c:v>0.694625639441108</c:v>
                </c:pt>
                <c:pt idx="5497">
                  <c:v>0.694625639441108</c:v>
                </c:pt>
                <c:pt idx="5498">
                  <c:v>0.694625639441108</c:v>
                </c:pt>
                <c:pt idx="5499">
                  <c:v>0.694625639441108</c:v>
                </c:pt>
                <c:pt idx="5500">
                  <c:v>0.694625639441108</c:v>
                </c:pt>
                <c:pt idx="5501">
                  <c:v>0.694625639441108</c:v>
                </c:pt>
                <c:pt idx="5502">
                  <c:v>0.694625639441108</c:v>
                </c:pt>
                <c:pt idx="5503">
                  <c:v>0.694625639441108</c:v>
                </c:pt>
                <c:pt idx="5504">
                  <c:v>0.694625639441108</c:v>
                </c:pt>
                <c:pt idx="5505">
                  <c:v>0.694625639441108</c:v>
                </c:pt>
                <c:pt idx="5506">
                  <c:v>0.694625639441108</c:v>
                </c:pt>
                <c:pt idx="5507">
                  <c:v>0.694625639441108</c:v>
                </c:pt>
                <c:pt idx="5508">
                  <c:v>0.694625639441108</c:v>
                </c:pt>
                <c:pt idx="5509">
                  <c:v>0.694625639441108</c:v>
                </c:pt>
                <c:pt idx="5510">
                  <c:v>0.694625639441108</c:v>
                </c:pt>
                <c:pt idx="5511">
                  <c:v>0.694625639441108</c:v>
                </c:pt>
                <c:pt idx="5512">
                  <c:v>0.694625639441108</c:v>
                </c:pt>
                <c:pt idx="5513">
                  <c:v>0.694625639441108</c:v>
                </c:pt>
                <c:pt idx="5514">
                  <c:v>0.694625639441108</c:v>
                </c:pt>
                <c:pt idx="5515">
                  <c:v>0.694625639441108</c:v>
                </c:pt>
                <c:pt idx="5516">
                  <c:v>0.694625639441108</c:v>
                </c:pt>
                <c:pt idx="5517">
                  <c:v>0.694625639441108</c:v>
                </c:pt>
                <c:pt idx="5518">
                  <c:v>0.694625639441108</c:v>
                </c:pt>
                <c:pt idx="5519">
                  <c:v>0.694625639441108</c:v>
                </c:pt>
                <c:pt idx="5520">
                  <c:v>0.694625639441108</c:v>
                </c:pt>
                <c:pt idx="5521">
                  <c:v>0.694625639441108</c:v>
                </c:pt>
                <c:pt idx="5522">
                  <c:v>0.694625639441108</c:v>
                </c:pt>
                <c:pt idx="5523">
                  <c:v>0.694625639441108</c:v>
                </c:pt>
                <c:pt idx="5524">
                  <c:v>0.694625639441108</c:v>
                </c:pt>
                <c:pt idx="5525">
                  <c:v>0.694625639441108</c:v>
                </c:pt>
                <c:pt idx="5526">
                  <c:v>0.694625639441108</c:v>
                </c:pt>
                <c:pt idx="5527">
                  <c:v>0.694625639441108</c:v>
                </c:pt>
                <c:pt idx="5528">
                  <c:v>0.694625639441108</c:v>
                </c:pt>
                <c:pt idx="5529">
                  <c:v>0.694625639441108</c:v>
                </c:pt>
                <c:pt idx="5530">
                  <c:v>0.694625639441108</c:v>
                </c:pt>
                <c:pt idx="5531">
                  <c:v>0.694625639441108</c:v>
                </c:pt>
                <c:pt idx="5532">
                  <c:v>0.694625639441108</c:v>
                </c:pt>
                <c:pt idx="5533">
                  <c:v>0.694625639441108</c:v>
                </c:pt>
                <c:pt idx="5534">
                  <c:v>0.694625639441108</c:v>
                </c:pt>
                <c:pt idx="5535">
                  <c:v>0.694625639441108</c:v>
                </c:pt>
                <c:pt idx="5536">
                  <c:v>0.694625639441108</c:v>
                </c:pt>
                <c:pt idx="5537">
                  <c:v>0.694625639441108</c:v>
                </c:pt>
                <c:pt idx="5538">
                  <c:v>0.694625639441108</c:v>
                </c:pt>
                <c:pt idx="5539">
                  <c:v>0.694625639441108</c:v>
                </c:pt>
                <c:pt idx="5540">
                  <c:v>0.694625639441108</c:v>
                </c:pt>
                <c:pt idx="5541">
                  <c:v>0.694625639441108</c:v>
                </c:pt>
                <c:pt idx="5542">
                  <c:v>0.694625639441108</c:v>
                </c:pt>
                <c:pt idx="5543">
                  <c:v>0.694625639441108</c:v>
                </c:pt>
                <c:pt idx="5544">
                  <c:v>0.694625639441108</c:v>
                </c:pt>
                <c:pt idx="5545">
                  <c:v>0.694625639441108</c:v>
                </c:pt>
                <c:pt idx="5546">
                  <c:v>0.694625639441108</c:v>
                </c:pt>
                <c:pt idx="5547">
                  <c:v>0.694625639441108</c:v>
                </c:pt>
                <c:pt idx="5548">
                  <c:v>0.694625639441108</c:v>
                </c:pt>
                <c:pt idx="5549">
                  <c:v>0.694625639441108</c:v>
                </c:pt>
                <c:pt idx="5550">
                  <c:v>0.694625639441108</c:v>
                </c:pt>
                <c:pt idx="5551">
                  <c:v>0.694625639441108</c:v>
                </c:pt>
                <c:pt idx="5552">
                  <c:v>0.694625639441108</c:v>
                </c:pt>
                <c:pt idx="5553">
                  <c:v>0.694625639441108</c:v>
                </c:pt>
                <c:pt idx="5554">
                  <c:v>0.694625639441108</c:v>
                </c:pt>
                <c:pt idx="5555">
                  <c:v>0.694625639441108</c:v>
                </c:pt>
                <c:pt idx="5556">
                  <c:v>0.694625639441108</c:v>
                </c:pt>
                <c:pt idx="5557">
                  <c:v>0.694625639441108</c:v>
                </c:pt>
                <c:pt idx="5558">
                  <c:v>0.694625639441108</c:v>
                </c:pt>
                <c:pt idx="5559">
                  <c:v>0.694625639441108</c:v>
                </c:pt>
                <c:pt idx="5560">
                  <c:v>0.694625639441108</c:v>
                </c:pt>
                <c:pt idx="5561">
                  <c:v>0.694625639441108</c:v>
                </c:pt>
                <c:pt idx="5562">
                  <c:v>0.694625639441108</c:v>
                </c:pt>
                <c:pt idx="5563">
                  <c:v>0.694625639441108</c:v>
                </c:pt>
                <c:pt idx="5564">
                  <c:v>0.694625639441108</c:v>
                </c:pt>
                <c:pt idx="5565">
                  <c:v>0.694625639441108</c:v>
                </c:pt>
                <c:pt idx="5566">
                  <c:v>0.694625639441108</c:v>
                </c:pt>
                <c:pt idx="5567">
                  <c:v>0.694625639441108</c:v>
                </c:pt>
                <c:pt idx="5568">
                  <c:v>0.694625639441108</c:v>
                </c:pt>
                <c:pt idx="5569">
                  <c:v>0.694625639441108</c:v>
                </c:pt>
                <c:pt idx="5570">
                  <c:v>0.694625639441108</c:v>
                </c:pt>
                <c:pt idx="5571">
                  <c:v>0.694625639441108</c:v>
                </c:pt>
                <c:pt idx="5572">
                  <c:v>0.694625639441108</c:v>
                </c:pt>
                <c:pt idx="5573">
                  <c:v>0.694625639441108</c:v>
                </c:pt>
                <c:pt idx="5574">
                  <c:v>0.694625639441108</c:v>
                </c:pt>
                <c:pt idx="5575">
                  <c:v>0.694625639441108</c:v>
                </c:pt>
                <c:pt idx="5576">
                  <c:v>0.694625639441108</c:v>
                </c:pt>
                <c:pt idx="5577">
                  <c:v>0.694625639441108</c:v>
                </c:pt>
                <c:pt idx="5578">
                  <c:v>0.694625639441108</c:v>
                </c:pt>
                <c:pt idx="5579">
                  <c:v>0.694625639441108</c:v>
                </c:pt>
                <c:pt idx="5580">
                  <c:v>0.694625639441108</c:v>
                </c:pt>
                <c:pt idx="5581">
                  <c:v>0.694625639441108</c:v>
                </c:pt>
                <c:pt idx="5582">
                  <c:v>0.694625639441108</c:v>
                </c:pt>
                <c:pt idx="5583">
                  <c:v>0.694625639441108</c:v>
                </c:pt>
                <c:pt idx="5584">
                  <c:v>0.694625639441108</c:v>
                </c:pt>
                <c:pt idx="5585">
                  <c:v>0.694625639441108</c:v>
                </c:pt>
                <c:pt idx="5586">
                  <c:v>0.694625639441108</c:v>
                </c:pt>
                <c:pt idx="5587">
                  <c:v>0.694625639441108</c:v>
                </c:pt>
                <c:pt idx="5588">
                  <c:v>0.694625639441108</c:v>
                </c:pt>
                <c:pt idx="5589">
                  <c:v>0.694625639441108</c:v>
                </c:pt>
                <c:pt idx="5590">
                  <c:v>0.694625639441108</c:v>
                </c:pt>
                <c:pt idx="5591">
                  <c:v>0.694625639441108</c:v>
                </c:pt>
                <c:pt idx="5592">
                  <c:v>0.694625639441108</c:v>
                </c:pt>
                <c:pt idx="5593">
                  <c:v>0.694625639441108</c:v>
                </c:pt>
                <c:pt idx="5594">
                  <c:v>0.694625639441108</c:v>
                </c:pt>
                <c:pt idx="5595">
                  <c:v>0.694625639441108</c:v>
                </c:pt>
                <c:pt idx="5596">
                  <c:v>0.694625639441108</c:v>
                </c:pt>
                <c:pt idx="5597">
                  <c:v>0.694625639441108</c:v>
                </c:pt>
                <c:pt idx="5598">
                  <c:v>0.694625639441108</c:v>
                </c:pt>
                <c:pt idx="5599">
                  <c:v>0.694625639441108</c:v>
                </c:pt>
                <c:pt idx="5600">
                  <c:v>0.694625639441108</c:v>
                </c:pt>
                <c:pt idx="5601">
                  <c:v>0.694625639441108</c:v>
                </c:pt>
                <c:pt idx="5602">
                  <c:v>0.694625639441108</c:v>
                </c:pt>
                <c:pt idx="5603">
                  <c:v>0.694625639441108</c:v>
                </c:pt>
                <c:pt idx="5604">
                  <c:v>0.694625639441108</c:v>
                </c:pt>
                <c:pt idx="5605">
                  <c:v>0.694625639441108</c:v>
                </c:pt>
                <c:pt idx="5606">
                  <c:v>0.694625639441108</c:v>
                </c:pt>
                <c:pt idx="5607">
                  <c:v>0.694625639441108</c:v>
                </c:pt>
                <c:pt idx="5608">
                  <c:v>0.694625639441108</c:v>
                </c:pt>
                <c:pt idx="5609">
                  <c:v>0.694625639441108</c:v>
                </c:pt>
                <c:pt idx="5610">
                  <c:v>0.694625639441108</c:v>
                </c:pt>
                <c:pt idx="5611">
                  <c:v>0.694625639441108</c:v>
                </c:pt>
                <c:pt idx="5612">
                  <c:v>0.694625639441108</c:v>
                </c:pt>
                <c:pt idx="5613">
                  <c:v>0.694625639441108</c:v>
                </c:pt>
                <c:pt idx="5614">
                  <c:v>0.694625639441108</c:v>
                </c:pt>
                <c:pt idx="5615">
                  <c:v>0.694625639441108</c:v>
                </c:pt>
                <c:pt idx="5616">
                  <c:v>0.694625639441108</c:v>
                </c:pt>
                <c:pt idx="5617">
                  <c:v>0.694625639441108</c:v>
                </c:pt>
                <c:pt idx="5618">
                  <c:v>0.694625639441108</c:v>
                </c:pt>
                <c:pt idx="5619">
                  <c:v>0.694625639441108</c:v>
                </c:pt>
                <c:pt idx="5620">
                  <c:v>0.694625639441108</c:v>
                </c:pt>
                <c:pt idx="5621">
                  <c:v>0.694625639441108</c:v>
                </c:pt>
                <c:pt idx="5622">
                  <c:v>0.694625639441108</c:v>
                </c:pt>
                <c:pt idx="5623">
                  <c:v>0.694625639441108</c:v>
                </c:pt>
                <c:pt idx="5624">
                  <c:v>0.694625639441108</c:v>
                </c:pt>
                <c:pt idx="5625">
                  <c:v>0.694625639441108</c:v>
                </c:pt>
                <c:pt idx="5626">
                  <c:v>0.694625639441108</c:v>
                </c:pt>
                <c:pt idx="5627">
                  <c:v>0.694625639441108</c:v>
                </c:pt>
                <c:pt idx="5628">
                  <c:v>0.694625639441108</c:v>
                </c:pt>
                <c:pt idx="5629">
                  <c:v>0.694625639441108</c:v>
                </c:pt>
                <c:pt idx="5630">
                  <c:v>0.694625639441108</c:v>
                </c:pt>
                <c:pt idx="5631">
                  <c:v>0.694625639441108</c:v>
                </c:pt>
                <c:pt idx="5632">
                  <c:v>0.694625639441108</c:v>
                </c:pt>
                <c:pt idx="5633">
                  <c:v>0.694625639441108</c:v>
                </c:pt>
                <c:pt idx="5634">
                  <c:v>0.694625639441108</c:v>
                </c:pt>
                <c:pt idx="5635">
                  <c:v>0.694625639441108</c:v>
                </c:pt>
                <c:pt idx="5636">
                  <c:v>0.694625639441108</c:v>
                </c:pt>
                <c:pt idx="5637">
                  <c:v>0.694625639441108</c:v>
                </c:pt>
                <c:pt idx="5638">
                  <c:v>0.694625639441108</c:v>
                </c:pt>
                <c:pt idx="5639">
                  <c:v>0.694625639441108</c:v>
                </c:pt>
                <c:pt idx="5640">
                  <c:v>0.694625639441108</c:v>
                </c:pt>
                <c:pt idx="5641">
                  <c:v>0.694625639441108</c:v>
                </c:pt>
                <c:pt idx="5642">
                  <c:v>0.694625639441108</c:v>
                </c:pt>
                <c:pt idx="5643">
                  <c:v>0.694625639441108</c:v>
                </c:pt>
                <c:pt idx="5644">
                  <c:v>0.694625639441108</c:v>
                </c:pt>
                <c:pt idx="5645">
                  <c:v>0.694625639441108</c:v>
                </c:pt>
                <c:pt idx="5646">
                  <c:v>0.694625639441108</c:v>
                </c:pt>
                <c:pt idx="5647">
                  <c:v>0.694625639441108</c:v>
                </c:pt>
                <c:pt idx="5648">
                  <c:v>0.694625639441108</c:v>
                </c:pt>
                <c:pt idx="5649">
                  <c:v>0.694625639441108</c:v>
                </c:pt>
                <c:pt idx="5650">
                  <c:v>0.694625639441108</c:v>
                </c:pt>
                <c:pt idx="5651">
                  <c:v>0.694625639441108</c:v>
                </c:pt>
                <c:pt idx="5652">
                  <c:v>0.694625639441108</c:v>
                </c:pt>
                <c:pt idx="5653">
                  <c:v>0.694625639441108</c:v>
                </c:pt>
                <c:pt idx="5654">
                  <c:v>0.694625639441108</c:v>
                </c:pt>
                <c:pt idx="5655">
                  <c:v>0.694625639441108</c:v>
                </c:pt>
                <c:pt idx="5656">
                  <c:v>0.694625639441108</c:v>
                </c:pt>
                <c:pt idx="5657">
                  <c:v>0.694625639441108</c:v>
                </c:pt>
                <c:pt idx="5658">
                  <c:v>0.694625639441108</c:v>
                </c:pt>
                <c:pt idx="5659">
                  <c:v>0.694625639441108</c:v>
                </c:pt>
                <c:pt idx="5660">
                  <c:v>0.694625639441108</c:v>
                </c:pt>
                <c:pt idx="5661">
                  <c:v>0.694625639441108</c:v>
                </c:pt>
                <c:pt idx="5662">
                  <c:v>0.694625639441108</c:v>
                </c:pt>
                <c:pt idx="5663">
                  <c:v>0.694625639441108</c:v>
                </c:pt>
                <c:pt idx="5664">
                  <c:v>0.694625639441108</c:v>
                </c:pt>
                <c:pt idx="5665">
                  <c:v>0.694625639441108</c:v>
                </c:pt>
                <c:pt idx="5666">
                  <c:v>0.694625639441108</c:v>
                </c:pt>
                <c:pt idx="5667">
                  <c:v>0.694625639441108</c:v>
                </c:pt>
                <c:pt idx="5668">
                  <c:v>0.694625639441108</c:v>
                </c:pt>
                <c:pt idx="5669">
                  <c:v>0.694625639441108</c:v>
                </c:pt>
                <c:pt idx="5670">
                  <c:v>0.694625639441108</c:v>
                </c:pt>
                <c:pt idx="5671">
                  <c:v>0.694625639441108</c:v>
                </c:pt>
                <c:pt idx="5672">
                  <c:v>0.694625639441108</c:v>
                </c:pt>
                <c:pt idx="5673">
                  <c:v>0.694625639441108</c:v>
                </c:pt>
                <c:pt idx="5674">
                  <c:v>0.694625639441108</c:v>
                </c:pt>
                <c:pt idx="5675">
                  <c:v>0.694625639441108</c:v>
                </c:pt>
                <c:pt idx="5676">
                  <c:v>0.694625639441108</c:v>
                </c:pt>
                <c:pt idx="5677">
                  <c:v>0.694625639441108</c:v>
                </c:pt>
                <c:pt idx="5678">
                  <c:v>0.694625639441108</c:v>
                </c:pt>
                <c:pt idx="5679">
                  <c:v>0.694625639441108</c:v>
                </c:pt>
                <c:pt idx="5680">
                  <c:v>0.694625639441108</c:v>
                </c:pt>
                <c:pt idx="5681">
                  <c:v>0.694625639441108</c:v>
                </c:pt>
                <c:pt idx="5682">
                  <c:v>0.694625639441108</c:v>
                </c:pt>
                <c:pt idx="5683">
                  <c:v>0.694625639441108</c:v>
                </c:pt>
                <c:pt idx="5684">
                  <c:v>0.694625639441108</c:v>
                </c:pt>
                <c:pt idx="5685">
                  <c:v>0.694625639441108</c:v>
                </c:pt>
                <c:pt idx="5686">
                  <c:v>0.694625639441108</c:v>
                </c:pt>
                <c:pt idx="5687">
                  <c:v>0.694625639441108</c:v>
                </c:pt>
                <c:pt idx="5688">
                  <c:v>0.694625639441108</c:v>
                </c:pt>
                <c:pt idx="5689">
                  <c:v>0.694625639441108</c:v>
                </c:pt>
                <c:pt idx="5690">
                  <c:v>0.694625639441108</c:v>
                </c:pt>
                <c:pt idx="5691">
                  <c:v>0.694625639441108</c:v>
                </c:pt>
                <c:pt idx="5692">
                  <c:v>0.694625639441108</c:v>
                </c:pt>
                <c:pt idx="5693">
                  <c:v>0.694625639441108</c:v>
                </c:pt>
                <c:pt idx="5694">
                  <c:v>0.694625639441108</c:v>
                </c:pt>
                <c:pt idx="5695">
                  <c:v>0.694625639441108</c:v>
                </c:pt>
                <c:pt idx="5696">
                  <c:v>0.694625639441108</c:v>
                </c:pt>
                <c:pt idx="5697">
                  <c:v>0.694625639441108</c:v>
                </c:pt>
                <c:pt idx="5698">
                  <c:v>0.694625639441108</c:v>
                </c:pt>
                <c:pt idx="5699">
                  <c:v>0.694625639441108</c:v>
                </c:pt>
                <c:pt idx="5700">
                  <c:v>0.694625639441108</c:v>
                </c:pt>
                <c:pt idx="5701">
                  <c:v>0.694625639441108</c:v>
                </c:pt>
                <c:pt idx="5702">
                  <c:v>0.694625639441108</c:v>
                </c:pt>
                <c:pt idx="5703">
                  <c:v>0.694625639441108</c:v>
                </c:pt>
                <c:pt idx="5704">
                  <c:v>0.694625639441108</c:v>
                </c:pt>
                <c:pt idx="5705">
                  <c:v>0.694625639441108</c:v>
                </c:pt>
                <c:pt idx="5706">
                  <c:v>0.694625639441108</c:v>
                </c:pt>
                <c:pt idx="5707">
                  <c:v>0.694625639441108</c:v>
                </c:pt>
                <c:pt idx="5708">
                  <c:v>0.694625639441108</c:v>
                </c:pt>
                <c:pt idx="5709">
                  <c:v>0.694625639441108</c:v>
                </c:pt>
                <c:pt idx="5710">
                  <c:v>0.694625639441108</c:v>
                </c:pt>
                <c:pt idx="5711">
                  <c:v>0.694625639441108</c:v>
                </c:pt>
                <c:pt idx="5712">
                  <c:v>0.694625639441108</c:v>
                </c:pt>
                <c:pt idx="5713">
                  <c:v>0.694625639441108</c:v>
                </c:pt>
                <c:pt idx="5714">
                  <c:v>0.694625639441108</c:v>
                </c:pt>
                <c:pt idx="5715">
                  <c:v>0.694625639441108</c:v>
                </c:pt>
                <c:pt idx="5716">
                  <c:v>0.694625639441108</c:v>
                </c:pt>
                <c:pt idx="5717">
                  <c:v>0.694625639441108</c:v>
                </c:pt>
                <c:pt idx="5718">
                  <c:v>0.694625639441108</c:v>
                </c:pt>
                <c:pt idx="5719">
                  <c:v>0.694625639441108</c:v>
                </c:pt>
                <c:pt idx="5720">
                  <c:v>0.694625639441108</c:v>
                </c:pt>
                <c:pt idx="5721">
                  <c:v>0.694625639441108</c:v>
                </c:pt>
                <c:pt idx="5722">
                  <c:v>0.694625639441108</c:v>
                </c:pt>
                <c:pt idx="5723">
                  <c:v>0.694625639441108</c:v>
                </c:pt>
                <c:pt idx="5724">
                  <c:v>0.694625639441108</c:v>
                </c:pt>
                <c:pt idx="5725">
                  <c:v>0.694625639441108</c:v>
                </c:pt>
                <c:pt idx="5726">
                  <c:v>0.694625639441108</c:v>
                </c:pt>
                <c:pt idx="5727">
                  <c:v>0.694625639441108</c:v>
                </c:pt>
                <c:pt idx="5728">
                  <c:v>0.694625639441108</c:v>
                </c:pt>
                <c:pt idx="5729">
                  <c:v>0.694625639441108</c:v>
                </c:pt>
                <c:pt idx="5730">
                  <c:v>0.694625639441108</c:v>
                </c:pt>
                <c:pt idx="5731">
                  <c:v>0.694625639441108</c:v>
                </c:pt>
                <c:pt idx="5732">
                  <c:v>0.694625639441108</c:v>
                </c:pt>
                <c:pt idx="5733">
                  <c:v>0.694625639441108</c:v>
                </c:pt>
                <c:pt idx="5734">
                  <c:v>0.694625639441108</c:v>
                </c:pt>
                <c:pt idx="5735">
                  <c:v>0.694625639441108</c:v>
                </c:pt>
                <c:pt idx="5736">
                  <c:v>0.694625639441108</c:v>
                </c:pt>
                <c:pt idx="5737">
                  <c:v>0.694625639441108</c:v>
                </c:pt>
                <c:pt idx="5738">
                  <c:v>0.694625639441108</c:v>
                </c:pt>
                <c:pt idx="5739">
                  <c:v>0.694625639441108</c:v>
                </c:pt>
                <c:pt idx="5740">
                  <c:v>0.694625639441108</c:v>
                </c:pt>
                <c:pt idx="5741">
                  <c:v>0.694625639441108</c:v>
                </c:pt>
                <c:pt idx="5742">
                  <c:v>0.694625639441108</c:v>
                </c:pt>
                <c:pt idx="5743">
                  <c:v>0.694625639441108</c:v>
                </c:pt>
                <c:pt idx="5744">
                  <c:v>0.694625639441108</c:v>
                </c:pt>
                <c:pt idx="5745">
                  <c:v>0.694625639441108</c:v>
                </c:pt>
                <c:pt idx="5746">
                  <c:v>0.694625639441108</c:v>
                </c:pt>
                <c:pt idx="5747">
                  <c:v>0.694625639441108</c:v>
                </c:pt>
                <c:pt idx="5748">
                  <c:v>0.694625639441108</c:v>
                </c:pt>
                <c:pt idx="5749">
                  <c:v>0.694625639441108</c:v>
                </c:pt>
                <c:pt idx="5750">
                  <c:v>0.694625639441108</c:v>
                </c:pt>
                <c:pt idx="5751">
                  <c:v>0.694625639441108</c:v>
                </c:pt>
                <c:pt idx="5752">
                  <c:v>0.694625639441108</c:v>
                </c:pt>
                <c:pt idx="5753">
                  <c:v>0.694625639441108</c:v>
                </c:pt>
                <c:pt idx="5754">
                  <c:v>0.694625639441108</c:v>
                </c:pt>
                <c:pt idx="5755">
                  <c:v>0.694625639441108</c:v>
                </c:pt>
                <c:pt idx="5756">
                  <c:v>0.694625639441108</c:v>
                </c:pt>
                <c:pt idx="5757">
                  <c:v>0.694625639441108</c:v>
                </c:pt>
                <c:pt idx="5758">
                  <c:v>0.694625639441108</c:v>
                </c:pt>
                <c:pt idx="5759">
                  <c:v>0.694625639441108</c:v>
                </c:pt>
                <c:pt idx="5760">
                  <c:v>0.694625639441108</c:v>
                </c:pt>
                <c:pt idx="5761">
                  <c:v>0.694625639441108</c:v>
                </c:pt>
                <c:pt idx="5762">
                  <c:v>0.694625639441108</c:v>
                </c:pt>
                <c:pt idx="5763">
                  <c:v>0.694625639441108</c:v>
                </c:pt>
                <c:pt idx="5764">
                  <c:v>0.694625639441108</c:v>
                </c:pt>
                <c:pt idx="5765">
                  <c:v>0.694625639441108</c:v>
                </c:pt>
                <c:pt idx="5766">
                  <c:v>0.694625639441108</c:v>
                </c:pt>
                <c:pt idx="5767">
                  <c:v>0.694625639441108</c:v>
                </c:pt>
                <c:pt idx="5768">
                  <c:v>0.694625639441108</c:v>
                </c:pt>
                <c:pt idx="5769">
                  <c:v>0.694625639441108</c:v>
                </c:pt>
                <c:pt idx="5770">
                  <c:v>0.694625639441108</c:v>
                </c:pt>
                <c:pt idx="5771">
                  <c:v>0.694625639441108</c:v>
                </c:pt>
                <c:pt idx="5772">
                  <c:v>0.694625639441108</c:v>
                </c:pt>
                <c:pt idx="5773">
                  <c:v>0.694625639441108</c:v>
                </c:pt>
                <c:pt idx="5774">
                  <c:v>0.694625639441108</c:v>
                </c:pt>
                <c:pt idx="5775">
                  <c:v>0.694625639441108</c:v>
                </c:pt>
                <c:pt idx="5776">
                  <c:v>0.694625639441108</c:v>
                </c:pt>
                <c:pt idx="5777">
                  <c:v>0.694625639441108</c:v>
                </c:pt>
                <c:pt idx="5778">
                  <c:v>0.694625639441108</c:v>
                </c:pt>
                <c:pt idx="5779">
                  <c:v>0.694625639441108</c:v>
                </c:pt>
                <c:pt idx="5780">
                  <c:v>0.694625639441108</c:v>
                </c:pt>
                <c:pt idx="5781">
                  <c:v>0.694625639441108</c:v>
                </c:pt>
                <c:pt idx="5782">
                  <c:v>0.694625639441108</c:v>
                </c:pt>
                <c:pt idx="5783">
                  <c:v>0.694625639441108</c:v>
                </c:pt>
                <c:pt idx="5784">
                  <c:v>0.694625639441108</c:v>
                </c:pt>
                <c:pt idx="5785">
                  <c:v>0.694625639441108</c:v>
                </c:pt>
                <c:pt idx="5786">
                  <c:v>0.694625639441108</c:v>
                </c:pt>
                <c:pt idx="5787">
                  <c:v>0.694625639441108</c:v>
                </c:pt>
                <c:pt idx="5788">
                  <c:v>0.694625639441108</c:v>
                </c:pt>
                <c:pt idx="5789">
                  <c:v>0.694625639441108</c:v>
                </c:pt>
                <c:pt idx="5790">
                  <c:v>0.694625639441108</c:v>
                </c:pt>
                <c:pt idx="5791">
                  <c:v>0.694625639441108</c:v>
                </c:pt>
                <c:pt idx="5792">
                  <c:v>0.694625639441108</c:v>
                </c:pt>
                <c:pt idx="5793">
                  <c:v>0.694625639441108</c:v>
                </c:pt>
                <c:pt idx="5794">
                  <c:v>0.694625639441108</c:v>
                </c:pt>
                <c:pt idx="5795">
                  <c:v>0.694625639441108</c:v>
                </c:pt>
                <c:pt idx="5796">
                  <c:v>0.694625639441108</c:v>
                </c:pt>
                <c:pt idx="5797">
                  <c:v>0.694625639441108</c:v>
                </c:pt>
                <c:pt idx="5798">
                  <c:v>0.694625639441108</c:v>
                </c:pt>
                <c:pt idx="5799">
                  <c:v>0.694625639441108</c:v>
                </c:pt>
                <c:pt idx="5800">
                  <c:v>0.694625639441108</c:v>
                </c:pt>
                <c:pt idx="5801">
                  <c:v>0.694625639441108</c:v>
                </c:pt>
                <c:pt idx="5802">
                  <c:v>0.694625639441108</c:v>
                </c:pt>
                <c:pt idx="5803">
                  <c:v>0.694625639441108</c:v>
                </c:pt>
                <c:pt idx="5804">
                  <c:v>0.694625639441108</c:v>
                </c:pt>
                <c:pt idx="5805">
                  <c:v>0.694625639441108</c:v>
                </c:pt>
                <c:pt idx="5806">
                  <c:v>0.694625639441108</c:v>
                </c:pt>
                <c:pt idx="5807">
                  <c:v>0.694625639441108</c:v>
                </c:pt>
                <c:pt idx="5808">
                  <c:v>0.694625639441108</c:v>
                </c:pt>
                <c:pt idx="5809">
                  <c:v>0.694625639441108</c:v>
                </c:pt>
                <c:pt idx="5810">
                  <c:v>0.694625639441108</c:v>
                </c:pt>
                <c:pt idx="5811">
                  <c:v>0.694625639441108</c:v>
                </c:pt>
                <c:pt idx="5812">
                  <c:v>0.694625639441108</c:v>
                </c:pt>
                <c:pt idx="5813">
                  <c:v>0.694625639441108</c:v>
                </c:pt>
                <c:pt idx="5814">
                  <c:v>0.694625639441108</c:v>
                </c:pt>
                <c:pt idx="5815">
                  <c:v>0.694625639441108</c:v>
                </c:pt>
                <c:pt idx="5816">
                  <c:v>0.694625639441108</c:v>
                </c:pt>
                <c:pt idx="5817">
                  <c:v>0.694625639441108</c:v>
                </c:pt>
                <c:pt idx="5818">
                  <c:v>0.694625639441108</c:v>
                </c:pt>
                <c:pt idx="5819">
                  <c:v>0.694625639441108</c:v>
                </c:pt>
                <c:pt idx="5820">
                  <c:v>0.694625639441108</c:v>
                </c:pt>
                <c:pt idx="5821">
                  <c:v>0.694625639441108</c:v>
                </c:pt>
                <c:pt idx="5822">
                  <c:v>0.694625639441108</c:v>
                </c:pt>
                <c:pt idx="5823">
                  <c:v>0.694625639441108</c:v>
                </c:pt>
                <c:pt idx="5824">
                  <c:v>0.694625639441108</c:v>
                </c:pt>
                <c:pt idx="5825">
                  <c:v>0.694625639441108</c:v>
                </c:pt>
                <c:pt idx="5826">
                  <c:v>0.694625639441108</c:v>
                </c:pt>
                <c:pt idx="5827">
                  <c:v>0.694625639441108</c:v>
                </c:pt>
                <c:pt idx="5828">
                  <c:v>0.694625639441108</c:v>
                </c:pt>
                <c:pt idx="5829">
                  <c:v>0.694625639441108</c:v>
                </c:pt>
                <c:pt idx="5830">
                  <c:v>0.694625639441108</c:v>
                </c:pt>
                <c:pt idx="5831">
                  <c:v>0.694625639441108</c:v>
                </c:pt>
                <c:pt idx="5832">
                  <c:v>0.694625639441108</c:v>
                </c:pt>
                <c:pt idx="5833">
                  <c:v>0.694625639441108</c:v>
                </c:pt>
                <c:pt idx="5834">
                  <c:v>0.694625639441108</c:v>
                </c:pt>
                <c:pt idx="5835">
                  <c:v>0.694625639441108</c:v>
                </c:pt>
                <c:pt idx="5836">
                  <c:v>0.694625639441108</c:v>
                </c:pt>
                <c:pt idx="5837">
                  <c:v>0.694625639441108</c:v>
                </c:pt>
                <c:pt idx="5838">
                  <c:v>0.694625639441108</c:v>
                </c:pt>
                <c:pt idx="5839">
                  <c:v>0.694625639441108</c:v>
                </c:pt>
                <c:pt idx="5840">
                  <c:v>0.694625639441108</c:v>
                </c:pt>
                <c:pt idx="5841">
                  <c:v>0.694625639441108</c:v>
                </c:pt>
                <c:pt idx="5842">
                  <c:v>0.694625639441108</c:v>
                </c:pt>
                <c:pt idx="5843">
                  <c:v>0.694625639441108</c:v>
                </c:pt>
                <c:pt idx="5844">
                  <c:v>0.694625639441108</c:v>
                </c:pt>
                <c:pt idx="5845">
                  <c:v>0.694625639441108</c:v>
                </c:pt>
                <c:pt idx="5846">
                  <c:v>0.694625639441108</c:v>
                </c:pt>
                <c:pt idx="5847">
                  <c:v>0.694625639441108</c:v>
                </c:pt>
                <c:pt idx="5848">
                  <c:v>0.694625639441108</c:v>
                </c:pt>
                <c:pt idx="5849">
                  <c:v>0.694625639441108</c:v>
                </c:pt>
                <c:pt idx="5850">
                  <c:v>0.694625639441108</c:v>
                </c:pt>
                <c:pt idx="5851">
                  <c:v>0.694625639441108</c:v>
                </c:pt>
                <c:pt idx="5852">
                  <c:v>0.694625639441108</c:v>
                </c:pt>
                <c:pt idx="5853">
                  <c:v>0.694625639441108</c:v>
                </c:pt>
                <c:pt idx="5854">
                  <c:v>0.694625639441108</c:v>
                </c:pt>
                <c:pt idx="5855">
                  <c:v>0.694625639441108</c:v>
                </c:pt>
                <c:pt idx="5856">
                  <c:v>0.694625639441108</c:v>
                </c:pt>
                <c:pt idx="5857">
                  <c:v>0.694625639441108</c:v>
                </c:pt>
                <c:pt idx="5858">
                  <c:v>0.694625639441108</c:v>
                </c:pt>
                <c:pt idx="5859">
                  <c:v>0.694625639441108</c:v>
                </c:pt>
                <c:pt idx="5860">
                  <c:v>0.694625639441108</c:v>
                </c:pt>
                <c:pt idx="5861">
                  <c:v>0.694625639441108</c:v>
                </c:pt>
                <c:pt idx="5862">
                  <c:v>0.694625639441108</c:v>
                </c:pt>
                <c:pt idx="5863">
                  <c:v>0.694625639441108</c:v>
                </c:pt>
                <c:pt idx="5864">
                  <c:v>0.694625639441108</c:v>
                </c:pt>
                <c:pt idx="5865">
                  <c:v>0.694625639441108</c:v>
                </c:pt>
                <c:pt idx="5866">
                  <c:v>0.694625639441108</c:v>
                </c:pt>
                <c:pt idx="5867">
                  <c:v>0.694625639441108</c:v>
                </c:pt>
                <c:pt idx="5868">
                  <c:v>0.694625639441108</c:v>
                </c:pt>
                <c:pt idx="5869">
                  <c:v>0.694625639441108</c:v>
                </c:pt>
                <c:pt idx="5870">
                  <c:v>0.694625639441108</c:v>
                </c:pt>
                <c:pt idx="5871">
                  <c:v>0.694625639441108</c:v>
                </c:pt>
                <c:pt idx="5872">
                  <c:v>0.694625639441108</c:v>
                </c:pt>
                <c:pt idx="5873">
                  <c:v>0.694625639441108</c:v>
                </c:pt>
                <c:pt idx="5874">
                  <c:v>0.694625639441108</c:v>
                </c:pt>
                <c:pt idx="5875">
                  <c:v>0.694625639441108</c:v>
                </c:pt>
                <c:pt idx="5876">
                  <c:v>0.694625639441108</c:v>
                </c:pt>
                <c:pt idx="5877">
                  <c:v>0.694625639441108</c:v>
                </c:pt>
                <c:pt idx="5878">
                  <c:v>0.694625639441108</c:v>
                </c:pt>
                <c:pt idx="5879">
                  <c:v>0.694625639441108</c:v>
                </c:pt>
                <c:pt idx="5880">
                  <c:v>0.694625639441108</c:v>
                </c:pt>
                <c:pt idx="5881">
                  <c:v>0.694625639441108</c:v>
                </c:pt>
                <c:pt idx="5882">
                  <c:v>0.694625639441108</c:v>
                </c:pt>
                <c:pt idx="5883">
                  <c:v>0.694625639441108</c:v>
                </c:pt>
                <c:pt idx="5884">
                  <c:v>0.694625639441108</c:v>
                </c:pt>
                <c:pt idx="5885">
                  <c:v>0.694625639441108</c:v>
                </c:pt>
                <c:pt idx="5886">
                  <c:v>0.694625639441108</c:v>
                </c:pt>
                <c:pt idx="5887">
                  <c:v>0.694625639441108</c:v>
                </c:pt>
                <c:pt idx="5888">
                  <c:v>0.694625639441108</c:v>
                </c:pt>
                <c:pt idx="5889">
                  <c:v>0.694625639441108</c:v>
                </c:pt>
                <c:pt idx="5890">
                  <c:v>0.694625639441108</c:v>
                </c:pt>
                <c:pt idx="5891">
                  <c:v>0.694625639441108</c:v>
                </c:pt>
                <c:pt idx="5892">
                  <c:v>0.694625639441108</c:v>
                </c:pt>
                <c:pt idx="5893">
                  <c:v>0.694625639441108</c:v>
                </c:pt>
                <c:pt idx="5894">
                  <c:v>0.694625639441108</c:v>
                </c:pt>
                <c:pt idx="5895">
                  <c:v>0.694625639441108</c:v>
                </c:pt>
                <c:pt idx="5896">
                  <c:v>0.694625639441108</c:v>
                </c:pt>
                <c:pt idx="5897">
                  <c:v>0.694625639441108</c:v>
                </c:pt>
                <c:pt idx="5898">
                  <c:v>0.694625639441108</c:v>
                </c:pt>
                <c:pt idx="5899">
                  <c:v>0.694625639441108</c:v>
                </c:pt>
                <c:pt idx="5900">
                  <c:v>0.694625639441108</c:v>
                </c:pt>
                <c:pt idx="5901">
                  <c:v>0.694625639441108</c:v>
                </c:pt>
                <c:pt idx="5902">
                  <c:v>0.694625639441108</c:v>
                </c:pt>
                <c:pt idx="5903">
                  <c:v>0.694625639441108</c:v>
                </c:pt>
                <c:pt idx="5904">
                  <c:v>0.694625639441108</c:v>
                </c:pt>
                <c:pt idx="5905">
                  <c:v>0.694625639441108</c:v>
                </c:pt>
                <c:pt idx="5906">
                  <c:v>0.694625639441108</c:v>
                </c:pt>
                <c:pt idx="5907">
                  <c:v>0.694625639441108</c:v>
                </c:pt>
                <c:pt idx="5908">
                  <c:v>0.694625639441108</c:v>
                </c:pt>
                <c:pt idx="5909">
                  <c:v>0.694625639441108</c:v>
                </c:pt>
                <c:pt idx="5910">
                  <c:v>0.694625639441108</c:v>
                </c:pt>
                <c:pt idx="5911">
                  <c:v>0.694625639441108</c:v>
                </c:pt>
                <c:pt idx="5912">
                  <c:v>0.694625639441108</c:v>
                </c:pt>
                <c:pt idx="5913">
                  <c:v>0.694625639441108</c:v>
                </c:pt>
                <c:pt idx="5914">
                  <c:v>0.694625639441108</c:v>
                </c:pt>
                <c:pt idx="5915">
                  <c:v>0.694625639441108</c:v>
                </c:pt>
                <c:pt idx="5916">
                  <c:v>0.694625639441108</c:v>
                </c:pt>
                <c:pt idx="5917">
                  <c:v>0.694625639441108</c:v>
                </c:pt>
                <c:pt idx="5918">
                  <c:v>0.694625639441108</c:v>
                </c:pt>
                <c:pt idx="5919">
                  <c:v>0.694625639441108</c:v>
                </c:pt>
                <c:pt idx="5920">
                  <c:v>0.694625639441108</c:v>
                </c:pt>
                <c:pt idx="5921">
                  <c:v>0.694625639441108</c:v>
                </c:pt>
                <c:pt idx="5922">
                  <c:v>0.694625639441108</c:v>
                </c:pt>
                <c:pt idx="5923">
                  <c:v>0.694625639441108</c:v>
                </c:pt>
                <c:pt idx="5924">
                  <c:v>0.694625639441108</c:v>
                </c:pt>
                <c:pt idx="5925">
                  <c:v>0.694625639441108</c:v>
                </c:pt>
                <c:pt idx="5926">
                  <c:v>0.694625639441108</c:v>
                </c:pt>
                <c:pt idx="5927">
                  <c:v>0.694625639441108</c:v>
                </c:pt>
                <c:pt idx="5928">
                  <c:v>0.694625639441108</c:v>
                </c:pt>
                <c:pt idx="5929">
                  <c:v>0.694625639441108</c:v>
                </c:pt>
                <c:pt idx="5930">
                  <c:v>0.694625639441108</c:v>
                </c:pt>
                <c:pt idx="5931">
                  <c:v>0.694625639441108</c:v>
                </c:pt>
                <c:pt idx="5932">
                  <c:v>0.694625639441108</c:v>
                </c:pt>
                <c:pt idx="5933">
                  <c:v>0.694625639441108</c:v>
                </c:pt>
                <c:pt idx="5934">
                  <c:v>0.694625639441108</c:v>
                </c:pt>
                <c:pt idx="5935">
                  <c:v>0.694625639441108</c:v>
                </c:pt>
                <c:pt idx="5936">
                  <c:v>0.694625639441108</c:v>
                </c:pt>
                <c:pt idx="5937">
                  <c:v>0.694625639441108</c:v>
                </c:pt>
                <c:pt idx="5938">
                  <c:v>0.694625639441108</c:v>
                </c:pt>
                <c:pt idx="5939">
                  <c:v>0.694625639441108</c:v>
                </c:pt>
                <c:pt idx="5940">
                  <c:v>0.694625639441108</c:v>
                </c:pt>
                <c:pt idx="5941">
                  <c:v>0.694625639441108</c:v>
                </c:pt>
                <c:pt idx="5942">
                  <c:v>0.694625639441108</c:v>
                </c:pt>
                <c:pt idx="5943">
                  <c:v>0.694625639441108</c:v>
                </c:pt>
                <c:pt idx="5944">
                  <c:v>0.694625639441108</c:v>
                </c:pt>
                <c:pt idx="5945">
                  <c:v>0.694625639441108</c:v>
                </c:pt>
                <c:pt idx="5946">
                  <c:v>0.694625639441108</c:v>
                </c:pt>
                <c:pt idx="5947">
                  <c:v>0.694625639441108</c:v>
                </c:pt>
                <c:pt idx="5948">
                  <c:v>0.694625639441108</c:v>
                </c:pt>
                <c:pt idx="5949">
                  <c:v>0.694625639441108</c:v>
                </c:pt>
                <c:pt idx="5950">
                  <c:v>0.694625639441108</c:v>
                </c:pt>
                <c:pt idx="5951">
                  <c:v>0.694625639441108</c:v>
                </c:pt>
                <c:pt idx="5952">
                  <c:v>0.694625639441108</c:v>
                </c:pt>
                <c:pt idx="5953">
                  <c:v>0.694625639441108</c:v>
                </c:pt>
                <c:pt idx="5954">
                  <c:v>0.694625639441108</c:v>
                </c:pt>
                <c:pt idx="5955">
                  <c:v>0.694625639441108</c:v>
                </c:pt>
                <c:pt idx="5956">
                  <c:v>0.694625639441108</c:v>
                </c:pt>
                <c:pt idx="5957">
                  <c:v>0.694625639441108</c:v>
                </c:pt>
                <c:pt idx="5958">
                  <c:v>0.694625639441108</c:v>
                </c:pt>
                <c:pt idx="5959">
                  <c:v>0.694625639441108</c:v>
                </c:pt>
                <c:pt idx="5960">
                  <c:v>0.694625639441108</c:v>
                </c:pt>
                <c:pt idx="5961">
                  <c:v>0.694625639441108</c:v>
                </c:pt>
                <c:pt idx="5962">
                  <c:v>0.694625639441108</c:v>
                </c:pt>
                <c:pt idx="5963">
                  <c:v>0.694625639441108</c:v>
                </c:pt>
                <c:pt idx="5964">
                  <c:v>0.694625639441108</c:v>
                </c:pt>
                <c:pt idx="5965">
                  <c:v>0.694625639441108</c:v>
                </c:pt>
                <c:pt idx="5966">
                  <c:v>0.694625639441108</c:v>
                </c:pt>
                <c:pt idx="5967">
                  <c:v>0.694625639441108</c:v>
                </c:pt>
                <c:pt idx="5968">
                  <c:v>0.694625639441108</c:v>
                </c:pt>
                <c:pt idx="5969">
                  <c:v>0.694625639441108</c:v>
                </c:pt>
                <c:pt idx="5970">
                  <c:v>0.694625639441108</c:v>
                </c:pt>
                <c:pt idx="5971">
                  <c:v>0.694625639441108</c:v>
                </c:pt>
                <c:pt idx="5972">
                  <c:v>0.694625639441108</c:v>
                </c:pt>
                <c:pt idx="5973">
                  <c:v>0.694625639441108</c:v>
                </c:pt>
                <c:pt idx="5974">
                  <c:v>0.694625639441108</c:v>
                </c:pt>
                <c:pt idx="5975">
                  <c:v>0.694625639441108</c:v>
                </c:pt>
                <c:pt idx="5976">
                  <c:v>0.694625639441108</c:v>
                </c:pt>
                <c:pt idx="5977">
                  <c:v>0.694625639441108</c:v>
                </c:pt>
                <c:pt idx="5978">
                  <c:v>0.694625639441108</c:v>
                </c:pt>
                <c:pt idx="5979">
                  <c:v>0.694625639441108</c:v>
                </c:pt>
                <c:pt idx="5980">
                  <c:v>0.694625639441108</c:v>
                </c:pt>
                <c:pt idx="5981">
                  <c:v>0.694625639441108</c:v>
                </c:pt>
                <c:pt idx="5982">
                  <c:v>0.694625639441108</c:v>
                </c:pt>
                <c:pt idx="5983">
                  <c:v>0.694625639441108</c:v>
                </c:pt>
                <c:pt idx="5984">
                  <c:v>0.694625639441108</c:v>
                </c:pt>
                <c:pt idx="5985">
                  <c:v>0.694625639441108</c:v>
                </c:pt>
                <c:pt idx="5986">
                  <c:v>0.694625639441108</c:v>
                </c:pt>
                <c:pt idx="5987">
                  <c:v>0.694625639441108</c:v>
                </c:pt>
                <c:pt idx="5988">
                  <c:v>0.694625639441108</c:v>
                </c:pt>
                <c:pt idx="5989">
                  <c:v>0.694625639441108</c:v>
                </c:pt>
                <c:pt idx="5990">
                  <c:v>0.694625639441108</c:v>
                </c:pt>
                <c:pt idx="5991">
                  <c:v>0.694625639441108</c:v>
                </c:pt>
                <c:pt idx="5992">
                  <c:v>0.694625639441108</c:v>
                </c:pt>
                <c:pt idx="5993">
                  <c:v>0.694625639441108</c:v>
                </c:pt>
                <c:pt idx="5994">
                  <c:v>0.694625639441108</c:v>
                </c:pt>
                <c:pt idx="5995">
                  <c:v>0.694625639441108</c:v>
                </c:pt>
                <c:pt idx="5996">
                  <c:v>0.694625639441108</c:v>
                </c:pt>
                <c:pt idx="5997">
                  <c:v>0.694625639441108</c:v>
                </c:pt>
                <c:pt idx="5998">
                  <c:v>0.694625639441108</c:v>
                </c:pt>
                <c:pt idx="5999">
                  <c:v>0.694625639441108</c:v>
                </c:pt>
                <c:pt idx="6000">
                  <c:v>0.694625639441108</c:v>
                </c:pt>
                <c:pt idx="6001">
                  <c:v>0.694625639441108</c:v>
                </c:pt>
                <c:pt idx="6002">
                  <c:v>0.694625639441108</c:v>
                </c:pt>
                <c:pt idx="6003">
                  <c:v>0.694625639441108</c:v>
                </c:pt>
                <c:pt idx="6004">
                  <c:v>0.694625639441108</c:v>
                </c:pt>
                <c:pt idx="6005">
                  <c:v>0.694625639441108</c:v>
                </c:pt>
                <c:pt idx="6006">
                  <c:v>0.694625639441108</c:v>
                </c:pt>
                <c:pt idx="6007">
                  <c:v>0.694625639441108</c:v>
                </c:pt>
                <c:pt idx="6008">
                  <c:v>0.694625639441108</c:v>
                </c:pt>
                <c:pt idx="6009">
                  <c:v>0.694625639441108</c:v>
                </c:pt>
                <c:pt idx="6010">
                  <c:v>0.694625639441108</c:v>
                </c:pt>
                <c:pt idx="6011">
                  <c:v>0.694625639441108</c:v>
                </c:pt>
                <c:pt idx="6012">
                  <c:v>0.694625639441108</c:v>
                </c:pt>
                <c:pt idx="6013">
                  <c:v>0.694625639441108</c:v>
                </c:pt>
                <c:pt idx="6014">
                  <c:v>0.694625639441108</c:v>
                </c:pt>
                <c:pt idx="6015">
                  <c:v>0.694625639441108</c:v>
                </c:pt>
                <c:pt idx="6016">
                  <c:v>0.694625639441108</c:v>
                </c:pt>
                <c:pt idx="6017">
                  <c:v>0.694625639441108</c:v>
                </c:pt>
                <c:pt idx="6018">
                  <c:v>0.694625639441108</c:v>
                </c:pt>
                <c:pt idx="6019">
                  <c:v>0.694625639441108</c:v>
                </c:pt>
                <c:pt idx="6020">
                  <c:v>0.694625639441108</c:v>
                </c:pt>
                <c:pt idx="6021">
                  <c:v>0.694625639441108</c:v>
                </c:pt>
                <c:pt idx="6022">
                  <c:v>0.694625639441108</c:v>
                </c:pt>
                <c:pt idx="6023">
                  <c:v>0.694625639441108</c:v>
                </c:pt>
                <c:pt idx="6024">
                  <c:v>0.694625639441108</c:v>
                </c:pt>
                <c:pt idx="6025">
                  <c:v>0.694625639441108</c:v>
                </c:pt>
                <c:pt idx="6026">
                  <c:v>0.694625639441108</c:v>
                </c:pt>
                <c:pt idx="6027">
                  <c:v>0.694625639441108</c:v>
                </c:pt>
                <c:pt idx="6028">
                  <c:v>0.694625639441108</c:v>
                </c:pt>
                <c:pt idx="6029">
                  <c:v>0.694625639441108</c:v>
                </c:pt>
                <c:pt idx="6030">
                  <c:v>0.694625639441108</c:v>
                </c:pt>
                <c:pt idx="6031">
                  <c:v>0.694625639441108</c:v>
                </c:pt>
                <c:pt idx="6032">
                  <c:v>0.694625639441108</c:v>
                </c:pt>
                <c:pt idx="6033">
                  <c:v>0.694625639441108</c:v>
                </c:pt>
                <c:pt idx="6034">
                  <c:v>0.694625639441108</c:v>
                </c:pt>
                <c:pt idx="6035">
                  <c:v>0.694625639441108</c:v>
                </c:pt>
                <c:pt idx="6036">
                  <c:v>0.694625639441108</c:v>
                </c:pt>
                <c:pt idx="6037">
                  <c:v>0.694625639441108</c:v>
                </c:pt>
                <c:pt idx="6038">
                  <c:v>0.694625639441108</c:v>
                </c:pt>
                <c:pt idx="6039">
                  <c:v>0.694625639441108</c:v>
                </c:pt>
                <c:pt idx="6040">
                  <c:v>0.694625639441108</c:v>
                </c:pt>
                <c:pt idx="6041">
                  <c:v>0.694625639441108</c:v>
                </c:pt>
                <c:pt idx="6042">
                  <c:v>0.694625639441108</c:v>
                </c:pt>
                <c:pt idx="6043">
                  <c:v>0.694625639441108</c:v>
                </c:pt>
                <c:pt idx="6044">
                  <c:v>0.694625639441108</c:v>
                </c:pt>
                <c:pt idx="6045">
                  <c:v>0.694625639441108</c:v>
                </c:pt>
                <c:pt idx="6046">
                  <c:v>0.694625639441108</c:v>
                </c:pt>
                <c:pt idx="6047">
                  <c:v>0.694625639441108</c:v>
                </c:pt>
                <c:pt idx="6048">
                  <c:v>0.694625639441108</c:v>
                </c:pt>
                <c:pt idx="6049">
                  <c:v>0.694625639441108</c:v>
                </c:pt>
                <c:pt idx="6050">
                  <c:v>0.694625639441108</c:v>
                </c:pt>
                <c:pt idx="6051">
                  <c:v>0.694625639441108</c:v>
                </c:pt>
                <c:pt idx="6052">
                  <c:v>0.694625639441108</c:v>
                </c:pt>
                <c:pt idx="6053">
                  <c:v>0.694625639441108</c:v>
                </c:pt>
                <c:pt idx="6054">
                  <c:v>0.694625639441108</c:v>
                </c:pt>
                <c:pt idx="6055">
                  <c:v>0.694625639441108</c:v>
                </c:pt>
                <c:pt idx="6056">
                  <c:v>0.694625639441108</c:v>
                </c:pt>
                <c:pt idx="6057">
                  <c:v>0.694625639441108</c:v>
                </c:pt>
                <c:pt idx="6058">
                  <c:v>0.694625639441108</c:v>
                </c:pt>
                <c:pt idx="6059">
                  <c:v>0.694625639441108</c:v>
                </c:pt>
                <c:pt idx="6060">
                  <c:v>0.694625639441108</c:v>
                </c:pt>
                <c:pt idx="6061">
                  <c:v>0.694625639441108</c:v>
                </c:pt>
                <c:pt idx="6062">
                  <c:v>0.694625639441108</c:v>
                </c:pt>
                <c:pt idx="6063">
                  <c:v>0.694625639441108</c:v>
                </c:pt>
                <c:pt idx="6064">
                  <c:v>0.694625639441108</c:v>
                </c:pt>
                <c:pt idx="6065">
                  <c:v>0.694625639441108</c:v>
                </c:pt>
                <c:pt idx="6066">
                  <c:v>0.694625639441108</c:v>
                </c:pt>
                <c:pt idx="6067">
                  <c:v>0.694625639441108</c:v>
                </c:pt>
                <c:pt idx="6068">
                  <c:v>0.694625639441108</c:v>
                </c:pt>
                <c:pt idx="6069">
                  <c:v>0.694625639441108</c:v>
                </c:pt>
                <c:pt idx="6070">
                  <c:v>0.694625639441108</c:v>
                </c:pt>
                <c:pt idx="6071">
                  <c:v>0.694625639441108</c:v>
                </c:pt>
                <c:pt idx="6072">
                  <c:v>0.694625639441108</c:v>
                </c:pt>
                <c:pt idx="6073">
                  <c:v>0.694625639441108</c:v>
                </c:pt>
                <c:pt idx="6074">
                  <c:v>0.694625639441108</c:v>
                </c:pt>
                <c:pt idx="6075">
                  <c:v>0.694625639441108</c:v>
                </c:pt>
                <c:pt idx="6076">
                  <c:v>0.694625639441108</c:v>
                </c:pt>
                <c:pt idx="6077">
                  <c:v>0.694625639441108</c:v>
                </c:pt>
                <c:pt idx="6078">
                  <c:v>0.694625639441108</c:v>
                </c:pt>
                <c:pt idx="6079">
                  <c:v>0.694625639441108</c:v>
                </c:pt>
                <c:pt idx="6080">
                  <c:v>0.694625639441108</c:v>
                </c:pt>
                <c:pt idx="6081">
                  <c:v>0.694625639441108</c:v>
                </c:pt>
                <c:pt idx="6082">
                  <c:v>0.694625639441108</c:v>
                </c:pt>
                <c:pt idx="6083">
                  <c:v>0.694625639441108</c:v>
                </c:pt>
                <c:pt idx="6084">
                  <c:v>0.694625639441108</c:v>
                </c:pt>
                <c:pt idx="6085">
                  <c:v>0.694625639441108</c:v>
                </c:pt>
                <c:pt idx="6086">
                  <c:v>0.694625639441108</c:v>
                </c:pt>
                <c:pt idx="6087">
                  <c:v>0.694625639441108</c:v>
                </c:pt>
                <c:pt idx="6088">
                  <c:v>0.694625639441108</c:v>
                </c:pt>
                <c:pt idx="6089">
                  <c:v>0.694625639441108</c:v>
                </c:pt>
                <c:pt idx="6090">
                  <c:v>0.694625639441108</c:v>
                </c:pt>
                <c:pt idx="6091">
                  <c:v>0.694625639441108</c:v>
                </c:pt>
                <c:pt idx="6092">
                  <c:v>0.694625639441108</c:v>
                </c:pt>
                <c:pt idx="6093">
                  <c:v>0.694625639441108</c:v>
                </c:pt>
                <c:pt idx="6094">
                  <c:v>0.694625639441108</c:v>
                </c:pt>
                <c:pt idx="6095">
                  <c:v>0.694625639441108</c:v>
                </c:pt>
                <c:pt idx="6096">
                  <c:v>0.694625639441108</c:v>
                </c:pt>
                <c:pt idx="6097">
                  <c:v>0.694625639441108</c:v>
                </c:pt>
                <c:pt idx="6098">
                  <c:v>0.694625639441108</c:v>
                </c:pt>
                <c:pt idx="6099">
                  <c:v>0.694625639441108</c:v>
                </c:pt>
                <c:pt idx="6100">
                  <c:v>0.694625639441108</c:v>
                </c:pt>
                <c:pt idx="6101">
                  <c:v>0.694625639441108</c:v>
                </c:pt>
                <c:pt idx="6102">
                  <c:v>0.694625639441108</c:v>
                </c:pt>
                <c:pt idx="6103">
                  <c:v>0.694625639441108</c:v>
                </c:pt>
                <c:pt idx="6104">
                  <c:v>0.694625639441108</c:v>
                </c:pt>
                <c:pt idx="6105">
                  <c:v>0.694625639441108</c:v>
                </c:pt>
                <c:pt idx="6106">
                  <c:v>0.694625639441108</c:v>
                </c:pt>
                <c:pt idx="6107">
                  <c:v>0.694625639441108</c:v>
                </c:pt>
                <c:pt idx="6108">
                  <c:v>0.694625639441108</c:v>
                </c:pt>
                <c:pt idx="6109">
                  <c:v>0.694625639441108</c:v>
                </c:pt>
                <c:pt idx="6110">
                  <c:v>0.694625639441108</c:v>
                </c:pt>
                <c:pt idx="6111">
                  <c:v>0.694625639441108</c:v>
                </c:pt>
                <c:pt idx="6112">
                  <c:v>0.694625639441108</c:v>
                </c:pt>
                <c:pt idx="6113">
                  <c:v>0.694625639441108</c:v>
                </c:pt>
                <c:pt idx="6114">
                  <c:v>0.694625639441108</c:v>
                </c:pt>
                <c:pt idx="6115">
                  <c:v>0.694625639441108</c:v>
                </c:pt>
                <c:pt idx="6116">
                  <c:v>0.694625639441108</c:v>
                </c:pt>
                <c:pt idx="6117">
                  <c:v>0.694625639441108</c:v>
                </c:pt>
                <c:pt idx="6118">
                  <c:v>0.694625639441108</c:v>
                </c:pt>
                <c:pt idx="6119">
                  <c:v>0.694625639441108</c:v>
                </c:pt>
                <c:pt idx="6120">
                  <c:v>0.694625639441108</c:v>
                </c:pt>
                <c:pt idx="6121">
                  <c:v>0.694625639441108</c:v>
                </c:pt>
                <c:pt idx="6122">
                  <c:v>0.694625639441108</c:v>
                </c:pt>
                <c:pt idx="6123">
                  <c:v>0.694625639441108</c:v>
                </c:pt>
                <c:pt idx="6124">
                  <c:v>0.694625639441108</c:v>
                </c:pt>
                <c:pt idx="6125">
                  <c:v>0.694625639441108</c:v>
                </c:pt>
                <c:pt idx="6126">
                  <c:v>0.694625639441108</c:v>
                </c:pt>
                <c:pt idx="6127">
                  <c:v>0.694625639441108</c:v>
                </c:pt>
                <c:pt idx="6128">
                  <c:v>0.694625639441108</c:v>
                </c:pt>
                <c:pt idx="6129">
                  <c:v>0.694625639441108</c:v>
                </c:pt>
                <c:pt idx="6130">
                  <c:v>0.694625639441108</c:v>
                </c:pt>
                <c:pt idx="6131">
                  <c:v>0.694625639441108</c:v>
                </c:pt>
                <c:pt idx="6132">
                  <c:v>0.694625639441108</c:v>
                </c:pt>
                <c:pt idx="6133">
                  <c:v>0.694625639441108</c:v>
                </c:pt>
                <c:pt idx="6134">
                  <c:v>0.694625639441108</c:v>
                </c:pt>
                <c:pt idx="6135">
                  <c:v>0.694625639441108</c:v>
                </c:pt>
                <c:pt idx="6136">
                  <c:v>0.694625639441108</c:v>
                </c:pt>
                <c:pt idx="6137">
                  <c:v>0.694625639441108</c:v>
                </c:pt>
                <c:pt idx="6138">
                  <c:v>0.694625639441108</c:v>
                </c:pt>
                <c:pt idx="6139">
                  <c:v>0.694625639441108</c:v>
                </c:pt>
                <c:pt idx="6140">
                  <c:v>0.694625639441108</c:v>
                </c:pt>
                <c:pt idx="6141">
                  <c:v>0.694625639441108</c:v>
                </c:pt>
                <c:pt idx="6142">
                  <c:v>0.694625639441108</c:v>
                </c:pt>
                <c:pt idx="6143">
                  <c:v>0.694625639441108</c:v>
                </c:pt>
                <c:pt idx="6144">
                  <c:v>0.694625639441108</c:v>
                </c:pt>
                <c:pt idx="6145">
                  <c:v>0.694625639441108</c:v>
                </c:pt>
                <c:pt idx="6146">
                  <c:v>0.694625639441108</c:v>
                </c:pt>
                <c:pt idx="6147">
                  <c:v>0.694625639441108</c:v>
                </c:pt>
                <c:pt idx="6148">
                  <c:v>0.694625639441108</c:v>
                </c:pt>
                <c:pt idx="6149">
                  <c:v>0.694625639441108</c:v>
                </c:pt>
                <c:pt idx="6150">
                  <c:v>0.694625639441108</c:v>
                </c:pt>
                <c:pt idx="6151">
                  <c:v>0.694625639441108</c:v>
                </c:pt>
                <c:pt idx="6152">
                  <c:v>0.694625639441108</c:v>
                </c:pt>
                <c:pt idx="6153">
                  <c:v>0.694625639441108</c:v>
                </c:pt>
                <c:pt idx="6154">
                  <c:v>0.694625639441108</c:v>
                </c:pt>
                <c:pt idx="6155">
                  <c:v>0.694625639441108</c:v>
                </c:pt>
                <c:pt idx="6156">
                  <c:v>0.694625639441108</c:v>
                </c:pt>
                <c:pt idx="6157">
                  <c:v>0.694625639441108</c:v>
                </c:pt>
                <c:pt idx="6158">
                  <c:v>0.694625639441108</c:v>
                </c:pt>
                <c:pt idx="6159">
                  <c:v>0.694625639441108</c:v>
                </c:pt>
                <c:pt idx="6160">
                  <c:v>0.694625639441108</c:v>
                </c:pt>
                <c:pt idx="6161">
                  <c:v>0.694625639441108</c:v>
                </c:pt>
                <c:pt idx="6162">
                  <c:v>0.694625639441108</c:v>
                </c:pt>
                <c:pt idx="6163">
                  <c:v>0.694625639441108</c:v>
                </c:pt>
                <c:pt idx="6164">
                  <c:v>0.694625639441108</c:v>
                </c:pt>
                <c:pt idx="6165">
                  <c:v>0.694625639441108</c:v>
                </c:pt>
                <c:pt idx="6166">
                  <c:v>0.694625639441108</c:v>
                </c:pt>
                <c:pt idx="6167">
                  <c:v>0.694625639441108</c:v>
                </c:pt>
                <c:pt idx="6168">
                  <c:v>0.694625639441108</c:v>
                </c:pt>
                <c:pt idx="6169">
                  <c:v>0.694625639441108</c:v>
                </c:pt>
                <c:pt idx="6170">
                  <c:v>0.694625639441108</c:v>
                </c:pt>
                <c:pt idx="6171">
                  <c:v>0.694625639441108</c:v>
                </c:pt>
                <c:pt idx="6172">
                  <c:v>0.694625639441108</c:v>
                </c:pt>
                <c:pt idx="6173">
                  <c:v>0.694625639441108</c:v>
                </c:pt>
                <c:pt idx="6174">
                  <c:v>0.694625639441108</c:v>
                </c:pt>
                <c:pt idx="6175">
                  <c:v>0.694625639441108</c:v>
                </c:pt>
                <c:pt idx="6176">
                  <c:v>0.694625639441108</c:v>
                </c:pt>
                <c:pt idx="6177">
                  <c:v>0.694625639441108</c:v>
                </c:pt>
                <c:pt idx="6178">
                  <c:v>0.694625639441108</c:v>
                </c:pt>
                <c:pt idx="6179">
                  <c:v>0.694625639441108</c:v>
                </c:pt>
                <c:pt idx="6180">
                  <c:v>0.694625639441108</c:v>
                </c:pt>
                <c:pt idx="6181">
                  <c:v>0.694625639441108</c:v>
                </c:pt>
                <c:pt idx="6182">
                  <c:v>0.694625639441108</c:v>
                </c:pt>
                <c:pt idx="6183">
                  <c:v>0.694625639441108</c:v>
                </c:pt>
                <c:pt idx="6184">
                  <c:v>0.694625639441108</c:v>
                </c:pt>
                <c:pt idx="6185">
                  <c:v>0.694625639441108</c:v>
                </c:pt>
                <c:pt idx="6186">
                  <c:v>0.694625639441108</c:v>
                </c:pt>
                <c:pt idx="6187">
                  <c:v>0.694625639441108</c:v>
                </c:pt>
                <c:pt idx="6188">
                  <c:v>0.694625639441108</c:v>
                </c:pt>
                <c:pt idx="6189">
                  <c:v>0.694625639441108</c:v>
                </c:pt>
                <c:pt idx="6190">
                  <c:v>0.694625639441108</c:v>
                </c:pt>
                <c:pt idx="6191">
                  <c:v>0.694625639441108</c:v>
                </c:pt>
                <c:pt idx="6192">
                  <c:v>0.694625639441108</c:v>
                </c:pt>
                <c:pt idx="6193">
                  <c:v>0.694625639441108</c:v>
                </c:pt>
                <c:pt idx="6194">
                  <c:v>0.694625639441108</c:v>
                </c:pt>
                <c:pt idx="6195">
                  <c:v>0.694625639441108</c:v>
                </c:pt>
                <c:pt idx="6196">
                  <c:v>0.694625639441108</c:v>
                </c:pt>
                <c:pt idx="6197">
                  <c:v>0.694625639441108</c:v>
                </c:pt>
                <c:pt idx="6198">
                  <c:v>0.694625639441108</c:v>
                </c:pt>
                <c:pt idx="6199">
                  <c:v>0.694625639441108</c:v>
                </c:pt>
                <c:pt idx="6200">
                  <c:v>0.694625639441108</c:v>
                </c:pt>
                <c:pt idx="6201">
                  <c:v>0.694625639441108</c:v>
                </c:pt>
                <c:pt idx="6202">
                  <c:v>0.694625639441108</c:v>
                </c:pt>
                <c:pt idx="6203">
                  <c:v>0.694625639441108</c:v>
                </c:pt>
                <c:pt idx="6204">
                  <c:v>0.694625639441108</c:v>
                </c:pt>
                <c:pt idx="6205">
                  <c:v>0.694625639441108</c:v>
                </c:pt>
                <c:pt idx="6206">
                  <c:v>0.694625639441108</c:v>
                </c:pt>
                <c:pt idx="6207">
                  <c:v>0.694625639441108</c:v>
                </c:pt>
                <c:pt idx="6208">
                  <c:v>0.694625639441108</c:v>
                </c:pt>
                <c:pt idx="6209">
                  <c:v>0.694625639441108</c:v>
                </c:pt>
                <c:pt idx="6210">
                  <c:v>0.694625639441108</c:v>
                </c:pt>
                <c:pt idx="6211">
                  <c:v>0.694625639441108</c:v>
                </c:pt>
                <c:pt idx="6212">
                  <c:v>0.694625639441108</c:v>
                </c:pt>
                <c:pt idx="6213">
                  <c:v>0.694625639441108</c:v>
                </c:pt>
                <c:pt idx="6214">
                  <c:v>0.694625639441108</c:v>
                </c:pt>
                <c:pt idx="6215">
                  <c:v>0.694625639441108</c:v>
                </c:pt>
                <c:pt idx="6216">
                  <c:v>0.694625639441108</c:v>
                </c:pt>
                <c:pt idx="6217">
                  <c:v>0.694625639441108</c:v>
                </c:pt>
                <c:pt idx="6218">
                  <c:v>0.694625639441108</c:v>
                </c:pt>
                <c:pt idx="6219">
                  <c:v>0.694625639441108</c:v>
                </c:pt>
                <c:pt idx="6220">
                  <c:v>0.694625639441108</c:v>
                </c:pt>
                <c:pt idx="6221">
                  <c:v>0.694625639441108</c:v>
                </c:pt>
                <c:pt idx="6222">
                  <c:v>0.694625639441108</c:v>
                </c:pt>
                <c:pt idx="6223">
                  <c:v>0.694625639441108</c:v>
                </c:pt>
                <c:pt idx="6224">
                  <c:v>0.694625639441108</c:v>
                </c:pt>
                <c:pt idx="6225">
                  <c:v>0.694625639441108</c:v>
                </c:pt>
                <c:pt idx="6226">
                  <c:v>0.694625639441108</c:v>
                </c:pt>
                <c:pt idx="6227">
                  <c:v>0.694625639441108</c:v>
                </c:pt>
                <c:pt idx="6228">
                  <c:v>0.694625639441108</c:v>
                </c:pt>
                <c:pt idx="6229">
                  <c:v>0.694625639441108</c:v>
                </c:pt>
                <c:pt idx="6230">
                  <c:v>0.694625639441108</c:v>
                </c:pt>
                <c:pt idx="6231">
                  <c:v>0.694625639441108</c:v>
                </c:pt>
                <c:pt idx="6232">
                  <c:v>0.694625639441108</c:v>
                </c:pt>
                <c:pt idx="6233">
                  <c:v>0.694625639441108</c:v>
                </c:pt>
                <c:pt idx="6234">
                  <c:v>0.694625639441108</c:v>
                </c:pt>
                <c:pt idx="6235">
                  <c:v>0.694625639441108</c:v>
                </c:pt>
                <c:pt idx="6236">
                  <c:v>0.694625639441108</c:v>
                </c:pt>
                <c:pt idx="6237">
                  <c:v>0.694625639441108</c:v>
                </c:pt>
                <c:pt idx="6238">
                  <c:v>0.694625639441108</c:v>
                </c:pt>
                <c:pt idx="6239">
                  <c:v>0.694625639441108</c:v>
                </c:pt>
                <c:pt idx="6240">
                  <c:v>0.694625639441108</c:v>
                </c:pt>
                <c:pt idx="6241">
                  <c:v>0.694625639441108</c:v>
                </c:pt>
                <c:pt idx="6242">
                  <c:v>0.694625639441108</c:v>
                </c:pt>
                <c:pt idx="6243">
                  <c:v>0.694625639441108</c:v>
                </c:pt>
                <c:pt idx="6244">
                  <c:v>0.694625639441108</c:v>
                </c:pt>
                <c:pt idx="6245">
                  <c:v>0.694625639441108</c:v>
                </c:pt>
                <c:pt idx="6246">
                  <c:v>0.694625639441108</c:v>
                </c:pt>
                <c:pt idx="6247">
                  <c:v>0.694625639441108</c:v>
                </c:pt>
                <c:pt idx="6248">
                  <c:v>0.694625639441108</c:v>
                </c:pt>
                <c:pt idx="6249">
                  <c:v>0.694625639441108</c:v>
                </c:pt>
                <c:pt idx="6250">
                  <c:v>0.694625639441108</c:v>
                </c:pt>
                <c:pt idx="6251">
                  <c:v>0.694625639441108</c:v>
                </c:pt>
                <c:pt idx="6252">
                  <c:v>0.694625639441108</c:v>
                </c:pt>
                <c:pt idx="6253">
                  <c:v>0.694625639441108</c:v>
                </c:pt>
                <c:pt idx="6254">
                  <c:v>0.694625639441108</c:v>
                </c:pt>
                <c:pt idx="6255">
                  <c:v>0.694625639441108</c:v>
                </c:pt>
                <c:pt idx="6256">
                  <c:v>0.694625639441108</c:v>
                </c:pt>
                <c:pt idx="6257">
                  <c:v>0.694625639441108</c:v>
                </c:pt>
                <c:pt idx="6258">
                  <c:v>0.694625639441108</c:v>
                </c:pt>
                <c:pt idx="6259">
                  <c:v>0.694625639441108</c:v>
                </c:pt>
                <c:pt idx="6260">
                  <c:v>0.694625639441108</c:v>
                </c:pt>
                <c:pt idx="6261">
                  <c:v>0.694625639441108</c:v>
                </c:pt>
                <c:pt idx="6262">
                  <c:v>0.694625639441108</c:v>
                </c:pt>
                <c:pt idx="6263">
                  <c:v>0.694625639441108</c:v>
                </c:pt>
                <c:pt idx="6264">
                  <c:v>0.694625639441108</c:v>
                </c:pt>
                <c:pt idx="6265">
                  <c:v>0.694625639441108</c:v>
                </c:pt>
                <c:pt idx="6266">
                  <c:v>0.694625639441108</c:v>
                </c:pt>
                <c:pt idx="6267">
                  <c:v>0.694625639441108</c:v>
                </c:pt>
                <c:pt idx="6268">
                  <c:v>0.694625639441108</c:v>
                </c:pt>
                <c:pt idx="6269">
                  <c:v>0.694625639441108</c:v>
                </c:pt>
                <c:pt idx="6270">
                  <c:v>0.694625639441108</c:v>
                </c:pt>
                <c:pt idx="6271">
                  <c:v>0.694625639441108</c:v>
                </c:pt>
                <c:pt idx="6272">
                  <c:v>0.694625639441108</c:v>
                </c:pt>
                <c:pt idx="6273">
                  <c:v>0.694625639441108</c:v>
                </c:pt>
                <c:pt idx="6274">
                  <c:v>0.694625639441108</c:v>
                </c:pt>
                <c:pt idx="6275">
                  <c:v>0.694625639441108</c:v>
                </c:pt>
                <c:pt idx="6276">
                  <c:v>0.694625639441108</c:v>
                </c:pt>
                <c:pt idx="6277">
                  <c:v>0.694625639441108</c:v>
                </c:pt>
                <c:pt idx="6278">
                  <c:v>0.694625639441108</c:v>
                </c:pt>
                <c:pt idx="6279">
                  <c:v>0.694625639441108</c:v>
                </c:pt>
                <c:pt idx="6280">
                  <c:v>0.694625639441108</c:v>
                </c:pt>
                <c:pt idx="6281">
                  <c:v>0.694625639441108</c:v>
                </c:pt>
                <c:pt idx="6282">
                  <c:v>0.694625639441108</c:v>
                </c:pt>
                <c:pt idx="6283">
                  <c:v>0.694625639441108</c:v>
                </c:pt>
                <c:pt idx="6284">
                  <c:v>0.694625639441108</c:v>
                </c:pt>
                <c:pt idx="6285">
                  <c:v>0.694625639441108</c:v>
                </c:pt>
                <c:pt idx="6286">
                  <c:v>0.694625639441108</c:v>
                </c:pt>
                <c:pt idx="6287">
                  <c:v>0.694625639441108</c:v>
                </c:pt>
                <c:pt idx="6288">
                  <c:v>0.694625639441108</c:v>
                </c:pt>
                <c:pt idx="6289">
                  <c:v>0.694625639441108</c:v>
                </c:pt>
                <c:pt idx="6290">
                  <c:v>0.694625639441108</c:v>
                </c:pt>
                <c:pt idx="6291">
                  <c:v>0.694625639441108</c:v>
                </c:pt>
                <c:pt idx="6292">
                  <c:v>0.694625639441108</c:v>
                </c:pt>
                <c:pt idx="6293">
                  <c:v>0.694625639441108</c:v>
                </c:pt>
                <c:pt idx="6294">
                  <c:v>0.694625639441108</c:v>
                </c:pt>
                <c:pt idx="6295">
                  <c:v>0.694625639441108</c:v>
                </c:pt>
                <c:pt idx="6296">
                  <c:v>0.694625639441108</c:v>
                </c:pt>
                <c:pt idx="6297">
                  <c:v>0.694625639441108</c:v>
                </c:pt>
                <c:pt idx="6298">
                  <c:v>0.694625639441108</c:v>
                </c:pt>
                <c:pt idx="6299">
                  <c:v>0.694625639441108</c:v>
                </c:pt>
                <c:pt idx="6300">
                  <c:v>0.694625639441108</c:v>
                </c:pt>
                <c:pt idx="6301">
                  <c:v>0.694625639441108</c:v>
                </c:pt>
                <c:pt idx="6302">
                  <c:v>0.694625639441108</c:v>
                </c:pt>
                <c:pt idx="6303">
                  <c:v>0.694625639441108</c:v>
                </c:pt>
                <c:pt idx="6304">
                  <c:v>0.694625639441108</c:v>
                </c:pt>
                <c:pt idx="6305">
                  <c:v>0.694625639441108</c:v>
                </c:pt>
                <c:pt idx="6306">
                  <c:v>0.694625639441108</c:v>
                </c:pt>
                <c:pt idx="6307">
                  <c:v>0.694625639441108</c:v>
                </c:pt>
                <c:pt idx="6308">
                  <c:v>0.694625639441108</c:v>
                </c:pt>
                <c:pt idx="6309">
                  <c:v>0.694625639441108</c:v>
                </c:pt>
                <c:pt idx="6310">
                  <c:v>0.694625639441108</c:v>
                </c:pt>
                <c:pt idx="6311">
                  <c:v>0.694625639441108</c:v>
                </c:pt>
                <c:pt idx="6312">
                  <c:v>0.694625639441108</c:v>
                </c:pt>
                <c:pt idx="6313">
                  <c:v>0.694625639441108</c:v>
                </c:pt>
                <c:pt idx="6314">
                  <c:v>0.694625639441108</c:v>
                </c:pt>
                <c:pt idx="6315">
                  <c:v>0.694625639441108</c:v>
                </c:pt>
                <c:pt idx="6316">
                  <c:v>0.694625639441108</c:v>
                </c:pt>
                <c:pt idx="6317">
                  <c:v>0.694625639441108</c:v>
                </c:pt>
                <c:pt idx="6318">
                  <c:v>0.694625639441108</c:v>
                </c:pt>
                <c:pt idx="6319">
                  <c:v>0.694625639441108</c:v>
                </c:pt>
                <c:pt idx="6320">
                  <c:v>0.694625639441108</c:v>
                </c:pt>
                <c:pt idx="6321">
                  <c:v>0.694625639441108</c:v>
                </c:pt>
                <c:pt idx="6322">
                  <c:v>0.694625639441108</c:v>
                </c:pt>
                <c:pt idx="6323">
                  <c:v>0.694625639441108</c:v>
                </c:pt>
                <c:pt idx="6324">
                  <c:v>0.694625639441108</c:v>
                </c:pt>
                <c:pt idx="6325">
                  <c:v>0.694625639441108</c:v>
                </c:pt>
                <c:pt idx="6326">
                  <c:v>0.694625639441108</c:v>
                </c:pt>
                <c:pt idx="6327">
                  <c:v>0.694625639441108</c:v>
                </c:pt>
                <c:pt idx="6328">
                  <c:v>0.694625639441108</c:v>
                </c:pt>
                <c:pt idx="6329">
                  <c:v>0.694625639441108</c:v>
                </c:pt>
                <c:pt idx="6330">
                  <c:v>0.694625639441108</c:v>
                </c:pt>
                <c:pt idx="6331">
                  <c:v>0.694625639441108</c:v>
                </c:pt>
                <c:pt idx="6332">
                  <c:v>0.694625639441108</c:v>
                </c:pt>
                <c:pt idx="6333">
                  <c:v>0.694625639441108</c:v>
                </c:pt>
                <c:pt idx="6334">
                  <c:v>0.694625639441108</c:v>
                </c:pt>
                <c:pt idx="6335">
                  <c:v>0.694625639441108</c:v>
                </c:pt>
                <c:pt idx="6336">
                  <c:v>0.694625639441108</c:v>
                </c:pt>
                <c:pt idx="6337">
                  <c:v>0.694625639441108</c:v>
                </c:pt>
                <c:pt idx="6338">
                  <c:v>0.694625639441108</c:v>
                </c:pt>
                <c:pt idx="6339">
                  <c:v>0.694625639441108</c:v>
                </c:pt>
                <c:pt idx="6340">
                  <c:v>0.694625639441108</c:v>
                </c:pt>
                <c:pt idx="6341">
                  <c:v>0.694625639441108</c:v>
                </c:pt>
                <c:pt idx="6342">
                  <c:v>0.694625639441108</c:v>
                </c:pt>
                <c:pt idx="6343">
                  <c:v>0.694625639441108</c:v>
                </c:pt>
                <c:pt idx="6344">
                  <c:v>0.694625639441108</c:v>
                </c:pt>
                <c:pt idx="6345">
                  <c:v>0.694625639441108</c:v>
                </c:pt>
                <c:pt idx="6346">
                  <c:v>0.694625639441108</c:v>
                </c:pt>
                <c:pt idx="6347">
                  <c:v>0.694625639441108</c:v>
                </c:pt>
                <c:pt idx="6348">
                  <c:v>0.694625639441108</c:v>
                </c:pt>
                <c:pt idx="6349">
                  <c:v>0.694625639441108</c:v>
                </c:pt>
                <c:pt idx="6350">
                  <c:v>0.694625639441108</c:v>
                </c:pt>
                <c:pt idx="6351">
                  <c:v>0.694625639441108</c:v>
                </c:pt>
                <c:pt idx="6352">
                  <c:v>0.694625639441108</c:v>
                </c:pt>
                <c:pt idx="6353">
                  <c:v>0.694625639441108</c:v>
                </c:pt>
                <c:pt idx="6354">
                  <c:v>0.694625639441108</c:v>
                </c:pt>
                <c:pt idx="6355">
                  <c:v>0.694625639441108</c:v>
                </c:pt>
                <c:pt idx="6356">
                  <c:v>0.694625639441108</c:v>
                </c:pt>
                <c:pt idx="6357">
                  <c:v>0.694625639441108</c:v>
                </c:pt>
                <c:pt idx="6358">
                  <c:v>0.694625639441108</c:v>
                </c:pt>
                <c:pt idx="6359">
                  <c:v>0.694625639441108</c:v>
                </c:pt>
                <c:pt idx="6360">
                  <c:v>0.694625639441108</c:v>
                </c:pt>
                <c:pt idx="6361">
                  <c:v>0.694625639441108</c:v>
                </c:pt>
                <c:pt idx="6362">
                  <c:v>0.694625639441108</c:v>
                </c:pt>
                <c:pt idx="6363">
                  <c:v>0.694625639441108</c:v>
                </c:pt>
                <c:pt idx="6364">
                  <c:v>0.694625639441108</c:v>
                </c:pt>
                <c:pt idx="6365">
                  <c:v>0.694625639441108</c:v>
                </c:pt>
                <c:pt idx="6366">
                  <c:v>0.694625639441108</c:v>
                </c:pt>
                <c:pt idx="6367">
                  <c:v>0.694625639441108</c:v>
                </c:pt>
                <c:pt idx="6368">
                  <c:v>0.694625639441108</c:v>
                </c:pt>
                <c:pt idx="6369">
                  <c:v>0.694625639441108</c:v>
                </c:pt>
                <c:pt idx="6370">
                  <c:v>0.694625639441108</c:v>
                </c:pt>
                <c:pt idx="6371">
                  <c:v>0.694625639441108</c:v>
                </c:pt>
                <c:pt idx="6372">
                  <c:v>0.694625639441108</c:v>
                </c:pt>
                <c:pt idx="6373">
                  <c:v>0.694625639441108</c:v>
                </c:pt>
                <c:pt idx="6374">
                  <c:v>0.694625639441108</c:v>
                </c:pt>
                <c:pt idx="6375">
                  <c:v>0.694625639441108</c:v>
                </c:pt>
                <c:pt idx="6376">
                  <c:v>0.694625639441108</c:v>
                </c:pt>
                <c:pt idx="6377">
                  <c:v>0.694625639441108</c:v>
                </c:pt>
                <c:pt idx="6378">
                  <c:v>0.694625639441108</c:v>
                </c:pt>
                <c:pt idx="6379">
                  <c:v>0.694625639441108</c:v>
                </c:pt>
                <c:pt idx="6380">
                  <c:v>0.694625639441108</c:v>
                </c:pt>
                <c:pt idx="6381">
                  <c:v>0.694625639441108</c:v>
                </c:pt>
                <c:pt idx="6382">
                  <c:v>0.694625639441108</c:v>
                </c:pt>
                <c:pt idx="6383">
                  <c:v>0.694625639441108</c:v>
                </c:pt>
                <c:pt idx="6384">
                  <c:v>0.694625639441108</c:v>
                </c:pt>
                <c:pt idx="6385">
                  <c:v>0.694625639441108</c:v>
                </c:pt>
                <c:pt idx="6386">
                  <c:v>0.694625639441108</c:v>
                </c:pt>
                <c:pt idx="6387">
                  <c:v>0.694625639441108</c:v>
                </c:pt>
                <c:pt idx="6388">
                  <c:v>0.694625639441108</c:v>
                </c:pt>
                <c:pt idx="6389">
                  <c:v>0.694625639441108</c:v>
                </c:pt>
                <c:pt idx="6390">
                  <c:v>0.694625639441108</c:v>
                </c:pt>
                <c:pt idx="6391">
                  <c:v>0.694625639441108</c:v>
                </c:pt>
                <c:pt idx="6392">
                  <c:v>0.694625639441108</c:v>
                </c:pt>
                <c:pt idx="6393">
                  <c:v>0.694625639441108</c:v>
                </c:pt>
                <c:pt idx="6394">
                  <c:v>0.694625639441108</c:v>
                </c:pt>
                <c:pt idx="6395">
                  <c:v>0.694625639441108</c:v>
                </c:pt>
                <c:pt idx="6396">
                  <c:v>0.694625639441108</c:v>
                </c:pt>
                <c:pt idx="6397">
                  <c:v>0.694625639441108</c:v>
                </c:pt>
                <c:pt idx="6398">
                  <c:v>0.694625639441108</c:v>
                </c:pt>
                <c:pt idx="6399">
                  <c:v>0.694625639441108</c:v>
                </c:pt>
                <c:pt idx="6400">
                  <c:v>0.694625639441108</c:v>
                </c:pt>
                <c:pt idx="6401">
                  <c:v>0.694625639441108</c:v>
                </c:pt>
                <c:pt idx="6402">
                  <c:v>0.694625639441108</c:v>
                </c:pt>
                <c:pt idx="6403">
                  <c:v>0.694625639441108</c:v>
                </c:pt>
                <c:pt idx="6404">
                  <c:v>0.694625639441108</c:v>
                </c:pt>
                <c:pt idx="6405">
                  <c:v>0.694625639441108</c:v>
                </c:pt>
                <c:pt idx="6406">
                  <c:v>0.694625639441108</c:v>
                </c:pt>
                <c:pt idx="6407">
                  <c:v>0.694625639441108</c:v>
                </c:pt>
                <c:pt idx="6408">
                  <c:v>0.694625639441108</c:v>
                </c:pt>
                <c:pt idx="6409">
                  <c:v>0.694625639441108</c:v>
                </c:pt>
                <c:pt idx="6410">
                  <c:v>0.694625639441108</c:v>
                </c:pt>
                <c:pt idx="6411">
                  <c:v>0.694625639441108</c:v>
                </c:pt>
                <c:pt idx="6412">
                  <c:v>0.694625639441108</c:v>
                </c:pt>
                <c:pt idx="6413">
                  <c:v>0.694625639441108</c:v>
                </c:pt>
                <c:pt idx="6414">
                  <c:v>0.694625639441108</c:v>
                </c:pt>
                <c:pt idx="6415">
                  <c:v>0.694625639441108</c:v>
                </c:pt>
                <c:pt idx="6416">
                  <c:v>0.694625639441108</c:v>
                </c:pt>
                <c:pt idx="6417">
                  <c:v>0.694625639441108</c:v>
                </c:pt>
                <c:pt idx="6418">
                  <c:v>0.694625639441108</c:v>
                </c:pt>
                <c:pt idx="6419">
                  <c:v>0.694625639441108</c:v>
                </c:pt>
                <c:pt idx="6420">
                  <c:v>0.694625639441108</c:v>
                </c:pt>
                <c:pt idx="6421">
                  <c:v>0.694625639441108</c:v>
                </c:pt>
                <c:pt idx="6422">
                  <c:v>0.694625639441108</c:v>
                </c:pt>
                <c:pt idx="6423">
                  <c:v>0.694625639441108</c:v>
                </c:pt>
                <c:pt idx="6424">
                  <c:v>0.694625639441108</c:v>
                </c:pt>
                <c:pt idx="6425">
                  <c:v>0.694625639441108</c:v>
                </c:pt>
                <c:pt idx="6426">
                  <c:v>0.694625639441108</c:v>
                </c:pt>
                <c:pt idx="6427">
                  <c:v>0.694625639441108</c:v>
                </c:pt>
                <c:pt idx="6428">
                  <c:v>0.694625639441108</c:v>
                </c:pt>
                <c:pt idx="6429">
                  <c:v>0.694625639441108</c:v>
                </c:pt>
                <c:pt idx="6430">
                  <c:v>0.694625639441108</c:v>
                </c:pt>
                <c:pt idx="6431">
                  <c:v>0.694625639441108</c:v>
                </c:pt>
                <c:pt idx="6432">
                  <c:v>0.694625639441108</c:v>
                </c:pt>
                <c:pt idx="6433">
                  <c:v>0.694625639441108</c:v>
                </c:pt>
                <c:pt idx="6434">
                  <c:v>0.694625639441108</c:v>
                </c:pt>
                <c:pt idx="6435">
                  <c:v>0.694625639441108</c:v>
                </c:pt>
                <c:pt idx="6436">
                  <c:v>0.694625639441108</c:v>
                </c:pt>
                <c:pt idx="6437">
                  <c:v>0.694625639441108</c:v>
                </c:pt>
                <c:pt idx="6438">
                  <c:v>0.694625639441108</c:v>
                </c:pt>
                <c:pt idx="6439">
                  <c:v>0.694625639441108</c:v>
                </c:pt>
                <c:pt idx="6440">
                  <c:v>0.694625639441108</c:v>
                </c:pt>
                <c:pt idx="6441">
                  <c:v>0.694625639441108</c:v>
                </c:pt>
                <c:pt idx="6442">
                  <c:v>0.694625639441108</c:v>
                </c:pt>
                <c:pt idx="6443">
                  <c:v>0.694625639441108</c:v>
                </c:pt>
                <c:pt idx="6444">
                  <c:v>0.694625639441108</c:v>
                </c:pt>
                <c:pt idx="6445">
                  <c:v>0.694625639441108</c:v>
                </c:pt>
                <c:pt idx="6446">
                  <c:v>0.694625639441108</c:v>
                </c:pt>
                <c:pt idx="6447">
                  <c:v>0.694625639441108</c:v>
                </c:pt>
                <c:pt idx="6448">
                  <c:v>0.694625639441108</c:v>
                </c:pt>
                <c:pt idx="6449">
                  <c:v>0.694625639441108</c:v>
                </c:pt>
                <c:pt idx="6450">
                  <c:v>0.694625639441108</c:v>
                </c:pt>
                <c:pt idx="6451">
                  <c:v>0.694625639441108</c:v>
                </c:pt>
                <c:pt idx="6452">
                  <c:v>0.694625639441108</c:v>
                </c:pt>
                <c:pt idx="6453">
                  <c:v>0.694625639441108</c:v>
                </c:pt>
                <c:pt idx="6454">
                  <c:v>0.694625639441108</c:v>
                </c:pt>
                <c:pt idx="6455">
                  <c:v>0.694625639441108</c:v>
                </c:pt>
                <c:pt idx="6456">
                  <c:v>0.694625639441108</c:v>
                </c:pt>
                <c:pt idx="6457">
                  <c:v>0.694625639441108</c:v>
                </c:pt>
                <c:pt idx="6458">
                  <c:v>0.694625639441108</c:v>
                </c:pt>
                <c:pt idx="6459">
                  <c:v>0.694625639441108</c:v>
                </c:pt>
                <c:pt idx="6460">
                  <c:v>0.694625639441108</c:v>
                </c:pt>
                <c:pt idx="6461">
                  <c:v>0.694625639441108</c:v>
                </c:pt>
                <c:pt idx="6462">
                  <c:v>0.694625639441108</c:v>
                </c:pt>
                <c:pt idx="6463">
                  <c:v>0.694625639441108</c:v>
                </c:pt>
                <c:pt idx="6464">
                  <c:v>0.694625639441108</c:v>
                </c:pt>
                <c:pt idx="6465">
                  <c:v>0.694625639441108</c:v>
                </c:pt>
                <c:pt idx="6466">
                  <c:v>0.694625639441108</c:v>
                </c:pt>
                <c:pt idx="6467">
                  <c:v>0.694625639441108</c:v>
                </c:pt>
                <c:pt idx="6468">
                  <c:v>0.694625639441108</c:v>
                </c:pt>
                <c:pt idx="6469">
                  <c:v>0.694625639441108</c:v>
                </c:pt>
                <c:pt idx="6470">
                  <c:v>0.694625639441108</c:v>
                </c:pt>
                <c:pt idx="6471">
                  <c:v>0.694625639441108</c:v>
                </c:pt>
                <c:pt idx="6472">
                  <c:v>0.694625639441108</c:v>
                </c:pt>
                <c:pt idx="6473">
                  <c:v>0.694625639441108</c:v>
                </c:pt>
                <c:pt idx="6474">
                  <c:v>0.694625639441108</c:v>
                </c:pt>
                <c:pt idx="6475">
                  <c:v>0.694625639441108</c:v>
                </c:pt>
                <c:pt idx="6476">
                  <c:v>0.694625639441108</c:v>
                </c:pt>
                <c:pt idx="6477">
                  <c:v>0.694625639441108</c:v>
                </c:pt>
                <c:pt idx="6478">
                  <c:v>0.694625639441108</c:v>
                </c:pt>
                <c:pt idx="6479">
                  <c:v>0.694625639441108</c:v>
                </c:pt>
                <c:pt idx="6480">
                  <c:v>0.694625639441108</c:v>
                </c:pt>
                <c:pt idx="6481">
                  <c:v>0.694625639441108</c:v>
                </c:pt>
                <c:pt idx="6482">
                  <c:v>0.694625639441108</c:v>
                </c:pt>
                <c:pt idx="6483">
                  <c:v>0.694625639441108</c:v>
                </c:pt>
                <c:pt idx="6484">
                  <c:v>0.694625639441108</c:v>
                </c:pt>
                <c:pt idx="6485">
                  <c:v>0.694625639441108</c:v>
                </c:pt>
                <c:pt idx="6486">
                  <c:v>0.694625639441108</c:v>
                </c:pt>
                <c:pt idx="6487">
                  <c:v>0.694625639441108</c:v>
                </c:pt>
                <c:pt idx="6488">
                  <c:v>0.694625639441108</c:v>
                </c:pt>
                <c:pt idx="6489">
                  <c:v>0.694625639441108</c:v>
                </c:pt>
                <c:pt idx="6490">
                  <c:v>0.694625639441108</c:v>
                </c:pt>
                <c:pt idx="6491">
                  <c:v>0.694625639441108</c:v>
                </c:pt>
                <c:pt idx="6492">
                  <c:v>0.694625639441108</c:v>
                </c:pt>
                <c:pt idx="6493">
                  <c:v>0.694625639441108</c:v>
                </c:pt>
                <c:pt idx="6494">
                  <c:v>0.694625639441108</c:v>
                </c:pt>
                <c:pt idx="6495">
                  <c:v>0.694625639441108</c:v>
                </c:pt>
                <c:pt idx="6496">
                  <c:v>0.694625639441108</c:v>
                </c:pt>
                <c:pt idx="6497">
                  <c:v>0.694625639441108</c:v>
                </c:pt>
                <c:pt idx="6498">
                  <c:v>0.694625639441108</c:v>
                </c:pt>
                <c:pt idx="6499">
                  <c:v>0.694625639441108</c:v>
                </c:pt>
                <c:pt idx="6500">
                  <c:v>0.694625639441108</c:v>
                </c:pt>
                <c:pt idx="6501">
                  <c:v>0.694625639441108</c:v>
                </c:pt>
                <c:pt idx="6502">
                  <c:v>0.694625639441108</c:v>
                </c:pt>
                <c:pt idx="6503">
                  <c:v>0.694625639441108</c:v>
                </c:pt>
                <c:pt idx="6504">
                  <c:v>0.694625639441108</c:v>
                </c:pt>
                <c:pt idx="6505">
                  <c:v>0.694625639441108</c:v>
                </c:pt>
                <c:pt idx="6506">
                  <c:v>0.694625639441108</c:v>
                </c:pt>
                <c:pt idx="6507">
                  <c:v>0.694625639441108</c:v>
                </c:pt>
                <c:pt idx="6508">
                  <c:v>0.694625639441108</c:v>
                </c:pt>
                <c:pt idx="6509">
                  <c:v>0.694625639441108</c:v>
                </c:pt>
                <c:pt idx="6510">
                  <c:v>0.694625639441108</c:v>
                </c:pt>
                <c:pt idx="6511">
                  <c:v>0.694625639441108</c:v>
                </c:pt>
                <c:pt idx="6512">
                  <c:v>0.694625639441108</c:v>
                </c:pt>
                <c:pt idx="6513">
                  <c:v>0.694625639441108</c:v>
                </c:pt>
                <c:pt idx="6514">
                  <c:v>0.694625639441108</c:v>
                </c:pt>
                <c:pt idx="6515">
                  <c:v>0.694625639441108</c:v>
                </c:pt>
                <c:pt idx="6516">
                  <c:v>0.694625639441108</c:v>
                </c:pt>
                <c:pt idx="6517">
                  <c:v>0.694625639441108</c:v>
                </c:pt>
                <c:pt idx="6518">
                  <c:v>0.694625639441108</c:v>
                </c:pt>
                <c:pt idx="6519">
                  <c:v>0.694625639441108</c:v>
                </c:pt>
                <c:pt idx="6520">
                  <c:v>0.694625639441108</c:v>
                </c:pt>
                <c:pt idx="6521">
                  <c:v>0.694625639441108</c:v>
                </c:pt>
                <c:pt idx="6522">
                  <c:v>0.694625639441108</c:v>
                </c:pt>
                <c:pt idx="6523">
                  <c:v>0.694625639441108</c:v>
                </c:pt>
                <c:pt idx="6524">
                  <c:v>0.694625639441108</c:v>
                </c:pt>
                <c:pt idx="6525">
                  <c:v>0.694625639441108</c:v>
                </c:pt>
                <c:pt idx="6526">
                  <c:v>0.694625639441108</c:v>
                </c:pt>
                <c:pt idx="6527">
                  <c:v>0.694625639441108</c:v>
                </c:pt>
                <c:pt idx="6528">
                  <c:v>0.694625639441108</c:v>
                </c:pt>
                <c:pt idx="6529">
                  <c:v>0.694625639441108</c:v>
                </c:pt>
                <c:pt idx="6530">
                  <c:v>0.694625639441108</c:v>
                </c:pt>
                <c:pt idx="6531">
                  <c:v>0.694625639441108</c:v>
                </c:pt>
                <c:pt idx="6532">
                  <c:v>0.694625639441108</c:v>
                </c:pt>
                <c:pt idx="6533">
                  <c:v>0.694625639441108</c:v>
                </c:pt>
                <c:pt idx="6534">
                  <c:v>0.694625639441108</c:v>
                </c:pt>
                <c:pt idx="6535">
                  <c:v>0.694625639441108</c:v>
                </c:pt>
                <c:pt idx="6536">
                  <c:v>0.694625639441108</c:v>
                </c:pt>
                <c:pt idx="6537">
                  <c:v>0.694625639441108</c:v>
                </c:pt>
                <c:pt idx="6538">
                  <c:v>0.694625639441108</c:v>
                </c:pt>
                <c:pt idx="6539">
                  <c:v>0.694625639441108</c:v>
                </c:pt>
                <c:pt idx="6540">
                  <c:v>0.694625639441108</c:v>
                </c:pt>
                <c:pt idx="6541">
                  <c:v>0.694625639441108</c:v>
                </c:pt>
                <c:pt idx="6542">
                  <c:v>0.694625639441108</c:v>
                </c:pt>
                <c:pt idx="6543">
                  <c:v>0.694625639441108</c:v>
                </c:pt>
                <c:pt idx="6544">
                  <c:v>0.694625639441108</c:v>
                </c:pt>
                <c:pt idx="6545">
                  <c:v>0.694625639441108</c:v>
                </c:pt>
                <c:pt idx="6546">
                  <c:v>0.694625639441108</c:v>
                </c:pt>
                <c:pt idx="6547">
                  <c:v>0.694625639441108</c:v>
                </c:pt>
                <c:pt idx="6548">
                  <c:v>0.694625639441108</c:v>
                </c:pt>
                <c:pt idx="6549">
                  <c:v>0.694625639441108</c:v>
                </c:pt>
                <c:pt idx="6550">
                  <c:v>0.694625639441108</c:v>
                </c:pt>
                <c:pt idx="6551">
                  <c:v>0.694625639441108</c:v>
                </c:pt>
                <c:pt idx="6552">
                  <c:v>0.694625639441108</c:v>
                </c:pt>
                <c:pt idx="6553">
                  <c:v>0.694625639441108</c:v>
                </c:pt>
                <c:pt idx="6554">
                  <c:v>0.694625639441108</c:v>
                </c:pt>
                <c:pt idx="6555">
                  <c:v>0.694625639441108</c:v>
                </c:pt>
                <c:pt idx="6556">
                  <c:v>0.694625639441108</c:v>
                </c:pt>
                <c:pt idx="6557">
                  <c:v>0.694625639441108</c:v>
                </c:pt>
                <c:pt idx="6558">
                  <c:v>0.694625639441108</c:v>
                </c:pt>
                <c:pt idx="6559">
                  <c:v>0.694625639441108</c:v>
                </c:pt>
                <c:pt idx="6560">
                  <c:v>0.694625639441108</c:v>
                </c:pt>
                <c:pt idx="6561">
                  <c:v>0.694625639441108</c:v>
                </c:pt>
                <c:pt idx="6562">
                  <c:v>0.694625639441108</c:v>
                </c:pt>
                <c:pt idx="6563">
                  <c:v>0.694625639441108</c:v>
                </c:pt>
                <c:pt idx="6564">
                  <c:v>0.694625639441108</c:v>
                </c:pt>
                <c:pt idx="6565">
                  <c:v>0.694625639441108</c:v>
                </c:pt>
                <c:pt idx="6566">
                  <c:v>0.694625639441108</c:v>
                </c:pt>
                <c:pt idx="6567">
                  <c:v>0.694625639441108</c:v>
                </c:pt>
                <c:pt idx="6568">
                  <c:v>0.694625639441108</c:v>
                </c:pt>
                <c:pt idx="6569">
                  <c:v>0.694625639441108</c:v>
                </c:pt>
                <c:pt idx="6570">
                  <c:v>0.694625639441108</c:v>
                </c:pt>
                <c:pt idx="6571">
                  <c:v>0.694625639441108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Sheet2!$F$1</c:f>
              <c:strCache>
                <c:ptCount val="1"/>
                <c:pt idx="0">
                  <c:v>Fine Grained HMs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Sheet2!$A$2:$A$6573</c:f>
              <c:numCache>
                <c:formatCode>0%</c:formatCode>
                <c:ptCount val="6572"/>
                <c:pt idx="0">
                  <c:v>0</c:v>
                </c:pt>
                <c:pt idx="1">
                  <c:v>6.9201075204006202E-4</c:v>
                </c:pt>
                <c:pt idx="2">
                  <c:v>1.570228447089983E-3</c:v>
                </c:pt>
                <c:pt idx="3">
                  <c:v>2.511233722050088E-3</c:v>
                </c:pt>
                <c:pt idx="4">
                  <c:v>3.1822254559199514E-3</c:v>
                </c:pt>
                <c:pt idx="5">
                  <c:v>3.9088448997699476E-3</c:v>
                </c:pt>
                <c:pt idx="6">
                  <c:v>4.7378537965299117E-3</c:v>
                </c:pt>
                <c:pt idx="7">
                  <c:v>4.8874606735500592E-3</c:v>
                </c:pt>
                <c:pt idx="8">
                  <c:v>5.3358663945000107E-3</c:v>
                </c:pt>
                <c:pt idx="9">
                  <c:v>5.7666402470999412E-3</c:v>
                </c:pt>
                <c:pt idx="10">
                  <c:v>5.8604133846100748E-3</c:v>
                </c:pt>
                <c:pt idx="11">
                  <c:v>6.3121552817899662E-3</c:v>
                </c:pt>
                <c:pt idx="12">
                  <c:v>6.6606108246300977E-3</c:v>
                </c:pt>
                <c:pt idx="13">
                  <c:v>6.7840108374599417E-3</c:v>
                </c:pt>
                <c:pt idx="14">
                  <c:v>6.839187495180088E-3</c:v>
                </c:pt>
                <c:pt idx="15">
                  <c:v>7.1289503291001033E-3</c:v>
                </c:pt>
                <c:pt idx="16">
                  <c:v>7.5836646650899731E-3</c:v>
                </c:pt>
                <c:pt idx="17">
                  <c:v>7.6532470511700978E-3</c:v>
                </c:pt>
                <c:pt idx="18">
                  <c:v>7.7214704062900097E-3</c:v>
                </c:pt>
                <c:pt idx="19">
                  <c:v>7.7997505906299835E-3</c:v>
                </c:pt>
                <c:pt idx="20">
                  <c:v>7.9294021459599406E-3</c:v>
                </c:pt>
                <c:pt idx="21">
                  <c:v>8.5501593268499931E-3</c:v>
                </c:pt>
                <c:pt idx="22">
                  <c:v>8.6157127899999519E-3</c:v>
                </c:pt>
                <c:pt idx="23">
                  <c:v>8.6722484787000731E-3</c:v>
                </c:pt>
                <c:pt idx="24">
                  <c:v>8.7266651845598897E-3</c:v>
                </c:pt>
                <c:pt idx="25">
                  <c:v>8.7880379180500512E-3</c:v>
                </c:pt>
                <c:pt idx="26">
                  <c:v>8.8843078208300508E-3</c:v>
                </c:pt>
                <c:pt idx="27">
                  <c:v>9.5020727940500205E-3</c:v>
                </c:pt>
                <c:pt idx="28">
                  <c:v>9.5993794120901033E-3</c:v>
                </c:pt>
                <c:pt idx="29">
                  <c:v>9.675213340679889E-3</c:v>
                </c:pt>
                <c:pt idx="30">
                  <c:v>9.7582139223999498E-3</c:v>
                </c:pt>
                <c:pt idx="31">
                  <c:v>9.8276966164501101E-3</c:v>
                </c:pt>
                <c:pt idx="32">
                  <c:v>1.01745521669101E-2</c:v>
                </c:pt>
                <c:pt idx="33">
                  <c:v>1.0540372461470104E-2</c:v>
                </c:pt>
                <c:pt idx="34">
                  <c:v>1.0618380839620079E-2</c:v>
                </c:pt>
                <c:pt idx="35">
                  <c:v>1.0696117411580053E-2</c:v>
                </c:pt>
                <c:pt idx="36">
                  <c:v>1.0765156185279956E-2</c:v>
                </c:pt>
                <c:pt idx="37">
                  <c:v>1.135592877786995E-2</c:v>
                </c:pt>
                <c:pt idx="38">
                  <c:v>1.1472395906380051E-2</c:v>
                </c:pt>
                <c:pt idx="39">
                  <c:v>1.1533008688010105E-2</c:v>
                </c:pt>
                <c:pt idx="40">
                  <c:v>1.1590087989099995E-2</c:v>
                </c:pt>
                <c:pt idx="41">
                  <c:v>1.1680327646059974E-2</c:v>
                </c:pt>
                <c:pt idx="42">
                  <c:v>1.173577610997989E-2</c:v>
                </c:pt>
                <c:pt idx="43">
                  <c:v>1.1821938673999943E-2</c:v>
                </c:pt>
                <c:pt idx="44">
                  <c:v>1.1957396067020065E-2</c:v>
                </c:pt>
                <c:pt idx="45">
                  <c:v>1.2370987189229909E-2</c:v>
                </c:pt>
                <c:pt idx="46">
                  <c:v>1.2456606140859972E-2</c:v>
                </c:pt>
                <c:pt idx="47">
                  <c:v>1.2557989851839979E-2</c:v>
                </c:pt>
                <c:pt idx="48">
                  <c:v>1.2625397788369908E-2</c:v>
                </c:pt>
                <c:pt idx="49">
                  <c:v>1.2712919383369936E-2</c:v>
                </c:pt>
                <c:pt idx="50">
                  <c:v>1.2792286792500107E-2</c:v>
                </c:pt>
                <c:pt idx="51">
                  <c:v>1.2890137022939951E-2</c:v>
                </c:pt>
                <c:pt idx="52">
                  <c:v>1.3272024727839948E-2</c:v>
                </c:pt>
                <c:pt idx="53">
                  <c:v>1.3327473191750094E-2</c:v>
                </c:pt>
                <c:pt idx="54">
                  <c:v>1.3413635755779918E-2</c:v>
                </c:pt>
                <c:pt idx="55">
                  <c:v>1.3467453382520089E-2</c:v>
                </c:pt>
                <c:pt idx="56">
                  <c:v>1.3505506249910093E-2</c:v>
                </c:pt>
                <c:pt idx="57">
                  <c:v>1.3574273217410004E-2</c:v>
                </c:pt>
                <c:pt idx="58">
                  <c:v>1.3682723889480108E-2</c:v>
                </c:pt>
                <c:pt idx="59">
                  <c:v>1.3707186447089903E-2</c:v>
                </c:pt>
                <c:pt idx="60">
                  <c:v>1.3793620817309948E-2</c:v>
                </c:pt>
                <c:pt idx="61">
                  <c:v>1.4122234507859988E-2</c:v>
                </c:pt>
                <c:pt idx="62">
                  <c:v>1.4200514692209953E-2</c:v>
                </c:pt>
                <c:pt idx="63">
                  <c:v>1.425052703220997E-2</c:v>
                </c:pt>
                <c:pt idx="64">
                  <c:v>1.4334786952870049E-2</c:v>
                </c:pt>
                <c:pt idx="65">
                  <c:v>1.4426657447000002E-2</c:v>
                </c:pt>
                <c:pt idx="66">
                  <c:v>1.4441878593959956E-2</c:v>
                </c:pt>
                <c:pt idx="67">
                  <c:v>1.4502763181790002E-2</c:v>
                </c:pt>
                <c:pt idx="68">
                  <c:v>1.4542990498739972E-2</c:v>
                </c:pt>
                <c:pt idx="69">
                  <c:v>1.4644646015919971E-2</c:v>
                </c:pt>
                <c:pt idx="70">
                  <c:v>1.4682970689509967E-2</c:v>
                </c:pt>
                <c:pt idx="71">
                  <c:v>1.4797944710269961E-2</c:v>
                </c:pt>
                <c:pt idx="72">
                  <c:v>1.5064858394409963E-2</c:v>
                </c:pt>
                <c:pt idx="73">
                  <c:v>1.5151292764630009E-2</c:v>
                </c:pt>
                <c:pt idx="74">
                  <c:v>1.5220603344519912E-2</c:v>
                </c:pt>
                <c:pt idx="75">
                  <c:v>1.526789762256997E-2</c:v>
                </c:pt>
                <c:pt idx="76">
                  <c:v>1.5318181768759986E-2</c:v>
                </c:pt>
                <c:pt idx="77">
                  <c:v>1.5380425387570007E-2</c:v>
                </c:pt>
                <c:pt idx="78">
                  <c:v>1.5414129355830086E-2</c:v>
                </c:pt>
                <c:pt idx="79">
                  <c:v>1.5494040377350027E-2</c:v>
                </c:pt>
                <c:pt idx="80">
                  <c:v>1.5528831570400081E-2</c:v>
                </c:pt>
                <c:pt idx="81">
                  <c:v>1.5645164622140051E-2</c:v>
                </c:pt>
                <c:pt idx="82">
                  <c:v>1.5701428504639958E-2</c:v>
                </c:pt>
                <c:pt idx="83">
                  <c:v>1.576720560398992E-2</c:v>
                </c:pt>
                <c:pt idx="84">
                  <c:v>1.5835972571490053E-2</c:v>
                </c:pt>
                <c:pt idx="85">
                  <c:v>1.6013190211060069E-2</c:v>
                </c:pt>
                <c:pt idx="86">
                  <c:v>1.608195717855998E-2</c:v>
                </c:pt>
                <c:pt idx="87">
                  <c:v>1.6145559828349976E-2</c:v>
                </c:pt>
                <c:pt idx="88">
                  <c:v>1.6191223269220067E-2</c:v>
                </c:pt>
                <c:pt idx="89">
                  <c:v>1.6252379663239891E-2</c:v>
                </c:pt>
                <c:pt idx="90">
                  <c:v>1.6274939577479941E-2</c:v>
                </c:pt>
                <c:pt idx="91">
                  <c:v>1.6368440908790083E-2</c:v>
                </c:pt>
                <c:pt idx="92">
                  <c:v>1.6464116689659969E-2</c:v>
                </c:pt>
                <c:pt idx="93">
                  <c:v>1.6482871317160086E-2</c:v>
                </c:pt>
                <c:pt idx="94">
                  <c:v>1.6557618020970111E-2</c:v>
                </c:pt>
                <c:pt idx="95">
                  <c:v>1.6607630360969905E-2</c:v>
                </c:pt>
                <c:pt idx="96">
                  <c:v>1.6638344461080035E-2</c:v>
                </c:pt>
                <c:pt idx="97">
                  <c:v>1.669433653737995E-2</c:v>
                </c:pt>
                <c:pt idx="98">
                  <c:v>1.6773432140319899E-2</c:v>
                </c:pt>
                <c:pt idx="99">
                  <c:v>1.6938146694889911E-2</c:v>
                </c:pt>
                <c:pt idx="100">
                  <c:v>1.7027027320869914E-2</c:v>
                </c:pt>
                <c:pt idx="101">
                  <c:v>1.7111287241529993E-2</c:v>
                </c:pt>
                <c:pt idx="102">
                  <c:v>1.716129958153001E-2</c:v>
                </c:pt>
                <c:pt idx="103">
                  <c:v>1.7236318091530034E-2</c:v>
                </c:pt>
                <c:pt idx="104">
                  <c:v>1.7340691670659991E-2</c:v>
                </c:pt>
                <c:pt idx="105">
                  <c:v>1.7380647181419961E-2</c:v>
                </c:pt>
                <c:pt idx="106">
                  <c:v>1.7438813707300049E-2</c:v>
                </c:pt>
                <c:pt idx="107">
                  <c:v>1.7484477148169919E-2</c:v>
                </c:pt>
                <c:pt idx="108">
                  <c:v>1.754155644925004E-2</c:v>
                </c:pt>
                <c:pt idx="109">
                  <c:v>1.7599451168929914E-2</c:v>
                </c:pt>
                <c:pt idx="110">
                  <c:v>1.7652725183280094E-2</c:v>
                </c:pt>
                <c:pt idx="111">
                  <c:v>1.7743780258820063E-2</c:v>
                </c:pt>
                <c:pt idx="112">
                  <c:v>1.7799874694309992E-2</c:v>
                </c:pt>
                <c:pt idx="113">
                  <c:v>1.7960953409160041E-2</c:v>
                </c:pt>
                <c:pt idx="114">
                  <c:v>1.8032982051009894E-2</c:v>
                </c:pt>
                <c:pt idx="115">
                  <c:v>1.8068860468829939E-2</c:v>
                </c:pt>
                <c:pt idx="116">
                  <c:v>1.8100933599920044E-2</c:v>
                </c:pt>
                <c:pt idx="117">
                  <c:v>1.8152033164700043E-2</c:v>
                </c:pt>
                <c:pt idx="118">
                  <c:v>1.8178670171880018E-2</c:v>
                </c:pt>
                <c:pt idx="119">
                  <c:v>1.8225914024130097E-2</c:v>
                </c:pt>
                <c:pt idx="120">
                  <c:v>1.8311311595359925E-2</c:v>
                </c:pt>
                <c:pt idx="121">
                  <c:v>1.8353713361880075E-2</c:v>
                </c:pt>
                <c:pt idx="122">
                  <c:v>1.8420577686020012E-2</c:v>
                </c:pt>
                <c:pt idx="123">
                  <c:v>1.8456456103840058E-2</c:v>
                </c:pt>
                <c:pt idx="124">
                  <c:v>1.854479311743007E-2</c:v>
                </c:pt>
                <c:pt idx="125">
                  <c:v>1.8619268015040102E-2</c:v>
                </c:pt>
                <c:pt idx="126">
                  <c:v>1.870352793569996E-2</c:v>
                </c:pt>
                <c:pt idx="127">
                  <c:v>1.8757073756239917E-2</c:v>
                </c:pt>
                <c:pt idx="128">
                  <c:v>1.8913905931140063E-2</c:v>
                </c:pt>
                <c:pt idx="129">
                  <c:v>1.8981857480049991E-2</c:v>
                </c:pt>
                <c:pt idx="130">
                  <c:v>1.902099757222997E-2</c:v>
                </c:pt>
                <c:pt idx="131">
                  <c:v>1.9036218719179931E-2</c:v>
                </c:pt>
                <c:pt idx="132">
                  <c:v>1.9092482601690053E-2</c:v>
                </c:pt>
                <c:pt idx="133">
                  <c:v>1.9125371151359927E-2</c:v>
                </c:pt>
                <c:pt idx="134">
                  <c:v>1.9169344570419966E-2</c:v>
                </c:pt>
                <c:pt idx="135">
                  <c:v>1.9222134157010018E-2</c:v>
                </c:pt>
                <c:pt idx="136">
                  <c:v>1.9277039008539942E-2</c:v>
                </c:pt>
                <c:pt idx="137">
                  <c:v>1.9339554433539963E-2</c:v>
                </c:pt>
                <c:pt idx="138">
                  <c:v>1.9396090122240084E-2</c:v>
                </c:pt>
                <c:pt idx="139">
                  <c:v>1.9448820524190058E-2</c:v>
                </c:pt>
                <c:pt idx="140">
                  <c:v>1.9548845204200083E-2</c:v>
                </c:pt>
                <c:pt idx="141">
                  <c:v>1.9626309969960065E-2</c:v>
                </c:pt>
                <c:pt idx="142">
                  <c:v>1.9658383101049948E-2</c:v>
                </c:pt>
                <c:pt idx="143">
                  <c:v>1.9732314386269989E-2</c:v>
                </c:pt>
                <c:pt idx="144">
                  <c:v>1.983179545388003E-2</c:v>
                </c:pt>
                <c:pt idx="145">
                  <c:v>1.987698484879008E-2</c:v>
                </c:pt>
                <c:pt idx="146">
                  <c:v>1.9917414405510092E-2</c:v>
                </c:pt>
                <c:pt idx="147">
                  <c:v>1.9993520140300092E-2</c:v>
                </c:pt>
                <c:pt idx="148">
                  <c:v>2.00440760926901E-2</c:v>
                </c:pt>
                <c:pt idx="149">
                  <c:v>2.0081041735299898E-2</c:v>
                </c:pt>
                <c:pt idx="150">
                  <c:v>2.0141926323129944E-2</c:v>
                </c:pt>
                <c:pt idx="151">
                  <c:v>2.0193841306499927E-2</c:v>
                </c:pt>
                <c:pt idx="152">
                  <c:v>2.023216598007993E-2</c:v>
                </c:pt>
                <c:pt idx="153">
                  <c:v>2.0292778761719976E-2</c:v>
                </c:pt>
                <c:pt idx="154">
                  <c:v>2.0367797271720001E-2</c:v>
                </c:pt>
                <c:pt idx="155">
                  <c:v>2.0414819743570067E-2</c:v>
                </c:pt>
                <c:pt idx="156">
                  <c:v>2.0474617106609916E-2</c:v>
                </c:pt>
                <c:pt idx="157">
                  <c:v>2.0570564693680016E-2</c:v>
                </c:pt>
                <c:pt idx="158">
                  <c:v>2.0661619769229977E-2</c:v>
                </c:pt>
                <c:pt idx="159">
                  <c:v>2.0718427264120098E-2</c:v>
                </c:pt>
                <c:pt idx="160">
                  <c:v>2.0781072104659959E-2</c:v>
                </c:pt>
                <c:pt idx="161">
                  <c:v>2.0870366927489892E-2</c:v>
                </c:pt>
                <c:pt idx="162">
                  <c:v>2.0923369135650072E-2</c:v>
                </c:pt>
                <c:pt idx="163">
                  <c:v>2.0982622886299929E-2</c:v>
                </c:pt>
                <c:pt idx="164">
                  <c:v>2.1011706149230092E-2</c:v>
                </c:pt>
                <c:pt idx="165">
                  <c:v>2.1041604830760008E-2</c:v>
                </c:pt>
                <c:pt idx="166">
                  <c:v>2.1081560341519978E-2</c:v>
                </c:pt>
                <c:pt idx="167">
                  <c:v>2.110466386815002E-2</c:v>
                </c:pt>
                <c:pt idx="168">
                  <c:v>2.1162558587829894E-2</c:v>
                </c:pt>
                <c:pt idx="169">
                  <c:v>2.1201698680000103E-2</c:v>
                </c:pt>
                <c:pt idx="170">
                  <c:v>2.1287317631629943E-2</c:v>
                </c:pt>
                <c:pt idx="171">
                  <c:v>2.1319390762720047E-2</c:v>
                </c:pt>
                <c:pt idx="172">
                  <c:v>2.1350104862829955E-2</c:v>
                </c:pt>
                <c:pt idx="173">
                  <c:v>2.1438441876419967E-2</c:v>
                </c:pt>
                <c:pt idx="174">
                  <c:v>2.1522701797070054E-2</c:v>
                </c:pt>
                <c:pt idx="175">
                  <c:v>2.1578693873379962E-2</c:v>
                </c:pt>
                <c:pt idx="176">
                  <c:v>2.1673282429470087E-2</c:v>
                </c:pt>
                <c:pt idx="177">
                  <c:v>2.1746941908489914E-2</c:v>
                </c:pt>
                <c:pt idx="178">
                  <c:v>2.180211856621006E-2</c:v>
                </c:pt>
                <c:pt idx="179">
                  <c:v>2.1882845006319984E-2</c:v>
                </c:pt>
                <c:pt idx="180">
                  <c:v>2.1916005362190072E-2</c:v>
                </c:pt>
                <c:pt idx="181">
                  <c:v>2.1974715500459929E-2</c:v>
                </c:pt>
                <c:pt idx="182">
                  <c:v>2.2017389073170079E-2</c:v>
                </c:pt>
                <c:pt idx="183">
                  <c:v>2.2034784669699992E-2</c:v>
                </c:pt>
                <c:pt idx="184">
                  <c:v>2.2088874102629941E-2</c:v>
                </c:pt>
                <c:pt idx="185">
                  <c:v>2.2131004062960091E-2</c:v>
                </c:pt>
                <c:pt idx="186">
                  <c:v>2.2185093495900032E-2</c:v>
                </c:pt>
                <c:pt idx="187">
                  <c:v>2.2248967951880028E-2</c:v>
                </c:pt>
                <c:pt idx="188">
                  <c:v>2.230414460958996E-2</c:v>
                </c:pt>
                <c:pt idx="189">
                  <c:v>2.239982039047006E-2</c:v>
                </c:pt>
                <c:pt idx="190">
                  <c:v>2.2460433172099892E-2</c:v>
                </c:pt>
                <c:pt idx="191">
                  <c:v>2.2525938465250084E-2</c:v>
                </c:pt>
                <c:pt idx="192">
                  <c:v>2.261346006024989E-2</c:v>
                </c:pt>
                <c:pt idx="193">
                  <c:v>2.2666190462210078E-2</c:v>
                </c:pt>
                <c:pt idx="194">
                  <c:v>2.2739578135039906E-2</c:v>
                </c:pt>
                <c:pt idx="195">
                  <c:v>2.2811878583089973E-2</c:v>
                </c:pt>
                <c:pt idx="196">
                  <c:v>2.285373673721991E-2</c:v>
                </c:pt>
                <c:pt idx="197">
                  <c:v>2.2884994449720031E-2</c:v>
                </c:pt>
                <c:pt idx="198">
                  <c:v>2.2930657890589901E-2</c:v>
                </c:pt>
                <c:pt idx="199">
                  <c:v>2.296164379689003E-2</c:v>
                </c:pt>
                <c:pt idx="200">
                  <c:v>2.3005676400589925E-2</c:v>
                </c:pt>
                <c:pt idx="201">
                  <c:v>2.3054601515809958E-2</c:v>
                </c:pt>
                <c:pt idx="202">
                  <c:v>2.3133425312549916E-2</c:v>
                </c:pt>
                <c:pt idx="203">
                  <c:v>2.3181806815379957E-2</c:v>
                </c:pt>
                <c:pt idx="204">
                  <c:v>2.3210074659729907E-2</c:v>
                </c:pt>
                <c:pt idx="205">
                  <c:v>2.3285364975919931E-2</c:v>
                </c:pt>
                <c:pt idx="206">
                  <c:v>2.3325864099080107E-2</c:v>
                </c:pt>
                <c:pt idx="207">
                  <c:v>2.3362014323099922E-2</c:v>
                </c:pt>
                <c:pt idx="208">
                  <c:v>2.3456331072990055E-2</c:v>
                </c:pt>
                <c:pt idx="209">
                  <c:v>2.3527544296259917E-2</c:v>
                </c:pt>
                <c:pt idx="210">
                  <c:v>2.3585167209740021E-2</c:v>
                </c:pt>
                <c:pt idx="211">
                  <c:v>2.3643877348000109E-2</c:v>
                </c:pt>
                <c:pt idx="212">
                  <c:v>2.3717808633219928E-2</c:v>
                </c:pt>
                <c:pt idx="213">
                  <c:v>2.3803971197239981E-2</c:v>
                </c:pt>
                <c:pt idx="214">
                  <c:v>2.3859147854959906E-2</c:v>
                </c:pt>
                <c:pt idx="215">
                  <c:v>2.3890949179850018E-2</c:v>
                </c:pt>
                <c:pt idx="216">
                  <c:v>2.3921935086159918E-2</c:v>
                </c:pt>
                <c:pt idx="217">
                  <c:v>2.3995594565179967E-2</c:v>
                </c:pt>
                <c:pt idx="218">
                  <c:v>2.4041258006050059E-2</c:v>
                </c:pt>
                <c:pt idx="219">
                  <c:v>2.4081757129200021E-2</c:v>
                </c:pt>
                <c:pt idx="220">
                  <c:v>2.412089722138E-2</c:v>
                </c:pt>
                <c:pt idx="221">
                  <c:v>2.4162211763119945E-2</c:v>
                </c:pt>
                <c:pt idx="222">
                  <c:v>2.4227445250079915E-2</c:v>
                </c:pt>
                <c:pt idx="223">
                  <c:v>2.427392410953999E-2</c:v>
                </c:pt>
                <c:pt idx="224">
                  <c:v>2.4310617945950019E-2</c:v>
                </c:pt>
                <c:pt idx="225">
                  <c:v>2.437041530899009E-2</c:v>
                </c:pt>
                <c:pt idx="226">
                  <c:v>2.4439459164490085E-2</c:v>
                </c:pt>
                <c:pt idx="227">
                  <c:v>2.4473701663350056E-2</c:v>
                </c:pt>
                <c:pt idx="228">
                  <c:v>2.4562038676930076E-2</c:v>
                </c:pt>
                <c:pt idx="229">
                  <c:v>2.4656655685580064E-2</c:v>
                </c:pt>
                <c:pt idx="230">
                  <c:v>2.4732189355419987E-2</c:v>
                </c:pt>
                <c:pt idx="231">
                  <c:v>2.4778124602480078E-2</c:v>
                </c:pt>
                <c:pt idx="232">
                  <c:v>2.4830039585850061E-2</c:v>
                </c:pt>
                <c:pt idx="233">
                  <c:v>2.4850153244329931E-2</c:v>
                </c:pt>
                <c:pt idx="234">
                  <c:v>2.4865102585089893E-2</c:v>
                </c:pt>
                <c:pt idx="235">
                  <c:v>2.4930607878250077E-2</c:v>
                </c:pt>
                <c:pt idx="236">
                  <c:v>2.4970835195210039E-2</c:v>
                </c:pt>
                <c:pt idx="237">
                  <c:v>2.5059444014990051E-2</c:v>
                </c:pt>
                <c:pt idx="238">
                  <c:v>2.5101302169119988E-2</c:v>
                </c:pt>
                <c:pt idx="239">
                  <c:v>2.5179310547279954E-2</c:v>
                </c:pt>
                <c:pt idx="240">
                  <c:v>2.5217091608469966E-2</c:v>
                </c:pt>
                <c:pt idx="241">
                  <c:v>2.5276888971520028E-2</c:v>
                </c:pt>
                <c:pt idx="242">
                  <c:v>2.532010615662994E-2</c:v>
                </c:pt>
                <c:pt idx="243">
                  <c:v>2.538778589935009E-2</c:v>
                </c:pt>
                <c:pt idx="244">
                  <c:v>2.5481287230650018E-2</c:v>
                </c:pt>
                <c:pt idx="245">
                  <c:v>2.5592999577070064E-2</c:v>
                </c:pt>
                <c:pt idx="246">
                  <c:v>2.5669377118050063E-2</c:v>
                </c:pt>
                <c:pt idx="247">
                  <c:v>2.5709060822620033E-2</c:v>
                </c:pt>
                <c:pt idx="248">
                  <c:v>2.5744395628050087E-2</c:v>
                </c:pt>
                <c:pt idx="249">
                  <c:v>2.5793320743269899E-2</c:v>
                </c:pt>
                <c:pt idx="250">
                  <c:v>2.5850671850550011E-2</c:v>
                </c:pt>
                <c:pt idx="251">
                  <c:v>2.5913187275560023E-2</c:v>
                </c:pt>
                <c:pt idx="252">
                  <c:v>2.5948522080990077E-2</c:v>
                </c:pt>
                <c:pt idx="253">
                  <c:v>2.5986303142190081E-2</c:v>
                </c:pt>
                <c:pt idx="254">
                  <c:v>2.6039848962730039E-2</c:v>
                </c:pt>
                <c:pt idx="255">
                  <c:v>2.6101820775340068E-2</c:v>
                </c:pt>
                <c:pt idx="256">
                  <c:v>2.613933003034008E-2</c:v>
                </c:pt>
                <c:pt idx="257">
                  <c:v>2.6196137525239971E-2</c:v>
                </c:pt>
                <c:pt idx="258">
                  <c:v>2.6230656912090033E-2</c:v>
                </c:pt>
                <c:pt idx="259">
                  <c:v>2.6317091282310079E-2</c:v>
                </c:pt>
                <c:pt idx="260">
                  <c:v>2.6359764855020007E-2</c:v>
                </c:pt>
                <c:pt idx="261">
                  <c:v>2.6450004511979985E-2</c:v>
                </c:pt>
                <c:pt idx="262">
                  <c:v>2.6535895269810039E-2</c:v>
                </c:pt>
                <c:pt idx="263">
                  <c:v>2.656987104427011E-2</c:v>
                </c:pt>
                <c:pt idx="264">
                  <c:v>2.6669352111879929E-2</c:v>
                </c:pt>
                <c:pt idx="265">
                  <c:v>2.6708764010249908E-2</c:v>
                </c:pt>
                <c:pt idx="266">
                  <c:v>2.6755242869709983E-2</c:v>
                </c:pt>
                <c:pt idx="267">
                  <c:v>2.6797644636229911E-2</c:v>
                </c:pt>
                <c:pt idx="268">
                  <c:v>2.6850448338350041E-2</c:v>
                </c:pt>
                <c:pt idx="269">
                  <c:v>2.6886797068409907E-2</c:v>
                </c:pt>
                <c:pt idx="270">
                  <c:v>2.691588033134007E-2</c:v>
                </c:pt>
                <c:pt idx="271">
                  <c:v>2.6956651260690023E-2</c:v>
                </c:pt>
                <c:pt idx="272">
                  <c:v>2.7014274174169906E-2</c:v>
                </c:pt>
                <c:pt idx="273">
                  <c:v>2.7045803692870019E-2</c:v>
                </c:pt>
                <c:pt idx="274">
                  <c:v>2.711185259840998E-2</c:v>
                </c:pt>
                <c:pt idx="275">
                  <c:v>2.7166213837539921E-2</c:v>
                </c:pt>
                <c:pt idx="276">
                  <c:v>2.7233893580260071E-2</c:v>
                </c:pt>
                <c:pt idx="277">
                  <c:v>2.730157332298E-2</c:v>
                </c:pt>
                <c:pt idx="278">
                  <c:v>2.7340713415159978E-2</c:v>
                </c:pt>
                <c:pt idx="279">
                  <c:v>2.7448348668640099E-2</c:v>
                </c:pt>
                <c:pt idx="280">
                  <c:v>2.7514941186580044E-2</c:v>
                </c:pt>
                <c:pt idx="281">
                  <c:v>2.7558158371689956E-2</c:v>
                </c:pt>
                <c:pt idx="282">
                  <c:v>2.7645408160489993E-2</c:v>
                </c:pt>
                <c:pt idx="283">
                  <c:v>2.7684820058859971E-2</c:v>
                </c:pt>
                <c:pt idx="284">
                  <c:v>2.7733201561690013E-2</c:v>
                </c:pt>
                <c:pt idx="285">
                  <c:v>2.777234165386E-2</c:v>
                </c:pt>
                <c:pt idx="286">
                  <c:v>2.7828605536369899E-2</c:v>
                </c:pt>
                <c:pt idx="287">
                  <c:v>2.7875084395819982E-2</c:v>
                </c:pt>
                <c:pt idx="288">
                  <c:v>2.7918573387130108E-2</c:v>
                </c:pt>
                <c:pt idx="289">
                  <c:v>2.7948826775000102E-2</c:v>
                </c:pt>
                <c:pt idx="290">
                  <c:v>2.8000115245830015E-2</c:v>
                </c:pt>
                <c:pt idx="291">
                  <c:v>2.8055020097349948E-2</c:v>
                </c:pt>
                <c:pt idx="292">
                  <c:v>2.8094703801919918E-2</c:v>
                </c:pt>
                <c:pt idx="293">
                  <c:v>2.8132756669309922E-2</c:v>
                </c:pt>
                <c:pt idx="294">
                  <c:v>2.8173255792460106E-2</c:v>
                </c:pt>
                <c:pt idx="295">
                  <c:v>2.8208318791699938E-2</c:v>
                </c:pt>
                <c:pt idx="296">
                  <c:v>2.8257105708149988E-2</c:v>
                </c:pt>
                <c:pt idx="297">
                  <c:v>2.8322318559389936E-2</c:v>
                </c:pt>
                <c:pt idx="298">
                  <c:v>2.8378197663990079E-2</c:v>
                </c:pt>
                <c:pt idx="299">
                  <c:v>2.8436364189859953E-2</c:v>
                </c:pt>
                <c:pt idx="300">
                  <c:v>2.8507849219320036E-2</c:v>
                </c:pt>
                <c:pt idx="301">
                  <c:v>2.8594283589540082E-2</c:v>
                </c:pt>
                <c:pt idx="302">
                  <c:v>2.861385363562996E-2</c:v>
                </c:pt>
                <c:pt idx="303">
                  <c:v>2.8669845711930098E-2</c:v>
                </c:pt>
                <c:pt idx="304">
                  <c:v>2.8723119726280055E-2</c:v>
                </c:pt>
                <c:pt idx="305">
                  <c:v>2.8776937353020005E-2</c:v>
                </c:pt>
                <c:pt idx="306">
                  <c:v>2.8828036917800004E-2</c:v>
                </c:pt>
                <c:pt idx="307">
                  <c:v>2.8862828110850058E-2</c:v>
                </c:pt>
                <c:pt idx="308">
                  <c:v>2.8942379595380041E-2</c:v>
                </c:pt>
                <c:pt idx="309">
                  <c:v>2.8994654115739982E-2</c:v>
                </c:pt>
                <c:pt idx="310">
                  <c:v>2.9054723284980044E-2</c:v>
                </c:pt>
                <c:pt idx="311">
                  <c:v>2.9105007431180052E-2</c:v>
                </c:pt>
                <c:pt idx="312">
                  <c:v>2.9169153693360039E-2</c:v>
                </c:pt>
                <c:pt idx="313">
                  <c:v>2.9212914490859943E-2</c:v>
                </c:pt>
                <c:pt idx="314">
                  <c:v>2.9297718023900021E-2</c:v>
                </c:pt>
                <c:pt idx="315">
                  <c:v>2.9336042697490017E-2</c:v>
                </c:pt>
                <c:pt idx="316">
                  <c:v>2.9450744912060012E-2</c:v>
                </c:pt>
                <c:pt idx="317">
                  <c:v>2.9476566500650003E-2</c:v>
                </c:pt>
                <c:pt idx="318">
                  <c:v>2.951842465477994E-2</c:v>
                </c:pt>
                <c:pt idx="319">
                  <c:v>2.9590453296630015E-2</c:v>
                </c:pt>
                <c:pt idx="320">
                  <c:v>2.9630680613589977E-2</c:v>
                </c:pt>
                <c:pt idx="321">
                  <c:v>2.9673897798700111E-2</c:v>
                </c:pt>
                <c:pt idx="322">
                  <c:v>2.9714940534240064E-2</c:v>
                </c:pt>
                <c:pt idx="323">
                  <c:v>2.9752993401630068E-2</c:v>
                </c:pt>
                <c:pt idx="324">
                  <c:v>2.9794036137180013E-2</c:v>
                </c:pt>
                <c:pt idx="325">
                  <c:v>2.9842961252400046E-2</c:v>
                </c:pt>
                <c:pt idx="326">
                  <c:v>2.9896235266750004E-2</c:v>
                </c:pt>
                <c:pt idx="327">
                  <c:v>2.9932929103160033E-2</c:v>
                </c:pt>
                <c:pt idx="328">
                  <c:v>2.9983213249360041E-2</c:v>
                </c:pt>
                <c:pt idx="329">
                  <c:v>3.0025343209679978E-2</c:v>
                </c:pt>
                <c:pt idx="330">
                  <c:v>3.0069919425770086E-2</c:v>
                </c:pt>
                <c:pt idx="331">
                  <c:v>3.0112864804689998E-2</c:v>
                </c:pt>
                <c:pt idx="332">
                  <c:v>3.0145753354360094E-2</c:v>
                </c:pt>
                <c:pt idx="333">
                  <c:v>3.0191960407619955E-2</c:v>
                </c:pt>
                <c:pt idx="334">
                  <c:v>3.0273774072520077E-2</c:v>
                </c:pt>
                <c:pt idx="335">
                  <c:v>3.0355587737409984E-2</c:v>
                </c:pt>
                <c:pt idx="336">
                  <c:v>3.0402066596870059E-2</c:v>
                </c:pt>
                <c:pt idx="337">
                  <c:v>3.0458874091759958E-2</c:v>
                </c:pt>
                <c:pt idx="338">
                  <c:v>3.0518671454800028E-2</c:v>
                </c:pt>
                <c:pt idx="339">
                  <c:v>3.0566509345240078E-2</c:v>
                </c:pt>
                <c:pt idx="340">
                  <c:v>3.0614619041869906E-2</c:v>
                </c:pt>
                <c:pt idx="341">
                  <c:v>3.0658651645570023E-2</c:v>
                </c:pt>
                <c:pt idx="342">
                  <c:v>3.068583226513999E-2</c:v>
                </c:pt>
                <c:pt idx="343">
                  <c:v>3.0711110241329997E-2</c:v>
                </c:pt>
                <c:pt idx="344">
                  <c:v>3.07804208212199E-2</c:v>
                </c:pt>
                <c:pt idx="345">
                  <c:v>3.0813309370899988E-2</c:v>
                </c:pt>
                <c:pt idx="346">
                  <c:v>3.0851362238289992E-2</c:v>
                </c:pt>
                <c:pt idx="347">
                  <c:v>3.0932632290789908E-2</c:v>
                </c:pt>
                <c:pt idx="348">
                  <c:v>3.0977208506880016E-2</c:v>
                </c:pt>
                <c:pt idx="349">
                  <c:v>3.1023687366340091E-2</c:v>
                </c:pt>
                <c:pt idx="350">
                  <c:v>3.1053314241670016E-2</c:v>
                </c:pt>
                <c:pt idx="351">
                  <c:v>3.1095716008189944E-2</c:v>
                </c:pt>
                <c:pt idx="352">
                  <c:v>3.1167472843840027E-2</c:v>
                </c:pt>
                <c:pt idx="353">
                  <c:v>3.1248742896349935E-2</c:v>
                </c:pt>
                <c:pt idx="354">
                  <c:v>3.1296308980589993E-2</c:v>
                </c:pt>
                <c:pt idx="355">
                  <c:v>3.1374589164939959E-2</c:v>
                </c:pt>
                <c:pt idx="356">
                  <c:v>3.1428134985479916E-2</c:v>
                </c:pt>
                <c:pt idx="357">
                  <c:v>3.1500979045919975E-2</c:v>
                </c:pt>
                <c:pt idx="358">
                  <c:v>3.1554253060269932E-2</c:v>
                </c:pt>
                <c:pt idx="359">
                  <c:v>3.1584423547980078E-2</c:v>
                </c:pt>
                <c:pt idx="360">
                  <c:v>3.1632533244619898E-2</c:v>
                </c:pt>
                <c:pt idx="361">
                  <c:v>3.1688253514730036E-2</c:v>
                </c:pt>
                <c:pt idx="362">
                  <c:v>3.1725762769730048E-2</c:v>
                </c:pt>
                <c:pt idx="363">
                  <c:v>3.1758651319399922E-2</c:v>
                </c:pt>
                <c:pt idx="364">
                  <c:v>3.1808391853209939E-2</c:v>
                </c:pt>
                <c:pt idx="365">
                  <c:v>3.183964956571006E-2</c:v>
                </c:pt>
                <c:pt idx="366">
                  <c:v>3.1892651773860026E-2</c:v>
                </c:pt>
                <c:pt idx="367">
                  <c:v>3.1953808167880071E-2</c:v>
                </c:pt>
                <c:pt idx="368">
                  <c:v>3.1993220066260042E-2</c:v>
                </c:pt>
                <c:pt idx="369">
                  <c:v>3.2074761924949957E-2</c:v>
                </c:pt>
                <c:pt idx="370">
                  <c:v>3.2114989241909919E-2</c:v>
                </c:pt>
                <c:pt idx="371">
                  <c:v>3.220278264310994E-2</c:v>
                </c:pt>
                <c:pt idx="372">
                  <c:v>3.2266385292889943E-2</c:v>
                </c:pt>
                <c:pt idx="373">
                  <c:v>3.2341403802889968E-2</c:v>
                </c:pt>
                <c:pt idx="374">
                  <c:v>3.2410986188980084E-2</c:v>
                </c:pt>
                <c:pt idx="375">
                  <c:v>3.2477035094530038E-2</c:v>
                </c:pt>
                <c:pt idx="376">
                  <c:v>3.2502856683120029E-2</c:v>
                </c:pt>
                <c:pt idx="377">
                  <c:v>3.2556946116049978E-2</c:v>
                </c:pt>
                <c:pt idx="378">
                  <c:v>3.2586572991379903E-2</c:v>
                </c:pt>
                <c:pt idx="379">
                  <c:v>3.2617830703880024E-2</c:v>
                </c:pt>
                <c:pt idx="380">
                  <c:v>3.2654524540290053E-2</c:v>
                </c:pt>
                <c:pt idx="381">
                  <c:v>3.2697741725399965E-2</c:v>
                </c:pt>
                <c:pt idx="382">
                  <c:v>3.2739599879539893E-2</c:v>
                </c:pt>
                <c:pt idx="383">
                  <c:v>3.2771673010620006E-2</c:v>
                </c:pt>
                <c:pt idx="384">
                  <c:v>3.282684966833993E-2</c:v>
                </c:pt>
                <c:pt idx="385">
                  <c:v>3.2886918837579993E-2</c:v>
                </c:pt>
                <c:pt idx="386">
                  <c:v>3.2943998138670105E-2</c:v>
                </c:pt>
                <c:pt idx="387">
                  <c:v>3.3028801671719954E-2</c:v>
                </c:pt>
                <c:pt idx="388">
                  <c:v>3.3091860709109966E-2</c:v>
                </c:pt>
                <c:pt idx="389">
                  <c:v>3.3181284947479961E-2</c:v>
                </c:pt>
                <c:pt idx="390">
                  <c:v>3.3262554999980098E-2</c:v>
                </c:pt>
                <c:pt idx="391">
                  <c:v>3.3340563378140065E-2</c:v>
                </c:pt>
                <c:pt idx="392">
                  <c:v>3.3400632547379905E-2</c:v>
                </c:pt>
                <c:pt idx="393">
                  <c:v>3.3447655019229972E-2</c:v>
                </c:pt>
                <c:pt idx="394">
                  <c:v>3.3491415816730097E-2</c:v>
                </c:pt>
                <c:pt idx="395">
                  <c:v>3.353789467618995E-2</c:v>
                </c:pt>
                <c:pt idx="396">
                  <c:v>3.3587363403799975E-2</c:v>
                </c:pt>
                <c:pt idx="397">
                  <c:v>3.3621610984450045E-2</c:v>
                </c:pt>
                <c:pt idx="398">
                  <c:v>3.3660479270430033E-2</c:v>
                </c:pt>
                <c:pt idx="399">
                  <c:v>3.3705599098909911E-2</c:v>
                </c:pt>
                <c:pt idx="400">
                  <c:v>3.3753165183149969E-2</c:v>
                </c:pt>
                <c:pt idx="401">
                  <c:v>3.3768658136299923E-2</c:v>
                </c:pt>
                <c:pt idx="402">
                  <c:v>3.3809429065650098E-2</c:v>
                </c:pt>
                <c:pt idx="403">
                  <c:v>3.3892873567719972E-2</c:v>
                </c:pt>
                <c:pt idx="404">
                  <c:v>3.3919510574889955E-2</c:v>
                </c:pt>
                <c:pt idx="405">
                  <c:v>3.3984744061849925E-2</c:v>
                </c:pt>
                <c:pt idx="406">
                  <c:v>3.4085584160439941E-2</c:v>
                </c:pt>
                <c:pt idx="407">
                  <c:v>3.4157884608480016E-2</c:v>
                </c:pt>
                <c:pt idx="408">
                  <c:v>3.4232359506100041E-2</c:v>
                </c:pt>
                <c:pt idx="409">
                  <c:v>3.4310096078050023E-2</c:v>
                </c:pt>
                <c:pt idx="410">
                  <c:v>3.4346518108270052E-2</c:v>
                </c:pt>
                <c:pt idx="411">
                  <c:v>3.4393042166040111E-2</c:v>
                </c:pt>
                <c:pt idx="412">
                  <c:v>3.4475082438820026E-2</c:v>
                </c:pt>
                <c:pt idx="413">
                  <c:v>3.4491390810559963E-2</c:v>
                </c:pt>
                <c:pt idx="414">
                  <c:v>3.4546912158019971E-2</c:v>
                </c:pt>
                <c:pt idx="415">
                  <c:v>3.4588969234800038E-2</c:v>
                </c:pt>
                <c:pt idx="416">
                  <c:v>3.4653387303170025E-2</c:v>
                </c:pt>
                <c:pt idx="417">
                  <c:v>3.4682742372299957E-2</c:v>
                </c:pt>
                <c:pt idx="418">
                  <c:v>3.4720523433499961E-2</c:v>
                </c:pt>
                <c:pt idx="419">
                  <c:v>3.4760207138069932E-2</c:v>
                </c:pt>
                <c:pt idx="420">
                  <c:v>3.4813752958609889E-2</c:v>
                </c:pt>
                <c:pt idx="421">
                  <c:v>3.4871898515870026E-2</c:v>
                </c:pt>
                <c:pt idx="422">
                  <c:v>3.4897197460679985E-2</c:v>
                </c:pt>
                <c:pt idx="423">
                  <c:v>3.4987708923829963E-2</c:v>
                </c:pt>
                <c:pt idx="424">
                  <c:v>3.5052942410789933E-2</c:v>
                </c:pt>
                <c:pt idx="425">
                  <c:v>3.5108390874700079E-2</c:v>
                </c:pt>
                <c:pt idx="426">
                  <c:v>3.5205697492749932E-2</c:v>
                </c:pt>
                <c:pt idx="427">
                  <c:v>3.5257612476119915E-2</c:v>
                </c:pt>
                <c:pt idx="428">
                  <c:v>3.5322845963080107E-2</c:v>
                </c:pt>
                <c:pt idx="429">
                  <c:v>3.5357093543729956E-2</c:v>
                </c:pt>
                <c:pt idx="430">
                  <c:v>3.5437004565260111E-2</c:v>
                </c:pt>
                <c:pt idx="431">
                  <c:v>3.5466903246780035E-2</c:v>
                </c:pt>
                <c:pt idx="432">
                  <c:v>3.5479678137980031E-2</c:v>
                </c:pt>
                <c:pt idx="433">
                  <c:v>3.553893188863011E-2</c:v>
                </c:pt>
                <c:pt idx="434">
                  <c:v>3.5581061848960038E-2</c:v>
                </c:pt>
                <c:pt idx="435">
                  <c:v>3.5610145111889979E-2</c:v>
                </c:pt>
                <c:pt idx="436">
                  <c:v>3.5678096660809899E-2</c:v>
                </c:pt>
                <c:pt idx="437">
                  <c:v>3.5702831024609916E-2</c:v>
                </c:pt>
                <c:pt idx="438">
                  <c:v>3.5751212527439957E-2</c:v>
                </c:pt>
                <c:pt idx="439">
                  <c:v>3.5801224867439974E-2</c:v>
                </c:pt>
                <c:pt idx="440">
                  <c:v>3.5846072889720082E-2</c:v>
                </c:pt>
                <c:pt idx="441">
                  <c:v>3.5884397563310078E-2</c:v>
                </c:pt>
                <c:pt idx="442">
                  <c:v>3.5948000213100073E-2</c:v>
                </c:pt>
                <c:pt idx="443">
                  <c:v>3.6018941630159951E-2</c:v>
                </c:pt>
                <c:pt idx="444">
                  <c:v>3.6054820047989988E-2</c:v>
                </c:pt>
                <c:pt idx="445">
                  <c:v>3.6137992743860092E-2</c:v>
                </c:pt>
                <c:pt idx="446">
                  <c:v>3.6212195835279903E-2</c:v>
                </c:pt>
                <c:pt idx="447">
                  <c:v>3.6285855314299953E-2</c:v>
                </c:pt>
                <c:pt idx="448">
                  <c:v>3.632771346842989E-2</c:v>
                </c:pt>
                <c:pt idx="449">
                  <c:v>3.6379900258000086E-2</c:v>
                </c:pt>
                <c:pt idx="450">
                  <c:v>3.6403819203219889E-2</c:v>
                </c:pt>
                <c:pt idx="451">
                  <c:v>3.644105665201991E-2</c:v>
                </c:pt>
                <c:pt idx="452">
                  <c:v>3.648318661235006E-2</c:v>
                </c:pt>
                <c:pt idx="453">
                  <c:v>3.6517434192999909E-2</c:v>
                </c:pt>
                <c:pt idx="454">
                  <c:v>3.656228221529001E-2</c:v>
                </c:pt>
                <c:pt idx="455">
                  <c:v>3.65943553463699E-2</c:v>
                </c:pt>
                <c:pt idx="456">
                  <c:v>3.6642736849199942E-2</c:v>
                </c:pt>
                <c:pt idx="457">
                  <c:v>3.6676169011270021E-2</c:v>
                </c:pt>
                <c:pt idx="458">
                  <c:v>3.6744935978769933E-2</c:v>
                </c:pt>
                <c:pt idx="459">
                  <c:v>3.6794404706379957E-2</c:v>
                </c:pt>
                <c:pt idx="460">
                  <c:v>3.6834088410939936E-2</c:v>
                </c:pt>
                <c:pt idx="461">
                  <c:v>3.6886760039609889E-2</c:v>
                </c:pt>
                <c:pt idx="462">
                  <c:v>3.6918891943990007E-2</c:v>
                </c:pt>
                <c:pt idx="463">
                  <c:v>3.6974608756580096E-2</c:v>
                </c:pt>
                <c:pt idx="464">
                  <c:v>3.7044194600190039E-2</c:v>
                </c:pt>
                <c:pt idx="465">
                  <c:v>3.7087955397689942E-2</c:v>
                </c:pt>
                <c:pt idx="466">
                  <c:v>3.7184529463679894E-2</c:v>
                </c:pt>
                <c:pt idx="467">
                  <c:v>3.7210539991930025E-2</c:v>
                </c:pt>
                <c:pt idx="468">
                  <c:v>3.7261911362910016E-2</c:v>
                </c:pt>
                <c:pt idx="469">
                  <c:v>3.7313282733890007E-2</c:v>
                </c:pt>
                <c:pt idx="470">
                  <c:v>3.7366556748239965E-2</c:v>
                </c:pt>
                <c:pt idx="471">
                  <c:v>3.7375254546500036E-2</c:v>
                </c:pt>
                <c:pt idx="472">
                  <c:v>3.7383952344760107E-2</c:v>
                </c:pt>
                <c:pt idx="473">
                  <c:v>3.7423364243130086E-2</c:v>
                </c:pt>
                <c:pt idx="474">
                  <c:v>3.7456252792809952E-2</c:v>
                </c:pt>
                <c:pt idx="475">
                  <c:v>3.7483433412369926E-2</c:v>
                </c:pt>
                <c:pt idx="476">
                  <c:v>3.7540784519660031E-2</c:v>
                </c:pt>
                <c:pt idx="477">
                  <c:v>3.7563344433900081E-2</c:v>
                </c:pt>
                <c:pt idx="478">
                  <c:v>3.7607920649989968E-2</c:v>
                </c:pt>
                <c:pt idx="479">
                  <c:v>3.7649778804119904E-2</c:v>
                </c:pt>
                <c:pt idx="480">
                  <c:v>3.7689524848929956E-2</c:v>
                </c:pt>
                <c:pt idx="481">
                  <c:v>3.7743551941620046E-2</c:v>
                </c:pt>
                <c:pt idx="482">
                  <c:v>3.7805523754230075E-2</c:v>
                </c:pt>
                <c:pt idx="483">
                  <c:v>3.7817211420640096E-2</c:v>
                </c:pt>
                <c:pt idx="484">
                  <c:v>3.7888696450099957E-2</c:v>
                </c:pt>
                <c:pt idx="485">
                  <c:v>3.8015629943479956E-2</c:v>
                </c:pt>
                <c:pt idx="486">
                  <c:v>3.8101520701300018E-2</c:v>
                </c:pt>
                <c:pt idx="487">
                  <c:v>3.8178713660870001E-2</c:v>
                </c:pt>
                <c:pt idx="488">
                  <c:v>3.824693701597992E-2</c:v>
                </c:pt>
                <c:pt idx="489">
                  <c:v>3.8314888564900063E-2</c:v>
                </c:pt>
                <c:pt idx="490">
                  <c:v>3.8335817641959924E-2</c:v>
                </c:pt>
                <c:pt idx="491">
                  <c:v>3.8366259935880054E-2</c:v>
                </c:pt>
                <c:pt idx="492">
                  <c:v>3.8404312803270058E-2</c:v>
                </c:pt>
                <c:pt idx="493">
                  <c:v>3.8426329105119894E-2</c:v>
                </c:pt>
                <c:pt idx="494">
                  <c:v>3.846220752293994E-2</c:v>
                </c:pt>
                <c:pt idx="495">
                  <c:v>3.8492921623050069E-2</c:v>
                </c:pt>
                <c:pt idx="496">
                  <c:v>3.8519015017840053E-2</c:v>
                </c:pt>
                <c:pt idx="497">
                  <c:v>3.8574463481749977E-2</c:v>
                </c:pt>
                <c:pt idx="498">
                  <c:v>3.8639425162509955E-2</c:v>
                </c:pt>
                <c:pt idx="499">
                  <c:v>3.8729393013279934E-2</c:v>
                </c:pt>
                <c:pt idx="500">
                  <c:v>3.8772066585990084E-2</c:v>
                </c:pt>
                <c:pt idx="501">
                  <c:v>3.8842067678539927E-2</c:v>
                </c:pt>
                <c:pt idx="502">
                  <c:v>3.8897369242189894E-2</c:v>
                </c:pt>
                <c:pt idx="503">
                  <c:v>3.8994675860239969E-2</c:v>
                </c:pt>
                <c:pt idx="504">
                  <c:v>3.9045775425019968E-2</c:v>
                </c:pt>
                <c:pt idx="505">
                  <c:v>3.9131666182850022E-2</c:v>
                </c:pt>
                <c:pt idx="506">
                  <c:v>3.9211033591979971E-2</c:v>
                </c:pt>
                <c:pt idx="507">
                  <c:v>3.9287682939159962E-2</c:v>
                </c:pt>
                <c:pt idx="508">
                  <c:v>3.9317309814490109E-2</c:v>
                </c:pt>
                <c:pt idx="509">
                  <c:v>3.9355362681879891E-2</c:v>
                </c:pt>
                <c:pt idx="510">
                  <c:v>3.9390969293509936E-2</c:v>
                </c:pt>
                <c:pt idx="511">
                  <c:v>3.9413529207749987E-2</c:v>
                </c:pt>
                <c:pt idx="512">
                  <c:v>3.9432555641450096E-2</c:v>
                </c:pt>
                <c:pt idx="513">
                  <c:v>3.9473598376990049E-2</c:v>
                </c:pt>
                <c:pt idx="514">
                  <c:v>3.9511651244380053E-2</c:v>
                </c:pt>
                <c:pt idx="515">
                  <c:v>3.9582864467649914E-2</c:v>
                </c:pt>
                <c:pt idx="516">
                  <c:v>3.963559486960011E-2</c:v>
                </c:pt>
                <c:pt idx="517">
                  <c:v>3.967878628644006E-2</c:v>
                </c:pt>
                <c:pt idx="518">
                  <c:v>3.9722844658409917E-2</c:v>
                </c:pt>
                <c:pt idx="519">
                  <c:v>3.9785088277219938E-2</c:v>
                </c:pt>
                <c:pt idx="520">
                  <c:v>3.9841352159720067E-2</c:v>
                </c:pt>
                <c:pt idx="521">
                  <c:v>3.9952249087549907E-2</c:v>
                </c:pt>
                <c:pt idx="522">
                  <c:v>4.0048468480810007E-2</c:v>
                </c:pt>
                <c:pt idx="523">
                  <c:v>4.0131097564289897E-2</c:v>
                </c:pt>
                <c:pt idx="524">
                  <c:v>4.0202038981359989E-2</c:v>
                </c:pt>
                <c:pt idx="525">
                  <c:v>4.0246887003640097E-2</c:v>
                </c:pt>
                <c:pt idx="526">
                  <c:v>4.0287386126790059E-2</c:v>
                </c:pt>
                <c:pt idx="527">
                  <c:v>4.0313207715380051E-2</c:v>
                </c:pt>
                <c:pt idx="528">
                  <c:v>4.0357783931469937E-2</c:v>
                </c:pt>
                <c:pt idx="529">
                  <c:v>4.0367840760709983E-2</c:v>
                </c:pt>
                <c:pt idx="530">
                  <c:v>4.0391487899730016E-2</c:v>
                </c:pt>
                <c:pt idx="531">
                  <c:v>4.0419755744079966E-2</c:v>
                </c:pt>
                <c:pt idx="532">
                  <c:v>4.0445305526469966E-2</c:v>
                </c:pt>
                <c:pt idx="533">
                  <c:v>4.048580464962992E-2</c:v>
                </c:pt>
                <c:pt idx="534">
                  <c:v>4.0505374695710028E-2</c:v>
                </c:pt>
                <c:pt idx="535">
                  <c:v>4.054622499780991E-2</c:v>
                </c:pt>
                <c:pt idx="536">
                  <c:v>4.0620620522670015E-2</c:v>
                </c:pt>
                <c:pt idx="537">
                  <c:v>4.066193506440996E-2</c:v>
                </c:pt>
                <c:pt idx="538">
                  <c:v>4.0736138155829993E-2</c:v>
                </c:pt>
                <c:pt idx="539">
                  <c:v>4.0819310851700097E-2</c:v>
                </c:pt>
                <c:pt idx="540">
                  <c:v>4.0864702486369975E-2</c:v>
                </c:pt>
                <c:pt idx="541">
                  <c:v>4.0932925841479895E-2</c:v>
                </c:pt>
                <c:pt idx="542">
                  <c:v>4.1014739506380016E-2</c:v>
                </c:pt>
                <c:pt idx="543">
                  <c:v>4.1054423210939994E-2</c:v>
                </c:pt>
                <c:pt idx="544">
                  <c:v>4.1131616170509977E-2</c:v>
                </c:pt>
                <c:pt idx="545">
                  <c:v>4.1204188424750043E-2</c:v>
                </c:pt>
                <c:pt idx="546">
                  <c:v>4.1245231160299989E-2</c:v>
                </c:pt>
                <c:pt idx="547">
                  <c:v>4.1261539532039926E-2</c:v>
                </c:pt>
                <c:pt idx="548">
                  <c:v>4.1302854073780093E-2</c:v>
                </c:pt>
                <c:pt idx="549">
                  <c:v>4.1341450553560088E-2</c:v>
                </c:pt>
                <c:pt idx="550">
                  <c:v>4.1362379630629942E-2</c:v>
                </c:pt>
                <c:pt idx="551">
                  <c:v>4.1371621041280005E-2</c:v>
                </c:pt>
                <c:pt idx="552">
                  <c:v>4.1421905187480013E-2</c:v>
                </c:pt>
                <c:pt idx="553">
                  <c:v>4.1465665984979916E-2</c:v>
                </c:pt>
                <c:pt idx="554">
                  <c:v>4.1513775681609966E-2</c:v>
                </c:pt>
                <c:pt idx="555">
                  <c:v>4.156623427736994E-2</c:v>
                </c:pt>
                <c:pt idx="556">
                  <c:v>4.1609451462480074E-2</c:v>
                </c:pt>
                <c:pt idx="557">
                  <c:v>4.1684469972480098E-2</c:v>
                </c:pt>
                <c:pt idx="558">
                  <c:v>4.172197922748011E-2</c:v>
                </c:pt>
                <c:pt idx="559">
                  <c:v>4.177579685422006E-2</c:v>
                </c:pt>
                <c:pt idx="560">
                  <c:v>4.1849999945640093E-2</c:v>
                </c:pt>
                <c:pt idx="561">
                  <c:v>4.189602322871E-2</c:v>
                </c:pt>
                <c:pt idx="562">
                  <c:v>4.1991610973580062E-2</c:v>
                </c:pt>
                <c:pt idx="563">
                  <c:v>4.2073696444669961E-2</c:v>
                </c:pt>
                <c:pt idx="564">
                  <c:v>4.2167197775969889E-2</c:v>
                </c:pt>
                <c:pt idx="565">
                  <c:v>4.2210686767280015E-2</c:v>
                </c:pt>
                <c:pt idx="566">
                  <c:v>4.2240585448799939E-2</c:v>
                </c:pt>
                <c:pt idx="567">
                  <c:v>4.2268037874559905E-2</c:v>
                </c:pt>
                <c:pt idx="568">
                  <c:v>4.2303644486189951E-2</c:v>
                </c:pt>
                <c:pt idx="569">
                  <c:v>4.2329466074779942E-2</c:v>
                </c:pt>
                <c:pt idx="570">
                  <c:v>4.2355559469559934E-2</c:v>
                </c:pt>
                <c:pt idx="571">
                  <c:v>4.238817621304003E-2</c:v>
                </c:pt>
                <c:pt idx="572">
                  <c:v>4.243057797956995E-2</c:v>
                </c:pt>
                <c:pt idx="573">
                  <c:v>4.2477056839020033E-2</c:v>
                </c:pt>
                <c:pt idx="574">
                  <c:v>4.2516468737390012E-2</c:v>
                </c:pt>
                <c:pt idx="575">
                  <c:v>4.2574363457070108E-2</c:v>
                </c:pt>
                <c:pt idx="576">
                  <c:v>4.2640955975010053E-2</c:v>
                </c:pt>
                <c:pt idx="577">
                  <c:v>4.2694229989360011E-2</c:v>
                </c:pt>
                <c:pt idx="578">
                  <c:v>4.2750222065659926E-2</c:v>
                </c:pt>
                <c:pt idx="579">
                  <c:v>4.2825240575659951E-2</c:v>
                </c:pt>
                <c:pt idx="580">
                  <c:v>4.2900259085669967E-2</c:v>
                </c:pt>
                <c:pt idx="581">
                  <c:v>4.3028279803819958E-2</c:v>
                </c:pt>
                <c:pt idx="582">
                  <c:v>4.3058178485340104E-2</c:v>
                </c:pt>
                <c:pt idx="583">
                  <c:v>4.3137817700670045E-2</c:v>
                </c:pt>
                <c:pt idx="584">
                  <c:v>4.3179675854799981E-2</c:v>
                </c:pt>
                <c:pt idx="585">
                  <c:v>4.3219903171759944E-2</c:v>
                </c:pt>
                <c:pt idx="586">
                  <c:v>4.3253607140020023E-2</c:v>
                </c:pt>
                <c:pt idx="587">
                  <c:v>4.3273448992309893E-2</c:v>
                </c:pt>
                <c:pt idx="588">
                  <c:v>4.3298183356109909E-2</c:v>
                </c:pt>
                <c:pt idx="589">
                  <c:v>4.3313948115460077E-2</c:v>
                </c:pt>
                <c:pt idx="590">
                  <c:v>4.3349011114699909E-2</c:v>
                </c:pt>
                <c:pt idx="591">
                  <c:v>4.3416147245030068E-2</c:v>
                </c:pt>
                <c:pt idx="592">
                  <c:v>4.3436804515899929E-2</c:v>
                </c:pt>
                <c:pt idx="593">
                  <c:v>4.3482739762960021E-2</c:v>
                </c:pt>
                <c:pt idx="594">
                  <c:v>4.3538460033069937E-2</c:v>
                </c:pt>
                <c:pt idx="595">
                  <c:v>4.3576241094269941E-2</c:v>
                </c:pt>
                <c:pt idx="596">
                  <c:v>4.366077282112002E-2</c:v>
                </c:pt>
                <c:pt idx="597">
                  <c:v>4.3685507184920036E-2</c:v>
                </c:pt>
                <c:pt idx="598">
                  <c:v>4.3759438470140077E-2</c:v>
                </c:pt>
                <c:pt idx="599">
                  <c:v>4.3832826142969905E-2</c:v>
                </c:pt>
                <c:pt idx="600">
                  <c:v>4.3902952141450013E-2</c:v>
                </c:pt>
                <c:pt idx="601">
                  <c:v>4.3956769768189963E-2</c:v>
                </c:pt>
                <c:pt idx="602">
                  <c:v>4.4070656564169974E-2</c:v>
                </c:pt>
                <c:pt idx="603">
                  <c:v>4.4142141593630058E-2</c:v>
                </c:pt>
                <c:pt idx="604">
                  <c:v>4.4186446003519952E-2</c:v>
                </c:pt>
                <c:pt idx="605">
                  <c:v>4.4217431909830074E-2</c:v>
                </c:pt>
                <c:pt idx="606">
                  <c:v>4.4239991824069902E-2</c:v>
                </c:pt>
                <c:pt idx="607">
                  <c:v>4.4269075087010057E-2</c:v>
                </c:pt>
                <c:pt idx="608">
                  <c:v>4.4290819582659902E-2</c:v>
                </c:pt>
                <c:pt idx="609">
                  <c:v>4.4354422232439905E-2</c:v>
                </c:pt>
                <c:pt idx="610">
                  <c:v>4.4399270254730006E-2</c:v>
                </c:pt>
                <c:pt idx="611">
                  <c:v>4.4420199331790089E-2</c:v>
                </c:pt>
                <c:pt idx="612">
                  <c:v>4.4505546477229929E-2</c:v>
                </c:pt>
                <c:pt idx="613">
                  <c:v>4.4537619608320034E-2</c:v>
                </c:pt>
                <c:pt idx="614">
                  <c:v>4.4623510366140096E-2</c:v>
                </c:pt>
                <c:pt idx="615">
                  <c:v>4.4668630194619974E-2</c:v>
                </c:pt>
                <c:pt idx="616">
                  <c:v>4.4731689232019978E-2</c:v>
                </c:pt>
                <c:pt idx="617">
                  <c:v>4.4767005530969906E-2</c:v>
                </c:pt>
                <c:pt idx="618">
                  <c:v>4.4847206865169964E-2</c:v>
                </c:pt>
                <c:pt idx="619">
                  <c:v>4.4883628895389993E-2</c:v>
                </c:pt>
                <c:pt idx="620">
                  <c:v>4.4977130226699913E-2</c:v>
                </c:pt>
                <c:pt idx="621">
                  <c:v>4.5024968117129971E-2</c:v>
                </c:pt>
                <c:pt idx="622">
                  <c:v>4.5079057550069912E-2</c:v>
                </c:pt>
                <c:pt idx="623">
                  <c:v>4.5120100285610087E-2</c:v>
                </c:pt>
                <c:pt idx="624">
                  <c:v>4.5166579145069941E-2</c:v>
                </c:pt>
                <c:pt idx="625">
                  <c:v>4.5192944346049924E-2</c:v>
                </c:pt>
                <c:pt idx="626">
                  <c:v>4.5217950516049932E-2</c:v>
                </c:pt>
                <c:pt idx="627">
                  <c:v>4.5257090608229911E-2</c:v>
                </c:pt>
                <c:pt idx="628">
                  <c:v>4.5279276730199935E-2</c:v>
                </c:pt>
                <c:pt idx="629">
                  <c:v>4.5337273435950065E-2</c:v>
                </c:pt>
                <c:pt idx="630">
                  <c:v>4.5382936876819935E-2</c:v>
                </c:pt>
                <c:pt idx="631">
                  <c:v>4.5425338643340085E-2</c:v>
                </c:pt>
                <c:pt idx="632">
                  <c:v>4.5460129836379926E-2</c:v>
                </c:pt>
                <c:pt idx="633">
                  <c:v>4.5511229401169917E-2</c:v>
                </c:pt>
                <c:pt idx="634">
                  <c:v>4.5547942898330085E-2</c:v>
                </c:pt>
                <c:pt idx="635">
                  <c:v>4.5595217515630004E-2</c:v>
                </c:pt>
                <c:pt idx="636">
                  <c:v>4.5647404305189987E-2</c:v>
                </c:pt>
                <c:pt idx="637">
                  <c:v>4.5676215761929928E-2</c:v>
                </c:pt>
                <c:pt idx="638">
                  <c:v>4.5794451457040086E-2</c:v>
                </c:pt>
                <c:pt idx="639">
                  <c:v>4.583794044834999E-2</c:v>
                </c:pt>
                <c:pt idx="640">
                  <c:v>4.5931674717220039E-2</c:v>
                </c:pt>
                <c:pt idx="641">
                  <c:v>4.5993685398459938E-2</c:v>
                </c:pt>
                <c:pt idx="642">
                  <c:v>4.6085555892600105E-2</c:v>
                </c:pt>
                <c:pt idx="643">
                  <c:v>4.6117357217489996E-2</c:v>
                </c:pt>
                <c:pt idx="644">
                  <c:v>4.6135296426399908E-2</c:v>
                </c:pt>
                <c:pt idx="645">
                  <c:v>4.618721140976989E-2</c:v>
                </c:pt>
                <c:pt idx="646">
                  <c:v>4.621276119215989E-2</c:v>
                </c:pt>
                <c:pt idx="647">
                  <c:v>4.6227710532920074E-2</c:v>
                </c:pt>
                <c:pt idx="648">
                  <c:v>4.6304631686300057E-2</c:v>
                </c:pt>
                <c:pt idx="649">
                  <c:v>4.6343499972280044E-2</c:v>
                </c:pt>
                <c:pt idx="650">
                  <c:v>4.6390794250319889E-2</c:v>
                </c:pt>
                <c:pt idx="651">
                  <c:v>4.6434826854020006E-2</c:v>
                </c:pt>
                <c:pt idx="652">
                  <c:v>4.649543963565006E-2</c:v>
                </c:pt>
                <c:pt idx="653">
                  <c:v>4.654626739424006E-2</c:v>
                </c:pt>
                <c:pt idx="654">
                  <c:v>4.6607423788260105E-2</c:v>
                </c:pt>
                <c:pt idx="655">
                  <c:v>4.6671570050440092E-2</c:v>
                </c:pt>
                <c:pt idx="656">
                  <c:v>4.6720495165659903E-2</c:v>
                </c:pt>
                <c:pt idx="657">
                  <c:v>4.6753033273380096E-2</c:v>
                </c:pt>
                <c:pt idx="658">
                  <c:v>4.6794154644679953E-2</c:v>
                </c:pt>
                <c:pt idx="659">
                  <c:v>4.6837100023590095E-2</c:v>
                </c:pt>
                <c:pt idx="660">
                  <c:v>4.6934406641639947E-2</c:v>
                </c:pt>
                <c:pt idx="661">
                  <c:v>4.7044216344680034E-2</c:v>
                </c:pt>
                <c:pt idx="662">
                  <c:v>4.70771048943599E-2</c:v>
                </c:pt>
                <c:pt idx="663">
                  <c:v>4.7116244986530109E-2</c:v>
                </c:pt>
                <c:pt idx="664">
                  <c:v>4.7162995652189954E-2</c:v>
                </c:pt>
                <c:pt idx="665">
                  <c:v>4.7189360853169937E-2</c:v>
                </c:pt>
                <c:pt idx="666">
                  <c:v>4.7214910635559937E-2</c:v>
                </c:pt>
                <c:pt idx="667">
                  <c:v>4.7260574076430029E-2</c:v>
                </c:pt>
                <c:pt idx="668">
                  <c:v>4.7310858222630037E-2</c:v>
                </c:pt>
                <c:pt idx="669">
                  <c:v>4.7363588624580011E-2</c:v>
                </c:pt>
                <c:pt idx="670">
                  <c:v>4.7379353383929956E-2</c:v>
                </c:pt>
                <c:pt idx="671">
                  <c:v>4.7422026956650098E-2</c:v>
                </c:pt>
                <c:pt idx="672">
                  <c:v>4.747611638959004E-2</c:v>
                </c:pt>
                <c:pt idx="673">
                  <c:v>4.7529659047270023E-2</c:v>
                </c:pt>
                <c:pt idx="674">
                  <c:v>4.7566356046550018E-2</c:v>
                </c:pt>
                <c:pt idx="675">
                  <c:v>4.7632676758289971E-2</c:v>
                </c:pt>
                <c:pt idx="676">
                  <c:v>4.7672632269049942E-2</c:v>
                </c:pt>
                <c:pt idx="677">
                  <c:v>4.7732429632090012E-2</c:v>
                </c:pt>
                <c:pt idx="678">
                  <c:v>4.7761512895029945E-2</c:v>
                </c:pt>
                <c:pt idx="679">
                  <c:v>4.7797663119049982E-2</c:v>
                </c:pt>
                <c:pt idx="680">
                  <c:v>4.7845772815680032E-2</c:v>
                </c:pt>
                <c:pt idx="681">
                  <c:v>4.7942535821339893E-2</c:v>
                </c:pt>
                <c:pt idx="682">
                  <c:v>4.8028698385359947E-2</c:v>
                </c:pt>
                <c:pt idx="683">
                  <c:v>4.8049627462430022E-2</c:v>
                </c:pt>
                <c:pt idx="684">
                  <c:v>4.8085315655800098E-2</c:v>
                </c:pt>
                <c:pt idx="685">
                  <c:v>4.8132256545909913E-2</c:v>
                </c:pt>
                <c:pt idx="686">
                  <c:v>4.8149380336240055E-2</c:v>
                </c:pt>
                <c:pt idx="687">
                  <c:v>4.8198033645260097E-2</c:v>
                </c:pt>
                <c:pt idx="688">
                  <c:v>4.8240163605590025E-2</c:v>
                </c:pt>
                <c:pt idx="689">
                  <c:v>4.8275770217220071E-2</c:v>
                </c:pt>
                <c:pt idx="690">
                  <c:v>4.8318715596129991E-2</c:v>
                </c:pt>
                <c:pt idx="691">
                  <c:v>4.8367912517550016E-2</c:v>
                </c:pt>
                <c:pt idx="692">
                  <c:v>4.8406780803520011E-2</c:v>
                </c:pt>
                <c:pt idx="693">
                  <c:v>4.8452172438200103E-2</c:v>
                </c:pt>
                <c:pt idx="694">
                  <c:v>4.8495661429500014E-2</c:v>
                </c:pt>
                <c:pt idx="695">
                  <c:v>4.8538878614609926E-2</c:v>
                </c:pt>
                <c:pt idx="696">
                  <c:v>4.8589434567009926E-2</c:v>
                </c:pt>
                <c:pt idx="697">
                  <c:v>4.8656027084940101E-2</c:v>
                </c:pt>
                <c:pt idx="698">
                  <c:v>4.8721532378100063E-2</c:v>
                </c:pt>
                <c:pt idx="699">
                  <c:v>4.8790571151799966E-2</c:v>
                </c:pt>
                <c:pt idx="700">
                  <c:v>4.8849009483860062E-2</c:v>
                </c:pt>
                <c:pt idx="701">
                  <c:v>4.8892661533179949E-2</c:v>
                </c:pt>
                <c:pt idx="702">
                  <c:v>4.8986543418870099E-2</c:v>
                </c:pt>
                <c:pt idx="703">
                  <c:v>4.9026227123430077E-2</c:v>
                </c:pt>
                <c:pt idx="704">
                  <c:v>4.9085480874089926E-2</c:v>
                </c:pt>
                <c:pt idx="705">
                  <c:v>4.912597999724011E-2</c:v>
                </c:pt>
                <c:pt idx="706">
                  <c:v>4.9157237709740009E-2</c:v>
                </c:pt>
                <c:pt idx="707">
                  <c:v>4.9187680003649925E-2</c:v>
                </c:pt>
                <c:pt idx="708">
                  <c:v>4.9226004677239921E-2</c:v>
                </c:pt>
                <c:pt idx="709">
                  <c:v>4.9271396311920013E-2</c:v>
                </c:pt>
                <c:pt idx="710">
                  <c:v>4.9316787946589891E-2</c:v>
                </c:pt>
                <c:pt idx="711">
                  <c:v>4.9391262844199924E-2</c:v>
                </c:pt>
                <c:pt idx="712">
                  <c:v>4.9407088529139997E-2</c:v>
                </c:pt>
                <c:pt idx="713">
                  <c:v>4.9467640385179923E-2</c:v>
                </c:pt>
                <c:pt idx="714">
                  <c:v>4.950379060919996E-2</c:v>
                </c:pt>
                <c:pt idx="715">
                  <c:v>4.9576091057250027E-2</c:v>
                </c:pt>
                <c:pt idx="716">
                  <c:v>4.9604358901599976E-2</c:v>
                </c:pt>
                <c:pt idx="717">
                  <c:v>4.9679921023989992E-2</c:v>
                </c:pt>
                <c:pt idx="718">
                  <c:v>4.9753308696820042E-2</c:v>
                </c:pt>
                <c:pt idx="719">
                  <c:v>4.9840014873230087E-2</c:v>
                </c:pt>
                <c:pt idx="720">
                  <c:v>4.9897094174319978E-2</c:v>
                </c:pt>
                <c:pt idx="721">
                  <c:v>4.9984887575519998E-2</c:v>
                </c:pt>
                <c:pt idx="722">
                  <c:v>5.0023212249109994E-2</c:v>
                </c:pt>
                <c:pt idx="723">
                  <c:v>5.0075127232479977E-2</c:v>
                </c:pt>
                <c:pt idx="724">
                  <c:v>5.0122421510520043E-2</c:v>
                </c:pt>
                <c:pt idx="725">
                  <c:v>5.013872988225998E-2</c:v>
                </c:pt>
                <c:pt idx="726">
                  <c:v>5.0162105215090014E-2</c:v>
                </c:pt>
                <c:pt idx="727">
                  <c:v>5.0208855880740089E-2</c:v>
                </c:pt>
                <c:pt idx="728">
                  <c:v>5.0245821523350109E-2</c:v>
                </c:pt>
                <c:pt idx="729">
                  <c:v>5.0283602584549891E-2</c:v>
                </c:pt>
                <c:pt idx="730">
                  <c:v>5.0321685294099971E-2</c:v>
                </c:pt>
                <c:pt idx="731">
                  <c:v>5.0368406117599962E-2</c:v>
                </c:pt>
                <c:pt idx="732">
                  <c:v>5.043336779835994E-2</c:v>
                </c:pt>
                <c:pt idx="733">
                  <c:v>5.0459189386949932E-2</c:v>
                </c:pt>
                <c:pt idx="734">
                  <c:v>5.0524694680099902E-2</c:v>
                </c:pt>
                <c:pt idx="735">
                  <c:v>5.0576609663470107E-2</c:v>
                </c:pt>
                <c:pt idx="736">
                  <c:v>5.0626350197279901E-2</c:v>
                </c:pt>
                <c:pt idx="737">
                  <c:v>5.066848015760006E-2</c:v>
                </c:pt>
                <c:pt idx="738">
                  <c:v>5.0744857698580059E-2</c:v>
                </c:pt>
                <c:pt idx="739">
                  <c:v>5.0792695589020109E-2</c:v>
                </c:pt>
                <c:pt idx="740">
                  <c:v>5.086445242466997E-2</c:v>
                </c:pt>
                <c:pt idx="741">
                  <c:v>5.0946809701960083E-2</c:v>
                </c:pt>
                <c:pt idx="742">
                  <c:v>5.100606345260994E-2</c:v>
                </c:pt>
                <c:pt idx="743">
                  <c:v>5.1052270505870023E-2</c:v>
                </c:pt>
                <c:pt idx="744">
                  <c:v>5.1085430861750103E-2</c:v>
                </c:pt>
                <c:pt idx="745">
                  <c:v>5.1121581085769918E-2</c:v>
                </c:pt>
                <c:pt idx="746">
                  <c:v>5.1148218092939901E-2</c:v>
                </c:pt>
                <c:pt idx="747">
                  <c:v>5.1190619859470043E-2</c:v>
                </c:pt>
                <c:pt idx="748">
                  <c:v>5.120991809935993E-2</c:v>
                </c:pt>
                <c:pt idx="749">
                  <c:v>5.1267541012840034E-2</c:v>
                </c:pt>
                <c:pt idx="750">
                  <c:v>5.1321436030099976E-2</c:v>
                </c:pt>
                <c:pt idx="751">
                  <c:v>5.1377078909689899E-2</c:v>
                </c:pt>
                <c:pt idx="752">
                  <c:v>5.1419752482410042E-2</c:v>
                </c:pt>
                <c:pt idx="753">
                  <c:v>5.1465687729469911E-2</c:v>
                </c:pt>
                <c:pt idx="754">
                  <c:v>5.1529833991649898E-2</c:v>
                </c:pt>
                <c:pt idx="755">
                  <c:v>5.1571963951980049E-2</c:v>
                </c:pt>
                <c:pt idx="756">
                  <c:v>5.1632033121219889E-2</c:v>
                </c:pt>
                <c:pt idx="757">
                  <c:v>5.1737493925130051E-2</c:v>
                </c:pt>
                <c:pt idx="758">
                  <c:v>5.1790496133290009E-2</c:v>
                </c:pt>
                <c:pt idx="759">
                  <c:v>5.1858991294589929E-2</c:v>
                </c:pt>
                <c:pt idx="760">
                  <c:v>5.1908731828399945E-2</c:v>
                </c:pt>
                <c:pt idx="761">
                  <c:v>5.1965811129490058E-2</c:v>
                </c:pt>
                <c:pt idx="762">
                  <c:v>5.1992719942860033E-2</c:v>
                </c:pt>
                <c:pt idx="763">
                  <c:v>5.2024249461549932E-2</c:v>
                </c:pt>
                <c:pt idx="764">
                  <c:v>5.2065020390900107E-2</c:v>
                </c:pt>
                <c:pt idx="765">
                  <c:v>5.2102529645899898E-2</c:v>
                </c:pt>
                <c:pt idx="766">
                  <c:v>5.2147377668189998E-2</c:v>
                </c:pt>
                <c:pt idx="767">
                  <c:v>5.2202826132099922E-2</c:v>
                </c:pt>
                <c:pt idx="768">
                  <c:v>5.2241422611879917E-2</c:v>
                </c:pt>
                <c:pt idx="769">
                  <c:v>5.2279203673079921E-2</c:v>
                </c:pt>
                <c:pt idx="770">
                  <c:v>5.2329759625469929E-2</c:v>
                </c:pt>
                <c:pt idx="771">
                  <c:v>5.2399613817760038E-2</c:v>
                </c:pt>
                <c:pt idx="772">
                  <c:v>5.2434133204610101E-2</c:v>
                </c:pt>
                <c:pt idx="773">
                  <c:v>5.2471098847219899E-2</c:v>
                </c:pt>
                <c:pt idx="774">
                  <c:v>5.2538234977540066E-2</c:v>
                </c:pt>
                <c:pt idx="775">
                  <c:v>5.2565143790910041E-2</c:v>
                </c:pt>
                <c:pt idx="776">
                  <c:v>5.2668158339070015E-2</c:v>
                </c:pt>
                <c:pt idx="777">
                  <c:v>5.2735566275589951E-2</c:v>
                </c:pt>
                <c:pt idx="778">
                  <c:v>5.2810041173199984E-2</c:v>
                </c:pt>
                <c:pt idx="779">
                  <c:v>5.2910337659400009E-2</c:v>
                </c:pt>
                <c:pt idx="780">
                  <c:v>5.2933984798420042E-2</c:v>
                </c:pt>
                <c:pt idx="781">
                  <c:v>5.2968232379080105E-2</c:v>
                </c:pt>
                <c:pt idx="782">
                  <c:v>5.3009155399259988E-2</c:v>
                </c:pt>
                <c:pt idx="783">
                  <c:v>5.3040144977329895E-2</c:v>
                </c:pt>
                <c:pt idx="784">
                  <c:v>5.3098427546800053E-2</c:v>
                </c:pt>
                <c:pt idx="785">
                  <c:v>5.3154147816909969E-2</c:v>
                </c:pt>
                <c:pt idx="786">
                  <c:v>5.318567733560009E-2</c:v>
                </c:pt>
                <c:pt idx="787">
                  <c:v>5.3243572055279964E-2</c:v>
                </c:pt>
                <c:pt idx="788">
                  <c:v>5.3305815674079993E-2</c:v>
                </c:pt>
                <c:pt idx="789">
                  <c:v>5.3343596735279997E-2</c:v>
                </c:pt>
                <c:pt idx="790">
                  <c:v>5.3381105990280009E-2</c:v>
                </c:pt>
                <c:pt idx="791">
                  <c:v>5.3408830222239967E-2</c:v>
                </c:pt>
                <c:pt idx="792">
                  <c:v>5.3450688376369904E-2</c:v>
                </c:pt>
                <c:pt idx="793">
                  <c:v>5.3522173405829987E-2</c:v>
                </c:pt>
                <c:pt idx="794">
                  <c:v>5.3556149180290058E-2</c:v>
                </c:pt>
                <c:pt idx="795">
                  <c:v>5.3604258876920108E-2</c:v>
                </c:pt>
                <c:pt idx="796">
                  <c:v>5.3662425402789982E-2</c:v>
                </c:pt>
                <c:pt idx="797">
                  <c:v>5.3693954921490095E-2</c:v>
                </c:pt>
                <c:pt idx="798">
                  <c:v>5.3779302066919943E-2</c:v>
                </c:pt>
                <c:pt idx="799">
                  <c:v>5.3816539515729955E-2</c:v>
                </c:pt>
                <c:pt idx="800">
                  <c:v>5.3893732475299938E-2</c:v>
                </c:pt>
                <c:pt idx="801">
                  <c:v>5.3933416179859917E-2</c:v>
                </c:pt>
                <c:pt idx="802">
                  <c:v>5.3984515744649908E-2</c:v>
                </c:pt>
                <c:pt idx="803">
                  <c:v>5.4015501650950037E-2</c:v>
                </c:pt>
                <c:pt idx="804">
                  <c:v>5.4064426766170071E-2</c:v>
                </c:pt>
                <c:pt idx="805">
                  <c:v>5.4077473463560066E-2</c:v>
                </c:pt>
                <c:pt idx="806">
                  <c:v>5.4147599462039953E-2</c:v>
                </c:pt>
                <c:pt idx="807">
                  <c:v>5.4165266864760087E-2</c:v>
                </c:pt>
                <c:pt idx="808">
                  <c:v>5.4230500351720057E-2</c:v>
                </c:pt>
                <c:pt idx="809">
                  <c:v>5.4260399033239981E-2</c:v>
                </c:pt>
                <c:pt idx="810">
                  <c:v>5.4328622388349901E-2</c:v>
                </c:pt>
                <c:pt idx="811">
                  <c:v>5.4372654992050018E-2</c:v>
                </c:pt>
                <c:pt idx="812">
                  <c:v>5.4424841781610001E-2</c:v>
                </c:pt>
                <c:pt idx="813">
                  <c:v>5.4452566013569959E-2</c:v>
                </c:pt>
                <c:pt idx="814">
                  <c:v>5.4525953686400008E-2</c:v>
                </c:pt>
                <c:pt idx="815">
                  <c:v>5.4588469111400029E-2</c:v>
                </c:pt>
                <c:pt idx="816">
                  <c:v>5.4632229908899932E-2</c:v>
                </c:pt>
                <c:pt idx="817">
                  <c:v>5.4699366039230091E-2</c:v>
                </c:pt>
                <c:pt idx="818">
                  <c:v>5.4778189835970048E-2</c:v>
                </c:pt>
                <c:pt idx="819">
                  <c:v>5.483581274944993E-2</c:v>
                </c:pt>
                <c:pt idx="820">
                  <c:v>5.488935856999011E-2</c:v>
                </c:pt>
                <c:pt idx="821">
                  <c:v>5.4946437871080001E-2</c:v>
                </c:pt>
                <c:pt idx="822">
                  <c:v>5.4964105273799913E-2</c:v>
                </c:pt>
                <c:pt idx="823">
                  <c:v>5.4985306157059988E-2</c:v>
                </c:pt>
                <c:pt idx="824">
                  <c:v>5.5036133915649987E-2</c:v>
                </c:pt>
                <c:pt idx="825">
                  <c:v>5.5079622906959891E-2</c:v>
                </c:pt>
                <c:pt idx="826">
                  <c:v>5.5119034805330092E-2</c:v>
                </c:pt>
                <c:pt idx="827">
                  <c:v>5.5178156389579902E-2</c:v>
                </c:pt>
                <c:pt idx="828">
                  <c:v>5.5231834376529898E-2</c:v>
                </c:pt>
                <c:pt idx="829">
                  <c:v>5.5276682398810006E-2</c:v>
                </c:pt>
                <c:pt idx="830">
                  <c:v>5.5312560816640044E-2</c:v>
                </c:pt>
                <c:pt idx="831">
                  <c:v>5.5364475800010027E-2</c:v>
                </c:pt>
                <c:pt idx="832">
                  <c:v>5.5427806643600031E-2</c:v>
                </c:pt>
                <c:pt idx="833">
                  <c:v>5.5481352464139988E-2</c:v>
                </c:pt>
                <c:pt idx="834">
                  <c:v>5.5503912378380038E-2</c:v>
                </c:pt>
                <c:pt idx="835">
                  <c:v>5.5562894322839895E-2</c:v>
                </c:pt>
                <c:pt idx="836">
                  <c:v>5.5628671422190079E-2</c:v>
                </c:pt>
                <c:pt idx="837">
                  <c:v>5.5705248691360065E-2</c:v>
                </c:pt>
                <c:pt idx="838">
                  <c:v>5.5764302713819935E-2</c:v>
                </c:pt>
                <c:pt idx="839">
                  <c:v>5.5824371883059998E-2</c:v>
                </c:pt>
                <c:pt idx="840">
                  <c:v>5.5874927835459998E-2</c:v>
                </c:pt>
                <c:pt idx="841">
                  <c:v>5.5910262640890052E-2</c:v>
                </c:pt>
                <c:pt idx="842">
                  <c:v>5.5974680709260038E-2</c:v>
                </c:pt>
                <c:pt idx="843">
                  <c:v>5.5992891724369942E-2</c:v>
                </c:pt>
                <c:pt idx="844">
                  <c:v>5.6034206266110109E-2</c:v>
                </c:pt>
                <c:pt idx="845">
                  <c:v>5.6079597900789979E-2</c:v>
                </c:pt>
                <c:pt idx="846">
                  <c:v>5.6154072798400012E-2</c:v>
                </c:pt>
                <c:pt idx="847">
                  <c:v>5.6216588223400032E-2</c:v>
                </c:pt>
                <c:pt idx="848">
                  <c:v>5.6262523470469894E-2</c:v>
                </c:pt>
                <c:pt idx="849">
                  <c:v>5.6285626997099936E-2</c:v>
                </c:pt>
                <c:pt idx="850">
                  <c:v>5.6356568414160035E-2</c:v>
                </c:pt>
                <c:pt idx="851">
                  <c:v>5.6398154762099972E-2</c:v>
                </c:pt>
                <c:pt idx="852">
                  <c:v>5.643702304807996E-2</c:v>
                </c:pt>
                <c:pt idx="853">
                  <c:v>5.6493558736780081E-2</c:v>
                </c:pt>
                <c:pt idx="854">
                  <c:v>5.6555530549390109E-2</c:v>
                </c:pt>
                <c:pt idx="855">
                  <c:v>5.6629461834609929E-2</c:v>
                </c:pt>
                <c:pt idx="856">
                  <c:v>5.6709372856130091E-2</c:v>
                </c:pt>
                <c:pt idx="857">
                  <c:v>5.678874026526004E-2</c:v>
                </c:pt>
                <c:pt idx="858">
                  <c:v>5.686212793809009E-2</c:v>
                </c:pt>
                <c:pt idx="859">
                  <c:v>5.6887949526680082E-2</c:v>
                </c:pt>
                <c:pt idx="860">
                  <c:v>5.6914314727660065E-2</c:v>
                </c:pt>
                <c:pt idx="861">
                  <c:v>5.697574292787011E-2</c:v>
                </c:pt>
                <c:pt idx="862">
                  <c:v>5.6994497555379997E-2</c:v>
                </c:pt>
                <c:pt idx="863">
                  <c:v>5.7060546460919959E-2</c:v>
                </c:pt>
                <c:pt idx="864">
                  <c:v>5.7100501971679929E-2</c:v>
                </c:pt>
                <c:pt idx="865">
                  <c:v>5.713447774614E-2</c:v>
                </c:pt>
                <c:pt idx="866">
                  <c:v>5.7204331938419894E-2</c:v>
                </c:pt>
                <c:pt idx="867">
                  <c:v>5.7257334146580074E-2</c:v>
                </c:pt>
                <c:pt idx="868">
                  <c:v>5.7339147811469982E-2</c:v>
                </c:pt>
                <c:pt idx="869">
                  <c:v>5.7398673368320052E-2</c:v>
                </c:pt>
                <c:pt idx="870">
                  <c:v>5.7460916987130073E-2</c:v>
                </c:pt>
                <c:pt idx="871">
                  <c:v>5.7506580427999943E-2</c:v>
                </c:pt>
                <c:pt idx="872">
                  <c:v>5.7606876914199967E-2</c:v>
                </c:pt>
                <c:pt idx="873">
                  <c:v>5.7655258417020017E-2</c:v>
                </c:pt>
                <c:pt idx="874">
                  <c:v>5.7678361943650058E-2</c:v>
                </c:pt>
                <c:pt idx="875">
                  <c:v>5.7763226149809999E-2</c:v>
                </c:pt>
                <c:pt idx="876">
                  <c:v>5.7806382661810041E-2</c:v>
                </c:pt>
                <c:pt idx="877">
                  <c:v>5.7865364606269898E-2</c:v>
                </c:pt>
                <c:pt idx="878">
                  <c:v>5.7918910426810077E-2</c:v>
                </c:pt>
                <c:pt idx="879">
                  <c:v>5.7960768580940014E-2</c:v>
                </c:pt>
                <c:pt idx="880">
                  <c:v>5.7984687526160039E-2</c:v>
                </c:pt>
                <c:pt idx="881">
                  <c:v>5.8025186649310001E-2</c:v>
                </c:pt>
                <c:pt idx="882">
                  <c:v>5.8078188857469959E-2</c:v>
                </c:pt>
                <c:pt idx="883">
                  <c:v>5.8117057143449946E-2</c:v>
                </c:pt>
                <c:pt idx="884">
                  <c:v>5.8157284460399916E-2</c:v>
                </c:pt>
                <c:pt idx="885">
                  <c:v>5.8223876978340083E-2</c:v>
                </c:pt>
                <c:pt idx="886">
                  <c:v>5.8295362007799945E-2</c:v>
                </c:pt>
                <c:pt idx="887">
                  <c:v>5.8344015316819986E-2</c:v>
                </c:pt>
                <c:pt idx="888">
                  <c:v>5.8412510478129898E-2</c:v>
                </c:pt>
                <c:pt idx="889">
                  <c:v>5.8499216654539943E-2</c:v>
                </c:pt>
                <c:pt idx="890">
                  <c:v>5.8526669080309901E-2</c:v>
                </c:pt>
                <c:pt idx="891">
                  <c:v>5.858891269910993E-2</c:v>
                </c:pt>
                <c:pt idx="892">
                  <c:v>5.8667192883459895E-2</c:v>
                </c:pt>
                <c:pt idx="893">
                  <c:v>5.8734057207590062E-2</c:v>
                </c:pt>
                <c:pt idx="894">
                  <c:v>5.87954854078101E-2</c:v>
                </c:pt>
                <c:pt idx="895">
                  <c:v>5.885555457704994E-2</c:v>
                </c:pt>
                <c:pt idx="896">
                  <c:v>5.889232468993999E-2</c:v>
                </c:pt>
                <c:pt idx="897">
                  <c:v>5.8948240489770098E-2</c:v>
                </c:pt>
                <c:pt idx="898">
                  <c:v>5.8981672651839956E-2</c:v>
                </c:pt>
                <c:pt idx="899">
                  <c:v>5.9015104813910035E-2</c:v>
                </c:pt>
                <c:pt idx="900">
                  <c:v>5.9060224642379922E-2</c:v>
                </c:pt>
                <c:pt idx="901">
                  <c:v>5.9112411431949896E-2</c:v>
                </c:pt>
                <c:pt idx="902">
                  <c:v>5.9152095136520089E-2</c:v>
                </c:pt>
                <c:pt idx="903">
                  <c:v>5.9175198663149908E-2</c:v>
                </c:pt>
                <c:pt idx="904">
                  <c:v>5.9256740521850038E-2</c:v>
                </c:pt>
                <c:pt idx="905">
                  <c:v>5.9314907047719911E-2</c:v>
                </c:pt>
                <c:pt idx="906">
                  <c:v>5.9363560356739953E-2</c:v>
                </c:pt>
                <c:pt idx="907">
                  <c:v>5.9401885030329948E-2</c:v>
                </c:pt>
                <c:pt idx="908">
                  <c:v>5.9455159044679906E-2</c:v>
                </c:pt>
                <c:pt idx="909">
                  <c:v>5.9541593414899951E-2</c:v>
                </c:pt>
                <c:pt idx="910">
                  <c:v>5.9607642320439913E-2</c:v>
                </c:pt>
                <c:pt idx="911">
                  <c:v>5.9667167877289984E-2</c:v>
                </c:pt>
                <c:pt idx="912">
                  <c:v>5.9713374930550067E-2</c:v>
                </c:pt>
                <c:pt idx="913">
                  <c:v>5.9779695642290021E-2</c:v>
                </c:pt>
                <c:pt idx="914">
                  <c:v>5.9836503137189911E-2</c:v>
                </c:pt>
                <c:pt idx="915">
                  <c:v>5.9860965694799928E-2</c:v>
                </c:pt>
                <c:pt idx="916">
                  <c:v>5.9911793453379936E-2</c:v>
                </c:pt>
                <c:pt idx="917">
                  <c:v>5.9952836188930103E-2</c:v>
                </c:pt>
                <c:pt idx="918">
                  <c:v>5.9999315048389956E-2</c:v>
                </c:pt>
                <c:pt idx="919">
                  <c:v>6.0048240163609989E-2</c:v>
                </c:pt>
                <c:pt idx="920">
                  <c:v>6.008547761241001E-2</c:v>
                </c:pt>
                <c:pt idx="921">
                  <c:v>6.0133859115240051E-2</c:v>
                </c:pt>
                <c:pt idx="922">
                  <c:v>6.0188220354369992E-2</c:v>
                </c:pt>
                <c:pt idx="923">
                  <c:v>6.0283080716660109E-2</c:v>
                </c:pt>
                <c:pt idx="924">
                  <c:v>6.0322764421220088E-2</c:v>
                </c:pt>
                <c:pt idx="925">
                  <c:v>6.0366253412529991E-2</c:v>
                </c:pt>
                <c:pt idx="926">
                  <c:v>6.0421158264049923E-2</c:v>
                </c:pt>
                <c:pt idx="927">
                  <c:v>6.0481685833049914E-2</c:v>
                </c:pt>
                <c:pt idx="928">
                  <c:v>6.0532077581739951E-2</c:v>
                </c:pt>
                <c:pt idx="929">
                  <c:v>6.0574728764599906E-2</c:v>
                </c:pt>
                <c:pt idx="930">
                  <c:v>6.0630720840900043E-2</c:v>
                </c:pt>
                <c:pt idx="931">
                  <c:v>6.0699487808399955E-2</c:v>
                </c:pt>
                <c:pt idx="932">
                  <c:v>6.0765264907749916E-2</c:v>
                </c:pt>
                <c:pt idx="933">
                  <c:v>6.0822616015040021E-2</c:v>
                </c:pt>
                <c:pt idx="934">
                  <c:v>6.0862843331999983E-2</c:v>
                </c:pt>
                <c:pt idx="935">
                  <c:v>6.0906377789899935E-2</c:v>
                </c:pt>
                <c:pt idx="936">
                  <c:v>6.0933512942870083E-2</c:v>
                </c:pt>
                <c:pt idx="937">
                  <c:v>6.0951723957979986E-2</c:v>
                </c:pt>
                <c:pt idx="938">
                  <c:v>6.1004997972329944E-2</c:v>
                </c:pt>
                <c:pt idx="939">
                  <c:v>6.1030275948519952E-2</c:v>
                </c:pt>
                <c:pt idx="940">
                  <c:v>6.1061533661020073E-2</c:v>
                </c:pt>
                <c:pt idx="941">
                  <c:v>6.1116982124939989E-2</c:v>
                </c:pt>
                <c:pt idx="942">
                  <c:v>6.1192272441130013E-2</c:v>
                </c:pt>
                <c:pt idx="943">
                  <c:v>6.1230053502330017E-2</c:v>
                </c:pt>
                <c:pt idx="944">
                  <c:v>6.1276532361790093E-2</c:v>
                </c:pt>
                <c:pt idx="945">
                  <c:v>6.1340950430160079E-2</c:v>
                </c:pt>
                <c:pt idx="946">
                  <c:v>6.1384711227659983E-2</c:v>
                </c:pt>
                <c:pt idx="947">
                  <c:v>6.1459457931470007E-2</c:v>
                </c:pt>
                <c:pt idx="948">
                  <c:v>6.1517352651139889E-2</c:v>
                </c:pt>
                <c:pt idx="949">
                  <c:v>6.1587206843429998E-2</c:v>
                </c:pt>
                <c:pt idx="950">
                  <c:v>6.1662497159630014E-2</c:v>
                </c:pt>
                <c:pt idx="951">
                  <c:v>6.1729633289949959E-2</c:v>
                </c:pt>
                <c:pt idx="952">
                  <c:v>6.180356457517E-2</c:v>
                </c:pt>
                <c:pt idx="953">
                  <c:v>6.1823134621260101E-2</c:v>
                </c:pt>
                <c:pt idx="954">
                  <c:v>6.1878583085170025E-2</c:v>
                </c:pt>
                <c:pt idx="955">
                  <c:v>6.1897609518869912E-2</c:v>
                </c:pt>
                <c:pt idx="956">
                  <c:v>6.1944088378329987E-2</c:v>
                </c:pt>
                <c:pt idx="957">
                  <c:v>6.1972628028869936E-2</c:v>
                </c:pt>
                <c:pt idx="958">
                  <c:v>6.2007720447059933E-2</c:v>
                </c:pt>
                <c:pt idx="959">
                  <c:v>6.2036774291049923E-2</c:v>
                </c:pt>
                <c:pt idx="960">
                  <c:v>6.2060149623869965E-2</c:v>
                </c:pt>
                <c:pt idx="961">
                  <c:v>6.2099561522249935E-2</c:v>
                </c:pt>
                <c:pt idx="962">
                  <c:v>6.2155281792360073E-2</c:v>
                </c:pt>
                <c:pt idx="963">
                  <c:v>6.2181646993330064E-2</c:v>
                </c:pt>
                <c:pt idx="964">
                  <c:v>6.2259111759100039E-2</c:v>
                </c:pt>
                <c:pt idx="965">
                  <c:v>6.2318365509749896E-2</c:v>
                </c:pt>
                <c:pt idx="966">
                  <c:v>6.2366660603490054E-2</c:v>
                </c:pt>
                <c:pt idx="967">
                  <c:v>6.2428990631379966E-2</c:v>
                </c:pt>
                <c:pt idx="968">
                  <c:v>6.2502475797810098E-2</c:v>
                </c:pt>
                <c:pt idx="969">
                  <c:v>6.2543421039759961E-2</c:v>
                </c:pt>
                <c:pt idx="970">
                  <c:v>6.2604577433780007E-2</c:v>
                </c:pt>
                <c:pt idx="971">
                  <c:v>6.2636378758669897E-2</c:v>
                </c:pt>
                <c:pt idx="972">
                  <c:v>6.2763584058239896E-2</c:v>
                </c:pt>
                <c:pt idx="973">
                  <c:v>6.2781795073350022E-2</c:v>
                </c:pt>
                <c:pt idx="974">
                  <c:v>6.2823109615089967E-2</c:v>
                </c:pt>
                <c:pt idx="975">
                  <c:v>6.2859529632099953E-2</c:v>
                </c:pt>
                <c:pt idx="976">
                  <c:v>6.2893779225960067E-2</c:v>
                </c:pt>
                <c:pt idx="977">
                  <c:v>6.292585235704995E-2</c:v>
                </c:pt>
                <c:pt idx="978">
                  <c:v>6.2950586720849966E-2</c:v>
                </c:pt>
                <c:pt idx="979">
                  <c:v>6.3005045911729951E-2</c:v>
                </c:pt>
                <c:pt idx="980">
                  <c:v>6.3025877037049982E-2</c:v>
                </c:pt>
                <c:pt idx="981">
                  <c:v>6.3068550609769902E-2</c:v>
                </c:pt>
                <c:pt idx="982">
                  <c:v>6.3113670438250002E-2</c:v>
                </c:pt>
                <c:pt idx="983">
                  <c:v>6.3162867359660035E-2</c:v>
                </c:pt>
                <c:pt idx="984">
                  <c:v>6.3194125072159935E-2</c:v>
                </c:pt>
                <c:pt idx="985">
                  <c:v>6.3236798644880077E-2</c:v>
                </c:pt>
                <c:pt idx="986">
                  <c:v>6.3280015829989988E-2</c:v>
                </c:pt>
                <c:pt idx="987">
                  <c:v>6.3327581914230047E-2</c:v>
                </c:pt>
                <c:pt idx="988">
                  <c:v>6.3401513199450088E-2</c:v>
                </c:pt>
                <c:pt idx="989">
                  <c:v>6.347000836076E-2</c:v>
                </c:pt>
                <c:pt idx="990">
                  <c:v>6.3536600878699945E-2</c:v>
                </c:pt>
                <c:pt idx="991">
                  <c:v>6.3593408373590066E-2</c:v>
                </c:pt>
                <c:pt idx="992">
                  <c:v>6.3634808033040002E-2</c:v>
                </c:pt>
                <c:pt idx="993">
                  <c:v>6.3725234378479989E-2</c:v>
                </c:pt>
                <c:pt idx="994">
                  <c:v>6.3752414998049955E-2</c:v>
                </c:pt>
                <c:pt idx="995">
                  <c:v>6.382471544609003E-2</c:v>
                </c:pt>
                <c:pt idx="996">
                  <c:v>6.3872009724140089E-2</c:v>
                </c:pt>
                <c:pt idx="997">
                  <c:v>6.3906800917179929E-2</c:v>
                </c:pt>
                <c:pt idx="998">
                  <c:v>6.3935612373920092E-2</c:v>
                </c:pt>
                <c:pt idx="999">
                  <c:v>6.3977742334250021E-2</c:v>
                </c:pt>
                <c:pt idx="1000">
                  <c:v>6.4024492999900096E-2</c:v>
                </c:pt>
                <c:pt idx="1001">
                  <c:v>6.4069069215989982E-2</c:v>
                </c:pt>
                <c:pt idx="1002">
                  <c:v>6.4120168780779974E-2</c:v>
                </c:pt>
                <c:pt idx="1003">
                  <c:v>6.4182412399580002E-2</c:v>
                </c:pt>
                <c:pt idx="1004">
                  <c:v>6.423296835197001E-2</c:v>
                </c:pt>
                <c:pt idx="1005">
                  <c:v>6.4319130916000056E-2</c:v>
                </c:pt>
                <c:pt idx="1006">
                  <c:v>6.4392518588830105E-2</c:v>
                </c:pt>
                <c:pt idx="1007">
                  <c:v>6.4441987316439908E-2</c:v>
                </c:pt>
                <c:pt idx="1008">
                  <c:v>6.4537391291110024E-2</c:v>
                </c:pt>
                <c:pt idx="1009">
                  <c:v>6.4571501714530077E-2</c:v>
                </c:pt>
                <c:pt idx="1010">
                  <c:v>6.4668945489809948E-2</c:v>
                </c:pt>
                <c:pt idx="1011">
                  <c:v>6.4747497480359906E-2</c:v>
                </c:pt>
                <c:pt idx="1012">
                  <c:v>6.4787181184920106E-2</c:v>
                </c:pt>
                <c:pt idx="1013">
                  <c:v>6.4813002773510098E-2</c:v>
                </c:pt>
                <c:pt idx="1014">
                  <c:v>6.4848337578949922E-2</c:v>
                </c:pt>
                <c:pt idx="1015">
                  <c:v>6.4883672384379976E-2</c:v>
                </c:pt>
                <c:pt idx="1016">
                  <c:v>6.4923899701339938E-2</c:v>
                </c:pt>
                <c:pt idx="1017">
                  <c:v>6.4965486049280097E-2</c:v>
                </c:pt>
                <c:pt idx="1018">
                  <c:v>6.4992666668840071E-2</c:v>
                </c:pt>
                <c:pt idx="1019">
                  <c:v>6.5029904117650084E-2</c:v>
                </c:pt>
                <c:pt idx="1020">
                  <c:v>6.507774200807992E-2</c:v>
                </c:pt>
                <c:pt idx="1021">
                  <c:v>6.5134821309170032E-2</c:v>
                </c:pt>
                <c:pt idx="1022">
                  <c:v>6.5195434090800086E-2</c:v>
                </c:pt>
                <c:pt idx="1023">
                  <c:v>6.5227507221889969E-2</c:v>
                </c:pt>
                <c:pt idx="1024">
                  <c:v>6.528431471678009E-2</c:v>
                </c:pt>
                <c:pt idx="1025">
                  <c:v>6.534927639755006E-2</c:v>
                </c:pt>
                <c:pt idx="1026">
                  <c:v>6.5394396226029938E-2</c:v>
                </c:pt>
                <c:pt idx="1027">
                  <c:v>6.5489528394510055E-2</c:v>
                </c:pt>
                <c:pt idx="1028">
                  <c:v>6.5569983028419987E-2</c:v>
                </c:pt>
                <c:pt idx="1029">
                  <c:v>6.5672997576579961E-2</c:v>
                </c:pt>
                <c:pt idx="1030">
                  <c:v>6.5735513001579982E-2</c:v>
                </c:pt>
                <c:pt idx="1031">
                  <c:v>6.5790146046909914E-2</c:v>
                </c:pt>
                <c:pt idx="1032">
                  <c:v>6.584831257278001E-2</c:v>
                </c:pt>
                <c:pt idx="1033">
                  <c:v>6.5887180858759997E-2</c:v>
                </c:pt>
                <c:pt idx="1034">
                  <c:v>6.5938824035929988E-2</c:v>
                </c:pt>
                <c:pt idx="1035">
                  <c:v>6.5974974259950026E-2</c:v>
                </c:pt>
                <c:pt idx="1036">
                  <c:v>6.6005960166259925E-2</c:v>
                </c:pt>
                <c:pt idx="1037">
                  <c:v>6.6051351800930025E-2</c:v>
                </c:pt>
                <c:pt idx="1038">
                  <c:v>6.6118759737459953E-2</c:v>
                </c:pt>
                <c:pt idx="1039">
                  <c:v>6.616061789158989E-2</c:v>
                </c:pt>
                <c:pt idx="1040">
                  <c:v>6.6202204239520057E-2</c:v>
                </c:pt>
                <c:pt idx="1041">
                  <c:v>6.6225851378550082E-2</c:v>
                </c:pt>
                <c:pt idx="1042">
                  <c:v>6.6279940811480031E-2</c:v>
                </c:pt>
                <c:pt idx="1043">
                  <c:v>6.6326147864739893E-2</c:v>
                </c:pt>
                <c:pt idx="1044">
                  <c:v>6.638975051453011E-2</c:v>
                </c:pt>
                <c:pt idx="1045">
                  <c:v>6.6447917040399984E-2</c:v>
                </c:pt>
                <c:pt idx="1046">
                  <c:v>6.6496570349420026E-2</c:v>
                </c:pt>
                <c:pt idx="1047">
                  <c:v>6.6553377844319916E-2</c:v>
                </c:pt>
                <c:pt idx="1048">
                  <c:v>6.6641714857909928E-2</c:v>
                </c:pt>
                <c:pt idx="1049">
                  <c:v>6.6702327639539982E-2</c:v>
                </c:pt>
                <c:pt idx="1050">
                  <c:v>6.6749664840979994E-2</c:v>
                </c:pt>
                <c:pt idx="1051">
                  <c:v>6.6808603862039906E-2</c:v>
                </c:pt>
                <c:pt idx="1052">
                  <c:v>6.684883117900009E-2</c:v>
                </c:pt>
                <c:pt idx="1053">
                  <c:v>6.6901289774760064E-2</c:v>
                </c:pt>
                <c:pt idx="1054">
                  <c:v>6.6938799029760077E-2</c:v>
                </c:pt>
                <c:pt idx="1055">
                  <c:v>6.6964620618350068E-2</c:v>
                </c:pt>
                <c:pt idx="1056">
                  <c:v>6.698228802106998E-2</c:v>
                </c:pt>
                <c:pt idx="1057">
                  <c:v>6.7046977895629967E-2</c:v>
                </c:pt>
                <c:pt idx="1058">
                  <c:v>6.7057578337260004E-2</c:v>
                </c:pt>
                <c:pt idx="1059">
                  <c:v>6.7096478640769952E-2</c:v>
                </c:pt>
                <c:pt idx="1060">
                  <c:v>6.7152529355889889E-2</c:v>
                </c:pt>
                <c:pt idx="1061">
                  <c:v>6.7191035179329894E-2</c:v>
                </c:pt>
                <c:pt idx="1062">
                  <c:v>6.7206799938680062E-2</c:v>
                </c:pt>
                <c:pt idx="1063">
                  <c:v>6.7283177479660061E-2</c:v>
                </c:pt>
                <c:pt idx="1064">
                  <c:v>6.7317968672709894E-2</c:v>
                </c:pt>
                <c:pt idx="1065">
                  <c:v>6.7376135198579989E-2</c:v>
                </c:pt>
                <c:pt idx="1066">
                  <c:v>6.7457677057269905E-2</c:v>
                </c:pt>
                <c:pt idx="1067">
                  <c:v>6.7497088955640105E-2</c:v>
                </c:pt>
                <c:pt idx="1068">
                  <c:v>6.7554711869119988E-2</c:v>
                </c:pt>
                <c:pt idx="1069">
                  <c:v>6.7633263859669945E-2</c:v>
                </c:pt>
                <c:pt idx="1070">
                  <c:v>6.7719426423689999E-2</c:v>
                </c:pt>
                <c:pt idx="1071">
                  <c:v>6.7769166957500016E-2</c:v>
                </c:pt>
                <c:pt idx="1072">
                  <c:v>6.7809122468259986E-2</c:v>
                </c:pt>
                <c:pt idx="1073">
                  <c:v>6.7843098242720057E-2</c:v>
                </c:pt>
                <c:pt idx="1074">
                  <c:v>6.7910234373049994E-2</c:v>
                </c:pt>
                <c:pt idx="1075">
                  <c:v>6.7944515181519893E-2</c:v>
                </c:pt>
                <c:pt idx="1076">
                  <c:v>6.7980903983920093E-2</c:v>
                </c:pt>
                <c:pt idx="1077">
                  <c:v>6.8027926455769938E-2</c:v>
                </c:pt>
                <c:pt idx="1078">
                  <c:v>6.8050486370009988E-2</c:v>
                </c:pt>
                <c:pt idx="1079">
                  <c:v>6.8079569632939929E-2</c:v>
                </c:pt>
                <c:pt idx="1080">
                  <c:v>6.8146705763270088E-2</c:v>
                </c:pt>
                <c:pt idx="1081">
                  <c:v>6.81839432120801E-2</c:v>
                </c:pt>
                <c:pt idx="1082">
                  <c:v>6.824727405565989E-2</c:v>
                </c:pt>
                <c:pt idx="1083">
                  <c:v>6.8312235736430083E-2</c:v>
                </c:pt>
                <c:pt idx="1084">
                  <c:v>6.8366868781750023E-2</c:v>
                </c:pt>
                <c:pt idx="1085">
                  <c:v>6.8479940159150043E-2</c:v>
                </c:pt>
                <c:pt idx="1086">
                  <c:v>6.8547891708059971E-2</c:v>
                </c:pt>
                <c:pt idx="1087">
                  <c:v>6.8637064882749899E-2</c:v>
                </c:pt>
                <c:pt idx="1088">
                  <c:v>6.8692492604149891E-2</c:v>
                </c:pt>
                <c:pt idx="1089">
                  <c:v>6.8752018160999961E-2</c:v>
                </c:pt>
                <c:pt idx="1090">
                  <c:v>6.8825405833830011E-2</c:v>
                </c:pt>
                <c:pt idx="1091">
                  <c:v>6.8859381608290082E-2</c:v>
                </c:pt>
                <c:pt idx="1092">
                  <c:v>6.890749130491991E-2</c:v>
                </c:pt>
                <c:pt idx="1093">
                  <c:v>6.8925974126220035E-2</c:v>
                </c:pt>
                <c:pt idx="1094">
                  <c:v>6.8957231838729927E-2</c:v>
                </c:pt>
                <c:pt idx="1095">
                  <c:v>6.900642876013996E-2</c:v>
                </c:pt>
                <c:pt idx="1096">
                  <c:v>6.9035783829269892E-2</c:v>
                </c:pt>
                <c:pt idx="1097">
                  <c:v>6.9095581192319955E-2</c:v>
                </c:pt>
                <c:pt idx="1098">
                  <c:v>6.9145321726119979E-2</c:v>
                </c:pt>
                <c:pt idx="1099">
                  <c:v>6.9186636267859924E-2</c:v>
                </c:pt>
                <c:pt idx="1100">
                  <c:v>6.9242356537970062E-2</c:v>
                </c:pt>
                <c:pt idx="1101">
                  <c:v>6.9271711607099995E-2</c:v>
                </c:pt>
                <c:pt idx="1102">
                  <c:v>6.9336945094059965E-2</c:v>
                </c:pt>
                <c:pt idx="1103">
                  <c:v>6.9391306333189906E-2</c:v>
                </c:pt>
                <c:pt idx="1104">
                  <c:v>6.944892924667001E-2</c:v>
                </c:pt>
                <c:pt idx="1105">
                  <c:v>6.9537266260260022E-2</c:v>
                </c:pt>
                <c:pt idx="1106">
                  <c:v>6.9608751289720106E-2</c:v>
                </c:pt>
                <c:pt idx="1107">
                  <c:v>6.9681009451820097E-2</c:v>
                </c:pt>
                <c:pt idx="1108">
                  <c:v>6.9725356147660067E-2</c:v>
                </c:pt>
                <c:pt idx="1109">
                  <c:v>6.9768845138959978E-2</c:v>
                </c:pt>
                <c:pt idx="1110">
                  <c:v>6.9816139417010037E-2</c:v>
                </c:pt>
                <c:pt idx="1111">
                  <c:v>6.9855823121570015E-2</c:v>
                </c:pt>
                <c:pt idx="1112">
                  <c:v>6.9899312112879919E-2</c:v>
                </c:pt>
                <c:pt idx="1113">
                  <c:v>6.992785176342009E-2</c:v>
                </c:pt>
                <c:pt idx="1114">
                  <c:v>6.9990910800820094E-2</c:v>
                </c:pt>
                <c:pt idx="1115">
                  <c:v>7.0030594505380073E-2</c:v>
                </c:pt>
                <c:pt idx="1116">
                  <c:v>7.0087377136430096E-2</c:v>
                </c:pt>
                <c:pt idx="1117">
                  <c:v>7.0120834162340051E-2</c:v>
                </c:pt>
                <c:pt idx="1118">
                  <c:v>7.0139045177449955E-2</c:v>
                </c:pt>
                <c:pt idx="1119">
                  <c:v>7.0186067649300021E-2</c:v>
                </c:pt>
                <c:pt idx="1120">
                  <c:v>7.021732536179992E-2</c:v>
                </c:pt>
                <c:pt idx="1121">
                  <c:v>7.0286364135500046E-2</c:v>
                </c:pt>
                <c:pt idx="1122">
                  <c:v>7.0350238591480041E-2</c:v>
                </c:pt>
                <c:pt idx="1123">
                  <c:v>7.043776018648007E-2</c:v>
                </c:pt>
                <c:pt idx="1124">
                  <c:v>7.0522291913329926E-2</c:v>
                </c:pt>
                <c:pt idx="1125">
                  <c:v>7.0569042578980001E-2</c:v>
                </c:pt>
                <c:pt idx="1126">
                  <c:v>7.063889677127011E-2</c:v>
                </c:pt>
                <c:pt idx="1127">
                  <c:v>7.0710381800729971E-2</c:v>
                </c:pt>
                <c:pt idx="1128">
                  <c:v>7.07669174894201E-2</c:v>
                </c:pt>
                <c:pt idx="1129">
                  <c:v>7.0806329387790079E-2</c:v>
                </c:pt>
                <c:pt idx="1130">
                  <c:v>7.0862593270299978E-2</c:v>
                </c:pt>
                <c:pt idx="1131">
                  <c:v>7.0890317502249944E-2</c:v>
                </c:pt>
                <c:pt idx="1132">
                  <c:v>7.0916410897039928E-2</c:v>
                </c:pt>
                <c:pt idx="1133">
                  <c:v>7.094821222193004E-2</c:v>
                </c:pt>
                <c:pt idx="1134">
                  <c:v>7.1000127205300023E-2</c:v>
                </c:pt>
                <c:pt idx="1135">
                  <c:v>7.102486156910004E-2</c:v>
                </c:pt>
                <c:pt idx="1136">
                  <c:v>7.1074058490520065E-2</c:v>
                </c:pt>
                <c:pt idx="1137">
                  <c:v>7.1122168187149892E-2</c:v>
                </c:pt>
                <c:pt idx="1138">
                  <c:v>7.1204888269100097E-2</c:v>
                </c:pt>
                <c:pt idx="1139">
                  <c:v>7.1269487145199983E-2</c:v>
                </c:pt>
                <c:pt idx="1140">
                  <c:v>7.1320858516179975E-2</c:v>
                </c:pt>
                <c:pt idx="1141">
                  <c:v>7.1390984514660083E-2</c:v>
                </c:pt>
                <c:pt idx="1142">
                  <c:v>7.1446432978570007E-2</c:v>
                </c:pt>
                <c:pt idx="1143">
                  <c:v>7.1534226379770027E-2</c:v>
                </c:pt>
                <c:pt idx="1144">
                  <c:v>7.1592392905639901E-2</c:v>
                </c:pt>
                <c:pt idx="1145">
                  <c:v>7.1681545337819896E-2</c:v>
                </c:pt>
                <c:pt idx="1146">
                  <c:v>7.1722859879560064E-2</c:v>
                </c:pt>
                <c:pt idx="1147">
                  <c:v>7.1777221118690004E-2</c:v>
                </c:pt>
                <c:pt idx="1148">
                  <c:v>7.1832397776409929E-2</c:v>
                </c:pt>
                <c:pt idx="1149">
                  <c:v>7.1878876635870004E-2</c:v>
                </c:pt>
                <c:pt idx="1150">
                  <c:v>7.1920462983799949E-2</c:v>
                </c:pt>
                <c:pt idx="1151">
                  <c:v>7.1953079727280045E-2</c:v>
                </c:pt>
                <c:pt idx="1152">
                  <c:v>7.1992491625650024E-2</c:v>
                </c:pt>
                <c:pt idx="1153">
                  <c:v>7.2049027314349923E-2</c:v>
                </c:pt>
                <c:pt idx="1154">
                  <c:v>7.2114804413700107E-2</c:v>
                </c:pt>
                <c:pt idx="1155">
                  <c:v>7.2154488118260085E-2</c:v>
                </c:pt>
                <c:pt idx="1156">
                  <c:v>7.222923482207011E-2</c:v>
                </c:pt>
                <c:pt idx="1157">
                  <c:v>7.2271092976200046E-2</c:v>
                </c:pt>
                <c:pt idx="1158">
                  <c:v>7.2343393424249891E-2</c:v>
                </c:pt>
                <c:pt idx="1159">
                  <c:v>7.2399385500550029E-2</c:v>
                </c:pt>
                <c:pt idx="1160">
                  <c:v>7.2479296522079961E-2</c:v>
                </c:pt>
                <c:pt idx="1161">
                  <c:v>7.2577962171100019E-2</c:v>
                </c:pt>
                <c:pt idx="1162">
                  <c:v>7.2658688611209943E-2</c:v>
                </c:pt>
                <c:pt idx="1163">
                  <c:v>7.2728542803500051E-2</c:v>
                </c:pt>
                <c:pt idx="1164">
                  <c:v>7.27880683603499E-2</c:v>
                </c:pt>
                <c:pt idx="1165">
                  <c:v>7.2847050304799987E-2</c:v>
                </c:pt>
                <c:pt idx="1166">
                  <c:v>7.2881841497850042E-2</c:v>
                </c:pt>
                <c:pt idx="1167">
                  <c:v>7.29294075820901E-2</c:v>
                </c:pt>
                <c:pt idx="1168">
                  <c:v>7.2948977628179978E-2</c:v>
                </c:pt>
                <c:pt idx="1169">
                  <c:v>7.3022637107200028E-2</c:v>
                </c:pt>
                <c:pt idx="1170">
                  <c:v>7.3051720370129969E-2</c:v>
                </c:pt>
                <c:pt idx="1171">
                  <c:v>7.3120215531440103E-2</c:v>
                </c:pt>
                <c:pt idx="1172">
                  <c:v>7.3165878972309972E-2</c:v>
                </c:pt>
                <c:pt idx="1173">
                  <c:v>7.3257477660249926E-2</c:v>
                </c:pt>
                <c:pt idx="1174">
                  <c:v>7.328982259753003E-2</c:v>
                </c:pt>
                <c:pt idx="1175">
                  <c:v>7.3386585603189891E-2</c:v>
                </c:pt>
                <c:pt idx="1176">
                  <c:v>7.3461875919379915E-2</c:v>
                </c:pt>
                <c:pt idx="1177">
                  <c:v>7.3571142010040003E-2</c:v>
                </c:pt>
                <c:pt idx="1178">
                  <c:v>7.3628493117319893E-2</c:v>
                </c:pt>
                <c:pt idx="1179">
                  <c:v>7.3688290480369956E-2</c:v>
                </c:pt>
                <c:pt idx="1180">
                  <c:v>7.3736128370800014E-2</c:v>
                </c:pt>
                <c:pt idx="1181">
                  <c:v>7.3787771547979997E-2</c:v>
                </c:pt>
                <c:pt idx="1182">
                  <c:v>7.3851917810159984E-2</c:v>
                </c:pt>
                <c:pt idx="1183">
                  <c:v>7.3878554817329967E-2</c:v>
                </c:pt>
                <c:pt idx="1184">
                  <c:v>7.3934546893640096E-2</c:v>
                </c:pt>
                <c:pt idx="1185">
                  <c:v>7.3945962753849903E-2</c:v>
                </c:pt>
                <c:pt idx="1186">
                  <c:v>7.4003042054940016E-2</c:v>
                </c:pt>
                <c:pt idx="1187">
                  <c:v>7.4025601969180066E-2</c:v>
                </c:pt>
                <c:pt idx="1188">
                  <c:v>7.4084312107439931E-2</c:v>
                </c:pt>
                <c:pt idx="1189">
                  <c:v>7.4128344711140048E-2</c:v>
                </c:pt>
                <c:pt idx="1190">
                  <c:v>7.4167756609510027E-2</c:v>
                </c:pt>
                <c:pt idx="1191">
                  <c:v>7.421491946077996E-2</c:v>
                </c:pt>
                <c:pt idx="1192">
                  <c:v>7.4302028870169901E-2</c:v>
                </c:pt>
                <c:pt idx="1193">
                  <c:v>7.4389006852779938E-2</c:v>
                </c:pt>
                <c:pt idx="1194">
                  <c:v>7.4519156275050014E-2</c:v>
                </c:pt>
                <c:pt idx="1195">
                  <c:v>7.4628739917349973E-2</c:v>
                </c:pt>
                <c:pt idx="1196">
                  <c:v>7.474099587616001E-2</c:v>
                </c:pt>
                <c:pt idx="1197">
                  <c:v>7.4774156232030098E-2</c:v>
                </c:pt>
                <c:pt idx="1198">
                  <c:v>7.4855154478330022E-2</c:v>
                </c:pt>
                <c:pt idx="1199">
                  <c:v>7.4915223647570084E-2</c:v>
                </c:pt>
                <c:pt idx="1200">
                  <c:v>7.4945665941489992E-2</c:v>
                </c:pt>
                <c:pt idx="1201">
                  <c:v>7.4974749204419933E-2</c:v>
                </c:pt>
                <c:pt idx="1202">
                  <c:v>7.5010084009859979E-2</c:v>
                </c:pt>
                <c:pt idx="1203">
                  <c:v>7.5075045690619957E-2</c:v>
                </c:pt>
                <c:pt idx="1204">
                  <c:v>7.5115544813769919E-2</c:v>
                </c:pt>
                <c:pt idx="1205">
                  <c:v>7.5176157595409965E-2</c:v>
                </c:pt>
                <c:pt idx="1206">
                  <c:v>7.5227257160189964E-2</c:v>
                </c:pt>
                <c:pt idx="1207">
                  <c:v>7.5314506948999993E-2</c:v>
                </c:pt>
                <c:pt idx="1208">
                  <c:v>7.5389253652800026E-2</c:v>
                </c:pt>
                <c:pt idx="1209">
                  <c:v>7.5463456744220059E-2</c:v>
                </c:pt>
                <c:pt idx="1210">
                  <c:v>7.5555555555560039E-2</c:v>
                </c:pt>
                <c:pt idx="1211">
                  <c:v>7.5640402577590082E-2</c:v>
                </c:pt>
                <c:pt idx="1212">
                  <c:v>7.5732001265530036E-2</c:v>
                </c:pt>
                <c:pt idx="1213">
                  <c:v>7.5783644442700027E-2</c:v>
                </c:pt>
                <c:pt idx="1214">
                  <c:v>7.5876330355419963E-2</c:v>
                </c:pt>
                <c:pt idx="1215">
                  <c:v>7.5914111416619967E-2</c:v>
                </c:pt>
                <c:pt idx="1216">
                  <c:v>7.5935584106080034E-2</c:v>
                </c:pt>
                <c:pt idx="1217">
                  <c:v>7.5967929043359916E-2</c:v>
                </c:pt>
                <c:pt idx="1218">
                  <c:v>7.6009243585100084E-2</c:v>
                </c:pt>
                <c:pt idx="1219">
                  <c:v>7.6048927289670054E-2</c:v>
                </c:pt>
                <c:pt idx="1220">
                  <c:v>7.6092416280969966E-2</c:v>
                </c:pt>
                <c:pt idx="1221">
                  <c:v>7.611905328814994E-2</c:v>
                </c:pt>
                <c:pt idx="1222">
                  <c:v>7.6227232154020053E-2</c:v>
                </c:pt>
                <c:pt idx="1223">
                  <c:v>7.6299844378419968E-2</c:v>
                </c:pt>
                <c:pt idx="1224">
                  <c:v>7.6377812786420085E-2</c:v>
                </c:pt>
                <c:pt idx="1225">
                  <c:v>7.6474575792069954E-2</c:v>
                </c:pt>
                <c:pt idx="1226">
                  <c:v>7.6597432192510029E-2</c:v>
                </c:pt>
                <c:pt idx="1227">
                  <c:v>7.6673537927290036E-2</c:v>
                </c:pt>
                <c:pt idx="1228">
                  <c:v>7.6797209746320094E-2</c:v>
                </c:pt>
                <c:pt idx="1229">
                  <c:v>7.685320182262001E-2</c:v>
                </c:pt>
                <c:pt idx="1230">
                  <c:v>7.6896962620119913E-2</c:v>
                </c:pt>
                <c:pt idx="1231">
                  <c:v>7.6936374518500106E-2</c:v>
                </c:pt>
                <c:pt idx="1232">
                  <c:v>7.6995900075339962E-2</c:v>
                </c:pt>
                <c:pt idx="1233">
                  <c:v>7.7047271446319954E-2</c:v>
                </c:pt>
                <c:pt idx="1234">
                  <c:v>7.7082062639370008E-2</c:v>
                </c:pt>
                <c:pt idx="1235">
                  <c:v>7.712228995632997E-2</c:v>
                </c:pt>
                <c:pt idx="1236">
                  <c:v>7.7166050753830095E-2</c:v>
                </c:pt>
                <c:pt idx="1237">
                  <c:v>7.7242971907200086E-2</c:v>
                </c:pt>
                <c:pt idx="1238">
                  <c:v>7.733212433937009E-2</c:v>
                </c:pt>
                <c:pt idx="1239">
                  <c:v>7.7408773686550081E-2</c:v>
                </c:pt>
                <c:pt idx="1240">
                  <c:v>7.7510157397530088E-2</c:v>
                </c:pt>
                <c:pt idx="1241">
                  <c:v>7.7631654766989966E-2</c:v>
                </c:pt>
                <c:pt idx="1242">
                  <c:v>7.7787943329499898E-2</c:v>
                </c:pt>
                <c:pt idx="1243">
                  <c:v>7.7837140250909931E-2</c:v>
                </c:pt>
                <c:pt idx="1244">
                  <c:v>7.7901558319279918E-2</c:v>
                </c:pt>
                <c:pt idx="1245">
                  <c:v>7.7955647752220081E-2</c:v>
                </c:pt>
                <c:pt idx="1246">
                  <c:v>7.8002126611669942E-2</c:v>
                </c:pt>
                <c:pt idx="1247">
                  <c:v>7.8039092254279963E-2</c:v>
                </c:pt>
                <c:pt idx="1248">
                  <c:v>7.8102151291679967E-2</c:v>
                </c:pt>
                <c:pt idx="1249">
                  <c:v>7.8173092708740066E-2</c:v>
                </c:pt>
                <c:pt idx="1250">
                  <c:v>7.8204078615049966E-2</c:v>
                </c:pt>
                <c:pt idx="1251">
                  <c:v>7.8271486551569902E-2</c:v>
                </c:pt>
                <c:pt idx="1252">
                  <c:v>7.835520285983999E-2</c:v>
                </c:pt>
                <c:pt idx="1253">
                  <c:v>7.8417174672450018E-2</c:v>
                </c:pt>
                <c:pt idx="1254">
                  <c:v>7.8525435033039992E-2</c:v>
                </c:pt>
                <c:pt idx="1255">
                  <c:v>7.8603090110280105E-2</c:v>
                </c:pt>
                <c:pt idx="1256">
                  <c:v>7.8711812588539987E-2</c:v>
                </c:pt>
                <c:pt idx="1257">
                  <c:v>7.8804498501259923E-2</c:v>
                </c:pt>
                <c:pt idx="1258">
                  <c:v>7.8893922739629918E-2</c:v>
                </c:pt>
                <c:pt idx="1259">
                  <c:v>7.8951002040720031E-2</c:v>
                </c:pt>
                <c:pt idx="1260">
                  <c:v>7.8995850062999917E-2</c:v>
                </c:pt>
                <c:pt idx="1261">
                  <c:v>7.9049667689750081E-2</c:v>
                </c:pt>
                <c:pt idx="1262">
                  <c:v>7.9099680029750097E-2</c:v>
                </c:pt>
                <c:pt idx="1263">
                  <c:v>7.9178232020290062E-2</c:v>
                </c:pt>
                <c:pt idx="1264">
                  <c:v>7.9252978724100087E-2</c:v>
                </c:pt>
                <c:pt idx="1265">
                  <c:v>7.9365234682909902E-2</c:v>
                </c:pt>
                <c:pt idx="1266">
                  <c:v>7.9444602092040073E-2</c:v>
                </c:pt>
                <c:pt idx="1267">
                  <c:v>7.9629430305089954E-2</c:v>
                </c:pt>
                <c:pt idx="1268">
                  <c:v>7.9743045294869974E-2</c:v>
                </c:pt>
                <c:pt idx="1269">
                  <c:v>7.9797950146389907E-2</c:v>
                </c:pt>
                <c:pt idx="1270">
                  <c:v>7.9899333857379906E-2</c:v>
                </c:pt>
                <c:pt idx="1271">
                  <c:v>7.9987127258569934E-2</c:v>
                </c:pt>
                <c:pt idx="1272">
                  <c:v>8.0029529025100077E-2</c:v>
                </c:pt>
                <c:pt idx="1273">
                  <c:v>8.0093947093470064E-2</c:v>
                </c:pt>
                <c:pt idx="1274">
                  <c:v>8.011868145727008E-2</c:v>
                </c:pt>
                <c:pt idx="1275">
                  <c:v>8.0218434331079891E-2</c:v>
                </c:pt>
                <c:pt idx="1276">
                  <c:v>8.0246973981620062E-2</c:v>
                </c:pt>
                <c:pt idx="1277">
                  <c:v>8.0360826478570013E-2</c:v>
                </c:pt>
                <c:pt idx="1278">
                  <c:v>8.0443016229110098E-2</c:v>
                </c:pt>
                <c:pt idx="1279">
                  <c:v>8.0505733479889985E-2</c:v>
                </c:pt>
                <c:pt idx="1280">
                  <c:v>8.066039120521995E-2</c:v>
                </c:pt>
                <c:pt idx="1281">
                  <c:v>8.0749543637399945E-2</c:v>
                </c:pt>
                <c:pt idx="1282">
                  <c:v>8.087267184403002E-2</c:v>
                </c:pt>
                <c:pt idx="1283">
                  <c:v>8.0944428679690095E-2</c:v>
                </c:pt>
                <c:pt idx="1284">
                  <c:v>8.0994441019690111E-2</c:v>
                </c:pt>
                <c:pt idx="1285">
                  <c:v>8.1040376266749981E-2</c:v>
                </c:pt>
                <c:pt idx="1286">
                  <c:v>8.1112133102410056E-2</c:v>
                </c:pt>
                <c:pt idx="1287">
                  <c:v>8.1150185969800059E-2</c:v>
                </c:pt>
                <c:pt idx="1288">
                  <c:v>8.1230640603709992E-2</c:v>
                </c:pt>
                <c:pt idx="1289">
                  <c:v>8.1283776955880072E-2</c:v>
                </c:pt>
                <c:pt idx="1290">
                  <c:v>8.1370278299879972E-2</c:v>
                </c:pt>
                <c:pt idx="1291">
                  <c:v>8.1432320800890023E-2</c:v>
                </c:pt>
                <c:pt idx="1292">
                  <c:v>8.1526637550789927E-2</c:v>
                </c:pt>
                <c:pt idx="1293">
                  <c:v>8.1656017299919892E-2</c:v>
                </c:pt>
                <c:pt idx="1294">
                  <c:v>8.172913316654995E-2</c:v>
                </c:pt>
                <c:pt idx="1295">
                  <c:v>8.1907981643299932E-2</c:v>
                </c:pt>
                <c:pt idx="1296">
                  <c:v>8.1974030548839893E-2</c:v>
                </c:pt>
                <c:pt idx="1297">
                  <c:v>8.2049592671239902E-2</c:v>
                </c:pt>
                <c:pt idx="1298">
                  <c:v>8.2140375940590094E-2</c:v>
                </c:pt>
                <c:pt idx="1299">
                  <c:v>8.22278975355899E-2</c:v>
                </c:pt>
                <c:pt idx="1300">
                  <c:v>8.2329553052759907E-2</c:v>
                </c:pt>
                <c:pt idx="1301">
                  <c:v>8.2461650863850045E-2</c:v>
                </c:pt>
                <c:pt idx="1302">
                  <c:v>8.2533407699509898E-2</c:v>
                </c:pt>
                <c:pt idx="1303">
                  <c:v>8.2699326987210053E-2</c:v>
                </c:pt>
                <c:pt idx="1304">
                  <c:v>8.2803883128869993E-2</c:v>
                </c:pt>
                <c:pt idx="1305">
                  <c:v>8.2990313914409919E-2</c:v>
                </c:pt>
                <c:pt idx="1306">
                  <c:v>8.3078922734199923E-2</c:v>
                </c:pt>
                <c:pt idx="1307">
                  <c:v>8.3109093221910069E-2</c:v>
                </c:pt>
                <c:pt idx="1308">
                  <c:v>8.3184111731920085E-2</c:v>
                </c:pt>
                <c:pt idx="1309">
                  <c:v>8.3283864605719904E-2</c:v>
                </c:pt>
                <c:pt idx="1310">
                  <c:v>8.3359698534309912E-2</c:v>
                </c:pt>
                <c:pt idx="1311">
                  <c:v>8.3487991058659894E-2</c:v>
                </c:pt>
                <c:pt idx="1312">
                  <c:v>8.3531208243770028E-2</c:v>
                </c:pt>
                <c:pt idx="1313">
                  <c:v>8.3761595828530044E-2</c:v>
                </c:pt>
                <c:pt idx="1314">
                  <c:v>8.3976154986070028E-2</c:v>
                </c:pt>
                <c:pt idx="1315">
                  <c:v>8.4061773937700091E-2</c:v>
                </c:pt>
                <c:pt idx="1316">
                  <c:v>8.4145762052159956E-2</c:v>
                </c:pt>
                <c:pt idx="1317">
                  <c:v>8.4224042236509922E-2</c:v>
                </c:pt>
                <c:pt idx="1318">
                  <c:v>8.4360488946729983E-2</c:v>
                </c:pt>
                <c:pt idx="1319">
                  <c:v>8.4456708339990083E-2</c:v>
                </c:pt>
                <c:pt idx="1320">
                  <c:v>8.451569028444994E-2</c:v>
                </c:pt>
                <c:pt idx="1321">
                  <c:v>8.4647358812159901E-2</c:v>
                </c:pt>
                <c:pt idx="1322">
                  <c:v>8.49519392284801E-2</c:v>
                </c:pt>
                <c:pt idx="1323">
                  <c:v>8.5035927342939965E-2</c:v>
                </c:pt>
                <c:pt idx="1324">
                  <c:v>8.5123448937939994E-2</c:v>
                </c:pt>
                <c:pt idx="1325">
                  <c:v>8.5249023400340018E-2</c:v>
                </c:pt>
                <c:pt idx="1326">
                  <c:v>8.5418086854039954E-2</c:v>
                </c:pt>
                <c:pt idx="1327">
                  <c:v>8.5462119457740071E-2</c:v>
                </c:pt>
                <c:pt idx="1328">
                  <c:v>8.5512403603930087E-2</c:v>
                </c:pt>
                <c:pt idx="1329">
                  <c:v>8.565483005046004E-2</c:v>
                </c:pt>
                <c:pt idx="1330">
                  <c:v>8.5886680735359988E-2</c:v>
                </c:pt>
                <c:pt idx="1331">
                  <c:v>8.6013070616340004E-2</c:v>
                </c:pt>
                <c:pt idx="1332">
                  <c:v>8.6106300141449932E-2</c:v>
                </c:pt>
                <c:pt idx="1333">
                  <c:v>8.6222904999389893E-2</c:v>
                </c:pt>
                <c:pt idx="1334">
                  <c:v>8.6294926467120003E-2</c:v>
                </c:pt>
                <c:pt idx="1335">
                  <c:v>8.6374301050369917E-2</c:v>
                </c:pt>
                <c:pt idx="1336">
                  <c:v>8.6438990924929904E-2</c:v>
                </c:pt>
                <c:pt idx="1337">
                  <c:v>8.6490362295909895E-2</c:v>
                </c:pt>
                <c:pt idx="1338">
                  <c:v>8.6693129717879902E-2</c:v>
                </c:pt>
                <c:pt idx="1339">
                  <c:v>8.6991572920710025E-2</c:v>
                </c:pt>
                <c:pt idx="1340">
                  <c:v>8.7100023592779907E-2</c:v>
                </c:pt>
                <c:pt idx="1341">
                  <c:v>8.7221792768430007E-2</c:v>
                </c:pt>
                <c:pt idx="1342">
                  <c:v>8.7340572075939926E-2</c:v>
                </c:pt>
                <c:pt idx="1343">
                  <c:v>8.7420211291260097E-2</c:v>
                </c:pt>
                <c:pt idx="1344">
                  <c:v>8.7486532003010042E-2</c:v>
                </c:pt>
                <c:pt idx="1345">
                  <c:v>8.7726375499370013E-2</c:v>
                </c:pt>
                <c:pt idx="1346">
                  <c:v>8.7977142186169921E-2</c:v>
                </c:pt>
                <c:pt idx="1347">
                  <c:v>8.8073633385630012E-2</c:v>
                </c:pt>
                <c:pt idx="1348">
                  <c:v>8.8219593312699907E-2</c:v>
                </c:pt>
                <c:pt idx="1349">
                  <c:v>8.8400616239010077E-2</c:v>
                </c:pt>
                <c:pt idx="1350">
                  <c:v>8.8439756331180064E-2</c:v>
                </c:pt>
                <c:pt idx="1351">
                  <c:v>8.8522672918480039E-2</c:v>
                </c:pt>
                <c:pt idx="1352">
                  <c:v>8.8781144912930099E-2</c:v>
                </c:pt>
                <c:pt idx="1353">
                  <c:v>8.904751498468011E-2</c:v>
                </c:pt>
                <c:pt idx="1354">
                  <c:v>8.9272026902289969E-2</c:v>
                </c:pt>
                <c:pt idx="1355">
                  <c:v>8.9333183296310015E-2</c:v>
                </c:pt>
                <c:pt idx="1356">
                  <c:v>8.9456039696750089E-2</c:v>
                </c:pt>
                <c:pt idx="1357">
                  <c:v>8.9732613836170039E-2</c:v>
                </c:pt>
                <c:pt idx="1358">
                  <c:v>9.0045859141330009E-2</c:v>
                </c:pt>
                <c:pt idx="1359">
                  <c:v>9.0267251426529915E-2</c:v>
                </c:pt>
                <c:pt idx="1360">
                  <c:v>9.0316306306009952E-2</c:v>
                </c:pt>
                <c:pt idx="1361">
                  <c:v>9.0461994426890069E-2</c:v>
                </c:pt>
                <c:pt idx="1362">
                  <c:v>9.1095574668969892E-2</c:v>
                </c:pt>
                <c:pt idx="1363">
                  <c:v>9.1292602248769894E-2</c:v>
                </c:pt>
                <c:pt idx="1364">
                  <c:v>9.1316553106040033E-2</c:v>
                </c:pt>
                <c:pt idx="1365">
                  <c:v>9.1731576358990097E-2</c:v>
                </c:pt>
                <c:pt idx="1366">
                  <c:v>9.2156706056820026E-2</c:v>
                </c:pt>
                <c:pt idx="1367">
                  <c:v>9.2287173030739966E-2</c:v>
                </c:pt>
                <c:pt idx="1368">
                  <c:v>9.2436394632150032E-2</c:v>
                </c:pt>
                <c:pt idx="1369">
                  <c:v>9.2753048850100051E-2</c:v>
                </c:pt>
                <c:pt idx="1370">
                  <c:v>9.3257521149239908E-2</c:v>
                </c:pt>
                <c:pt idx="1371">
                  <c:v>9.3385270061199899E-2</c:v>
                </c:pt>
                <c:pt idx="1372">
                  <c:v>9.3596191669029993E-2</c:v>
                </c:pt>
                <c:pt idx="1373">
                  <c:v>9.4151763532960064E-2</c:v>
                </c:pt>
                <c:pt idx="1374">
                  <c:v>9.4319467955680025E-2</c:v>
                </c:pt>
                <c:pt idx="1375">
                  <c:v>9.4658138475470111E-2</c:v>
                </c:pt>
                <c:pt idx="1376">
                  <c:v>9.5176201084399947E-2</c:v>
                </c:pt>
                <c:pt idx="1377">
                  <c:v>9.5579943006119938E-2</c:v>
                </c:pt>
                <c:pt idx="1378">
                  <c:v>9.6206618372139951E-2</c:v>
                </c:pt>
                <c:pt idx="1379">
                  <c:v>9.6588047454480019E-2</c:v>
                </c:pt>
                <c:pt idx="1380">
                  <c:v>9.7258236543150023E-2</c:v>
                </c:pt>
                <c:pt idx="1381">
                  <c:v>9.7582773140759915E-2</c:v>
                </c:pt>
                <c:pt idx="1382">
                  <c:v>9.7979075297939922E-2</c:v>
                </c:pt>
                <c:pt idx="1383">
                  <c:v>9.8639557522719912E-2</c:v>
                </c:pt>
                <c:pt idx="1384">
                  <c:v>9.89703437695999E-2</c:v>
                </c:pt>
                <c:pt idx="1385">
                  <c:v>9.9323214562409889E-2</c:v>
                </c:pt>
                <c:pt idx="1386">
                  <c:v>9.9511577302159981E-2</c:v>
                </c:pt>
                <c:pt idx="1387">
                  <c:v>0.1000263108397399</c:v>
                </c:pt>
                <c:pt idx="1388">
                  <c:v>0.10027419809018001</c:v>
                </c:pt>
                <c:pt idx="1389">
                  <c:v>0.10059112411432003</c:v>
                </c:pt>
                <c:pt idx="1390">
                  <c:v>0.10070120562356011</c:v>
                </c:pt>
                <c:pt idx="1391">
                  <c:v>0.1010341087464699</c:v>
                </c:pt>
                <c:pt idx="1392">
                  <c:v>0.10146149544925009</c:v>
                </c:pt>
                <c:pt idx="1393">
                  <c:v>0.10170145242358997</c:v>
                </c:pt>
                <c:pt idx="1394">
                  <c:v>0.10215566199801995</c:v>
                </c:pt>
                <c:pt idx="1395">
                  <c:v>0.10239075293577993</c:v>
                </c:pt>
                <c:pt idx="1396">
                  <c:v>0.10280536523912009</c:v>
                </c:pt>
                <c:pt idx="1397">
                  <c:v>0.10324993232026003</c:v>
                </c:pt>
                <c:pt idx="1398">
                  <c:v>0.10376826673538009</c:v>
                </c:pt>
                <c:pt idx="1399">
                  <c:v>0.10411182976669009</c:v>
                </c:pt>
                <c:pt idx="1400">
                  <c:v>0.1044513160465399</c:v>
                </c:pt>
                <c:pt idx="1401">
                  <c:v>0.10501259549910991</c:v>
                </c:pt>
                <c:pt idx="1402">
                  <c:v>0.10520204441747993</c:v>
                </c:pt>
                <c:pt idx="1403">
                  <c:v>0.10550728277520993</c:v>
                </c:pt>
                <c:pt idx="1404">
                  <c:v>0.1057377744291299</c:v>
                </c:pt>
                <c:pt idx="1405">
                  <c:v>0.10588944228629993</c:v>
                </c:pt>
                <c:pt idx="1406">
                  <c:v>0.10604498878312008</c:v>
                </c:pt>
                <c:pt idx="1407">
                  <c:v>0.10619831982591998</c:v>
                </c:pt>
                <c:pt idx="1408">
                  <c:v>0.10653933090011991</c:v>
                </c:pt>
                <c:pt idx="1409">
                  <c:v>0.10677634590273999</c:v>
                </c:pt>
                <c:pt idx="1410">
                  <c:v>0.10711121113578992</c:v>
                </c:pt>
                <c:pt idx="1411">
                  <c:v>0.10744036843872995</c:v>
                </c:pt>
                <c:pt idx="1412">
                  <c:v>0.10763144819427994</c:v>
                </c:pt>
                <c:pt idx="1413">
                  <c:v>0.10784726231363995</c:v>
                </c:pt>
                <c:pt idx="1414">
                  <c:v>0.10825548886059</c:v>
                </c:pt>
                <c:pt idx="1415">
                  <c:v>0.10849959718322011</c:v>
                </c:pt>
                <c:pt idx="1416">
                  <c:v>0.1089073064767101</c:v>
                </c:pt>
                <c:pt idx="1417">
                  <c:v>0.10931148228964993</c:v>
                </c:pt>
                <c:pt idx="1418">
                  <c:v>0.10955203077280995</c:v>
                </c:pt>
                <c:pt idx="1419">
                  <c:v>0.11008286827293001</c:v>
                </c:pt>
                <c:pt idx="1420">
                  <c:v>0.11018479559630001</c:v>
                </c:pt>
                <c:pt idx="1421">
                  <c:v>0.11029868239229002</c:v>
                </c:pt>
                <c:pt idx="1422">
                  <c:v>0.11051503331380008</c:v>
                </c:pt>
                <c:pt idx="1423">
                  <c:v>0.11076048111870995</c:v>
                </c:pt>
                <c:pt idx="1424">
                  <c:v>0.11103255912057008</c:v>
                </c:pt>
                <c:pt idx="1425">
                  <c:v>0.11116846221839993</c:v>
                </c:pt>
                <c:pt idx="1426">
                  <c:v>0.11147505960709991</c:v>
                </c:pt>
                <c:pt idx="1427">
                  <c:v>0.11177649267807999</c:v>
                </c:pt>
                <c:pt idx="1428">
                  <c:v>0.11192598608570004</c:v>
                </c:pt>
                <c:pt idx="1429">
                  <c:v>0.11202057464178994</c:v>
                </c:pt>
                <c:pt idx="1430">
                  <c:v>0.11218556100254995</c:v>
                </c:pt>
                <c:pt idx="1431">
                  <c:v>0.11263947734930002</c:v>
                </c:pt>
                <c:pt idx="1432">
                  <c:v>0.11279495049321997</c:v>
                </c:pt>
                <c:pt idx="1433">
                  <c:v>0.11292198036877998</c:v>
                </c:pt>
                <c:pt idx="1434">
                  <c:v>0.11318825405833999</c:v>
                </c:pt>
                <c:pt idx="1435">
                  <c:v>0.11357938317389005</c:v>
                </c:pt>
                <c:pt idx="1436">
                  <c:v>0.11368864926454991</c:v>
                </c:pt>
                <c:pt idx="1437">
                  <c:v>0.11378976116932993</c:v>
                </c:pt>
                <c:pt idx="1438">
                  <c:v>0.11395746559204989</c:v>
                </c:pt>
                <c:pt idx="1439">
                  <c:v>0.11416702816891</c:v>
                </c:pt>
                <c:pt idx="1440">
                  <c:v>0.1144785180691299</c:v>
                </c:pt>
                <c:pt idx="1441">
                  <c:v>0.11464622249185008</c:v>
                </c:pt>
                <c:pt idx="1442">
                  <c:v>0.11490008947860009</c:v>
                </c:pt>
                <c:pt idx="1443">
                  <c:v>0.11509769258283997</c:v>
                </c:pt>
                <c:pt idx="1444">
                  <c:v>0.11541461860697999</c:v>
                </c:pt>
                <c:pt idx="1445">
                  <c:v>0.11551083800025008</c:v>
                </c:pt>
                <c:pt idx="1446">
                  <c:v>0.11583292834210002</c:v>
                </c:pt>
                <c:pt idx="1447">
                  <c:v>0.11608776787458996</c:v>
                </c:pt>
                <c:pt idx="1448">
                  <c:v>0.11630804557210994</c:v>
                </c:pt>
                <c:pt idx="1449">
                  <c:v>0.11639442996019</c:v>
                </c:pt>
                <c:pt idx="1450">
                  <c:v>0.11647276012667995</c:v>
                </c:pt>
                <c:pt idx="1451">
                  <c:v>0.11679593769332008</c:v>
                </c:pt>
                <c:pt idx="1452">
                  <c:v>0.11704817532016998</c:v>
                </c:pt>
                <c:pt idx="1453">
                  <c:v>0.11717728178583009</c:v>
                </c:pt>
                <c:pt idx="1454">
                  <c:v>0.11724333069138004</c:v>
                </c:pt>
                <c:pt idx="1455">
                  <c:v>0.11756107213410005</c:v>
                </c:pt>
                <c:pt idx="1456">
                  <c:v>0.11783124749259</c:v>
                </c:pt>
                <c:pt idx="1457">
                  <c:v>0.11799949552769995</c:v>
                </c:pt>
                <c:pt idx="1458">
                  <c:v>0.11815714312118009</c:v>
                </c:pt>
                <c:pt idx="1459">
                  <c:v>0.11830635218982</c:v>
                </c:pt>
                <c:pt idx="1460">
                  <c:v>0.11857708369348008</c:v>
                </c:pt>
                <c:pt idx="1461">
                  <c:v>0.11881926301381007</c:v>
                </c:pt>
                <c:pt idx="1462">
                  <c:v>0.11897120267718009</c:v>
                </c:pt>
                <c:pt idx="1463">
                  <c:v>0.11910194145729003</c:v>
                </c:pt>
                <c:pt idx="1464">
                  <c:v>0.11930152185776</c:v>
                </c:pt>
                <c:pt idx="1465">
                  <c:v>0.11965044636013</c:v>
                </c:pt>
                <c:pt idx="1466">
                  <c:v>0.11982902303067999</c:v>
                </c:pt>
                <c:pt idx="1467">
                  <c:v>0.12005685913888997</c:v>
                </c:pt>
                <c:pt idx="1468">
                  <c:v>0.12038513850700006</c:v>
                </c:pt>
                <c:pt idx="1469">
                  <c:v>0.12064851871059989</c:v>
                </c:pt>
                <c:pt idx="1470">
                  <c:v>0.12074500991004999</c:v>
                </c:pt>
                <c:pt idx="1471">
                  <c:v>0.1208656918609301</c:v>
                </c:pt>
                <c:pt idx="1472">
                  <c:v>0.12103991963233995</c:v>
                </c:pt>
                <c:pt idx="1473">
                  <c:v>0.12120137251257002</c:v>
                </c:pt>
                <c:pt idx="1474">
                  <c:v>0.12150905712604998</c:v>
                </c:pt>
                <c:pt idx="1475">
                  <c:v>0.12159902497680997</c:v>
                </c:pt>
                <c:pt idx="1476">
                  <c:v>0.12174743115964004</c:v>
                </c:pt>
                <c:pt idx="1477">
                  <c:v>0.12204234088193999</c:v>
                </c:pt>
                <c:pt idx="1478">
                  <c:v>0.12236959554151006</c:v>
                </c:pt>
                <c:pt idx="1479">
                  <c:v>0.12248810304281998</c:v>
                </c:pt>
                <c:pt idx="1480">
                  <c:v>0.1225949228777099</c:v>
                </c:pt>
                <c:pt idx="1481">
                  <c:v>0.1228723296752201</c:v>
                </c:pt>
                <c:pt idx="1482">
                  <c:v>0.12316462866380995</c:v>
                </c:pt>
                <c:pt idx="1483">
                  <c:v>0.12331684013337996</c:v>
                </c:pt>
                <c:pt idx="1484">
                  <c:v>0.12341006965849011</c:v>
                </c:pt>
                <c:pt idx="1485">
                  <c:v>0.12368513752849997</c:v>
                </c:pt>
                <c:pt idx="1486">
                  <c:v>0.12398358073133009</c:v>
                </c:pt>
                <c:pt idx="1487">
                  <c:v>0.12416025475850989</c:v>
                </c:pt>
                <c:pt idx="1488">
                  <c:v>0.12431871777058001</c:v>
                </c:pt>
                <c:pt idx="1489">
                  <c:v>0.12455817902896005</c:v>
                </c:pt>
                <c:pt idx="1490">
                  <c:v>0.1248226464573301</c:v>
                </c:pt>
                <c:pt idx="1491">
                  <c:v>0.12498545836852992</c:v>
                </c:pt>
                <c:pt idx="1492">
                  <c:v>0.12505694339799001</c:v>
                </c:pt>
                <c:pt idx="1493">
                  <c:v>0.12522600685168994</c:v>
                </c:pt>
                <c:pt idx="1494">
                  <c:v>0.12544399542060991</c:v>
                </c:pt>
                <c:pt idx="1495">
                  <c:v>0.12570737562419998</c:v>
                </c:pt>
                <c:pt idx="1496">
                  <c:v>0.12589437828682004</c:v>
                </c:pt>
                <c:pt idx="1497">
                  <c:v>0.12602212719878003</c:v>
                </c:pt>
                <c:pt idx="1498">
                  <c:v>0.12623413603139011</c:v>
                </c:pt>
                <c:pt idx="1499">
                  <c:v>0.12643445719758994</c:v>
                </c:pt>
                <c:pt idx="1500">
                  <c:v>0.12663042946466008</c:v>
                </c:pt>
                <c:pt idx="1501">
                  <c:v>0.12673888013672996</c:v>
                </c:pt>
                <c:pt idx="1502">
                  <c:v>0.12682848615911002</c:v>
                </c:pt>
                <c:pt idx="1503">
                  <c:v>0.12686989072303989</c:v>
                </c:pt>
                <c:pt idx="1504">
                  <c:v>0.12695877134901989</c:v>
                </c:pt>
                <c:pt idx="1505">
                  <c:v>0.12729363658207005</c:v>
                </c:pt>
                <c:pt idx="1506">
                  <c:v>0.12749624419787997</c:v>
                </c:pt>
                <c:pt idx="1507">
                  <c:v>0.12762578375317002</c:v>
                </c:pt>
                <c:pt idx="1508">
                  <c:v>0.12771629521632</c:v>
                </c:pt>
                <c:pt idx="1509">
                  <c:v>0.12786515491421002</c:v>
                </c:pt>
                <c:pt idx="1510">
                  <c:v>0.12807588404507997</c:v>
                </c:pt>
                <c:pt idx="1511">
                  <c:v>0.1284806348821399</c:v>
                </c:pt>
                <c:pt idx="1512">
                  <c:v>0.12868011998613005</c:v>
                </c:pt>
                <c:pt idx="1513">
                  <c:v>0.12897296496157007</c:v>
                </c:pt>
                <c:pt idx="1514">
                  <c:v>0.12918423304162996</c:v>
                </c:pt>
                <c:pt idx="1515">
                  <c:v>0.12931723370875003</c:v>
                </c:pt>
                <c:pt idx="1516">
                  <c:v>0.1293830108081</c:v>
                </c:pt>
                <c:pt idx="1517">
                  <c:v>0.12949173328637009</c:v>
                </c:pt>
                <c:pt idx="1518">
                  <c:v>0.12957982174256011</c:v>
                </c:pt>
                <c:pt idx="1519">
                  <c:v>0.12988992936301003</c:v>
                </c:pt>
                <c:pt idx="1520">
                  <c:v>0.13020149962610006</c:v>
                </c:pt>
                <c:pt idx="1521">
                  <c:v>0.13032536288844998</c:v>
                </c:pt>
                <c:pt idx="1522">
                  <c:v>0.13044794748269006</c:v>
                </c:pt>
                <c:pt idx="1523">
                  <c:v>0.13079703847423008</c:v>
                </c:pt>
                <c:pt idx="1524">
                  <c:v>0.13097704750163008</c:v>
                </c:pt>
                <c:pt idx="1525">
                  <c:v>0.13112447310369002</c:v>
                </c:pt>
                <c:pt idx="1526">
                  <c:v>0.13120302509423998</c:v>
                </c:pt>
                <c:pt idx="1527">
                  <c:v>0.13122939029520997</c:v>
                </c:pt>
                <c:pt idx="1528">
                  <c:v>0.13142780881805005</c:v>
                </c:pt>
                <c:pt idx="1529">
                  <c:v>0.13169852778891999</c:v>
                </c:pt>
                <c:pt idx="1530">
                  <c:v>0.13184637253514997</c:v>
                </c:pt>
                <c:pt idx="1531">
                  <c:v>0.13201192033252007</c:v>
                </c:pt>
                <c:pt idx="1532">
                  <c:v>0.13208782176950007</c:v>
                </c:pt>
                <c:pt idx="1533">
                  <c:v>0.13228726000871993</c:v>
                </c:pt>
                <c:pt idx="1534">
                  <c:v>0.13248296046959007</c:v>
                </c:pt>
                <c:pt idx="1535">
                  <c:v>0.13269388207742994</c:v>
                </c:pt>
                <c:pt idx="1536">
                  <c:v>0.13283957019830006</c:v>
                </c:pt>
                <c:pt idx="1537">
                  <c:v>0.1330409785892801</c:v>
                </c:pt>
                <c:pt idx="1538">
                  <c:v>0.13320107243852997</c:v>
                </c:pt>
                <c:pt idx="1539">
                  <c:v>0.13351283414495008</c:v>
                </c:pt>
                <c:pt idx="1540">
                  <c:v>0.13371696059789007</c:v>
                </c:pt>
                <c:pt idx="1541">
                  <c:v>0.13382622668853994</c:v>
                </c:pt>
                <c:pt idx="1542">
                  <c:v>0.13397789454571996</c:v>
                </c:pt>
                <c:pt idx="1543">
                  <c:v>0.13419289324648997</c:v>
                </c:pt>
                <c:pt idx="1544">
                  <c:v>0.13452422499898997</c:v>
                </c:pt>
                <c:pt idx="1545">
                  <c:v>0.13465904087204006</c:v>
                </c:pt>
                <c:pt idx="1546">
                  <c:v>0.13476966599366991</c:v>
                </c:pt>
                <c:pt idx="1547">
                  <c:v>0.13499961403520011</c:v>
                </c:pt>
                <c:pt idx="1548">
                  <c:v>0.13528702412470994</c:v>
                </c:pt>
                <c:pt idx="1549">
                  <c:v>0.13543803742880001</c:v>
                </c:pt>
                <c:pt idx="1550">
                  <c:v>0.13548560351304006</c:v>
                </c:pt>
                <c:pt idx="1551">
                  <c:v>0.13552827708575998</c:v>
                </c:pt>
                <c:pt idx="1552">
                  <c:v>0.13556497092217001</c:v>
                </c:pt>
                <c:pt idx="1553">
                  <c:v>0.13581503262218009</c:v>
                </c:pt>
                <c:pt idx="1554">
                  <c:v>0.13606645335315992</c:v>
                </c:pt>
                <c:pt idx="1555">
                  <c:v>0.13627003619370992</c:v>
                </c:pt>
                <c:pt idx="1556">
                  <c:v>0.13643964325980007</c:v>
                </c:pt>
                <c:pt idx="1557">
                  <c:v>0.13647932696437004</c:v>
                </c:pt>
                <c:pt idx="1558">
                  <c:v>0.13658261331872001</c:v>
                </c:pt>
                <c:pt idx="1559">
                  <c:v>0.13680902787971005</c:v>
                </c:pt>
                <c:pt idx="1560">
                  <c:v>0.13706534112221003</c:v>
                </c:pt>
                <c:pt idx="1561">
                  <c:v>0.13727354466808994</c:v>
                </c:pt>
                <c:pt idx="1562">
                  <c:v>0.1373539993020001</c:v>
                </c:pt>
                <c:pt idx="1563">
                  <c:v>0.13753094513537989</c:v>
                </c:pt>
                <c:pt idx="1564">
                  <c:v>0.1376842438297301</c:v>
                </c:pt>
                <c:pt idx="1565">
                  <c:v>0.13783890155506007</c:v>
                </c:pt>
                <c:pt idx="1566">
                  <c:v>0.13808977867364991</c:v>
                </c:pt>
                <c:pt idx="1567">
                  <c:v>0.13816070117289003</c:v>
                </c:pt>
                <c:pt idx="1568">
                  <c:v>0.13822106348148</c:v>
                </c:pt>
                <c:pt idx="1569">
                  <c:v>0.13833154806416004</c:v>
                </c:pt>
                <c:pt idx="1570">
                  <c:v>0.13849150823084</c:v>
                </c:pt>
                <c:pt idx="1571">
                  <c:v>0.13879076685226011</c:v>
                </c:pt>
                <c:pt idx="1572">
                  <c:v>0.13901251035793005</c:v>
                </c:pt>
                <c:pt idx="1573">
                  <c:v>0.13913025279062996</c:v>
                </c:pt>
                <c:pt idx="1574">
                  <c:v>0.13932429246077005</c:v>
                </c:pt>
                <c:pt idx="1575">
                  <c:v>0.13961569865607992</c:v>
                </c:pt>
                <c:pt idx="1576">
                  <c:v>0.13987309912337009</c:v>
                </c:pt>
                <c:pt idx="1577">
                  <c:v>0.1398972898747799</c:v>
                </c:pt>
                <c:pt idx="1578">
                  <c:v>0.14006064539837992</c:v>
                </c:pt>
                <c:pt idx="1579">
                  <c:v>0.14012995597827005</c:v>
                </c:pt>
                <c:pt idx="1580">
                  <c:v>0.14035310886489993</c:v>
                </c:pt>
                <c:pt idx="1581">
                  <c:v>0.14063551550218989</c:v>
                </c:pt>
                <c:pt idx="1582">
                  <c:v>0.14081898468426002</c:v>
                </c:pt>
                <c:pt idx="1583">
                  <c:v>0.14085649393927002</c:v>
                </c:pt>
                <c:pt idx="1584">
                  <c:v>0.1410671437408999</c:v>
                </c:pt>
                <c:pt idx="1585">
                  <c:v>0.14123783803178003</c:v>
                </c:pt>
                <c:pt idx="1586">
                  <c:v>0.14143435391123993</c:v>
                </c:pt>
                <c:pt idx="1587">
                  <c:v>0.14152839885493007</c:v>
                </c:pt>
                <c:pt idx="1588">
                  <c:v>0.14166810723950007</c:v>
                </c:pt>
                <c:pt idx="1589">
                  <c:v>0.14174013588134993</c:v>
                </c:pt>
                <c:pt idx="1590">
                  <c:v>0.14183798611178999</c:v>
                </c:pt>
                <c:pt idx="1591">
                  <c:v>0.14213425486505993</c:v>
                </c:pt>
                <c:pt idx="1592">
                  <c:v>0.14238105489072006</c:v>
                </c:pt>
                <c:pt idx="1593">
                  <c:v>0.14249983419821999</c:v>
                </c:pt>
                <c:pt idx="1594">
                  <c:v>0.14262133156768009</c:v>
                </c:pt>
                <c:pt idx="1595">
                  <c:v>0.14278822057181006</c:v>
                </c:pt>
                <c:pt idx="1596">
                  <c:v>0.14294641177768996</c:v>
                </c:pt>
                <c:pt idx="1597">
                  <c:v>0.14320897656270004</c:v>
                </c:pt>
                <c:pt idx="1598">
                  <c:v>0.14342315984487009</c:v>
                </c:pt>
                <c:pt idx="1599">
                  <c:v>0.14351004129698008</c:v>
                </c:pt>
                <c:pt idx="1600">
                  <c:v>0.14360989070128993</c:v>
                </c:pt>
                <c:pt idx="1601">
                  <c:v>0.14386212685085997</c:v>
                </c:pt>
                <c:pt idx="1602">
                  <c:v>0.14404940131967003</c:v>
                </c:pt>
                <c:pt idx="1603">
                  <c:v>0.14424129649381001</c:v>
                </c:pt>
                <c:pt idx="1604">
                  <c:v>0.14436034760750993</c:v>
                </c:pt>
                <c:pt idx="1605">
                  <c:v>0.14441606787762007</c:v>
                </c:pt>
                <c:pt idx="1606">
                  <c:v>0.14456909476577007</c:v>
                </c:pt>
                <c:pt idx="1607">
                  <c:v>0.14487169640991993</c:v>
                </c:pt>
                <c:pt idx="1608">
                  <c:v>0.14499528688056995</c:v>
                </c:pt>
                <c:pt idx="1609">
                  <c:v>0.14514871629040993</c:v>
                </c:pt>
                <c:pt idx="1610">
                  <c:v>0.14532172612155003</c:v>
                </c:pt>
                <c:pt idx="1611">
                  <c:v>0.14552367812493006</c:v>
                </c:pt>
                <c:pt idx="1612">
                  <c:v>0.14572182484155993</c:v>
                </c:pt>
                <c:pt idx="1613">
                  <c:v>0.14606892135342009</c:v>
                </c:pt>
                <c:pt idx="1614">
                  <c:v>0.14618498259897006</c:v>
                </c:pt>
                <c:pt idx="1615">
                  <c:v>0.14633909671191003</c:v>
                </c:pt>
                <c:pt idx="1616">
                  <c:v>0.14655735708702</c:v>
                </c:pt>
                <c:pt idx="1617">
                  <c:v>0.14682427077116</c:v>
                </c:pt>
                <c:pt idx="1618">
                  <c:v>0.14688251581478995</c:v>
                </c:pt>
                <c:pt idx="1619">
                  <c:v>0.14695799941941989</c:v>
                </c:pt>
                <c:pt idx="1620">
                  <c:v>0.14711237764169005</c:v>
                </c:pt>
                <c:pt idx="1621">
                  <c:v>0.14721801168172011</c:v>
                </c:pt>
                <c:pt idx="1622">
                  <c:v>0.14755977833661005</c:v>
                </c:pt>
                <c:pt idx="1623">
                  <c:v>0.14770981535662009</c:v>
                </c:pt>
                <c:pt idx="1624">
                  <c:v>0.14785251360934004</c:v>
                </c:pt>
                <c:pt idx="1625">
                  <c:v>0.14798515503281995</c:v>
                </c:pt>
                <c:pt idx="1626">
                  <c:v>0.14820994765455997</c:v>
                </c:pt>
                <c:pt idx="1627">
                  <c:v>0.14836350925718</c:v>
                </c:pt>
                <c:pt idx="1628">
                  <c:v>0.14858340046945995</c:v>
                </c:pt>
                <c:pt idx="1629">
                  <c:v>0.14864156699533004</c:v>
                </c:pt>
                <c:pt idx="1630">
                  <c:v>0.14873669916381993</c:v>
                </c:pt>
                <c:pt idx="1631">
                  <c:v>0.14882068727827003</c:v>
                </c:pt>
                <c:pt idx="1632">
                  <c:v>0.14910390933414996</c:v>
                </c:pt>
                <c:pt idx="1633">
                  <c:v>0.14938441332806995</c:v>
                </c:pt>
                <c:pt idx="1634">
                  <c:v>0.14952575254980993</c:v>
                </c:pt>
                <c:pt idx="1635">
                  <c:v>0.14964290102014011</c:v>
                </c:pt>
                <c:pt idx="1636">
                  <c:v>0.14974618737449008</c:v>
                </c:pt>
                <c:pt idx="1637">
                  <c:v>0.14997177253649996</c:v>
                </c:pt>
                <c:pt idx="1638">
                  <c:v>0.15020594595687009</c:v>
                </c:pt>
                <c:pt idx="1639">
                  <c:v>0.15041618964678993</c:v>
                </c:pt>
                <c:pt idx="1640">
                  <c:v>0.15053496895430007</c:v>
                </c:pt>
                <c:pt idx="1641">
                  <c:v>0.15068718042387008</c:v>
                </c:pt>
                <c:pt idx="1642">
                  <c:v>0.15109652055453004</c:v>
                </c:pt>
                <c:pt idx="1643">
                  <c:v>0.15120932012573007</c:v>
                </c:pt>
                <c:pt idx="1644">
                  <c:v>0.15134957212269007</c:v>
                </c:pt>
                <c:pt idx="1645">
                  <c:v>0.15146074085670991</c:v>
                </c:pt>
                <c:pt idx="1646">
                  <c:v>0.15155995011812995</c:v>
                </c:pt>
                <c:pt idx="1647">
                  <c:v>0.15174912723030998</c:v>
                </c:pt>
                <c:pt idx="1648">
                  <c:v>0.15192063693977009</c:v>
                </c:pt>
                <c:pt idx="1649">
                  <c:v>0.15207801272705002</c:v>
                </c:pt>
                <c:pt idx="1650">
                  <c:v>0.15225033785509989</c:v>
                </c:pt>
                <c:pt idx="1651">
                  <c:v>0.15230497090043005</c:v>
                </c:pt>
                <c:pt idx="1652">
                  <c:v>0.15249360440022008</c:v>
                </c:pt>
                <c:pt idx="1653">
                  <c:v>0.15263086652901992</c:v>
                </c:pt>
                <c:pt idx="1654">
                  <c:v>0.15290049827512009</c:v>
                </c:pt>
                <c:pt idx="1655">
                  <c:v>0.15297062427359998</c:v>
                </c:pt>
                <c:pt idx="1656">
                  <c:v>0.15313696966533996</c:v>
                </c:pt>
                <c:pt idx="1657">
                  <c:v>0.15324378950024009</c:v>
                </c:pt>
                <c:pt idx="1658">
                  <c:v>0.15351940098262995</c:v>
                </c:pt>
                <c:pt idx="1659">
                  <c:v>0.1536501397627501</c:v>
                </c:pt>
                <c:pt idx="1660">
                  <c:v>0.15381023361198998</c:v>
                </c:pt>
                <c:pt idx="1661">
                  <c:v>0.15388525212199</c:v>
                </c:pt>
                <c:pt idx="1662">
                  <c:v>0.15404181249068993</c:v>
                </c:pt>
                <c:pt idx="1663">
                  <c:v>0.15415240135546004</c:v>
                </c:pt>
                <c:pt idx="1664">
                  <c:v>0.15439978125036991</c:v>
                </c:pt>
                <c:pt idx="1665">
                  <c:v>0.15461940065647006</c:v>
                </c:pt>
                <c:pt idx="1666">
                  <c:v>0.15489175046451997</c:v>
                </c:pt>
                <c:pt idx="1667">
                  <c:v>0.15498715443919009</c:v>
                </c:pt>
                <c:pt idx="1668">
                  <c:v>0.15520487120192006</c:v>
                </c:pt>
                <c:pt idx="1669">
                  <c:v>0.15537203201225003</c:v>
                </c:pt>
                <c:pt idx="1670">
                  <c:v>0.15554109546594996</c:v>
                </c:pt>
                <c:pt idx="1671">
                  <c:v>0.15569140429215</c:v>
                </c:pt>
                <c:pt idx="1672">
                  <c:v>0.15578490562344993</c:v>
                </c:pt>
                <c:pt idx="1673">
                  <c:v>0.15590129145697995</c:v>
                </c:pt>
                <c:pt idx="1674">
                  <c:v>0.15609530829890006</c:v>
                </c:pt>
                <c:pt idx="1675">
                  <c:v>0.15633150788291994</c:v>
                </c:pt>
                <c:pt idx="1676">
                  <c:v>0.15660412949717006</c:v>
                </c:pt>
                <c:pt idx="1677">
                  <c:v>0.15663647443444995</c:v>
                </c:pt>
                <c:pt idx="1678">
                  <c:v>0.15671013391347999</c:v>
                </c:pt>
                <c:pt idx="1679">
                  <c:v>0.15682238987228003</c:v>
                </c:pt>
                <c:pt idx="1680">
                  <c:v>0.15698996880832006</c:v>
                </c:pt>
                <c:pt idx="1681">
                  <c:v>0.1572254784604501</c:v>
                </c:pt>
                <c:pt idx="1682">
                  <c:v>0.15728531296105008</c:v>
                </c:pt>
                <c:pt idx="1683">
                  <c:v>0.15739725997609999</c:v>
                </c:pt>
                <c:pt idx="1684">
                  <c:v>0.15748151989676007</c:v>
                </c:pt>
                <c:pt idx="1685">
                  <c:v>0.15758888334403998</c:v>
                </c:pt>
                <c:pt idx="1686">
                  <c:v>0.15768156925675991</c:v>
                </c:pt>
                <c:pt idx="1687">
                  <c:v>0.1578729208185099</c:v>
                </c:pt>
                <c:pt idx="1688">
                  <c:v>0.15813439837873</c:v>
                </c:pt>
                <c:pt idx="1689">
                  <c:v>0.15823306402775006</c:v>
                </c:pt>
                <c:pt idx="1690">
                  <c:v>0.15836978254416989</c:v>
                </c:pt>
                <c:pt idx="1691">
                  <c:v>0.15851547066504001</c:v>
                </c:pt>
                <c:pt idx="1692">
                  <c:v>0.15871676199330009</c:v>
                </c:pt>
                <c:pt idx="1693">
                  <c:v>0.15886338259548993</c:v>
                </c:pt>
                <c:pt idx="1694">
                  <c:v>0.15909034076885997</c:v>
                </c:pt>
                <c:pt idx="1695">
                  <c:v>0.15925994783495989</c:v>
                </c:pt>
                <c:pt idx="1696">
                  <c:v>0.15934556678658995</c:v>
                </c:pt>
                <c:pt idx="1697">
                  <c:v>0.15940509234344002</c:v>
                </c:pt>
                <c:pt idx="1698">
                  <c:v>0.15961302408311995</c:v>
                </c:pt>
                <c:pt idx="1699">
                  <c:v>0.15984025406268998</c:v>
                </c:pt>
                <c:pt idx="1700">
                  <c:v>0.16003731355454009</c:v>
                </c:pt>
                <c:pt idx="1701">
                  <c:v>0.16020048909637996</c:v>
                </c:pt>
                <c:pt idx="1702">
                  <c:v>0.16034526997422005</c:v>
                </c:pt>
                <c:pt idx="1703">
                  <c:v>0.16062740480532001</c:v>
                </c:pt>
                <c:pt idx="1704">
                  <c:v>0.16082971226850007</c:v>
                </c:pt>
                <c:pt idx="1705">
                  <c:v>0.16094541805424001</c:v>
                </c:pt>
                <c:pt idx="1706">
                  <c:v>0.16101430236397007</c:v>
                </c:pt>
                <c:pt idx="1707">
                  <c:v>0.16109735771761002</c:v>
                </c:pt>
                <c:pt idx="1708">
                  <c:v>0.16143032030728999</c:v>
                </c:pt>
                <c:pt idx="1709">
                  <c:v>0.16166679169752007</c:v>
                </c:pt>
                <c:pt idx="1710">
                  <c:v>0.16177361153240999</c:v>
                </c:pt>
                <c:pt idx="1711">
                  <c:v>0.16187146176285006</c:v>
                </c:pt>
                <c:pt idx="1712">
                  <c:v>0.16196632212512996</c:v>
                </c:pt>
                <c:pt idx="1713">
                  <c:v>0.16208075253350995</c:v>
                </c:pt>
                <c:pt idx="1714">
                  <c:v>0.16231668031134006</c:v>
                </c:pt>
                <c:pt idx="1715">
                  <c:v>0.16262844201775994</c:v>
                </c:pt>
                <c:pt idx="1716">
                  <c:v>0.16271895348090992</c:v>
                </c:pt>
                <c:pt idx="1717">
                  <c:v>0.16281435745559003</c:v>
                </c:pt>
                <c:pt idx="1718">
                  <c:v>0.1628978019576599</c:v>
                </c:pt>
                <c:pt idx="1719">
                  <c:v>0.16301030066627997</c:v>
                </c:pt>
                <c:pt idx="1720">
                  <c:v>0.16322451300483998</c:v>
                </c:pt>
                <c:pt idx="1721">
                  <c:v>0.16331203459984001</c:v>
                </c:pt>
                <c:pt idx="1722">
                  <c:v>0.1635218689828899</c:v>
                </c:pt>
                <c:pt idx="1723">
                  <c:v>0.1636118368336501</c:v>
                </c:pt>
                <c:pt idx="1724">
                  <c:v>0.1636879425684401</c:v>
                </c:pt>
                <c:pt idx="1725">
                  <c:v>0.16376866900855003</c:v>
                </c:pt>
                <c:pt idx="1726">
                  <c:v>0.16394670206671003</c:v>
                </c:pt>
                <c:pt idx="1727">
                  <c:v>0.16405950163790006</c:v>
                </c:pt>
                <c:pt idx="1728">
                  <c:v>0.16430874791931993</c:v>
                </c:pt>
                <c:pt idx="1729">
                  <c:v>0.16442209110290995</c:v>
                </c:pt>
                <c:pt idx="1730">
                  <c:v>0.16455717878216003</c:v>
                </c:pt>
                <c:pt idx="1731">
                  <c:v>0.16474907395629002</c:v>
                </c:pt>
                <c:pt idx="1732">
                  <c:v>0.16482218982292007</c:v>
                </c:pt>
                <c:pt idx="1733">
                  <c:v>0.16511275064608011</c:v>
                </c:pt>
                <c:pt idx="1734">
                  <c:v>0.16538428503555003</c:v>
                </c:pt>
                <c:pt idx="1735">
                  <c:v>0.1654450036042201</c:v>
                </c:pt>
                <c:pt idx="1736">
                  <c:v>0.16550994698087007</c:v>
                </c:pt>
                <c:pt idx="1737">
                  <c:v>0.16587023451026006</c:v>
                </c:pt>
                <c:pt idx="1738">
                  <c:v>0.16601324457229993</c:v>
                </c:pt>
                <c:pt idx="1739">
                  <c:v>0.16613419832937004</c:v>
                </c:pt>
                <c:pt idx="1740">
                  <c:v>0.16623752837904004</c:v>
                </c:pt>
                <c:pt idx="1741">
                  <c:v>0.16635636667407994</c:v>
                </c:pt>
                <c:pt idx="1742">
                  <c:v>0.16657086844923996</c:v>
                </c:pt>
                <c:pt idx="1743">
                  <c:v>0.16676886579623007</c:v>
                </c:pt>
                <c:pt idx="1744">
                  <c:v>0.16704420547243992</c:v>
                </c:pt>
                <c:pt idx="1745">
                  <c:v>0.16719152443048002</c:v>
                </c:pt>
                <c:pt idx="1746">
                  <c:v>0.16729508259102999</c:v>
                </c:pt>
                <c:pt idx="1747">
                  <c:v>0.16739599964968011</c:v>
                </c:pt>
                <c:pt idx="1748">
                  <c:v>0.16756607336809992</c:v>
                </c:pt>
                <c:pt idx="1749">
                  <c:v>0.16776177382898005</c:v>
                </c:pt>
                <c:pt idx="1750">
                  <c:v>0.16796345402616009</c:v>
                </c:pt>
                <c:pt idx="1751">
                  <c:v>0.1681145782709399</c:v>
                </c:pt>
                <c:pt idx="1752">
                  <c:v>0.16820916682703002</c:v>
                </c:pt>
                <c:pt idx="1753">
                  <c:v>0.16842226288443007</c:v>
                </c:pt>
                <c:pt idx="1754">
                  <c:v>0.16856659197432</c:v>
                </c:pt>
                <c:pt idx="1755">
                  <c:v>0.16870820300225997</c:v>
                </c:pt>
                <c:pt idx="1756">
                  <c:v>0.16879572459726</c:v>
                </c:pt>
                <c:pt idx="1757">
                  <c:v>0.16895065412878996</c:v>
                </c:pt>
                <c:pt idx="1758">
                  <c:v>0.16907187969205006</c:v>
                </c:pt>
                <c:pt idx="1759">
                  <c:v>0.16914988807021003</c:v>
                </c:pt>
                <c:pt idx="1760">
                  <c:v>0.16939043655337005</c:v>
                </c:pt>
                <c:pt idx="1761">
                  <c:v>0.16965191411358993</c:v>
                </c:pt>
                <c:pt idx="1762">
                  <c:v>0.1697509381084199</c:v>
                </c:pt>
                <c:pt idx="1763">
                  <c:v>0.16982124937349008</c:v>
                </c:pt>
                <c:pt idx="1764">
                  <c:v>0.16989327801533993</c:v>
                </c:pt>
                <c:pt idx="1765">
                  <c:v>0.17014687319588995</c:v>
                </c:pt>
                <c:pt idx="1766">
                  <c:v>0.17039421683394007</c:v>
                </c:pt>
                <c:pt idx="1767">
                  <c:v>0.17046760450675991</c:v>
                </c:pt>
                <c:pt idx="1768">
                  <c:v>0.17057714240360999</c:v>
                </c:pt>
                <c:pt idx="1769">
                  <c:v>0.17069483448633993</c:v>
                </c:pt>
                <c:pt idx="1770">
                  <c:v>0.17080083890264008</c:v>
                </c:pt>
                <c:pt idx="1771">
                  <c:v>0.17098674858694007</c:v>
                </c:pt>
                <c:pt idx="1772">
                  <c:v>0.17117919312699992</c:v>
                </c:pt>
                <c:pt idx="1773">
                  <c:v>0.17134282045678995</c:v>
                </c:pt>
                <c:pt idx="1774">
                  <c:v>0.1715252024140701</c:v>
                </c:pt>
                <c:pt idx="1775">
                  <c:v>0.17159315396299002</c:v>
                </c:pt>
                <c:pt idx="1776">
                  <c:v>0.17171486893429999</c:v>
                </c:pt>
                <c:pt idx="1777">
                  <c:v>0.17190844914995007</c:v>
                </c:pt>
                <c:pt idx="1778">
                  <c:v>0.17216258794289008</c:v>
                </c:pt>
                <c:pt idx="1779">
                  <c:v>0.17241591131725009</c:v>
                </c:pt>
                <c:pt idx="1780">
                  <c:v>0.17249310427682008</c:v>
                </c:pt>
                <c:pt idx="1781">
                  <c:v>0.17254637829117003</c:v>
                </c:pt>
                <c:pt idx="1782">
                  <c:v>0.17273887238357011</c:v>
                </c:pt>
                <c:pt idx="1783">
                  <c:v>0.17295952370856993</c:v>
                </c:pt>
                <c:pt idx="1784">
                  <c:v>0.17310086293030991</c:v>
                </c:pt>
                <c:pt idx="1785">
                  <c:v>0.17316572013715992</c:v>
                </c:pt>
                <c:pt idx="1786">
                  <c:v>0.17330281493367994</c:v>
                </c:pt>
                <c:pt idx="1787">
                  <c:v>0.17333543167716003</c:v>
                </c:pt>
                <c:pt idx="1788">
                  <c:v>0.17354309161064996</c:v>
                </c:pt>
                <c:pt idx="1789">
                  <c:v>0.17372764801750007</c:v>
                </c:pt>
                <c:pt idx="1790">
                  <c:v>0.1739282409898999</c:v>
                </c:pt>
                <c:pt idx="1791">
                  <c:v>0.17406767756826991</c:v>
                </c:pt>
                <c:pt idx="1792">
                  <c:v>0.17416607141109997</c:v>
                </c:pt>
                <c:pt idx="1793">
                  <c:v>0.17422668419273002</c:v>
                </c:pt>
                <c:pt idx="1794">
                  <c:v>0.17432426261697009</c:v>
                </c:pt>
                <c:pt idx="1795">
                  <c:v>0.17445554500948002</c:v>
                </c:pt>
                <c:pt idx="1796">
                  <c:v>0.1745906326887201</c:v>
                </c:pt>
                <c:pt idx="1797">
                  <c:v>0.17474094151491992</c:v>
                </c:pt>
                <c:pt idx="1798">
                  <c:v>0.17492142082883011</c:v>
                </c:pt>
                <c:pt idx="1799">
                  <c:v>0.17503041511328998</c:v>
                </c:pt>
                <c:pt idx="1800">
                  <c:v>0.1751539036763099</c:v>
                </c:pt>
                <c:pt idx="1801">
                  <c:v>0.17520518649710004</c:v>
                </c:pt>
                <c:pt idx="1802">
                  <c:v>0.17547672088656996</c:v>
                </c:pt>
                <c:pt idx="1803">
                  <c:v>0.17566860014685992</c:v>
                </c:pt>
                <c:pt idx="1804">
                  <c:v>0.17579228787973</c:v>
                </c:pt>
                <c:pt idx="1805">
                  <c:v>0.17592927820234006</c:v>
                </c:pt>
                <c:pt idx="1806">
                  <c:v>0.17611030112865</c:v>
                </c:pt>
                <c:pt idx="1807">
                  <c:v>0.1762565328619099</c:v>
                </c:pt>
                <c:pt idx="1808">
                  <c:v>0.17645413596616</c:v>
                </c:pt>
                <c:pt idx="1809">
                  <c:v>0.17669115096877008</c:v>
                </c:pt>
                <c:pt idx="1810">
                  <c:v>0.17679226287356009</c:v>
                </c:pt>
                <c:pt idx="1811">
                  <c:v>0.17686891222073009</c:v>
                </c:pt>
                <c:pt idx="1812">
                  <c:v>0.17691729372355991</c:v>
                </c:pt>
                <c:pt idx="1813">
                  <c:v>0.17704884792226006</c:v>
                </c:pt>
                <c:pt idx="1814">
                  <c:v>0.17736117005867991</c:v>
                </c:pt>
                <c:pt idx="1815">
                  <c:v>0.17745302373520011</c:v>
                </c:pt>
                <c:pt idx="1816">
                  <c:v>0.17764573432793007</c:v>
                </c:pt>
                <c:pt idx="1817">
                  <c:v>0.17770118279184</c:v>
                </c:pt>
                <c:pt idx="1818">
                  <c:v>0.17784541590034997</c:v>
                </c:pt>
                <c:pt idx="1819">
                  <c:v>0.17800440590958</c:v>
                </c:pt>
                <c:pt idx="1820">
                  <c:v>0.17819600234443</c:v>
                </c:pt>
                <c:pt idx="1821">
                  <c:v>0.17837471854468001</c:v>
                </c:pt>
                <c:pt idx="1822">
                  <c:v>0.17853725864969006</c:v>
                </c:pt>
                <c:pt idx="1823">
                  <c:v>0.17859134808262001</c:v>
                </c:pt>
                <c:pt idx="1824">
                  <c:v>0.17863374984914993</c:v>
                </c:pt>
                <c:pt idx="1825">
                  <c:v>0.17884766132512997</c:v>
                </c:pt>
                <c:pt idx="1826">
                  <c:v>0.17898519526013001</c:v>
                </c:pt>
                <c:pt idx="1827">
                  <c:v>0.17913387324916008</c:v>
                </c:pt>
                <c:pt idx="1828">
                  <c:v>0.17925183713808002</c:v>
                </c:pt>
                <c:pt idx="1829">
                  <c:v>0.17934370763220997</c:v>
                </c:pt>
                <c:pt idx="1830">
                  <c:v>0.17944264508743002</c:v>
                </c:pt>
                <c:pt idx="1831">
                  <c:v>0.17950081161329989</c:v>
                </c:pt>
                <c:pt idx="1832">
                  <c:v>0.17960600061102006</c:v>
                </c:pt>
                <c:pt idx="1833">
                  <c:v>0.17980142926569997</c:v>
                </c:pt>
                <c:pt idx="1834">
                  <c:v>0.18006073237636011</c:v>
                </c:pt>
                <c:pt idx="1835">
                  <c:v>0.18014662313418994</c:v>
                </c:pt>
                <c:pt idx="1836">
                  <c:v>0.18023538605603995</c:v>
                </c:pt>
                <c:pt idx="1837">
                  <c:v>0.18032982051006008</c:v>
                </c:pt>
                <c:pt idx="1838">
                  <c:v>0.18039342315984008</c:v>
                </c:pt>
                <c:pt idx="1839">
                  <c:v>0.18054019850549996</c:v>
                </c:pt>
                <c:pt idx="1840">
                  <c:v>0.18066387032453002</c:v>
                </c:pt>
                <c:pt idx="1841">
                  <c:v>0.1809253478847499</c:v>
                </c:pt>
                <c:pt idx="1842">
                  <c:v>0.18113028975628009</c:v>
                </c:pt>
                <c:pt idx="1843">
                  <c:v>0.18119117434409993</c:v>
                </c:pt>
                <c:pt idx="1844">
                  <c:v>0.18128005497008992</c:v>
                </c:pt>
                <c:pt idx="1845">
                  <c:v>0.18132891395003004</c:v>
                </c:pt>
                <c:pt idx="1846">
                  <c:v>0.18152631138335007</c:v>
                </c:pt>
                <c:pt idx="1847">
                  <c:v>0.1817407664717301</c:v>
                </c:pt>
                <c:pt idx="1848">
                  <c:v>0.1818486735314</c:v>
                </c:pt>
                <c:pt idx="1849">
                  <c:v>0.18198430482304007</c:v>
                </c:pt>
                <c:pt idx="1850">
                  <c:v>0.18202181407804008</c:v>
                </c:pt>
                <c:pt idx="1851">
                  <c:v>0.18206720571270996</c:v>
                </c:pt>
                <c:pt idx="1852">
                  <c:v>0.18221425286457005</c:v>
                </c:pt>
                <c:pt idx="1853">
                  <c:v>0.18232215992423995</c:v>
                </c:pt>
                <c:pt idx="1854">
                  <c:v>0.18255448439405009</c:v>
                </c:pt>
                <c:pt idx="1855">
                  <c:v>0.18281983706848992</c:v>
                </c:pt>
                <c:pt idx="1856">
                  <c:v>0.1828983890590401</c:v>
                </c:pt>
                <c:pt idx="1857">
                  <c:v>0.18296008906544992</c:v>
                </c:pt>
                <c:pt idx="1858">
                  <c:v>0.18301417849839008</c:v>
                </c:pt>
                <c:pt idx="1859">
                  <c:v>0.18314247102274006</c:v>
                </c:pt>
                <c:pt idx="1860">
                  <c:v>0.18341645166796994</c:v>
                </c:pt>
                <c:pt idx="1861">
                  <c:v>0.18350859396828989</c:v>
                </c:pt>
                <c:pt idx="1862">
                  <c:v>0.1835969309818799</c:v>
                </c:pt>
                <c:pt idx="1863">
                  <c:v>0.18370592526634</c:v>
                </c:pt>
                <c:pt idx="1864">
                  <c:v>0.18378556448166994</c:v>
                </c:pt>
                <c:pt idx="1865">
                  <c:v>0.18385922396068999</c:v>
                </c:pt>
                <c:pt idx="1866">
                  <c:v>0.18402665657721995</c:v>
                </c:pt>
                <c:pt idx="1867">
                  <c:v>0.18414054337319996</c:v>
                </c:pt>
                <c:pt idx="1868">
                  <c:v>0.18440577484049991</c:v>
                </c:pt>
                <c:pt idx="1869">
                  <c:v>0.18447341296308006</c:v>
                </c:pt>
                <c:pt idx="1870">
                  <c:v>0.18455640685256003</c:v>
                </c:pt>
                <c:pt idx="1871">
                  <c:v>0.18464882095907997</c:v>
                </c:pt>
                <c:pt idx="1872">
                  <c:v>0.18480184784723996</c:v>
                </c:pt>
                <c:pt idx="1873">
                  <c:v>0.18490078530246001</c:v>
                </c:pt>
                <c:pt idx="1874">
                  <c:v>0.18511116329789989</c:v>
                </c:pt>
                <c:pt idx="1875">
                  <c:v>0.18524896903909993</c:v>
                </c:pt>
                <c:pt idx="1876">
                  <c:v>0.18546315232127997</c:v>
                </c:pt>
                <c:pt idx="1877">
                  <c:v>0.18556372061366999</c:v>
                </c:pt>
                <c:pt idx="1878">
                  <c:v>0.18569500300617992</c:v>
                </c:pt>
                <c:pt idx="1879">
                  <c:v>0.1859646347522701</c:v>
                </c:pt>
                <c:pt idx="1880">
                  <c:v>0.18617854622824992</c:v>
                </c:pt>
                <c:pt idx="1881">
                  <c:v>0.18625356473825994</c:v>
                </c:pt>
                <c:pt idx="1882">
                  <c:v>0.18642643347870003</c:v>
                </c:pt>
                <c:pt idx="1883">
                  <c:v>0.18652944802685001</c:v>
                </c:pt>
                <c:pt idx="1884">
                  <c:v>0.18674825201435996</c:v>
                </c:pt>
                <c:pt idx="1885">
                  <c:v>0.18689937625913999</c:v>
                </c:pt>
                <c:pt idx="1886">
                  <c:v>0.18710214368110001</c:v>
                </c:pt>
                <c:pt idx="1887">
                  <c:v>0.18724647277099993</c:v>
                </c:pt>
                <c:pt idx="1888">
                  <c:v>0.18731205831429998</c:v>
                </c:pt>
                <c:pt idx="1889">
                  <c:v>0.18741607983709008</c:v>
                </c:pt>
                <c:pt idx="1890">
                  <c:v>0.18758160981025007</c:v>
                </c:pt>
                <c:pt idx="1891">
                  <c:v>0.18783031247926996</c:v>
                </c:pt>
                <c:pt idx="1892">
                  <c:v>0.18787217063341011</c:v>
                </c:pt>
                <c:pt idx="1893">
                  <c:v>0.18799557064623995</c:v>
                </c:pt>
                <c:pt idx="1894">
                  <c:v>0.1880877129465599</c:v>
                </c:pt>
                <c:pt idx="1895">
                  <c:v>0.18821138476558996</c:v>
                </c:pt>
                <c:pt idx="1896">
                  <c:v>0.18827580283395995</c:v>
                </c:pt>
                <c:pt idx="1897">
                  <c:v>0.18849841210820006</c:v>
                </c:pt>
                <c:pt idx="1898">
                  <c:v>0.18870444120451002</c:v>
                </c:pt>
                <c:pt idx="1899">
                  <c:v>0.18883273372886999</c:v>
                </c:pt>
                <c:pt idx="1900">
                  <c:v>0.18893004034691008</c:v>
                </c:pt>
                <c:pt idx="1901">
                  <c:v>0.18900614608170008</c:v>
                </c:pt>
                <c:pt idx="1902">
                  <c:v>0.18909094961473993</c:v>
                </c:pt>
                <c:pt idx="1903">
                  <c:v>0.18926245932420005</c:v>
                </c:pt>
                <c:pt idx="1904">
                  <c:v>0.18934237034572998</c:v>
                </c:pt>
                <c:pt idx="1905">
                  <c:v>0.18959596552628</c:v>
                </c:pt>
                <c:pt idx="1906">
                  <c:v>0.18978813250660997</c:v>
                </c:pt>
                <c:pt idx="1907">
                  <c:v>0.1898827210627001</c:v>
                </c:pt>
                <c:pt idx="1908">
                  <c:v>0.19000965455607011</c:v>
                </c:pt>
                <c:pt idx="1909">
                  <c:v>0.19014558364827994</c:v>
                </c:pt>
                <c:pt idx="1910">
                  <c:v>0.19035049952542993</c:v>
                </c:pt>
                <c:pt idx="1911">
                  <c:v>0.1904540576859699</c:v>
                </c:pt>
                <c:pt idx="1912">
                  <c:v>0.1905828938227101</c:v>
                </c:pt>
                <c:pt idx="1913">
                  <c:v>0.19070303216119999</c:v>
                </c:pt>
                <c:pt idx="1914">
                  <c:v>0.1907862048570701</c:v>
                </c:pt>
                <c:pt idx="1915">
                  <c:v>0.19092129253630996</c:v>
                </c:pt>
                <c:pt idx="1916">
                  <c:v>0.19104278990577006</c:v>
                </c:pt>
                <c:pt idx="1917">
                  <c:v>0.19127656851054997</c:v>
                </c:pt>
                <c:pt idx="1918">
                  <c:v>0.19145620712936995</c:v>
                </c:pt>
                <c:pt idx="1919">
                  <c:v>0.19154916484828011</c:v>
                </c:pt>
                <c:pt idx="1920">
                  <c:v>0.1916880578142699</c:v>
                </c:pt>
                <c:pt idx="1921">
                  <c:v>0.19174812698350996</c:v>
                </c:pt>
                <c:pt idx="1922">
                  <c:v>0.19192099572394006</c:v>
                </c:pt>
                <c:pt idx="1923">
                  <c:v>0.19217513451689006</c:v>
                </c:pt>
                <c:pt idx="1924">
                  <c:v>0.19225912263134992</c:v>
                </c:pt>
                <c:pt idx="1925">
                  <c:v>0.19233344786003004</c:v>
                </c:pt>
                <c:pt idx="1926">
                  <c:v>0.19243498123993996</c:v>
                </c:pt>
                <c:pt idx="1927">
                  <c:v>0.19260078301928996</c:v>
                </c:pt>
                <c:pt idx="1928">
                  <c:v>0.19275489713222993</c:v>
                </c:pt>
                <c:pt idx="1929">
                  <c:v>0.1930875879157099</c:v>
                </c:pt>
                <c:pt idx="1930">
                  <c:v>0.19320500819224007</c:v>
                </c:pt>
                <c:pt idx="1931">
                  <c:v>0.19324306105963007</c:v>
                </c:pt>
                <c:pt idx="1932">
                  <c:v>0.19343495623377005</c:v>
                </c:pt>
                <c:pt idx="1933">
                  <c:v>0.19353144743322992</c:v>
                </c:pt>
                <c:pt idx="1934">
                  <c:v>0.19362739502029003</c:v>
                </c:pt>
                <c:pt idx="1935">
                  <c:v>0.19373937917290007</c:v>
                </c:pt>
                <c:pt idx="1936">
                  <c:v>0.19392119215558989</c:v>
                </c:pt>
                <c:pt idx="1937">
                  <c:v>0.19401879594204008</c:v>
                </c:pt>
                <c:pt idx="1938">
                  <c:v>0.19417780256649997</c:v>
                </c:pt>
                <c:pt idx="1939">
                  <c:v>0.1943737748335701</c:v>
                </c:pt>
                <c:pt idx="1940">
                  <c:v>0.19441644840629002</c:v>
                </c:pt>
                <c:pt idx="1941">
                  <c:v>0.19446455810292007</c:v>
                </c:pt>
                <c:pt idx="1942">
                  <c:v>0.19456675723249006</c:v>
                </c:pt>
                <c:pt idx="1943">
                  <c:v>0.1946974960126</c:v>
                </c:pt>
                <c:pt idx="1944">
                  <c:v>0.19484943567598001</c:v>
                </c:pt>
                <c:pt idx="1945">
                  <c:v>0.19496739956488995</c:v>
                </c:pt>
                <c:pt idx="1946">
                  <c:v>0.19505845464043992</c:v>
                </c:pt>
                <c:pt idx="1947">
                  <c:v>0.19520332734272006</c:v>
                </c:pt>
                <c:pt idx="1948">
                  <c:v>0.19528785906956991</c:v>
                </c:pt>
                <c:pt idx="1949">
                  <c:v>0.19550095512696997</c:v>
                </c:pt>
                <c:pt idx="1950">
                  <c:v>0.19561538553533997</c:v>
                </c:pt>
                <c:pt idx="1951">
                  <c:v>0.19581217322100009</c:v>
                </c:pt>
                <c:pt idx="1952">
                  <c:v>0.19592904988513005</c:v>
                </c:pt>
                <c:pt idx="1953">
                  <c:v>0.19605435254133008</c:v>
                </c:pt>
                <c:pt idx="1954">
                  <c:v>0.19614676664786002</c:v>
                </c:pt>
                <c:pt idx="1955">
                  <c:v>0.19623320101808006</c:v>
                </c:pt>
                <c:pt idx="1956">
                  <c:v>0.19644711249406011</c:v>
                </c:pt>
                <c:pt idx="1957">
                  <c:v>0.19662269929645992</c:v>
                </c:pt>
                <c:pt idx="1958">
                  <c:v>0.19669445613211001</c:v>
                </c:pt>
                <c:pt idx="1959">
                  <c:v>0.1967380100648799</c:v>
                </c:pt>
                <c:pt idx="1960">
                  <c:v>0.1968279129741799</c:v>
                </c:pt>
                <c:pt idx="1961">
                  <c:v>0.19697006761451008</c:v>
                </c:pt>
                <c:pt idx="1962">
                  <c:v>0.19703829096962</c:v>
                </c:pt>
                <c:pt idx="1963">
                  <c:v>0.19723869385664994</c:v>
                </c:pt>
                <c:pt idx="1964">
                  <c:v>0.19739544431071998</c:v>
                </c:pt>
                <c:pt idx="1965">
                  <c:v>0.19751355794040992</c:v>
                </c:pt>
                <c:pt idx="1966">
                  <c:v>0.19769062583919994</c:v>
                </c:pt>
                <c:pt idx="1967">
                  <c:v>0.19779173774398995</c:v>
                </c:pt>
                <c:pt idx="1968">
                  <c:v>0.19791830877746008</c:v>
                </c:pt>
                <c:pt idx="1969">
                  <c:v>0.19799214481565008</c:v>
                </c:pt>
                <c:pt idx="1970">
                  <c:v>0.19805375891660004</c:v>
                </c:pt>
                <c:pt idx="1971">
                  <c:v>0.19834404793357008</c:v>
                </c:pt>
                <c:pt idx="1972">
                  <c:v>0.19854953341748005</c:v>
                </c:pt>
                <c:pt idx="1973">
                  <c:v>0.19871479158445005</c:v>
                </c:pt>
                <c:pt idx="1974">
                  <c:v>0.19878301493955997</c:v>
                </c:pt>
                <c:pt idx="1975">
                  <c:v>0.19893305195956001</c:v>
                </c:pt>
                <c:pt idx="1976">
                  <c:v>0.1990162246554299</c:v>
                </c:pt>
                <c:pt idx="1977">
                  <c:v>0.19915484581521992</c:v>
                </c:pt>
                <c:pt idx="1978">
                  <c:v>0.1992461726969601</c:v>
                </c:pt>
                <c:pt idx="1979">
                  <c:v>0.19936631103544</c:v>
                </c:pt>
                <c:pt idx="1980">
                  <c:v>0.19950819386956997</c:v>
                </c:pt>
                <c:pt idx="1981">
                  <c:v>0.19964273793643006</c:v>
                </c:pt>
                <c:pt idx="1982">
                  <c:v>0.19975146041468994</c:v>
                </c:pt>
                <c:pt idx="1983">
                  <c:v>0.19986860888501989</c:v>
                </c:pt>
                <c:pt idx="1984">
                  <c:v>0.20001619964925998</c:v>
                </c:pt>
                <c:pt idx="1985">
                  <c:v>0.20016324680111008</c:v>
                </c:pt>
                <c:pt idx="1986">
                  <c:v>0.20027604637230989</c:v>
                </c:pt>
                <c:pt idx="1987">
                  <c:v>0.20039346664884006</c:v>
                </c:pt>
                <c:pt idx="1988">
                  <c:v>0.20048533714297001</c:v>
                </c:pt>
                <c:pt idx="1989">
                  <c:v>0.20056361732731998</c:v>
                </c:pt>
                <c:pt idx="1990">
                  <c:v>0.20065902130200008</c:v>
                </c:pt>
                <c:pt idx="1991">
                  <c:v>0.20074240250072006</c:v>
                </c:pt>
                <c:pt idx="1992">
                  <c:v>0.20087755348331005</c:v>
                </c:pt>
                <c:pt idx="1993">
                  <c:v>0.20101889270505002</c:v>
                </c:pt>
                <c:pt idx="1994">
                  <c:v>0.20109783948746007</c:v>
                </c:pt>
                <c:pt idx="1995">
                  <c:v>0.2011800737790701</c:v>
                </c:pt>
                <c:pt idx="1996">
                  <c:v>0.20123176835964007</c:v>
                </c:pt>
                <c:pt idx="1997">
                  <c:v>0.20137224075940008</c:v>
                </c:pt>
                <c:pt idx="1998">
                  <c:v>0.20147634253234004</c:v>
                </c:pt>
                <c:pt idx="1999">
                  <c:v>0.20166144255158991</c:v>
                </c:pt>
                <c:pt idx="2000">
                  <c:v>0.20184654257083001</c:v>
                </c:pt>
                <c:pt idx="2001">
                  <c:v>0.20202348471069009</c:v>
                </c:pt>
                <c:pt idx="2002">
                  <c:v>0.20205338708572995</c:v>
                </c:pt>
                <c:pt idx="2003">
                  <c:v>0.20218929018356002</c:v>
                </c:pt>
                <c:pt idx="2004">
                  <c:v>0.20235536376910002</c:v>
                </c:pt>
                <c:pt idx="2005">
                  <c:v>0.20242847963574007</c:v>
                </c:pt>
                <c:pt idx="2006">
                  <c:v>0.20266929992509009</c:v>
                </c:pt>
                <c:pt idx="2007">
                  <c:v>0.20291691536933998</c:v>
                </c:pt>
                <c:pt idx="2008">
                  <c:v>0.20300253432097004</c:v>
                </c:pt>
                <c:pt idx="2009">
                  <c:v>0.20311728207926993</c:v>
                </c:pt>
                <c:pt idx="2010">
                  <c:v>0.20321726121554007</c:v>
                </c:pt>
                <c:pt idx="2011">
                  <c:v>0.20333043648147009</c:v>
                </c:pt>
                <c:pt idx="2012">
                  <c:v>0.20352766389097998</c:v>
                </c:pt>
                <c:pt idx="2013">
                  <c:v>0.20367579826762006</c:v>
                </c:pt>
                <c:pt idx="2014">
                  <c:v>0.20382067096989998</c:v>
                </c:pt>
                <c:pt idx="2015">
                  <c:v>0.20392531635522992</c:v>
                </c:pt>
                <c:pt idx="2016">
                  <c:v>0.20407453795664998</c:v>
                </c:pt>
                <c:pt idx="2017">
                  <c:v>0.2041569150548701</c:v>
                </c:pt>
                <c:pt idx="2018">
                  <c:v>0.20432160978849989</c:v>
                </c:pt>
                <c:pt idx="2019">
                  <c:v>0.20440559790295998</c:v>
                </c:pt>
                <c:pt idx="2020">
                  <c:v>0.20448469350589993</c:v>
                </c:pt>
                <c:pt idx="2021">
                  <c:v>0.2046774040986199</c:v>
                </c:pt>
                <c:pt idx="2022">
                  <c:v>0.20475079177144995</c:v>
                </c:pt>
                <c:pt idx="2023">
                  <c:v>0.20483043098678011</c:v>
                </c:pt>
                <c:pt idx="2024">
                  <c:v>0.20493045566677992</c:v>
                </c:pt>
                <c:pt idx="2025">
                  <c:v>0.20504515788134992</c:v>
                </c:pt>
                <c:pt idx="2026">
                  <c:v>0.20516339357646007</c:v>
                </c:pt>
                <c:pt idx="2027">
                  <c:v>0.20529277332559004</c:v>
                </c:pt>
                <c:pt idx="2028">
                  <c:v>0.20543982047743992</c:v>
                </c:pt>
                <c:pt idx="2029">
                  <c:v>0.20546413630025007</c:v>
                </c:pt>
                <c:pt idx="2030">
                  <c:v>0.20559012930363996</c:v>
                </c:pt>
                <c:pt idx="2031">
                  <c:v>0.20567629186767</c:v>
                </c:pt>
                <c:pt idx="2032">
                  <c:v>0.20579208130701998</c:v>
                </c:pt>
                <c:pt idx="2033">
                  <c:v>0.20586888713730001</c:v>
                </c:pt>
                <c:pt idx="2034">
                  <c:v>0.2060002848528899</c:v>
                </c:pt>
                <c:pt idx="2035">
                  <c:v>0.20625224919626994</c:v>
                </c:pt>
                <c:pt idx="2036">
                  <c:v>0.20636341793029001</c:v>
                </c:pt>
                <c:pt idx="2037">
                  <c:v>0.20647567388910004</c:v>
                </c:pt>
                <c:pt idx="2038">
                  <c:v>0.20657026244518994</c:v>
                </c:pt>
                <c:pt idx="2039">
                  <c:v>0.20674095673606008</c:v>
                </c:pt>
                <c:pt idx="2040">
                  <c:v>0.20684342767183006</c:v>
                </c:pt>
                <c:pt idx="2041">
                  <c:v>0.20706739597704993</c:v>
                </c:pt>
                <c:pt idx="2042">
                  <c:v>0.20729381053803997</c:v>
                </c:pt>
                <c:pt idx="2043">
                  <c:v>0.20740246703988996</c:v>
                </c:pt>
                <c:pt idx="2044">
                  <c:v>0.20752430219194995</c:v>
                </c:pt>
                <c:pt idx="2045">
                  <c:v>0.20756235505934995</c:v>
                </c:pt>
                <c:pt idx="2046">
                  <c:v>0.20761943436043007</c:v>
                </c:pt>
                <c:pt idx="2047">
                  <c:v>0.20787139870381011</c:v>
                </c:pt>
                <c:pt idx="2048">
                  <c:v>0.20801763043707999</c:v>
                </c:pt>
                <c:pt idx="2049">
                  <c:v>0.20812281943479993</c:v>
                </c:pt>
                <c:pt idx="2050">
                  <c:v>0.20829922165577996</c:v>
                </c:pt>
                <c:pt idx="2051">
                  <c:v>0.20840821594024006</c:v>
                </c:pt>
                <c:pt idx="2052">
                  <c:v>0.20853052872827993</c:v>
                </c:pt>
                <c:pt idx="2053">
                  <c:v>0.20873791685557008</c:v>
                </c:pt>
                <c:pt idx="2054">
                  <c:v>0.2089151344951401</c:v>
                </c:pt>
                <c:pt idx="2055">
                  <c:v>0.20904206798851011</c:v>
                </c:pt>
                <c:pt idx="2056">
                  <c:v>0.20911982861416001</c:v>
                </c:pt>
                <c:pt idx="2057">
                  <c:v>0.20923967109275998</c:v>
                </c:pt>
                <c:pt idx="2058">
                  <c:v>0.20934159841612998</c:v>
                </c:pt>
                <c:pt idx="2059">
                  <c:v>0.20956013059743994</c:v>
                </c:pt>
                <c:pt idx="2060">
                  <c:v>0.20971315748559993</c:v>
                </c:pt>
                <c:pt idx="2061">
                  <c:v>0.2097925248947301</c:v>
                </c:pt>
                <c:pt idx="2062">
                  <c:v>0.2098941804119101</c:v>
                </c:pt>
                <c:pt idx="2063">
                  <c:v>0.20996158834843004</c:v>
                </c:pt>
                <c:pt idx="2064">
                  <c:v>0.21005563329212995</c:v>
                </c:pt>
                <c:pt idx="2065">
                  <c:v>0.21017740246778005</c:v>
                </c:pt>
                <c:pt idx="2066">
                  <c:v>0.2102624778070199</c:v>
                </c:pt>
                <c:pt idx="2067">
                  <c:v>0.21044968572526002</c:v>
                </c:pt>
                <c:pt idx="2068">
                  <c:v>0.21051894069538002</c:v>
                </c:pt>
                <c:pt idx="2069">
                  <c:v>0.21066855626333991</c:v>
                </c:pt>
                <c:pt idx="2070">
                  <c:v>0.21071394789801001</c:v>
                </c:pt>
                <c:pt idx="2071">
                  <c:v>0.21081397257802004</c:v>
                </c:pt>
                <c:pt idx="2072">
                  <c:v>0.21095953165316006</c:v>
                </c:pt>
                <c:pt idx="2073">
                  <c:v>0.21102625321683011</c:v>
                </c:pt>
                <c:pt idx="2074">
                  <c:v>0.21111758009857007</c:v>
                </c:pt>
                <c:pt idx="2075">
                  <c:v>0.21122113825911004</c:v>
                </c:pt>
                <c:pt idx="2076">
                  <c:v>0.2113320351869401</c:v>
                </c:pt>
                <c:pt idx="2077">
                  <c:v>0.21161498543662005</c:v>
                </c:pt>
                <c:pt idx="2078">
                  <c:v>0.21172098985292997</c:v>
                </c:pt>
                <c:pt idx="2079">
                  <c:v>0.21182590704445992</c:v>
                </c:pt>
                <c:pt idx="2080">
                  <c:v>0.21192484449967997</c:v>
                </c:pt>
                <c:pt idx="2081">
                  <c:v>0.21206509649663996</c:v>
                </c:pt>
                <c:pt idx="2082">
                  <c:v>0.21220263043164</c:v>
                </c:pt>
                <c:pt idx="2083">
                  <c:v>0.21241083397750993</c:v>
                </c:pt>
                <c:pt idx="2084">
                  <c:v>0.21256766615241007</c:v>
                </c:pt>
                <c:pt idx="2085">
                  <c:v>0.21274760185394004</c:v>
                </c:pt>
                <c:pt idx="2086">
                  <c:v>0.21283403622416008</c:v>
                </c:pt>
                <c:pt idx="2087">
                  <c:v>0.21294493315197993</c:v>
                </c:pt>
                <c:pt idx="2088">
                  <c:v>0.21325995653274998</c:v>
                </c:pt>
                <c:pt idx="2089">
                  <c:v>0.21345783144319008</c:v>
                </c:pt>
                <c:pt idx="2090">
                  <c:v>0.21357389268874005</c:v>
                </c:pt>
                <c:pt idx="2091">
                  <c:v>0.21366820943862996</c:v>
                </c:pt>
                <c:pt idx="2092">
                  <c:v>0.21382232355156994</c:v>
                </c:pt>
                <c:pt idx="2093">
                  <c:v>0.21396094471135996</c:v>
                </c:pt>
                <c:pt idx="2094">
                  <c:v>0.21406586190287991</c:v>
                </c:pt>
                <c:pt idx="2095">
                  <c:v>0.21416534297048995</c:v>
                </c:pt>
                <c:pt idx="2096">
                  <c:v>0.21427977337886994</c:v>
                </c:pt>
                <c:pt idx="2097">
                  <c:v>0.21445481656887</c:v>
                </c:pt>
                <c:pt idx="2098">
                  <c:v>0.21452358353636991</c:v>
                </c:pt>
                <c:pt idx="2099">
                  <c:v>0.2147399412681199</c:v>
                </c:pt>
                <c:pt idx="2100">
                  <c:v>0.21497206375921007</c:v>
                </c:pt>
                <c:pt idx="2101">
                  <c:v>0.21506610870290999</c:v>
                </c:pt>
                <c:pt idx="2102">
                  <c:v>0.2151487377863901</c:v>
                </c:pt>
                <c:pt idx="2103">
                  <c:v>0.21529904661258992</c:v>
                </c:pt>
                <c:pt idx="2104">
                  <c:v>0.21541945675727003</c:v>
                </c:pt>
                <c:pt idx="2105">
                  <c:v>0.21549828055400999</c:v>
                </c:pt>
                <c:pt idx="2106">
                  <c:v>0.21562874752791994</c:v>
                </c:pt>
                <c:pt idx="2107">
                  <c:v>0.21574480877346991</c:v>
                </c:pt>
                <c:pt idx="2108">
                  <c:v>0.21595872024944995</c:v>
                </c:pt>
                <c:pt idx="2109">
                  <c:v>0.2160764123321699</c:v>
                </c:pt>
                <c:pt idx="2110">
                  <c:v>0.21617426256260996</c:v>
                </c:pt>
                <c:pt idx="2111">
                  <c:v>0.21625879428946004</c:v>
                </c:pt>
                <c:pt idx="2112">
                  <c:v>0.21636316786859</c:v>
                </c:pt>
                <c:pt idx="2113">
                  <c:v>0.2164974401292501</c:v>
                </c:pt>
                <c:pt idx="2114">
                  <c:v>0.21670102296980009</c:v>
                </c:pt>
                <c:pt idx="2115">
                  <c:v>0.21677930315415006</c:v>
                </c:pt>
                <c:pt idx="2116">
                  <c:v>0.21686954281111004</c:v>
                </c:pt>
                <c:pt idx="2117">
                  <c:v>0.21697527542121997</c:v>
                </c:pt>
                <c:pt idx="2118">
                  <c:v>0.21712612785981</c:v>
                </c:pt>
                <c:pt idx="2119">
                  <c:v>0.21721935738491993</c:v>
                </c:pt>
                <c:pt idx="2120">
                  <c:v>0.21738380013328995</c:v>
                </c:pt>
                <c:pt idx="2121">
                  <c:v>0.21759934244644996</c:v>
                </c:pt>
                <c:pt idx="2122">
                  <c:v>0.21776704686916992</c:v>
                </c:pt>
                <c:pt idx="2123">
                  <c:v>0.2178447834411299</c:v>
                </c:pt>
                <c:pt idx="2124">
                  <c:v>0.21801248786385008</c:v>
                </c:pt>
                <c:pt idx="2125">
                  <c:v>0.21815328347320007</c:v>
                </c:pt>
                <c:pt idx="2126">
                  <c:v>0.21838839583244996</c:v>
                </c:pt>
                <c:pt idx="2127">
                  <c:v>0.2185454998135401</c:v>
                </c:pt>
                <c:pt idx="2128">
                  <c:v>0.2186202465173499</c:v>
                </c:pt>
                <c:pt idx="2129">
                  <c:v>0.21870477824419998</c:v>
                </c:pt>
                <c:pt idx="2130">
                  <c:v>0.21885889235713996</c:v>
                </c:pt>
                <c:pt idx="2131">
                  <c:v>0.2188877038138799</c:v>
                </c:pt>
                <c:pt idx="2132">
                  <c:v>0.21906736770921009</c:v>
                </c:pt>
                <c:pt idx="2133">
                  <c:v>0.21921192155595004</c:v>
                </c:pt>
                <c:pt idx="2134">
                  <c:v>0.21940984351574011</c:v>
                </c:pt>
                <c:pt idx="2135">
                  <c:v>0.21953568978432991</c:v>
                </c:pt>
                <c:pt idx="2136">
                  <c:v>0.2197036660132401</c:v>
                </c:pt>
                <c:pt idx="2137">
                  <c:v>0.21980042901889996</c:v>
                </c:pt>
                <c:pt idx="2138">
                  <c:v>0.2199817237513999</c:v>
                </c:pt>
                <c:pt idx="2139">
                  <c:v>0.22023069822663</c:v>
                </c:pt>
                <c:pt idx="2140">
                  <c:v>0.2203761145413099</c:v>
                </c:pt>
                <c:pt idx="2141">
                  <c:v>0.22045955904337</c:v>
                </c:pt>
                <c:pt idx="2142">
                  <c:v>0.22058241544381008</c:v>
                </c:pt>
                <c:pt idx="2143">
                  <c:v>0.22068783389586</c:v>
                </c:pt>
                <c:pt idx="2144">
                  <c:v>0.22082078947739991</c:v>
                </c:pt>
                <c:pt idx="2145">
                  <c:v>0.22094391768403998</c:v>
                </c:pt>
                <c:pt idx="2146">
                  <c:v>0.22102709037991009</c:v>
                </c:pt>
                <c:pt idx="2147">
                  <c:v>0.22111814545545005</c:v>
                </c:pt>
                <c:pt idx="2148">
                  <c:v>0.22120711143448002</c:v>
                </c:pt>
                <c:pt idx="2149">
                  <c:v>0.22131167146676001</c:v>
                </c:pt>
                <c:pt idx="2150">
                  <c:v>0.22142691729371999</c:v>
                </c:pt>
                <c:pt idx="2151">
                  <c:v>0.22155086091894005</c:v>
                </c:pt>
                <c:pt idx="2152">
                  <c:v>0.22163620806437989</c:v>
                </c:pt>
                <c:pt idx="2153">
                  <c:v>0.22189904465557997</c:v>
                </c:pt>
                <c:pt idx="2154">
                  <c:v>0.22210208388373998</c:v>
                </c:pt>
                <c:pt idx="2155">
                  <c:v>0.22217384071939006</c:v>
                </c:pt>
                <c:pt idx="2156">
                  <c:v>0.2223736182731999</c:v>
                </c:pt>
                <c:pt idx="2157">
                  <c:v>0.22249837731700994</c:v>
                </c:pt>
                <c:pt idx="2158">
                  <c:v>0.22263781389538995</c:v>
                </c:pt>
                <c:pt idx="2159">
                  <c:v>0.2227821429852801</c:v>
                </c:pt>
                <c:pt idx="2160">
                  <c:v>0.2228949425564799</c:v>
                </c:pt>
                <c:pt idx="2161">
                  <c:v>0.22300910115865991</c:v>
                </c:pt>
                <c:pt idx="2162">
                  <c:v>0.22315859456626996</c:v>
                </c:pt>
                <c:pt idx="2163">
                  <c:v>0.22329504127649002</c:v>
                </c:pt>
                <c:pt idx="2164">
                  <c:v>0.22341273335920997</c:v>
                </c:pt>
                <c:pt idx="2165">
                  <c:v>0.22356797833423991</c:v>
                </c:pt>
                <c:pt idx="2166">
                  <c:v>0.22370166334519004</c:v>
                </c:pt>
                <c:pt idx="2167">
                  <c:v>0.22386447525639008</c:v>
                </c:pt>
                <c:pt idx="2168">
                  <c:v>0.22399032152498011</c:v>
                </c:pt>
                <c:pt idx="2169">
                  <c:v>0.22410583915814009</c:v>
                </c:pt>
                <c:pt idx="2170">
                  <c:v>0.22419526339651008</c:v>
                </c:pt>
                <c:pt idx="2171">
                  <c:v>0.22433171010672992</c:v>
                </c:pt>
                <c:pt idx="2172">
                  <c:v>0.22442711408141003</c:v>
                </c:pt>
                <c:pt idx="2173">
                  <c:v>0.22458775154303989</c:v>
                </c:pt>
                <c:pt idx="2174">
                  <c:v>0.22476442557021992</c:v>
                </c:pt>
                <c:pt idx="2175">
                  <c:v>0.22492995554337991</c:v>
                </c:pt>
                <c:pt idx="2176">
                  <c:v>0.22503867802164002</c:v>
                </c:pt>
                <c:pt idx="2177">
                  <c:v>0.22516588332121001</c:v>
                </c:pt>
                <c:pt idx="2178">
                  <c:v>0.22533114148817002</c:v>
                </c:pt>
                <c:pt idx="2179">
                  <c:v>0.2254915071436101</c:v>
                </c:pt>
                <c:pt idx="2180">
                  <c:v>0.2256176252183999</c:v>
                </c:pt>
                <c:pt idx="2181">
                  <c:v>0.22575380012241997</c:v>
                </c:pt>
                <c:pt idx="2182">
                  <c:v>0.22589024683264003</c:v>
                </c:pt>
                <c:pt idx="2183">
                  <c:v>0.22597124507894994</c:v>
                </c:pt>
                <c:pt idx="2184">
                  <c:v>0.22613813408307992</c:v>
                </c:pt>
                <c:pt idx="2185">
                  <c:v>0.22623190722059006</c:v>
                </c:pt>
                <c:pt idx="2186">
                  <c:v>0.22641238653450002</c:v>
                </c:pt>
                <c:pt idx="2187">
                  <c:v>0.22650425702863997</c:v>
                </c:pt>
                <c:pt idx="2188">
                  <c:v>0.22664070373886003</c:v>
                </c:pt>
                <c:pt idx="2189">
                  <c:v>0.22672864582280994</c:v>
                </c:pt>
                <c:pt idx="2190">
                  <c:v>0.22678285837918999</c:v>
                </c:pt>
                <c:pt idx="2191">
                  <c:v>0.22689810420614998</c:v>
                </c:pt>
                <c:pt idx="2192">
                  <c:v>0.22700410862244991</c:v>
                </c:pt>
                <c:pt idx="2193">
                  <c:v>0.22721176855594005</c:v>
                </c:pt>
                <c:pt idx="2194">
                  <c:v>0.22726355288776001</c:v>
                </c:pt>
                <c:pt idx="2195">
                  <c:v>0.22733299411919994</c:v>
                </c:pt>
                <c:pt idx="2196">
                  <c:v>0.22740366373007004</c:v>
                </c:pt>
                <c:pt idx="2197">
                  <c:v>0.2275637575793199</c:v>
                </c:pt>
                <c:pt idx="2198">
                  <c:v>0.22763986331409991</c:v>
                </c:pt>
                <c:pt idx="2199">
                  <c:v>0.22766242322833996</c:v>
                </c:pt>
                <c:pt idx="2200">
                  <c:v>0.22788938140171999</c:v>
                </c:pt>
                <c:pt idx="2201">
                  <c:v>0.22797472854715006</c:v>
                </c:pt>
                <c:pt idx="2202">
                  <c:v>0.22818836821694011</c:v>
                </c:pt>
                <c:pt idx="2203">
                  <c:v>0.22824164223129007</c:v>
                </c:pt>
                <c:pt idx="2204">
                  <c:v>0.22835036470954995</c:v>
                </c:pt>
                <c:pt idx="2205">
                  <c:v>0.22850067353574999</c:v>
                </c:pt>
                <c:pt idx="2206">
                  <c:v>0.22856155812358003</c:v>
                </c:pt>
                <c:pt idx="2207">
                  <c:v>0.22874557091803993</c:v>
                </c:pt>
                <c:pt idx="2208">
                  <c:v>0.22885456520250003</c:v>
                </c:pt>
                <c:pt idx="2209">
                  <c:v>0.22914023351413992</c:v>
                </c:pt>
                <c:pt idx="2210">
                  <c:v>0.22920900048164006</c:v>
                </c:pt>
                <c:pt idx="2211">
                  <c:v>0.22937235600523009</c:v>
                </c:pt>
                <c:pt idx="2212">
                  <c:v>0.22941774763990996</c:v>
                </c:pt>
                <c:pt idx="2213">
                  <c:v>0.22953657107055991</c:v>
                </c:pt>
                <c:pt idx="2214">
                  <c:v>0.22969281550991005</c:v>
                </c:pt>
                <c:pt idx="2215">
                  <c:v>0.22981811816611009</c:v>
                </c:pt>
                <c:pt idx="2216">
                  <c:v>0.22995211862056997</c:v>
                </c:pt>
                <c:pt idx="2217">
                  <c:v>0.23004561995188011</c:v>
                </c:pt>
                <c:pt idx="2218">
                  <c:v>0.23012698990143998</c:v>
                </c:pt>
                <c:pt idx="2219">
                  <c:v>0.23024267944373</c:v>
                </c:pt>
                <c:pt idx="2220">
                  <c:v>0.23030247680678007</c:v>
                </c:pt>
                <c:pt idx="2221">
                  <c:v>0.23044739519123003</c:v>
                </c:pt>
                <c:pt idx="2222">
                  <c:v>0.23057102132809004</c:v>
                </c:pt>
                <c:pt idx="2223">
                  <c:v>0.23070284733297997</c:v>
                </c:pt>
                <c:pt idx="2224">
                  <c:v>0.23089256805754999</c:v>
                </c:pt>
                <c:pt idx="2225">
                  <c:v>0.23095589374616998</c:v>
                </c:pt>
                <c:pt idx="2226">
                  <c:v>0.23104858481385993</c:v>
                </c:pt>
                <c:pt idx="2227">
                  <c:v>0.23113746543983993</c:v>
                </c:pt>
                <c:pt idx="2228">
                  <c:v>0.23122725466023009</c:v>
                </c:pt>
                <c:pt idx="2229">
                  <c:v>0.2312824969515701</c:v>
                </c:pt>
                <c:pt idx="2230">
                  <c:v>0.23136741348136991</c:v>
                </c:pt>
                <c:pt idx="2231">
                  <c:v>0.23145280489365994</c:v>
                </c:pt>
                <c:pt idx="2232">
                  <c:v>0.23162481394866008</c:v>
                </c:pt>
                <c:pt idx="2233">
                  <c:v>0.23175827079072997</c:v>
                </c:pt>
                <c:pt idx="2234">
                  <c:v>0.23180882674311998</c:v>
                </c:pt>
                <c:pt idx="2235">
                  <c:v>0.23192135450812001</c:v>
                </c:pt>
                <c:pt idx="2236">
                  <c:v>0.23199311134378009</c:v>
                </c:pt>
                <c:pt idx="2237">
                  <c:v>0.23207139152813006</c:v>
                </c:pt>
                <c:pt idx="2238">
                  <c:v>0.23226763560138997</c:v>
                </c:pt>
                <c:pt idx="2239">
                  <c:v>0.23242772945064005</c:v>
                </c:pt>
                <c:pt idx="2240">
                  <c:v>0.23257966911401007</c:v>
                </c:pt>
                <c:pt idx="2241">
                  <c:v>0.23263049687260007</c:v>
                </c:pt>
                <c:pt idx="2242">
                  <c:v>0.23274248102520989</c:v>
                </c:pt>
                <c:pt idx="2243">
                  <c:v>0.23279249336520991</c:v>
                </c:pt>
                <c:pt idx="2244">
                  <c:v>0.23290665196738991</c:v>
                </c:pt>
                <c:pt idx="2245">
                  <c:v>0.23308087973880998</c:v>
                </c:pt>
                <c:pt idx="2246">
                  <c:v>0.23332577712108993</c:v>
                </c:pt>
                <c:pt idx="2247">
                  <c:v>0.23348043484641989</c:v>
                </c:pt>
                <c:pt idx="2248">
                  <c:v>0.23356602464345011</c:v>
                </c:pt>
                <c:pt idx="2249">
                  <c:v>0.23372506042252006</c:v>
                </c:pt>
                <c:pt idx="2250">
                  <c:v>0.23394413621622001</c:v>
                </c:pt>
                <c:pt idx="2251">
                  <c:v>0.23411075341415999</c:v>
                </c:pt>
                <c:pt idx="2252">
                  <c:v>0.23435565079644993</c:v>
                </c:pt>
                <c:pt idx="2253">
                  <c:v>0.23449236931285999</c:v>
                </c:pt>
                <c:pt idx="2254">
                  <c:v>0.23459320941145001</c:v>
                </c:pt>
                <c:pt idx="2255">
                  <c:v>0.23465599664265002</c:v>
                </c:pt>
                <c:pt idx="2256">
                  <c:v>0.23490388389308992</c:v>
                </c:pt>
                <c:pt idx="2257">
                  <c:v>0.23516400897350009</c:v>
                </c:pt>
                <c:pt idx="2258">
                  <c:v>0.23524907776158011</c:v>
                </c:pt>
                <c:pt idx="2259">
                  <c:v>0.23531567027951006</c:v>
                </c:pt>
                <c:pt idx="2260">
                  <c:v>0.23544423461006003</c:v>
                </c:pt>
                <c:pt idx="2261">
                  <c:v>0.23558149673887008</c:v>
                </c:pt>
                <c:pt idx="2262">
                  <c:v>0.2357714892696301</c:v>
                </c:pt>
                <c:pt idx="2263">
                  <c:v>0.23582829676452999</c:v>
                </c:pt>
                <c:pt idx="2264">
                  <c:v>0.23600768885365997</c:v>
                </c:pt>
                <c:pt idx="2265">
                  <c:v>0.23611885758769002</c:v>
                </c:pt>
                <c:pt idx="2266">
                  <c:v>0.23614440737008002</c:v>
                </c:pt>
                <c:pt idx="2267">
                  <c:v>0.23628520297943001</c:v>
                </c:pt>
                <c:pt idx="2268">
                  <c:v>0.23639793312988</c:v>
                </c:pt>
                <c:pt idx="2269">
                  <c:v>0.23646133339422004</c:v>
                </c:pt>
                <c:pt idx="2270">
                  <c:v>0.23665485940552999</c:v>
                </c:pt>
                <c:pt idx="2271">
                  <c:v>0.23678532637943994</c:v>
                </c:pt>
                <c:pt idx="2272">
                  <c:v>0.23688480744704998</c:v>
                </c:pt>
                <c:pt idx="2273">
                  <c:v>0.23697151362347002</c:v>
                </c:pt>
                <c:pt idx="2274">
                  <c:v>0.23703620349804</c:v>
                </c:pt>
                <c:pt idx="2275">
                  <c:v>0.23715987531706006</c:v>
                </c:pt>
                <c:pt idx="2276">
                  <c:v>0.23730665066271994</c:v>
                </c:pt>
                <c:pt idx="2277">
                  <c:v>0.23740711547659998</c:v>
                </c:pt>
                <c:pt idx="2278">
                  <c:v>0.23759095994338009</c:v>
                </c:pt>
                <c:pt idx="2279">
                  <c:v>0.23769941061544997</c:v>
                </c:pt>
                <c:pt idx="2280">
                  <c:v>0.23787227935588007</c:v>
                </c:pt>
                <c:pt idx="2281">
                  <c:v>0.23797529390404004</c:v>
                </c:pt>
                <c:pt idx="2282">
                  <c:v>0.23806770801055999</c:v>
                </c:pt>
                <c:pt idx="2283">
                  <c:v>0.23817996396937002</c:v>
                </c:pt>
                <c:pt idx="2284">
                  <c:v>0.23828651199806994</c:v>
                </c:pt>
                <c:pt idx="2285">
                  <c:v>0.23843947263821996</c:v>
                </c:pt>
                <c:pt idx="2286">
                  <c:v>0.23859501203014011</c:v>
                </c:pt>
                <c:pt idx="2287">
                  <c:v>0.2387224891359101</c:v>
                </c:pt>
                <c:pt idx="2288">
                  <c:v>0.23883664773808011</c:v>
                </c:pt>
                <c:pt idx="2289">
                  <c:v>0.23899293630059004</c:v>
                </c:pt>
                <c:pt idx="2290">
                  <c:v>0.23910546406559008</c:v>
                </c:pt>
                <c:pt idx="2291">
                  <c:v>0.23932888875841996</c:v>
                </c:pt>
                <c:pt idx="2292">
                  <c:v>0.23945500683320997</c:v>
                </c:pt>
                <c:pt idx="2293">
                  <c:v>0.23967381082070993</c:v>
                </c:pt>
                <c:pt idx="2294">
                  <c:v>0.23974176236963007</c:v>
                </c:pt>
                <c:pt idx="2295">
                  <c:v>0.23987956811083011</c:v>
                </c:pt>
                <c:pt idx="2296">
                  <c:v>0.24008885888148002</c:v>
                </c:pt>
                <c:pt idx="2297">
                  <c:v>0.24026300720171001</c:v>
                </c:pt>
                <c:pt idx="2298">
                  <c:v>0.24042280563470997</c:v>
                </c:pt>
                <c:pt idx="2299">
                  <c:v>0.2404861321638101</c:v>
                </c:pt>
                <c:pt idx="2300">
                  <c:v>0.24055636553802007</c:v>
                </c:pt>
                <c:pt idx="2301">
                  <c:v>0.24069797656596004</c:v>
                </c:pt>
                <c:pt idx="2302">
                  <c:v>0.24077598494411001</c:v>
                </c:pt>
                <c:pt idx="2303">
                  <c:v>0.24093009905704998</c:v>
                </c:pt>
                <c:pt idx="2304">
                  <c:v>0.24106138144954992</c:v>
                </c:pt>
                <c:pt idx="2305">
                  <c:v>0.24128426252999002</c:v>
                </c:pt>
                <c:pt idx="2306">
                  <c:v>0.24142777620129996</c:v>
                </c:pt>
                <c:pt idx="2307">
                  <c:v>0.24153486784239009</c:v>
                </c:pt>
                <c:pt idx="2308">
                  <c:v>0.24163407710380991</c:v>
                </c:pt>
                <c:pt idx="2309">
                  <c:v>0.24177759077512007</c:v>
                </c:pt>
                <c:pt idx="2310">
                  <c:v>0.24200781062284005</c:v>
                </c:pt>
                <c:pt idx="2311">
                  <c:v>0.24221275249437002</c:v>
                </c:pt>
                <c:pt idx="2312">
                  <c:v>0.24230136131415003</c:v>
                </c:pt>
                <c:pt idx="2313">
                  <c:v>0.24239187277730001</c:v>
                </c:pt>
                <c:pt idx="2314">
                  <c:v>0.24249570274404997</c:v>
                </c:pt>
                <c:pt idx="2315">
                  <c:v>0.24259464019927002</c:v>
                </c:pt>
                <c:pt idx="2316">
                  <c:v>0.24268406443764001</c:v>
                </c:pt>
                <c:pt idx="2317">
                  <c:v>0.24282893713991993</c:v>
                </c:pt>
                <c:pt idx="2318">
                  <c:v>0.24300751381046992</c:v>
                </c:pt>
                <c:pt idx="2319">
                  <c:v>0.24308416315764991</c:v>
                </c:pt>
                <c:pt idx="2320">
                  <c:v>0.24323477300134</c:v>
                </c:pt>
                <c:pt idx="2321">
                  <c:v>0.24327249944420992</c:v>
                </c:pt>
                <c:pt idx="2322">
                  <c:v>0.24345762487048006</c:v>
                </c:pt>
                <c:pt idx="2323">
                  <c:v>0.24353998214776995</c:v>
                </c:pt>
                <c:pt idx="2324">
                  <c:v>0.24366997446727989</c:v>
                </c:pt>
                <c:pt idx="2325">
                  <c:v>0.24386264880050001</c:v>
                </c:pt>
                <c:pt idx="2326">
                  <c:v>0.24401428395918989</c:v>
                </c:pt>
                <c:pt idx="2327">
                  <c:v>0.2441278989489799</c:v>
                </c:pt>
                <c:pt idx="2328">
                  <c:v>0.24433474346388007</c:v>
                </c:pt>
                <c:pt idx="2329">
                  <c:v>0.24442416770225006</c:v>
                </c:pt>
                <c:pt idx="2330">
                  <c:v>0.24453560824246989</c:v>
                </c:pt>
                <c:pt idx="2331">
                  <c:v>0.24469950737844992</c:v>
                </c:pt>
                <c:pt idx="2332">
                  <c:v>0.24480523998856007</c:v>
                </c:pt>
                <c:pt idx="2333">
                  <c:v>0.24491124440487</c:v>
                </c:pt>
                <c:pt idx="2334">
                  <c:v>0.24508057966476993</c:v>
                </c:pt>
                <c:pt idx="2335">
                  <c:v>0.24529557836552995</c:v>
                </c:pt>
                <c:pt idx="2336">
                  <c:v>0.24551737222119008</c:v>
                </c:pt>
                <c:pt idx="2337">
                  <c:v>0.24565843963674006</c:v>
                </c:pt>
                <c:pt idx="2338">
                  <c:v>0.24572829382901995</c:v>
                </c:pt>
                <c:pt idx="2339">
                  <c:v>0.2457951581531499</c:v>
                </c:pt>
                <c:pt idx="2340">
                  <c:v>0.24591910177836995</c:v>
                </c:pt>
                <c:pt idx="2341">
                  <c:v>0.24601423394685007</c:v>
                </c:pt>
                <c:pt idx="2342">
                  <c:v>0.24606044100011992</c:v>
                </c:pt>
                <c:pt idx="2343">
                  <c:v>0.24628196304958005</c:v>
                </c:pt>
                <c:pt idx="2344">
                  <c:v>0.24653501461774008</c:v>
                </c:pt>
                <c:pt idx="2345">
                  <c:v>0.24672908424144002</c:v>
                </c:pt>
                <c:pt idx="2346">
                  <c:v>0.24689977853230993</c:v>
                </c:pt>
                <c:pt idx="2347">
                  <c:v>0.24704492304079007</c:v>
                </c:pt>
                <c:pt idx="2348">
                  <c:v>0.24716533318546996</c:v>
                </c:pt>
                <c:pt idx="2349">
                  <c:v>0.24734282263123997</c:v>
                </c:pt>
                <c:pt idx="2350">
                  <c:v>0.24749122881407004</c:v>
                </c:pt>
                <c:pt idx="2351">
                  <c:v>0.24764153764027008</c:v>
                </c:pt>
                <c:pt idx="2352">
                  <c:v>0.24775569624244009</c:v>
                </c:pt>
                <c:pt idx="2353">
                  <c:v>0.24784240241885991</c:v>
                </c:pt>
                <c:pt idx="2354">
                  <c:v>0.2480734376851701</c:v>
                </c:pt>
                <c:pt idx="2355">
                  <c:v>0.24820689452723999</c:v>
                </c:pt>
                <c:pt idx="2356">
                  <c:v>0.24841482626691991</c:v>
                </c:pt>
                <c:pt idx="2357">
                  <c:v>0.2485056095362701</c:v>
                </c:pt>
                <c:pt idx="2358">
                  <c:v>0.24858416152681007</c:v>
                </c:pt>
                <c:pt idx="2359">
                  <c:v>0.24862938485687991</c:v>
                </c:pt>
                <c:pt idx="2360">
                  <c:v>0.24875253474538006</c:v>
                </c:pt>
                <c:pt idx="2361">
                  <c:v>0.24884210560649</c:v>
                </c:pt>
                <c:pt idx="2362">
                  <c:v>0.24891984217844998</c:v>
                </c:pt>
                <c:pt idx="2363">
                  <c:v>0.24905520166389006</c:v>
                </c:pt>
                <c:pt idx="2364">
                  <c:v>0.24916881665367008</c:v>
                </c:pt>
                <c:pt idx="2365">
                  <c:v>0.24922807040432993</c:v>
                </c:pt>
                <c:pt idx="2366">
                  <c:v>0.24940392901291997</c:v>
                </c:pt>
                <c:pt idx="2367">
                  <c:v>0.24949172241411999</c:v>
                </c:pt>
                <c:pt idx="2368">
                  <c:v>0.24952651360716005</c:v>
                </c:pt>
                <c:pt idx="2369">
                  <c:v>0.24971487530075009</c:v>
                </c:pt>
                <c:pt idx="2370">
                  <c:v>0.24981571539934011</c:v>
                </c:pt>
                <c:pt idx="2371">
                  <c:v>0.24999891277522002</c:v>
                </c:pt>
                <c:pt idx="2372">
                  <c:v>0.25007296024576009</c:v>
                </c:pt>
                <c:pt idx="2373">
                  <c:v>0.25012421543142005</c:v>
                </c:pt>
                <c:pt idx="2374">
                  <c:v>0.25028077580011998</c:v>
                </c:pt>
                <c:pt idx="2375">
                  <c:v>0.25035887278777991</c:v>
                </c:pt>
                <c:pt idx="2376">
                  <c:v>0.25042265863424995</c:v>
                </c:pt>
                <c:pt idx="2377">
                  <c:v>0.25050827758588001</c:v>
                </c:pt>
                <c:pt idx="2378">
                  <c:v>0.25063983178457994</c:v>
                </c:pt>
                <c:pt idx="2379">
                  <c:v>0.25081025426926007</c:v>
                </c:pt>
                <c:pt idx="2380">
                  <c:v>0.25098285120349995</c:v>
                </c:pt>
                <c:pt idx="2381">
                  <c:v>0.25113560628545994</c:v>
                </c:pt>
                <c:pt idx="2382">
                  <c:v>0.25120736312112002</c:v>
                </c:pt>
                <c:pt idx="2383">
                  <c:v>0.25126308339122994</c:v>
                </c:pt>
                <c:pt idx="2384">
                  <c:v>0.25138213450493008</c:v>
                </c:pt>
                <c:pt idx="2385">
                  <c:v>0.25147128693710008</c:v>
                </c:pt>
                <c:pt idx="2386">
                  <c:v>0.25156804994275994</c:v>
                </c:pt>
                <c:pt idx="2387">
                  <c:v>0.25162676008102003</c:v>
                </c:pt>
                <c:pt idx="2388">
                  <c:v>0.25181131648786992</c:v>
                </c:pt>
                <c:pt idx="2389">
                  <c:v>0.25192384425287995</c:v>
                </c:pt>
                <c:pt idx="2390">
                  <c:v>0.25197603104243993</c:v>
                </c:pt>
                <c:pt idx="2391">
                  <c:v>0.25209046145080993</c:v>
                </c:pt>
                <c:pt idx="2392">
                  <c:v>0.25223614957169005</c:v>
                </c:pt>
                <c:pt idx="2393">
                  <c:v>0.25245848703973994</c:v>
                </c:pt>
                <c:pt idx="2394">
                  <c:v>0.25253703903027991</c:v>
                </c:pt>
                <c:pt idx="2395">
                  <c:v>0.25262184256332998</c:v>
                </c:pt>
                <c:pt idx="2396">
                  <c:v>0.2527930804665901</c:v>
                </c:pt>
                <c:pt idx="2397">
                  <c:v>0.25287054523236008</c:v>
                </c:pt>
                <c:pt idx="2398">
                  <c:v>0.25298409426220991</c:v>
                </c:pt>
                <c:pt idx="2399">
                  <c:v>0.25316328050508008</c:v>
                </c:pt>
                <c:pt idx="2400">
                  <c:v>0.25320296420965005</c:v>
                </c:pt>
                <c:pt idx="2401">
                  <c:v>0.25333234395878002</c:v>
                </c:pt>
                <c:pt idx="2402">
                  <c:v>0.2534416100494401</c:v>
                </c:pt>
                <c:pt idx="2403">
                  <c:v>0.25358566733314003</c:v>
                </c:pt>
                <c:pt idx="2404">
                  <c:v>0.25371151360173005</c:v>
                </c:pt>
                <c:pt idx="2405">
                  <c:v>0.25384660128096992</c:v>
                </c:pt>
                <c:pt idx="2406">
                  <c:v>0.25389680470503007</c:v>
                </c:pt>
                <c:pt idx="2407">
                  <c:v>0.25412085373239002</c:v>
                </c:pt>
                <c:pt idx="2408">
                  <c:v>0.25423827400890997</c:v>
                </c:pt>
                <c:pt idx="2409">
                  <c:v>0.25432117489859007</c:v>
                </c:pt>
                <c:pt idx="2410">
                  <c:v>0.2544214713847901</c:v>
                </c:pt>
                <c:pt idx="2411">
                  <c:v>0.25450681853021995</c:v>
                </c:pt>
                <c:pt idx="2412">
                  <c:v>0.25465440929447003</c:v>
                </c:pt>
                <c:pt idx="2413">
                  <c:v>0.25478813794272992</c:v>
                </c:pt>
                <c:pt idx="2414">
                  <c:v>0.25485010975533995</c:v>
                </c:pt>
                <c:pt idx="2415">
                  <c:v>0.25504118951088994</c:v>
                </c:pt>
                <c:pt idx="2416">
                  <c:v>0.25519340098045995</c:v>
                </c:pt>
                <c:pt idx="2417">
                  <c:v>0.25529070759851002</c:v>
                </c:pt>
                <c:pt idx="2418">
                  <c:v>0.25536948334984011</c:v>
                </c:pt>
                <c:pt idx="2419">
                  <c:v>0.25547825387351009</c:v>
                </c:pt>
                <c:pt idx="2420">
                  <c:v>0.25565431799349003</c:v>
                </c:pt>
                <c:pt idx="2421">
                  <c:v>0.25577696888253998</c:v>
                </c:pt>
                <c:pt idx="2422">
                  <c:v>0.25592972396449998</c:v>
                </c:pt>
                <c:pt idx="2423">
                  <c:v>0.25607604572984011</c:v>
                </c:pt>
                <c:pt idx="2424">
                  <c:v>0.25611808565809002</c:v>
                </c:pt>
                <c:pt idx="2425">
                  <c:v>0.25623903941515991</c:v>
                </c:pt>
                <c:pt idx="2426">
                  <c:v>0.25636570110233992</c:v>
                </c:pt>
                <c:pt idx="2427">
                  <c:v>0.25647605441776999</c:v>
                </c:pt>
                <c:pt idx="2428">
                  <c:v>0.25657553548539003</c:v>
                </c:pt>
                <c:pt idx="2429">
                  <c:v>0.25671959276908995</c:v>
                </c:pt>
                <c:pt idx="2430">
                  <c:v>0.25682124828625996</c:v>
                </c:pt>
                <c:pt idx="2431">
                  <c:v>0.25693054966080009</c:v>
                </c:pt>
                <c:pt idx="2432">
                  <c:v>0.25708761835800997</c:v>
                </c:pt>
                <c:pt idx="2433">
                  <c:v>0.25716725757333991</c:v>
                </c:pt>
                <c:pt idx="2434">
                  <c:v>0.25724907123823004</c:v>
                </c:pt>
                <c:pt idx="2435">
                  <c:v>0.2573477368872501</c:v>
                </c:pt>
                <c:pt idx="2436">
                  <c:v>0.25742547345921007</c:v>
                </c:pt>
                <c:pt idx="2437">
                  <c:v>0.25755349417737006</c:v>
                </c:pt>
                <c:pt idx="2438">
                  <c:v>0.25766384749280991</c:v>
                </c:pt>
                <c:pt idx="2439">
                  <c:v>0.25779920697823999</c:v>
                </c:pt>
                <c:pt idx="2440">
                  <c:v>0.25785003473682999</c:v>
                </c:pt>
                <c:pt idx="2441">
                  <c:v>0.25796419333901</c:v>
                </c:pt>
                <c:pt idx="2442">
                  <c:v>0.25810526075455997</c:v>
                </c:pt>
                <c:pt idx="2443">
                  <c:v>0.25816587353619003</c:v>
                </c:pt>
                <c:pt idx="2444">
                  <c:v>0.25830558192076003</c:v>
                </c:pt>
                <c:pt idx="2445">
                  <c:v>0.25841267356184994</c:v>
                </c:pt>
                <c:pt idx="2446">
                  <c:v>0.2585053594745701</c:v>
                </c:pt>
                <c:pt idx="2447">
                  <c:v>0.25866518151760998</c:v>
                </c:pt>
                <c:pt idx="2448">
                  <c:v>0.25879154119256009</c:v>
                </c:pt>
                <c:pt idx="2449">
                  <c:v>0.25884678348389989</c:v>
                </c:pt>
                <c:pt idx="2450">
                  <c:v>0.25896715820099003</c:v>
                </c:pt>
                <c:pt idx="2451">
                  <c:v>0.25914057055381989</c:v>
                </c:pt>
                <c:pt idx="2452">
                  <c:v>0.25918759302566996</c:v>
                </c:pt>
                <c:pt idx="2453">
                  <c:v>0.25944118820621997</c:v>
                </c:pt>
                <c:pt idx="2454">
                  <c:v>0.25961133888469989</c:v>
                </c:pt>
                <c:pt idx="2455">
                  <c:v>0.25970266576644008</c:v>
                </c:pt>
                <c:pt idx="2456">
                  <c:v>0.25983612260850997</c:v>
                </c:pt>
                <c:pt idx="2457">
                  <c:v>0.25998615962852001</c:v>
                </c:pt>
                <c:pt idx="2458">
                  <c:v>0.26011852924579992</c:v>
                </c:pt>
                <c:pt idx="2459">
                  <c:v>0.2602609556923301</c:v>
                </c:pt>
                <c:pt idx="2460">
                  <c:v>0.26043883937293</c:v>
                </c:pt>
                <c:pt idx="2461">
                  <c:v>0.26057081475538002</c:v>
                </c:pt>
                <c:pt idx="2462">
                  <c:v>0.26063930991668993</c:v>
                </c:pt>
                <c:pt idx="2463">
                  <c:v>0.26073607292234002</c:v>
                </c:pt>
                <c:pt idx="2464">
                  <c:v>0.26083745663332003</c:v>
                </c:pt>
                <c:pt idx="2465">
                  <c:v>0.26093938395669003</c:v>
                </c:pt>
                <c:pt idx="2466">
                  <c:v>0.26101684872246</c:v>
                </c:pt>
                <c:pt idx="2467">
                  <c:v>0.26122478046213993</c:v>
                </c:pt>
                <c:pt idx="2468">
                  <c:v>0.26137726373789993</c:v>
                </c:pt>
                <c:pt idx="2469">
                  <c:v>0.26148979150289997</c:v>
                </c:pt>
                <c:pt idx="2470">
                  <c:v>0.26163792587954005</c:v>
                </c:pt>
                <c:pt idx="2471">
                  <c:v>0.26172571928074007</c:v>
                </c:pt>
                <c:pt idx="2472">
                  <c:v>0.26183960607672008</c:v>
                </c:pt>
                <c:pt idx="2473">
                  <c:v>0.2619910021277001</c:v>
                </c:pt>
                <c:pt idx="2474">
                  <c:v>0.26209673473781003</c:v>
                </c:pt>
                <c:pt idx="2475">
                  <c:v>0.26218017923987991</c:v>
                </c:pt>
                <c:pt idx="2476">
                  <c:v>0.26226335193575001</c:v>
                </c:pt>
                <c:pt idx="2477">
                  <c:v>0.26237968498748998</c:v>
                </c:pt>
                <c:pt idx="2478">
                  <c:v>0.26246910922585998</c:v>
                </c:pt>
                <c:pt idx="2479">
                  <c:v>0.26257538544836989</c:v>
                </c:pt>
                <c:pt idx="2480">
                  <c:v>0.26264659867162998</c:v>
                </c:pt>
                <c:pt idx="2481">
                  <c:v>0.26278304538185004</c:v>
                </c:pt>
                <c:pt idx="2482">
                  <c:v>0.26294286742489992</c:v>
                </c:pt>
                <c:pt idx="2483">
                  <c:v>0.2630850220652301</c:v>
                </c:pt>
                <c:pt idx="2484">
                  <c:v>0.26319510357446996</c:v>
                </c:pt>
                <c:pt idx="2485">
                  <c:v>0.26329458464208</c:v>
                </c:pt>
                <c:pt idx="2486">
                  <c:v>0.26345957100285</c:v>
                </c:pt>
                <c:pt idx="2487">
                  <c:v>0.26352072739687005</c:v>
                </c:pt>
                <c:pt idx="2488">
                  <c:v>0.26362646000697998</c:v>
                </c:pt>
                <c:pt idx="2489">
                  <c:v>0.26376154768622007</c:v>
                </c:pt>
                <c:pt idx="2490">
                  <c:v>0.26386238778481008</c:v>
                </c:pt>
                <c:pt idx="2491">
                  <c:v>0.26398986489058007</c:v>
                </c:pt>
                <c:pt idx="2492">
                  <c:v>0.2641143521281899</c:v>
                </c:pt>
                <c:pt idx="2493">
                  <c:v>0.26416789794873008</c:v>
                </c:pt>
                <c:pt idx="2494">
                  <c:v>0.26426520456677993</c:v>
                </c:pt>
                <c:pt idx="2495">
                  <c:v>0.26441768784253994</c:v>
                </c:pt>
                <c:pt idx="2496">
                  <c:v>0.26454516494830993</c:v>
                </c:pt>
                <c:pt idx="2497">
                  <c:v>0.26459110019537002</c:v>
                </c:pt>
                <c:pt idx="2498">
                  <c:v>0.26476695880397005</c:v>
                </c:pt>
                <c:pt idx="2499">
                  <c:v>0.26485910110429001</c:v>
                </c:pt>
                <c:pt idx="2500">
                  <c:v>0.26491563679298991</c:v>
                </c:pt>
                <c:pt idx="2501">
                  <c:v>0.26507192535550006</c:v>
                </c:pt>
                <c:pt idx="2502">
                  <c:v>0.26521924431353994</c:v>
                </c:pt>
                <c:pt idx="2503">
                  <c:v>0.26530051436604007</c:v>
                </c:pt>
                <c:pt idx="2504">
                  <c:v>0.26541467296822008</c:v>
                </c:pt>
                <c:pt idx="2505">
                  <c:v>0.26553780117485992</c:v>
                </c:pt>
                <c:pt idx="2506">
                  <c:v>0.26566092938149</c:v>
                </c:pt>
                <c:pt idx="2507">
                  <c:v>0.26581368446345</c:v>
                </c:pt>
                <c:pt idx="2508">
                  <c:v>0.26589957522128005</c:v>
                </c:pt>
                <c:pt idx="2509">
                  <c:v>0.26600123073845006</c:v>
                </c:pt>
                <c:pt idx="2510">
                  <c:v>0.26608141356616999</c:v>
                </c:pt>
                <c:pt idx="2511">
                  <c:v>0.26631380786345993</c:v>
                </c:pt>
                <c:pt idx="2512">
                  <c:v>0.26648477396053005</c:v>
                </c:pt>
                <c:pt idx="2513">
                  <c:v>0.26657229555553008</c:v>
                </c:pt>
                <c:pt idx="2514">
                  <c:v>0.26664432419737993</c:v>
                </c:pt>
                <c:pt idx="2515">
                  <c:v>0.26678511980672992</c:v>
                </c:pt>
                <c:pt idx="2516">
                  <c:v>0.26692265374173996</c:v>
                </c:pt>
                <c:pt idx="2517">
                  <c:v>0.26704551014218003</c:v>
                </c:pt>
                <c:pt idx="2518">
                  <c:v>0.2672308819676199</c:v>
                </c:pt>
                <c:pt idx="2519">
                  <c:v>0.26728538032969995</c:v>
                </c:pt>
                <c:pt idx="2520">
                  <c:v>0.26745267582327004</c:v>
                </c:pt>
                <c:pt idx="2521">
                  <c:v>0.2675888507273001</c:v>
                </c:pt>
                <c:pt idx="2522">
                  <c:v>0.26768044941524005</c:v>
                </c:pt>
                <c:pt idx="2523">
                  <c:v>0.2677927053740401</c:v>
                </c:pt>
                <c:pt idx="2524">
                  <c:v>0.26785413357425991</c:v>
                </c:pt>
                <c:pt idx="2525">
                  <c:v>0.26795823534720009</c:v>
                </c:pt>
                <c:pt idx="2526">
                  <c:v>0.26816671069927001</c:v>
                </c:pt>
                <c:pt idx="2527">
                  <c:v>0.2682618428677499</c:v>
                </c:pt>
                <c:pt idx="2528">
                  <c:v>0.2684195988870699</c:v>
                </c:pt>
                <c:pt idx="2529">
                  <c:v>0.26851435082351993</c:v>
                </c:pt>
                <c:pt idx="2530">
                  <c:v>0.26856164510156</c:v>
                </c:pt>
                <c:pt idx="2531">
                  <c:v>0.26871902088884991</c:v>
                </c:pt>
                <c:pt idx="2532">
                  <c:v>0.26885845746721992</c:v>
                </c:pt>
                <c:pt idx="2533">
                  <c:v>0.26905415792810006</c:v>
                </c:pt>
                <c:pt idx="2534">
                  <c:v>0.26915283925167</c:v>
                </c:pt>
                <c:pt idx="2535">
                  <c:v>0.26930122975994997</c:v>
                </c:pt>
                <c:pt idx="2536">
                  <c:v>0.26940071082756001</c:v>
                </c:pt>
                <c:pt idx="2537">
                  <c:v>0.26954476811125994</c:v>
                </c:pt>
                <c:pt idx="2538">
                  <c:v>0.26963854124876008</c:v>
                </c:pt>
                <c:pt idx="2539">
                  <c:v>0.26972660645616009</c:v>
                </c:pt>
                <c:pt idx="2540">
                  <c:v>0.26990762938247004</c:v>
                </c:pt>
                <c:pt idx="2541">
                  <c:v>0.27000004348898998</c:v>
                </c:pt>
                <c:pt idx="2542">
                  <c:v>0.27008647785921003</c:v>
                </c:pt>
                <c:pt idx="2543">
                  <c:v>0.27019900562421006</c:v>
                </c:pt>
                <c:pt idx="2544">
                  <c:v>0.27029190835168992</c:v>
                </c:pt>
                <c:pt idx="2545">
                  <c:v>0.27036643824074003</c:v>
                </c:pt>
                <c:pt idx="2546">
                  <c:v>0.27047815058716007</c:v>
                </c:pt>
                <c:pt idx="2547">
                  <c:v>0.27055534354672006</c:v>
                </c:pt>
                <c:pt idx="2548">
                  <c:v>0.27067429279762001</c:v>
                </c:pt>
                <c:pt idx="2549">
                  <c:v>0.27078366075108007</c:v>
                </c:pt>
                <c:pt idx="2550">
                  <c:v>0.27087226957086008</c:v>
                </c:pt>
                <c:pt idx="2551">
                  <c:v>0.27092880525955998</c:v>
                </c:pt>
                <c:pt idx="2552">
                  <c:v>0.27099077707217001</c:v>
                </c:pt>
                <c:pt idx="2553">
                  <c:v>0.27112831100717005</c:v>
                </c:pt>
                <c:pt idx="2554">
                  <c:v>0.27123621806684994</c:v>
                </c:pt>
                <c:pt idx="2555">
                  <c:v>0.27130770309631003</c:v>
                </c:pt>
                <c:pt idx="2556">
                  <c:v>0.27161538770978999</c:v>
                </c:pt>
                <c:pt idx="2557">
                  <c:v>0.27172465380045008</c:v>
                </c:pt>
                <c:pt idx="2558">
                  <c:v>0.27179260534936001</c:v>
                </c:pt>
                <c:pt idx="2559">
                  <c:v>0.27195568906676004</c:v>
                </c:pt>
                <c:pt idx="2560">
                  <c:v>0.27202989215817008</c:v>
                </c:pt>
                <c:pt idx="2561">
                  <c:v>0.27212448071425999</c:v>
                </c:pt>
                <c:pt idx="2562">
                  <c:v>0.27227179967231008</c:v>
                </c:pt>
                <c:pt idx="2563">
                  <c:v>0.27243814506405006</c:v>
                </c:pt>
                <c:pt idx="2564">
                  <c:v>0.2725064505480399</c:v>
                </c:pt>
                <c:pt idx="2565">
                  <c:v>0.2726140036726501</c:v>
                </c:pt>
                <c:pt idx="2566">
                  <c:v>0.27279421118037006</c:v>
                </c:pt>
                <c:pt idx="2567">
                  <c:v>0.27291362665643004</c:v>
                </c:pt>
                <c:pt idx="2568">
                  <c:v>0.27304998081048004</c:v>
                </c:pt>
                <c:pt idx="2569">
                  <c:v>0.27318479668352991</c:v>
                </c:pt>
                <c:pt idx="2570">
                  <c:v>0.27328835484408009</c:v>
                </c:pt>
                <c:pt idx="2571">
                  <c:v>0.27338430243113998</c:v>
                </c:pt>
                <c:pt idx="2572">
                  <c:v>0.27350063548288994</c:v>
                </c:pt>
                <c:pt idx="2573">
                  <c:v>0.27357511038049998</c:v>
                </c:pt>
                <c:pt idx="2574">
                  <c:v>0.27372420622891003</c:v>
                </c:pt>
                <c:pt idx="2575">
                  <c:v>0.27375531788821994</c:v>
                </c:pt>
                <c:pt idx="2576">
                  <c:v>0.27388632847453009</c:v>
                </c:pt>
                <c:pt idx="2577">
                  <c:v>0.27390943200115991</c:v>
                </c:pt>
                <c:pt idx="2578">
                  <c:v>0.27399586637137996</c:v>
                </c:pt>
                <c:pt idx="2579">
                  <c:v>0.2740263086652901</c:v>
                </c:pt>
                <c:pt idx="2580">
                  <c:v>0.27426169283072999</c:v>
                </c:pt>
                <c:pt idx="2581">
                  <c:v>0.27441227346313002</c:v>
                </c:pt>
                <c:pt idx="2582">
                  <c:v>0.2746356981559599</c:v>
                </c:pt>
                <c:pt idx="2583">
                  <c:v>0.27469304926324001</c:v>
                </c:pt>
                <c:pt idx="2584">
                  <c:v>0.27477704345951004</c:v>
                </c:pt>
                <c:pt idx="2585">
                  <c:v>0.27495860391640004</c:v>
                </c:pt>
                <c:pt idx="2586">
                  <c:v>0.27512168763380007</c:v>
                </c:pt>
                <c:pt idx="2587">
                  <c:v>0.27522714843771001</c:v>
                </c:pt>
                <c:pt idx="2588">
                  <c:v>0.2752980898547801</c:v>
                </c:pt>
                <c:pt idx="2589">
                  <c:v>0.27537147752760993</c:v>
                </c:pt>
                <c:pt idx="2590">
                  <c:v>0.27546307621553989</c:v>
                </c:pt>
                <c:pt idx="2591">
                  <c:v>0.27554543349283001</c:v>
                </c:pt>
                <c:pt idx="2592">
                  <c:v>0.27558674803456995</c:v>
                </c:pt>
                <c:pt idx="2593">
                  <c:v>0.27572721087060992</c:v>
                </c:pt>
                <c:pt idx="2594">
                  <c:v>0.27584768198240006</c:v>
                </c:pt>
                <c:pt idx="2595">
                  <c:v>0.27598086701827995</c:v>
                </c:pt>
                <c:pt idx="2596">
                  <c:v>0.27614259170469002</c:v>
                </c:pt>
                <c:pt idx="2597">
                  <c:v>0.27623446219882997</c:v>
                </c:pt>
                <c:pt idx="2598">
                  <c:v>0.27632443004958995</c:v>
                </c:pt>
                <c:pt idx="2599">
                  <c:v>0.27638531463742</c:v>
                </c:pt>
                <c:pt idx="2600">
                  <c:v>0.27646685649610991</c:v>
                </c:pt>
                <c:pt idx="2601">
                  <c:v>0.27662613492677002</c:v>
                </c:pt>
                <c:pt idx="2602">
                  <c:v>0.27675931996263992</c:v>
                </c:pt>
                <c:pt idx="2603">
                  <c:v>0.27696154377220994</c:v>
                </c:pt>
                <c:pt idx="2604">
                  <c:v>0.2771174302902899</c:v>
                </c:pt>
                <c:pt idx="2605">
                  <c:v>0.27726379226178999</c:v>
                </c:pt>
                <c:pt idx="2606">
                  <c:v>0.27731462002037</c:v>
                </c:pt>
                <c:pt idx="2607">
                  <c:v>0.27751466938038005</c:v>
                </c:pt>
                <c:pt idx="2608">
                  <c:v>0.27759920110722991</c:v>
                </c:pt>
                <c:pt idx="2609">
                  <c:v>0.27778538835125999</c:v>
                </c:pt>
                <c:pt idx="2610">
                  <c:v>0.27787454078342999</c:v>
                </c:pt>
                <c:pt idx="2611">
                  <c:v>0.27799712537767007</c:v>
                </c:pt>
                <c:pt idx="2612">
                  <c:v>0.27817787649779002</c:v>
                </c:pt>
                <c:pt idx="2613">
                  <c:v>0.27830888708409995</c:v>
                </c:pt>
                <c:pt idx="2614">
                  <c:v>0.27850920825030001</c:v>
                </c:pt>
                <c:pt idx="2615">
                  <c:v>0.27864592676671007</c:v>
                </c:pt>
                <c:pt idx="2616">
                  <c:v>0.27881988273193992</c:v>
                </c:pt>
                <c:pt idx="2617">
                  <c:v>0.27890658890834996</c:v>
                </c:pt>
                <c:pt idx="2618">
                  <c:v>0.27902020389813997</c:v>
                </c:pt>
                <c:pt idx="2619">
                  <c:v>0.27909984311345992</c:v>
                </c:pt>
                <c:pt idx="2620">
                  <c:v>0.27917295898009997</c:v>
                </c:pt>
                <c:pt idx="2621">
                  <c:v>0.27921916603336006</c:v>
                </c:pt>
                <c:pt idx="2622">
                  <c:v>0.27929934886107999</c:v>
                </c:pt>
                <c:pt idx="2623">
                  <c:v>0.27939964534728001</c:v>
                </c:pt>
                <c:pt idx="2624">
                  <c:v>0.27954261540618996</c:v>
                </c:pt>
                <c:pt idx="2625">
                  <c:v>0.27962497268348008</c:v>
                </c:pt>
                <c:pt idx="2626">
                  <c:v>0.27971004802271993</c:v>
                </c:pt>
                <c:pt idx="2627">
                  <c:v>0.2798644339418499</c:v>
                </c:pt>
                <c:pt idx="2628">
                  <c:v>0.27993809342087994</c:v>
                </c:pt>
                <c:pt idx="2629">
                  <c:v>0.28005687272838009</c:v>
                </c:pt>
                <c:pt idx="2630">
                  <c:v>0.28021968463957991</c:v>
                </c:pt>
                <c:pt idx="2631">
                  <c:v>0.28034308465240998</c:v>
                </c:pt>
                <c:pt idx="2632">
                  <c:v>0.28049475250959</c:v>
                </c:pt>
                <c:pt idx="2633">
                  <c:v>0.28062222961534999</c:v>
                </c:pt>
                <c:pt idx="2634">
                  <c:v>0.28069588909437004</c:v>
                </c:pt>
                <c:pt idx="2635">
                  <c:v>0.28083186806523996</c:v>
                </c:pt>
                <c:pt idx="2636">
                  <c:v>0.28092393449253006</c:v>
                </c:pt>
                <c:pt idx="2637">
                  <c:v>0.2810728842877499</c:v>
                </c:pt>
                <c:pt idx="2638">
                  <c:v>0.28117888870406005</c:v>
                </c:pt>
                <c:pt idx="2639">
                  <c:v>0.28138600502514999</c:v>
                </c:pt>
                <c:pt idx="2640">
                  <c:v>0.28150994865037005</c:v>
                </c:pt>
                <c:pt idx="2641">
                  <c:v>0.28162818434548997</c:v>
                </c:pt>
                <c:pt idx="2642">
                  <c:v>0.28173406899897002</c:v>
                </c:pt>
                <c:pt idx="2643">
                  <c:v>0.28184617291439995</c:v>
                </c:pt>
                <c:pt idx="2644">
                  <c:v>0.28193396631559997</c:v>
                </c:pt>
                <c:pt idx="2645">
                  <c:v>0.28205138659212992</c:v>
                </c:pt>
                <c:pt idx="2646">
                  <c:v>0.28219924916257</c:v>
                </c:pt>
                <c:pt idx="2647">
                  <c:v>0.28226339542473999</c:v>
                </c:pt>
                <c:pt idx="2648">
                  <c:v>0.28240021019017991</c:v>
                </c:pt>
                <c:pt idx="2649">
                  <c:v>0.2824721425830099</c:v>
                </c:pt>
                <c:pt idx="2650">
                  <c:v>0.28254060645256995</c:v>
                </c:pt>
                <c:pt idx="2651">
                  <c:v>0.2826251694711599</c:v>
                </c:pt>
                <c:pt idx="2652">
                  <c:v>0.28267056110583999</c:v>
                </c:pt>
                <c:pt idx="2653">
                  <c:v>0.28278336067704002</c:v>
                </c:pt>
                <c:pt idx="2654">
                  <c:v>0.28291110958900001</c:v>
                </c:pt>
                <c:pt idx="2655">
                  <c:v>0.28302825805932996</c:v>
                </c:pt>
                <c:pt idx="2656">
                  <c:v>0.28316470476955002</c:v>
                </c:pt>
                <c:pt idx="2657">
                  <c:v>0.28328565852660992</c:v>
                </c:pt>
                <c:pt idx="2658">
                  <c:v>0.28336774399770004</c:v>
                </c:pt>
                <c:pt idx="2659">
                  <c:v>0.28352892507173011</c:v>
                </c:pt>
                <c:pt idx="2660">
                  <c:v>0.28363927838716996</c:v>
                </c:pt>
                <c:pt idx="2661">
                  <c:v>0.28371837399009991</c:v>
                </c:pt>
                <c:pt idx="2662">
                  <c:v>0.28383253259227992</c:v>
                </c:pt>
                <c:pt idx="2663">
                  <c:v>0.28396843569010999</c:v>
                </c:pt>
                <c:pt idx="2664">
                  <c:v>0.28404209516913004</c:v>
                </c:pt>
                <c:pt idx="2665">
                  <c:v>0.28414076081816009</c:v>
                </c:pt>
                <c:pt idx="2666">
                  <c:v>0.28424567800968004</c:v>
                </c:pt>
                <c:pt idx="2667">
                  <c:v>0.28434787713925003</c:v>
                </c:pt>
                <c:pt idx="2668">
                  <c:v>0.28442371106784003</c:v>
                </c:pt>
                <c:pt idx="2669">
                  <c:v>0.28452101768589011</c:v>
                </c:pt>
                <c:pt idx="2670">
                  <c:v>0.2846221295906699</c:v>
                </c:pt>
                <c:pt idx="2671">
                  <c:v>0.28471535911578005</c:v>
                </c:pt>
                <c:pt idx="2672">
                  <c:v>0.28490453622796008</c:v>
                </c:pt>
                <c:pt idx="2673">
                  <c:v>0.28501869483014008</c:v>
                </c:pt>
                <c:pt idx="2674">
                  <c:v>0.28517525519884002</c:v>
                </c:pt>
                <c:pt idx="2675">
                  <c:v>0.28529892701786008</c:v>
                </c:pt>
                <c:pt idx="2676">
                  <c:v>0.28538454596948992</c:v>
                </c:pt>
                <c:pt idx="2677">
                  <c:v>0.28551990545493</c:v>
                </c:pt>
                <c:pt idx="2678">
                  <c:v>0.28561396417334994</c:v>
                </c:pt>
                <c:pt idx="2679">
                  <c:v>0.28568217375374005</c:v>
                </c:pt>
                <c:pt idx="2680">
                  <c:v>0.28579116803819993</c:v>
                </c:pt>
                <c:pt idx="2681">
                  <c:v>0.28587868963319996</c:v>
                </c:pt>
                <c:pt idx="2682">
                  <c:v>0.28602682400984003</c:v>
                </c:pt>
                <c:pt idx="2683">
                  <c:v>0.28608172886135996</c:v>
                </c:pt>
                <c:pt idx="2684">
                  <c:v>0.28620811874233998</c:v>
                </c:pt>
                <c:pt idx="2685">
                  <c:v>0.28634402184017005</c:v>
                </c:pt>
                <c:pt idx="2686">
                  <c:v>0.28652422934789001</c:v>
                </c:pt>
                <c:pt idx="2687">
                  <c:v>0.28658728838529002</c:v>
                </c:pt>
                <c:pt idx="2688">
                  <c:v>0.28670389324321999</c:v>
                </c:pt>
                <c:pt idx="2689">
                  <c:v>0.28676341880007006</c:v>
                </c:pt>
                <c:pt idx="2690">
                  <c:v>0.28683843731008007</c:v>
                </c:pt>
                <c:pt idx="2691">
                  <c:v>0.2869884743300799</c:v>
                </c:pt>
                <c:pt idx="2692">
                  <c:v>0.28709937125790996</c:v>
                </c:pt>
                <c:pt idx="2693">
                  <c:v>0.28720143899432005</c:v>
                </c:pt>
                <c:pt idx="2694">
                  <c:v>0.28733475542335007</c:v>
                </c:pt>
                <c:pt idx="2695">
                  <c:v>0.28741222018911006</c:v>
                </c:pt>
                <c:pt idx="2696">
                  <c:v>0.28755872372856994</c:v>
                </c:pt>
                <c:pt idx="2697">
                  <c:v>0.28771256603531992</c:v>
                </c:pt>
                <c:pt idx="2698">
                  <c:v>0.28780797000999003</c:v>
                </c:pt>
                <c:pt idx="2699">
                  <c:v>0.28789712244217003</c:v>
                </c:pt>
                <c:pt idx="2700">
                  <c:v>0.28795229909988995</c:v>
                </c:pt>
                <c:pt idx="2701">
                  <c:v>0.28810152070130002</c:v>
                </c:pt>
                <c:pt idx="2702">
                  <c:v>0.2882099713733699</c:v>
                </c:pt>
                <c:pt idx="2703">
                  <c:v>0.2883002110303301</c:v>
                </c:pt>
                <c:pt idx="2704">
                  <c:v>0.28836000839337994</c:v>
                </c:pt>
                <c:pt idx="2705">
                  <c:v>0.28846791545305006</c:v>
                </c:pt>
                <c:pt idx="2706">
                  <c:v>0.28852445114174996</c:v>
                </c:pt>
                <c:pt idx="2707">
                  <c:v>0.28864622031740006</c:v>
                </c:pt>
                <c:pt idx="2708">
                  <c:v>0.28879027760109999</c:v>
                </c:pt>
                <c:pt idx="2709">
                  <c:v>0.28890063091654006</c:v>
                </c:pt>
                <c:pt idx="2710">
                  <c:v>0.28899685030979994</c:v>
                </c:pt>
                <c:pt idx="2711">
                  <c:v>0.28918765825915993</c:v>
                </c:pt>
                <c:pt idx="2712">
                  <c:v>0.28933851069774996</c:v>
                </c:pt>
                <c:pt idx="2713">
                  <c:v>0.28947930630709995</c:v>
                </c:pt>
                <c:pt idx="2714">
                  <c:v>0.28965054421036007</c:v>
                </c:pt>
                <c:pt idx="2715">
                  <c:v>0.28972175743362993</c:v>
                </c:pt>
                <c:pt idx="2716">
                  <c:v>0.28983917771015011</c:v>
                </c:pt>
                <c:pt idx="2717">
                  <c:v>0.29001068741961</c:v>
                </c:pt>
                <c:pt idx="2718">
                  <c:v>0.29022921960091996</c:v>
                </c:pt>
                <c:pt idx="2719">
                  <c:v>0.29037762578375004</c:v>
                </c:pt>
                <c:pt idx="2720">
                  <c:v>0.29042573548038009</c:v>
                </c:pt>
                <c:pt idx="2721">
                  <c:v>0.29056218219060992</c:v>
                </c:pt>
                <c:pt idx="2722">
                  <c:v>0.2906782434361499</c:v>
                </c:pt>
                <c:pt idx="2723">
                  <c:v>0.2908062641543101</c:v>
                </c:pt>
                <c:pt idx="2724">
                  <c:v>0.2908690513854999</c:v>
                </c:pt>
                <c:pt idx="2725">
                  <c:v>0.29104300735072997</c:v>
                </c:pt>
                <c:pt idx="2726">
                  <c:v>0.2911231901784499</c:v>
                </c:pt>
                <c:pt idx="2727">
                  <c:v>0.29124142587356006</c:v>
                </c:pt>
                <c:pt idx="2728">
                  <c:v>0.29138004703334008</c:v>
                </c:pt>
                <c:pt idx="2729">
                  <c:v>0.29146722178432993</c:v>
                </c:pt>
                <c:pt idx="2730">
                  <c:v>0.29155835189770007</c:v>
                </c:pt>
                <c:pt idx="2731">
                  <c:v>0.29168800345303003</c:v>
                </c:pt>
                <c:pt idx="2732">
                  <c:v>0.2918483691084599</c:v>
                </c:pt>
                <c:pt idx="2733">
                  <c:v>0.29200819115151</c:v>
                </c:pt>
                <c:pt idx="2734">
                  <c:v>0.29215795636532005</c:v>
                </c:pt>
                <c:pt idx="2735">
                  <c:v>0.29229222862597992</c:v>
                </c:pt>
                <c:pt idx="2736">
                  <c:v>0.29237349867848006</c:v>
                </c:pt>
                <c:pt idx="2737">
                  <c:v>0.2924591176301099</c:v>
                </c:pt>
                <c:pt idx="2738">
                  <c:v>0.29254446477554996</c:v>
                </c:pt>
                <c:pt idx="2739">
                  <c:v>0.29265371841252996</c:v>
                </c:pt>
                <c:pt idx="2740">
                  <c:v>0.29276761766218007</c:v>
                </c:pt>
                <c:pt idx="2741">
                  <c:v>0.29279751634370998</c:v>
                </c:pt>
                <c:pt idx="2742">
                  <c:v>0.29290513820677999</c:v>
                </c:pt>
                <c:pt idx="2743">
                  <c:v>0.29299077054881995</c:v>
                </c:pt>
                <c:pt idx="2744">
                  <c:v>0.29305355778001996</c:v>
                </c:pt>
                <c:pt idx="2745">
                  <c:v>0.29314950536709006</c:v>
                </c:pt>
                <c:pt idx="2746">
                  <c:v>0.29328540846490991</c:v>
                </c:pt>
                <c:pt idx="2747">
                  <c:v>0.29347268293371997</c:v>
                </c:pt>
                <c:pt idx="2748">
                  <c:v>0.29356998955177005</c:v>
                </c:pt>
                <c:pt idx="2749">
                  <c:v>0.29367110145655007</c:v>
                </c:pt>
                <c:pt idx="2750">
                  <c:v>0.29378199838437991</c:v>
                </c:pt>
                <c:pt idx="2751">
                  <c:v>0.29387006359177992</c:v>
                </c:pt>
                <c:pt idx="2752">
                  <c:v>0.29405788167297997</c:v>
                </c:pt>
                <c:pt idx="2753">
                  <c:v>0.29410599136961002</c:v>
                </c:pt>
                <c:pt idx="2754">
                  <c:v>0.29424434072320005</c:v>
                </c:pt>
                <c:pt idx="2755">
                  <c:v>0.2944276696510999</c:v>
                </c:pt>
                <c:pt idx="2756">
                  <c:v>0.29452076762419011</c:v>
                </c:pt>
                <c:pt idx="2757">
                  <c:v>0.29461318173071005</c:v>
                </c:pt>
                <c:pt idx="2758">
                  <c:v>0.2946737945123401</c:v>
                </c:pt>
                <c:pt idx="2759">
                  <c:v>0.29476566500647006</c:v>
                </c:pt>
                <c:pt idx="2760">
                  <c:v>0.29488498792636997</c:v>
                </c:pt>
                <c:pt idx="2761">
                  <c:v>0.29498332625962997</c:v>
                </c:pt>
                <c:pt idx="2762">
                  <c:v>0.29512417737855001</c:v>
                </c:pt>
                <c:pt idx="2763">
                  <c:v>0.29524812100377007</c:v>
                </c:pt>
                <c:pt idx="2764">
                  <c:v>0.29534950471475008</c:v>
                </c:pt>
                <c:pt idx="2765">
                  <c:v>0.29545849899920995</c:v>
                </c:pt>
                <c:pt idx="2766">
                  <c:v>0.29554194350128005</c:v>
                </c:pt>
                <c:pt idx="2767">
                  <c:v>0.29565066597953993</c:v>
                </c:pt>
                <c:pt idx="2768">
                  <c:v>0.29571997655943005</c:v>
                </c:pt>
                <c:pt idx="2769">
                  <c:v>0.29588768098216001</c:v>
                </c:pt>
                <c:pt idx="2770">
                  <c:v>0.29602331227379008</c:v>
                </c:pt>
                <c:pt idx="2771">
                  <c:v>0.29610349510151002</c:v>
                </c:pt>
                <c:pt idx="2772">
                  <c:v>0.29627147133042997</c:v>
                </c:pt>
                <c:pt idx="2773">
                  <c:v>0.29638590173879997</c:v>
                </c:pt>
                <c:pt idx="2774">
                  <c:v>0.29658595109880004</c:v>
                </c:pt>
                <c:pt idx="2775">
                  <c:v>0.29666694934510995</c:v>
                </c:pt>
                <c:pt idx="2776">
                  <c:v>0.29674003112432001</c:v>
                </c:pt>
                <c:pt idx="2777">
                  <c:v>0.29684579782184994</c:v>
                </c:pt>
                <c:pt idx="2778">
                  <c:v>0.29697959403653007</c:v>
                </c:pt>
                <c:pt idx="2779">
                  <c:v>0.29707714383880002</c:v>
                </c:pt>
                <c:pt idx="2780">
                  <c:v>0.29719996129479997</c:v>
                </c:pt>
                <c:pt idx="2781">
                  <c:v>0.29727226174284005</c:v>
                </c:pt>
                <c:pt idx="2782">
                  <c:v>0.29739076924414998</c:v>
                </c:pt>
                <c:pt idx="2783">
                  <c:v>0.29760359349535004</c:v>
                </c:pt>
                <c:pt idx="2784">
                  <c:v>0.2976750785248099</c:v>
                </c:pt>
                <c:pt idx="2785">
                  <c:v>0.29773378866306999</c:v>
                </c:pt>
                <c:pt idx="2786">
                  <c:v>0.29785773228829004</c:v>
                </c:pt>
                <c:pt idx="2787">
                  <c:v>0.29802733935437997</c:v>
                </c:pt>
                <c:pt idx="2788">
                  <c:v>0.29812111249189011</c:v>
                </c:pt>
                <c:pt idx="2789">
                  <c:v>0.29821407021080004</c:v>
                </c:pt>
                <c:pt idx="2790">
                  <c:v>0.29830267903059005</c:v>
                </c:pt>
                <c:pt idx="2791">
                  <c:v>0.29848207111972003</c:v>
                </c:pt>
                <c:pt idx="2792">
                  <c:v>0.29857596151902999</c:v>
                </c:pt>
                <c:pt idx="2793">
                  <c:v>0.29865521166636011</c:v>
                </c:pt>
                <c:pt idx="2794">
                  <c:v>0.29877888348537995</c:v>
                </c:pt>
                <c:pt idx="2795">
                  <c:v>0.29890989407169011</c:v>
                </c:pt>
                <c:pt idx="2796">
                  <c:v>0.29907379320766991</c:v>
                </c:pt>
                <c:pt idx="2797">
                  <c:v>0.29912462096625991</c:v>
                </c:pt>
                <c:pt idx="2798">
                  <c:v>0.29918578252052996</c:v>
                </c:pt>
                <c:pt idx="2799">
                  <c:v>0.29932901922539989</c:v>
                </c:pt>
                <c:pt idx="2800">
                  <c:v>0.29941626901419993</c:v>
                </c:pt>
                <c:pt idx="2801">
                  <c:v>0.29953341748453011</c:v>
                </c:pt>
                <c:pt idx="2802">
                  <c:v>0.29965518666018998</c:v>
                </c:pt>
                <c:pt idx="2803">
                  <c:v>0.29973482587551992</c:v>
                </c:pt>
                <c:pt idx="2804">
                  <c:v>0.29984653822192997</c:v>
                </c:pt>
                <c:pt idx="2805">
                  <c:v>0.29994710651431999</c:v>
                </c:pt>
                <c:pt idx="2806">
                  <c:v>0.30002919198540989</c:v>
                </c:pt>
                <c:pt idx="2807">
                  <c:v>0.3001186162237901</c:v>
                </c:pt>
                <c:pt idx="2808">
                  <c:v>0.3002713713057501</c:v>
                </c:pt>
                <c:pt idx="2809">
                  <c:v>0.30036949334237995</c:v>
                </c:pt>
                <c:pt idx="2810">
                  <c:v>0.30056465019086009</c:v>
                </c:pt>
                <c:pt idx="2811">
                  <c:v>0.30076741761282011</c:v>
                </c:pt>
                <c:pt idx="2812">
                  <c:v>0.30089625374957008</c:v>
                </c:pt>
                <c:pt idx="2813">
                  <c:v>0.30099981191011005</c:v>
                </c:pt>
                <c:pt idx="2814">
                  <c:v>0.30111967844239995</c:v>
                </c:pt>
                <c:pt idx="2815">
                  <c:v>0.30120013307631011</c:v>
                </c:pt>
                <c:pt idx="2816">
                  <c:v>0.3012767824234901</c:v>
                </c:pt>
                <c:pt idx="2817">
                  <c:v>0.30142138331958002</c:v>
                </c:pt>
                <c:pt idx="2818">
                  <c:v>0.30149449918621007</c:v>
                </c:pt>
                <c:pt idx="2819">
                  <c:v>0.30156136351034002</c:v>
                </c:pt>
                <c:pt idx="2820">
                  <c:v>0.3016953639647999</c:v>
                </c:pt>
                <c:pt idx="2821">
                  <c:v>0.30181387146611005</c:v>
                </c:pt>
                <c:pt idx="2822">
                  <c:v>0.30193020451785002</c:v>
                </c:pt>
                <c:pt idx="2823">
                  <c:v>0.30206175871654994</c:v>
                </c:pt>
                <c:pt idx="2824">
                  <c:v>0.30215620094720008</c:v>
                </c:pt>
                <c:pt idx="2825">
                  <c:v>0.30223165383293993</c:v>
                </c:pt>
                <c:pt idx="2826">
                  <c:v>0.30233465213699007</c:v>
                </c:pt>
                <c:pt idx="2827">
                  <c:v>0.30257520062015009</c:v>
                </c:pt>
                <c:pt idx="2828">
                  <c:v>0.30270104688874011</c:v>
                </c:pt>
                <c:pt idx="2829">
                  <c:v>0.30276845482527004</c:v>
                </c:pt>
                <c:pt idx="2830">
                  <c:v>0.30291876365147008</c:v>
                </c:pt>
                <c:pt idx="2831">
                  <c:v>0.30299750062316</c:v>
                </c:pt>
                <c:pt idx="2832">
                  <c:v>0.30322101214103991</c:v>
                </c:pt>
                <c:pt idx="2833">
                  <c:v>0.30337104916103996</c:v>
                </c:pt>
                <c:pt idx="2834">
                  <c:v>0.30354391790148005</c:v>
                </c:pt>
                <c:pt idx="2835">
                  <c:v>0.30362410072919999</c:v>
                </c:pt>
                <c:pt idx="2836">
                  <c:v>0.30368416989844005</c:v>
                </c:pt>
                <c:pt idx="2837">
                  <c:v>0.30380729810507989</c:v>
                </c:pt>
                <c:pt idx="2838">
                  <c:v>0.30393178534268994</c:v>
                </c:pt>
                <c:pt idx="2839">
                  <c:v>0.30399022367475004</c:v>
                </c:pt>
                <c:pt idx="2840">
                  <c:v>0.30413333602808001</c:v>
                </c:pt>
                <c:pt idx="2841">
                  <c:v>0.30423512105703998</c:v>
                </c:pt>
                <c:pt idx="2842">
                  <c:v>0.30430008273780995</c:v>
                </c:pt>
                <c:pt idx="2843">
                  <c:v>0.30438950697617995</c:v>
                </c:pt>
                <c:pt idx="2844">
                  <c:v>0.30445800213748009</c:v>
                </c:pt>
                <c:pt idx="2845">
                  <c:v>0.30462380391684007</c:v>
                </c:pt>
                <c:pt idx="2846">
                  <c:v>0.3047115973180301</c:v>
                </c:pt>
                <c:pt idx="2847">
                  <c:v>0.30484206429195004</c:v>
                </c:pt>
                <c:pt idx="2848">
                  <c:v>0.30495731011891003</c:v>
                </c:pt>
                <c:pt idx="2849">
                  <c:v>0.30507622762518993</c:v>
                </c:pt>
                <c:pt idx="2850">
                  <c:v>0.30517393965685002</c:v>
                </c:pt>
                <c:pt idx="2851">
                  <c:v>0.30524161939956995</c:v>
                </c:pt>
                <c:pt idx="2852">
                  <c:v>0.30536094231946009</c:v>
                </c:pt>
                <c:pt idx="2853">
                  <c:v>0.30540660576032996</c:v>
                </c:pt>
                <c:pt idx="2854">
                  <c:v>0.30545699522355996</c:v>
                </c:pt>
                <c:pt idx="2855">
                  <c:v>0.30557512560163991</c:v>
                </c:pt>
                <c:pt idx="2856">
                  <c:v>0.30569116864394008</c:v>
                </c:pt>
                <c:pt idx="2857">
                  <c:v>0.30580833531752005</c:v>
                </c:pt>
                <c:pt idx="2858">
                  <c:v>0.30586432739381997</c:v>
                </c:pt>
                <c:pt idx="2859">
                  <c:v>0.30592249391970006</c:v>
                </c:pt>
                <c:pt idx="2860">
                  <c:v>0.30598609656948006</c:v>
                </c:pt>
                <c:pt idx="2861">
                  <c:v>0.30605133005644003</c:v>
                </c:pt>
                <c:pt idx="2862">
                  <c:v>0.30610514768317998</c:v>
                </c:pt>
                <c:pt idx="2863">
                  <c:v>0.30628725783426991</c:v>
                </c:pt>
                <c:pt idx="2864">
                  <c:v>0.30641283229665994</c:v>
                </c:pt>
                <c:pt idx="2865">
                  <c:v>0.30651068252710001</c:v>
                </c:pt>
                <c:pt idx="2866">
                  <c:v>0.30667213540732008</c:v>
                </c:pt>
                <c:pt idx="2867">
                  <c:v>0.30680382923395011</c:v>
                </c:pt>
                <c:pt idx="2868">
                  <c:v>0.30694067992863006</c:v>
                </c:pt>
                <c:pt idx="2869">
                  <c:v>0.30706027465471997</c:v>
                </c:pt>
                <c:pt idx="2870">
                  <c:v>0.30720406013222989</c:v>
                </c:pt>
                <c:pt idx="2871">
                  <c:v>0.30730354119983994</c:v>
                </c:pt>
                <c:pt idx="2872">
                  <c:v>0.30742612579408002</c:v>
                </c:pt>
                <c:pt idx="2873">
                  <c:v>0.30759355841060998</c:v>
                </c:pt>
                <c:pt idx="2874">
                  <c:v>0.30779931570071994</c:v>
                </c:pt>
                <c:pt idx="2875">
                  <c:v>0.30799936506073</c:v>
                </c:pt>
                <c:pt idx="2876">
                  <c:v>0.30808688665573003</c:v>
                </c:pt>
                <c:pt idx="2877">
                  <c:v>0.30820702499420993</c:v>
                </c:pt>
                <c:pt idx="2878">
                  <c:v>0.30839620210638996</c:v>
                </c:pt>
                <c:pt idx="2879">
                  <c:v>0.30851337604506002</c:v>
                </c:pt>
                <c:pt idx="2880">
                  <c:v>0.30855058802551993</c:v>
                </c:pt>
                <c:pt idx="2881">
                  <c:v>0.30872318495977003</c:v>
                </c:pt>
                <c:pt idx="2882">
                  <c:v>0.30877183826879007</c:v>
                </c:pt>
                <c:pt idx="2883">
                  <c:v>0.30887539642934003</c:v>
                </c:pt>
                <c:pt idx="2884">
                  <c:v>0.30901863829444998</c:v>
                </c:pt>
                <c:pt idx="2885">
                  <c:v>0.30908876429293008</c:v>
                </c:pt>
                <c:pt idx="2886">
                  <c:v>0.30922738545270989</c:v>
                </c:pt>
                <c:pt idx="2887">
                  <c:v>0.30932496387695996</c:v>
                </c:pt>
                <c:pt idx="2888">
                  <c:v>0.30944972292076001</c:v>
                </c:pt>
                <c:pt idx="2889">
                  <c:v>0.30956795861587993</c:v>
                </c:pt>
                <c:pt idx="2890">
                  <c:v>0.30972506259697008</c:v>
                </c:pt>
                <c:pt idx="2891">
                  <c:v>0.30984357009827002</c:v>
                </c:pt>
                <c:pt idx="2892">
                  <c:v>0.30998219125806004</c:v>
                </c:pt>
                <c:pt idx="2893">
                  <c:v>0.31014720049582989</c:v>
                </c:pt>
                <c:pt idx="2894">
                  <c:v>0.31023252476426011</c:v>
                </c:pt>
                <c:pt idx="2895">
                  <c:v>0.31028308071666011</c:v>
                </c:pt>
                <c:pt idx="2896">
                  <c:v>0.31038174636567994</c:v>
                </c:pt>
                <c:pt idx="2897">
                  <c:v>0.31045241597655004</c:v>
                </c:pt>
                <c:pt idx="2898">
                  <c:v>0.31064240850732006</c:v>
                </c:pt>
                <c:pt idx="2899">
                  <c:v>0.31076689574493011</c:v>
                </c:pt>
                <c:pt idx="2900">
                  <c:v>0.31085305830894994</c:v>
                </c:pt>
                <c:pt idx="2901">
                  <c:v>0.31095281118275997</c:v>
                </c:pt>
                <c:pt idx="2902">
                  <c:v>0.31108246273808993</c:v>
                </c:pt>
                <c:pt idx="2903">
                  <c:v>0.31113111604710997</c:v>
                </c:pt>
                <c:pt idx="2904">
                  <c:v>0.3112759887494001</c:v>
                </c:pt>
                <c:pt idx="2905">
                  <c:v>0.3113762852355999</c:v>
                </c:pt>
                <c:pt idx="2906">
                  <c:v>0.31141759977734007</c:v>
                </c:pt>
                <c:pt idx="2907">
                  <c:v>0.31146869934212007</c:v>
                </c:pt>
                <c:pt idx="2908">
                  <c:v>0.31158883768059997</c:v>
                </c:pt>
                <c:pt idx="2909">
                  <c:v>0.31173561302626007</c:v>
                </c:pt>
                <c:pt idx="2910">
                  <c:v>0.31190494828615001</c:v>
                </c:pt>
                <c:pt idx="2911">
                  <c:v>0.31208216592572002</c:v>
                </c:pt>
                <c:pt idx="2912">
                  <c:v>0.31222024347312005</c:v>
                </c:pt>
                <c:pt idx="2913">
                  <c:v>0.31241784657735994</c:v>
                </c:pt>
                <c:pt idx="2914">
                  <c:v>0.31249216839466998</c:v>
                </c:pt>
                <c:pt idx="2915">
                  <c:v>0.31256923812795989</c:v>
                </c:pt>
                <c:pt idx="2916">
                  <c:v>0.31268041136237001</c:v>
                </c:pt>
                <c:pt idx="2917">
                  <c:v>0.31277826159281008</c:v>
                </c:pt>
                <c:pt idx="2918">
                  <c:v>0.3128399615992199</c:v>
                </c:pt>
                <c:pt idx="2919">
                  <c:v>0.31290927217911002</c:v>
                </c:pt>
                <c:pt idx="2920">
                  <c:v>0.31299081403780993</c:v>
                </c:pt>
                <c:pt idx="2921">
                  <c:v>0.31306691977259993</c:v>
                </c:pt>
                <c:pt idx="2922">
                  <c:v>0.31312508629847002</c:v>
                </c:pt>
                <c:pt idx="2923">
                  <c:v>0.31324359379976996</c:v>
                </c:pt>
                <c:pt idx="2924">
                  <c:v>0.31345804888814999</c:v>
                </c:pt>
                <c:pt idx="2925">
                  <c:v>0.31373366037055006</c:v>
                </c:pt>
                <c:pt idx="2926">
                  <c:v>0.31380774335240003</c:v>
                </c:pt>
                <c:pt idx="2927">
                  <c:v>0.31396523924925002</c:v>
                </c:pt>
                <c:pt idx="2928">
                  <c:v>0.3141897511668601</c:v>
                </c:pt>
                <c:pt idx="2929">
                  <c:v>0.31426368245207992</c:v>
                </c:pt>
                <c:pt idx="2930">
                  <c:v>0.31438463620915003</c:v>
                </c:pt>
                <c:pt idx="2931">
                  <c:v>0.31447270141655004</c:v>
                </c:pt>
                <c:pt idx="2932">
                  <c:v>0.31455451508143994</c:v>
                </c:pt>
                <c:pt idx="2933">
                  <c:v>0.3146586168543799</c:v>
                </c:pt>
                <c:pt idx="2934">
                  <c:v>0.31473689703873009</c:v>
                </c:pt>
                <c:pt idx="2935">
                  <c:v>0.31479560717698996</c:v>
                </c:pt>
                <c:pt idx="2936">
                  <c:v>0.31488448780296996</c:v>
                </c:pt>
                <c:pt idx="2937">
                  <c:v>0.3149910358316701</c:v>
                </c:pt>
                <c:pt idx="2938">
                  <c:v>0.31511550354695994</c:v>
                </c:pt>
                <c:pt idx="2939">
                  <c:v>0.31533916745824997</c:v>
                </c:pt>
                <c:pt idx="2940">
                  <c:v>0.315454233109</c:v>
                </c:pt>
                <c:pt idx="2941">
                  <c:v>0.31557650637712009</c:v>
                </c:pt>
                <c:pt idx="2942">
                  <c:v>0.31569311123505006</c:v>
                </c:pt>
                <c:pt idx="2943">
                  <c:v>0.31581406499211995</c:v>
                </c:pt>
                <c:pt idx="2944">
                  <c:v>0.31589071433929994</c:v>
                </c:pt>
                <c:pt idx="2945">
                  <c:v>0.31600432932907996</c:v>
                </c:pt>
                <c:pt idx="2946">
                  <c:v>0.31610680026484994</c:v>
                </c:pt>
                <c:pt idx="2947">
                  <c:v>0.31616618498082993</c:v>
                </c:pt>
                <c:pt idx="2948">
                  <c:v>0.31632478883376991</c:v>
                </c:pt>
                <c:pt idx="2949">
                  <c:v>0.31644574259083003</c:v>
                </c:pt>
                <c:pt idx="2950">
                  <c:v>0.31656506551072994</c:v>
                </c:pt>
                <c:pt idx="2951">
                  <c:v>0.31668982455453998</c:v>
                </c:pt>
                <c:pt idx="2952">
                  <c:v>0.31673874966976001</c:v>
                </c:pt>
                <c:pt idx="2953">
                  <c:v>0.31687601179856006</c:v>
                </c:pt>
                <c:pt idx="2954">
                  <c:v>0.3169616307501999</c:v>
                </c:pt>
                <c:pt idx="2955">
                  <c:v>0.3170888360497599</c:v>
                </c:pt>
                <c:pt idx="2956">
                  <c:v>0.3171665726217201</c:v>
                </c:pt>
                <c:pt idx="2957">
                  <c:v>0.31729024444074994</c:v>
                </c:pt>
                <c:pt idx="2958">
                  <c:v>0.31736906823748989</c:v>
                </c:pt>
                <c:pt idx="2959">
                  <c:v>0.31747018014226991</c:v>
                </c:pt>
                <c:pt idx="2960">
                  <c:v>0.31753894710978003</c:v>
                </c:pt>
                <c:pt idx="2961">
                  <c:v>0.31768925593598007</c:v>
                </c:pt>
                <c:pt idx="2962">
                  <c:v>0.31789446961370005</c:v>
                </c:pt>
                <c:pt idx="2963">
                  <c:v>0.31800835640968006</c:v>
                </c:pt>
                <c:pt idx="2964">
                  <c:v>0.31815948065447008</c:v>
                </c:pt>
                <c:pt idx="2965">
                  <c:v>0.31829647097707991</c:v>
                </c:pt>
                <c:pt idx="2966">
                  <c:v>0.31837203309946993</c:v>
                </c:pt>
                <c:pt idx="2967">
                  <c:v>0.3184641753998001</c:v>
                </c:pt>
                <c:pt idx="2968">
                  <c:v>0.31855658950632004</c:v>
                </c:pt>
                <c:pt idx="2969">
                  <c:v>0.31862073576850003</c:v>
                </c:pt>
                <c:pt idx="2970">
                  <c:v>0.31871151903785</c:v>
                </c:pt>
                <c:pt idx="2971">
                  <c:v>0.31880094327621999</c:v>
                </c:pt>
                <c:pt idx="2972">
                  <c:v>0.31886373050742001</c:v>
                </c:pt>
                <c:pt idx="2973">
                  <c:v>0.31896674505556999</c:v>
                </c:pt>
                <c:pt idx="2974">
                  <c:v>0.31902627061242006</c:v>
                </c:pt>
                <c:pt idx="2975">
                  <c:v>0.3191129767888401</c:v>
                </c:pt>
                <c:pt idx="2976">
                  <c:v>0.31919157622426009</c:v>
                </c:pt>
                <c:pt idx="2977">
                  <c:v>0.31927171160709999</c:v>
                </c:pt>
                <c:pt idx="2978">
                  <c:v>0.31933884773742993</c:v>
                </c:pt>
                <c:pt idx="2979">
                  <c:v>0.3193918499455799</c:v>
                </c:pt>
                <c:pt idx="2980">
                  <c:v>0.31968322618732992</c:v>
                </c:pt>
                <c:pt idx="2981">
                  <c:v>0.31980309271962004</c:v>
                </c:pt>
                <c:pt idx="2982">
                  <c:v>0.31994198568560006</c:v>
                </c:pt>
                <c:pt idx="2983">
                  <c:v>0.31998437047367001</c:v>
                </c:pt>
                <c:pt idx="2984">
                  <c:v>0.32006538569842991</c:v>
                </c:pt>
                <c:pt idx="2985">
                  <c:v>0.3202059095015799</c:v>
                </c:pt>
                <c:pt idx="2986">
                  <c:v>0.32029288748418994</c:v>
                </c:pt>
                <c:pt idx="2987">
                  <c:v>0.32037551656767005</c:v>
                </c:pt>
                <c:pt idx="2988">
                  <c:v>0.32050795960576006</c:v>
                </c:pt>
                <c:pt idx="2989">
                  <c:v>0.3205758377338801</c:v>
                </c:pt>
                <c:pt idx="2990">
                  <c:v>0.32067966770062006</c:v>
                </c:pt>
                <c:pt idx="2991">
                  <c:v>0.32090037433148999</c:v>
                </c:pt>
                <c:pt idx="2992">
                  <c:v>0.32107759197106001</c:v>
                </c:pt>
                <c:pt idx="2993">
                  <c:v>0.32116864704660997</c:v>
                </c:pt>
                <c:pt idx="2994">
                  <c:v>0.32130156027629009</c:v>
                </c:pt>
                <c:pt idx="2995">
                  <c:v>0.32137820962346009</c:v>
                </c:pt>
                <c:pt idx="2996">
                  <c:v>0.32144398672281005</c:v>
                </c:pt>
                <c:pt idx="2997">
                  <c:v>0.32156657131704991</c:v>
                </c:pt>
                <c:pt idx="2998">
                  <c:v>0.32164294885802991</c:v>
                </c:pt>
                <c:pt idx="2999">
                  <c:v>0.32169268939183993</c:v>
                </c:pt>
                <c:pt idx="3000">
                  <c:v>0.32177885195585998</c:v>
                </c:pt>
                <c:pt idx="3001">
                  <c:v>0.32195905946358994</c:v>
                </c:pt>
                <c:pt idx="3002">
                  <c:v>0.32202755462489008</c:v>
                </c:pt>
                <c:pt idx="3003">
                  <c:v>0.32215965243597999</c:v>
                </c:pt>
                <c:pt idx="3004">
                  <c:v>0.32235861457120008</c:v>
                </c:pt>
                <c:pt idx="3005">
                  <c:v>0.32248745070795004</c:v>
                </c:pt>
                <c:pt idx="3006">
                  <c:v>0.32260568640305998</c:v>
                </c:pt>
                <c:pt idx="3007">
                  <c:v>0.32275762606642999</c:v>
                </c:pt>
                <c:pt idx="3008">
                  <c:v>0.3228152489799101</c:v>
                </c:pt>
                <c:pt idx="3009">
                  <c:v>0.32288836484653993</c:v>
                </c:pt>
                <c:pt idx="3010">
                  <c:v>0.32301149305318</c:v>
                </c:pt>
                <c:pt idx="3011">
                  <c:v>0.32306313623034999</c:v>
                </c:pt>
                <c:pt idx="3012">
                  <c:v>0.3231628232853001</c:v>
                </c:pt>
                <c:pt idx="3013">
                  <c:v>0.32324097091694992</c:v>
                </c:pt>
                <c:pt idx="3014">
                  <c:v>0.32334282480568999</c:v>
                </c:pt>
                <c:pt idx="3015">
                  <c:v>0.32342654111395008</c:v>
                </c:pt>
                <c:pt idx="3016">
                  <c:v>0.32348497944601995</c:v>
                </c:pt>
                <c:pt idx="3017">
                  <c:v>0.32353281733645001</c:v>
                </c:pt>
                <c:pt idx="3018">
                  <c:v>0.32363229840406005</c:v>
                </c:pt>
                <c:pt idx="3019">
                  <c:v>0.32375162132395996</c:v>
                </c:pt>
                <c:pt idx="3020">
                  <c:v>0.32388806803418002</c:v>
                </c:pt>
                <c:pt idx="3021">
                  <c:v>0.32401255527179007</c:v>
                </c:pt>
                <c:pt idx="3022">
                  <c:v>0.32406881915428998</c:v>
                </c:pt>
                <c:pt idx="3023">
                  <c:v>0.32420852753885998</c:v>
                </c:pt>
                <c:pt idx="3024">
                  <c:v>0.32427702270016989</c:v>
                </c:pt>
                <c:pt idx="3025">
                  <c:v>0.32435584649691007</c:v>
                </c:pt>
                <c:pt idx="3026">
                  <c:v>0.32446022007604003</c:v>
                </c:pt>
                <c:pt idx="3027">
                  <c:v>0.32457519409680002</c:v>
                </c:pt>
                <c:pt idx="3028">
                  <c:v>0.32472903640355</c:v>
                </c:pt>
                <c:pt idx="3029">
                  <c:v>0.32481712780506</c:v>
                </c:pt>
                <c:pt idx="3030">
                  <c:v>0.32494648136006998</c:v>
                </c:pt>
                <c:pt idx="3031">
                  <c:v>0.32507640472159993</c:v>
                </c:pt>
                <c:pt idx="3032">
                  <c:v>0.32513864834040995</c:v>
                </c:pt>
                <c:pt idx="3033">
                  <c:v>0.32523323689650008</c:v>
                </c:pt>
                <c:pt idx="3034">
                  <c:v>0.32534467743671991</c:v>
                </c:pt>
                <c:pt idx="3035">
                  <c:v>0.32547133912388992</c:v>
                </c:pt>
                <c:pt idx="3036">
                  <c:v>0.32556619948618004</c:v>
                </c:pt>
                <c:pt idx="3037">
                  <c:v>0.3256254532368299</c:v>
                </c:pt>
                <c:pt idx="3038">
                  <c:v>0.32582414356585998</c:v>
                </c:pt>
                <c:pt idx="3039">
                  <c:v>0.32592335282727003</c:v>
                </c:pt>
                <c:pt idx="3040">
                  <c:v>0.32600625371694991</c:v>
                </c:pt>
                <c:pt idx="3041">
                  <c:v>0.32607855416499998</c:v>
                </c:pt>
                <c:pt idx="3042">
                  <c:v>0.32610736562173992</c:v>
                </c:pt>
                <c:pt idx="3043">
                  <c:v>0.32620032334065008</c:v>
                </c:pt>
                <c:pt idx="3044">
                  <c:v>0.32630007621446011</c:v>
                </c:pt>
                <c:pt idx="3045">
                  <c:v>0.3264155938476101</c:v>
                </c:pt>
                <c:pt idx="3046">
                  <c:v>0.32648517623369999</c:v>
                </c:pt>
                <c:pt idx="3047">
                  <c:v>0.32660776082794007</c:v>
                </c:pt>
                <c:pt idx="3048">
                  <c:v>0.32675372075500997</c:v>
                </c:pt>
                <c:pt idx="3049">
                  <c:v>0.32683444719511989</c:v>
                </c:pt>
                <c:pt idx="3050">
                  <c:v>0.32700921857892995</c:v>
                </c:pt>
                <c:pt idx="3051">
                  <c:v>0.32711332035186991</c:v>
                </c:pt>
                <c:pt idx="3052">
                  <c:v>0.32718235912557003</c:v>
                </c:pt>
                <c:pt idx="3053">
                  <c:v>0.32727341420111</c:v>
                </c:pt>
                <c:pt idx="3054">
                  <c:v>0.32736528469524995</c:v>
                </c:pt>
                <c:pt idx="3055">
                  <c:v>0.32744981642210003</c:v>
                </c:pt>
                <c:pt idx="3056">
                  <c:v>0.32759251467481998</c:v>
                </c:pt>
                <c:pt idx="3057">
                  <c:v>0.32770477063362002</c:v>
                </c:pt>
                <c:pt idx="3058">
                  <c:v>0.32779147681004006</c:v>
                </c:pt>
                <c:pt idx="3059">
                  <c:v>0.32790998431134999</c:v>
                </c:pt>
                <c:pt idx="3060">
                  <c:v>0.3279790230850399</c:v>
                </c:pt>
                <c:pt idx="3061">
                  <c:v>0.32813585525994005</c:v>
                </c:pt>
                <c:pt idx="3062">
                  <c:v>0.32818994469287999</c:v>
                </c:pt>
                <c:pt idx="3063">
                  <c:v>0.32834460241820995</c:v>
                </c:pt>
                <c:pt idx="3064">
                  <c:v>0.32845169405930008</c:v>
                </c:pt>
                <c:pt idx="3065">
                  <c:v>0.32854302094104004</c:v>
                </c:pt>
                <c:pt idx="3066">
                  <c:v>0.32863353240419002</c:v>
                </c:pt>
                <c:pt idx="3067">
                  <c:v>0.32877405620735001</c:v>
                </c:pt>
                <c:pt idx="3068">
                  <c:v>0.32890234873169999</c:v>
                </c:pt>
                <c:pt idx="3069">
                  <c:v>0.32902901041888</c:v>
                </c:pt>
                <c:pt idx="3070">
                  <c:v>0.32908391527039993</c:v>
                </c:pt>
                <c:pt idx="3071">
                  <c:v>0.3292255262983399</c:v>
                </c:pt>
                <c:pt idx="3072">
                  <c:v>0.32934022851290989</c:v>
                </c:pt>
                <c:pt idx="3073">
                  <c:v>0.32950625517896004</c:v>
                </c:pt>
                <c:pt idx="3074">
                  <c:v>0.32967427832737006</c:v>
                </c:pt>
                <c:pt idx="3075">
                  <c:v>0.32980066820835008</c:v>
                </c:pt>
                <c:pt idx="3076">
                  <c:v>0.32991504813490002</c:v>
                </c:pt>
                <c:pt idx="3077">
                  <c:v>0.33005221070217994</c:v>
                </c:pt>
                <c:pt idx="3078">
                  <c:v>0.33017902243270991</c:v>
                </c:pt>
                <c:pt idx="3079">
                  <c:v>0.33025162190020008</c:v>
                </c:pt>
                <c:pt idx="3080">
                  <c:v>0.3303070431508599</c:v>
                </c:pt>
                <c:pt idx="3081">
                  <c:v>0.33037934359890997</c:v>
                </c:pt>
                <c:pt idx="3082">
                  <c:v>0.3304353356752201</c:v>
                </c:pt>
                <c:pt idx="3083">
                  <c:v>0.33057205419162994</c:v>
                </c:pt>
                <c:pt idx="3084">
                  <c:v>0.33066990442207</c:v>
                </c:pt>
                <c:pt idx="3085">
                  <c:v>0.33076928259127003</c:v>
                </c:pt>
                <c:pt idx="3086">
                  <c:v>0.33085418902272989</c:v>
                </c:pt>
                <c:pt idx="3087">
                  <c:v>0.33095683690723998</c:v>
                </c:pt>
                <c:pt idx="3088">
                  <c:v>0.33105016128980003</c:v>
                </c:pt>
                <c:pt idx="3089">
                  <c:v>0.3311208309006699</c:v>
                </c:pt>
                <c:pt idx="3090">
                  <c:v>0.33121041249823002</c:v>
                </c:pt>
                <c:pt idx="3091">
                  <c:v>0.33129206880393003</c:v>
                </c:pt>
                <c:pt idx="3092">
                  <c:v>0.33148858468338993</c:v>
                </c:pt>
                <c:pt idx="3093">
                  <c:v>0.33159159923154991</c:v>
                </c:pt>
                <c:pt idx="3094">
                  <c:v>0.33164161157154992</c:v>
                </c:pt>
                <c:pt idx="3095">
                  <c:v>0.33172695871698998</c:v>
                </c:pt>
                <c:pt idx="3096">
                  <c:v>0.33186721071394998</c:v>
                </c:pt>
                <c:pt idx="3097">
                  <c:v>0.33194440367351996</c:v>
                </c:pt>
                <c:pt idx="3098">
                  <c:v>0.33200800632329996</c:v>
                </c:pt>
                <c:pt idx="3099">
                  <c:v>0.33213059091754005</c:v>
                </c:pt>
                <c:pt idx="3100">
                  <c:v>0.33217055046922006</c:v>
                </c:pt>
                <c:pt idx="3101">
                  <c:v>0.33225888344189003</c:v>
                </c:pt>
                <c:pt idx="3102">
                  <c:v>0.3323306402775501</c:v>
                </c:pt>
                <c:pt idx="3103">
                  <c:v>0.33245240945319998</c:v>
                </c:pt>
                <c:pt idx="3104">
                  <c:v>0.33250079095603002</c:v>
                </c:pt>
                <c:pt idx="3105">
                  <c:v>0.33264104295299002</c:v>
                </c:pt>
                <c:pt idx="3106">
                  <c:v>0.33274324208256001</c:v>
                </c:pt>
                <c:pt idx="3107">
                  <c:v>0.33284571301832</c:v>
                </c:pt>
                <c:pt idx="3108">
                  <c:v>0.33290958747429999</c:v>
                </c:pt>
                <c:pt idx="3109">
                  <c:v>0.33297916986038989</c:v>
                </c:pt>
                <c:pt idx="3110">
                  <c:v>0.33302075620833005</c:v>
                </c:pt>
                <c:pt idx="3111">
                  <c:v>0.33309142581919993</c:v>
                </c:pt>
                <c:pt idx="3112">
                  <c:v>0.33316834697256992</c:v>
                </c:pt>
                <c:pt idx="3113">
                  <c:v>0.33327706945083002</c:v>
                </c:pt>
                <c:pt idx="3114">
                  <c:v>0.33340101307605008</c:v>
                </c:pt>
                <c:pt idx="3115">
                  <c:v>0.33349288357019002</c:v>
                </c:pt>
                <c:pt idx="3116">
                  <c:v>0.33358124995789007</c:v>
                </c:pt>
                <c:pt idx="3117">
                  <c:v>0.33378915232344997</c:v>
                </c:pt>
                <c:pt idx="3118">
                  <c:v>0.33391309594867002</c:v>
                </c:pt>
                <c:pt idx="3119">
                  <c:v>0.33406765159629992</c:v>
                </c:pt>
                <c:pt idx="3120">
                  <c:v>0.33416560390444006</c:v>
                </c:pt>
                <c:pt idx="3121">
                  <c:v>0.33423600170911993</c:v>
                </c:pt>
                <c:pt idx="3122">
                  <c:v>0.33431718506840991</c:v>
                </c:pt>
                <c:pt idx="3123">
                  <c:v>0.33441349115487995</c:v>
                </c:pt>
                <c:pt idx="3124">
                  <c:v>0.33458907795727999</c:v>
                </c:pt>
                <c:pt idx="3125">
                  <c:v>0.33471383700109003</c:v>
                </c:pt>
                <c:pt idx="3126">
                  <c:v>0.33478722467391009</c:v>
                </c:pt>
                <c:pt idx="3127">
                  <c:v>0.33486115595912991</c:v>
                </c:pt>
                <c:pt idx="3128">
                  <c:v>0.33494568768597999</c:v>
                </c:pt>
                <c:pt idx="3129">
                  <c:v>0.33506908769881005</c:v>
                </c:pt>
                <c:pt idx="3130">
                  <c:v>0.33513404937958002</c:v>
                </c:pt>
                <c:pt idx="3131">
                  <c:v>0.33522646348609997</c:v>
                </c:pt>
                <c:pt idx="3132">
                  <c:v>0.33535937671578009</c:v>
                </c:pt>
                <c:pt idx="3133">
                  <c:v>0.3354463546983899</c:v>
                </c:pt>
                <c:pt idx="3134">
                  <c:v>0.33564205515926004</c:v>
                </c:pt>
                <c:pt idx="3135">
                  <c:v>0.33584889967415998</c:v>
                </c:pt>
                <c:pt idx="3136">
                  <c:v>0.33593669307536</c:v>
                </c:pt>
                <c:pt idx="3137">
                  <c:v>0.33601497325970997</c:v>
                </c:pt>
                <c:pt idx="3138">
                  <c:v>0.33619436534883995</c:v>
                </c:pt>
                <c:pt idx="3139">
                  <c:v>0.33631614759122996</c:v>
                </c:pt>
                <c:pt idx="3140">
                  <c:v>0.33642132352221998</c:v>
                </c:pt>
                <c:pt idx="3141">
                  <c:v>0.33649063410211011</c:v>
                </c:pt>
                <c:pt idx="3142">
                  <c:v>0.33656646803069989</c:v>
                </c:pt>
                <c:pt idx="3143">
                  <c:v>0.33665480504428991</c:v>
                </c:pt>
                <c:pt idx="3144">
                  <c:v>0.33673335703483009</c:v>
                </c:pt>
                <c:pt idx="3145">
                  <c:v>0.33679369801026993</c:v>
                </c:pt>
                <c:pt idx="3146">
                  <c:v>0.33686345048740995</c:v>
                </c:pt>
                <c:pt idx="3147">
                  <c:v>0.33698967027734006</c:v>
                </c:pt>
                <c:pt idx="3148">
                  <c:v>0.33709920817418992</c:v>
                </c:pt>
                <c:pt idx="3149">
                  <c:v>0.3371777601647401</c:v>
                </c:pt>
                <c:pt idx="3150">
                  <c:v>0.33728213374387006</c:v>
                </c:pt>
                <c:pt idx="3151">
                  <c:v>0.33743570424442004</c:v>
                </c:pt>
                <c:pt idx="3152">
                  <c:v>0.33751289720398003</c:v>
                </c:pt>
                <c:pt idx="3153">
                  <c:v>0.33761482452736002</c:v>
                </c:pt>
                <c:pt idx="3154">
                  <c:v>0.33771213114540011</c:v>
                </c:pt>
                <c:pt idx="3155">
                  <c:v>0.33773387564105994</c:v>
                </c:pt>
                <c:pt idx="3156">
                  <c:v>0.33782465891040991</c:v>
                </c:pt>
                <c:pt idx="3157">
                  <c:v>0.33790864702486001</c:v>
                </c:pt>
                <c:pt idx="3158">
                  <c:v>0.33797415231801997</c:v>
                </c:pt>
                <c:pt idx="3159">
                  <c:v>0.33809891136183001</c:v>
                </c:pt>
                <c:pt idx="3160">
                  <c:v>0.33820926467726009</c:v>
                </c:pt>
                <c:pt idx="3161">
                  <c:v>0.33835114751140005</c:v>
                </c:pt>
                <c:pt idx="3162">
                  <c:v>0.33844274619933001</c:v>
                </c:pt>
                <c:pt idx="3163">
                  <c:v>0.33851151316683992</c:v>
                </c:pt>
                <c:pt idx="3164">
                  <c:v>0.33857266956085996</c:v>
                </c:pt>
                <c:pt idx="3165">
                  <c:v>0.33865518704904995</c:v>
                </c:pt>
                <c:pt idx="3166">
                  <c:v>0.33873901495259995</c:v>
                </c:pt>
                <c:pt idx="3167">
                  <c:v>0.33881040441398991</c:v>
                </c:pt>
                <c:pt idx="3168">
                  <c:v>0.33898418414109011</c:v>
                </c:pt>
                <c:pt idx="3169">
                  <c:v>0.33908121895293997</c:v>
                </c:pt>
                <c:pt idx="3170">
                  <c:v>0.33915895552489994</c:v>
                </c:pt>
                <c:pt idx="3171">
                  <c:v>0.33920733702771999</c:v>
                </c:pt>
                <c:pt idx="3172">
                  <c:v>0.33932231104848998</c:v>
                </c:pt>
                <c:pt idx="3173">
                  <c:v>0.33937422603185996</c:v>
                </c:pt>
                <c:pt idx="3174">
                  <c:v>0.33948267670393006</c:v>
                </c:pt>
                <c:pt idx="3175">
                  <c:v>0.33961558993359997</c:v>
                </c:pt>
                <c:pt idx="3176">
                  <c:v>0.33970613795751992</c:v>
                </c:pt>
                <c:pt idx="3177">
                  <c:v>0.33977785823241002</c:v>
                </c:pt>
                <c:pt idx="3178">
                  <c:v>0.33993034150818002</c:v>
                </c:pt>
                <c:pt idx="3179">
                  <c:v>0.34004776178469998</c:v>
                </c:pt>
                <c:pt idx="3180">
                  <c:v>0.34015104813904995</c:v>
                </c:pt>
                <c:pt idx="3181">
                  <c:v>0.34025290190450996</c:v>
                </c:pt>
                <c:pt idx="3182">
                  <c:v>0.34030380322100995</c:v>
                </c:pt>
                <c:pt idx="3183">
                  <c:v>0.34042693142765001</c:v>
                </c:pt>
                <c:pt idx="3184">
                  <c:v>0.34054027461124003</c:v>
                </c:pt>
                <c:pt idx="3185">
                  <c:v>0.34066449004265009</c:v>
                </c:pt>
                <c:pt idx="3186">
                  <c:v>0.34082404027949997</c:v>
                </c:pt>
                <c:pt idx="3187">
                  <c:v>0.34088967036521001</c:v>
                </c:pt>
                <c:pt idx="3188">
                  <c:v>0.34095668170299009</c:v>
                </c:pt>
                <c:pt idx="3189">
                  <c:v>0.34098685219070002</c:v>
                </c:pt>
                <c:pt idx="3190">
                  <c:v>0.34106567598743998</c:v>
                </c:pt>
                <c:pt idx="3191">
                  <c:v>0.34113852004788003</c:v>
                </c:pt>
                <c:pt idx="3192">
                  <c:v>0.34120538437200998</c:v>
                </c:pt>
                <c:pt idx="3193">
                  <c:v>0.34139483329039</c:v>
                </c:pt>
                <c:pt idx="3194">
                  <c:v>0.34147528792429993</c:v>
                </c:pt>
                <c:pt idx="3195">
                  <c:v>0.34159977516190998</c:v>
                </c:pt>
                <c:pt idx="3196">
                  <c:v>0.34167479367192</c:v>
                </c:pt>
                <c:pt idx="3197">
                  <c:v>0.34172752407386997</c:v>
                </c:pt>
                <c:pt idx="3198">
                  <c:v>0.34182510249812004</c:v>
                </c:pt>
                <c:pt idx="3199">
                  <c:v>0.34190800338778993</c:v>
                </c:pt>
                <c:pt idx="3200">
                  <c:v>0.34202950075725003</c:v>
                </c:pt>
                <c:pt idx="3201">
                  <c:v>0.3421129452593199</c:v>
                </c:pt>
                <c:pt idx="3202">
                  <c:v>0.34220264130389011</c:v>
                </c:pt>
                <c:pt idx="3203">
                  <c:v>0.34236980211422008</c:v>
                </c:pt>
                <c:pt idx="3204">
                  <c:v>0.34241682458606992</c:v>
                </c:pt>
                <c:pt idx="3205">
                  <c:v>0.3425328858316099</c:v>
                </c:pt>
                <c:pt idx="3206">
                  <c:v>0.34268971800651005</c:v>
                </c:pt>
                <c:pt idx="3207">
                  <c:v>0.34277832682629006</c:v>
                </c:pt>
                <c:pt idx="3208">
                  <c:v>0.34284981185574992</c:v>
                </c:pt>
                <c:pt idx="3209">
                  <c:v>0.34295309821009989</c:v>
                </c:pt>
                <c:pt idx="3210">
                  <c:v>0.34307187751760004</c:v>
                </c:pt>
                <c:pt idx="3211">
                  <c:v>0.34316728149227993</c:v>
                </c:pt>
                <c:pt idx="3212">
                  <c:v>0.34320125726674</c:v>
                </c:pt>
                <c:pt idx="3213">
                  <c:v>0.34327382952098007</c:v>
                </c:pt>
                <c:pt idx="3214">
                  <c:v>0.34334558635662993</c:v>
                </c:pt>
                <c:pt idx="3215">
                  <c:v>0.34347197623761994</c:v>
                </c:pt>
                <c:pt idx="3216">
                  <c:v>0.34348821385503991</c:v>
                </c:pt>
                <c:pt idx="3217">
                  <c:v>0.3435502564219699</c:v>
                </c:pt>
                <c:pt idx="3218">
                  <c:v>0.34362935202490008</c:v>
                </c:pt>
                <c:pt idx="3219">
                  <c:v>0.34373424415745002</c:v>
                </c:pt>
                <c:pt idx="3220">
                  <c:v>0.34378156349447009</c:v>
                </c:pt>
                <c:pt idx="3221">
                  <c:v>0.34387887011251994</c:v>
                </c:pt>
                <c:pt idx="3222">
                  <c:v>0.34396122738980006</c:v>
                </c:pt>
                <c:pt idx="3223">
                  <c:v>0.34403298422545991</c:v>
                </c:pt>
                <c:pt idx="3224">
                  <c:v>0.34410175119296005</c:v>
                </c:pt>
                <c:pt idx="3225">
                  <c:v>0.34425912698023997</c:v>
                </c:pt>
                <c:pt idx="3226">
                  <c:v>0.34436730584612008</c:v>
                </c:pt>
                <c:pt idx="3227">
                  <c:v>0.34446542788274992</c:v>
                </c:pt>
                <c:pt idx="3228">
                  <c:v>0.34460595168590991</c:v>
                </c:pt>
                <c:pt idx="3229">
                  <c:v>0.34471413055178002</c:v>
                </c:pt>
                <c:pt idx="3230">
                  <c:v>0.34479540060427993</c:v>
                </c:pt>
                <c:pt idx="3231">
                  <c:v>0.34489569709047996</c:v>
                </c:pt>
                <c:pt idx="3232">
                  <c:v>0.34504389067415997</c:v>
                </c:pt>
                <c:pt idx="3233">
                  <c:v>0.3450913975513501</c:v>
                </c:pt>
                <c:pt idx="3234">
                  <c:v>0.34526127642364002</c:v>
                </c:pt>
                <c:pt idx="3235">
                  <c:v>0.34535097246821</c:v>
                </c:pt>
                <c:pt idx="3236">
                  <c:v>0.34540451828874996</c:v>
                </c:pt>
                <c:pt idx="3237">
                  <c:v>0.34552329759624989</c:v>
                </c:pt>
                <c:pt idx="3238">
                  <c:v>0.34559152095137002</c:v>
                </c:pt>
                <c:pt idx="3239">
                  <c:v>0.34569779717386995</c:v>
                </c:pt>
                <c:pt idx="3240">
                  <c:v>0.34579428837333004</c:v>
                </c:pt>
                <c:pt idx="3241">
                  <c:v>0.34586821965855008</c:v>
                </c:pt>
                <c:pt idx="3242">
                  <c:v>0.34602940073256994</c:v>
                </c:pt>
                <c:pt idx="3243">
                  <c:v>0.34611202981605005</c:v>
                </c:pt>
                <c:pt idx="3244">
                  <c:v>0.34619139722518</c:v>
                </c:pt>
                <c:pt idx="3245">
                  <c:v>0.34627049282811995</c:v>
                </c:pt>
                <c:pt idx="3246">
                  <c:v>0.34635801442311998</c:v>
                </c:pt>
                <c:pt idx="3247">
                  <c:v>0.34640721134454</c:v>
                </c:pt>
                <c:pt idx="3248">
                  <c:v>0.34647869637400008</c:v>
                </c:pt>
                <c:pt idx="3249">
                  <c:v>0.3465454031003099</c:v>
                </c:pt>
                <c:pt idx="3250">
                  <c:v>0.34665047788964998</c:v>
                </c:pt>
                <c:pt idx="3251">
                  <c:v>0.34674912589179008</c:v>
                </c:pt>
                <c:pt idx="3252">
                  <c:v>0.34686004046651009</c:v>
                </c:pt>
                <c:pt idx="3253">
                  <c:v>0.34708373696552997</c:v>
                </c:pt>
                <c:pt idx="3254">
                  <c:v>0.34724274358999008</c:v>
                </c:pt>
                <c:pt idx="3255">
                  <c:v>0.34733651672749999</c:v>
                </c:pt>
                <c:pt idx="3256">
                  <c:v>0.34747670728996005</c:v>
                </c:pt>
                <c:pt idx="3257">
                  <c:v>0.34754607930435011</c:v>
                </c:pt>
                <c:pt idx="3258">
                  <c:v>0.34764311411619997</c:v>
                </c:pt>
                <c:pt idx="3259">
                  <c:v>0.34774150795903003</c:v>
                </c:pt>
                <c:pt idx="3260">
                  <c:v>0.34784126083284006</c:v>
                </c:pt>
                <c:pt idx="3261">
                  <c:v>0.34790894057555999</c:v>
                </c:pt>
                <c:pt idx="3262">
                  <c:v>0.3479918414652301</c:v>
                </c:pt>
                <c:pt idx="3263">
                  <c:v>0.34808452737795004</c:v>
                </c:pt>
                <c:pt idx="3264">
                  <c:v>0.34817286439154005</c:v>
                </c:pt>
                <c:pt idx="3265">
                  <c:v>0.34828267409458991</c:v>
                </c:pt>
                <c:pt idx="3266">
                  <c:v>0.34840172520829005</c:v>
                </c:pt>
                <c:pt idx="3267">
                  <c:v>0.34851642742285005</c:v>
                </c:pt>
                <c:pt idx="3268">
                  <c:v>0.34865966928796999</c:v>
                </c:pt>
                <c:pt idx="3269">
                  <c:v>0.34884911820634001</c:v>
                </c:pt>
                <c:pt idx="3270">
                  <c:v>0.34898366227319011</c:v>
                </c:pt>
                <c:pt idx="3271">
                  <c:v>0.34908640501515009</c:v>
                </c:pt>
                <c:pt idx="3272">
                  <c:v>0.34914864863395989</c:v>
                </c:pt>
                <c:pt idx="3273">
                  <c:v>0.34925166318211009</c:v>
                </c:pt>
                <c:pt idx="3274">
                  <c:v>0.34940931077559001</c:v>
                </c:pt>
                <c:pt idx="3275">
                  <c:v>0.34947726232450993</c:v>
                </c:pt>
                <c:pt idx="3276">
                  <c:v>0.34958326674082008</c:v>
                </c:pt>
                <c:pt idx="3277">
                  <c:v>0.34962947379407994</c:v>
                </c:pt>
                <c:pt idx="3278">
                  <c:v>0.34966317776234002</c:v>
                </c:pt>
                <c:pt idx="3279">
                  <c:v>0.34972786763690999</c:v>
                </c:pt>
                <c:pt idx="3280">
                  <c:v>0.34982463064256009</c:v>
                </c:pt>
                <c:pt idx="3281">
                  <c:v>0.34991704474908003</c:v>
                </c:pt>
                <c:pt idx="3282">
                  <c:v>0.35001815665387004</c:v>
                </c:pt>
                <c:pt idx="3283">
                  <c:v>0.35007931304789008</c:v>
                </c:pt>
                <c:pt idx="3284">
                  <c:v>0.35015378794549989</c:v>
                </c:pt>
                <c:pt idx="3285">
                  <c:v>0.35022282671920002</c:v>
                </c:pt>
                <c:pt idx="3286">
                  <c:v>0.35027909060169993</c:v>
                </c:pt>
                <c:pt idx="3287">
                  <c:v>0.35036498135952998</c:v>
                </c:pt>
                <c:pt idx="3288">
                  <c:v>0.35043429193942011</c:v>
                </c:pt>
                <c:pt idx="3289">
                  <c:v>0.35051474657334003</c:v>
                </c:pt>
                <c:pt idx="3290">
                  <c:v>0.3505998219125801</c:v>
                </c:pt>
                <c:pt idx="3291">
                  <c:v>0.35063298226844997</c:v>
                </c:pt>
                <c:pt idx="3292">
                  <c:v>0.35070310826693007</c:v>
                </c:pt>
                <c:pt idx="3293">
                  <c:v>0.35073191972367002</c:v>
                </c:pt>
                <c:pt idx="3294">
                  <c:v>0.35082297479921998</c:v>
                </c:pt>
                <c:pt idx="3295">
                  <c:v>0.3509039730455199</c:v>
                </c:pt>
                <c:pt idx="3296">
                  <c:v>0.35102846028313994</c:v>
                </c:pt>
                <c:pt idx="3297">
                  <c:v>0.35112631051357002</c:v>
                </c:pt>
                <c:pt idx="3298">
                  <c:v>0.35122932506172999</c:v>
                </c:pt>
                <c:pt idx="3299">
                  <c:v>0.35135843300466996</c:v>
                </c:pt>
                <c:pt idx="3300">
                  <c:v>0.35149705416444998</c:v>
                </c:pt>
                <c:pt idx="3301">
                  <c:v>0.35158969798634998</c:v>
                </c:pt>
                <c:pt idx="3302">
                  <c:v>0.35166231233140999</c:v>
                </c:pt>
                <c:pt idx="3303">
                  <c:v>0.35173298194228009</c:v>
                </c:pt>
                <c:pt idx="3304">
                  <c:v>0.35191726654293998</c:v>
                </c:pt>
                <c:pt idx="3305">
                  <c:v>0.35196129914664009</c:v>
                </c:pt>
                <c:pt idx="3306">
                  <c:v>0.35203550223804991</c:v>
                </c:pt>
                <c:pt idx="3307">
                  <c:v>0.35212818815077007</c:v>
                </c:pt>
                <c:pt idx="3308">
                  <c:v>0.35219940137402994</c:v>
                </c:pt>
                <c:pt idx="3309">
                  <c:v>0.35223527979185998</c:v>
                </c:pt>
                <c:pt idx="3310">
                  <c:v>0.35231546261957991</c:v>
                </c:pt>
                <c:pt idx="3311">
                  <c:v>0.35237362914545001</c:v>
                </c:pt>
                <c:pt idx="3312">
                  <c:v>0.35246087893426004</c:v>
                </c:pt>
                <c:pt idx="3313">
                  <c:v>0.35249838818926005</c:v>
                </c:pt>
                <c:pt idx="3314">
                  <c:v>0.35258128907893993</c:v>
                </c:pt>
                <c:pt idx="3315">
                  <c:v>0.3527356749980699</c:v>
                </c:pt>
                <c:pt idx="3316">
                  <c:v>0.3528250992364399</c:v>
                </c:pt>
                <c:pt idx="3317">
                  <c:v>0.35291724153677007</c:v>
                </c:pt>
                <c:pt idx="3318">
                  <c:v>0.35302324595307999</c:v>
                </c:pt>
                <c:pt idx="3319">
                  <c:v>0.35319448385633989</c:v>
                </c:pt>
                <c:pt idx="3320">
                  <c:v>0.35330864245851989</c:v>
                </c:pt>
                <c:pt idx="3321">
                  <c:v>0.35340295920841003</c:v>
                </c:pt>
                <c:pt idx="3322">
                  <c:v>0.3535130407176601</c:v>
                </c:pt>
                <c:pt idx="3323">
                  <c:v>0.35355897596471997</c:v>
                </c:pt>
                <c:pt idx="3324">
                  <c:v>0.35371010020950999</c:v>
                </c:pt>
                <c:pt idx="3325">
                  <c:v>0.35382507423026999</c:v>
                </c:pt>
                <c:pt idx="3326">
                  <c:v>0.35393597115810005</c:v>
                </c:pt>
                <c:pt idx="3327">
                  <c:v>0.35398326543615011</c:v>
                </c:pt>
                <c:pt idx="3328">
                  <c:v>0.35407377689930009</c:v>
                </c:pt>
                <c:pt idx="3329">
                  <c:v>0.35411808130918998</c:v>
                </c:pt>
                <c:pt idx="3330">
                  <c:v>0.35423196810516999</c:v>
                </c:pt>
                <c:pt idx="3331">
                  <c:v>0.3543145971886501</c:v>
                </c:pt>
                <c:pt idx="3332">
                  <c:v>0.35446300337147996</c:v>
                </c:pt>
                <c:pt idx="3333">
                  <c:v>0.35451301571148996</c:v>
                </c:pt>
                <c:pt idx="3334">
                  <c:v>0.35459238312061991</c:v>
                </c:pt>
                <c:pt idx="3335">
                  <c:v>0.3547331787299699</c:v>
                </c:pt>
                <c:pt idx="3336">
                  <c:v>0.35487207169594992</c:v>
                </c:pt>
                <c:pt idx="3337">
                  <c:v>0.35491093998192991</c:v>
                </c:pt>
                <c:pt idx="3338">
                  <c:v>0.35500987743714996</c:v>
                </c:pt>
                <c:pt idx="3339">
                  <c:v>0.35515556555802008</c:v>
                </c:pt>
                <c:pt idx="3340">
                  <c:v>0.35523792283530997</c:v>
                </c:pt>
                <c:pt idx="3341">
                  <c:v>0.35536621535965995</c:v>
                </c:pt>
                <c:pt idx="3342">
                  <c:v>0.35550619555041996</c:v>
                </c:pt>
                <c:pt idx="3343">
                  <c:v>0.35564427309781999</c:v>
                </c:pt>
                <c:pt idx="3344">
                  <c:v>0.35581687003206008</c:v>
                </c:pt>
                <c:pt idx="3345">
                  <c:v>0.35589977092173997</c:v>
                </c:pt>
                <c:pt idx="3346">
                  <c:v>0.35600958062478005</c:v>
                </c:pt>
                <c:pt idx="3347">
                  <c:v>0.35607291146837006</c:v>
                </c:pt>
                <c:pt idx="3348">
                  <c:v>0.35624360575924996</c:v>
                </c:pt>
                <c:pt idx="3349">
                  <c:v>0.35631889607543998</c:v>
                </c:pt>
                <c:pt idx="3350">
                  <c:v>0.35641783353066003</c:v>
                </c:pt>
                <c:pt idx="3351">
                  <c:v>0.35649720093979997</c:v>
                </c:pt>
                <c:pt idx="3352">
                  <c:v>0.35658656534421995</c:v>
                </c:pt>
                <c:pt idx="3353">
                  <c:v>0.3566923577882799</c:v>
                </c:pt>
                <c:pt idx="3354">
                  <c:v>0.35677879215849995</c:v>
                </c:pt>
                <c:pt idx="3355">
                  <c:v>0.35686522652871999</c:v>
                </c:pt>
                <c:pt idx="3356">
                  <c:v>0.35693046001567996</c:v>
                </c:pt>
                <c:pt idx="3357">
                  <c:v>0.35696894979015004</c:v>
                </c:pt>
                <c:pt idx="3358">
                  <c:v>0.35704359425210996</c:v>
                </c:pt>
                <c:pt idx="3359">
                  <c:v>0.35712153977122996</c:v>
                </c:pt>
                <c:pt idx="3360">
                  <c:v>0.35721012954990994</c:v>
                </c:pt>
                <c:pt idx="3361">
                  <c:v>0.35728217723286004</c:v>
                </c:pt>
                <c:pt idx="3362">
                  <c:v>0.35734713891362002</c:v>
                </c:pt>
                <c:pt idx="3363">
                  <c:v>0.35745640500428011</c:v>
                </c:pt>
                <c:pt idx="3364">
                  <c:v>0.3575841539162401</c:v>
                </c:pt>
                <c:pt idx="3365">
                  <c:v>0.35770402044852001</c:v>
                </c:pt>
                <c:pt idx="3366">
                  <c:v>0.35777224380362993</c:v>
                </c:pt>
                <c:pt idx="3367">
                  <c:v>0.35780703499667998</c:v>
                </c:pt>
                <c:pt idx="3368">
                  <c:v>0.35790352619614008</c:v>
                </c:pt>
                <c:pt idx="3369">
                  <c:v>0.35800817158147002</c:v>
                </c:pt>
                <c:pt idx="3370">
                  <c:v>0.35809813943223001</c:v>
                </c:pt>
                <c:pt idx="3371">
                  <c:v>0.35821392887157999</c:v>
                </c:pt>
                <c:pt idx="3372">
                  <c:v>0.35830743020288991</c:v>
                </c:pt>
                <c:pt idx="3373">
                  <c:v>0.35835282183756001</c:v>
                </c:pt>
                <c:pt idx="3374">
                  <c:v>0.35839576721647992</c:v>
                </c:pt>
                <c:pt idx="3375">
                  <c:v>0.35846371876539007</c:v>
                </c:pt>
                <c:pt idx="3376">
                  <c:v>0.35855069674800011</c:v>
                </c:pt>
                <c:pt idx="3377">
                  <c:v>0.35862816151376009</c:v>
                </c:pt>
                <c:pt idx="3378">
                  <c:v>0.35873171967431006</c:v>
                </c:pt>
                <c:pt idx="3379">
                  <c:v>0.35884886814464001</c:v>
                </c:pt>
                <c:pt idx="3380">
                  <c:v>0.35904783027986009</c:v>
                </c:pt>
                <c:pt idx="3381">
                  <c:v>0.35911551002258002</c:v>
                </c:pt>
                <c:pt idx="3382">
                  <c:v>0.35924271532215002</c:v>
                </c:pt>
                <c:pt idx="3383">
                  <c:v>0.35932344176225994</c:v>
                </c:pt>
                <c:pt idx="3384">
                  <c:v>0.35939383956694004</c:v>
                </c:pt>
                <c:pt idx="3385">
                  <c:v>0.35944303648835008</c:v>
                </c:pt>
                <c:pt idx="3386">
                  <c:v>0.35953517878868002</c:v>
                </c:pt>
                <c:pt idx="3387">
                  <c:v>0.3596143818589701</c:v>
                </c:pt>
                <c:pt idx="3388">
                  <c:v>0.35969690347510008</c:v>
                </c:pt>
                <c:pt idx="3389">
                  <c:v>0.35979529731792992</c:v>
                </c:pt>
                <c:pt idx="3390">
                  <c:v>0.35988499336248991</c:v>
                </c:pt>
                <c:pt idx="3391">
                  <c:v>0.36009999206325993</c:v>
                </c:pt>
                <c:pt idx="3392">
                  <c:v>0.36019593965033003</c:v>
                </c:pt>
                <c:pt idx="3393">
                  <c:v>0.36030167226043996</c:v>
                </c:pt>
                <c:pt idx="3394">
                  <c:v>0.36035894015643</c:v>
                </c:pt>
                <c:pt idx="3395">
                  <c:v>0.36048867492305003</c:v>
                </c:pt>
                <c:pt idx="3396">
                  <c:v>0.36059386392076997</c:v>
                </c:pt>
                <c:pt idx="3397">
                  <c:v>0.36076211195588992</c:v>
                </c:pt>
                <c:pt idx="3398">
                  <c:v>0.36081946306317003</c:v>
                </c:pt>
                <c:pt idx="3399">
                  <c:v>0.36097248995132003</c:v>
                </c:pt>
                <c:pt idx="3400">
                  <c:v>0.36105212916664997</c:v>
                </c:pt>
                <c:pt idx="3401">
                  <c:v>0.36111899349078991</c:v>
                </c:pt>
                <c:pt idx="3402">
                  <c:v>0.36125299394525001</c:v>
                </c:pt>
                <c:pt idx="3403">
                  <c:v>0.36132529439329009</c:v>
                </c:pt>
                <c:pt idx="3404">
                  <c:v>0.36138862523688009</c:v>
                </c:pt>
                <c:pt idx="3405">
                  <c:v>0.36145086885569011</c:v>
                </c:pt>
                <c:pt idx="3406">
                  <c:v>0.36161558341024991</c:v>
                </c:pt>
                <c:pt idx="3407">
                  <c:v>0.36168407857156004</c:v>
                </c:pt>
                <c:pt idx="3408">
                  <c:v>0.36179712605348002</c:v>
                </c:pt>
                <c:pt idx="3409">
                  <c:v>0.36197436758852009</c:v>
                </c:pt>
                <c:pt idx="3410">
                  <c:v>0.36216495887143996</c:v>
                </c:pt>
                <c:pt idx="3411">
                  <c:v>0.36225378435766009</c:v>
                </c:pt>
                <c:pt idx="3412">
                  <c:v>0.36229700154277</c:v>
                </c:pt>
                <c:pt idx="3413">
                  <c:v>0.36236495309168992</c:v>
                </c:pt>
                <c:pt idx="3414">
                  <c:v>0.36248808129832</c:v>
                </c:pt>
                <c:pt idx="3415">
                  <c:v>0.36256337161452001</c:v>
                </c:pt>
                <c:pt idx="3416">
                  <c:v>0.36269546942560993</c:v>
                </c:pt>
                <c:pt idx="3417">
                  <c:v>0.36279196062507002</c:v>
                </c:pt>
                <c:pt idx="3418">
                  <c:v>0.3628373522597399</c:v>
                </c:pt>
                <c:pt idx="3419">
                  <c:v>0.36290394477768007</c:v>
                </c:pt>
                <c:pt idx="3420">
                  <c:v>0.36303876065072993</c:v>
                </c:pt>
                <c:pt idx="3421">
                  <c:v>0.36315455009007991</c:v>
                </c:pt>
                <c:pt idx="3422">
                  <c:v>0.36322965298408993</c:v>
                </c:pt>
                <c:pt idx="3423">
                  <c:v>0.36333367017656992</c:v>
                </c:pt>
                <c:pt idx="3424">
                  <c:v>0.36347622223569998</c:v>
                </c:pt>
                <c:pt idx="3425">
                  <c:v>0.3635878091659599</c:v>
                </c:pt>
                <c:pt idx="3426">
                  <c:v>0.36368511578399998</c:v>
                </c:pt>
                <c:pt idx="3427">
                  <c:v>0.36376421138693993</c:v>
                </c:pt>
                <c:pt idx="3428">
                  <c:v>0.36379791535520001</c:v>
                </c:pt>
                <c:pt idx="3429">
                  <c:v>0.36393517748401005</c:v>
                </c:pt>
                <c:pt idx="3430">
                  <c:v>0.36408140921726995</c:v>
                </c:pt>
                <c:pt idx="3431">
                  <c:v>0.36421649689652003</c:v>
                </c:pt>
                <c:pt idx="3432">
                  <c:v>0.36425998588781994</c:v>
                </c:pt>
                <c:pt idx="3433">
                  <c:v>0.36452445331619998</c:v>
                </c:pt>
                <c:pt idx="3434">
                  <c:v>0.36461469297315996</c:v>
                </c:pt>
                <c:pt idx="3435">
                  <c:v>0.36469677844425008</c:v>
                </c:pt>
                <c:pt idx="3436">
                  <c:v>0.36482479916240007</c:v>
                </c:pt>
                <c:pt idx="3437">
                  <c:v>0.36491041811402991</c:v>
                </c:pt>
                <c:pt idx="3438">
                  <c:v>0.36507501498952011</c:v>
                </c:pt>
                <c:pt idx="3439">
                  <c:v>0.36513085293871006</c:v>
                </c:pt>
                <c:pt idx="3440">
                  <c:v>0.36521293840979996</c:v>
                </c:pt>
                <c:pt idx="3441">
                  <c:v>0.36530752696589008</c:v>
                </c:pt>
                <c:pt idx="3442">
                  <c:v>0.36538417631307007</c:v>
                </c:pt>
                <c:pt idx="3443">
                  <c:v>0.36541923931230991</c:v>
                </c:pt>
                <c:pt idx="3444">
                  <c:v>0.36550703271350993</c:v>
                </c:pt>
                <c:pt idx="3445">
                  <c:v>0.36560651378111997</c:v>
                </c:pt>
                <c:pt idx="3446">
                  <c:v>0.36564810012904991</c:v>
                </c:pt>
                <c:pt idx="3447">
                  <c:v>0.36574812480905994</c:v>
                </c:pt>
                <c:pt idx="3448">
                  <c:v>0.36586935037232005</c:v>
                </c:pt>
                <c:pt idx="3449">
                  <c:v>0.36599628386569005</c:v>
                </c:pt>
                <c:pt idx="3450">
                  <c:v>0.36604249091895991</c:v>
                </c:pt>
                <c:pt idx="3451">
                  <c:v>0.36611949850778003</c:v>
                </c:pt>
                <c:pt idx="3452">
                  <c:v>0.36620141878372992</c:v>
                </c:pt>
                <c:pt idx="3453">
                  <c:v>0.36633522619167991</c:v>
                </c:pt>
                <c:pt idx="3454">
                  <c:v>0.36644585131330998</c:v>
                </c:pt>
                <c:pt idx="3455">
                  <c:v>0.3665591944969</c:v>
                </c:pt>
                <c:pt idx="3456">
                  <c:v>0.36667797380440992</c:v>
                </c:pt>
                <c:pt idx="3457">
                  <c:v>0.36679512227474009</c:v>
                </c:pt>
                <c:pt idx="3458">
                  <c:v>0.36696690379038999</c:v>
                </c:pt>
                <c:pt idx="3459">
                  <c:v>0.36705524080398</c:v>
                </c:pt>
                <c:pt idx="3460">
                  <c:v>0.36715363464681006</c:v>
                </c:pt>
                <c:pt idx="3461">
                  <c:v>0.36720718046735001</c:v>
                </c:pt>
                <c:pt idx="3462">
                  <c:v>0.36723680734267994</c:v>
                </c:pt>
                <c:pt idx="3463">
                  <c:v>0.36726915227996004</c:v>
                </c:pt>
                <c:pt idx="3464">
                  <c:v>0.36735123775104994</c:v>
                </c:pt>
                <c:pt idx="3465">
                  <c:v>0.3674808893063799</c:v>
                </c:pt>
                <c:pt idx="3466">
                  <c:v>0.36759722235813008</c:v>
                </c:pt>
                <c:pt idx="3467">
                  <c:v>0.36773257341497989</c:v>
                </c:pt>
                <c:pt idx="3468">
                  <c:v>0.36781955982616998</c:v>
                </c:pt>
                <c:pt idx="3469">
                  <c:v>0.36802414492344004</c:v>
                </c:pt>
                <c:pt idx="3470">
                  <c:v>0.36810169465726994</c:v>
                </c:pt>
                <c:pt idx="3471">
                  <c:v>0.36812561360248997</c:v>
                </c:pt>
                <c:pt idx="3472">
                  <c:v>0.36832403212532006</c:v>
                </c:pt>
                <c:pt idx="3473">
                  <c:v>0.3684221541619499</c:v>
                </c:pt>
                <c:pt idx="3474">
                  <c:v>0.36853739998891011</c:v>
                </c:pt>
                <c:pt idx="3475">
                  <c:v>0.36866868238141004</c:v>
                </c:pt>
                <c:pt idx="3476">
                  <c:v>0.36886356742369997</c:v>
                </c:pt>
                <c:pt idx="3477">
                  <c:v>0.36900898373838009</c:v>
                </c:pt>
                <c:pt idx="3478">
                  <c:v>0.36912575705518003</c:v>
                </c:pt>
                <c:pt idx="3479">
                  <c:v>0.36926475336849007</c:v>
                </c:pt>
                <c:pt idx="3480">
                  <c:v>0.36945936660459</c:v>
                </c:pt>
                <c:pt idx="3481">
                  <c:v>0.36955531419165011</c:v>
                </c:pt>
                <c:pt idx="3482">
                  <c:v>0.3697069820488299</c:v>
                </c:pt>
                <c:pt idx="3483">
                  <c:v>0.36982521774394006</c:v>
                </c:pt>
                <c:pt idx="3484">
                  <c:v>0.36987550189014007</c:v>
                </c:pt>
                <c:pt idx="3485">
                  <c:v>0.37000515344547003</c:v>
                </c:pt>
                <c:pt idx="3486">
                  <c:v>0.37011713759808007</c:v>
                </c:pt>
                <c:pt idx="3487">
                  <c:v>0.37020493099928009</c:v>
                </c:pt>
                <c:pt idx="3488">
                  <c:v>0.3702554869516701</c:v>
                </c:pt>
                <c:pt idx="3489">
                  <c:v>0.37027396977297999</c:v>
                </c:pt>
                <c:pt idx="3490">
                  <c:v>0.37048380415603011</c:v>
                </c:pt>
                <c:pt idx="3491">
                  <c:v>0.37068439712841994</c:v>
                </c:pt>
                <c:pt idx="3492">
                  <c:v>0.37084068569093009</c:v>
                </c:pt>
                <c:pt idx="3493">
                  <c:v>0.3709767780270401</c:v>
                </c:pt>
                <c:pt idx="3494">
                  <c:v>0.3710426376942999</c:v>
                </c:pt>
                <c:pt idx="3495">
                  <c:v>0.37120789586125991</c:v>
                </c:pt>
                <c:pt idx="3496">
                  <c:v>0.37127883727833</c:v>
                </c:pt>
                <c:pt idx="3497">
                  <c:v>0.37138449308460997</c:v>
                </c:pt>
                <c:pt idx="3498">
                  <c:v>0.3714625782665899</c:v>
                </c:pt>
                <c:pt idx="3499">
                  <c:v>0.37156178752800995</c:v>
                </c:pt>
                <c:pt idx="3500">
                  <c:v>0.37165664789029007</c:v>
                </c:pt>
                <c:pt idx="3501">
                  <c:v>0.37173900516757996</c:v>
                </c:pt>
                <c:pt idx="3502">
                  <c:v>0.37184365055290991</c:v>
                </c:pt>
                <c:pt idx="3503">
                  <c:v>0.37195536289931996</c:v>
                </c:pt>
                <c:pt idx="3504">
                  <c:v>0.37202449524040992</c:v>
                </c:pt>
                <c:pt idx="3505">
                  <c:v>0.37208338361747995</c:v>
                </c:pt>
                <c:pt idx="3506">
                  <c:v>0.37215187877879008</c:v>
                </c:pt>
                <c:pt idx="3507">
                  <c:v>0.37228098672172005</c:v>
                </c:pt>
                <c:pt idx="3508">
                  <c:v>0.37235464620075009</c:v>
                </c:pt>
                <c:pt idx="3509">
                  <c:v>0.37246092242325002</c:v>
                </c:pt>
                <c:pt idx="3510">
                  <c:v>0.37257209115727008</c:v>
                </c:pt>
                <c:pt idx="3511">
                  <c:v>0.37266667971335998</c:v>
                </c:pt>
                <c:pt idx="3512">
                  <c:v>0.37281807576435</c:v>
                </c:pt>
                <c:pt idx="3513">
                  <c:v>0.3728756986778301</c:v>
                </c:pt>
                <c:pt idx="3514">
                  <c:v>0.37293370251351998</c:v>
                </c:pt>
                <c:pt idx="3515">
                  <c:v>0.37303606433325998</c:v>
                </c:pt>
                <c:pt idx="3516">
                  <c:v>0.3731420687495699</c:v>
                </c:pt>
                <c:pt idx="3517">
                  <c:v>0.3732564991579399</c:v>
                </c:pt>
                <c:pt idx="3518">
                  <c:v>0.37339185864337998</c:v>
                </c:pt>
                <c:pt idx="3519">
                  <c:v>0.37352558729165009</c:v>
                </c:pt>
                <c:pt idx="3520">
                  <c:v>0.37366149038947993</c:v>
                </c:pt>
                <c:pt idx="3521">
                  <c:v>0.3737661357748101</c:v>
                </c:pt>
                <c:pt idx="3522">
                  <c:v>0.37390231067882995</c:v>
                </c:pt>
                <c:pt idx="3523">
                  <c:v>0.37406213272188005</c:v>
                </c:pt>
                <c:pt idx="3524">
                  <c:v>0.37413394234591002</c:v>
                </c:pt>
                <c:pt idx="3525">
                  <c:v>0.37422086754013995</c:v>
                </c:pt>
                <c:pt idx="3526">
                  <c:v>0.3742755005854701</c:v>
                </c:pt>
                <c:pt idx="3527">
                  <c:v>0.37444646668254</c:v>
                </c:pt>
                <c:pt idx="3528">
                  <c:v>0.37458753409808998</c:v>
                </c:pt>
                <c:pt idx="3529">
                  <c:v>0.3747321349941799</c:v>
                </c:pt>
                <c:pt idx="3530">
                  <c:v>0.37483243148037992</c:v>
                </c:pt>
                <c:pt idx="3531">
                  <c:v>0.37495039536929009</c:v>
                </c:pt>
                <c:pt idx="3532">
                  <c:v>0.37517137380636001</c:v>
                </c:pt>
                <c:pt idx="3533">
                  <c:v>0.37530945135376004</c:v>
                </c:pt>
                <c:pt idx="3534">
                  <c:v>0.37547171965257009</c:v>
                </c:pt>
                <c:pt idx="3535">
                  <c:v>0.37554545025835995</c:v>
                </c:pt>
                <c:pt idx="3536">
                  <c:v>0.37565845050897995</c:v>
                </c:pt>
                <c:pt idx="3537">
                  <c:v>0.3757881020643099</c:v>
                </c:pt>
                <c:pt idx="3538">
                  <c:v>0.3758527919388801</c:v>
                </c:pt>
                <c:pt idx="3539">
                  <c:v>0.37596695054106011</c:v>
                </c:pt>
                <c:pt idx="3540">
                  <c:v>0.37602865054746992</c:v>
                </c:pt>
                <c:pt idx="3541">
                  <c:v>0.37611318227432</c:v>
                </c:pt>
                <c:pt idx="3542">
                  <c:v>0.37619037523388998</c:v>
                </c:pt>
                <c:pt idx="3543">
                  <c:v>0.37631594969628002</c:v>
                </c:pt>
                <c:pt idx="3544">
                  <c:v>0.37643554442236993</c:v>
                </c:pt>
                <c:pt idx="3545">
                  <c:v>0.37653230742803001</c:v>
                </c:pt>
                <c:pt idx="3546">
                  <c:v>0.3766926730834701</c:v>
                </c:pt>
                <c:pt idx="3547">
                  <c:v>0.37677638939172997</c:v>
                </c:pt>
                <c:pt idx="3548">
                  <c:v>0.37687315239738006</c:v>
                </c:pt>
                <c:pt idx="3549">
                  <c:v>0.37704710836260991</c:v>
                </c:pt>
                <c:pt idx="3550">
                  <c:v>0.37710962378760993</c:v>
                </c:pt>
                <c:pt idx="3551">
                  <c:v>0.37723057754468003</c:v>
                </c:pt>
                <c:pt idx="3552">
                  <c:v>0.37739692293642002</c:v>
                </c:pt>
                <c:pt idx="3553">
                  <c:v>0.3775436982820799</c:v>
                </c:pt>
                <c:pt idx="3554">
                  <c:v>0.37759805952121006</c:v>
                </c:pt>
                <c:pt idx="3555">
                  <c:v>0.3777556808612399</c:v>
                </c:pt>
                <c:pt idx="3556">
                  <c:v>0.37787611725937009</c:v>
                </c:pt>
                <c:pt idx="3557">
                  <c:v>0.37799353753589005</c:v>
                </c:pt>
                <c:pt idx="3558">
                  <c:v>0.37806882785209006</c:v>
                </c:pt>
                <c:pt idx="3559">
                  <c:v>0.37815009790458998</c:v>
                </c:pt>
                <c:pt idx="3560">
                  <c:v>0.3782563741270899</c:v>
                </c:pt>
                <c:pt idx="3561">
                  <c:v>0.37841619617014</c:v>
                </c:pt>
                <c:pt idx="3562">
                  <c:v>0.37853062657851</c:v>
                </c:pt>
                <c:pt idx="3563">
                  <c:v>0.37859776270883994</c:v>
                </c:pt>
                <c:pt idx="3564">
                  <c:v>0.37875106140318993</c:v>
                </c:pt>
                <c:pt idx="3565">
                  <c:v>0.37882872868623996</c:v>
                </c:pt>
                <c:pt idx="3566">
                  <c:v>0.37888234379570007</c:v>
                </c:pt>
                <c:pt idx="3567">
                  <c:v>0.37893915129058997</c:v>
                </c:pt>
                <c:pt idx="3568">
                  <c:v>0.37900737464569989</c:v>
                </c:pt>
                <c:pt idx="3569">
                  <c:v>0.37911283544962004</c:v>
                </c:pt>
                <c:pt idx="3570">
                  <c:v>0.37915007289842007</c:v>
                </c:pt>
                <c:pt idx="3571">
                  <c:v>0.37927048304309996</c:v>
                </c:pt>
                <c:pt idx="3572">
                  <c:v>0.37940040640461992</c:v>
                </c:pt>
                <c:pt idx="3573">
                  <c:v>0.37950967249528</c:v>
                </c:pt>
                <c:pt idx="3574">
                  <c:v>0.37974206679256994</c:v>
                </c:pt>
                <c:pt idx="3575">
                  <c:v>0.37986111790627008</c:v>
                </c:pt>
                <c:pt idx="3576">
                  <c:v>0.37992580778083007</c:v>
                </c:pt>
                <c:pt idx="3577">
                  <c:v>0.38005328488660006</c:v>
                </c:pt>
                <c:pt idx="3578">
                  <c:v>0.38013509855148997</c:v>
                </c:pt>
                <c:pt idx="3579">
                  <c:v>0.3801658126516001</c:v>
                </c:pt>
                <c:pt idx="3580">
                  <c:v>0.38032563469464997</c:v>
                </c:pt>
                <c:pt idx="3581">
                  <c:v>0.38046425585443</c:v>
                </c:pt>
                <c:pt idx="3582">
                  <c:v>0.3805588444105199</c:v>
                </c:pt>
                <c:pt idx="3583">
                  <c:v>0.38065288935422004</c:v>
                </c:pt>
                <c:pt idx="3584">
                  <c:v>0.38075574149302005</c:v>
                </c:pt>
                <c:pt idx="3585">
                  <c:v>0.38085293871423009</c:v>
                </c:pt>
                <c:pt idx="3586">
                  <c:v>0.38097796956422991</c:v>
                </c:pt>
                <c:pt idx="3587">
                  <c:v>0.38109892332130002</c:v>
                </c:pt>
                <c:pt idx="3588">
                  <c:v>0.38114159689401994</c:v>
                </c:pt>
                <c:pt idx="3589">
                  <c:v>0.38130386519282</c:v>
                </c:pt>
                <c:pt idx="3590">
                  <c:v>0.38139600749314995</c:v>
                </c:pt>
                <c:pt idx="3591">
                  <c:v>0.38151342776967989</c:v>
                </c:pt>
                <c:pt idx="3592">
                  <c:v>0.3816277612724599</c:v>
                </c:pt>
                <c:pt idx="3593">
                  <c:v>0.38175288902804994</c:v>
                </c:pt>
                <c:pt idx="3594">
                  <c:v>0.38185535996381992</c:v>
                </c:pt>
                <c:pt idx="3595">
                  <c:v>0.38200947407675989</c:v>
                </c:pt>
                <c:pt idx="3596">
                  <c:v>0.38219865118892993</c:v>
                </c:pt>
                <c:pt idx="3597">
                  <c:v>0.38229459877600003</c:v>
                </c:pt>
                <c:pt idx="3598">
                  <c:v>0.38241990143220006</c:v>
                </c:pt>
                <c:pt idx="3599">
                  <c:v>0.38257591818851</c:v>
                </c:pt>
                <c:pt idx="3600">
                  <c:v>0.38275857195198992</c:v>
                </c:pt>
                <c:pt idx="3601">
                  <c:v>0.38289202879406004</c:v>
                </c:pt>
                <c:pt idx="3602">
                  <c:v>0.38293850765352011</c:v>
                </c:pt>
                <c:pt idx="3603">
                  <c:v>0.38301624422548008</c:v>
                </c:pt>
                <c:pt idx="3604">
                  <c:v>0.38314453674983007</c:v>
                </c:pt>
                <c:pt idx="3605">
                  <c:v>0.38324863852277002</c:v>
                </c:pt>
                <c:pt idx="3606">
                  <c:v>0.38334322707885993</c:v>
                </c:pt>
                <c:pt idx="3607">
                  <c:v>0.38340329624809999</c:v>
                </c:pt>
                <c:pt idx="3608">
                  <c:v>0.38354708172559993</c:v>
                </c:pt>
                <c:pt idx="3609">
                  <c:v>0.38358404736820995</c:v>
                </c:pt>
                <c:pt idx="3610">
                  <c:v>0.38370418570669007</c:v>
                </c:pt>
                <c:pt idx="3611">
                  <c:v>0.38394554960844007</c:v>
                </c:pt>
                <c:pt idx="3612">
                  <c:v>0.38402573243616001</c:v>
                </c:pt>
                <c:pt idx="3613">
                  <c:v>0.38412439808518006</c:v>
                </c:pt>
                <c:pt idx="3614">
                  <c:v>0.38418990337833003</c:v>
                </c:pt>
                <c:pt idx="3615">
                  <c:v>0.38430795556363995</c:v>
                </c:pt>
                <c:pt idx="3616">
                  <c:v>0.38438206107641992</c:v>
                </c:pt>
                <c:pt idx="3617">
                  <c:v>0.38443072366769004</c:v>
                </c:pt>
                <c:pt idx="3618">
                  <c:v>0.3845030241157299</c:v>
                </c:pt>
                <c:pt idx="3619">
                  <c:v>0.38458157610628008</c:v>
                </c:pt>
                <c:pt idx="3620">
                  <c:v>0.38465713822867009</c:v>
                </c:pt>
                <c:pt idx="3621">
                  <c:v>0.38468893955355998</c:v>
                </c:pt>
                <c:pt idx="3622">
                  <c:v>0.38483680212400007</c:v>
                </c:pt>
                <c:pt idx="3623">
                  <c:v>0.38488654265781008</c:v>
                </c:pt>
                <c:pt idx="3624">
                  <c:v>0.38500640919008999</c:v>
                </c:pt>
                <c:pt idx="3625">
                  <c:v>0.38508740743639991</c:v>
                </c:pt>
                <c:pt idx="3626">
                  <c:v>0.38525755811488005</c:v>
                </c:pt>
                <c:pt idx="3627">
                  <c:v>0.38535432112053991</c:v>
                </c:pt>
                <c:pt idx="3628">
                  <c:v>0.38542142457742989</c:v>
                </c:pt>
                <c:pt idx="3629">
                  <c:v>0.38549849431072003</c:v>
                </c:pt>
                <c:pt idx="3630">
                  <c:v>0.38560139295239004</c:v>
                </c:pt>
                <c:pt idx="3631">
                  <c:v>0.38575007094142011</c:v>
                </c:pt>
                <c:pt idx="3632">
                  <c:v>0.3858511828461999</c:v>
                </c:pt>
                <c:pt idx="3633">
                  <c:v>0.38597159299088002</c:v>
                </c:pt>
                <c:pt idx="3634">
                  <c:v>0.38608248991871008</c:v>
                </c:pt>
                <c:pt idx="3635">
                  <c:v>0.38617463221904003</c:v>
                </c:pt>
                <c:pt idx="3636">
                  <c:v>0.38633092078153997</c:v>
                </c:pt>
                <c:pt idx="3637">
                  <c:v>0.3865268930486101</c:v>
                </c:pt>
                <c:pt idx="3638">
                  <c:v>0.38667584284382994</c:v>
                </c:pt>
                <c:pt idx="3639">
                  <c:v>0.3867421635555699</c:v>
                </c:pt>
                <c:pt idx="3640">
                  <c:v>0.38684001378600996</c:v>
                </c:pt>
                <c:pt idx="3641">
                  <c:v>0.38695850764970996</c:v>
                </c:pt>
                <c:pt idx="3642">
                  <c:v>0.38706009957085996</c:v>
                </c:pt>
                <c:pt idx="3643">
                  <c:v>0.38711345081884008</c:v>
                </c:pt>
                <c:pt idx="3644">
                  <c:v>0.38718439223590995</c:v>
                </c:pt>
                <c:pt idx="3645">
                  <c:v>0.38727408828047993</c:v>
                </c:pt>
                <c:pt idx="3646">
                  <c:v>0.38735128124004992</c:v>
                </c:pt>
                <c:pt idx="3647">
                  <c:v>0.38744369534657008</c:v>
                </c:pt>
                <c:pt idx="3648">
                  <c:v>0.38751436495743996</c:v>
                </c:pt>
                <c:pt idx="3649">
                  <c:v>0.38768098215537994</c:v>
                </c:pt>
                <c:pt idx="3650">
                  <c:v>0.38783319362494995</c:v>
                </c:pt>
                <c:pt idx="3651">
                  <c:v>0.38794436235897001</c:v>
                </c:pt>
                <c:pt idx="3652">
                  <c:v>0.38803215576017003</c:v>
                </c:pt>
                <c:pt idx="3653">
                  <c:v>0.38820094740767996</c:v>
                </c:pt>
                <c:pt idx="3654">
                  <c:v>0.38846949192898994</c:v>
                </c:pt>
                <c:pt idx="3655">
                  <c:v>0.38858473775594993</c:v>
                </c:pt>
                <c:pt idx="3656">
                  <c:v>0.38872526155909992</c:v>
                </c:pt>
                <c:pt idx="3657">
                  <c:v>0.38879837742572998</c:v>
                </c:pt>
                <c:pt idx="3658">
                  <c:v>0.38892232105095004</c:v>
                </c:pt>
                <c:pt idx="3659">
                  <c:v>0.38900929903357007</c:v>
                </c:pt>
                <c:pt idx="3660">
                  <c:v>0.38909463273981992</c:v>
                </c:pt>
                <c:pt idx="3661">
                  <c:v>0.38915770521639992</c:v>
                </c:pt>
                <c:pt idx="3662">
                  <c:v>0.38921668716085001</c:v>
                </c:pt>
                <c:pt idx="3663">
                  <c:v>0.38935313387107007</c:v>
                </c:pt>
                <c:pt idx="3664">
                  <c:v>0.38941048497835995</c:v>
                </c:pt>
                <c:pt idx="3665">
                  <c:v>0.38956432728509993</c:v>
                </c:pt>
                <c:pt idx="3666">
                  <c:v>0.38967277795717004</c:v>
                </c:pt>
                <c:pt idx="3667">
                  <c:v>0.38975377620347995</c:v>
                </c:pt>
                <c:pt idx="3668">
                  <c:v>0.38982308678337008</c:v>
                </c:pt>
                <c:pt idx="3669">
                  <c:v>0.38990218238631003</c:v>
                </c:pt>
                <c:pt idx="3670">
                  <c:v>0.38999758636097992</c:v>
                </c:pt>
                <c:pt idx="3671">
                  <c:v>0.39009163130468005</c:v>
                </c:pt>
                <c:pt idx="3672">
                  <c:v>0.39013919738891989</c:v>
                </c:pt>
                <c:pt idx="3673">
                  <c:v>0.3903416930046899</c:v>
                </c:pt>
                <c:pt idx="3674">
                  <c:v>0.39038355115882006</c:v>
                </c:pt>
                <c:pt idx="3675">
                  <c:v>0.39048792473795002</c:v>
                </c:pt>
                <c:pt idx="3676">
                  <c:v>0.39058659038698007</c:v>
                </c:pt>
                <c:pt idx="3677">
                  <c:v>0.39071243665557009</c:v>
                </c:pt>
                <c:pt idx="3678">
                  <c:v>0.39084915517197993</c:v>
                </c:pt>
                <c:pt idx="3679">
                  <c:v>0.39102528558676997</c:v>
                </c:pt>
                <c:pt idx="3680">
                  <c:v>0.39112558207296999</c:v>
                </c:pt>
                <c:pt idx="3681">
                  <c:v>0.39124273054329994</c:v>
                </c:pt>
                <c:pt idx="3682">
                  <c:v>0.39132970852590998</c:v>
                </c:pt>
                <c:pt idx="3683">
                  <c:v>0.39142755875635005</c:v>
                </c:pt>
                <c:pt idx="3684">
                  <c:v>0.3915009464291701</c:v>
                </c:pt>
                <c:pt idx="3685">
                  <c:v>0.39160695084548003</c:v>
                </c:pt>
                <c:pt idx="3686">
                  <c:v>0.39164473190668003</c:v>
                </c:pt>
                <c:pt idx="3687">
                  <c:v>0.39174366936190008</c:v>
                </c:pt>
                <c:pt idx="3688">
                  <c:v>0.39181596980993993</c:v>
                </c:pt>
                <c:pt idx="3689">
                  <c:v>0.39193936982277</c:v>
                </c:pt>
                <c:pt idx="3690">
                  <c:v>0.39204211256472998</c:v>
                </c:pt>
                <c:pt idx="3691">
                  <c:v>0.3921625227094101</c:v>
                </c:pt>
                <c:pt idx="3692">
                  <c:v>0.39233022713213006</c:v>
                </c:pt>
                <c:pt idx="3693">
                  <c:v>0.39243677516082998</c:v>
                </c:pt>
                <c:pt idx="3694">
                  <c:v>0.3925946945605101</c:v>
                </c:pt>
                <c:pt idx="3695">
                  <c:v>0.39279066682758002</c:v>
                </c:pt>
                <c:pt idx="3696">
                  <c:v>0.39291039296132002</c:v>
                </c:pt>
                <c:pt idx="3697">
                  <c:v>0.3929640791804101</c:v>
                </c:pt>
                <c:pt idx="3698">
                  <c:v>0.39310759285171004</c:v>
                </c:pt>
                <c:pt idx="3699">
                  <c:v>0.39319592986530005</c:v>
                </c:pt>
                <c:pt idx="3700">
                  <c:v>0.3932555899135699</c:v>
                </c:pt>
                <c:pt idx="3701">
                  <c:v>0.39328780035944</c:v>
                </c:pt>
                <c:pt idx="3702">
                  <c:v>0.39335683913312991</c:v>
                </c:pt>
                <c:pt idx="3703">
                  <c:v>0.39339814197268996</c:v>
                </c:pt>
                <c:pt idx="3704">
                  <c:v>0.39344436072813993</c:v>
                </c:pt>
                <c:pt idx="3705">
                  <c:v>0.39354329818335998</c:v>
                </c:pt>
                <c:pt idx="3706">
                  <c:v>0.39360499818977002</c:v>
                </c:pt>
                <c:pt idx="3707">
                  <c:v>0.39368572462987994</c:v>
                </c:pt>
                <c:pt idx="3708">
                  <c:v>0.39383222816934005</c:v>
                </c:pt>
                <c:pt idx="3709">
                  <c:v>0.39391866253956009</c:v>
                </c:pt>
                <c:pt idx="3710">
                  <c:v>0.39401950263815011</c:v>
                </c:pt>
                <c:pt idx="3711">
                  <c:v>0.39409696740391009</c:v>
                </c:pt>
                <c:pt idx="3712">
                  <c:v>0.39422471631587008</c:v>
                </c:pt>
                <c:pt idx="3713">
                  <c:v>0.3942946839399899</c:v>
                </c:pt>
                <c:pt idx="3714">
                  <c:v>0.39435926038272995</c:v>
                </c:pt>
                <c:pt idx="3715">
                  <c:v>0.39447885510881009</c:v>
                </c:pt>
                <c:pt idx="3716">
                  <c:v>0.39462671767924995</c:v>
                </c:pt>
                <c:pt idx="3717">
                  <c:v>0.39474087628142995</c:v>
                </c:pt>
                <c:pt idx="3718">
                  <c:v>0.39491809392099997</c:v>
                </c:pt>
                <c:pt idx="3719">
                  <c:v>0.39497055251675994</c:v>
                </c:pt>
                <c:pt idx="3720">
                  <c:v>0.39514695473773997</c:v>
                </c:pt>
                <c:pt idx="3721">
                  <c:v>0.39537010762438007</c:v>
                </c:pt>
                <c:pt idx="3722">
                  <c:v>0.39546007547514006</c:v>
                </c:pt>
                <c:pt idx="3723">
                  <c:v>0.3955837472941699</c:v>
                </c:pt>
                <c:pt idx="3724">
                  <c:v>0.39568023849362999</c:v>
                </c:pt>
                <c:pt idx="3725">
                  <c:v>0.3957700573307199</c:v>
                </c:pt>
                <c:pt idx="3726">
                  <c:v>0.3958270138392801</c:v>
                </c:pt>
                <c:pt idx="3727">
                  <c:v>0.3959525883016799</c:v>
                </c:pt>
                <c:pt idx="3728">
                  <c:v>0.39602298610635001</c:v>
                </c:pt>
                <c:pt idx="3729">
                  <c:v>0.39611050770136003</c:v>
                </c:pt>
                <c:pt idx="3730">
                  <c:v>0.39616514074667997</c:v>
                </c:pt>
                <c:pt idx="3731">
                  <c:v>0.39626000110897008</c:v>
                </c:pt>
                <c:pt idx="3732">
                  <c:v>0.39631463415430002</c:v>
                </c:pt>
                <c:pt idx="3733">
                  <c:v>0.39642716191930005</c:v>
                </c:pt>
                <c:pt idx="3734">
                  <c:v>0.39658807118712991</c:v>
                </c:pt>
                <c:pt idx="3735">
                  <c:v>0.39665384828648009</c:v>
                </c:pt>
                <c:pt idx="3736">
                  <c:v>0.39671554829288991</c:v>
                </c:pt>
                <c:pt idx="3737">
                  <c:v>0.39683758927474</c:v>
                </c:pt>
                <c:pt idx="3738">
                  <c:v>0.39696425096192001</c:v>
                </c:pt>
                <c:pt idx="3739">
                  <c:v>0.39709825141638011</c:v>
                </c:pt>
                <c:pt idx="3740">
                  <c:v>0.39716049503518991</c:v>
                </c:pt>
                <c:pt idx="3741">
                  <c:v>0.3972512783045401</c:v>
                </c:pt>
                <c:pt idx="3742">
                  <c:v>0.39731977346584002</c:v>
                </c:pt>
                <c:pt idx="3743">
                  <c:v>0.3974282241379099</c:v>
                </c:pt>
                <c:pt idx="3744">
                  <c:v>0.3975059607098701</c:v>
                </c:pt>
                <c:pt idx="3745">
                  <c:v>0.39757391225879002</c:v>
                </c:pt>
                <c:pt idx="3746">
                  <c:v>0.39763860213335001</c:v>
                </c:pt>
                <c:pt idx="3747">
                  <c:v>0.39773998584433001</c:v>
                </c:pt>
                <c:pt idx="3748">
                  <c:v>0.39784258641713</c:v>
                </c:pt>
                <c:pt idx="3749">
                  <c:v>0.39787887881032002</c:v>
                </c:pt>
                <c:pt idx="3750">
                  <c:v>0.3980653378605401</c:v>
                </c:pt>
                <c:pt idx="3751">
                  <c:v>0.39819308677250009</c:v>
                </c:pt>
                <c:pt idx="3752">
                  <c:v>0.39831186608000002</c:v>
                </c:pt>
                <c:pt idx="3753">
                  <c:v>0.39846353393718004</c:v>
                </c:pt>
                <c:pt idx="3754">
                  <c:v>0.39851544892055002</c:v>
                </c:pt>
                <c:pt idx="3755">
                  <c:v>0.39858285685706996</c:v>
                </c:pt>
                <c:pt idx="3756">
                  <c:v>0.39866004981663994</c:v>
                </c:pt>
                <c:pt idx="3757">
                  <c:v>0.39876170533381994</c:v>
                </c:pt>
                <c:pt idx="3758">
                  <c:v>0.39881280489859994</c:v>
                </c:pt>
                <c:pt idx="3759">
                  <c:v>0.39895794940708007</c:v>
                </c:pt>
                <c:pt idx="3760">
                  <c:v>0.39905389699414995</c:v>
                </c:pt>
                <c:pt idx="3761">
                  <c:v>0.39912674105459001</c:v>
                </c:pt>
                <c:pt idx="3762">
                  <c:v>0.39932108248447995</c:v>
                </c:pt>
                <c:pt idx="3763">
                  <c:v>0.3994776428531801</c:v>
                </c:pt>
                <c:pt idx="3764">
                  <c:v>0.39959886841644998</c:v>
                </c:pt>
                <c:pt idx="3765">
                  <c:v>0.39971873494872989</c:v>
                </c:pt>
                <c:pt idx="3766">
                  <c:v>0.39982963187655995</c:v>
                </c:pt>
                <c:pt idx="3767">
                  <c:v>0.39992095875829992</c:v>
                </c:pt>
                <c:pt idx="3768">
                  <c:v>0.39997803805939003</c:v>
                </c:pt>
                <c:pt idx="3769">
                  <c:v>0.4001008944598301</c:v>
                </c:pt>
                <c:pt idx="3770">
                  <c:v>0.40023228709823</c:v>
                </c:pt>
                <c:pt idx="3771">
                  <c:v>0.40035938215190003</c:v>
                </c:pt>
                <c:pt idx="3772">
                  <c:v>0.4004050455927699</c:v>
                </c:pt>
                <c:pt idx="3773">
                  <c:v>0.40046212489386002</c:v>
                </c:pt>
                <c:pt idx="3774">
                  <c:v>0.40051254067381992</c:v>
                </c:pt>
                <c:pt idx="3775">
                  <c:v>0.40068337513712993</c:v>
                </c:pt>
                <c:pt idx="3776">
                  <c:v>0.40076002448429993</c:v>
                </c:pt>
                <c:pt idx="3777">
                  <c:v>0.40089320952017005</c:v>
                </c:pt>
                <c:pt idx="3778">
                  <c:v>0.40097284873549999</c:v>
                </c:pt>
                <c:pt idx="3779">
                  <c:v>0.40111609060061992</c:v>
                </c:pt>
                <c:pt idx="3780">
                  <c:v>0.40125308092322998</c:v>
                </c:pt>
                <c:pt idx="3781">
                  <c:v>0.40140719503616995</c:v>
                </c:pt>
                <c:pt idx="3782">
                  <c:v>0.40152926830911007</c:v>
                </c:pt>
                <c:pt idx="3783">
                  <c:v>0.40163306598476001</c:v>
                </c:pt>
                <c:pt idx="3784">
                  <c:v>0.40180185763225995</c:v>
                </c:pt>
                <c:pt idx="3785">
                  <c:v>0.40187551711128999</c:v>
                </c:pt>
                <c:pt idx="3786">
                  <c:v>0.40194238143541994</c:v>
                </c:pt>
                <c:pt idx="3787">
                  <c:v>0.40201332285249003</c:v>
                </c:pt>
                <c:pt idx="3788">
                  <c:v>0.40205545281280997</c:v>
                </c:pt>
                <c:pt idx="3789">
                  <c:v>0.40214596427596994</c:v>
                </c:pt>
                <c:pt idx="3790">
                  <c:v>0.40222533168510011</c:v>
                </c:pt>
                <c:pt idx="3791">
                  <c:v>0.40225740481618999</c:v>
                </c:pt>
                <c:pt idx="3792">
                  <c:v>0.40237564051129993</c:v>
                </c:pt>
                <c:pt idx="3793">
                  <c:v>0.40250610748522009</c:v>
                </c:pt>
                <c:pt idx="3794">
                  <c:v>0.40256264317391</c:v>
                </c:pt>
                <c:pt idx="3795">
                  <c:v>0.40267979164423995</c:v>
                </c:pt>
                <c:pt idx="3796">
                  <c:v>0.40289315950783999</c:v>
                </c:pt>
                <c:pt idx="3797">
                  <c:v>0.40300302485229</c:v>
                </c:pt>
                <c:pt idx="3798">
                  <c:v>0.40307363882174996</c:v>
                </c:pt>
                <c:pt idx="3799">
                  <c:v>0.40314892913794997</c:v>
                </c:pt>
                <c:pt idx="3800">
                  <c:v>0.40331255646774</c:v>
                </c:pt>
                <c:pt idx="3801">
                  <c:v>0.40345933181339011</c:v>
                </c:pt>
                <c:pt idx="3802">
                  <c:v>0.40361589218209004</c:v>
                </c:pt>
                <c:pt idx="3803">
                  <c:v>0.40373222523383001</c:v>
                </c:pt>
                <c:pt idx="3804">
                  <c:v>0.40391841247786009</c:v>
                </c:pt>
                <c:pt idx="3805">
                  <c:v>0.40405828735422999</c:v>
                </c:pt>
                <c:pt idx="3806">
                  <c:v>0.40414183717068997</c:v>
                </c:pt>
                <c:pt idx="3807">
                  <c:v>0.40422609709135005</c:v>
                </c:pt>
                <c:pt idx="3808">
                  <c:v>0.40429350502786998</c:v>
                </c:pt>
                <c:pt idx="3809">
                  <c:v>0.40437667772374009</c:v>
                </c:pt>
                <c:pt idx="3810">
                  <c:v>0.40450238148170992</c:v>
                </c:pt>
                <c:pt idx="3811">
                  <c:v>0.4046172262069001</c:v>
                </c:pt>
                <c:pt idx="3812">
                  <c:v>0.40469577819745006</c:v>
                </c:pt>
                <c:pt idx="3813">
                  <c:v>0.40475095485516999</c:v>
                </c:pt>
                <c:pt idx="3814">
                  <c:v>0.4048577746900599</c:v>
                </c:pt>
                <c:pt idx="3815">
                  <c:v>0.40501351964017007</c:v>
                </c:pt>
                <c:pt idx="3816">
                  <c:v>0.40512985269191004</c:v>
                </c:pt>
                <c:pt idx="3817">
                  <c:v>0.40521057913202996</c:v>
                </c:pt>
                <c:pt idx="3818">
                  <c:v>0.40532799940854991</c:v>
                </c:pt>
                <c:pt idx="3819">
                  <c:v>0.40539975624419999</c:v>
                </c:pt>
                <c:pt idx="3820">
                  <c:v>0.40543726549920001</c:v>
                </c:pt>
                <c:pt idx="3821">
                  <c:v>0.40564193556453998</c:v>
                </c:pt>
                <c:pt idx="3822">
                  <c:v>0.40576506377117005</c:v>
                </c:pt>
                <c:pt idx="3823">
                  <c:v>0.40592706026377989</c:v>
                </c:pt>
                <c:pt idx="3824">
                  <c:v>0.40597462634801995</c:v>
                </c:pt>
                <c:pt idx="3825">
                  <c:v>0.4060917748183499</c:v>
                </c:pt>
                <c:pt idx="3826">
                  <c:v>0.40617358848325003</c:v>
                </c:pt>
                <c:pt idx="3827">
                  <c:v>0.40630133739521002</c:v>
                </c:pt>
                <c:pt idx="3828">
                  <c:v>0.40636602726977</c:v>
                </c:pt>
                <c:pt idx="3829">
                  <c:v>0.40646686736836002</c:v>
                </c:pt>
                <c:pt idx="3830">
                  <c:v>0.40653155724293</c:v>
                </c:pt>
                <c:pt idx="3831">
                  <c:v>0.40662179689988998</c:v>
                </c:pt>
                <c:pt idx="3832">
                  <c:v>0.40670578501435006</c:v>
                </c:pt>
                <c:pt idx="3833">
                  <c:v>0.40685065771662998</c:v>
                </c:pt>
                <c:pt idx="3834">
                  <c:v>0.40689686476989007</c:v>
                </c:pt>
                <c:pt idx="3835">
                  <c:v>0.40697867843478996</c:v>
                </c:pt>
                <c:pt idx="3836">
                  <c:v>0.40707109254130991</c:v>
                </c:pt>
                <c:pt idx="3837">
                  <c:v>0.40716317360227006</c:v>
                </c:pt>
                <c:pt idx="3838">
                  <c:v>0.40724097141360005</c:v>
                </c:pt>
                <c:pt idx="3839">
                  <c:v>0.40735676085295003</c:v>
                </c:pt>
                <c:pt idx="3840">
                  <c:v>0.40745216482762991</c:v>
                </c:pt>
                <c:pt idx="3841">
                  <c:v>0.40757583664664998</c:v>
                </c:pt>
                <c:pt idx="3842">
                  <c:v>0.40766770714077993</c:v>
                </c:pt>
                <c:pt idx="3843">
                  <c:v>0.40777806045622</c:v>
                </c:pt>
                <c:pt idx="3844">
                  <c:v>0.40786476663264004</c:v>
                </c:pt>
                <c:pt idx="3845">
                  <c:v>0.40795745254535998</c:v>
                </c:pt>
                <c:pt idx="3846">
                  <c:v>0.4080259477066599</c:v>
                </c:pt>
                <c:pt idx="3847">
                  <c:v>0.40818957503644993</c:v>
                </c:pt>
                <c:pt idx="3848">
                  <c:v>0.40833377122955006</c:v>
                </c:pt>
                <c:pt idx="3849">
                  <c:v>0.40844289841079995</c:v>
                </c:pt>
                <c:pt idx="3850">
                  <c:v>0.40851981956417993</c:v>
                </c:pt>
                <c:pt idx="3851">
                  <c:v>0.40860571032199999</c:v>
                </c:pt>
                <c:pt idx="3852">
                  <c:v>0.40869241649842003</c:v>
                </c:pt>
                <c:pt idx="3853">
                  <c:v>0.40878374338015999</c:v>
                </c:pt>
                <c:pt idx="3854">
                  <c:v>0.40888268083538004</c:v>
                </c:pt>
                <c:pt idx="3855">
                  <c:v>0.40894791432234001</c:v>
                </c:pt>
                <c:pt idx="3856">
                  <c:v>0.40903625133593002</c:v>
                </c:pt>
                <c:pt idx="3857">
                  <c:v>0.40909387424940991</c:v>
                </c:pt>
                <c:pt idx="3858">
                  <c:v>0.40920686890735003</c:v>
                </c:pt>
                <c:pt idx="3859">
                  <c:v>0.40934339233702</c:v>
                </c:pt>
                <c:pt idx="3860">
                  <c:v>0.40947630556669989</c:v>
                </c:pt>
                <c:pt idx="3861">
                  <c:v>0.40956409896789991</c:v>
                </c:pt>
                <c:pt idx="3862">
                  <c:v>0.40968233466301007</c:v>
                </c:pt>
                <c:pt idx="3863">
                  <c:v>0.40983182807061991</c:v>
                </c:pt>
                <c:pt idx="3864">
                  <c:v>0.41000089152432007</c:v>
                </c:pt>
                <c:pt idx="3865">
                  <c:v>0.41016451885411009</c:v>
                </c:pt>
                <c:pt idx="3866">
                  <c:v>0.4102789492624801</c:v>
                </c:pt>
                <c:pt idx="3867">
                  <c:v>0.41042300654618002</c:v>
                </c:pt>
                <c:pt idx="3868">
                  <c:v>0.41053390347401009</c:v>
                </c:pt>
                <c:pt idx="3869">
                  <c:v>0.41061897881324994</c:v>
                </c:pt>
                <c:pt idx="3870">
                  <c:v>0.41070378234630001</c:v>
                </c:pt>
                <c:pt idx="3871">
                  <c:v>0.41079755548379993</c:v>
                </c:pt>
                <c:pt idx="3872">
                  <c:v>0.41089350307087003</c:v>
                </c:pt>
                <c:pt idx="3873">
                  <c:v>0.41103348326163003</c:v>
                </c:pt>
                <c:pt idx="3874">
                  <c:v>0.41113812864695998</c:v>
                </c:pt>
                <c:pt idx="3875">
                  <c:v>0.41127049826425011</c:v>
                </c:pt>
                <c:pt idx="3876">
                  <c:v>0.41137242558762011</c:v>
                </c:pt>
                <c:pt idx="3877">
                  <c:v>0.41145831634544994</c:v>
                </c:pt>
                <c:pt idx="3878">
                  <c:v>0.41153360666163996</c:v>
                </c:pt>
                <c:pt idx="3879">
                  <c:v>0.41162384631859994</c:v>
                </c:pt>
                <c:pt idx="3880">
                  <c:v>0.41174996439338996</c:v>
                </c:pt>
                <c:pt idx="3881">
                  <c:v>0.41183368070165005</c:v>
                </c:pt>
                <c:pt idx="3882">
                  <c:v>0.41198290230307011</c:v>
                </c:pt>
                <c:pt idx="3883">
                  <c:v>0.41207613182818004</c:v>
                </c:pt>
                <c:pt idx="3884">
                  <c:v>0.41214924769481009</c:v>
                </c:pt>
                <c:pt idx="3885">
                  <c:v>0.41229547942807998</c:v>
                </c:pt>
                <c:pt idx="3886">
                  <c:v>0.41234032745036009</c:v>
                </c:pt>
                <c:pt idx="3887">
                  <c:v>0.41249851865623</c:v>
                </c:pt>
                <c:pt idx="3888">
                  <c:v>0.41263931426558997</c:v>
                </c:pt>
                <c:pt idx="3889">
                  <c:v>0.41276135524744006</c:v>
                </c:pt>
                <c:pt idx="3890">
                  <c:v>0.41288502706645991</c:v>
                </c:pt>
                <c:pt idx="3891">
                  <c:v>0.41295977377026993</c:v>
                </c:pt>
                <c:pt idx="3892">
                  <c:v>0.41305577450366004</c:v>
                </c:pt>
                <c:pt idx="3893">
                  <c:v>0.4131780341453799</c:v>
                </c:pt>
                <c:pt idx="3894">
                  <c:v>0.41324680111288004</c:v>
                </c:pt>
                <c:pt idx="3895">
                  <c:v>0.41334546676191009</c:v>
                </c:pt>
                <c:pt idx="3896">
                  <c:v>0.41341015663647007</c:v>
                </c:pt>
                <c:pt idx="3897">
                  <c:v>0.4134710412242999</c:v>
                </c:pt>
                <c:pt idx="3898">
                  <c:v>0.41359471304332995</c:v>
                </c:pt>
                <c:pt idx="3899">
                  <c:v>0.41374610909430998</c:v>
                </c:pt>
                <c:pt idx="3900">
                  <c:v>0.41377899764398007</c:v>
                </c:pt>
                <c:pt idx="3901">
                  <c:v>0.41386869368855006</c:v>
                </c:pt>
                <c:pt idx="3902">
                  <c:v>0.41396545669420992</c:v>
                </c:pt>
                <c:pt idx="3903">
                  <c:v>0.41413044305496993</c:v>
                </c:pt>
                <c:pt idx="3904">
                  <c:v>0.41419921002247007</c:v>
                </c:pt>
                <c:pt idx="3905">
                  <c:v>0.41439599770812996</c:v>
                </c:pt>
                <c:pt idx="3906">
                  <c:v>0.41445960035790996</c:v>
                </c:pt>
                <c:pt idx="3907">
                  <c:v>0.41453652151128995</c:v>
                </c:pt>
                <c:pt idx="3908">
                  <c:v>0.41459251358759008</c:v>
                </c:pt>
                <c:pt idx="3909">
                  <c:v>0.41463926425324993</c:v>
                </c:pt>
                <c:pt idx="3910">
                  <c:v>0.41477870083161994</c:v>
                </c:pt>
                <c:pt idx="3911">
                  <c:v>0.41491406031706002</c:v>
                </c:pt>
                <c:pt idx="3912">
                  <c:v>0.41499261230759998</c:v>
                </c:pt>
                <c:pt idx="3913">
                  <c:v>0.41511410967706008</c:v>
                </c:pt>
                <c:pt idx="3914">
                  <c:v>0.41522391938010994</c:v>
                </c:pt>
                <c:pt idx="3915">
                  <c:v>0.41531497445564991</c:v>
                </c:pt>
                <c:pt idx="3916">
                  <c:v>0.41544924671631001</c:v>
                </c:pt>
                <c:pt idx="3917">
                  <c:v>0.41553676831131003</c:v>
                </c:pt>
                <c:pt idx="3918">
                  <c:v>0.41568979519947002</c:v>
                </c:pt>
                <c:pt idx="3919">
                  <c:v>0.41578275291837996</c:v>
                </c:pt>
                <c:pt idx="3920">
                  <c:v>0.41589528068338999</c:v>
                </c:pt>
                <c:pt idx="3921">
                  <c:v>0.41597954060404008</c:v>
                </c:pt>
                <c:pt idx="3922">
                  <c:v>0.41612223885676003</c:v>
                </c:pt>
                <c:pt idx="3923">
                  <c:v>0.41624591067579009</c:v>
                </c:pt>
                <c:pt idx="3924">
                  <c:v>0.41637610584351004</c:v>
                </c:pt>
                <c:pt idx="3925">
                  <c:v>0.41651934770861998</c:v>
                </c:pt>
                <c:pt idx="3926">
                  <c:v>0.41667264640296997</c:v>
                </c:pt>
                <c:pt idx="3927">
                  <c:v>0.41684932043014999</c:v>
                </c:pt>
                <c:pt idx="3928">
                  <c:v>0.41705344688308998</c:v>
                </c:pt>
                <c:pt idx="3929">
                  <c:v>0.41721843324385</c:v>
                </c:pt>
                <c:pt idx="3930">
                  <c:v>0.41738505044178997</c:v>
                </c:pt>
                <c:pt idx="3931">
                  <c:v>0.41747066939343003</c:v>
                </c:pt>
                <c:pt idx="3932">
                  <c:v>0.41754704693441003</c:v>
                </c:pt>
                <c:pt idx="3933">
                  <c:v>0.41770768439603989</c:v>
                </c:pt>
                <c:pt idx="3934">
                  <c:v>0.41777427691398006</c:v>
                </c:pt>
                <c:pt idx="3935">
                  <c:v>0.41787783507452003</c:v>
                </c:pt>
                <c:pt idx="3936">
                  <c:v>0.41802270777680994</c:v>
                </c:pt>
                <c:pt idx="3937">
                  <c:v>0.41816758047910008</c:v>
                </c:pt>
                <c:pt idx="3938">
                  <c:v>0.41833936199474997</c:v>
                </c:pt>
                <c:pt idx="3939">
                  <c:v>0.41839752852062007</c:v>
                </c:pt>
                <c:pt idx="3940">
                  <c:v>0.41856767919910998</c:v>
                </c:pt>
                <c:pt idx="3941">
                  <c:v>0.41868972018096007</c:v>
                </c:pt>
                <c:pt idx="3942">
                  <c:v>0.41881719728672007</c:v>
                </c:pt>
                <c:pt idx="3943">
                  <c:v>0.41891178584280997</c:v>
                </c:pt>
                <c:pt idx="3944">
                  <c:v>0.41906019202564004</c:v>
                </c:pt>
                <c:pt idx="3945">
                  <c:v>0.41914670870470006</c:v>
                </c:pt>
                <c:pt idx="3946">
                  <c:v>0.41923768147141005</c:v>
                </c:pt>
                <c:pt idx="3947">
                  <c:v>0.41931079733804011</c:v>
                </c:pt>
                <c:pt idx="3948">
                  <c:v>0.41935917884086993</c:v>
                </c:pt>
                <c:pt idx="3949">
                  <c:v>0.41955487930174007</c:v>
                </c:pt>
                <c:pt idx="3950">
                  <c:v>0.41961793833913008</c:v>
                </c:pt>
                <c:pt idx="3951">
                  <c:v>0.41966930971011007</c:v>
                </c:pt>
                <c:pt idx="3952">
                  <c:v>0.41978346831229008</c:v>
                </c:pt>
                <c:pt idx="3953">
                  <c:v>0.41986310752762002</c:v>
                </c:pt>
                <c:pt idx="3954">
                  <c:v>0.41996666568815999</c:v>
                </c:pt>
                <c:pt idx="3955">
                  <c:v>0.42011371284002008</c:v>
                </c:pt>
                <c:pt idx="3956">
                  <c:v>0.42026293444142993</c:v>
                </c:pt>
                <c:pt idx="3957">
                  <c:v>0.42039095515958991</c:v>
                </c:pt>
                <c:pt idx="3958">
                  <c:v>0.42049859041307003</c:v>
                </c:pt>
                <c:pt idx="3959">
                  <c:v>0.42060160496122001</c:v>
                </c:pt>
                <c:pt idx="3960">
                  <c:v>0.42068233140133993</c:v>
                </c:pt>
                <c:pt idx="3961">
                  <c:v>0.42082231159209993</c:v>
                </c:pt>
                <c:pt idx="3962">
                  <c:v>0.4209147256986201</c:v>
                </c:pt>
                <c:pt idx="3963">
                  <c:v>0.4210150221848199</c:v>
                </c:pt>
                <c:pt idx="3964">
                  <c:v>0.4211963324507999</c:v>
                </c:pt>
                <c:pt idx="3965">
                  <c:v>0.42134472310015991</c:v>
                </c:pt>
                <c:pt idx="3966">
                  <c:v>0.42140017156407006</c:v>
                </c:pt>
                <c:pt idx="3967">
                  <c:v>0.42153128936855011</c:v>
                </c:pt>
                <c:pt idx="3968">
                  <c:v>0.42159206673821004</c:v>
                </c:pt>
                <c:pt idx="3969">
                  <c:v>0.42176629450962011</c:v>
                </c:pt>
                <c:pt idx="3970">
                  <c:v>0.42184240024441011</c:v>
                </c:pt>
                <c:pt idx="3971">
                  <c:v>0.42198401127235008</c:v>
                </c:pt>
                <c:pt idx="3972">
                  <c:v>0.42208756943289005</c:v>
                </c:pt>
                <c:pt idx="3973">
                  <c:v>0.42221531834485004</c:v>
                </c:pt>
                <c:pt idx="3974">
                  <c:v>0.42226750513442002</c:v>
                </c:pt>
                <c:pt idx="3975">
                  <c:v>0.42237323774452995</c:v>
                </c:pt>
                <c:pt idx="3976">
                  <c:v>0.42246663567709009</c:v>
                </c:pt>
                <c:pt idx="3977">
                  <c:v>0.42256567653105992</c:v>
                </c:pt>
                <c:pt idx="3978">
                  <c:v>0.42272495496171003</c:v>
                </c:pt>
                <c:pt idx="3979">
                  <c:v>0.42279834263454008</c:v>
                </c:pt>
                <c:pt idx="3980">
                  <c:v>0.4228864078419301</c:v>
                </c:pt>
                <c:pt idx="3981">
                  <c:v>0.42304459904781</c:v>
                </c:pt>
                <c:pt idx="3982">
                  <c:v>0.42320279025367991</c:v>
                </c:pt>
                <c:pt idx="3983">
                  <c:v>0.42339740348977006</c:v>
                </c:pt>
                <c:pt idx="3984">
                  <c:v>0.42346861671303992</c:v>
                </c:pt>
                <c:pt idx="3985">
                  <c:v>0.42362707972511005</c:v>
                </c:pt>
                <c:pt idx="3986">
                  <c:v>0.42373199691662999</c:v>
                </c:pt>
                <c:pt idx="3987">
                  <c:v>0.42394971367934997</c:v>
                </c:pt>
                <c:pt idx="3988">
                  <c:v>0.42405055377793999</c:v>
                </c:pt>
                <c:pt idx="3989">
                  <c:v>0.42416253793055003</c:v>
                </c:pt>
                <c:pt idx="3990">
                  <c:v>0.42435823839142994</c:v>
                </c:pt>
                <c:pt idx="3991">
                  <c:v>0.42440199918893007</c:v>
                </c:pt>
                <c:pt idx="3992">
                  <c:v>0.42449468510165</c:v>
                </c:pt>
                <c:pt idx="3993">
                  <c:v>0.42465070185795994</c:v>
                </c:pt>
                <c:pt idx="3994">
                  <c:v>0.4247295256546999</c:v>
                </c:pt>
                <c:pt idx="3995">
                  <c:v>0.42494370893687994</c:v>
                </c:pt>
                <c:pt idx="3996">
                  <c:v>0.42506085740720989</c:v>
                </c:pt>
                <c:pt idx="3997">
                  <c:v>0.42512772173134006</c:v>
                </c:pt>
                <c:pt idx="3998">
                  <c:v>0.42533048915330007</c:v>
                </c:pt>
                <c:pt idx="3999">
                  <c:v>0.42542018519787006</c:v>
                </c:pt>
                <c:pt idx="4000">
                  <c:v>0.42568438082004989</c:v>
                </c:pt>
                <c:pt idx="4001">
                  <c:v>0.42575097333799006</c:v>
                </c:pt>
                <c:pt idx="4002">
                  <c:v>0.4258760041879901</c:v>
                </c:pt>
                <c:pt idx="4003">
                  <c:v>0.42599886058842995</c:v>
                </c:pt>
                <c:pt idx="4004">
                  <c:v>0.42616248791820999</c:v>
                </c:pt>
                <c:pt idx="4005">
                  <c:v>0.42623065677695005</c:v>
                </c:pt>
                <c:pt idx="4006">
                  <c:v>0.42634079278256998</c:v>
                </c:pt>
                <c:pt idx="4007">
                  <c:v>0.42647289059365989</c:v>
                </c:pt>
                <c:pt idx="4008">
                  <c:v>0.4266517390704001</c:v>
                </c:pt>
                <c:pt idx="4009">
                  <c:v>0.42672675758039991</c:v>
                </c:pt>
                <c:pt idx="4010">
                  <c:v>0.42680829943910004</c:v>
                </c:pt>
                <c:pt idx="4011">
                  <c:v>0.42694610518030007</c:v>
                </c:pt>
                <c:pt idx="4012">
                  <c:v>0.42710647083573994</c:v>
                </c:pt>
                <c:pt idx="4013">
                  <c:v>0.42722878362379002</c:v>
                </c:pt>
                <c:pt idx="4014">
                  <c:v>0.42739621624030999</c:v>
                </c:pt>
                <c:pt idx="4015">
                  <c:v>0.42762507705705999</c:v>
                </c:pt>
                <c:pt idx="4016">
                  <c:v>0.42773216869814989</c:v>
                </c:pt>
                <c:pt idx="4017">
                  <c:v>0.42782077751792991</c:v>
                </c:pt>
                <c:pt idx="4018">
                  <c:v>0.42794907004228011</c:v>
                </c:pt>
                <c:pt idx="4019">
                  <c:v>0.42805371542761006</c:v>
                </c:pt>
                <c:pt idx="4020">
                  <c:v>0.42814286785979006</c:v>
                </c:pt>
                <c:pt idx="4021">
                  <c:v>0.42824289253979009</c:v>
                </c:pt>
                <c:pt idx="4022">
                  <c:v>0.42834509166936008</c:v>
                </c:pt>
                <c:pt idx="4023">
                  <c:v>0.42847936393000996</c:v>
                </c:pt>
                <c:pt idx="4024">
                  <c:v>0.4286989833361099</c:v>
                </c:pt>
                <c:pt idx="4025">
                  <c:v>0.42874383135839</c:v>
                </c:pt>
                <c:pt idx="4026">
                  <c:v>0.42886967762698003</c:v>
                </c:pt>
                <c:pt idx="4027">
                  <c:v>0.4290169965850299</c:v>
                </c:pt>
                <c:pt idx="4028">
                  <c:v>0.42922737458047</c:v>
                </c:pt>
                <c:pt idx="4029">
                  <c:v>0.42934968736851009</c:v>
                </c:pt>
                <c:pt idx="4030">
                  <c:v>0.42945922526535996</c:v>
                </c:pt>
                <c:pt idx="4031">
                  <c:v>0.42959567197559001</c:v>
                </c:pt>
                <c:pt idx="4032">
                  <c:v>0.42977968477004991</c:v>
                </c:pt>
                <c:pt idx="4033">
                  <c:v>0.42993869139451002</c:v>
                </c:pt>
                <c:pt idx="4034">
                  <c:v>0.43004958832234008</c:v>
                </c:pt>
                <c:pt idx="4035">
                  <c:v>0.43029937821614994</c:v>
                </c:pt>
                <c:pt idx="4036">
                  <c:v>0.43041652668647989</c:v>
                </c:pt>
                <c:pt idx="4037">
                  <c:v>0.43050160202571996</c:v>
                </c:pt>
                <c:pt idx="4038">
                  <c:v>0.43063505886779008</c:v>
                </c:pt>
                <c:pt idx="4039">
                  <c:v>0.4307595461053999</c:v>
                </c:pt>
                <c:pt idx="4040">
                  <c:v>0.4309136602183401</c:v>
                </c:pt>
                <c:pt idx="4041">
                  <c:v>0.43107103600562002</c:v>
                </c:pt>
                <c:pt idx="4042">
                  <c:v>0.4312191703822601</c:v>
                </c:pt>
                <c:pt idx="4043">
                  <c:v>0.43139475718464992</c:v>
                </c:pt>
                <c:pt idx="4044">
                  <c:v>0.43151815719747999</c:v>
                </c:pt>
                <c:pt idx="4045">
                  <c:v>0.43165541932629004</c:v>
                </c:pt>
                <c:pt idx="4046">
                  <c:v>0.43194054402553994</c:v>
                </c:pt>
                <c:pt idx="4047">
                  <c:v>0.43207943699151996</c:v>
                </c:pt>
                <c:pt idx="4048">
                  <c:v>0.43220691409727996</c:v>
                </c:pt>
                <c:pt idx="4049">
                  <c:v>0.43232623701718009</c:v>
                </c:pt>
                <c:pt idx="4050">
                  <c:v>0.43250209562576991</c:v>
                </c:pt>
                <c:pt idx="4051">
                  <c:v>0.43261543880935993</c:v>
                </c:pt>
                <c:pt idx="4052">
                  <c:v>0.43271600710174996</c:v>
                </c:pt>
                <c:pt idx="4053">
                  <c:v>0.43285027936241005</c:v>
                </c:pt>
                <c:pt idx="4054">
                  <c:v>0.43296416615839006</c:v>
                </c:pt>
                <c:pt idx="4055">
                  <c:v>0.43307886837296006</c:v>
                </c:pt>
                <c:pt idx="4056">
                  <c:v>0.43317590318480992</c:v>
                </c:pt>
                <c:pt idx="4057">
                  <c:v>0.43330283667817993</c:v>
                </c:pt>
                <c:pt idx="4058">
                  <c:v>0.43339742523427005</c:v>
                </c:pt>
                <c:pt idx="4059">
                  <c:v>0.43350696313111992</c:v>
                </c:pt>
                <c:pt idx="4060">
                  <c:v>0.43365808737590994</c:v>
                </c:pt>
                <c:pt idx="4061">
                  <c:v>0.4338141041322201</c:v>
                </c:pt>
                <c:pt idx="4062">
                  <c:v>0.43391739048657008</c:v>
                </c:pt>
                <c:pt idx="4063">
                  <c:v>0.43404378036755009</c:v>
                </c:pt>
                <c:pt idx="4064">
                  <c:v>0.43418104249635991</c:v>
                </c:pt>
                <c:pt idx="4065">
                  <c:v>0.43426557422320999</c:v>
                </c:pt>
                <c:pt idx="4066">
                  <c:v>0.43445178762706993</c:v>
                </c:pt>
                <c:pt idx="4067">
                  <c:v>0.43460261390581989</c:v>
                </c:pt>
                <c:pt idx="4068">
                  <c:v>0.43476325136745997</c:v>
                </c:pt>
                <c:pt idx="4069">
                  <c:v>0.43488882582985</c:v>
                </c:pt>
                <c:pt idx="4070">
                  <c:v>0.43499836372670009</c:v>
                </c:pt>
                <c:pt idx="4071">
                  <c:v>0.43510871704213994</c:v>
                </c:pt>
                <c:pt idx="4072">
                  <c:v>0.43525576419399004</c:v>
                </c:pt>
                <c:pt idx="4073">
                  <c:v>0.4353536144244301</c:v>
                </c:pt>
                <c:pt idx="4074">
                  <c:v>0.43546177839757005</c:v>
                </c:pt>
                <c:pt idx="4075">
                  <c:v>0.43561699462801995</c:v>
                </c:pt>
                <c:pt idx="4076">
                  <c:v>0.43569989551770005</c:v>
                </c:pt>
                <c:pt idx="4077">
                  <c:v>0.43587249245193993</c:v>
                </c:pt>
                <c:pt idx="4078">
                  <c:v>0.4360157343170501</c:v>
                </c:pt>
                <c:pt idx="4079">
                  <c:v>0.43619132111944992</c:v>
                </c:pt>
                <c:pt idx="4080">
                  <c:v>0.43638348809977989</c:v>
                </c:pt>
                <c:pt idx="4081">
                  <c:v>0.43654738723575992</c:v>
                </c:pt>
                <c:pt idx="4082">
                  <c:v>0.43669443438762001</c:v>
                </c:pt>
                <c:pt idx="4083">
                  <c:v>0.43685045114391996</c:v>
                </c:pt>
                <c:pt idx="4084">
                  <c:v>0.43704886966675005</c:v>
                </c:pt>
                <c:pt idx="4085">
                  <c:v>0.43711437495991001</c:v>
                </c:pt>
                <c:pt idx="4086">
                  <c:v>0.4371853163769801</c:v>
                </c:pt>
                <c:pt idx="4087">
                  <c:v>0.43727854590209003</c:v>
                </c:pt>
                <c:pt idx="4088">
                  <c:v>0.43742260318578996</c:v>
                </c:pt>
                <c:pt idx="4089">
                  <c:v>0.43760715959264007</c:v>
                </c:pt>
                <c:pt idx="4090">
                  <c:v>0.43766641334328993</c:v>
                </c:pt>
                <c:pt idx="4091">
                  <c:v>0.43790043847775006</c:v>
                </c:pt>
                <c:pt idx="4092">
                  <c:v>0.43805754245884998</c:v>
                </c:pt>
                <c:pt idx="4093">
                  <c:v>0.43819398916907004</c:v>
                </c:pt>
                <c:pt idx="4094">
                  <c:v>0.43828422882603002</c:v>
                </c:pt>
                <c:pt idx="4095">
                  <c:v>0.43846470813993998</c:v>
                </c:pt>
                <c:pt idx="4096">
                  <c:v>0.43865605970168997</c:v>
                </c:pt>
                <c:pt idx="4097">
                  <c:v>0.43871177997180011</c:v>
                </c:pt>
                <c:pt idx="4098">
                  <c:v>0.43893288061601998</c:v>
                </c:pt>
                <c:pt idx="4099">
                  <c:v>0.43911269411039</c:v>
                </c:pt>
                <c:pt idx="4100">
                  <c:v>0.43919287693810993</c:v>
                </c:pt>
                <c:pt idx="4101">
                  <c:v>0.43933013906691998</c:v>
                </c:pt>
                <c:pt idx="4102">
                  <c:v>0.43942527123540009</c:v>
                </c:pt>
                <c:pt idx="4103">
                  <c:v>0.4395263831401901</c:v>
                </c:pt>
                <c:pt idx="4104">
                  <c:v>0.43967125584247002</c:v>
                </c:pt>
                <c:pt idx="4105">
                  <c:v>0.43979873294824001</c:v>
                </c:pt>
                <c:pt idx="4106">
                  <c:v>0.44002623473400004</c:v>
                </c:pt>
                <c:pt idx="4107">
                  <c:v>0.44019230831955003</c:v>
                </c:pt>
                <c:pt idx="4108">
                  <c:v>0.44036925415293005</c:v>
                </c:pt>
                <c:pt idx="4109">
                  <c:v>0.44047362773206</c:v>
                </c:pt>
                <c:pt idx="4110">
                  <c:v>0.44071680241449007</c:v>
                </c:pt>
                <c:pt idx="4111">
                  <c:v>0.44087019297152996</c:v>
                </c:pt>
                <c:pt idx="4112">
                  <c:v>0.44095526831077003</c:v>
                </c:pt>
                <c:pt idx="4113">
                  <c:v>0.44106453440141991</c:v>
                </c:pt>
                <c:pt idx="4114">
                  <c:v>0.44123468507991004</c:v>
                </c:pt>
                <c:pt idx="4115">
                  <c:v>0.44134721284491008</c:v>
                </c:pt>
                <c:pt idx="4116">
                  <c:v>0.44144343223816995</c:v>
                </c:pt>
                <c:pt idx="4117">
                  <c:v>0.44160434150600003</c:v>
                </c:pt>
                <c:pt idx="4118">
                  <c:v>0.44168452433371996</c:v>
                </c:pt>
                <c:pt idx="4119">
                  <c:v>0.44176198909947995</c:v>
                </c:pt>
                <c:pt idx="4120">
                  <c:v>0.44192452920448999</c:v>
                </c:pt>
                <c:pt idx="4121">
                  <c:v>0.44204792921732006</c:v>
                </c:pt>
                <c:pt idx="4122">
                  <c:v>0.44221400280287004</c:v>
                </c:pt>
                <c:pt idx="4123">
                  <c:v>0.44226762869095992</c:v>
                </c:pt>
                <c:pt idx="4124">
                  <c:v>0.4423751838768899</c:v>
                </c:pt>
                <c:pt idx="4125">
                  <c:v>0.44255892486516002</c:v>
                </c:pt>
                <c:pt idx="4126">
                  <c:v>0.44261491694145993</c:v>
                </c:pt>
                <c:pt idx="4127">
                  <c:v>0.44277609801549001</c:v>
                </c:pt>
                <c:pt idx="4128">
                  <c:v>0.44289324648581996</c:v>
                </c:pt>
                <c:pt idx="4129">
                  <c:v>0.44303458570755994</c:v>
                </c:pt>
                <c:pt idx="4130">
                  <c:v>0.44325121095144993</c:v>
                </c:pt>
                <c:pt idx="4131">
                  <c:v>0.44343441262138006</c:v>
                </c:pt>
                <c:pt idx="4132">
                  <c:v>0.44347953244984994</c:v>
                </c:pt>
                <c:pt idx="4133">
                  <c:v>0.44361015110788005</c:v>
                </c:pt>
                <c:pt idx="4134">
                  <c:v>0.44373720472334011</c:v>
                </c:pt>
                <c:pt idx="4135">
                  <c:v>0.44387854394508008</c:v>
                </c:pt>
                <c:pt idx="4136">
                  <c:v>0.44395356245508011</c:v>
                </c:pt>
                <c:pt idx="4137">
                  <c:v>0.44408810652193997</c:v>
                </c:pt>
                <c:pt idx="4138">
                  <c:v>0.44421422459672</c:v>
                </c:pt>
                <c:pt idx="4139">
                  <c:v>0.44432865500509</c:v>
                </c:pt>
                <c:pt idx="4140">
                  <c:v>0.44448358453661996</c:v>
                </c:pt>
                <c:pt idx="4141">
                  <c:v>0.44470184491172993</c:v>
                </c:pt>
                <c:pt idx="4142">
                  <c:v>0.44489890440359003</c:v>
                </c:pt>
                <c:pt idx="4143">
                  <c:v>0.44506823966347997</c:v>
                </c:pt>
                <c:pt idx="4144">
                  <c:v>0.44517288504880992</c:v>
                </c:pt>
                <c:pt idx="4145">
                  <c:v>0.44530199299175011</c:v>
                </c:pt>
                <c:pt idx="4146">
                  <c:v>0.44541017185762</c:v>
                </c:pt>
                <c:pt idx="4147">
                  <c:v>0.44555450094751992</c:v>
                </c:pt>
                <c:pt idx="4148">
                  <c:v>0.44569638378165011</c:v>
                </c:pt>
                <c:pt idx="4149">
                  <c:v>0.44581760934490999</c:v>
                </c:pt>
                <c:pt idx="4150">
                  <c:v>0.44601711509253006</c:v>
                </c:pt>
                <c:pt idx="4151">
                  <c:v>0.44611686796634009</c:v>
                </c:pt>
                <c:pt idx="4152">
                  <c:v>0.44629028031916995</c:v>
                </c:pt>
                <c:pt idx="4153">
                  <c:v>0.44645662571090994</c:v>
                </c:pt>
                <c:pt idx="4154">
                  <c:v>0.44658654907242989</c:v>
                </c:pt>
                <c:pt idx="4155">
                  <c:v>0.4467401195729801</c:v>
                </c:pt>
                <c:pt idx="4156">
                  <c:v>0.44692059888690006</c:v>
                </c:pt>
                <c:pt idx="4157">
                  <c:v>0.44710542709994994</c:v>
                </c:pt>
                <c:pt idx="4158">
                  <c:v>0.44734461655212998</c:v>
                </c:pt>
                <c:pt idx="4159">
                  <c:v>0.4474712782393</c:v>
                </c:pt>
                <c:pt idx="4160">
                  <c:v>0.44765311658419993</c:v>
                </c:pt>
                <c:pt idx="4161">
                  <c:v>0.44789067519921</c:v>
                </c:pt>
                <c:pt idx="4162">
                  <c:v>0.44806136949007991</c:v>
                </c:pt>
                <c:pt idx="4163">
                  <c:v>0.44821276554105993</c:v>
                </c:pt>
                <c:pt idx="4164">
                  <c:v>0.44841417393204996</c:v>
                </c:pt>
                <c:pt idx="4165">
                  <c:v>0.44855388231661997</c:v>
                </c:pt>
                <c:pt idx="4166">
                  <c:v>0.44864249113639998</c:v>
                </c:pt>
                <c:pt idx="4167">
                  <c:v>0.44873055634379</c:v>
                </c:pt>
                <c:pt idx="4168">
                  <c:v>0.44887080834074999</c:v>
                </c:pt>
                <c:pt idx="4169">
                  <c:v>0.44912902422662992</c:v>
                </c:pt>
                <c:pt idx="4170">
                  <c:v>0.44922497181370002</c:v>
                </c:pt>
                <c:pt idx="4171">
                  <c:v>0.44935625420619996</c:v>
                </c:pt>
                <c:pt idx="4172">
                  <c:v>0.44952450224130991</c:v>
                </c:pt>
                <c:pt idx="4173">
                  <c:v>0.44961485343950991</c:v>
                </c:pt>
                <c:pt idx="4174">
                  <c:v>0.4498055498476301</c:v>
                </c:pt>
                <c:pt idx="4175">
                  <c:v>0.44990584633381991</c:v>
                </c:pt>
                <c:pt idx="4176">
                  <c:v>0.45002408202894006</c:v>
                </c:pt>
                <c:pt idx="4177">
                  <c:v>0.45007708423709003</c:v>
                </c:pt>
                <c:pt idx="4178">
                  <c:v>0.45017303182415991</c:v>
                </c:pt>
                <c:pt idx="4179">
                  <c:v>0.45023038293144002</c:v>
                </c:pt>
                <c:pt idx="4180">
                  <c:v>0.45039672832318001</c:v>
                </c:pt>
                <c:pt idx="4181">
                  <c:v>0.45050055828992996</c:v>
                </c:pt>
                <c:pt idx="4182">
                  <c:v>0.45055410411046992</c:v>
                </c:pt>
                <c:pt idx="4183">
                  <c:v>0.45070305390568999</c:v>
                </c:pt>
                <c:pt idx="4184">
                  <c:v>0.4507987296865601</c:v>
                </c:pt>
                <c:pt idx="4185">
                  <c:v>0.45091533454450006</c:v>
                </c:pt>
                <c:pt idx="4186">
                  <c:v>0.4510653715645101</c:v>
                </c:pt>
                <c:pt idx="4187">
                  <c:v>0.45113794381874994</c:v>
                </c:pt>
                <c:pt idx="4188">
                  <c:v>0.45135294251950997</c:v>
                </c:pt>
                <c:pt idx="4189">
                  <c:v>0.45144861830038008</c:v>
                </c:pt>
                <c:pt idx="4190">
                  <c:v>0.45167258660560994</c:v>
                </c:pt>
                <c:pt idx="4191">
                  <c:v>0.45187861570191989</c:v>
                </c:pt>
                <c:pt idx="4192">
                  <c:v>0.45218738754019006</c:v>
                </c:pt>
                <c:pt idx="4193">
                  <c:v>0.45226838578648998</c:v>
                </c:pt>
                <c:pt idx="4194">
                  <c:v>0.45242222809323995</c:v>
                </c:pt>
                <c:pt idx="4195">
                  <c:v>0.45258639903540998</c:v>
                </c:pt>
                <c:pt idx="4196">
                  <c:v>0.45267826952954993</c:v>
                </c:pt>
                <c:pt idx="4197">
                  <c:v>0.45283345796532992</c:v>
                </c:pt>
                <c:pt idx="4198">
                  <c:v>0.45295659907389996</c:v>
                </c:pt>
                <c:pt idx="4199">
                  <c:v>0.45305716736629997</c:v>
                </c:pt>
                <c:pt idx="4200">
                  <c:v>0.4532145431535799</c:v>
                </c:pt>
                <c:pt idx="4201">
                  <c:v>0.45339176079314991</c:v>
                </c:pt>
                <c:pt idx="4202">
                  <c:v>0.45364073526838</c:v>
                </c:pt>
                <c:pt idx="4203">
                  <c:v>0.45390900798348999</c:v>
                </c:pt>
                <c:pt idx="4204">
                  <c:v>0.45397315424566997</c:v>
                </c:pt>
                <c:pt idx="4205">
                  <c:v>0.45410226218860994</c:v>
                </c:pt>
                <c:pt idx="4206">
                  <c:v>0.45419848158187004</c:v>
                </c:pt>
                <c:pt idx="4207">
                  <c:v>0.45427268467328008</c:v>
                </c:pt>
                <c:pt idx="4208">
                  <c:v>0.45443739922785009</c:v>
                </c:pt>
                <c:pt idx="4209">
                  <c:v>0.45457792303101008</c:v>
                </c:pt>
                <c:pt idx="4210">
                  <c:v>0.45471273890405994</c:v>
                </c:pt>
                <c:pt idx="4211">
                  <c:v>0.45478667018926999</c:v>
                </c:pt>
                <c:pt idx="4212">
                  <c:v>0.45494785126330006</c:v>
                </c:pt>
                <c:pt idx="4213">
                  <c:v>0.45509870370189009</c:v>
                </c:pt>
                <c:pt idx="4214">
                  <c:v>0.45516747066939001</c:v>
                </c:pt>
                <c:pt idx="4215">
                  <c:v>0.45527021341134999</c:v>
                </c:pt>
                <c:pt idx="4216">
                  <c:v>0.45544688743853001</c:v>
                </c:pt>
                <c:pt idx="4217">
                  <c:v>0.45558877027266997</c:v>
                </c:pt>
                <c:pt idx="4218">
                  <c:v>0.45567411741810004</c:v>
                </c:pt>
                <c:pt idx="4219">
                  <c:v>0.45579452756277994</c:v>
                </c:pt>
                <c:pt idx="4220">
                  <c:v>0.45591194783929989</c:v>
                </c:pt>
                <c:pt idx="4221">
                  <c:v>0.45607068265757</c:v>
                </c:pt>
                <c:pt idx="4222">
                  <c:v>0.45627357060570994</c:v>
                </c:pt>
                <c:pt idx="4223">
                  <c:v>0.45645501661822996</c:v>
                </c:pt>
                <c:pt idx="4224">
                  <c:v>0.4565610210345401</c:v>
                </c:pt>
                <c:pt idx="4225">
                  <c:v>0.45670969902355996</c:v>
                </c:pt>
                <c:pt idx="4226">
                  <c:v>0.45692388230573999</c:v>
                </c:pt>
                <c:pt idx="4227">
                  <c:v>0.45706277527172001</c:v>
                </c:pt>
                <c:pt idx="4228">
                  <c:v>0.4571706823313999</c:v>
                </c:pt>
                <c:pt idx="4229">
                  <c:v>0.45730631362303997</c:v>
                </c:pt>
                <c:pt idx="4230">
                  <c:v>0.45737060166939991</c:v>
                </c:pt>
                <c:pt idx="4231">
                  <c:v>0.45751614800608009</c:v>
                </c:pt>
                <c:pt idx="4232">
                  <c:v>0.45766346696412996</c:v>
                </c:pt>
                <c:pt idx="4233">
                  <c:v>0.45778985684510998</c:v>
                </c:pt>
                <c:pt idx="4234">
                  <c:v>0.4579605511359901</c:v>
                </c:pt>
                <c:pt idx="4235">
                  <c:v>0.45817337538718994</c:v>
                </c:pt>
                <c:pt idx="4236">
                  <c:v>0.45831118112838998</c:v>
                </c:pt>
                <c:pt idx="4237">
                  <c:v>0.45837424016577999</c:v>
                </c:pt>
                <c:pt idx="4238">
                  <c:v>0.45852210273622007</c:v>
                </c:pt>
                <c:pt idx="4239">
                  <c:v>0.45860500362588996</c:v>
                </c:pt>
                <c:pt idx="4240">
                  <c:v>0.45869415605806996</c:v>
                </c:pt>
                <c:pt idx="4241">
                  <c:v>0.45891540630134009</c:v>
                </c:pt>
                <c:pt idx="4242">
                  <c:v>0.45909833187102</c:v>
                </c:pt>
                <c:pt idx="4243">
                  <c:v>0.45921167505461002</c:v>
                </c:pt>
                <c:pt idx="4244">
                  <c:v>0.45934214202851997</c:v>
                </c:pt>
                <c:pt idx="4245">
                  <c:v>0.45946173675461011</c:v>
                </c:pt>
                <c:pt idx="4246">
                  <c:v>0.45962454866580993</c:v>
                </c:pt>
                <c:pt idx="4247">
                  <c:v>0.45978926322037994</c:v>
                </c:pt>
                <c:pt idx="4248">
                  <c:v>0.4599836046502801</c:v>
                </c:pt>
                <c:pt idx="4249">
                  <c:v>0.46012086677908992</c:v>
                </c:pt>
                <c:pt idx="4250">
                  <c:v>0.46030491050074995</c:v>
                </c:pt>
                <c:pt idx="4251">
                  <c:v>0.46058837343561998</c:v>
                </c:pt>
                <c:pt idx="4252">
                  <c:v>0.46072400472725006</c:v>
                </c:pt>
                <c:pt idx="4253">
                  <c:v>0.46090557126595</c:v>
                </c:pt>
                <c:pt idx="4254">
                  <c:v>0.46110752326933002</c:v>
                </c:pt>
                <c:pt idx="4255">
                  <c:v>0.46126408363802995</c:v>
                </c:pt>
                <c:pt idx="4256">
                  <c:v>0.46140786911552989</c:v>
                </c:pt>
                <c:pt idx="4257">
                  <c:v>0.46159378455335998</c:v>
                </c:pt>
                <c:pt idx="4258">
                  <c:v>0.46167858808641005</c:v>
                </c:pt>
                <c:pt idx="4259">
                  <c:v>0.46184248722239007</c:v>
                </c:pt>
                <c:pt idx="4260">
                  <c:v>0.46196371278564996</c:v>
                </c:pt>
                <c:pt idx="4261">
                  <c:v>0.46211239077468003</c:v>
                </c:pt>
                <c:pt idx="4262">
                  <c:v>0.46225889431413991</c:v>
                </c:pt>
                <c:pt idx="4263">
                  <c:v>0.46244399433338002</c:v>
                </c:pt>
                <c:pt idx="4264">
                  <c:v>0.46257582033827993</c:v>
                </c:pt>
                <c:pt idx="4265">
                  <c:v>0.46268236836698007</c:v>
                </c:pt>
                <c:pt idx="4266">
                  <c:v>0.46282533842589002</c:v>
                </c:pt>
                <c:pt idx="4267">
                  <c:v>0.46290225957927</c:v>
                </c:pt>
                <c:pt idx="4268">
                  <c:v>0.46305528646742</c:v>
                </c:pt>
                <c:pt idx="4269">
                  <c:v>0.46313438207035995</c:v>
                </c:pt>
                <c:pt idx="4270">
                  <c:v>0.4633029019116699</c:v>
                </c:pt>
                <c:pt idx="4271">
                  <c:v>0.46337574597209996</c:v>
                </c:pt>
                <c:pt idx="4272">
                  <c:v>0.46344750280776004</c:v>
                </c:pt>
                <c:pt idx="4273">
                  <c:v>0.46359101647906997</c:v>
                </c:pt>
                <c:pt idx="4274">
                  <c:v>0.46372311429016011</c:v>
                </c:pt>
                <c:pt idx="4275">
                  <c:v>0.4638247698073299</c:v>
                </c:pt>
                <c:pt idx="4276">
                  <c:v>0.46399464867962004</c:v>
                </c:pt>
                <c:pt idx="4277">
                  <c:v>0.4641041865764699</c:v>
                </c:pt>
                <c:pt idx="4278">
                  <c:v>0.46426672668146995</c:v>
                </c:pt>
                <c:pt idx="4279">
                  <c:v>0.46438659321376008</c:v>
                </c:pt>
                <c:pt idx="4280">
                  <c:v>0.46458691437995991</c:v>
                </c:pt>
                <c:pt idx="4281">
                  <c:v>0.46466899985105004</c:v>
                </c:pt>
                <c:pt idx="4282">
                  <c:v>0.46490628665985989</c:v>
                </c:pt>
                <c:pt idx="4283">
                  <c:v>0.46504028711431999</c:v>
                </c:pt>
                <c:pt idx="4284">
                  <c:v>0.4652120686299801</c:v>
                </c:pt>
                <c:pt idx="4285">
                  <c:v>0.46531725762770004</c:v>
                </c:pt>
                <c:pt idx="4286">
                  <c:v>0.46543929860954991</c:v>
                </c:pt>
                <c:pt idx="4287">
                  <c:v>0.4655670475215099</c:v>
                </c:pt>
                <c:pt idx="4288">
                  <c:v>0.46572551053358002</c:v>
                </c:pt>
                <c:pt idx="4289">
                  <c:v>0.46587201407303991</c:v>
                </c:pt>
                <c:pt idx="4290">
                  <c:v>0.46601607135674006</c:v>
                </c:pt>
                <c:pt idx="4291">
                  <c:v>0.46617072908207002</c:v>
                </c:pt>
                <c:pt idx="4292">
                  <c:v>0.46626892216899996</c:v>
                </c:pt>
                <c:pt idx="4293">
                  <c:v>0.46643628373523005</c:v>
                </c:pt>
                <c:pt idx="4294">
                  <c:v>0.46659929801868993</c:v>
                </c:pt>
                <c:pt idx="4295">
                  <c:v>0.46677688177475996</c:v>
                </c:pt>
                <c:pt idx="4296">
                  <c:v>0.4670951419535001</c:v>
                </c:pt>
                <c:pt idx="4297">
                  <c:v>0.46725768205850993</c:v>
                </c:pt>
                <c:pt idx="4298">
                  <c:v>0.46737184066067994</c:v>
                </c:pt>
                <c:pt idx="4299">
                  <c:v>0.46750774375851001</c:v>
                </c:pt>
                <c:pt idx="4300">
                  <c:v>0.46764147240677989</c:v>
                </c:pt>
                <c:pt idx="4301">
                  <c:v>0.46773388651330006</c:v>
                </c:pt>
                <c:pt idx="4302">
                  <c:v>0.4678953393935199</c:v>
                </c:pt>
                <c:pt idx="4303">
                  <c:v>0.46801457857541995</c:v>
                </c:pt>
                <c:pt idx="4304">
                  <c:v>0.46808207024993997</c:v>
                </c:pt>
                <c:pt idx="4305">
                  <c:v>0.4682655394320101</c:v>
                </c:pt>
                <c:pt idx="4306">
                  <c:v>0.46842128438212005</c:v>
                </c:pt>
                <c:pt idx="4307">
                  <c:v>0.4685324531161501</c:v>
                </c:pt>
                <c:pt idx="4308">
                  <c:v>0.46867705401224002</c:v>
                </c:pt>
                <c:pt idx="4309">
                  <c:v>0.4687746324364801</c:v>
                </c:pt>
                <c:pt idx="4310">
                  <c:v>0.46890330577955996</c:v>
                </c:pt>
                <c:pt idx="4311">
                  <c:v>0.46901137563289996</c:v>
                </c:pt>
                <c:pt idx="4312">
                  <c:v>0.46931607037822998</c:v>
                </c:pt>
                <c:pt idx="4313">
                  <c:v>0.46947235894073991</c:v>
                </c:pt>
                <c:pt idx="4314">
                  <c:v>0.4695623267914999</c:v>
                </c:pt>
                <c:pt idx="4315">
                  <c:v>0.46968790125389992</c:v>
                </c:pt>
                <c:pt idx="4316">
                  <c:v>0.46996568718585996</c:v>
                </c:pt>
                <c:pt idx="4317">
                  <c:v>0.47012632464749005</c:v>
                </c:pt>
                <c:pt idx="4318">
                  <c:v>0.47028560307814993</c:v>
                </c:pt>
                <c:pt idx="4319">
                  <c:v>0.47041525463348011</c:v>
                </c:pt>
                <c:pt idx="4320">
                  <c:v>0.47054762425077001</c:v>
                </c:pt>
                <c:pt idx="4321">
                  <c:v>0.47064955157414001</c:v>
                </c:pt>
                <c:pt idx="4322">
                  <c:v>0.47085340622088001</c:v>
                </c:pt>
                <c:pt idx="4323">
                  <c:v>0.47099691989218995</c:v>
                </c:pt>
                <c:pt idx="4324">
                  <c:v>0.47125187410371994</c:v>
                </c:pt>
                <c:pt idx="4325">
                  <c:v>0.47138920888997005</c:v>
                </c:pt>
                <c:pt idx="4326">
                  <c:v>0.4715609177481801</c:v>
                </c:pt>
                <c:pt idx="4327">
                  <c:v>0.47165387546710003</c:v>
                </c:pt>
                <c:pt idx="4328">
                  <c:v>0.47186316623775992</c:v>
                </c:pt>
                <c:pt idx="4329">
                  <c:v>0.47200042836655998</c:v>
                </c:pt>
                <c:pt idx="4330">
                  <c:v>0.47214095216971996</c:v>
                </c:pt>
                <c:pt idx="4331">
                  <c:v>0.47226924469406995</c:v>
                </c:pt>
                <c:pt idx="4332">
                  <c:v>0.47243287202385997</c:v>
                </c:pt>
                <c:pt idx="4333">
                  <c:v>0.47251305485157991</c:v>
                </c:pt>
                <c:pt idx="4334">
                  <c:v>0.47266472270875992</c:v>
                </c:pt>
                <c:pt idx="4335">
                  <c:v>0.47282970906951993</c:v>
                </c:pt>
                <c:pt idx="4336">
                  <c:v>0.47299469543028994</c:v>
                </c:pt>
                <c:pt idx="4337">
                  <c:v>0.47314717870604994</c:v>
                </c:pt>
                <c:pt idx="4338">
                  <c:v>0.47330156462517992</c:v>
                </c:pt>
                <c:pt idx="4339">
                  <c:v>0.47348340297008007</c:v>
                </c:pt>
                <c:pt idx="4340">
                  <c:v>0.47375792722769994</c:v>
                </c:pt>
                <c:pt idx="4341">
                  <c:v>0.47410692638292007</c:v>
                </c:pt>
                <c:pt idx="4342">
                  <c:v>0.47429664710749009</c:v>
                </c:pt>
                <c:pt idx="4343">
                  <c:v>0.47449859911086989</c:v>
                </c:pt>
                <c:pt idx="4344">
                  <c:v>0.47459264405457002</c:v>
                </c:pt>
                <c:pt idx="4345">
                  <c:v>0.47472474186565994</c:v>
                </c:pt>
                <c:pt idx="4346">
                  <c:v>0.47488565113349002</c:v>
                </c:pt>
                <c:pt idx="4347">
                  <c:v>0.47506504322262</c:v>
                </c:pt>
                <c:pt idx="4348">
                  <c:v>0.47525150227284008</c:v>
                </c:pt>
                <c:pt idx="4349">
                  <c:v>0.47540996528490997</c:v>
                </c:pt>
                <c:pt idx="4350">
                  <c:v>0.47562686662904996</c:v>
                </c:pt>
                <c:pt idx="4351">
                  <c:v>0.47572933756480995</c:v>
                </c:pt>
                <c:pt idx="4352">
                  <c:v>0.47595058780808008</c:v>
                </c:pt>
                <c:pt idx="4353">
                  <c:v>0.47603620675970992</c:v>
                </c:pt>
                <c:pt idx="4354">
                  <c:v>0.47614628826895</c:v>
                </c:pt>
                <c:pt idx="4355">
                  <c:v>0.47625582616580009</c:v>
                </c:pt>
                <c:pt idx="4356">
                  <c:v>0.47643413103016008</c:v>
                </c:pt>
                <c:pt idx="4357">
                  <c:v>0.47666462268408005</c:v>
                </c:pt>
                <c:pt idx="4358">
                  <c:v>0.47685950772635999</c:v>
                </c:pt>
                <c:pt idx="4359">
                  <c:v>0.47698888747549995</c:v>
                </c:pt>
                <c:pt idx="4360">
                  <c:v>0.47714599145659009</c:v>
                </c:pt>
                <c:pt idx="4361">
                  <c:v>0.47732021922800993</c:v>
                </c:pt>
                <c:pt idx="4362">
                  <c:v>0.47752026858801</c:v>
                </c:pt>
                <c:pt idx="4363">
                  <c:v>0.47766541309648991</c:v>
                </c:pt>
                <c:pt idx="4364">
                  <c:v>0.47784072809268996</c:v>
                </c:pt>
                <c:pt idx="4365">
                  <c:v>0.4779528015252299</c:v>
                </c:pt>
                <c:pt idx="4366">
                  <c:v>0.47820576381346003</c:v>
                </c:pt>
                <c:pt idx="4367">
                  <c:v>0.47835863026064995</c:v>
                </c:pt>
                <c:pt idx="4368">
                  <c:v>0.47857569204575001</c:v>
                </c:pt>
                <c:pt idx="4369">
                  <c:v>0.47870697443825994</c:v>
                </c:pt>
                <c:pt idx="4370">
                  <c:v>0.4789252348133699</c:v>
                </c:pt>
                <c:pt idx="4371">
                  <c:v>0.47908532866261999</c:v>
                </c:pt>
                <c:pt idx="4372">
                  <c:v>0.47924080180652995</c:v>
                </c:pt>
                <c:pt idx="4373">
                  <c:v>0.47943459962403989</c:v>
                </c:pt>
                <c:pt idx="4374">
                  <c:v>0.47955174809437007</c:v>
                </c:pt>
                <c:pt idx="4375">
                  <c:v>0.47974880758621996</c:v>
                </c:pt>
                <c:pt idx="4376">
                  <c:v>0.47992928690013992</c:v>
                </c:pt>
                <c:pt idx="4377">
                  <c:v>0.48009209881133996</c:v>
                </c:pt>
                <c:pt idx="4378">
                  <c:v>0.48025572614112</c:v>
                </c:pt>
                <c:pt idx="4379">
                  <c:v>0.4804661041365601</c:v>
                </c:pt>
                <c:pt idx="4380">
                  <c:v>0.48070937068168007</c:v>
                </c:pt>
                <c:pt idx="4381">
                  <c:v>0.48085369977157</c:v>
                </c:pt>
                <c:pt idx="4382">
                  <c:v>0.48099014648179006</c:v>
                </c:pt>
                <c:pt idx="4383">
                  <c:v>0.48110647953354002</c:v>
                </c:pt>
                <c:pt idx="4384">
                  <c:v>0.48127418395625998</c:v>
                </c:pt>
                <c:pt idx="4385">
                  <c:v>0.48156909367854994</c:v>
                </c:pt>
                <c:pt idx="4386">
                  <c:v>0.48170689941974998</c:v>
                </c:pt>
                <c:pt idx="4387">
                  <c:v>0.4819289650816001</c:v>
                </c:pt>
                <c:pt idx="4388">
                  <c:v>0.48213477771715008</c:v>
                </c:pt>
                <c:pt idx="4389">
                  <c:v>0.48236630125042002</c:v>
                </c:pt>
                <c:pt idx="4390">
                  <c:v>0.48256512864043</c:v>
                </c:pt>
                <c:pt idx="4391">
                  <c:v>0.48278895988466997</c:v>
                </c:pt>
                <c:pt idx="4392">
                  <c:v>0.48291571508451003</c:v>
                </c:pt>
                <c:pt idx="4393">
                  <c:v>0.4830599506617399</c:v>
                </c:pt>
                <c:pt idx="4394">
                  <c:v>0.48331871016001005</c:v>
                </c:pt>
                <c:pt idx="4395">
                  <c:v>0.48349185070663991</c:v>
                </c:pt>
                <c:pt idx="4396">
                  <c:v>0.48359839873534005</c:v>
                </c:pt>
                <c:pt idx="4397">
                  <c:v>0.4838245414901301</c:v>
                </c:pt>
                <c:pt idx="4398">
                  <c:v>0.48400692344742002</c:v>
                </c:pt>
                <c:pt idx="4399">
                  <c:v>0.48430427942546994</c:v>
                </c:pt>
                <c:pt idx="4400">
                  <c:v>0.48444860851536009</c:v>
                </c:pt>
                <c:pt idx="4401">
                  <c:v>0.48460707152742999</c:v>
                </c:pt>
                <c:pt idx="4402">
                  <c:v>0.48478157110504005</c:v>
                </c:pt>
                <c:pt idx="4403">
                  <c:v>0.48487126714961004</c:v>
                </c:pt>
                <c:pt idx="4404">
                  <c:v>0.48499412355004989</c:v>
                </c:pt>
                <c:pt idx="4405">
                  <c:v>0.48517623370114005</c:v>
                </c:pt>
                <c:pt idx="4406">
                  <c:v>0.4852860434041899</c:v>
                </c:pt>
                <c:pt idx="4407">
                  <c:v>0.48542167469581998</c:v>
                </c:pt>
                <c:pt idx="4408">
                  <c:v>0.48554616193343003</c:v>
                </c:pt>
                <c:pt idx="4409">
                  <c:v>0.48569864520920003</c:v>
                </c:pt>
                <c:pt idx="4410">
                  <c:v>0.48586879588767995</c:v>
                </c:pt>
                <c:pt idx="4411">
                  <c:v>0.48598349810224994</c:v>
                </c:pt>
                <c:pt idx="4412">
                  <c:v>0.48615965022198004</c:v>
                </c:pt>
                <c:pt idx="4413">
                  <c:v>0.48631999417247007</c:v>
                </c:pt>
                <c:pt idx="4414">
                  <c:v>0.48648144705269991</c:v>
                </c:pt>
                <c:pt idx="4415">
                  <c:v>0.48663991006477003</c:v>
                </c:pt>
                <c:pt idx="4416">
                  <c:v>0.48671827105102006</c:v>
                </c:pt>
                <c:pt idx="4417">
                  <c:v>0.48692204489586</c:v>
                </c:pt>
                <c:pt idx="4418">
                  <c:v>0.48711366826379998</c:v>
                </c:pt>
                <c:pt idx="4419">
                  <c:v>0.48718841496761001</c:v>
                </c:pt>
                <c:pt idx="4420">
                  <c:v>0.4873362775380401</c:v>
                </c:pt>
                <c:pt idx="4421">
                  <c:v>0.48742515816403009</c:v>
                </c:pt>
                <c:pt idx="4422">
                  <c:v>0.48751838768914002</c:v>
                </c:pt>
                <c:pt idx="4423">
                  <c:v>0.48768255863131005</c:v>
                </c:pt>
                <c:pt idx="4424">
                  <c:v>0.48783286745751009</c:v>
                </c:pt>
                <c:pt idx="4425">
                  <c:v>0.48806634897959</c:v>
                </c:pt>
                <c:pt idx="4426">
                  <c:v>0.48819735956588994</c:v>
                </c:pt>
                <c:pt idx="4427">
                  <c:v>0.48829792785828996</c:v>
                </c:pt>
                <c:pt idx="4428">
                  <c:v>0.48880294376982003</c:v>
                </c:pt>
                <c:pt idx="4429">
                  <c:v>0.4889633094252599</c:v>
                </c:pt>
                <c:pt idx="4430">
                  <c:v>0.48906306229906993</c:v>
                </c:pt>
                <c:pt idx="4431">
                  <c:v>0.48921174028809</c:v>
                </c:pt>
                <c:pt idx="4432">
                  <c:v>0.48943081608178995</c:v>
                </c:pt>
                <c:pt idx="4433">
                  <c:v>0.48955258525745005</c:v>
                </c:pt>
                <c:pt idx="4434">
                  <c:v>0.48973741347049993</c:v>
                </c:pt>
                <c:pt idx="4435">
                  <c:v>0.48983934079386993</c:v>
                </c:pt>
                <c:pt idx="4436">
                  <c:v>0.49003612847953004</c:v>
                </c:pt>
                <c:pt idx="4437">
                  <c:v>0.49016224655431007</c:v>
                </c:pt>
                <c:pt idx="4438">
                  <c:v>0.49048080341563005</c:v>
                </c:pt>
                <c:pt idx="4439">
                  <c:v>0.49059903911073999</c:v>
                </c:pt>
                <c:pt idx="4440">
                  <c:v>0.49082463825313005</c:v>
                </c:pt>
                <c:pt idx="4441">
                  <c:v>0.49096325941292007</c:v>
                </c:pt>
                <c:pt idx="4442">
                  <c:v>0.49117961714467007</c:v>
                </c:pt>
                <c:pt idx="4443">
                  <c:v>0.49142356690044009</c:v>
                </c:pt>
                <c:pt idx="4444">
                  <c:v>0.49153405242380011</c:v>
                </c:pt>
                <c:pt idx="4445">
                  <c:v>0.49169414627304997</c:v>
                </c:pt>
                <c:pt idx="4446">
                  <c:v>0.49188250796664001</c:v>
                </c:pt>
                <c:pt idx="4447">
                  <c:v>0.49204695071501003</c:v>
                </c:pt>
                <c:pt idx="4448">
                  <c:v>0.49217170975882008</c:v>
                </c:pt>
                <c:pt idx="4449">
                  <c:v>0.49226059038480008</c:v>
                </c:pt>
                <c:pt idx="4450">
                  <c:v>0.49235653797186996</c:v>
                </c:pt>
                <c:pt idx="4451">
                  <c:v>0.49253402741762997</c:v>
                </c:pt>
                <c:pt idx="4452">
                  <c:v>0.49277865299372992</c:v>
                </c:pt>
                <c:pt idx="4453">
                  <c:v>0.49296049133862008</c:v>
                </c:pt>
                <c:pt idx="4454">
                  <c:v>0.49318772131819011</c:v>
                </c:pt>
                <c:pt idx="4455">
                  <c:v>0.49334428168689004</c:v>
                </c:pt>
                <c:pt idx="4456">
                  <c:v>0.49344430636690007</c:v>
                </c:pt>
                <c:pt idx="4457">
                  <c:v>0.49365033546321002</c:v>
                </c:pt>
                <c:pt idx="4458">
                  <c:v>0.4938740319622299</c:v>
                </c:pt>
                <c:pt idx="4459">
                  <c:v>0.49394796324744994</c:v>
                </c:pt>
                <c:pt idx="4460">
                  <c:v>0.49410914432148001</c:v>
                </c:pt>
                <c:pt idx="4461">
                  <c:v>0.49423607781485002</c:v>
                </c:pt>
                <c:pt idx="4462">
                  <c:v>0.49429832143366004</c:v>
                </c:pt>
                <c:pt idx="4463">
                  <c:v>0.49444509677930992</c:v>
                </c:pt>
                <c:pt idx="4464">
                  <c:v>0.49463237124811998</c:v>
                </c:pt>
                <c:pt idx="4465">
                  <c:v>0.49486585277018991</c:v>
                </c:pt>
                <c:pt idx="4466">
                  <c:v>0.49507949243997995</c:v>
                </c:pt>
                <c:pt idx="4467">
                  <c:v>0.49537114048791997</c:v>
                </c:pt>
                <c:pt idx="4468">
                  <c:v>0.49565735241195008</c:v>
                </c:pt>
                <c:pt idx="4469">
                  <c:v>0.49586908924325002</c:v>
                </c:pt>
                <c:pt idx="4470">
                  <c:v>0.49601042866011991</c:v>
                </c:pt>
                <c:pt idx="4471">
                  <c:v>0.49623059167860006</c:v>
                </c:pt>
                <c:pt idx="4472">
                  <c:v>0.49645600490443997</c:v>
                </c:pt>
                <c:pt idx="4473">
                  <c:v>0.49667363577752011</c:v>
                </c:pt>
                <c:pt idx="4474">
                  <c:v>0.49685112522328989</c:v>
                </c:pt>
                <c:pt idx="4475">
                  <c:v>0.49694924725991996</c:v>
                </c:pt>
                <c:pt idx="4476">
                  <c:v>0.49719409581169005</c:v>
                </c:pt>
                <c:pt idx="4477">
                  <c:v>0.49746866889982999</c:v>
                </c:pt>
                <c:pt idx="4478">
                  <c:v>0.49756760635505004</c:v>
                </c:pt>
                <c:pt idx="4479">
                  <c:v>0.49772335130515999</c:v>
                </c:pt>
                <c:pt idx="4480">
                  <c:v>0.49789419080148001</c:v>
                </c:pt>
                <c:pt idx="4481">
                  <c:v>0.49806664253027999</c:v>
                </c:pt>
                <c:pt idx="4482">
                  <c:v>0.4982767487195201</c:v>
                </c:pt>
                <c:pt idx="4483">
                  <c:v>0.49838329674822002</c:v>
                </c:pt>
                <c:pt idx="4484">
                  <c:v>0.49861378840213999</c:v>
                </c:pt>
                <c:pt idx="4485">
                  <c:v>0.49874923368162993</c:v>
                </c:pt>
                <c:pt idx="4486">
                  <c:v>0.49900845099823998</c:v>
                </c:pt>
                <c:pt idx="4487">
                  <c:v>0.49923401847247995</c:v>
                </c:pt>
                <c:pt idx="4488">
                  <c:v>0.49938357687099999</c:v>
                </c:pt>
                <c:pt idx="4489">
                  <c:v>0.49952134928943992</c:v>
                </c:pt>
                <c:pt idx="4490">
                  <c:v>0.49971868058749003</c:v>
                </c:pt>
                <c:pt idx="4491">
                  <c:v>0.49987958985532011</c:v>
                </c:pt>
                <c:pt idx="4492">
                  <c:v>0.50004294537890992</c:v>
                </c:pt>
                <c:pt idx="4493">
                  <c:v>0.50017857667054999</c:v>
                </c:pt>
                <c:pt idx="4494">
                  <c:v>0.50037264629424993</c:v>
                </c:pt>
                <c:pt idx="4495">
                  <c:v>0.50069484023525002</c:v>
                </c:pt>
                <c:pt idx="4496">
                  <c:v>0.50091055075546009</c:v>
                </c:pt>
                <c:pt idx="4497">
                  <c:v>0.50112310320045994</c:v>
                </c:pt>
                <c:pt idx="4498">
                  <c:v>0.50124296973275007</c:v>
                </c:pt>
                <c:pt idx="4499">
                  <c:v>0.5015196684399299</c:v>
                </c:pt>
                <c:pt idx="4500">
                  <c:v>0.50164605832090992</c:v>
                </c:pt>
                <c:pt idx="4501">
                  <c:v>0.50181186010025991</c:v>
                </c:pt>
                <c:pt idx="4502">
                  <c:v>0.50190505062753998</c:v>
                </c:pt>
                <c:pt idx="4503">
                  <c:v>0.50205268038961992</c:v>
                </c:pt>
                <c:pt idx="4504">
                  <c:v>0.50226991922498998</c:v>
                </c:pt>
                <c:pt idx="4505">
                  <c:v>0.50263380203593999</c:v>
                </c:pt>
                <c:pt idx="4506">
                  <c:v>0.5027419809018101</c:v>
                </c:pt>
                <c:pt idx="4507">
                  <c:v>0.5029569796025799</c:v>
                </c:pt>
                <c:pt idx="4508">
                  <c:v>0.50328749593649991</c:v>
                </c:pt>
                <c:pt idx="4509">
                  <c:v>0.50338473561174002</c:v>
                </c:pt>
                <c:pt idx="4510">
                  <c:v>0.50360550918541991</c:v>
                </c:pt>
                <c:pt idx="4511">
                  <c:v>0.50372320126814008</c:v>
                </c:pt>
                <c:pt idx="4512">
                  <c:v>0.50398250437879999</c:v>
                </c:pt>
                <c:pt idx="4513">
                  <c:v>0.50432851366586995</c:v>
                </c:pt>
                <c:pt idx="4514">
                  <c:v>0.50450844936739991</c:v>
                </c:pt>
                <c:pt idx="4515">
                  <c:v>0.50472535071152991</c:v>
                </c:pt>
                <c:pt idx="4516">
                  <c:v>0.50504581021622008</c:v>
                </c:pt>
                <c:pt idx="4517">
                  <c:v>0.50520970935220011</c:v>
                </c:pt>
                <c:pt idx="4518">
                  <c:v>0.50531163667557011</c:v>
                </c:pt>
                <c:pt idx="4519">
                  <c:v>0.50551114242318995</c:v>
                </c:pt>
                <c:pt idx="4520">
                  <c:v>0.50561171071557998</c:v>
                </c:pt>
                <c:pt idx="4521">
                  <c:v>0.50594766317340989</c:v>
                </c:pt>
                <c:pt idx="4522">
                  <c:v>0.50617679579635011</c:v>
                </c:pt>
                <c:pt idx="4523">
                  <c:v>0.50624664998864</c:v>
                </c:pt>
                <c:pt idx="4524">
                  <c:v>0.50638771740418997</c:v>
                </c:pt>
                <c:pt idx="4525">
                  <c:v>0.50649807071962005</c:v>
                </c:pt>
                <c:pt idx="4526">
                  <c:v>0.5069025183387601</c:v>
                </c:pt>
                <c:pt idx="4527">
                  <c:v>0.50712866109354993</c:v>
                </c:pt>
                <c:pt idx="4528">
                  <c:v>0.50727924172594996</c:v>
                </c:pt>
                <c:pt idx="4529">
                  <c:v>0.5073346901898601</c:v>
                </c:pt>
                <c:pt idx="4530">
                  <c:v>0.50782783268322995</c:v>
                </c:pt>
                <c:pt idx="4531">
                  <c:v>0.50800115898162002</c:v>
                </c:pt>
                <c:pt idx="4532">
                  <c:v>0.50812809247499002</c:v>
                </c:pt>
                <c:pt idx="4533">
                  <c:v>0.50823436869748995</c:v>
                </c:pt>
                <c:pt idx="4534">
                  <c:v>0.50853960705521994</c:v>
                </c:pt>
                <c:pt idx="4535">
                  <c:v>0.50872905597358997</c:v>
                </c:pt>
                <c:pt idx="4536">
                  <c:v>0.50896579917001006</c:v>
                </c:pt>
                <c:pt idx="4537">
                  <c:v>0.50917155646013001</c:v>
                </c:pt>
                <c:pt idx="4538">
                  <c:v>0.50936464628091005</c:v>
                </c:pt>
                <c:pt idx="4539">
                  <c:v>0.5095993794120901</c:v>
                </c:pt>
                <c:pt idx="4540">
                  <c:v>0.50987363186350998</c:v>
                </c:pt>
                <c:pt idx="4541">
                  <c:v>0.50994919398590999</c:v>
                </c:pt>
                <c:pt idx="4542">
                  <c:v>0.51040691561939999</c:v>
                </c:pt>
                <c:pt idx="4543">
                  <c:v>0.51062300154494999</c:v>
                </c:pt>
                <c:pt idx="4544">
                  <c:v>0.51074732041203008</c:v>
                </c:pt>
                <c:pt idx="4545">
                  <c:v>0.51110110864311009</c:v>
                </c:pt>
                <c:pt idx="4546">
                  <c:v>0.51148652982856002</c:v>
                </c:pt>
                <c:pt idx="4547">
                  <c:v>0.51167380429736009</c:v>
                </c:pt>
                <c:pt idx="4548">
                  <c:v>0.51199154574009009</c:v>
                </c:pt>
                <c:pt idx="4549">
                  <c:v>0.51220681624704989</c:v>
                </c:pt>
                <c:pt idx="4550">
                  <c:v>0.51241230173097008</c:v>
                </c:pt>
                <c:pt idx="4551">
                  <c:v>0.51252482949596989</c:v>
                </c:pt>
                <c:pt idx="4552">
                  <c:v>0.51262267972640996</c:v>
                </c:pt>
                <c:pt idx="4553">
                  <c:v>0.51303963043055001</c:v>
                </c:pt>
                <c:pt idx="4554">
                  <c:v>0.51335574103610004</c:v>
                </c:pt>
                <c:pt idx="4555">
                  <c:v>0.51362347013883003</c:v>
                </c:pt>
                <c:pt idx="4556">
                  <c:v>0.51398986489058007</c:v>
                </c:pt>
                <c:pt idx="4557">
                  <c:v>0.51412603979459992</c:v>
                </c:pt>
                <c:pt idx="4558">
                  <c:v>0.51430162659699996</c:v>
                </c:pt>
                <c:pt idx="4559">
                  <c:v>0.51435979312287006</c:v>
                </c:pt>
                <c:pt idx="4560">
                  <c:v>0.51471993633211999</c:v>
                </c:pt>
                <c:pt idx="4561">
                  <c:v>0.51495314604798992</c:v>
                </c:pt>
                <c:pt idx="4562">
                  <c:v>0.51520212052322001</c:v>
                </c:pt>
                <c:pt idx="4563">
                  <c:v>0.51554976064745994</c:v>
                </c:pt>
                <c:pt idx="4564">
                  <c:v>0.51587701530704</c:v>
                </c:pt>
                <c:pt idx="4565">
                  <c:v>0.51605803823334995</c:v>
                </c:pt>
                <c:pt idx="4566">
                  <c:v>0.51638828276106996</c:v>
                </c:pt>
                <c:pt idx="4567">
                  <c:v>0.51659268102020994</c:v>
                </c:pt>
                <c:pt idx="4568">
                  <c:v>0.51678104271379999</c:v>
                </c:pt>
                <c:pt idx="4569">
                  <c:v>0.51690716078859</c:v>
                </c:pt>
                <c:pt idx="4570">
                  <c:v>0.51714499120979007</c:v>
                </c:pt>
                <c:pt idx="4571">
                  <c:v>0.51753122781381999</c:v>
                </c:pt>
                <c:pt idx="4572">
                  <c:v>0.51782124502459004</c:v>
                </c:pt>
                <c:pt idx="4573">
                  <c:v>0.51815393580807001</c:v>
                </c:pt>
                <c:pt idx="4574">
                  <c:v>0.51850266315710991</c:v>
                </c:pt>
                <c:pt idx="4575">
                  <c:v>0.51873288300482989</c:v>
                </c:pt>
                <c:pt idx="4576">
                  <c:v>0.51903350065722997</c:v>
                </c:pt>
                <c:pt idx="4577">
                  <c:v>0.5193686376964799</c:v>
                </c:pt>
                <c:pt idx="4578">
                  <c:v>0.51960239102474004</c:v>
                </c:pt>
                <c:pt idx="4579">
                  <c:v>0.51979455800507002</c:v>
                </c:pt>
                <c:pt idx="4580">
                  <c:v>0.52011991002128011</c:v>
                </c:pt>
                <c:pt idx="4581">
                  <c:v>0.52049636160226997</c:v>
                </c:pt>
                <c:pt idx="4582">
                  <c:v>0.52072060171368006</c:v>
                </c:pt>
                <c:pt idx="4583">
                  <c:v>0.52096142200304008</c:v>
                </c:pt>
                <c:pt idx="4584">
                  <c:v>0.52128323800670007</c:v>
                </c:pt>
                <c:pt idx="4585">
                  <c:v>0.52146371985261997</c:v>
                </c:pt>
                <c:pt idx="4586">
                  <c:v>0.52193105492565994</c:v>
                </c:pt>
                <c:pt idx="4587">
                  <c:v>0.52214513798513007</c:v>
                </c:pt>
                <c:pt idx="4588">
                  <c:v>0.52232751994241999</c:v>
                </c:pt>
                <c:pt idx="4589">
                  <c:v>0.52272163892612999</c:v>
                </c:pt>
                <c:pt idx="4590">
                  <c:v>0.5230589504149401</c:v>
                </c:pt>
                <c:pt idx="4591">
                  <c:v>0.52322067510135994</c:v>
                </c:pt>
                <c:pt idx="4592">
                  <c:v>0.52346693151462009</c:v>
                </c:pt>
                <c:pt idx="4593">
                  <c:v>0.52375722053158991</c:v>
                </c:pt>
                <c:pt idx="4594">
                  <c:v>0.52395591086061</c:v>
                </c:pt>
                <c:pt idx="4595">
                  <c:v>0.52433290605399008</c:v>
                </c:pt>
                <c:pt idx="4596">
                  <c:v>0.52469304926324001</c:v>
                </c:pt>
                <c:pt idx="4597">
                  <c:v>0.52491294047552994</c:v>
                </c:pt>
                <c:pt idx="4598">
                  <c:v>0.52523258456162991</c:v>
                </c:pt>
                <c:pt idx="4599">
                  <c:v>0.52559626125142</c:v>
                </c:pt>
                <c:pt idx="4600">
                  <c:v>0.52598071909294997</c:v>
                </c:pt>
                <c:pt idx="4601">
                  <c:v>0.52639673049763003</c:v>
                </c:pt>
                <c:pt idx="4602">
                  <c:v>0.5266965327314499</c:v>
                </c:pt>
                <c:pt idx="4603">
                  <c:v>0.52699524774047002</c:v>
                </c:pt>
                <c:pt idx="4604">
                  <c:v>0.52714296300788011</c:v>
                </c:pt>
                <c:pt idx="4605">
                  <c:v>0.5274600363350499</c:v>
                </c:pt>
                <c:pt idx="4606">
                  <c:v>0.52766552181897008</c:v>
                </c:pt>
                <c:pt idx="4607">
                  <c:v>0.52790117779060997</c:v>
                </c:pt>
                <c:pt idx="4608">
                  <c:v>0.52808546239126009</c:v>
                </c:pt>
                <c:pt idx="4609">
                  <c:v>0.52836678180377006</c:v>
                </c:pt>
                <c:pt idx="4610">
                  <c:v>0.52862803748392007</c:v>
                </c:pt>
                <c:pt idx="4611">
                  <c:v>0.52889544485432993</c:v>
                </c:pt>
                <c:pt idx="4612">
                  <c:v>0.52921427352183992</c:v>
                </c:pt>
                <c:pt idx="4613">
                  <c:v>0.52945726826075989</c:v>
                </c:pt>
                <c:pt idx="4614">
                  <c:v>0.52987775244544011</c:v>
                </c:pt>
                <c:pt idx="4615">
                  <c:v>0.53014221987381993</c:v>
                </c:pt>
                <c:pt idx="4616">
                  <c:v>0.53027404587871008</c:v>
                </c:pt>
                <c:pt idx="4617">
                  <c:v>0.53065511816503008</c:v>
                </c:pt>
                <c:pt idx="4618">
                  <c:v>0.53085027501351001</c:v>
                </c:pt>
                <c:pt idx="4619">
                  <c:v>0.53105168340449005</c:v>
                </c:pt>
                <c:pt idx="4620">
                  <c:v>0.53127075919819</c:v>
                </c:pt>
                <c:pt idx="4621">
                  <c:v>0.5314811371936301</c:v>
                </c:pt>
                <c:pt idx="4622">
                  <c:v>0.5316984309841899</c:v>
                </c:pt>
                <c:pt idx="4623">
                  <c:v>0.53205899716561</c:v>
                </c:pt>
                <c:pt idx="4624">
                  <c:v>0.53245996618093994</c:v>
                </c:pt>
                <c:pt idx="4625">
                  <c:v>0.53293046881841999</c:v>
                </c:pt>
                <c:pt idx="4626">
                  <c:v>0.5331589968394399</c:v>
                </c:pt>
                <c:pt idx="4627">
                  <c:v>0.5338472101268501</c:v>
                </c:pt>
                <c:pt idx="4628">
                  <c:v>0.53408232248609</c:v>
                </c:pt>
                <c:pt idx="4629">
                  <c:v>0.53451993046109991</c:v>
                </c:pt>
                <c:pt idx="4630">
                  <c:v>0.53489393578633004</c:v>
                </c:pt>
                <c:pt idx="4631">
                  <c:v>0.53523831423623003</c:v>
                </c:pt>
                <c:pt idx="4632">
                  <c:v>0.53560715993990993</c:v>
                </c:pt>
                <c:pt idx="4633">
                  <c:v>0.53584770372690005</c:v>
                </c:pt>
                <c:pt idx="4634">
                  <c:v>0.53627933196560007</c:v>
                </c:pt>
                <c:pt idx="4635">
                  <c:v>0.53658049323039991</c:v>
                </c:pt>
                <c:pt idx="4636">
                  <c:v>0.53697923291943006</c:v>
                </c:pt>
                <c:pt idx="4637">
                  <c:v>0.53720945276715004</c:v>
                </c:pt>
                <c:pt idx="4638">
                  <c:v>0.53743967261487002</c:v>
                </c:pt>
                <c:pt idx="4639">
                  <c:v>0.53767424136172992</c:v>
                </c:pt>
                <c:pt idx="4640">
                  <c:v>0.53789141451205991</c:v>
                </c:pt>
                <c:pt idx="4641">
                  <c:v>0.5380585753223901</c:v>
                </c:pt>
                <c:pt idx="4642">
                  <c:v>0.5383640854863101</c:v>
                </c:pt>
                <c:pt idx="4643">
                  <c:v>0.53854728286218001</c:v>
                </c:pt>
                <c:pt idx="4644">
                  <c:v>0.53877043574882011</c:v>
                </c:pt>
                <c:pt idx="4645">
                  <c:v>0.53911644503589007</c:v>
                </c:pt>
                <c:pt idx="4646">
                  <c:v>0.53953502657721009</c:v>
                </c:pt>
                <c:pt idx="4647">
                  <c:v>0.53994681296363001</c:v>
                </c:pt>
                <c:pt idx="4648">
                  <c:v>0.54039329816689996</c:v>
                </c:pt>
                <c:pt idx="4649">
                  <c:v>0.54098946153018002</c:v>
                </c:pt>
                <c:pt idx="4650">
                  <c:v>0.54147599462040996</c:v>
                </c:pt>
                <c:pt idx="4651">
                  <c:v>0.54158335806770008</c:v>
                </c:pt>
                <c:pt idx="4652">
                  <c:v>0.54187718056520007</c:v>
                </c:pt>
                <c:pt idx="4653">
                  <c:v>0.54227320219228003</c:v>
                </c:pt>
                <c:pt idx="4654">
                  <c:v>0.54260208768903007</c:v>
                </c:pt>
                <c:pt idx="4655">
                  <c:v>0.54298510479193007</c:v>
                </c:pt>
                <c:pt idx="4656">
                  <c:v>0.54325061727187007</c:v>
                </c:pt>
                <c:pt idx="4657">
                  <c:v>0.54335988336252994</c:v>
                </c:pt>
                <c:pt idx="4658">
                  <c:v>0.54372818075763996</c:v>
                </c:pt>
                <c:pt idx="4659">
                  <c:v>0.54397606800808007</c:v>
                </c:pt>
                <c:pt idx="4660">
                  <c:v>0.54431528214026992</c:v>
                </c:pt>
                <c:pt idx="4661">
                  <c:v>0.54468385134157993</c:v>
                </c:pt>
                <c:pt idx="4662">
                  <c:v>0.54492874872387009</c:v>
                </c:pt>
                <c:pt idx="4663">
                  <c:v>0.54529432805702993</c:v>
                </c:pt>
                <c:pt idx="4664">
                  <c:v>0.54554026287245994</c:v>
                </c:pt>
                <c:pt idx="4665">
                  <c:v>0.5456661589326901</c:v>
                </c:pt>
                <c:pt idx="4666">
                  <c:v>0.54597927967008997</c:v>
                </c:pt>
                <c:pt idx="4667">
                  <c:v>0.54627201494281996</c:v>
                </c:pt>
                <c:pt idx="4668">
                  <c:v>0.54642640086194993</c:v>
                </c:pt>
                <c:pt idx="4669">
                  <c:v>0.54688983042555006</c:v>
                </c:pt>
                <c:pt idx="4670">
                  <c:v>0.54745111021959003</c:v>
                </c:pt>
                <c:pt idx="4671">
                  <c:v>0.5477770058481799</c:v>
                </c:pt>
                <c:pt idx="4672">
                  <c:v>0.54795177723198996</c:v>
                </c:pt>
                <c:pt idx="4673">
                  <c:v>0.54837389225384991</c:v>
                </c:pt>
                <c:pt idx="4674">
                  <c:v>0.54862993369016011</c:v>
                </c:pt>
                <c:pt idx="4675">
                  <c:v>0.54907841391300005</c:v>
                </c:pt>
                <c:pt idx="4676">
                  <c:v>0.54946542977828994</c:v>
                </c:pt>
                <c:pt idx="4677">
                  <c:v>0.54993404609362995</c:v>
                </c:pt>
                <c:pt idx="4678">
                  <c:v>0.55015829992835008</c:v>
                </c:pt>
                <c:pt idx="4679">
                  <c:v>0.55052387926150992</c:v>
                </c:pt>
                <c:pt idx="4680">
                  <c:v>0.55068940923466991</c:v>
                </c:pt>
                <c:pt idx="4681">
                  <c:v>0.55110010839631007</c:v>
                </c:pt>
                <c:pt idx="4682">
                  <c:v>0.55143089653643007</c:v>
                </c:pt>
                <c:pt idx="4683">
                  <c:v>0.55166353402453994</c:v>
                </c:pt>
                <c:pt idx="4684">
                  <c:v>0.55211421731231991</c:v>
                </c:pt>
                <c:pt idx="4685">
                  <c:v>0.55230801512982008</c:v>
                </c:pt>
                <c:pt idx="4686">
                  <c:v>0.55268283587362999</c:v>
                </c:pt>
                <c:pt idx="4687">
                  <c:v>0.55307695485733999</c:v>
                </c:pt>
                <c:pt idx="4688">
                  <c:v>0.55336207955658989</c:v>
                </c:pt>
                <c:pt idx="4689">
                  <c:v>0.55375511131550992</c:v>
                </c:pt>
                <c:pt idx="4690">
                  <c:v>0.55400408579073002</c:v>
                </c:pt>
                <c:pt idx="4691">
                  <c:v>0.5545434089883301</c:v>
                </c:pt>
                <c:pt idx="4692">
                  <c:v>0.55492333434444996</c:v>
                </c:pt>
                <c:pt idx="4693">
                  <c:v>0.55542726303120005</c:v>
                </c:pt>
                <c:pt idx="4694">
                  <c:v>0.55589205162577993</c:v>
                </c:pt>
                <c:pt idx="4695">
                  <c:v>0.5561097683884999</c:v>
                </c:pt>
                <c:pt idx="4696">
                  <c:v>0.55648458913232002</c:v>
                </c:pt>
                <c:pt idx="4697">
                  <c:v>0.55666370941526</c:v>
                </c:pt>
                <c:pt idx="4698">
                  <c:v>0.55689691913112993</c:v>
                </c:pt>
                <c:pt idx="4699">
                  <c:v>0.55701406760146011</c:v>
                </c:pt>
                <c:pt idx="4700">
                  <c:v>0.55722960991461989</c:v>
                </c:pt>
                <c:pt idx="4701">
                  <c:v>0.55754562541684005</c:v>
                </c:pt>
                <c:pt idx="4702">
                  <c:v>0.55778001746083006</c:v>
                </c:pt>
                <c:pt idx="4703">
                  <c:v>0.55805019281932</c:v>
                </c:pt>
                <c:pt idx="4704">
                  <c:v>0.5582467983049999</c:v>
                </c:pt>
                <c:pt idx="4705">
                  <c:v>0.55857287613356998</c:v>
                </c:pt>
                <c:pt idx="4706">
                  <c:v>0.55888028894085995</c:v>
                </c:pt>
                <c:pt idx="4707">
                  <c:v>0.55921814404206005</c:v>
                </c:pt>
                <c:pt idx="4708">
                  <c:v>0.55958943130533001</c:v>
                </c:pt>
                <c:pt idx="4709">
                  <c:v>0.55992348111979995</c:v>
                </c:pt>
                <c:pt idx="4710">
                  <c:v>0.56026595692632997</c:v>
                </c:pt>
                <c:pt idx="4711">
                  <c:v>0.56052390100600991</c:v>
                </c:pt>
                <c:pt idx="4712">
                  <c:v>0.56085550456470989</c:v>
                </c:pt>
                <c:pt idx="4713">
                  <c:v>0.56105256405657</c:v>
                </c:pt>
                <c:pt idx="4714">
                  <c:v>0.5611987957898299</c:v>
                </c:pt>
                <c:pt idx="4715">
                  <c:v>0.56141678435875009</c:v>
                </c:pt>
                <c:pt idx="4716">
                  <c:v>0.56182612448941005</c:v>
                </c:pt>
                <c:pt idx="4717">
                  <c:v>0.56211722892496008</c:v>
                </c:pt>
                <c:pt idx="4718">
                  <c:v>0.56281794529737006</c:v>
                </c:pt>
                <c:pt idx="4719">
                  <c:v>0.56338574844009992</c:v>
                </c:pt>
                <c:pt idx="4720">
                  <c:v>0.56364776961272001</c:v>
                </c:pt>
                <c:pt idx="4721">
                  <c:v>0.56403645991229001</c:v>
                </c:pt>
                <c:pt idx="4722">
                  <c:v>0.56430620397879006</c:v>
                </c:pt>
                <c:pt idx="4723">
                  <c:v>0.56486953846221</c:v>
                </c:pt>
                <c:pt idx="4724">
                  <c:v>0.56521201426874002</c:v>
                </c:pt>
                <c:pt idx="4725">
                  <c:v>0.56533188080101993</c:v>
                </c:pt>
                <c:pt idx="4726">
                  <c:v>0.56551589359548005</c:v>
                </c:pt>
                <c:pt idx="4727">
                  <c:v>0.56578008921767009</c:v>
                </c:pt>
                <c:pt idx="4728">
                  <c:v>0.56606684475408997</c:v>
                </c:pt>
                <c:pt idx="4729">
                  <c:v>0.56650200647333993</c:v>
                </c:pt>
                <c:pt idx="4730">
                  <c:v>0.56684556950464993</c:v>
                </c:pt>
                <c:pt idx="4731">
                  <c:v>0.56712580169236992</c:v>
                </c:pt>
                <c:pt idx="4732">
                  <c:v>0.5676107039454299</c:v>
                </c:pt>
                <c:pt idx="4733">
                  <c:v>0.56774089911315007</c:v>
                </c:pt>
                <c:pt idx="4734">
                  <c:v>0.56797213632719989</c:v>
                </c:pt>
                <c:pt idx="4735">
                  <c:v>0.56818204056870991</c:v>
                </c:pt>
                <c:pt idx="4736">
                  <c:v>0.56839595204468996</c:v>
                </c:pt>
                <c:pt idx="4737">
                  <c:v>0.56868651286784999</c:v>
                </c:pt>
                <c:pt idx="4738">
                  <c:v>0.56899229483796998</c:v>
                </c:pt>
                <c:pt idx="4739">
                  <c:v>0.56925540323536006</c:v>
                </c:pt>
                <c:pt idx="4740">
                  <c:v>0.56963158301015993</c:v>
                </c:pt>
                <c:pt idx="4741">
                  <c:v>0.56969572927232992</c:v>
                </c:pt>
                <c:pt idx="4742">
                  <c:v>0.56989142973321005</c:v>
                </c:pt>
                <c:pt idx="4743">
                  <c:v>0.57007027820995004</c:v>
                </c:pt>
                <c:pt idx="4744">
                  <c:v>0.57031494842929997</c:v>
                </c:pt>
                <c:pt idx="4745">
                  <c:v>0.57090267251427007</c:v>
                </c:pt>
                <c:pt idx="4746">
                  <c:v>0.57128416467975995</c:v>
                </c:pt>
                <c:pt idx="4747">
                  <c:v>0.57170899776358008</c:v>
                </c:pt>
                <c:pt idx="4748">
                  <c:v>0.57215041102532993</c:v>
                </c:pt>
                <c:pt idx="4749">
                  <c:v>0.57286852299426005</c:v>
                </c:pt>
                <c:pt idx="4750">
                  <c:v>0.57324524638143992</c:v>
                </c:pt>
                <c:pt idx="4751">
                  <c:v>0.57352466315057993</c:v>
                </c:pt>
                <c:pt idx="4752">
                  <c:v>0.57396498918755001</c:v>
                </c:pt>
                <c:pt idx="4753">
                  <c:v>0.57413269361026997</c:v>
                </c:pt>
                <c:pt idx="4754">
                  <c:v>0.57430719318788004</c:v>
                </c:pt>
                <c:pt idx="4755">
                  <c:v>0.57448712888941</c:v>
                </c:pt>
                <c:pt idx="4756">
                  <c:v>0.57473702648261993</c:v>
                </c:pt>
                <c:pt idx="4757">
                  <c:v>0.5751555003245401</c:v>
                </c:pt>
                <c:pt idx="4758">
                  <c:v>0.57554554221530996</c:v>
                </c:pt>
                <c:pt idx="4759">
                  <c:v>0.5757156928937901</c:v>
                </c:pt>
                <c:pt idx="4760">
                  <c:v>0.57599646869391008</c:v>
                </c:pt>
                <c:pt idx="4761">
                  <c:v>0.57628920396663008</c:v>
                </c:pt>
                <c:pt idx="4762">
                  <c:v>0.57645853922653001</c:v>
                </c:pt>
                <c:pt idx="4763">
                  <c:v>0.57663059254837989</c:v>
                </c:pt>
                <c:pt idx="4764">
                  <c:v>0.5768863621784901</c:v>
                </c:pt>
                <c:pt idx="4765">
                  <c:v>0.57708804237566991</c:v>
                </c:pt>
                <c:pt idx="4766">
                  <c:v>0.5774696582743799</c:v>
                </c:pt>
                <c:pt idx="4767">
                  <c:v>0.57800239841786993</c:v>
                </c:pt>
                <c:pt idx="4768">
                  <c:v>0.57845495573364003</c:v>
                </c:pt>
                <c:pt idx="4769">
                  <c:v>0.57853160508082002</c:v>
                </c:pt>
                <c:pt idx="4770">
                  <c:v>0.57864739452017</c:v>
                </c:pt>
                <c:pt idx="4771">
                  <c:v>0.57890044608833002</c:v>
                </c:pt>
                <c:pt idx="4772">
                  <c:v>0.57917741660170008</c:v>
                </c:pt>
                <c:pt idx="4773">
                  <c:v>0.57952016421443009</c:v>
                </c:pt>
                <c:pt idx="4774">
                  <c:v>0.57980691975084997</c:v>
                </c:pt>
                <c:pt idx="4775">
                  <c:v>0.58015483168130011</c:v>
                </c:pt>
                <c:pt idx="4776">
                  <c:v>0.58076992910207004</c:v>
                </c:pt>
                <c:pt idx="4777">
                  <c:v>0.58092757669554995</c:v>
                </c:pt>
                <c:pt idx="4778">
                  <c:v>0.58107695520658997</c:v>
                </c:pt>
                <c:pt idx="4779">
                  <c:v>0.58152745296936992</c:v>
                </c:pt>
                <c:pt idx="4780">
                  <c:v>0.58200148297460008</c:v>
                </c:pt>
                <c:pt idx="4781">
                  <c:v>0.58228307419331005</c:v>
                </c:pt>
                <c:pt idx="4782">
                  <c:v>0.58264647907689993</c:v>
                </c:pt>
                <c:pt idx="4783">
                  <c:v>0.58291312095483994</c:v>
                </c:pt>
                <c:pt idx="4784">
                  <c:v>0.58301912537115008</c:v>
                </c:pt>
                <c:pt idx="4785">
                  <c:v>0.58320585622756993</c:v>
                </c:pt>
                <c:pt idx="4786">
                  <c:v>0.58338361747952994</c:v>
                </c:pt>
                <c:pt idx="4787">
                  <c:v>0.58356636148668994</c:v>
                </c:pt>
                <c:pt idx="4788">
                  <c:v>0.58391662942921996</c:v>
                </c:pt>
                <c:pt idx="4789">
                  <c:v>0.58448470437815003</c:v>
                </c:pt>
                <c:pt idx="4790">
                  <c:v>0.58471247797011006</c:v>
                </c:pt>
                <c:pt idx="4791">
                  <c:v>0.58528164014381989</c:v>
                </c:pt>
                <c:pt idx="4792">
                  <c:v>0.58603943581731999</c:v>
                </c:pt>
                <c:pt idx="4793">
                  <c:v>0.58630580588906001</c:v>
                </c:pt>
                <c:pt idx="4794">
                  <c:v>0.5867317261976599</c:v>
                </c:pt>
                <c:pt idx="4795">
                  <c:v>0.58720711523387004</c:v>
                </c:pt>
                <c:pt idx="4796">
                  <c:v>0.58731610951832991</c:v>
                </c:pt>
                <c:pt idx="4797">
                  <c:v>0.58745255622854997</c:v>
                </c:pt>
                <c:pt idx="4798">
                  <c:v>0.5876985408356199</c:v>
                </c:pt>
                <c:pt idx="4799">
                  <c:v>0.58795458227193009</c:v>
                </c:pt>
                <c:pt idx="4800">
                  <c:v>0.58857346887905004</c:v>
                </c:pt>
                <c:pt idx="4801">
                  <c:v>0.5888558916167399</c:v>
                </c:pt>
                <c:pt idx="4802">
                  <c:v>0.58951638067218992</c:v>
                </c:pt>
                <c:pt idx="4803">
                  <c:v>0.58978356616251992</c:v>
                </c:pt>
                <c:pt idx="4804">
                  <c:v>0.5900026419562201</c:v>
                </c:pt>
                <c:pt idx="4805">
                  <c:v>0.59045085037286005</c:v>
                </c:pt>
                <c:pt idx="4806">
                  <c:v>0.59079550062896002</c:v>
                </c:pt>
                <c:pt idx="4807">
                  <c:v>0.59122060551896993</c:v>
                </c:pt>
                <c:pt idx="4808">
                  <c:v>0.59146767735082006</c:v>
                </c:pt>
                <c:pt idx="4809">
                  <c:v>0.59164679763376005</c:v>
                </c:pt>
                <c:pt idx="4810">
                  <c:v>0.5917835161501801</c:v>
                </c:pt>
                <c:pt idx="4811">
                  <c:v>0.59203928578030007</c:v>
                </c:pt>
                <c:pt idx="4812">
                  <c:v>0.59221976509421004</c:v>
                </c:pt>
                <c:pt idx="4813">
                  <c:v>0.59260274002390001</c:v>
                </c:pt>
                <c:pt idx="4814">
                  <c:v>0.59318657973217004</c:v>
                </c:pt>
                <c:pt idx="4815">
                  <c:v>0.59361195642837994</c:v>
                </c:pt>
                <c:pt idx="4816">
                  <c:v>0.59400009567578005</c:v>
                </c:pt>
                <c:pt idx="4817">
                  <c:v>0.59430207235916011</c:v>
                </c:pt>
                <c:pt idx="4818">
                  <c:v>0.59481225258841008</c:v>
                </c:pt>
                <c:pt idx="4819">
                  <c:v>0.59515853368168004</c:v>
                </c:pt>
                <c:pt idx="4820">
                  <c:v>0.59547872138017</c:v>
                </c:pt>
                <c:pt idx="4821">
                  <c:v>0.59569344827474002</c:v>
                </c:pt>
                <c:pt idx="4822">
                  <c:v>0.5960198875157201</c:v>
                </c:pt>
                <c:pt idx="4823">
                  <c:v>0.5961090399479001</c:v>
                </c:pt>
                <c:pt idx="4824">
                  <c:v>0.59620824920931992</c:v>
                </c:pt>
                <c:pt idx="4825">
                  <c:v>0.59635665539214999</c:v>
                </c:pt>
                <c:pt idx="4826">
                  <c:v>0.5965031589316101</c:v>
                </c:pt>
                <c:pt idx="4827">
                  <c:v>0.59668200740835009</c:v>
                </c:pt>
                <c:pt idx="4828">
                  <c:v>0.59692473034107008</c:v>
                </c:pt>
                <c:pt idx="4829">
                  <c:v>0.5972144757456499</c:v>
                </c:pt>
                <c:pt idx="4830">
                  <c:v>0.59737620043205997</c:v>
                </c:pt>
                <c:pt idx="4831">
                  <c:v>0.59785848541805997</c:v>
                </c:pt>
                <c:pt idx="4832">
                  <c:v>0.59809186614522991</c:v>
                </c:pt>
                <c:pt idx="4833">
                  <c:v>0.59826935559099992</c:v>
                </c:pt>
                <c:pt idx="4834">
                  <c:v>0.59879149529285991</c:v>
                </c:pt>
                <c:pt idx="4835">
                  <c:v>0.59914783321536991</c:v>
                </c:pt>
                <c:pt idx="4836">
                  <c:v>0.59955826057081008</c:v>
                </c:pt>
                <c:pt idx="4837">
                  <c:v>0.59981487095534991</c:v>
                </c:pt>
                <c:pt idx="4838">
                  <c:v>0.60001054608038995</c:v>
                </c:pt>
                <c:pt idx="4839">
                  <c:v>0.60035737078604989</c:v>
                </c:pt>
                <c:pt idx="4840">
                  <c:v>0.60052724965834003</c:v>
                </c:pt>
                <c:pt idx="4841">
                  <c:v>0.60063923381095008</c:v>
                </c:pt>
                <c:pt idx="4842">
                  <c:v>0.60083738052758995</c:v>
                </c:pt>
                <c:pt idx="4843">
                  <c:v>0.60119154400052999</c:v>
                </c:pt>
                <c:pt idx="4844">
                  <c:v>0.60155223082216991</c:v>
                </c:pt>
                <c:pt idx="4845">
                  <c:v>0.60172781762456995</c:v>
                </c:pt>
                <c:pt idx="4846">
                  <c:v>0.60216705643675006</c:v>
                </c:pt>
                <c:pt idx="4847">
                  <c:v>0.60281531421340007</c:v>
                </c:pt>
                <c:pt idx="4848">
                  <c:v>0.60316376975622998</c:v>
                </c:pt>
                <c:pt idx="4849">
                  <c:v>0.60340346409588008</c:v>
                </c:pt>
                <c:pt idx="4850">
                  <c:v>0.60390525705798992</c:v>
                </c:pt>
                <c:pt idx="4851">
                  <c:v>0.60429801701071995</c:v>
                </c:pt>
                <c:pt idx="4852">
                  <c:v>0.60463668753051003</c:v>
                </c:pt>
                <c:pt idx="4853">
                  <c:v>0.60479080164345</c:v>
                </c:pt>
                <c:pt idx="4854">
                  <c:v>0.60485059900649008</c:v>
                </c:pt>
                <c:pt idx="4855">
                  <c:v>0.60499954880171991</c:v>
                </c:pt>
                <c:pt idx="4856">
                  <c:v>0.60511859991541006</c:v>
                </c:pt>
                <c:pt idx="4857">
                  <c:v>0.60526673429204991</c:v>
                </c:pt>
                <c:pt idx="4858">
                  <c:v>0.60554941273553009</c:v>
                </c:pt>
                <c:pt idx="4859">
                  <c:v>0.60578615593194995</c:v>
                </c:pt>
                <c:pt idx="4860">
                  <c:v>0.60612618548272001</c:v>
                </c:pt>
                <c:pt idx="4861">
                  <c:v>0.60640369960849005</c:v>
                </c:pt>
                <c:pt idx="4862">
                  <c:v>0.60664316086687009</c:v>
                </c:pt>
                <c:pt idx="4863">
                  <c:v>0.60681312610736993</c:v>
                </c:pt>
                <c:pt idx="4864">
                  <c:v>0.6071644851501401</c:v>
                </c:pt>
                <c:pt idx="4865">
                  <c:v>0.60758714378439005</c:v>
                </c:pt>
                <c:pt idx="4866">
                  <c:v>0.60797963193092008</c:v>
                </c:pt>
                <c:pt idx="4867">
                  <c:v>0.60858603155343993</c:v>
                </c:pt>
                <c:pt idx="4868">
                  <c:v>0.60897716066898999</c:v>
                </c:pt>
                <c:pt idx="4869">
                  <c:v>0.60923265849290997</c:v>
                </c:pt>
                <c:pt idx="4870">
                  <c:v>0.60936774617215006</c:v>
                </c:pt>
                <c:pt idx="4871">
                  <c:v>0.60952403473465999</c:v>
                </c:pt>
                <c:pt idx="4872">
                  <c:v>0.60968276955291989</c:v>
                </c:pt>
                <c:pt idx="4873">
                  <c:v>0.60984259159596999</c:v>
                </c:pt>
                <c:pt idx="4874">
                  <c:v>0.61027856935938996</c:v>
                </c:pt>
                <c:pt idx="4875">
                  <c:v>0.61068872428306009</c:v>
                </c:pt>
                <c:pt idx="4876">
                  <c:v>0.61126984592937994</c:v>
                </c:pt>
                <c:pt idx="4877">
                  <c:v>0.61168435037776003</c:v>
                </c:pt>
                <c:pt idx="4878">
                  <c:v>0.61214859535993993</c:v>
                </c:pt>
                <c:pt idx="4879">
                  <c:v>0.61265116501572003</c:v>
                </c:pt>
                <c:pt idx="4880">
                  <c:v>0.61312492321474998</c:v>
                </c:pt>
                <c:pt idx="4881">
                  <c:v>0.61343423866540991</c:v>
                </c:pt>
                <c:pt idx="4882">
                  <c:v>0.61362450300236993</c:v>
                </c:pt>
                <c:pt idx="4883">
                  <c:v>0.61375551358868008</c:v>
                </c:pt>
                <c:pt idx="4884">
                  <c:v>0.61381775720748011</c:v>
                </c:pt>
                <c:pt idx="4885">
                  <c:v>0.61403737661358004</c:v>
                </c:pt>
                <c:pt idx="4886">
                  <c:v>0.61422193302042993</c:v>
                </c:pt>
                <c:pt idx="4887">
                  <c:v>0.61443339824065002</c:v>
                </c:pt>
                <c:pt idx="4888">
                  <c:v>0.61469052690174997</c:v>
                </c:pt>
                <c:pt idx="4889">
                  <c:v>0.61513329919448001</c:v>
                </c:pt>
                <c:pt idx="4890">
                  <c:v>0.61555003132641994</c:v>
                </c:pt>
                <c:pt idx="4891">
                  <c:v>0.61571306180982011</c:v>
                </c:pt>
                <c:pt idx="4892">
                  <c:v>0.61596285170362997</c:v>
                </c:pt>
                <c:pt idx="4893">
                  <c:v>0.61668259450973006</c:v>
                </c:pt>
                <c:pt idx="4894">
                  <c:v>0.61727920910920009</c:v>
                </c:pt>
                <c:pt idx="4895">
                  <c:v>0.61786766952281003</c:v>
                </c:pt>
                <c:pt idx="4896">
                  <c:v>0.61809571492096005</c:v>
                </c:pt>
                <c:pt idx="4897">
                  <c:v>0.61825553696400992</c:v>
                </c:pt>
                <c:pt idx="4898">
                  <c:v>0.61843112376640996</c:v>
                </c:pt>
                <c:pt idx="4899">
                  <c:v>0.61871271498510994</c:v>
                </c:pt>
                <c:pt idx="4900">
                  <c:v>0.61892064672479008</c:v>
                </c:pt>
                <c:pt idx="4901">
                  <c:v>0.61910547493783996</c:v>
                </c:pt>
                <c:pt idx="4902">
                  <c:v>0.61965778512742009</c:v>
                </c:pt>
                <c:pt idx="4903">
                  <c:v>0.61999292216667001</c:v>
                </c:pt>
                <c:pt idx="4904">
                  <c:v>0.62034735744580005</c:v>
                </c:pt>
                <c:pt idx="4905">
                  <c:v>0.62094641830104003</c:v>
                </c:pt>
                <c:pt idx="4906">
                  <c:v>0.62136635887333003</c:v>
                </c:pt>
                <c:pt idx="4907">
                  <c:v>0.6217680884305099</c:v>
                </c:pt>
                <c:pt idx="4908">
                  <c:v>0.62219156248335006</c:v>
                </c:pt>
                <c:pt idx="4909">
                  <c:v>0.62244570127629006</c:v>
                </c:pt>
                <c:pt idx="4910">
                  <c:v>0.62250848850749008</c:v>
                </c:pt>
                <c:pt idx="4911">
                  <c:v>0.62264874050445007</c:v>
                </c:pt>
                <c:pt idx="4912">
                  <c:v>0.62290233568500009</c:v>
                </c:pt>
                <c:pt idx="4913">
                  <c:v>0.62299937049684995</c:v>
                </c:pt>
                <c:pt idx="4914">
                  <c:v>0.62333097405554994</c:v>
                </c:pt>
                <c:pt idx="4915">
                  <c:v>0.6235503216554501</c:v>
                </c:pt>
                <c:pt idx="4916">
                  <c:v>0.6238425133157901</c:v>
                </c:pt>
                <c:pt idx="4917">
                  <c:v>0.62453539211922005</c:v>
                </c:pt>
                <c:pt idx="4918">
                  <c:v>0.62517164561256</c:v>
                </c:pt>
                <c:pt idx="4919">
                  <c:v>0.62552472186072006</c:v>
                </c:pt>
                <c:pt idx="4920">
                  <c:v>0.62609116597246994</c:v>
                </c:pt>
                <c:pt idx="4921">
                  <c:v>0.62676714798107991</c:v>
                </c:pt>
                <c:pt idx="4922">
                  <c:v>0.62688647090097005</c:v>
                </c:pt>
                <c:pt idx="4923">
                  <c:v>0.6270093273014099</c:v>
                </c:pt>
                <c:pt idx="4924">
                  <c:v>0.62722024890924</c:v>
                </c:pt>
                <c:pt idx="4925">
                  <c:v>0.62735098768934994</c:v>
                </c:pt>
                <c:pt idx="4926">
                  <c:v>0.62762496833458004</c:v>
                </c:pt>
                <c:pt idx="4927">
                  <c:v>0.62784594677164995</c:v>
                </c:pt>
                <c:pt idx="4928">
                  <c:v>0.62805143225556992</c:v>
                </c:pt>
                <c:pt idx="4929">
                  <c:v>0.62851622085014003</c:v>
                </c:pt>
                <c:pt idx="4930">
                  <c:v>0.6290331962342901</c:v>
                </c:pt>
                <c:pt idx="4931">
                  <c:v>0.62953386324669003</c:v>
                </c:pt>
                <c:pt idx="4932">
                  <c:v>0.63014787344268997</c:v>
                </c:pt>
                <c:pt idx="4933">
                  <c:v>0.63058493780531011</c:v>
                </c:pt>
                <c:pt idx="4934">
                  <c:v>0.63086615870706009</c:v>
                </c:pt>
                <c:pt idx="4935">
                  <c:v>0.63126390968206003</c:v>
                </c:pt>
                <c:pt idx="4936">
                  <c:v>0.63139519207456996</c:v>
                </c:pt>
                <c:pt idx="4937">
                  <c:v>0.63147238503412995</c:v>
                </c:pt>
                <c:pt idx="4938">
                  <c:v>0.63164525377457004</c:v>
                </c:pt>
                <c:pt idx="4939">
                  <c:v>0.6317928445388199</c:v>
                </c:pt>
                <c:pt idx="4940">
                  <c:v>0.63199398112359995</c:v>
                </c:pt>
                <c:pt idx="4941">
                  <c:v>0.6322638846758899</c:v>
                </c:pt>
                <c:pt idx="4942">
                  <c:v>0.63237559702230994</c:v>
                </c:pt>
                <c:pt idx="4943">
                  <c:v>0.63313447992059002</c:v>
                </c:pt>
                <c:pt idx="4944">
                  <c:v>0.63356602464345002</c:v>
                </c:pt>
                <c:pt idx="4945">
                  <c:v>0.63411950557365993</c:v>
                </c:pt>
                <c:pt idx="4946">
                  <c:v>0.63439484524986001</c:v>
                </c:pt>
                <c:pt idx="4947">
                  <c:v>0.63498982901216006</c:v>
                </c:pt>
                <c:pt idx="4948">
                  <c:v>0.63526815855651009</c:v>
                </c:pt>
                <c:pt idx="4949">
                  <c:v>0.63565412335435001</c:v>
                </c:pt>
                <c:pt idx="4950">
                  <c:v>0.63576855376272001</c:v>
                </c:pt>
                <c:pt idx="4951">
                  <c:v>0.63587184011706999</c:v>
                </c:pt>
                <c:pt idx="4952">
                  <c:v>0.6360939057789301</c:v>
                </c:pt>
                <c:pt idx="4953">
                  <c:v>0.63631814589033997</c:v>
                </c:pt>
                <c:pt idx="4954">
                  <c:v>0.63649944062284991</c:v>
                </c:pt>
                <c:pt idx="4955">
                  <c:v>0.63663615913926996</c:v>
                </c:pt>
                <c:pt idx="4956">
                  <c:v>0.6367810318415501</c:v>
                </c:pt>
                <c:pt idx="4957">
                  <c:v>0.6372893094274299</c:v>
                </c:pt>
                <c:pt idx="4958">
                  <c:v>0.63770680374396993</c:v>
                </c:pt>
                <c:pt idx="4959">
                  <c:v>0.63796610685463007</c:v>
                </c:pt>
                <c:pt idx="4960">
                  <c:v>0.63837925227202996</c:v>
                </c:pt>
                <c:pt idx="4961">
                  <c:v>0.63892449550052</c:v>
                </c:pt>
                <c:pt idx="4962">
                  <c:v>0.63931046029835992</c:v>
                </c:pt>
                <c:pt idx="4963">
                  <c:v>0.63959939028433999</c:v>
                </c:pt>
                <c:pt idx="4964">
                  <c:v>0.63988451498358989</c:v>
                </c:pt>
                <c:pt idx="4965">
                  <c:v>0.64016610620229009</c:v>
                </c:pt>
                <c:pt idx="4966">
                  <c:v>0.64029358330806008</c:v>
                </c:pt>
                <c:pt idx="4967">
                  <c:v>0.64046237495556002</c:v>
                </c:pt>
                <c:pt idx="4968">
                  <c:v>0.64069042035372004</c:v>
                </c:pt>
                <c:pt idx="4969">
                  <c:v>0.64086247367556992</c:v>
                </c:pt>
                <c:pt idx="4970">
                  <c:v>0.64107094902764006</c:v>
                </c:pt>
                <c:pt idx="4971">
                  <c:v>0.64138841866417007</c:v>
                </c:pt>
                <c:pt idx="4972">
                  <c:v>0.64214077821376003</c:v>
                </c:pt>
                <c:pt idx="4973">
                  <c:v>0.64284747432246991</c:v>
                </c:pt>
                <c:pt idx="4974">
                  <c:v>0.64335412107117995</c:v>
                </c:pt>
                <c:pt idx="4975">
                  <c:v>0.64389583081913004</c:v>
                </c:pt>
                <c:pt idx="4976">
                  <c:v>0.6442744568496801</c:v>
                </c:pt>
                <c:pt idx="4977">
                  <c:v>0.64450984101511999</c:v>
                </c:pt>
                <c:pt idx="4978">
                  <c:v>0.64459600357914004</c:v>
                </c:pt>
                <c:pt idx="4979">
                  <c:v>0.6447324502893601</c:v>
                </c:pt>
                <c:pt idx="4980">
                  <c:v>0.64486237365089005</c:v>
                </c:pt>
                <c:pt idx="4981">
                  <c:v>0.6450887882118701</c:v>
                </c:pt>
                <c:pt idx="4982">
                  <c:v>0.6452785089364399</c:v>
                </c:pt>
                <c:pt idx="4983">
                  <c:v>0.64548834331949001</c:v>
                </c:pt>
                <c:pt idx="4984">
                  <c:v>0.64577754511167007</c:v>
                </c:pt>
                <c:pt idx="4985">
                  <c:v>0.64613324171197006</c:v>
                </c:pt>
                <c:pt idx="4986">
                  <c:v>0.64622738436548999</c:v>
                </c:pt>
                <c:pt idx="4987">
                  <c:v>0.64657194634761006</c:v>
                </c:pt>
                <c:pt idx="4988">
                  <c:v>0.64713056717665007</c:v>
                </c:pt>
                <c:pt idx="4989">
                  <c:v>0.64740158713073992</c:v>
                </c:pt>
                <c:pt idx="4990">
                  <c:v>0.64822624712836996</c:v>
                </c:pt>
                <c:pt idx="4991">
                  <c:v>0.64874458154349002</c:v>
                </c:pt>
                <c:pt idx="4992">
                  <c:v>0.64903432694806007</c:v>
                </c:pt>
                <c:pt idx="4993">
                  <c:v>0.64914087497675999</c:v>
                </c:pt>
                <c:pt idx="4994">
                  <c:v>0.64925829525328993</c:v>
                </c:pt>
                <c:pt idx="4995">
                  <c:v>0.64939365473872002</c:v>
                </c:pt>
                <c:pt idx="4996">
                  <c:v>0.64967850763176993</c:v>
                </c:pt>
                <c:pt idx="4997">
                  <c:v>0.64988970104580002</c:v>
                </c:pt>
                <c:pt idx="4998">
                  <c:v>0.65034660726070004</c:v>
                </c:pt>
                <c:pt idx="4999">
                  <c:v>0.65066027161050011</c:v>
                </c:pt>
                <c:pt idx="5000">
                  <c:v>0.65103346151714003</c:v>
                </c:pt>
                <c:pt idx="5001">
                  <c:v>0.65150857874714996</c:v>
                </c:pt>
                <c:pt idx="5002">
                  <c:v>0.65197248664417007</c:v>
                </c:pt>
                <c:pt idx="5003">
                  <c:v>0.65251643612064991</c:v>
                </c:pt>
                <c:pt idx="5004">
                  <c:v>0.65298149652142001</c:v>
                </c:pt>
                <c:pt idx="5005">
                  <c:v>0.65339654458220009</c:v>
                </c:pt>
                <c:pt idx="5006">
                  <c:v>0.65347047586741991</c:v>
                </c:pt>
                <c:pt idx="5007">
                  <c:v>0.65359360407404998</c:v>
                </c:pt>
                <c:pt idx="5008">
                  <c:v>0.65368982346731008</c:v>
                </c:pt>
                <c:pt idx="5009">
                  <c:v>0.65381947502264004</c:v>
                </c:pt>
                <c:pt idx="5010">
                  <c:v>0.65404942306417002</c:v>
                </c:pt>
                <c:pt idx="5011">
                  <c:v>0.65430057198896008</c:v>
                </c:pt>
                <c:pt idx="5012">
                  <c:v>0.65464297985003994</c:v>
                </c:pt>
                <c:pt idx="5013">
                  <c:v>0.65506190114299989</c:v>
                </c:pt>
                <c:pt idx="5014">
                  <c:v>0.65540410514332992</c:v>
                </c:pt>
                <c:pt idx="5015">
                  <c:v>0.65616244442922</c:v>
                </c:pt>
                <c:pt idx="5016">
                  <c:v>0.65694742072229007</c:v>
                </c:pt>
                <c:pt idx="5017">
                  <c:v>0.65769896485328005</c:v>
                </c:pt>
                <c:pt idx="5018">
                  <c:v>0.65786041773350989</c:v>
                </c:pt>
                <c:pt idx="5019">
                  <c:v>0.65793108734437999</c:v>
                </c:pt>
                <c:pt idx="5020">
                  <c:v>0.65811020762731998</c:v>
                </c:pt>
                <c:pt idx="5021">
                  <c:v>0.65830617989439011</c:v>
                </c:pt>
                <c:pt idx="5022">
                  <c:v>0.65851302440928006</c:v>
                </c:pt>
                <c:pt idx="5023">
                  <c:v>0.6587141609940701</c:v>
                </c:pt>
                <c:pt idx="5024">
                  <c:v>0.65918520113115009</c:v>
                </c:pt>
                <c:pt idx="5025">
                  <c:v>0.65945483287724005</c:v>
                </c:pt>
                <c:pt idx="5026">
                  <c:v>0.66054124224128996</c:v>
                </c:pt>
                <c:pt idx="5027">
                  <c:v>0.66096743435609007</c:v>
                </c:pt>
                <c:pt idx="5028">
                  <c:v>0.66169451592947004</c:v>
                </c:pt>
                <c:pt idx="5029">
                  <c:v>0.66216555606655003</c:v>
                </c:pt>
                <c:pt idx="5030">
                  <c:v>0.66229031511036007</c:v>
                </c:pt>
                <c:pt idx="5031">
                  <c:v>0.66240012481340993</c:v>
                </c:pt>
                <c:pt idx="5032">
                  <c:v>0.66251020632265001</c:v>
                </c:pt>
                <c:pt idx="5033">
                  <c:v>0.66267464907102003</c:v>
                </c:pt>
                <c:pt idx="5034">
                  <c:v>0.66277086846427991</c:v>
                </c:pt>
                <c:pt idx="5035">
                  <c:v>0.66292824425157004</c:v>
                </c:pt>
                <c:pt idx="5036">
                  <c:v>0.66316743370375009</c:v>
                </c:pt>
                <c:pt idx="5037">
                  <c:v>0.66351099673506009</c:v>
                </c:pt>
                <c:pt idx="5038">
                  <c:v>0.66387113725015001</c:v>
                </c:pt>
                <c:pt idx="5039">
                  <c:v>0.66492101026025008</c:v>
                </c:pt>
                <c:pt idx="5040">
                  <c:v>0.66547181632611996</c:v>
                </c:pt>
                <c:pt idx="5041">
                  <c:v>0.6663331604645899</c:v>
                </c:pt>
                <c:pt idx="5042">
                  <c:v>0.6666509019073199</c:v>
                </c:pt>
                <c:pt idx="5043">
                  <c:v>0.66676043980416999</c:v>
                </c:pt>
                <c:pt idx="5044">
                  <c:v>0.66688112175504011</c:v>
                </c:pt>
                <c:pt idx="5045">
                  <c:v>0.66703333322460989</c:v>
                </c:pt>
                <c:pt idx="5046">
                  <c:v>0.66724425483243999</c:v>
                </c:pt>
                <c:pt idx="5047">
                  <c:v>0.66754759054680002</c:v>
                </c:pt>
                <c:pt idx="5048">
                  <c:v>0.6678354333080001</c:v>
                </c:pt>
                <c:pt idx="5049">
                  <c:v>0.66810343421692009</c:v>
                </c:pt>
                <c:pt idx="5050">
                  <c:v>0.66860763470986995</c:v>
                </c:pt>
                <c:pt idx="5051">
                  <c:v>0.66967175596587003</c:v>
                </c:pt>
                <c:pt idx="5052">
                  <c:v>0.67065785484750995</c:v>
                </c:pt>
                <c:pt idx="5053">
                  <c:v>0.67106018041323989</c:v>
                </c:pt>
                <c:pt idx="5054">
                  <c:v>0.67115038167025998</c:v>
                </c:pt>
                <c:pt idx="5055">
                  <c:v>0.67125421163699994</c:v>
                </c:pt>
                <c:pt idx="5056">
                  <c:v>0.67141593632342</c:v>
                </c:pt>
                <c:pt idx="5057">
                  <c:v>0.67160592885418002</c:v>
                </c:pt>
                <c:pt idx="5058">
                  <c:v>0.67181549143103991</c:v>
                </c:pt>
                <c:pt idx="5059">
                  <c:v>0.67208158969658993</c:v>
                </c:pt>
                <c:pt idx="5060">
                  <c:v>0.6722930266712499</c:v>
                </c:pt>
                <c:pt idx="5061">
                  <c:v>0.67280024527791005</c:v>
                </c:pt>
                <c:pt idx="5062">
                  <c:v>0.67426392164154003</c:v>
                </c:pt>
                <c:pt idx="5063">
                  <c:v>0.67525166535655989</c:v>
                </c:pt>
                <c:pt idx="5064">
                  <c:v>0.67555527287710992</c:v>
                </c:pt>
                <c:pt idx="5065">
                  <c:v>0.6757091151838599</c:v>
                </c:pt>
                <c:pt idx="5066">
                  <c:v>0.67580316012755004</c:v>
                </c:pt>
                <c:pt idx="5067">
                  <c:v>0.67602821565756011</c:v>
                </c:pt>
                <c:pt idx="5068">
                  <c:v>0.6761801553209299</c:v>
                </c:pt>
                <c:pt idx="5069">
                  <c:v>0.67646528002018003</c:v>
                </c:pt>
                <c:pt idx="5070">
                  <c:v>0.67676073335485998</c:v>
                </c:pt>
                <c:pt idx="5071">
                  <c:v>0.67721628053879002</c:v>
                </c:pt>
                <c:pt idx="5072">
                  <c:v>0.67790860769214989</c:v>
                </c:pt>
                <c:pt idx="5073">
                  <c:v>0.67977552766493998</c:v>
                </c:pt>
                <c:pt idx="5074">
                  <c:v>0.68000609933102996</c:v>
                </c:pt>
                <c:pt idx="5075">
                  <c:v>0.68013520727396992</c:v>
                </c:pt>
                <c:pt idx="5076">
                  <c:v>0.68020207159810009</c:v>
                </c:pt>
                <c:pt idx="5077">
                  <c:v>0.68033906192070992</c:v>
                </c:pt>
                <c:pt idx="5078">
                  <c:v>0.68052062845941008</c:v>
                </c:pt>
                <c:pt idx="5079">
                  <c:v>0.68087180206419995</c:v>
                </c:pt>
                <c:pt idx="5080">
                  <c:v>0.68128467567541007</c:v>
                </c:pt>
                <c:pt idx="5081">
                  <c:v>0.68172581713096991</c:v>
                </c:pt>
                <c:pt idx="5082">
                  <c:v>0.68220807480615009</c:v>
                </c:pt>
                <c:pt idx="5083">
                  <c:v>0.68361149848083991</c:v>
                </c:pt>
                <c:pt idx="5084">
                  <c:v>0.68439223591038001</c:v>
                </c:pt>
                <c:pt idx="5085">
                  <c:v>0.68450911257451996</c:v>
                </c:pt>
                <c:pt idx="5086">
                  <c:v>0.68469693065572002</c:v>
                </c:pt>
                <c:pt idx="5087">
                  <c:v>0.68484669586952007</c:v>
                </c:pt>
                <c:pt idx="5088">
                  <c:v>0.68501141042409008</c:v>
                </c:pt>
                <c:pt idx="5089">
                  <c:v>0.68511496858464005</c:v>
                </c:pt>
                <c:pt idx="5090">
                  <c:v>0.68541536139911008</c:v>
                </c:pt>
                <c:pt idx="5091">
                  <c:v>0.68570071093629004</c:v>
                </c:pt>
                <c:pt idx="5092">
                  <c:v>0.68597523519389991</c:v>
                </c:pt>
                <c:pt idx="5093">
                  <c:v>0.68688615372178008</c:v>
                </c:pt>
                <c:pt idx="5094">
                  <c:v>0.68873488349842993</c:v>
                </c:pt>
                <c:pt idx="5095">
                  <c:v>0.68889986985918994</c:v>
                </c:pt>
                <c:pt idx="5096">
                  <c:v>0.68897461656299996</c:v>
                </c:pt>
                <c:pt idx="5097">
                  <c:v>0.68919043068234997</c:v>
                </c:pt>
                <c:pt idx="5098">
                  <c:v>0.68937172541485991</c:v>
                </c:pt>
                <c:pt idx="5099">
                  <c:v>0.68971501663997992</c:v>
                </c:pt>
                <c:pt idx="5100">
                  <c:v>0.68994603771297003</c:v>
                </c:pt>
                <c:pt idx="5101">
                  <c:v>0.6901118536856401</c:v>
                </c:pt>
                <c:pt idx="5102">
                  <c:v>0.69037251582726999</c:v>
                </c:pt>
                <c:pt idx="5103">
                  <c:v>0.69083287859496001</c:v>
                </c:pt>
                <c:pt idx="5104">
                  <c:v>0.69199547062156008</c:v>
                </c:pt>
                <c:pt idx="5105">
                  <c:v>0.69316124739473994</c:v>
                </c:pt>
                <c:pt idx="5106">
                  <c:v>0.6932778522526799</c:v>
                </c:pt>
                <c:pt idx="5107">
                  <c:v>0.69338793376191998</c:v>
                </c:pt>
                <c:pt idx="5108">
                  <c:v>0.69346104962855004</c:v>
                </c:pt>
                <c:pt idx="5109">
                  <c:v>0.69355835624659989</c:v>
                </c:pt>
                <c:pt idx="5110">
                  <c:v>0.69366490427529004</c:v>
                </c:pt>
                <c:pt idx="5111">
                  <c:v>0.69388696993714993</c:v>
                </c:pt>
                <c:pt idx="5112">
                  <c:v>0.69405793603422006</c:v>
                </c:pt>
                <c:pt idx="5113">
                  <c:v>0.6942832633704199</c:v>
                </c:pt>
                <c:pt idx="5114">
                  <c:v>0.69444471625063997</c:v>
                </c:pt>
                <c:pt idx="5115">
                  <c:v>0.69476218588716998</c:v>
                </c:pt>
                <c:pt idx="5116">
                  <c:v>0.69488776034956001</c:v>
                </c:pt>
                <c:pt idx="5117">
                  <c:v>0.69526774541110004</c:v>
                </c:pt>
                <c:pt idx="5118">
                  <c:v>0.69590784900186997</c:v>
                </c:pt>
                <c:pt idx="5119">
                  <c:v>0.69647592395080005</c:v>
                </c:pt>
                <c:pt idx="5120">
                  <c:v>0.69665395700896005</c:v>
                </c:pt>
                <c:pt idx="5121">
                  <c:v>0.69688499227527001</c:v>
                </c:pt>
                <c:pt idx="5122">
                  <c:v>0.69759658089550003</c:v>
                </c:pt>
                <c:pt idx="5123">
                  <c:v>0.69771291394724999</c:v>
                </c:pt>
                <c:pt idx="5124">
                  <c:v>0.69784175008398996</c:v>
                </c:pt>
                <c:pt idx="5125">
                  <c:v>0.69792519458606006</c:v>
                </c:pt>
                <c:pt idx="5126">
                  <c:v>0.69809018094682007</c:v>
                </c:pt>
                <c:pt idx="5127">
                  <c:v>0.69821657082780009</c:v>
                </c:pt>
                <c:pt idx="5128">
                  <c:v>0.6982654959430199</c:v>
                </c:pt>
                <c:pt idx="5129">
                  <c:v>0.69836307436725997</c:v>
                </c:pt>
                <c:pt idx="5130">
                  <c:v>0.69851202416248004</c:v>
                </c:pt>
                <c:pt idx="5131">
                  <c:v>0.6987115299101001</c:v>
                </c:pt>
                <c:pt idx="5132">
                  <c:v>0.69876072683150992</c:v>
                </c:pt>
                <c:pt idx="5133">
                  <c:v>0.69899937267129997</c:v>
                </c:pt>
                <c:pt idx="5134">
                  <c:v>0.69909994096368999</c:v>
                </c:pt>
                <c:pt idx="5135">
                  <c:v>0.69931901675739994</c:v>
                </c:pt>
                <c:pt idx="5136">
                  <c:v>0.6996389326496899</c:v>
                </c:pt>
                <c:pt idx="5137">
                  <c:v>0.69997426517646999</c:v>
                </c:pt>
                <c:pt idx="5138">
                  <c:v>0.70053263142101008</c:v>
                </c:pt>
                <c:pt idx="5139">
                  <c:v>0.70118393661958001</c:v>
                </c:pt>
                <c:pt idx="5140">
                  <c:v>0.70135973767440007</c:v>
                </c:pt>
                <c:pt idx="5141">
                  <c:v>0.70198380469964006</c:v>
                </c:pt>
                <c:pt idx="5142">
                  <c:v>0.70212487211518004</c:v>
                </c:pt>
                <c:pt idx="5143">
                  <c:v>0.70220559855529996</c:v>
                </c:pt>
                <c:pt idx="5144">
                  <c:v>0.70232600869997008</c:v>
                </c:pt>
                <c:pt idx="5145">
                  <c:v>0.70239912456660991</c:v>
                </c:pt>
                <c:pt idx="5146">
                  <c:v>0.70258830167877995</c:v>
                </c:pt>
                <c:pt idx="5147">
                  <c:v>0.70276252945020001</c:v>
                </c:pt>
                <c:pt idx="5148">
                  <c:v>0.70281743430171995</c:v>
                </c:pt>
                <c:pt idx="5149">
                  <c:v>0.70297698453858004</c:v>
                </c:pt>
                <c:pt idx="5150">
                  <c:v>0.70308543521063993</c:v>
                </c:pt>
                <c:pt idx="5151">
                  <c:v>0.70321590218456009</c:v>
                </c:pt>
                <c:pt idx="5152">
                  <c:v>0.70341540793216994</c:v>
                </c:pt>
                <c:pt idx="5153">
                  <c:v>0.70370841501109993</c:v>
                </c:pt>
                <c:pt idx="5154">
                  <c:v>0.7038888943250099</c:v>
                </c:pt>
                <c:pt idx="5155">
                  <c:v>0.70408725587285992</c:v>
                </c:pt>
                <c:pt idx="5156">
                  <c:v>0.7044354965844799</c:v>
                </c:pt>
                <c:pt idx="5157">
                  <c:v>0.70464668999850999</c:v>
                </c:pt>
                <c:pt idx="5158">
                  <c:v>0.70496769311557994</c:v>
                </c:pt>
                <c:pt idx="5159">
                  <c:v>0.70529685041852996</c:v>
                </c:pt>
                <c:pt idx="5160">
                  <c:v>0.70564670533627005</c:v>
                </c:pt>
                <c:pt idx="5161">
                  <c:v>0.70608237032398002</c:v>
                </c:pt>
                <c:pt idx="5162">
                  <c:v>0.70625224919626994</c:v>
                </c:pt>
                <c:pt idx="5163">
                  <c:v>0.70648654613693007</c:v>
                </c:pt>
                <c:pt idx="5164">
                  <c:v>0.70660097654530007</c:v>
                </c:pt>
                <c:pt idx="5165">
                  <c:v>0.70668659549692991</c:v>
                </c:pt>
                <c:pt idx="5166">
                  <c:v>0.70674530563519</c:v>
                </c:pt>
                <c:pt idx="5167">
                  <c:v>0.70681543163367011</c:v>
                </c:pt>
                <c:pt idx="5168">
                  <c:v>0.70702281976096004</c:v>
                </c:pt>
                <c:pt idx="5169">
                  <c:v>0.70717085362814003</c:v>
                </c:pt>
                <c:pt idx="5170">
                  <c:v>0.70733213521161997</c:v>
                </c:pt>
                <c:pt idx="5171">
                  <c:v>0.7075906229036899</c:v>
                </c:pt>
                <c:pt idx="5172">
                  <c:v>0.70774419340424011</c:v>
                </c:pt>
                <c:pt idx="5173">
                  <c:v>0.70784421808423992</c:v>
                </c:pt>
                <c:pt idx="5174">
                  <c:v>0.70795783307402993</c:v>
                </c:pt>
                <c:pt idx="5175">
                  <c:v>0.70811711150469003</c:v>
                </c:pt>
                <c:pt idx="5176">
                  <c:v>0.70838239435165007</c:v>
                </c:pt>
                <c:pt idx="5177">
                  <c:v>0.70858054106828994</c:v>
                </c:pt>
                <c:pt idx="5178">
                  <c:v>0.70903445741504001</c:v>
                </c:pt>
                <c:pt idx="5179">
                  <c:v>0.70930762264166991</c:v>
                </c:pt>
                <c:pt idx="5180">
                  <c:v>0.70958831019220003</c:v>
                </c:pt>
                <c:pt idx="5181">
                  <c:v>0.70979388392571008</c:v>
                </c:pt>
                <c:pt idx="5182">
                  <c:v>0.71028965842659009</c:v>
                </c:pt>
                <c:pt idx="5183">
                  <c:v>0.71080310165255001</c:v>
                </c:pt>
                <c:pt idx="5184">
                  <c:v>0.71095313735019006</c:v>
                </c:pt>
                <c:pt idx="5185">
                  <c:v>0.71102108889910998</c:v>
                </c:pt>
                <c:pt idx="5186">
                  <c:v>0.7111148620366099</c:v>
                </c:pt>
                <c:pt idx="5187">
                  <c:v>0.71116285023276005</c:v>
                </c:pt>
                <c:pt idx="5188">
                  <c:v>0.71127087879292006</c:v>
                </c:pt>
                <c:pt idx="5189">
                  <c:v>0.71138748365086002</c:v>
                </c:pt>
                <c:pt idx="5190">
                  <c:v>0.71149511890433992</c:v>
                </c:pt>
                <c:pt idx="5191">
                  <c:v>0.7116620079084699</c:v>
                </c:pt>
                <c:pt idx="5192">
                  <c:v>0.71178241805315001</c:v>
                </c:pt>
                <c:pt idx="5193">
                  <c:v>0.71193979384043993</c:v>
                </c:pt>
                <c:pt idx="5194">
                  <c:v>0.71238773045088011</c:v>
                </c:pt>
                <c:pt idx="5195">
                  <c:v>0.71252716702925989</c:v>
                </c:pt>
                <c:pt idx="5196">
                  <c:v>0.71266524457664993</c:v>
                </c:pt>
                <c:pt idx="5197">
                  <c:v>0.71278946000806997</c:v>
                </c:pt>
                <c:pt idx="5198">
                  <c:v>0.71297265738393989</c:v>
                </c:pt>
                <c:pt idx="5199">
                  <c:v>0.71321048780513996</c:v>
                </c:pt>
                <c:pt idx="5200">
                  <c:v>0.71357171823917009</c:v>
                </c:pt>
                <c:pt idx="5201">
                  <c:v>0.7137608953513499</c:v>
                </c:pt>
                <c:pt idx="5202">
                  <c:v>0.71420366764407994</c:v>
                </c:pt>
                <c:pt idx="5203">
                  <c:v>0.7144407391688099</c:v>
                </c:pt>
                <c:pt idx="5204">
                  <c:v>0.71470732452464003</c:v>
                </c:pt>
                <c:pt idx="5205">
                  <c:v>0.7148935117686599</c:v>
                </c:pt>
                <c:pt idx="5206">
                  <c:v>0.71508812500476004</c:v>
                </c:pt>
                <c:pt idx="5207">
                  <c:v>0.71533574044899995</c:v>
                </c:pt>
                <c:pt idx="5208">
                  <c:v>0.71553578980901</c:v>
                </c:pt>
                <c:pt idx="5209">
                  <c:v>0.71566272330238001</c:v>
                </c:pt>
                <c:pt idx="5210">
                  <c:v>0.71578992860195001</c:v>
                </c:pt>
                <c:pt idx="5211">
                  <c:v>0.71592150205138005</c:v>
                </c:pt>
                <c:pt idx="5212">
                  <c:v>0.71603319514705999</c:v>
                </c:pt>
                <c:pt idx="5213">
                  <c:v>0.71619464802728006</c:v>
                </c:pt>
                <c:pt idx="5214">
                  <c:v>0.71629086742054993</c:v>
                </c:pt>
                <c:pt idx="5215">
                  <c:v>0.7163957846120701</c:v>
                </c:pt>
                <c:pt idx="5216">
                  <c:v>0.71649224923705002</c:v>
                </c:pt>
                <c:pt idx="5217">
                  <c:v>0.71668716085381989</c:v>
                </c:pt>
                <c:pt idx="5218">
                  <c:v>0.71687117364828001</c:v>
                </c:pt>
                <c:pt idx="5219">
                  <c:v>0.71708019261273992</c:v>
                </c:pt>
                <c:pt idx="5220">
                  <c:v>0.71736912259872998</c:v>
                </c:pt>
                <c:pt idx="5221">
                  <c:v>0.71762679487220993</c:v>
                </c:pt>
                <c:pt idx="5222">
                  <c:v>0.71788990326961</c:v>
                </c:pt>
                <c:pt idx="5223">
                  <c:v>0.71802852442940002</c:v>
                </c:pt>
                <c:pt idx="5224">
                  <c:v>0.71826934471875004</c:v>
                </c:pt>
                <c:pt idx="5225">
                  <c:v>0.71862486722267005</c:v>
                </c:pt>
                <c:pt idx="5226">
                  <c:v>0.71893662892908994</c:v>
                </c:pt>
                <c:pt idx="5227">
                  <c:v>0.7192437699301899</c:v>
                </c:pt>
                <c:pt idx="5228">
                  <c:v>0.71946964087877996</c:v>
                </c:pt>
                <c:pt idx="5229">
                  <c:v>0.71970448143183008</c:v>
                </c:pt>
                <c:pt idx="5230">
                  <c:v>0.71987300127314002</c:v>
                </c:pt>
                <c:pt idx="5231">
                  <c:v>0.71997710304607998</c:v>
                </c:pt>
                <c:pt idx="5232">
                  <c:v>0.72009832860934009</c:v>
                </c:pt>
                <c:pt idx="5233">
                  <c:v>0.72021955417260997</c:v>
                </c:pt>
                <c:pt idx="5234">
                  <c:v>0.72041253657151993</c:v>
                </c:pt>
                <c:pt idx="5235">
                  <c:v>0.72044161983446009</c:v>
                </c:pt>
                <c:pt idx="5236">
                  <c:v>0.72061177051294001</c:v>
                </c:pt>
                <c:pt idx="5237">
                  <c:v>0.72071451325489999</c:v>
                </c:pt>
                <c:pt idx="5238">
                  <c:v>0.72097381636555991</c:v>
                </c:pt>
                <c:pt idx="5239">
                  <c:v>0.72110645778904003</c:v>
                </c:pt>
                <c:pt idx="5240">
                  <c:v>0.72126220273914998</c:v>
                </c:pt>
                <c:pt idx="5241">
                  <c:v>0.72139266971306992</c:v>
                </c:pt>
                <c:pt idx="5242">
                  <c:v>0.72152340849318009</c:v>
                </c:pt>
                <c:pt idx="5243">
                  <c:v>0.72166855300166</c:v>
                </c:pt>
                <c:pt idx="5244">
                  <c:v>0.72182076447123</c:v>
                </c:pt>
                <c:pt idx="5245">
                  <c:v>0.72205474376334999</c:v>
                </c:pt>
                <c:pt idx="5246">
                  <c:v>0.72247997466938996</c:v>
                </c:pt>
                <c:pt idx="5247">
                  <c:v>0.72267151786365003</c:v>
                </c:pt>
                <c:pt idx="5248">
                  <c:v>0.72286721832451994</c:v>
                </c:pt>
                <c:pt idx="5249">
                  <c:v>0.72306862671549998</c:v>
                </c:pt>
                <c:pt idx="5250">
                  <c:v>0.72322627430898989</c:v>
                </c:pt>
                <c:pt idx="5251">
                  <c:v>0.72353096905431991</c:v>
                </c:pt>
                <c:pt idx="5252">
                  <c:v>0.72379000035878005</c:v>
                </c:pt>
                <c:pt idx="5253">
                  <c:v>0.72411622439149004</c:v>
                </c:pt>
                <c:pt idx="5254">
                  <c:v>0.72429909336325005</c:v>
                </c:pt>
                <c:pt idx="5255">
                  <c:v>0.72442575505043005</c:v>
                </c:pt>
                <c:pt idx="5256">
                  <c:v>0.72456220176064989</c:v>
                </c:pt>
                <c:pt idx="5257">
                  <c:v>0.72468315551772</c:v>
                </c:pt>
                <c:pt idx="5258">
                  <c:v>0.72479432425174006</c:v>
                </c:pt>
                <c:pt idx="5259">
                  <c:v>0.72491120091588002</c:v>
                </c:pt>
                <c:pt idx="5260">
                  <c:v>0.72503541634729007</c:v>
                </c:pt>
                <c:pt idx="5261">
                  <c:v>0.72515718552294994</c:v>
                </c:pt>
                <c:pt idx="5262">
                  <c:v>0.72526482077643006</c:v>
                </c:pt>
                <c:pt idx="5263">
                  <c:v>0.72539311330078005</c:v>
                </c:pt>
                <c:pt idx="5264">
                  <c:v>0.72565921156633006</c:v>
                </c:pt>
                <c:pt idx="5265">
                  <c:v>0.72583072127578996</c:v>
                </c:pt>
                <c:pt idx="5266">
                  <c:v>0.72600005653569011</c:v>
                </c:pt>
                <c:pt idx="5267">
                  <c:v>0.72616286844688993</c:v>
                </c:pt>
                <c:pt idx="5268">
                  <c:v>0.72624794378613</c:v>
                </c:pt>
                <c:pt idx="5269">
                  <c:v>0.72647680460287001</c:v>
                </c:pt>
                <c:pt idx="5270">
                  <c:v>0.72671708127984003</c:v>
                </c:pt>
                <c:pt idx="5271">
                  <c:v>0.72701171919593</c:v>
                </c:pt>
                <c:pt idx="5272">
                  <c:v>0.72714916092348991</c:v>
                </c:pt>
                <c:pt idx="5273">
                  <c:v>0.72742160293898994</c:v>
                </c:pt>
                <c:pt idx="5274">
                  <c:v>0.72774478050562008</c:v>
                </c:pt>
                <c:pt idx="5275">
                  <c:v>0.72788992501410998</c:v>
                </c:pt>
                <c:pt idx="5276">
                  <c:v>0.7280483880261801</c:v>
                </c:pt>
                <c:pt idx="5277">
                  <c:v>0.72819516337182999</c:v>
                </c:pt>
                <c:pt idx="5278">
                  <c:v>0.72848952948172996</c:v>
                </c:pt>
                <c:pt idx="5279">
                  <c:v>0.72869338412847995</c:v>
                </c:pt>
                <c:pt idx="5280">
                  <c:v>0.72879531145184995</c:v>
                </c:pt>
                <c:pt idx="5281">
                  <c:v>0.72895132820816011</c:v>
                </c:pt>
                <c:pt idx="5282">
                  <c:v>0.72906385597315992</c:v>
                </c:pt>
                <c:pt idx="5283">
                  <c:v>0.72924759696142005</c:v>
                </c:pt>
                <c:pt idx="5284">
                  <c:v>0.72937480226099005</c:v>
                </c:pt>
                <c:pt idx="5285">
                  <c:v>0.72945715953827994</c:v>
                </c:pt>
                <c:pt idx="5286">
                  <c:v>0.72951757311182996</c:v>
                </c:pt>
                <c:pt idx="5287">
                  <c:v>0.72961127365121992</c:v>
                </c:pt>
                <c:pt idx="5288">
                  <c:v>0.72971863709850004</c:v>
                </c:pt>
                <c:pt idx="5289">
                  <c:v>0.72984606263936991</c:v>
                </c:pt>
                <c:pt idx="5290">
                  <c:v>0.72998636620123003</c:v>
                </c:pt>
                <c:pt idx="5291">
                  <c:v>0.73010650453970993</c:v>
                </c:pt>
                <c:pt idx="5292">
                  <c:v>0.73029758429525993</c:v>
                </c:pt>
                <c:pt idx="5293">
                  <c:v>0.73050497242254009</c:v>
                </c:pt>
                <c:pt idx="5294">
                  <c:v>0.73069659579048007</c:v>
                </c:pt>
                <c:pt idx="5295">
                  <c:v>0.73089485775110008</c:v>
                </c:pt>
                <c:pt idx="5296">
                  <c:v>0.73101488084560007</c:v>
                </c:pt>
                <c:pt idx="5297">
                  <c:v>0.73117769275679989</c:v>
                </c:pt>
                <c:pt idx="5298">
                  <c:v>0.73127499937484997</c:v>
                </c:pt>
                <c:pt idx="5299">
                  <c:v>0.73145466327017994</c:v>
                </c:pt>
                <c:pt idx="5300">
                  <c:v>0.7316490047000701</c:v>
                </c:pt>
                <c:pt idx="5301">
                  <c:v>0.73188194260975004</c:v>
                </c:pt>
                <c:pt idx="5302">
                  <c:v>0.73207981752018991</c:v>
                </c:pt>
                <c:pt idx="5303">
                  <c:v>0.73227470256248006</c:v>
                </c:pt>
                <c:pt idx="5304">
                  <c:v>0.73266800612760008</c:v>
                </c:pt>
                <c:pt idx="5305">
                  <c:v>0.73282212024054005</c:v>
                </c:pt>
                <c:pt idx="5306">
                  <c:v>0.73299988149250006</c:v>
                </c:pt>
                <c:pt idx="5307">
                  <c:v>0.73313062027261</c:v>
                </c:pt>
                <c:pt idx="5308">
                  <c:v>0.73324151720044006</c:v>
                </c:pt>
                <c:pt idx="5309">
                  <c:v>0.73337551765489994</c:v>
                </c:pt>
                <c:pt idx="5310">
                  <c:v>0.73345678770740008</c:v>
                </c:pt>
                <c:pt idx="5311">
                  <c:v>0.73355110445729999</c:v>
                </c:pt>
                <c:pt idx="5312">
                  <c:v>0.73371690623664998</c:v>
                </c:pt>
                <c:pt idx="5313">
                  <c:v>0.73377398553774009</c:v>
                </c:pt>
                <c:pt idx="5314">
                  <c:v>0.73387618466730009</c:v>
                </c:pt>
                <c:pt idx="5315">
                  <c:v>0.73402540626871993</c:v>
                </c:pt>
                <c:pt idx="5316">
                  <c:v>0.73429259175904993</c:v>
                </c:pt>
                <c:pt idx="5317">
                  <c:v>0.73445919817834993</c:v>
                </c:pt>
                <c:pt idx="5318">
                  <c:v>0.73458722967515011</c:v>
                </c:pt>
                <c:pt idx="5319">
                  <c:v>0.73470519356406006</c:v>
                </c:pt>
                <c:pt idx="5320">
                  <c:v>0.73480494643787009</c:v>
                </c:pt>
                <c:pt idx="5321">
                  <c:v>0.73496069138798004</c:v>
                </c:pt>
                <c:pt idx="5322">
                  <c:v>0.73513790902755005</c:v>
                </c:pt>
                <c:pt idx="5323">
                  <c:v>0.73540645354886003</c:v>
                </c:pt>
                <c:pt idx="5324">
                  <c:v>0.7356426531328899</c:v>
                </c:pt>
                <c:pt idx="5325">
                  <c:v>0.73594707607202992</c:v>
                </c:pt>
                <c:pt idx="5326">
                  <c:v>0.73614739723822997</c:v>
                </c:pt>
                <c:pt idx="5327">
                  <c:v>0.73624796553062999</c:v>
                </c:pt>
                <c:pt idx="5328">
                  <c:v>0.73649014485095998</c:v>
                </c:pt>
                <c:pt idx="5329">
                  <c:v>0.73669563033487995</c:v>
                </c:pt>
                <c:pt idx="5330">
                  <c:v>0.73695901053847002</c:v>
                </c:pt>
                <c:pt idx="5331">
                  <c:v>0.7371761836888</c:v>
                </c:pt>
                <c:pt idx="5332">
                  <c:v>0.73747136521728995</c:v>
                </c:pt>
                <c:pt idx="5333">
                  <c:v>0.73759313439294005</c:v>
                </c:pt>
                <c:pt idx="5334">
                  <c:v>0.73775159740500995</c:v>
                </c:pt>
                <c:pt idx="5335">
                  <c:v>0.73780595864413989</c:v>
                </c:pt>
                <c:pt idx="5336">
                  <c:v>0.73791604015338996</c:v>
                </c:pt>
                <c:pt idx="5337">
                  <c:v>0.73799866923687008</c:v>
                </c:pt>
                <c:pt idx="5338">
                  <c:v>0.73812940801698002</c:v>
                </c:pt>
                <c:pt idx="5339">
                  <c:v>0.73821883225535001</c:v>
                </c:pt>
                <c:pt idx="5340">
                  <c:v>0.73832021596633002</c:v>
                </c:pt>
                <c:pt idx="5341">
                  <c:v>0.73841915342155007</c:v>
                </c:pt>
                <c:pt idx="5342">
                  <c:v>0.73851727545817991</c:v>
                </c:pt>
                <c:pt idx="5343">
                  <c:v>0.73861159220808004</c:v>
                </c:pt>
                <c:pt idx="5344">
                  <c:v>0.73880240015743004</c:v>
                </c:pt>
                <c:pt idx="5345">
                  <c:v>0.73898664079710996</c:v>
                </c:pt>
                <c:pt idx="5346">
                  <c:v>0.73905572353178006</c:v>
                </c:pt>
                <c:pt idx="5347">
                  <c:v>0.73924082355102994</c:v>
                </c:pt>
                <c:pt idx="5348">
                  <c:v>0.73935905924614009</c:v>
                </c:pt>
                <c:pt idx="5349">
                  <c:v>0.73946669449961999</c:v>
                </c:pt>
                <c:pt idx="5350">
                  <c:v>0.73958438658233994</c:v>
                </c:pt>
                <c:pt idx="5351">
                  <c:v>0.73969365267300002</c:v>
                </c:pt>
                <c:pt idx="5352">
                  <c:v>0.73983200202659005</c:v>
                </c:pt>
                <c:pt idx="5353">
                  <c:v>0.74007336592833006</c:v>
                </c:pt>
                <c:pt idx="5354">
                  <c:v>0.74018317563137992</c:v>
                </c:pt>
                <c:pt idx="5355">
                  <c:v>0.74035332630986006</c:v>
                </c:pt>
                <c:pt idx="5356">
                  <c:v>0.7405925157620401</c:v>
                </c:pt>
                <c:pt idx="5357">
                  <c:v>0.74085508054704996</c:v>
                </c:pt>
                <c:pt idx="5358">
                  <c:v>0.74107388453454992</c:v>
                </c:pt>
                <c:pt idx="5359">
                  <c:v>0.74116629864108008</c:v>
                </c:pt>
                <c:pt idx="5360">
                  <c:v>0.74129758103358001</c:v>
                </c:pt>
                <c:pt idx="5361">
                  <c:v>0.74148757356435002</c:v>
                </c:pt>
                <c:pt idx="5362">
                  <c:v>0.7415905881125</c:v>
                </c:pt>
                <c:pt idx="5363">
                  <c:v>0.7417504101555501</c:v>
                </c:pt>
                <c:pt idx="5364">
                  <c:v>0.74195290577131989</c:v>
                </c:pt>
                <c:pt idx="5365">
                  <c:v>0.74212305644980003</c:v>
                </c:pt>
                <c:pt idx="5366">
                  <c:v>0.74221628597490996</c:v>
                </c:pt>
                <c:pt idx="5367">
                  <c:v>0.74234267585588998</c:v>
                </c:pt>
                <c:pt idx="5368">
                  <c:v>0.74245343142208009</c:v>
                </c:pt>
                <c:pt idx="5369">
                  <c:v>0.74253946354155009</c:v>
                </c:pt>
                <c:pt idx="5370">
                  <c:v>0.74265008866317994</c:v>
                </c:pt>
                <c:pt idx="5371">
                  <c:v>0.74271613756872989</c:v>
                </c:pt>
                <c:pt idx="5372">
                  <c:v>0.7428177930858999</c:v>
                </c:pt>
                <c:pt idx="5373">
                  <c:v>0.74289444243307989</c:v>
                </c:pt>
                <c:pt idx="5374">
                  <c:v>0.74294119309872997</c:v>
                </c:pt>
                <c:pt idx="5375">
                  <c:v>0.74303632526721008</c:v>
                </c:pt>
                <c:pt idx="5376">
                  <c:v>0.74314368871449998</c:v>
                </c:pt>
                <c:pt idx="5377">
                  <c:v>0.74323854907678011</c:v>
                </c:pt>
                <c:pt idx="5378">
                  <c:v>0.7433391173691799</c:v>
                </c:pt>
                <c:pt idx="5379">
                  <c:v>0.74342174645266001</c:v>
                </c:pt>
                <c:pt idx="5380">
                  <c:v>0.74356390109298998</c:v>
                </c:pt>
                <c:pt idx="5381">
                  <c:v>0.74373568260864009</c:v>
                </c:pt>
                <c:pt idx="5382">
                  <c:v>0.74386152887722989</c:v>
                </c:pt>
                <c:pt idx="5383">
                  <c:v>0.74406130643103996</c:v>
                </c:pt>
                <c:pt idx="5384">
                  <c:v>0.74421351790060997</c:v>
                </c:pt>
                <c:pt idx="5385">
                  <c:v>0.74435485712235994</c:v>
                </c:pt>
                <c:pt idx="5386">
                  <c:v>0.74455246022660004</c:v>
                </c:pt>
                <c:pt idx="5387">
                  <c:v>0.74467667565802009</c:v>
                </c:pt>
                <c:pt idx="5388">
                  <c:v>0.74479491135313003</c:v>
                </c:pt>
                <c:pt idx="5389">
                  <c:v>0.74487590959942995</c:v>
                </c:pt>
                <c:pt idx="5390">
                  <c:v>0.74503681886726003</c:v>
                </c:pt>
                <c:pt idx="5391">
                  <c:v>0.74511637933938002</c:v>
                </c:pt>
                <c:pt idx="5392">
                  <c:v>0.7453129739620501</c:v>
                </c:pt>
                <c:pt idx="5393">
                  <c:v>0.74544181009880006</c:v>
                </c:pt>
                <c:pt idx="5394">
                  <c:v>0.74570056959705999</c:v>
                </c:pt>
                <c:pt idx="5395">
                  <c:v>0.74593242028195994</c:v>
                </c:pt>
                <c:pt idx="5396">
                  <c:v>0.7461012119294701</c:v>
                </c:pt>
                <c:pt idx="5397">
                  <c:v>0.74624227934501008</c:v>
                </c:pt>
                <c:pt idx="5398">
                  <c:v>0.7463996551323</c:v>
                </c:pt>
                <c:pt idx="5399">
                  <c:v>0.74647494544850002</c:v>
                </c:pt>
                <c:pt idx="5400">
                  <c:v>0.74656328246209003</c:v>
                </c:pt>
                <c:pt idx="5401">
                  <c:v>0.74665651198719996</c:v>
                </c:pt>
                <c:pt idx="5402">
                  <c:v>0.7467236481175199</c:v>
                </c:pt>
                <c:pt idx="5403">
                  <c:v>0.74686797720742004</c:v>
                </c:pt>
                <c:pt idx="5404">
                  <c:v>0.74693991390287007</c:v>
                </c:pt>
                <c:pt idx="5405">
                  <c:v>0.7469794177476401</c:v>
                </c:pt>
                <c:pt idx="5406">
                  <c:v>0.74710553582242989</c:v>
                </c:pt>
                <c:pt idx="5407">
                  <c:v>0.74719686270417007</c:v>
                </c:pt>
                <c:pt idx="5408">
                  <c:v>0.74734227901883998</c:v>
                </c:pt>
                <c:pt idx="5409">
                  <c:v>0.7474118614049301</c:v>
                </c:pt>
                <c:pt idx="5410">
                  <c:v>0.74754966714612991</c:v>
                </c:pt>
                <c:pt idx="5411">
                  <c:v>0.74767034909701002</c:v>
                </c:pt>
                <c:pt idx="5412">
                  <c:v>0.74783506365157004</c:v>
                </c:pt>
                <c:pt idx="5413">
                  <c:v>0.74791687731646994</c:v>
                </c:pt>
                <c:pt idx="5414">
                  <c:v>0.74801554296549</c:v>
                </c:pt>
                <c:pt idx="5415">
                  <c:v>0.74813377866059994</c:v>
                </c:pt>
                <c:pt idx="5416">
                  <c:v>0.74823489056538994</c:v>
                </c:pt>
                <c:pt idx="5417">
                  <c:v>0.7484025949881099</c:v>
                </c:pt>
                <c:pt idx="5418">
                  <c:v>0.74847543904854996</c:v>
                </c:pt>
                <c:pt idx="5419">
                  <c:v>0.74858932584452997</c:v>
                </c:pt>
                <c:pt idx="5420">
                  <c:v>0.74873202409724993</c:v>
                </c:pt>
                <c:pt idx="5421">
                  <c:v>0.74888885627215007</c:v>
                </c:pt>
                <c:pt idx="5422">
                  <c:v>0.74909162369411009</c:v>
                </c:pt>
                <c:pt idx="5423">
                  <c:v>0.74927781093812995</c:v>
                </c:pt>
                <c:pt idx="5424">
                  <c:v>0.74943382769443989</c:v>
                </c:pt>
                <c:pt idx="5425">
                  <c:v>0.74952760083194003</c:v>
                </c:pt>
                <c:pt idx="5426">
                  <c:v>0.74960832727205995</c:v>
                </c:pt>
                <c:pt idx="5427">
                  <c:v>0.74973689160259993</c:v>
                </c:pt>
                <c:pt idx="5428">
                  <c:v>0.74982386958520997</c:v>
                </c:pt>
                <c:pt idx="5429">
                  <c:v>0.74999238942651991</c:v>
                </c:pt>
                <c:pt idx="5430">
                  <c:v>0.75010654802869992</c:v>
                </c:pt>
                <c:pt idx="5431">
                  <c:v>0.75026528284696004</c:v>
                </c:pt>
                <c:pt idx="5432">
                  <c:v>0.75052295512044997</c:v>
                </c:pt>
                <c:pt idx="5433">
                  <c:v>0.75070941417067005</c:v>
                </c:pt>
                <c:pt idx="5434">
                  <c:v>0.75097741507959004</c:v>
                </c:pt>
                <c:pt idx="5435">
                  <c:v>0.75106765473655002</c:v>
                </c:pt>
                <c:pt idx="5436">
                  <c:v>0.75115517633155005</c:v>
                </c:pt>
                <c:pt idx="5437">
                  <c:v>0.75119839351665996</c:v>
                </c:pt>
                <c:pt idx="5438">
                  <c:v>0.75122638955480991</c:v>
                </c:pt>
                <c:pt idx="5439">
                  <c:v>0.75131282392502996</c:v>
                </c:pt>
                <c:pt idx="5440">
                  <c:v>0.75134408163753008</c:v>
                </c:pt>
                <c:pt idx="5441">
                  <c:v>0.75143921380601997</c:v>
                </c:pt>
                <c:pt idx="5442">
                  <c:v>0.75149466226992989</c:v>
                </c:pt>
                <c:pt idx="5443">
                  <c:v>0.75161181074026007</c:v>
                </c:pt>
                <c:pt idx="5444">
                  <c:v>0.75169688607949992</c:v>
                </c:pt>
                <c:pt idx="5445">
                  <c:v>0.75178223322493998</c:v>
                </c:pt>
                <c:pt idx="5446">
                  <c:v>0.75183822530123989</c:v>
                </c:pt>
                <c:pt idx="5447">
                  <c:v>0.75196216892645995</c:v>
                </c:pt>
                <c:pt idx="5448">
                  <c:v>0.75210867246592006</c:v>
                </c:pt>
                <c:pt idx="5449">
                  <c:v>0.75229621874092989</c:v>
                </c:pt>
                <c:pt idx="5450">
                  <c:v>0.75240901831212992</c:v>
                </c:pt>
                <c:pt idx="5451">
                  <c:v>0.75249490906995997</c:v>
                </c:pt>
                <c:pt idx="5452">
                  <c:v>0.75266804961659006</c:v>
                </c:pt>
                <c:pt idx="5453">
                  <c:v>0.75276263817267997</c:v>
                </c:pt>
                <c:pt idx="5454">
                  <c:v>0.75280667077638008</c:v>
                </c:pt>
                <c:pt idx="5455">
                  <c:v>0.75291131616171003</c:v>
                </c:pt>
                <c:pt idx="5456">
                  <c:v>0.75303281353116991</c:v>
                </c:pt>
                <c:pt idx="5457">
                  <c:v>0.75316572676084004</c:v>
                </c:pt>
                <c:pt idx="5458">
                  <c:v>0.75327118756475997</c:v>
                </c:pt>
                <c:pt idx="5459">
                  <c:v>0.75337012501998002</c:v>
                </c:pt>
                <c:pt idx="5460">
                  <c:v>0.75353619860553001</c:v>
                </c:pt>
                <c:pt idx="5461">
                  <c:v>0.75370526205922994</c:v>
                </c:pt>
                <c:pt idx="5462">
                  <c:v>0.75390421525630003</c:v>
                </c:pt>
                <c:pt idx="5463">
                  <c:v>0.7541657017546699</c:v>
                </c:pt>
                <c:pt idx="5464">
                  <c:v>0.75438015684304993</c:v>
                </c:pt>
                <c:pt idx="5465">
                  <c:v>0.75459270928805</c:v>
                </c:pt>
                <c:pt idx="5466">
                  <c:v>0.75471964278143</c:v>
                </c:pt>
                <c:pt idx="5467">
                  <c:v>0.75483543222077998</c:v>
                </c:pt>
                <c:pt idx="5468">
                  <c:v>0.75495883223361004</c:v>
                </c:pt>
                <c:pt idx="5469">
                  <c:v>0.75511783885806993</c:v>
                </c:pt>
                <c:pt idx="5470">
                  <c:v>0.75531788821807</c:v>
                </c:pt>
                <c:pt idx="5471">
                  <c:v>0.75540491925868003</c:v>
                </c:pt>
                <c:pt idx="5472">
                  <c:v>0.75554348736047006</c:v>
                </c:pt>
                <c:pt idx="5473">
                  <c:v>0.75567830323351992</c:v>
                </c:pt>
                <c:pt idx="5474">
                  <c:v>0.75577941513829994</c:v>
                </c:pt>
                <c:pt idx="5475">
                  <c:v>0.75590634863166994</c:v>
                </c:pt>
                <c:pt idx="5476">
                  <c:v>0.75597076670003993</c:v>
                </c:pt>
                <c:pt idx="5477">
                  <c:v>0.75612053191384998</c:v>
                </c:pt>
                <c:pt idx="5478">
                  <c:v>0.75620669447788003</c:v>
                </c:pt>
                <c:pt idx="5479">
                  <c:v>0.75628714911178996</c:v>
                </c:pt>
                <c:pt idx="5480">
                  <c:v>0.75635183898635994</c:v>
                </c:pt>
                <c:pt idx="5481">
                  <c:v>0.75643473987603005</c:v>
                </c:pt>
                <c:pt idx="5482">
                  <c:v>0.7565461804162501</c:v>
                </c:pt>
                <c:pt idx="5483">
                  <c:v>0.75660733681027992</c:v>
                </c:pt>
                <c:pt idx="5484">
                  <c:v>0.75670355620354002</c:v>
                </c:pt>
                <c:pt idx="5485">
                  <c:v>0.75678455444984993</c:v>
                </c:pt>
                <c:pt idx="5486">
                  <c:v>0.75689762582723996</c:v>
                </c:pt>
                <c:pt idx="5487">
                  <c:v>0.75705826328888004</c:v>
                </c:pt>
                <c:pt idx="5488">
                  <c:v>0.75721428004518998</c:v>
                </c:pt>
                <c:pt idx="5489">
                  <c:v>0.75736214261562007</c:v>
                </c:pt>
                <c:pt idx="5490">
                  <c:v>0.75754017567378007</c:v>
                </c:pt>
                <c:pt idx="5491">
                  <c:v>0.75776985190911006</c:v>
                </c:pt>
                <c:pt idx="5492">
                  <c:v>0.7579693576567299</c:v>
                </c:pt>
                <c:pt idx="5493">
                  <c:v>0.75807514298995993</c:v>
                </c:pt>
                <c:pt idx="5494">
                  <c:v>0.75821697310097003</c:v>
                </c:pt>
                <c:pt idx="5495">
                  <c:v>0.75832515196683992</c:v>
                </c:pt>
                <c:pt idx="5496">
                  <c:v>0.75848551762228</c:v>
                </c:pt>
                <c:pt idx="5497">
                  <c:v>0.75858336785272007</c:v>
                </c:pt>
                <c:pt idx="5498">
                  <c:v>0.7587383199606601</c:v>
                </c:pt>
                <c:pt idx="5499">
                  <c:v>0.75890817625652995</c:v>
                </c:pt>
                <c:pt idx="5500">
                  <c:v>0.75906772649338006</c:v>
                </c:pt>
                <c:pt idx="5501">
                  <c:v>0.7593313785031699</c:v>
                </c:pt>
                <c:pt idx="5502">
                  <c:v>0.75950479085599998</c:v>
                </c:pt>
                <c:pt idx="5503">
                  <c:v>0.7596389040468301</c:v>
                </c:pt>
                <c:pt idx="5504">
                  <c:v>0.75973337986654998</c:v>
                </c:pt>
                <c:pt idx="5505">
                  <c:v>0.75983449177133999</c:v>
                </c:pt>
                <c:pt idx="5506">
                  <c:v>0.75992391600970999</c:v>
                </c:pt>
                <c:pt idx="5507">
                  <c:v>0.76001714553481992</c:v>
                </c:pt>
                <c:pt idx="5508">
                  <c:v>0.76009162043242995</c:v>
                </c:pt>
                <c:pt idx="5509">
                  <c:v>0.76018104467079994</c:v>
                </c:pt>
                <c:pt idx="5510">
                  <c:v>0.76021935231782001</c:v>
                </c:pt>
                <c:pt idx="5511">
                  <c:v>0.7603373332333101</c:v>
                </c:pt>
                <c:pt idx="5512">
                  <c:v>0.76040691561939999</c:v>
                </c:pt>
                <c:pt idx="5513">
                  <c:v>0.76054907025972995</c:v>
                </c:pt>
                <c:pt idx="5514">
                  <c:v>0.76064039714146991</c:v>
                </c:pt>
                <c:pt idx="5515">
                  <c:v>0.76074694517017005</c:v>
                </c:pt>
                <c:pt idx="5516">
                  <c:v>0.7609469945301699</c:v>
                </c:pt>
                <c:pt idx="5517">
                  <c:v>0.76109050820148005</c:v>
                </c:pt>
                <c:pt idx="5518">
                  <c:v>0.76120874389658999</c:v>
                </c:pt>
                <c:pt idx="5519">
                  <c:v>0.76127044390301002</c:v>
                </c:pt>
                <c:pt idx="5520">
                  <c:v>0.76135715007942006</c:v>
                </c:pt>
                <c:pt idx="5521">
                  <c:v>0.76145327647418992</c:v>
                </c:pt>
                <c:pt idx="5522">
                  <c:v>0.76162379195736007</c:v>
                </c:pt>
                <c:pt idx="5523">
                  <c:v>0.76165699926568009</c:v>
                </c:pt>
                <c:pt idx="5524">
                  <c:v>0.76179258360487001</c:v>
                </c:pt>
                <c:pt idx="5525">
                  <c:v>0.76190973207519996</c:v>
                </c:pt>
                <c:pt idx="5526">
                  <c:v>0.7619532210665001</c:v>
                </c:pt>
                <c:pt idx="5527">
                  <c:v>0.76210760698564006</c:v>
                </c:pt>
                <c:pt idx="5528">
                  <c:v>0.76247508896217009</c:v>
                </c:pt>
                <c:pt idx="5529">
                  <c:v>0.76274390528967007</c:v>
                </c:pt>
                <c:pt idx="5530">
                  <c:v>0.76287491587598</c:v>
                </c:pt>
                <c:pt idx="5531">
                  <c:v>0.76303718417479005</c:v>
                </c:pt>
                <c:pt idx="5532">
                  <c:v>0.76318096965228999</c:v>
                </c:pt>
                <c:pt idx="5533">
                  <c:v>0.76327284014642993</c:v>
                </c:pt>
                <c:pt idx="5534">
                  <c:v>0.76341553839915011</c:v>
                </c:pt>
                <c:pt idx="5535">
                  <c:v>0.76362401375122002</c:v>
                </c:pt>
                <c:pt idx="5536">
                  <c:v>0.76385477721132999</c:v>
                </c:pt>
                <c:pt idx="5537">
                  <c:v>0.76405509837753005</c:v>
                </c:pt>
                <c:pt idx="5538">
                  <c:v>0.76427091249689005</c:v>
                </c:pt>
                <c:pt idx="5539">
                  <c:v>0.76437664510699999</c:v>
                </c:pt>
                <c:pt idx="5540">
                  <c:v>0.76442366757885005</c:v>
                </c:pt>
                <c:pt idx="5541">
                  <c:v>0.76447340811265008</c:v>
                </c:pt>
                <c:pt idx="5542">
                  <c:v>0.76455630900232996</c:v>
                </c:pt>
                <c:pt idx="5543">
                  <c:v>0.76462670680701006</c:v>
                </c:pt>
                <c:pt idx="5544">
                  <c:v>0.76468759139482989</c:v>
                </c:pt>
                <c:pt idx="5545">
                  <c:v>0.76480908876428999</c:v>
                </c:pt>
                <c:pt idx="5546">
                  <c:v>0.76494635089310004</c:v>
                </c:pt>
                <c:pt idx="5547">
                  <c:v>0.76500777909332007</c:v>
                </c:pt>
                <c:pt idx="5548">
                  <c:v>0.76506730465016992</c:v>
                </c:pt>
                <c:pt idx="5549">
                  <c:v>0.76512954826897994</c:v>
                </c:pt>
                <c:pt idx="5550">
                  <c:v>0.7652534918942</c:v>
                </c:pt>
                <c:pt idx="5551">
                  <c:v>0.76534454696973997</c:v>
                </c:pt>
                <c:pt idx="5552">
                  <c:v>0.76545571570377002</c:v>
                </c:pt>
                <c:pt idx="5553">
                  <c:v>0.76561472232822991</c:v>
                </c:pt>
                <c:pt idx="5554">
                  <c:v>0.76572697828702996</c:v>
                </c:pt>
                <c:pt idx="5555">
                  <c:v>0.76591615539920999</c:v>
                </c:pt>
                <c:pt idx="5556">
                  <c:v>0.76604064263682003</c:v>
                </c:pt>
                <c:pt idx="5557">
                  <c:v>0.76611049682910992</c:v>
                </c:pt>
                <c:pt idx="5558">
                  <c:v>0.76619421313737002</c:v>
                </c:pt>
                <c:pt idx="5559">
                  <c:v>0.76628554001910998</c:v>
                </c:pt>
                <c:pt idx="5560">
                  <c:v>0.7663790413504199</c:v>
                </c:pt>
                <c:pt idx="5561">
                  <c:v>0.76649782065792005</c:v>
                </c:pt>
                <c:pt idx="5562">
                  <c:v>0.76669732640553989</c:v>
                </c:pt>
                <c:pt idx="5563">
                  <c:v>0.76675929821814992</c:v>
                </c:pt>
                <c:pt idx="5564">
                  <c:v>0.76698353832957</c:v>
                </c:pt>
                <c:pt idx="5565">
                  <c:v>0.76722245597555006</c:v>
                </c:pt>
                <c:pt idx="5566">
                  <c:v>0.76739450929739994</c:v>
                </c:pt>
                <c:pt idx="5567">
                  <c:v>0.76760923619196997</c:v>
                </c:pt>
                <c:pt idx="5568">
                  <c:v>0.76773263620480003</c:v>
                </c:pt>
                <c:pt idx="5569">
                  <c:v>0.76780928555198003</c:v>
                </c:pt>
                <c:pt idx="5570">
                  <c:v>0.76789109921686993</c:v>
                </c:pt>
                <c:pt idx="5571">
                  <c:v>0.76797970803665994</c:v>
                </c:pt>
                <c:pt idx="5572">
                  <c:v>0.76821223818859008</c:v>
                </c:pt>
                <c:pt idx="5573">
                  <c:v>0.76833115344764003</c:v>
                </c:pt>
                <c:pt idx="5574">
                  <c:v>0.76858175876004009</c:v>
                </c:pt>
                <c:pt idx="5575">
                  <c:v>0.76875873266098993</c:v>
                </c:pt>
                <c:pt idx="5576">
                  <c:v>0.76880300900331</c:v>
                </c:pt>
                <c:pt idx="5577">
                  <c:v>0.76890819800102994</c:v>
                </c:pt>
                <c:pt idx="5578">
                  <c:v>0.76899164250310004</c:v>
                </c:pt>
                <c:pt idx="5579">
                  <c:v>0.76910906277961999</c:v>
                </c:pt>
                <c:pt idx="5580">
                  <c:v>0.76918571212679998</c:v>
                </c:pt>
                <c:pt idx="5581">
                  <c:v>0.7692797570704899</c:v>
                </c:pt>
                <c:pt idx="5582">
                  <c:v>0.76935341654951994</c:v>
                </c:pt>
                <c:pt idx="5583">
                  <c:v>0.76942136809843009</c:v>
                </c:pt>
                <c:pt idx="5584">
                  <c:v>0.76945235400473999</c:v>
                </c:pt>
                <c:pt idx="5585">
                  <c:v>0.76952220819702011</c:v>
                </c:pt>
                <c:pt idx="5586">
                  <c:v>0.76957820027333002</c:v>
                </c:pt>
                <c:pt idx="5587">
                  <c:v>0.76976031042441995</c:v>
                </c:pt>
                <c:pt idx="5588">
                  <c:v>0.76985843246105001</c:v>
                </c:pt>
                <c:pt idx="5589">
                  <c:v>0.76993399458345002</c:v>
                </c:pt>
                <c:pt idx="5590">
                  <c:v>0.77004652234845006</c:v>
                </c:pt>
                <c:pt idx="5591">
                  <c:v>0.77014545980367011</c:v>
                </c:pt>
                <c:pt idx="5592">
                  <c:v>0.77030256378476003</c:v>
                </c:pt>
                <c:pt idx="5593">
                  <c:v>0.77044363120031001</c:v>
                </c:pt>
                <c:pt idx="5594">
                  <c:v>0.77056974927509003</c:v>
                </c:pt>
                <c:pt idx="5595">
                  <c:v>0.7707184272641201</c:v>
                </c:pt>
                <c:pt idx="5596">
                  <c:v>0.77077659378998997</c:v>
                </c:pt>
                <c:pt idx="5597">
                  <c:v>0.77095517046053996</c:v>
                </c:pt>
                <c:pt idx="5598">
                  <c:v>0.77102719910239004</c:v>
                </c:pt>
                <c:pt idx="5599">
                  <c:v>0.77115521982054003</c:v>
                </c:pt>
                <c:pt idx="5600">
                  <c:v>0.7711875647578299</c:v>
                </c:pt>
                <c:pt idx="5601">
                  <c:v>0.7713022669723899</c:v>
                </c:pt>
                <c:pt idx="5602">
                  <c:v>0.77161647493457997</c:v>
                </c:pt>
                <c:pt idx="5603">
                  <c:v>0.77179940050425011</c:v>
                </c:pt>
                <c:pt idx="5604">
                  <c:v>0.77192171329229997</c:v>
                </c:pt>
                <c:pt idx="5605">
                  <c:v>0.77206359612643993</c:v>
                </c:pt>
                <c:pt idx="5606">
                  <c:v>0.77227750760241998</c:v>
                </c:pt>
                <c:pt idx="5607">
                  <c:v>0.77246396665264005</c:v>
                </c:pt>
                <c:pt idx="5608">
                  <c:v>0.77259443362656</c:v>
                </c:pt>
                <c:pt idx="5609">
                  <c:v>0.77265124112144989</c:v>
                </c:pt>
                <c:pt idx="5610">
                  <c:v>0.77275208122003991</c:v>
                </c:pt>
                <c:pt idx="5611">
                  <c:v>0.77281024774591001</c:v>
                </c:pt>
                <c:pt idx="5612">
                  <c:v>0.77292400142821993</c:v>
                </c:pt>
                <c:pt idx="5613">
                  <c:v>0.77309781870092009</c:v>
                </c:pt>
                <c:pt idx="5614">
                  <c:v>0.77316658566842</c:v>
                </c:pt>
                <c:pt idx="5615">
                  <c:v>0.77332423326189992</c:v>
                </c:pt>
                <c:pt idx="5616">
                  <c:v>0.77339707732233998</c:v>
                </c:pt>
                <c:pt idx="5617">
                  <c:v>0.77353053416441009</c:v>
                </c:pt>
                <c:pt idx="5618">
                  <c:v>0.77364904166572002</c:v>
                </c:pt>
                <c:pt idx="5619">
                  <c:v>0.77373792229170002</c:v>
                </c:pt>
                <c:pt idx="5620">
                  <c:v>0.7737958170113699</c:v>
                </c:pt>
                <c:pt idx="5621">
                  <c:v>0.7739357972021399</c:v>
                </c:pt>
                <c:pt idx="5622">
                  <c:v>0.77401951351039999</c:v>
                </c:pt>
                <c:pt idx="5623">
                  <c:v>0.77417172497997</c:v>
                </c:pt>
                <c:pt idx="5624">
                  <c:v>0.77423342498638004</c:v>
                </c:pt>
                <c:pt idx="5625">
                  <c:v>0.77430626904682009</c:v>
                </c:pt>
                <c:pt idx="5626">
                  <c:v>0.77435845583639007</c:v>
                </c:pt>
                <c:pt idx="5627">
                  <c:v>0.7744516853615</c:v>
                </c:pt>
                <c:pt idx="5628">
                  <c:v>0.77459275277703998</c:v>
                </c:pt>
                <c:pt idx="5629">
                  <c:v>0.77472240433236994</c:v>
                </c:pt>
                <c:pt idx="5630">
                  <c:v>0.77483737835313993</c:v>
                </c:pt>
                <c:pt idx="5631">
                  <c:v>0.77496431184650993</c:v>
                </c:pt>
                <c:pt idx="5632">
                  <c:v>0.77510673829304011</c:v>
                </c:pt>
                <c:pt idx="5633">
                  <c:v>0.77522361495717007</c:v>
                </c:pt>
                <c:pt idx="5634">
                  <c:v>0.7753861550621699</c:v>
                </c:pt>
                <c:pt idx="5635">
                  <c:v>0.77559055332131011</c:v>
                </c:pt>
                <c:pt idx="5636">
                  <c:v>0.77586507757891998</c:v>
                </c:pt>
                <c:pt idx="5637">
                  <c:v>0.77599309829707996</c:v>
                </c:pt>
                <c:pt idx="5638">
                  <c:v>0.77607518376817008</c:v>
                </c:pt>
                <c:pt idx="5639">
                  <c:v>0.77625620669448003</c:v>
                </c:pt>
                <c:pt idx="5640">
                  <c:v>0.77639455604807006</c:v>
                </c:pt>
                <c:pt idx="5641">
                  <c:v>0.77655138822295999</c:v>
                </c:pt>
                <c:pt idx="5642">
                  <c:v>0.77671555916514001</c:v>
                </c:pt>
                <c:pt idx="5643">
                  <c:v>0.77689277680471003</c:v>
                </c:pt>
                <c:pt idx="5644">
                  <c:v>0.77705504510352008</c:v>
                </c:pt>
                <c:pt idx="5645">
                  <c:v>0.77723144732449989</c:v>
                </c:pt>
                <c:pt idx="5646">
                  <c:v>0.77754701431765993</c:v>
                </c:pt>
                <c:pt idx="5647">
                  <c:v>0.77762417726039001</c:v>
                </c:pt>
                <c:pt idx="5648">
                  <c:v>0.77768590728364995</c:v>
                </c:pt>
                <c:pt idx="5649">
                  <c:v>0.77771852402712005</c:v>
                </c:pt>
                <c:pt idx="5650">
                  <c:v>0.77779000905657991</c:v>
                </c:pt>
                <c:pt idx="5651">
                  <c:v>0.77792754299158995</c:v>
                </c:pt>
                <c:pt idx="5652">
                  <c:v>0.77805121481061001</c:v>
                </c:pt>
                <c:pt idx="5653">
                  <c:v>0.77816972231191994</c:v>
                </c:pt>
                <c:pt idx="5654">
                  <c:v>0.77830317915399005</c:v>
                </c:pt>
                <c:pt idx="5655">
                  <c:v>0.77837412057104993</c:v>
                </c:pt>
                <c:pt idx="5656">
                  <c:v>0.77844479018193002</c:v>
                </c:pt>
                <c:pt idx="5657">
                  <c:v>0.7785551434973601</c:v>
                </c:pt>
                <c:pt idx="5658">
                  <c:v>0.77864864482867002</c:v>
                </c:pt>
                <c:pt idx="5659">
                  <c:v>0.77870137523062999</c:v>
                </c:pt>
                <c:pt idx="5660">
                  <c:v>0.7788084668717199</c:v>
                </c:pt>
                <c:pt idx="5661">
                  <c:v>0.77893757481466008</c:v>
                </c:pt>
                <c:pt idx="5662">
                  <c:v>0.77904194839379004</c:v>
                </c:pt>
                <c:pt idx="5663">
                  <c:v>0.77926401405563994</c:v>
                </c:pt>
                <c:pt idx="5664">
                  <c:v>0.7793441968833601</c:v>
                </c:pt>
                <c:pt idx="5665">
                  <c:v>0.77953989734424001</c:v>
                </c:pt>
                <c:pt idx="5666">
                  <c:v>0.77965813303934994</c:v>
                </c:pt>
                <c:pt idx="5667">
                  <c:v>0.77978098943979002</c:v>
                </c:pt>
                <c:pt idx="5668">
                  <c:v>0.77993619077750997</c:v>
                </c:pt>
                <c:pt idx="5669">
                  <c:v>0.7800774739451799</c:v>
                </c:pt>
                <c:pt idx="5670">
                  <c:v>0.78016423617566999</c:v>
                </c:pt>
                <c:pt idx="5671">
                  <c:v>0.78033913377392006</c:v>
                </c:pt>
                <c:pt idx="5672">
                  <c:v>0.78053796969469991</c:v>
                </c:pt>
                <c:pt idx="5673">
                  <c:v>0.78062342946839003</c:v>
                </c:pt>
                <c:pt idx="5674">
                  <c:v>0.78079210848763991</c:v>
                </c:pt>
                <c:pt idx="5675">
                  <c:v>0.78095084330590003</c:v>
                </c:pt>
                <c:pt idx="5676">
                  <c:v>0.78109136710906002</c:v>
                </c:pt>
                <c:pt idx="5677">
                  <c:v>0.78128108783363004</c:v>
                </c:pt>
                <c:pt idx="5678">
                  <c:v>0.78145205393069994</c:v>
                </c:pt>
                <c:pt idx="5679">
                  <c:v>0.78165264690309</c:v>
                </c:pt>
                <c:pt idx="5680">
                  <c:v>0.78183067996125</c:v>
                </c:pt>
                <c:pt idx="5681">
                  <c:v>0.78199077381049009</c:v>
                </c:pt>
                <c:pt idx="5682">
                  <c:v>0.7821158046604999</c:v>
                </c:pt>
                <c:pt idx="5683">
                  <c:v>0.78219789013159002</c:v>
                </c:pt>
                <c:pt idx="5684">
                  <c:v>0.78229492494344011</c:v>
                </c:pt>
                <c:pt idx="5685">
                  <c:v>0.78239899755452003</c:v>
                </c:pt>
                <c:pt idx="5686">
                  <c:v>0.78250394390790001</c:v>
                </c:pt>
                <c:pt idx="5687">
                  <c:v>0.78264338048627002</c:v>
                </c:pt>
                <c:pt idx="5688">
                  <c:v>0.78268544904572002</c:v>
                </c:pt>
                <c:pt idx="5689">
                  <c:v>0.78276732411149008</c:v>
                </c:pt>
                <c:pt idx="5690">
                  <c:v>0.78283310121084004</c:v>
                </c:pt>
                <c:pt idx="5691">
                  <c:v>0.78293747478997999</c:v>
                </c:pt>
                <c:pt idx="5692">
                  <c:v>0.78310789727464991</c:v>
                </c:pt>
                <c:pt idx="5693">
                  <c:v>0.78317530521118006</c:v>
                </c:pt>
                <c:pt idx="5694">
                  <c:v>0.78322423032640009</c:v>
                </c:pt>
                <c:pt idx="5695">
                  <c:v>0.78338350875704998</c:v>
                </c:pt>
                <c:pt idx="5696">
                  <c:v>0.78355284401694991</c:v>
                </c:pt>
                <c:pt idx="5697">
                  <c:v>0.78368793169619</c:v>
                </c:pt>
                <c:pt idx="5698">
                  <c:v>0.7837838792832601</c:v>
                </c:pt>
                <c:pt idx="5699">
                  <c:v>0.78386650836673999</c:v>
                </c:pt>
                <c:pt idx="5700">
                  <c:v>0.78396354317859007</c:v>
                </c:pt>
                <c:pt idx="5701">
                  <c:v>0.78412010354729</c:v>
                </c:pt>
                <c:pt idx="5702">
                  <c:v>0.78428536171425001</c:v>
                </c:pt>
                <c:pt idx="5703">
                  <c:v>0.78433428682947004</c:v>
                </c:pt>
                <c:pt idx="5704">
                  <c:v>0.78447535424501003</c:v>
                </c:pt>
                <c:pt idx="5705">
                  <c:v>0.7845587987470799</c:v>
                </c:pt>
                <c:pt idx="5706">
                  <c:v>0.78473628819284991</c:v>
                </c:pt>
                <c:pt idx="5707">
                  <c:v>0.78495808204851003</c:v>
                </c:pt>
                <c:pt idx="5708">
                  <c:v>0.78516492656339998</c:v>
                </c:pt>
                <c:pt idx="5709">
                  <c:v>0.78543428650329994</c:v>
                </c:pt>
                <c:pt idx="5710">
                  <c:v>0.78556719973298006</c:v>
                </c:pt>
                <c:pt idx="5711">
                  <c:v>0.78576425922482995</c:v>
                </c:pt>
                <c:pt idx="5712">
                  <c:v>0.78595262091842</c:v>
                </c:pt>
                <c:pt idx="5713">
                  <c:v>0.7860792826056</c:v>
                </c:pt>
                <c:pt idx="5714">
                  <c:v>0.78620621609897001</c:v>
                </c:pt>
                <c:pt idx="5715">
                  <c:v>0.78635788395615003</c:v>
                </c:pt>
                <c:pt idx="5716">
                  <c:v>0.78648862273625997</c:v>
                </c:pt>
                <c:pt idx="5717">
                  <c:v>0.78656037957192004</c:v>
                </c:pt>
                <c:pt idx="5718">
                  <c:v>0.7866718201121401</c:v>
                </c:pt>
                <c:pt idx="5719">
                  <c:v>0.78676722408680999</c:v>
                </c:pt>
                <c:pt idx="5720">
                  <c:v>0.78688138268898999</c:v>
                </c:pt>
                <c:pt idx="5721">
                  <c:v>0.78699608490355999</c:v>
                </c:pt>
                <c:pt idx="5722">
                  <c:v>0.78707083160736002</c:v>
                </c:pt>
                <c:pt idx="5723">
                  <c:v>0.78716406113247994</c:v>
                </c:pt>
                <c:pt idx="5724">
                  <c:v>0.78725266995225995</c:v>
                </c:pt>
                <c:pt idx="5725">
                  <c:v>0.78732198053215008</c:v>
                </c:pt>
                <c:pt idx="5726">
                  <c:v>0.78743233384758993</c:v>
                </c:pt>
                <c:pt idx="5727">
                  <c:v>0.78754132813205002</c:v>
                </c:pt>
                <c:pt idx="5728">
                  <c:v>0.78758400170476994</c:v>
                </c:pt>
                <c:pt idx="5729">
                  <c:v>0.78765956382715996</c:v>
                </c:pt>
                <c:pt idx="5730">
                  <c:v>0.78773811581770992</c:v>
                </c:pt>
                <c:pt idx="5731">
                  <c:v>0.78782618102509994</c:v>
                </c:pt>
                <c:pt idx="5732">
                  <c:v>0.78795066826270999</c:v>
                </c:pt>
                <c:pt idx="5733">
                  <c:v>0.78811565462347999</c:v>
                </c:pt>
                <c:pt idx="5734">
                  <c:v>0.78822791058229003</c:v>
                </c:pt>
                <c:pt idx="5735">
                  <c:v>0.78838664540054992</c:v>
                </c:pt>
                <c:pt idx="5736">
                  <c:v>0.78855190356750993</c:v>
                </c:pt>
                <c:pt idx="5737">
                  <c:v>0.78865817979001007</c:v>
                </c:pt>
                <c:pt idx="5738">
                  <c:v>0.78890334897850001</c:v>
                </c:pt>
                <c:pt idx="5739">
                  <c:v>0.78905556044807001</c:v>
                </c:pt>
                <c:pt idx="5740">
                  <c:v>0.78920396663090009</c:v>
                </c:pt>
                <c:pt idx="5741">
                  <c:v>0.78929909879937998</c:v>
                </c:pt>
                <c:pt idx="5742">
                  <c:v>0.78941543185111995</c:v>
                </c:pt>
                <c:pt idx="5743">
                  <c:v>0.78955350939850999</c:v>
                </c:pt>
                <c:pt idx="5744">
                  <c:v>0.7896858790157999</c:v>
                </c:pt>
                <c:pt idx="5745">
                  <c:v>0.78988592837580995</c:v>
                </c:pt>
                <c:pt idx="5746">
                  <c:v>0.79016480153254998</c:v>
                </c:pt>
                <c:pt idx="5747">
                  <c:v>0.79032842886234</c:v>
                </c:pt>
                <c:pt idx="5748">
                  <c:v>0.79049776412222994</c:v>
                </c:pt>
                <c:pt idx="5749">
                  <c:v>0.79072091700887004</c:v>
                </c:pt>
                <c:pt idx="5750">
                  <c:v>0.79091471482637998</c:v>
                </c:pt>
                <c:pt idx="5751">
                  <c:v>0.79099631493495992</c:v>
                </c:pt>
                <c:pt idx="5752">
                  <c:v>0.79103947387018003</c:v>
                </c:pt>
                <c:pt idx="5753">
                  <c:v>0.79114792454224991</c:v>
                </c:pt>
                <c:pt idx="5754">
                  <c:v>0.79126996552410001</c:v>
                </c:pt>
                <c:pt idx="5755">
                  <c:v>0.79136156421203996</c:v>
                </c:pt>
                <c:pt idx="5756">
                  <c:v>0.79145968624867002</c:v>
                </c:pt>
                <c:pt idx="5757">
                  <c:v>0.79155210035519996</c:v>
                </c:pt>
                <c:pt idx="5758">
                  <c:v>0.79173910301781003</c:v>
                </c:pt>
                <c:pt idx="5759">
                  <c:v>0.79183097351193998</c:v>
                </c:pt>
                <c:pt idx="5760">
                  <c:v>0.79199460084173001</c:v>
                </c:pt>
                <c:pt idx="5761">
                  <c:v>0.7920277611976001</c:v>
                </c:pt>
                <c:pt idx="5762">
                  <c:v>0.79216257707064996</c:v>
                </c:pt>
                <c:pt idx="5763">
                  <c:v>0.7922427598983699</c:v>
                </c:pt>
                <c:pt idx="5764">
                  <c:v>0.79235365682619996</c:v>
                </c:pt>
                <c:pt idx="5765">
                  <c:v>0.79252543834185007</c:v>
                </c:pt>
                <c:pt idx="5766">
                  <c:v>0.79269015289642009</c:v>
                </c:pt>
                <c:pt idx="5767">
                  <c:v>0.79276598682501009</c:v>
                </c:pt>
                <c:pt idx="5768">
                  <c:v>0.7928605753811</c:v>
                </c:pt>
                <c:pt idx="5769">
                  <c:v>0.79301604852501995</c:v>
                </c:pt>
                <c:pt idx="5770">
                  <c:v>0.79309677496513009</c:v>
                </c:pt>
                <c:pt idx="5771">
                  <c:v>0.79323131903197996</c:v>
                </c:pt>
                <c:pt idx="5772">
                  <c:v>0.7934256283810599</c:v>
                </c:pt>
                <c:pt idx="5773">
                  <c:v>0.79350964857633</c:v>
                </c:pt>
                <c:pt idx="5774">
                  <c:v>0.79364473625558007</c:v>
                </c:pt>
                <c:pt idx="5775">
                  <c:v>0.79380184023667</c:v>
                </c:pt>
                <c:pt idx="5776">
                  <c:v>0.79400188959667006</c:v>
                </c:pt>
                <c:pt idx="5777">
                  <c:v>0.79429353764461008</c:v>
                </c:pt>
                <c:pt idx="5778">
                  <c:v>0.79439546496799007</c:v>
                </c:pt>
                <c:pt idx="5779">
                  <c:v>0.79456371300310003</c:v>
                </c:pt>
                <c:pt idx="5780">
                  <c:v>0.79470505222484</c:v>
                </c:pt>
                <c:pt idx="5781">
                  <c:v>0.79489558836800001</c:v>
                </c:pt>
                <c:pt idx="5782">
                  <c:v>0.79511466416169996</c:v>
                </c:pt>
                <c:pt idx="5783">
                  <c:v>0.79531879061463995</c:v>
                </c:pt>
                <c:pt idx="5784">
                  <c:v>0.79546583776649005</c:v>
                </c:pt>
                <c:pt idx="5785">
                  <c:v>0.79563163954584004</c:v>
                </c:pt>
                <c:pt idx="5786">
                  <c:v>0.79573791576834996</c:v>
                </c:pt>
                <c:pt idx="5787">
                  <c:v>0.79588496292020006</c:v>
                </c:pt>
                <c:pt idx="5788">
                  <c:v>0.7959705818718299</c:v>
                </c:pt>
                <c:pt idx="5789">
                  <c:v>0.79609044840412002</c:v>
                </c:pt>
                <c:pt idx="5790">
                  <c:v>0.7961486149299899</c:v>
                </c:pt>
                <c:pt idx="5791">
                  <c:v>0.7962244488585799</c:v>
                </c:pt>
                <c:pt idx="5792">
                  <c:v>0.79630626252347003</c:v>
                </c:pt>
                <c:pt idx="5793">
                  <c:v>0.79642205196282001</c:v>
                </c:pt>
                <c:pt idx="5794">
                  <c:v>0.79656529382792995</c:v>
                </c:pt>
                <c:pt idx="5795">
                  <c:v>0.79667048282564989</c:v>
                </c:pt>
                <c:pt idx="5796">
                  <c:v>0.79683764363598009</c:v>
                </c:pt>
                <c:pt idx="5797">
                  <c:v>0.79690668240967999</c:v>
                </c:pt>
                <c:pt idx="5798">
                  <c:v>0.79702981061631006</c:v>
                </c:pt>
                <c:pt idx="5799">
                  <c:v>0.7971659855203399</c:v>
                </c:pt>
                <c:pt idx="5800">
                  <c:v>0.79729151087667005</c:v>
                </c:pt>
                <c:pt idx="5801">
                  <c:v>0.79753538538234992</c:v>
                </c:pt>
                <c:pt idx="5802">
                  <c:v>0.79766964240089999</c:v>
                </c:pt>
                <c:pt idx="5803">
                  <c:v>0.79777320056143997</c:v>
                </c:pt>
                <c:pt idx="5804">
                  <c:v>0.79788871819459994</c:v>
                </c:pt>
                <c:pt idx="5805">
                  <c:v>0.79798004507633991</c:v>
                </c:pt>
                <c:pt idx="5806">
                  <c:v>0.79827631382961006</c:v>
                </c:pt>
                <c:pt idx="5807">
                  <c:v>0.79844347463994003</c:v>
                </c:pt>
                <c:pt idx="5808">
                  <c:v>0.79854784821906999</c:v>
                </c:pt>
                <c:pt idx="5809">
                  <c:v>0.79891505838941002</c:v>
                </c:pt>
                <c:pt idx="5810">
                  <c:v>0.79919066987181009</c:v>
                </c:pt>
                <c:pt idx="5811">
                  <c:v>0.79938174962735009</c:v>
                </c:pt>
                <c:pt idx="5812">
                  <c:v>0.79955298753061999</c:v>
                </c:pt>
                <c:pt idx="5813">
                  <c:v>0.79971579944182003</c:v>
                </c:pt>
                <c:pt idx="5814">
                  <c:v>0.79988187302737002</c:v>
                </c:pt>
                <c:pt idx="5815">
                  <c:v>0.79993424819956993</c:v>
                </c:pt>
                <c:pt idx="5816">
                  <c:v>0.80004577216335004</c:v>
                </c:pt>
                <c:pt idx="5817">
                  <c:v>0.80012622679725998</c:v>
                </c:pt>
                <c:pt idx="5818">
                  <c:v>0.8001941783461799</c:v>
                </c:pt>
                <c:pt idx="5819">
                  <c:v>0.80024718055433008</c:v>
                </c:pt>
                <c:pt idx="5820">
                  <c:v>0.80038824796988006</c:v>
                </c:pt>
                <c:pt idx="5821">
                  <c:v>0.8005062118588</c:v>
                </c:pt>
                <c:pt idx="5822">
                  <c:v>0.80058095856260003</c:v>
                </c:pt>
                <c:pt idx="5823">
                  <c:v>0.80074784756674</c:v>
                </c:pt>
                <c:pt idx="5824">
                  <c:v>0.80083998986705995</c:v>
                </c:pt>
                <c:pt idx="5825">
                  <c:v>0.80096828239141993</c:v>
                </c:pt>
                <c:pt idx="5826">
                  <c:v>0.80107700486968003</c:v>
                </c:pt>
                <c:pt idx="5827">
                  <c:v>0.80111179606272009</c:v>
                </c:pt>
                <c:pt idx="5828">
                  <c:v>0.8011964671881</c:v>
                </c:pt>
                <c:pt idx="5829">
                  <c:v>0.80128485485424994</c:v>
                </c:pt>
                <c:pt idx="5830">
                  <c:v>0.80138169961501005</c:v>
                </c:pt>
                <c:pt idx="5831">
                  <c:v>0.80147846262066991</c:v>
                </c:pt>
                <c:pt idx="5832">
                  <c:v>0.8015931648352399</c:v>
                </c:pt>
                <c:pt idx="5833">
                  <c:v>0.80172553445252004</c:v>
                </c:pt>
                <c:pt idx="5834">
                  <c:v>0.80183452873697991</c:v>
                </c:pt>
                <c:pt idx="5835">
                  <c:v>0.80196689835427004</c:v>
                </c:pt>
                <c:pt idx="5836">
                  <c:v>0.80214955211774996</c:v>
                </c:pt>
                <c:pt idx="5837">
                  <c:v>0.80248985347472002</c:v>
                </c:pt>
                <c:pt idx="5838">
                  <c:v>0.80264112047535008</c:v>
                </c:pt>
                <c:pt idx="5839">
                  <c:v>0.80279482002625002</c:v>
                </c:pt>
                <c:pt idx="5840">
                  <c:v>0.80296632973570992</c:v>
                </c:pt>
                <c:pt idx="5841">
                  <c:v>0.80305874384223008</c:v>
                </c:pt>
                <c:pt idx="5842">
                  <c:v>0.80319056984713</c:v>
                </c:pt>
                <c:pt idx="5843">
                  <c:v>0.80332130862723994</c:v>
                </c:pt>
                <c:pt idx="5844">
                  <c:v>0.80349499278626002</c:v>
                </c:pt>
                <c:pt idx="5845">
                  <c:v>0.80365617386029009</c:v>
                </c:pt>
                <c:pt idx="5846">
                  <c:v>0.80414270695052004</c:v>
                </c:pt>
                <c:pt idx="5847">
                  <c:v>0.80431095498562999</c:v>
                </c:pt>
                <c:pt idx="5848">
                  <c:v>0.80438624530183001</c:v>
                </c:pt>
                <c:pt idx="5849">
                  <c:v>0.80444033473476995</c:v>
                </c:pt>
                <c:pt idx="5850">
                  <c:v>0.80454960082542004</c:v>
                </c:pt>
                <c:pt idx="5851">
                  <c:v>0.80465805149748992</c:v>
                </c:pt>
                <c:pt idx="5852">
                  <c:v>0.80473225458889996</c:v>
                </c:pt>
                <c:pt idx="5853">
                  <c:v>0.80487495284162991</c:v>
                </c:pt>
                <c:pt idx="5854">
                  <c:v>0.80497035681630003</c:v>
                </c:pt>
                <c:pt idx="5855">
                  <c:v>0.80501873831913007</c:v>
                </c:pt>
                <c:pt idx="5856">
                  <c:v>0.80511821938674011</c:v>
                </c:pt>
                <c:pt idx="5857">
                  <c:v>0.8052076436251101</c:v>
                </c:pt>
                <c:pt idx="5858">
                  <c:v>0.80538024055935997</c:v>
                </c:pt>
                <c:pt idx="5859">
                  <c:v>0.80561290666283991</c:v>
                </c:pt>
                <c:pt idx="5860">
                  <c:v>0.80571293134283994</c:v>
                </c:pt>
                <c:pt idx="5861">
                  <c:v>0.80597196264731008</c:v>
                </c:pt>
                <c:pt idx="5862">
                  <c:v>0.80604643754491989</c:v>
                </c:pt>
                <c:pt idx="5863">
                  <c:v>0.80617663271264006</c:v>
                </c:pt>
                <c:pt idx="5864">
                  <c:v>0.80633944462384011</c:v>
                </c:pt>
                <c:pt idx="5865">
                  <c:v>0.80643783846666994</c:v>
                </c:pt>
                <c:pt idx="5866">
                  <c:v>0.80658597284330003</c:v>
                </c:pt>
                <c:pt idx="5867">
                  <c:v>0.80670475215079995</c:v>
                </c:pt>
                <c:pt idx="5868">
                  <c:v>0.80680341779983</c:v>
                </c:pt>
                <c:pt idx="5869">
                  <c:v>0.8069504649516801</c:v>
                </c:pt>
                <c:pt idx="5870">
                  <c:v>0.80732311124593004</c:v>
                </c:pt>
                <c:pt idx="5871">
                  <c:v>0.80761557471246004</c:v>
                </c:pt>
                <c:pt idx="5872">
                  <c:v>0.80775682612825994</c:v>
                </c:pt>
                <c:pt idx="5873">
                  <c:v>0.80789264132257999</c:v>
                </c:pt>
                <c:pt idx="5874">
                  <c:v>0.80809286639202993</c:v>
                </c:pt>
                <c:pt idx="5875">
                  <c:v>0.80825649372181996</c:v>
                </c:pt>
                <c:pt idx="5876">
                  <c:v>0.80844268096585004</c:v>
                </c:pt>
                <c:pt idx="5877">
                  <c:v>0.80858320476900003</c:v>
                </c:pt>
                <c:pt idx="5878">
                  <c:v>0.80874030875008995</c:v>
                </c:pt>
                <c:pt idx="5879">
                  <c:v>0.80883516911238007</c:v>
                </c:pt>
                <c:pt idx="5880">
                  <c:v>0.80903902375912007</c:v>
                </c:pt>
                <c:pt idx="5881">
                  <c:v>0.8092532070413001</c:v>
                </c:pt>
                <c:pt idx="5882">
                  <c:v>0.80930865550522002</c:v>
                </c:pt>
                <c:pt idx="5883">
                  <c:v>0.80939019736390994</c:v>
                </c:pt>
                <c:pt idx="5884">
                  <c:v>0.80947173922261006</c:v>
                </c:pt>
                <c:pt idx="5885">
                  <c:v>0.80956442513533</c:v>
                </c:pt>
                <c:pt idx="5886">
                  <c:v>0.80972207272880992</c:v>
                </c:pt>
                <c:pt idx="5887">
                  <c:v>0.80982400005218991</c:v>
                </c:pt>
                <c:pt idx="5888">
                  <c:v>0.80992429653838993</c:v>
                </c:pt>
                <c:pt idx="5889">
                  <c:v>0.81000420755991009</c:v>
                </c:pt>
                <c:pt idx="5890">
                  <c:v>0.81013358730904006</c:v>
                </c:pt>
                <c:pt idx="5891">
                  <c:v>0.81019555912165009</c:v>
                </c:pt>
                <c:pt idx="5892">
                  <c:v>0.81038392081523991</c:v>
                </c:pt>
                <c:pt idx="5893">
                  <c:v>0.81064594198786</c:v>
                </c:pt>
                <c:pt idx="5894">
                  <c:v>0.8107730552355501</c:v>
                </c:pt>
                <c:pt idx="5895">
                  <c:v>0.81095525743851993</c:v>
                </c:pt>
                <c:pt idx="5896">
                  <c:v>0.81111127419483009</c:v>
                </c:pt>
                <c:pt idx="5897">
                  <c:v>0.81127680416798009</c:v>
                </c:pt>
                <c:pt idx="5898">
                  <c:v>0.81146108876863998</c:v>
                </c:pt>
                <c:pt idx="5899">
                  <c:v>0.81166304077202001</c:v>
                </c:pt>
                <c:pt idx="5900">
                  <c:v>0.81185819762049993</c:v>
                </c:pt>
                <c:pt idx="5901">
                  <c:v>0.8121213060179</c:v>
                </c:pt>
                <c:pt idx="5902">
                  <c:v>0.81231148568079004</c:v>
                </c:pt>
                <c:pt idx="5903">
                  <c:v>0.81259642324790993</c:v>
                </c:pt>
                <c:pt idx="5904">
                  <c:v>0.81284947481606995</c:v>
                </c:pt>
                <c:pt idx="5905">
                  <c:v>0.81305006778847</c:v>
                </c:pt>
                <c:pt idx="5906">
                  <c:v>0.81321016163771009</c:v>
                </c:pt>
                <c:pt idx="5907">
                  <c:v>0.81327430789988009</c:v>
                </c:pt>
                <c:pt idx="5908">
                  <c:v>0.81336916826216998</c:v>
                </c:pt>
                <c:pt idx="5909">
                  <c:v>0.8134884911820599</c:v>
                </c:pt>
                <c:pt idx="5910">
                  <c:v>0.81361053216390999</c:v>
                </c:pt>
                <c:pt idx="5911">
                  <c:v>0.81370348988282992</c:v>
                </c:pt>
                <c:pt idx="5912">
                  <c:v>0.81381221236109003</c:v>
                </c:pt>
                <c:pt idx="5913">
                  <c:v>0.81399568154315993</c:v>
                </c:pt>
                <c:pt idx="5914">
                  <c:v>0.81408184410718998</c:v>
                </c:pt>
                <c:pt idx="5915">
                  <c:v>0.81423079390241004</c:v>
                </c:pt>
                <c:pt idx="5916">
                  <c:v>0.81435066043468995</c:v>
                </c:pt>
                <c:pt idx="5917">
                  <c:v>0.81440230361186994</c:v>
                </c:pt>
                <c:pt idx="5918">
                  <c:v>0.81451184150872002</c:v>
                </c:pt>
                <c:pt idx="5919">
                  <c:v>0.8146586168543799</c:v>
                </c:pt>
                <c:pt idx="5920">
                  <c:v>0.81474532303078995</c:v>
                </c:pt>
                <c:pt idx="5921">
                  <c:v>0.81493749001111992</c:v>
                </c:pt>
                <c:pt idx="5922">
                  <c:v>0.81500408252906009</c:v>
                </c:pt>
                <c:pt idx="5923">
                  <c:v>0.81517939752525992</c:v>
                </c:pt>
                <c:pt idx="5924">
                  <c:v>0.81536993366841992</c:v>
                </c:pt>
                <c:pt idx="5925">
                  <c:v>0.81556400329212009</c:v>
                </c:pt>
                <c:pt idx="5926">
                  <c:v>0.81585592314625011</c:v>
                </c:pt>
                <c:pt idx="5927">
                  <c:v>0.81608260951342992</c:v>
                </c:pt>
                <c:pt idx="5928">
                  <c:v>0.81617312097658989</c:v>
                </c:pt>
                <c:pt idx="5929">
                  <c:v>0.81636909324366003</c:v>
                </c:pt>
                <c:pt idx="5930">
                  <c:v>0.81649521131844005</c:v>
                </c:pt>
                <c:pt idx="5931">
                  <c:v>0.81662567829235999</c:v>
                </c:pt>
                <c:pt idx="5932">
                  <c:v>0.81676457125834001</c:v>
                </c:pt>
                <c:pt idx="5933">
                  <c:v>0.81696761048650002</c:v>
                </c:pt>
                <c:pt idx="5934">
                  <c:v>0.81735004180379001</c:v>
                </c:pt>
                <c:pt idx="5935">
                  <c:v>0.81767756826956006</c:v>
                </c:pt>
                <c:pt idx="5936">
                  <c:v>0.81776617708935007</c:v>
                </c:pt>
                <c:pt idx="5937">
                  <c:v>0.81781428678597989</c:v>
                </c:pt>
                <c:pt idx="5938">
                  <c:v>0.81788169472250005</c:v>
                </c:pt>
                <c:pt idx="5939">
                  <c:v>0.81800156125478996</c:v>
                </c:pt>
                <c:pt idx="5940">
                  <c:v>0.81805157359478997</c:v>
                </c:pt>
                <c:pt idx="5941">
                  <c:v>0.81815051105001002</c:v>
                </c:pt>
                <c:pt idx="5942">
                  <c:v>0.81831060489924989</c:v>
                </c:pt>
                <c:pt idx="5943">
                  <c:v>0.81842856878817005</c:v>
                </c:pt>
                <c:pt idx="5944">
                  <c:v>0.81856528730457989</c:v>
                </c:pt>
                <c:pt idx="5945">
                  <c:v>0.81874114591317992</c:v>
                </c:pt>
                <c:pt idx="5946">
                  <c:v>0.8190096904344899</c:v>
                </c:pt>
                <c:pt idx="5947">
                  <c:v>0.8192135450812299</c:v>
                </c:pt>
                <c:pt idx="5948">
                  <c:v>0.81939864510047999</c:v>
                </c:pt>
                <c:pt idx="5949">
                  <c:v>0.81951823982656991</c:v>
                </c:pt>
                <c:pt idx="5950">
                  <c:v>0.81964680415711011</c:v>
                </c:pt>
                <c:pt idx="5951">
                  <c:v>0.81972725879103003</c:v>
                </c:pt>
                <c:pt idx="5952">
                  <c:v>0.81998085397158005</c:v>
                </c:pt>
                <c:pt idx="5953">
                  <c:v>0.82008495574452001</c:v>
                </c:pt>
                <c:pt idx="5954">
                  <c:v>0.82023852624506</c:v>
                </c:pt>
                <c:pt idx="5955">
                  <c:v>0.82051848662658999</c:v>
                </c:pt>
                <c:pt idx="5956">
                  <c:v>0.82097321839193005</c:v>
                </c:pt>
                <c:pt idx="5957">
                  <c:v>0.82117951929443</c:v>
                </c:pt>
                <c:pt idx="5958">
                  <c:v>0.82126486643987007</c:v>
                </c:pt>
                <c:pt idx="5959">
                  <c:v>0.82154482682140006</c:v>
                </c:pt>
                <c:pt idx="5960">
                  <c:v>0.82172720877868999</c:v>
                </c:pt>
                <c:pt idx="5961">
                  <c:v>0.82186120923315009</c:v>
                </c:pt>
                <c:pt idx="5962">
                  <c:v>0.8220897982437001</c:v>
                </c:pt>
                <c:pt idx="5963">
                  <c:v>0.82219525904761004</c:v>
                </c:pt>
                <c:pt idx="5964">
                  <c:v>0.82233659826936001</c:v>
                </c:pt>
                <c:pt idx="5965">
                  <c:v>0.82250375907968998</c:v>
                </c:pt>
                <c:pt idx="5966">
                  <c:v>0.82260133750393005</c:v>
                </c:pt>
                <c:pt idx="5967">
                  <c:v>0.82270163399013008</c:v>
                </c:pt>
                <c:pt idx="5968">
                  <c:v>0.82285928158360999</c:v>
                </c:pt>
                <c:pt idx="5969">
                  <c:v>0.82293647454317997</c:v>
                </c:pt>
                <c:pt idx="5970">
                  <c:v>0.82302399613818</c:v>
                </c:pt>
                <c:pt idx="5971">
                  <c:v>0.82309901464818003</c:v>
                </c:pt>
                <c:pt idx="5972">
                  <c:v>0.82319822390960007</c:v>
                </c:pt>
                <c:pt idx="5973">
                  <c:v>0.82329090982232001</c:v>
                </c:pt>
                <c:pt idx="5974">
                  <c:v>0.82341893054047</c:v>
                </c:pt>
                <c:pt idx="5975">
                  <c:v>0.82344774199720994</c:v>
                </c:pt>
                <c:pt idx="5976">
                  <c:v>0.82352112967003999</c:v>
                </c:pt>
                <c:pt idx="5977">
                  <c:v>0.82366573056612991</c:v>
                </c:pt>
                <c:pt idx="5978">
                  <c:v>0.82390111473157002</c:v>
                </c:pt>
                <c:pt idx="5979">
                  <c:v>0.82414193502092004</c:v>
                </c:pt>
                <c:pt idx="5980">
                  <c:v>0.82448068877705993</c:v>
                </c:pt>
                <c:pt idx="5981">
                  <c:v>0.82462439101822005</c:v>
                </c:pt>
                <c:pt idx="5982">
                  <c:v>0.82476844830191998</c:v>
                </c:pt>
                <c:pt idx="5983">
                  <c:v>0.82496577959997008</c:v>
                </c:pt>
                <c:pt idx="5984">
                  <c:v>0.82514109459616991</c:v>
                </c:pt>
                <c:pt idx="5985">
                  <c:v>0.82538789462183004</c:v>
                </c:pt>
                <c:pt idx="5986">
                  <c:v>0.82577657748161992</c:v>
                </c:pt>
                <c:pt idx="5987">
                  <c:v>0.82620820572031994</c:v>
                </c:pt>
                <c:pt idx="5988">
                  <c:v>0.82645745200174003</c:v>
                </c:pt>
                <c:pt idx="5989">
                  <c:v>0.82655693306936007</c:v>
                </c:pt>
                <c:pt idx="5990">
                  <c:v>0.82665750136175009</c:v>
                </c:pt>
                <c:pt idx="5991">
                  <c:v>0.82676975732055991</c:v>
                </c:pt>
                <c:pt idx="5992">
                  <c:v>0.82684314499337996</c:v>
                </c:pt>
                <c:pt idx="5993">
                  <c:v>0.82694534412294995</c:v>
                </c:pt>
                <c:pt idx="5994">
                  <c:v>0.82713887013425991</c:v>
                </c:pt>
                <c:pt idx="5995">
                  <c:v>0.82728781992947997</c:v>
                </c:pt>
                <c:pt idx="5996">
                  <c:v>0.82737697236165997</c:v>
                </c:pt>
                <c:pt idx="5997">
                  <c:v>0.82756750850481997</c:v>
                </c:pt>
                <c:pt idx="5998">
                  <c:v>0.82778006094982004</c:v>
                </c:pt>
                <c:pt idx="5999">
                  <c:v>0.8279154204352599</c:v>
                </c:pt>
                <c:pt idx="6000">
                  <c:v>0.82804806185874003</c:v>
                </c:pt>
                <c:pt idx="6001">
                  <c:v>0.82830464690743999</c:v>
                </c:pt>
                <c:pt idx="6002">
                  <c:v>0.82837667554929006</c:v>
                </c:pt>
                <c:pt idx="6003">
                  <c:v>0.82847017688059998</c:v>
                </c:pt>
                <c:pt idx="6004">
                  <c:v>0.82868762183712996</c:v>
                </c:pt>
                <c:pt idx="6005">
                  <c:v>0.82885206458549998</c:v>
                </c:pt>
                <c:pt idx="6006">
                  <c:v>0.82906760689865999</c:v>
                </c:pt>
                <c:pt idx="6007">
                  <c:v>0.82941443160431993</c:v>
                </c:pt>
                <c:pt idx="6008">
                  <c:v>0.82965661092464993</c:v>
                </c:pt>
                <c:pt idx="6009">
                  <c:v>0.83005915590042001</c:v>
                </c:pt>
                <c:pt idx="6010">
                  <c:v>0.83037689734315001</c:v>
                </c:pt>
                <c:pt idx="6011">
                  <c:v>0.83069817226641995</c:v>
                </c:pt>
                <c:pt idx="6012">
                  <c:v>0.83108522428904008</c:v>
                </c:pt>
                <c:pt idx="6013">
                  <c:v>0.83119014148056003</c:v>
                </c:pt>
                <c:pt idx="6014">
                  <c:v>0.83131381329959009</c:v>
                </c:pt>
                <c:pt idx="6015">
                  <c:v>0.83139372432111003</c:v>
                </c:pt>
                <c:pt idx="6016">
                  <c:v>0.83156142874382999</c:v>
                </c:pt>
                <c:pt idx="6017">
                  <c:v>0.83159350187492009</c:v>
                </c:pt>
                <c:pt idx="6018">
                  <c:v>0.83179110497915998</c:v>
                </c:pt>
                <c:pt idx="6019">
                  <c:v>0.83191504860438004</c:v>
                </c:pt>
                <c:pt idx="6020">
                  <c:v>0.8320884609572099</c:v>
                </c:pt>
                <c:pt idx="6021">
                  <c:v>0.83234096891297993</c:v>
                </c:pt>
                <c:pt idx="6022">
                  <c:v>0.83244615791070009</c:v>
                </c:pt>
                <c:pt idx="6023">
                  <c:v>0.83271959494353998</c:v>
                </c:pt>
                <c:pt idx="6024">
                  <c:v>0.83293133196995006</c:v>
                </c:pt>
                <c:pt idx="6025">
                  <c:v>0.83319851746029006</c:v>
                </c:pt>
                <c:pt idx="6026">
                  <c:v>0.83347276991170993</c:v>
                </c:pt>
                <c:pt idx="6027">
                  <c:v>0.83360948842811999</c:v>
                </c:pt>
                <c:pt idx="6028">
                  <c:v>0.83440786326859007</c:v>
                </c:pt>
                <c:pt idx="6029">
                  <c:v>0.83467415329652006</c:v>
                </c:pt>
                <c:pt idx="6030">
                  <c:v>0.83519982647891999</c:v>
                </c:pt>
                <c:pt idx="6031">
                  <c:v>0.83549093091448001</c:v>
                </c:pt>
                <c:pt idx="6032">
                  <c:v>0.83564232696546004</c:v>
                </c:pt>
                <c:pt idx="6033">
                  <c:v>0.83578556883056998</c:v>
                </c:pt>
                <c:pt idx="6034">
                  <c:v>0.83594865254797002</c:v>
                </c:pt>
                <c:pt idx="6035">
                  <c:v>0.83610249485471</c:v>
                </c:pt>
                <c:pt idx="6036">
                  <c:v>0.83618376490720991</c:v>
                </c:pt>
                <c:pt idx="6037">
                  <c:v>0.83635174113613009</c:v>
                </c:pt>
                <c:pt idx="6038">
                  <c:v>0.83663849667254997</c:v>
                </c:pt>
                <c:pt idx="6039">
                  <c:v>0.83689399449646995</c:v>
                </c:pt>
                <c:pt idx="6040">
                  <c:v>0.83707692006615009</c:v>
                </c:pt>
                <c:pt idx="6041">
                  <c:v>0.83739411789648011</c:v>
                </c:pt>
                <c:pt idx="6042">
                  <c:v>0.83791544217976011</c:v>
                </c:pt>
                <c:pt idx="6043">
                  <c:v>0.83827259552085009</c:v>
                </c:pt>
                <c:pt idx="6044">
                  <c:v>0.83918133618975999</c:v>
                </c:pt>
                <c:pt idx="6045">
                  <c:v>0.83998334371632999</c:v>
                </c:pt>
                <c:pt idx="6046">
                  <c:v>0.8401537662010099</c:v>
                </c:pt>
                <c:pt idx="6047">
                  <c:v>0.8402951054227501</c:v>
                </c:pt>
                <c:pt idx="6048">
                  <c:v>0.84042312614091008</c:v>
                </c:pt>
                <c:pt idx="6049">
                  <c:v>0.84058240457155997</c:v>
                </c:pt>
                <c:pt idx="6050">
                  <c:v>0.84075010899427993</c:v>
                </c:pt>
                <c:pt idx="6051">
                  <c:v>0.84098223148538009</c:v>
                </c:pt>
                <c:pt idx="6052">
                  <c:v>0.84130921433875994</c:v>
                </c:pt>
                <c:pt idx="6053">
                  <c:v>0.84174002715887997</c:v>
                </c:pt>
                <c:pt idx="6054">
                  <c:v>0.84206402014410009</c:v>
                </c:pt>
                <c:pt idx="6055">
                  <c:v>0.8431954297109201</c:v>
                </c:pt>
                <c:pt idx="6056">
                  <c:v>0.84453528207503004</c:v>
                </c:pt>
                <c:pt idx="6057">
                  <c:v>0.84470651997829993</c:v>
                </c:pt>
                <c:pt idx="6058">
                  <c:v>0.84482251729689994</c:v>
                </c:pt>
                <c:pt idx="6059">
                  <c:v>0.84511069579123999</c:v>
                </c:pt>
                <c:pt idx="6060">
                  <c:v>0.84522349536244001</c:v>
                </c:pt>
                <c:pt idx="6061">
                  <c:v>0.84544474560570992</c:v>
                </c:pt>
                <c:pt idx="6062">
                  <c:v>0.84582309983006998</c:v>
                </c:pt>
                <c:pt idx="6063">
                  <c:v>0.84610958356029009</c:v>
                </c:pt>
                <c:pt idx="6064">
                  <c:v>0.84656078184508998</c:v>
                </c:pt>
                <c:pt idx="6065">
                  <c:v>0.84836179658709998</c:v>
                </c:pt>
                <c:pt idx="6066">
                  <c:v>0.84900785302459991</c:v>
                </c:pt>
                <c:pt idx="6067">
                  <c:v>0.84911603189048002</c:v>
                </c:pt>
                <c:pt idx="6068">
                  <c:v>0.84921442573331007</c:v>
                </c:pt>
                <c:pt idx="6069">
                  <c:v>0.84936826804005006</c:v>
                </c:pt>
                <c:pt idx="6070">
                  <c:v>0.84953923413711996</c:v>
                </c:pt>
                <c:pt idx="6071">
                  <c:v>0.84974961213256006</c:v>
                </c:pt>
                <c:pt idx="6072">
                  <c:v>0.84991949100484998</c:v>
                </c:pt>
                <c:pt idx="6073">
                  <c:v>0.8501407412481099</c:v>
                </c:pt>
                <c:pt idx="6074">
                  <c:v>0.85055497389029999</c:v>
                </c:pt>
                <c:pt idx="6075">
                  <c:v>0.85126357264238006</c:v>
                </c:pt>
                <c:pt idx="6076">
                  <c:v>0.85241494368718995</c:v>
                </c:pt>
                <c:pt idx="6077">
                  <c:v>0.85278037147073005</c:v>
                </c:pt>
                <c:pt idx="6078">
                  <c:v>0.85348450106710994</c:v>
                </c:pt>
                <c:pt idx="6079">
                  <c:v>0.85372341871309998</c:v>
                </c:pt>
                <c:pt idx="6080">
                  <c:v>0.85388487159332005</c:v>
                </c:pt>
                <c:pt idx="6081">
                  <c:v>0.85405230420984002</c:v>
                </c:pt>
                <c:pt idx="6082">
                  <c:v>0.85420478748561002</c:v>
                </c:pt>
                <c:pt idx="6083">
                  <c:v>0.85437983067561007</c:v>
                </c:pt>
                <c:pt idx="6084">
                  <c:v>0.85452551879648997</c:v>
                </c:pt>
                <c:pt idx="6085">
                  <c:v>0.85484027037106003</c:v>
                </c:pt>
                <c:pt idx="6086">
                  <c:v>0.85533495764716005</c:v>
                </c:pt>
                <c:pt idx="6087">
                  <c:v>0.85705304460992005</c:v>
                </c:pt>
                <c:pt idx="6088">
                  <c:v>0.85787417112700992</c:v>
                </c:pt>
                <c:pt idx="6089">
                  <c:v>0.85801007422483999</c:v>
                </c:pt>
                <c:pt idx="6090">
                  <c:v>0.85819272798831991</c:v>
                </c:pt>
                <c:pt idx="6091">
                  <c:v>0.85841400728929007</c:v>
                </c:pt>
                <c:pt idx="6092">
                  <c:v>0.85864446988550003</c:v>
                </c:pt>
                <c:pt idx="6093">
                  <c:v>0.8589513390804</c:v>
                </c:pt>
                <c:pt idx="6094">
                  <c:v>0.85916018243430003</c:v>
                </c:pt>
                <c:pt idx="6095">
                  <c:v>0.85933102932557004</c:v>
                </c:pt>
                <c:pt idx="6096">
                  <c:v>0.85971457087781</c:v>
                </c:pt>
                <c:pt idx="6097">
                  <c:v>0.85994805239988992</c:v>
                </c:pt>
                <c:pt idx="6098">
                  <c:v>0.86015788678293004</c:v>
                </c:pt>
                <c:pt idx="6099">
                  <c:v>0.86147342876991995</c:v>
                </c:pt>
                <c:pt idx="6100">
                  <c:v>0.86228393190377006</c:v>
                </c:pt>
                <c:pt idx="6101">
                  <c:v>0.86240327776526993</c:v>
                </c:pt>
                <c:pt idx="6102">
                  <c:v>0.86268106369723996</c:v>
                </c:pt>
                <c:pt idx="6103">
                  <c:v>0.8629898355355099</c:v>
                </c:pt>
                <c:pt idx="6104">
                  <c:v>0.86321162939116003</c:v>
                </c:pt>
                <c:pt idx="6105">
                  <c:v>0.86338150826344995</c:v>
                </c:pt>
                <c:pt idx="6106">
                  <c:v>0.86369191093889008</c:v>
                </c:pt>
                <c:pt idx="6107">
                  <c:v>0.86405667485346993</c:v>
                </c:pt>
                <c:pt idx="6108">
                  <c:v>0.86445704537968004</c:v>
                </c:pt>
                <c:pt idx="6109">
                  <c:v>0.86478276979459001</c:v>
                </c:pt>
                <c:pt idx="6110">
                  <c:v>0.86653489359122005</c:v>
                </c:pt>
                <c:pt idx="6111">
                  <c:v>0.86689813682289008</c:v>
                </c:pt>
                <c:pt idx="6112">
                  <c:v>0.86705225093583005</c:v>
                </c:pt>
                <c:pt idx="6113">
                  <c:v>0.86713460821310995</c:v>
                </c:pt>
                <c:pt idx="6114">
                  <c:v>0.86727078311714001</c:v>
                </c:pt>
                <c:pt idx="6115">
                  <c:v>0.86743576947790002</c:v>
                </c:pt>
                <c:pt idx="6116">
                  <c:v>0.86759722235813008</c:v>
                </c:pt>
                <c:pt idx="6117">
                  <c:v>0.86781629815183003</c:v>
                </c:pt>
                <c:pt idx="6118">
                  <c:v>0.8679522012496601</c:v>
                </c:pt>
                <c:pt idx="6119">
                  <c:v>0.86826505018085998</c:v>
                </c:pt>
                <c:pt idx="6120">
                  <c:v>0.86850124976489007</c:v>
                </c:pt>
                <c:pt idx="6121">
                  <c:v>0.86900191677729</c:v>
                </c:pt>
                <c:pt idx="6122">
                  <c:v>0.86926448156230007</c:v>
                </c:pt>
                <c:pt idx="6123">
                  <c:v>0.87043230461408005</c:v>
                </c:pt>
                <c:pt idx="6124">
                  <c:v>0.87127666282876004</c:v>
                </c:pt>
                <c:pt idx="6125">
                  <c:v>0.87143539764702993</c:v>
                </c:pt>
                <c:pt idx="6126">
                  <c:v>0.87161968224768005</c:v>
                </c:pt>
                <c:pt idx="6127">
                  <c:v>0.8718189161890999</c:v>
                </c:pt>
                <c:pt idx="6128">
                  <c:v>0.87199722105345989</c:v>
                </c:pt>
                <c:pt idx="6129">
                  <c:v>0.87215215058498008</c:v>
                </c:pt>
                <c:pt idx="6130">
                  <c:v>0.87225598055172004</c:v>
                </c:pt>
                <c:pt idx="6131">
                  <c:v>0.87241716162574989</c:v>
                </c:pt>
                <c:pt idx="6132">
                  <c:v>0.87268162905412994</c:v>
                </c:pt>
                <c:pt idx="6133">
                  <c:v>0.87323855994902999</c:v>
                </c:pt>
                <c:pt idx="6134">
                  <c:v>0.87347584675784007</c:v>
                </c:pt>
                <c:pt idx="6135">
                  <c:v>0.87466228080189001</c:v>
                </c:pt>
                <c:pt idx="6136">
                  <c:v>0.87497105264015995</c:v>
                </c:pt>
                <c:pt idx="6137">
                  <c:v>0.8756736716559399</c:v>
                </c:pt>
                <c:pt idx="6138">
                  <c:v>0.8758261549317099</c:v>
                </c:pt>
                <c:pt idx="6139">
                  <c:v>0.87601968094302007</c:v>
                </c:pt>
                <c:pt idx="6140">
                  <c:v>0.87621239153574004</c:v>
                </c:pt>
                <c:pt idx="6141">
                  <c:v>0.87639042459389005</c:v>
                </c:pt>
                <c:pt idx="6142">
                  <c:v>0.87651436821911011</c:v>
                </c:pt>
                <c:pt idx="6143">
                  <c:v>0.87674540348543006</c:v>
                </c:pt>
                <c:pt idx="6144">
                  <c:v>0.87698894183674003</c:v>
                </c:pt>
                <c:pt idx="6145">
                  <c:v>0.87740154364174994</c:v>
                </c:pt>
                <c:pt idx="6146">
                  <c:v>0.87775706614566995</c:v>
                </c:pt>
                <c:pt idx="6147">
                  <c:v>0.87819005341534995</c:v>
                </c:pt>
                <c:pt idx="6148">
                  <c:v>0.87942921786136008</c:v>
                </c:pt>
                <c:pt idx="6149">
                  <c:v>0.87972521480844001</c:v>
                </c:pt>
                <c:pt idx="6150">
                  <c:v>0.88024382102975007</c:v>
                </c:pt>
                <c:pt idx="6151">
                  <c:v>0.88039585817552002</c:v>
                </c:pt>
                <c:pt idx="6152">
                  <c:v>0.88066022812149991</c:v>
                </c:pt>
                <c:pt idx="6153">
                  <c:v>0.88103396164054004</c:v>
                </c:pt>
                <c:pt idx="6154">
                  <c:v>0.88136230352489009</c:v>
                </c:pt>
                <c:pt idx="6155">
                  <c:v>0.88150878824013001</c:v>
                </c:pt>
                <c:pt idx="6156">
                  <c:v>0.88191950622598991</c:v>
                </c:pt>
                <c:pt idx="6157">
                  <c:v>0.8820863952301301</c:v>
                </c:pt>
                <c:pt idx="6158">
                  <c:v>0.88231389701588991</c:v>
                </c:pt>
                <c:pt idx="6159">
                  <c:v>0.8826139710559</c:v>
                </c:pt>
                <c:pt idx="6160">
                  <c:v>0.88297900677667007</c:v>
                </c:pt>
                <c:pt idx="6161">
                  <c:v>0.88364003944452008</c:v>
                </c:pt>
                <c:pt idx="6162">
                  <c:v>0.88415864566582991</c:v>
                </c:pt>
                <c:pt idx="6163">
                  <c:v>0.8846807853676899</c:v>
                </c:pt>
                <c:pt idx="6164">
                  <c:v>0.88492024662606994</c:v>
                </c:pt>
                <c:pt idx="6165">
                  <c:v>0.8852276594333599</c:v>
                </c:pt>
                <c:pt idx="6166">
                  <c:v>0.88559921850283008</c:v>
                </c:pt>
                <c:pt idx="6167">
                  <c:v>0.8857745334990299</c:v>
                </c:pt>
                <c:pt idx="6168">
                  <c:v>0.88601915907512008</c:v>
                </c:pt>
                <c:pt idx="6169">
                  <c:v>0.88625644588392993</c:v>
                </c:pt>
                <c:pt idx="6170">
                  <c:v>0.88672966047056989</c:v>
                </c:pt>
                <c:pt idx="6171">
                  <c:v>0.88694493097752991</c:v>
                </c:pt>
                <c:pt idx="6172">
                  <c:v>0.88716699663939003</c:v>
                </c:pt>
                <c:pt idx="6173">
                  <c:v>0.88732410062047995</c:v>
                </c:pt>
                <c:pt idx="6174">
                  <c:v>0.88918379861117991</c:v>
                </c:pt>
                <c:pt idx="6175">
                  <c:v>0.88936047263835993</c:v>
                </c:pt>
                <c:pt idx="6176">
                  <c:v>0.88948767793792993</c:v>
                </c:pt>
                <c:pt idx="6177">
                  <c:v>0.88957601495151994</c:v>
                </c:pt>
                <c:pt idx="6178">
                  <c:v>0.88973964228129998</c:v>
                </c:pt>
                <c:pt idx="6179">
                  <c:v>0.88985298546489</c:v>
                </c:pt>
                <c:pt idx="6180">
                  <c:v>0.88999269384946</c:v>
                </c:pt>
                <c:pt idx="6181">
                  <c:v>0.89015142866772989</c:v>
                </c:pt>
                <c:pt idx="6182">
                  <c:v>0.8902403092937099</c:v>
                </c:pt>
                <c:pt idx="6183">
                  <c:v>0.8904697137228399</c:v>
                </c:pt>
                <c:pt idx="6184">
                  <c:v>0.8906727529509999</c:v>
                </c:pt>
                <c:pt idx="6185">
                  <c:v>0.8910304499044901</c:v>
                </c:pt>
                <c:pt idx="6186">
                  <c:v>0.89133297020025992</c:v>
                </c:pt>
                <c:pt idx="6187">
                  <c:v>0.89162325921721997</c:v>
                </c:pt>
                <c:pt idx="6188">
                  <c:v>0.89230340144303999</c:v>
                </c:pt>
                <c:pt idx="6189">
                  <c:v>0.89365501052977003</c:v>
                </c:pt>
                <c:pt idx="6190">
                  <c:v>0.89383222816934005</c:v>
                </c:pt>
                <c:pt idx="6191">
                  <c:v>0.89399938897967002</c:v>
                </c:pt>
                <c:pt idx="6192">
                  <c:v>0.89423450133891991</c:v>
                </c:pt>
                <c:pt idx="6193">
                  <c:v>0.89442041677674999</c:v>
                </c:pt>
                <c:pt idx="6194">
                  <c:v>0.89456887433725996</c:v>
                </c:pt>
                <c:pt idx="6195">
                  <c:v>0.89463704631468999</c:v>
                </c:pt>
                <c:pt idx="6196">
                  <c:v>0.89483220316316991</c:v>
                </c:pt>
                <c:pt idx="6197">
                  <c:v>0.89508933182427008</c:v>
                </c:pt>
                <c:pt idx="6198">
                  <c:v>0.89534618867916005</c:v>
                </c:pt>
                <c:pt idx="6199">
                  <c:v>0.89580145112067999</c:v>
                </c:pt>
                <c:pt idx="6200">
                  <c:v>0.89634072754908001</c:v>
                </c:pt>
                <c:pt idx="6201">
                  <c:v>0.89705775229322993</c:v>
                </c:pt>
                <c:pt idx="6202">
                  <c:v>0.89738147347226005</c:v>
                </c:pt>
                <c:pt idx="6203">
                  <c:v>0.89796748763010004</c:v>
                </c:pt>
                <c:pt idx="6204">
                  <c:v>0.89815911099804002</c:v>
                </c:pt>
                <c:pt idx="6205">
                  <c:v>0.89828957797195996</c:v>
                </c:pt>
                <c:pt idx="6206">
                  <c:v>0.89852251588163989</c:v>
                </c:pt>
                <c:pt idx="6207">
                  <c:v>0.89863585906522991</c:v>
                </c:pt>
                <c:pt idx="6208">
                  <c:v>0.89879731194544998</c:v>
                </c:pt>
                <c:pt idx="6209">
                  <c:v>0.89901231064621001</c:v>
                </c:pt>
                <c:pt idx="6210">
                  <c:v>0.89914631110066989</c:v>
                </c:pt>
                <c:pt idx="6211">
                  <c:v>0.89937000759969998</c:v>
                </c:pt>
                <c:pt idx="6212">
                  <c:v>0.89951759836394007</c:v>
                </c:pt>
                <c:pt idx="6213">
                  <c:v>0.89990600941753995</c:v>
                </c:pt>
                <c:pt idx="6214">
                  <c:v>0.9002243375977701</c:v>
                </c:pt>
                <c:pt idx="6215">
                  <c:v>0.9009027227370201</c:v>
                </c:pt>
                <c:pt idx="6216">
                  <c:v>0.90185866512716006</c:v>
                </c:pt>
                <c:pt idx="6217">
                  <c:v>0.90209921361031009</c:v>
                </c:pt>
                <c:pt idx="6218">
                  <c:v>0.90246805461782009</c:v>
                </c:pt>
                <c:pt idx="6219">
                  <c:v>0.90257922335184992</c:v>
                </c:pt>
                <c:pt idx="6220">
                  <c:v>0.90274638416217989</c:v>
                </c:pt>
                <c:pt idx="6221">
                  <c:v>0.90294561810359997</c:v>
                </c:pt>
                <c:pt idx="6222">
                  <c:v>0.90314213398306009</c:v>
                </c:pt>
                <c:pt idx="6223">
                  <c:v>0.9034585163948099</c:v>
                </c:pt>
                <c:pt idx="6224">
                  <c:v>0.90373548690817995</c:v>
                </c:pt>
                <c:pt idx="6225">
                  <c:v>0.90416521250352</c:v>
                </c:pt>
                <c:pt idx="6226">
                  <c:v>0.90453079183668006</c:v>
                </c:pt>
                <c:pt idx="6227">
                  <c:v>0.90470039890276999</c:v>
                </c:pt>
                <c:pt idx="6228">
                  <c:v>0.90482298349701007</c:v>
                </c:pt>
                <c:pt idx="6229">
                  <c:v>0.90495834298244993</c:v>
                </c:pt>
                <c:pt idx="6230">
                  <c:v>0.90519427076029002</c:v>
                </c:pt>
                <c:pt idx="6231">
                  <c:v>0.90557262498464008</c:v>
                </c:pt>
                <c:pt idx="6232">
                  <c:v>0.90624655577787006</c:v>
                </c:pt>
                <c:pt idx="6233">
                  <c:v>0.90652258763846993</c:v>
                </c:pt>
                <c:pt idx="6234">
                  <c:v>0.90699090971358998</c:v>
                </c:pt>
                <c:pt idx="6235">
                  <c:v>0.90723227361533998</c:v>
                </c:pt>
                <c:pt idx="6236">
                  <c:v>0.90742444059566996</c:v>
                </c:pt>
                <c:pt idx="6237">
                  <c:v>0.90776093666589008</c:v>
                </c:pt>
                <c:pt idx="6238">
                  <c:v>0.90805747722536001</c:v>
                </c:pt>
                <c:pt idx="6239">
                  <c:v>0.90850215216146002</c:v>
                </c:pt>
                <c:pt idx="6240">
                  <c:v>0.90896285966436996</c:v>
                </c:pt>
                <c:pt idx="6241">
                  <c:v>0.90928033329962998</c:v>
                </c:pt>
                <c:pt idx="6242">
                  <c:v>0.90952523068191993</c:v>
                </c:pt>
                <c:pt idx="6243">
                  <c:v>0.90978181573061989</c:v>
                </c:pt>
                <c:pt idx="6244">
                  <c:v>0.91028732728363004</c:v>
                </c:pt>
                <c:pt idx="6245">
                  <c:v>0.91153116040588</c:v>
                </c:pt>
                <c:pt idx="6246">
                  <c:v>0.91167467407718994</c:v>
                </c:pt>
                <c:pt idx="6247">
                  <c:v>0.9118421066937199</c:v>
                </c:pt>
                <c:pt idx="6248">
                  <c:v>0.91204813579003008</c:v>
                </c:pt>
                <c:pt idx="6249">
                  <c:v>0.91221638382514003</c:v>
                </c:pt>
                <c:pt idx="6250">
                  <c:v>0.91231350674022993</c:v>
                </c:pt>
                <c:pt idx="6251">
                  <c:v>0.91250558561732009</c:v>
                </c:pt>
                <c:pt idx="6252">
                  <c:v>0.91264719664526006</c:v>
                </c:pt>
                <c:pt idx="6253">
                  <c:v>0.91280593146351996</c:v>
                </c:pt>
                <c:pt idx="6254">
                  <c:v>0.9130396847917901</c:v>
                </c:pt>
                <c:pt idx="6255">
                  <c:v>0.91324924736863999</c:v>
                </c:pt>
                <c:pt idx="6256">
                  <c:v>0.91355530114495997</c:v>
                </c:pt>
                <c:pt idx="6257">
                  <c:v>0.9137134923508301</c:v>
                </c:pt>
                <c:pt idx="6258">
                  <c:v>0.91383526152648997</c:v>
                </c:pt>
                <c:pt idx="6259">
                  <c:v>0.91407263687624996</c:v>
                </c:pt>
                <c:pt idx="6260">
                  <c:v>0.91451586424042008</c:v>
                </c:pt>
                <c:pt idx="6261">
                  <c:v>0.91598986923947989</c:v>
                </c:pt>
                <c:pt idx="6262">
                  <c:v>0.91611633218132993</c:v>
                </c:pt>
                <c:pt idx="6263">
                  <c:v>0.91630380539545997</c:v>
                </c:pt>
                <c:pt idx="6264">
                  <c:v>0.91657887326547005</c:v>
                </c:pt>
                <c:pt idx="6265">
                  <c:v>0.91682811954688992</c:v>
                </c:pt>
                <c:pt idx="6266">
                  <c:v>0.91702952793786996</c:v>
                </c:pt>
                <c:pt idx="6267">
                  <c:v>0.91708253014602992</c:v>
                </c:pt>
                <c:pt idx="6268">
                  <c:v>0.91725974778559993</c:v>
                </c:pt>
                <c:pt idx="6269">
                  <c:v>0.91743541030875009</c:v>
                </c:pt>
                <c:pt idx="6270">
                  <c:v>0.91767207778441007</c:v>
                </c:pt>
                <c:pt idx="6271">
                  <c:v>0.91810887034083</c:v>
                </c:pt>
                <c:pt idx="6272">
                  <c:v>0.9187628360475899</c:v>
                </c:pt>
                <c:pt idx="6273">
                  <c:v>0.91950568238033004</c:v>
                </c:pt>
                <c:pt idx="6274">
                  <c:v>0.91973834848380998</c:v>
                </c:pt>
                <c:pt idx="6275">
                  <c:v>0.91996639388196999</c:v>
                </c:pt>
                <c:pt idx="6276">
                  <c:v>0.92024798510066996</c:v>
                </c:pt>
                <c:pt idx="6277">
                  <c:v>0.92049097983958994</c:v>
                </c:pt>
                <c:pt idx="6278">
                  <c:v>0.92065623800654994</c:v>
                </c:pt>
                <c:pt idx="6279">
                  <c:v>0.92093456755090997</c:v>
                </c:pt>
                <c:pt idx="6280">
                  <c:v>0.92108569179569</c:v>
                </c:pt>
                <c:pt idx="6281">
                  <c:v>0.92121724599438992</c:v>
                </c:pt>
                <c:pt idx="6282">
                  <c:v>0.92140207420744002</c:v>
                </c:pt>
                <c:pt idx="6283">
                  <c:v>0.92151922267776998</c:v>
                </c:pt>
                <c:pt idx="6284">
                  <c:v>0.92176559752622</c:v>
                </c:pt>
                <c:pt idx="6285">
                  <c:v>0.92183234341517006</c:v>
                </c:pt>
                <c:pt idx="6286">
                  <c:v>0.92201010466713007</c:v>
                </c:pt>
                <c:pt idx="6287">
                  <c:v>0.92225309940605005</c:v>
                </c:pt>
                <c:pt idx="6288">
                  <c:v>0.92256703556203989</c:v>
                </c:pt>
                <c:pt idx="6289">
                  <c:v>0.92301407331056007</c:v>
                </c:pt>
                <c:pt idx="6290">
                  <c:v>0.92433296041522994</c:v>
                </c:pt>
                <c:pt idx="6291">
                  <c:v>0.9245642674877399</c:v>
                </c:pt>
                <c:pt idx="6292">
                  <c:v>0.92490429703850996</c:v>
                </c:pt>
                <c:pt idx="6293">
                  <c:v>0.92498692612199007</c:v>
                </c:pt>
                <c:pt idx="6294">
                  <c:v>0.92513424508003994</c:v>
                </c:pt>
                <c:pt idx="6295">
                  <c:v>0.9254672076697199</c:v>
                </c:pt>
                <c:pt idx="6296">
                  <c:v>0.92574662443885991</c:v>
                </c:pt>
                <c:pt idx="6297">
                  <c:v>0.92613095839952009</c:v>
                </c:pt>
                <c:pt idx="6298">
                  <c:v>0.92638944609159002</c:v>
                </c:pt>
                <c:pt idx="6299">
                  <c:v>0.92669115096877008</c:v>
                </c:pt>
                <c:pt idx="6300">
                  <c:v>0.92706624351877998</c:v>
                </c:pt>
                <c:pt idx="6301">
                  <c:v>0.92728939640542007</c:v>
                </c:pt>
                <c:pt idx="6302">
                  <c:v>0.9274663422387901</c:v>
                </c:pt>
                <c:pt idx="6303">
                  <c:v>0.92764872419608002</c:v>
                </c:pt>
                <c:pt idx="6304">
                  <c:v>0.92837122819782003</c:v>
                </c:pt>
                <c:pt idx="6305">
                  <c:v>0.92872616395567009</c:v>
                </c:pt>
                <c:pt idx="6306">
                  <c:v>0.92896834327600009</c:v>
                </c:pt>
                <c:pt idx="6307">
                  <c:v>0.92932060410557993</c:v>
                </c:pt>
                <c:pt idx="6308">
                  <c:v>0.92940296138286005</c:v>
                </c:pt>
                <c:pt idx="6309">
                  <c:v>0.92947580544330011</c:v>
                </c:pt>
                <c:pt idx="6310">
                  <c:v>0.92958887682068991</c:v>
                </c:pt>
                <c:pt idx="6311">
                  <c:v>0.92982725085428997</c:v>
                </c:pt>
                <c:pt idx="6312">
                  <c:v>0.93002431034614008</c:v>
                </c:pt>
                <c:pt idx="6313">
                  <c:v>0.9302257187371199</c:v>
                </c:pt>
                <c:pt idx="6314">
                  <c:v>0.93052851083908994</c:v>
                </c:pt>
                <c:pt idx="6315">
                  <c:v>0.93075383817529</c:v>
                </c:pt>
                <c:pt idx="6316">
                  <c:v>0.93109794481899</c:v>
                </c:pt>
                <c:pt idx="6317">
                  <c:v>0.93171929378227003</c:v>
                </c:pt>
                <c:pt idx="6318">
                  <c:v>0.93204518941086989</c:v>
                </c:pt>
                <c:pt idx="6319">
                  <c:v>0.93234716609423995</c:v>
                </c:pt>
                <c:pt idx="6320">
                  <c:v>0.9331500906108301</c:v>
                </c:pt>
                <c:pt idx="6321">
                  <c:v>0.93383584862786995</c:v>
                </c:pt>
                <c:pt idx="6322">
                  <c:v>0.93399893234525999</c:v>
                </c:pt>
                <c:pt idx="6323">
                  <c:v>0.9341832169459201</c:v>
                </c:pt>
                <c:pt idx="6324">
                  <c:v>0.93431966365613994</c:v>
                </c:pt>
                <c:pt idx="6325">
                  <c:v>0.93450557909397003</c:v>
                </c:pt>
                <c:pt idx="6326">
                  <c:v>0.93464420025376005</c:v>
                </c:pt>
                <c:pt idx="6327">
                  <c:v>0.93472166501952003</c:v>
                </c:pt>
                <c:pt idx="6328">
                  <c:v>0.93482848485441994</c:v>
                </c:pt>
                <c:pt idx="6329">
                  <c:v>0.93505843289593993</c:v>
                </c:pt>
                <c:pt idx="6330">
                  <c:v>0.93523972762845009</c:v>
                </c:pt>
                <c:pt idx="6331">
                  <c:v>0.93547157831334005</c:v>
                </c:pt>
                <c:pt idx="6332">
                  <c:v>0.93576050829933011</c:v>
                </c:pt>
                <c:pt idx="6333">
                  <c:v>0.93600758013118002</c:v>
                </c:pt>
                <c:pt idx="6334">
                  <c:v>0.93613369820597003</c:v>
                </c:pt>
                <c:pt idx="6335">
                  <c:v>0.93626602531713998</c:v>
                </c:pt>
                <c:pt idx="6336">
                  <c:v>0.93665964319456996</c:v>
                </c:pt>
                <c:pt idx="6337">
                  <c:v>0.93729595720742997</c:v>
                </c:pt>
                <c:pt idx="6338">
                  <c:v>0.93827657524741004</c:v>
                </c:pt>
                <c:pt idx="6339">
                  <c:v>0.9384068134202701</c:v>
                </c:pt>
                <c:pt idx="6340">
                  <c:v>0.93861338612897005</c:v>
                </c:pt>
                <c:pt idx="6341">
                  <c:v>0.93878598306320993</c:v>
                </c:pt>
                <c:pt idx="6342">
                  <c:v>0.93908551349083003</c:v>
                </c:pt>
                <c:pt idx="6343">
                  <c:v>0.93932941247802004</c:v>
                </c:pt>
                <c:pt idx="6344">
                  <c:v>0.9395761236739899</c:v>
                </c:pt>
                <c:pt idx="6345">
                  <c:v>0.93977590122779997</c:v>
                </c:pt>
                <c:pt idx="6346">
                  <c:v>0.93999334618432995</c:v>
                </c:pt>
                <c:pt idx="6347">
                  <c:v>0.94031380568900991</c:v>
                </c:pt>
                <c:pt idx="6348">
                  <c:v>0.94072367401659007</c:v>
                </c:pt>
                <c:pt idx="6349">
                  <c:v>0.9420713045501401</c:v>
                </c:pt>
                <c:pt idx="6350">
                  <c:v>0.94232245347492993</c:v>
                </c:pt>
                <c:pt idx="6351">
                  <c:v>0.9425787667174399</c:v>
                </c:pt>
                <c:pt idx="6352">
                  <c:v>0.94278044691461993</c:v>
                </c:pt>
                <c:pt idx="6353">
                  <c:v>0.94290792402037993</c:v>
                </c:pt>
                <c:pt idx="6354">
                  <c:v>0.94309139320245006</c:v>
                </c:pt>
                <c:pt idx="6355">
                  <c:v>0.94323113509435008</c:v>
                </c:pt>
                <c:pt idx="6356">
                  <c:v>0.94339907781594001</c:v>
                </c:pt>
                <c:pt idx="6357">
                  <c:v>0.94356678223865997</c:v>
                </c:pt>
                <c:pt idx="6358">
                  <c:v>0.94373856375432008</c:v>
                </c:pt>
                <c:pt idx="6359">
                  <c:v>0.94386142015475993</c:v>
                </c:pt>
                <c:pt idx="6360">
                  <c:v>0.94402640651551994</c:v>
                </c:pt>
                <c:pt idx="6361">
                  <c:v>0.94414869607981999</c:v>
                </c:pt>
                <c:pt idx="6362">
                  <c:v>0.94430121869883998</c:v>
                </c:pt>
                <c:pt idx="6363">
                  <c:v>0.94452272462878994</c:v>
                </c:pt>
                <c:pt idx="6364">
                  <c:v>0.94468635195857997</c:v>
                </c:pt>
                <c:pt idx="6365">
                  <c:v>0.94504296168728996</c:v>
                </c:pt>
                <c:pt idx="6366">
                  <c:v>0.94687254525489006</c:v>
                </c:pt>
                <c:pt idx="6367">
                  <c:v>0.9471211918593001</c:v>
                </c:pt>
                <c:pt idx="6368">
                  <c:v>0.9471967539816899</c:v>
                </c:pt>
                <c:pt idx="6369">
                  <c:v>0.94730384562278003</c:v>
                </c:pt>
                <c:pt idx="6370">
                  <c:v>0.9474256147984299</c:v>
                </c:pt>
                <c:pt idx="6371">
                  <c:v>0.94749410995974004</c:v>
                </c:pt>
                <c:pt idx="6372">
                  <c:v>0.94767730733560995</c:v>
                </c:pt>
                <c:pt idx="6373">
                  <c:v>0.94778086549615992</c:v>
                </c:pt>
                <c:pt idx="6374">
                  <c:v>0.94797928401899001</c:v>
                </c:pt>
                <c:pt idx="6375">
                  <c:v>0.9482032523242101</c:v>
                </c:pt>
                <c:pt idx="6376">
                  <c:v>0.94848674618629003</c:v>
                </c:pt>
                <c:pt idx="6377">
                  <c:v>0.9487815032640099</c:v>
                </c:pt>
                <c:pt idx="6378">
                  <c:v>0.94905663682236008</c:v>
                </c:pt>
                <c:pt idx="6379">
                  <c:v>0.94941931324358997</c:v>
                </c:pt>
                <c:pt idx="6380">
                  <c:v>0.94958756127870991</c:v>
                </c:pt>
                <c:pt idx="6381">
                  <c:v>0.94986559954728</c:v>
                </c:pt>
                <c:pt idx="6382">
                  <c:v>0.95007382256274009</c:v>
                </c:pt>
                <c:pt idx="6383">
                  <c:v>0.95040107722230993</c:v>
                </c:pt>
                <c:pt idx="6384">
                  <c:v>0.95102922134048007</c:v>
                </c:pt>
                <c:pt idx="6385">
                  <c:v>0.95145650068005994</c:v>
                </c:pt>
                <c:pt idx="6386">
                  <c:v>0.95166905312506</c:v>
                </c:pt>
                <c:pt idx="6387">
                  <c:v>0.95178049366528006</c:v>
                </c:pt>
                <c:pt idx="6388">
                  <c:v>0.95188214918246006</c:v>
                </c:pt>
                <c:pt idx="6389">
                  <c:v>0.95203164259006989</c:v>
                </c:pt>
                <c:pt idx="6390">
                  <c:v>0.95230399239812002</c:v>
                </c:pt>
                <c:pt idx="6391">
                  <c:v>0.95256981885748004</c:v>
                </c:pt>
                <c:pt idx="6392">
                  <c:v>0.95282151139466009</c:v>
                </c:pt>
                <c:pt idx="6393">
                  <c:v>0.95314985327901991</c:v>
                </c:pt>
                <c:pt idx="6394">
                  <c:v>0.95351024340292989</c:v>
                </c:pt>
                <c:pt idx="6395">
                  <c:v>0.95395738948632003</c:v>
                </c:pt>
                <c:pt idx="6396">
                  <c:v>0.95452410540426991</c:v>
                </c:pt>
                <c:pt idx="6397">
                  <c:v>0.95472388295807997</c:v>
                </c:pt>
                <c:pt idx="6398">
                  <c:v>0.95509583190174996</c:v>
                </c:pt>
                <c:pt idx="6399">
                  <c:v>0.95615168090387992</c:v>
                </c:pt>
                <c:pt idx="6400">
                  <c:v>0.95628921483887996</c:v>
                </c:pt>
                <c:pt idx="6401">
                  <c:v>0.95645365758724998</c:v>
                </c:pt>
                <c:pt idx="6402">
                  <c:v>0.95665887126497995</c:v>
                </c:pt>
                <c:pt idx="6403">
                  <c:v>0.95686734661705009</c:v>
                </c:pt>
                <c:pt idx="6404">
                  <c:v>0.95701249112553</c:v>
                </c:pt>
                <c:pt idx="6405">
                  <c:v>0.95712583430912002</c:v>
                </c:pt>
                <c:pt idx="6406">
                  <c:v>0.95720601713683995</c:v>
                </c:pt>
                <c:pt idx="6407">
                  <c:v>0.95747863875108008</c:v>
                </c:pt>
                <c:pt idx="6408">
                  <c:v>0.95762704493390993</c:v>
                </c:pt>
                <c:pt idx="6409">
                  <c:v>0.9578703114790299</c:v>
                </c:pt>
                <c:pt idx="6410">
                  <c:v>0.95810297758251006</c:v>
                </c:pt>
                <c:pt idx="6411">
                  <c:v>0.95851340493796</c:v>
                </c:pt>
                <c:pt idx="6412">
                  <c:v>0.95860924163113004</c:v>
                </c:pt>
                <c:pt idx="6413">
                  <c:v>0.95884555210904998</c:v>
                </c:pt>
                <c:pt idx="6414">
                  <c:v>0.95911300940557997</c:v>
                </c:pt>
                <c:pt idx="6415">
                  <c:v>0.95950087684679009</c:v>
                </c:pt>
                <c:pt idx="6416">
                  <c:v>0.96062615449681998</c:v>
                </c:pt>
                <c:pt idx="6417">
                  <c:v>0.96071911221572992</c:v>
                </c:pt>
                <c:pt idx="6418">
                  <c:v>0.96088192412692996</c:v>
                </c:pt>
                <c:pt idx="6419">
                  <c:v>0.96096237876084989</c:v>
                </c:pt>
                <c:pt idx="6420">
                  <c:v>0.96112002635433003</c:v>
                </c:pt>
                <c:pt idx="6421">
                  <c:v>0.96130838804792007</c:v>
                </c:pt>
                <c:pt idx="6422">
                  <c:v>0.96146141493608006</c:v>
                </c:pt>
                <c:pt idx="6423">
                  <c:v>0.96180715241696002</c:v>
                </c:pt>
                <c:pt idx="6424">
                  <c:v>0.96193979384043993</c:v>
                </c:pt>
                <c:pt idx="6425">
                  <c:v>0.96212869914641996</c:v>
                </c:pt>
                <c:pt idx="6426">
                  <c:v>0.96236462692425007</c:v>
                </c:pt>
                <c:pt idx="6427">
                  <c:v>0.96248374731368003</c:v>
                </c:pt>
                <c:pt idx="6428">
                  <c:v>0.96291883975719994</c:v>
                </c:pt>
                <c:pt idx="6429">
                  <c:v>0.96450645974604998</c:v>
                </c:pt>
                <c:pt idx="6430">
                  <c:v>0.96471710954768009</c:v>
                </c:pt>
                <c:pt idx="6431">
                  <c:v>0.96501908623105992</c:v>
                </c:pt>
                <c:pt idx="6432">
                  <c:v>0.96511367478715004</c:v>
                </c:pt>
                <c:pt idx="6433">
                  <c:v>0.96522294087779992</c:v>
                </c:pt>
                <c:pt idx="6434">
                  <c:v>0.96532269375160995</c:v>
                </c:pt>
                <c:pt idx="6435">
                  <c:v>0.96545914046183001</c:v>
                </c:pt>
                <c:pt idx="6436">
                  <c:v>0.96559286911009989</c:v>
                </c:pt>
                <c:pt idx="6437">
                  <c:v>0.96566815942628992</c:v>
                </c:pt>
                <c:pt idx="6438">
                  <c:v>0.96582550172800996</c:v>
                </c:pt>
                <c:pt idx="6439">
                  <c:v>0.96596497179195007</c:v>
                </c:pt>
                <c:pt idx="6440">
                  <c:v>0.96605602686750003</c:v>
                </c:pt>
                <c:pt idx="6441">
                  <c:v>0.96619274538392008</c:v>
                </c:pt>
                <c:pt idx="6442">
                  <c:v>0.96638382513946008</c:v>
                </c:pt>
                <c:pt idx="6443">
                  <c:v>0.9664713467344701</c:v>
                </c:pt>
                <c:pt idx="6444">
                  <c:v>0.96664204102534002</c:v>
                </c:pt>
                <c:pt idx="6445">
                  <c:v>0.96688068686513007</c:v>
                </c:pt>
                <c:pt idx="6446">
                  <c:v>0.96708889041099999</c:v>
                </c:pt>
                <c:pt idx="6447">
                  <c:v>0.9674898045496001</c:v>
                </c:pt>
                <c:pt idx="6448">
                  <c:v>0.96830817114330991</c:v>
                </c:pt>
                <c:pt idx="6449">
                  <c:v>0.96949165718063002</c:v>
                </c:pt>
                <c:pt idx="6450">
                  <c:v>0.96965854618476999</c:v>
                </c:pt>
                <c:pt idx="6451">
                  <c:v>0.96973764178769994</c:v>
                </c:pt>
                <c:pt idx="6452">
                  <c:v>0.96988740700150999</c:v>
                </c:pt>
                <c:pt idx="6453">
                  <c:v>0.9699567175813999</c:v>
                </c:pt>
                <c:pt idx="6454">
                  <c:v>0.97008582552434008</c:v>
                </c:pt>
                <c:pt idx="6455">
                  <c:v>0.97028804933391011</c:v>
                </c:pt>
                <c:pt idx="6456">
                  <c:v>0.97063161236522011</c:v>
                </c:pt>
                <c:pt idx="6457">
                  <c:v>0.97090858287859994</c:v>
                </c:pt>
                <c:pt idx="6458">
                  <c:v>0.9712198441089499</c:v>
                </c:pt>
                <c:pt idx="6459">
                  <c:v>0.97162125872361993</c:v>
                </c:pt>
                <c:pt idx="6460">
                  <c:v>0.97200803894004006</c:v>
                </c:pt>
                <c:pt idx="6461">
                  <c:v>0.97213007992188993</c:v>
                </c:pt>
                <c:pt idx="6462">
                  <c:v>0.97232197509602991</c:v>
                </c:pt>
                <c:pt idx="6463">
                  <c:v>0.97253316851006</c:v>
                </c:pt>
                <c:pt idx="6464">
                  <c:v>0.97301643992594</c:v>
                </c:pt>
                <c:pt idx="6465">
                  <c:v>0.97353776420921001</c:v>
                </c:pt>
                <c:pt idx="6466">
                  <c:v>0.9737489576232401</c:v>
                </c:pt>
                <c:pt idx="6467">
                  <c:v>0.9739832545639</c:v>
                </c:pt>
                <c:pt idx="6468">
                  <c:v>0.97409442329792006</c:v>
                </c:pt>
                <c:pt idx="6469">
                  <c:v>0.97419009907878995</c:v>
                </c:pt>
                <c:pt idx="6470">
                  <c:v>0.9742422711318599</c:v>
                </c:pt>
                <c:pt idx="6471">
                  <c:v>0.9743977590122801</c:v>
                </c:pt>
                <c:pt idx="6472">
                  <c:v>0.97450566607194999</c:v>
                </c:pt>
                <c:pt idx="6473">
                  <c:v>0.97480166301902993</c:v>
                </c:pt>
                <c:pt idx="6474">
                  <c:v>0.97491609342739993</c:v>
                </c:pt>
                <c:pt idx="6475">
                  <c:v>0.97526835425697</c:v>
                </c:pt>
                <c:pt idx="6476">
                  <c:v>0.97561545076882994</c:v>
                </c:pt>
                <c:pt idx="6477">
                  <c:v>0.97586415343786004</c:v>
                </c:pt>
                <c:pt idx="6478">
                  <c:v>0.97629550987037006</c:v>
                </c:pt>
                <c:pt idx="6479">
                  <c:v>0.97675404692245005</c:v>
                </c:pt>
                <c:pt idx="6480">
                  <c:v>0.97695695817080996</c:v>
                </c:pt>
                <c:pt idx="6481">
                  <c:v>0.97715414564245995</c:v>
                </c:pt>
                <c:pt idx="6482">
                  <c:v>0.97737947297866001</c:v>
                </c:pt>
                <c:pt idx="6483">
                  <c:v>0.9784291885062899</c:v>
                </c:pt>
                <c:pt idx="6484">
                  <c:v>0.97855394755009995</c:v>
                </c:pt>
                <c:pt idx="6485">
                  <c:v>0.97873034977107998</c:v>
                </c:pt>
                <c:pt idx="6486">
                  <c:v>0.97893393261162998</c:v>
                </c:pt>
                <c:pt idx="6487">
                  <c:v>0.97919676920284004</c:v>
                </c:pt>
                <c:pt idx="6488">
                  <c:v>0.97936746349370996</c:v>
                </c:pt>
                <c:pt idx="6489">
                  <c:v>0.97959550889186997</c:v>
                </c:pt>
                <c:pt idx="6490">
                  <c:v>0.97971999612948002</c:v>
                </c:pt>
                <c:pt idx="6491">
                  <c:v>0.97983388292546003</c:v>
                </c:pt>
                <c:pt idx="6492">
                  <c:v>0.97996914515923006</c:v>
                </c:pt>
                <c:pt idx="6493">
                  <c:v>0.98004426092089991</c:v>
                </c:pt>
                <c:pt idx="6494">
                  <c:v>0.98029812790764992</c:v>
                </c:pt>
                <c:pt idx="6495">
                  <c:v>0.98060010459101998</c:v>
                </c:pt>
                <c:pt idx="6496">
                  <c:v>0.98094122136658002</c:v>
                </c:pt>
                <c:pt idx="6497">
                  <c:v>0.9811912830665801</c:v>
                </c:pt>
                <c:pt idx="6498">
                  <c:v>0.98146879719234992</c:v>
                </c:pt>
                <c:pt idx="6499">
                  <c:v>0.98181643731660007</c:v>
                </c:pt>
                <c:pt idx="6500">
                  <c:v>0.98294307399760994</c:v>
                </c:pt>
                <c:pt idx="6501">
                  <c:v>0.98306701762283</c:v>
                </c:pt>
                <c:pt idx="6502">
                  <c:v>0.9832890721316101</c:v>
                </c:pt>
                <c:pt idx="6503">
                  <c:v>0.98346765995522989</c:v>
                </c:pt>
                <c:pt idx="6504">
                  <c:v>0.98366879654001993</c:v>
                </c:pt>
                <c:pt idx="6505">
                  <c:v>0.98385038770657007</c:v>
                </c:pt>
                <c:pt idx="6506">
                  <c:v>0.98415913491699003</c:v>
                </c:pt>
                <c:pt idx="6507">
                  <c:v>0.98433553713797006</c:v>
                </c:pt>
                <c:pt idx="6508">
                  <c:v>0.98446546049949002</c:v>
                </c:pt>
                <c:pt idx="6509">
                  <c:v>0.98457608562113008</c:v>
                </c:pt>
                <c:pt idx="6510">
                  <c:v>0.98474107198189009</c:v>
                </c:pt>
                <c:pt idx="6511">
                  <c:v>0.98492889006308992</c:v>
                </c:pt>
                <c:pt idx="6512">
                  <c:v>0.98571984609246011</c:v>
                </c:pt>
                <c:pt idx="6513">
                  <c:v>0.98694759467825</c:v>
                </c:pt>
                <c:pt idx="6514">
                  <c:v>0.98713622817804003</c:v>
                </c:pt>
                <c:pt idx="6515">
                  <c:v>0.9873485088168501</c:v>
                </c:pt>
                <c:pt idx="6516">
                  <c:v>0.98740987759116994</c:v>
                </c:pt>
                <c:pt idx="6517">
                  <c:v>0.98748930442620009</c:v>
                </c:pt>
                <c:pt idx="6518">
                  <c:v>0.98753768592902991</c:v>
                </c:pt>
                <c:pt idx="6519">
                  <c:v>0.9876654348409899</c:v>
                </c:pt>
                <c:pt idx="6520">
                  <c:v>0.98771245731283996</c:v>
                </c:pt>
                <c:pt idx="6521">
                  <c:v>0.98784292428674991</c:v>
                </c:pt>
                <c:pt idx="6522">
                  <c:v>0.98791495292859999</c:v>
                </c:pt>
                <c:pt idx="6523">
                  <c:v>0.98815060890024009</c:v>
                </c:pt>
                <c:pt idx="6524">
                  <c:v>0.98838653667806997</c:v>
                </c:pt>
                <c:pt idx="6525">
                  <c:v>0.98848030981556989</c:v>
                </c:pt>
                <c:pt idx="6526">
                  <c:v>0.98857489837166002</c:v>
                </c:pt>
                <c:pt idx="6527">
                  <c:v>0.98879587680872993</c:v>
                </c:pt>
                <c:pt idx="6528">
                  <c:v>0.98894292396059003</c:v>
                </c:pt>
                <c:pt idx="6529">
                  <c:v>0.98902963013700007</c:v>
                </c:pt>
                <c:pt idx="6530">
                  <c:v>0.9892049451331999</c:v>
                </c:pt>
                <c:pt idx="6531">
                  <c:v>0.98935008964168003</c:v>
                </c:pt>
                <c:pt idx="6532">
                  <c:v>0.98980454960083009</c:v>
                </c:pt>
                <c:pt idx="6533">
                  <c:v>0.99172812204751004</c:v>
                </c:pt>
                <c:pt idx="6534">
                  <c:v>0.99188685686576994</c:v>
                </c:pt>
                <c:pt idx="6535">
                  <c:v>0.99197220401121</c:v>
                </c:pt>
                <c:pt idx="6536">
                  <c:v>0.99205537670708011</c:v>
                </c:pt>
                <c:pt idx="6537">
                  <c:v>0.99208799345055998</c:v>
                </c:pt>
                <c:pt idx="6538">
                  <c:v>0.99223504060241008</c:v>
                </c:pt>
                <c:pt idx="6539">
                  <c:v>0.99228722739198005</c:v>
                </c:pt>
                <c:pt idx="6540">
                  <c:v>0.99240138599415006</c:v>
                </c:pt>
                <c:pt idx="6541">
                  <c:v>0.99252043710784998</c:v>
                </c:pt>
                <c:pt idx="6542">
                  <c:v>0.99278599176101001</c:v>
                </c:pt>
                <c:pt idx="6543">
                  <c:v>0.99302654024417003</c:v>
                </c:pt>
                <c:pt idx="6544">
                  <c:v>0.99349758038125002</c:v>
                </c:pt>
                <c:pt idx="6545">
                  <c:v>0.99377808437517001</c:v>
                </c:pt>
                <c:pt idx="6546">
                  <c:v>0.99431300821224</c:v>
                </c:pt>
                <c:pt idx="6547">
                  <c:v>0.99455517828855999</c:v>
                </c:pt>
                <c:pt idx="6548">
                  <c:v>0.99466308534822989</c:v>
                </c:pt>
                <c:pt idx="6549">
                  <c:v>0.99483840034442994</c:v>
                </c:pt>
                <c:pt idx="6550">
                  <c:v>0.99498354485291007</c:v>
                </c:pt>
                <c:pt idx="6551">
                  <c:v>0.99530971228770992</c:v>
                </c:pt>
                <c:pt idx="6552">
                  <c:v>0.99562147399413004</c:v>
                </c:pt>
                <c:pt idx="6553">
                  <c:v>0.99591529649163002</c:v>
                </c:pt>
                <c:pt idx="6554">
                  <c:v>0.9961128995958799</c:v>
                </c:pt>
                <c:pt idx="6555">
                  <c:v>0.99631023089393</c:v>
                </c:pt>
                <c:pt idx="6556">
                  <c:v>0.99641161460491001</c:v>
                </c:pt>
                <c:pt idx="6557">
                  <c:v>0.99648989478925998</c:v>
                </c:pt>
                <c:pt idx="6558">
                  <c:v>0.99657605735328003</c:v>
                </c:pt>
                <c:pt idx="6559">
                  <c:v>0.99666847145980997</c:v>
                </c:pt>
                <c:pt idx="6560">
                  <c:v>0.99674321816361</c:v>
                </c:pt>
                <c:pt idx="6561">
                  <c:v>0.99685275606046009</c:v>
                </c:pt>
                <c:pt idx="6562">
                  <c:v>0.99699436708840006</c:v>
                </c:pt>
                <c:pt idx="6563">
                  <c:v>0.99711994155080008</c:v>
                </c:pt>
                <c:pt idx="6564">
                  <c:v>0.99745779665199996</c:v>
                </c:pt>
                <c:pt idx="6565">
                  <c:v>0.99768475482537999</c:v>
                </c:pt>
                <c:pt idx="6566">
                  <c:v>0.99808947425071004</c:v>
                </c:pt>
                <c:pt idx="6567">
                  <c:v>0.99867277034660007</c:v>
                </c:pt>
                <c:pt idx="6568">
                  <c:v>0.99918376599444003</c:v>
                </c:pt>
                <c:pt idx="6569">
                  <c:v>0.99943518672542009</c:v>
                </c:pt>
                <c:pt idx="6570">
                  <c:v>0.99960180392336007</c:v>
                </c:pt>
                <c:pt idx="6571">
                  <c:v>0.99986300967738995</c:v>
                </c:pt>
              </c:numCache>
            </c:numRef>
          </c:xVal>
          <c:yVal>
            <c:numRef>
              <c:f>Sheet2!$F$2:$F$6573</c:f>
              <c:numCache>
                <c:formatCode>0%</c:formatCode>
                <c:ptCount val="6572"/>
                <c:pt idx="0">
                  <c:v>0.11855366905124498</c:v>
                </c:pt>
                <c:pt idx="1">
                  <c:v>0.12743239535448603</c:v>
                </c:pt>
                <c:pt idx="2">
                  <c:v>0.13894652345918002</c:v>
                </c:pt>
                <c:pt idx="3">
                  <c:v>0.14902135191299104</c:v>
                </c:pt>
                <c:pt idx="4">
                  <c:v>0.15433626090538699</c:v>
                </c:pt>
                <c:pt idx="5">
                  <c:v>0.15906485197107501</c:v>
                </c:pt>
                <c:pt idx="6">
                  <c:v>0.163054900538248</c:v>
                </c:pt>
                <c:pt idx="7">
                  <c:v>0.16415147952329301</c:v>
                </c:pt>
                <c:pt idx="8">
                  <c:v>0.16669700854122405</c:v>
                </c:pt>
                <c:pt idx="9">
                  <c:v>0.16898007139597804</c:v>
                </c:pt>
                <c:pt idx="10">
                  <c:v>0.16947706062991097</c:v>
                </c:pt>
                <c:pt idx="11">
                  <c:v>0.171788694727253</c:v>
                </c:pt>
                <c:pt idx="12">
                  <c:v>0.17332143391131505</c:v>
                </c:pt>
                <c:pt idx="13">
                  <c:v>0.17386422922298705</c:v>
                </c:pt>
                <c:pt idx="14">
                  <c:v>0.17410693285353696</c:v>
                </c:pt>
                <c:pt idx="15">
                  <c:v>0.17538150247588002</c:v>
                </c:pt>
                <c:pt idx="16">
                  <c:v>0.17738163848937605</c:v>
                </c:pt>
                <c:pt idx="17">
                  <c:v>0.177691040230328</c:v>
                </c:pt>
                <c:pt idx="18">
                  <c:v>0.17799445808390901</c:v>
                </c:pt>
                <c:pt idx="19">
                  <c:v>0.17834260287208303</c:v>
                </c:pt>
                <c:pt idx="20">
                  <c:v>0.17891921767749597</c:v>
                </c:pt>
                <c:pt idx="21">
                  <c:v>0.18167998502931904</c:v>
                </c:pt>
                <c:pt idx="22">
                  <c:v>0.18197152875436695</c:v>
                </c:pt>
                <c:pt idx="23">
                  <c:v>0.18222296665693705</c:v>
                </c:pt>
                <c:pt idx="24">
                  <c:v>0.18246498055471505</c:v>
                </c:pt>
                <c:pt idx="25">
                  <c:v>0.18273793082277701</c:v>
                </c:pt>
                <c:pt idx="26">
                  <c:v>0.18316608342854102</c:v>
                </c:pt>
                <c:pt idx="27">
                  <c:v>0.18449460886790403</c:v>
                </c:pt>
                <c:pt idx="28">
                  <c:v>0.18501279416043603</c:v>
                </c:pt>
                <c:pt idx="29">
                  <c:v>0.18541663130182295</c:v>
                </c:pt>
                <c:pt idx="30">
                  <c:v>0.18585863290031102</c:v>
                </c:pt>
                <c:pt idx="31">
                  <c:v>0.18622864791944904</c:v>
                </c:pt>
                <c:pt idx="32">
                  <c:v>0.18807575193450099</c:v>
                </c:pt>
                <c:pt idx="33">
                  <c:v>0.18907780025304699</c:v>
                </c:pt>
                <c:pt idx="34">
                  <c:v>0.18927443080906503</c:v>
                </c:pt>
                <c:pt idx="35">
                  <c:v>0.18957614407363799</c:v>
                </c:pt>
                <c:pt idx="36">
                  <c:v>0.189844099210706</c:v>
                </c:pt>
                <c:pt idx="37">
                  <c:v>0.19213702161568702</c:v>
                </c:pt>
                <c:pt idx="38">
                  <c:v>0.19258905695342698</c:v>
                </c:pt>
                <c:pt idx="39">
                  <c:v>0.192824308904474</c:v>
                </c:pt>
                <c:pt idx="40">
                  <c:v>0.19304584661622304</c:v>
                </c:pt>
                <c:pt idx="41">
                  <c:v>0.19339608718908297</c:v>
                </c:pt>
                <c:pt idx="42">
                  <c:v>0.193611295251926</c:v>
                </c:pt>
                <c:pt idx="43">
                  <c:v>0.19394571170251795</c:v>
                </c:pt>
                <c:pt idx="44">
                  <c:v>0.19447145256333498</c:v>
                </c:pt>
                <c:pt idx="45">
                  <c:v>0.19567920170076503</c:v>
                </c:pt>
                <c:pt idx="46">
                  <c:v>0.19592873672701006</c:v>
                </c:pt>
                <c:pt idx="47">
                  <c:v>0.19622421788507205</c:v>
                </c:pt>
                <c:pt idx="48">
                  <c:v>0.19642067720732204</c:v>
                </c:pt>
                <c:pt idx="49">
                  <c:v>0.196675757456372</c:v>
                </c:pt>
                <c:pt idx="50">
                  <c:v>0.19690707246482897</c:v>
                </c:pt>
                <c:pt idx="51">
                  <c:v>0.19719225535196605</c:v>
                </c:pt>
                <c:pt idx="52">
                  <c:v>0.19830526078648802</c:v>
                </c:pt>
                <c:pt idx="53">
                  <c:v>0.19846686442253303</c:v>
                </c:pt>
                <c:pt idx="54">
                  <c:v>0.19871798379815098</c:v>
                </c:pt>
                <c:pt idx="55">
                  <c:v>0.198874834386076</c:v>
                </c:pt>
                <c:pt idx="56">
                  <c:v>0.19898573884218496</c:v>
                </c:pt>
                <c:pt idx="57">
                  <c:v>0.19918521551573498</c:v>
                </c:pt>
                <c:pt idx="58">
                  <c:v>0.19946373350280999</c:v>
                </c:pt>
                <c:pt idx="59">
                  <c:v>0.19952655710891698</c:v>
                </c:pt>
                <c:pt idx="60">
                  <c:v>0.19974853385049496</c:v>
                </c:pt>
                <c:pt idx="61">
                  <c:v>0.20059246429253397</c:v>
                </c:pt>
                <c:pt idx="62">
                  <c:v>0.20079349983207595</c:v>
                </c:pt>
                <c:pt idx="63">
                  <c:v>0.20093758428457498</c:v>
                </c:pt>
                <c:pt idx="64">
                  <c:v>0.20118315843738799</c:v>
                </c:pt>
                <c:pt idx="65">
                  <c:v>0.20145091348142297</c:v>
                </c:pt>
                <c:pt idx="66">
                  <c:v>0.20149527526386601</c:v>
                </c:pt>
                <c:pt idx="67">
                  <c:v>0.20167272239363998</c:v>
                </c:pt>
                <c:pt idx="68">
                  <c:v>0.20178996424724105</c:v>
                </c:pt>
                <c:pt idx="69">
                  <c:v>0.202086237579989</c:v>
                </c:pt>
                <c:pt idx="70">
                  <c:v>0.20219793421078502</c:v>
                </c:pt>
                <c:pt idx="71">
                  <c:v>0.20253302410317098</c:v>
                </c:pt>
                <c:pt idx="72">
                  <c:v>0.203310939645307</c:v>
                </c:pt>
                <c:pt idx="73">
                  <c:v>0.20356285119561202</c:v>
                </c:pt>
                <c:pt idx="74">
                  <c:v>0.20376485574066705</c:v>
                </c:pt>
                <c:pt idx="75">
                  <c:v>0.20390269413611695</c:v>
                </c:pt>
                <c:pt idx="76">
                  <c:v>0.20404924645311895</c:v>
                </c:pt>
                <c:pt idx="77">
                  <c:v>0.20423065445632504</c:v>
                </c:pt>
                <c:pt idx="78">
                  <c:v>0.20432888411744998</c:v>
                </c:pt>
                <c:pt idx="79">
                  <c:v>0.20456178347527898</c:v>
                </c:pt>
                <c:pt idx="80">
                  <c:v>0.20466318183514998</c:v>
                </c:pt>
                <c:pt idx="81">
                  <c:v>0.20500223260096895</c:v>
                </c:pt>
                <c:pt idx="82">
                  <c:v>0.20516621276107305</c:v>
                </c:pt>
                <c:pt idx="83">
                  <c:v>0.20535791903520395</c:v>
                </c:pt>
                <c:pt idx="84">
                  <c:v>0.20552935728744104</c:v>
                </c:pt>
                <c:pt idx="85">
                  <c:v>0.20577398708343198</c:v>
                </c:pt>
                <c:pt idx="86">
                  <c:v>0.20586891244905303</c:v>
                </c:pt>
                <c:pt idx="87">
                  <c:v>0.20595670903227703</c:v>
                </c:pt>
                <c:pt idx="88">
                  <c:v>0.20601974247664201</c:v>
                </c:pt>
                <c:pt idx="89">
                  <c:v>0.20610416226820305</c:v>
                </c:pt>
                <c:pt idx="90">
                  <c:v>0.20613530379131195</c:v>
                </c:pt>
                <c:pt idx="91">
                  <c:v>0.20626437227263295</c:v>
                </c:pt>
                <c:pt idx="92">
                  <c:v>0.20639644234654098</c:v>
                </c:pt>
                <c:pt idx="93">
                  <c:v>0.20642233108261998</c:v>
                </c:pt>
                <c:pt idx="94">
                  <c:v>0.20652551082786097</c:v>
                </c:pt>
                <c:pt idx="95">
                  <c:v>0.20659454745740402</c:v>
                </c:pt>
                <c:pt idx="96">
                  <c:v>0.20667537735210595</c:v>
                </c:pt>
                <c:pt idx="97">
                  <c:v>0.20684174495723895</c:v>
                </c:pt>
                <c:pt idx="98">
                  <c:v>0.20707675938973402</c:v>
                </c:pt>
                <c:pt idx="99">
                  <c:v>0.20756617088833096</c:v>
                </c:pt>
                <c:pt idx="100">
                  <c:v>0.207830259271236</c:v>
                </c:pt>
                <c:pt idx="101">
                  <c:v>0.20808061828867097</c:v>
                </c:pt>
                <c:pt idx="102">
                  <c:v>0.20822921847966303</c:v>
                </c:pt>
                <c:pt idx="103">
                  <c:v>0.20845211876615299</c:v>
                </c:pt>
                <c:pt idx="104">
                  <c:v>0.20876224090387696</c:v>
                </c:pt>
                <c:pt idx="105">
                  <c:v>0.20888095953472496</c:v>
                </c:pt>
                <c:pt idx="106">
                  <c:v>0.209053788017727</c:v>
                </c:pt>
                <c:pt idx="107">
                  <c:v>0.20918946645298198</c:v>
                </c:pt>
                <c:pt idx="108">
                  <c:v>0.20935906449705</c:v>
                </c:pt>
                <c:pt idx="109">
                  <c:v>0.20953108537031895</c:v>
                </c:pt>
                <c:pt idx="110">
                  <c:v>0.20968937687811595</c:v>
                </c:pt>
                <c:pt idx="111">
                  <c:v>0.20995682453726605</c:v>
                </c:pt>
                <c:pt idx="112">
                  <c:v>0.21011322162299395</c:v>
                </c:pt>
                <c:pt idx="113">
                  <c:v>0.21056232573384004</c:v>
                </c:pt>
                <c:pt idx="114">
                  <c:v>0.21076314903433102</c:v>
                </c:pt>
                <c:pt idx="115">
                  <c:v>0.21086318177268903</c:v>
                </c:pt>
                <c:pt idx="116">
                  <c:v>0.21095260497819002</c:v>
                </c:pt>
                <c:pt idx="117">
                  <c:v>0.21109507584797205</c:v>
                </c:pt>
                <c:pt idx="118">
                  <c:v>0.21116934257796505</c:v>
                </c:pt>
                <c:pt idx="119">
                  <c:v>0.21130106332256804</c:v>
                </c:pt>
                <c:pt idx="120">
                  <c:v>0.21139085998745599</c:v>
                </c:pt>
                <c:pt idx="121">
                  <c:v>0.21143544600043396</c:v>
                </c:pt>
                <c:pt idx="122">
                  <c:v>0.21150575471320598</c:v>
                </c:pt>
                <c:pt idx="123">
                  <c:v>0.21154348133957201</c:v>
                </c:pt>
                <c:pt idx="124">
                  <c:v>0.21163636886660897</c:v>
                </c:pt>
                <c:pt idx="125">
                  <c:v>0.21171468019709605</c:v>
                </c:pt>
                <c:pt idx="126">
                  <c:v>0.21180328060749998</c:v>
                </c:pt>
                <c:pt idx="127">
                  <c:v>0.21185958473927302</c:v>
                </c:pt>
                <c:pt idx="128">
                  <c:v>0.21202449582573601</c:v>
                </c:pt>
                <c:pt idx="129">
                  <c:v>0.21209594776961105</c:v>
                </c:pt>
                <c:pt idx="130">
                  <c:v>0.21213710408928199</c:v>
                </c:pt>
                <c:pt idx="131">
                  <c:v>0.21215310932470999</c:v>
                </c:pt>
                <c:pt idx="132">
                  <c:v>0.21221227153423805</c:v>
                </c:pt>
                <c:pt idx="133">
                  <c:v>0.21224685427507395</c:v>
                </c:pt>
                <c:pt idx="134">
                  <c:v>0.21229309290128695</c:v>
                </c:pt>
                <c:pt idx="135">
                  <c:v>0.21251663184918301</c:v>
                </c:pt>
                <c:pt idx="136">
                  <c:v>0.21274912794427203</c:v>
                </c:pt>
                <c:pt idx="137">
                  <c:v>0.21301385122086003</c:v>
                </c:pt>
                <c:pt idx="138">
                  <c:v>0.21325325314055699</c:v>
                </c:pt>
                <c:pt idx="139">
                  <c:v>0.21347654146950501</c:v>
                </c:pt>
                <c:pt idx="140">
                  <c:v>0.21390009871204296</c:v>
                </c:pt>
                <c:pt idx="141">
                  <c:v>0.214228125380859</c:v>
                </c:pt>
                <c:pt idx="142">
                  <c:v>0.21434396469511896</c:v>
                </c:pt>
                <c:pt idx="143">
                  <c:v>0.21455513707183205</c:v>
                </c:pt>
                <c:pt idx="144">
                  <c:v>0.21483928813755604</c:v>
                </c:pt>
                <c:pt idx="145">
                  <c:v>0.214968364101778</c:v>
                </c:pt>
                <c:pt idx="146">
                  <c:v>0.21508384438264505</c:v>
                </c:pt>
                <c:pt idx="147">
                  <c:v>0.21530122771161497</c:v>
                </c:pt>
                <c:pt idx="148">
                  <c:v>0.21544563235157199</c:v>
                </c:pt>
                <c:pt idx="149">
                  <c:v>0.21555121853992798</c:v>
                </c:pt>
                <c:pt idx="150">
                  <c:v>0.21571970289894205</c:v>
                </c:pt>
                <c:pt idx="151">
                  <c:v>0.21582291976104295</c:v>
                </c:pt>
                <c:pt idx="152">
                  <c:v>0.21589911650217497</c:v>
                </c:pt>
                <c:pt idx="153">
                  <c:v>0.21601962624169602</c:v>
                </c:pt>
                <c:pt idx="154">
                  <c:v>0.21616877730944395</c:v>
                </c:pt>
                <c:pt idx="155">
                  <c:v>0.21626226692799699</c:v>
                </c:pt>
                <c:pt idx="156">
                  <c:v>0.21638115546025904</c:v>
                </c:pt>
                <c:pt idx="157">
                  <c:v>0.21657191751430005</c:v>
                </c:pt>
                <c:pt idx="158">
                  <c:v>0.21675295232479097</c:v>
                </c:pt>
                <c:pt idx="159">
                  <c:v>0.21686589643044096</c:v>
                </c:pt>
                <c:pt idx="160">
                  <c:v>0.21699044628961595</c:v>
                </c:pt>
                <c:pt idx="161">
                  <c:v>0.21716877346534502</c:v>
                </c:pt>
                <c:pt idx="162">
                  <c:v>0.21727462208890502</c:v>
                </c:pt>
                <c:pt idx="163">
                  <c:v>0.21739295542191095</c:v>
                </c:pt>
                <c:pt idx="164">
                  <c:v>0.21745103646150599</c:v>
                </c:pt>
                <c:pt idx="165">
                  <c:v>0.21751074594146302</c:v>
                </c:pt>
                <c:pt idx="166">
                  <c:v>0.21759053951922402</c:v>
                </c:pt>
                <c:pt idx="167">
                  <c:v>0.21763667866282699</c:v>
                </c:pt>
                <c:pt idx="168">
                  <c:v>0.21775229792856199</c:v>
                </c:pt>
                <c:pt idx="169">
                  <c:v>0.21783046306595999</c:v>
                </c:pt>
                <c:pt idx="170">
                  <c:v>0.21800144930401899</c:v>
                </c:pt>
                <c:pt idx="171">
                  <c:v>0.21806550129160995</c:v>
                </c:pt>
                <c:pt idx="172">
                  <c:v>0.21812683921192899</c:v>
                </c:pt>
                <c:pt idx="173">
                  <c:v>0.21830325358452995</c:v>
                </c:pt>
                <c:pt idx="174">
                  <c:v>0.21847152575531803</c:v>
                </c:pt>
                <c:pt idx="175">
                  <c:v>0.21858334532687396</c:v>
                </c:pt>
                <c:pt idx="176">
                  <c:v>0.21877224440892096</c:v>
                </c:pt>
                <c:pt idx="177">
                  <c:v>0.21891934685499703</c:v>
                </c:pt>
                <c:pt idx="178">
                  <c:v>0.21902953798618996</c:v>
                </c:pt>
                <c:pt idx="179">
                  <c:v>0.21919075358207396</c:v>
                </c:pt>
                <c:pt idx="180">
                  <c:v>0.21935757540687595</c:v>
                </c:pt>
                <c:pt idx="181">
                  <c:v>0.21967654295816996</c:v>
                </c:pt>
                <c:pt idx="182">
                  <c:v>0.21990838511350697</c:v>
                </c:pt>
                <c:pt idx="183">
                  <c:v>0.22000289401759499</c:v>
                </c:pt>
                <c:pt idx="184">
                  <c:v>0.22017379706632201</c:v>
                </c:pt>
                <c:pt idx="185">
                  <c:v>0.220259390556648</c:v>
                </c:pt>
                <c:pt idx="186">
                  <c:v>0.22036928155390501</c:v>
                </c:pt>
                <c:pt idx="187">
                  <c:v>0.22049905232956102</c:v>
                </c:pt>
                <c:pt idx="188">
                  <c:v>0.22061115219108496</c:v>
                </c:pt>
                <c:pt idx="189">
                  <c:v>0.22080553224653499</c:v>
                </c:pt>
                <c:pt idx="190">
                  <c:v>0.22092867642939196</c:v>
                </c:pt>
                <c:pt idx="191">
                  <c:v>0.22106176050144699</c:v>
                </c:pt>
                <c:pt idx="192">
                  <c:v>0.22123957407489803</c:v>
                </c:pt>
                <c:pt idx="193">
                  <c:v>0.22134670399182299</c:v>
                </c:pt>
                <c:pt idx="194">
                  <c:v>0.22150612524445701</c:v>
                </c:pt>
                <c:pt idx="195">
                  <c:v>0.22166832775711798</c:v>
                </c:pt>
                <c:pt idx="196">
                  <c:v>0.22176223447497401</c:v>
                </c:pt>
                <c:pt idx="197">
                  <c:v>0.221832359621424</c:v>
                </c:pt>
                <c:pt idx="198">
                  <c:v>0.22193480331363102</c:v>
                </c:pt>
                <c:pt idx="199">
                  <c:v>0.22200431867619896</c:v>
                </c:pt>
                <c:pt idx="200">
                  <c:v>0.22210310366511299</c:v>
                </c:pt>
                <c:pt idx="201">
                  <c:v>0.222212864763906</c:v>
                </c:pt>
                <c:pt idx="202">
                  <c:v>0.22238970208973796</c:v>
                </c:pt>
                <c:pt idx="203">
                  <c:v>0.22249824362076698</c:v>
                </c:pt>
                <c:pt idx="204">
                  <c:v>0.22256166114451403</c:v>
                </c:pt>
                <c:pt idx="205">
                  <c:v>0.22273057127987805</c:v>
                </c:pt>
                <c:pt idx="206">
                  <c:v>0.22282142907832303</c:v>
                </c:pt>
                <c:pt idx="207">
                  <c:v>0.22290253033465302</c:v>
                </c:pt>
                <c:pt idx="208">
                  <c:v>0.223114125341771</c:v>
                </c:pt>
                <c:pt idx="209">
                  <c:v>0.22327388871890197</c:v>
                </c:pt>
                <c:pt idx="210">
                  <c:v>0.22340316290192397</c:v>
                </c:pt>
                <c:pt idx="211">
                  <c:v>0.22353487622047596</c:v>
                </c:pt>
                <c:pt idx="212">
                  <c:v>0.22370073743642904</c:v>
                </c:pt>
                <c:pt idx="213">
                  <c:v>0.22389403892708104</c:v>
                </c:pt>
                <c:pt idx="214">
                  <c:v>0.22401782505516399</c:v>
                </c:pt>
                <c:pt idx="215">
                  <c:v>0.22408916976937898</c:v>
                </c:pt>
                <c:pt idx="216">
                  <c:v>0.22415868513194803</c:v>
                </c:pt>
                <c:pt idx="217">
                  <c:v>0.22432393656401906</c:v>
                </c:pt>
                <c:pt idx="218">
                  <c:v>0.22442638025622497</c:v>
                </c:pt>
                <c:pt idx="219">
                  <c:v>0.22451723805467005</c:v>
                </c:pt>
                <c:pt idx="220">
                  <c:v>0.22460504693370498</c:v>
                </c:pt>
                <c:pt idx="221">
                  <c:v>0.22469773408379601</c:v>
                </c:pt>
                <c:pt idx="222">
                  <c:v>0.22484408221551999</c:v>
                </c:pt>
                <c:pt idx="223">
                  <c:v>0.22494835525937296</c:v>
                </c:pt>
                <c:pt idx="224">
                  <c:v>0.22501512394523304</c:v>
                </c:pt>
                <c:pt idx="225">
                  <c:v>0.22508860339707704</c:v>
                </c:pt>
                <c:pt idx="226">
                  <c:v>0.22517344500876302</c:v>
                </c:pt>
                <c:pt idx="227">
                  <c:v>0.22521552245026299</c:v>
                </c:pt>
                <c:pt idx="228">
                  <c:v>0.22532407164048796</c:v>
                </c:pt>
                <c:pt idx="229">
                  <c:v>0.22544033773611705</c:v>
                </c:pt>
                <c:pt idx="230">
                  <c:v>0.22553315408073604</c:v>
                </c:pt>
                <c:pt idx="231">
                  <c:v>0.22558959965965297</c:v>
                </c:pt>
                <c:pt idx="232">
                  <c:v>0.22564278169709495</c:v>
                </c:pt>
                <c:pt idx="233">
                  <c:v>0.22566298224381098</c:v>
                </c:pt>
                <c:pt idx="234">
                  <c:v>0.22567799616366702</c:v>
                </c:pt>
                <c:pt idx="235">
                  <c:v>0.225743784430675</c:v>
                </c:pt>
                <c:pt idx="236">
                  <c:v>0.22578418552410595</c:v>
                </c:pt>
                <c:pt idx="237">
                  <c:v>0.22587317712180099</c:v>
                </c:pt>
                <c:pt idx="238">
                  <c:v>0.22591521609739895</c:v>
                </c:pt>
                <c:pt idx="239">
                  <c:v>0.22599356146101302</c:v>
                </c:pt>
                <c:pt idx="240">
                  <c:v>0.22603150573119501</c:v>
                </c:pt>
                <c:pt idx="241">
                  <c:v>0.22609156141062103</c:v>
                </c:pt>
                <c:pt idx="242">
                  <c:v>0.22613496528802401</c:v>
                </c:pt>
                <c:pt idx="243">
                  <c:v>0.22620293739791897</c:v>
                </c:pt>
                <c:pt idx="244">
                  <c:v>0.22629684264211203</c:v>
                </c:pt>
                <c:pt idx="245">
                  <c:v>0.22640903757049402</c:v>
                </c:pt>
                <c:pt idx="246">
                  <c:v>0.22648574505194197</c:v>
                </c:pt>
                <c:pt idx="247">
                  <c:v>0.22652560018465095</c:v>
                </c:pt>
                <c:pt idx="248">
                  <c:v>0.226561087631585</c:v>
                </c:pt>
                <c:pt idx="249">
                  <c:v>0.22661022409656895</c:v>
                </c:pt>
                <c:pt idx="250">
                  <c:v>0.22666782295274601</c:v>
                </c:pt>
                <c:pt idx="251">
                  <c:v>0.22673060843578197</c:v>
                </c:pt>
                <c:pt idx="252">
                  <c:v>0.22676609588271501</c:v>
                </c:pt>
                <c:pt idx="253">
                  <c:v>0.22680404015289801</c:v>
                </c:pt>
                <c:pt idx="254">
                  <c:v>0.22696126838562602</c:v>
                </c:pt>
                <c:pt idx="255">
                  <c:v>0.227246005899709</c:v>
                </c:pt>
                <c:pt idx="256">
                  <c:v>0.22741834702665198</c:v>
                </c:pt>
                <c:pt idx="257">
                  <c:v>0.22767935641456205</c:v>
                </c:pt>
                <c:pt idx="258">
                  <c:v>0.227837960205301</c:v>
                </c:pt>
                <c:pt idx="259">
                  <c:v>0.22823509410652099</c:v>
                </c:pt>
                <c:pt idx="260">
                  <c:v>0.22843116335963798</c:v>
                </c:pt>
                <c:pt idx="261">
                  <c:v>0.22884578114330201</c:v>
                </c:pt>
                <c:pt idx="262">
                  <c:v>0.22924041734703005</c:v>
                </c:pt>
                <c:pt idx="263">
                  <c:v>0.22939652344027694</c:v>
                </c:pt>
                <c:pt idx="264">
                  <c:v>0.22985360208130301</c:v>
                </c:pt>
                <c:pt idx="265">
                  <c:v>0.23003468514947001</c:v>
                </c:pt>
                <c:pt idx="266">
                  <c:v>0.23024823828503105</c:v>
                </c:pt>
                <c:pt idx="267">
                  <c:v>0.23044305868940396</c:v>
                </c:pt>
                <c:pt idx="268">
                  <c:v>0.23068567213321201</c:v>
                </c:pt>
                <c:pt idx="269">
                  <c:v>0.23070433048212002</c:v>
                </c:pt>
                <c:pt idx="270">
                  <c:v>0.23071925935766602</c:v>
                </c:pt>
                <c:pt idx="271">
                  <c:v>0.23074018768786997</c:v>
                </c:pt>
                <c:pt idx="272">
                  <c:v>0.23076976639455904</c:v>
                </c:pt>
                <c:pt idx="273">
                  <c:v>0.23078595096991705</c:v>
                </c:pt>
                <c:pt idx="274">
                  <c:v>0.23081985486484802</c:v>
                </c:pt>
                <c:pt idx="275">
                  <c:v>0.23084775930512103</c:v>
                </c:pt>
                <c:pt idx="276">
                  <c:v>0.23088250033325997</c:v>
                </c:pt>
                <c:pt idx="277">
                  <c:v>0.23091724136139902</c:v>
                </c:pt>
                <c:pt idx="278">
                  <c:v>0.23093733255839499</c:v>
                </c:pt>
                <c:pt idx="279">
                  <c:v>0.23099258335013495</c:v>
                </c:pt>
                <c:pt idx="280">
                  <c:v>0.23102676628946905</c:v>
                </c:pt>
                <c:pt idx="281">
                  <c:v>0.23104895031948602</c:v>
                </c:pt>
                <c:pt idx="282">
                  <c:v>0.23109373694612301</c:v>
                </c:pt>
                <c:pt idx="283">
                  <c:v>0.231113967665321</c:v>
                </c:pt>
                <c:pt idx="284">
                  <c:v>0.23113880261716302</c:v>
                </c:pt>
                <c:pt idx="285">
                  <c:v>0.23115889381415899</c:v>
                </c:pt>
                <c:pt idx="286">
                  <c:v>0.23118777490984099</c:v>
                </c:pt>
                <c:pt idx="287">
                  <c:v>0.23121163320627403</c:v>
                </c:pt>
                <c:pt idx="288">
                  <c:v>0.23123395675849201</c:v>
                </c:pt>
                <c:pt idx="289">
                  <c:v>0.23133520761523096</c:v>
                </c:pt>
                <c:pt idx="290">
                  <c:v>0.23151841112765803</c:v>
                </c:pt>
                <c:pt idx="291">
                  <c:v>0.23171453242909901</c:v>
                </c:pt>
                <c:pt idx="292">
                  <c:v>0.23185628346875298</c:v>
                </c:pt>
                <c:pt idx="293">
                  <c:v>0.23199220912321705</c:v>
                </c:pt>
                <c:pt idx="294">
                  <c:v>0.23213687285546702</c:v>
                </c:pt>
                <c:pt idx="295">
                  <c:v>0.23226211863708002</c:v>
                </c:pt>
                <c:pt idx="296">
                  <c:v>0.23243638654384502</c:v>
                </c:pt>
                <c:pt idx="297">
                  <c:v>0.23266932824028297</c:v>
                </c:pt>
                <c:pt idx="298">
                  <c:v>0.232868929594506</c:v>
                </c:pt>
                <c:pt idx="299">
                  <c:v>0.23307670166632899</c:v>
                </c:pt>
                <c:pt idx="300">
                  <c:v>0.23333204771721405</c:v>
                </c:pt>
                <c:pt idx="301">
                  <c:v>0.23364079313235198</c:v>
                </c:pt>
                <c:pt idx="302">
                  <c:v>0.23371069775464703</c:v>
                </c:pt>
                <c:pt idx="303">
                  <c:v>0.23391070264621505</c:v>
                </c:pt>
                <c:pt idx="304">
                  <c:v>0.23410099856246402</c:v>
                </c:pt>
                <c:pt idx="305">
                  <c:v>0.23429323627377696</c:v>
                </c:pt>
                <c:pt idx="306">
                  <c:v>0.23447576500976997</c:v>
                </c:pt>
                <c:pt idx="307">
                  <c:v>0.23460003989385103</c:v>
                </c:pt>
                <c:pt idx="308">
                  <c:v>0.23488419949442696</c:v>
                </c:pt>
                <c:pt idx="309">
                  <c:v>0.23492763000720196</c:v>
                </c:pt>
                <c:pt idx="310">
                  <c:v>0.23497753643970798</c:v>
                </c:pt>
                <c:pt idx="311">
                  <c:v>0.23501931331759796</c:v>
                </c:pt>
                <c:pt idx="312">
                  <c:v>0.23507260706452704</c:v>
                </c:pt>
                <c:pt idx="313">
                  <c:v>0.23510896423933902</c:v>
                </c:pt>
                <c:pt idx="314">
                  <c:v>0.23517942037934703</c:v>
                </c:pt>
                <c:pt idx="315">
                  <c:v>0.23521126113492796</c:v>
                </c:pt>
                <c:pt idx="316">
                  <c:v>0.23530655758070795</c:v>
                </c:pt>
                <c:pt idx="317">
                  <c:v>0.23532801057205699</c:v>
                </c:pt>
                <c:pt idx="318">
                  <c:v>0.23536278700013802</c:v>
                </c:pt>
                <c:pt idx="319">
                  <c:v>0.23542262955495297</c:v>
                </c:pt>
                <c:pt idx="320">
                  <c:v>0.23545605105726397</c:v>
                </c:pt>
                <c:pt idx="321">
                  <c:v>0.23549195659015298</c:v>
                </c:pt>
                <c:pt idx="322">
                  <c:v>0.235526055555349</c:v>
                </c:pt>
                <c:pt idx="323">
                  <c:v>0.23555767048996901</c:v>
                </c:pt>
                <c:pt idx="324">
                  <c:v>0.23559176945516502</c:v>
                </c:pt>
                <c:pt idx="325">
                  <c:v>0.235632693165858</c:v>
                </c:pt>
                <c:pt idx="326">
                  <c:v>0.23567982658067199</c:v>
                </c:pt>
                <c:pt idx="327">
                  <c:v>0.235712290922509</c:v>
                </c:pt>
                <c:pt idx="328">
                  <c:v>0.23575677909465598</c:v>
                </c:pt>
                <c:pt idx="329">
                  <c:v>0.235794052968616</c:v>
                </c:pt>
                <c:pt idx="330">
                  <c:v>0.235833491132033</c:v>
                </c:pt>
                <c:pt idx="331">
                  <c:v>0.23587148643581202</c:v>
                </c:pt>
                <c:pt idx="332">
                  <c:v>0.23590058410516201</c:v>
                </c:pt>
                <c:pt idx="333">
                  <c:v>0.23594146512821501</c:v>
                </c:pt>
                <c:pt idx="334">
                  <c:v>0.23601384858668095</c:v>
                </c:pt>
                <c:pt idx="335">
                  <c:v>0.23608623204514601</c:v>
                </c:pt>
                <c:pt idx="336">
                  <c:v>0.23612735354480596</c:v>
                </c:pt>
                <c:pt idx="337">
                  <c:v>0.23617761315550101</c:v>
                </c:pt>
                <c:pt idx="338">
                  <c:v>0.23623051800886496</c:v>
                </c:pt>
                <c:pt idx="339">
                  <c:v>0.23627284189155595</c:v>
                </c:pt>
                <c:pt idx="340">
                  <c:v>0.23631540625085301</c:v>
                </c:pt>
                <c:pt idx="341">
                  <c:v>0.23635436346105698</c:v>
                </c:pt>
                <c:pt idx="342">
                  <c:v>0.23637841112167601</c:v>
                </c:pt>
                <c:pt idx="343">
                  <c:v>0.23640077544605298</c:v>
                </c:pt>
                <c:pt idx="344">
                  <c:v>0.23674656292160201</c:v>
                </c:pt>
                <c:pt idx="345">
                  <c:v>0.23691297723591498</c:v>
                </c:pt>
                <c:pt idx="346">
                  <c:v>0.23710552272355001</c:v>
                </c:pt>
                <c:pt idx="347">
                  <c:v>0.23751674487214203</c:v>
                </c:pt>
                <c:pt idx="348">
                  <c:v>0.23774229815765702</c:v>
                </c:pt>
                <c:pt idx="349">
                  <c:v>0.23797747871755504</c:v>
                </c:pt>
                <c:pt idx="350">
                  <c:v>0.23812738913292797</c:v>
                </c:pt>
                <c:pt idx="351">
                  <c:v>0.23834193981914897</c:v>
                </c:pt>
                <c:pt idx="352">
                  <c:v>0.23870502559583195</c:v>
                </c:pt>
                <c:pt idx="353">
                  <c:v>0.23911624774442397</c:v>
                </c:pt>
                <c:pt idx="354">
                  <c:v>0.239213021351944</c:v>
                </c:pt>
                <c:pt idx="355">
                  <c:v>0.239338108663258</c:v>
                </c:pt>
                <c:pt idx="356">
                  <c:v>0.23942367185884394</c:v>
                </c:pt>
                <c:pt idx="357">
                  <c:v>0.23954007255131604</c:v>
                </c:pt>
                <c:pt idx="358">
                  <c:v>0.23962520141596</c:v>
                </c:pt>
                <c:pt idx="359">
                  <c:v>0.23967341215052995</c:v>
                </c:pt>
                <c:pt idx="360">
                  <c:v>0.239750288727274</c:v>
                </c:pt>
                <c:pt idx="361">
                  <c:v>0.23984624938215404</c:v>
                </c:pt>
                <c:pt idx="362">
                  <c:v>0.23991108515327697</c:v>
                </c:pt>
                <c:pt idx="363">
                  <c:v>0.23996793390911597</c:v>
                </c:pt>
                <c:pt idx="364">
                  <c:v>0.24005391177951696</c:v>
                </c:pt>
                <c:pt idx="365">
                  <c:v>0.24010794158878601</c:v>
                </c:pt>
                <c:pt idx="366">
                  <c:v>0.24019955735232901</c:v>
                </c:pt>
                <c:pt idx="367">
                  <c:v>0.24030526784872397</c:v>
                </c:pt>
                <c:pt idx="368">
                  <c:v>0.24037339239084599</c:v>
                </c:pt>
                <c:pt idx="369">
                  <c:v>0.24051433971937297</c:v>
                </c:pt>
                <c:pt idx="370">
                  <c:v>0.24053158419189702</c:v>
                </c:pt>
                <c:pt idx="371">
                  <c:v>0.240550574636757</c:v>
                </c:pt>
                <c:pt idx="372">
                  <c:v>0.24056433242034003</c:v>
                </c:pt>
                <c:pt idx="373">
                  <c:v>0.24058055954969304</c:v>
                </c:pt>
                <c:pt idx="374">
                  <c:v>0.24059561080010905</c:v>
                </c:pt>
                <c:pt idx="375">
                  <c:v>0.24060989772921404</c:v>
                </c:pt>
                <c:pt idx="376">
                  <c:v>0.24061548315417203</c:v>
                </c:pt>
                <c:pt idx="377">
                  <c:v>0.24062718314961196</c:v>
                </c:pt>
                <c:pt idx="378">
                  <c:v>0.24063359168982801</c:v>
                </c:pt>
                <c:pt idx="379">
                  <c:v>0.24064035299372599</c:v>
                </c:pt>
                <c:pt idx="380">
                  <c:v>0.24064829017656197</c:v>
                </c:pt>
                <c:pt idx="381">
                  <c:v>0.24065763841412402</c:v>
                </c:pt>
                <c:pt idx="382">
                  <c:v>0.24066669268195195</c:v>
                </c:pt>
                <c:pt idx="383">
                  <c:v>0.24067363036769096</c:v>
                </c:pt>
                <c:pt idx="384">
                  <c:v>0.24068556553891796</c:v>
                </c:pt>
                <c:pt idx="385">
                  <c:v>0.24069855900119097</c:v>
                </c:pt>
                <c:pt idx="386">
                  <c:v>0.24071090573004705</c:v>
                </c:pt>
                <c:pt idx="387">
                  <c:v>0.24072924944148999</c:v>
                </c:pt>
                <c:pt idx="388">
                  <c:v>0.24074288963717905</c:v>
                </c:pt>
                <c:pt idx="389">
                  <c:v>0.24076223284572096</c:v>
                </c:pt>
                <c:pt idx="390">
                  <c:v>0.24077981223585398</c:v>
                </c:pt>
                <c:pt idx="391">
                  <c:v>0.24079668609862404</c:v>
                </c:pt>
                <c:pt idx="392">
                  <c:v>0.24080967956089705</c:v>
                </c:pt>
                <c:pt idx="393">
                  <c:v>0.24106703701806897</c:v>
                </c:pt>
                <c:pt idx="394">
                  <c:v>0.24151888387972498</c:v>
                </c:pt>
                <c:pt idx="395">
                  <c:v>0.24199879576384398</c:v>
                </c:pt>
                <c:pt idx="396">
                  <c:v>0.24250957917267402</c:v>
                </c:pt>
                <c:pt idx="397">
                  <c:v>0.24286319845570903</c:v>
                </c:pt>
                <c:pt idx="398">
                  <c:v>0.24326452827693301</c:v>
                </c:pt>
                <c:pt idx="399">
                  <c:v>0.24373040764982201</c:v>
                </c:pt>
                <c:pt idx="400">
                  <c:v>0.24398566903026597</c:v>
                </c:pt>
                <c:pt idx="401">
                  <c:v>0.24400505642332704</c:v>
                </c:pt>
                <c:pt idx="402">
                  <c:v>0.244056075878753</c:v>
                </c:pt>
                <c:pt idx="403">
                  <c:v>0.24416049569752396</c:v>
                </c:pt>
                <c:pt idx="404">
                  <c:v>0.24419382840840198</c:v>
                </c:pt>
                <c:pt idx="405">
                  <c:v>0.24427545953708296</c:v>
                </c:pt>
                <c:pt idx="406">
                  <c:v>0.24440164765683603</c:v>
                </c:pt>
                <c:pt idx="407">
                  <c:v>0.24449212215779104</c:v>
                </c:pt>
                <c:pt idx="408">
                  <c:v>0.24458531769636804</c:v>
                </c:pt>
                <c:pt idx="409">
                  <c:v>0.24468259479137999</c:v>
                </c:pt>
                <c:pt idx="410">
                  <c:v>0.24472817217155995</c:v>
                </c:pt>
                <c:pt idx="411">
                  <c:v>0.24478639091048104</c:v>
                </c:pt>
                <c:pt idx="412">
                  <c:v>0.24482812010215305</c:v>
                </c:pt>
                <c:pt idx="413">
                  <c:v>0.24483641523754396</c:v>
                </c:pt>
                <c:pt idx="414">
                  <c:v>0.24486465576955896</c:v>
                </c:pt>
                <c:pt idx="415">
                  <c:v>0.24497155693615003</c:v>
                </c:pt>
                <c:pt idx="416">
                  <c:v>0.24513529553107005</c:v>
                </c:pt>
                <c:pt idx="417">
                  <c:v>0.24520991058698305</c:v>
                </c:pt>
                <c:pt idx="418">
                  <c:v>0.24530594292746299</c:v>
                </c:pt>
                <c:pt idx="419">
                  <c:v>0.24540681142897502</c:v>
                </c:pt>
                <c:pt idx="420">
                  <c:v>0.24554291481800095</c:v>
                </c:pt>
                <c:pt idx="421">
                  <c:v>0.24569070987126795</c:v>
                </c:pt>
                <c:pt idx="422">
                  <c:v>0.24574023006455603</c:v>
                </c:pt>
                <c:pt idx="423">
                  <c:v>0.245917397341058</c:v>
                </c:pt>
                <c:pt idx="424">
                  <c:v>0.24604508546826698</c:v>
                </c:pt>
                <c:pt idx="425">
                  <c:v>0.24615362037639399</c:v>
                </c:pt>
                <c:pt idx="426">
                  <c:v>0.24634408849948097</c:v>
                </c:pt>
                <c:pt idx="427">
                  <c:v>0.24644570696738499</c:v>
                </c:pt>
                <c:pt idx="428">
                  <c:v>0.24657339509459397</c:v>
                </c:pt>
                <c:pt idx="429">
                  <c:v>0.24664043136137803</c:v>
                </c:pt>
                <c:pt idx="430">
                  <c:v>0.24679684931720902</c:v>
                </c:pt>
                <c:pt idx="431">
                  <c:v>0.24685537304217997</c:v>
                </c:pt>
                <c:pt idx="432">
                  <c:v>0.246880378633758</c:v>
                </c:pt>
                <c:pt idx="433">
                  <c:v>0.24699636201597197</c:v>
                </c:pt>
                <c:pt idx="434">
                  <c:v>0.24707882726479502</c:v>
                </c:pt>
                <c:pt idx="435">
                  <c:v>0.24713575488817596</c:v>
                </c:pt>
                <c:pt idx="436">
                  <c:v>0.24726876335401804</c:v>
                </c:pt>
                <c:pt idx="437">
                  <c:v>0.24731717843558498</c:v>
                </c:pt>
                <c:pt idx="438">
                  <c:v>0.24741188046326501</c:v>
                </c:pt>
                <c:pt idx="439">
                  <c:v>0.24750977469412505</c:v>
                </c:pt>
                <c:pt idx="440">
                  <c:v>0.24759756028158098</c:v>
                </c:pt>
                <c:pt idx="441">
                  <c:v>0.24767257705631596</c:v>
                </c:pt>
                <c:pt idx="442">
                  <c:v>0.24779707298034404</c:v>
                </c:pt>
                <c:pt idx="443">
                  <c:v>0.24793593381868395</c:v>
                </c:pt>
                <c:pt idx="444">
                  <c:v>0.24800616228864902</c:v>
                </c:pt>
                <c:pt idx="445">
                  <c:v>0.24816896465084004</c:v>
                </c:pt>
                <c:pt idx="446">
                  <c:v>0.24831420989553998</c:v>
                </c:pt>
                <c:pt idx="447">
                  <c:v>0.248458391072513</c:v>
                </c:pt>
                <c:pt idx="448">
                  <c:v>0.24854032428747197</c:v>
                </c:pt>
                <c:pt idx="449">
                  <c:v>0.24864247478923995</c:v>
                </c:pt>
                <c:pt idx="450">
                  <c:v>0.248689293769216</c:v>
                </c:pt>
                <c:pt idx="451">
                  <c:v>0.24876218240849701</c:v>
                </c:pt>
                <c:pt idx="452">
                  <c:v>0.24884464765731995</c:v>
                </c:pt>
                <c:pt idx="453">
                  <c:v>0.24891168392410501</c:v>
                </c:pt>
                <c:pt idx="454">
                  <c:v>0.24899946951156104</c:v>
                </c:pt>
                <c:pt idx="455">
                  <c:v>0.24906224950743805</c:v>
                </c:pt>
                <c:pt idx="456">
                  <c:v>0.24915695153511797</c:v>
                </c:pt>
                <c:pt idx="457">
                  <c:v>0.24922239170031302</c:v>
                </c:pt>
                <c:pt idx="458">
                  <c:v>0.24935699626774499</c:v>
                </c:pt>
                <c:pt idx="459">
                  <c:v>0.24945382643087899</c:v>
                </c:pt>
                <c:pt idx="460">
                  <c:v>0.24953150337493102</c:v>
                </c:pt>
                <c:pt idx="461">
                  <c:v>0.24961696477209105</c:v>
                </c:pt>
                <c:pt idx="462">
                  <c:v>0.24965323760265301</c:v>
                </c:pt>
                <c:pt idx="463">
                  <c:v>0.24971613479289301</c:v>
                </c:pt>
                <c:pt idx="464">
                  <c:v>0.24979468835402796</c:v>
                </c:pt>
                <c:pt idx="465">
                  <c:v>0.24984408872489805</c:v>
                </c:pt>
                <c:pt idx="466">
                  <c:v>0.24995310855425901</c:v>
                </c:pt>
                <c:pt idx="467">
                  <c:v>0.24996292707113199</c:v>
                </c:pt>
                <c:pt idx="468">
                  <c:v>0.24998231886001798</c:v>
                </c:pt>
                <c:pt idx="469">
                  <c:v>0.25000171064890298</c:v>
                </c:pt>
                <c:pt idx="470">
                  <c:v>0.25002182065219303</c:v>
                </c:pt>
                <c:pt idx="471">
                  <c:v>0.25002510391803601</c:v>
                </c:pt>
                <c:pt idx="472">
                  <c:v>0.25002838718387899</c:v>
                </c:pt>
                <c:pt idx="473">
                  <c:v>0.25004326448223002</c:v>
                </c:pt>
                <c:pt idx="474">
                  <c:v>0.25005567933119999</c:v>
                </c:pt>
                <c:pt idx="475">
                  <c:v>0.25006593953695899</c:v>
                </c:pt>
                <c:pt idx="476">
                  <c:v>0.25008758857111202</c:v>
                </c:pt>
                <c:pt idx="477">
                  <c:v>0.25009610454189302</c:v>
                </c:pt>
                <c:pt idx="478">
                  <c:v>0.25015866501032202</c:v>
                </c:pt>
                <c:pt idx="479">
                  <c:v>0.25025071032753199</c:v>
                </c:pt>
                <c:pt idx="480">
                  <c:v>0.25033811115487503</c:v>
                </c:pt>
                <c:pt idx="481">
                  <c:v>0.25045691574595597</c:v>
                </c:pt>
                <c:pt idx="482">
                  <c:v>0.25059319063117602</c:v>
                </c:pt>
                <c:pt idx="483">
                  <c:v>0.25061889159637096</c:v>
                </c:pt>
                <c:pt idx="484">
                  <c:v>0.25077608587186595</c:v>
                </c:pt>
                <c:pt idx="485">
                  <c:v>0.25105521030781996</c:v>
                </c:pt>
                <c:pt idx="486">
                  <c:v>0.25124408251716002</c:v>
                </c:pt>
                <c:pt idx="487">
                  <c:v>0.25141382842681903</c:v>
                </c:pt>
                <c:pt idx="488">
                  <c:v>0.251563850339935</c:v>
                </c:pt>
                <c:pt idx="489">
                  <c:v>0.25171327455618397</c:v>
                </c:pt>
                <c:pt idx="490">
                  <c:v>0.25175929721478896</c:v>
                </c:pt>
                <c:pt idx="491">
                  <c:v>0.25182623926366898</c:v>
                </c:pt>
                <c:pt idx="492">
                  <c:v>0.25190991682476904</c:v>
                </c:pt>
                <c:pt idx="493">
                  <c:v>0.25195833027083403</c:v>
                </c:pt>
                <c:pt idx="494">
                  <c:v>0.25203722625701397</c:v>
                </c:pt>
                <c:pt idx="495">
                  <c:v>0.252104766002759</c:v>
                </c:pt>
                <c:pt idx="496">
                  <c:v>0.252162144901798</c:v>
                </c:pt>
                <c:pt idx="497">
                  <c:v>0.25228407506225803</c:v>
                </c:pt>
                <c:pt idx="498">
                  <c:v>0.25242692461299299</c:v>
                </c:pt>
                <c:pt idx="499">
                  <c:v>0.25262476227530795</c:v>
                </c:pt>
                <c:pt idx="500">
                  <c:v>0.25271860068311203</c:v>
                </c:pt>
                <c:pt idx="501">
                  <c:v>0.25287253180841895</c:v>
                </c:pt>
                <c:pt idx="502">
                  <c:v>0.25299518851980995</c:v>
                </c:pt>
                <c:pt idx="503">
                  <c:v>0.25322130371631002</c:v>
                </c:pt>
                <c:pt idx="504">
                  <c:v>0.25334004577480795</c:v>
                </c:pt>
                <c:pt idx="505">
                  <c:v>0.25353963349015296</c:v>
                </c:pt>
                <c:pt idx="506">
                  <c:v>0.25372406264484104</c:v>
                </c:pt>
                <c:pt idx="507">
                  <c:v>0.253902175732587</c:v>
                </c:pt>
                <c:pt idx="508">
                  <c:v>0.25397102086224699</c:v>
                </c:pt>
                <c:pt idx="509">
                  <c:v>0.25405944579942596</c:v>
                </c:pt>
                <c:pt idx="510">
                  <c:v>0.25414218627635698</c:v>
                </c:pt>
                <c:pt idx="511">
                  <c:v>0.25419460963197005</c:v>
                </c:pt>
                <c:pt idx="512">
                  <c:v>0.25423882210055904</c:v>
                </c:pt>
                <c:pt idx="513">
                  <c:v>0.25433419471137397</c:v>
                </c:pt>
                <c:pt idx="514">
                  <c:v>0.25442261964855195</c:v>
                </c:pt>
                <c:pt idx="515">
                  <c:v>0.25458810060241499</c:v>
                </c:pt>
                <c:pt idx="516">
                  <c:v>0.25471063230107704</c:v>
                </c:pt>
                <c:pt idx="517">
                  <c:v>0.25476721462988605</c:v>
                </c:pt>
                <c:pt idx="518">
                  <c:v>0.25478229668470898</c:v>
                </c:pt>
                <c:pt idx="519">
                  <c:v>0.25480360391030998</c:v>
                </c:pt>
                <c:pt idx="520">
                  <c:v>0.25482286415353905</c:v>
                </c:pt>
                <c:pt idx="521">
                  <c:v>0.25486082637207697</c:v>
                </c:pt>
                <c:pt idx="522">
                  <c:v>0.25489376417933796</c:v>
                </c:pt>
                <c:pt idx="523">
                  <c:v>0.25492204975393495</c:v>
                </c:pt>
                <c:pt idx="524">
                  <c:v>0.25494633440844106</c:v>
                </c:pt>
                <c:pt idx="525">
                  <c:v>0.25496168677623199</c:v>
                </c:pt>
                <c:pt idx="526">
                  <c:v>0.25497555042956999</c:v>
                </c:pt>
                <c:pt idx="527">
                  <c:v>0.25498438967163195</c:v>
                </c:pt>
                <c:pt idx="528">
                  <c:v>0.25499964899477001</c:v>
                </c:pt>
                <c:pt idx="529">
                  <c:v>0.25500309164694102</c:v>
                </c:pt>
                <c:pt idx="530">
                  <c:v>0.25501118653177601</c:v>
                </c:pt>
                <c:pt idx="531">
                  <c:v>0.25502086317571704</c:v>
                </c:pt>
                <c:pt idx="532">
                  <c:v>0.25502960937312602</c:v>
                </c:pt>
                <c:pt idx="533">
                  <c:v>0.25504347302646402</c:v>
                </c:pt>
                <c:pt idx="534">
                  <c:v>0.25505017224149995</c:v>
                </c:pt>
                <c:pt idx="535">
                  <c:v>0.25506415611035904</c:v>
                </c:pt>
                <c:pt idx="536">
                  <c:v>0.25513335552312499</c:v>
                </c:pt>
                <c:pt idx="537">
                  <c:v>0.25523563140760197</c:v>
                </c:pt>
                <c:pt idx="538">
                  <c:v>0.255419324279064</c:v>
                </c:pt>
                <c:pt idx="539">
                  <c:v>0.25562522178334002</c:v>
                </c:pt>
                <c:pt idx="540">
                  <c:v>0.25573759068273205</c:v>
                </c:pt>
                <c:pt idx="541">
                  <c:v>0.25590648046565101</c:v>
                </c:pt>
                <c:pt idx="542">
                  <c:v>0.25610901363162197</c:v>
                </c:pt>
                <c:pt idx="543">
                  <c:v>0.25620725231013297</c:v>
                </c:pt>
                <c:pt idx="544">
                  <c:v>0.25639834672586603</c:v>
                </c:pt>
                <c:pt idx="545">
                  <c:v>0.25657800239136197</c:v>
                </c:pt>
                <c:pt idx="546">
                  <c:v>0.25667960540817802</c:v>
                </c:pt>
                <c:pt idx="547">
                  <c:v>0.25671997746784003</c:v>
                </c:pt>
                <c:pt idx="548">
                  <c:v>0.25682225335231701</c:v>
                </c:pt>
                <c:pt idx="549">
                  <c:v>0.25691780056018398</c:v>
                </c:pt>
                <c:pt idx="550">
                  <c:v>0.25696961137008301</c:v>
                </c:pt>
                <c:pt idx="551">
                  <c:v>0.25699248887055803</c:v>
                </c:pt>
                <c:pt idx="552">
                  <c:v>0.257116969387849</c:v>
                </c:pt>
                <c:pt idx="553">
                  <c:v>0.25722530108127595</c:v>
                </c:pt>
                <c:pt idx="554">
                  <c:v>0.25734439865727798</c:v>
                </c:pt>
                <c:pt idx="555">
                  <c:v>0.257474262115857</c:v>
                </c:pt>
                <c:pt idx="556">
                  <c:v>0.25758124807396199</c:v>
                </c:pt>
                <c:pt idx="557">
                  <c:v>0.257766959548407</c:v>
                </c:pt>
                <c:pt idx="558">
                  <c:v>0.25785981528562996</c:v>
                </c:pt>
                <c:pt idx="559">
                  <c:v>0.25799304308251403</c:v>
                </c:pt>
                <c:pt idx="560">
                  <c:v>0.25817673595397606</c:v>
                </c:pt>
                <c:pt idx="561">
                  <c:v>0.25829066852551996</c:v>
                </c:pt>
                <c:pt idx="562">
                  <c:v>0.25852730000537405</c:v>
                </c:pt>
                <c:pt idx="563">
                  <c:v>0.25869146426154899</c:v>
                </c:pt>
                <c:pt idx="564">
                  <c:v>0.25884432329237805</c:v>
                </c:pt>
                <c:pt idx="565">
                  <c:v>0.25891542051602001</c:v>
                </c:pt>
                <c:pt idx="566">
                  <c:v>0.25896429985727298</c:v>
                </c:pt>
                <c:pt idx="567">
                  <c:v>0.25900917997969697</c:v>
                </c:pt>
                <c:pt idx="568">
                  <c:v>0.25906739083155395</c:v>
                </c:pt>
                <c:pt idx="569">
                  <c:v>0.25910960480809098</c:v>
                </c:pt>
                <c:pt idx="570">
                  <c:v>0.25915226314227602</c:v>
                </c:pt>
                <c:pt idx="571">
                  <c:v>0.25924300766967201</c:v>
                </c:pt>
                <c:pt idx="572">
                  <c:v>0.259390480661576</c:v>
                </c:pt>
                <c:pt idx="573">
                  <c:v>0.259552133748856</c:v>
                </c:pt>
                <c:pt idx="574">
                  <c:v>0.25968920800415196</c:v>
                </c:pt>
                <c:pt idx="575">
                  <c:v>0.25988012690047402</c:v>
                </c:pt>
                <c:pt idx="576">
                  <c:v>0.25999590290953201</c:v>
                </c:pt>
                <c:pt idx="577">
                  <c:v>0.26008852371677904</c:v>
                </c:pt>
                <c:pt idx="578">
                  <c:v>0.26018587007541505</c:v>
                </c:pt>
                <c:pt idx="579">
                  <c:v>0.26031629529378297</c:v>
                </c:pt>
                <c:pt idx="580">
                  <c:v>0.26044672051215001</c:v>
                </c:pt>
                <c:pt idx="581">
                  <c:v>0.26066929398262595</c:v>
                </c:pt>
                <c:pt idx="582">
                  <c:v>0.26072127504791698</c:v>
                </c:pt>
                <c:pt idx="583">
                  <c:v>0.26085973370364701</c:v>
                </c:pt>
                <c:pt idx="584">
                  <c:v>0.26093250719505501</c:v>
                </c:pt>
                <c:pt idx="585">
                  <c:v>0.261002445355629</c:v>
                </c:pt>
                <c:pt idx="586">
                  <c:v>0.26106104219286697</c:v>
                </c:pt>
                <c:pt idx="587">
                  <c:v>0.26109553871801505</c:v>
                </c:pt>
                <c:pt idx="588">
                  <c:v>0.26113854123566504</c:v>
                </c:pt>
                <c:pt idx="589">
                  <c:v>0.26116594943372795</c:v>
                </c:pt>
                <c:pt idx="590">
                  <c:v>0.26122690904666002</c:v>
                </c:pt>
                <c:pt idx="591">
                  <c:v>0.26134363016599604</c:v>
                </c:pt>
                <c:pt idx="592">
                  <c:v>0.26137954435656097</c:v>
                </c:pt>
                <c:pt idx="593">
                  <c:v>0.26145940617505503</c:v>
                </c:pt>
                <c:pt idx="594">
                  <c:v>0.26155627997855202</c:v>
                </c:pt>
                <c:pt idx="595">
                  <c:v>0.26162196514287495</c:v>
                </c:pt>
                <c:pt idx="596">
                  <c:v>0.261768929791108</c:v>
                </c:pt>
                <c:pt idx="597">
                  <c:v>0.26181193230875799</c:v>
                </c:pt>
                <c:pt idx="598">
                  <c:v>0.26194046730656995</c:v>
                </c:pt>
                <c:pt idx="599">
                  <c:v>0.26206805719410298</c:v>
                </c:pt>
                <c:pt idx="600">
                  <c:v>0.262189976419968</c:v>
                </c:pt>
                <c:pt idx="601">
                  <c:v>0.26228354233749296</c:v>
                </c:pt>
                <c:pt idx="602">
                  <c:v>0.262481542940739</c:v>
                </c:pt>
                <c:pt idx="603">
                  <c:v>0.262605824942299</c:v>
                </c:pt>
                <c:pt idx="604">
                  <c:v>0.26268285142995895</c:v>
                </c:pt>
                <c:pt idx="605">
                  <c:v>0.26273672271580595</c:v>
                </c:pt>
                <c:pt idx="606">
                  <c:v>0.26277594479234401</c:v>
                </c:pt>
                <c:pt idx="607">
                  <c:v>0.26282650819221798</c:v>
                </c:pt>
                <c:pt idx="608">
                  <c:v>0.26286431260333898</c:v>
                </c:pt>
                <c:pt idx="609">
                  <c:v>0.26297489050586798</c:v>
                </c:pt>
                <c:pt idx="610">
                  <c:v>0.26305286210380496</c:v>
                </c:pt>
                <c:pt idx="611">
                  <c:v>0.26308924884950902</c:v>
                </c:pt>
                <c:pt idx="612">
                  <c:v>0.26323763116315901</c:v>
                </c:pt>
                <c:pt idx="613">
                  <c:v>0.26329339266956298</c:v>
                </c:pt>
                <c:pt idx="614">
                  <c:v>0.26344272009349101</c:v>
                </c:pt>
                <c:pt idx="615">
                  <c:v>0.26352116424656702</c:v>
                </c:pt>
                <c:pt idx="616">
                  <c:v>0.26363079703881798</c:v>
                </c:pt>
                <c:pt idx="617">
                  <c:v>0.26369219703199598</c:v>
                </c:pt>
                <c:pt idx="618">
                  <c:v>0.26365534903529098</c:v>
                </c:pt>
                <c:pt idx="619">
                  <c:v>0.26349308745396904</c:v>
                </c:pt>
                <c:pt idx="620">
                  <c:v>0.26307653533475195</c:v>
                </c:pt>
                <c:pt idx="621">
                  <c:v>0.26323982597000495</c:v>
                </c:pt>
                <c:pt idx="622">
                  <c:v>0.26346158113885698</c:v>
                </c:pt>
                <c:pt idx="623">
                  <c:v>0.26362984762376396</c:v>
                </c:pt>
                <c:pt idx="624">
                  <c:v>0.26382040106031501</c:v>
                </c:pt>
                <c:pt idx="625">
                  <c:v>0.26392849277578601</c:v>
                </c:pt>
                <c:pt idx="626">
                  <c:v>0.26403101275334595</c:v>
                </c:pt>
                <c:pt idx="627">
                  <c:v>0.26419147880517801</c:v>
                </c:pt>
                <c:pt idx="628">
                  <c:v>0.26428243718570399</c:v>
                </c:pt>
                <c:pt idx="629">
                  <c:v>0.26421057341773602</c:v>
                </c:pt>
                <c:pt idx="630">
                  <c:v>0.26415399180888699</c:v>
                </c:pt>
                <c:pt idx="631">
                  <c:v>0.26422776397586201</c:v>
                </c:pt>
                <c:pt idx="632">
                  <c:v>0.264293355253437</c:v>
                </c:pt>
                <c:pt idx="633">
                  <c:v>0.26438969244237598</c:v>
                </c:pt>
                <c:pt idx="634">
                  <c:v>0.26445890780904402</c:v>
                </c:pt>
                <c:pt idx="635">
                  <c:v>0.26454803388589698</c:v>
                </c:pt>
                <c:pt idx="636">
                  <c:v>0.26464642080225997</c:v>
                </c:pt>
                <c:pt idx="637">
                  <c:v>0.264700738579002</c:v>
                </c:pt>
                <c:pt idx="638">
                  <c:v>0.264923646436386</c:v>
                </c:pt>
                <c:pt idx="639">
                  <c:v>0.26500563553335499</c:v>
                </c:pt>
                <c:pt idx="640">
                  <c:v>0.265182351245286</c:v>
                </c:pt>
                <c:pt idx="641">
                  <c:v>0.26529925898687501</c:v>
                </c:pt>
                <c:pt idx="642">
                  <c:v>0.26547246095422095</c:v>
                </c:pt>
                <c:pt idx="643">
                  <c:v>0.26553241548137996</c:v>
                </c:pt>
                <c:pt idx="644">
                  <c:v>0.26556623598387996</c:v>
                </c:pt>
                <c:pt idx="645">
                  <c:v>0.26566411046838601</c:v>
                </c:pt>
                <c:pt idx="646">
                  <c:v>0.26571227906285499</c:v>
                </c:pt>
                <c:pt idx="647">
                  <c:v>0.26574046281493802</c:v>
                </c:pt>
                <c:pt idx="648">
                  <c:v>0.26588548103020204</c:v>
                </c:pt>
                <c:pt idx="649">
                  <c:v>0.26595875878561803</c:v>
                </c:pt>
                <c:pt idx="650">
                  <c:v>0.26604792192857196</c:v>
                </c:pt>
                <c:pt idx="651">
                  <c:v>0.26613093588925296</c:v>
                </c:pt>
                <c:pt idx="652">
                  <c:v>0.266245208193153</c:v>
                </c:pt>
                <c:pt idx="653">
                  <c:v>0.26634103295023603</c:v>
                </c:pt>
                <c:pt idx="654">
                  <c:v>0.26645633011784897</c:v>
                </c:pt>
                <c:pt idx="655">
                  <c:v>0.266577264035877</c:v>
                </c:pt>
                <c:pt idx="656">
                  <c:v>0.26666950176996795</c:v>
                </c:pt>
                <c:pt idx="657">
                  <c:v>0.26673084534196101</c:v>
                </c:pt>
                <c:pt idx="658">
                  <c:v>0.26680837080295805</c:v>
                </c:pt>
                <c:pt idx="659">
                  <c:v>0.26688933503621504</c:v>
                </c:pt>
                <c:pt idx="660">
                  <c:v>0.26707278564068304</c:v>
                </c:pt>
                <c:pt idx="661">
                  <c:v>0.26727980811052998</c:v>
                </c:pt>
                <c:pt idx="662">
                  <c:v>0.26734181236511301</c:v>
                </c:pt>
                <c:pt idx="663">
                  <c:v>0.26741560255238495</c:v>
                </c:pt>
                <c:pt idx="664">
                  <c:v>0.26750374083162598</c:v>
                </c:pt>
                <c:pt idx="665">
                  <c:v>0.26755344672166304</c:v>
                </c:pt>
                <c:pt idx="666">
                  <c:v>0.26760161531613302</c:v>
                </c:pt>
                <c:pt idx="667">
                  <c:v>0.26768770386795004</c:v>
                </c:pt>
                <c:pt idx="668">
                  <c:v>0.26778250376131996</c:v>
                </c:pt>
                <c:pt idx="669">
                  <c:v>0.26788191554139495</c:v>
                </c:pt>
                <c:pt idx="670">
                  <c:v>0.26791163658904604</c:v>
                </c:pt>
                <c:pt idx="671">
                  <c:v>0.26799208839044697</c:v>
                </c:pt>
                <c:pt idx="672">
                  <c:v>0.26809406232980204</c:v>
                </c:pt>
                <c:pt idx="673">
                  <c:v>0.26819500544255603</c:v>
                </c:pt>
                <c:pt idx="674">
                  <c:v>0.26819969632543295</c:v>
                </c:pt>
                <c:pt idx="675">
                  <c:v>0.26820817393115504</c:v>
                </c:pt>
                <c:pt idx="676">
                  <c:v>0.26821328134115996</c:v>
                </c:pt>
                <c:pt idx="677">
                  <c:v>0.26822092508402495</c:v>
                </c:pt>
                <c:pt idx="678">
                  <c:v>0.26822464272260005</c:v>
                </c:pt>
                <c:pt idx="679">
                  <c:v>0.26827587084577997</c:v>
                </c:pt>
                <c:pt idx="680">
                  <c:v>0.26837097261049503</c:v>
                </c:pt>
                <c:pt idx="681">
                  <c:v>0.26856225073613504</c:v>
                </c:pt>
                <c:pt idx="682">
                  <c:v>0.268732574235653</c:v>
                </c:pt>
                <c:pt idx="683">
                  <c:v>0.268773946189794</c:v>
                </c:pt>
                <c:pt idx="684">
                  <c:v>0.26884449350991402</c:v>
                </c:pt>
                <c:pt idx="685">
                  <c:v>0.26893728481393697</c:v>
                </c:pt>
                <c:pt idx="686">
                  <c:v>0.26897113459459798</c:v>
                </c:pt>
                <c:pt idx="687">
                  <c:v>0.26906731095552405</c:v>
                </c:pt>
                <c:pt idx="688">
                  <c:v>0.26915059216191295</c:v>
                </c:pt>
                <c:pt idx="689">
                  <c:v>0.26922097821376401</c:v>
                </c:pt>
                <c:pt idx="690">
                  <c:v>0.26929618177206105</c:v>
                </c:pt>
                <c:pt idx="691">
                  <c:v>0.26937215294121497</c:v>
                </c:pt>
                <c:pt idx="692">
                  <c:v>0.26943217436214895</c:v>
                </c:pt>
                <c:pt idx="693">
                  <c:v>0.26950226930827403</c:v>
                </c:pt>
                <c:pt idx="694">
                  <c:v>0.26956942614288504</c:v>
                </c:pt>
                <c:pt idx="695">
                  <c:v>0.26963616324728001</c:v>
                </c:pt>
                <c:pt idx="696">
                  <c:v>0.26971423306751596</c:v>
                </c:pt>
                <c:pt idx="697">
                  <c:v>0.269817066970514</c:v>
                </c:pt>
                <c:pt idx="698">
                  <c:v>0.26991822195264703</c:v>
                </c:pt>
                <c:pt idx="699">
                  <c:v>0.27002483342759298</c:v>
                </c:pt>
                <c:pt idx="700">
                  <c:v>0.27011507542410196</c:v>
                </c:pt>
                <c:pt idx="701">
                  <c:v>0.27018248405714196</c:v>
                </c:pt>
                <c:pt idx="702">
                  <c:v>0.27032745891355903</c:v>
                </c:pt>
                <c:pt idx="703">
                  <c:v>0.27038873952514197</c:v>
                </c:pt>
                <c:pt idx="704">
                  <c:v>0.27048024071230004</c:v>
                </c:pt>
                <c:pt idx="705">
                  <c:v>0.27054278051453196</c:v>
                </c:pt>
                <c:pt idx="706">
                  <c:v>0.27059104948940904</c:v>
                </c:pt>
                <c:pt idx="707">
                  <c:v>0.27063805927363604</c:v>
                </c:pt>
                <c:pt idx="708">
                  <c:v>0.27069724123413796</c:v>
                </c:pt>
                <c:pt idx="709">
                  <c:v>0.27076733618026305</c:v>
                </c:pt>
                <c:pt idx="710">
                  <c:v>0.27083743112638903</c:v>
                </c:pt>
                <c:pt idx="711">
                  <c:v>0.27095243720565998</c:v>
                </c:pt>
                <c:pt idx="712">
                  <c:v>0.27097687564109296</c:v>
                </c:pt>
                <c:pt idx="713">
                  <c:v>0.27107038139644601</c:v>
                </c:pt>
                <c:pt idx="714">
                  <c:v>0.27112620551521704</c:v>
                </c:pt>
                <c:pt idx="715">
                  <c:v>0.271237853752758</c:v>
                </c:pt>
                <c:pt idx="716">
                  <c:v>0.271281505695255</c:v>
                </c:pt>
                <c:pt idx="717">
                  <c:v>0.27139819069539195</c:v>
                </c:pt>
                <c:pt idx="718">
                  <c:v>0.27151151785379901</c:v>
                </c:pt>
                <c:pt idx="719">
                  <c:v>0.27164541179280499</c:v>
                </c:pt>
                <c:pt idx="720">
                  <c:v>0.27173355513823205</c:v>
                </c:pt>
                <c:pt idx="721">
                  <c:v>0.27186912799810303</c:v>
                </c:pt>
                <c:pt idx="722">
                  <c:v>0.27192830995860395</c:v>
                </c:pt>
                <c:pt idx="723">
                  <c:v>0.27200847842992104</c:v>
                </c:pt>
                <c:pt idx="724">
                  <c:v>0.27208151148756099</c:v>
                </c:pt>
                <c:pt idx="725">
                  <c:v>0.27210669530053999</c:v>
                </c:pt>
                <c:pt idx="726">
                  <c:v>0.27214279209914405</c:v>
                </c:pt>
                <c:pt idx="727">
                  <c:v>0.27221498569635105</c:v>
                </c:pt>
                <c:pt idx="728">
                  <c:v>0.27227206900577094</c:v>
                </c:pt>
                <c:pt idx="729">
                  <c:v>0.27233041150583903</c:v>
                </c:pt>
                <c:pt idx="730">
                  <c:v>0.27238921981915798</c:v>
                </c:pt>
                <c:pt idx="731">
                  <c:v>0.27246136733333104</c:v>
                </c:pt>
                <c:pt idx="732">
                  <c:v>0.27256168285503102</c:v>
                </c:pt>
                <c:pt idx="733">
                  <c:v>0.27260155722558199</c:v>
                </c:pt>
                <c:pt idx="734">
                  <c:v>0.27298811559444602</c:v>
                </c:pt>
                <c:pt idx="735">
                  <c:v>0.27322029048517005</c:v>
                </c:pt>
                <c:pt idx="736">
                  <c:v>0.27329718935326996</c:v>
                </c:pt>
                <c:pt idx="737">
                  <c:v>0.27336232227433799</c:v>
                </c:pt>
                <c:pt idx="738">
                  <c:v>0.27348040195704904</c:v>
                </c:pt>
                <c:pt idx="739">
                  <c:v>0.27355435933839101</c:v>
                </c:pt>
                <c:pt idx="740">
                  <c:v>0.27366529541040496</c:v>
                </c:pt>
                <c:pt idx="741">
                  <c:v>0.27379261976578295</c:v>
                </c:pt>
                <c:pt idx="742">
                  <c:v>0.27388422606767304</c:v>
                </c:pt>
                <c:pt idx="743">
                  <c:v>0.27395566217465095</c:v>
                </c:pt>
                <c:pt idx="744">
                  <c:v>0.274006928086718</c:v>
                </c:pt>
                <c:pt idx="745">
                  <c:v>0.27406281633511798</c:v>
                </c:pt>
                <c:pt idx="746">
                  <c:v>0.274103997149729</c:v>
                </c:pt>
                <c:pt idx="747">
                  <c:v>0.27416955028319201</c:v>
                </c:pt>
                <c:pt idx="748">
                  <c:v>0.27419938536316502</c:v>
                </c:pt>
                <c:pt idx="749">
                  <c:v>0.27428847039069104</c:v>
                </c:pt>
                <c:pt idx="750">
                  <c:v>0.27437179209045404</c:v>
                </c:pt>
                <c:pt idx="751">
                  <c:v>0.27445781598546903</c:v>
                </c:pt>
                <c:pt idx="752">
                  <c:v>0.27452378933132504</c:v>
                </c:pt>
                <c:pt idx="753">
                  <c:v>0.27459480522590896</c:v>
                </c:pt>
                <c:pt idx="754">
                  <c:v>0.27469397535089002</c:v>
                </c:pt>
                <c:pt idx="755">
                  <c:v>0.27475910827195904</c:v>
                </c:pt>
                <c:pt idx="756">
                  <c:v>0.274851975211031</c:v>
                </c:pt>
                <c:pt idx="757">
                  <c:v>0.27501501761989799</c:v>
                </c:pt>
                <c:pt idx="758">
                  <c:v>0.27509695903672604</c:v>
                </c:pt>
                <c:pt idx="759">
                  <c:v>0.27520285256001198</c:v>
                </c:pt>
                <c:pt idx="760">
                  <c:v>0.27527975142811201</c:v>
                </c:pt>
                <c:pt idx="761">
                  <c:v>0.27536799603084905</c:v>
                </c:pt>
                <c:pt idx="762">
                  <c:v>0.27540959705785395</c:v>
                </c:pt>
                <c:pt idx="763">
                  <c:v>0.27545834169555705</c:v>
                </c:pt>
                <c:pt idx="764">
                  <c:v>0.275521373554655</c:v>
                </c:pt>
                <c:pt idx="765">
                  <c:v>0.27557936286502605</c:v>
                </c:pt>
                <c:pt idx="766">
                  <c:v>0.27564869791003399</c:v>
                </c:pt>
                <c:pt idx="767">
                  <c:v>0.27573442123840797</c:v>
                </c:pt>
                <c:pt idx="768">
                  <c:v>0.27579409139835498</c:v>
                </c:pt>
                <c:pt idx="769">
                  <c:v>0.27585250092111901</c:v>
                </c:pt>
                <c:pt idx="770">
                  <c:v>0.27593066042640102</c:v>
                </c:pt>
                <c:pt idx="771">
                  <c:v>0.27603865501165603</c:v>
                </c:pt>
                <c:pt idx="772">
                  <c:v>0.27609202198569305</c:v>
                </c:pt>
                <c:pt idx="773">
                  <c:v>0.276149170871276</c:v>
                </c:pt>
                <c:pt idx="774">
                  <c:v>0.27625296333259097</c:v>
                </c:pt>
                <c:pt idx="775">
                  <c:v>0.27629456435959598</c:v>
                </c:pt>
                <c:pt idx="776">
                  <c:v>0.27645382485691805</c:v>
                </c:pt>
                <c:pt idx="777">
                  <c:v>0.27655803753062702</c:v>
                </c:pt>
                <c:pt idx="778">
                  <c:v>0.27667317572658001</c:v>
                </c:pt>
                <c:pt idx="779">
                  <c:v>0.27682823409996205</c:v>
                </c:pt>
                <c:pt idx="780">
                  <c:v>0.27686479257823904</c:v>
                </c:pt>
                <c:pt idx="781">
                  <c:v>0.27691773933988195</c:v>
                </c:pt>
                <c:pt idx="782">
                  <c:v>0.27698100633141998</c:v>
                </c:pt>
                <c:pt idx="783">
                  <c:v>0.27702891622088399</c:v>
                </c:pt>
                <c:pt idx="784">
                  <c:v>0.27711902107660302</c:v>
                </c:pt>
                <c:pt idx="785">
                  <c:v>0.27719506647997405</c:v>
                </c:pt>
                <c:pt idx="786">
                  <c:v>0.27723354203690798</c:v>
                </c:pt>
                <c:pt idx="787">
                  <c:v>0.27730419111989801</c:v>
                </c:pt>
                <c:pt idx="788">
                  <c:v>0.27738014717625903</c:v>
                </c:pt>
                <c:pt idx="789">
                  <c:v>0.27742625150741296</c:v>
                </c:pt>
                <c:pt idx="790">
                  <c:v>0.27747202415272998</c:v>
                </c:pt>
                <c:pt idx="791">
                  <c:v>0.27750585610796497</c:v>
                </c:pt>
                <c:pt idx="792">
                  <c:v>0.27755693572665296</c:v>
                </c:pt>
                <c:pt idx="793">
                  <c:v>0.277633356769039</c:v>
                </c:pt>
                <c:pt idx="794">
                  <c:v>0.27765772820887802</c:v>
                </c:pt>
                <c:pt idx="795">
                  <c:v>0.27769223816768895</c:v>
                </c:pt>
                <c:pt idx="796">
                  <c:v>0.27773396207269196</c:v>
                </c:pt>
                <c:pt idx="797">
                  <c:v>0.27775657876886195</c:v>
                </c:pt>
                <c:pt idx="798">
                  <c:v>0.27781779982573696</c:v>
                </c:pt>
                <c:pt idx="799">
                  <c:v>0.27784451092380003</c:v>
                </c:pt>
                <c:pt idx="800">
                  <c:v>0.27789988283511302</c:v>
                </c:pt>
                <c:pt idx="801">
                  <c:v>0.27792834867684402</c:v>
                </c:pt>
                <c:pt idx="802">
                  <c:v>0.27796500332236096</c:v>
                </c:pt>
                <c:pt idx="803">
                  <c:v>0.27798723007549397</c:v>
                </c:pt>
                <c:pt idx="804">
                  <c:v>0.27802232494886103</c:v>
                </c:pt>
                <c:pt idx="805">
                  <c:v>0.27803525920593797</c:v>
                </c:pt>
                <c:pt idx="806">
                  <c:v>0.27816031098008498</c:v>
                </c:pt>
                <c:pt idx="807">
                  <c:v>0.27819181627202105</c:v>
                </c:pt>
                <c:pt idx="808">
                  <c:v>0.27830814350378597</c:v>
                </c:pt>
                <c:pt idx="809">
                  <c:v>0.27836146015167895</c:v>
                </c:pt>
                <c:pt idx="810">
                  <c:v>0.27848311904823297</c:v>
                </c:pt>
                <c:pt idx="811">
                  <c:v>0.27856163992967498</c:v>
                </c:pt>
                <c:pt idx="812">
                  <c:v>0.278654701715086</c:v>
                </c:pt>
                <c:pt idx="813">
                  <c:v>0.27870414078858596</c:v>
                </c:pt>
                <c:pt idx="814">
                  <c:v>0.278835008924322</c:v>
                </c:pt>
                <c:pt idx="815">
                  <c:v>0.27894648918809695</c:v>
                </c:pt>
                <c:pt idx="816">
                  <c:v>0.27902452537273903</c:v>
                </c:pt>
                <c:pt idx="817">
                  <c:v>0.27914424548209704</c:v>
                </c:pt>
                <c:pt idx="818">
                  <c:v>0.27928480755381302</c:v>
                </c:pt>
                <c:pt idx="819">
                  <c:v>0.27938756327520597</c:v>
                </c:pt>
                <c:pt idx="820">
                  <c:v>0.27948304854461303</c:v>
                </c:pt>
                <c:pt idx="821">
                  <c:v>0.27958483487240704</c:v>
                </c:pt>
                <c:pt idx="822">
                  <c:v>0.279616340164344</c:v>
                </c:pt>
                <c:pt idx="823">
                  <c:v>0.27965414651466702</c:v>
                </c:pt>
                <c:pt idx="824">
                  <c:v>0.279744784816084</c:v>
                </c:pt>
                <c:pt idx="825">
                  <c:v>0.27982233630392805</c:v>
                </c:pt>
                <c:pt idx="826">
                  <c:v>0.27989261733978599</c:v>
                </c:pt>
                <c:pt idx="827">
                  <c:v>0.27999804555701502</c:v>
                </c:pt>
                <c:pt idx="828">
                  <c:v>0.28009376651137896</c:v>
                </c:pt>
                <c:pt idx="829">
                  <c:v>0.28017374148321805</c:v>
                </c:pt>
                <c:pt idx="830">
                  <c:v>0.28023772146068904</c:v>
                </c:pt>
                <c:pt idx="831">
                  <c:v>0.28033029854930203</c:v>
                </c:pt>
                <c:pt idx="832">
                  <c:v>0.28044323290347395</c:v>
                </c:pt>
                <c:pt idx="833">
                  <c:v>0.28053871817288101</c:v>
                </c:pt>
                <c:pt idx="834">
                  <c:v>0.28057894800719896</c:v>
                </c:pt>
                <c:pt idx="835">
                  <c:v>0.28068412721258695</c:v>
                </c:pt>
                <c:pt idx="836">
                  <c:v>0.28080142383795004</c:v>
                </c:pt>
                <c:pt idx="837">
                  <c:v>0.28093797980260504</c:v>
                </c:pt>
                <c:pt idx="838">
                  <c:v>0.28104328754066099</c:v>
                </c:pt>
                <c:pt idx="839">
                  <c:v>0.281150405533245</c:v>
                </c:pt>
                <c:pt idx="840">
                  <c:v>0.28124055913786306</c:v>
                </c:pt>
                <c:pt idx="841">
                  <c:v>0.28130356972173598</c:v>
                </c:pt>
                <c:pt idx="842">
                  <c:v>0.28141844286310402</c:v>
                </c:pt>
                <c:pt idx="843">
                  <c:v>0.28145091754863805</c:v>
                </c:pt>
                <c:pt idx="844">
                  <c:v>0.28152459146208897</c:v>
                </c:pt>
                <c:pt idx="845">
                  <c:v>0.28160596527733595</c:v>
                </c:pt>
                <c:pt idx="846">
                  <c:v>0.28175169851684301</c:v>
                </c:pt>
                <c:pt idx="847">
                  <c:v>0.28187402933832795</c:v>
                </c:pt>
                <c:pt idx="848">
                  <c:v>0.28196391589846204</c:v>
                </c:pt>
                <c:pt idx="849">
                  <c:v>0.28200912511509701</c:v>
                </c:pt>
                <c:pt idx="850">
                  <c:v>0.28214794400382504</c:v>
                </c:pt>
                <c:pt idx="851">
                  <c:v>0.28222932059377004</c:v>
                </c:pt>
                <c:pt idx="852">
                  <c:v>0.28230537845234405</c:v>
                </c:pt>
                <c:pt idx="853">
                  <c:v>0.28241600806481704</c:v>
                </c:pt>
                <c:pt idx="854">
                  <c:v>0.28253727514002802</c:v>
                </c:pt>
                <c:pt idx="855">
                  <c:v>0.28260521376982495</c:v>
                </c:pt>
                <c:pt idx="856">
                  <c:v>0.28261058096838998</c:v>
                </c:pt>
                <c:pt idx="857">
                  <c:v>0.28261591165540101</c:v>
                </c:pt>
                <c:pt idx="858">
                  <c:v>0.28262084071530802</c:v>
                </c:pt>
                <c:pt idx="859">
                  <c:v>0.28262257501416399</c:v>
                </c:pt>
                <c:pt idx="860">
                  <c:v>0.28262434582457496</c:v>
                </c:pt>
                <c:pt idx="861">
                  <c:v>0.28262847163027505</c:v>
                </c:pt>
                <c:pt idx="862">
                  <c:v>0.28262973127891799</c:v>
                </c:pt>
                <c:pt idx="863">
                  <c:v>0.28263416743283498</c:v>
                </c:pt>
                <c:pt idx="864">
                  <c:v>0.282636851032118</c:v>
                </c:pt>
                <c:pt idx="865">
                  <c:v>0.28264477523826903</c:v>
                </c:pt>
                <c:pt idx="866">
                  <c:v>0.28277381841985505</c:v>
                </c:pt>
                <c:pt idx="867">
                  <c:v>0.28287173056152504</c:v>
                </c:pt>
                <c:pt idx="868">
                  <c:v>0.28302286673917998</c:v>
                </c:pt>
                <c:pt idx="869">
                  <c:v>0.28313282960597796</c:v>
                </c:pt>
                <c:pt idx="870">
                  <c:v>0.28324781360824702</c:v>
                </c:pt>
                <c:pt idx="871">
                  <c:v>0.28333216868414801</c:v>
                </c:pt>
                <c:pt idx="872">
                  <c:v>0.28351744858299999</c:v>
                </c:pt>
                <c:pt idx="873">
                  <c:v>0.28360682479437105</c:v>
                </c:pt>
                <c:pt idx="874">
                  <c:v>0.28364950444586801</c:v>
                </c:pt>
                <c:pt idx="875">
                  <c:v>0.28380627595531704</c:v>
                </c:pt>
                <c:pt idx="876">
                  <c:v>0.28388599992651697</c:v>
                </c:pt>
                <c:pt idx="877">
                  <c:v>0.28399495856622203</c:v>
                </c:pt>
                <c:pt idx="878">
                  <c:v>0.28409387493498595</c:v>
                </c:pt>
                <c:pt idx="879">
                  <c:v>0.28417120042122801</c:v>
                </c:pt>
                <c:pt idx="880">
                  <c:v>0.28421538641336697</c:v>
                </c:pt>
                <c:pt idx="881">
                  <c:v>0.28429020133187399</c:v>
                </c:pt>
                <c:pt idx="882">
                  <c:v>0.28438811347354298</c:v>
                </c:pt>
                <c:pt idx="883">
                  <c:v>0.28445991571076801</c:v>
                </c:pt>
                <c:pt idx="884">
                  <c:v>0.28453422851572796</c:v>
                </c:pt>
                <c:pt idx="885">
                  <c:v>0.28465724633474998</c:v>
                </c:pt>
                <c:pt idx="886">
                  <c:v>0.284789302197617</c:v>
                </c:pt>
                <c:pt idx="887">
                  <c:v>0.28487918052253502</c:v>
                </c:pt>
                <c:pt idx="888">
                  <c:v>0.28500571313638601</c:v>
                </c:pt>
                <c:pt idx="889">
                  <c:v>0.28516588735788695</c:v>
                </c:pt>
                <c:pt idx="890">
                  <c:v>0.28521660082613698</c:v>
                </c:pt>
                <c:pt idx="891">
                  <c:v>0.28533158482840604</c:v>
                </c:pt>
                <c:pt idx="892">
                  <c:v>0.28547619352994902</c:v>
                </c:pt>
                <c:pt idx="893">
                  <c:v>0.285599713462517</c:v>
                </c:pt>
                <c:pt idx="894">
                  <c:v>0.28571319112414495</c:v>
                </c:pt>
                <c:pt idx="895">
                  <c:v>0.28582415821803797</c:v>
                </c:pt>
                <c:pt idx="896">
                  <c:v>0.28589208445407999</c:v>
                </c:pt>
                <c:pt idx="897">
                  <c:v>0.28603413365327002</c:v>
                </c:pt>
                <c:pt idx="898">
                  <c:v>0.28611906513708096</c:v>
                </c:pt>
                <c:pt idx="899">
                  <c:v>0.28620399662089202</c:v>
                </c:pt>
                <c:pt idx="900">
                  <c:v>0.28631861959904403</c:v>
                </c:pt>
                <c:pt idx="901">
                  <c:v>0.28645119557377396</c:v>
                </c:pt>
                <c:pt idx="902">
                  <c:v>0.28655200855455798</c:v>
                </c:pt>
                <c:pt idx="903">
                  <c:v>0.28656803685739096</c:v>
                </c:pt>
                <c:pt idx="904">
                  <c:v>0.28642364653520702</c:v>
                </c:pt>
                <c:pt idx="905">
                  <c:v>0.28648206810171495</c:v>
                </c:pt>
                <c:pt idx="906">
                  <c:v>0.28660994088459602</c:v>
                </c:pt>
                <c:pt idx="907">
                  <c:v>0.28671066749010499</c:v>
                </c:pt>
                <c:pt idx="908">
                  <c:v>0.28685068461549401</c:v>
                </c:pt>
                <c:pt idx="909">
                  <c:v>0.28707785525770801</c:v>
                </c:pt>
                <c:pt idx="910">
                  <c:v>0.28725144791826696</c:v>
                </c:pt>
                <c:pt idx="911">
                  <c:v>0.28732422497565302</c:v>
                </c:pt>
                <c:pt idx="912">
                  <c:v>0.28732549344021396</c:v>
                </c:pt>
                <c:pt idx="913">
                  <c:v>0.28732731405993694</c:v>
                </c:pt>
                <c:pt idx="914">
                  <c:v>0.28732887352519099</c:v>
                </c:pt>
                <c:pt idx="915">
                  <c:v>0.28732954506525299</c:v>
                </c:pt>
                <c:pt idx="916">
                  <c:v>0.28733094037626905</c:v>
                </c:pt>
                <c:pt idx="917">
                  <c:v>0.28733206707126202</c:v>
                </c:pt>
                <c:pt idx="918">
                  <c:v>0.287333342997379</c:v>
                </c:pt>
                <c:pt idx="919">
                  <c:v>0.28733468607750201</c:v>
                </c:pt>
                <c:pt idx="920">
                  <c:v>0.28733570831070698</c:v>
                </c:pt>
                <c:pt idx="921">
                  <c:v>0.28733703646771802</c:v>
                </c:pt>
                <c:pt idx="922">
                  <c:v>0.28733852877896604</c:v>
                </c:pt>
                <c:pt idx="923">
                  <c:v>0.28734113286209395</c:v>
                </c:pt>
                <c:pt idx="924">
                  <c:v>0.28734222224930495</c:v>
                </c:pt>
                <c:pt idx="925">
                  <c:v>0.28734341609830305</c:v>
                </c:pt>
                <c:pt idx="926">
                  <c:v>0.28734492333266304</c:v>
                </c:pt>
                <c:pt idx="927">
                  <c:v>0.28734658492046905</c:v>
                </c:pt>
                <c:pt idx="928">
                  <c:v>0.28734796826224995</c:v>
                </c:pt>
                <c:pt idx="929">
                  <c:v>0.28744495924773406</c:v>
                </c:pt>
                <c:pt idx="930">
                  <c:v>0.287572288111689</c:v>
                </c:pt>
                <c:pt idx="931">
                  <c:v>0.28772866773586603</c:v>
                </c:pt>
                <c:pt idx="932">
                  <c:v>0.28787824824594799</c:v>
                </c:pt>
                <c:pt idx="933">
                  <c:v>0.28800866761630906</c:v>
                </c:pt>
                <c:pt idx="934">
                  <c:v>0.28810014660594696</c:v>
                </c:pt>
                <c:pt idx="935">
                  <c:v>0.28819914620435505</c:v>
                </c:pt>
                <c:pt idx="936">
                  <c:v>0.28826085293909298</c:v>
                </c:pt>
                <c:pt idx="937">
                  <c:v>0.288302265724943</c:v>
                </c:pt>
                <c:pt idx="938">
                  <c:v>0.28842341357608403</c:v>
                </c:pt>
                <c:pt idx="939">
                  <c:v>0.28848089699524804</c:v>
                </c:pt>
                <c:pt idx="940">
                  <c:v>0.28855197864260096</c:v>
                </c:pt>
                <c:pt idx="941">
                  <c:v>0.28867807130399303</c:v>
                </c:pt>
                <c:pt idx="942">
                  <c:v>0.28884928535892196</c:v>
                </c:pt>
                <c:pt idx="943">
                  <c:v>0.288935201437028</c:v>
                </c:pt>
                <c:pt idx="944">
                  <c:v>0.28904089675613498</c:v>
                </c:pt>
                <c:pt idx="945">
                  <c:v>0.28918738675981104</c:v>
                </c:pt>
                <c:pt idx="946">
                  <c:v>0.28928690106610599</c:v>
                </c:pt>
                <c:pt idx="947">
                  <c:v>0.28945687891847205</c:v>
                </c:pt>
                <c:pt idx="948">
                  <c:v>0.28958853449139599</c:v>
                </c:pt>
                <c:pt idx="949">
                  <c:v>0.28974738652069898</c:v>
                </c:pt>
                <c:pt idx="950">
                  <c:v>0.28991860057562802</c:v>
                </c:pt>
                <c:pt idx="951">
                  <c:v>0.29007127159211699</c:v>
                </c:pt>
                <c:pt idx="952">
                  <c:v>0.29023939514063901</c:v>
                </c:pt>
                <c:pt idx="953">
                  <c:v>0.29028389843289604</c:v>
                </c:pt>
                <c:pt idx="954">
                  <c:v>0.29040063059022003</c:v>
                </c:pt>
                <c:pt idx="955">
                  <c:v>0.29043842575137702</c:v>
                </c:pt>
                <c:pt idx="956">
                  <c:v>0.29053075393077299</c:v>
                </c:pt>
                <c:pt idx="957">
                  <c:v>0.29058744667250702</c:v>
                </c:pt>
                <c:pt idx="958">
                  <c:v>0.29065715619463295</c:v>
                </c:pt>
                <c:pt idx="959">
                  <c:v>0.29071487035869203</c:v>
                </c:pt>
                <c:pt idx="960">
                  <c:v>0.29076130441382697</c:v>
                </c:pt>
                <c:pt idx="961">
                  <c:v>0.29083959439050799</c:v>
                </c:pt>
                <c:pt idx="962">
                  <c:v>0.290950280219608</c:v>
                </c:pt>
                <c:pt idx="963">
                  <c:v>0.29100265351435395</c:v>
                </c:pt>
                <c:pt idx="964">
                  <c:v>0.29115653381334805</c:v>
                </c:pt>
                <c:pt idx="965">
                  <c:v>0.29127423874380598</c:v>
                </c:pt>
                <c:pt idx="966">
                  <c:v>0.29137017479151905</c:v>
                </c:pt>
                <c:pt idx="967">
                  <c:v>0.29145372186306495</c:v>
                </c:pt>
                <c:pt idx="968">
                  <c:v>0.29155222126478997</c:v>
                </c:pt>
                <c:pt idx="969">
                  <c:v>0.29160710420281499</c:v>
                </c:pt>
                <c:pt idx="970">
                  <c:v>0.291689078137361</c:v>
                </c:pt>
                <c:pt idx="971">
                  <c:v>0.29173170458332498</c:v>
                </c:pt>
                <c:pt idx="972">
                  <c:v>0.29190221036718</c:v>
                </c:pt>
                <c:pt idx="973">
                  <c:v>0.29192662038324502</c:v>
                </c:pt>
                <c:pt idx="974">
                  <c:v>0.29198199833013805</c:v>
                </c:pt>
                <c:pt idx="975">
                  <c:v>0.29203081566376698</c:v>
                </c:pt>
                <c:pt idx="976">
                  <c:v>0.29206686702273399</c:v>
                </c:pt>
                <c:pt idx="977">
                  <c:v>0.29210062742195897</c:v>
                </c:pt>
                <c:pt idx="978">
                  <c:v>0.29212666298407297</c:v>
                </c:pt>
                <c:pt idx="979">
                  <c:v>0.29218398710439397</c:v>
                </c:pt>
                <c:pt idx="980">
                  <c:v>0.29220591409072705</c:v>
                </c:pt>
                <c:pt idx="981">
                  <c:v>0.292250832588001</c:v>
                </c:pt>
                <c:pt idx="982">
                  <c:v>0.29229832603097805</c:v>
                </c:pt>
                <c:pt idx="983">
                  <c:v>0.29235011105012798</c:v>
                </c:pt>
                <c:pt idx="984">
                  <c:v>0.29238301313411796</c:v>
                </c:pt>
                <c:pt idx="985">
                  <c:v>0.29242793163139202</c:v>
                </c:pt>
                <c:pt idx="986">
                  <c:v>0.29247342233882201</c:v>
                </c:pt>
                <c:pt idx="987">
                  <c:v>0.29252349072750194</c:v>
                </c:pt>
                <c:pt idx="988">
                  <c:v>0.29260131130876599</c:v>
                </c:pt>
                <c:pt idx="989">
                  <c:v>0.29267340978846701</c:v>
                </c:pt>
                <c:pt idx="990">
                  <c:v>0.29274350553261896</c:v>
                </c:pt>
                <c:pt idx="991">
                  <c:v>0.29280330149395795</c:v>
                </c:pt>
                <c:pt idx="992">
                  <c:v>0.29284687906133</c:v>
                </c:pt>
                <c:pt idx="993">
                  <c:v>0.29294206245687304</c:v>
                </c:pt>
                <c:pt idx="994">
                  <c:v>0.29297067296469104</c:v>
                </c:pt>
                <c:pt idx="995">
                  <c:v>0.29304677691548597</c:v>
                </c:pt>
                <c:pt idx="996">
                  <c:v>0.29309655919908795</c:v>
                </c:pt>
                <c:pt idx="997">
                  <c:v>0.29313318064909499</c:v>
                </c:pt>
                <c:pt idx="998">
                  <c:v>0.29316350778738098</c:v>
                </c:pt>
                <c:pt idx="999">
                  <c:v>0.29320785407449901</c:v>
                </c:pt>
                <c:pt idx="1000">
                  <c:v>0.29325706414794495</c:v>
                </c:pt>
                <c:pt idx="1001">
                  <c:v>0.29330398538076596</c:v>
                </c:pt>
                <c:pt idx="1002">
                  <c:v>0.29335777313546296</c:v>
                </c:pt>
                <c:pt idx="1003">
                  <c:v>0.29342329119836497</c:v>
                </c:pt>
                <c:pt idx="1004">
                  <c:v>0.29347650674290604</c:v>
                </c:pt>
                <c:pt idx="1005">
                  <c:v>0.29356720205268705</c:v>
                </c:pt>
                <c:pt idx="1006">
                  <c:v>0.29364445042379494</c:v>
                </c:pt>
                <c:pt idx="1007">
                  <c:v>0.29369652154802295</c:v>
                </c:pt>
                <c:pt idx="1008">
                  <c:v>0.293796944430462</c:v>
                </c:pt>
                <c:pt idx="1009">
                  <c:v>0.29383284929766196</c:v>
                </c:pt>
                <c:pt idx="1010">
                  <c:v>0.29393541928829903</c:v>
                </c:pt>
                <c:pt idx="1011">
                  <c:v>0.29401810365589198</c:v>
                </c:pt>
                <c:pt idx="1012">
                  <c:v>0.29405987499730601</c:v>
                </c:pt>
                <c:pt idx="1013">
                  <c:v>0.29408705497973298</c:v>
                </c:pt>
                <c:pt idx="1014">
                  <c:v>0.29412424863989495</c:v>
                </c:pt>
                <c:pt idx="1015">
                  <c:v>0.29455061138679495</c:v>
                </c:pt>
                <c:pt idx="1016">
                  <c:v>0.29516006032517095</c:v>
                </c:pt>
                <c:pt idx="1017">
                  <c:v>0.29536328406677403</c:v>
                </c:pt>
                <c:pt idx="1018">
                  <c:v>0.29540087011549399</c:v>
                </c:pt>
                <c:pt idx="1019">
                  <c:v>0.29545236300223998</c:v>
                </c:pt>
                <c:pt idx="1020">
                  <c:v>0.29551851444798705</c:v>
                </c:pt>
                <c:pt idx="1021">
                  <c:v>0.29559744515029795</c:v>
                </c:pt>
                <c:pt idx="1022">
                  <c:v>0.29568126203894296</c:v>
                </c:pt>
                <c:pt idx="1023">
                  <c:v>0.29572561357643301</c:v>
                </c:pt>
                <c:pt idx="1024">
                  <c:v>0.29580416841825696</c:v>
                </c:pt>
                <c:pt idx="1025">
                  <c:v>0.29589399907469704</c:v>
                </c:pt>
                <c:pt idx="1026">
                  <c:v>0.29595639191557099</c:v>
                </c:pt>
                <c:pt idx="1027">
                  <c:v>0.29606106814244004</c:v>
                </c:pt>
                <c:pt idx="1028">
                  <c:v>0.29613194702282897</c:v>
                </c:pt>
                <c:pt idx="1029">
                  <c:v>0.29622270072440804</c:v>
                </c:pt>
                <c:pt idx="1030">
                  <c:v>0.29627777553011503</c:v>
                </c:pt>
                <c:pt idx="1031">
                  <c:v>0.29632590612119003</c:v>
                </c:pt>
                <c:pt idx="1032">
                  <c:v>0.29637714963606498</c:v>
                </c:pt>
                <c:pt idx="1033">
                  <c:v>0.29641139179787501</c:v>
                </c:pt>
                <c:pt idx="1034">
                  <c:v>0.29645688837650197</c:v>
                </c:pt>
                <c:pt idx="1035">
                  <c:v>0.29648873598154202</c:v>
                </c:pt>
                <c:pt idx="1036">
                  <c:v>0.29651603392871895</c:v>
                </c:pt>
                <c:pt idx="1037">
                  <c:v>0.29655602302677597</c:v>
                </c:pt>
                <c:pt idx="1038">
                  <c:v>0.29661540803466901</c:v>
                </c:pt>
                <c:pt idx="1039">
                  <c:v>0.29665228420892498</c:v>
                </c:pt>
                <c:pt idx="1040">
                  <c:v>0.29668892092750399</c:v>
                </c:pt>
                <c:pt idx="1041">
                  <c:v>0.29670975357140195</c:v>
                </c:pt>
                <c:pt idx="1042">
                  <c:v>0.29676796040597497</c:v>
                </c:pt>
                <c:pt idx="1043">
                  <c:v>0.29683316263052395</c:v>
                </c:pt>
                <c:pt idx="1044">
                  <c:v>0.29692291157490303</c:v>
                </c:pt>
                <c:pt idx="1045">
                  <c:v>0.29700498966933597</c:v>
                </c:pt>
                <c:pt idx="1046">
                  <c:v>0.29707364377636103</c:v>
                </c:pt>
                <c:pt idx="1047">
                  <c:v>0.29715380415830706</c:v>
                </c:pt>
                <c:pt idx="1048">
                  <c:v>0.29727845546994502</c:v>
                </c:pt>
                <c:pt idx="1049">
                  <c:v>0.29736398544685405</c:v>
                </c:pt>
                <c:pt idx="1050">
                  <c:v>0.29743078241008503</c:v>
                </c:pt>
                <c:pt idx="1051">
                  <c:v>0.29751395056331698</c:v>
                </c:pt>
                <c:pt idx="1052">
                  <c:v>0.29757071485292397</c:v>
                </c:pt>
                <c:pt idx="1053">
                  <c:v>0.29764473855491302</c:v>
                </c:pt>
                <c:pt idx="1054">
                  <c:v>0.29769766741954695</c:v>
                </c:pt>
                <c:pt idx="1055">
                  <c:v>0.297734103956795</c:v>
                </c:pt>
                <c:pt idx="1056">
                  <c:v>0.29775903421912198</c:v>
                </c:pt>
                <c:pt idx="1057">
                  <c:v>0.29785031733349099</c:v>
                </c:pt>
                <c:pt idx="1058">
                  <c:v>0.29786527549088804</c:v>
                </c:pt>
                <c:pt idx="1059">
                  <c:v>0.29792016724756099</c:v>
                </c:pt>
                <c:pt idx="1060">
                  <c:v>0.29799925974654795</c:v>
                </c:pt>
                <c:pt idx="1061">
                  <c:v>0.29805359485708605</c:v>
                </c:pt>
                <c:pt idx="1062">
                  <c:v>0.29807584032193202</c:v>
                </c:pt>
                <c:pt idx="1063">
                  <c:v>0.29818361576368702</c:v>
                </c:pt>
                <c:pt idx="1064">
                  <c:v>0.29823270920334699</c:v>
                </c:pt>
                <c:pt idx="1065">
                  <c:v>0.29831478729778005</c:v>
                </c:pt>
                <c:pt idx="1066">
                  <c:v>0.29842985004698497</c:v>
                </c:pt>
                <c:pt idx="1067">
                  <c:v>0.29848546370910001</c:v>
                </c:pt>
                <c:pt idx="1068">
                  <c:v>0.29856677471853799</c:v>
                </c:pt>
                <c:pt idx="1069">
                  <c:v>0.29867761850027197</c:v>
                </c:pt>
                <c:pt idx="1070">
                  <c:v>0.29879920147193095</c:v>
                </c:pt>
                <c:pt idx="1071">
                  <c:v>0.29886938974894595</c:v>
                </c:pt>
                <c:pt idx="1072">
                  <c:v>0.29892577049605595</c:v>
                </c:pt>
                <c:pt idx="1073">
                  <c:v>0.29897371330822398</c:v>
                </c:pt>
                <c:pt idx="1074">
                  <c:v>0.29906844830506896</c:v>
                </c:pt>
                <c:pt idx="1075">
                  <c:v>0.29911682154712504</c:v>
                </c:pt>
                <c:pt idx="1076">
                  <c:v>0.30004159104892503</c:v>
                </c:pt>
                <c:pt idx="1077">
                  <c:v>0.30009583371511805</c:v>
                </c:pt>
                <c:pt idx="1078">
                  <c:v>0.30012185765323396</c:v>
                </c:pt>
                <c:pt idx="1079">
                  <c:v>0.30015540658550399</c:v>
                </c:pt>
                <c:pt idx="1080">
                  <c:v>0.30023285131700495</c:v>
                </c:pt>
                <c:pt idx="1081">
                  <c:v>0.30027580649196695</c:v>
                </c:pt>
                <c:pt idx="1082">
                  <c:v>0.30034886164354502</c:v>
                </c:pt>
                <c:pt idx="1083">
                  <c:v>0.30042379804366204</c:v>
                </c:pt>
                <c:pt idx="1084">
                  <c:v>0.30048681986970205</c:v>
                </c:pt>
                <c:pt idx="1085">
                  <c:v>0.30061725310170395</c:v>
                </c:pt>
                <c:pt idx="1086">
                  <c:v>0.30069563845747505</c:v>
                </c:pt>
                <c:pt idx="1087">
                  <c:v>0.30079850397171704</c:v>
                </c:pt>
                <c:pt idx="1088">
                  <c:v>0.30082712420671598</c:v>
                </c:pt>
                <c:pt idx="1089">
                  <c:v>0.30085786036873496</c:v>
                </c:pt>
                <c:pt idx="1090">
                  <c:v>0.30089575426711401</c:v>
                </c:pt>
                <c:pt idx="1091">
                  <c:v>0.30091329773858599</c:v>
                </c:pt>
                <c:pt idx="1092">
                  <c:v>0.300938139294189</c:v>
                </c:pt>
                <c:pt idx="1093">
                  <c:v>0.30094768294267005</c:v>
                </c:pt>
                <c:pt idx="1094">
                  <c:v>0.30096382293642399</c:v>
                </c:pt>
                <c:pt idx="1095">
                  <c:v>0.30098922588311505</c:v>
                </c:pt>
                <c:pt idx="1096">
                  <c:v>0.30100438344246705</c:v>
                </c:pt>
                <c:pt idx="1097">
                  <c:v>0.30103525995225699</c:v>
                </c:pt>
                <c:pt idx="1098">
                  <c:v>0.30106094359449098</c:v>
                </c:pt>
                <c:pt idx="1099">
                  <c:v>0.30108227645580099</c:v>
                </c:pt>
                <c:pt idx="1100">
                  <c:v>0.30111104774901498</c:v>
                </c:pt>
                <c:pt idx="1101">
                  <c:v>0.30112620530836598</c:v>
                </c:pt>
                <c:pt idx="1102">
                  <c:v>0.30115988877359201</c:v>
                </c:pt>
                <c:pt idx="1103">
                  <c:v>0.30118795832794698</c:v>
                </c:pt>
                <c:pt idx="1104">
                  <c:v>0.30121771205556302</c:v>
                </c:pt>
                <c:pt idx="1105">
                  <c:v>0.30126332508138898</c:v>
                </c:pt>
                <c:pt idx="1106">
                  <c:v>0.30130023654536597</c:v>
                </c:pt>
                <c:pt idx="1107">
                  <c:v>0.301345921098502</c:v>
                </c:pt>
                <c:pt idx="1108">
                  <c:v>0.30141803628239505</c:v>
                </c:pt>
                <c:pt idx="1109">
                  <c:v>0.30148875669450503</c:v>
                </c:pt>
                <c:pt idx="1110">
                  <c:v>0.30156566514267402</c:v>
                </c:pt>
                <c:pt idx="1111">
                  <c:v>0.301630197518725</c:v>
                </c:pt>
                <c:pt idx="1112">
                  <c:v>0.30170091793083498</c:v>
                </c:pt>
                <c:pt idx="1113">
                  <c:v>0.30174732820128203</c:v>
                </c:pt>
                <c:pt idx="1114">
                  <c:v>0.30184987279884101</c:v>
                </c:pt>
                <c:pt idx="1115">
                  <c:v>0.30191440517489099</c:v>
                </c:pt>
                <c:pt idx="1116">
                  <c:v>0.30200674328041199</c:v>
                </c:pt>
                <c:pt idx="1117">
                  <c:v>0.30206115003001899</c:v>
                </c:pt>
                <c:pt idx="1118">
                  <c:v>0.30209076420258996</c:v>
                </c:pt>
                <c:pt idx="1119">
                  <c:v>0.30216723064818396</c:v>
                </c:pt>
                <c:pt idx="1120">
                  <c:v>0.30221806094438797</c:v>
                </c:pt>
                <c:pt idx="1121">
                  <c:v>0.30233032959861195</c:v>
                </c:pt>
                <c:pt idx="1122">
                  <c:v>0.302434200203899</c:v>
                </c:pt>
                <c:pt idx="1123">
                  <c:v>0.30257652503327004</c:v>
                </c:pt>
                <c:pt idx="1124">
                  <c:v>0.30271398783430803</c:v>
                </c:pt>
                <c:pt idx="1125">
                  <c:v>0.30279001227732705</c:v>
                </c:pt>
                <c:pt idx="1126">
                  <c:v>0.30290360693927798</c:v>
                </c:pt>
                <c:pt idx="1127">
                  <c:v>0.30301985361668304</c:v>
                </c:pt>
                <c:pt idx="1128">
                  <c:v>0.30311179015242695</c:v>
                </c:pt>
                <c:pt idx="1129">
                  <c:v>0.30323294264010803</c:v>
                </c:pt>
                <c:pt idx="1130">
                  <c:v>0.30341753184181797</c:v>
                </c:pt>
                <c:pt idx="1131">
                  <c:v>0.303508488839763</c:v>
                </c:pt>
                <c:pt idx="1132">
                  <c:v>0.30359409542606397</c:v>
                </c:pt>
                <c:pt idx="1133">
                  <c:v>0.30369842845311801</c:v>
                </c:pt>
                <c:pt idx="1134">
                  <c:v>0.30245730006540195</c:v>
                </c:pt>
                <c:pt idx="1135">
                  <c:v>0.30247697578206201</c:v>
                </c:pt>
                <c:pt idx="1136">
                  <c:v>0.30309779449489804</c:v>
                </c:pt>
                <c:pt idx="1137">
                  <c:v>0.303704893457172</c:v>
                </c:pt>
                <c:pt idx="1138">
                  <c:v>0.30474874281447595</c:v>
                </c:pt>
                <c:pt idx="1139">
                  <c:v>0.30480759204329699</c:v>
                </c:pt>
                <c:pt idx="1140">
                  <c:v>0.30485439108606804</c:v>
                </c:pt>
                <c:pt idx="1141">
                  <c:v>0.30491827549366102</c:v>
                </c:pt>
                <c:pt idx="1142">
                  <c:v>0.30496878874617595</c:v>
                </c:pt>
                <c:pt idx="1143">
                  <c:v>0.30504876806265802</c:v>
                </c:pt>
                <c:pt idx="1144">
                  <c:v>0.30510175745500201</c:v>
                </c:pt>
                <c:pt idx="1145">
                  <c:v>0.305182974841399</c:v>
                </c:pt>
                <c:pt idx="1146">
                  <c:v>0.30522061216680196</c:v>
                </c:pt>
                <c:pt idx="1147">
                  <c:v>0.30527013496338495</c:v>
                </c:pt>
                <c:pt idx="1148">
                  <c:v>0.30532040060191701</c:v>
                </c:pt>
                <c:pt idx="1149">
                  <c:v>0.30536274259299601</c:v>
                </c:pt>
                <c:pt idx="1150">
                  <c:v>0.30540062753238295</c:v>
                </c:pt>
                <c:pt idx="1151">
                  <c:v>0.30543034121033197</c:v>
                </c:pt>
                <c:pt idx="1152">
                  <c:v>0.30546624523785504</c:v>
                </c:pt>
                <c:pt idx="1153">
                  <c:v>0.30550899106909901</c:v>
                </c:pt>
                <c:pt idx="1154">
                  <c:v>0.30551744724029495</c:v>
                </c:pt>
                <c:pt idx="1155">
                  <c:v>0.30552254889729802</c:v>
                </c:pt>
                <c:pt idx="1156">
                  <c:v>0.30553215818274804</c:v>
                </c:pt>
                <c:pt idx="1157">
                  <c:v>0.30553753938260098</c:v>
                </c:pt>
                <c:pt idx="1158">
                  <c:v>0.30554683418234496</c:v>
                </c:pt>
                <c:pt idx="1159">
                  <c:v>0.30555403241071899</c:v>
                </c:pt>
                <c:pt idx="1160">
                  <c:v>0.30556430561043701</c:v>
                </c:pt>
                <c:pt idx="1161">
                  <c:v>0.30557698986723203</c:v>
                </c:pt>
                <c:pt idx="1162">
                  <c:v>0.30558736789551799</c:v>
                </c:pt>
                <c:pt idx="1163">
                  <c:v>0.30559634820955806</c:v>
                </c:pt>
                <c:pt idx="1164">
                  <c:v>0.30560400069506199</c:v>
                </c:pt>
                <c:pt idx="1165">
                  <c:v>0.30561158329485305</c:v>
                </c:pt>
                <c:pt idx="1166">
                  <c:v>0.30561605598044495</c:v>
                </c:pt>
                <c:pt idx="1167">
                  <c:v>0.305622170980277</c:v>
                </c:pt>
                <c:pt idx="1168">
                  <c:v>0.30562468686592204</c:v>
                </c:pt>
                <c:pt idx="1169">
                  <c:v>0.30563415637994795</c:v>
                </c:pt>
                <c:pt idx="1170">
                  <c:v>0.30563789526555996</c:v>
                </c:pt>
                <c:pt idx="1171">
                  <c:v>0.30565353078949697</c:v>
                </c:pt>
                <c:pt idx="1172">
                  <c:v>0.30572502644536503</c:v>
                </c:pt>
                <c:pt idx="1173">
                  <c:v>0.305868443326481</c:v>
                </c:pt>
                <c:pt idx="1174">
                  <c:v>0.305919086082721</c:v>
                </c:pt>
                <c:pt idx="1175">
                  <c:v>0.30607058878206095</c:v>
                </c:pt>
                <c:pt idx="1176">
                  <c:v>0.30618847150036699</c:v>
                </c:pt>
                <c:pt idx="1177">
                  <c:v>0.306359550391195</c:v>
                </c:pt>
                <c:pt idx="1178">
                  <c:v>0.30644934553041003</c:v>
                </c:pt>
                <c:pt idx="1179">
                  <c:v>0.30654297079404702</c:v>
                </c:pt>
                <c:pt idx="1180">
                  <c:v>0.30661787100495597</c:v>
                </c:pt>
                <c:pt idx="1181">
                  <c:v>0.30669872918718799</c:v>
                </c:pt>
                <c:pt idx="1182">
                  <c:v>0.30679916356090797</c:v>
                </c:pt>
                <c:pt idx="1183">
                  <c:v>0.30684086936016397</c:v>
                </c:pt>
                <c:pt idx="1184">
                  <c:v>0.30692853665247899</c:v>
                </c:pt>
                <c:pt idx="1185">
                  <c:v>0.306946410566446</c:v>
                </c:pt>
                <c:pt idx="1186">
                  <c:v>0.30703578013628097</c:v>
                </c:pt>
                <c:pt idx="1187">
                  <c:v>0.30707110239483504</c:v>
                </c:pt>
                <c:pt idx="1188">
                  <c:v>0.30716302538095097</c:v>
                </c:pt>
                <c:pt idx="1189">
                  <c:v>0.30759068051447103</c:v>
                </c:pt>
                <c:pt idx="1190">
                  <c:v>0.30802518922726396</c:v>
                </c:pt>
                <c:pt idx="1191">
                  <c:v>0.30854515072732303</c:v>
                </c:pt>
                <c:pt idx="1192">
                  <c:v>0.30874861063840997</c:v>
                </c:pt>
                <c:pt idx="1193">
                  <c:v>0.30895176357829801</c:v>
                </c:pt>
                <c:pt idx="1194">
                  <c:v>0.30925575128836102</c:v>
                </c:pt>
                <c:pt idx="1195">
                  <c:v>0.30947535762825096</c:v>
                </c:pt>
                <c:pt idx="1196">
                  <c:v>0.309560789506658</c:v>
                </c:pt>
                <c:pt idx="1197">
                  <c:v>0.30958602604216801</c:v>
                </c:pt>
                <c:pt idx="1198">
                  <c:v>0.30964766938300303</c:v>
                </c:pt>
                <c:pt idx="1199">
                  <c:v>0.30969338474650898</c:v>
                </c:pt>
                <c:pt idx="1200">
                  <c:v>0.30971655271353504</c:v>
                </c:pt>
                <c:pt idx="1201">
                  <c:v>0.30973868639631796</c:v>
                </c:pt>
                <c:pt idx="1202">
                  <c:v>0.30976557778661595</c:v>
                </c:pt>
                <c:pt idx="1203">
                  <c:v>0.30981501657339305</c:v>
                </c:pt>
                <c:pt idx="1204">
                  <c:v>0.30984583824381096</c:v>
                </c:pt>
                <c:pt idx="1205">
                  <c:v>0.30989196732101398</c:v>
                </c:pt>
                <c:pt idx="1206">
                  <c:v>0.30993085640852103</c:v>
                </c:pt>
                <c:pt idx="1207">
                  <c:v>0.30999725745687101</c:v>
                </c:pt>
                <c:pt idx="1208">
                  <c:v>0.31005414309019297</c:v>
                </c:pt>
                <c:pt idx="1209">
                  <c:v>0.31012008338452601</c:v>
                </c:pt>
                <c:pt idx="1210">
                  <c:v>0.31026172352653303</c:v>
                </c:pt>
                <c:pt idx="1211">
                  <c:v>0.31039221103310999</c:v>
                </c:pt>
                <c:pt idx="1212">
                  <c:v>0.31053308202784602</c:v>
                </c:pt>
                <c:pt idx="1213">
                  <c:v>0.31061250484386904</c:v>
                </c:pt>
                <c:pt idx="1214">
                  <c:v>0.31075504789788899</c:v>
                </c:pt>
                <c:pt idx="1215">
                  <c:v>0.31081315195803205</c:v>
                </c:pt>
                <c:pt idx="1216">
                  <c:v>0.310846175128905</c:v>
                </c:pt>
                <c:pt idx="1217">
                  <c:v>0.31089591889262502</c:v>
                </c:pt>
                <c:pt idx="1218">
                  <c:v>0.31095945714544304</c:v>
                </c:pt>
                <c:pt idx="1219">
                  <c:v>0.31102048730933396</c:v>
                </c:pt>
                <c:pt idx="1220">
                  <c:v>0.31108736968072204</c:v>
                </c:pt>
                <c:pt idx="1221">
                  <c:v>0.31112833513319704</c:v>
                </c:pt>
                <c:pt idx="1222">
                  <c:v>0.31129470503202405</c:v>
                </c:pt>
                <c:pt idx="1223">
                  <c:v>0.31140637645998803</c:v>
                </c:pt>
                <c:pt idx="1224">
                  <c:v>0.311526285242954</c:v>
                </c:pt>
                <c:pt idx="1225">
                  <c:v>0.31167509851929198</c:v>
                </c:pt>
                <c:pt idx="1226">
                  <c:v>0.31186404121846201</c:v>
                </c:pt>
                <c:pt idx="1227">
                  <c:v>0.31198108536839098</c:v>
                </c:pt>
                <c:pt idx="1228">
                  <c:v>0.31217128211202505</c:v>
                </c:pt>
                <c:pt idx="1229">
                  <c:v>0.31225739316518597</c:v>
                </c:pt>
                <c:pt idx="1230">
                  <c:v>0.31232469355139603</c:v>
                </c:pt>
                <c:pt idx="1231">
                  <c:v>0.31238530570046597</c:v>
                </c:pt>
                <c:pt idx="1232">
                  <c:v>0.31247685094630295</c:v>
                </c:pt>
                <c:pt idx="1233">
                  <c:v>0.31251325111429895</c:v>
                </c:pt>
                <c:pt idx="1234">
                  <c:v>0.31227175328943901</c:v>
                </c:pt>
                <c:pt idx="1235">
                  <c:v>0.311992521429446</c:v>
                </c:pt>
                <c:pt idx="1236">
                  <c:v>0.31197719470555196</c:v>
                </c:pt>
                <c:pt idx="1237">
                  <c:v>0.31219565626874102</c:v>
                </c:pt>
                <c:pt idx="1238">
                  <c:v>0.31244885553632296</c:v>
                </c:pt>
                <c:pt idx="1239">
                  <c:v>0.31266654515052605</c:v>
                </c:pt>
                <c:pt idx="1240">
                  <c:v>0.31295448212250299</c:v>
                </c:pt>
                <c:pt idx="1241">
                  <c:v>0.31328578320523603</c:v>
                </c:pt>
                <c:pt idx="1242">
                  <c:v>0.31359495799572201</c:v>
                </c:pt>
                <c:pt idx="1243">
                  <c:v>0.31369228084281398</c:v>
                </c:pt>
                <c:pt idx="1244">
                  <c:v>0.31381971462602298</c:v>
                </c:pt>
                <c:pt idx="1245">
                  <c:v>0.31392671598829602</c:v>
                </c:pt>
                <c:pt idx="1246">
                  <c:v>0.31401866188251004</c:v>
                </c:pt>
                <c:pt idx="1247">
                  <c:v>0.31406008390183404</c:v>
                </c:pt>
                <c:pt idx="1248">
                  <c:v>0.31408619518728398</c:v>
                </c:pt>
                <c:pt idx="1249">
                  <c:v>0.31411557038341398</c:v>
                </c:pt>
                <c:pt idx="1250">
                  <c:v>0.31412840092885097</c:v>
                </c:pt>
                <c:pt idx="1251">
                  <c:v>0.31415631299260705</c:v>
                </c:pt>
                <c:pt idx="1252">
                  <c:v>0.31419097797501505</c:v>
                </c:pt>
                <c:pt idx="1253">
                  <c:v>0.31421663906588804</c:v>
                </c:pt>
                <c:pt idx="1254">
                  <c:v>0.31426146717134795</c:v>
                </c:pt>
                <c:pt idx="1255">
                  <c:v>0.31429362233850699</c:v>
                </c:pt>
                <c:pt idx="1256">
                  <c:v>0.31433864179617899</c:v>
                </c:pt>
                <c:pt idx="1257">
                  <c:v>0.31437702088384401</c:v>
                </c:pt>
                <c:pt idx="1258">
                  <c:v>0.31441417108056802</c:v>
                </c:pt>
                <c:pt idx="1259">
                  <c:v>0.314448412892264</c:v>
                </c:pt>
                <c:pt idx="1260">
                  <c:v>0.31447531717288302</c:v>
                </c:pt>
                <c:pt idx="1261">
                  <c:v>0.31450760230962505</c:v>
                </c:pt>
                <c:pt idx="1262">
                  <c:v>0.314537604658921</c:v>
                </c:pt>
                <c:pt idx="1263">
                  <c:v>0.314584727914066</c:v>
                </c:pt>
                <c:pt idx="1264">
                  <c:v>0.31462956838176304</c:v>
                </c:pt>
                <c:pt idx="1265">
                  <c:v>0.31469691061143301</c:v>
                </c:pt>
                <c:pt idx="1266">
                  <c:v>0.31474452303531597</c:v>
                </c:pt>
                <c:pt idx="1267">
                  <c:v>0.31485540128271405</c:v>
                </c:pt>
                <c:pt idx="1268">
                  <c:v>0.314923558793614</c:v>
                </c:pt>
                <c:pt idx="1269">
                  <c:v>0.31495649615534105</c:v>
                </c:pt>
                <c:pt idx="1270">
                  <c:v>0.31501731613516404</c:v>
                </c:pt>
                <c:pt idx="1271">
                  <c:v>0.31506998330267799</c:v>
                </c:pt>
                <c:pt idx="1272">
                  <c:v>0.31509542007708102</c:v>
                </c:pt>
                <c:pt idx="1273">
                  <c:v>0.31527596212398501</c:v>
                </c:pt>
                <c:pt idx="1274">
                  <c:v>0.31539876966429203</c:v>
                </c:pt>
                <c:pt idx="1275">
                  <c:v>0.31589404842574498</c:v>
                </c:pt>
                <c:pt idx="1276">
                  <c:v>0.31603574943379098</c:v>
                </c:pt>
                <c:pt idx="1277">
                  <c:v>0.31660103363589798</c:v>
                </c:pt>
                <c:pt idx="1278">
                  <c:v>0.31725717652773899</c:v>
                </c:pt>
                <c:pt idx="1279">
                  <c:v>0.31732043809374699</c:v>
                </c:pt>
                <c:pt idx="1280">
                  <c:v>0.31747643807424997</c:v>
                </c:pt>
                <c:pt idx="1281">
                  <c:v>0.31756636424930296</c:v>
                </c:pt>
                <c:pt idx="1282">
                  <c:v>0.317690561070336</c:v>
                </c:pt>
                <c:pt idx="1283">
                  <c:v>0.31776294067464705</c:v>
                </c:pt>
                <c:pt idx="1284">
                  <c:v>0.31781338706553097</c:v>
                </c:pt>
                <c:pt idx="1285">
                  <c:v>0.31786185468788497</c:v>
                </c:pt>
                <c:pt idx="1286">
                  <c:v>0.31794752231106005</c:v>
                </c:pt>
                <c:pt idx="1287">
                  <c:v>0.31799295211122802</c:v>
                </c:pt>
                <c:pt idx="1288">
                  <c:v>0.31808900368872695</c:v>
                </c:pt>
                <c:pt idx="1289">
                  <c:v>0.31815244105957496</c:v>
                </c:pt>
                <c:pt idx="1290">
                  <c:v>0.31825571156300203</c:v>
                </c:pt>
                <c:pt idx="1291">
                  <c:v>0.31832978162962</c:v>
                </c:pt>
                <c:pt idx="1292">
                  <c:v>0.31842270113994897</c:v>
                </c:pt>
                <c:pt idx="1293">
                  <c:v>0.31853831379502695</c:v>
                </c:pt>
                <c:pt idx="1294">
                  <c:v>0.31860364951817</c:v>
                </c:pt>
                <c:pt idx="1295">
                  <c:v>0.31876346701195402</c:v>
                </c:pt>
                <c:pt idx="1296">
                  <c:v>0.31882248775813904</c:v>
                </c:pt>
                <c:pt idx="1297">
                  <c:v>0.31889000943484402</c:v>
                </c:pt>
                <c:pt idx="1298">
                  <c:v>0.31897113260038201</c:v>
                </c:pt>
                <c:pt idx="1299">
                  <c:v>0.31904934116117001</c:v>
                </c:pt>
                <c:pt idx="1300">
                  <c:v>0.31914017967587405</c:v>
                </c:pt>
                <c:pt idx="1301">
                  <c:v>0.31925822116824398</c:v>
                </c:pt>
                <c:pt idx="1302">
                  <c:v>0.31932234247274105</c:v>
                </c:pt>
                <c:pt idx="1303">
                  <c:v>0.319470606551995</c:v>
                </c:pt>
                <c:pt idx="1304">
                  <c:v>0.31956403704033098</c:v>
                </c:pt>
                <c:pt idx="1305">
                  <c:v>0.31973063002145197</c:v>
                </c:pt>
                <c:pt idx="1306">
                  <c:v>0.31980981011715603</c:v>
                </c:pt>
                <c:pt idx="1307">
                  <c:v>0.31983882864591695</c:v>
                </c:pt>
                <c:pt idx="1308">
                  <c:v>0.32000797926130398</c:v>
                </c:pt>
                <c:pt idx="1309">
                  <c:v>0.32023290055060405</c:v>
                </c:pt>
                <c:pt idx="1310">
                  <c:v>0.32040388975963496</c:v>
                </c:pt>
                <c:pt idx="1311">
                  <c:v>0.32069316182652796</c:v>
                </c:pt>
                <c:pt idx="1312">
                  <c:v>0.32079060728973996</c:v>
                </c:pt>
                <c:pt idx="1313">
                  <c:v>0.32131008177328402</c:v>
                </c:pt>
                <c:pt idx="1314">
                  <c:v>0.32191043002160802</c:v>
                </c:pt>
                <c:pt idx="1315">
                  <c:v>0.32195296344750501</c:v>
                </c:pt>
                <c:pt idx="1316">
                  <c:v>0.32199468671290798</c:v>
                </c:pt>
                <c:pt idx="1317">
                  <c:v>0.32203401873652004</c:v>
                </c:pt>
                <c:pt idx="1318">
                  <c:v>0.32210396325962898</c:v>
                </c:pt>
                <c:pt idx="1319">
                  <c:v>0.32215328668827603</c:v>
                </c:pt>
                <c:pt idx="1320">
                  <c:v>0.32221793609566496</c:v>
                </c:pt>
                <c:pt idx="1321">
                  <c:v>0.32238649205759395</c:v>
                </c:pt>
                <c:pt idx="1322">
                  <c:v>0.32277640182535605</c:v>
                </c:pt>
                <c:pt idx="1323">
                  <c:v>0.32288391952658602</c:v>
                </c:pt>
                <c:pt idx="1324">
                  <c:v>0.32299596062625002</c:v>
                </c:pt>
                <c:pt idx="1325">
                  <c:v>0.323156715247507</c:v>
                </c:pt>
                <c:pt idx="1326">
                  <c:v>0.32337314246487103</c:v>
                </c:pt>
                <c:pt idx="1327">
                  <c:v>0.32342951096842798</c:v>
                </c:pt>
                <c:pt idx="1328">
                  <c:v>0.32349388240767596</c:v>
                </c:pt>
                <c:pt idx="1329">
                  <c:v>0.32367621015992398</c:v>
                </c:pt>
                <c:pt idx="1330">
                  <c:v>0.32397301468791595</c:v>
                </c:pt>
                <c:pt idx="1331">
                  <c:v>0.32413481317034998</c:v>
                </c:pt>
                <c:pt idx="1332">
                  <c:v>0.32425416129825302</c:v>
                </c:pt>
                <c:pt idx="1333">
                  <c:v>0.32440343344656297</c:v>
                </c:pt>
                <c:pt idx="1334">
                  <c:v>0.32449563199989395</c:v>
                </c:pt>
                <c:pt idx="1335">
                  <c:v>0.32461144328103497</c:v>
                </c:pt>
                <c:pt idx="1336">
                  <c:v>0.32471589181365401</c:v>
                </c:pt>
                <c:pt idx="1337">
                  <c:v>0.32479883623661598</c:v>
                </c:pt>
                <c:pt idx="1338">
                  <c:v>0.32512622533465796</c:v>
                </c:pt>
                <c:pt idx="1339">
                  <c:v>0.32560809293472404</c:v>
                </c:pt>
                <c:pt idx="1340">
                  <c:v>0.32578319782764498</c:v>
                </c:pt>
                <c:pt idx="1341">
                  <c:v>0.32593172203984899</c:v>
                </c:pt>
                <c:pt idx="1342">
                  <c:v>0.32600206483682204</c:v>
                </c:pt>
                <c:pt idx="1343">
                  <c:v>0.32608069227132197</c:v>
                </c:pt>
                <c:pt idx="1344">
                  <c:v>0.32617164506204699</c:v>
                </c:pt>
                <c:pt idx="1345">
                  <c:v>0.32650056848218101</c:v>
                </c:pt>
                <c:pt idx="1346">
                  <c:v>0.32684447205900602</c:v>
                </c:pt>
                <c:pt idx="1347">
                  <c:v>0.32697680091436299</c:v>
                </c:pt>
                <c:pt idx="1348">
                  <c:v>0.32717697160542503</c:v>
                </c:pt>
                <c:pt idx="1349">
                  <c:v>0.32742522799322304</c:v>
                </c:pt>
                <c:pt idx="1350">
                  <c:v>0.32747890505004396</c:v>
                </c:pt>
                <c:pt idx="1351">
                  <c:v>0.32759261756629898</c:v>
                </c:pt>
                <c:pt idx="1352">
                  <c:v>0.327947088267872</c:v>
                </c:pt>
                <c:pt idx="1353">
                  <c:v>0.32831239046012695</c:v>
                </c:pt>
                <c:pt idx="1354">
                  <c:v>0.32862028802217003</c:v>
                </c:pt>
                <c:pt idx="1355">
                  <c:v>0.32870415842345302</c:v>
                </c:pt>
                <c:pt idx="1356">
                  <c:v>0.328872644740697</c:v>
                </c:pt>
                <c:pt idx="1357">
                  <c:v>0.32925194087854504</c:v>
                </c:pt>
                <c:pt idx="1358">
                  <c:v>0.329834610269505</c:v>
                </c:pt>
                <c:pt idx="1359">
                  <c:v>0.32989590245851097</c:v>
                </c:pt>
                <c:pt idx="1360">
                  <c:v>0.32986622413894096</c:v>
                </c:pt>
                <c:pt idx="1361">
                  <c:v>0.32994716350492204</c:v>
                </c:pt>
                <c:pt idx="1362">
                  <c:v>0.33072835729787398</c:v>
                </c:pt>
                <c:pt idx="1363">
                  <c:v>0.33093906064234502</c:v>
                </c:pt>
                <c:pt idx="1364">
                  <c:v>0.33096467393839002</c:v>
                </c:pt>
                <c:pt idx="1365">
                  <c:v>0.33140850412460399</c:v>
                </c:pt>
                <c:pt idx="1366">
                  <c:v>0.33186314224814895</c:v>
                </c:pt>
                <c:pt idx="1367">
                  <c:v>0.33200266498793696</c:v>
                </c:pt>
                <c:pt idx="1368">
                  <c:v>0.33216224412156903</c:v>
                </c:pt>
                <c:pt idx="1369">
                  <c:v>0.33261149944172597</c:v>
                </c:pt>
                <c:pt idx="1370">
                  <c:v>0.33367314276006799</c:v>
                </c:pt>
                <c:pt idx="1371">
                  <c:v>0.33392814078065702</c:v>
                </c:pt>
                <c:pt idx="1372">
                  <c:v>0.33428141038103598</c:v>
                </c:pt>
                <c:pt idx="1373">
                  <c:v>0.33471851498212501</c:v>
                </c:pt>
                <c:pt idx="1374">
                  <c:v>0.33485045898353105</c:v>
                </c:pt>
                <c:pt idx="1375">
                  <c:v>0.33511691315816805</c:v>
                </c:pt>
                <c:pt idx="1376">
                  <c:v>0.33552450678325396</c:v>
                </c:pt>
                <c:pt idx="1377">
                  <c:v>0.33584215687156505</c:v>
                </c:pt>
                <c:pt idx="1378">
                  <c:v>0.33717667275868501</c:v>
                </c:pt>
                <c:pt idx="1379">
                  <c:v>0.33815816698302503</c:v>
                </c:pt>
                <c:pt idx="1380">
                  <c:v>0.33896659442246002</c:v>
                </c:pt>
                <c:pt idx="1381">
                  <c:v>0.33941406579659295</c:v>
                </c:pt>
                <c:pt idx="1382">
                  <c:v>0.33996048759353104</c:v>
                </c:pt>
                <c:pt idx="1383">
                  <c:v>0.34087116112275195</c:v>
                </c:pt>
                <c:pt idx="1384">
                  <c:v>0.34132724951932802</c:v>
                </c:pt>
                <c:pt idx="1385">
                  <c:v>0.34181378810913898</c:v>
                </c:pt>
                <c:pt idx="1386">
                  <c:v>0.34194006890906004</c:v>
                </c:pt>
                <c:pt idx="1387">
                  <c:v>0.34239848459354505</c:v>
                </c:pt>
                <c:pt idx="1388">
                  <c:v>0.34259247269200799</c:v>
                </c:pt>
                <c:pt idx="1389">
                  <c:v>0.34281746702567795</c:v>
                </c:pt>
                <c:pt idx="1390">
                  <c:v>0.34289561685855596</c:v>
                </c:pt>
                <c:pt idx="1391">
                  <c:v>0.34313195376562899</c:v>
                </c:pt>
                <c:pt idx="1392">
                  <c:v>0.34343536711475997</c:v>
                </c:pt>
                <c:pt idx="1393">
                  <c:v>0.34360571904372395</c:v>
                </c:pt>
                <c:pt idx="1394">
                  <c:v>0.34440865615670901</c:v>
                </c:pt>
                <c:pt idx="1395">
                  <c:v>0.34535324255515099</c:v>
                </c:pt>
                <c:pt idx="1396">
                  <c:v>0.34609186601641695</c:v>
                </c:pt>
                <c:pt idx="1397">
                  <c:v>0.34633289599970496</c:v>
                </c:pt>
                <c:pt idx="1398">
                  <c:v>0.34658639195462304</c:v>
                </c:pt>
                <c:pt idx="1399">
                  <c:v>0.346754414443881</c:v>
                </c:pt>
                <c:pt idx="1400">
                  <c:v>0.34692044316236903</c:v>
                </c:pt>
                <c:pt idx="1401">
                  <c:v>0.34740686722952696</c:v>
                </c:pt>
                <c:pt idx="1402">
                  <c:v>0.34799145305768397</c:v>
                </c:pt>
                <c:pt idx="1403">
                  <c:v>0.349119362519973</c:v>
                </c:pt>
                <c:pt idx="1404">
                  <c:v>0.34977852553577604</c:v>
                </c:pt>
                <c:pt idx="1405">
                  <c:v>0.34996119988123697</c:v>
                </c:pt>
                <c:pt idx="1406">
                  <c:v>0.35014854580293497</c:v>
                </c:pt>
                <c:pt idx="1407">
                  <c:v>0.35027435741498802</c:v>
                </c:pt>
                <c:pt idx="1408">
                  <c:v>0.35055416476639401</c:v>
                </c:pt>
                <c:pt idx="1409">
                  <c:v>0.35074864097300895</c:v>
                </c:pt>
                <c:pt idx="1410">
                  <c:v>0.351023405521805</c:v>
                </c:pt>
                <c:pt idx="1411">
                  <c:v>0.35129348658397297</c:v>
                </c:pt>
                <c:pt idx="1412">
                  <c:v>0.35145027187439803</c:v>
                </c:pt>
                <c:pt idx="1413">
                  <c:v>0.35162735227354103</c:v>
                </c:pt>
                <c:pt idx="1414">
                  <c:v>0.35215596249460701</c:v>
                </c:pt>
                <c:pt idx="1415">
                  <c:v>0.35283294975017598</c:v>
                </c:pt>
                <c:pt idx="1416">
                  <c:v>0.35371082653796104</c:v>
                </c:pt>
                <c:pt idx="1417">
                  <c:v>0.35396242796490096</c:v>
                </c:pt>
                <c:pt idx="1418">
                  <c:v>0.35413254215342604</c:v>
                </c:pt>
                <c:pt idx="1419">
                  <c:v>0.35450794668471397</c:v>
                </c:pt>
                <c:pt idx="1420">
                  <c:v>0.35458002896798702</c:v>
                </c:pt>
                <c:pt idx="1421">
                  <c:v>0.35466056890583197</c:v>
                </c:pt>
                <c:pt idx="1422">
                  <c:v>0.35481357074964404</c:v>
                </c:pt>
                <c:pt idx="1423">
                  <c:v>0.35498714970391598</c:v>
                </c:pt>
                <c:pt idx="1424">
                  <c:v>0.35517956134539996</c:v>
                </c:pt>
                <c:pt idx="1425">
                  <c:v>0.35562906707873898</c:v>
                </c:pt>
                <c:pt idx="1426">
                  <c:v>0.35669155843158995</c:v>
                </c:pt>
                <c:pt idx="1427">
                  <c:v>0.35715289772092196</c:v>
                </c:pt>
                <c:pt idx="1428">
                  <c:v>0.35734997712157002</c:v>
                </c:pt>
                <c:pt idx="1429">
                  <c:v>0.35736366910155803</c:v>
                </c:pt>
                <c:pt idx="1430">
                  <c:v>0.35741671955199505</c:v>
                </c:pt>
                <c:pt idx="1431">
                  <c:v>0.35767052547474398</c:v>
                </c:pt>
                <c:pt idx="1432">
                  <c:v>0.35775745780277501</c:v>
                </c:pt>
                <c:pt idx="1433">
                  <c:v>0.35782848616518803</c:v>
                </c:pt>
                <c:pt idx="1434">
                  <c:v>0.35797737227595905</c:v>
                </c:pt>
                <c:pt idx="1435">
                  <c:v>0.35819607091238803</c:v>
                </c:pt>
                <c:pt idx="1436">
                  <c:v>0.35825716670936103</c:v>
                </c:pt>
                <c:pt idx="1437">
                  <c:v>0.35831370311849997</c:v>
                </c:pt>
                <c:pt idx="1438">
                  <c:v>0.35840747452828203</c:v>
                </c:pt>
                <c:pt idx="1439">
                  <c:v>0.35987798805985605</c:v>
                </c:pt>
                <c:pt idx="1440">
                  <c:v>0.36031407496099199</c:v>
                </c:pt>
                <c:pt idx="1441">
                  <c:v>0.36054886171317402</c:v>
                </c:pt>
                <c:pt idx="1442">
                  <c:v>0.36085727190698302</c:v>
                </c:pt>
                <c:pt idx="1443">
                  <c:v>0.36085515928608003</c:v>
                </c:pt>
                <c:pt idx="1444">
                  <c:v>0.36097513320252195</c:v>
                </c:pt>
                <c:pt idx="1445">
                  <c:v>0.36102969076362801</c:v>
                </c:pt>
                <c:pt idx="1446">
                  <c:v>0.361212319887671</c:v>
                </c:pt>
                <c:pt idx="1447">
                  <c:v>0.36135681698845601</c:v>
                </c:pt>
                <c:pt idx="1448">
                  <c:v>0.36148171711030896</c:v>
                </c:pt>
                <c:pt idx="1449">
                  <c:v>0.36153069810437899</c:v>
                </c:pt>
                <c:pt idx="1450">
                  <c:v>0.361575112257288</c:v>
                </c:pt>
                <c:pt idx="1451">
                  <c:v>0.36175835785094801</c:v>
                </c:pt>
                <c:pt idx="1452">
                  <c:v>0.36315276940653696</c:v>
                </c:pt>
                <c:pt idx="1453">
                  <c:v>0.36336170868006101</c:v>
                </c:pt>
                <c:pt idx="1454">
                  <c:v>0.36346859883672999</c:v>
                </c:pt>
                <c:pt idx="1455">
                  <c:v>0.36398281526943199</c:v>
                </c:pt>
                <c:pt idx="1456">
                  <c:v>0.36440923061540798</c:v>
                </c:pt>
                <c:pt idx="1457">
                  <c:v>0.36445767479531899</c:v>
                </c:pt>
                <c:pt idx="1458">
                  <c:v>0.36450306675710997</c:v>
                </c:pt>
                <c:pt idx="1459">
                  <c:v>0.36455878397491404</c:v>
                </c:pt>
                <c:pt idx="1460">
                  <c:v>0.36484680997896501</c:v>
                </c:pt>
                <c:pt idx="1461">
                  <c:v>0.36510445986808604</c:v>
                </c:pt>
                <c:pt idx="1462">
                  <c:v>0.36526610553365102</c:v>
                </c:pt>
                <c:pt idx="1463">
                  <c:v>0.36540519599006704</c:v>
                </c:pt>
                <c:pt idx="1464">
                  <c:v>0.365617525713264</c:v>
                </c:pt>
                <c:pt idx="1465">
                  <c:v>0.36598873973445101</c:v>
                </c:pt>
                <c:pt idx="1466">
                  <c:v>0.36617872399612506</c:v>
                </c:pt>
                <c:pt idx="1467">
                  <c:v>0.36642111441962599</c:v>
                </c:pt>
                <c:pt idx="1468">
                  <c:v>0.367292810148237</c:v>
                </c:pt>
                <c:pt idx="1469">
                  <c:v>0.36779623637633996</c:v>
                </c:pt>
                <c:pt idx="1470">
                  <c:v>0.36785675910992899</c:v>
                </c:pt>
                <c:pt idx="1471">
                  <c:v>0.36793245514855799</c:v>
                </c:pt>
                <c:pt idx="1472">
                  <c:v>0.36804173704216403</c:v>
                </c:pt>
                <c:pt idx="1473">
                  <c:v>0.36807340396017196</c:v>
                </c:pt>
                <c:pt idx="1474">
                  <c:v>0.36811964815217002</c:v>
                </c:pt>
                <c:pt idx="1475">
                  <c:v>0.36822790671213002</c:v>
                </c:pt>
                <c:pt idx="1476">
                  <c:v>0.36840648427629297</c:v>
                </c:pt>
                <c:pt idx="1477">
                  <c:v>0.36876134994866805</c:v>
                </c:pt>
                <c:pt idx="1478">
                  <c:v>0.36915513637220698</c:v>
                </c:pt>
                <c:pt idx="1479">
                  <c:v>0.36929773677142896</c:v>
                </c:pt>
                <c:pt idx="1480">
                  <c:v>0.36942627336981004</c:v>
                </c:pt>
                <c:pt idx="1481">
                  <c:v>0.369760077725101</c:v>
                </c:pt>
                <c:pt idx="1482">
                  <c:v>0.36949190224026496</c:v>
                </c:pt>
                <c:pt idx="1483">
                  <c:v>0.370650830463361</c:v>
                </c:pt>
                <c:pt idx="1484">
                  <c:v>0.37114405370318104</c:v>
                </c:pt>
                <c:pt idx="1485">
                  <c:v>0.371318696991908</c:v>
                </c:pt>
                <c:pt idx="1486">
                  <c:v>0.371508181508729</c:v>
                </c:pt>
                <c:pt idx="1487">
                  <c:v>0.37159699638222699</c:v>
                </c:pt>
                <c:pt idx="1488">
                  <c:v>0.37165884954155404</c:v>
                </c:pt>
                <c:pt idx="1489">
                  <c:v>0.37175616083910101</c:v>
                </c:pt>
                <c:pt idx="1490">
                  <c:v>0.37194605241289203</c:v>
                </c:pt>
                <c:pt idx="1491">
                  <c:v>0.37210757001454497</c:v>
                </c:pt>
                <c:pt idx="1492">
                  <c:v>0.37217848675784204</c:v>
                </c:pt>
                <c:pt idx="1493">
                  <c:v>0.37234620620396697</c:v>
                </c:pt>
                <c:pt idx="1494">
                  <c:v>0.37256246182421004</c:v>
                </c:pt>
                <c:pt idx="1495">
                  <c:v>0.37282374822822095</c:v>
                </c:pt>
                <c:pt idx="1496">
                  <c:v>0.37300926427152203</c:v>
                </c:pt>
                <c:pt idx="1497">
                  <c:v>0.373135997615057</c:v>
                </c:pt>
                <c:pt idx="1498">
                  <c:v>0.37413639638671503</c:v>
                </c:pt>
                <c:pt idx="1499">
                  <c:v>0.37437734443313397</c:v>
                </c:pt>
                <c:pt idx="1500">
                  <c:v>0.37472444816488804</c:v>
                </c:pt>
                <c:pt idx="1501">
                  <c:v>0.37491653469605402</c:v>
                </c:pt>
                <c:pt idx="1502">
                  <c:v>0.37486112485494005</c:v>
                </c:pt>
                <c:pt idx="1503">
                  <c:v>0.37488647309112799</c:v>
                </c:pt>
                <c:pt idx="1504">
                  <c:v>0.37494088658776503</c:v>
                </c:pt>
                <c:pt idx="1505">
                  <c:v>0.37514589401240295</c:v>
                </c:pt>
                <c:pt idx="1506">
                  <c:v>0.37526993216694504</c:v>
                </c:pt>
                <c:pt idx="1507">
                  <c:v>0.37537561567780497</c:v>
                </c:pt>
                <c:pt idx="1508">
                  <c:v>0.37545673012910696</c:v>
                </c:pt>
                <c:pt idx="1509">
                  <c:v>0.375590135029372</c:v>
                </c:pt>
                <c:pt idx="1510">
                  <c:v>0.37570521483506503</c:v>
                </c:pt>
                <c:pt idx="1511">
                  <c:v>0.37592625047208805</c:v>
                </c:pt>
                <c:pt idx="1512">
                  <c:v>0.37603518988122597</c:v>
                </c:pt>
                <c:pt idx="1513">
                  <c:v>0.37619511339408596</c:v>
                </c:pt>
                <c:pt idx="1514">
                  <c:v>0.37758778115057601</c:v>
                </c:pt>
                <c:pt idx="1515">
                  <c:v>0.37756418149200099</c:v>
                </c:pt>
                <c:pt idx="1516">
                  <c:v>0.377544239660773</c:v>
                </c:pt>
                <c:pt idx="1517">
                  <c:v>0.37751127795626205</c:v>
                </c:pt>
                <c:pt idx="1518">
                  <c:v>0.37748457192720497</c:v>
                </c:pt>
                <c:pt idx="1519">
                  <c:v>0.37853179022013905</c:v>
                </c:pt>
                <c:pt idx="1520">
                  <c:v>0.37870130312960604</c:v>
                </c:pt>
                <c:pt idx="1521">
                  <c:v>0.37876960045956198</c:v>
                </c:pt>
                <c:pt idx="1522">
                  <c:v>0.37885453803720903</c:v>
                </c:pt>
                <c:pt idx="1523">
                  <c:v>0.37909641951818096</c:v>
                </c:pt>
                <c:pt idx="1524">
                  <c:v>0.37915411039517799</c:v>
                </c:pt>
                <c:pt idx="1525">
                  <c:v>0.37917635997405397</c:v>
                </c:pt>
                <c:pt idx="1526">
                  <c:v>0.37918821509748701</c:v>
                </c:pt>
                <c:pt idx="1527">
                  <c:v>0.37919219415275696</c:v>
                </c:pt>
                <c:pt idx="1528">
                  <c:v>0.37922213962025197</c:v>
                </c:pt>
                <c:pt idx="1529">
                  <c:v>0.37932084096752905</c:v>
                </c:pt>
                <c:pt idx="1530">
                  <c:v>0.37969830131680105</c:v>
                </c:pt>
                <c:pt idx="1531">
                  <c:v>0.38012095907779597</c:v>
                </c:pt>
                <c:pt idx="1532">
                  <c:v>0.38031474197266901</c:v>
                </c:pt>
                <c:pt idx="1533">
                  <c:v>0.38082392494570605</c:v>
                </c:pt>
                <c:pt idx="1534">
                  <c:v>0.38158523176570802</c:v>
                </c:pt>
                <c:pt idx="1535">
                  <c:v>0.38181675892280798</c:v>
                </c:pt>
                <c:pt idx="1536">
                  <c:v>0.38191041138313597</c:v>
                </c:pt>
                <c:pt idx="1537">
                  <c:v>0.38203988241504405</c:v>
                </c:pt>
                <c:pt idx="1538">
                  <c:v>0.38218171961901903</c:v>
                </c:pt>
                <c:pt idx="1539">
                  <c:v>0.38248489831779198</c:v>
                </c:pt>
                <c:pt idx="1540">
                  <c:v>0.38263159242427802</c:v>
                </c:pt>
                <c:pt idx="1541">
                  <c:v>0.38266429291037196</c:v>
                </c:pt>
                <c:pt idx="1542">
                  <c:v>0.382709683137337</c:v>
                </c:pt>
                <c:pt idx="1543">
                  <c:v>0.38277402663111804</c:v>
                </c:pt>
                <c:pt idx="1544">
                  <c:v>0.38287318556780403</c:v>
                </c:pt>
                <c:pt idx="1545">
                  <c:v>0.38291353243621795</c:v>
                </c:pt>
                <c:pt idx="1546">
                  <c:v>0.382969559894343</c:v>
                </c:pt>
                <c:pt idx="1547">
                  <c:v>0.383444802460294</c:v>
                </c:pt>
                <c:pt idx="1548">
                  <c:v>0.384038804076969</c:v>
                </c:pt>
                <c:pt idx="1549">
                  <c:v>0.38478930859529703</c:v>
                </c:pt>
                <c:pt idx="1550">
                  <c:v>0.384896796010334</c:v>
                </c:pt>
                <c:pt idx="1551">
                  <c:v>0.38497608348032397</c:v>
                </c:pt>
                <c:pt idx="1552">
                  <c:v>0.38500855074037899</c:v>
                </c:pt>
                <c:pt idx="1553">
                  <c:v>0.385229809105196</c:v>
                </c:pt>
                <c:pt idx="1554">
                  <c:v>0.38547721250063804</c:v>
                </c:pt>
                <c:pt idx="1555">
                  <c:v>0.38573842712193396</c:v>
                </c:pt>
                <c:pt idx="1556">
                  <c:v>0.38591378389228104</c:v>
                </c:pt>
                <c:pt idx="1557">
                  <c:v>0.38591800453507796</c:v>
                </c:pt>
                <c:pt idx="1558">
                  <c:v>0.38592898976975498</c:v>
                </c:pt>
                <c:pt idx="1559">
                  <c:v>0.38595307056050798</c:v>
                </c:pt>
                <c:pt idx="1560">
                  <c:v>0.385980331287615</c:v>
                </c:pt>
                <c:pt idx="1561">
                  <c:v>0.38607610419254901</c:v>
                </c:pt>
                <c:pt idx="1562">
                  <c:v>0.38614644013279098</c:v>
                </c:pt>
                <c:pt idx="1563">
                  <c:v>0.38630113167703795</c:v>
                </c:pt>
                <c:pt idx="1564">
                  <c:v>0.38643515015776797</c:v>
                </c:pt>
                <c:pt idx="1565">
                  <c:v>0.38667434052761895</c:v>
                </c:pt>
                <c:pt idx="1566">
                  <c:v>0.38717118893970803</c:v>
                </c:pt>
                <c:pt idx="1567">
                  <c:v>0.38731164707046495</c:v>
                </c:pt>
                <c:pt idx="1568">
                  <c:v>0.38749437752449201</c:v>
                </c:pt>
                <c:pt idx="1569">
                  <c:v>0.38830390154820504</c:v>
                </c:pt>
                <c:pt idx="1570">
                  <c:v>0.38838877210994605</c:v>
                </c:pt>
                <c:pt idx="1571">
                  <c:v>0.38854755068484903</c:v>
                </c:pt>
                <c:pt idx="1572">
                  <c:v>0.38866520182438102</c:v>
                </c:pt>
                <c:pt idx="1573">
                  <c:v>0.38888224456852105</c:v>
                </c:pt>
                <c:pt idx="1574">
                  <c:v>0.38923993127085899</c:v>
                </c:pt>
                <c:pt idx="1575">
                  <c:v>0.38926531356894001</c:v>
                </c:pt>
                <c:pt idx="1576">
                  <c:v>0.38928773387259796</c:v>
                </c:pt>
                <c:pt idx="1577">
                  <c:v>0.38928984095499097</c:v>
                </c:pt>
                <c:pt idx="1578">
                  <c:v>0.38942856917087698</c:v>
                </c:pt>
                <c:pt idx="1579">
                  <c:v>0.38950696429551801</c:v>
                </c:pt>
                <c:pt idx="1580">
                  <c:v>0.38975936585367299</c:v>
                </c:pt>
                <c:pt idx="1581">
                  <c:v>0.38997673025717206</c:v>
                </c:pt>
                <c:pt idx="1582">
                  <c:v>0.39000416469822696</c:v>
                </c:pt>
                <c:pt idx="1583">
                  <c:v>0.39000977351728705</c:v>
                </c:pt>
                <c:pt idx="1584">
                  <c:v>0.39004127231997898</c:v>
                </c:pt>
                <c:pt idx="1585">
                  <c:v>0.39006679651106502</c:v>
                </c:pt>
                <c:pt idx="1586">
                  <c:v>0.39011556726631702</c:v>
                </c:pt>
                <c:pt idx="1587">
                  <c:v>0.39172509017410595</c:v>
                </c:pt>
                <c:pt idx="1588">
                  <c:v>0.39185518275639497</c:v>
                </c:pt>
                <c:pt idx="1589">
                  <c:v>0.39192225383481305</c:v>
                </c:pt>
                <c:pt idx="1590">
                  <c:v>0.39201404483487301</c:v>
                </c:pt>
                <c:pt idx="1591">
                  <c:v>0.39230992677369603</c:v>
                </c:pt>
                <c:pt idx="1592">
                  <c:v>0.39251886472707598</c:v>
                </c:pt>
                <c:pt idx="1593">
                  <c:v>0.39254474590866195</c:v>
                </c:pt>
                <c:pt idx="1594">
                  <c:v>0.39257121933696604</c:v>
                </c:pt>
                <c:pt idx="1595">
                  <c:v>0.39260758328546297</c:v>
                </c:pt>
                <c:pt idx="1596">
                  <c:v>0.39274820597126503</c:v>
                </c:pt>
                <c:pt idx="1597">
                  <c:v>0.39313543493602499</c:v>
                </c:pt>
                <c:pt idx="1598">
                  <c:v>0.39331716506199998</c:v>
                </c:pt>
                <c:pt idx="1599">
                  <c:v>0.39335416566423997</c:v>
                </c:pt>
                <c:pt idx="1600">
                  <c:v>0.39339668898772395</c:v>
                </c:pt>
                <c:pt idx="1601">
                  <c:v>0.39350410995289498</c:v>
                </c:pt>
                <c:pt idx="1602">
                  <c:v>0.393583865389319</c:v>
                </c:pt>
                <c:pt idx="1603">
                  <c:v>0.39380295308929103</c:v>
                </c:pt>
                <c:pt idx="1604">
                  <c:v>0.39398922518990298</c:v>
                </c:pt>
                <c:pt idx="1605">
                  <c:v>0.39372638882167998</c:v>
                </c:pt>
                <c:pt idx="1606">
                  <c:v>0.39489900836570302</c:v>
                </c:pt>
                <c:pt idx="1607">
                  <c:v>0.39525254912212704</c:v>
                </c:pt>
                <c:pt idx="1608">
                  <c:v>0.39539694446604601</c:v>
                </c:pt>
                <c:pt idx="1609">
                  <c:v>0.39584723958942403</c:v>
                </c:pt>
                <c:pt idx="1610">
                  <c:v>0.39585796517187599</c:v>
                </c:pt>
                <c:pt idx="1611">
                  <c:v>0.39587048499718902</c:v>
                </c:pt>
                <c:pt idx="1612">
                  <c:v>0.395882768917315</c:v>
                </c:pt>
                <c:pt idx="1613">
                  <c:v>0.39629446405553304</c:v>
                </c:pt>
                <c:pt idx="1614">
                  <c:v>0.396530042523764</c:v>
                </c:pt>
                <c:pt idx="1615">
                  <c:v>0.39665220936724199</c:v>
                </c:pt>
                <c:pt idx="1616">
                  <c:v>0.39675764133535996</c:v>
                </c:pt>
                <c:pt idx="1617">
                  <c:v>0.39688657557283302</c:v>
                </c:pt>
                <c:pt idx="1618">
                  <c:v>0.39691471118645505</c:v>
                </c:pt>
                <c:pt idx="1619">
                  <c:v>0.39696083303826302</c:v>
                </c:pt>
                <c:pt idx="1620">
                  <c:v>0.39705566724895203</c:v>
                </c:pt>
                <c:pt idx="1621">
                  <c:v>0.39720616240959705</c:v>
                </c:pt>
                <c:pt idx="1622">
                  <c:v>0.39818622965371997</c:v>
                </c:pt>
                <c:pt idx="1623">
                  <c:v>0.39828913405298205</c:v>
                </c:pt>
                <c:pt idx="1624">
                  <c:v>0.398387005084889</c:v>
                </c:pt>
                <c:pt idx="1625">
                  <c:v>0.39855587689710703</c:v>
                </c:pt>
                <c:pt idx="1626">
                  <c:v>0.39901976898185798</c:v>
                </c:pt>
                <c:pt idx="1627">
                  <c:v>0.39927379785546402</c:v>
                </c:pt>
                <c:pt idx="1628">
                  <c:v>0.39942376508451105</c:v>
                </c:pt>
                <c:pt idx="1629">
                  <c:v>0.39946343503137804</c:v>
                </c:pt>
                <c:pt idx="1630">
                  <c:v>0.399528315785601</c:v>
                </c:pt>
                <c:pt idx="1631">
                  <c:v>0.39958559622290102</c:v>
                </c:pt>
                <c:pt idx="1632">
                  <c:v>0.39977875549690201</c:v>
                </c:pt>
                <c:pt idx="1633">
                  <c:v>0.39997973154478805</c:v>
                </c:pt>
                <c:pt idx="1634">
                  <c:v>0.40008467411976401</c:v>
                </c:pt>
                <c:pt idx="1635">
                  <c:v>0.40017165536940802</c:v>
                </c:pt>
                <c:pt idx="1636">
                  <c:v>0.40024834417419897</c:v>
                </c:pt>
                <c:pt idx="1637">
                  <c:v>0.40041583828860805</c:v>
                </c:pt>
                <c:pt idx="1638">
                  <c:v>0.40073787875923095</c:v>
                </c:pt>
                <c:pt idx="1639">
                  <c:v>0.40102701053490397</c:v>
                </c:pt>
                <c:pt idx="1640">
                  <c:v>0.40119035846750695</c:v>
                </c:pt>
                <c:pt idx="1641">
                  <c:v>0.40146308193837899</c:v>
                </c:pt>
                <c:pt idx="1642">
                  <c:v>0.40208745380203703</c:v>
                </c:pt>
                <c:pt idx="1643">
                  <c:v>0.402231245137184</c:v>
                </c:pt>
                <c:pt idx="1644">
                  <c:v>0.40233917068010705</c:v>
                </c:pt>
                <c:pt idx="1645">
                  <c:v>0.40240228141197898</c:v>
                </c:pt>
                <c:pt idx="1646">
                  <c:v>0.40245860272526401</c:v>
                </c:pt>
                <c:pt idx="1647">
                  <c:v>0.402565998982925</c:v>
                </c:pt>
                <c:pt idx="1648">
                  <c:v>0.40282828757099898</c:v>
                </c:pt>
                <c:pt idx="1649">
                  <c:v>0.40322405244145498</c:v>
                </c:pt>
                <c:pt idx="1650">
                  <c:v>0.40333446430082498</c:v>
                </c:pt>
                <c:pt idx="1651">
                  <c:v>0.40336946869157198</c:v>
                </c:pt>
                <c:pt idx="1652">
                  <c:v>0.40349032962280695</c:v>
                </c:pt>
                <c:pt idx="1653">
                  <c:v>0.40357827597766904</c:v>
                </c:pt>
                <c:pt idx="1654">
                  <c:v>0.40374635902352196</c:v>
                </c:pt>
                <c:pt idx="1655">
                  <c:v>0.40375111472375502</c:v>
                </c:pt>
                <c:pt idx="1656">
                  <c:v>0.40376239568709804</c:v>
                </c:pt>
                <c:pt idx="1657">
                  <c:v>0.40376963983512704</c:v>
                </c:pt>
                <c:pt idx="1658">
                  <c:v>0.40378833084301802</c:v>
                </c:pt>
                <c:pt idx="1659">
                  <c:v>0.40403938090340596</c:v>
                </c:pt>
                <c:pt idx="1660">
                  <c:v>0.40437491839088602</c:v>
                </c:pt>
                <c:pt idx="1661">
                  <c:v>0.40453214818128402</c:v>
                </c:pt>
                <c:pt idx="1662">
                  <c:v>0.40486027991776696</c:v>
                </c:pt>
                <c:pt idx="1663">
                  <c:v>0.40556017346183204</c:v>
                </c:pt>
                <c:pt idx="1664">
                  <c:v>0.40560142341432004</c:v>
                </c:pt>
                <c:pt idx="1665">
                  <c:v>0.40563804437767603</c:v>
                </c:pt>
                <c:pt idx="1666">
                  <c:v>0.40589636795209305</c:v>
                </c:pt>
                <c:pt idx="1667">
                  <c:v>0.40610621507203704</c:v>
                </c:pt>
                <c:pt idx="1668">
                  <c:v>0.40658509696113798</c:v>
                </c:pt>
                <c:pt idx="1669">
                  <c:v>0.40669377731163103</c:v>
                </c:pt>
                <c:pt idx="1670">
                  <c:v>0.40679615136292901</c:v>
                </c:pt>
                <c:pt idx="1671">
                  <c:v>0.40688716880724995</c:v>
                </c:pt>
                <c:pt idx="1672">
                  <c:v>0.40694378725362701</c:v>
                </c:pt>
                <c:pt idx="1673">
                  <c:v>0.40701426309586997</c:v>
                </c:pt>
                <c:pt idx="1674">
                  <c:v>0.40705123332003201</c:v>
                </c:pt>
                <c:pt idx="1675">
                  <c:v>0.40709624153417601</c:v>
                </c:pt>
                <c:pt idx="1676">
                  <c:v>0.40739366449678605</c:v>
                </c:pt>
                <c:pt idx="1677">
                  <c:v>0.40745177655351295</c:v>
                </c:pt>
                <c:pt idx="1678">
                  <c:v>0.40758411577513398</c:v>
                </c:pt>
                <c:pt idx="1679">
                  <c:v>0.40751415383879797</c:v>
                </c:pt>
                <c:pt idx="1680">
                  <c:v>0.40757665082350603</c:v>
                </c:pt>
                <c:pt idx="1681">
                  <c:v>0.40823644390662395</c:v>
                </c:pt>
                <c:pt idx="1682">
                  <c:v>0.40841592556556505</c:v>
                </c:pt>
                <c:pt idx="1683">
                  <c:v>0.40875172574389496</c:v>
                </c:pt>
                <c:pt idx="1684">
                  <c:v>0.40889699644734401</c:v>
                </c:pt>
                <c:pt idx="1685">
                  <c:v>0.40901716454605697</c:v>
                </c:pt>
                <c:pt idx="1686">
                  <c:v>0.40912090460089601</c:v>
                </c:pt>
                <c:pt idx="1687">
                  <c:v>0.40933507761733701</c:v>
                </c:pt>
                <c:pt idx="1688">
                  <c:v>0.40962774017673498</c:v>
                </c:pt>
                <c:pt idx="1689">
                  <c:v>0.40974994580587498</c:v>
                </c:pt>
                <c:pt idx="1690">
                  <c:v>0.40992043288653102</c:v>
                </c:pt>
                <c:pt idx="1691">
                  <c:v>0.41010210500428701</c:v>
                </c:pt>
                <c:pt idx="1692">
                  <c:v>0.41035311395183505</c:v>
                </c:pt>
                <c:pt idx="1693">
                  <c:v>0.41026203293238805</c:v>
                </c:pt>
                <c:pt idx="1694">
                  <c:v>0.41030977274541802</c:v>
                </c:pt>
                <c:pt idx="1695">
                  <c:v>0.41034544896497704</c:v>
                </c:pt>
                <c:pt idx="1696">
                  <c:v>0.41036345859504197</c:v>
                </c:pt>
                <c:pt idx="1697">
                  <c:v>0.41037597957594496</c:v>
                </c:pt>
                <c:pt idx="1698">
                  <c:v>0.41047387959109505</c:v>
                </c:pt>
                <c:pt idx="1699">
                  <c:v>0.41066035789576805</c:v>
                </c:pt>
                <c:pt idx="1700">
                  <c:v>0.41099916878489295</c:v>
                </c:pt>
                <c:pt idx="1701">
                  <c:v>0.41127972188028505</c:v>
                </c:pt>
                <c:pt idx="1702">
                  <c:v>0.41149447953065998</c:v>
                </c:pt>
                <c:pt idx="1703">
                  <c:v>0.41182487810280899</c:v>
                </c:pt>
                <c:pt idx="1704">
                  <c:v>0.41206179354041494</c:v>
                </c:pt>
                <c:pt idx="1705">
                  <c:v>0.41219729267835203</c:v>
                </c:pt>
                <c:pt idx="1706">
                  <c:v>0.41290785437338595</c:v>
                </c:pt>
                <c:pt idx="1707">
                  <c:v>0.41298795952974998</c:v>
                </c:pt>
                <c:pt idx="1708">
                  <c:v>0.41330909500313295</c:v>
                </c:pt>
                <c:pt idx="1709">
                  <c:v>0.41353716672708696</c:v>
                </c:pt>
                <c:pt idx="1710">
                  <c:v>0.41364019222997594</c:v>
                </c:pt>
                <c:pt idx="1711">
                  <c:v>0.41373456673644005</c:v>
                </c:pt>
                <c:pt idx="1712">
                  <c:v>0.413756850080227</c:v>
                </c:pt>
                <c:pt idx="1713">
                  <c:v>0.413768555104846</c:v>
                </c:pt>
                <c:pt idx="1714">
                  <c:v>0.41379268802971603</c:v>
                </c:pt>
                <c:pt idx="1715">
                  <c:v>0.41382457796615002</c:v>
                </c:pt>
                <c:pt idx="1716">
                  <c:v>0.41383383633479198</c:v>
                </c:pt>
                <c:pt idx="1717">
                  <c:v>0.413843286473913</c:v>
                </c:pt>
                <c:pt idx="1718">
                  <c:v>0.41385019828434899</c:v>
                </c:pt>
                <c:pt idx="1719">
                  <c:v>0.41385951669034304</c:v>
                </c:pt>
                <c:pt idx="1720">
                  <c:v>0.41387726016103998</c:v>
                </c:pt>
                <c:pt idx="1721">
                  <c:v>0.41418565405846197</c:v>
                </c:pt>
                <c:pt idx="1722">
                  <c:v>0.41496262636791703</c:v>
                </c:pt>
                <c:pt idx="1723">
                  <c:v>0.41519577327228296</c:v>
                </c:pt>
                <c:pt idx="1724">
                  <c:v>0.41457412161209095</c:v>
                </c:pt>
                <c:pt idx="1725">
                  <c:v>0.41471510092383301</c:v>
                </c:pt>
                <c:pt idx="1726">
                  <c:v>0.41512116034827495</c:v>
                </c:pt>
                <c:pt idx="1727">
                  <c:v>0.41539255508149797</c:v>
                </c:pt>
                <c:pt idx="1728">
                  <c:v>0.41616350714002803</c:v>
                </c:pt>
                <c:pt idx="1729">
                  <c:v>0.41631321953558897</c:v>
                </c:pt>
                <c:pt idx="1730">
                  <c:v>0.41647551703254504</c:v>
                </c:pt>
                <c:pt idx="1731">
                  <c:v>0.41670606438234603</c:v>
                </c:pt>
                <c:pt idx="1732">
                  <c:v>0.41679069821211701</c:v>
                </c:pt>
                <c:pt idx="1733">
                  <c:v>0.41694521341282298</c:v>
                </c:pt>
                <c:pt idx="1734">
                  <c:v>0.41708961068644801</c:v>
                </c:pt>
                <c:pt idx="1735">
                  <c:v>0.41712189976700498</c:v>
                </c:pt>
                <c:pt idx="1736">
                  <c:v>0.41712387170547405</c:v>
                </c:pt>
                <c:pt idx="1737">
                  <c:v>0.41713481146370202</c:v>
                </c:pt>
                <c:pt idx="1738">
                  <c:v>0.41713915381633804</c:v>
                </c:pt>
                <c:pt idx="1739">
                  <c:v>0.417142826452084</c:v>
                </c:pt>
                <c:pt idx="1740">
                  <c:v>0.41714596396218095</c:v>
                </c:pt>
                <c:pt idx="1741">
                  <c:v>0.41727834605487901</c:v>
                </c:pt>
                <c:pt idx="1742">
                  <c:v>0.41751729423126904</c:v>
                </c:pt>
                <c:pt idx="1743">
                  <c:v>0.41786011299944104</c:v>
                </c:pt>
                <c:pt idx="1744">
                  <c:v>0.41844273764442397</c:v>
                </c:pt>
                <c:pt idx="1745">
                  <c:v>0.41877824401255204</c:v>
                </c:pt>
                <c:pt idx="1746">
                  <c:v>0.419046444943312</c:v>
                </c:pt>
                <c:pt idx="1747">
                  <c:v>0.419307805795198</c:v>
                </c:pt>
                <c:pt idx="1748">
                  <c:v>0.41974238566744504</c:v>
                </c:pt>
                <c:pt idx="1749">
                  <c:v>0.42007150049803799</c:v>
                </c:pt>
                <c:pt idx="1750">
                  <c:v>0.420101042325291</c:v>
                </c:pt>
                <c:pt idx="1751">
                  <c:v>0.42012317878883998</c:v>
                </c:pt>
                <c:pt idx="1752">
                  <c:v>0.42013703398544899</c:v>
                </c:pt>
                <c:pt idx="1753">
                  <c:v>0.42020829980297103</c:v>
                </c:pt>
                <c:pt idx="1754">
                  <c:v>0.42035534058676605</c:v>
                </c:pt>
                <c:pt idx="1755">
                  <c:v>0.42049961224092303</c:v>
                </c:pt>
                <c:pt idx="1756">
                  <c:v>0.42058530126638405</c:v>
                </c:pt>
                <c:pt idx="1757">
                  <c:v>0.42069898837926201</c:v>
                </c:pt>
                <c:pt idx="1758">
                  <c:v>0.42078794355881299</c:v>
                </c:pt>
                <c:pt idx="1759">
                  <c:v>0.42084518601740195</c:v>
                </c:pt>
                <c:pt idx="1760">
                  <c:v>0.421021700218976</c:v>
                </c:pt>
                <c:pt idx="1761">
                  <c:v>0.42121357215334299</c:v>
                </c:pt>
                <c:pt idx="1762">
                  <c:v>0.421286235847393</c:v>
                </c:pt>
                <c:pt idx="1763">
                  <c:v>0.42133783017320803</c:v>
                </c:pt>
                <c:pt idx="1764">
                  <c:v>0.421390684708143</c:v>
                </c:pt>
                <c:pt idx="1765">
                  <c:v>0.42184373336465297</c:v>
                </c:pt>
                <c:pt idx="1766">
                  <c:v>0.422392998606269</c:v>
                </c:pt>
                <c:pt idx="1767">
                  <c:v>0.42255596741421997</c:v>
                </c:pt>
                <c:pt idx="1768">
                  <c:v>0.42186294933884605</c:v>
                </c:pt>
                <c:pt idx="1769">
                  <c:v>0.42228125368561897</c:v>
                </c:pt>
                <c:pt idx="1770">
                  <c:v>0.42265801741596798</c:v>
                </c:pt>
                <c:pt idx="1771">
                  <c:v>0.42331878258599698</c:v>
                </c:pt>
                <c:pt idx="1772">
                  <c:v>0.42341053111615201</c:v>
                </c:pt>
                <c:pt idx="1773">
                  <c:v>0.42347328483647295</c:v>
                </c:pt>
                <c:pt idx="1774">
                  <c:v>0.42354323125895699</c:v>
                </c:pt>
                <c:pt idx="1775">
                  <c:v>0.42356929177404101</c:v>
                </c:pt>
                <c:pt idx="1776">
                  <c:v>0.42361597142882801</c:v>
                </c:pt>
                <c:pt idx="1777">
                  <c:v>0.42371677419387699</c:v>
                </c:pt>
                <c:pt idx="1778">
                  <c:v>0.423849111545333</c:v>
                </c:pt>
                <c:pt idx="1779">
                  <c:v>0.424023330623995</c:v>
                </c:pt>
                <c:pt idx="1780">
                  <c:v>0.42408041737531799</c:v>
                </c:pt>
                <c:pt idx="1781">
                  <c:v>0.42411981527411802</c:v>
                </c:pt>
                <c:pt idx="1782">
                  <c:v>0.424262171033577</c:v>
                </c:pt>
                <c:pt idx="1783">
                  <c:v>0.42442534999950499</c:v>
                </c:pt>
                <c:pt idx="1784">
                  <c:v>0.42452987503713802</c:v>
                </c:pt>
                <c:pt idx="1785">
                  <c:v>0.42457783909059299</c:v>
                </c:pt>
                <c:pt idx="1786">
                  <c:v>0.42467922523514001</c:v>
                </c:pt>
                <c:pt idx="1787">
                  <c:v>0.42470334639767005</c:v>
                </c:pt>
                <c:pt idx="1788">
                  <c:v>0.42487342054873301</c:v>
                </c:pt>
                <c:pt idx="1789">
                  <c:v>0.42528233032288898</c:v>
                </c:pt>
                <c:pt idx="1790">
                  <c:v>0.42584000607655903</c:v>
                </c:pt>
                <c:pt idx="1791">
                  <c:v>0.42643905880516197</c:v>
                </c:pt>
                <c:pt idx="1792">
                  <c:v>0.426509917480969</c:v>
                </c:pt>
                <c:pt idx="1793">
                  <c:v>0.42654173337763501</c:v>
                </c:pt>
                <c:pt idx="1794">
                  <c:v>0.42659295269110298</c:v>
                </c:pt>
                <c:pt idx="1795">
                  <c:v>0.42666186335518297</c:v>
                </c:pt>
                <c:pt idx="1796">
                  <c:v>0.42688894417481305</c:v>
                </c:pt>
                <c:pt idx="1797">
                  <c:v>0.42689722152937803</c:v>
                </c:pt>
                <c:pt idx="1798">
                  <c:v>0.42690716034209297</c:v>
                </c:pt>
                <c:pt idx="1799">
                  <c:v>0.42691316254676004</c:v>
                </c:pt>
                <c:pt idx="1800">
                  <c:v>0.42691996293664103</c:v>
                </c:pt>
                <c:pt idx="1801">
                  <c:v>0.42692758286611698</c:v>
                </c:pt>
                <c:pt idx="1802">
                  <c:v>0.42696792918220605</c:v>
                </c:pt>
                <c:pt idx="1803">
                  <c:v>0.42703486095784104</c:v>
                </c:pt>
                <c:pt idx="1804">
                  <c:v>0.42721805366703403</c:v>
                </c:pt>
                <c:pt idx="1805">
                  <c:v>0.42742094871371095</c:v>
                </c:pt>
                <c:pt idx="1806">
                  <c:v>0.42768906002539098</c:v>
                </c:pt>
                <c:pt idx="1807">
                  <c:v>0.427905642436328</c:v>
                </c:pt>
                <c:pt idx="1808">
                  <c:v>0.42819831048976797</c:v>
                </c:pt>
                <c:pt idx="1809">
                  <c:v>0.42854935112608195</c:v>
                </c:pt>
                <c:pt idx="1810">
                  <c:v>0.42869910699386804</c:v>
                </c:pt>
                <c:pt idx="1811">
                  <c:v>0.42855539738236503</c:v>
                </c:pt>
                <c:pt idx="1812">
                  <c:v>0.42746659440069501</c:v>
                </c:pt>
                <c:pt idx="1813">
                  <c:v>0.42865778454446302</c:v>
                </c:pt>
                <c:pt idx="1814">
                  <c:v>0.42979671900909699</c:v>
                </c:pt>
                <c:pt idx="1815">
                  <c:v>0.42980945815527805</c:v>
                </c:pt>
                <c:pt idx="1816">
                  <c:v>0.42985257371220198</c:v>
                </c:pt>
                <c:pt idx="1817">
                  <c:v>0.42992389432844902</c:v>
                </c:pt>
                <c:pt idx="1818">
                  <c:v>0.43010941424109805</c:v>
                </c:pt>
                <c:pt idx="1819">
                  <c:v>0.43018416968684303</c:v>
                </c:pt>
                <c:pt idx="1820">
                  <c:v>0.43021355404971595</c:v>
                </c:pt>
                <c:pt idx="1821">
                  <c:v>0.43024096302360204</c:v>
                </c:pt>
                <c:pt idx="1822">
                  <c:v>0.43026589113581104</c:v>
                </c:pt>
                <c:pt idx="1823">
                  <c:v>0.43027418661127803</c:v>
                </c:pt>
                <c:pt idx="1824">
                  <c:v>0.430280689597072</c:v>
                </c:pt>
                <c:pt idx="1825">
                  <c:v>0.43031349632668503</c:v>
                </c:pt>
                <c:pt idx="1826">
                  <c:v>0.43033458934470803</c:v>
                </c:pt>
                <c:pt idx="1827">
                  <c:v>0.430357391480792</c:v>
                </c:pt>
                <c:pt idx="1828">
                  <c:v>0.43044213650323804</c:v>
                </c:pt>
                <c:pt idx="1829">
                  <c:v>0.43051245604488897</c:v>
                </c:pt>
                <c:pt idx="1830">
                  <c:v>0.43058818478204997</c:v>
                </c:pt>
                <c:pt idx="1831">
                  <c:v>0.43063270662203001</c:v>
                </c:pt>
                <c:pt idx="1832">
                  <c:v>0.43071322041675897</c:v>
                </c:pt>
                <c:pt idx="1833">
                  <c:v>0.43086280547725198</c:v>
                </c:pt>
                <c:pt idx="1834">
                  <c:v>0.43106128134332999</c:v>
                </c:pt>
                <c:pt idx="1835">
                  <c:v>0.43115139425419502</c:v>
                </c:pt>
                <c:pt idx="1836">
                  <c:v>0.431288176608703</c:v>
                </c:pt>
                <c:pt idx="1837">
                  <c:v>0.43166850523039801</c:v>
                </c:pt>
                <c:pt idx="1838">
                  <c:v>0.43192466076577896</c:v>
                </c:pt>
                <c:pt idx="1839">
                  <c:v>0.43264033902871402</c:v>
                </c:pt>
                <c:pt idx="1840">
                  <c:v>0.43303054950019404</c:v>
                </c:pt>
                <c:pt idx="1841">
                  <c:v>0.43326173455420702</c:v>
                </c:pt>
                <c:pt idx="1842">
                  <c:v>0.43336997823710499</c:v>
                </c:pt>
                <c:pt idx="1843">
                  <c:v>0.43340082097409605</c:v>
                </c:pt>
                <c:pt idx="1844">
                  <c:v>0.43344584586247203</c:v>
                </c:pt>
                <c:pt idx="1845">
                  <c:v>0.43347059670208099</c:v>
                </c:pt>
                <c:pt idx="1846">
                  <c:v>0.43347155322634201</c:v>
                </c:pt>
                <c:pt idx="1847">
                  <c:v>0.43347259240649605</c:v>
                </c:pt>
                <c:pt idx="1848">
                  <c:v>0.433473115289285</c:v>
                </c:pt>
                <c:pt idx="1849">
                  <c:v>0.43347377251475605</c:v>
                </c:pt>
                <c:pt idx="1850">
                  <c:v>0.43347395427250102</c:v>
                </c:pt>
                <c:pt idx="1851">
                  <c:v>0.43347417422571499</c:v>
                </c:pt>
                <c:pt idx="1852">
                  <c:v>0.433474886768761</c:v>
                </c:pt>
                <c:pt idx="1853">
                  <c:v>0.43347540965154996</c:v>
                </c:pt>
                <c:pt idx="1854">
                  <c:v>0.43379368908052396</c:v>
                </c:pt>
                <c:pt idx="1855">
                  <c:v>0.43416456357683897</c:v>
                </c:pt>
                <c:pt idx="1856">
                  <c:v>0.43427435304849005</c:v>
                </c:pt>
                <c:pt idx="1857">
                  <c:v>0.43436058906947494</c:v>
                </c:pt>
                <c:pt idx="1858">
                  <c:v>0.43443618804822504</c:v>
                </c:pt>
                <c:pt idx="1859">
                  <c:v>0.43461549818877598</c:v>
                </c:pt>
                <c:pt idx="1860">
                  <c:v>0.43499843170927499</c:v>
                </c:pt>
                <c:pt idx="1861">
                  <c:v>0.435595864480538</c:v>
                </c:pt>
                <c:pt idx="1862">
                  <c:v>0.43561962985809599</c:v>
                </c:pt>
                <c:pt idx="1863">
                  <c:v>0.43503310272387397</c:v>
                </c:pt>
                <c:pt idx="1864">
                  <c:v>0.43475330706437498</c:v>
                </c:pt>
                <c:pt idx="1865">
                  <c:v>0.43523243711534798</c:v>
                </c:pt>
                <c:pt idx="1866">
                  <c:v>0.43632152977733796</c:v>
                </c:pt>
                <c:pt idx="1867">
                  <c:v>0.43659711055250205</c:v>
                </c:pt>
                <c:pt idx="1868">
                  <c:v>0.43659280978677195</c:v>
                </c:pt>
                <c:pt idx="1869">
                  <c:v>0.43660197889027996</c:v>
                </c:pt>
                <c:pt idx="1870">
                  <c:v>0.43661386210022601</c:v>
                </c:pt>
                <c:pt idx="1871">
                  <c:v>0.43662709411329004</c:v>
                </c:pt>
                <c:pt idx="1872">
                  <c:v>0.43664900477021595</c:v>
                </c:pt>
                <c:pt idx="1873">
                  <c:v>0.43666317080773098</c:v>
                </c:pt>
                <c:pt idx="1874">
                  <c:v>0.43669329309629301</c:v>
                </c:pt>
                <c:pt idx="1875">
                  <c:v>0.43671302436283199</c:v>
                </c:pt>
                <c:pt idx="1876">
                  <c:v>0.43674369149898995</c:v>
                </c:pt>
                <c:pt idx="1877">
                  <c:v>0.43675809104261798</c:v>
                </c:pt>
                <c:pt idx="1878">
                  <c:v>0.43677688828470596</c:v>
                </c:pt>
                <c:pt idx="1879">
                  <c:v>0.437191926582289</c:v>
                </c:pt>
                <c:pt idx="1880">
                  <c:v>0.437595695011468</c:v>
                </c:pt>
                <c:pt idx="1881">
                  <c:v>0.43773729613783896</c:v>
                </c:pt>
                <c:pt idx="1882">
                  <c:v>0.43806359438556197</c:v>
                </c:pt>
                <c:pt idx="1883">
                  <c:v>0.43825803941054198</c:v>
                </c:pt>
                <c:pt idx="1884">
                  <c:v>0.43867104269578805</c:v>
                </c:pt>
                <c:pt idx="1885">
                  <c:v>0.43895629713876605</c:v>
                </c:pt>
                <c:pt idx="1886">
                  <c:v>0.43916036164954897</c:v>
                </c:pt>
                <c:pt idx="1887">
                  <c:v>0.43955217935413005</c:v>
                </c:pt>
                <c:pt idx="1888">
                  <c:v>0.43963989286683902</c:v>
                </c:pt>
                <c:pt idx="1889">
                  <c:v>0.43977901031104605</c:v>
                </c:pt>
                <c:pt idx="1890">
                  <c:v>0.43990689229318203</c:v>
                </c:pt>
                <c:pt idx="1891">
                  <c:v>0.43992259732360095</c:v>
                </c:pt>
                <c:pt idx="1892">
                  <c:v>0.43992524057462201</c:v>
                </c:pt>
                <c:pt idx="1893">
                  <c:v>0.439933033015945</c:v>
                </c:pt>
                <c:pt idx="1894">
                  <c:v>0.439938851600986</c:v>
                </c:pt>
                <c:pt idx="1895">
                  <c:v>0.43994666120627601</c:v>
                </c:pt>
                <c:pt idx="1896">
                  <c:v>0.439981178567311</c:v>
                </c:pt>
                <c:pt idx="1897">
                  <c:v>0.44024833504026795</c:v>
                </c:pt>
                <c:pt idx="1898">
                  <c:v>0.44049559341206501</c:v>
                </c:pt>
                <c:pt idx="1899">
                  <c:v>0.44064955904727299</c:v>
                </c:pt>
                <c:pt idx="1900">
                  <c:v>0.440766338067198</c:v>
                </c:pt>
                <c:pt idx="1901">
                  <c:v>0.44085767361350803</c:v>
                </c:pt>
                <c:pt idx="1902">
                  <c:v>0.44095944750796801</c:v>
                </c:pt>
                <c:pt idx="1903">
                  <c:v>0.441165278685546</c:v>
                </c:pt>
                <c:pt idx="1904">
                  <c:v>0.441261181009171</c:v>
                </c:pt>
                <c:pt idx="1905">
                  <c:v>0.44156552409741201</c:v>
                </c:pt>
                <c:pt idx="1906">
                  <c:v>0.44179614635184505</c:v>
                </c:pt>
                <c:pt idx="1907">
                  <c:v>0.441909663387973</c:v>
                </c:pt>
                <c:pt idx="1908">
                  <c:v>0.44206199803128299</c:v>
                </c:pt>
                <c:pt idx="1909">
                  <c:v>0.44222512841734096</c:v>
                </c:pt>
                <c:pt idx="1910">
                  <c:v>0.44262002919189403</c:v>
                </c:pt>
                <c:pt idx="1911">
                  <c:v>0.44278088017706496</c:v>
                </c:pt>
                <c:pt idx="1912">
                  <c:v>0.44279401527231699</c:v>
                </c:pt>
                <c:pt idx="1913">
                  <c:v>0.44280626361008402</c:v>
                </c:pt>
                <c:pt idx="1914">
                  <c:v>0.44288126223400404</c:v>
                </c:pt>
                <c:pt idx="1915">
                  <c:v>0.44302166863033399</c:v>
                </c:pt>
                <c:pt idx="1916">
                  <c:v>0.44303641466329602</c:v>
                </c:pt>
                <c:pt idx="1917">
                  <c:v>0.44306478817481498</c:v>
                </c:pt>
                <c:pt idx="1918">
                  <c:v>0.44307010641155997</c:v>
                </c:pt>
                <c:pt idx="1919">
                  <c:v>0.44308745179821696</c:v>
                </c:pt>
                <c:pt idx="1920">
                  <c:v>0.44311336844319404</c:v>
                </c:pt>
                <c:pt idx="1921">
                  <c:v>0.443124577011765</c:v>
                </c:pt>
                <c:pt idx="1922">
                  <c:v>0.44315683334484701</c:v>
                </c:pt>
                <c:pt idx="1923">
                  <c:v>0.44320425421187704</c:v>
                </c:pt>
                <c:pt idx="1924">
                  <c:v>0.443219925920875</c:v>
                </c:pt>
                <c:pt idx="1925">
                  <c:v>0.44323379458982504</c:v>
                </c:pt>
                <c:pt idx="1926">
                  <c:v>0.44325274014650995</c:v>
                </c:pt>
                <c:pt idx="1927">
                  <c:v>0.44328367782446598</c:v>
                </c:pt>
                <c:pt idx="1928">
                  <c:v>0.44331243464971404</c:v>
                </c:pt>
                <c:pt idx="1929">
                  <c:v>0.443374512875645</c:v>
                </c:pt>
                <c:pt idx="1930">
                  <c:v>0.44341509287385505</c:v>
                </c:pt>
                <c:pt idx="1931">
                  <c:v>0.44356629920291701</c:v>
                </c:pt>
                <c:pt idx="1932">
                  <c:v>0.44432881111946998</c:v>
                </c:pt>
                <c:pt idx="1933">
                  <c:v>0.44471222716816095</c:v>
                </c:pt>
                <c:pt idx="1934">
                  <c:v>0.44509348312643804</c:v>
                </c:pt>
                <c:pt idx="1935">
                  <c:v>0.44553846175196099</c:v>
                </c:pt>
                <c:pt idx="1936">
                  <c:v>0.44384710015203199</c:v>
                </c:pt>
                <c:pt idx="1937">
                  <c:v>0.44559658434920302</c:v>
                </c:pt>
                <c:pt idx="1938">
                  <c:v>0.44630096474914105</c:v>
                </c:pt>
                <c:pt idx="1939">
                  <c:v>0.44636333348329504</c:v>
                </c:pt>
                <c:pt idx="1940">
                  <c:v>0.446376914469789</c:v>
                </c:pt>
                <c:pt idx="1941">
                  <c:v>0.44638694873637697</c:v>
                </c:pt>
                <c:pt idx="1942">
                  <c:v>0.44640458266831096</c:v>
                </c:pt>
                <c:pt idx="1943">
                  <c:v>0.44642714096953495</c:v>
                </c:pt>
                <c:pt idx="1944">
                  <c:v>0.44645335737365999</c:v>
                </c:pt>
                <c:pt idx="1945">
                  <c:v>0.44647371143339298</c:v>
                </c:pt>
                <c:pt idx="1946">
                  <c:v>0.44648942251636603</c:v>
                </c:pt>
                <c:pt idx="1947">
                  <c:v>0.44651441955285698</c:v>
                </c:pt>
                <c:pt idx="1948">
                  <c:v>0.44652900506570703</c:v>
                </c:pt>
                <c:pt idx="1949">
                  <c:v>0.44656577368974004</c:v>
                </c:pt>
                <c:pt idx="1950">
                  <c:v>0.44658551806565505</c:v>
                </c:pt>
                <c:pt idx="1951">
                  <c:v>0.44661947276437997</c:v>
                </c:pt>
                <c:pt idx="1952">
                  <c:v>0.446639639229091</c:v>
                </c:pt>
                <c:pt idx="1953">
                  <c:v>0.44666125955521296</c:v>
                </c:pt>
                <c:pt idx="1954">
                  <c:v>0.44667720513196196</c:v>
                </c:pt>
                <c:pt idx="1955">
                  <c:v>0.44669211893609695</c:v>
                </c:pt>
                <c:pt idx="1956">
                  <c:v>0.44672902825639504</c:v>
                </c:pt>
                <c:pt idx="1957">
                  <c:v>0.44675932485221803</c:v>
                </c:pt>
                <c:pt idx="1958">
                  <c:v>0.44677170612357597</c:v>
                </c:pt>
                <c:pt idx="1959">
                  <c:v>0.44677922112971302</c:v>
                </c:pt>
                <c:pt idx="1960">
                  <c:v>0.44744933439544998</c:v>
                </c:pt>
                <c:pt idx="1961">
                  <c:v>0.44850891868487097</c:v>
                </c:pt>
                <c:pt idx="1962">
                  <c:v>0.44901743810484296</c:v>
                </c:pt>
                <c:pt idx="1963">
                  <c:v>0.44916552708797597</c:v>
                </c:pt>
                <c:pt idx="1964">
                  <c:v>0.44926677400132398</c:v>
                </c:pt>
                <c:pt idx="1965">
                  <c:v>0.44957463329275404</c:v>
                </c:pt>
                <c:pt idx="1966">
                  <c:v>0.44965523107132899</c:v>
                </c:pt>
                <c:pt idx="1967">
                  <c:v>0.44970125519522997</c:v>
                </c:pt>
                <c:pt idx="1968">
                  <c:v>0.44975886780711105</c:v>
                </c:pt>
                <c:pt idx="1969">
                  <c:v>0.44979247650014298</c:v>
                </c:pt>
                <c:pt idx="1970">
                  <c:v>0.44982052201093203</c:v>
                </c:pt>
                <c:pt idx="1971">
                  <c:v>0.44995265578600396</c:v>
                </c:pt>
                <c:pt idx="1972">
                  <c:v>0.45004618868296498</c:v>
                </c:pt>
                <c:pt idx="1973">
                  <c:v>0.45012141090697599</c:v>
                </c:pt>
                <c:pt idx="1974">
                  <c:v>0.45015246481853299</c:v>
                </c:pt>
                <c:pt idx="1975">
                  <c:v>0.45022075867980604</c:v>
                </c:pt>
                <c:pt idx="1976">
                  <c:v>0.45025861723333804</c:v>
                </c:pt>
                <c:pt idx="1977">
                  <c:v>0.45032171482255701</c:v>
                </c:pt>
                <c:pt idx="1978">
                  <c:v>0.45036328499898404</c:v>
                </c:pt>
                <c:pt idx="1979">
                  <c:v>0.45041796957630797</c:v>
                </c:pt>
                <c:pt idx="1980">
                  <c:v>0.45048255181468599</c:v>
                </c:pt>
                <c:pt idx="1981">
                  <c:v>0.450543793592458</c:v>
                </c:pt>
                <c:pt idx="1982">
                  <c:v>0.45059328189772796</c:v>
                </c:pt>
                <c:pt idx="1983">
                  <c:v>0.45064660554665703</c:v>
                </c:pt>
                <c:pt idx="1984">
                  <c:v>0.45071378592106204</c:v>
                </c:pt>
                <c:pt idx="1985">
                  <c:v>0.45104242347462198</c:v>
                </c:pt>
                <c:pt idx="1986">
                  <c:v>0.45150747048053796</c:v>
                </c:pt>
                <c:pt idx="1987">
                  <c:v>0.451991567604769</c:v>
                </c:pt>
                <c:pt idx="1988">
                  <c:v>0.452360866695661</c:v>
                </c:pt>
                <c:pt idx="1989">
                  <c:v>0.45245548865803897</c:v>
                </c:pt>
                <c:pt idx="1990">
                  <c:v>0.45257080917468695</c:v>
                </c:pt>
                <c:pt idx="1991">
                  <c:v>0.45259432431258495</c:v>
                </c:pt>
                <c:pt idx="1992">
                  <c:v>0.45264750265974196</c:v>
                </c:pt>
                <c:pt idx="1993">
                  <c:v>0.45279058907865899</c:v>
                </c:pt>
                <c:pt idx="1994">
                  <c:v>0.45282373726960701</c:v>
                </c:pt>
                <c:pt idx="1995">
                  <c:v>0.45284624787710703</c:v>
                </c:pt>
                <c:pt idx="1996">
                  <c:v>0.45286039862116001</c:v>
                </c:pt>
                <c:pt idx="1997">
                  <c:v>0.45289885118144302</c:v>
                </c:pt>
                <c:pt idx="1998">
                  <c:v>0.45292734773810694</c:v>
                </c:pt>
                <c:pt idx="1999">
                  <c:v>0.45297801655034597</c:v>
                </c:pt>
                <c:pt idx="2000">
                  <c:v>0.453028685362585</c:v>
                </c:pt>
                <c:pt idx="2001">
                  <c:v>0.45307712105750397</c:v>
                </c:pt>
                <c:pt idx="2002">
                  <c:v>0.453085306458201</c:v>
                </c:pt>
                <c:pt idx="2003">
                  <c:v>0.453122508229302</c:v>
                </c:pt>
                <c:pt idx="2004">
                  <c:v>0.45316796879358701</c:v>
                </c:pt>
                <c:pt idx="2005">
                  <c:v>0.45318798334643895</c:v>
                </c:pt>
                <c:pt idx="2006">
                  <c:v>0.45325390488482997</c:v>
                </c:pt>
                <c:pt idx="2007">
                  <c:v>0.45332168651177596</c:v>
                </c:pt>
                <c:pt idx="2008">
                  <c:v>0.45334512362756896</c:v>
                </c:pt>
                <c:pt idx="2009">
                  <c:v>0.45337653438940395</c:v>
                </c:pt>
                <c:pt idx="2010">
                  <c:v>0.453403902425909</c:v>
                </c:pt>
                <c:pt idx="2011">
                  <c:v>0.45343488273765098</c:v>
                </c:pt>
                <c:pt idx="2012">
                  <c:v>0.45412001752093401</c:v>
                </c:pt>
                <c:pt idx="2013">
                  <c:v>0.45463461138130801</c:v>
                </c:pt>
                <c:pt idx="2014">
                  <c:v>0.45513787473466405</c:v>
                </c:pt>
                <c:pt idx="2015">
                  <c:v>0.45550139516813903</c:v>
                </c:pt>
                <c:pt idx="2016">
                  <c:v>0.45582684478368896</c:v>
                </c:pt>
                <c:pt idx="2017">
                  <c:v>0.45593677413841205</c:v>
                </c:pt>
                <c:pt idx="2018">
                  <c:v>0.45604261178591998</c:v>
                </c:pt>
                <c:pt idx="2019">
                  <c:v>0.45605539281331697</c:v>
                </c:pt>
                <c:pt idx="2020">
                  <c:v>0.45605503925235102</c:v>
                </c:pt>
                <c:pt idx="2021">
                  <c:v>0.45608390436022395</c:v>
                </c:pt>
                <c:pt idx="2022">
                  <c:v>0.45609489671442105</c:v>
                </c:pt>
                <c:pt idx="2023">
                  <c:v>0.456106825454347</c:v>
                </c:pt>
                <c:pt idx="2024">
                  <c:v>0.45612180762599297</c:v>
                </c:pt>
                <c:pt idx="2025">
                  <c:v>0.45613898826847898</c:v>
                </c:pt>
                <c:pt idx="2026">
                  <c:v>0.45615669817246396</c:v>
                </c:pt>
                <c:pt idx="2027">
                  <c:v>0.45617607728578902</c:v>
                </c:pt>
                <c:pt idx="2028">
                  <c:v>0.45619810270660699</c:v>
                </c:pt>
                <c:pt idx="2029">
                  <c:v>0.45620174484603604</c:v>
                </c:pt>
                <c:pt idx="2030">
                  <c:v>0.45622061667650005</c:v>
                </c:pt>
                <c:pt idx="2031">
                  <c:v>0.45623352251457605</c:v>
                </c:pt>
                <c:pt idx="2032">
                  <c:v>0.45625086600675402</c:v>
                </c:pt>
                <c:pt idx="2033">
                  <c:v>0.45626237034881001</c:v>
                </c:pt>
                <c:pt idx="2034">
                  <c:v>0.45628205172273495</c:v>
                </c:pt>
                <c:pt idx="2035">
                  <c:v>0.45631979213881302</c:v>
                </c:pt>
                <c:pt idx="2036">
                  <c:v>0.45633644351979996</c:v>
                </c:pt>
                <c:pt idx="2037">
                  <c:v>0.45635325775047997</c:v>
                </c:pt>
                <c:pt idx="2038">
                  <c:v>0.45662196451717196</c:v>
                </c:pt>
                <c:pt idx="2039">
                  <c:v>0.45772420791629698</c:v>
                </c:pt>
                <c:pt idx="2040">
                  <c:v>0.458011891348302</c:v>
                </c:pt>
                <c:pt idx="2041">
                  <c:v>0.45834176225818202</c:v>
                </c:pt>
                <c:pt idx="2042">
                  <c:v>0.45867523612702799</c:v>
                </c:pt>
                <c:pt idx="2043">
                  <c:v>0.45883527046356198</c:v>
                </c:pt>
                <c:pt idx="2044">
                  <c:v>0.45899470153600397</c:v>
                </c:pt>
                <c:pt idx="2045">
                  <c:v>0.45905310743227701</c:v>
                </c:pt>
                <c:pt idx="2046">
                  <c:v>0.45918205578973603</c:v>
                </c:pt>
                <c:pt idx="2047">
                  <c:v>0.45938528008339397</c:v>
                </c:pt>
                <c:pt idx="2048">
                  <c:v>0.45938401779026505</c:v>
                </c:pt>
                <c:pt idx="2049">
                  <c:v>0.45938310978386898</c:v>
                </c:pt>
                <c:pt idx="2050">
                  <c:v>0.45938158705479604</c:v>
                </c:pt>
                <c:pt idx="2051">
                  <c:v>0.45938064620062402</c:v>
                </c:pt>
                <c:pt idx="2052">
                  <c:v>0.45937959037923304</c:v>
                </c:pt>
                <c:pt idx="2053">
                  <c:v>0.45937780017540897</c:v>
                </c:pt>
                <c:pt idx="2054">
                  <c:v>0.45937627040752704</c:v>
                </c:pt>
                <c:pt idx="2055">
                  <c:v>0.45937517469955103</c:v>
                </c:pt>
                <c:pt idx="2056">
                  <c:v>0.45937450345876496</c:v>
                </c:pt>
                <c:pt idx="2057">
                  <c:v>0.45937346896143705</c:v>
                </c:pt>
                <c:pt idx="2058">
                  <c:v>0.45937258911027901</c:v>
                </c:pt>
                <c:pt idx="2059">
                  <c:v>0.45937070270939395</c:v>
                </c:pt>
                <c:pt idx="2060">
                  <c:v>0.45936938175952102</c:v>
                </c:pt>
                <c:pt idx="2061">
                  <c:v>0.45936869664875202</c:v>
                </c:pt>
                <c:pt idx="2062">
                  <c:v>0.45936781914386304</c:v>
                </c:pt>
                <c:pt idx="2063">
                  <c:v>0.45995998097434498</c:v>
                </c:pt>
                <c:pt idx="2064">
                  <c:v>0.46069248356139803</c:v>
                </c:pt>
                <c:pt idx="2065">
                  <c:v>0.46095343041004</c:v>
                </c:pt>
                <c:pt idx="2066">
                  <c:v>0.46113574372170296</c:v>
                </c:pt>
                <c:pt idx="2067">
                  <c:v>0.46159471544778996</c:v>
                </c:pt>
                <c:pt idx="2068">
                  <c:v>0.46177584118528903</c:v>
                </c:pt>
                <c:pt idx="2069">
                  <c:v>0.46203048980064099</c:v>
                </c:pt>
                <c:pt idx="2070">
                  <c:v>0.46207378939241395</c:v>
                </c:pt>
                <c:pt idx="2071">
                  <c:v>0.46216920406171003</c:v>
                </c:pt>
                <c:pt idx="2072">
                  <c:v>0.46230805450359602</c:v>
                </c:pt>
                <c:pt idx="2073">
                  <c:v>0.46237170095497304</c:v>
                </c:pt>
                <c:pt idx="2074">
                  <c:v>0.46243418959098304</c:v>
                </c:pt>
                <c:pt idx="2075">
                  <c:v>0.46248843551447305</c:v>
                </c:pt>
                <c:pt idx="2076">
                  <c:v>0.46254586905747497</c:v>
                </c:pt>
                <c:pt idx="2077">
                  <c:v>0.46269209368669595</c:v>
                </c:pt>
                <c:pt idx="2078">
                  <c:v>0.46274687524807601</c:v>
                </c:pt>
                <c:pt idx="2079">
                  <c:v>0.46280109494728805</c:v>
                </c:pt>
                <c:pt idx="2080">
                  <c:v>0.46285222440457596</c:v>
                </c:pt>
                <c:pt idx="2081">
                  <c:v>0.46292470462424695</c:v>
                </c:pt>
                <c:pt idx="2082">
                  <c:v>0.46299578018849896</c:v>
                </c:pt>
                <c:pt idx="2083">
                  <c:v>0.46310337679367097</c:v>
                </c:pt>
                <c:pt idx="2084">
                  <c:v>0.46318442541140503</c:v>
                </c:pt>
                <c:pt idx="2085">
                  <c:v>0.46327741360020802</c:v>
                </c:pt>
                <c:pt idx="2086">
                  <c:v>0.46332208164256405</c:v>
                </c:pt>
                <c:pt idx="2087">
                  <c:v>0.46337939158370001</c:v>
                </c:pt>
                <c:pt idx="2088">
                  <c:v>0.46365608073321496</c:v>
                </c:pt>
                <c:pt idx="2089">
                  <c:v>0.46417921150378905</c:v>
                </c:pt>
                <c:pt idx="2090">
                  <c:v>0.464486047821145</c:v>
                </c:pt>
                <c:pt idx="2091">
                  <c:v>0.464732408956264</c:v>
                </c:pt>
                <c:pt idx="2092">
                  <c:v>0.46494341105869896</c:v>
                </c:pt>
                <c:pt idx="2093">
                  <c:v>0.46513320130956604</c:v>
                </c:pt>
                <c:pt idx="2094">
                  <c:v>0.46527684647983003</c:v>
                </c:pt>
                <c:pt idx="2095">
                  <c:v>0.465413048895158</c:v>
                </c:pt>
                <c:pt idx="2096">
                  <c:v>0.46554551457760696</c:v>
                </c:pt>
                <c:pt idx="2097">
                  <c:v>0.46566621327921098</c:v>
                </c:pt>
                <c:pt idx="2098">
                  <c:v>0.46571363062626903</c:v>
                </c:pt>
                <c:pt idx="2099">
                  <c:v>0.46586281722017697</c:v>
                </c:pt>
                <c:pt idx="2100">
                  <c:v>0.46598059743256504</c:v>
                </c:pt>
                <c:pt idx="2101">
                  <c:v>0.466028172305198</c:v>
                </c:pt>
                <c:pt idx="2102">
                  <c:v>0.46606997219329105</c:v>
                </c:pt>
                <c:pt idx="2103">
                  <c:v>0.46614600948972296</c:v>
                </c:pt>
                <c:pt idx="2104">
                  <c:v>0.46620692182664802</c:v>
                </c:pt>
                <c:pt idx="2105">
                  <c:v>0.466246796719895</c:v>
                </c:pt>
                <c:pt idx="2106">
                  <c:v>0.46631279654320001</c:v>
                </c:pt>
                <c:pt idx="2107">
                  <c:v>0.46637150888601497</c:v>
                </c:pt>
                <c:pt idx="2108">
                  <c:v>0.46647972109630798</c:v>
                </c:pt>
                <c:pt idx="2109">
                  <c:v>0.46653925843691402</c:v>
                </c:pt>
                <c:pt idx="2110">
                  <c:v>0.46658875830439295</c:v>
                </c:pt>
                <c:pt idx="2111">
                  <c:v>0.46663152068990899</c:v>
                </c:pt>
                <c:pt idx="2112">
                  <c:v>0.46668432054855302</c:v>
                </c:pt>
                <c:pt idx="2113">
                  <c:v>0.46675224536670401</c:v>
                </c:pt>
                <c:pt idx="2114">
                  <c:v>0.46685523259098605</c:v>
                </c:pt>
                <c:pt idx="2115">
                  <c:v>0.46694072490313199</c:v>
                </c:pt>
                <c:pt idx="2116">
                  <c:v>0.46728342605754603</c:v>
                </c:pt>
                <c:pt idx="2117">
                  <c:v>0.46763405029693605</c:v>
                </c:pt>
                <c:pt idx="2118">
                  <c:v>0.46805290055822502</c:v>
                </c:pt>
                <c:pt idx="2119">
                  <c:v>0.46813946256767003</c:v>
                </c:pt>
                <c:pt idx="2120">
                  <c:v>0.46829214482922799</c:v>
                </c:pt>
                <c:pt idx="2121">
                  <c:v>0.46834201078109405</c:v>
                </c:pt>
                <c:pt idx="2122">
                  <c:v>0.46888859988762299</c:v>
                </c:pt>
                <c:pt idx="2123">
                  <c:v>0.46893377171095396</c:v>
                </c:pt>
                <c:pt idx="2124">
                  <c:v>0.46886324029649296</c:v>
                </c:pt>
                <c:pt idx="2125">
                  <c:v>0.46874480873687496</c:v>
                </c:pt>
                <c:pt idx="2126">
                  <c:v>0.4689373647931</c:v>
                </c:pt>
                <c:pt idx="2127">
                  <c:v>0.46906603230812605</c:v>
                </c:pt>
                <c:pt idx="2128">
                  <c:v>0.46912724955143403</c:v>
                </c:pt>
                <c:pt idx="2129">
                  <c:v>0.46919648068841202</c:v>
                </c:pt>
                <c:pt idx="2130">
                  <c:v>0.46932269951370598</c:v>
                </c:pt>
                <c:pt idx="2131">
                  <c:v>0.46934629597839905</c:v>
                </c:pt>
                <c:pt idx="2132">
                  <c:v>0.46949343997049597</c:v>
                </c:pt>
                <c:pt idx="2133">
                  <c:v>0.469611828977053</c:v>
                </c:pt>
                <c:pt idx="2134">
                  <c:v>0.469773926248927</c:v>
                </c:pt>
                <c:pt idx="2135">
                  <c:v>0.46987699382584303</c:v>
                </c:pt>
                <c:pt idx="2136">
                  <c:v>0.47001456566716804</c:v>
                </c:pt>
                <c:pt idx="2137">
                  <c:v>0.47009381417123297</c:v>
                </c:pt>
                <c:pt idx="2138">
                  <c:v>0.470242293812275</c:v>
                </c:pt>
                <c:pt idx="2139">
                  <c:v>0.47054217216526595</c:v>
                </c:pt>
                <c:pt idx="2140">
                  <c:v>0.47079769647920799</c:v>
                </c:pt>
                <c:pt idx="2141">
                  <c:v>0.47099657421204699</c:v>
                </c:pt>
                <c:pt idx="2142">
                  <c:v>0.47100613744601705</c:v>
                </c:pt>
                <c:pt idx="2143">
                  <c:v>0.47076447674993904</c:v>
                </c:pt>
                <c:pt idx="2144">
                  <c:v>0.47103017343943299</c:v>
                </c:pt>
                <c:pt idx="2145">
                  <c:v>0.47127623123186602</c:v>
                </c:pt>
                <c:pt idx="2146">
                  <c:v>0.47163431117843901</c:v>
                </c:pt>
                <c:pt idx="2147">
                  <c:v>0.47188979225138405</c:v>
                </c:pt>
                <c:pt idx="2148">
                  <c:v>0.47186316420732499</c:v>
                </c:pt>
                <c:pt idx="2149">
                  <c:v>0.471915335064227</c:v>
                </c:pt>
                <c:pt idx="2150">
                  <c:v>0.47233886708878503</c:v>
                </c:pt>
                <c:pt idx="2151">
                  <c:v>0.47241545123201101</c:v>
                </c:pt>
                <c:pt idx="2152">
                  <c:v>0.47246818680432101</c:v>
                </c:pt>
                <c:pt idx="2153">
                  <c:v>0.47263059221331205</c:v>
                </c:pt>
                <c:pt idx="2154">
                  <c:v>0.47275604913215097</c:v>
                </c:pt>
                <c:pt idx="2155">
                  <c:v>0.47280038732033502</c:v>
                </c:pt>
                <c:pt idx="2156">
                  <c:v>0.47292382886698303</c:v>
                </c:pt>
                <c:pt idx="2157">
                  <c:v>0.47300091685325696</c:v>
                </c:pt>
                <c:pt idx="2158">
                  <c:v>0.47308707401438699</c:v>
                </c:pt>
                <c:pt idx="2159">
                  <c:v>0.47317625423380205</c:v>
                </c:pt>
                <c:pt idx="2160">
                  <c:v>0.47324595252204604</c:v>
                </c:pt>
                <c:pt idx="2161">
                  <c:v>0.47331649054870195</c:v>
                </c:pt>
                <c:pt idx="2162">
                  <c:v>0.47340886177408503</c:v>
                </c:pt>
                <c:pt idx="2163">
                  <c:v>0.47349317151070702</c:v>
                </c:pt>
                <c:pt idx="2164">
                  <c:v>0.47356589285723605</c:v>
                </c:pt>
                <c:pt idx="2165">
                  <c:v>0.473691314800605</c:v>
                </c:pt>
                <c:pt idx="2166">
                  <c:v>0.47393126479528902</c:v>
                </c:pt>
                <c:pt idx="2167">
                  <c:v>0.47422349439491795</c:v>
                </c:pt>
                <c:pt idx="2168">
                  <c:v>0.47444937470314497</c:v>
                </c:pt>
                <c:pt idx="2169">
                  <c:v>0.474577276792577</c:v>
                </c:pt>
                <c:pt idx="2170">
                  <c:v>0.47464989978335703</c:v>
                </c:pt>
                <c:pt idx="2171">
                  <c:v>0.47469908604709599</c:v>
                </c:pt>
                <c:pt idx="2172">
                  <c:v>0.47474303988708799</c:v>
                </c:pt>
                <c:pt idx="2173">
                  <c:v>0.47495820450793402</c:v>
                </c:pt>
                <c:pt idx="2174">
                  <c:v>0.47535549853558001</c:v>
                </c:pt>
                <c:pt idx="2175">
                  <c:v>0.47546497466355497</c:v>
                </c:pt>
                <c:pt idx="2176">
                  <c:v>0.47553422851537996</c:v>
                </c:pt>
                <c:pt idx="2177">
                  <c:v>0.475615255522015</c:v>
                </c:pt>
                <c:pt idx="2178">
                  <c:v>0.475720521376789</c:v>
                </c:pt>
                <c:pt idx="2179">
                  <c:v>0.47582267080823004</c:v>
                </c:pt>
                <c:pt idx="2180">
                  <c:v>0.47590300527634699</c:v>
                </c:pt>
                <c:pt idx="2181">
                  <c:v>0.47598974572575803</c:v>
                </c:pt>
                <c:pt idx="2182">
                  <c:v>0.47607665930979803</c:v>
                </c:pt>
                <c:pt idx="2183">
                  <c:v>0.47612825342940801</c:v>
                </c:pt>
                <c:pt idx="2184">
                  <c:v>0.47623455809195903</c:v>
                </c:pt>
                <c:pt idx="2185">
                  <c:v>0.47629428953915798</c:v>
                </c:pt>
                <c:pt idx="2186">
                  <c:v>0.47640925093318698</c:v>
                </c:pt>
                <c:pt idx="2187">
                  <c:v>0.47646777043797905</c:v>
                </c:pt>
                <c:pt idx="2188">
                  <c:v>0.47655468402201895</c:v>
                </c:pt>
                <c:pt idx="2189">
                  <c:v>0.47661070121504401</c:v>
                </c:pt>
                <c:pt idx="2190">
                  <c:v>0.47664523343328002</c:v>
                </c:pt>
                <c:pt idx="2191">
                  <c:v>0.47671864251621499</c:v>
                </c:pt>
                <c:pt idx="2192">
                  <c:v>0.476912021200257</c:v>
                </c:pt>
                <c:pt idx="2193">
                  <c:v>0.47760533691714502</c:v>
                </c:pt>
                <c:pt idx="2194">
                  <c:v>0.47719827547431204</c:v>
                </c:pt>
                <c:pt idx="2195">
                  <c:v>0.47711031888669198</c:v>
                </c:pt>
                <c:pt idx="2196">
                  <c:v>0.477255120563988</c:v>
                </c:pt>
                <c:pt idx="2197">
                  <c:v>0.47758315205601698</c:v>
                </c:pt>
                <c:pt idx="2198">
                  <c:v>0.47771692972772495</c:v>
                </c:pt>
                <c:pt idx="2199">
                  <c:v>0.47775022155544999</c:v>
                </c:pt>
                <c:pt idx="2200">
                  <c:v>0.47808514536449398</c:v>
                </c:pt>
                <c:pt idx="2201">
                  <c:v>0.47817084649947195</c:v>
                </c:pt>
                <c:pt idx="2202">
                  <c:v>0.47822333792018601</c:v>
                </c:pt>
                <c:pt idx="2203">
                  <c:v>0.47823502562718601</c:v>
                </c:pt>
                <c:pt idx="2204">
                  <c:v>0.47825887809045198</c:v>
                </c:pt>
                <c:pt idx="2205">
                  <c:v>0.47829185412091701</c:v>
                </c:pt>
                <c:pt idx="2206">
                  <c:v>0.47830521150034599</c:v>
                </c:pt>
                <c:pt idx="2207">
                  <c:v>0.47834558179442399</c:v>
                </c:pt>
                <c:pt idx="2208">
                  <c:v>0.47836949388884797</c:v>
                </c:pt>
                <c:pt idx="2209">
                  <c:v>0.47843216623607898</c:v>
                </c:pt>
                <c:pt idx="2210">
                  <c:v>0.47844725291909396</c:v>
                </c:pt>
                <c:pt idx="2211">
                  <c:v>0.47848309124515098</c:v>
                </c:pt>
                <c:pt idx="2212">
                  <c:v>0.47849304964856498</c:v>
                </c:pt>
                <c:pt idx="2213">
                  <c:v>0.47851911814479398</c:v>
                </c:pt>
                <c:pt idx="2214">
                  <c:v>0.47855339638062799</c:v>
                </c:pt>
                <c:pt idx="2215">
                  <c:v>0.47858088634454099</c:v>
                </c:pt>
                <c:pt idx="2216">
                  <c:v>0.47861028450551701</c:v>
                </c:pt>
                <c:pt idx="2217">
                  <c:v>0.47863079762392502</c:v>
                </c:pt>
                <c:pt idx="2218">
                  <c:v>0.47864864925648398</c:v>
                </c:pt>
                <c:pt idx="2219">
                  <c:v>0.47925033662097805</c:v>
                </c:pt>
                <c:pt idx="2220">
                  <c:v>0.47956133549832702</c:v>
                </c:pt>
                <c:pt idx="2221">
                  <c:v>0.48031503854769197</c:v>
                </c:pt>
                <c:pt idx="2222">
                  <c:v>0.48064613817691104</c:v>
                </c:pt>
                <c:pt idx="2223">
                  <c:v>0.48086456337589101</c:v>
                </c:pt>
                <c:pt idx="2224">
                  <c:v>0.48067193004300102</c:v>
                </c:pt>
                <c:pt idx="2225">
                  <c:v>0.48060763217315405</c:v>
                </c:pt>
                <c:pt idx="2226">
                  <c:v>0.48075296644406895</c:v>
                </c:pt>
                <c:pt idx="2227">
                  <c:v>0.48089232616121003</c:v>
                </c:pt>
                <c:pt idx="2228">
                  <c:v>0.48103311050219599</c:v>
                </c:pt>
                <c:pt idx="2229">
                  <c:v>0.48111972724246799</c:v>
                </c:pt>
                <c:pt idx="2230">
                  <c:v>0.48103573132137101</c:v>
                </c:pt>
                <c:pt idx="2231">
                  <c:v>0.48107134734836399</c:v>
                </c:pt>
                <c:pt idx="2232">
                  <c:v>0.48114309085256002</c:v>
                </c:pt>
                <c:pt idx="2233">
                  <c:v>0.48119875455880501</c:v>
                </c:pt>
                <c:pt idx="2234">
                  <c:v>0.48121984101371595</c:v>
                </c:pt>
                <c:pt idx="2235">
                  <c:v>0.48126677538109996</c:v>
                </c:pt>
                <c:pt idx="2236">
                  <c:v>0.48129670454290896</c:v>
                </c:pt>
                <c:pt idx="2237">
                  <c:v>0.48132935453761105</c:v>
                </c:pt>
                <c:pt idx="2238">
                  <c:v>0.48141120626043898</c:v>
                </c:pt>
                <c:pt idx="2239">
                  <c:v>0.48147798003432496</c:v>
                </c:pt>
                <c:pt idx="2240">
                  <c:v>0.48154135276709598</c:v>
                </c:pt>
                <c:pt idx="2241">
                  <c:v>0.48156255259004499</c:v>
                </c:pt>
                <c:pt idx="2242">
                  <c:v>0.48160926022135397</c:v>
                </c:pt>
                <c:pt idx="2243">
                  <c:v>0.481630119940191</c:v>
                </c:pt>
                <c:pt idx="2244">
                  <c:v>0.48167773451579798</c:v>
                </c:pt>
                <c:pt idx="2245">
                  <c:v>0.48175040342761599</c:v>
                </c:pt>
                <c:pt idx="2246">
                  <c:v>0.48185254802909505</c:v>
                </c:pt>
                <c:pt idx="2247">
                  <c:v>0.48191705444223798</c:v>
                </c:pt>
                <c:pt idx="2248">
                  <c:v>0.48195275321380704</c:v>
                </c:pt>
                <c:pt idx="2249">
                  <c:v>0.48337538994851903</c:v>
                </c:pt>
                <c:pt idx="2250">
                  <c:v>0.48378375397336404</c:v>
                </c:pt>
                <c:pt idx="2251">
                  <c:v>0.48401378838329601</c:v>
                </c:pt>
                <c:pt idx="2252">
                  <c:v>0.484038752430061</c:v>
                </c:pt>
                <c:pt idx="2253">
                  <c:v>0.48405268907326005</c:v>
                </c:pt>
                <c:pt idx="2254">
                  <c:v>0.48406296838663398</c:v>
                </c:pt>
                <c:pt idx="2255">
                  <c:v>0.48407536060776002</c:v>
                </c:pt>
                <c:pt idx="2256">
                  <c:v>0.48418073904689296</c:v>
                </c:pt>
                <c:pt idx="2257">
                  <c:v>0.48429131986500495</c:v>
                </c:pt>
                <c:pt idx="2258">
                  <c:v>0.48432748314524698</c:v>
                </c:pt>
                <c:pt idx="2259">
                  <c:v>0.48435579204611001</c:v>
                </c:pt>
                <c:pt idx="2260">
                  <c:v>0.48441044555675705</c:v>
                </c:pt>
                <c:pt idx="2261">
                  <c:v>0.484468796556496</c:v>
                </c:pt>
                <c:pt idx="2262">
                  <c:v>0.48454956358385803</c:v>
                </c:pt>
                <c:pt idx="2263">
                  <c:v>0.48457371280949302</c:v>
                </c:pt>
                <c:pt idx="2264">
                  <c:v>0.48464997352202299</c:v>
                </c:pt>
                <c:pt idx="2265">
                  <c:v>0.48469723205448501</c:v>
                </c:pt>
                <c:pt idx="2266">
                  <c:v>0.48470809342869403</c:v>
                </c:pt>
                <c:pt idx="2267">
                  <c:v>0.48476794653337696</c:v>
                </c:pt>
                <c:pt idx="2268">
                  <c:v>0.48481586883384398</c:v>
                </c:pt>
                <c:pt idx="2269">
                  <c:v>0.48484282068749696</c:v>
                </c:pt>
                <c:pt idx="2270">
                  <c:v>0.48492508981980298</c:v>
                </c:pt>
                <c:pt idx="2271">
                  <c:v>0.48498055215618896</c:v>
                </c:pt>
                <c:pt idx="2272">
                  <c:v>0.48502284218768299</c:v>
                </c:pt>
                <c:pt idx="2273">
                  <c:v>0.48505970153207201</c:v>
                </c:pt>
                <c:pt idx="2274">
                  <c:v>0.48598199338231296</c:v>
                </c:pt>
                <c:pt idx="2275">
                  <c:v>0.48670157614325105</c:v>
                </c:pt>
                <c:pt idx="2276">
                  <c:v>0.48682146701000895</c:v>
                </c:pt>
                <c:pt idx="2277">
                  <c:v>0.48683555569745496</c:v>
                </c:pt>
                <c:pt idx="2278">
                  <c:v>0.48686133713406998</c:v>
                </c:pt>
                <c:pt idx="2279">
                  <c:v>0.486876545718679</c:v>
                </c:pt>
                <c:pt idx="2280">
                  <c:v>0.48690078797384495</c:v>
                </c:pt>
                <c:pt idx="2281">
                  <c:v>0.48691523422338501</c:v>
                </c:pt>
                <c:pt idx="2282">
                  <c:v>0.487111917644512</c:v>
                </c:pt>
                <c:pt idx="2283">
                  <c:v>0.48737557850436397</c:v>
                </c:pt>
                <c:pt idx="2284">
                  <c:v>0.487424344162944</c:v>
                </c:pt>
                <c:pt idx="2285">
                  <c:v>0.48749435227520299</c:v>
                </c:pt>
                <c:pt idx="2286">
                  <c:v>0.48756554064888602</c:v>
                </c:pt>
                <c:pt idx="2287">
                  <c:v>0.487623885276116</c:v>
                </c:pt>
                <c:pt idx="2288">
                  <c:v>0.48767613419602396</c:v>
                </c:pt>
                <c:pt idx="2289">
                  <c:v>0.48774766545542103</c:v>
                </c:pt>
                <c:pt idx="2290">
                  <c:v>0.48779916796218803</c:v>
                </c:pt>
                <c:pt idx="2291">
                  <c:v>0.48790142656257895</c:v>
                </c:pt>
                <c:pt idx="2292">
                  <c:v>0.48795914917885796</c:v>
                </c:pt>
                <c:pt idx="2293">
                  <c:v>0.488059292942014</c:v>
                </c:pt>
                <c:pt idx="2294">
                  <c:v>0.48809039348957795</c:v>
                </c:pt>
                <c:pt idx="2295">
                  <c:v>0.48815346540003901</c:v>
                </c:pt>
                <c:pt idx="2296">
                  <c:v>0.48824925508653605</c:v>
                </c:pt>
                <c:pt idx="2297">
                  <c:v>0.48832896052670405</c:v>
                </c:pt>
                <c:pt idx="2298">
                  <c:v>0.48840209820856295</c:v>
                </c:pt>
                <c:pt idx="2299">
                  <c:v>0.48843108194420704</c:v>
                </c:pt>
                <c:pt idx="2300">
                  <c:v>0.48974956642779599</c:v>
                </c:pt>
                <c:pt idx="2301">
                  <c:v>0.48977101763929798</c:v>
                </c:pt>
                <c:pt idx="2302">
                  <c:v>0.48977326824566603</c:v>
                </c:pt>
                <c:pt idx="2303">
                  <c:v>0.48977771456556196</c:v>
                </c:pt>
                <c:pt idx="2304">
                  <c:v>0.48978150217140004</c:v>
                </c:pt>
                <c:pt idx="2305">
                  <c:v>0.48997069915315905</c:v>
                </c:pt>
                <c:pt idx="2306">
                  <c:v>0.49012015987111701</c:v>
                </c:pt>
                <c:pt idx="2307">
                  <c:v>0.49021707492659605</c:v>
                </c:pt>
                <c:pt idx="2308">
                  <c:v>0.49025693193901498</c:v>
                </c:pt>
                <c:pt idx="2309">
                  <c:v>0.49031458811040496</c:v>
                </c:pt>
                <c:pt idx="2310">
                  <c:v>0.49040707821867602</c:v>
                </c:pt>
                <c:pt idx="2311">
                  <c:v>0.490534153495091</c:v>
                </c:pt>
                <c:pt idx="2312">
                  <c:v>0.49064955070088001</c:v>
                </c:pt>
                <c:pt idx="2313">
                  <c:v>0.49076742576078203</c:v>
                </c:pt>
                <c:pt idx="2314">
                  <c:v>0.49090264579946796</c:v>
                </c:pt>
                <c:pt idx="2315">
                  <c:v>0.49103149421329395</c:v>
                </c:pt>
                <c:pt idx="2316">
                  <c:v>0.49114795335656003</c:v>
                </c:pt>
                <c:pt idx="2317">
                  <c:v>0.49133662424823499</c:v>
                </c:pt>
                <c:pt idx="2318">
                  <c:v>0.49156918855560805</c:v>
                </c:pt>
                <c:pt idx="2319">
                  <c:v>0.49166901067840696</c:v>
                </c:pt>
                <c:pt idx="2320">
                  <c:v>0.49186515317492896</c:v>
                </c:pt>
                <c:pt idx="2321">
                  <c:v>0.49191428514736601</c:v>
                </c:pt>
                <c:pt idx="2322">
                  <c:v>0.49215537804268605</c:v>
                </c:pt>
                <c:pt idx="2323">
                  <c:v>0.49226263372782197</c:v>
                </c:pt>
                <c:pt idx="2324">
                  <c:v>0.49154784501758697</c:v>
                </c:pt>
                <c:pt idx="2325">
                  <c:v>0.49244514192966105</c:v>
                </c:pt>
                <c:pt idx="2326">
                  <c:v>0.49276387155231705</c:v>
                </c:pt>
                <c:pt idx="2327">
                  <c:v>0.49282318178941698</c:v>
                </c:pt>
                <c:pt idx="2328">
                  <c:v>0.49293116047466501</c:v>
                </c:pt>
                <c:pt idx="2329">
                  <c:v>0.49297784245553999</c:v>
                </c:pt>
                <c:pt idx="2330">
                  <c:v>0.49303601756848603</c:v>
                </c:pt>
                <c:pt idx="2331">
                  <c:v>0.49309644947546005</c:v>
                </c:pt>
                <c:pt idx="2332">
                  <c:v>0.49312489080918898</c:v>
                </c:pt>
                <c:pt idx="2333">
                  <c:v>0.493153405256887</c:v>
                </c:pt>
                <c:pt idx="2334">
                  <c:v>0.49319895525923496</c:v>
                </c:pt>
                <c:pt idx="2335">
                  <c:v>0.49325678840828302</c:v>
                </c:pt>
                <c:pt idx="2336">
                  <c:v>0.49331644940654296</c:v>
                </c:pt>
                <c:pt idx="2337">
                  <c:v>0.49340162826541101</c:v>
                </c:pt>
                <c:pt idx="2338">
                  <c:v>0.49344856238662305</c:v>
                </c:pt>
                <c:pt idx="2339">
                  <c:v>0.49349348765439705</c:v>
                </c:pt>
                <c:pt idx="2340">
                  <c:v>0.49357676376051596</c:v>
                </c:pt>
                <c:pt idx="2341">
                  <c:v>0.493640681824423</c:v>
                </c:pt>
                <c:pt idx="2342">
                  <c:v>0.49367172774117796</c:v>
                </c:pt>
                <c:pt idx="2343">
                  <c:v>0.49402593383791005</c:v>
                </c:pt>
                <c:pt idx="2344">
                  <c:v>0.49450067091077399</c:v>
                </c:pt>
                <c:pt idx="2345">
                  <c:v>0.49486475498169202</c:v>
                </c:pt>
                <c:pt idx="2346">
                  <c:v>0.49518498578916503</c:v>
                </c:pt>
                <c:pt idx="2347">
                  <c:v>0.49544205757991999</c:v>
                </c:pt>
                <c:pt idx="2348">
                  <c:v>0.49562324527604695</c:v>
                </c:pt>
                <c:pt idx="2349">
                  <c:v>0.49589032330216698</c:v>
                </c:pt>
                <c:pt idx="2350">
                  <c:v>0.49601315522915201</c:v>
                </c:pt>
                <c:pt idx="2351">
                  <c:v>0.49603581010051301</c:v>
                </c:pt>
                <c:pt idx="2352">
                  <c:v>0.496053016331927</c:v>
                </c:pt>
                <c:pt idx="2353">
                  <c:v>0.49606608487435799</c:v>
                </c:pt>
                <c:pt idx="2354">
                  <c:v>0.49610090700936305</c:v>
                </c:pt>
                <c:pt idx="2355">
                  <c:v>0.49612102191323004</c:v>
                </c:pt>
                <c:pt idx="2356">
                  <c:v>0.49615236183473399</c:v>
                </c:pt>
                <c:pt idx="2357">
                  <c:v>0.49616604488543004</c:v>
                </c:pt>
                <c:pt idx="2358">
                  <c:v>0.49617788441133104</c:v>
                </c:pt>
                <c:pt idx="2359">
                  <c:v>0.49618470056944397</c:v>
                </c:pt>
                <c:pt idx="2360">
                  <c:v>0.49630270283733702</c:v>
                </c:pt>
                <c:pt idx="2361">
                  <c:v>0.49638852966898495</c:v>
                </c:pt>
                <c:pt idx="2362">
                  <c:v>0.49646301688046901</c:v>
                </c:pt>
                <c:pt idx="2363">
                  <c:v>0.49659271838857699</c:v>
                </c:pt>
                <c:pt idx="2364">
                  <c:v>0.496701584313054</c:v>
                </c:pt>
                <c:pt idx="2365">
                  <c:v>0.49675836127845097</c:v>
                </c:pt>
                <c:pt idx="2366">
                  <c:v>0.49697654580566297</c:v>
                </c:pt>
                <c:pt idx="2367">
                  <c:v>0.49710080191653805</c:v>
                </c:pt>
                <c:pt idx="2368">
                  <c:v>0.49715004272827801</c:v>
                </c:pt>
                <c:pt idx="2369">
                  <c:v>0.49741663556059001</c:v>
                </c:pt>
                <c:pt idx="2370">
                  <c:v>0.49755935697586695</c:v>
                </c:pt>
                <c:pt idx="2371">
                  <c:v>0.49781864062518599</c:v>
                </c:pt>
                <c:pt idx="2372">
                  <c:v>0.49792344179001502</c:v>
                </c:pt>
                <c:pt idx="2373">
                  <c:v>0.49799598448621796</c:v>
                </c:pt>
                <c:pt idx="2374">
                  <c:v>0.49821756813904805</c:v>
                </c:pt>
                <c:pt idx="2375">
                  <c:v>0.49832810068279298</c:v>
                </c:pt>
                <c:pt idx="2376">
                  <c:v>0.49842057177529098</c:v>
                </c:pt>
                <c:pt idx="2377">
                  <c:v>0.49851903469315995</c:v>
                </c:pt>
                <c:pt idx="2378">
                  <c:v>0.49867032374791598</c:v>
                </c:pt>
                <c:pt idx="2379">
                  <c:v>0.49877238850862904</c:v>
                </c:pt>
                <c:pt idx="2380">
                  <c:v>0.49886589843156703</c:v>
                </c:pt>
                <c:pt idx="2381">
                  <c:v>0.49894865839486002</c:v>
                </c:pt>
                <c:pt idx="2382">
                  <c:v>0.49898753496124704</c:v>
                </c:pt>
                <c:pt idx="2383">
                  <c:v>0.499017723204085</c:v>
                </c:pt>
                <c:pt idx="2384">
                  <c:v>0.49908222296195404</c:v>
                </c:pt>
                <c:pt idx="2385">
                  <c:v>0.49913696122413398</c:v>
                </c:pt>
                <c:pt idx="2386">
                  <c:v>0.49921421690588796</c:v>
                </c:pt>
                <c:pt idx="2387">
                  <c:v>0.49926109113976103</c:v>
                </c:pt>
                <c:pt idx="2388">
                  <c:v>0.49940844116198202</c:v>
                </c:pt>
                <c:pt idx="2389">
                  <c:v>0.49949828344357305</c:v>
                </c:pt>
                <c:pt idx="2390">
                  <c:v>0.49953994942923796</c:v>
                </c:pt>
                <c:pt idx="2391">
                  <c:v>0.49963131078322198</c:v>
                </c:pt>
                <c:pt idx="2392">
                  <c:v>0.49974762832653596</c:v>
                </c:pt>
                <c:pt idx="2393">
                  <c:v>0.49992514278629696</c:v>
                </c:pt>
                <c:pt idx="2394">
                  <c:v>0.49998785877513596</c:v>
                </c:pt>
                <c:pt idx="2395">
                  <c:v>0.50005556600184198</c:v>
                </c:pt>
                <c:pt idx="2396">
                  <c:v>0.49995310944930005</c:v>
                </c:pt>
                <c:pt idx="2397">
                  <c:v>0.49977042194061605</c:v>
                </c:pt>
                <c:pt idx="2398">
                  <c:v>0.49950263581651799</c:v>
                </c:pt>
                <c:pt idx="2399">
                  <c:v>0.49981582102078603</c:v>
                </c:pt>
                <c:pt idx="2400">
                  <c:v>0.49988518097231904</c:v>
                </c:pt>
                <c:pt idx="2401">
                  <c:v>0.50011131341704207</c:v>
                </c:pt>
                <c:pt idx="2402">
                  <c:v>0.50030229081783695</c:v>
                </c:pt>
                <c:pt idx="2403">
                  <c:v>0.50055407694326304</c:v>
                </c:pt>
                <c:pt idx="2404">
                  <c:v>0.50097886450956297</c:v>
                </c:pt>
                <c:pt idx="2405">
                  <c:v>0.50159238118152594</c:v>
                </c:pt>
                <c:pt idx="2406">
                  <c:v>0.50162380126536898</c:v>
                </c:pt>
                <c:pt idx="2407">
                  <c:v>0.50167071195928203</c:v>
                </c:pt>
                <c:pt idx="2408">
                  <c:v>0.50169529705441107</c:v>
                </c:pt>
                <c:pt idx="2409">
                  <c:v>0.50171535991014693</c:v>
                </c:pt>
                <c:pt idx="2410">
                  <c:v>0.501739695934035</c:v>
                </c:pt>
                <c:pt idx="2411">
                  <c:v>0.50176040463728899</c:v>
                </c:pt>
                <c:pt idx="2412">
                  <c:v>0.50179621618463599</c:v>
                </c:pt>
                <c:pt idx="2413">
                  <c:v>0.50180717723777601</c:v>
                </c:pt>
                <c:pt idx="2414">
                  <c:v>0.50180933480899403</c:v>
                </c:pt>
                <c:pt idx="2415">
                  <c:v>0.50181598732024801</c:v>
                </c:pt>
                <c:pt idx="2416">
                  <c:v>0.50182128661797598</c:v>
                </c:pt>
                <c:pt idx="2417">
                  <c:v>0.50182467438330902</c:v>
                </c:pt>
                <c:pt idx="2418">
                  <c:v>0.50182741698977207</c:v>
                </c:pt>
                <c:pt idx="2419">
                  <c:v>0.50202276564963999</c:v>
                </c:pt>
                <c:pt idx="2420">
                  <c:v>0.50233897162832308</c:v>
                </c:pt>
                <c:pt idx="2421">
                  <c:v>0.50255924901596805</c:v>
                </c:pt>
                <c:pt idx="2422">
                  <c:v>0.50283359264824801</c:v>
                </c:pt>
                <c:pt idx="2423">
                  <c:v>0.50309638223317998</c:v>
                </c:pt>
                <c:pt idx="2424">
                  <c:v>0.50317188470726992</c:v>
                </c:pt>
                <c:pt idx="2425">
                  <c:v>0.50325854101398493</c:v>
                </c:pt>
                <c:pt idx="2426">
                  <c:v>0.50332737526404392</c:v>
                </c:pt>
                <c:pt idx="2427">
                  <c:v>0.50338734673512497</c:v>
                </c:pt>
                <c:pt idx="2428">
                  <c:v>0.503441409686887</c:v>
                </c:pt>
                <c:pt idx="2429">
                  <c:v>0.50351969756785497</c:v>
                </c:pt>
                <c:pt idx="2430">
                  <c:v>0.50357494222348098</c:v>
                </c:pt>
                <c:pt idx="2431">
                  <c:v>0.50363434201764301</c:v>
                </c:pt>
                <c:pt idx="2432">
                  <c:v>0.50377315577978099</c:v>
                </c:pt>
                <c:pt idx="2433">
                  <c:v>0.50402129906035098</c:v>
                </c:pt>
                <c:pt idx="2434">
                  <c:v>0.50462216174052998</c:v>
                </c:pt>
                <c:pt idx="2435">
                  <c:v>0.50463891833502195</c:v>
                </c:pt>
                <c:pt idx="2436">
                  <c:v>0.504652120500378</c:v>
                </c:pt>
                <c:pt idx="2437">
                  <c:v>0.504673862527941</c:v>
                </c:pt>
                <c:pt idx="2438">
                  <c:v>0.50469260406337701</c:v>
                </c:pt>
                <c:pt idx="2439">
                  <c:v>0.50471559244920794</c:v>
                </c:pt>
                <c:pt idx="2440">
                  <c:v>0.50472422463424893</c:v>
                </c:pt>
                <c:pt idx="2441">
                  <c:v>0.50476578635971703</c:v>
                </c:pt>
                <c:pt idx="2442">
                  <c:v>0.50482898976697899</c:v>
                </c:pt>
                <c:pt idx="2443">
                  <c:v>0.50485614652963795</c:v>
                </c:pt>
                <c:pt idx="2444">
                  <c:v>0.50491874104087697</c:v>
                </c:pt>
                <c:pt idx="2445">
                  <c:v>0.504966722047546</c:v>
                </c:pt>
                <c:pt idx="2446">
                  <c:v>0.50500824875636408</c:v>
                </c:pt>
                <c:pt idx="2447">
                  <c:v>0.50507985492875407</c:v>
                </c:pt>
                <c:pt idx="2448">
                  <c:v>0.50513646872554196</c:v>
                </c:pt>
                <c:pt idx="2449">
                  <c:v>0.50522870122450292</c:v>
                </c:pt>
                <c:pt idx="2450">
                  <c:v>0.50542967878533607</c:v>
                </c:pt>
                <c:pt idx="2451">
                  <c:v>0.505719207953362</c:v>
                </c:pt>
                <c:pt idx="2452">
                  <c:v>0.50579771664625994</c:v>
                </c:pt>
                <c:pt idx="2453">
                  <c:v>0.50608079136438799</c:v>
                </c:pt>
                <c:pt idx="2454">
                  <c:v>0.506180967048524</c:v>
                </c:pt>
                <c:pt idx="2455">
                  <c:v>0.50623473546684594</c:v>
                </c:pt>
                <c:pt idx="2456">
                  <c:v>0.50631330776862105</c:v>
                </c:pt>
                <c:pt idx="2457">
                  <c:v>0.50640164159872203</c:v>
                </c:pt>
                <c:pt idx="2458">
                  <c:v>0.50647957380027808</c:v>
                </c:pt>
                <c:pt idx="2459">
                  <c:v>0.50656342692885192</c:v>
                </c:pt>
                <c:pt idx="2460">
                  <c:v>0.50676446693616395</c:v>
                </c:pt>
                <c:pt idx="2461">
                  <c:v>0.50706466066353206</c:v>
                </c:pt>
                <c:pt idx="2462">
                  <c:v>0.50722046106659102</c:v>
                </c:pt>
                <c:pt idx="2463">
                  <c:v>0.50732288179446305</c:v>
                </c:pt>
                <c:pt idx="2464">
                  <c:v>0.50734757750200798</c:v>
                </c:pt>
                <c:pt idx="2465">
                  <c:v>0.50743357061499905</c:v>
                </c:pt>
                <c:pt idx="2466">
                  <c:v>0.50750377926673607</c:v>
                </c:pt>
                <c:pt idx="2467">
                  <c:v>0.50769223406876796</c:v>
                </c:pt>
                <c:pt idx="2468">
                  <c:v>0.50778851985053808</c:v>
                </c:pt>
                <c:pt idx="2469">
                  <c:v>0.507845095409442</c:v>
                </c:pt>
                <c:pt idx="2470">
                  <c:v>0.50791957289640499</c:v>
                </c:pt>
                <c:pt idx="2471">
                  <c:v>0.50796371276482599</c:v>
                </c:pt>
                <c:pt idx="2472">
                  <c:v>0.50802097160342696</c:v>
                </c:pt>
                <c:pt idx="2473">
                  <c:v>0.50809708896166295</c:v>
                </c:pt>
                <c:pt idx="2474">
                  <c:v>0.50815024812208198</c:v>
                </c:pt>
                <c:pt idx="2475">
                  <c:v>0.50819220149547295</c:v>
                </c:pt>
                <c:pt idx="2476">
                  <c:v>0.50829956359476403</c:v>
                </c:pt>
                <c:pt idx="2477">
                  <c:v>0.50849769727239402</c:v>
                </c:pt>
                <c:pt idx="2478">
                  <c:v>0.50865000096384394</c:v>
                </c:pt>
                <c:pt idx="2479">
                  <c:v>0.50883100626280098</c:v>
                </c:pt>
                <c:pt idx="2480">
                  <c:v>0.50895229370097606</c:v>
                </c:pt>
                <c:pt idx="2481">
                  <c:v>0.50903445959780402</c:v>
                </c:pt>
                <c:pt idx="2482">
                  <c:v>0.50912340130838896</c:v>
                </c:pt>
                <c:pt idx="2483">
                  <c:v>0.50920251102715897</c:v>
                </c:pt>
                <c:pt idx="2484">
                  <c:v>0.50926377189924599</c:v>
                </c:pt>
                <c:pt idx="2485">
                  <c:v>0.50931913357624303</c:v>
                </c:pt>
                <c:pt idx="2486">
                  <c:v>0.50941094925366803</c:v>
                </c:pt>
                <c:pt idx="2487">
                  <c:v>0.509444983071494</c:v>
                </c:pt>
                <c:pt idx="2488">
                  <c:v>0.50950676642211801</c:v>
                </c:pt>
                <c:pt idx="2489">
                  <c:v>0.50972914839611594</c:v>
                </c:pt>
                <c:pt idx="2490">
                  <c:v>0.50989515184149492</c:v>
                </c:pt>
                <c:pt idx="2491">
                  <c:v>0.51015400590172699</c:v>
                </c:pt>
                <c:pt idx="2492">
                  <c:v>0.51033990356068393</c:v>
                </c:pt>
                <c:pt idx="2493">
                  <c:v>0.510368098758884</c:v>
                </c:pt>
                <c:pt idx="2494">
                  <c:v>0.510419336733278</c:v>
                </c:pt>
                <c:pt idx="2495">
                  <c:v>0.51049962864287202</c:v>
                </c:pt>
                <c:pt idx="2496">
                  <c:v>0.51056675325178402</c:v>
                </c:pt>
                <c:pt idx="2497">
                  <c:v>0.51059094101064595</c:v>
                </c:pt>
                <c:pt idx="2498">
                  <c:v>0.51068354148392103</c:v>
                </c:pt>
                <c:pt idx="2499">
                  <c:v>0.51073206012447803</c:v>
                </c:pt>
                <c:pt idx="2500">
                  <c:v>0.51076182967384598</c:v>
                </c:pt>
                <c:pt idx="2501">
                  <c:v>0.51084412530310908</c:v>
                </c:pt>
                <c:pt idx="2502">
                  <c:v>0.51092169787886699</c:v>
                </c:pt>
                <c:pt idx="2503">
                  <c:v>0.51096449160608404</c:v>
                </c:pt>
                <c:pt idx="2504">
                  <c:v>0.51101524521602304</c:v>
                </c:pt>
                <c:pt idx="2505">
                  <c:v>0.51104083223181407</c:v>
                </c:pt>
                <c:pt idx="2506">
                  <c:v>0.51106641924760399</c:v>
                </c:pt>
                <c:pt idx="2507">
                  <c:v>0.51109816296255905</c:v>
                </c:pt>
                <c:pt idx="2508">
                  <c:v>0.511342115139378</c:v>
                </c:pt>
                <c:pt idx="2509">
                  <c:v>0.51187898390615905</c:v>
                </c:pt>
                <c:pt idx="2510">
                  <c:v>0.51197075300283601</c:v>
                </c:pt>
                <c:pt idx="2511">
                  <c:v>0.51216229328476603</c:v>
                </c:pt>
                <c:pt idx="2512">
                  <c:v>0.51230320420562503</c:v>
                </c:pt>
                <c:pt idx="2513">
                  <c:v>0.51237533984396599</c:v>
                </c:pt>
                <c:pt idx="2514">
                  <c:v>0.51243470613017905</c:v>
                </c:pt>
                <c:pt idx="2515">
                  <c:v>0.51255075041794496</c:v>
                </c:pt>
                <c:pt idx="2516">
                  <c:v>0.51266410642105198</c:v>
                </c:pt>
                <c:pt idx="2517">
                  <c:v>0.51276536514319604</c:v>
                </c:pt>
                <c:pt idx="2518">
                  <c:v>0.51291814932129698</c:v>
                </c:pt>
                <c:pt idx="2519">
                  <c:v>0.51296306708287998</c:v>
                </c:pt>
                <c:pt idx="2520">
                  <c:v>0.51298281864115403</c:v>
                </c:pt>
                <c:pt idx="2521">
                  <c:v>0.51299889598128401</c:v>
                </c:pt>
                <c:pt idx="2522">
                  <c:v>0.51300971047953392</c:v>
                </c:pt>
                <c:pt idx="2523">
                  <c:v>0.51302296385572899</c:v>
                </c:pt>
                <c:pt idx="2524">
                  <c:v>0.51303021630856205</c:v>
                </c:pt>
                <c:pt idx="2525">
                  <c:v>0.51309429891923197</c:v>
                </c:pt>
                <c:pt idx="2526">
                  <c:v>0.51333100899959305</c:v>
                </c:pt>
                <c:pt idx="2527">
                  <c:v>0.51343902533352503</c:v>
                </c:pt>
                <c:pt idx="2528">
                  <c:v>0.51361814694017793</c:v>
                </c:pt>
                <c:pt idx="2529">
                  <c:v>0.51372573154559198</c:v>
                </c:pt>
                <c:pt idx="2530">
                  <c:v>0.513779431094461</c:v>
                </c:pt>
                <c:pt idx="2531">
                  <c:v>0.51395812097259497</c:v>
                </c:pt>
                <c:pt idx="2532">
                  <c:v>0.51417558033064203</c:v>
                </c:pt>
                <c:pt idx="2533">
                  <c:v>0.51448533221694204</c:v>
                </c:pt>
                <c:pt idx="2534">
                  <c:v>0.51464152360240001</c:v>
                </c:pt>
                <c:pt idx="2535">
                  <c:v>0.51487639397339602</c:v>
                </c:pt>
                <c:pt idx="2536">
                  <c:v>0.51503385118226497</c:v>
                </c:pt>
                <c:pt idx="2537">
                  <c:v>0.51506597481441796</c:v>
                </c:pt>
                <c:pt idx="2538">
                  <c:v>0.51477008275685399</c:v>
                </c:pt>
                <c:pt idx="2539">
                  <c:v>0.51463271688591505</c:v>
                </c:pt>
                <c:pt idx="2540">
                  <c:v>0.51488802371043096</c:v>
                </c:pt>
                <c:pt idx="2541">
                  <c:v>0.51501836052775096</c:v>
                </c:pt>
                <c:pt idx="2542">
                  <c:v>0.51514026378630406</c:v>
                </c:pt>
                <c:pt idx="2543">
                  <c:v>0.515298968028571</c:v>
                </c:pt>
                <c:pt idx="2544">
                  <c:v>0.51542999397553102</c:v>
                </c:pt>
                <c:pt idx="2545">
                  <c:v>0.51553510767406907</c:v>
                </c:pt>
                <c:pt idx="2546">
                  <c:v>0.51569266188559393</c:v>
                </c:pt>
                <c:pt idx="2547">
                  <c:v>0.51580153146241492</c:v>
                </c:pt>
                <c:pt idx="2548">
                  <c:v>0.515969292287763</c:v>
                </c:pt>
                <c:pt idx="2549">
                  <c:v>0.51569302063526901</c:v>
                </c:pt>
                <c:pt idx="2550">
                  <c:v>0.51577642360313902</c:v>
                </c:pt>
                <c:pt idx="2551">
                  <c:v>0.515829637766688</c:v>
                </c:pt>
                <c:pt idx="2552">
                  <c:v>0.51588796867673303</c:v>
                </c:pt>
                <c:pt idx="2553">
                  <c:v>0.51601742236305892</c:v>
                </c:pt>
                <c:pt idx="2554">
                  <c:v>0.51611898978098802</c:v>
                </c:pt>
                <c:pt idx="2555">
                  <c:v>0.516186274997398</c:v>
                </c:pt>
                <c:pt idx="2556">
                  <c:v>0.51647588284902202</c:v>
                </c:pt>
                <c:pt idx="2557">
                  <c:v>0.51657872945357397</c:v>
                </c:pt>
                <c:pt idx="2558">
                  <c:v>0.51664268878476305</c:v>
                </c:pt>
                <c:pt idx="2559">
                  <c:v>0.51679619117961706</c:v>
                </c:pt>
                <c:pt idx="2560">
                  <c:v>0.51686603476927506</c:v>
                </c:pt>
                <c:pt idx="2561">
                  <c:v>0.51695178399265895</c:v>
                </c:pt>
                <c:pt idx="2562">
                  <c:v>0.51707934010049206</c:v>
                </c:pt>
                <c:pt idx="2563">
                  <c:v>0.51722337024439202</c:v>
                </c:pt>
                <c:pt idx="2564">
                  <c:v>0.51728251254214497</c:v>
                </c:pt>
                <c:pt idx="2565">
                  <c:v>0.51737563740632608</c:v>
                </c:pt>
                <c:pt idx="2566">
                  <c:v>0.51753167006221801</c:v>
                </c:pt>
                <c:pt idx="2567">
                  <c:v>0.51763506594244302</c:v>
                </c:pt>
                <c:pt idx="2568">
                  <c:v>0.51775312817563302</c:v>
                </c:pt>
                <c:pt idx="2569">
                  <c:v>0.517869858488337</c:v>
                </c:pt>
                <c:pt idx="2570">
                  <c:v>0.51799912615571497</c:v>
                </c:pt>
                <c:pt idx="2571">
                  <c:v>0.51812174491496998</c:v>
                </c:pt>
                <c:pt idx="2572">
                  <c:v>0.51827041581854405</c:v>
                </c:pt>
                <c:pt idx="2573">
                  <c:v>0.51832905995746992</c:v>
                </c:pt>
                <c:pt idx="2574">
                  <c:v>0.51839143982231195</c:v>
                </c:pt>
                <c:pt idx="2575">
                  <c:v>0.51840445655700695</c:v>
                </c:pt>
                <c:pt idx="2576">
                  <c:v>0.51845926977115098</c:v>
                </c:pt>
                <c:pt idx="2577">
                  <c:v>0.51846893600185995</c:v>
                </c:pt>
                <c:pt idx="2578">
                  <c:v>0.51846462551306893</c:v>
                </c:pt>
                <c:pt idx="2579">
                  <c:v>0.51846426492508502</c:v>
                </c:pt>
                <c:pt idx="2580">
                  <c:v>0.51857615838765803</c:v>
                </c:pt>
                <c:pt idx="2581">
                  <c:v>0.518647739193969</c:v>
                </c:pt>
                <c:pt idx="2582">
                  <c:v>0.51881223013453504</c:v>
                </c:pt>
                <c:pt idx="2583">
                  <c:v>0.51889679208522799</c:v>
                </c:pt>
                <c:pt idx="2584">
                  <c:v>0.51902063822212297</c:v>
                </c:pt>
                <c:pt idx="2585">
                  <c:v>0.51928834197066898</c:v>
                </c:pt>
                <c:pt idx="2586">
                  <c:v>0.51952880249396904</c:v>
                </c:pt>
                <c:pt idx="2587">
                  <c:v>0.51968430029903701</c:v>
                </c:pt>
                <c:pt idx="2588">
                  <c:v>0.51978890062667205</c:v>
                </c:pt>
                <c:pt idx="2589">
                  <c:v>0.51989710786215704</c:v>
                </c:pt>
                <c:pt idx="2590">
                  <c:v>0.52003216652274398</c:v>
                </c:pt>
                <c:pt idx="2591">
                  <c:v>0.52015359908701098</c:v>
                </c:pt>
                <c:pt idx="2592">
                  <c:v>0.52017757942589804</c:v>
                </c:pt>
                <c:pt idx="2593">
                  <c:v>0.51981427838900296</c:v>
                </c:pt>
                <c:pt idx="2594">
                  <c:v>0.520030629422776</c:v>
                </c:pt>
                <c:pt idx="2595">
                  <c:v>0.52026981307240194</c:v>
                </c:pt>
                <c:pt idx="2596">
                  <c:v>0.52056025036123399</c:v>
                </c:pt>
                <c:pt idx="2597">
                  <c:v>0.52072523826648598</c:v>
                </c:pt>
                <c:pt idx="2598">
                  <c:v>0.52088680926245801</c:v>
                </c:pt>
                <c:pt idx="2599">
                  <c:v>0.52091290270138901</c:v>
                </c:pt>
                <c:pt idx="2600">
                  <c:v>0.52094440825110899</c:v>
                </c:pt>
                <c:pt idx="2601">
                  <c:v>0.52100594909156195</c:v>
                </c:pt>
                <c:pt idx="2602">
                  <c:v>0.52105740815610402</c:v>
                </c:pt>
                <c:pt idx="2603">
                  <c:v>0.52113554191940903</c:v>
                </c:pt>
                <c:pt idx="2604">
                  <c:v>0.52119577221737401</c:v>
                </c:pt>
                <c:pt idx="2605">
                  <c:v>0.52125232249037101</c:v>
                </c:pt>
                <c:pt idx="2606">
                  <c:v>0.52128269220548007</c:v>
                </c:pt>
                <c:pt idx="2607">
                  <c:v>0.52156514020601796</c:v>
                </c:pt>
                <c:pt idx="2608">
                  <c:v>0.52164112344052205</c:v>
                </c:pt>
                <c:pt idx="2609">
                  <c:v>0.52180848201169705</c:v>
                </c:pt>
                <c:pt idx="2610">
                  <c:v>0.52188861867059499</c:v>
                </c:pt>
                <c:pt idx="2611">
                  <c:v>0.52199880657658104</c:v>
                </c:pt>
                <c:pt idx="2612">
                  <c:v>0.52216127876611496</c:v>
                </c:pt>
                <c:pt idx="2613">
                  <c:v>0.52227904056364305</c:v>
                </c:pt>
                <c:pt idx="2614">
                  <c:v>0.52245910372708204</c:v>
                </c:pt>
                <c:pt idx="2615">
                  <c:v>0.52258199622533197</c:v>
                </c:pt>
                <c:pt idx="2616">
                  <c:v>0.52273836043781596</c:v>
                </c:pt>
                <c:pt idx="2617">
                  <c:v>0.52281629822497699</c:v>
                </c:pt>
                <c:pt idx="2618">
                  <c:v>0.52291842360125607</c:v>
                </c:pt>
                <c:pt idx="2619">
                  <c:v>0.52299000909228399</c:v>
                </c:pt>
                <c:pt idx="2620">
                  <c:v>0.52305573092534408</c:v>
                </c:pt>
                <c:pt idx="2621">
                  <c:v>0.52309726516928501</c:v>
                </c:pt>
                <c:pt idx="2622">
                  <c:v>0.52287750157264901</c:v>
                </c:pt>
                <c:pt idx="2623">
                  <c:v>0.52287250401166396</c:v>
                </c:pt>
                <c:pt idx="2624">
                  <c:v>0.52317890184925298</c:v>
                </c:pt>
                <c:pt idx="2625">
                  <c:v>0.52332740088972596</c:v>
                </c:pt>
                <c:pt idx="2626">
                  <c:v>0.52338030147345194</c:v>
                </c:pt>
                <c:pt idx="2627">
                  <c:v>0.52347629997682699</c:v>
                </c:pt>
                <c:pt idx="2628">
                  <c:v>0.52352210207966898</c:v>
                </c:pt>
                <c:pt idx="2629">
                  <c:v>0.52357754951070001</c:v>
                </c:pt>
                <c:pt idx="2630">
                  <c:v>0.52360704715464401</c:v>
                </c:pt>
                <c:pt idx="2631">
                  <c:v>0.523629404300472</c:v>
                </c:pt>
                <c:pt idx="2632">
                  <c:v>0.523974396083288</c:v>
                </c:pt>
                <c:pt idx="2633">
                  <c:v>0.52420565280046305</c:v>
                </c:pt>
                <c:pt idx="2634">
                  <c:v>0.52427563039949698</c:v>
                </c:pt>
                <c:pt idx="2635">
                  <c:v>0.52440481244132597</c:v>
                </c:pt>
                <c:pt idx="2636">
                  <c:v>0.524492276914588</c:v>
                </c:pt>
                <c:pt idx="2637">
                  <c:v>0.52463378143219197</c:v>
                </c:pt>
                <c:pt idx="2638">
                  <c:v>0.52473448720201998</c:v>
                </c:pt>
                <c:pt idx="2639">
                  <c:v>0.52493125078306802</c:v>
                </c:pt>
                <c:pt idx="2640">
                  <c:v>0.52504899906779001</c:v>
                </c:pt>
                <c:pt idx="2641">
                  <c:v>0.52516132473413601</c:v>
                </c:pt>
                <c:pt idx="2642">
                  <c:v>0.525261916727503</c:v>
                </c:pt>
                <c:pt idx="2643">
                  <c:v>0.52536841711208893</c:v>
                </c:pt>
                <c:pt idx="2644">
                  <c:v>0.52545182214710007</c:v>
                </c:pt>
                <c:pt idx="2645">
                  <c:v>0.52556337315367907</c:v>
                </c:pt>
                <c:pt idx="2646">
                  <c:v>0.52570384479159205</c:v>
                </c:pt>
                <c:pt idx="2647">
                  <c:v>0.52576478469333399</c:v>
                </c:pt>
                <c:pt idx="2648">
                  <c:v>0.52589476075242203</c:v>
                </c:pt>
                <c:pt idx="2649">
                  <c:v>0.52591808460981304</c:v>
                </c:pt>
                <c:pt idx="2650">
                  <c:v>0.525940283809191</c:v>
                </c:pt>
                <c:pt idx="2651">
                  <c:v>0.52596770310818508</c:v>
                </c:pt>
                <c:pt idx="2652">
                  <c:v>0.52598242120628103</c:v>
                </c:pt>
                <c:pt idx="2653">
                  <c:v>0.52601899612071201</c:v>
                </c:pt>
                <c:pt idx="2654">
                  <c:v>0.52642418781045097</c:v>
                </c:pt>
                <c:pt idx="2655">
                  <c:v>0.52618953313342798</c:v>
                </c:pt>
                <c:pt idx="2656">
                  <c:v>0.52575660678946101</c:v>
                </c:pt>
                <c:pt idx="2657">
                  <c:v>0.52589644533434998</c:v>
                </c:pt>
                <c:pt idx="2658">
                  <c:v>0.52599134699852201</c:v>
                </c:pt>
                <c:pt idx="2659">
                  <c:v>0.52617769364373301</c:v>
                </c:pt>
                <c:pt idx="2660">
                  <c:v>0.52630527667569904</c:v>
                </c:pt>
                <c:pt idx="2661">
                  <c:v>0.52639672165673901</c:v>
                </c:pt>
                <c:pt idx="2662">
                  <c:v>0.52652870410359998</c:v>
                </c:pt>
                <c:pt idx="2663">
                  <c:v>0.52668582606415004</c:v>
                </c:pt>
                <c:pt idx="2664">
                  <c:v>0.52676644962421504</c:v>
                </c:pt>
                <c:pt idx="2665">
                  <c:v>0.52679710252335099</c:v>
                </c:pt>
                <c:pt idx="2666">
                  <c:v>0.526829697617198</c:v>
                </c:pt>
                <c:pt idx="2667">
                  <c:v>0.52686144827856207</c:v>
                </c:pt>
                <c:pt idx="2668">
                  <c:v>0.52688500794483994</c:v>
                </c:pt>
                <c:pt idx="2669">
                  <c:v>0.52697496026060497</c:v>
                </c:pt>
                <c:pt idx="2670">
                  <c:v>0.52709559472575096</c:v>
                </c:pt>
                <c:pt idx="2671">
                  <c:v>0.52720682489119497</c:v>
                </c:pt>
                <c:pt idx="2672">
                  <c:v>0.52743252808404795</c:v>
                </c:pt>
                <c:pt idx="2673">
                  <c:v>0.52756872828663193</c:v>
                </c:pt>
                <c:pt idx="2674">
                  <c:v>0.52775551713588997</c:v>
                </c:pt>
                <c:pt idx="2675">
                  <c:v>0.52790306735535597</c:v>
                </c:pt>
                <c:pt idx="2676">
                  <c:v>0.52800521750729401</c:v>
                </c:pt>
                <c:pt idx="2677">
                  <c:v>0.52816671203321497</c:v>
                </c:pt>
                <c:pt idx="2678">
                  <c:v>0.52827893149157701</c:v>
                </c:pt>
                <c:pt idx="2679">
                  <c:v>0.52836031089260205</c:v>
                </c:pt>
                <c:pt idx="2680">
                  <c:v>0.52849034965745101</c:v>
                </c:pt>
                <c:pt idx="2681">
                  <c:v>0.52859476981276499</c:v>
                </c:pt>
                <c:pt idx="2682">
                  <c:v>0.52877150578992693</c:v>
                </c:pt>
                <c:pt idx="2683">
                  <c:v>0.52882123230662792</c:v>
                </c:pt>
                <c:pt idx="2684">
                  <c:v>0.52891546106137199</c:v>
                </c:pt>
                <c:pt idx="2685">
                  <c:v>0.52901678230303295</c:v>
                </c:pt>
                <c:pt idx="2686">
                  <c:v>0.52915113426947602</c:v>
                </c:pt>
                <c:pt idx="2687">
                  <c:v>0.52919814732560699</c:v>
                </c:pt>
                <c:pt idx="2688">
                  <c:v>0.52922849076438494</c:v>
                </c:pt>
                <c:pt idx="2689">
                  <c:v>0.52923156536304194</c:v>
                </c:pt>
                <c:pt idx="2690">
                  <c:v>0.52923544019970392</c:v>
                </c:pt>
                <c:pt idx="2691">
                  <c:v>0.52924318987302998</c:v>
                </c:pt>
                <c:pt idx="2692">
                  <c:v>0.52924891789244399</c:v>
                </c:pt>
                <c:pt idx="2693">
                  <c:v>0.52925418986874906</c:v>
                </c:pt>
                <c:pt idx="2694">
                  <c:v>0.52969464085463902</c:v>
                </c:pt>
                <c:pt idx="2695">
                  <c:v>0.52978052111261897</c:v>
                </c:pt>
                <c:pt idx="2696">
                  <c:v>0.52994294026718303</c:v>
                </c:pt>
                <c:pt idx="2697">
                  <c:v>0.53011349544618902</c:v>
                </c:pt>
                <c:pt idx="2698">
                  <c:v>0.53021926376391093</c:v>
                </c:pt>
                <c:pt idx="2699">
                  <c:v>0.53031810139414692</c:v>
                </c:pt>
                <c:pt idx="2700">
                  <c:v>0.53037927224456705</c:v>
                </c:pt>
                <c:pt idx="2701">
                  <c:v>0.53054470474151705</c:v>
                </c:pt>
                <c:pt idx="2702">
                  <c:v>0.53066493710268903</c:v>
                </c:pt>
                <c:pt idx="2703">
                  <c:v>0.53076498006987904</c:v>
                </c:pt>
                <c:pt idx="2704">
                  <c:v>0.53083127360235505</c:v>
                </c:pt>
                <c:pt idx="2705">
                  <c:v>0.53095090329504901</c:v>
                </c:pt>
                <c:pt idx="2706">
                  <c:v>0.53101358081666206</c:v>
                </c:pt>
                <c:pt idx="2707">
                  <c:v>0.531148578555521</c:v>
                </c:pt>
                <c:pt idx="2708">
                  <c:v>0.531308285701939</c:v>
                </c:pt>
                <c:pt idx="2709">
                  <c:v>0.53143062740278002</c:v>
                </c:pt>
                <c:pt idx="2710">
                  <c:v>0.53153729972321795</c:v>
                </c:pt>
                <c:pt idx="2711">
                  <c:v>0.53159910768017005</c:v>
                </c:pt>
                <c:pt idx="2712">
                  <c:v>0.53164100485646704</c:v>
                </c:pt>
                <c:pt idx="2713">
                  <c:v>0.53168010888767703</c:v>
                </c:pt>
                <c:pt idx="2714">
                  <c:v>0.53172766784455394</c:v>
                </c:pt>
                <c:pt idx="2715">
                  <c:v>0.53203181695964408</c:v>
                </c:pt>
                <c:pt idx="2716">
                  <c:v>0.53201637003327207</c:v>
                </c:pt>
                <c:pt idx="2717">
                  <c:v>0.53199380750887193</c:v>
                </c:pt>
                <c:pt idx="2718">
                  <c:v>0.53196505906256908</c:v>
                </c:pt>
                <c:pt idx="2719">
                  <c:v>0.53194553586395998</c:v>
                </c:pt>
                <c:pt idx="2720">
                  <c:v>0.53194023761817599</c:v>
                </c:pt>
                <c:pt idx="2721">
                  <c:v>0.53199599763605498</c:v>
                </c:pt>
                <c:pt idx="2722">
                  <c:v>0.53214454572332293</c:v>
                </c:pt>
                <c:pt idx="2723">
                  <c:v>0.53229389453168197</c:v>
                </c:pt>
                <c:pt idx="2724">
                  <c:v>0.532367142036418</c:v>
                </c:pt>
                <c:pt idx="2725">
                  <c:v>0.53257007884607799</c:v>
                </c:pt>
                <c:pt idx="2726">
                  <c:v>0.53266362003178103</c:v>
                </c:pt>
                <c:pt idx="2727">
                  <c:v>0.53280155364459703</c:v>
                </c:pt>
                <c:pt idx="2728">
                  <c:v>0.53296326891479495</c:v>
                </c:pt>
                <c:pt idx="2729">
                  <c:v>0.533064966869358</c:v>
                </c:pt>
                <c:pt idx="2730">
                  <c:v>0.53317127914469598</c:v>
                </c:pt>
                <c:pt idx="2731">
                  <c:v>0.53332253048564593</c:v>
                </c:pt>
                <c:pt idx="2732">
                  <c:v>0.53350961285705101</c:v>
                </c:pt>
                <c:pt idx="2733">
                  <c:v>0.53369606105092604</c:v>
                </c:pt>
                <c:pt idx="2734">
                  <c:v>0.53387077696049301</c:v>
                </c:pt>
                <c:pt idx="2735">
                  <c:v>0.53402741881044902</c:v>
                </c:pt>
                <c:pt idx="2736">
                  <c:v>0.53412222835121193</c:v>
                </c:pt>
                <c:pt idx="2737">
                  <c:v>0.53422211131221697</c:v>
                </c:pt>
                <c:pt idx="2738">
                  <c:v>0.534321677184456</c:v>
                </c:pt>
                <c:pt idx="2739">
                  <c:v>0.53444913233958002</c:v>
                </c:pt>
                <c:pt idx="2740">
                  <c:v>0.53319128923030001</c:v>
                </c:pt>
                <c:pt idx="2741">
                  <c:v>0.53286110399516895</c:v>
                </c:pt>
                <c:pt idx="2742">
                  <c:v>0.53257798008340607</c:v>
                </c:pt>
                <c:pt idx="2743">
                  <c:v>0.532989434282782</c:v>
                </c:pt>
                <c:pt idx="2744">
                  <c:v>0.53329112018005198</c:v>
                </c:pt>
                <c:pt idx="2745">
                  <c:v>0.53375213802306698</c:v>
                </c:pt>
                <c:pt idx="2746">
                  <c:v>0.53440513780070797</c:v>
                </c:pt>
                <c:pt idx="2747">
                  <c:v>0.53475720170529395</c:v>
                </c:pt>
                <c:pt idx="2748">
                  <c:v>0.53478725480593803</c:v>
                </c:pt>
                <c:pt idx="2749">
                  <c:v>0.53477433042409994</c:v>
                </c:pt>
                <c:pt idx="2750">
                  <c:v>0.53462584137504698</c:v>
                </c:pt>
                <c:pt idx="2751">
                  <c:v>0.53457508892737504</c:v>
                </c:pt>
                <c:pt idx="2752">
                  <c:v>0.53468715400647393</c:v>
                </c:pt>
                <c:pt idx="2753">
                  <c:v>0.53471585953324796</c:v>
                </c:pt>
                <c:pt idx="2754">
                  <c:v>0.53479840819498703</c:v>
                </c:pt>
                <c:pt idx="2755">
                  <c:v>0.53490779473900307</c:v>
                </c:pt>
                <c:pt idx="2756">
                  <c:v>0.53496334334034801</c:v>
                </c:pt>
                <c:pt idx="2757">
                  <c:v>0.53501848390025297</c:v>
                </c:pt>
                <c:pt idx="2758">
                  <c:v>0.53505464962042493</c:v>
                </c:pt>
                <c:pt idx="2759">
                  <c:v>0.53515435142633105</c:v>
                </c:pt>
                <c:pt idx="2760">
                  <c:v>0.53538677419761194</c:v>
                </c:pt>
                <c:pt idx="2761">
                  <c:v>0.53557832220832802</c:v>
                </c:pt>
                <c:pt idx="2762">
                  <c:v>0.535852678613848</c:v>
                </c:pt>
                <c:pt idx="2763">
                  <c:v>0.53609410181135198</c:v>
                </c:pt>
                <c:pt idx="2764">
                  <c:v>0.536291581751415</c:v>
                </c:pt>
                <c:pt idx="2765">
                  <c:v>0.53650388592290499</c:v>
                </c:pt>
                <c:pt idx="2766">
                  <c:v>0.53666642303174994</c:v>
                </c:pt>
                <c:pt idx="2767">
                  <c:v>0.536878197766403</c:v>
                </c:pt>
                <c:pt idx="2768">
                  <c:v>0.53701320415974396</c:v>
                </c:pt>
                <c:pt idx="2769">
                  <c:v>0.53713428504619698</c:v>
                </c:pt>
                <c:pt idx="2770">
                  <c:v>0.53721468323208899</c:v>
                </c:pt>
                <c:pt idx="2771">
                  <c:v>0.53726996782755199</c:v>
                </c:pt>
                <c:pt idx="2772">
                  <c:v>0.53738507845387495</c:v>
                </c:pt>
                <c:pt idx="2773">
                  <c:v>0.53739034872212599</c:v>
                </c:pt>
                <c:pt idx="2774">
                  <c:v>0.53739956230272701</c:v>
                </c:pt>
                <c:pt idx="2775">
                  <c:v>0.53740329280139398</c:v>
                </c:pt>
                <c:pt idx="2776">
                  <c:v>0.53740665869500792</c:v>
                </c:pt>
                <c:pt idx="2777">
                  <c:v>0.53741152994274699</c:v>
                </c:pt>
                <c:pt idx="2778">
                  <c:v>0.53741769213295798</c:v>
                </c:pt>
                <c:pt idx="2779">
                  <c:v>0.53742218493896199</c:v>
                </c:pt>
                <c:pt idx="2780">
                  <c:v>0.53728558028721407</c:v>
                </c:pt>
                <c:pt idx="2781">
                  <c:v>0.53737053025953907</c:v>
                </c:pt>
                <c:pt idx="2782">
                  <c:v>0.53750977156756097</c:v>
                </c:pt>
                <c:pt idx="2783">
                  <c:v>0.53776036981262298</c:v>
                </c:pt>
                <c:pt idx="2784">
                  <c:v>0.53784485687601402</c:v>
                </c:pt>
                <c:pt idx="2785">
                  <c:v>0.53791424549081401</c:v>
                </c:pt>
                <c:pt idx="2786">
                  <c:v>0.538060732566504</c:v>
                </c:pt>
                <c:pt idx="2787">
                  <c:v>0.53826118856481597</c:v>
                </c:pt>
                <c:pt idx="2788">
                  <c:v>0.53837201760234399</c:v>
                </c:pt>
                <c:pt idx="2789">
                  <c:v>0.53848188290911203</c:v>
                </c:pt>
                <c:pt idx="2790">
                  <c:v>0.53858660831848604</c:v>
                </c:pt>
                <c:pt idx="2791">
                  <c:v>0.53879862908593201</c:v>
                </c:pt>
                <c:pt idx="2792">
                  <c:v>0.538909596713393</c:v>
                </c:pt>
                <c:pt idx="2793">
                  <c:v>0.53900326125087505</c:v>
                </c:pt>
                <c:pt idx="2794">
                  <c:v>0.53914942708297797</c:v>
                </c:pt>
                <c:pt idx="2795">
                  <c:v>0.53930426649192997</c:v>
                </c:pt>
                <c:pt idx="2796">
                  <c:v>0.53949797637491503</c:v>
                </c:pt>
                <c:pt idx="2797">
                  <c:v>0.53956637763996507</c:v>
                </c:pt>
                <c:pt idx="2798">
                  <c:v>0.53965616112472592</c:v>
                </c:pt>
                <c:pt idx="2799">
                  <c:v>0.53986642868025103</c:v>
                </c:pt>
                <c:pt idx="2800">
                  <c:v>0.53989433466811498</c:v>
                </c:pt>
                <c:pt idx="2801">
                  <c:v>0.53984862538275502</c:v>
                </c:pt>
                <c:pt idx="2802">
                  <c:v>0.53988087843484101</c:v>
                </c:pt>
                <c:pt idx="2803">
                  <c:v>0.53992155614924597</c:v>
                </c:pt>
                <c:pt idx="2804">
                  <c:v>0.54006973545230097</c:v>
                </c:pt>
                <c:pt idx="2805">
                  <c:v>0.54020313287840804</c:v>
                </c:pt>
                <c:pt idx="2806">
                  <c:v>0.54031201402079798</c:v>
                </c:pt>
                <c:pt idx="2807">
                  <c:v>0.54041270225234905</c:v>
                </c:pt>
                <c:pt idx="2808">
                  <c:v>0.54055207476862899</c:v>
                </c:pt>
                <c:pt idx="2809">
                  <c:v>0.54064160053086607</c:v>
                </c:pt>
                <c:pt idx="2810">
                  <c:v>0.54081966008013405</c:v>
                </c:pt>
                <c:pt idx="2811">
                  <c:v>0.54100466345583598</c:v>
                </c:pt>
                <c:pt idx="2812">
                  <c:v>0.54112221251761006</c:v>
                </c:pt>
                <c:pt idx="2813">
                  <c:v>0.54121669815587103</c:v>
                </c:pt>
                <c:pt idx="2814">
                  <c:v>0.54132606342220402</c:v>
                </c:pt>
                <c:pt idx="2815">
                  <c:v>0.54139946958736207</c:v>
                </c:pt>
                <c:pt idx="2816">
                  <c:v>0.54146940383930298</c:v>
                </c:pt>
                <c:pt idx="2817">
                  <c:v>0.54160133654154707</c:v>
                </c:pt>
                <c:pt idx="2818">
                  <c:v>0.541668046874072</c:v>
                </c:pt>
                <c:pt idx="2819">
                  <c:v>0.54172905334916999</c:v>
                </c:pt>
                <c:pt idx="2820">
                  <c:v>0.54185131429316602</c:v>
                </c:pt>
                <c:pt idx="2821">
                  <c:v>0.54195943959049298</c:v>
                </c:pt>
                <c:pt idx="2822">
                  <c:v>0.54206558093741097</c:v>
                </c:pt>
                <c:pt idx="2823">
                  <c:v>0.542185609937196</c:v>
                </c:pt>
                <c:pt idx="2824">
                  <c:v>0.54223912958870901</c:v>
                </c:pt>
                <c:pt idx="2825">
                  <c:v>0.54226293952962501</c:v>
                </c:pt>
                <c:pt idx="2826">
                  <c:v>0.54229544171307398</c:v>
                </c:pt>
                <c:pt idx="2827">
                  <c:v>0.54237134928261799</c:v>
                </c:pt>
                <c:pt idx="2828">
                  <c:v>0.54241106137832307</c:v>
                </c:pt>
                <c:pt idx="2829">
                  <c:v>0.542482779638639</c:v>
                </c:pt>
                <c:pt idx="2830">
                  <c:v>0.54274542259479608</c:v>
                </c:pt>
                <c:pt idx="2831">
                  <c:v>0.54288025926359107</c:v>
                </c:pt>
                <c:pt idx="2832">
                  <c:v>0.54256832409012101</c:v>
                </c:pt>
                <c:pt idx="2833">
                  <c:v>0.54269239354592003</c:v>
                </c:pt>
                <c:pt idx="2834">
                  <c:v>0.542835343136297</c:v>
                </c:pt>
                <c:pt idx="2835">
                  <c:v>0.54290164837082799</c:v>
                </c:pt>
                <c:pt idx="2836">
                  <c:v>0.54295132110584798</c:v>
                </c:pt>
                <c:pt idx="2837">
                  <c:v>0.54305313897446594</c:v>
                </c:pt>
                <c:pt idx="2838">
                  <c:v>0.54315608066061793</c:v>
                </c:pt>
                <c:pt idx="2839">
                  <c:v>0.54320440481459797</c:v>
                </c:pt>
                <c:pt idx="2840">
                  <c:v>0.54332274808610892</c:v>
                </c:pt>
                <c:pt idx="2841">
                  <c:v>0.54343251899495204</c:v>
                </c:pt>
                <c:pt idx="2842">
                  <c:v>0.54350257745845798</c:v>
                </c:pt>
                <c:pt idx="2843">
                  <c:v>0.54359901777014796</c:v>
                </c:pt>
                <c:pt idx="2844">
                  <c:v>0.543672886945059</c:v>
                </c:pt>
                <c:pt idx="2845">
                  <c:v>0.54385169724940696</c:v>
                </c:pt>
                <c:pt idx="2846">
                  <c:v>0.54394637877121699</c:v>
                </c:pt>
                <c:pt idx="2847">
                  <c:v>0.544087081961524</c:v>
                </c:pt>
                <c:pt idx="2848">
                  <c:v>0.54421136977962803</c:v>
                </c:pt>
                <c:pt idx="2849">
                  <c:v>0.54433961735075198</c:v>
                </c:pt>
                <c:pt idx="2850">
                  <c:v>0.544444995701866</c:v>
                </c:pt>
                <c:pt idx="2851">
                  <c:v>0.54451798548183805</c:v>
                </c:pt>
                <c:pt idx="2852">
                  <c:v>0.54464667027463898</c:v>
                </c:pt>
                <c:pt idx="2853">
                  <c:v>0.54469591639124704</c:v>
                </c:pt>
                <c:pt idx="2854">
                  <c:v>0.54475025932586996</c:v>
                </c:pt>
                <c:pt idx="2855">
                  <c:v>0.54488872544612099</c:v>
                </c:pt>
                <c:pt idx="2856">
                  <c:v>0.54504556712885499</c:v>
                </c:pt>
                <c:pt idx="2857">
                  <c:v>0.54512749579780095</c:v>
                </c:pt>
                <c:pt idx="2858">
                  <c:v>0.54513252692172198</c:v>
                </c:pt>
                <c:pt idx="2859">
                  <c:v>0.54513775342909598</c:v>
                </c:pt>
                <c:pt idx="2860">
                  <c:v>0.54514346839510308</c:v>
                </c:pt>
                <c:pt idx="2861">
                  <c:v>0.54514932989870002</c:v>
                </c:pt>
                <c:pt idx="2862">
                  <c:v>0.54515416563916808</c:v>
                </c:pt>
                <c:pt idx="2863">
                  <c:v>0.54517052900337704</c:v>
                </c:pt>
                <c:pt idx="2864">
                  <c:v>0.54518181239780095</c:v>
                </c:pt>
                <c:pt idx="2865">
                  <c:v>0.54527239090703894</c:v>
                </c:pt>
                <c:pt idx="2866">
                  <c:v>0.54560069862601701</c:v>
                </c:pt>
                <c:pt idx="2867">
                  <c:v>0.545868492546846</c:v>
                </c:pt>
                <c:pt idx="2868">
                  <c:v>0.54589193948722303</c:v>
                </c:pt>
                <c:pt idx="2869">
                  <c:v>0.54591242992330302</c:v>
                </c:pt>
                <c:pt idx="2870">
                  <c:v>0.54593706501577199</c:v>
                </c:pt>
                <c:pt idx="2871">
                  <c:v>0.54595410933305699</c:v>
                </c:pt>
                <c:pt idx="2872">
                  <c:v>0.54597511203003901</c:v>
                </c:pt>
                <c:pt idx="2873">
                  <c:v>0.54600379864055193</c:v>
                </c:pt>
                <c:pt idx="2874">
                  <c:v>0.54603905150444398</c:v>
                </c:pt>
                <c:pt idx="2875">
                  <c:v>0.54607332641570605</c:v>
                </c:pt>
                <c:pt idx="2876">
                  <c:v>0.546168114414043</c:v>
                </c:pt>
                <c:pt idx="2877">
                  <c:v>0.54637859585178505</c:v>
                </c:pt>
                <c:pt idx="2878">
                  <c:v>0.54671003268587492</c:v>
                </c:pt>
                <c:pt idx="2879">
                  <c:v>0.54691532051811997</c:v>
                </c:pt>
                <c:pt idx="2880">
                  <c:v>0.54698051561944205</c:v>
                </c:pt>
                <c:pt idx="2881">
                  <c:v>0.54728290411031499</c:v>
                </c:pt>
                <c:pt idx="2882">
                  <c:v>0.54736814433057601</c:v>
                </c:pt>
                <c:pt idx="2883">
                  <c:v>0.547526348453092</c:v>
                </c:pt>
                <c:pt idx="2884">
                  <c:v>0.54762378835088499</c:v>
                </c:pt>
                <c:pt idx="2885">
                  <c:v>0.54767149137485194</c:v>
                </c:pt>
                <c:pt idx="2886">
                  <c:v>0.54781681891032608</c:v>
                </c:pt>
                <c:pt idx="2887">
                  <c:v>0.54799023465077101</c:v>
                </c:pt>
                <c:pt idx="2888">
                  <c:v>0.54808929675181695</c:v>
                </c:pt>
                <c:pt idx="2889">
                  <c:v>0.54813213789680693</c:v>
                </c:pt>
                <c:pt idx="2890">
                  <c:v>0.54818906245267907</c:v>
                </c:pt>
                <c:pt idx="2891">
                  <c:v>0.548232002083059</c:v>
                </c:pt>
                <c:pt idx="2892">
                  <c:v>0.54828222963235707</c:v>
                </c:pt>
                <c:pt idx="2893">
                  <c:v>0.54834201855374298</c:v>
                </c:pt>
                <c:pt idx="2894">
                  <c:v>0.54839452124451693</c:v>
                </c:pt>
                <c:pt idx="2895">
                  <c:v>0.54842855901241805</c:v>
                </c:pt>
                <c:pt idx="2896">
                  <c:v>0.54849498755945203</c:v>
                </c:pt>
                <c:pt idx="2897">
                  <c:v>0.54854256723501305</c:v>
                </c:pt>
                <c:pt idx="2898">
                  <c:v>0.54867048336277202</c:v>
                </c:pt>
                <c:pt idx="2899">
                  <c:v>0.54875429679126098</c:v>
                </c:pt>
                <c:pt idx="2900">
                  <c:v>0.54881230739569498</c:v>
                </c:pt>
                <c:pt idx="2901">
                  <c:v>0.54890680455560603</c:v>
                </c:pt>
                <c:pt idx="2902">
                  <c:v>0.54903294289808502</c:v>
                </c:pt>
                <c:pt idx="2903">
                  <c:v>0.54908027783163593</c:v>
                </c:pt>
                <c:pt idx="2904">
                  <c:v>0.54922122486841007</c:v>
                </c:pt>
                <c:pt idx="2905">
                  <c:v>0.54931880358617702</c:v>
                </c:pt>
                <c:pt idx="2906">
                  <c:v>0.54935899861354998</c:v>
                </c:pt>
                <c:pt idx="2907">
                  <c:v>0.54940871351582699</c:v>
                </c:pt>
                <c:pt idx="2908">
                  <c:v>0.54952559642437193</c:v>
                </c:pt>
                <c:pt idx="2909">
                  <c:v>0.54966839454793304</c:v>
                </c:pt>
                <c:pt idx="2910">
                  <c:v>0.54983314127196792</c:v>
                </c:pt>
                <c:pt idx="2911">
                  <c:v>0.55000555678412</c:v>
                </c:pt>
                <c:pt idx="2912">
                  <c:v>0.55013989279665498</c:v>
                </c:pt>
                <c:pt idx="2913">
                  <c:v>0.55033214138152398</c:v>
                </c:pt>
                <c:pt idx="2914">
                  <c:v>0.55040444927495202</c:v>
                </c:pt>
                <c:pt idx="2915">
                  <c:v>0.55029401813234302</c:v>
                </c:pt>
                <c:pt idx="2916">
                  <c:v>0.55047822567271898</c:v>
                </c:pt>
                <c:pt idx="2917">
                  <c:v>0.55064035777555698</c:v>
                </c:pt>
                <c:pt idx="2918">
                  <c:v>0.55071412987770096</c:v>
                </c:pt>
                <c:pt idx="2919">
                  <c:v>0.55078396208550906</c:v>
                </c:pt>
                <c:pt idx="2920">
                  <c:v>0.55086611762410698</c:v>
                </c:pt>
                <c:pt idx="2921">
                  <c:v>0.55094279612679797</c:v>
                </c:pt>
                <c:pt idx="2922">
                  <c:v>0.55100140041099799</c:v>
                </c:pt>
                <c:pt idx="2923">
                  <c:v>0.55106374445474104</c:v>
                </c:pt>
                <c:pt idx="2924">
                  <c:v>0.55111498987704999</c:v>
                </c:pt>
                <c:pt idx="2925">
                  <c:v>0.55118084901294506</c:v>
                </c:pt>
                <c:pt idx="2926">
                  <c:v>0.55119855161780995</c:v>
                </c:pt>
                <c:pt idx="2927">
                  <c:v>0.55123618627505799</c:v>
                </c:pt>
                <c:pt idx="2928">
                  <c:v>0.55128983484137906</c:v>
                </c:pt>
                <c:pt idx="2929">
                  <c:v>0.55134093005178297</c:v>
                </c:pt>
                <c:pt idx="2930">
                  <c:v>0.55146482482061998</c:v>
                </c:pt>
                <c:pt idx="2931">
                  <c:v>0.55155503134894301</c:v>
                </c:pt>
                <c:pt idx="2932">
                  <c:v>0.55163883432741601</c:v>
                </c:pt>
                <c:pt idx="2933">
                  <c:v>0.55174546735317898</c:v>
                </c:pt>
                <c:pt idx="2934">
                  <c:v>0.55182565093391001</c:v>
                </c:pt>
                <c:pt idx="2935">
                  <c:v>0.55188578861945903</c:v>
                </c:pt>
                <c:pt idx="2936">
                  <c:v>0.55197683039341405</c:v>
                </c:pt>
                <c:pt idx="2937">
                  <c:v>0.552085969156076</c:v>
                </c:pt>
                <c:pt idx="2938">
                  <c:v>0.55221346332564702</c:v>
                </c:pt>
                <c:pt idx="2939">
                  <c:v>0.55244256566407901</c:v>
                </c:pt>
                <c:pt idx="2940">
                  <c:v>0.55256042915626102</c:v>
                </c:pt>
                <c:pt idx="2941">
                  <c:v>0.55269031839989402</c:v>
                </c:pt>
                <c:pt idx="2942">
                  <c:v>0.55283265424637196</c:v>
                </c:pt>
                <c:pt idx="2943">
                  <c:v>0.55298029865588894</c:v>
                </c:pt>
                <c:pt idx="2944">
                  <c:v>0.55307386207944798</c:v>
                </c:pt>
                <c:pt idx="2945">
                  <c:v>0.55321254828883704</c:v>
                </c:pt>
                <c:pt idx="2946">
                  <c:v>0.553337631305439</c:v>
                </c:pt>
                <c:pt idx="2947">
                  <c:v>0.55311282734052403</c:v>
                </c:pt>
                <c:pt idx="2948">
                  <c:v>0.55331105251727997</c:v>
                </c:pt>
                <c:pt idx="2949">
                  <c:v>0.55346222211014195</c:v>
                </c:pt>
                <c:pt idx="2950">
                  <c:v>0.55361135346130208</c:v>
                </c:pt>
                <c:pt idx="2951">
                  <c:v>0.55370527074848797</c:v>
                </c:pt>
                <c:pt idx="2952">
                  <c:v>0.55373169099399699</c:v>
                </c:pt>
                <c:pt idx="2953">
                  <c:v>0.55380581446056398</c:v>
                </c:pt>
                <c:pt idx="2954">
                  <c:v>0.55385204989020398</c:v>
                </c:pt>
                <c:pt idx="2955">
                  <c:v>0.55392074252852708</c:v>
                </c:pt>
                <c:pt idx="2956">
                  <c:v>0.55396272136305802</c:v>
                </c:pt>
                <c:pt idx="2957">
                  <c:v>0.55403557541080395</c:v>
                </c:pt>
                <c:pt idx="2958">
                  <c:v>0.55408575127658699</c:v>
                </c:pt>
                <c:pt idx="2959">
                  <c:v>0.55415011480097198</c:v>
                </c:pt>
                <c:pt idx="2960">
                  <c:v>0.55419388891836308</c:v>
                </c:pt>
                <c:pt idx="2961">
                  <c:v>0.554289569103806</c:v>
                </c:pt>
                <c:pt idx="2962">
                  <c:v>0.55442019937507103</c:v>
                </c:pt>
                <c:pt idx="2963">
                  <c:v>0.55449269485011698</c:v>
                </c:pt>
                <c:pt idx="2964">
                  <c:v>0.55458889409624101</c:v>
                </c:pt>
                <c:pt idx="2965">
                  <c:v>0.55467609629056902</c:v>
                </c:pt>
                <c:pt idx="2966">
                  <c:v>0.55472419591362998</c:v>
                </c:pt>
                <c:pt idx="2967">
                  <c:v>0.55478284977052894</c:v>
                </c:pt>
                <c:pt idx="2968">
                  <c:v>0.55484167664765494</c:v>
                </c:pt>
                <c:pt idx="2969">
                  <c:v>0.55488250942119</c:v>
                </c:pt>
                <c:pt idx="2970">
                  <c:v>0.554940298176955</c:v>
                </c:pt>
                <c:pt idx="2971">
                  <c:v>0.55499722183158506</c:v>
                </c:pt>
                <c:pt idx="2972">
                  <c:v>0.55503718950398606</c:v>
                </c:pt>
                <c:pt idx="2973">
                  <c:v>0.55510276416995796</c:v>
                </c:pt>
                <c:pt idx="2974">
                  <c:v>0.55514065559963599</c:v>
                </c:pt>
                <c:pt idx="2975">
                  <c:v>0.55519584905199904</c:v>
                </c:pt>
                <c:pt idx="2976">
                  <c:v>0.55524588209893799</c:v>
                </c:pt>
                <c:pt idx="2977">
                  <c:v>0.55562254614932494</c:v>
                </c:pt>
                <c:pt idx="2978">
                  <c:v>0.55567866755553808</c:v>
                </c:pt>
                <c:pt idx="2979">
                  <c:v>0.55572297392886294</c:v>
                </c:pt>
                <c:pt idx="2980">
                  <c:v>0.55596654537606804</c:v>
                </c:pt>
                <c:pt idx="2981">
                  <c:v>0.55609307239570493</c:v>
                </c:pt>
                <c:pt idx="2982">
                  <c:v>0.55634334980875899</c:v>
                </c:pt>
                <c:pt idx="2983">
                  <c:v>0.55635894672023101</c:v>
                </c:pt>
                <c:pt idx="2984">
                  <c:v>0.55638875900303397</c:v>
                </c:pt>
                <c:pt idx="2985">
                  <c:v>0.55644046947316594</c:v>
                </c:pt>
                <c:pt idx="2986">
                  <c:v>0.55647247595371208</c:v>
                </c:pt>
                <c:pt idx="2987">
                  <c:v>0.55650288211023102</c:v>
                </c:pt>
                <c:pt idx="2988">
                  <c:v>0.55655161899046901</c:v>
                </c:pt>
                <c:pt idx="2989">
                  <c:v>0.55657659703573903</c:v>
                </c:pt>
                <c:pt idx="2990">
                  <c:v>0.55662471530937196</c:v>
                </c:pt>
                <c:pt idx="2991">
                  <c:v>0.55681836181858702</c:v>
                </c:pt>
                <c:pt idx="2992">
                  <c:v>0.55697385138017408</c:v>
                </c:pt>
                <c:pt idx="2993">
                  <c:v>0.55705374248927098</c:v>
                </c:pt>
                <c:pt idx="2994">
                  <c:v>0.55717035966046102</c:v>
                </c:pt>
                <c:pt idx="2995">
                  <c:v>0.55723761128065608</c:v>
                </c:pt>
                <c:pt idx="2996">
                  <c:v>0.55729532366394396</c:v>
                </c:pt>
                <c:pt idx="2997">
                  <c:v>0.55740287856007198</c:v>
                </c:pt>
                <c:pt idx="2998">
                  <c:v>0.55746989169934502</c:v>
                </c:pt>
                <c:pt idx="2999">
                  <c:v>0.55751353370819501</c:v>
                </c:pt>
                <c:pt idx="3000">
                  <c:v>0.55758913216068406</c:v>
                </c:pt>
                <c:pt idx="3001">
                  <c:v>0.55774724501242001</c:v>
                </c:pt>
                <c:pt idx="3002">
                  <c:v>0.557807342204935</c:v>
                </c:pt>
                <c:pt idx="3003">
                  <c:v>0.55792324393335702</c:v>
                </c:pt>
                <c:pt idx="3004">
                  <c:v>0.55809781196875807</c:v>
                </c:pt>
                <c:pt idx="3005">
                  <c:v>0.55821085192610698</c:v>
                </c:pt>
                <c:pt idx="3006">
                  <c:v>0.55831459112747295</c:v>
                </c:pt>
                <c:pt idx="3007">
                  <c:v>0.55844790196325</c:v>
                </c:pt>
                <c:pt idx="3008">
                  <c:v>0.55848059735412003</c:v>
                </c:pt>
                <c:pt idx="3009">
                  <c:v>0.55805162131088104</c:v>
                </c:pt>
                <c:pt idx="3010">
                  <c:v>0.55782269264604201</c:v>
                </c:pt>
                <c:pt idx="3011">
                  <c:v>0.55772667400074494</c:v>
                </c:pt>
                <c:pt idx="3012">
                  <c:v>0.558775222425131</c:v>
                </c:pt>
                <c:pt idx="3013">
                  <c:v>0.55882332115220201</c:v>
                </c:pt>
                <c:pt idx="3014">
                  <c:v>0.55888601073461608</c:v>
                </c:pt>
                <c:pt idx="3015">
                  <c:v>0.55893753690088899</c:v>
                </c:pt>
                <c:pt idx="3016">
                  <c:v>0.558973504841631</c:v>
                </c:pt>
                <c:pt idx="3017">
                  <c:v>0.55900294836521502</c:v>
                </c:pt>
                <c:pt idx="3018">
                  <c:v>0.55906503268691099</c:v>
                </c:pt>
                <c:pt idx="3019">
                  <c:v>0.559140766579033</c:v>
                </c:pt>
                <c:pt idx="3020">
                  <c:v>0.55922736888847702</c:v>
                </c:pt>
                <c:pt idx="3021">
                  <c:v>0.55930942265553907</c:v>
                </c:pt>
                <c:pt idx="3022">
                  <c:v>0.55935028487919303</c:v>
                </c:pt>
                <c:pt idx="3023">
                  <c:v>0.55945174953116394</c:v>
                </c:pt>
                <c:pt idx="3024">
                  <c:v>0.55950149484691603</c:v>
                </c:pt>
                <c:pt idx="3025">
                  <c:v>0.55955874144044104</c:v>
                </c:pt>
                <c:pt idx="3026">
                  <c:v>0.55963454382634903</c:v>
                </c:pt>
                <c:pt idx="3027">
                  <c:v>0.55971804489207599</c:v>
                </c:pt>
                <c:pt idx="3028">
                  <c:v>0.559829774450472</c:v>
                </c:pt>
                <c:pt idx="3029">
                  <c:v>0.55989375173733302</c:v>
                </c:pt>
                <c:pt idx="3030">
                  <c:v>0.55998769608778098</c:v>
                </c:pt>
                <c:pt idx="3031">
                  <c:v>0.56008205426607405</c:v>
                </c:pt>
                <c:pt idx="3032">
                  <c:v>0.56012725933475305</c:v>
                </c:pt>
                <c:pt idx="3033">
                  <c:v>0.56019595524698307</c:v>
                </c:pt>
                <c:pt idx="3034">
                  <c:v>0.56027689008610393</c:v>
                </c:pt>
                <c:pt idx="3035">
                  <c:v>0.56036887943983604</c:v>
                </c:pt>
                <c:pt idx="3036">
                  <c:v>0.560437772754112</c:v>
                </c:pt>
                <c:pt idx="3037">
                  <c:v>0.56048080640027897</c:v>
                </c:pt>
                <c:pt idx="3038">
                  <c:v>0.56062510729636994</c:v>
                </c:pt>
                <c:pt idx="3039">
                  <c:v>0.56069715904339301</c:v>
                </c:pt>
                <c:pt idx="3040">
                  <c:v>0.560757366667617</c:v>
                </c:pt>
                <c:pt idx="3041">
                  <c:v>0.560809875612022</c:v>
                </c:pt>
                <c:pt idx="3042">
                  <c:v>0.56083080022896503</c:v>
                </c:pt>
                <c:pt idx="3043">
                  <c:v>0.56089831172891502</c:v>
                </c:pt>
                <c:pt idx="3044">
                  <c:v>0.56097075828003007</c:v>
                </c:pt>
                <c:pt idx="3045">
                  <c:v>0.56105465414985101</c:v>
                </c:pt>
                <c:pt idx="3046">
                  <c:v>0.56100119570689</c:v>
                </c:pt>
                <c:pt idx="3047">
                  <c:v>0.56132826468529906</c:v>
                </c:pt>
                <c:pt idx="3048">
                  <c:v>0.56060119452517199</c:v>
                </c:pt>
                <c:pt idx="3049">
                  <c:v>0.560616286667734</c:v>
                </c:pt>
                <c:pt idx="3050">
                  <c:v>0.56091142753086998</c:v>
                </c:pt>
                <c:pt idx="3051">
                  <c:v>0.56108722683192902</c:v>
                </c:pt>
                <c:pt idx="3052">
                  <c:v>0.56120381435795808</c:v>
                </c:pt>
                <c:pt idx="3053">
                  <c:v>0.56135758137063307</c:v>
                </c:pt>
                <c:pt idx="3054">
                  <c:v>0.56151272540133301</c:v>
                </c:pt>
                <c:pt idx="3055">
                  <c:v>0.56165547626981693</c:v>
                </c:pt>
                <c:pt idx="3056">
                  <c:v>0.56189645442400993</c:v>
                </c:pt>
                <c:pt idx="3057">
                  <c:v>0.56200362227666101</c:v>
                </c:pt>
                <c:pt idx="3058">
                  <c:v>0.56202888243308902</c:v>
                </c:pt>
                <c:pt idx="3059">
                  <c:v>0.56206340728638704</c:v>
                </c:pt>
                <c:pt idx="3060">
                  <c:v>0.562083520388997</c:v>
                </c:pt>
                <c:pt idx="3061">
                  <c:v>0.56212921038980701</c:v>
                </c:pt>
                <c:pt idx="3062">
                  <c:v>0.56214496829303195</c:v>
                </c:pt>
                <c:pt idx="3063">
                  <c:v>0.56219002481029601</c:v>
                </c:pt>
                <c:pt idx="3064">
                  <c:v>0.56222122387497397</c:v>
                </c:pt>
                <c:pt idx="3065">
                  <c:v>0.56224783018393698</c:v>
                </c:pt>
                <c:pt idx="3066">
                  <c:v>0.56227419893657093</c:v>
                </c:pt>
                <c:pt idx="3067">
                  <c:v>0.56231513781078102</c:v>
                </c:pt>
                <c:pt idx="3068">
                  <c:v>0.56235251334003999</c:v>
                </c:pt>
                <c:pt idx="3069">
                  <c:v>0.56238941375663798</c:v>
                </c:pt>
                <c:pt idx="3070">
                  <c:v>0.56240540921619397</c:v>
                </c:pt>
                <c:pt idx="3071">
                  <c:v>0.56244666483217698</c:v>
                </c:pt>
                <c:pt idx="3072">
                  <c:v>0.56248008108926806</c:v>
                </c:pt>
                <c:pt idx="3073">
                  <c:v>0.56252844972607297</c:v>
                </c:pt>
                <c:pt idx="3074">
                  <c:v>0.56368846275975204</c:v>
                </c:pt>
                <c:pt idx="3075">
                  <c:v>0.56388610141208306</c:v>
                </c:pt>
                <c:pt idx="3076">
                  <c:v>0.56406495983303495</c:v>
                </c:pt>
                <c:pt idx="3077">
                  <c:v>0.56381903275429301</c:v>
                </c:pt>
                <c:pt idx="3078">
                  <c:v>0.56367799042181399</c:v>
                </c:pt>
                <c:pt idx="3079">
                  <c:v>0.56359724396256095</c:v>
                </c:pt>
                <c:pt idx="3080">
                  <c:v>0.56353560343112008</c:v>
                </c:pt>
                <c:pt idx="3081">
                  <c:v>0.56345518954677898</c:v>
                </c:pt>
                <c:pt idx="3082">
                  <c:v>0.56360996610200798</c:v>
                </c:pt>
                <c:pt idx="3083">
                  <c:v>0.564073977947538</c:v>
                </c:pt>
                <c:pt idx="3084">
                  <c:v>0.56440607390060005</c:v>
                </c:pt>
                <c:pt idx="3085">
                  <c:v>0.56362565497539707</c:v>
                </c:pt>
                <c:pt idx="3086">
                  <c:v>0.56286881576202208</c:v>
                </c:pt>
                <c:pt idx="3087">
                  <c:v>0.56195383272910493</c:v>
                </c:pt>
                <c:pt idx="3088">
                  <c:v>0.56214479008307094</c:v>
                </c:pt>
                <c:pt idx="3089">
                  <c:v>0.562289391970897</c:v>
                </c:pt>
                <c:pt idx="3090">
                  <c:v>0.562472690958431</c:v>
                </c:pt>
                <c:pt idx="3091">
                  <c:v>0.56263977346832106</c:v>
                </c:pt>
                <c:pt idx="3092">
                  <c:v>0.56304187794869798</c:v>
                </c:pt>
                <c:pt idx="3093">
                  <c:v>0.56325266300825905</c:v>
                </c:pt>
                <c:pt idx="3094">
                  <c:v>0.56335499665195199</c:v>
                </c:pt>
                <c:pt idx="3095">
                  <c:v>0.56352963123955702</c:v>
                </c:pt>
                <c:pt idx="3096">
                  <c:v>0.56381661037078101</c:v>
                </c:pt>
                <c:pt idx="3097">
                  <c:v>0.563974560125175</c:v>
                </c:pt>
                <c:pt idx="3098">
                  <c:v>0.56410470182421801</c:v>
                </c:pt>
                <c:pt idx="3099">
                  <c:v>0.56435553048348508</c:v>
                </c:pt>
                <c:pt idx="3100">
                  <c:v>0.56443729443461599</c:v>
                </c:pt>
                <c:pt idx="3101">
                  <c:v>0.56461803852600001</c:v>
                </c:pt>
                <c:pt idx="3102">
                  <c:v>0.56476486505825396</c:v>
                </c:pt>
                <c:pt idx="3103">
                  <c:v>0.56501402523419997</c:v>
                </c:pt>
                <c:pt idx="3104">
                  <c:v>0.56511302191125001</c:v>
                </c:pt>
                <c:pt idx="3105">
                  <c:v>0.56540000104247301</c:v>
                </c:pt>
                <c:pt idx="3106">
                  <c:v>0.56560911761871402</c:v>
                </c:pt>
                <c:pt idx="3107">
                  <c:v>0.56581879035606097</c:v>
                </c:pt>
                <c:pt idx="3108">
                  <c:v>0.56594948821621105</c:v>
                </c:pt>
                <c:pt idx="3109">
                  <c:v>0.56609186545960899</c:v>
                </c:pt>
                <c:pt idx="3110">
                  <c:v>0.56615175338704393</c:v>
                </c:pt>
                <c:pt idx="3111">
                  <c:v>0.56622128487185508</c:v>
                </c:pt>
                <c:pt idx="3112">
                  <c:v>0.56629696721878298</c:v>
                </c:pt>
                <c:pt idx="3113">
                  <c:v>0.56640393873387596</c:v>
                </c:pt>
                <c:pt idx="3114">
                  <c:v>0.56653476318519302</c:v>
                </c:pt>
                <c:pt idx="3115">
                  <c:v>0.56665262791295501</c:v>
                </c:pt>
                <c:pt idx="3116">
                  <c:v>0.56676599706731701</c:v>
                </c:pt>
                <c:pt idx="3117">
                  <c:v>0.56608213608992197</c:v>
                </c:pt>
                <c:pt idx="3118">
                  <c:v>0.56567444371731601</c:v>
                </c:pt>
                <c:pt idx="3119">
                  <c:v>0.56516605808176501</c:v>
                </c:pt>
                <c:pt idx="3120">
                  <c:v>0.56484385991435304</c:v>
                </c:pt>
                <c:pt idx="3121">
                  <c:v>0.56461229779921096</c:v>
                </c:pt>
                <c:pt idx="3122">
                  <c:v>0.56701957071275</c:v>
                </c:pt>
                <c:pt idx="3123">
                  <c:v>0.56710564006741304</c:v>
                </c:pt>
                <c:pt idx="3124">
                  <c:v>0.56726256309609602</c:v>
                </c:pt>
                <c:pt idx="3125">
                  <c:v>0.56737406103752908</c:v>
                </c:pt>
                <c:pt idx="3126">
                  <c:v>0.56743964806190195</c:v>
                </c:pt>
                <c:pt idx="3127">
                  <c:v>0.56750572091608498</c:v>
                </c:pt>
                <c:pt idx="3128">
                  <c:v>0.56758126745156501</c:v>
                </c:pt>
                <c:pt idx="3129">
                  <c:v>0.567691550818473</c:v>
                </c:pt>
                <c:pt idx="3130">
                  <c:v>0.56774960748078795</c:v>
                </c:pt>
                <c:pt idx="3131">
                  <c:v>0.56783219854851597</c:v>
                </c:pt>
                <c:pt idx="3132">
                  <c:v>0.56795098393710197</c:v>
                </c:pt>
                <c:pt idx="3133">
                  <c:v>0.56802871670672905</c:v>
                </c:pt>
                <c:pt idx="3134">
                  <c:v>0.56820361543838893</c:v>
                </c:pt>
                <c:pt idx="3135">
                  <c:v>0.56838847368115708</c:v>
                </c:pt>
                <c:pt idx="3136">
                  <c:v>0.56846693519549896</c:v>
                </c:pt>
                <c:pt idx="3137">
                  <c:v>0.56853689468816193</c:v>
                </c:pt>
                <c:pt idx="3138">
                  <c:v>0.56869721852551702</c:v>
                </c:pt>
                <c:pt idx="3139">
                  <c:v>0.56880605608082002</c:v>
                </c:pt>
                <c:pt idx="3140">
                  <c:v>0.56863419661633396</c:v>
                </c:pt>
                <c:pt idx="3141">
                  <c:v>0.56884314788024803</c:v>
                </c:pt>
                <c:pt idx="3142">
                  <c:v>0.56907176514546898</c:v>
                </c:pt>
                <c:pt idx="3143">
                  <c:v>0.56884492009907905</c:v>
                </c:pt>
                <c:pt idx="3144">
                  <c:v>0.56813430643857898</c:v>
                </c:pt>
                <c:pt idx="3145">
                  <c:v>0.567743813725059</c:v>
                </c:pt>
                <c:pt idx="3146">
                  <c:v>0.56772076087836598</c:v>
                </c:pt>
                <c:pt idx="3147">
                  <c:v>0.56767904586570794</c:v>
                </c:pt>
                <c:pt idx="3148">
                  <c:v>0.56764284413572508</c:v>
                </c:pt>
                <c:pt idx="3149">
                  <c:v>0.56761688309362701</c:v>
                </c:pt>
                <c:pt idx="3150">
                  <c:v>0.56758238814495798</c:v>
                </c:pt>
                <c:pt idx="3151">
                  <c:v>0.56753163385850403</c:v>
                </c:pt>
                <c:pt idx="3152">
                  <c:v>0.56750612196938399</c:v>
                </c:pt>
                <c:pt idx="3153">
                  <c:v>0.56747243549607407</c:v>
                </c:pt>
                <c:pt idx="3154">
                  <c:v>0.56754071035207498</c:v>
                </c:pt>
                <c:pt idx="3155">
                  <c:v>0.56761506364150494</c:v>
                </c:pt>
                <c:pt idx="3156">
                  <c:v>0.56792548862487502</c:v>
                </c:pt>
                <c:pt idx="3157">
                  <c:v>0.56821267820529597</c:v>
                </c:pt>
                <c:pt idx="3158">
                  <c:v>0.56843666748970301</c:v>
                </c:pt>
                <c:pt idx="3159">
                  <c:v>0.56886326948780708</c:v>
                </c:pt>
                <c:pt idx="3160">
                  <c:v>0.56924061243166302</c:v>
                </c:pt>
                <c:pt idx="3161">
                  <c:v>0.56948478336747599</c:v>
                </c:pt>
                <c:pt idx="3162">
                  <c:v>0.56957704356342398</c:v>
                </c:pt>
                <c:pt idx="3163">
                  <c:v>0.56964630715266606</c:v>
                </c:pt>
                <c:pt idx="3164">
                  <c:v>0.56970790520634007</c:v>
                </c:pt>
                <c:pt idx="3165">
                  <c:v>0.56979101861987402</c:v>
                </c:pt>
                <c:pt idx="3166">
                  <c:v>0.56987545191233302</c:v>
                </c:pt>
                <c:pt idx="3167">
                  <c:v>0.56994735693460896</c:v>
                </c:pt>
                <c:pt idx="3168">
                  <c:v>0.570122391665284</c:v>
                </c:pt>
                <c:pt idx="3169">
                  <c:v>0.57022012724378002</c:v>
                </c:pt>
                <c:pt idx="3170">
                  <c:v>0.57029842521422702</c:v>
                </c:pt>
                <c:pt idx="3171">
                  <c:v>0.57034715611891196</c:v>
                </c:pt>
                <c:pt idx="3172">
                  <c:v>0.57046296045981904</c:v>
                </c:pt>
                <c:pt idx="3173">
                  <c:v>0.57051525036315998</c:v>
                </c:pt>
                <c:pt idx="3174">
                  <c:v>0.570624484245008</c:v>
                </c:pt>
                <c:pt idx="3175">
                  <c:v>0.57075835734832592</c:v>
                </c:pt>
                <c:pt idx="3176">
                  <c:v>0.57120853986559994</c:v>
                </c:pt>
                <c:pt idx="3177">
                  <c:v>0.57128598584123302</c:v>
                </c:pt>
                <c:pt idx="3178">
                  <c:v>0.57145064243348398</c:v>
                </c:pt>
                <c:pt idx="3179">
                  <c:v>0.57161049101813599</c:v>
                </c:pt>
                <c:pt idx="3180">
                  <c:v>0.57171398055697897</c:v>
                </c:pt>
                <c:pt idx="3181">
                  <c:v>0.57179923714252301</c:v>
                </c:pt>
                <c:pt idx="3182">
                  <c:v>0.57167896476938007</c:v>
                </c:pt>
                <c:pt idx="3183">
                  <c:v>0.57138803080871292</c:v>
                </c:pt>
                <c:pt idx="3184">
                  <c:v>0.57112021742770203</c:v>
                </c:pt>
                <c:pt idx="3185">
                  <c:v>0.57082671451374001</c:v>
                </c:pt>
                <c:pt idx="3186">
                  <c:v>0.57044972061768906</c:v>
                </c:pt>
                <c:pt idx="3187">
                  <c:v>0.57029464631510507</c:v>
                </c:pt>
                <c:pt idx="3188">
                  <c:v>0.57013630831569007</c:v>
                </c:pt>
                <c:pt idx="3189">
                  <c:v>0.57006501986175206</c:v>
                </c:pt>
                <c:pt idx="3190">
                  <c:v>0.570192944899784</c:v>
                </c:pt>
                <c:pt idx="3191">
                  <c:v>0.57110763347693605</c:v>
                </c:pt>
                <c:pt idx="3192">
                  <c:v>0.57194723567835304</c:v>
                </c:pt>
                <c:pt idx="3193">
                  <c:v>0.57225302041524406</c:v>
                </c:pt>
                <c:pt idx="3194">
                  <c:v>0.57231487797208302</c:v>
                </c:pt>
                <c:pt idx="3195">
                  <c:v>0.57241059000259797</c:v>
                </c:pt>
                <c:pt idx="3196">
                  <c:v>0.57246826799478601</c:v>
                </c:pt>
                <c:pt idx="3197">
                  <c:v>0.57250880977190299</c:v>
                </c:pt>
                <c:pt idx="3198">
                  <c:v>0.57258383295739401</c:v>
                </c:pt>
                <c:pt idx="3199">
                  <c:v>0.572647571318326</c:v>
                </c:pt>
                <c:pt idx="3200">
                  <c:v>0.57274098458828293</c:v>
                </c:pt>
                <c:pt idx="3201">
                  <c:v>0.57280514090568002</c:v>
                </c:pt>
                <c:pt idx="3202">
                  <c:v>0.57287410372242598</c:v>
                </c:pt>
                <c:pt idx="3203">
                  <c:v>0.57300262533545399</c:v>
                </c:pt>
                <c:pt idx="3204">
                  <c:v>0.57303877856968799</c:v>
                </c:pt>
                <c:pt idx="3205">
                  <c:v>0.57312801227499299</c:v>
                </c:pt>
                <c:pt idx="3206">
                  <c:v>0.57324859271518303</c:v>
                </c:pt>
                <c:pt idx="3207">
                  <c:v>0.57331671961899899</c:v>
                </c:pt>
                <c:pt idx="3208">
                  <c:v>0.57337168089416302</c:v>
                </c:pt>
                <c:pt idx="3209">
                  <c:v>0.57353933844518201</c:v>
                </c:pt>
                <c:pt idx="3210">
                  <c:v>0.57370231349838297</c:v>
                </c:pt>
                <c:pt idx="3211">
                  <c:v>0.57327479822622807</c:v>
                </c:pt>
                <c:pt idx="3212">
                  <c:v>0.57312254919768302</c:v>
                </c:pt>
                <c:pt idx="3213">
                  <c:v>0.57337625853707608</c:v>
                </c:pt>
                <c:pt idx="3214">
                  <c:v>0.57376367861672595</c:v>
                </c:pt>
                <c:pt idx="3215">
                  <c:v>0.57400445861975902</c:v>
                </c:pt>
                <c:pt idx="3216">
                  <c:v>0.57401996326507698</c:v>
                </c:pt>
                <c:pt idx="3217">
                  <c:v>0.57407920520740596</c:v>
                </c:pt>
                <c:pt idx="3218">
                  <c:v>0.57415473040534093</c:v>
                </c:pt>
                <c:pt idx="3219">
                  <c:v>0.57411329925245302</c:v>
                </c:pt>
                <c:pt idx="3220">
                  <c:v>0.57389114155660792</c:v>
                </c:pt>
                <c:pt idx="3221">
                  <c:v>0.57343430053941802</c:v>
                </c:pt>
                <c:pt idx="3222">
                  <c:v>0.57304764459470192</c:v>
                </c:pt>
                <c:pt idx="3223">
                  <c:v>0.57271075624683099</c:v>
                </c:pt>
                <c:pt idx="3224">
                  <c:v>0.57320137783472203</c:v>
                </c:pt>
                <c:pt idx="3225">
                  <c:v>0.57418255677119501</c:v>
                </c:pt>
                <c:pt idx="3226">
                  <c:v>0.57421063575177</c:v>
                </c:pt>
                <c:pt idx="3227">
                  <c:v>0.57423610437485495</c:v>
                </c:pt>
                <c:pt idx="3228">
                  <c:v>0.57427257882952198</c:v>
                </c:pt>
                <c:pt idx="3229">
                  <c:v>0.57430065781009798</c:v>
                </c:pt>
                <c:pt idx="3230">
                  <c:v>0.57432175232063098</c:v>
                </c:pt>
                <c:pt idx="3231">
                  <c:v>0.57434778534533493</c:v>
                </c:pt>
                <c:pt idx="3232">
                  <c:v>0.57438625057349302</c:v>
                </c:pt>
                <c:pt idx="3233">
                  <c:v>0.57445506637756494</c:v>
                </c:pt>
                <c:pt idx="3234">
                  <c:v>0.57470114340644596</c:v>
                </c:pt>
                <c:pt idx="3235">
                  <c:v>0.57483107207769502</c:v>
                </c:pt>
                <c:pt idx="3236">
                  <c:v>0.57490863555719796</c:v>
                </c:pt>
                <c:pt idx="3237">
                  <c:v>0.57508069261579198</c:v>
                </c:pt>
                <c:pt idx="3238">
                  <c:v>0.57517951715059001</c:v>
                </c:pt>
                <c:pt idx="3239">
                  <c:v>0.57533346293985799</c:v>
                </c:pt>
                <c:pt idx="3240">
                  <c:v>0.57547323469226308</c:v>
                </c:pt>
                <c:pt idx="3241">
                  <c:v>0.57558032741523202</c:v>
                </c:pt>
                <c:pt idx="3242">
                  <c:v>0.57581380530023396</c:v>
                </c:pt>
                <c:pt idx="3243">
                  <c:v>0.57593349716708198</c:v>
                </c:pt>
                <c:pt idx="3244">
                  <c:v>0.57604846435497503</c:v>
                </c:pt>
                <c:pt idx="3245">
                  <c:v>0.57616303781962208</c:v>
                </c:pt>
                <c:pt idx="3246">
                  <c:v>0.57628981670490098</c:v>
                </c:pt>
                <c:pt idx="3247">
                  <c:v>0.576348973995777</c:v>
                </c:pt>
                <c:pt idx="3248">
                  <c:v>0.57600527384219002</c:v>
                </c:pt>
                <c:pt idx="3249">
                  <c:v>0.57580097829178101</c:v>
                </c:pt>
                <c:pt idx="3250">
                  <c:v>0.57651177874275694</c:v>
                </c:pt>
                <c:pt idx="3251">
                  <c:v>0.57660818607838005</c:v>
                </c:pt>
                <c:pt idx="3252">
                  <c:v>0.57668730186445405</c:v>
                </c:pt>
                <c:pt idx="3253">
                  <c:v>0.57684686542414099</c:v>
                </c:pt>
                <c:pt idx="3254">
                  <c:v>0.57645354096594903</c:v>
                </c:pt>
                <c:pt idx="3255">
                  <c:v>0.57598079918039202</c:v>
                </c:pt>
                <c:pt idx="3256">
                  <c:v>0.57527405161298706</c:v>
                </c:pt>
                <c:pt idx="3257">
                  <c:v>0.57576826449251794</c:v>
                </c:pt>
                <c:pt idx="3258">
                  <c:v>0.57659216722043505</c:v>
                </c:pt>
                <c:pt idx="3259">
                  <c:v>0.57669354198464107</c:v>
                </c:pt>
                <c:pt idx="3260">
                  <c:v>0.57679329484640296</c:v>
                </c:pt>
                <c:pt idx="3261">
                  <c:v>0.57686097458094998</c:v>
                </c:pt>
                <c:pt idx="3262">
                  <c:v>0.57694387546061598</c:v>
                </c:pt>
                <c:pt idx="3263">
                  <c:v>0.57703656136214398</c:v>
                </c:pt>
                <c:pt idx="3264">
                  <c:v>0.57712489836506697</c:v>
                </c:pt>
                <c:pt idx="3265">
                  <c:v>0.577234708054854</c:v>
                </c:pt>
                <c:pt idx="3266">
                  <c:v>0.57735375915417708</c:v>
                </c:pt>
                <c:pt idx="3267">
                  <c:v>0.57746846135489593</c:v>
                </c:pt>
                <c:pt idx="3268">
                  <c:v>0.57761170320271193</c:v>
                </c:pt>
                <c:pt idx="3269">
                  <c:v>0.57780115209821092</c:v>
                </c:pt>
                <c:pt idx="3270">
                  <c:v>0.57793569614881601</c:v>
                </c:pt>
                <c:pt idx="3271">
                  <c:v>0.57803843887836903</c:v>
                </c:pt>
                <c:pt idx="3272">
                  <c:v>0.57810068248965907</c:v>
                </c:pt>
                <c:pt idx="3273">
                  <c:v>0.578203697025376</c:v>
                </c:pt>
                <c:pt idx="3274">
                  <c:v>0.57836134459982202</c:v>
                </c:pt>
                <c:pt idx="3275">
                  <c:v>0.57842929614053196</c:v>
                </c:pt>
                <c:pt idx="3276">
                  <c:v>0.57853530054403901</c:v>
                </c:pt>
                <c:pt idx="3277">
                  <c:v>0.578581507591722</c:v>
                </c:pt>
                <c:pt idx="3278">
                  <c:v>0.57861182546086598</c:v>
                </c:pt>
                <c:pt idx="3279">
                  <c:v>0.57866803279596901</c:v>
                </c:pt>
                <c:pt idx="3280">
                  <c:v>0.57875210763335105</c:v>
                </c:pt>
                <c:pt idx="3281">
                  <c:v>0.57883240382635504</c:v>
                </c:pt>
                <c:pt idx="3282">
                  <c:v>0.57892025730811292</c:v>
                </c:pt>
                <c:pt idx="3283">
                  <c:v>0.57882919696712598</c:v>
                </c:pt>
                <c:pt idx="3284">
                  <c:v>0.57858986620298603</c:v>
                </c:pt>
                <c:pt idx="3285">
                  <c:v>0.57846519409277497</c:v>
                </c:pt>
                <c:pt idx="3286">
                  <c:v>0.57853293359050606</c:v>
                </c:pt>
                <c:pt idx="3287">
                  <c:v>0.57863634267882902</c:v>
                </c:pt>
                <c:pt idx="3288">
                  <c:v>0.578719789886178</c:v>
                </c:pt>
                <c:pt idx="3289">
                  <c:v>0.57881665409549399</c:v>
                </c:pt>
                <c:pt idx="3290">
                  <c:v>0.57912023544371394</c:v>
                </c:pt>
                <c:pt idx="3291">
                  <c:v>0.57916884944616498</c:v>
                </c:pt>
                <c:pt idx="3292">
                  <c:v>0.57865178751716195</c:v>
                </c:pt>
                <c:pt idx="3293">
                  <c:v>0.57843935122074996</c:v>
                </c:pt>
                <c:pt idx="3294">
                  <c:v>0.57794111288305805</c:v>
                </c:pt>
                <c:pt idx="3295">
                  <c:v>0.57804012532861604</c:v>
                </c:pt>
                <c:pt idx="3296">
                  <c:v>0.57819229881876699</c:v>
                </c:pt>
                <c:pt idx="3297">
                  <c:v>0.57831191116910508</c:v>
                </c:pt>
                <c:pt idx="3298">
                  <c:v>0.578437836393488</c:v>
                </c:pt>
                <c:pt idx="3299">
                  <c:v>0.578595658244627</c:v>
                </c:pt>
                <c:pt idx="3300">
                  <c:v>0.57876510907427203</c:v>
                </c:pt>
                <c:pt idx="3301">
                  <c:v>0.57887835709864699</c:v>
                </c:pt>
                <c:pt idx="3302">
                  <c:v>0.57896712104373105</c:v>
                </c:pt>
                <c:pt idx="3303">
                  <c:v>0.57905350774119702</c:v>
                </c:pt>
                <c:pt idx="3304">
                  <c:v>0.579278777667666</c:v>
                </c:pt>
                <c:pt idx="3305">
                  <c:v>0.57933260322531799</c:v>
                </c:pt>
                <c:pt idx="3306">
                  <c:v>0.57942330925765706</c:v>
                </c:pt>
                <c:pt idx="3307">
                  <c:v>0.57953660873394908</c:v>
                </c:pt>
                <c:pt idx="3308">
                  <c:v>0.57962365994447196</c:v>
                </c:pt>
                <c:pt idx="3309">
                  <c:v>0.57966751780626302</c:v>
                </c:pt>
                <c:pt idx="3310">
                  <c:v>0.57976553348223403</c:v>
                </c:pt>
                <c:pt idx="3311">
                  <c:v>0.57983663637937899</c:v>
                </c:pt>
                <c:pt idx="3312">
                  <c:v>0.57994329072509598</c:v>
                </c:pt>
                <c:pt idx="3313">
                  <c:v>0.57998914212605901</c:v>
                </c:pt>
                <c:pt idx="3314">
                  <c:v>0.58009048036731703</c:v>
                </c:pt>
                <c:pt idx="3315">
                  <c:v>0.580279202075628</c:v>
                </c:pt>
                <c:pt idx="3316">
                  <c:v>0.58038851447357498</c:v>
                </c:pt>
                <c:pt idx="3317">
                  <c:v>0.58050114943680908</c:v>
                </c:pt>
                <c:pt idx="3318">
                  <c:v>0.58063072948300798</c:v>
                </c:pt>
                <c:pt idx="3319">
                  <c:v>0.58084005109609893</c:v>
                </c:pt>
                <c:pt idx="3320">
                  <c:v>0.58106289147004397</c:v>
                </c:pt>
                <c:pt idx="3321">
                  <c:v>0.58128234785266097</c:v>
                </c:pt>
                <c:pt idx="3322">
                  <c:v>0.58153848570557098</c:v>
                </c:pt>
                <c:pt idx="3323">
                  <c:v>0.581636275547191</c:v>
                </c:pt>
                <c:pt idx="3324">
                  <c:v>0.58151763999024597</c:v>
                </c:pt>
                <c:pt idx="3325">
                  <c:v>0.58142738308271402</c:v>
                </c:pt>
                <c:pt idx="3326">
                  <c:v>0.58134032677474001</c:v>
                </c:pt>
                <c:pt idx="3327">
                  <c:v>0.58129997186921301</c:v>
                </c:pt>
                <c:pt idx="3328">
                  <c:v>0.58117288507240006</c:v>
                </c:pt>
                <c:pt idx="3329">
                  <c:v>0.581110677421107</c:v>
                </c:pt>
                <c:pt idx="3330">
                  <c:v>0.58095076940950197</c:v>
                </c:pt>
                <c:pt idx="3331">
                  <c:v>0.580834750231631</c:v>
                </c:pt>
                <c:pt idx="3332">
                  <c:v>0.58062637368190106</c:v>
                </c:pt>
                <c:pt idx="3333">
                  <c:v>0.58064484823194906</c:v>
                </c:pt>
                <c:pt idx="3334">
                  <c:v>0.58069445350620508</c:v>
                </c:pt>
                <c:pt idx="3335">
                  <c:v>0.58078245190368705</c:v>
                </c:pt>
                <c:pt idx="3336">
                  <c:v>0.58086926113363602</c:v>
                </c:pt>
                <c:pt idx="3337">
                  <c:v>0.58089355412753507</c:v>
                </c:pt>
                <c:pt idx="3338">
                  <c:v>0.58095539083927905</c:v>
                </c:pt>
                <c:pt idx="3339">
                  <c:v>0.58104644709613296</c:v>
                </c:pt>
                <c:pt idx="3340">
                  <c:v>0.58109792106222802</c:v>
                </c:pt>
                <c:pt idx="3341">
                  <c:v>0.58117810493020405</c:v>
                </c:pt>
                <c:pt idx="3342">
                  <c:v>0.58126559368445707</c:v>
                </c:pt>
                <c:pt idx="3343">
                  <c:v>0.58135189327117698</c:v>
                </c:pt>
                <c:pt idx="3344">
                  <c:v>0.58145976775457697</c:v>
                </c:pt>
                <c:pt idx="3345">
                  <c:v>0.581511581482824</c:v>
                </c:pt>
                <c:pt idx="3346">
                  <c:v>0.58158021343761701</c:v>
                </c:pt>
                <c:pt idx="3347">
                  <c:v>0.58161979572837597</c:v>
                </c:pt>
                <c:pt idx="3348">
                  <c:v>0.58172648104424196</c:v>
                </c:pt>
                <c:pt idx="3349">
                  <c:v>0.58177353810235499</c:v>
                </c:pt>
                <c:pt idx="3350">
                  <c:v>0.58183537481409897</c:v>
                </c:pt>
                <c:pt idx="3351">
                  <c:v>0.58188498008835599</c:v>
                </c:pt>
                <c:pt idx="3352">
                  <c:v>0.58194083356572901</c:v>
                </c:pt>
                <c:pt idx="3353">
                  <c:v>0.58250790539487496</c:v>
                </c:pt>
                <c:pt idx="3354">
                  <c:v>0.58297121349647907</c:v>
                </c:pt>
                <c:pt idx="3355">
                  <c:v>0.58343452159808207</c:v>
                </c:pt>
                <c:pt idx="3356">
                  <c:v>0.58392084401073596</c:v>
                </c:pt>
                <c:pt idx="3357">
                  <c:v>0.58382290101744294</c:v>
                </c:pt>
                <c:pt idx="3358">
                  <c:v>0.58373484990993196</c:v>
                </c:pt>
                <c:pt idx="3359">
                  <c:v>0.58364290485327697</c:v>
                </c:pt>
                <c:pt idx="3360">
                  <c:v>0.58353840375671306</c:v>
                </c:pt>
                <c:pt idx="3361">
                  <c:v>0.58342183633743994</c:v>
                </c:pt>
                <c:pt idx="3362">
                  <c:v>0.58331673350598201</c:v>
                </c:pt>
                <c:pt idx="3363">
                  <c:v>0.583139949663948</c:v>
                </c:pt>
                <c:pt idx="3364">
                  <c:v>0.58310012081910001</c:v>
                </c:pt>
                <c:pt idx="3365">
                  <c:v>0.583149553964179</c:v>
                </c:pt>
                <c:pt idx="3366">
                  <c:v>0.58317768938235304</c:v>
                </c:pt>
                <c:pt idx="3367">
                  <c:v>0.58321754785185498</c:v>
                </c:pt>
                <c:pt idx="3368">
                  <c:v>0.58334186472354199</c:v>
                </c:pt>
                <c:pt idx="3369">
                  <c:v>0.58347668724635593</c:v>
                </c:pt>
                <c:pt idx="3370">
                  <c:v>0.58359259959714005</c:v>
                </c:pt>
                <c:pt idx="3371">
                  <c:v>0.583741779843164</c:v>
                </c:pt>
                <c:pt idx="3372">
                  <c:v>0.58386224464276903</c:v>
                </c:pt>
                <c:pt idx="3373">
                  <c:v>0.58392072610071699</c:v>
                </c:pt>
                <c:pt idx="3374">
                  <c:v>0.58397605586332701</c:v>
                </c:pt>
                <c:pt idx="3375">
                  <c:v>0.58406360295606397</c:v>
                </c:pt>
                <c:pt idx="3376">
                  <c:v>0.584175663234767</c:v>
                </c:pt>
                <c:pt idx="3377">
                  <c:v>0.58427546692048704</c:v>
                </c:pt>
                <c:pt idx="3378">
                  <c:v>0.584408888689818</c:v>
                </c:pt>
                <c:pt idx="3379">
                  <c:v>0.58455981987769601</c:v>
                </c:pt>
                <c:pt idx="3380">
                  <c:v>0.58481615776522999</c:v>
                </c:pt>
                <c:pt idx="3381">
                  <c:v>0.58490335466959498</c:v>
                </c:pt>
                <c:pt idx="3382">
                  <c:v>0.58506724282719902</c:v>
                </c:pt>
                <c:pt idx="3383">
                  <c:v>0.58517124877337001</c:v>
                </c:pt>
                <c:pt idx="3384">
                  <c:v>0.58526194756144601</c:v>
                </c:pt>
                <c:pt idx="3385">
                  <c:v>0.58532533165658696</c:v>
                </c:pt>
                <c:pt idx="3386">
                  <c:v>0.58544404551433793</c:v>
                </c:pt>
                <c:pt idx="3387">
                  <c:v>0.58554608878856196</c:v>
                </c:pt>
                <c:pt idx="3388">
                  <c:v>0.58565240759505199</c:v>
                </c:pt>
                <c:pt idx="3389">
                  <c:v>0.585779175785335</c:v>
                </c:pt>
                <c:pt idx="3390">
                  <c:v>0.58589473794774705</c:v>
                </c:pt>
                <c:pt idx="3391">
                  <c:v>0.58617173694916702</c:v>
                </c:pt>
                <c:pt idx="3392">
                  <c:v>0.58626737920293692</c:v>
                </c:pt>
                <c:pt idx="3393">
                  <c:v>0.58624006599217404</c:v>
                </c:pt>
                <c:pt idx="3394">
                  <c:v>0.58622527235271393</c:v>
                </c:pt>
                <c:pt idx="3395">
                  <c:v>0.58611249730464199</c:v>
                </c:pt>
                <c:pt idx="3396">
                  <c:v>0.58602105925312098</c:v>
                </c:pt>
                <c:pt idx="3397">
                  <c:v>0.58587480562549399</c:v>
                </c:pt>
                <c:pt idx="3398">
                  <c:v>0.58582909661642202</c:v>
                </c:pt>
                <c:pt idx="3399">
                  <c:v>0.58574414282151399</c:v>
                </c:pt>
                <c:pt idx="3400">
                  <c:v>0.58569993063340098</c:v>
                </c:pt>
                <c:pt idx="3401">
                  <c:v>0.58566281050276592</c:v>
                </c:pt>
                <c:pt idx="3402">
                  <c:v>0.585501784196509</c:v>
                </c:pt>
                <c:pt idx="3403">
                  <c:v>0.58540587311370995</c:v>
                </c:pt>
                <c:pt idx="3404">
                  <c:v>0.58532186077426496</c:v>
                </c:pt>
                <c:pt idx="3405">
                  <c:v>0.58523929070674208</c:v>
                </c:pt>
                <c:pt idx="3406">
                  <c:v>0.58502078651058897</c:v>
                </c:pt>
                <c:pt idx="3407">
                  <c:v>0.58492992337951499</c:v>
                </c:pt>
                <c:pt idx="3408">
                  <c:v>0.58477995879849898</c:v>
                </c:pt>
                <c:pt idx="3409">
                  <c:v>0.58525426286606308</c:v>
                </c:pt>
                <c:pt idx="3410">
                  <c:v>0.58576429128973295</c:v>
                </c:pt>
                <c:pt idx="3411">
                  <c:v>0.58600199115735707</c:v>
                </c:pt>
                <c:pt idx="3412">
                  <c:v>0.58611764173937608</c:v>
                </c:pt>
                <c:pt idx="3413">
                  <c:v>0.58629948227714201</c:v>
                </c:pt>
                <c:pt idx="3414">
                  <c:v>0.58662897733157493</c:v>
                </c:pt>
                <c:pt idx="3415">
                  <c:v>0.58678726021425898</c:v>
                </c:pt>
                <c:pt idx="3416">
                  <c:v>0.58700188664895503</c:v>
                </c:pt>
                <c:pt idx="3417">
                  <c:v>0.58715866110228199</c:v>
                </c:pt>
                <c:pt idx="3418">
                  <c:v>0.58723241133807302</c:v>
                </c:pt>
                <c:pt idx="3419">
                  <c:v>0.58734060779177699</c:v>
                </c:pt>
                <c:pt idx="3420">
                  <c:v>0.58755965040825697</c:v>
                </c:pt>
                <c:pt idx="3421">
                  <c:v>0.58774777975224901</c:v>
                </c:pt>
                <c:pt idx="3422">
                  <c:v>0.58786980347274198</c:v>
                </c:pt>
                <c:pt idx="3423">
                  <c:v>0.58803880581263401</c:v>
                </c:pt>
                <c:pt idx="3424">
                  <c:v>0.58827041782766598</c:v>
                </c:pt>
                <c:pt idx="3425">
                  <c:v>0.58845171912859606</c:v>
                </c:pt>
                <c:pt idx="3426">
                  <c:v>0.58851504210009598</c:v>
                </c:pt>
                <c:pt idx="3427">
                  <c:v>0.58856411416453602</c:v>
                </c:pt>
                <c:pt idx="3428">
                  <c:v>0.58855753373153208</c:v>
                </c:pt>
                <c:pt idx="3429">
                  <c:v>0.58848496439740394</c:v>
                </c:pt>
                <c:pt idx="3430">
                  <c:v>0.58840765290876895</c:v>
                </c:pt>
                <c:pt idx="3431">
                  <c:v>0.588336233187855</c:v>
                </c:pt>
                <c:pt idx="3432">
                  <c:v>0.58831324092357695</c:v>
                </c:pt>
                <c:pt idx="3433">
                  <c:v>0.58835995715822398</c:v>
                </c:pt>
                <c:pt idx="3434">
                  <c:v>0.58853621699785008</c:v>
                </c:pt>
                <c:pt idx="3435">
                  <c:v>0.58849482656389807</c:v>
                </c:pt>
                <c:pt idx="3436">
                  <c:v>0.58833250341162202</c:v>
                </c:pt>
                <c:pt idx="3437">
                  <c:v>0.58822394334162798</c:v>
                </c:pt>
                <c:pt idx="3438">
                  <c:v>0.58801524365559898</c:v>
                </c:pt>
                <c:pt idx="3439">
                  <c:v>0.58808550715267693</c:v>
                </c:pt>
                <c:pt idx="3440">
                  <c:v>0.58818879913137001</c:v>
                </c:pt>
                <c:pt idx="3441">
                  <c:v>0.58830782432536199</c:v>
                </c:pt>
                <c:pt idx="3442">
                  <c:v>0.58840427577566501</c:v>
                </c:pt>
                <c:pt idx="3443">
                  <c:v>0.58844839718378195</c:v>
                </c:pt>
                <c:pt idx="3444">
                  <c:v>0.58855887171728605</c:v>
                </c:pt>
                <c:pt idx="3445">
                  <c:v>0.58868405338682805</c:v>
                </c:pt>
                <c:pt idx="3446">
                  <c:v>0.58873638342901402</c:v>
                </c:pt>
                <c:pt idx="3447">
                  <c:v>0.58886224915139507</c:v>
                </c:pt>
                <c:pt idx="3448">
                  <c:v>0.58901479293449899</c:v>
                </c:pt>
                <c:pt idx="3449">
                  <c:v>0.58915633661611699</c:v>
                </c:pt>
                <c:pt idx="3450">
                  <c:v>0.58916706914537098</c:v>
                </c:pt>
                <c:pt idx="3451">
                  <c:v>0.58918495572634899</c:v>
                </c:pt>
                <c:pt idx="3452">
                  <c:v>0.58920398337896907</c:v>
                </c:pt>
                <c:pt idx="3453">
                  <c:v>0.58923506287482397</c:v>
                </c:pt>
                <c:pt idx="3454">
                  <c:v>0.58926075781250897</c:v>
                </c:pt>
                <c:pt idx="3455">
                  <c:v>0.58928708407544494</c:v>
                </c:pt>
                <c:pt idx="3456">
                  <c:v>0.58931467298888096</c:v>
                </c:pt>
                <c:pt idx="3457">
                  <c:v>0.58934188310716795</c:v>
                </c:pt>
                <c:pt idx="3458">
                  <c:v>0.58938178286298393</c:v>
                </c:pt>
                <c:pt idx="3459">
                  <c:v>0.58940230093361701</c:v>
                </c:pt>
                <c:pt idx="3460">
                  <c:v>0.589425154907677</c:v>
                </c:pt>
                <c:pt idx="3461">
                  <c:v>0.58943759201510693</c:v>
                </c:pt>
                <c:pt idx="3462">
                  <c:v>0.58944447346033502</c:v>
                </c:pt>
                <c:pt idx="3463">
                  <c:v>0.58945198623081296</c:v>
                </c:pt>
                <c:pt idx="3464">
                  <c:v>0.58947105225336993</c:v>
                </c:pt>
                <c:pt idx="3465">
                  <c:v>0.58950116646780804</c:v>
                </c:pt>
                <c:pt idx="3466">
                  <c:v>0.58952818718851896</c:v>
                </c:pt>
                <c:pt idx="3467">
                  <c:v>0.58955962522827199</c:v>
                </c:pt>
                <c:pt idx="3468">
                  <c:v>0.58998236091252798</c:v>
                </c:pt>
                <c:pt idx="3469">
                  <c:v>0.59097660150592402</c:v>
                </c:pt>
                <c:pt idx="3470">
                  <c:v>0.59071926782497197</c:v>
                </c:pt>
                <c:pt idx="3471">
                  <c:v>0.59070724935043506</c:v>
                </c:pt>
                <c:pt idx="3472">
                  <c:v>0.59060755064120207</c:v>
                </c:pt>
                <c:pt idx="3473">
                  <c:v>0.59064124575169896</c:v>
                </c:pt>
                <c:pt idx="3474">
                  <c:v>0.59082986663856407</c:v>
                </c:pt>
                <c:pt idx="3475">
                  <c:v>0.59104473429977999</c:v>
                </c:pt>
                <c:pt idx="3476">
                  <c:v>0.59136369933723898</c:v>
                </c:pt>
                <c:pt idx="3477">
                  <c:v>0.59148161073540306</c:v>
                </c:pt>
                <c:pt idx="3478">
                  <c:v>0.59150891332005306</c:v>
                </c:pt>
                <c:pt idx="3479">
                  <c:v>0.59154141182839504</c:v>
                </c:pt>
                <c:pt idx="3480">
                  <c:v>0.59158691404155306</c:v>
                </c:pt>
                <c:pt idx="3481">
                  <c:v>0.59160934739524706</c:v>
                </c:pt>
                <c:pt idx="3482">
                  <c:v>0.59164480861723401</c:v>
                </c:pt>
                <c:pt idx="3483">
                  <c:v>0.59167245311824501</c:v>
                </c:pt>
                <c:pt idx="3484">
                  <c:v>0.59168420997499704</c:v>
                </c:pt>
                <c:pt idx="3485">
                  <c:v>0.59171452360024401</c:v>
                </c:pt>
                <c:pt idx="3486">
                  <c:v>0.59174070643798293</c:v>
                </c:pt>
                <c:pt idx="3487">
                  <c:v>0.59176123327436603</c:v>
                </c:pt>
                <c:pt idx="3488">
                  <c:v>0.59177305368169497</c:v>
                </c:pt>
                <c:pt idx="3489">
                  <c:v>0.59177737512093298</c:v>
                </c:pt>
                <c:pt idx="3490">
                  <c:v>0.59182643616640607</c:v>
                </c:pt>
                <c:pt idx="3491">
                  <c:v>0.59187333649225904</c:v>
                </c:pt>
                <c:pt idx="3492">
                  <c:v>0.59190987807405504</c:v>
                </c:pt>
                <c:pt idx="3493">
                  <c:v>0.59194169760807802</c:v>
                </c:pt>
                <c:pt idx="3494">
                  <c:v>0.59195709615279402</c:v>
                </c:pt>
                <c:pt idx="3495">
                  <c:v>0.59214435016759204</c:v>
                </c:pt>
                <c:pt idx="3496">
                  <c:v>0.59272257432910802</c:v>
                </c:pt>
                <c:pt idx="3497">
                  <c:v>0.59319056890363397</c:v>
                </c:pt>
                <c:pt idx="3498">
                  <c:v>0.59294086944605295</c:v>
                </c:pt>
                <c:pt idx="3499">
                  <c:v>0.59304850997045699</c:v>
                </c:pt>
                <c:pt idx="3500">
                  <c:v>0.59315143200611997</c:v>
                </c:pt>
                <c:pt idx="3501">
                  <c:v>0.59324078838665306</c:v>
                </c:pt>
                <c:pt idx="3502">
                  <c:v>0.59335432702198398</c:v>
                </c:pt>
                <c:pt idx="3503">
                  <c:v>0.59347553320151802</c:v>
                </c:pt>
                <c:pt idx="3504">
                  <c:v>0.59355054072945601</c:v>
                </c:pt>
                <c:pt idx="3505">
                  <c:v>0.59361443371383205</c:v>
                </c:pt>
                <c:pt idx="3506">
                  <c:v>0.593688749911503</c:v>
                </c:pt>
                <c:pt idx="3507">
                  <c:v>0.59382883004600107</c:v>
                </c:pt>
                <c:pt idx="3508">
                  <c:v>0.59387386923757801</c:v>
                </c:pt>
                <c:pt idx="3509">
                  <c:v>0.59389936484919703</c:v>
                </c:pt>
                <c:pt idx="3510">
                  <c:v>0.59392603417183698</c:v>
                </c:pt>
                <c:pt idx="3511">
                  <c:v>0.59394872591823999</c:v>
                </c:pt>
                <c:pt idx="3512">
                  <c:v>0.59398504575371802</c:v>
                </c:pt>
                <c:pt idx="3513">
                  <c:v>0.59399886946129599</c:v>
                </c:pt>
                <c:pt idx="3514">
                  <c:v>0.59401278455192097</c:v>
                </c:pt>
                <c:pt idx="3515">
                  <c:v>0.59403734110031192</c:v>
                </c:pt>
                <c:pt idx="3516">
                  <c:v>0.59406277150576292</c:v>
                </c:pt>
                <c:pt idx="3517">
                  <c:v>0.59409022330241701</c:v>
                </c:pt>
                <c:pt idx="3518">
                  <c:v>0.59412269597399292</c:v>
                </c:pt>
                <c:pt idx="3519">
                  <c:v>0.59415477740856293</c:v>
                </c:pt>
                <c:pt idx="3520">
                  <c:v>0.59418738049247399</c:v>
                </c:pt>
                <c:pt idx="3521">
                  <c:v>0.594212484867087</c:v>
                </c:pt>
                <c:pt idx="3522">
                  <c:v>0.59424515315716597</c:v>
                </c:pt>
                <c:pt idx="3523">
                  <c:v>0.59428349438384698</c:v>
                </c:pt>
                <c:pt idx="3524">
                  <c:v>0.59430072147605695</c:v>
                </c:pt>
                <c:pt idx="3525">
                  <c:v>0.59446559525364395</c:v>
                </c:pt>
                <c:pt idx="3526">
                  <c:v>0.59456921948645503</c:v>
                </c:pt>
                <c:pt idx="3527">
                  <c:v>0.59489349631450605</c:v>
                </c:pt>
                <c:pt idx="3528">
                  <c:v>0.59516106336340602</c:v>
                </c:pt>
                <c:pt idx="3529">
                  <c:v>0.595435332477115</c:v>
                </c:pt>
                <c:pt idx="3530">
                  <c:v>0.595503584832343</c:v>
                </c:pt>
                <c:pt idx="3531">
                  <c:v>0.59558939970220393</c:v>
                </c:pt>
                <c:pt idx="3532">
                  <c:v>0.59577722929464305</c:v>
                </c:pt>
                <c:pt idx="3533">
                  <c:v>0.595894593910829</c:v>
                </c:pt>
                <c:pt idx="3534">
                  <c:v>0.59603252043811805</c:v>
                </c:pt>
                <c:pt idx="3535">
                  <c:v>0.59609519075934903</c:v>
                </c:pt>
                <c:pt idx="3536">
                  <c:v>0.59584116723972202</c:v>
                </c:pt>
                <c:pt idx="3537">
                  <c:v>0.59554971174092808</c:v>
                </c:pt>
                <c:pt idx="3538">
                  <c:v>0.59540428950044</c:v>
                </c:pt>
                <c:pt idx="3539">
                  <c:v>0.59516001794124795</c:v>
                </c:pt>
                <c:pt idx="3540">
                  <c:v>0.59522116682987802</c:v>
                </c:pt>
                <c:pt idx="3541">
                  <c:v>0.59530494350108498</c:v>
                </c:pt>
                <c:pt idx="3542">
                  <c:v>0.595381446956464</c:v>
                </c:pt>
                <c:pt idx="3543">
                  <c:v>0.59550589976063595</c:v>
                </c:pt>
                <c:pt idx="3544">
                  <c:v>0.59562442624080103</c:v>
                </c:pt>
                <c:pt idx="3545">
                  <c:v>0.595720324938389</c:v>
                </c:pt>
                <c:pt idx="3546">
                  <c:v>0.59587925817315401</c:v>
                </c:pt>
                <c:pt idx="3547">
                  <c:v>0.59596222670927002</c:v>
                </c:pt>
                <c:pt idx="3548">
                  <c:v>0.59605812540685699</c:v>
                </c:pt>
                <c:pt idx="3549">
                  <c:v>0.59623052755982398</c:v>
                </c:pt>
                <c:pt idx="3550">
                  <c:v>0.596292484583546</c:v>
                </c:pt>
                <c:pt idx="3551">
                  <c:v>0.59641235795553005</c:v>
                </c:pt>
                <c:pt idx="3552">
                  <c:v>0.59657721751430492</c:v>
                </c:pt>
                <c:pt idx="3553">
                  <c:v>0.596708325259664</c:v>
                </c:pt>
                <c:pt idx="3554">
                  <c:v>0.59672271606028104</c:v>
                </c:pt>
                <c:pt idx="3555">
                  <c:v>0.59676444243211402</c:v>
                </c:pt>
                <c:pt idx="3556">
                  <c:v>0.596796325005435</c:v>
                </c:pt>
                <c:pt idx="3557">
                  <c:v>0.59682740913476695</c:v>
                </c:pt>
                <c:pt idx="3558">
                  <c:v>0.59684734039362097</c:v>
                </c:pt>
                <c:pt idx="3559">
                  <c:v>0.59686885464054407</c:v>
                </c:pt>
                <c:pt idx="3560">
                  <c:v>0.59689698865574892</c:v>
                </c:pt>
                <c:pt idx="3561">
                  <c:v>0.59693929760956199</c:v>
                </c:pt>
                <c:pt idx="3562">
                  <c:v>0.59696959024486107</c:v>
                </c:pt>
                <c:pt idx="3563">
                  <c:v>0.59698736288362197</c:v>
                </c:pt>
                <c:pt idx="3564">
                  <c:v>0.59702794494136202</c:v>
                </c:pt>
                <c:pt idx="3565">
                  <c:v>0.59704850544371002</c:v>
                </c:pt>
                <c:pt idx="3566">
                  <c:v>0.59715124715330492</c:v>
                </c:pt>
                <c:pt idx="3567">
                  <c:v>0.59788103065199105</c:v>
                </c:pt>
                <c:pt idx="3568">
                  <c:v>0.59780725343838403</c:v>
                </c:pt>
                <c:pt idx="3569">
                  <c:v>0.59769320738707199</c:v>
                </c:pt>
                <c:pt idx="3570">
                  <c:v>0.59839605308283006</c:v>
                </c:pt>
                <c:pt idx="3571">
                  <c:v>0.59843641777265399</c:v>
                </c:pt>
                <c:pt idx="3572">
                  <c:v>0.59847997154632404</c:v>
                </c:pt>
                <c:pt idx="3573">
                  <c:v>0.598516600452215</c:v>
                </c:pt>
                <c:pt idx="3574">
                  <c:v>0.598594505214743</c:v>
                </c:pt>
                <c:pt idx="3575">
                  <c:v>0.59863441432115994</c:v>
                </c:pt>
                <c:pt idx="3576">
                  <c:v>0.59865610009131398</c:v>
                </c:pt>
                <c:pt idx="3577">
                  <c:v>0.598698833814853</c:v>
                </c:pt>
                <c:pt idx="3578">
                  <c:v>0.59872625993592998</c:v>
                </c:pt>
                <c:pt idx="3579">
                  <c:v>0.59873655612091903</c:v>
                </c:pt>
                <c:pt idx="3580">
                  <c:v>0.59879013272953507</c:v>
                </c:pt>
                <c:pt idx="3581">
                  <c:v>0.59883660223700796</c:v>
                </c:pt>
                <c:pt idx="3582">
                  <c:v>0.59886831084210701</c:v>
                </c:pt>
                <c:pt idx="3583">
                  <c:v>0.59889983721384299</c:v>
                </c:pt>
                <c:pt idx="3584">
                  <c:v>0.59893431599211899</c:v>
                </c:pt>
                <c:pt idx="3585">
                  <c:v>0.59896836405618292</c:v>
                </c:pt>
                <c:pt idx="3586">
                  <c:v>0.59901216220532993</c:v>
                </c:pt>
                <c:pt idx="3587">
                  <c:v>0.59905453215396098</c:v>
                </c:pt>
                <c:pt idx="3588">
                  <c:v>0.59906948065269106</c:v>
                </c:pt>
                <c:pt idx="3589">
                  <c:v>0.599126323033214</c:v>
                </c:pt>
                <c:pt idx="3590">
                  <c:v>0.59915860036486701</c:v>
                </c:pt>
                <c:pt idx="3591">
                  <c:v>0.59919973253971803</c:v>
                </c:pt>
                <c:pt idx="3592">
                  <c:v>0.59923978342161799</c:v>
                </c:pt>
                <c:pt idx="3593">
                  <c:v>0.59928361551667098</c:v>
                </c:pt>
                <c:pt idx="3594">
                  <c:v>0.59931951095629699</c:v>
                </c:pt>
                <c:pt idx="3595">
                  <c:v>0.59937349693578901</c:v>
                </c:pt>
                <c:pt idx="3596">
                  <c:v>0.599439765439715</c:v>
                </c:pt>
                <c:pt idx="3597">
                  <c:v>0.59959917652349604</c:v>
                </c:pt>
                <c:pt idx="3598">
                  <c:v>0.60020239026419497</c:v>
                </c:pt>
                <c:pt idx="3599">
                  <c:v>0.60029566801665402</c:v>
                </c:pt>
                <c:pt idx="3600">
                  <c:v>0.60035618326629903</c:v>
                </c:pt>
                <c:pt idx="3601">
                  <c:v>0.60040039902161901</c:v>
                </c:pt>
                <c:pt idx="3602">
                  <c:v>0.60041579799139499</c:v>
                </c:pt>
                <c:pt idx="3603">
                  <c:v>0.60044155299347601</c:v>
                </c:pt>
                <c:pt idx="3604">
                  <c:v>0.60048405775215508</c:v>
                </c:pt>
                <c:pt idx="3605">
                  <c:v>0.60051854784235403</c:v>
                </c:pt>
                <c:pt idx="3606">
                  <c:v>0.60054988609663407</c:v>
                </c:pt>
                <c:pt idx="3607">
                  <c:v>0.60056978768915092</c:v>
                </c:pt>
                <c:pt idx="3608">
                  <c:v>0.60066809192708193</c:v>
                </c:pt>
                <c:pt idx="3609">
                  <c:v>0.60069400845824306</c:v>
                </c:pt>
                <c:pt idx="3610">
                  <c:v>0.60077823718451806</c:v>
                </c:pt>
                <c:pt idx="3611">
                  <c:v>0.60094745688798301</c:v>
                </c:pt>
                <c:pt idx="3612">
                  <c:v>0.60100367289307599</c:v>
                </c:pt>
                <c:pt idx="3613">
                  <c:v>0.60107284716374898</c:v>
                </c:pt>
                <c:pt idx="3614">
                  <c:v>0.60111877278146908</c:v>
                </c:pt>
                <c:pt idx="3615">
                  <c:v>0.60120153891031702</c:v>
                </c:pt>
                <c:pt idx="3616">
                  <c:v>0.60124450230248505</c:v>
                </c:pt>
                <c:pt idx="3617">
                  <c:v>0.60126412157450604</c:v>
                </c:pt>
                <c:pt idx="3618">
                  <c:v>0.60129327090914697</c:v>
                </c:pt>
                <c:pt idx="3619">
                  <c:v>0.60132494067497899</c:v>
                </c:pt>
                <c:pt idx="3620">
                  <c:v>0.60135540501719797</c:v>
                </c:pt>
                <c:pt idx="3621">
                  <c:v>0.601368226341082</c:v>
                </c:pt>
                <c:pt idx="3622">
                  <c:v>0.60142784001794203</c:v>
                </c:pt>
                <c:pt idx="3623">
                  <c:v>0.60144789388350306</c:v>
                </c:pt>
                <c:pt idx="3624">
                  <c:v>0.60149622041198703</c:v>
                </c:pt>
                <c:pt idx="3625">
                  <c:v>0.60152887643350206</c:v>
                </c:pt>
                <c:pt idx="3626">
                  <c:v>0.60159747599547697</c:v>
                </c:pt>
                <c:pt idx="3627">
                  <c:v>0.60163648788695201</c:v>
                </c:pt>
                <c:pt idx="3628">
                  <c:v>0.60166354195332894</c:v>
                </c:pt>
                <c:pt idx="3629">
                  <c:v>0.60169461411826097</c:v>
                </c:pt>
                <c:pt idx="3630">
                  <c:v>0.60177465746551895</c:v>
                </c:pt>
                <c:pt idx="3631">
                  <c:v>0.60189031189702302</c:v>
                </c:pt>
                <c:pt idx="3632">
                  <c:v>0.60196896536780697</c:v>
                </c:pt>
                <c:pt idx="3633">
                  <c:v>0.60206263065694099</c:v>
                </c:pt>
                <c:pt idx="3634">
                  <c:v>0.60214889575393005</c:v>
                </c:pt>
                <c:pt idx="3635">
                  <c:v>0.602220571900694</c:v>
                </c:pt>
                <c:pt idx="3636">
                  <c:v>0.60226622919503203</c:v>
                </c:pt>
                <c:pt idx="3637">
                  <c:v>0.60217445927937696</c:v>
                </c:pt>
                <c:pt idx="3638">
                  <c:v>0.60265037212955197</c:v>
                </c:pt>
                <c:pt idx="3639">
                  <c:v>0.60313783524587405</c:v>
                </c:pt>
                <c:pt idx="3640">
                  <c:v>0.60315207267442106</c:v>
                </c:pt>
                <c:pt idx="3641">
                  <c:v>0.60316931379802496</c:v>
                </c:pt>
                <c:pt idx="3642">
                  <c:v>0.60318409565098507</c:v>
                </c:pt>
                <c:pt idx="3643">
                  <c:v>0.60319185837752698</c:v>
                </c:pt>
                <c:pt idx="3644">
                  <c:v>0.60320218051322394</c:v>
                </c:pt>
                <c:pt idx="3645">
                  <c:v>0.60321523148939193</c:v>
                </c:pt>
                <c:pt idx="3646">
                  <c:v>0.60322646323857998</c:v>
                </c:pt>
                <c:pt idx="3647">
                  <c:v>0.60323990969887398</c:v>
                </c:pt>
                <c:pt idx="3648">
                  <c:v>0.60325019228615795</c:v>
                </c:pt>
                <c:pt idx="3649">
                  <c:v>0.603274435463101</c:v>
                </c:pt>
                <c:pt idx="3650">
                  <c:v>0.60329658257417407</c:v>
                </c:pt>
                <c:pt idx="3651">
                  <c:v>0.60331275787493999</c:v>
                </c:pt>
                <c:pt idx="3652">
                  <c:v>0.60332553201221994</c:v>
                </c:pt>
                <c:pt idx="3653">
                  <c:v>0.60335009157646402</c:v>
                </c:pt>
                <c:pt idx="3654">
                  <c:v>0.60338916540814302</c:v>
                </c:pt>
                <c:pt idx="3655">
                  <c:v>0.603405933935099</c:v>
                </c:pt>
                <c:pt idx="3656">
                  <c:v>0.60353951416590002</c:v>
                </c:pt>
                <c:pt idx="3657">
                  <c:v>0.60362920748087201</c:v>
                </c:pt>
                <c:pt idx="3658">
                  <c:v>0.60378125265420701</c:v>
                </c:pt>
                <c:pt idx="3659">
                  <c:v>0.60388795102145998</c:v>
                </c:pt>
                <c:pt idx="3660">
                  <c:v>0.60399263230809397</c:v>
                </c:pt>
                <c:pt idx="3661">
                  <c:v>0.60405009642583507</c:v>
                </c:pt>
                <c:pt idx="3662">
                  <c:v>0.60410383373860199</c:v>
                </c:pt>
                <c:pt idx="3663">
                  <c:v>0.604228147706385</c:v>
                </c:pt>
                <c:pt idx="3664">
                  <c:v>0.604280399194836</c:v>
                </c:pt>
                <c:pt idx="3665">
                  <c:v>0.60442056195532401</c:v>
                </c:pt>
                <c:pt idx="3666">
                  <c:v>0.60451936927234695</c:v>
                </c:pt>
                <c:pt idx="3667">
                  <c:v>0.60459316521338202</c:v>
                </c:pt>
                <c:pt idx="3668">
                  <c:v>0.60465631274681808</c:v>
                </c:pt>
                <c:pt idx="3669">
                  <c:v>0.60472837522614997</c:v>
                </c:pt>
                <c:pt idx="3670">
                  <c:v>0.60481529594864403</c:v>
                </c:pt>
                <c:pt idx="3671">
                  <c:v>0.60487918680409192</c:v>
                </c:pt>
                <c:pt idx="3672">
                  <c:v>0.60490998519602102</c:v>
                </c:pt>
                <c:pt idx="3673">
                  <c:v>0.60504109835022901</c:v>
                </c:pt>
                <c:pt idx="3674">
                  <c:v>0.60506820093512603</c:v>
                </c:pt>
                <c:pt idx="3675">
                  <c:v>0.60513578140655699</c:v>
                </c:pt>
                <c:pt idx="3676">
                  <c:v>0.60519777769296002</c:v>
                </c:pt>
                <c:pt idx="3677">
                  <c:v>0.605270490220431</c:v>
                </c:pt>
                <c:pt idx="3678">
                  <c:v>0.60534948460772597</c:v>
                </c:pt>
                <c:pt idx="3679">
                  <c:v>0.60545125073688599</c:v>
                </c:pt>
                <c:pt idx="3680">
                  <c:v>0.60550920089376903</c:v>
                </c:pt>
                <c:pt idx="3681">
                  <c:v>0.60557688793338005</c:v>
                </c:pt>
                <c:pt idx="3682">
                  <c:v>0.60562714281197705</c:v>
                </c:pt>
                <c:pt idx="3683">
                  <c:v>0.60568367955039903</c:v>
                </c:pt>
                <c:pt idx="3684">
                  <c:v>0.60572608210421608</c:v>
                </c:pt>
                <c:pt idx="3685">
                  <c:v>0.60578733023750697</c:v>
                </c:pt>
                <c:pt idx="3686">
                  <c:v>0.60580915970039806</c:v>
                </c:pt>
                <c:pt idx="3687">
                  <c:v>0.60586632462480194</c:v>
                </c:pt>
                <c:pt idx="3688">
                  <c:v>0.60590809899263598</c:v>
                </c:pt>
                <c:pt idx="3689">
                  <c:v>0.60597494134565999</c:v>
                </c:pt>
                <c:pt idx="3690">
                  <c:v>0.605989119793652</c:v>
                </c:pt>
                <c:pt idx="3691">
                  <c:v>0.60600573633455301</c:v>
                </c:pt>
                <c:pt idx="3692">
                  <c:v>0.60602887946262496</c:v>
                </c:pt>
                <c:pt idx="3693">
                  <c:v>0.60604358303832107</c:v>
                </c:pt>
                <c:pt idx="3694">
                  <c:v>0.60606537583801201</c:v>
                </c:pt>
                <c:pt idx="3695">
                  <c:v>0.60609241991473795</c:v>
                </c:pt>
                <c:pt idx="3696">
                  <c:v>0.60610894206246602</c:v>
                </c:pt>
                <c:pt idx="3697">
                  <c:v>0.60611635073436498</c:v>
                </c:pt>
                <c:pt idx="3698">
                  <c:v>0.60613615555060796</c:v>
                </c:pt>
                <c:pt idx="3699">
                  <c:v>0.606148346015151</c:v>
                </c:pt>
                <c:pt idx="3700">
                  <c:v>0.60615657907254694</c:v>
                </c:pt>
                <c:pt idx="3701">
                  <c:v>0.60616102409827699</c:v>
                </c:pt>
                <c:pt idx="3702">
                  <c:v>0.60617055141518095</c:v>
                </c:pt>
                <c:pt idx="3703">
                  <c:v>0.60619781747292301</c:v>
                </c:pt>
                <c:pt idx="3704">
                  <c:v>0.60623286949298105</c:v>
                </c:pt>
                <c:pt idx="3705">
                  <c:v>0.60630790305092197</c:v>
                </c:pt>
                <c:pt idx="3706">
                  <c:v>0.606354695956562</c:v>
                </c:pt>
                <c:pt idx="3707">
                  <c:v>0.60641591839257403</c:v>
                </c:pt>
                <c:pt idx="3708">
                  <c:v>0.60652702577644901</c:v>
                </c:pt>
                <c:pt idx="3709">
                  <c:v>0.60659257707157399</c:v>
                </c:pt>
                <c:pt idx="3710">
                  <c:v>0.60666905358255208</c:v>
                </c:pt>
                <c:pt idx="3711">
                  <c:v>0.60672780238478596</c:v>
                </c:pt>
                <c:pt idx="3712">
                  <c:v>0.60682468637443598</c:v>
                </c:pt>
                <c:pt idx="3713">
                  <c:v>0.60687774939052397</c:v>
                </c:pt>
                <c:pt idx="3714">
                  <c:v>0.60772575959737507</c:v>
                </c:pt>
                <c:pt idx="3715">
                  <c:v>0.60775080849585095</c:v>
                </c:pt>
                <c:pt idx="3716">
                  <c:v>0.607781778043059</c:v>
                </c:pt>
                <c:pt idx="3717">
                  <c:v>0.60780568835524096</c:v>
                </c:pt>
                <c:pt idx="3718">
                  <c:v>0.60784280626843801</c:v>
                </c:pt>
                <c:pt idx="3719">
                  <c:v>0.60785379362617897</c:v>
                </c:pt>
                <c:pt idx="3720">
                  <c:v>0.60789074075143201</c:v>
                </c:pt>
                <c:pt idx="3721">
                  <c:v>0.60793747971881795</c:v>
                </c:pt>
                <c:pt idx="3722">
                  <c:v>0.60795632332199001</c:v>
                </c:pt>
                <c:pt idx="3723">
                  <c:v>0.60798222616018704</c:v>
                </c:pt>
                <c:pt idx="3724">
                  <c:v>0.60800243606691295</c:v>
                </c:pt>
                <c:pt idx="3725">
                  <c:v>0.60802124845944205</c:v>
                </c:pt>
                <c:pt idx="3726">
                  <c:v>0.60806626886495296</c:v>
                </c:pt>
                <c:pt idx="3727">
                  <c:v>0.60816552728793605</c:v>
                </c:pt>
                <c:pt idx="3728">
                  <c:v>0.60822117216142702</c:v>
                </c:pt>
                <c:pt idx="3729">
                  <c:v>0.60829035227441608</c:v>
                </c:pt>
                <c:pt idx="3730">
                  <c:v>0.60833353613376606</c:v>
                </c:pt>
                <c:pt idx="3731">
                  <c:v>0.60840851706368193</c:v>
                </c:pt>
                <c:pt idx="3732">
                  <c:v>0.60845170092303202</c:v>
                </c:pt>
                <c:pt idx="3733">
                  <c:v>0.60854064678258901</c:v>
                </c:pt>
                <c:pt idx="3734">
                  <c:v>0.608667835064854</c:v>
                </c:pt>
                <c:pt idx="3735">
                  <c:v>0.60871982757213106</c:v>
                </c:pt>
                <c:pt idx="3736">
                  <c:v>0.60875758852061501</c:v>
                </c:pt>
                <c:pt idx="3737">
                  <c:v>0.60882339992626899</c:v>
                </c:pt>
                <c:pt idx="3738">
                  <c:v>0.60889170307779406</c:v>
                </c:pt>
                <c:pt idx="3739">
                  <c:v>0.60896396370805594</c:v>
                </c:pt>
                <c:pt idx="3740">
                  <c:v>0.60899752899067305</c:v>
                </c:pt>
                <c:pt idx="3741">
                  <c:v>0.60904648446837606</c:v>
                </c:pt>
                <c:pt idx="3742">
                  <c:v>0.60908342093658208</c:v>
                </c:pt>
                <c:pt idx="3743">
                  <c:v>0.60914190367790999</c:v>
                </c:pt>
                <c:pt idx="3744">
                  <c:v>0.60918382363785906</c:v>
                </c:pt>
                <c:pt idx="3745">
                  <c:v>0.60922046695949206</c:v>
                </c:pt>
                <c:pt idx="3746">
                  <c:v>0.60925535140168807</c:v>
                </c:pt>
                <c:pt idx="3747">
                  <c:v>0.609310023237565</c:v>
                </c:pt>
                <c:pt idx="3748">
                  <c:v>0.60936535127421698</c:v>
                </c:pt>
                <c:pt idx="3749">
                  <c:v>0.60938492218698492</c:v>
                </c:pt>
                <c:pt idx="3750">
                  <c:v>0.60948547146154697</c:v>
                </c:pt>
                <c:pt idx="3751">
                  <c:v>0.60955436090621906</c:v>
                </c:pt>
                <c:pt idx="3752">
                  <c:v>0.60961841343243495</c:v>
                </c:pt>
                <c:pt idx="3753">
                  <c:v>0.60970020132632108</c:v>
                </c:pt>
                <c:pt idx="3754">
                  <c:v>0.609728196824049</c:v>
                </c:pt>
                <c:pt idx="3755">
                  <c:v>0.60976454699910998</c:v>
                </c:pt>
                <c:pt idx="3756">
                  <c:v>0.60982990941531801</c:v>
                </c:pt>
                <c:pt idx="3757">
                  <c:v>0.60991641804118901</c:v>
                </c:pt>
                <c:pt idx="3758">
                  <c:v>0.60995990366061004</c:v>
                </c:pt>
                <c:pt idx="3759">
                  <c:v>0.61008342132428606</c:v>
                </c:pt>
                <c:pt idx="3760">
                  <c:v>0.61016507251394492</c:v>
                </c:pt>
                <c:pt idx="3761">
                  <c:v>0.610227062652269</c:v>
                </c:pt>
                <c:pt idx="3762">
                  <c:v>0.61039244678996307</c:v>
                </c:pt>
                <c:pt idx="3763">
                  <c:v>0.61052567932606205</c:v>
                </c:pt>
                <c:pt idx="3764">
                  <c:v>0.61040600017632696</c:v>
                </c:pt>
                <c:pt idx="3765">
                  <c:v>0.61021161150960301</c:v>
                </c:pt>
                <c:pt idx="3766">
                  <c:v>0.61003176893358702</c:v>
                </c:pt>
                <c:pt idx="3767">
                  <c:v>0.60988366328274901</c:v>
                </c:pt>
                <c:pt idx="3768">
                  <c:v>0.60979109725097602</c:v>
                </c:pt>
                <c:pt idx="3769">
                  <c:v>0.60980822548065006</c:v>
                </c:pt>
                <c:pt idx="3770">
                  <c:v>0.61011893404222395</c:v>
                </c:pt>
                <c:pt idx="3771">
                  <c:v>0.61041947996161006</c:v>
                </c:pt>
                <c:pt idx="3772">
                  <c:v>0.61052746182575501</c:v>
                </c:pt>
                <c:pt idx="3773">
                  <c:v>0.61066243915593499</c:v>
                </c:pt>
                <c:pt idx="3774">
                  <c:v>0.61078165903509296</c:v>
                </c:pt>
                <c:pt idx="3775">
                  <c:v>0.61080627817312094</c:v>
                </c:pt>
                <c:pt idx="3776">
                  <c:v>0.61081732419288293</c:v>
                </c:pt>
                <c:pt idx="3777">
                  <c:v>0.61083651763147806</c:v>
                </c:pt>
                <c:pt idx="3778">
                  <c:v>0.61084799452435301</c:v>
                </c:pt>
                <c:pt idx="3779">
                  <c:v>0.61086863726341301</c:v>
                </c:pt>
                <c:pt idx="3780">
                  <c:v>0.61088837908596805</c:v>
                </c:pt>
                <c:pt idx="3781">
                  <c:v>0.61091058863634196</c:v>
                </c:pt>
                <c:pt idx="3782">
                  <c:v>0.61092818074684496</c:v>
                </c:pt>
                <c:pt idx="3783">
                  <c:v>0.61100498229387101</c:v>
                </c:pt>
                <c:pt idx="3784">
                  <c:v>0.61112987391184603</c:v>
                </c:pt>
                <c:pt idx="3785">
                  <c:v>0.61118437572903006</c:v>
                </c:pt>
                <c:pt idx="3786">
                  <c:v>0.61123384970330097</c:v>
                </c:pt>
                <c:pt idx="3787">
                  <c:v>0.61128634038331997</c:v>
                </c:pt>
                <c:pt idx="3788">
                  <c:v>0.61131751300938397</c:v>
                </c:pt>
                <c:pt idx="3789">
                  <c:v>0.61138448387699507</c:v>
                </c:pt>
                <c:pt idx="3790">
                  <c:v>0.61144320908222594</c:v>
                </c:pt>
                <c:pt idx="3791">
                  <c:v>0.61146694050077899</c:v>
                </c:pt>
                <c:pt idx="3792">
                  <c:v>0.61155442496747692</c:v>
                </c:pt>
                <c:pt idx="3793">
                  <c:v>0.61165095955141902</c:v>
                </c:pt>
                <c:pt idx="3794">
                  <c:v>0.61169279120446096</c:v>
                </c:pt>
                <c:pt idx="3795">
                  <c:v>0.61177947121629295</c:v>
                </c:pt>
                <c:pt idx="3796">
                  <c:v>0.61193734548378198</c:v>
                </c:pt>
                <c:pt idx="3797">
                  <c:v>0.61201863659523092</c:v>
                </c:pt>
                <c:pt idx="3798">
                  <c:v>0.61207088499156903</c:v>
                </c:pt>
                <c:pt idx="3799">
                  <c:v>0.61212659349105203</c:v>
                </c:pt>
                <c:pt idx="3800">
                  <c:v>0.61224766394841301</c:v>
                </c:pt>
                <c:pt idx="3801">
                  <c:v>0.61235626535534893</c:v>
                </c:pt>
                <c:pt idx="3802">
                  <c:v>0.61247210685608</c:v>
                </c:pt>
                <c:pt idx="3803">
                  <c:v>0.61255818352676195</c:v>
                </c:pt>
                <c:pt idx="3804">
                  <c:v>0.61279629793007295</c:v>
                </c:pt>
                <c:pt idx="3805">
                  <c:v>0.61301304651416699</c:v>
                </c:pt>
                <c:pt idx="3806">
                  <c:v>0.61314251439924705</c:v>
                </c:pt>
                <c:pt idx="3807">
                  <c:v>0.61327308265404501</c:v>
                </c:pt>
                <c:pt idx="3808">
                  <c:v>0.61294257165038402</c:v>
                </c:pt>
                <c:pt idx="3809">
                  <c:v>0.61259436601603401</c:v>
                </c:pt>
                <c:pt idx="3810">
                  <c:v>0.61267806743850795</c:v>
                </c:pt>
                <c:pt idx="3811">
                  <c:v>0.61275453823793602</c:v>
                </c:pt>
                <c:pt idx="3812">
                  <c:v>0.61280684306520206</c:v>
                </c:pt>
                <c:pt idx="3813">
                  <c:v>0.61284358313418097</c:v>
                </c:pt>
                <c:pt idx="3814">
                  <c:v>0.61291471045983892</c:v>
                </c:pt>
                <c:pt idx="3815">
                  <c:v>0.61301841518656297</c:v>
                </c:pt>
                <c:pt idx="3816">
                  <c:v>0.61309587700687307</c:v>
                </c:pt>
                <c:pt idx="3817">
                  <c:v>0.61314962971863007</c:v>
                </c:pt>
                <c:pt idx="3818">
                  <c:v>0.61322781548118599</c:v>
                </c:pt>
                <c:pt idx="3819">
                  <c:v>0.61327559566941492</c:v>
                </c:pt>
                <c:pt idx="3820">
                  <c:v>0.613300571676898</c:v>
                </c:pt>
                <c:pt idx="3821">
                  <c:v>0.61343685380468593</c:v>
                </c:pt>
                <c:pt idx="3822">
                  <c:v>0.61351884026403303</c:v>
                </c:pt>
                <c:pt idx="3823">
                  <c:v>0.613626707658671</c:v>
                </c:pt>
                <c:pt idx="3824">
                  <c:v>0.61365838013192908</c:v>
                </c:pt>
                <c:pt idx="3825">
                  <c:v>0.61373638490892302</c:v>
                </c:pt>
                <c:pt idx="3826">
                  <c:v>0.61379086156292595</c:v>
                </c:pt>
                <c:pt idx="3827">
                  <c:v>0.61387592477681796</c:v>
                </c:pt>
                <c:pt idx="3828">
                  <c:v>0.61391899934044802</c:v>
                </c:pt>
                <c:pt idx="3829">
                  <c:v>0.61398614498375492</c:v>
                </c:pt>
                <c:pt idx="3830">
                  <c:v>0.61402921954738499</c:v>
                </c:pt>
                <c:pt idx="3831">
                  <c:v>0.61408930675379403</c:v>
                </c:pt>
                <c:pt idx="3832">
                  <c:v>0.61414523129228904</c:v>
                </c:pt>
                <c:pt idx="3833">
                  <c:v>0.61424169659655292</c:v>
                </c:pt>
                <c:pt idx="3834">
                  <c:v>0.61427246414200298</c:v>
                </c:pt>
                <c:pt idx="3835">
                  <c:v>0.61432694079600703</c:v>
                </c:pt>
                <c:pt idx="3836">
                  <c:v>0.61438847588690693</c:v>
                </c:pt>
                <c:pt idx="3837">
                  <c:v>0.61444978921524407</c:v>
                </c:pt>
                <c:pt idx="3838">
                  <c:v>0.61450159186282693</c:v>
                </c:pt>
                <c:pt idx="3839">
                  <c:v>0.61457869171201396</c:v>
                </c:pt>
                <c:pt idx="3840">
                  <c:v>0.61464221764409099</c:v>
                </c:pt>
                <c:pt idx="3841">
                  <c:v>0.61472456607456105</c:v>
                </c:pt>
                <c:pt idx="3842">
                  <c:v>0.61478573919433899</c:v>
                </c:pt>
                <c:pt idx="3843">
                  <c:v>0.61485921933229593</c:v>
                </c:pt>
                <c:pt idx="3844">
                  <c:v>0.61491695372640598</c:v>
                </c:pt>
                <c:pt idx="3845">
                  <c:v>0.61497866980286808</c:v>
                </c:pt>
                <c:pt idx="3846">
                  <c:v>0.61502427816435901</c:v>
                </c:pt>
                <c:pt idx="3847">
                  <c:v>0.61513323147236498</c:v>
                </c:pt>
                <c:pt idx="3848">
                  <c:v>0.61522924631450793</c:v>
                </c:pt>
                <c:pt idx="3849">
                  <c:v>0.61530191001565693</c:v>
                </c:pt>
                <c:pt idx="3850">
                  <c:v>0.61535312892955396</c:v>
                </c:pt>
                <c:pt idx="3851">
                  <c:v>0.61538162902839799</c:v>
                </c:pt>
                <c:pt idx="3852">
                  <c:v>0.61540318122174598</c:v>
                </c:pt>
                <c:pt idx="3853">
                  <c:v>0.61542588196458192</c:v>
                </c:pt>
                <c:pt idx="3854">
                  <c:v>0.61545047443598799</c:v>
                </c:pt>
                <c:pt idx="3855">
                  <c:v>0.61546668925229908</c:v>
                </c:pt>
                <c:pt idx="3856">
                  <c:v>0.61548864681605497</c:v>
                </c:pt>
                <c:pt idx="3857">
                  <c:v>0.61550296990379594</c:v>
                </c:pt>
                <c:pt idx="3858">
                  <c:v>0.61548421806022902</c:v>
                </c:pt>
                <c:pt idx="3859">
                  <c:v>0.61545296168484298</c:v>
                </c:pt>
                <c:pt idx="3860">
                  <c:v>0.61542253184719198</c:v>
                </c:pt>
                <c:pt idx="3861">
                  <c:v>0.61540754707948597</c:v>
                </c:pt>
                <c:pt idx="3862">
                  <c:v>0.615414661708785</c:v>
                </c:pt>
                <c:pt idx="3863">
                  <c:v>0.61542365721709502</c:v>
                </c:pt>
                <c:pt idx="3864">
                  <c:v>0.61543383031921994</c:v>
                </c:pt>
                <c:pt idx="3865">
                  <c:v>0.61544367631195107</c:v>
                </c:pt>
                <c:pt idx="3866">
                  <c:v>0.61545056196467596</c:v>
                </c:pt>
                <c:pt idx="3867">
                  <c:v>0.61545923036359196</c:v>
                </c:pt>
                <c:pt idx="3868">
                  <c:v>0.61546590339521101</c:v>
                </c:pt>
                <c:pt idx="3869">
                  <c:v>0.61547102265721298</c:v>
                </c:pt>
                <c:pt idx="3870">
                  <c:v>0.61547612556374498</c:v>
                </c:pt>
                <c:pt idx="3871">
                  <c:v>0.61548176820077494</c:v>
                </c:pt>
                <c:pt idx="3872">
                  <c:v>0.61548754168156306</c:v>
                </c:pt>
                <c:pt idx="3873">
                  <c:v>0.61549596474843504</c:v>
                </c:pt>
                <c:pt idx="3874">
                  <c:v>0.61550226160425092</c:v>
                </c:pt>
                <c:pt idx="3875">
                  <c:v>0.61551022671797306</c:v>
                </c:pt>
                <c:pt idx="3876">
                  <c:v>0.61551636001909293</c:v>
                </c:pt>
                <c:pt idx="3877">
                  <c:v>0.61552152834750395</c:v>
                </c:pt>
                <c:pt idx="3878">
                  <c:v>0.61552605881259792</c:v>
                </c:pt>
                <c:pt idx="3879">
                  <c:v>0.61553148882852304</c:v>
                </c:pt>
                <c:pt idx="3880">
                  <c:v>0.61553907776644201</c:v>
                </c:pt>
                <c:pt idx="3881">
                  <c:v>0.61554411525109598</c:v>
                </c:pt>
                <c:pt idx="3882">
                  <c:v>0.61555309440393602</c:v>
                </c:pt>
                <c:pt idx="3883">
                  <c:v>0.61555870433002702</c:v>
                </c:pt>
                <c:pt idx="3884">
                  <c:v>0.61556310395136404</c:v>
                </c:pt>
                <c:pt idx="3885">
                  <c:v>0.61557190319403798</c:v>
                </c:pt>
                <c:pt idx="3886">
                  <c:v>0.61557460184653001</c:v>
                </c:pt>
                <c:pt idx="3887">
                  <c:v>0.61558412072986901</c:v>
                </c:pt>
                <c:pt idx="3888">
                  <c:v>0.61559259286315005</c:v>
                </c:pt>
                <c:pt idx="3889">
                  <c:v>0.61569417634116297</c:v>
                </c:pt>
                <c:pt idx="3890">
                  <c:v>0.61589432726077298</c:v>
                </c:pt>
                <c:pt idx="3891">
                  <c:v>0.61601529759680096</c:v>
                </c:pt>
                <c:pt idx="3892">
                  <c:v>0.61617066553125499</c:v>
                </c:pt>
                <c:pt idx="3893">
                  <c:v>0.61636853097800093</c:v>
                </c:pt>
                <c:pt idx="3894">
                  <c:v>0.61647982368714693</c:v>
                </c:pt>
                <c:pt idx="3895">
                  <c:v>0.61663950453070293</c:v>
                </c:pt>
                <c:pt idx="3896">
                  <c:v>0.61674419885788401</c:v>
                </c:pt>
                <c:pt idx="3897">
                  <c:v>0.61684273469522999</c:v>
                </c:pt>
                <c:pt idx="3898">
                  <c:v>0.617042885614839</c:v>
                </c:pt>
                <c:pt idx="3899">
                  <c:v>0.61728790553181201</c:v>
                </c:pt>
                <c:pt idx="3900">
                  <c:v>0.61734113247966405</c:v>
                </c:pt>
                <c:pt idx="3901">
                  <c:v>0.61748629688289702</c:v>
                </c:pt>
                <c:pt idx="3902">
                  <c:v>0.61764289848153697</c:v>
                </c:pt>
                <c:pt idx="3903">
                  <c:v>0.61790991300505893</c:v>
                </c:pt>
                <c:pt idx="3904">
                  <c:v>0.61802120571420405</c:v>
                </c:pt>
                <c:pt idx="3905">
                  <c:v>0.61820943544800899</c:v>
                </c:pt>
                <c:pt idx="3906">
                  <c:v>0.61823482866430401</c:v>
                </c:pt>
                <c:pt idx="3907">
                  <c:v>0.61826553926349903</c:v>
                </c:pt>
                <c:pt idx="3908">
                  <c:v>0.61828789397528094</c:v>
                </c:pt>
                <c:pt idx="3909">
                  <c:v>0.61830655907443799</c:v>
                </c:pt>
                <c:pt idx="3910">
                  <c:v>0.61836222881785496</c:v>
                </c:pt>
                <c:pt idx="3911">
                  <c:v>0.61841627079099704</c:v>
                </c:pt>
                <c:pt idx="3912">
                  <c:v>0.61844763249830192</c:v>
                </c:pt>
                <c:pt idx="3913">
                  <c:v>0.61849614005250797</c:v>
                </c:pt>
                <c:pt idx="3914">
                  <c:v>0.618539981331924</c:v>
                </c:pt>
                <c:pt idx="3915">
                  <c:v>0.61857633486807395</c:v>
                </c:pt>
                <c:pt idx="3916">
                  <c:v>0.61862994276914196</c:v>
                </c:pt>
                <c:pt idx="3917">
                  <c:v>0.61866488557105304</c:v>
                </c:pt>
                <c:pt idx="3918">
                  <c:v>0.61872598121538802</c:v>
                </c:pt>
                <c:pt idx="3919">
                  <c:v>0.61876309437766697</c:v>
                </c:pt>
                <c:pt idx="3920">
                  <c:v>0.61880802083726594</c:v>
                </c:pt>
                <c:pt idx="3921">
                  <c:v>0.61884166142295705</c:v>
                </c:pt>
                <c:pt idx="3922">
                  <c:v>0.61889863338259499</c:v>
                </c:pt>
                <c:pt idx="3923">
                  <c:v>0.61894800908094694</c:v>
                </c:pt>
                <c:pt idx="3924">
                  <c:v>0.61899998921173993</c:v>
                </c:pt>
                <c:pt idx="3925">
                  <c:v>0.61905717820741402</c:v>
                </c:pt>
                <c:pt idx="3926">
                  <c:v>0.61911838236976802</c:v>
                </c:pt>
                <c:pt idx="3927">
                  <c:v>0.61918891908169993</c:v>
                </c:pt>
                <c:pt idx="3928">
                  <c:v>0.61927041611348599</c:v>
                </c:pt>
                <c:pt idx="3929">
                  <c:v>0.619336286550629</c:v>
                </c:pt>
                <c:pt idx="3930">
                  <c:v>0.619402808095882</c:v>
                </c:pt>
                <c:pt idx="3931">
                  <c:v>0.61943699127166396</c:v>
                </c:pt>
                <c:pt idx="3932">
                  <c:v>0.61946748483482206</c:v>
                </c:pt>
                <c:pt idx="3933">
                  <c:v>0.61953161898367104</c:v>
                </c:pt>
                <c:pt idx="3934">
                  <c:v>0.61955820589816901</c:v>
                </c:pt>
                <c:pt idx="3935">
                  <c:v>0.61959955126316302</c:v>
                </c:pt>
                <c:pt idx="3936">
                  <c:v>0.61965739136694697</c:v>
                </c:pt>
                <c:pt idx="3937">
                  <c:v>0.61971523147073193</c:v>
                </c:pt>
                <c:pt idx="3938">
                  <c:v>0.619783814858333</c:v>
                </c:pt>
                <c:pt idx="3939">
                  <c:v>0.61980703771426193</c:v>
                </c:pt>
                <c:pt idx="3940">
                  <c:v>0.61987496999375302</c:v>
                </c:pt>
                <c:pt idx="3941">
                  <c:v>0.61995461470093205</c:v>
                </c:pt>
                <c:pt idx="3942">
                  <c:v>0.62006797822556603</c:v>
                </c:pt>
                <c:pt idx="3943">
                  <c:v>0.620152094444271</c:v>
                </c:pt>
                <c:pt idx="3944">
                  <c:v>0.62028406989086005</c:v>
                </c:pt>
                <c:pt idx="3945">
                  <c:v>0.62036100790744997</c:v>
                </c:pt>
                <c:pt idx="3946">
                  <c:v>0.62038270913807092</c:v>
                </c:pt>
                <c:pt idx="3947">
                  <c:v>0.62040015066855703</c:v>
                </c:pt>
                <c:pt idx="3948">
                  <c:v>0.62041169190434398</c:v>
                </c:pt>
                <c:pt idx="3949">
                  <c:v>0.62045837555471595</c:v>
                </c:pt>
                <c:pt idx="3950">
                  <c:v>0.62047341806428002</c:v>
                </c:pt>
                <c:pt idx="3951">
                  <c:v>0.62048567252250297</c:v>
                </c:pt>
                <c:pt idx="3952">
                  <c:v>0.62051290465188702</c:v>
                </c:pt>
                <c:pt idx="3953">
                  <c:v>0.62053190230405197</c:v>
                </c:pt>
                <c:pt idx="3954">
                  <c:v>0.62055660573570703</c:v>
                </c:pt>
                <c:pt idx="3955">
                  <c:v>0.62059168331189007</c:v>
                </c:pt>
                <c:pt idx="3956">
                  <c:v>0.62062727959529895</c:v>
                </c:pt>
                <c:pt idx="3957">
                  <c:v>0.62065781848325008</c:v>
                </c:pt>
                <c:pt idx="3958">
                  <c:v>0.62068349449095495</c:v>
                </c:pt>
                <c:pt idx="3959">
                  <c:v>0.62070806824580393</c:v>
                </c:pt>
                <c:pt idx="3960">
                  <c:v>0.62072732525158192</c:v>
                </c:pt>
                <c:pt idx="3961">
                  <c:v>0.62076071702927904</c:v>
                </c:pt>
                <c:pt idx="3962">
                  <c:v>0.62078276208639904</c:v>
                </c:pt>
                <c:pt idx="3963">
                  <c:v>0.62080668745721501</c:v>
                </c:pt>
                <c:pt idx="3964">
                  <c:v>0.620849938377668</c:v>
                </c:pt>
                <c:pt idx="3965">
                  <c:v>0.62093624350606602</c:v>
                </c:pt>
                <c:pt idx="3966">
                  <c:v>0.62096849275370003</c:v>
                </c:pt>
                <c:pt idx="3967">
                  <c:v>0.62104475186436903</c:v>
                </c:pt>
                <c:pt idx="3968">
                  <c:v>0.62108010044404294</c:v>
                </c:pt>
                <c:pt idx="3969">
                  <c:v>0.62118143263881498</c:v>
                </c:pt>
                <c:pt idx="3970">
                  <c:v>0.62122569631203906</c:v>
                </c:pt>
                <c:pt idx="3971">
                  <c:v>0.621308058361144</c:v>
                </c:pt>
                <c:pt idx="3972">
                  <c:v>0.62136828857363802</c:v>
                </c:pt>
                <c:pt idx="3973">
                  <c:v>0.62144258831083499</c:v>
                </c:pt>
                <c:pt idx="3974">
                  <c:v>0.62147294054390301</c:v>
                </c:pt>
                <c:pt idx="3975">
                  <c:v>0.62153443543277398</c:v>
                </c:pt>
                <c:pt idx="3976">
                  <c:v>0.62158875637952304</c:v>
                </c:pt>
                <c:pt idx="3977">
                  <c:v>0.62164635929221101</c:v>
                </c:pt>
                <c:pt idx="3978">
                  <c:v>0.62173899683688605</c:v>
                </c:pt>
                <c:pt idx="3979">
                  <c:v>0.62178167966463693</c:v>
                </c:pt>
                <c:pt idx="3980">
                  <c:v>0.62183289905793893</c:v>
                </c:pt>
                <c:pt idx="3981">
                  <c:v>0.62192490426442504</c:v>
                </c:pt>
                <c:pt idx="3982">
                  <c:v>0.62201690947091093</c:v>
                </c:pt>
                <c:pt idx="3983">
                  <c:v>0.62213009800672592</c:v>
                </c:pt>
                <c:pt idx="3984">
                  <c:v>0.62217151615810007</c:v>
                </c:pt>
                <c:pt idx="3985">
                  <c:v>0.62226367944913297</c:v>
                </c:pt>
                <c:pt idx="3986">
                  <c:v>0.62232470008436302</c:v>
                </c:pt>
                <c:pt idx="3987">
                  <c:v>0.62245132580669194</c:v>
                </c:pt>
                <c:pt idx="3988">
                  <c:v>0.62250997517371298</c:v>
                </c:pt>
                <c:pt idx="3989">
                  <c:v>0.62257510600717092</c:v>
                </c:pt>
                <c:pt idx="3990">
                  <c:v>0.62268892688117505</c:v>
                </c:pt>
                <c:pt idx="3991">
                  <c:v>0.62270555004127304</c:v>
                </c:pt>
                <c:pt idx="3992">
                  <c:v>0.622724549518061</c:v>
                </c:pt>
                <c:pt idx="3993">
                  <c:v>0.62275653104203899</c:v>
                </c:pt>
                <c:pt idx="3994">
                  <c:v>0.62277268895484905</c:v>
                </c:pt>
                <c:pt idx="3995">
                  <c:v>0.62281659390414201</c:v>
                </c:pt>
                <c:pt idx="3996">
                  <c:v>0.62284060790559592</c:v>
                </c:pt>
                <c:pt idx="3997">
                  <c:v>0.62285431427301496</c:v>
                </c:pt>
                <c:pt idx="3998">
                  <c:v>0.62289587911079702</c:v>
                </c:pt>
                <c:pt idx="3999">
                  <c:v>0.62291426570123698</c:v>
                </c:pt>
                <c:pt idx="4000">
                  <c:v>0.62296842256762308</c:v>
                </c:pt>
                <c:pt idx="4001">
                  <c:v>0.62298207321810106</c:v>
                </c:pt>
                <c:pt idx="4002">
                  <c:v>0.62300770301083608</c:v>
                </c:pt>
                <c:pt idx="4003">
                  <c:v>0.62303288706804394</c:v>
                </c:pt>
                <c:pt idx="4004">
                  <c:v>0.62305659820006698</c:v>
                </c:pt>
                <c:pt idx="4005">
                  <c:v>0.62306440170739297</c:v>
                </c:pt>
                <c:pt idx="4006">
                  <c:v>0.62307700932827292</c:v>
                </c:pt>
                <c:pt idx="4007">
                  <c:v>0.623092130987279</c:v>
                </c:pt>
                <c:pt idx="4008">
                  <c:v>0.62311260434453408</c:v>
                </c:pt>
                <c:pt idx="4009">
                  <c:v>0.62312119195335303</c:v>
                </c:pt>
                <c:pt idx="4010">
                  <c:v>0.62313052631076404</c:v>
                </c:pt>
                <c:pt idx="4011">
                  <c:v>0.62314630137478899</c:v>
                </c:pt>
                <c:pt idx="4012">
                  <c:v>0.62316465894436401</c:v>
                </c:pt>
                <c:pt idx="4013">
                  <c:v>0.62317866048048098</c:v>
                </c:pt>
                <c:pt idx="4014">
                  <c:v>0.62319782702769899</c:v>
                </c:pt>
                <c:pt idx="4015">
                  <c:v>0.6232240254575</c:v>
                </c:pt>
                <c:pt idx="4016">
                  <c:v>0.62323628458023306</c:v>
                </c:pt>
                <c:pt idx="4017">
                  <c:v>0.62324642791528695</c:v>
                </c:pt>
                <c:pt idx="4018">
                  <c:v>0.62326111397094697</c:v>
                </c:pt>
                <c:pt idx="4019">
                  <c:v>0.62327309306295908</c:v>
                </c:pt>
                <c:pt idx="4020">
                  <c:v>0.623283298627061</c:v>
                </c:pt>
                <c:pt idx="4021">
                  <c:v>0.62329474877215296</c:v>
                </c:pt>
                <c:pt idx="4022">
                  <c:v>0.62330644783344102</c:v>
                </c:pt>
                <c:pt idx="4023">
                  <c:v>0.62337140078959896</c:v>
                </c:pt>
                <c:pt idx="4024">
                  <c:v>0.62356939007452494</c:v>
                </c:pt>
                <c:pt idx="4025">
                  <c:v>0.62360982105473894</c:v>
                </c:pt>
                <c:pt idx="4026">
                  <c:v>0.62372327283558104</c:v>
                </c:pt>
                <c:pt idx="4027">
                  <c:v>0.62385608247967794</c:v>
                </c:pt>
                <c:pt idx="4028">
                  <c:v>0.62404574053231798</c:v>
                </c:pt>
                <c:pt idx="4029">
                  <c:v>0.62415600684199202</c:v>
                </c:pt>
                <c:pt idx="4030">
                  <c:v>0.62425475644821105</c:v>
                </c:pt>
                <c:pt idx="4031">
                  <c:v>0.62437776464255901</c:v>
                </c:pt>
                <c:pt idx="4032">
                  <c:v>0.62454365417955793</c:v>
                </c:pt>
                <c:pt idx="4033">
                  <c:v>0.62468700038213398</c:v>
                </c:pt>
                <c:pt idx="4034">
                  <c:v>0.62478697516957205</c:v>
                </c:pt>
                <c:pt idx="4035">
                  <c:v>0.62501216347755095</c:v>
                </c:pt>
                <c:pt idx="4036">
                  <c:v>0.625065243184588</c:v>
                </c:pt>
                <c:pt idx="4037">
                  <c:v>0.62509643404772697</c:v>
                </c:pt>
                <c:pt idx="4038">
                  <c:v>0.62514536284581301</c:v>
                </c:pt>
                <c:pt idx="4039">
                  <c:v>0.62519100315034204</c:v>
                </c:pt>
                <c:pt idx="4040">
                  <c:v>0.62524750544874297</c:v>
                </c:pt>
                <c:pt idx="4041">
                  <c:v>0.62530520356298402</c:v>
                </c:pt>
                <c:pt idx="4042">
                  <c:v>0.62535951353234698</c:v>
                </c:pt>
                <c:pt idx="4043">
                  <c:v>0.62539084381464094</c:v>
                </c:pt>
                <c:pt idx="4044">
                  <c:v>0.62539859196687808</c:v>
                </c:pt>
                <c:pt idx="4045">
                  <c:v>0.62540721050626202</c:v>
                </c:pt>
                <c:pt idx="4046">
                  <c:v>0.625425113175198</c:v>
                </c:pt>
                <c:pt idx="4047">
                  <c:v>0.62543383411306896</c:v>
                </c:pt>
                <c:pt idx="4048">
                  <c:v>0.625441838261526</c:v>
                </c:pt>
                <c:pt idx="4049">
                  <c:v>0.62544933041754402</c:v>
                </c:pt>
                <c:pt idx="4050">
                  <c:v>0.62546037238780294</c:v>
                </c:pt>
                <c:pt idx="4051">
                  <c:v>0.6254674890827</c:v>
                </c:pt>
                <c:pt idx="4052">
                  <c:v>0.62547380365610894</c:v>
                </c:pt>
                <c:pt idx="4053">
                  <c:v>0.62548223446493201</c:v>
                </c:pt>
                <c:pt idx="4054">
                  <c:v>0.62548938529265796</c:v>
                </c:pt>
                <c:pt idx="4055">
                  <c:v>0.62549658731962698</c:v>
                </c:pt>
                <c:pt idx="4056">
                  <c:v>0.62550268002964704</c:v>
                </c:pt>
                <c:pt idx="4057">
                  <c:v>0.62552375197785604</c:v>
                </c:pt>
                <c:pt idx="4058">
                  <c:v>0.62557253984844996</c:v>
                </c:pt>
                <c:pt idx="4059">
                  <c:v>0.62562903844571793</c:v>
                </c:pt>
                <c:pt idx="4060">
                  <c:v>0.62570698688264392</c:v>
                </c:pt>
                <c:pt idx="4061">
                  <c:v>0.62578745883011699</c:v>
                </c:pt>
                <c:pt idx="4062">
                  <c:v>0.62584073294168507</c:v>
                </c:pt>
                <c:pt idx="4063">
                  <c:v>0.62590592363083997</c:v>
                </c:pt>
                <c:pt idx="4064">
                  <c:v>0.62597672212121303</c:v>
                </c:pt>
                <c:pt idx="4065">
                  <c:v>0.62602032277567998</c:v>
                </c:pt>
                <c:pt idx="4066">
                  <c:v>0.62611636986452901</c:v>
                </c:pt>
                <c:pt idx="4067">
                  <c:v>0.62619416461342792</c:v>
                </c:pt>
                <c:pt idx="4068">
                  <c:v>0.62627701987641893</c:v>
                </c:pt>
                <c:pt idx="4069">
                  <c:v>0.62634178998048307</c:v>
                </c:pt>
                <c:pt idx="4070">
                  <c:v>0.62639828857775104</c:v>
                </c:pt>
                <c:pt idx="4071">
                  <c:v>0.62645520776010999</c:v>
                </c:pt>
                <c:pt idx="4072">
                  <c:v>0.62653105327157899</c:v>
                </c:pt>
                <c:pt idx="4073">
                  <c:v>0.62658152348253804</c:v>
                </c:pt>
                <c:pt idx="4074">
                  <c:v>0.62663731342312501</c:v>
                </c:pt>
                <c:pt idx="4075">
                  <c:v>0.62671737246703607</c:v>
                </c:pt>
                <c:pt idx="4076">
                  <c:v>0.62676013195132008</c:v>
                </c:pt>
                <c:pt idx="4077">
                  <c:v>0.62684915579565104</c:v>
                </c:pt>
                <c:pt idx="4078">
                  <c:v>0.62692303857669307</c:v>
                </c:pt>
                <c:pt idx="4079">
                  <c:v>0.62701360456635802</c:v>
                </c:pt>
                <c:pt idx="4080">
                  <c:v>0.62712017223065897</c:v>
                </c:pt>
                <c:pt idx="4081">
                  <c:v>0.62723545081405208</c:v>
                </c:pt>
                <c:pt idx="4082">
                  <c:v>0.62733887654144005</c:v>
                </c:pt>
                <c:pt idx="4083">
                  <c:v>0.62744861104702399</c:v>
                </c:pt>
                <c:pt idx="4084">
                  <c:v>0.62758816886771496</c:v>
                </c:pt>
                <c:pt idx="4085">
                  <c:v>0.62763424206605201</c:v>
                </c:pt>
                <c:pt idx="4086">
                  <c:v>0.627684138766327</c:v>
                </c:pt>
                <c:pt idx="4087">
                  <c:v>0.62771803678210802</c:v>
                </c:pt>
                <c:pt idx="4088">
                  <c:v>0.62773335621462301</c:v>
                </c:pt>
                <c:pt idx="4089">
                  <c:v>0.62775298243099698</c:v>
                </c:pt>
                <c:pt idx="4090">
                  <c:v>0.62775928363154199</c:v>
                </c:pt>
                <c:pt idx="4091">
                  <c:v>0.62778417048323198</c:v>
                </c:pt>
                <c:pt idx="4092">
                  <c:v>0.62780087733605106</c:v>
                </c:pt>
                <c:pt idx="4093">
                  <c:v>0.62781538744005694</c:v>
                </c:pt>
                <c:pt idx="4094">
                  <c:v>0.62782498376382101</c:v>
                </c:pt>
                <c:pt idx="4095">
                  <c:v>0.62784417641135004</c:v>
                </c:pt>
                <c:pt idx="4096">
                  <c:v>0.62791601965642307</c:v>
                </c:pt>
                <c:pt idx="4097">
                  <c:v>0.62794107022630596</c:v>
                </c:pt>
                <c:pt idx="4098">
                  <c:v>0.62804047206208702</c:v>
                </c:pt>
                <c:pt idx="4099">
                  <c:v>0.62812131213155797</c:v>
                </c:pt>
                <c:pt idx="4100">
                  <c:v>0.62815736051260895</c:v>
                </c:pt>
                <c:pt idx="4101">
                  <c:v>0.62821907045305103</c:v>
                </c:pt>
                <c:pt idx="4102">
                  <c:v>0.62826183971870397</c:v>
                </c:pt>
                <c:pt idx="4103">
                  <c:v>0.62830729733819801</c:v>
                </c:pt>
                <c:pt idx="4104">
                  <c:v>0.62837242881989308</c:v>
                </c:pt>
                <c:pt idx="4105">
                  <c:v>0.62842973963586801</c:v>
                </c:pt>
                <c:pt idx="4106">
                  <c:v>0.62853201927972902</c:v>
                </c:pt>
                <c:pt idx="4107">
                  <c:v>0.62860668219776894</c:v>
                </c:pt>
                <c:pt idx="4108">
                  <c:v>0.62868623303188398</c:v>
                </c:pt>
                <c:pt idx="4109">
                  <c:v>0.62873315702620092</c:v>
                </c:pt>
                <c:pt idx="4110">
                  <c:v>0.62884248284899202</c:v>
                </c:pt>
                <c:pt idx="4111">
                  <c:v>0.62891144376502295</c:v>
                </c:pt>
                <c:pt idx="4112">
                  <c:v>0.62894969170830706</c:v>
                </c:pt>
                <c:pt idx="4113">
                  <c:v>0.62899881526485701</c:v>
                </c:pt>
                <c:pt idx="4114">
                  <c:v>0.62907531115142501</c:v>
                </c:pt>
                <c:pt idx="4115">
                  <c:v>0.62912590108279798</c:v>
                </c:pt>
                <c:pt idx="4116">
                  <c:v>0.629169159140058</c:v>
                </c:pt>
                <c:pt idx="4117">
                  <c:v>0.629241500297963</c:v>
                </c:pt>
                <c:pt idx="4118">
                  <c:v>0.62927754867901298</c:v>
                </c:pt>
                <c:pt idx="4119">
                  <c:v>0.62931237508104498</c:v>
                </c:pt>
                <c:pt idx="4120">
                  <c:v>0.62938544942636099</c:v>
                </c:pt>
                <c:pt idx="4121">
                  <c:v>0.62944092727380796</c:v>
                </c:pt>
                <c:pt idx="4122">
                  <c:v>0.629515590191848</c:v>
                </c:pt>
                <c:pt idx="4123">
                  <c:v>0.62953969917507002</c:v>
                </c:pt>
                <c:pt idx="4124">
                  <c:v>0.62956547244452898</c:v>
                </c:pt>
                <c:pt idx="4125">
                  <c:v>0.62960950199047794</c:v>
                </c:pt>
                <c:pt idx="4126">
                  <c:v>0.62962291927814995</c:v>
                </c:pt>
                <c:pt idx="4127">
                  <c:v>0.629661542829552</c:v>
                </c:pt>
                <c:pt idx="4128">
                  <c:v>0.62968961492171904</c:v>
                </c:pt>
                <c:pt idx="4129">
                  <c:v>0.62972348380321796</c:v>
                </c:pt>
                <c:pt idx="4130">
                  <c:v>0.62977539334838695</c:v>
                </c:pt>
                <c:pt idx="4131">
                  <c:v>0.62983699030734797</c:v>
                </c:pt>
                <c:pt idx="4132">
                  <c:v>0.62985216071613492</c:v>
                </c:pt>
                <c:pt idx="4133">
                  <c:v>0.62989607795837899</c:v>
                </c:pt>
                <c:pt idx="4134">
                  <c:v>0.62993879654462703</c:v>
                </c:pt>
                <c:pt idx="4135">
                  <c:v>0.62998631830709106</c:v>
                </c:pt>
                <c:pt idx="4136">
                  <c:v>0.63001154139639892</c:v>
                </c:pt>
                <c:pt idx="4137">
                  <c:v>0.63005677845874497</c:v>
                </c:pt>
                <c:pt idx="4138">
                  <c:v>0.63009918249294294</c:v>
                </c:pt>
                <c:pt idx="4139">
                  <c:v>0.63013765684293899</c:v>
                </c:pt>
                <c:pt idx="4140">
                  <c:v>0.63019341641725701</c:v>
                </c:pt>
                <c:pt idx="4141">
                  <c:v>0.63028783679029499</c:v>
                </c:pt>
                <c:pt idx="4142">
                  <c:v>0.63037308557043592</c:v>
                </c:pt>
                <c:pt idx="4143">
                  <c:v>0.630446340729094</c:v>
                </c:pt>
                <c:pt idx="4144">
                  <c:v>0.63049161077096194</c:v>
                </c:pt>
                <c:pt idx="4145">
                  <c:v>0.63054746342001999</c:v>
                </c:pt>
                <c:pt idx="4146">
                  <c:v>0.63059426206070401</c:v>
                </c:pt>
                <c:pt idx="4147">
                  <c:v>0.63065669944312397</c:v>
                </c:pt>
                <c:pt idx="4148">
                  <c:v>0.63071807856482498</c:v>
                </c:pt>
                <c:pt idx="4149">
                  <c:v>0.63077052126267708</c:v>
                </c:pt>
                <c:pt idx="4150">
                  <c:v>0.63085682830353607</c:v>
                </c:pt>
                <c:pt idx="4151">
                  <c:v>0.63089998182396601</c:v>
                </c:pt>
                <c:pt idx="4152">
                  <c:v>0.63097500075048907</c:v>
                </c:pt>
                <c:pt idx="4153">
                  <c:v>0.63104696247937997</c:v>
                </c:pt>
                <c:pt idx="4154">
                  <c:v>0.63110316788201093</c:v>
                </c:pt>
                <c:pt idx="4155">
                  <c:v>0.63116960313825798</c:v>
                </c:pt>
                <c:pt idx="4156">
                  <c:v>0.63124767926241498</c:v>
                </c:pt>
                <c:pt idx="4157">
                  <c:v>0.63132763673895997</c:v>
                </c:pt>
                <c:pt idx="4158">
                  <c:v>0.63143111112037198</c:v>
                </c:pt>
                <c:pt idx="4159">
                  <c:v>0.63148590550870998</c:v>
                </c:pt>
                <c:pt idx="4160">
                  <c:v>0.63156456955548801</c:v>
                </c:pt>
                <c:pt idx="4161">
                  <c:v>0.63166733842975398</c:v>
                </c:pt>
                <c:pt idx="4162">
                  <c:v>0.63174118151103498</c:v>
                </c:pt>
                <c:pt idx="4163">
                  <c:v>0.63180667609108698</c:v>
                </c:pt>
                <c:pt idx="4164">
                  <c:v>0.63189380622361702</c:v>
                </c:pt>
                <c:pt idx="4165">
                  <c:v>0.63195424466912298</c:v>
                </c:pt>
                <c:pt idx="4166">
                  <c:v>0.631992577224056</c:v>
                </c:pt>
                <c:pt idx="4167">
                  <c:v>0.632030674609939</c:v>
                </c:pt>
                <c:pt idx="4168">
                  <c:v>0.63209134822449398</c:v>
                </c:pt>
                <c:pt idx="4169">
                  <c:v>0.63220305352260908</c:v>
                </c:pt>
                <c:pt idx="4170">
                  <c:v>0.63223347739399594</c:v>
                </c:pt>
                <c:pt idx="4171">
                  <c:v>0.63226126827171192</c:v>
                </c:pt>
                <c:pt idx="4172">
                  <c:v>0.63229688432410702</c:v>
                </c:pt>
                <c:pt idx="4173">
                  <c:v>0.63231601056832398</c:v>
                </c:pt>
                <c:pt idx="4174">
                  <c:v>0.63235637866687899</c:v>
                </c:pt>
                <c:pt idx="4175">
                  <c:v>0.63237761020699701</c:v>
                </c:pt>
                <c:pt idx="4176">
                  <c:v>0.63240263925835705</c:v>
                </c:pt>
                <c:pt idx="4177">
                  <c:v>0.63241385917793203</c:v>
                </c:pt>
                <c:pt idx="4178">
                  <c:v>0.63243417010926506</c:v>
                </c:pt>
                <c:pt idx="4179">
                  <c:v>0.63244631063762602</c:v>
                </c:pt>
                <c:pt idx="4180">
                  <c:v>0.63248152392367607</c:v>
                </c:pt>
                <c:pt idx="4181">
                  <c:v>0.63250350345843298</c:v>
                </c:pt>
                <c:pt idx="4182">
                  <c:v>0.63251483845410594</c:v>
                </c:pt>
                <c:pt idx="4183">
                  <c:v>0.63254636930501396</c:v>
                </c:pt>
                <c:pt idx="4184">
                  <c:v>0.632566622698298</c:v>
                </c:pt>
                <c:pt idx="4185">
                  <c:v>0.63259130652136297</c:v>
                </c:pt>
                <c:pt idx="4186">
                  <c:v>0.63262306752446795</c:v>
                </c:pt>
                <c:pt idx="4187">
                  <c:v>0.63263843018357802</c:v>
                </c:pt>
                <c:pt idx="4188">
                  <c:v>0.63268394278041806</c:v>
                </c:pt>
                <c:pt idx="4189">
                  <c:v>0.63270419617370199</c:v>
                </c:pt>
                <c:pt idx="4190">
                  <c:v>0.632751607526163</c:v>
                </c:pt>
                <c:pt idx="4191">
                  <c:v>0.63279522136738198</c:v>
                </c:pt>
                <c:pt idx="4192">
                  <c:v>0.63286058459116201</c:v>
                </c:pt>
                <c:pt idx="4193">
                  <c:v>0.63287773092979505</c:v>
                </c:pt>
                <c:pt idx="4194">
                  <c:v>0.63291029746558702</c:v>
                </c:pt>
                <c:pt idx="4195">
                  <c:v>0.63294505044724492</c:v>
                </c:pt>
                <c:pt idx="4196">
                  <c:v>0.63296449830784107</c:v>
                </c:pt>
                <c:pt idx="4197">
                  <c:v>0.63299734980269706</c:v>
                </c:pt>
                <c:pt idx="4198">
                  <c:v>0.63302341727012201</c:v>
                </c:pt>
                <c:pt idx="4199">
                  <c:v>0.63304470634829002</c:v>
                </c:pt>
                <c:pt idx="4200">
                  <c:v>0.63307802087872</c:v>
                </c:pt>
                <c:pt idx="4201">
                  <c:v>0.63311553568673506</c:v>
                </c:pt>
                <c:pt idx="4202">
                  <c:v>0.63316824053971299</c:v>
                </c:pt>
                <c:pt idx="4203">
                  <c:v>0.63322503059417701</c:v>
                </c:pt>
                <c:pt idx="4204">
                  <c:v>0.63323860957376499</c:v>
                </c:pt>
                <c:pt idx="4205">
                  <c:v>0.63326594014708903</c:v>
                </c:pt>
                <c:pt idx="4206">
                  <c:v>0.63328630861647106</c:v>
                </c:pt>
                <c:pt idx="4207">
                  <c:v>0.63330201650387608</c:v>
                </c:pt>
                <c:pt idx="4208">
                  <c:v>0.63333688456163206</c:v>
                </c:pt>
                <c:pt idx="4209">
                  <c:v>0.63336663173301799</c:v>
                </c:pt>
                <c:pt idx="4210">
                  <c:v>0.63339517060537198</c:v>
                </c:pt>
                <c:pt idx="4211">
                  <c:v>0.633410820954728</c:v>
                </c:pt>
                <c:pt idx="4212">
                  <c:v>0.63344494101784599</c:v>
                </c:pt>
                <c:pt idx="4213">
                  <c:v>0.63347687463509805</c:v>
                </c:pt>
                <c:pt idx="4214">
                  <c:v>0.63349143176152101</c:v>
                </c:pt>
                <c:pt idx="4215">
                  <c:v>0.63351318114408106</c:v>
                </c:pt>
                <c:pt idx="4216">
                  <c:v>0.63355058087599803</c:v>
                </c:pt>
                <c:pt idx="4217">
                  <c:v>0.63358061573762903</c:v>
                </c:pt>
                <c:pt idx="4218">
                  <c:v>0.63359868268504704</c:v>
                </c:pt>
                <c:pt idx="4219">
                  <c:v>0.63362417204080002</c:v>
                </c:pt>
                <c:pt idx="4220">
                  <c:v>0.633815874026324</c:v>
                </c:pt>
                <c:pt idx="4221">
                  <c:v>0.63425890305080801</c:v>
                </c:pt>
                <c:pt idx="4222">
                  <c:v>0.63482516350158802</c:v>
                </c:pt>
                <c:pt idx="4223">
                  <c:v>0.63470808949902802</c:v>
                </c:pt>
                <c:pt idx="4224">
                  <c:v>0.63474450902130597</c:v>
                </c:pt>
                <c:pt idx="4225">
                  <c:v>0.63479558973588601</c:v>
                </c:pt>
                <c:pt idx="4226">
                  <c:v>0.63486917584756597</c:v>
                </c:pt>
                <c:pt idx="4227">
                  <c:v>0.63491689476009006</c:v>
                </c:pt>
                <c:pt idx="4228">
                  <c:v>0.63495396796610093</c:v>
                </c:pt>
                <c:pt idx="4229">
                  <c:v>0.63500056627793899</c:v>
                </c:pt>
                <c:pt idx="4230">
                  <c:v>0.63502265347032405</c:v>
                </c:pt>
                <c:pt idx="4231">
                  <c:v>0.63507265825537207</c:v>
                </c:pt>
                <c:pt idx="4232">
                  <c:v>0.63512327205300001</c:v>
                </c:pt>
                <c:pt idx="4233">
                  <c:v>0.63516669532956205</c:v>
                </c:pt>
                <c:pt idx="4234">
                  <c:v>0.63522534009876908</c:v>
                </c:pt>
                <c:pt idx="4235">
                  <c:v>0.63529845929349693</c:v>
                </c:pt>
                <c:pt idx="4236">
                  <c:v>0.63534580467245894</c:v>
                </c:pt>
                <c:pt idx="4237">
                  <c:v>0.635367469619045</c:v>
                </c:pt>
                <c:pt idx="4238">
                  <c:v>0.63541827018345398</c:v>
                </c:pt>
                <c:pt idx="4239">
                  <c:v>0.63544675211754298</c:v>
                </c:pt>
                <c:pt idx="4240">
                  <c:v>0.635477381869613</c:v>
                </c:pt>
                <c:pt idx="4241">
                  <c:v>0.63555339594944504</c:v>
                </c:pt>
                <c:pt idx="4242">
                  <c:v>0.63561624297122299</c:v>
                </c:pt>
                <c:pt idx="4243">
                  <c:v>0.63565518384504305</c:v>
                </c:pt>
                <c:pt idx="4244">
                  <c:v>0.63570000787246306</c:v>
                </c:pt>
                <c:pt idx="4245">
                  <c:v>0.63574109656426403</c:v>
                </c:pt>
                <c:pt idx="4246">
                  <c:v>0.63579703321514802</c:v>
                </c:pt>
                <c:pt idx="4247">
                  <c:v>0.63585362354976493</c:v>
                </c:pt>
                <c:pt idx="4248">
                  <c:v>0.63592039267394207</c:v>
                </c:pt>
                <c:pt idx="4249">
                  <c:v>0.63596755128612203</c:v>
                </c:pt>
                <c:pt idx="4250">
                  <c:v>0.63603078246699996</c:v>
                </c:pt>
                <c:pt idx="4251">
                  <c:v>0.636128170717709</c:v>
                </c:pt>
                <c:pt idx="4252">
                  <c:v>0.63617476902954695</c:v>
                </c:pt>
                <c:pt idx="4253">
                  <c:v>0.63623714913437202</c:v>
                </c:pt>
                <c:pt idx="4254">
                  <c:v>0.63630653299348205</c:v>
                </c:pt>
                <c:pt idx="4255">
                  <c:v>0.63636032182638502</c:v>
                </c:pt>
                <c:pt idx="4256">
                  <c:v>0.63640972163993692</c:v>
                </c:pt>
                <c:pt idx="4257">
                  <c:v>0.63647359587900898</c:v>
                </c:pt>
                <c:pt idx="4258">
                  <c:v>0.63632694959392699</c:v>
                </c:pt>
                <c:pt idx="4259">
                  <c:v>0.63600681556439598</c:v>
                </c:pt>
                <c:pt idx="4260">
                  <c:v>0.63610101510098294</c:v>
                </c:pt>
                <c:pt idx="4261">
                  <c:v>0.63621654681962103</c:v>
                </c:pt>
                <c:pt idx="4262">
                  <c:v>0.63633038886047399</c:v>
                </c:pt>
                <c:pt idx="4263">
                  <c:v>0.63647422268203402</c:v>
                </c:pt>
                <c:pt idx="4264">
                  <c:v>0.63657665939782904</c:v>
                </c:pt>
                <c:pt idx="4265">
                  <c:v>0.63665945360935794</c:v>
                </c:pt>
                <c:pt idx="4266">
                  <c:v>0.63677054992380799</c:v>
                </c:pt>
                <c:pt idx="4267">
                  <c:v>0.63683032227549807</c:v>
                </c:pt>
                <c:pt idx="4268">
                  <c:v>0.63694923334970999</c:v>
                </c:pt>
                <c:pt idx="4269">
                  <c:v>0.63701069537918698</c:v>
                </c:pt>
                <c:pt idx="4270">
                  <c:v>0.63714164540762597</c:v>
                </c:pt>
                <c:pt idx="4271">
                  <c:v>0.63719824961346694</c:v>
                </c:pt>
                <c:pt idx="4272">
                  <c:v>0.63725400898041595</c:v>
                </c:pt>
                <c:pt idx="4273">
                  <c:v>0.63734172899029096</c:v>
                </c:pt>
                <c:pt idx="4274">
                  <c:v>0.63736870328636797</c:v>
                </c:pt>
                <c:pt idx="4275">
                  <c:v>0.63733516544972302</c:v>
                </c:pt>
                <c:pt idx="4276">
                  <c:v>0.63727911959971606</c:v>
                </c:pt>
                <c:pt idx="4277">
                  <c:v>0.63724298123563106</c:v>
                </c:pt>
                <c:pt idx="4278">
                  <c:v>0.63726876420370204</c:v>
                </c:pt>
                <c:pt idx="4279">
                  <c:v>0.63729438723359599</c:v>
                </c:pt>
                <c:pt idx="4280">
                  <c:v>0.63733720848763498</c:v>
                </c:pt>
                <c:pt idx="4281">
                  <c:v>0.63735475532443298</c:v>
                </c:pt>
                <c:pt idx="4282">
                  <c:v>0.63740547846524198</c:v>
                </c:pt>
                <c:pt idx="4283">
                  <c:v>0.63743412280478196</c:v>
                </c:pt>
                <c:pt idx="4284">
                  <c:v>0.63747084333741899</c:v>
                </c:pt>
                <c:pt idx="4285">
                  <c:v>0.63749332885344701</c:v>
                </c:pt>
                <c:pt idx="4286">
                  <c:v>0.63751941670020895</c:v>
                </c:pt>
                <c:pt idx="4287">
                  <c:v>0.63754672469125206</c:v>
                </c:pt>
                <c:pt idx="4288">
                  <c:v>0.63758059822056701</c:v>
                </c:pt>
                <c:pt idx="4289">
                  <c:v>0.63761191525710292</c:v>
                </c:pt>
                <c:pt idx="4290">
                  <c:v>0.63764270937466194</c:v>
                </c:pt>
                <c:pt idx="4291">
                  <c:v>0.63767576947445592</c:v>
                </c:pt>
                <c:pt idx="4292">
                  <c:v>0.63769675952358695</c:v>
                </c:pt>
                <c:pt idx="4293">
                  <c:v>0.63773253523455997</c:v>
                </c:pt>
                <c:pt idx="4294">
                  <c:v>0.63776738165731506</c:v>
                </c:pt>
                <c:pt idx="4295">
                  <c:v>0.637805342494286</c:v>
                </c:pt>
                <c:pt idx="4296">
                  <c:v>0.63787337474581007</c:v>
                </c:pt>
                <c:pt idx="4297">
                  <c:v>0.63790811980675399</c:v>
                </c:pt>
                <c:pt idx="4298">
                  <c:v>0.637932522692366</c:v>
                </c:pt>
                <c:pt idx="4299">
                  <c:v>0.63796157374666707</c:v>
                </c:pt>
                <c:pt idx="4300">
                  <c:v>0.63799015998409903</c:v>
                </c:pt>
                <c:pt idx="4301">
                  <c:v>0.63800991470102397</c:v>
                </c:pt>
                <c:pt idx="4302">
                  <c:v>0.63838751107373004</c:v>
                </c:pt>
                <c:pt idx="4303">
                  <c:v>0.638571993266145</c:v>
                </c:pt>
                <c:pt idx="4304">
                  <c:v>0.63862075334367607</c:v>
                </c:pt>
                <c:pt idx="4305">
                  <c:v>0.63875330260409702</c:v>
                </c:pt>
                <c:pt idx="4306">
                  <c:v>0.63886582219849997</c:v>
                </c:pt>
                <c:pt idx="4307">
                  <c:v>0.63894613723185101</c:v>
                </c:pt>
                <c:pt idx="4308">
                  <c:v>0.63905060568599104</c:v>
                </c:pt>
                <c:pt idx="4309">
                  <c:v>0.63910447786422098</c:v>
                </c:pt>
                <c:pt idx="4310">
                  <c:v>0.63914976384056299</c:v>
                </c:pt>
                <c:pt idx="4311">
                  <c:v>0.63918779851584895</c:v>
                </c:pt>
                <c:pt idx="4312">
                  <c:v>0.63929503439469393</c:v>
                </c:pt>
                <c:pt idx="4313">
                  <c:v>0.63935003941729507</c:v>
                </c:pt>
                <c:pt idx="4314">
                  <c:v>0.63938170317813192</c:v>
                </c:pt>
                <c:pt idx="4315">
                  <c:v>0.639425898518031</c:v>
                </c:pt>
                <c:pt idx="4316">
                  <c:v>0.63952366396689797</c:v>
                </c:pt>
                <c:pt idx="4317">
                  <c:v>0.639580199564041</c:v>
                </c:pt>
                <c:pt idx="4318">
                  <c:v>0.63963625685664005</c:v>
                </c:pt>
                <c:pt idx="4319">
                  <c:v>0.63968188711017193</c:v>
                </c:pt>
                <c:pt idx="4320">
                  <c:v>0.63972847397279298</c:v>
                </c:pt>
                <c:pt idx="4321">
                  <c:v>0.63976434681362004</c:v>
                </c:pt>
                <c:pt idx="4322">
                  <c:v>0.63983609249527396</c:v>
                </c:pt>
                <c:pt idx="4323">
                  <c:v>0.639904390963</c:v>
                </c:pt>
                <c:pt idx="4324">
                  <c:v>0.63996643048007495</c:v>
                </c:pt>
                <c:pt idx="4325">
                  <c:v>0.63999449747063597</c:v>
                </c:pt>
                <c:pt idx="4326">
                  <c:v>0.64002958946032296</c:v>
                </c:pt>
                <c:pt idx="4327">
                  <c:v>0.64004858714831392</c:v>
                </c:pt>
                <c:pt idx="4328">
                  <c:v>0.64009135972068998</c:v>
                </c:pt>
                <c:pt idx="4329">
                  <c:v>0.64011941186231303</c:v>
                </c:pt>
                <c:pt idx="4330">
                  <c:v>0.64014813058947895</c:v>
                </c:pt>
                <c:pt idx="4331">
                  <c:v>0.64017434962085806</c:v>
                </c:pt>
                <c:pt idx="4332">
                  <c:v>0.640207789995624</c:v>
                </c:pt>
                <c:pt idx="4333">
                  <c:v>0.64022417689023592</c:v>
                </c:pt>
                <c:pt idx="4334">
                  <c:v>0.64025517311800995</c:v>
                </c:pt>
                <c:pt idx="4335">
                  <c:v>0.64028889123675303</c:v>
                </c:pt>
                <c:pt idx="4336">
                  <c:v>0.64032260935549601</c:v>
                </c:pt>
                <c:pt idx="4337">
                  <c:v>0.64035377222965506</c:v>
                </c:pt>
                <c:pt idx="4338">
                  <c:v>0.64038532394538206</c:v>
                </c:pt>
                <c:pt idx="4339">
                  <c:v>0.64042248608943297</c:v>
                </c:pt>
                <c:pt idx="4340">
                  <c:v>0.64048482694300302</c:v>
                </c:pt>
                <c:pt idx="4341">
                  <c:v>0.64065694316096899</c:v>
                </c:pt>
                <c:pt idx="4342">
                  <c:v>0.64075050789628207</c:v>
                </c:pt>
                <c:pt idx="4343">
                  <c:v>0.64085010474203696</c:v>
                </c:pt>
                <c:pt idx="4344">
                  <c:v>0.64089648496899598</c:v>
                </c:pt>
                <c:pt idx="4345">
                  <c:v>0.64096163176177801</c:v>
                </c:pt>
                <c:pt idx="4346">
                  <c:v>0.64104098752582495</c:v>
                </c:pt>
                <c:pt idx="4347">
                  <c:v>0.64112924167157703</c:v>
                </c:pt>
                <c:pt idx="4348">
                  <c:v>0.64122027605680598</c:v>
                </c:pt>
                <c:pt idx="4349">
                  <c:v>0.64129764201393202</c:v>
                </c:pt>
                <c:pt idx="4350">
                  <c:v>0.64140353915593296</c:v>
                </c:pt>
                <c:pt idx="4351">
                  <c:v>0.64145356825685407</c:v>
                </c:pt>
                <c:pt idx="4352">
                  <c:v>0.64156158864982205</c:v>
                </c:pt>
                <c:pt idx="4353">
                  <c:v>0.64160339015324408</c:v>
                </c:pt>
                <c:pt idx="4354">
                  <c:v>0.64164600481207201</c:v>
                </c:pt>
                <c:pt idx="4355">
                  <c:v>0.64162785801825506</c:v>
                </c:pt>
                <c:pt idx="4356">
                  <c:v>0.64159831882037999</c:v>
                </c:pt>
                <c:pt idx="4357">
                  <c:v>0.641560134003615</c:v>
                </c:pt>
                <c:pt idx="4358">
                  <c:v>0.64152784802057106</c:v>
                </c:pt>
                <c:pt idx="4359">
                  <c:v>0.64150641409040599</c:v>
                </c:pt>
                <c:pt idx="4360">
                  <c:v>0.64153923990705197</c:v>
                </c:pt>
                <c:pt idx="4361">
                  <c:v>0.64167299539969902</c:v>
                </c:pt>
                <c:pt idx="4362">
                  <c:v>0.64182657424929002</c:v>
                </c:pt>
                <c:pt idx="4363">
                  <c:v>0.64193800238200893</c:v>
                </c:pt>
                <c:pt idx="4364">
                  <c:v>0.64207259254231697</c:v>
                </c:pt>
                <c:pt idx="4365">
                  <c:v>0.64215863185200406</c:v>
                </c:pt>
                <c:pt idx="4366">
                  <c:v>0.64235283220943695</c:v>
                </c:pt>
                <c:pt idx="4367">
                  <c:v>0.64239339244236504</c:v>
                </c:pt>
                <c:pt idx="4368">
                  <c:v>0.64240915563155399</c:v>
                </c:pt>
                <c:pt idx="4369">
                  <c:v>0.64241868945709102</c:v>
                </c:pt>
                <c:pt idx="4370">
                  <c:v>0.64243453968878206</c:v>
                </c:pt>
                <c:pt idx="4371">
                  <c:v>0.64244616582385805</c:v>
                </c:pt>
                <c:pt idx="4372">
                  <c:v>0.64245745639985707</c:v>
                </c:pt>
                <c:pt idx="4373">
                  <c:v>0.64247153014231806</c:v>
                </c:pt>
                <c:pt idx="4374">
                  <c:v>0.64248003755185501</c:v>
                </c:pt>
                <c:pt idx="4375">
                  <c:v>0.64249434815954698</c:v>
                </c:pt>
                <c:pt idx="4376">
                  <c:v>0.64258384845914196</c:v>
                </c:pt>
                <c:pt idx="4377">
                  <c:v>0.64267239511686503</c:v>
                </c:pt>
                <c:pt idx="4378">
                  <c:v>0.642761385246997</c:v>
                </c:pt>
                <c:pt idx="4379">
                  <c:v>0.64287580112859499</c:v>
                </c:pt>
                <c:pt idx="4380">
                  <c:v>0.64300810373070094</c:v>
                </c:pt>
                <c:pt idx="4381">
                  <c:v>0.64308342259906492</c:v>
                </c:pt>
                <c:pt idx="4382">
                  <c:v>0.643134331029797</c:v>
                </c:pt>
                <c:pt idx="4383">
                  <c:v>0.64317773503050002</c:v>
                </c:pt>
                <c:pt idx="4384">
                  <c:v>0.64324030575114</c:v>
                </c:pt>
                <c:pt idx="4385">
                  <c:v>0.64335033692114796</c:v>
                </c:pt>
                <c:pt idx="4386">
                  <c:v>0.64340175240796205</c:v>
                </c:pt>
                <c:pt idx="4387">
                  <c:v>0.64348460537192198</c:v>
                </c:pt>
                <c:pt idx="4388">
                  <c:v>0.64356139431233195</c:v>
                </c:pt>
                <c:pt idx="4389">
                  <c:v>0.64364777601942602</c:v>
                </c:pt>
                <c:pt idx="4390">
                  <c:v>0.64373818827269003</c:v>
                </c:pt>
                <c:pt idx="4391">
                  <c:v>0.643846803471812</c:v>
                </c:pt>
                <c:pt idx="4392">
                  <c:v>0.643908312048589</c:v>
                </c:pt>
                <c:pt idx="4393">
                  <c:v>0.64397830306344694</c:v>
                </c:pt>
                <c:pt idx="4394">
                  <c:v>0.64410386736759606</c:v>
                </c:pt>
                <c:pt idx="4395">
                  <c:v>0.64418407115631005</c:v>
                </c:pt>
                <c:pt idx="4396">
                  <c:v>0.64418191558554994</c:v>
                </c:pt>
                <c:pt idx="4397">
                  <c:v>0.64417734049659092</c:v>
                </c:pt>
                <c:pt idx="4398">
                  <c:v>0.64418255837009708</c:v>
                </c:pt>
                <c:pt idx="4399">
                  <c:v>0.64433408218923605</c:v>
                </c:pt>
                <c:pt idx="4400">
                  <c:v>0.64440762802832396</c:v>
                </c:pt>
                <c:pt idx="4401">
                  <c:v>0.64448837609647602</c:v>
                </c:pt>
                <c:pt idx="4402">
                  <c:v>0.64457729592452706</c:v>
                </c:pt>
                <c:pt idx="4403">
                  <c:v>0.64462300237819692</c:v>
                </c:pt>
                <c:pt idx="4404">
                  <c:v>0.64466724951166399</c:v>
                </c:pt>
                <c:pt idx="4405">
                  <c:v>0.64470916723812099</c:v>
                </c:pt>
                <c:pt idx="4406">
                  <c:v>0.64473444300153693</c:v>
                </c:pt>
                <c:pt idx="4407">
                  <c:v>0.644765662323182</c:v>
                </c:pt>
                <c:pt idx="4408">
                  <c:v>0.64479431653022301</c:v>
                </c:pt>
                <c:pt idx="4409">
                  <c:v>0.64482941480565992</c:v>
                </c:pt>
                <c:pt idx="4410">
                  <c:v>0.64486857972619993</c:v>
                </c:pt>
                <c:pt idx="4411">
                  <c:v>0.64489498163749093</c:v>
                </c:pt>
                <c:pt idx="4412">
                  <c:v>0.64493552795698794</c:v>
                </c:pt>
                <c:pt idx="4413">
                  <c:v>0.64497243558578099</c:v>
                </c:pt>
                <c:pt idx="4414">
                  <c:v>0.64500959846565498</c:v>
                </c:pt>
                <c:pt idx="4415">
                  <c:v>0.64504607314404905</c:v>
                </c:pt>
                <c:pt idx="4416">
                  <c:v>0.645064110108859</c:v>
                </c:pt>
                <c:pt idx="4417">
                  <c:v>0.645120184005608</c:v>
                </c:pt>
                <c:pt idx="4418">
                  <c:v>0.64519561173441498</c:v>
                </c:pt>
                <c:pt idx="4419">
                  <c:v>0.64522503389813401</c:v>
                </c:pt>
                <c:pt idx="4420">
                  <c:v>0.64528323628745399</c:v>
                </c:pt>
                <c:pt idx="4421">
                  <c:v>0.64531822191485799</c:v>
                </c:pt>
                <c:pt idx="4422">
                  <c:v>0.64535491937724299</c:v>
                </c:pt>
                <c:pt idx="4423">
                  <c:v>0.64541954114773792</c:v>
                </c:pt>
                <c:pt idx="4424">
                  <c:v>0.645478706444235</c:v>
                </c:pt>
                <c:pt idx="4425">
                  <c:v>0.64557061058472498</c:v>
                </c:pt>
                <c:pt idx="4426">
                  <c:v>0.64562217961349799</c:v>
                </c:pt>
                <c:pt idx="4427">
                  <c:v>0.64564249075108004</c:v>
                </c:pt>
                <c:pt idx="4428">
                  <c:v>0.64568820660741799</c:v>
                </c:pt>
                <c:pt idx="4429">
                  <c:v>0.645702723483219</c:v>
                </c:pt>
                <c:pt idx="4430">
                  <c:v>0.645711753472065</c:v>
                </c:pt>
                <c:pt idx="4431">
                  <c:v>0.64573245365637599</c:v>
                </c:pt>
                <c:pt idx="4432">
                  <c:v>0.64591546251580001</c:v>
                </c:pt>
                <c:pt idx="4433">
                  <c:v>0.64601718456173307</c:v>
                </c:pt>
                <c:pt idx="4434">
                  <c:v>0.64617158409573894</c:v>
                </c:pt>
                <c:pt idx="4435">
                  <c:v>0.64622852276930498</c:v>
                </c:pt>
                <c:pt idx="4436">
                  <c:v>0.64629739373804695</c:v>
                </c:pt>
                <c:pt idx="4437">
                  <c:v>0.64633405405760203</c:v>
                </c:pt>
                <c:pt idx="4438">
                  <c:v>0.64642665296820201</c:v>
                </c:pt>
                <c:pt idx="4439">
                  <c:v>0.64646102201778499</c:v>
                </c:pt>
                <c:pt idx="4440">
                  <c:v>0.64652659974457505</c:v>
                </c:pt>
                <c:pt idx="4441">
                  <c:v>0.64656689449236193</c:v>
                </c:pt>
                <c:pt idx="4442">
                  <c:v>0.64662978590263298</c:v>
                </c:pt>
                <c:pt idx="4443">
                  <c:v>0.64669804291995492</c:v>
                </c:pt>
                <c:pt idx="4444">
                  <c:v>0.64672878473214901</c:v>
                </c:pt>
                <c:pt idx="4445">
                  <c:v>0.64677332970869394</c:v>
                </c:pt>
                <c:pt idx="4446">
                  <c:v>0.64682574001216597</c:v>
                </c:pt>
                <c:pt idx="4447">
                  <c:v>0.64687616822053595</c:v>
                </c:pt>
                <c:pt idx="4448">
                  <c:v>0.64692015400339498</c:v>
                </c:pt>
                <c:pt idx="4449">
                  <c:v>0.64695149028007193</c:v>
                </c:pt>
                <c:pt idx="4450">
                  <c:v>0.64698531812614901</c:v>
                </c:pt>
                <c:pt idx="4451">
                  <c:v>0.64704789484991099</c:v>
                </c:pt>
                <c:pt idx="4452">
                  <c:v>0.64713414148296799</c:v>
                </c:pt>
                <c:pt idx="4453">
                  <c:v>0.64719825148020704</c:v>
                </c:pt>
                <c:pt idx="4454">
                  <c:v>0.64727836501935698</c:v>
                </c:pt>
                <c:pt idx="4455">
                  <c:v>0.64733356286451293</c:v>
                </c:pt>
                <c:pt idx="4456">
                  <c:v>0.64736882815447405</c:v>
                </c:pt>
                <c:pt idx="4457">
                  <c:v>0.64744146698542693</c:v>
                </c:pt>
                <c:pt idx="4458">
                  <c:v>0.64752033473987702</c:v>
                </c:pt>
                <c:pt idx="4459">
                  <c:v>0.64754640038897904</c:v>
                </c:pt>
                <c:pt idx="4460">
                  <c:v>0.64760322733720399</c:v>
                </c:pt>
                <c:pt idx="4461">
                  <c:v>0.647647979756801</c:v>
                </c:pt>
                <c:pt idx="4462">
                  <c:v>0.64767110183348497</c:v>
                </c:pt>
                <c:pt idx="4463">
                  <c:v>0.64772806234816493</c:v>
                </c:pt>
                <c:pt idx="4464">
                  <c:v>0.64780073974559893</c:v>
                </c:pt>
                <c:pt idx="4465">
                  <c:v>0.64789134915691493</c:v>
                </c:pt>
                <c:pt idx="4466">
                  <c:v>0.64797425835050504</c:v>
                </c:pt>
                <c:pt idx="4467">
                  <c:v>0.64808744100282301</c:v>
                </c:pt>
                <c:pt idx="4468">
                  <c:v>0.64820291145487396</c:v>
                </c:pt>
                <c:pt idx="4469">
                  <c:v>0.64829877934185498</c:v>
                </c:pt>
                <c:pt idx="4470">
                  <c:v>0.64836277345737692</c:v>
                </c:pt>
                <c:pt idx="4471">
                  <c:v>0.64842937554990998</c:v>
                </c:pt>
                <c:pt idx="4472">
                  <c:v>0.64847001196462806</c:v>
                </c:pt>
                <c:pt idx="4473">
                  <c:v>0.64855133270192</c:v>
                </c:pt>
                <c:pt idx="4474">
                  <c:v>0.64861765404864102</c:v>
                </c:pt>
                <c:pt idx="4475">
                  <c:v>0.64865431868289303</c:v>
                </c:pt>
                <c:pt idx="4476">
                  <c:v>0.64874204235887201</c:v>
                </c:pt>
                <c:pt idx="4477">
                  <c:v>0.64879665788598095</c:v>
                </c:pt>
                <c:pt idx="4478">
                  <c:v>0.648816337605157</c:v>
                </c:pt>
                <c:pt idx="4479">
                  <c:v>0.64884731694330999</c:v>
                </c:pt>
                <c:pt idx="4480">
                  <c:v>0.64888129874832301</c:v>
                </c:pt>
                <c:pt idx="4481">
                  <c:v>0.64891560124363601</c:v>
                </c:pt>
                <c:pt idx="4482">
                  <c:v>0.64895739361430294</c:v>
                </c:pt>
                <c:pt idx="4483">
                  <c:v>0.64897858715803092</c:v>
                </c:pt>
                <c:pt idx="4484">
                  <c:v>0.64902443441589108</c:v>
                </c:pt>
                <c:pt idx="4485">
                  <c:v>0.64905137593220608</c:v>
                </c:pt>
                <c:pt idx="4486">
                  <c:v>0.64919961465351594</c:v>
                </c:pt>
                <c:pt idx="4487">
                  <c:v>0.64932861002461695</c:v>
                </c:pt>
                <c:pt idx="4488">
                  <c:v>0.64941413805201498</c:v>
                </c:pt>
                <c:pt idx="4489">
                  <c:v>0.64946215366623794</c:v>
                </c:pt>
                <c:pt idx="4490">
                  <c:v>0.64953092638277898</c:v>
                </c:pt>
                <c:pt idx="4491">
                  <c:v>0.64958700551252102</c:v>
                </c:pt>
                <c:pt idx="4492">
                  <c:v>0.64964393719660007</c:v>
                </c:pt>
                <c:pt idx="4493">
                  <c:v>0.64969120659819002</c:v>
                </c:pt>
                <c:pt idx="4494">
                  <c:v>0.649758842575615</c:v>
                </c:pt>
                <c:pt idx="4495">
                  <c:v>0.64987113166910992</c:v>
                </c:pt>
                <c:pt idx="4496">
                  <c:v>0.64994630980155899</c:v>
                </c:pt>
                <c:pt idx="4497">
                  <c:v>0.65002038730064404</c:v>
                </c:pt>
                <c:pt idx="4498">
                  <c:v>0.65006216246317106</c:v>
                </c:pt>
                <c:pt idx="4499">
                  <c:v>0.65015859583154501</c:v>
                </c:pt>
                <c:pt idx="4500">
                  <c:v>0.65020338864469696</c:v>
                </c:pt>
                <c:pt idx="4501">
                  <c:v>0.65026594741672095</c:v>
                </c:pt>
                <c:pt idx="4502">
                  <c:v>0.65030110919226702</c:v>
                </c:pt>
                <c:pt idx="4503">
                  <c:v>0.65035681146920299</c:v>
                </c:pt>
                <c:pt idx="4504">
                  <c:v>0.65043877798868299</c:v>
                </c:pt>
                <c:pt idx="4505">
                  <c:v>0.65047608406827107</c:v>
                </c:pt>
                <c:pt idx="4506">
                  <c:v>0.65045972181886202</c:v>
                </c:pt>
                <c:pt idx="4507">
                  <c:v>0.65061072121389607</c:v>
                </c:pt>
                <c:pt idx="4508">
                  <c:v>0.65084285176302692</c:v>
                </c:pt>
                <c:pt idx="4509">
                  <c:v>0.65088210848036598</c:v>
                </c:pt>
                <c:pt idx="4510">
                  <c:v>0.65092168053450505</c:v>
                </c:pt>
                <c:pt idx="4511">
                  <c:v>0.65094277598262207</c:v>
                </c:pt>
                <c:pt idx="4512">
                  <c:v>0.65098925417547093</c:v>
                </c:pt>
                <c:pt idx="4513">
                  <c:v>0.65105127381854899</c:v>
                </c:pt>
                <c:pt idx="4514">
                  <c:v>0.65108352598172092</c:v>
                </c:pt>
                <c:pt idx="4515">
                  <c:v>0.65112240396693499</c:v>
                </c:pt>
                <c:pt idx="4516">
                  <c:v>0.65117984399772</c:v>
                </c:pt>
                <c:pt idx="4517">
                  <c:v>0.65120922172338802</c:v>
                </c:pt>
                <c:pt idx="4518">
                  <c:v>0.65122749145328207</c:v>
                </c:pt>
                <c:pt idx="4519">
                  <c:v>0.65126325140459396</c:v>
                </c:pt>
                <c:pt idx="4520">
                  <c:v>0.65128668776645493</c:v>
                </c:pt>
                <c:pt idx="4521">
                  <c:v>0.65148999445496802</c:v>
                </c:pt>
                <c:pt idx="4522">
                  <c:v>0.651627739962089</c:v>
                </c:pt>
                <c:pt idx="4523">
                  <c:v>0.65166775074797501</c:v>
                </c:pt>
                <c:pt idx="4524">
                  <c:v>0.65174855073970606</c:v>
                </c:pt>
                <c:pt idx="4525">
                  <c:v>0.65181175844036598</c:v>
                </c:pt>
                <c:pt idx="4526">
                  <c:v>0.65199254829490894</c:v>
                </c:pt>
                <c:pt idx="4527">
                  <c:v>0.65205189265700703</c:v>
                </c:pt>
                <c:pt idx="4528">
                  <c:v>0.65209140801350007</c:v>
                </c:pt>
                <c:pt idx="4529">
                  <c:v>0.65210595879459099</c:v>
                </c:pt>
                <c:pt idx="4530">
                  <c:v>0.65223536920492897</c:v>
                </c:pt>
                <c:pt idx="4531">
                  <c:v>0.65228085347712006</c:v>
                </c:pt>
                <c:pt idx="4532">
                  <c:v>0.65231416335344194</c:v>
                </c:pt>
                <c:pt idx="4533">
                  <c:v>0.652342052350533</c:v>
                </c:pt>
                <c:pt idx="4534">
                  <c:v>0.65242215297389405</c:v>
                </c:pt>
                <c:pt idx="4535">
                  <c:v>0.65272457754050794</c:v>
                </c:pt>
                <c:pt idx="4536">
                  <c:v>0.65280218369381093</c:v>
                </c:pt>
                <c:pt idx="4537">
                  <c:v>0.65286963244013707</c:v>
                </c:pt>
                <c:pt idx="4538">
                  <c:v>0.65293292869726294</c:v>
                </c:pt>
                <c:pt idx="4539">
                  <c:v>0.65300839293223101</c:v>
                </c:pt>
                <c:pt idx="4540">
                  <c:v>0.65308837033034894</c:v>
                </c:pt>
                <c:pt idx="4541">
                  <c:v>0.65311040572844292</c:v>
                </c:pt>
                <c:pt idx="4542">
                  <c:v>0.65324388634135799</c:v>
                </c:pt>
                <c:pt idx="4543">
                  <c:v>0.65330690123878499</c:v>
                </c:pt>
                <c:pt idx="4544">
                  <c:v>0.65334315506067298</c:v>
                </c:pt>
                <c:pt idx="4545">
                  <c:v>0.65344632665334401</c:v>
                </c:pt>
                <c:pt idx="4546">
                  <c:v>0.65355872303642792</c:v>
                </c:pt>
                <c:pt idx="4547">
                  <c:v>0.65361333594753102</c:v>
                </c:pt>
                <c:pt idx="4548">
                  <c:v>0.65370599558915599</c:v>
                </c:pt>
                <c:pt idx="4549">
                  <c:v>0.65376877269451805</c:v>
                </c:pt>
                <c:pt idx="4550">
                  <c:v>0.65382869629508999</c:v>
                </c:pt>
                <c:pt idx="4551">
                  <c:v>0.65386151160016492</c:v>
                </c:pt>
                <c:pt idx="4552">
                  <c:v>0.65389004664805706</c:v>
                </c:pt>
                <c:pt idx="4553">
                  <c:v>0.654011637657683</c:v>
                </c:pt>
                <c:pt idx="4554">
                  <c:v>0.654103821715177</c:v>
                </c:pt>
                <c:pt idx="4555">
                  <c:v>0.65419172658216396</c:v>
                </c:pt>
                <c:pt idx="4556">
                  <c:v>0.65432859683288003</c:v>
                </c:pt>
                <c:pt idx="4557">
                  <c:v>0.65437946626582399</c:v>
                </c:pt>
                <c:pt idx="4558">
                  <c:v>0.65444505838894207</c:v>
                </c:pt>
                <c:pt idx="4559">
                  <c:v>0.65446678704892203</c:v>
                </c:pt>
                <c:pt idx="4560">
                  <c:v>0.65462397102393499</c:v>
                </c:pt>
                <c:pt idx="4561">
                  <c:v>0.65470968967091192</c:v>
                </c:pt>
                <c:pt idx="4562">
                  <c:v>0.65476017053686797</c:v>
                </c:pt>
                <c:pt idx="4563">
                  <c:v>0.65483065637481408</c:v>
                </c:pt>
                <c:pt idx="4564">
                  <c:v>0.65492920662390297</c:v>
                </c:pt>
                <c:pt idx="4565">
                  <c:v>0.65498949909818305</c:v>
                </c:pt>
                <c:pt idx="4566">
                  <c:v>0.65509949212558594</c:v>
                </c:pt>
                <c:pt idx="4567">
                  <c:v>0.65516757011456295</c:v>
                </c:pt>
                <c:pt idx="4568">
                  <c:v>0.65523030687834005</c:v>
                </c:pt>
                <c:pt idx="4569">
                  <c:v>0.65527231244600692</c:v>
                </c:pt>
                <c:pt idx="4570">
                  <c:v>0.65535152553158493</c:v>
                </c:pt>
                <c:pt idx="4571">
                  <c:v>0.655480167582564</c:v>
                </c:pt>
                <c:pt idx="4572">
                  <c:v>0.65557676228234896</c:v>
                </c:pt>
                <c:pt idx="4573">
                  <c:v>0.655687570072917</c:v>
                </c:pt>
                <c:pt idx="4574">
                  <c:v>0.65580371908868496</c:v>
                </c:pt>
                <c:pt idx="4575">
                  <c:v>0.65588039735552406</c:v>
                </c:pt>
                <c:pt idx="4576">
                  <c:v>0.65598052269569496</c:v>
                </c:pt>
                <c:pt idx="4577">
                  <c:v>0.65609214524942905</c:v>
                </c:pt>
                <c:pt idx="4578">
                  <c:v>0.65617000039639706</c:v>
                </c:pt>
                <c:pt idx="4579">
                  <c:v>0.65624689364504407</c:v>
                </c:pt>
                <c:pt idx="4580">
                  <c:v>0.65639989516823505</c:v>
                </c:pt>
                <c:pt idx="4581">
                  <c:v>0.65657692700584402</c:v>
                </c:pt>
                <c:pt idx="4582">
                  <c:v>0.65667760143468901</c:v>
                </c:pt>
                <c:pt idx="4583">
                  <c:v>0.65676778349253406</c:v>
                </c:pt>
                <c:pt idx="4584">
                  <c:v>0.65685137598353793</c:v>
                </c:pt>
                <c:pt idx="4585">
                  <c:v>0.656885227479302</c:v>
                </c:pt>
                <c:pt idx="4586">
                  <c:v>0.656972881676127</c:v>
                </c:pt>
                <c:pt idx="4587">
                  <c:v>0.65704912193550002</c:v>
                </c:pt>
                <c:pt idx="4588">
                  <c:v>0.65711407265024901</c:v>
                </c:pt>
                <c:pt idx="4589">
                  <c:v>0.65725442814411705</c:v>
                </c:pt>
                <c:pt idx="4590">
                  <c:v>0.65737455308749104</c:v>
                </c:pt>
                <c:pt idx="4591">
                  <c:v>0.65743214723842303</c:v>
                </c:pt>
                <c:pt idx="4592">
                  <c:v>0.65751984522286799</c:v>
                </c:pt>
                <c:pt idx="4593">
                  <c:v>0.65762322430386899</c:v>
                </c:pt>
                <c:pt idx="4594">
                  <c:v>0.65769398283215708</c:v>
                </c:pt>
                <c:pt idx="4595">
                  <c:v>0.65782824012180896</c:v>
                </c:pt>
                <c:pt idx="4596">
                  <c:v>0.65795649600413708</c:v>
                </c:pt>
                <c:pt idx="4597">
                  <c:v>0.65803480469002706</c:v>
                </c:pt>
                <c:pt idx="4598">
                  <c:v>0.65814863783539901</c:v>
                </c:pt>
                <c:pt idx="4599">
                  <c:v>0.65827815207732698</c:v>
                </c:pt>
                <c:pt idx="4600">
                  <c:v>0.658340832157429</c:v>
                </c:pt>
                <c:pt idx="4601">
                  <c:v>0.65839178069482096</c:v>
                </c:pt>
                <c:pt idx="4602">
                  <c:v>0.65860384093956004</c:v>
                </c:pt>
                <c:pt idx="4603">
                  <c:v>0.65881513526660695</c:v>
                </c:pt>
                <c:pt idx="4604">
                  <c:v>0.65886477302181001</c:v>
                </c:pt>
                <c:pt idx="4605">
                  <c:v>0.65897132130536096</c:v>
                </c:pt>
                <c:pt idx="4606">
                  <c:v>0.65904037197512599</c:v>
                </c:pt>
                <c:pt idx="4607">
                  <c:v>0.65911956103688008</c:v>
                </c:pt>
                <c:pt idx="4608">
                  <c:v>0.65918148743119298</c:v>
                </c:pt>
                <c:pt idx="4609">
                  <c:v>0.65927602108622807</c:v>
                </c:pt>
                <c:pt idx="4610">
                  <c:v>0.65936381259027899</c:v>
                </c:pt>
                <c:pt idx="4611">
                  <c:v>0.65945367128820198</c:v>
                </c:pt>
                <c:pt idx="4612">
                  <c:v>0.65956080943057493</c:v>
                </c:pt>
                <c:pt idx="4613">
                  <c:v>0.65964246458767795</c:v>
                </c:pt>
                <c:pt idx="4614">
                  <c:v>0.65978376271747408</c:v>
                </c:pt>
                <c:pt idx="4615">
                  <c:v>0.65987263348689407</c:v>
                </c:pt>
                <c:pt idx="4616">
                  <c:v>0.65991693186630696</c:v>
                </c:pt>
                <c:pt idx="4617">
                  <c:v>0.66004498615071205</c:v>
                </c:pt>
                <c:pt idx="4618">
                  <c:v>0.66011056601961493</c:v>
                </c:pt>
                <c:pt idx="4619">
                  <c:v>0.66017824663640901</c:v>
                </c:pt>
                <c:pt idx="4620">
                  <c:v>0.66025186414941195</c:v>
                </c:pt>
                <c:pt idx="4621">
                  <c:v>0.66032255888274194</c:v>
                </c:pt>
                <c:pt idx="4622">
                  <c:v>0.66039557757723799</c:v>
                </c:pt>
                <c:pt idx="4623">
                  <c:v>0.66051566628068503</c:v>
                </c:pt>
                <c:pt idx="4624">
                  <c:v>0.66064860573017592</c:v>
                </c:pt>
                <c:pt idx="4625">
                  <c:v>0.66080459873516806</c:v>
                </c:pt>
                <c:pt idx="4626">
                  <c:v>0.66070484523442308</c:v>
                </c:pt>
                <c:pt idx="4627">
                  <c:v>0.66096601458177506</c:v>
                </c:pt>
                <c:pt idx="4628">
                  <c:v>0.66105523712737502</c:v>
                </c:pt>
                <c:pt idx="4629">
                  <c:v>0.66122130452438699</c:v>
                </c:pt>
                <c:pt idx="4630">
                  <c:v>0.66136323541773501</c:v>
                </c:pt>
                <c:pt idx="4631">
                  <c:v>0.66149392323886202</c:v>
                </c:pt>
                <c:pt idx="4632">
                  <c:v>0.66163389611277401</c:v>
                </c:pt>
                <c:pt idx="4633">
                  <c:v>0.66172517982526102</c:v>
                </c:pt>
                <c:pt idx="4634">
                  <c:v>0.66188897797834001</c:v>
                </c:pt>
                <c:pt idx="4635">
                  <c:v>0.66200326535466902</c:v>
                </c:pt>
                <c:pt idx="4636">
                  <c:v>0.66215458266610905</c:v>
                </c:pt>
                <c:pt idx="4637">
                  <c:v>0.66224194855758101</c:v>
                </c:pt>
                <c:pt idx="4638">
                  <c:v>0.66232931444905208</c:v>
                </c:pt>
                <c:pt idx="4639">
                  <c:v>0.66241833069974898</c:v>
                </c:pt>
                <c:pt idx="4640">
                  <c:v>0.66250074551354599</c:v>
                </c:pt>
                <c:pt idx="4641">
                  <c:v>0.66256182349277792</c:v>
                </c:pt>
                <c:pt idx="4642">
                  <c:v>0.66260354995972004</c:v>
                </c:pt>
                <c:pt idx="4643">
                  <c:v>0.66262857099060901</c:v>
                </c:pt>
                <c:pt idx="4644">
                  <c:v>0.66266768939767595</c:v>
                </c:pt>
                <c:pt idx="4645">
                  <c:v>0.66273105664668996</c:v>
                </c:pt>
                <c:pt idx="4646">
                  <c:v>0.66284905819182405</c:v>
                </c:pt>
                <c:pt idx="4647">
                  <c:v>0.662989334423428</c:v>
                </c:pt>
                <c:pt idx="4648">
                  <c:v>0.66314143090802802</c:v>
                </c:pt>
                <c:pt idx="4649">
                  <c:v>0.66334451569368202</c:v>
                </c:pt>
                <c:pt idx="4650">
                  <c:v>0.66351025460758994</c:v>
                </c:pt>
                <c:pt idx="4651">
                  <c:v>0.66354682827853706</c:v>
                </c:pt>
                <c:pt idx="4652">
                  <c:v>0.66364691976788603</c:v>
                </c:pt>
                <c:pt idx="4653">
                  <c:v>0.66378182568831401</c:v>
                </c:pt>
                <c:pt idx="4654">
                  <c:v>0.66389386149045304</c:v>
                </c:pt>
                <c:pt idx="4655">
                  <c:v>0.66402433738185396</c:v>
                </c:pt>
                <c:pt idx="4656">
                  <c:v>0.66411478498128296</c:v>
                </c:pt>
                <c:pt idx="4657">
                  <c:v>0.66415200679323405</c:v>
                </c:pt>
                <c:pt idx="4658">
                  <c:v>0.66427746837331603</c:v>
                </c:pt>
                <c:pt idx="4659">
                  <c:v>0.66436191188699401</c:v>
                </c:pt>
                <c:pt idx="4660">
                  <c:v>0.66450858386421796</c:v>
                </c:pt>
                <c:pt idx="4661">
                  <c:v>0.66469298949107702</c:v>
                </c:pt>
                <c:pt idx="4662">
                  <c:v>0.66468439826163994</c:v>
                </c:pt>
                <c:pt idx="4663">
                  <c:v>0.664772594610609</c:v>
                </c:pt>
                <c:pt idx="4664">
                  <c:v>0.66489682295515395</c:v>
                </c:pt>
                <c:pt idx="4665">
                  <c:v>0.66493912719404102</c:v>
                </c:pt>
                <c:pt idx="4666">
                  <c:v>0.665044343627751</c:v>
                </c:pt>
                <c:pt idx="4667">
                  <c:v>0.665142710033225</c:v>
                </c:pt>
                <c:pt idx="4668">
                  <c:v>0.66519458758040106</c:v>
                </c:pt>
                <c:pt idx="4669">
                  <c:v>0.66535031155564006</c:v>
                </c:pt>
                <c:pt idx="4670">
                  <c:v>0.66553891566641399</c:v>
                </c:pt>
                <c:pt idx="4671">
                  <c:v>0.66564842478448494</c:v>
                </c:pt>
                <c:pt idx="4672">
                  <c:v>0.66570715235989808</c:v>
                </c:pt>
                <c:pt idx="4673">
                  <c:v>0.66584899361124394</c:v>
                </c:pt>
                <c:pt idx="4674">
                  <c:v>0.66593502996589304</c:v>
                </c:pt>
                <c:pt idx="4675">
                  <c:v>0.66608573058709197</c:v>
                </c:pt>
                <c:pt idx="4676">
                  <c:v>0.66621577764010198</c:v>
                </c:pt>
                <c:pt idx="4677">
                  <c:v>0.66637324449422297</c:v>
                </c:pt>
                <c:pt idx="4678">
                  <c:v>0.66644859941619705</c:v>
                </c:pt>
                <c:pt idx="4679">
                  <c:v>0.66655280912583503</c:v>
                </c:pt>
                <c:pt idx="4680">
                  <c:v>0.66657829556983295</c:v>
                </c:pt>
                <c:pt idx="4681">
                  <c:v>0.66671256094107101</c:v>
                </c:pt>
                <c:pt idx="4682">
                  <c:v>0.66687286906981103</c:v>
                </c:pt>
                <c:pt idx="4683">
                  <c:v>0.66698561096067899</c:v>
                </c:pt>
                <c:pt idx="4684">
                  <c:v>0.66712043097435703</c:v>
                </c:pt>
                <c:pt idx="4685">
                  <c:v>0.66717840477794699</c:v>
                </c:pt>
                <c:pt idx="4686">
                  <c:v>0.66729053083005097</c:v>
                </c:pt>
                <c:pt idx="4687">
                  <c:v>0.66740842986960902</c:v>
                </c:pt>
                <c:pt idx="4688">
                  <c:v>0.66749372372650395</c:v>
                </c:pt>
                <c:pt idx="4689">
                  <c:v>0.66761129752733206</c:v>
                </c:pt>
                <c:pt idx="4690">
                  <c:v>0.66768577719645994</c:v>
                </c:pt>
                <c:pt idx="4691">
                  <c:v>0.66784711346707004</c:v>
                </c:pt>
                <c:pt idx="4692">
                  <c:v>0.66796076654252001</c:v>
                </c:pt>
                <c:pt idx="4693">
                  <c:v>0.66811151469378904</c:v>
                </c:pt>
                <c:pt idx="4694">
                  <c:v>0.66825055425078594</c:v>
                </c:pt>
                <c:pt idx="4695">
                  <c:v>0.66831568330643198</c:v>
                </c:pt>
                <c:pt idx="4696">
                  <c:v>0.66836640528470803</c:v>
                </c:pt>
                <c:pt idx="4697">
                  <c:v>0.66837436283850993</c:v>
                </c:pt>
                <c:pt idx="4698">
                  <c:v>0.66845313886789803</c:v>
                </c:pt>
                <c:pt idx="4699">
                  <c:v>0.66856701065148294</c:v>
                </c:pt>
                <c:pt idx="4700">
                  <c:v>0.66874253238188497</c:v>
                </c:pt>
                <c:pt idx="4701">
                  <c:v>0.66880101921540802</c:v>
                </c:pt>
                <c:pt idx="4702">
                  <c:v>0.66886193017351703</c:v>
                </c:pt>
                <c:pt idx="4703">
                  <c:v>0.66901729912660501</c:v>
                </c:pt>
                <c:pt idx="4704">
                  <c:v>0.66913036046815</c:v>
                </c:pt>
                <c:pt idx="4705">
                  <c:v>0.66922928426112493</c:v>
                </c:pt>
                <c:pt idx="4706">
                  <c:v>0.66932254555717896</c:v>
                </c:pt>
                <c:pt idx="4707">
                  <c:v>0.66942504227777699</c:v>
                </c:pt>
                <c:pt idx="4708">
                  <c:v>0.66953768147354198</c:v>
                </c:pt>
                <c:pt idx="4709">
                  <c:v>0.66963902376607098</c:v>
                </c:pt>
                <c:pt idx="4710">
                  <c:v>0.66974292229217902</c:v>
                </c:pt>
                <c:pt idx="4711">
                  <c:v>0.66982117602335101</c:v>
                </c:pt>
                <c:pt idx="4712">
                  <c:v>0.66992177618355098</c:v>
                </c:pt>
                <c:pt idx="4713">
                  <c:v>0.66998155906563706</c:v>
                </c:pt>
                <c:pt idx="4714">
                  <c:v>0.67002592208710299</c:v>
                </c:pt>
                <c:pt idx="4715">
                  <c:v>0.670092054323562</c:v>
                </c:pt>
                <c:pt idx="4716">
                  <c:v>0.67021623780000605</c:v>
                </c:pt>
                <c:pt idx="4717">
                  <c:v>0.67029978594911499</c:v>
                </c:pt>
                <c:pt idx="4718">
                  <c:v>0.67049893805402894</c:v>
                </c:pt>
                <c:pt idx="4719">
                  <c:v>0.67070322464791399</c:v>
                </c:pt>
                <c:pt idx="4720">
                  <c:v>0.67080749102497905</c:v>
                </c:pt>
                <c:pt idx="4721">
                  <c:v>0.67096216298881806</c:v>
                </c:pt>
                <c:pt idx="4722">
                  <c:v>0.67104418177518699</c:v>
                </c:pt>
                <c:pt idx="4723">
                  <c:v>0.67121547010507598</c:v>
                </c:pt>
                <c:pt idx="4724">
                  <c:v>0.67131960381365396</c:v>
                </c:pt>
                <c:pt idx="4725">
                  <c:v>0.67135605061165693</c:v>
                </c:pt>
                <c:pt idx="4726">
                  <c:v>0.67141200181856697</c:v>
                </c:pt>
                <c:pt idx="4727">
                  <c:v>0.67149233353661297</c:v>
                </c:pt>
                <c:pt idx="4728">
                  <c:v>0.67157952485609806</c:v>
                </c:pt>
                <c:pt idx="4729">
                  <c:v>0.67171184078263202</c:v>
                </c:pt>
                <c:pt idx="4730">
                  <c:v>0.67181630507441303</c:v>
                </c:pt>
                <c:pt idx="4731">
                  <c:v>0.67190151289468603</c:v>
                </c:pt>
                <c:pt idx="4732">
                  <c:v>0.67204895300270495</c:v>
                </c:pt>
                <c:pt idx="4733">
                  <c:v>0.67208854034112397</c:v>
                </c:pt>
                <c:pt idx="4734">
                  <c:v>0.67215885067604608</c:v>
                </c:pt>
                <c:pt idx="4735">
                  <c:v>0.67224383636442098</c:v>
                </c:pt>
                <c:pt idx="4736">
                  <c:v>0.67233044449537993</c:v>
                </c:pt>
                <c:pt idx="4737">
                  <c:v>0.67244193779021699</c:v>
                </c:pt>
                <c:pt idx="4738">
                  <c:v>0.67253032610399599</c:v>
                </c:pt>
                <c:pt idx="4739">
                  <c:v>0.67260637933754208</c:v>
                </c:pt>
                <c:pt idx="4740">
                  <c:v>0.672715116605338</c:v>
                </c:pt>
                <c:pt idx="4741">
                  <c:v>0.67273365850938505</c:v>
                </c:pt>
                <c:pt idx="4742">
                  <c:v>0.67279483024835796</c:v>
                </c:pt>
                <c:pt idx="4743">
                  <c:v>0.67287149717025607</c:v>
                </c:pt>
                <c:pt idx="4744">
                  <c:v>0.67297637987845205</c:v>
                </c:pt>
                <c:pt idx="4745">
                  <c:v>0.67319285145305496</c:v>
                </c:pt>
                <c:pt idx="4746">
                  <c:v>0.67330861055848001</c:v>
                </c:pt>
                <c:pt idx="4747">
                  <c:v>0.67343752093249298</c:v>
                </c:pt>
                <c:pt idx="4748">
                  <c:v>0.67357146235757104</c:v>
                </c:pt>
                <c:pt idx="4749">
                  <c:v>0.67378936460206407</c:v>
                </c:pt>
                <c:pt idx="4750">
                  <c:v>0.673903676680363</c:v>
                </c:pt>
                <c:pt idx="4751">
                  <c:v>0.67398846226224807</c:v>
                </c:pt>
                <c:pt idx="4752">
                  <c:v>0.67412207378233802</c:v>
                </c:pt>
                <c:pt idx="4753">
                  <c:v>0.67417296162671803</c:v>
                </c:pt>
                <c:pt idx="4754">
                  <c:v>0.67422591137727195</c:v>
                </c:pt>
                <c:pt idx="4755">
                  <c:v>0.67428051065276606</c:v>
                </c:pt>
                <c:pt idx="4756">
                  <c:v>0.674356339003787</c:v>
                </c:pt>
                <c:pt idx="4757">
                  <c:v>0.674523396921481</c:v>
                </c:pt>
                <c:pt idx="4758">
                  <c:v>0.67467186294009895</c:v>
                </c:pt>
                <c:pt idx="4759">
                  <c:v>0.67472002321768498</c:v>
                </c:pt>
                <c:pt idx="4760">
                  <c:v>0.67479949536903905</c:v>
                </c:pt>
                <c:pt idx="4761">
                  <c:v>0.67488235258782603</c:v>
                </c:pt>
                <c:pt idx="4762">
                  <c:v>0.67493095305989304</c:v>
                </c:pt>
                <c:pt idx="4763">
                  <c:v>0.67498640869966997</c:v>
                </c:pt>
                <c:pt idx="4764">
                  <c:v>0.67506884749434692</c:v>
                </c:pt>
                <c:pt idx="4765">
                  <c:v>0.675133852367514</c:v>
                </c:pt>
                <c:pt idx="4766">
                  <c:v>0.67525685350218501</c:v>
                </c:pt>
                <c:pt idx="4767">
                  <c:v>0.675428564487909</c:v>
                </c:pt>
                <c:pt idx="4768">
                  <c:v>0.67557443121812799</c:v>
                </c:pt>
                <c:pt idx="4769">
                  <c:v>0.67559913657423798</c:v>
                </c:pt>
                <c:pt idx="4770">
                  <c:v>0.67563645743133893</c:v>
                </c:pt>
                <c:pt idx="4771">
                  <c:v>0.67571802014955695</c:v>
                </c:pt>
                <c:pt idx="4772">
                  <c:v>0.67580729234060499</c:v>
                </c:pt>
                <c:pt idx="4773">
                  <c:v>0.67591776558192995</c:v>
                </c:pt>
                <c:pt idx="4774">
                  <c:v>0.67601019164822507</c:v>
                </c:pt>
                <c:pt idx="4775">
                  <c:v>0.67612232943481998</c:v>
                </c:pt>
                <c:pt idx="4776">
                  <c:v>0.67632058553721497</c:v>
                </c:pt>
                <c:pt idx="4777">
                  <c:v>0.67637139797176493</c:v>
                </c:pt>
                <c:pt idx="4778">
                  <c:v>0.67641954514386904</c:v>
                </c:pt>
                <c:pt idx="4779">
                  <c:v>0.67656474804599598</c:v>
                </c:pt>
                <c:pt idx="4780">
                  <c:v>0.67671897996585306</c:v>
                </c:pt>
                <c:pt idx="4781">
                  <c:v>0.67681072280409404</c:v>
                </c:pt>
                <c:pt idx="4782">
                  <c:v>0.67692912065614896</c:v>
                </c:pt>
                <c:pt idx="4783">
                  <c:v>0.67701599297691706</c:v>
                </c:pt>
                <c:pt idx="4784">
                  <c:v>0.67705052937355203</c:v>
                </c:pt>
                <c:pt idx="4785">
                  <c:v>0.67711136656454807</c:v>
                </c:pt>
                <c:pt idx="4786">
                  <c:v>0.67716928144506006</c:v>
                </c:pt>
                <c:pt idx="4787">
                  <c:v>0.677228819714633</c:v>
                </c:pt>
                <c:pt idx="4788">
                  <c:v>0.67734293753173203</c:v>
                </c:pt>
                <c:pt idx="4789">
                  <c:v>0.67752801719575206</c:v>
                </c:pt>
                <c:pt idx="4790">
                  <c:v>0.67760222617108601</c:v>
                </c:pt>
                <c:pt idx="4791">
                  <c:v>0.67778766005455893</c:v>
                </c:pt>
                <c:pt idx="4792">
                  <c:v>0.67803455101307097</c:v>
                </c:pt>
                <c:pt idx="4793">
                  <c:v>0.67812133477897496</c:v>
                </c:pt>
                <c:pt idx="4794">
                  <c:v>0.67826010024955807</c:v>
                </c:pt>
                <c:pt idx="4795">
                  <c:v>0.67841498270523903</c:v>
                </c:pt>
                <c:pt idx="4796">
                  <c:v>0.67845049320536899</c:v>
                </c:pt>
                <c:pt idx="4797">
                  <c:v>0.67849494774667907</c:v>
                </c:pt>
                <c:pt idx="4798">
                  <c:v>0.67857508989784598</c:v>
                </c:pt>
                <c:pt idx="4799">
                  <c:v>0.67865850857894894</c:v>
                </c:pt>
                <c:pt idx="4800">
                  <c:v>0.67885628838516998</c:v>
                </c:pt>
                <c:pt idx="4801">
                  <c:v>0.67894560368818302</c:v>
                </c:pt>
                <c:pt idx="4802">
                  <c:v>0.67915448127576195</c:v>
                </c:pt>
                <c:pt idx="4803">
                  <c:v>0.679238977847198</c:v>
                </c:pt>
                <c:pt idx="4804">
                  <c:v>0.67930825987830401</c:v>
                </c:pt>
                <c:pt idx="4805">
                  <c:v>0.679450004381151</c:v>
                </c:pt>
                <c:pt idx="4806">
                  <c:v>0.67955899894125293</c:v>
                </c:pt>
                <c:pt idx="4807">
                  <c:v>0.67969343702642693</c:v>
                </c:pt>
                <c:pt idx="4808">
                  <c:v>0.67977157271659605</c:v>
                </c:pt>
                <c:pt idx="4809">
                  <c:v>0.67982821894302092</c:v>
                </c:pt>
                <c:pt idx="4810">
                  <c:v>0.67987145574407104</c:v>
                </c:pt>
                <c:pt idx="4811">
                  <c:v>0.67995234208559907</c:v>
                </c:pt>
                <c:pt idx="4812">
                  <c:v>0.680009418101299</c:v>
                </c:pt>
                <c:pt idx="4813">
                  <c:v>0.68013053271895307</c:v>
                </c:pt>
                <c:pt idx="4814">
                  <c:v>0.68031517019142895</c:v>
                </c:pt>
                <c:pt idx="4815">
                  <c:v>0.680449694234458</c:v>
                </c:pt>
                <c:pt idx="4816">
                  <c:v>0.68057244205135592</c:v>
                </c:pt>
                <c:pt idx="4817">
                  <c:v>0.68066794122822905</c:v>
                </c:pt>
                <c:pt idx="4818">
                  <c:v>0.68082928412200805</c:v>
                </c:pt>
                <c:pt idx="4819">
                  <c:v>0.68093879442924099</c:v>
                </c:pt>
                <c:pt idx="4820">
                  <c:v>0.68104005278239599</c:v>
                </c:pt>
                <c:pt idx="4821">
                  <c:v>0.68110795948782299</c:v>
                </c:pt>
                <c:pt idx="4822">
                  <c:v>0.68121119487164306</c:v>
                </c:pt>
                <c:pt idx="4823">
                  <c:v>0.68123938904807302</c:v>
                </c:pt>
                <c:pt idx="4824">
                  <c:v>0.68127076366513695</c:v>
                </c:pt>
                <c:pt idx="4825">
                  <c:v>0.68131769665395092</c:v>
                </c:pt>
                <c:pt idx="4826">
                  <c:v>0.68136402793777995</c:v>
                </c:pt>
                <c:pt idx="4827">
                  <c:v>0.68142058820635099</c:v>
                </c:pt>
                <c:pt idx="4828">
                  <c:v>0.68149734857083999</c:v>
                </c:pt>
                <c:pt idx="4829">
                  <c:v>0.68158897964423804</c:v>
                </c:pt>
                <c:pt idx="4830">
                  <c:v>0.68164012456794598</c:v>
                </c:pt>
                <c:pt idx="4831">
                  <c:v>0.68179264567873199</c:v>
                </c:pt>
                <c:pt idx="4832">
                  <c:v>0.68186645160008297</c:v>
                </c:pt>
                <c:pt idx="4833">
                  <c:v>0.68192258207937906</c:v>
                </c:pt>
                <c:pt idx="4834">
                  <c:v>0.68208770711877698</c:v>
                </c:pt>
                <c:pt idx="4835">
                  <c:v>0.68220039786664399</c:v>
                </c:pt>
                <c:pt idx="4836">
                  <c:v>0.68233019422764896</c:v>
                </c:pt>
                <c:pt idx="4837">
                  <c:v>0.68241134645512103</c:v>
                </c:pt>
                <c:pt idx="4838">
                  <c:v>0.68247322809832001</c:v>
                </c:pt>
                <c:pt idx="4839">
                  <c:v>0.68257991452563793</c:v>
                </c:pt>
                <c:pt idx="4840">
                  <c:v>0.68263136601595498</c:v>
                </c:pt>
                <c:pt idx="4841">
                  <c:v>0.68266528283837302</c:v>
                </c:pt>
                <c:pt idx="4842">
                  <c:v>0.68272529585667896</c:v>
                </c:pt>
                <c:pt idx="4843">
                  <c:v>0.68283256192369302</c:v>
                </c:pt>
                <c:pt idx="4844">
                  <c:v>0.682941803727936</c:v>
                </c:pt>
                <c:pt idx="4845">
                  <c:v>0.68299498398832803</c:v>
                </c:pt>
                <c:pt idx="4846">
                  <c:v>0.68312801696169301</c:v>
                </c:pt>
                <c:pt idx="4847">
                  <c:v>0.68332435584874496</c:v>
                </c:pt>
                <c:pt idx="4848">
                  <c:v>0.68342989314568392</c:v>
                </c:pt>
                <c:pt idx="4849">
                  <c:v>0.68350248976013894</c:v>
                </c:pt>
                <c:pt idx="4850">
                  <c:v>0.68365446861062207</c:v>
                </c:pt>
                <c:pt idx="4851">
                  <c:v>0.68377342445623601</c:v>
                </c:pt>
                <c:pt idx="4852">
                  <c:v>0.68387599814733302</c:v>
                </c:pt>
                <c:pt idx="4853">
                  <c:v>0.68392267493934999</c:v>
                </c:pt>
                <c:pt idx="4854">
                  <c:v>0.68394078586394103</c:v>
                </c:pt>
                <c:pt idx="4855">
                  <c:v>0.68398589853065195</c:v>
                </c:pt>
                <c:pt idx="4856">
                  <c:v>0.68402195573506597</c:v>
                </c:pt>
                <c:pt idx="4857">
                  <c:v>0.68406682143462305</c:v>
                </c:pt>
                <c:pt idx="4858">
                  <c:v>0.68415243671451198</c:v>
                </c:pt>
                <c:pt idx="4859">
                  <c:v>0.68422413951141792</c:v>
                </c:pt>
                <c:pt idx="4860">
                  <c:v>0.68432712481443803</c:v>
                </c:pt>
                <c:pt idx="4861">
                  <c:v>0.68441117596902101</c:v>
                </c:pt>
                <c:pt idx="4862">
                  <c:v>0.68448370198977204</c:v>
                </c:pt>
                <c:pt idx="4863">
                  <c:v>0.68453517963857302</c:v>
                </c:pt>
                <c:pt idx="4864">
                  <c:v>0.68464159632325905</c:v>
                </c:pt>
                <c:pt idx="4865">
                  <c:v>0.68476960763116901</c:v>
                </c:pt>
                <c:pt idx="4866">
                  <c:v>0.68488848115439893</c:v>
                </c:pt>
                <c:pt idx="4867">
                  <c:v>0.68507214239423597</c:v>
                </c:pt>
                <c:pt idx="4868">
                  <c:v>0.68519060430554302</c:v>
                </c:pt>
                <c:pt idx="4869">
                  <c:v>0.68526798734698102</c:v>
                </c:pt>
                <c:pt idx="4870">
                  <c:v>0.68530890157208102</c:v>
                </c:pt>
                <c:pt idx="4871">
                  <c:v>0.68535623694317405</c:v>
                </c:pt>
                <c:pt idx="4872">
                  <c:v>0.68540431321572592</c:v>
                </c:pt>
                <c:pt idx="4873">
                  <c:v>0.68545271877781699</c:v>
                </c:pt>
                <c:pt idx="4874">
                  <c:v>0.68558476407204005</c:v>
                </c:pt>
                <c:pt idx="4875">
                  <c:v>0.68570898836079097</c:v>
                </c:pt>
                <c:pt idx="4876">
                  <c:v>0.68588499361886901</c:v>
                </c:pt>
                <c:pt idx="4877">
                  <c:v>0.68601053525524402</c:v>
                </c:pt>
                <c:pt idx="4878">
                  <c:v>0.68615114188798398</c:v>
                </c:pt>
                <c:pt idx="4879">
                  <c:v>0.68630335597693892</c:v>
                </c:pt>
                <c:pt idx="4880">
                  <c:v>0.68644684389313704</c:v>
                </c:pt>
                <c:pt idx="4881">
                  <c:v>0.68649054074720506</c:v>
                </c:pt>
                <c:pt idx="4882">
                  <c:v>0.68649054074720506</c:v>
                </c:pt>
                <c:pt idx="4883">
                  <c:v>0.68649054074720506</c:v>
                </c:pt>
                <c:pt idx="4884">
                  <c:v>0.68649054074720506</c:v>
                </c:pt>
                <c:pt idx="4885">
                  <c:v>0.68649054074720506</c:v>
                </c:pt>
                <c:pt idx="4886">
                  <c:v>0.68649054074720506</c:v>
                </c:pt>
                <c:pt idx="4887">
                  <c:v>0.68649054074720506</c:v>
                </c:pt>
                <c:pt idx="4888">
                  <c:v>0.68649054074720506</c:v>
                </c:pt>
                <c:pt idx="4889">
                  <c:v>0.68649054074720506</c:v>
                </c:pt>
                <c:pt idx="4890">
                  <c:v>0.68649054074720506</c:v>
                </c:pt>
                <c:pt idx="4891">
                  <c:v>0.68649054074720506</c:v>
                </c:pt>
                <c:pt idx="4892">
                  <c:v>0.68649054074720506</c:v>
                </c:pt>
                <c:pt idx="4893">
                  <c:v>0.68649054074720506</c:v>
                </c:pt>
                <c:pt idx="4894">
                  <c:v>0.68649054074720506</c:v>
                </c:pt>
                <c:pt idx="4895">
                  <c:v>0.68649054074720506</c:v>
                </c:pt>
                <c:pt idx="4896">
                  <c:v>0.68649054074720506</c:v>
                </c:pt>
                <c:pt idx="4897">
                  <c:v>0.68649054074720506</c:v>
                </c:pt>
                <c:pt idx="4898">
                  <c:v>0.68649054074720506</c:v>
                </c:pt>
                <c:pt idx="4899">
                  <c:v>0.68649054074720506</c:v>
                </c:pt>
                <c:pt idx="4900">
                  <c:v>0.68649054074720506</c:v>
                </c:pt>
                <c:pt idx="4901">
                  <c:v>0.68649054074720506</c:v>
                </c:pt>
                <c:pt idx="4902">
                  <c:v>0.68649054074720506</c:v>
                </c:pt>
                <c:pt idx="4903">
                  <c:v>0.68649054074720506</c:v>
                </c:pt>
                <c:pt idx="4904">
                  <c:v>0.68649054074720506</c:v>
                </c:pt>
                <c:pt idx="4905">
                  <c:v>0.68649054074720506</c:v>
                </c:pt>
                <c:pt idx="4906">
                  <c:v>0.68649054074720506</c:v>
                </c:pt>
                <c:pt idx="4907">
                  <c:v>0.68649054074720506</c:v>
                </c:pt>
                <c:pt idx="4908">
                  <c:v>0.68649054074720506</c:v>
                </c:pt>
                <c:pt idx="4909">
                  <c:v>0.68649054074720506</c:v>
                </c:pt>
                <c:pt idx="4910">
                  <c:v>0.68649054074720506</c:v>
                </c:pt>
                <c:pt idx="4911">
                  <c:v>0.68649054074720506</c:v>
                </c:pt>
                <c:pt idx="4912">
                  <c:v>0.68649054074720506</c:v>
                </c:pt>
                <c:pt idx="4913">
                  <c:v>0.68649054074720506</c:v>
                </c:pt>
                <c:pt idx="4914">
                  <c:v>0.68649054074720506</c:v>
                </c:pt>
                <c:pt idx="4915">
                  <c:v>0.68649054074720506</c:v>
                </c:pt>
                <c:pt idx="4916">
                  <c:v>0.68649054074720506</c:v>
                </c:pt>
                <c:pt idx="4917">
                  <c:v>0.68649054074720506</c:v>
                </c:pt>
                <c:pt idx="4918">
                  <c:v>0.68649054074720506</c:v>
                </c:pt>
                <c:pt idx="4919">
                  <c:v>0.68649054074720506</c:v>
                </c:pt>
                <c:pt idx="4920">
                  <c:v>0.68649054074720506</c:v>
                </c:pt>
                <c:pt idx="4921">
                  <c:v>0.68649054074720506</c:v>
                </c:pt>
                <c:pt idx="4922">
                  <c:v>0.68649054074720506</c:v>
                </c:pt>
                <c:pt idx="4923">
                  <c:v>0.68649054074720506</c:v>
                </c:pt>
                <c:pt idx="4924">
                  <c:v>0.68649054074720506</c:v>
                </c:pt>
                <c:pt idx="4925">
                  <c:v>0.68649054074720506</c:v>
                </c:pt>
                <c:pt idx="4926">
                  <c:v>0.68649054074720506</c:v>
                </c:pt>
                <c:pt idx="4927">
                  <c:v>0.68649054074720506</c:v>
                </c:pt>
                <c:pt idx="4928">
                  <c:v>0.68649054074720506</c:v>
                </c:pt>
                <c:pt idx="4929">
                  <c:v>0.68649054074720506</c:v>
                </c:pt>
                <c:pt idx="4930">
                  <c:v>0.68649054074720506</c:v>
                </c:pt>
                <c:pt idx="4931">
                  <c:v>0.68649054074720506</c:v>
                </c:pt>
                <c:pt idx="4932">
                  <c:v>0.68649054074720506</c:v>
                </c:pt>
                <c:pt idx="4933">
                  <c:v>0.68649054074720506</c:v>
                </c:pt>
                <c:pt idx="4934">
                  <c:v>0.68649054074720506</c:v>
                </c:pt>
                <c:pt idx="4935">
                  <c:v>0.68649054074720506</c:v>
                </c:pt>
                <c:pt idx="4936">
                  <c:v>0.68649054074720506</c:v>
                </c:pt>
                <c:pt idx="4937">
                  <c:v>0.68649054074720506</c:v>
                </c:pt>
                <c:pt idx="4938">
                  <c:v>0.68649054074720506</c:v>
                </c:pt>
                <c:pt idx="4939">
                  <c:v>0.68649054074720506</c:v>
                </c:pt>
                <c:pt idx="4940">
                  <c:v>0.68649054074720506</c:v>
                </c:pt>
                <c:pt idx="4941">
                  <c:v>0.68649054074720506</c:v>
                </c:pt>
                <c:pt idx="4942">
                  <c:v>0.68649054074720506</c:v>
                </c:pt>
                <c:pt idx="4943">
                  <c:v>0.68649054074720506</c:v>
                </c:pt>
                <c:pt idx="4944">
                  <c:v>0.68649054074720506</c:v>
                </c:pt>
                <c:pt idx="4945">
                  <c:v>0.68649054074720506</c:v>
                </c:pt>
                <c:pt idx="4946">
                  <c:v>0.68649054074720506</c:v>
                </c:pt>
                <c:pt idx="4947">
                  <c:v>0.68649054074720506</c:v>
                </c:pt>
                <c:pt idx="4948">
                  <c:v>0.68649054074720506</c:v>
                </c:pt>
                <c:pt idx="4949">
                  <c:v>0.68649054074720506</c:v>
                </c:pt>
                <c:pt idx="4950">
                  <c:v>0.68649054074720506</c:v>
                </c:pt>
                <c:pt idx="4951">
                  <c:v>0.68649054074720506</c:v>
                </c:pt>
                <c:pt idx="4952">
                  <c:v>0.68649054074720506</c:v>
                </c:pt>
                <c:pt idx="4953">
                  <c:v>0.68649054074720506</c:v>
                </c:pt>
                <c:pt idx="4954">
                  <c:v>0.68649054074720506</c:v>
                </c:pt>
                <c:pt idx="4955">
                  <c:v>0.68649054074720506</c:v>
                </c:pt>
                <c:pt idx="4956">
                  <c:v>0.68649054074720506</c:v>
                </c:pt>
                <c:pt idx="4957">
                  <c:v>0.68649054074720506</c:v>
                </c:pt>
                <c:pt idx="4958">
                  <c:v>0.68649054074720506</c:v>
                </c:pt>
                <c:pt idx="4959">
                  <c:v>0.68649054074720506</c:v>
                </c:pt>
                <c:pt idx="4960">
                  <c:v>0.68649054074720506</c:v>
                </c:pt>
                <c:pt idx="4961">
                  <c:v>0.68649054074720506</c:v>
                </c:pt>
                <c:pt idx="4962">
                  <c:v>0.68649054074720506</c:v>
                </c:pt>
                <c:pt idx="4963">
                  <c:v>0.68649054074720506</c:v>
                </c:pt>
                <c:pt idx="4964">
                  <c:v>0.68649054074720506</c:v>
                </c:pt>
                <c:pt idx="4965">
                  <c:v>0.68649054074720506</c:v>
                </c:pt>
                <c:pt idx="4966">
                  <c:v>0.68649054074720506</c:v>
                </c:pt>
                <c:pt idx="4967">
                  <c:v>0.68649054074720506</c:v>
                </c:pt>
                <c:pt idx="4968">
                  <c:v>0.68649054074720506</c:v>
                </c:pt>
                <c:pt idx="4969">
                  <c:v>0.68649054074720506</c:v>
                </c:pt>
                <c:pt idx="4970">
                  <c:v>0.68649054074720506</c:v>
                </c:pt>
                <c:pt idx="4971">
                  <c:v>0.68649054074720506</c:v>
                </c:pt>
                <c:pt idx="4972">
                  <c:v>0.68649054074720506</c:v>
                </c:pt>
                <c:pt idx="4973">
                  <c:v>0.68649054074720506</c:v>
                </c:pt>
                <c:pt idx="4974">
                  <c:v>0.68649054074720506</c:v>
                </c:pt>
                <c:pt idx="4975">
                  <c:v>0.68649054074720506</c:v>
                </c:pt>
                <c:pt idx="4976">
                  <c:v>0.68649054074720506</c:v>
                </c:pt>
                <c:pt idx="4977">
                  <c:v>0.68649054074720506</c:v>
                </c:pt>
                <c:pt idx="4978">
                  <c:v>0.68649054074720506</c:v>
                </c:pt>
                <c:pt idx="4979">
                  <c:v>0.68649054074720506</c:v>
                </c:pt>
                <c:pt idx="4980">
                  <c:v>0.68649054074720506</c:v>
                </c:pt>
                <c:pt idx="4981">
                  <c:v>0.68649054074720506</c:v>
                </c:pt>
                <c:pt idx="4982">
                  <c:v>0.68649054074720506</c:v>
                </c:pt>
                <c:pt idx="4983">
                  <c:v>0.68649054074720506</c:v>
                </c:pt>
                <c:pt idx="4984">
                  <c:v>0.68649054074720506</c:v>
                </c:pt>
                <c:pt idx="4985">
                  <c:v>0.68649054074720506</c:v>
                </c:pt>
                <c:pt idx="4986">
                  <c:v>0.68649054074720506</c:v>
                </c:pt>
                <c:pt idx="4987">
                  <c:v>0.68649054074720506</c:v>
                </c:pt>
                <c:pt idx="4988">
                  <c:v>0.68649054074720506</c:v>
                </c:pt>
                <c:pt idx="4989">
                  <c:v>0.68649054074720506</c:v>
                </c:pt>
                <c:pt idx="4990">
                  <c:v>0.68649054074720506</c:v>
                </c:pt>
                <c:pt idx="4991">
                  <c:v>0.68649054074720506</c:v>
                </c:pt>
                <c:pt idx="4992">
                  <c:v>0.68649054074720506</c:v>
                </c:pt>
                <c:pt idx="4993">
                  <c:v>0.68649054074720506</c:v>
                </c:pt>
                <c:pt idx="4994">
                  <c:v>0.68649054074720506</c:v>
                </c:pt>
                <c:pt idx="4995">
                  <c:v>0.68649054074720506</c:v>
                </c:pt>
                <c:pt idx="4996">
                  <c:v>0.68649054074720506</c:v>
                </c:pt>
                <c:pt idx="4997">
                  <c:v>0.68649054074720506</c:v>
                </c:pt>
                <c:pt idx="4998">
                  <c:v>0.68649054074720506</c:v>
                </c:pt>
                <c:pt idx="4999">
                  <c:v>0.68649054074720506</c:v>
                </c:pt>
                <c:pt idx="5000">
                  <c:v>0.68649054074720506</c:v>
                </c:pt>
                <c:pt idx="5001">
                  <c:v>0.68649054074720506</c:v>
                </c:pt>
                <c:pt idx="5002">
                  <c:v>0.68649054074720506</c:v>
                </c:pt>
                <c:pt idx="5003">
                  <c:v>0.68649054074720506</c:v>
                </c:pt>
                <c:pt idx="5004">
                  <c:v>0.68649054074720506</c:v>
                </c:pt>
                <c:pt idx="5005">
                  <c:v>0.68649054074720506</c:v>
                </c:pt>
                <c:pt idx="5006">
                  <c:v>0.68649054074720506</c:v>
                </c:pt>
                <c:pt idx="5007">
                  <c:v>0.68649054074720506</c:v>
                </c:pt>
                <c:pt idx="5008">
                  <c:v>0.68649054074720506</c:v>
                </c:pt>
                <c:pt idx="5009">
                  <c:v>0.68649054074720506</c:v>
                </c:pt>
                <c:pt idx="5010">
                  <c:v>0.68649054074720506</c:v>
                </c:pt>
                <c:pt idx="5011">
                  <c:v>0.68649054074720506</c:v>
                </c:pt>
                <c:pt idx="5012">
                  <c:v>0.68649054074720506</c:v>
                </c:pt>
                <c:pt idx="5013">
                  <c:v>0.68649054074720506</c:v>
                </c:pt>
                <c:pt idx="5014">
                  <c:v>0.68649054074720506</c:v>
                </c:pt>
                <c:pt idx="5015">
                  <c:v>0.68649054074720506</c:v>
                </c:pt>
                <c:pt idx="5016">
                  <c:v>0.68649054074720506</c:v>
                </c:pt>
                <c:pt idx="5017">
                  <c:v>0.68649054074720506</c:v>
                </c:pt>
                <c:pt idx="5018">
                  <c:v>0.68649054074720506</c:v>
                </c:pt>
                <c:pt idx="5019">
                  <c:v>0.68649054074720506</c:v>
                </c:pt>
                <c:pt idx="5020">
                  <c:v>0.68649054074720506</c:v>
                </c:pt>
                <c:pt idx="5021">
                  <c:v>0.68649054074720506</c:v>
                </c:pt>
                <c:pt idx="5022">
                  <c:v>0.68649054074720506</c:v>
                </c:pt>
                <c:pt idx="5023">
                  <c:v>0.68649054074720506</c:v>
                </c:pt>
                <c:pt idx="5024">
                  <c:v>0.68649054074720506</c:v>
                </c:pt>
                <c:pt idx="5025">
                  <c:v>0.68649054074720506</c:v>
                </c:pt>
                <c:pt idx="5026">
                  <c:v>0.68649054074720506</c:v>
                </c:pt>
                <c:pt idx="5027">
                  <c:v>0.68649054074720506</c:v>
                </c:pt>
                <c:pt idx="5028">
                  <c:v>0.68649054074720506</c:v>
                </c:pt>
                <c:pt idx="5029">
                  <c:v>0.68649054074720506</c:v>
                </c:pt>
                <c:pt idx="5030">
                  <c:v>0.68649054074720506</c:v>
                </c:pt>
                <c:pt idx="5031">
                  <c:v>0.68649054074720506</c:v>
                </c:pt>
                <c:pt idx="5032">
                  <c:v>0.68649054074720506</c:v>
                </c:pt>
                <c:pt idx="5033">
                  <c:v>0.68649054074720506</c:v>
                </c:pt>
                <c:pt idx="5034">
                  <c:v>0.68649054074720506</c:v>
                </c:pt>
                <c:pt idx="5035">
                  <c:v>0.68649054074720506</c:v>
                </c:pt>
                <c:pt idx="5036">
                  <c:v>0.68649054074720506</c:v>
                </c:pt>
                <c:pt idx="5037">
                  <c:v>0.68649054074720506</c:v>
                </c:pt>
                <c:pt idx="5038">
                  <c:v>0.68649054074720506</c:v>
                </c:pt>
                <c:pt idx="5039">
                  <c:v>0.68649054074720506</c:v>
                </c:pt>
                <c:pt idx="5040">
                  <c:v>0.68649054074720506</c:v>
                </c:pt>
                <c:pt idx="5041">
                  <c:v>0.68649054074720506</c:v>
                </c:pt>
                <c:pt idx="5042">
                  <c:v>0.68649054074720506</c:v>
                </c:pt>
                <c:pt idx="5043">
                  <c:v>0.68649054074720506</c:v>
                </c:pt>
                <c:pt idx="5044">
                  <c:v>0.68649054074720506</c:v>
                </c:pt>
                <c:pt idx="5045">
                  <c:v>0.68649054074720506</c:v>
                </c:pt>
                <c:pt idx="5046">
                  <c:v>0.68649054074720506</c:v>
                </c:pt>
                <c:pt idx="5047">
                  <c:v>0.68649054074720506</c:v>
                </c:pt>
                <c:pt idx="5048">
                  <c:v>0.68649054074720506</c:v>
                </c:pt>
                <c:pt idx="5049">
                  <c:v>0.68649054074720506</c:v>
                </c:pt>
                <c:pt idx="5050">
                  <c:v>0.68649054074720506</c:v>
                </c:pt>
                <c:pt idx="5051">
                  <c:v>0.68649054074720506</c:v>
                </c:pt>
                <c:pt idx="5052">
                  <c:v>0.68649054074720506</c:v>
                </c:pt>
                <c:pt idx="5053">
                  <c:v>0.68649054074720506</c:v>
                </c:pt>
                <c:pt idx="5054">
                  <c:v>0.68649054074720506</c:v>
                </c:pt>
                <c:pt idx="5055">
                  <c:v>0.68649054074720506</c:v>
                </c:pt>
                <c:pt idx="5056">
                  <c:v>0.68649054074720506</c:v>
                </c:pt>
                <c:pt idx="5057">
                  <c:v>0.68649054074720506</c:v>
                </c:pt>
                <c:pt idx="5058">
                  <c:v>0.68649054074720506</c:v>
                </c:pt>
                <c:pt idx="5059">
                  <c:v>0.68649054074720506</c:v>
                </c:pt>
                <c:pt idx="5060">
                  <c:v>0.68649054074720506</c:v>
                </c:pt>
                <c:pt idx="5061">
                  <c:v>0.68649054074720506</c:v>
                </c:pt>
                <c:pt idx="5062">
                  <c:v>0.68649054074720506</c:v>
                </c:pt>
                <c:pt idx="5063">
                  <c:v>0.68649054074720506</c:v>
                </c:pt>
                <c:pt idx="5064">
                  <c:v>0.68649054074720506</c:v>
                </c:pt>
                <c:pt idx="5065">
                  <c:v>0.68649054074720506</c:v>
                </c:pt>
                <c:pt idx="5066">
                  <c:v>0.68649054074720506</c:v>
                </c:pt>
                <c:pt idx="5067">
                  <c:v>0.68649054074720506</c:v>
                </c:pt>
                <c:pt idx="5068">
                  <c:v>0.68649054074720506</c:v>
                </c:pt>
                <c:pt idx="5069">
                  <c:v>0.68649054074720506</c:v>
                </c:pt>
                <c:pt idx="5070">
                  <c:v>0.68649054074720506</c:v>
                </c:pt>
                <c:pt idx="5071">
                  <c:v>0.68649054074720506</c:v>
                </c:pt>
                <c:pt idx="5072">
                  <c:v>0.68649054074720506</c:v>
                </c:pt>
                <c:pt idx="5073">
                  <c:v>0.68649054074720506</c:v>
                </c:pt>
                <c:pt idx="5074">
                  <c:v>0.68649054074720506</c:v>
                </c:pt>
                <c:pt idx="5075">
                  <c:v>0.68649054074720506</c:v>
                </c:pt>
                <c:pt idx="5076">
                  <c:v>0.68649054074720506</c:v>
                </c:pt>
                <c:pt idx="5077">
                  <c:v>0.68649054074720506</c:v>
                </c:pt>
                <c:pt idx="5078">
                  <c:v>0.68649054074720506</c:v>
                </c:pt>
                <c:pt idx="5079">
                  <c:v>0.68649054074720506</c:v>
                </c:pt>
                <c:pt idx="5080">
                  <c:v>0.68649054074720506</c:v>
                </c:pt>
                <c:pt idx="5081">
                  <c:v>0.68649054074720506</c:v>
                </c:pt>
                <c:pt idx="5082">
                  <c:v>0.68649054074720506</c:v>
                </c:pt>
                <c:pt idx="5083">
                  <c:v>0.68649054074720506</c:v>
                </c:pt>
                <c:pt idx="5084">
                  <c:v>0.68649054074720506</c:v>
                </c:pt>
                <c:pt idx="5085">
                  <c:v>0.68649054074720506</c:v>
                </c:pt>
                <c:pt idx="5086">
                  <c:v>0.68649054074720506</c:v>
                </c:pt>
                <c:pt idx="5087">
                  <c:v>0.68649054074720506</c:v>
                </c:pt>
                <c:pt idx="5088">
                  <c:v>0.68649054074720506</c:v>
                </c:pt>
                <c:pt idx="5089">
                  <c:v>0.68649054074720506</c:v>
                </c:pt>
                <c:pt idx="5090">
                  <c:v>0.68649054074720506</c:v>
                </c:pt>
                <c:pt idx="5091">
                  <c:v>0.68649054074720506</c:v>
                </c:pt>
                <c:pt idx="5092">
                  <c:v>0.68649054074720506</c:v>
                </c:pt>
                <c:pt idx="5093">
                  <c:v>0.68649054074720506</c:v>
                </c:pt>
                <c:pt idx="5094">
                  <c:v>0.68649054074720506</c:v>
                </c:pt>
                <c:pt idx="5095">
                  <c:v>0.68649054074720506</c:v>
                </c:pt>
                <c:pt idx="5096">
                  <c:v>0.68649054074720506</c:v>
                </c:pt>
                <c:pt idx="5097">
                  <c:v>0.68649054074720506</c:v>
                </c:pt>
                <c:pt idx="5098">
                  <c:v>0.68649054074720506</c:v>
                </c:pt>
                <c:pt idx="5099">
                  <c:v>0.68649054074720506</c:v>
                </c:pt>
                <c:pt idx="5100">
                  <c:v>0.68649054074720506</c:v>
                </c:pt>
                <c:pt idx="5101">
                  <c:v>0.68649054074720506</c:v>
                </c:pt>
                <c:pt idx="5102">
                  <c:v>0.68649054074720506</c:v>
                </c:pt>
                <c:pt idx="5103">
                  <c:v>0.68649054074720506</c:v>
                </c:pt>
                <c:pt idx="5104">
                  <c:v>0.68649054074720506</c:v>
                </c:pt>
                <c:pt idx="5105">
                  <c:v>0.68649054074720506</c:v>
                </c:pt>
                <c:pt idx="5106">
                  <c:v>0.68649054074720506</c:v>
                </c:pt>
                <c:pt idx="5107">
                  <c:v>0.68649054074720506</c:v>
                </c:pt>
                <c:pt idx="5108">
                  <c:v>0.68649054074720506</c:v>
                </c:pt>
                <c:pt idx="5109">
                  <c:v>0.68649054074720506</c:v>
                </c:pt>
                <c:pt idx="5110">
                  <c:v>0.68649054074720506</c:v>
                </c:pt>
                <c:pt idx="5111">
                  <c:v>0.68649054074720506</c:v>
                </c:pt>
                <c:pt idx="5112">
                  <c:v>0.68649054074720506</c:v>
                </c:pt>
                <c:pt idx="5113">
                  <c:v>0.68649054074720506</c:v>
                </c:pt>
                <c:pt idx="5114">
                  <c:v>0.68649054074720506</c:v>
                </c:pt>
                <c:pt idx="5115">
                  <c:v>0.68649054074720506</c:v>
                </c:pt>
                <c:pt idx="5116">
                  <c:v>0.68649054074720506</c:v>
                </c:pt>
                <c:pt idx="5117">
                  <c:v>0.68649054074720506</c:v>
                </c:pt>
                <c:pt idx="5118">
                  <c:v>0.68649054074720506</c:v>
                </c:pt>
                <c:pt idx="5119">
                  <c:v>0.68649054074720506</c:v>
                </c:pt>
                <c:pt idx="5120">
                  <c:v>0.68649054074720506</c:v>
                </c:pt>
                <c:pt idx="5121">
                  <c:v>0.68649054074720506</c:v>
                </c:pt>
                <c:pt idx="5122">
                  <c:v>0.68649054074720506</c:v>
                </c:pt>
                <c:pt idx="5123">
                  <c:v>0.68649054074720506</c:v>
                </c:pt>
                <c:pt idx="5124">
                  <c:v>0.68649054074720506</c:v>
                </c:pt>
                <c:pt idx="5125">
                  <c:v>0.68649054074720506</c:v>
                </c:pt>
                <c:pt idx="5126">
                  <c:v>0.68649054074720506</c:v>
                </c:pt>
                <c:pt idx="5127">
                  <c:v>0.68649054074720506</c:v>
                </c:pt>
                <c:pt idx="5128">
                  <c:v>0.68649054074720506</c:v>
                </c:pt>
                <c:pt idx="5129">
                  <c:v>0.68649054074720506</c:v>
                </c:pt>
                <c:pt idx="5130">
                  <c:v>0.68649054074720506</c:v>
                </c:pt>
                <c:pt idx="5131">
                  <c:v>0.68649054074720506</c:v>
                </c:pt>
                <c:pt idx="5132">
                  <c:v>0.68649054074720506</c:v>
                </c:pt>
                <c:pt idx="5133">
                  <c:v>0.68649054074720506</c:v>
                </c:pt>
                <c:pt idx="5134">
                  <c:v>0.68649054074720506</c:v>
                </c:pt>
                <c:pt idx="5135">
                  <c:v>0.68649054074720506</c:v>
                </c:pt>
                <c:pt idx="5136">
                  <c:v>0.68649054074720506</c:v>
                </c:pt>
                <c:pt idx="5137">
                  <c:v>0.68649054074720506</c:v>
                </c:pt>
                <c:pt idx="5138">
                  <c:v>0.68649054074720506</c:v>
                </c:pt>
                <c:pt idx="5139">
                  <c:v>0.68649054074720506</c:v>
                </c:pt>
                <c:pt idx="5140">
                  <c:v>0.68649054074720506</c:v>
                </c:pt>
                <c:pt idx="5141">
                  <c:v>0.68649054074720506</c:v>
                </c:pt>
                <c:pt idx="5142">
                  <c:v>0.68649054074720506</c:v>
                </c:pt>
                <c:pt idx="5143">
                  <c:v>0.68649054074720506</c:v>
                </c:pt>
                <c:pt idx="5144">
                  <c:v>0.68649054074720506</c:v>
                </c:pt>
                <c:pt idx="5145">
                  <c:v>0.68649054074720506</c:v>
                </c:pt>
                <c:pt idx="5146">
                  <c:v>0.68649054074720506</c:v>
                </c:pt>
                <c:pt idx="5147">
                  <c:v>0.68649054074720506</c:v>
                </c:pt>
                <c:pt idx="5148">
                  <c:v>0.68649054074720506</c:v>
                </c:pt>
                <c:pt idx="5149">
                  <c:v>0.68649054074720506</c:v>
                </c:pt>
                <c:pt idx="5150">
                  <c:v>0.68649054074720506</c:v>
                </c:pt>
                <c:pt idx="5151">
                  <c:v>0.68649054074720506</c:v>
                </c:pt>
                <c:pt idx="5152">
                  <c:v>0.68649054074720506</c:v>
                </c:pt>
                <c:pt idx="5153">
                  <c:v>0.68649054074720506</c:v>
                </c:pt>
                <c:pt idx="5154">
                  <c:v>0.68649054074720506</c:v>
                </c:pt>
                <c:pt idx="5155">
                  <c:v>0.68649054074720506</c:v>
                </c:pt>
                <c:pt idx="5156">
                  <c:v>0.68649054074720506</c:v>
                </c:pt>
                <c:pt idx="5157">
                  <c:v>0.68649054074720506</c:v>
                </c:pt>
                <c:pt idx="5158">
                  <c:v>0.68649054074720506</c:v>
                </c:pt>
                <c:pt idx="5159">
                  <c:v>0.68649054074720506</c:v>
                </c:pt>
                <c:pt idx="5160">
                  <c:v>0.68649054074720506</c:v>
                </c:pt>
                <c:pt idx="5161">
                  <c:v>0.68649054074720506</c:v>
                </c:pt>
                <c:pt idx="5162">
                  <c:v>0.68649054074720506</c:v>
                </c:pt>
                <c:pt idx="5163">
                  <c:v>0.68649054074720506</c:v>
                </c:pt>
                <c:pt idx="5164">
                  <c:v>0.68649054074720506</c:v>
                </c:pt>
                <c:pt idx="5165">
                  <c:v>0.68649054074720506</c:v>
                </c:pt>
                <c:pt idx="5166">
                  <c:v>0.68649054074720506</c:v>
                </c:pt>
                <c:pt idx="5167">
                  <c:v>0.68649054074720506</c:v>
                </c:pt>
                <c:pt idx="5168">
                  <c:v>0.68649054074720506</c:v>
                </c:pt>
                <c:pt idx="5169">
                  <c:v>0.68649054074720506</c:v>
                </c:pt>
                <c:pt idx="5170">
                  <c:v>0.68649054074720506</c:v>
                </c:pt>
                <c:pt idx="5171">
                  <c:v>0.68649054074720506</c:v>
                </c:pt>
                <c:pt idx="5172">
                  <c:v>0.68649054074720506</c:v>
                </c:pt>
                <c:pt idx="5173">
                  <c:v>0.68649054074720506</c:v>
                </c:pt>
                <c:pt idx="5174">
                  <c:v>0.68649054074720506</c:v>
                </c:pt>
                <c:pt idx="5175">
                  <c:v>0.68649054074720506</c:v>
                </c:pt>
                <c:pt idx="5176">
                  <c:v>0.68649054074720506</c:v>
                </c:pt>
                <c:pt idx="5177">
                  <c:v>0.68649054074720506</c:v>
                </c:pt>
                <c:pt idx="5178">
                  <c:v>0.68649054074720506</c:v>
                </c:pt>
                <c:pt idx="5179">
                  <c:v>0.68649054074720506</c:v>
                </c:pt>
                <c:pt idx="5180">
                  <c:v>0.68649054074720506</c:v>
                </c:pt>
                <c:pt idx="5181">
                  <c:v>0.68649054074720506</c:v>
                </c:pt>
                <c:pt idx="5182">
                  <c:v>0.68649054074720506</c:v>
                </c:pt>
                <c:pt idx="5183">
                  <c:v>0.68649054074720506</c:v>
                </c:pt>
                <c:pt idx="5184">
                  <c:v>0.68649054074720506</c:v>
                </c:pt>
                <c:pt idx="5185">
                  <c:v>0.68649054074720506</c:v>
                </c:pt>
                <c:pt idx="5186">
                  <c:v>0.68649054074720506</c:v>
                </c:pt>
                <c:pt idx="5187">
                  <c:v>0.68649054074720506</c:v>
                </c:pt>
                <c:pt idx="5188">
                  <c:v>0.68649054074720506</c:v>
                </c:pt>
                <c:pt idx="5189">
                  <c:v>0.68649054074720506</c:v>
                </c:pt>
                <c:pt idx="5190">
                  <c:v>0.68649054074720506</c:v>
                </c:pt>
                <c:pt idx="5191">
                  <c:v>0.68649054074720506</c:v>
                </c:pt>
                <c:pt idx="5192">
                  <c:v>0.68649054074720506</c:v>
                </c:pt>
                <c:pt idx="5193">
                  <c:v>0.68649054074720506</c:v>
                </c:pt>
                <c:pt idx="5194">
                  <c:v>0.68649054074720506</c:v>
                </c:pt>
                <c:pt idx="5195">
                  <c:v>0.68649054074720506</c:v>
                </c:pt>
                <c:pt idx="5196">
                  <c:v>0.68649054074720506</c:v>
                </c:pt>
                <c:pt idx="5197">
                  <c:v>0.68649054074720506</c:v>
                </c:pt>
                <c:pt idx="5198">
                  <c:v>0.68649054074720506</c:v>
                </c:pt>
                <c:pt idx="5199">
                  <c:v>0.68649054074720506</c:v>
                </c:pt>
                <c:pt idx="5200">
                  <c:v>0.68649054074720506</c:v>
                </c:pt>
                <c:pt idx="5201">
                  <c:v>0.68649054074720506</c:v>
                </c:pt>
                <c:pt idx="5202">
                  <c:v>0.68649054074720506</c:v>
                </c:pt>
                <c:pt idx="5203">
                  <c:v>0.68649054074720506</c:v>
                </c:pt>
                <c:pt idx="5204">
                  <c:v>0.68649054074720506</c:v>
                </c:pt>
                <c:pt idx="5205">
                  <c:v>0.68649054074720506</c:v>
                </c:pt>
                <c:pt idx="5206">
                  <c:v>0.68649054074720506</c:v>
                </c:pt>
                <c:pt idx="5207">
                  <c:v>0.68649054074720506</c:v>
                </c:pt>
                <c:pt idx="5208">
                  <c:v>0.68649054074720506</c:v>
                </c:pt>
                <c:pt idx="5209">
                  <c:v>0.68649054074720506</c:v>
                </c:pt>
                <c:pt idx="5210">
                  <c:v>0.68649054074720506</c:v>
                </c:pt>
                <c:pt idx="5211">
                  <c:v>0.68649054074720506</c:v>
                </c:pt>
                <c:pt idx="5212">
                  <c:v>0.68649054074720506</c:v>
                </c:pt>
                <c:pt idx="5213">
                  <c:v>0.68649054074720506</c:v>
                </c:pt>
                <c:pt idx="5214">
                  <c:v>0.68649054074720506</c:v>
                </c:pt>
                <c:pt idx="5215">
                  <c:v>0.68649054074720506</c:v>
                </c:pt>
                <c:pt idx="5216">
                  <c:v>0.68649054074720506</c:v>
                </c:pt>
                <c:pt idx="5217">
                  <c:v>0.68649054074720506</c:v>
                </c:pt>
                <c:pt idx="5218">
                  <c:v>0.68649054074720506</c:v>
                </c:pt>
                <c:pt idx="5219">
                  <c:v>0.68649054074720506</c:v>
                </c:pt>
                <c:pt idx="5220">
                  <c:v>0.68649054074720506</c:v>
                </c:pt>
                <c:pt idx="5221">
                  <c:v>0.68649054074720506</c:v>
                </c:pt>
                <c:pt idx="5222">
                  <c:v>0.68649054074720506</c:v>
                </c:pt>
                <c:pt idx="5223">
                  <c:v>0.68649054074720506</c:v>
                </c:pt>
                <c:pt idx="5224">
                  <c:v>0.68649054074720506</c:v>
                </c:pt>
                <c:pt idx="5225">
                  <c:v>0.68649054074720506</c:v>
                </c:pt>
                <c:pt idx="5226">
                  <c:v>0.68649054074720506</c:v>
                </c:pt>
                <c:pt idx="5227">
                  <c:v>0.68649054074720506</c:v>
                </c:pt>
                <c:pt idx="5228">
                  <c:v>0.68649054074720506</c:v>
                </c:pt>
                <c:pt idx="5229">
                  <c:v>0.68649054074720506</c:v>
                </c:pt>
                <c:pt idx="5230">
                  <c:v>0.68649054074720506</c:v>
                </c:pt>
                <c:pt idx="5231">
                  <c:v>0.68649054074720506</c:v>
                </c:pt>
                <c:pt idx="5232">
                  <c:v>0.68649054074720506</c:v>
                </c:pt>
                <c:pt idx="5233">
                  <c:v>0.68649054074720506</c:v>
                </c:pt>
                <c:pt idx="5234">
                  <c:v>0.68649054074720506</c:v>
                </c:pt>
                <c:pt idx="5235">
                  <c:v>0.68649054074720506</c:v>
                </c:pt>
                <c:pt idx="5236">
                  <c:v>0.68649054074720506</c:v>
                </c:pt>
                <c:pt idx="5237">
                  <c:v>0.68649054074720506</c:v>
                </c:pt>
                <c:pt idx="5238">
                  <c:v>0.68649054074720506</c:v>
                </c:pt>
                <c:pt idx="5239">
                  <c:v>0.68649054074720506</c:v>
                </c:pt>
                <c:pt idx="5240">
                  <c:v>0.68649054074720506</c:v>
                </c:pt>
                <c:pt idx="5241">
                  <c:v>0.68649054074720506</c:v>
                </c:pt>
                <c:pt idx="5242">
                  <c:v>0.68649054074720506</c:v>
                </c:pt>
                <c:pt idx="5243">
                  <c:v>0.68649054074720506</c:v>
                </c:pt>
                <c:pt idx="5244">
                  <c:v>0.68649054074720506</c:v>
                </c:pt>
                <c:pt idx="5245">
                  <c:v>0.68649054074720506</c:v>
                </c:pt>
                <c:pt idx="5246">
                  <c:v>0.68649054074720506</c:v>
                </c:pt>
                <c:pt idx="5247">
                  <c:v>0.68649054074720506</c:v>
                </c:pt>
                <c:pt idx="5248">
                  <c:v>0.68649054074720506</c:v>
                </c:pt>
                <c:pt idx="5249">
                  <c:v>0.68649054074720506</c:v>
                </c:pt>
                <c:pt idx="5250">
                  <c:v>0.68649054074720506</c:v>
                </c:pt>
                <c:pt idx="5251">
                  <c:v>0.68649054074720506</c:v>
                </c:pt>
                <c:pt idx="5252">
                  <c:v>0.68649054074720506</c:v>
                </c:pt>
                <c:pt idx="5253">
                  <c:v>0.68649054074720506</c:v>
                </c:pt>
                <c:pt idx="5254">
                  <c:v>0.68649054074720506</c:v>
                </c:pt>
                <c:pt idx="5255">
                  <c:v>0.68649054074720506</c:v>
                </c:pt>
                <c:pt idx="5256">
                  <c:v>0.68649054074720506</c:v>
                </c:pt>
                <c:pt idx="5257">
                  <c:v>0.68649054074720506</c:v>
                </c:pt>
                <c:pt idx="5258">
                  <c:v>0.68649054074720506</c:v>
                </c:pt>
                <c:pt idx="5259">
                  <c:v>0.68649054074720506</c:v>
                </c:pt>
                <c:pt idx="5260">
                  <c:v>0.68649054074720506</c:v>
                </c:pt>
                <c:pt idx="5261">
                  <c:v>0.68649054074720506</c:v>
                </c:pt>
                <c:pt idx="5262">
                  <c:v>0.68649054074720506</c:v>
                </c:pt>
                <c:pt idx="5263">
                  <c:v>0.68649054074720506</c:v>
                </c:pt>
                <c:pt idx="5264">
                  <c:v>0.68649054074720506</c:v>
                </c:pt>
                <c:pt idx="5265">
                  <c:v>0.68649054074720506</c:v>
                </c:pt>
                <c:pt idx="5266">
                  <c:v>0.68649054074720506</c:v>
                </c:pt>
                <c:pt idx="5267">
                  <c:v>0.68649054074720506</c:v>
                </c:pt>
                <c:pt idx="5268">
                  <c:v>0.68649054074720506</c:v>
                </c:pt>
                <c:pt idx="5269">
                  <c:v>0.68649054074720506</c:v>
                </c:pt>
                <c:pt idx="5270">
                  <c:v>0.68649054074720506</c:v>
                </c:pt>
                <c:pt idx="5271">
                  <c:v>0.68649054074720506</c:v>
                </c:pt>
                <c:pt idx="5272">
                  <c:v>0.68649054074720506</c:v>
                </c:pt>
                <c:pt idx="5273">
                  <c:v>0.68649054074720506</c:v>
                </c:pt>
                <c:pt idx="5274">
                  <c:v>0.68649054074720506</c:v>
                </c:pt>
                <c:pt idx="5275">
                  <c:v>0.68649054074720506</c:v>
                </c:pt>
                <c:pt idx="5276">
                  <c:v>0.68649054074720506</c:v>
                </c:pt>
                <c:pt idx="5277">
                  <c:v>0.68649054074720506</c:v>
                </c:pt>
                <c:pt idx="5278">
                  <c:v>0.68649054074720506</c:v>
                </c:pt>
                <c:pt idx="5279">
                  <c:v>0.68649054074720506</c:v>
                </c:pt>
                <c:pt idx="5280">
                  <c:v>0.68649054074720506</c:v>
                </c:pt>
                <c:pt idx="5281">
                  <c:v>0.68649054074720506</c:v>
                </c:pt>
                <c:pt idx="5282">
                  <c:v>0.68649054074720506</c:v>
                </c:pt>
                <c:pt idx="5283">
                  <c:v>0.68649054074720506</c:v>
                </c:pt>
                <c:pt idx="5284">
                  <c:v>0.68649054074720506</c:v>
                </c:pt>
                <c:pt idx="5285">
                  <c:v>0.68649054074720506</c:v>
                </c:pt>
                <c:pt idx="5286">
                  <c:v>0.68649054074720506</c:v>
                </c:pt>
                <c:pt idx="5287">
                  <c:v>0.68649054074720506</c:v>
                </c:pt>
                <c:pt idx="5288">
                  <c:v>0.68649054074720506</c:v>
                </c:pt>
                <c:pt idx="5289">
                  <c:v>0.68649054074720506</c:v>
                </c:pt>
                <c:pt idx="5290">
                  <c:v>0.68649054074720506</c:v>
                </c:pt>
                <c:pt idx="5291">
                  <c:v>0.68649054074720506</c:v>
                </c:pt>
                <c:pt idx="5292">
                  <c:v>0.68649054074720506</c:v>
                </c:pt>
                <c:pt idx="5293">
                  <c:v>0.68649054074720506</c:v>
                </c:pt>
                <c:pt idx="5294">
                  <c:v>0.68649054074720506</c:v>
                </c:pt>
                <c:pt idx="5295">
                  <c:v>0.68649054074720506</c:v>
                </c:pt>
                <c:pt idx="5296">
                  <c:v>0.68649054074720506</c:v>
                </c:pt>
                <c:pt idx="5297">
                  <c:v>0.68649054074720506</c:v>
                </c:pt>
                <c:pt idx="5298">
                  <c:v>0.68649054074720506</c:v>
                </c:pt>
                <c:pt idx="5299">
                  <c:v>0.68649054074720506</c:v>
                </c:pt>
                <c:pt idx="5300">
                  <c:v>0.68649054074720506</c:v>
                </c:pt>
                <c:pt idx="5301">
                  <c:v>0.68649054074720506</c:v>
                </c:pt>
                <c:pt idx="5302">
                  <c:v>0.68649054074720506</c:v>
                </c:pt>
                <c:pt idx="5303">
                  <c:v>0.68649054074720506</c:v>
                </c:pt>
                <c:pt idx="5304">
                  <c:v>0.68649054074720506</c:v>
                </c:pt>
                <c:pt idx="5305">
                  <c:v>0.68649054074720506</c:v>
                </c:pt>
                <c:pt idx="5306">
                  <c:v>0.68649054074720506</c:v>
                </c:pt>
                <c:pt idx="5307">
                  <c:v>0.68649054074720506</c:v>
                </c:pt>
                <c:pt idx="5308">
                  <c:v>0.68649054074720506</c:v>
                </c:pt>
                <c:pt idx="5309">
                  <c:v>0.68649054074720506</c:v>
                </c:pt>
                <c:pt idx="5310">
                  <c:v>0.68649054074720506</c:v>
                </c:pt>
                <c:pt idx="5311">
                  <c:v>0.68649054074720506</c:v>
                </c:pt>
                <c:pt idx="5312">
                  <c:v>0.68649054074720506</c:v>
                </c:pt>
                <c:pt idx="5313">
                  <c:v>0.68649054074720506</c:v>
                </c:pt>
                <c:pt idx="5314">
                  <c:v>0.68649054074720506</c:v>
                </c:pt>
                <c:pt idx="5315">
                  <c:v>0.68649054074720506</c:v>
                </c:pt>
                <c:pt idx="5316">
                  <c:v>0.68649054074720506</c:v>
                </c:pt>
                <c:pt idx="5317">
                  <c:v>0.68649054074720506</c:v>
                </c:pt>
                <c:pt idx="5318">
                  <c:v>0.68649054074720506</c:v>
                </c:pt>
                <c:pt idx="5319">
                  <c:v>0.68649054074720506</c:v>
                </c:pt>
                <c:pt idx="5320">
                  <c:v>0.68649054074720506</c:v>
                </c:pt>
                <c:pt idx="5321">
                  <c:v>0.68649054074720506</c:v>
                </c:pt>
                <c:pt idx="5322">
                  <c:v>0.68649054074720506</c:v>
                </c:pt>
                <c:pt idx="5323">
                  <c:v>0.68649054074720506</c:v>
                </c:pt>
                <c:pt idx="5324">
                  <c:v>0.68649054074720506</c:v>
                </c:pt>
                <c:pt idx="5325">
                  <c:v>0.68649054074720506</c:v>
                </c:pt>
                <c:pt idx="5326">
                  <c:v>0.68649054074720506</c:v>
                </c:pt>
                <c:pt idx="5327">
                  <c:v>0.68649054074720506</c:v>
                </c:pt>
                <c:pt idx="5328">
                  <c:v>0.68649054074720506</c:v>
                </c:pt>
                <c:pt idx="5329">
                  <c:v>0.68649054074720506</c:v>
                </c:pt>
                <c:pt idx="5330">
                  <c:v>0.68649054074720506</c:v>
                </c:pt>
                <c:pt idx="5331">
                  <c:v>0.68649054074720506</c:v>
                </c:pt>
                <c:pt idx="5332">
                  <c:v>0.68649054074720506</c:v>
                </c:pt>
                <c:pt idx="5333">
                  <c:v>0.68649054074720506</c:v>
                </c:pt>
                <c:pt idx="5334">
                  <c:v>0.68649054074720506</c:v>
                </c:pt>
                <c:pt idx="5335">
                  <c:v>0.68649054074720506</c:v>
                </c:pt>
                <c:pt idx="5336">
                  <c:v>0.68649054074720506</c:v>
                </c:pt>
                <c:pt idx="5337">
                  <c:v>0.68649054074720506</c:v>
                </c:pt>
                <c:pt idx="5338">
                  <c:v>0.68649054074720506</c:v>
                </c:pt>
                <c:pt idx="5339">
                  <c:v>0.68649054074720506</c:v>
                </c:pt>
                <c:pt idx="5340">
                  <c:v>0.68649054074720506</c:v>
                </c:pt>
                <c:pt idx="5341">
                  <c:v>0.68649054074720506</c:v>
                </c:pt>
                <c:pt idx="5342">
                  <c:v>0.68649054074720506</c:v>
                </c:pt>
                <c:pt idx="5343">
                  <c:v>0.68649054074720506</c:v>
                </c:pt>
                <c:pt idx="5344">
                  <c:v>0.68649054074720506</c:v>
                </c:pt>
                <c:pt idx="5345">
                  <c:v>0.68649054074720506</c:v>
                </c:pt>
                <c:pt idx="5346">
                  <c:v>0.68649054074720506</c:v>
                </c:pt>
                <c:pt idx="5347">
                  <c:v>0.68649054074720506</c:v>
                </c:pt>
                <c:pt idx="5348">
                  <c:v>0.68649054074720506</c:v>
                </c:pt>
                <c:pt idx="5349">
                  <c:v>0.68649054074720506</c:v>
                </c:pt>
                <c:pt idx="5350">
                  <c:v>0.68649054074720506</c:v>
                </c:pt>
                <c:pt idx="5351">
                  <c:v>0.68649054074720506</c:v>
                </c:pt>
                <c:pt idx="5352">
                  <c:v>0.68649054074720506</c:v>
                </c:pt>
                <c:pt idx="5353">
                  <c:v>0.68649054074720506</c:v>
                </c:pt>
                <c:pt idx="5354">
                  <c:v>0.68649054074720506</c:v>
                </c:pt>
                <c:pt idx="5355">
                  <c:v>0.68649054074720506</c:v>
                </c:pt>
                <c:pt idx="5356">
                  <c:v>0.68649054074720506</c:v>
                </c:pt>
                <c:pt idx="5357">
                  <c:v>0.68649054074720506</c:v>
                </c:pt>
                <c:pt idx="5358">
                  <c:v>0.68649054074720506</c:v>
                </c:pt>
                <c:pt idx="5359">
                  <c:v>0.68649054074720506</c:v>
                </c:pt>
                <c:pt idx="5360">
                  <c:v>0.68649054074720506</c:v>
                </c:pt>
                <c:pt idx="5361">
                  <c:v>0.68649054074720506</c:v>
                </c:pt>
                <c:pt idx="5362">
                  <c:v>0.68649054074720506</c:v>
                </c:pt>
                <c:pt idx="5363">
                  <c:v>0.68649054074720506</c:v>
                </c:pt>
                <c:pt idx="5364">
                  <c:v>0.68649054074720506</c:v>
                </c:pt>
                <c:pt idx="5365">
                  <c:v>0.68649054074720506</c:v>
                </c:pt>
                <c:pt idx="5366">
                  <c:v>0.68649054074720506</c:v>
                </c:pt>
                <c:pt idx="5367">
                  <c:v>0.68649054074720506</c:v>
                </c:pt>
                <c:pt idx="5368">
                  <c:v>0.68649054074720506</c:v>
                </c:pt>
                <c:pt idx="5369">
                  <c:v>0.68649054074720506</c:v>
                </c:pt>
                <c:pt idx="5370">
                  <c:v>0.68649054074720506</c:v>
                </c:pt>
                <c:pt idx="5371">
                  <c:v>0.68649054074720506</c:v>
                </c:pt>
                <c:pt idx="5372">
                  <c:v>0.68649054074720506</c:v>
                </c:pt>
                <c:pt idx="5373">
                  <c:v>0.68649054074720506</c:v>
                </c:pt>
                <c:pt idx="5374">
                  <c:v>0.68649054074720506</c:v>
                </c:pt>
                <c:pt idx="5375">
                  <c:v>0.68649054074720506</c:v>
                </c:pt>
                <c:pt idx="5376">
                  <c:v>0.68649054074720506</c:v>
                </c:pt>
                <c:pt idx="5377">
                  <c:v>0.68649054074720506</c:v>
                </c:pt>
                <c:pt idx="5378">
                  <c:v>0.68649054074720506</c:v>
                </c:pt>
                <c:pt idx="5379">
                  <c:v>0.68649054074720506</c:v>
                </c:pt>
                <c:pt idx="5380">
                  <c:v>0.68649054074720506</c:v>
                </c:pt>
                <c:pt idx="5381">
                  <c:v>0.68649054074720506</c:v>
                </c:pt>
                <c:pt idx="5382">
                  <c:v>0.68649054074720506</c:v>
                </c:pt>
                <c:pt idx="5383">
                  <c:v>0.68649054074720506</c:v>
                </c:pt>
                <c:pt idx="5384">
                  <c:v>0.68649054074720506</c:v>
                </c:pt>
                <c:pt idx="5385">
                  <c:v>0.68649054074720506</c:v>
                </c:pt>
                <c:pt idx="5386">
                  <c:v>0.68649054074720506</c:v>
                </c:pt>
                <c:pt idx="5387">
                  <c:v>0.68649054074720506</c:v>
                </c:pt>
                <c:pt idx="5388">
                  <c:v>0.68649054074720506</c:v>
                </c:pt>
                <c:pt idx="5389">
                  <c:v>0.68649054074720506</c:v>
                </c:pt>
                <c:pt idx="5390">
                  <c:v>0.68649054074720506</c:v>
                </c:pt>
                <c:pt idx="5391">
                  <c:v>0.68649054074720506</c:v>
                </c:pt>
                <c:pt idx="5392">
                  <c:v>0.68649054074720506</c:v>
                </c:pt>
                <c:pt idx="5393">
                  <c:v>0.68649054074720506</c:v>
                </c:pt>
                <c:pt idx="5394">
                  <c:v>0.68649054074720506</c:v>
                </c:pt>
                <c:pt idx="5395">
                  <c:v>0.68649054074720506</c:v>
                </c:pt>
                <c:pt idx="5396">
                  <c:v>0.68649054074720506</c:v>
                </c:pt>
                <c:pt idx="5397">
                  <c:v>0.68649054074720506</c:v>
                </c:pt>
                <c:pt idx="5398">
                  <c:v>0.68649054074720506</c:v>
                </c:pt>
                <c:pt idx="5399">
                  <c:v>0.68649054074720506</c:v>
                </c:pt>
                <c:pt idx="5400">
                  <c:v>0.68649054074720506</c:v>
                </c:pt>
                <c:pt idx="5401">
                  <c:v>0.68649054074720506</c:v>
                </c:pt>
                <c:pt idx="5402">
                  <c:v>0.68649054074720506</c:v>
                </c:pt>
                <c:pt idx="5403">
                  <c:v>0.68649054074720506</c:v>
                </c:pt>
                <c:pt idx="5404">
                  <c:v>0.68649054074720506</c:v>
                </c:pt>
                <c:pt idx="5405">
                  <c:v>0.68649054074720506</c:v>
                </c:pt>
                <c:pt idx="5406">
                  <c:v>0.68649054074720506</c:v>
                </c:pt>
                <c:pt idx="5407">
                  <c:v>0.68649054074720506</c:v>
                </c:pt>
                <c:pt idx="5408">
                  <c:v>0.68649054074720506</c:v>
                </c:pt>
                <c:pt idx="5409">
                  <c:v>0.68649054074720506</c:v>
                </c:pt>
                <c:pt idx="5410">
                  <c:v>0.68649054074720506</c:v>
                </c:pt>
                <c:pt idx="5411">
                  <c:v>0.68649054074720506</c:v>
                </c:pt>
                <c:pt idx="5412">
                  <c:v>0.68649054074720506</c:v>
                </c:pt>
                <c:pt idx="5413">
                  <c:v>0.68649054074720506</c:v>
                </c:pt>
                <c:pt idx="5414">
                  <c:v>0.68649054074720506</c:v>
                </c:pt>
                <c:pt idx="5415">
                  <c:v>0.68649054074720506</c:v>
                </c:pt>
                <c:pt idx="5416">
                  <c:v>0.68649054074720506</c:v>
                </c:pt>
                <c:pt idx="5417">
                  <c:v>0.68649054074720506</c:v>
                </c:pt>
                <c:pt idx="5418">
                  <c:v>0.68649054074720506</c:v>
                </c:pt>
                <c:pt idx="5419">
                  <c:v>0.68649054074720506</c:v>
                </c:pt>
                <c:pt idx="5420">
                  <c:v>0.68649054074720506</c:v>
                </c:pt>
                <c:pt idx="5421">
                  <c:v>0.68649054074720506</c:v>
                </c:pt>
                <c:pt idx="5422">
                  <c:v>0.68649054074720506</c:v>
                </c:pt>
                <c:pt idx="5423">
                  <c:v>0.68649054074720506</c:v>
                </c:pt>
                <c:pt idx="5424">
                  <c:v>0.68649054074720506</c:v>
                </c:pt>
                <c:pt idx="5425">
                  <c:v>0.68649054074720506</c:v>
                </c:pt>
                <c:pt idx="5426">
                  <c:v>0.68649054074720506</c:v>
                </c:pt>
                <c:pt idx="5427">
                  <c:v>0.68649054074720506</c:v>
                </c:pt>
                <c:pt idx="5428">
                  <c:v>0.68649054074720506</c:v>
                </c:pt>
                <c:pt idx="5429">
                  <c:v>0.68649054074720506</c:v>
                </c:pt>
                <c:pt idx="5430">
                  <c:v>0.68649054074720506</c:v>
                </c:pt>
                <c:pt idx="5431">
                  <c:v>0.68649054074720506</c:v>
                </c:pt>
                <c:pt idx="5432">
                  <c:v>0.68649054074720506</c:v>
                </c:pt>
                <c:pt idx="5433">
                  <c:v>0.68649054074720506</c:v>
                </c:pt>
                <c:pt idx="5434">
                  <c:v>0.68649054074720506</c:v>
                </c:pt>
                <c:pt idx="5435">
                  <c:v>0.68649054074720506</c:v>
                </c:pt>
                <c:pt idx="5436">
                  <c:v>0.68649054074720506</c:v>
                </c:pt>
                <c:pt idx="5437">
                  <c:v>0.68649054074720506</c:v>
                </c:pt>
                <c:pt idx="5438">
                  <c:v>0.68649054074720506</c:v>
                </c:pt>
                <c:pt idx="5439">
                  <c:v>0.68649054074720506</c:v>
                </c:pt>
                <c:pt idx="5440">
                  <c:v>0.68649054074720506</c:v>
                </c:pt>
                <c:pt idx="5441">
                  <c:v>0.68649054074720506</c:v>
                </c:pt>
                <c:pt idx="5442">
                  <c:v>0.68649054074720506</c:v>
                </c:pt>
                <c:pt idx="5443">
                  <c:v>0.68649054074720506</c:v>
                </c:pt>
                <c:pt idx="5444">
                  <c:v>0.68649054074720506</c:v>
                </c:pt>
                <c:pt idx="5445">
                  <c:v>0.68649054074720506</c:v>
                </c:pt>
                <c:pt idx="5446">
                  <c:v>0.68649054074720506</c:v>
                </c:pt>
                <c:pt idx="5447">
                  <c:v>0.68649054074720506</c:v>
                </c:pt>
                <c:pt idx="5448">
                  <c:v>0.68649054074720506</c:v>
                </c:pt>
                <c:pt idx="5449">
                  <c:v>0.68649054074720506</c:v>
                </c:pt>
                <c:pt idx="5450">
                  <c:v>0.68649054074720506</c:v>
                </c:pt>
                <c:pt idx="5451">
                  <c:v>0.68649054074720506</c:v>
                </c:pt>
                <c:pt idx="5452">
                  <c:v>0.68649054074720506</c:v>
                </c:pt>
                <c:pt idx="5453">
                  <c:v>0.68649054074720506</c:v>
                </c:pt>
                <c:pt idx="5454">
                  <c:v>0.68649054074720506</c:v>
                </c:pt>
                <c:pt idx="5455">
                  <c:v>0.68649054074720506</c:v>
                </c:pt>
                <c:pt idx="5456">
                  <c:v>0.68649054074720506</c:v>
                </c:pt>
                <c:pt idx="5457">
                  <c:v>0.68649054074720506</c:v>
                </c:pt>
                <c:pt idx="5458">
                  <c:v>0.68649054074720506</c:v>
                </c:pt>
                <c:pt idx="5459">
                  <c:v>0.68649054074720506</c:v>
                </c:pt>
                <c:pt idx="5460">
                  <c:v>0.68649054074720506</c:v>
                </c:pt>
                <c:pt idx="5461">
                  <c:v>0.68649054074720506</c:v>
                </c:pt>
                <c:pt idx="5462">
                  <c:v>0.68649054074720506</c:v>
                </c:pt>
                <c:pt idx="5463">
                  <c:v>0.68649054074720506</c:v>
                </c:pt>
                <c:pt idx="5464">
                  <c:v>0.68649054074720506</c:v>
                </c:pt>
                <c:pt idx="5465">
                  <c:v>0.68649054074720506</c:v>
                </c:pt>
                <c:pt idx="5466">
                  <c:v>0.68649054074720506</c:v>
                </c:pt>
                <c:pt idx="5467">
                  <c:v>0.68649054074720506</c:v>
                </c:pt>
                <c:pt idx="5468">
                  <c:v>0.68649054074720506</c:v>
                </c:pt>
                <c:pt idx="5469">
                  <c:v>0.68649054074720506</c:v>
                </c:pt>
                <c:pt idx="5470">
                  <c:v>0.68649054074720506</c:v>
                </c:pt>
                <c:pt idx="5471">
                  <c:v>0.68649054074720506</c:v>
                </c:pt>
                <c:pt idx="5472">
                  <c:v>0.68649054074720506</c:v>
                </c:pt>
                <c:pt idx="5473">
                  <c:v>0.68649054074720506</c:v>
                </c:pt>
                <c:pt idx="5474">
                  <c:v>0.68649054074720506</c:v>
                </c:pt>
                <c:pt idx="5475">
                  <c:v>0.68649054074720506</c:v>
                </c:pt>
                <c:pt idx="5476">
                  <c:v>0.68649054074720506</c:v>
                </c:pt>
                <c:pt idx="5477">
                  <c:v>0.68649054074720506</c:v>
                </c:pt>
                <c:pt idx="5478">
                  <c:v>0.68649054074720506</c:v>
                </c:pt>
                <c:pt idx="5479">
                  <c:v>0.68649054074720506</c:v>
                </c:pt>
                <c:pt idx="5480">
                  <c:v>0.68649054074720506</c:v>
                </c:pt>
                <c:pt idx="5481">
                  <c:v>0.68649054074720506</c:v>
                </c:pt>
                <c:pt idx="5482">
                  <c:v>0.68649054074720506</c:v>
                </c:pt>
                <c:pt idx="5483">
                  <c:v>0.68649054074720506</c:v>
                </c:pt>
                <c:pt idx="5484">
                  <c:v>0.68649054074720506</c:v>
                </c:pt>
                <c:pt idx="5485">
                  <c:v>0.68649054074720506</c:v>
                </c:pt>
                <c:pt idx="5486">
                  <c:v>0.68649054074720506</c:v>
                </c:pt>
                <c:pt idx="5487">
                  <c:v>0.68649054074720506</c:v>
                </c:pt>
                <c:pt idx="5488">
                  <c:v>0.68649054074720506</c:v>
                </c:pt>
                <c:pt idx="5489">
                  <c:v>0.68649054074720506</c:v>
                </c:pt>
                <c:pt idx="5490">
                  <c:v>0.68649054074720506</c:v>
                </c:pt>
                <c:pt idx="5491">
                  <c:v>0.68649054074720506</c:v>
                </c:pt>
                <c:pt idx="5492">
                  <c:v>0.68649054074720506</c:v>
                </c:pt>
                <c:pt idx="5493">
                  <c:v>0.68649054074720506</c:v>
                </c:pt>
                <c:pt idx="5494">
                  <c:v>0.68649054074720506</c:v>
                </c:pt>
                <c:pt idx="5495">
                  <c:v>0.68649054074720506</c:v>
                </c:pt>
                <c:pt idx="5496">
                  <c:v>0.68649054074720506</c:v>
                </c:pt>
                <c:pt idx="5497">
                  <c:v>0.68649054074720506</c:v>
                </c:pt>
                <c:pt idx="5498">
                  <c:v>0.68649054074720506</c:v>
                </c:pt>
                <c:pt idx="5499">
                  <c:v>0.68649054074720506</c:v>
                </c:pt>
                <c:pt idx="5500">
                  <c:v>0.68649054074720506</c:v>
                </c:pt>
                <c:pt idx="5501">
                  <c:v>0.68649054074720506</c:v>
                </c:pt>
                <c:pt idx="5502">
                  <c:v>0.68649054074720506</c:v>
                </c:pt>
                <c:pt idx="5503">
                  <c:v>0.68649054074720506</c:v>
                </c:pt>
                <c:pt idx="5504">
                  <c:v>0.68649054074720506</c:v>
                </c:pt>
                <c:pt idx="5505">
                  <c:v>0.68649054074720506</c:v>
                </c:pt>
                <c:pt idx="5506">
                  <c:v>0.68649054074720506</c:v>
                </c:pt>
                <c:pt idx="5507">
                  <c:v>0.68649054074720506</c:v>
                </c:pt>
                <c:pt idx="5508">
                  <c:v>0.68649054074720506</c:v>
                </c:pt>
                <c:pt idx="5509">
                  <c:v>0.68649054074720506</c:v>
                </c:pt>
                <c:pt idx="5510">
                  <c:v>0.68649054074720506</c:v>
                </c:pt>
                <c:pt idx="5511">
                  <c:v>0.68649054074720506</c:v>
                </c:pt>
                <c:pt idx="5512">
                  <c:v>0.68649054074720506</c:v>
                </c:pt>
                <c:pt idx="5513">
                  <c:v>0.68649054074720506</c:v>
                </c:pt>
                <c:pt idx="5514">
                  <c:v>0.68649054074720506</c:v>
                </c:pt>
                <c:pt idx="5515">
                  <c:v>0.68649054074720506</c:v>
                </c:pt>
                <c:pt idx="5516">
                  <c:v>0.68649054074720506</c:v>
                </c:pt>
                <c:pt idx="5517">
                  <c:v>0.68649054074720506</c:v>
                </c:pt>
                <c:pt idx="5518">
                  <c:v>0.68649054074720506</c:v>
                </c:pt>
                <c:pt idx="5519">
                  <c:v>0.68649054074720506</c:v>
                </c:pt>
                <c:pt idx="5520">
                  <c:v>0.68649054074720506</c:v>
                </c:pt>
                <c:pt idx="5521">
                  <c:v>0.68649054074720506</c:v>
                </c:pt>
                <c:pt idx="5522">
                  <c:v>0.68649054074720506</c:v>
                </c:pt>
                <c:pt idx="5523">
                  <c:v>0.68649054074720506</c:v>
                </c:pt>
                <c:pt idx="5524">
                  <c:v>0.68649054074720506</c:v>
                </c:pt>
                <c:pt idx="5525">
                  <c:v>0.68649054074720506</c:v>
                </c:pt>
                <c:pt idx="5526">
                  <c:v>0.68649054074720506</c:v>
                </c:pt>
                <c:pt idx="5527">
                  <c:v>0.68649054074720506</c:v>
                </c:pt>
                <c:pt idx="5528">
                  <c:v>0.68649054074720506</c:v>
                </c:pt>
                <c:pt idx="5529">
                  <c:v>0.68649054074720506</c:v>
                </c:pt>
                <c:pt idx="5530">
                  <c:v>0.68649054074720506</c:v>
                </c:pt>
                <c:pt idx="5531">
                  <c:v>0.68649054074720506</c:v>
                </c:pt>
                <c:pt idx="5532">
                  <c:v>0.68649054074720506</c:v>
                </c:pt>
                <c:pt idx="5533">
                  <c:v>0.68649054074720506</c:v>
                </c:pt>
                <c:pt idx="5534">
                  <c:v>0.68649054074720506</c:v>
                </c:pt>
                <c:pt idx="5535">
                  <c:v>0.68649054074720506</c:v>
                </c:pt>
                <c:pt idx="5536">
                  <c:v>0.68649054074720506</c:v>
                </c:pt>
                <c:pt idx="5537">
                  <c:v>0.68649054074720506</c:v>
                </c:pt>
                <c:pt idx="5538">
                  <c:v>0.68649054074720506</c:v>
                </c:pt>
                <c:pt idx="5539">
                  <c:v>0.68649054074720506</c:v>
                </c:pt>
                <c:pt idx="5540">
                  <c:v>0.68649054074720506</c:v>
                </c:pt>
                <c:pt idx="5541">
                  <c:v>0.68649054074720506</c:v>
                </c:pt>
                <c:pt idx="5542">
                  <c:v>0.68649054074720506</c:v>
                </c:pt>
                <c:pt idx="5543">
                  <c:v>0.68649054074720506</c:v>
                </c:pt>
                <c:pt idx="5544">
                  <c:v>0.68649054074720506</c:v>
                </c:pt>
                <c:pt idx="5545">
                  <c:v>0.68649054074720506</c:v>
                </c:pt>
                <c:pt idx="5546">
                  <c:v>0.68649054074720506</c:v>
                </c:pt>
                <c:pt idx="5547">
                  <c:v>0.68649054074720506</c:v>
                </c:pt>
                <c:pt idx="5548">
                  <c:v>0.68649054074720506</c:v>
                </c:pt>
                <c:pt idx="5549">
                  <c:v>0.68649054074720506</c:v>
                </c:pt>
                <c:pt idx="5550">
                  <c:v>0.68649054074720506</c:v>
                </c:pt>
                <c:pt idx="5551">
                  <c:v>0.68649054074720506</c:v>
                </c:pt>
                <c:pt idx="5552">
                  <c:v>0.68649054074720506</c:v>
                </c:pt>
                <c:pt idx="5553">
                  <c:v>0.68649054074720506</c:v>
                </c:pt>
                <c:pt idx="5554">
                  <c:v>0.68649054074720506</c:v>
                </c:pt>
                <c:pt idx="5555">
                  <c:v>0.68649054074720506</c:v>
                </c:pt>
                <c:pt idx="5556">
                  <c:v>0.68649054074720506</c:v>
                </c:pt>
                <c:pt idx="5557">
                  <c:v>0.68649054074720506</c:v>
                </c:pt>
                <c:pt idx="5558">
                  <c:v>0.68649054074720506</c:v>
                </c:pt>
                <c:pt idx="5559">
                  <c:v>0.68649054074720506</c:v>
                </c:pt>
                <c:pt idx="5560">
                  <c:v>0.68649054074720506</c:v>
                </c:pt>
                <c:pt idx="5561">
                  <c:v>0.68649054074720506</c:v>
                </c:pt>
                <c:pt idx="5562">
                  <c:v>0.68649054074720506</c:v>
                </c:pt>
                <c:pt idx="5563">
                  <c:v>0.68649054074720506</c:v>
                </c:pt>
                <c:pt idx="5564">
                  <c:v>0.68649054074720506</c:v>
                </c:pt>
                <c:pt idx="5565">
                  <c:v>0.68649054074720506</c:v>
                </c:pt>
                <c:pt idx="5566">
                  <c:v>0.68649054074720506</c:v>
                </c:pt>
                <c:pt idx="5567">
                  <c:v>0.68649054074720506</c:v>
                </c:pt>
                <c:pt idx="5568">
                  <c:v>0.68649054074720506</c:v>
                </c:pt>
                <c:pt idx="5569">
                  <c:v>0.68649054074720506</c:v>
                </c:pt>
                <c:pt idx="5570">
                  <c:v>0.68649054074720506</c:v>
                </c:pt>
                <c:pt idx="5571">
                  <c:v>0.68649054074720506</c:v>
                </c:pt>
                <c:pt idx="5572">
                  <c:v>0.68649054074720506</c:v>
                </c:pt>
                <c:pt idx="5573">
                  <c:v>0.68649054074720506</c:v>
                </c:pt>
                <c:pt idx="5574">
                  <c:v>0.68649054074720506</c:v>
                </c:pt>
                <c:pt idx="5575">
                  <c:v>0.68649054074720506</c:v>
                </c:pt>
                <c:pt idx="5576">
                  <c:v>0.68649054074720506</c:v>
                </c:pt>
                <c:pt idx="5577">
                  <c:v>0.68649054074720506</c:v>
                </c:pt>
                <c:pt idx="5578">
                  <c:v>0.68649054074720506</c:v>
                </c:pt>
                <c:pt idx="5579">
                  <c:v>0.68649054074720506</c:v>
                </c:pt>
                <c:pt idx="5580">
                  <c:v>0.68649054074720506</c:v>
                </c:pt>
                <c:pt idx="5581">
                  <c:v>0.68649054074720506</c:v>
                </c:pt>
                <c:pt idx="5582">
                  <c:v>0.68649054074720506</c:v>
                </c:pt>
                <c:pt idx="5583">
                  <c:v>0.68649054074720506</c:v>
                </c:pt>
                <c:pt idx="5584">
                  <c:v>0.68649054074720506</c:v>
                </c:pt>
                <c:pt idx="5585">
                  <c:v>0.68649054074720506</c:v>
                </c:pt>
                <c:pt idx="5586">
                  <c:v>0.68649054074720506</c:v>
                </c:pt>
                <c:pt idx="5587">
                  <c:v>0.68649054074720506</c:v>
                </c:pt>
                <c:pt idx="5588">
                  <c:v>0.68649054074720506</c:v>
                </c:pt>
                <c:pt idx="5589">
                  <c:v>0.68649054074720506</c:v>
                </c:pt>
                <c:pt idx="5590">
                  <c:v>0.68649054074720506</c:v>
                </c:pt>
                <c:pt idx="5591">
                  <c:v>0.68649054074720506</c:v>
                </c:pt>
                <c:pt idx="5592">
                  <c:v>0.68649054074720506</c:v>
                </c:pt>
                <c:pt idx="5593">
                  <c:v>0.68649054074720506</c:v>
                </c:pt>
                <c:pt idx="5594">
                  <c:v>0.68649054074720506</c:v>
                </c:pt>
                <c:pt idx="5595">
                  <c:v>0.68649054074720506</c:v>
                </c:pt>
                <c:pt idx="5596">
                  <c:v>0.68649054074720506</c:v>
                </c:pt>
                <c:pt idx="5597">
                  <c:v>0.68649054074720506</c:v>
                </c:pt>
                <c:pt idx="5598">
                  <c:v>0.68649054074720506</c:v>
                </c:pt>
                <c:pt idx="5599">
                  <c:v>0.68649054074720506</c:v>
                </c:pt>
                <c:pt idx="5600">
                  <c:v>0.68649054074720506</c:v>
                </c:pt>
                <c:pt idx="5601">
                  <c:v>0.68649054074720506</c:v>
                </c:pt>
                <c:pt idx="5602">
                  <c:v>0.68649054074720506</c:v>
                </c:pt>
                <c:pt idx="5603">
                  <c:v>0.68649054074720506</c:v>
                </c:pt>
                <c:pt idx="5604">
                  <c:v>0.68649054074720506</c:v>
                </c:pt>
                <c:pt idx="5605">
                  <c:v>0.68649054074720506</c:v>
                </c:pt>
                <c:pt idx="5606">
                  <c:v>0.68649054074720506</c:v>
                </c:pt>
                <c:pt idx="5607">
                  <c:v>0.68649054074720506</c:v>
                </c:pt>
                <c:pt idx="5608">
                  <c:v>0.68649054074720506</c:v>
                </c:pt>
                <c:pt idx="5609">
                  <c:v>0.68649054074720506</c:v>
                </c:pt>
                <c:pt idx="5610">
                  <c:v>0.68649054074720506</c:v>
                </c:pt>
                <c:pt idx="5611">
                  <c:v>0.68649054074720506</c:v>
                </c:pt>
                <c:pt idx="5612">
                  <c:v>0.68649054074720506</c:v>
                </c:pt>
                <c:pt idx="5613">
                  <c:v>0.68649054074720506</c:v>
                </c:pt>
                <c:pt idx="5614">
                  <c:v>0.68649054074720506</c:v>
                </c:pt>
                <c:pt idx="5615">
                  <c:v>0.68649054074720506</c:v>
                </c:pt>
                <c:pt idx="5616">
                  <c:v>0.68649054074720506</c:v>
                </c:pt>
                <c:pt idx="5617">
                  <c:v>0.68649054074720506</c:v>
                </c:pt>
                <c:pt idx="5618">
                  <c:v>0.68649054074720506</c:v>
                </c:pt>
                <c:pt idx="5619">
                  <c:v>0.68649054074720506</c:v>
                </c:pt>
                <c:pt idx="5620">
                  <c:v>0.68649054074720506</c:v>
                </c:pt>
                <c:pt idx="5621">
                  <c:v>0.68649054074720506</c:v>
                </c:pt>
                <c:pt idx="5622">
                  <c:v>0.68649054074720506</c:v>
                </c:pt>
                <c:pt idx="5623">
                  <c:v>0.68649054074720506</c:v>
                </c:pt>
                <c:pt idx="5624">
                  <c:v>0.68649054074720506</c:v>
                </c:pt>
                <c:pt idx="5625">
                  <c:v>0.68649054074720506</c:v>
                </c:pt>
                <c:pt idx="5626">
                  <c:v>0.68649054074720506</c:v>
                </c:pt>
                <c:pt idx="5627">
                  <c:v>0.68649054074720506</c:v>
                </c:pt>
                <c:pt idx="5628">
                  <c:v>0.68649054074720506</c:v>
                </c:pt>
                <c:pt idx="5629">
                  <c:v>0.68649054074720506</c:v>
                </c:pt>
                <c:pt idx="5630">
                  <c:v>0.68649054074720506</c:v>
                </c:pt>
                <c:pt idx="5631">
                  <c:v>0.68649054074720506</c:v>
                </c:pt>
                <c:pt idx="5632">
                  <c:v>0.68649054074720506</c:v>
                </c:pt>
                <c:pt idx="5633">
                  <c:v>0.68649054074720506</c:v>
                </c:pt>
                <c:pt idx="5634">
                  <c:v>0.68649054074720506</c:v>
                </c:pt>
                <c:pt idx="5635">
                  <c:v>0.68649054074720506</c:v>
                </c:pt>
                <c:pt idx="5636">
                  <c:v>0.68649054074720506</c:v>
                </c:pt>
                <c:pt idx="5637">
                  <c:v>0.68649054074720506</c:v>
                </c:pt>
                <c:pt idx="5638">
                  <c:v>0.68649054074720506</c:v>
                </c:pt>
                <c:pt idx="5639">
                  <c:v>0.68649054074720506</c:v>
                </c:pt>
                <c:pt idx="5640">
                  <c:v>0.68649054074720506</c:v>
                </c:pt>
                <c:pt idx="5641">
                  <c:v>0.68649054074720506</c:v>
                </c:pt>
                <c:pt idx="5642">
                  <c:v>0.68649054074720506</c:v>
                </c:pt>
                <c:pt idx="5643">
                  <c:v>0.68649054074720506</c:v>
                </c:pt>
                <c:pt idx="5644">
                  <c:v>0.68649054074720506</c:v>
                </c:pt>
                <c:pt idx="5645">
                  <c:v>0.68649054074720506</c:v>
                </c:pt>
                <c:pt idx="5646">
                  <c:v>0.68649054074720506</c:v>
                </c:pt>
                <c:pt idx="5647">
                  <c:v>0.68649054074720506</c:v>
                </c:pt>
                <c:pt idx="5648">
                  <c:v>0.68649054074720506</c:v>
                </c:pt>
                <c:pt idx="5649">
                  <c:v>0.68649054074720506</c:v>
                </c:pt>
                <c:pt idx="5650">
                  <c:v>0.68649054074720506</c:v>
                </c:pt>
                <c:pt idx="5651">
                  <c:v>0.68649054074720506</c:v>
                </c:pt>
                <c:pt idx="5652">
                  <c:v>0.68649054074720506</c:v>
                </c:pt>
                <c:pt idx="5653">
                  <c:v>0.68649054074720506</c:v>
                </c:pt>
                <c:pt idx="5654">
                  <c:v>0.68649054074720506</c:v>
                </c:pt>
                <c:pt idx="5655">
                  <c:v>0.68649054074720506</c:v>
                </c:pt>
                <c:pt idx="5656">
                  <c:v>0.68649054074720506</c:v>
                </c:pt>
                <c:pt idx="5657">
                  <c:v>0.68649054074720506</c:v>
                </c:pt>
                <c:pt idx="5658">
                  <c:v>0.68649054074720506</c:v>
                </c:pt>
                <c:pt idx="5659">
                  <c:v>0.68649054074720506</c:v>
                </c:pt>
                <c:pt idx="5660">
                  <c:v>0.68649054074720506</c:v>
                </c:pt>
                <c:pt idx="5661">
                  <c:v>0.68649054074720506</c:v>
                </c:pt>
                <c:pt idx="5662">
                  <c:v>0.68649054074720506</c:v>
                </c:pt>
                <c:pt idx="5663">
                  <c:v>0.68649054074720506</c:v>
                </c:pt>
                <c:pt idx="5664">
                  <c:v>0.68649054074720506</c:v>
                </c:pt>
                <c:pt idx="5665">
                  <c:v>0.68649054074720506</c:v>
                </c:pt>
                <c:pt idx="5666">
                  <c:v>0.68649054074720506</c:v>
                </c:pt>
                <c:pt idx="5667">
                  <c:v>0.68649054074720506</c:v>
                </c:pt>
                <c:pt idx="5668">
                  <c:v>0.68649054074720506</c:v>
                </c:pt>
                <c:pt idx="5669">
                  <c:v>0.68649054074720506</c:v>
                </c:pt>
                <c:pt idx="5670">
                  <c:v>0.68649054074720506</c:v>
                </c:pt>
                <c:pt idx="5671">
                  <c:v>0.68649054074720506</c:v>
                </c:pt>
                <c:pt idx="5672">
                  <c:v>0.68649054074720506</c:v>
                </c:pt>
                <c:pt idx="5673">
                  <c:v>0.68649054074720506</c:v>
                </c:pt>
                <c:pt idx="5674">
                  <c:v>0.68649054074720506</c:v>
                </c:pt>
                <c:pt idx="5675">
                  <c:v>0.68649054074720506</c:v>
                </c:pt>
                <c:pt idx="5676">
                  <c:v>0.68649054074720506</c:v>
                </c:pt>
                <c:pt idx="5677">
                  <c:v>0.68649054074720506</c:v>
                </c:pt>
                <c:pt idx="5678">
                  <c:v>0.68649054074720506</c:v>
                </c:pt>
                <c:pt idx="5679">
                  <c:v>0.68649054074720506</c:v>
                </c:pt>
                <c:pt idx="5680">
                  <c:v>0.68649054074720506</c:v>
                </c:pt>
                <c:pt idx="5681">
                  <c:v>0.68649054074720506</c:v>
                </c:pt>
                <c:pt idx="5682">
                  <c:v>0.68649054074720506</c:v>
                </c:pt>
                <c:pt idx="5683">
                  <c:v>0.68649054074720506</c:v>
                </c:pt>
                <c:pt idx="5684">
                  <c:v>0.68649054074720506</c:v>
                </c:pt>
                <c:pt idx="5685">
                  <c:v>0.68649054074720506</c:v>
                </c:pt>
                <c:pt idx="5686">
                  <c:v>0.68649054074720506</c:v>
                </c:pt>
                <c:pt idx="5687">
                  <c:v>0.68649054074720506</c:v>
                </c:pt>
                <c:pt idx="5688">
                  <c:v>0.68649054074720506</c:v>
                </c:pt>
                <c:pt idx="5689">
                  <c:v>0.68649054074720506</c:v>
                </c:pt>
                <c:pt idx="5690">
                  <c:v>0.68649054074720506</c:v>
                </c:pt>
                <c:pt idx="5691">
                  <c:v>0.68649054074720506</c:v>
                </c:pt>
                <c:pt idx="5692">
                  <c:v>0.68649054074720506</c:v>
                </c:pt>
                <c:pt idx="5693">
                  <c:v>0.68649054074720506</c:v>
                </c:pt>
                <c:pt idx="5694">
                  <c:v>0.68649054074720506</c:v>
                </c:pt>
                <c:pt idx="5695">
                  <c:v>0.68649054074720506</c:v>
                </c:pt>
                <c:pt idx="5696">
                  <c:v>0.68649054074720506</c:v>
                </c:pt>
                <c:pt idx="5697">
                  <c:v>0.68649054074720506</c:v>
                </c:pt>
                <c:pt idx="5698">
                  <c:v>0.68649054074720506</c:v>
                </c:pt>
                <c:pt idx="5699">
                  <c:v>0.68649054074720506</c:v>
                </c:pt>
                <c:pt idx="5700">
                  <c:v>0.68649054074720506</c:v>
                </c:pt>
                <c:pt idx="5701">
                  <c:v>0.68649054074720506</c:v>
                </c:pt>
                <c:pt idx="5702">
                  <c:v>0.68649054074720506</c:v>
                </c:pt>
                <c:pt idx="5703">
                  <c:v>0.68649054074720506</c:v>
                </c:pt>
                <c:pt idx="5704">
                  <c:v>0.68649054074720506</c:v>
                </c:pt>
                <c:pt idx="5705">
                  <c:v>0.68649054074720506</c:v>
                </c:pt>
                <c:pt idx="5706">
                  <c:v>0.68649054074720506</c:v>
                </c:pt>
                <c:pt idx="5707">
                  <c:v>0.68649054074720506</c:v>
                </c:pt>
                <c:pt idx="5708">
                  <c:v>0.68649054074720506</c:v>
                </c:pt>
                <c:pt idx="5709">
                  <c:v>0.68649054074720506</c:v>
                </c:pt>
                <c:pt idx="5710">
                  <c:v>0.68649054074720506</c:v>
                </c:pt>
                <c:pt idx="5711">
                  <c:v>0.68649054074720506</c:v>
                </c:pt>
                <c:pt idx="5712">
                  <c:v>0.68649054074720506</c:v>
                </c:pt>
                <c:pt idx="5713">
                  <c:v>0.68649054074720506</c:v>
                </c:pt>
                <c:pt idx="5714">
                  <c:v>0.68649054074720506</c:v>
                </c:pt>
                <c:pt idx="5715">
                  <c:v>0.68649054074720506</c:v>
                </c:pt>
                <c:pt idx="5716">
                  <c:v>0.68649054074720506</c:v>
                </c:pt>
                <c:pt idx="5717">
                  <c:v>0.68649054074720506</c:v>
                </c:pt>
                <c:pt idx="5718">
                  <c:v>0.68649054074720506</c:v>
                </c:pt>
                <c:pt idx="5719">
                  <c:v>0.68649054074720506</c:v>
                </c:pt>
                <c:pt idx="5720">
                  <c:v>0.68649054074720506</c:v>
                </c:pt>
                <c:pt idx="5721">
                  <c:v>0.68649054074720506</c:v>
                </c:pt>
                <c:pt idx="5722">
                  <c:v>0.68649054074720506</c:v>
                </c:pt>
                <c:pt idx="5723">
                  <c:v>0.68649054074720506</c:v>
                </c:pt>
                <c:pt idx="5724">
                  <c:v>0.68649054074720506</c:v>
                </c:pt>
                <c:pt idx="5725">
                  <c:v>0.68649054074720506</c:v>
                </c:pt>
                <c:pt idx="5726">
                  <c:v>0.68649054074720506</c:v>
                </c:pt>
                <c:pt idx="5727">
                  <c:v>0.68649054074720506</c:v>
                </c:pt>
                <c:pt idx="5728">
                  <c:v>0.68649054074720506</c:v>
                </c:pt>
                <c:pt idx="5729">
                  <c:v>0.68649054074720506</c:v>
                </c:pt>
                <c:pt idx="5730">
                  <c:v>0.68649054074720506</c:v>
                </c:pt>
                <c:pt idx="5731">
                  <c:v>0.68649054074720506</c:v>
                </c:pt>
                <c:pt idx="5732">
                  <c:v>0.68649054074720506</c:v>
                </c:pt>
                <c:pt idx="5733">
                  <c:v>0.68649054074720506</c:v>
                </c:pt>
                <c:pt idx="5734">
                  <c:v>0.68649054074720506</c:v>
                </c:pt>
                <c:pt idx="5735">
                  <c:v>0.68649054074720506</c:v>
                </c:pt>
                <c:pt idx="5736">
                  <c:v>0.68649054074720506</c:v>
                </c:pt>
                <c:pt idx="5737">
                  <c:v>0.68649054074720506</c:v>
                </c:pt>
                <c:pt idx="5738">
                  <c:v>0.68649054074720506</c:v>
                </c:pt>
                <c:pt idx="5739">
                  <c:v>0.68649054074720506</c:v>
                </c:pt>
                <c:pt idx="5740">
                  <c:v>0.68649054074720506</c:v>
                </c:pt>
                <c:pt idx="5741">
                  <c:v>0.68649054074720506</c:v>
                </c:pt>
                <c:pt idx="5742">
                  <c:v>0.68649054074720506</c:v>
                </c:pt>
                <c:pt idx="5743">
                  <c:v>0.68649054074720506</c:v>
                </c:pt>
                <c:pt idx="5744">
                  <c:v>0.68649054074720506</c:v>
                </c:pt>
                <c:pt idx="5745">
                  <c:v>0.68649054074720506</c:v>
                </c:pt>
                <c:pt idx="5746">
                  <c:v>0.68649054074720506</c:v>
                </c:pt>
                <c:pt idx="5747">
                  <c:v>0.68649054074720506</c:v>
                </c:pt>
                <c:pt idx="5748">
                  <c:v>0.68649054074720506</c:v>
                </c:pt>
                <c:pt idx="5749">
                  <c:v>0.68649054074720506</c:v>
                </c:pt>
                <c:pt idx="5750">
                  <c:v>0.68649054074720506</c:v>
                </c:pt>
                <c:pt idx="5751">
                  <c:v>0.68649054074720506</c:v>
                </c:pt>
                <c:pt idx="5752">
                  <c:v>0.68649054074720506</c:v>
                </c:pt>
                <c:pt idx="5753">
                  <c:v>0.68649054074720506</c:v>
                </c:pt>
                <c:pt idx="5754">
                  <c:v>0.68649054074720506</c:v>
                </c:pt>
                <c:pt idx="5755">
                  <c:v>0.68649054074720506</c:v>
                </c:pt>
                <c:pt idx="5756">
                  <c:v>0.68649054074720506</c:v>
                </c:pt>
                <c:pt idx="5757">
                  <c:v>0.68649054074720506</c:v>
                </c:pt>
                <c:pt idx="5758">
                  <c:v>0.68649054074720506</c:v>
                </c:pt>
                <c:pt idx="5759">
                  <c:v>0.68649054074720506</c:v>
                </c:pt>
                <c:pt idx="5760">
                  <c:v>0.68649054074720506</c:v>
                </c:pt>
                <c:pt idx="5761">
                  <c:v>0.68649054074720506</c:v>
                </c:pt>
                <c:pt idx="5762">
                  <c:v>0.68649054074720506</c:v>
                </c:pt>
                <c:pt idx="5763">
                  <c:v>0.68649054074720506</c:v>
                </c:pt>
                <c:pt idx="5764">
                  <c:v>0.68649054074720506</c:v>
                </c:pt>
                <c:pt idx="5765">
                  <c:v>0.68649054074720506</c:v>
                </c:pt>
                <c:pt idx="5766">
                  <c:v>0.68649054074720506</c:v>
                </c:pt>
                <c:pt idx="5767">
                  <c:v>0.68649054074720506</c:v>
                </c:pt>
                <c:pt idx="5768">
                  <c:v>0.68649054074720506</c:v>
                </c:pt>
                <c:pt idx="5769">
                  <c:v>0.68649054074720506</c:v>
                </c:pt>
                <c:pt idx="5770">
                  <c:v>0.68649054074720506</c:v>
                </c:pt>
                <c:pt idx="5771">
                  <c:v>0.68649054074720506</c:v>
                </c:pt>
                <c:pt idx="5772">
                  <c:v>0.68649054074720506</c:v>
                </c:pt>
                <c:pt idx="5773">
                  <c:v>0.68649054074720506</c:v>
                </c:pt>
                <c:pt idx="5774">
                  <c:v>0.68649054074720506</c:v>
                </c:pt>
                <c:pt idx="5775">
                  <c:v>0.68649054074720506</c:v>
                </c:pt>
                <c:pt idx="5776">
                  <c:v>0.68649054074720506</c:v>
                </c:pt>
                <c:pt idx="5777">
                  <c:v>0.68649054074720506</c:v>
                </c:pt>
                <c:pt idx="5778">
                  <c:v>0.68649054074720506</c:v>
                </c:pt>
                <c:pt idx="5779">
                  <c:v>0.68649054074720506</c:v>
                </c:pt>
                <c:pt idx="5780">
                  <c:v>0.68649054074720506</c:v>
                </c:pt>
                <c:pt idx="5781">
                  <c:v>0.68649054074720506</c:v>
                </c:pt>
                <c:pt idx="5782">
                  <c:v>0.68649054074720506</c:v>
                </c:pt>
                <c:pt idx="5783">
                  <c:v>0.68649054074720506</c:v>
                </c:pt>
                <c:pt idx="5784">
                  <c:v>0.68649054074720506</c:v>
                </c:pt>
                <c:pt idx="5785">
                  <c:v>0.68649054074720506</c:v>
                </c:pt>
                <c:pt idx="5786">
                  <c:v>0.68649054074720506</c:v>
                </c:pt>
                <c:pt idx="5787">
                  <c:v>0.68649054074720506</c:v>
                </c:pt>
                <c:pt idx="5788">
                  <c:v>0.68649054074720506</c:v>
                </c:pt>
                <c:pt idx="5789">
                  <c:v>0.68649054074720506</c:v>
                </c:pt>
                <c:pt idx="5790">
                  <c:v>0.68649054074720506</c:v>
                </c:pt>
                <c:pt idx="5791">
                  <c:v>0.68649054074720506</c:v>
                </c:pt>
                <c:pt idx="5792">
                  <c:v>0.68649054074720506</c:v>
                </c:pt>
                <c:pt idx="5793">
                  <c:v>0.68649054074720506</c:v>
                </c:pt>
                <c:pt idx="5794">
                  <c:v>0.68649054074720506</c:v>
                </c:pt>
                <c:pt idx="5795">
                  <c:v>0.68649054074720506</c:v>
                </c:pt>
                <c:pt idx="5796">
                  <c:v>0.68649054074720506</c:v>
                </c:pt>
                <c:pt idx="5797">
                  <c:v>0.68649054074720506</c:v>
                </c:pt>
                <c:pt idx="5798">
                  <c:v>0.68649054074720506</c:v>
                </c:pt>
                <c:pt idx="5799">
                  <c:v>0.68649054074720506</c:v>
                </c:pt>
                <c:pt idx="5800">
                  <c:v>0.68649054074720506</c:v>
                </c:pt>
                <c:pt idx="5801">
                  <c:v>0.68649054074720506</c:v>
                </c:pt>
                <c:pt idx="5802">
                  <c:v>0.68649054074720506</c:v>
                </c:pt>
                <c:pt idx="5803">
                  <c:v>0.68649054074720506</c:v>
                </c:pt>
                <c:pt idx="5804">
                  <c:v>0.68649054074720506</c:v>
                </c:pt>
                <c:pt idx="5805">
                  <c:v>0.68649054074720506</c:v>
                </c:pt>
                <c:pt idx="5806">
                  <c:v>0.68649054074720506</c:v>
                </c:pt>
                <c:pt idx="5807">
                  <c:v>0.68649054074720506</c:v>
                </c:pt>
                <c:pt idx="5808">
                  <c:v>0.68649054074720506</c:v>
                </c:pt>
                <c:pt idx="5809">
                  <c:v>0.68649054074720506</c:v>
                </c:pt>
                <c:pt idx="5810">
                  <c:v>0.68649054074720506</c:v>
                </c:pt>
                <c:pt idx="5811">
                  <c:v>0.68649054074720506</c:v>
                </c:pt>
                <c:pt idx="5812">
                  <c:v>0.68649054074720506</c:v>
                </c:pt>
                <c:pt idx="5813">
                  <c:v>0.68649054074720506</c:v>
                </c:pt>
                <c:pt idx="5814">
                  <c:v>0.68649054074720506</c:v>
                </c:pt>
                <c:pt idx="5815">
                  <c:v>0.68649054074720506</c:v>
                </c:pt>
                <c:pt idx="5816">
                  <c:v>0.68649054074720506</c:v>
                </c:pt>
                <c:pt idx="5817">
                  <c:v>0.68649054074720506</c:v>
                </c:pt>
                <c:pt idx="5818">
                  <c:v>0.68649054074720506</c:v>
                </c:pt>
                <c:pt idx="5819">
                  <c:v>0.68649054074720506</c:v>
                </c:pt>
                <c:pt idx="5820">
                  <c:v>0.68649054074720506</c:v>
                </c:pt>
                <c:pt idx="5821">
                  <c:v>0.68649054074720506</c:v>
                </c:pt>
                <c:pt idx="5822">
                  <c:v>0.68649054074720506</c:v>
                </c:pt>
                <c:pt idx="5823">
                  <c:v>0.68649054074720506</c:v>
                </c:pt>
                <c:pt idx="5824">
                  <c:v>0.68649054074720506</c:v>
                </c:pt>
                <c:pt idx="5825">
                  <c:v>0.68649054074720506</c:v>
                </c:pt>
                <c:pt idx="5826">
                  <c:v>0.68649054074720506</c:v>
                </c:pt>
                <c:pt idx="5827">
                  <c:v>0.68649054074720506</c:v>
                </c:pt>
                <c:pt idx="5828">
                  <c:v>0.68649054074720506</c:v>
                </c:pt>
                <c:pt idx="5829">
                  <c:v>0.68649054074720506</c:v>
                </c:pt>
                <c:pt idx="5830">
                  <c:v>0.68649054074720506</c:v>
                </c:pt>
                <c:pt idx="5831">
                  <c:v>0.68649054074720506</c:v>
                </c:pt>
                <c:pt idx="5832">
                  <c:v>0.68649054074720506</c:v>
                </c:pt>
                <c:pt idx="5833">
                  <c:v>0.68649054074720506</c:v>
                </c:pt>
                <c:pt idx="5834">
                  <c:v>0.68649054074720506</c:v>
                </c:pt>
                <c:pt idx="5835">
                  <c:v>0.68649054074720506</c:v>
                </c:pt>
                <c:pt idx="5836">
                  <c:v>0.68649054074720506</c:v>
                </c:pt>
                <c:pt idx="5837">
                  <c:v>0.68649054074720506</c:v>
                </c:pt>
                <c:pt idx="5838">
                  <c:v>0.68649054074720506</c:v>
                </c:pt>
                <c:pt idx="5839">
                  <c:v>0.68649054074720506</c:v>
                </c:pt>
                <c:pt idx="5840">
                  <c:v>0.68649054074720506</c:v>
                </c:pt>
                <c:pt idx="5841">
                  <c:v>0.68649054074720506</c:v>
                </c:pt>
                <c:pt idx="5842">
                  <c:v>0.68649054074720506</c:v>
                </c:pt>
                <c:pt idx="5843">
                  <c:v>0.68649054074720506</c:v>
                </c:pt>
                <c:pt idx="5844">
                  <c:v>0.68649054074720506</c:v>
                </c:pt>
                <c:pt idx="5845">
                  <c:v>0.68649054074720506</c:v>
                </c:pt>
                <c:pt idx="5846">
                  <c:v>0.68649054074720506</c:v>
                </c:pt>
                <c:pt idx="5847">
                  <c:v>0.68649054074720506</c:v>
                </c:pt>
                <c:pt idx="5848">
                  <c:v>0.68649054074720506</c:v>
                </c:pt>
                <c:pt idx="5849">
                  <c:v>0.68649054074720506</c:v>
                </c:pt>
                <c:pt idx="5850">
                  <c:v>0.68649054074720506</c:v>
                </c:pt>
                <c:pt idx="5851">
                  <c:v>0.68649054074720506</c:v>
                </c:pt>
                <c:pt idx="5852">
                  <c:v>0.68649054074720506</c:v>
                </c:pt>
                <c:pt idx="5853">
                  <c:v>0.68649054074720506</c:v>
                </c:pt>
                <c:pt idx="5854">
                  <c:v>0.68649054074720506</c:v>
                </c:pt>
                <c:pt idx="5855">
                  <c:v>0.68649054074720506</c:v>
                </c:pt>
                <c:pt idx="5856">
                  <c:v>0.68649054074720506</c:v>
                </c:pt>
                <c:pt idx="5857">
                  <c:v>0.68649054074720506</c:v>
                </c:pt>
                <c:pt idx="5858">
                  <c:v>0.68649054074720506</c:v>
                </c:pt>
                <c:pt idx="5859">
                  <c:v>0.68649054074720506</c:v>
                </c:pt>
                <c:pt idx="5860">
                  <c:v>0.68649054074720506</c:v>
                </c:pt>
                <c:pt idx="5861">
                  <c:v>0.68649054074720506</c:v>
                </c:pt>
                <c:pt idx="5862">
                  <c:v>0.68649054074720506</c:v>
                </c:pt>
                <c:pt idx="5863">
                  <c:v>0.68649054074720506</c:v>
                </c:pt>
                <c:pt idx="5864">
                  <c:v>0.68649054074720506</c:v>
                </c:pt>
                <c:pt idx="5865">
                  <c:v>0.68649054074720506</c:v>
                </c:pt>
                <c:pt idx="5866">
                  <c:v>0.68649054074720506</c:v>
                </c:pt>
                <c:pt idx="5867">
                  <c:v>0.68649054074720506</c:v>
                </c:pt>
                <c:pt idx="5868">
                  <c:v>0.68649054074720506</c:v>
                </c:pt>
                <c:pt idx="5869">
                  <c:v>0.68649054074720506</c:v>
                </c:pt>
                <c:pt idx="5870">
                  <c:v>0.68649054074720506</c:v>
                </c:pt>
                <c:pt idx="5871">
                  <c:v>0.68649054074720506</c:v>
                </c:pt>
                <c:pt idx="5872">
                  <c:v>0.68649054074720506</c:v>
                </c:pt>
                <c:pt idx="5873">
                  <c:v>0.68649054074720506</c:v>
                </c:pt>
                <c:pt idx="5874">
                  <c:v>0.68649054074720506</c:v>
                </c:pt>
                <c:pt idx="5875">
                  <c:v>0.68649054074720506</c:v>
                </c:pt>
                <c:pt idx="5876">
                  <c:v>0.68649054074720506</c:v>
                </c:pt>
                <c:pt idx="5877">
                  <c:v>0.68649054074720506</c:v>
                </c:pt>
                <c:pt idx="5878">
                  <c:v>0.68649054074720506</c:v>
                </c:pt>
                <c:pt idx="5879">
                  <c:v>0.68649054074720506</c:v>
                </c:pt>
                <c:pt idx="5880">
                  <c:v>0.68649054074720506</c:v>
                </c:pt>
                <c:pt idx="5881">
                  <c:v>0.68649054074720506</c:v>
                </c:pt>
                <c:pt idx="5882">
                  <c:v>0.68649054074720506</c:v>
                </c:pt>
                <c:pt idx="5883">
                  <c:v>0.68649054074720506</c:v>
                </c:pt>
                <c:pt idx="5884">
                  <c:v>0.68649054074720506</c:v>
                </c:pt>
                <c:pt idx="5885">
                  <c:v>0.68649054074720506</c:v>
                </c:pt>
                <c:pt idx="5886">
                  <c:v>0.68649054074720506</c:v>
                </c:pt>
                <c:pt idx="5887">
                  <c:v>0.68649054074720506</c:v>
                </c:pt>
                <c:pt idx="5888">
                  <c:v>0.68649054074720506</c:v>
                </c:pt>
                <c:pt idx="5889">
                  <c:v>0.68649054074720506</c:v>
                </c:pt>
                <c:pt idx="5890">
                  <c:v>0.68649054074720506</c:v>
                </c:pt>
                <c:pt idx="5891">
                  <c:v>0.68649054074720506</c:v>
                </c:pt>
                <c:pt idx="5892">
                  <c:v>0.68649054074720506</c:v>
                </c:pt>
                <c:pt idx="5893">
                  <c:v>0.68649054074720506</c:v>
                </c:pt>
                <c:pt idx="5894">
                  <c:v>0.68649054074720506</c:v>
                </c:pt>
                <c:pt idx="5895">
                  <c:v>0.68649054074720506</c:v>
                </c:pt>
                <c:pt idx="5896">
                  <c:v>0.68649054074720506</c:v>
                </c:pt>
                <c:pt idx="5897">
                  <c:v>0.68649054074720506</c:v>
                </c:pt>
                <c:pt idx="5898">
                  <c:v>0.68649054074720506</c:v>
                </c:pt>
                <c:pt idx="5899">
                  <c:v>0.68649054074720506</c:v>
                </c:pt>
                <c:pt idx="5900">
                  <c:v>0.68649054074720506</c:v>
                </c:pt>
                <c:pt idx="5901">
                  <c:v>0.68649054074720506</c:v>
                </c:pt>
                <c:pt idx="5902">
                  <c:v>0.68649054074720506</c:v>
                </c:pt>
                <c:pt idx="5903">
                  <c:v>0.68649054074720506</c:v>
                </c:pt>
                <c:pt idx="5904">
                  <c:v>0.68649054074720506</c:v>
                </c:pt>
                <c:pt idx="5905">
                  <c:v>0.68649054074720506</c:v>
                </c:pt>
                <c:pt idx="5906">
                  <c:v>0.68649054074720506</c:v>
                </c:pt>
                <c:pt idx="5907">
                  <c:v>0.68649054074720506</c:v>
                </c:pt>
                <c:pt idx="5908">
                  <c:v>0.68649054074720506</c:v>
                </c:pt>
                <c:pt idx="5909">
                  <c:v>0.68649054074720506</c:v>
                </c:pt>
                <c:pt idx="5910">
                  <c:v>0.68649054074720506</c:v>
                </c:pt>
                <c:pt idx="5911">
                  <c:v>0.68649054074720506</c:v>
                </c:pt>
                <c:pt idx="5912">
                  <c:v>0.68649054074720506</c:v>
                </c:pt>
                <c:pt idx="5913">
                  <c:v>0.68649054074720506</c:v>
                </c:pt>
                <c:pt idx="5914">
                  <c:v>0.68649054074720506</c:v>
                </c:pt>
                <c:pt idx="5915">
                  <c:v>0.68649054074720506</c:v>
                </c:pt>
                <c:pt idx="5916">
                  <c:v>0.68649054074720506</c:v>
                </c:pt>
                <c:pt idx="5917">
                  <c:v>0.68649054074720506</c:v>
                </c:pt>
                <c:pt idx="5918">
                  <c:v>0.68649054074720506</c:v>
                </c:pt>
                <c:pt idx="5919">
                  <c:v>0.68649054074720506</c:v>
                </c:pt>
                <c:pt idx="5920">
                  <c:v>0.68649054074720506</c:v>
                </c:pt>
                <c:pt idx="5921">
                  <c:v>0.68649054074720506</c:v>
                </c:pt>
                <c:pt idx="5922">
                  <c:v>0.68649054074720506</c:v>
                </c:pt>
                <c:pt idx="5923">
                  <c:v>0.68649054074720506</c:v>
                </c:pt>
                <c:pt idx="5924">
                  <c:v>0.68649054074720506</c:v>
                </c:pt>
                <c:pt idx="5925">
                  <c:v>0.68649054074720506</c:v>
                </c:pt>
                <c:pt idx="5926">
                  <c:v>0.68649054074720506</c:v>
                </c:pt>
                <c:pt idx="5927">
                  <c:v>0.68649054074720506</c:v>
                </c:pt>
                <c:pt idx="5928">
                  <c:v>0.68649054074720506</c:v>
                </c:pt>
                <c:pt idx="5929">
                  <c:v>0.68649054074720506</c:v>
                </c:pt>
                <c:pt idx="5930">
                  <c:v>0.68649054074720506</c:v>
                </c:pt>
                <c:pt idx="5931">
                  <c:v>0.68649054074720506</c:v>
                </c:pt>
                <c:pt idx="5932">
                  <c:v>0.68649054074720506</c:v>
                </c:pt>
                <c:pt idx="5933">
                  <c:v>0.68649054074720506</c:v>
                </c:pt>
                <c:pt idx="5934">
                  <c:v>0.68649054074720506</c:v>
                </c:pt>
                <c:pt idx="5935">
                  <c:v>0.68649054074720506</c:v>
                </c:pt>
                <c:pt idx="5936">
                  <c:v>0.68649054074720506</c:v>
                </c:pt>
                <c:pt idx="5937">
                  <c:v>0.68649054074720506</c:v>
                </c:pt>
                <c:pt idx="5938">
                  <c:v>0.68649054074720506</c:v>
                </c:pt>
                <c:pt idx="5939">
                  <c:v>0.68649054074720506</c:v>
                </c:pt>
                <c:pt idx="5940">
                  <c:v>0.68649054074720506</c:v>
                </c:pt>
                <c:pt idx="5941">
                  <c:v>0.68649054074720506</c:v>
                </c:pt>
                <c:pt idx="5942">
                  <c:v>0.68649054074720506</c:v>
                </c:pt>
                <c:pt idx="5943">
                  <c:v>0.68649054074720506</c:v>
                </c:pt>
                <c:pt idx="5944">
                  <c:v>0.68649054074720506</c:v>
                </c:pt>
                <c:pt idx="5945">
                  <c:v>0.68649054074720506</c:v>
                </c:pt>
                <c:pt idx="5946">
                  <c:v>0.68649054074720506</c:v>
                </c:pt>
                <c:pt idx="5947">
                  <c:v>0.68649054074720506</c:v>
                </c:pt>
                <c:pt idx="5948">
                  <c:v>0.68649054074720506</c:v>
                </c:pt>
                <c:pt idx="5949">
                  <c:v>0.68649054074720506</c:v>
                </c:pt>
                <c:pt idx="5950">
                  <c:v>0.68649054074720506</c:v>
                </c:pt>
                <c:pt idx="5951">
                  <c:v>0.68649054074720506</c:v>
                </c:pt>
                <c:pt idx="5952">
                  <c:v>0.68649054074720506</c:v>
                </c:pt>
                <c:pt idx="5953">
                  <c:v>0.68649054074720506</c:v>
                </c:pt>
                <c:pt idx="5954">
                  <c:v>0.68649054074720506</c:v>
                </c:pt>
                <c:pt idx="5955">
                  <c:v>0.68649054074720506</c:v>
                </c:pt>
                <c:pt idx="5956">
                  <c:v>0.68649054074720506</c:v>
                </c:pt>
                <c:pt idx="5957">
                  <c:v>0.68649054074720506</c:v>
                </c:pt>
                <c:pt idx="5958">
                  <c:v>0.68649054074720506</c:v>
                </c:pt>
                <c:pt idx="5959">
                  <c:v>0.68649054074720506</c:v>
                </c:pt>
                <c:pt idx="5960">
                  <c:v>0.68649054074720506</c:v>
                </c:pt>
                <c:pt idx="5961">
                  <c:v>0.68649054074720506</c:v>
                </c:pt>
                <c:pt idx="5962">
                  <c:v>0.68649054074720506</c:v>
                </c:pt>
                <c:pt idx="5963">
                  <c:v>0.68649054074720506</c:v>
                </c:pt>
                <c:pt idx="5964">
                  <c:v>0.68649054074720506</c:v>
                </c:pt>
                <c:pt idx="5965">
                  <c:v>0.68649054074720506</c:v>
                </c:pt>
                <c:pt idx="5966">
                  <c:v>0.68649054074720506</c:v>
                </c:pt>
                <c:pt idx="5967">
                  <c:v>0.68649054074720506</c:v>
                </c:pt>
                <c:pt idx="5968">
                  <c:v>0.68649054074720506</c:v>
                </c:pt>
                <c:pt idx="5969">
                  <c:v>0.68649054074720506</c:v>
                </c:pt>
                <c:pt idx="5970">
                  <c:v>0.68649054074720506</c:v>
                </c:pt>
                <c:pt idx="5971">
                  <c:v>0.68649054074720506</c:v>
                </c:pt>
                <c:pt idx="5972">
                  <c:v>0.68649054074720506</c:v>
                </c:pt>
                <c:pt idx="5973">
                  <c:v>0.68649054074720506</c:v>
                </c:pt>
                <c:pt idx="5974">
                  <c:v>0.68649054074720506</c:v>
                </c:pt>
                <c:pt idx="5975">
                  <c:v>0.68649054074720506</c:v>
                </c:pt>
                <c:pt idx="5976">
                  <c:v>0.68649054074720506</c:v>
                </c:pt>
                <c:pt idx="5977">
                  <c:v>0.68649054074720506</c:v>
                </c:pt>
                <c:pt idx="5978">
                  <c:v>0.68649054074720506</c:v>
                </c:pt>
                <c:pt idx="5979">
                  <c:v>0.68649054074720506</c:v>
                </c:pt>
                <c:pt idx="5980">
                  <c:v>0.68649054074720506</c:v>
                </c:pt>
                <c:pt idx="5981">
                  <c:v>0.68649054074720506</c:v>
                </c:pt>
                <c:pt idx="5982">
                  <c:v>0.68649054074720506</c:v>
                </c:pt>
                <c:pt idx="5983">
                  <c:v>0.68649054074720506</c:v>
                </c:pt>
                <c:pt idx="5984">
                  <c:v>0.68649054074720506</c:v>
                </c:pt>
                <c:pt idx="5985">
                  <c:v>0.68649054074720506</c:v>
                </c:pt>
                <c:pt idx="5986">
                  <c:v>0.68649054074720506</c:v>
                </c:pt>
                <c:pt idx="5987">
                  <c:v>0.68649054074720506</c:v>
                </c:pt>
                <c:pt idx="5988">
                  <c:v>0.68649054074720506</c:v>
                </c:pt>
                <c:pt idx="5989">
                  <c:v>0.68649054074720506</c:v>
                </c:pt>
                <c:pt idx="5990">
                  <c:v>0.68649054074720506</c:v>
                </c:pt>
                <c:pt idx="5991">
                  <c:v>0.68649054074720506</c:v>
                </c:pt>
                <c:pt idx="5992">
                  <c:v>0.68649054074720506</c:v>
                </c:pt>
                <c:pt idx="5993">
                  <c:v>0.68649054074720506</c:v>
                </c:pt>
                <c:pt idx="5994">
                  <c:v>0.68649054074720506</c:v>
                </c:pt>
                <c:pt idx="5995">
                  <c:v>0.68649054074720506</c:v>
                </c:pt>
                <c:pt idx="5996">
                  <c:v>0.68649054074720506</c:v>
                </c:pt>
                <c:pt idx="5997">
                  <c:v>0.68649054074720506</c:v>
                </c:pt>
                <c:pt idx="5998">
                  <c:v>0.68649054074720506</c:v>
                </c:pt>
                <c:pt idx="5999">
                  <c:v>0.68649054074720506</c:v>
                </c:pt>
                <c:pt idx="6000">
                  <c:v>0.68649054074720506</c:v>
                </c:pt>
                <c:pt idx="6001">
                  <c:v>0.68649054074720506</c:v>
                </c:pt>
                <c:pt idx="6002">
                  <c:v>0.68649054074720506</c:v>
                </c:pt>
                <c:pt idx="6003">
                  <c:v>0.68649054074720506</c:v>
                </c:pt>
                <c:pt idx="6004">
                  <c:v>0.68649054074720506</c:v>
                </c:pt>
                <c:pt idx="6005">
                  <c:v>0.68649054074720506</c:v>
                </c:pt>
                <c:pt idx="6006">
                  <c:v>0.68649054074720506</c:v>
                </c:pt>
                <c:pt idx="6007">
                  <c:v>0.68649054074720506</c:v>
                </c:pt>
                <c:pt idx="6008">
                  <c:v>0.68649054074720506</c:v>
                </c:pt>
                <c:pt idx="6009">
                  <c:v>0.68649054074720506</c:v>
                </c:pt>
                <c:pt idx="6010">
                  <c:v>0.68649054074720506</c:v>
                </c:pt>
                <c:pt idx="6011">
                  <c:v>0.68649054074720506</c:v>
                </c:pt>
                <c:pt idx="6012">
                  <c:v>0.68649054074720506</c:v>
                </c:pt>
                <c:pt idx="6013">
                  <c:v>0.68649054074720506</c:v>
                </c:pt>
                <c:pt idx="6014">
                  <c:v>0.68649054074720506</c:v>
                </c:pt>
                <c:pt idx="6015">
                  <c:v>0.68649054074720506</c:v>
                </c:pt>
                <c:pt idx="6016">
                  <c:v>0.68649054074720506</c:v>
                </c:pt>
                <c:pt idx="6017">
                  <c:v>0.68649054074720506</c:v>
                </c:pt>
                <c:pt idx="6018">
                  <c:v>0.68649054074720506</c:v>
                </c:pt>
                <c:pt idx="6019">
                  <c:v>0.68649054074720506</c:v>
                </c:pt>
                <c:pt idx="6020">
                  <c:v>0.68649054074720506</c:v>
                </c:pt>
                <c:pt idx="6021">
                  <c:v>0.68649054074720506</c:v>
                </c:pt>
                <c:pt idx="6022">
                  <c:v>0.68649054074720506</c:v>
                </c:pt>
                <c:pt idx="6023">
                  <c:v>0.68649054074720506</c:v>
                </c:pt>
                <c:pt idx="6024">
                  <c:v>0.68649054074720506</c:v>
                </c:pt>
                <c:pt idx="6025">
                  <c:v>0.68649054074720506</c:v>
                </c:pt>
                <c:pt idx="6026">
                  <c:v>0.68649054074720506</c:v>
                </c:pt>
                <c:pt idx="6027">
                  <c:v>0.68649054074720506</c:v>
                </c:pt>
                <c:pt idx="6028">
                  <c:v>0.68649054074720506</c:v>
                </c:pt>
                <c:pt idx="6029">
                  <c:v>0.68649054074720506</c:v>
                </c:pt>
                <c:pt idx="6030">
                  <c:v>0.68649054074720506</c:v>
                </c:pt>
                <c:pt idx="6031">
                  <c:v>0.68649054074720506</c:v>
                </c:pt>
                <c:pt idx="6032">
                  <c:v>0.68649054074720506</c:v>
                </c:pt>
                <c:pt idx="6033">
                  <c:v>0.68649054074720506</c:v>
                </c:pt>
                <c:pt idx="6034">
                  <c:v>0.68649054074720506</c:v>
                </c:pt>
                <c:pt idx="6035">
                  <c:v>0.68649054074720506</c:v>
                </c:pt>
                <c:pt idx="6036">
                  <c:v>0.68649054074720506</c:v>
                </c:pt>
                <c:pt idx="6037">
                  <c:v>0.68649054074720506</c:v>
                </c:pt>
                <c:pt idx="6038">
                  <c:v>0.68649054074720506</c:v>
                </c:pt>
                <c:pt idx="6039">
                  <c:v>0.68649054074720506</c:v>
                </c:pt>
                <c:pt idx="6040">
                  <c:v>0.68649054074720506</c:v>
                </c:pt>
                <c:pt idx="6041">
                  <c:v>0.68649054074720506</c:v>
                </c:pt>
                <c:pt idx="6042">
                  <c:v>0.68649054074720506</c:v>
                </c:pt>
                <c:pt idx="6043">
                  <c:v>0.68649054074720506</c:v>
                </c:pt>
                <c:pt idx="6044">
                  <c:v>0.68649054074720506</c:v>
                </c:pt>
                <c:pt idx="6045">
                  <c:v>0.68649054074720506</c:v>
                </c:pt>
                <c:pt idx="6046">
                  <c:v>0.68649054074720506</c:v>
                </c:pt>
                <c:pt idx="6047">
                  <c:v>0.68649054074720506</c:v>
                </c:pt>
                <c:pt idx="6048">
                  <c:v>0.68649054074720506</c:v>
                </c:pt>
                <c:pt idx="6049">
                  <c:v>0.68649054074720506</c:v>
                </c:pt>
                <c:pt idx="6050">
                  <c:v>0.68649054074720506</c:v>
                </c:pt>
                <c:pt idx="6051">
                  <c:v>0.68649054074720506</c:v>
                </c:pt>
                <c:pt idx="6052">
                  <c:v>0.68649054074720506</c:v>
                </c:pt>
                <c:pt idx="6053">
                  <c:v>0.68649054074720506</c:v>
                </c:pt>
                <c:pt idx="6054">
                  <c:v>0.68649054074720506</c:v>
                </c:pt>
                <c:pt idx="6055">
                  <c:v>0.68649054074720506</c:v>
                </c:pt>
                <c:pt idx="6056">
                  <c:v>0.68649054074720506</c:v>
                </c:pt>
                <c:pt idx="6057">
                  <c:v>0.68649054074720506</c:v>
                </c:pt>
                <c:pt idx="6058">
                  <c:v>0.68649054074720506</c:v>
                </c:pt>
                <c:pt idx="6059">
                  <c:v>0.68649054074720506</c:v>
                </c:pt>
                <c:pt idx="6060">
                  <c:v>0.68649054074720506</c:v>
                </c:pt>
                <c:pt idx="6061">
                  <c:v>0.68649054074720506</c:v>
                </c:pt>
                <c:pt idx="6062">
                  <c:v>0.68649054074720506</c:v>
                </c:pt>
                <c:pt idx="6063">
                  <c:v>0.68649054074720506</c:v>
                </c:pt>
                <c:pt idx="6064">
                  <c:v>0.68649054074720506</c:v>
                </c:pt>
                <c:pt idx="6065">
                  <c:v>0.68649054074720506</c:v>
                </c:pt>
                <c:pt idx="6066">
                  <c:v>0.68649054074720506</c:v>
                </c:pt>
                <c:pt idx="6067">
                  <c:v>0.68649054074720506</c:v>
                </c:pt>
                <c:pt idx="6068">
                  <c:v>0.68649054074720506</c:v>
                </c:pt>
                <c:pt idx="6069">
                  <c:v>0.68649054074720506</c:v>
                </c:pt>
                <c:pt idx="6070">
                  <c:v>0.68649054074720506</c:v>
                </c:pt>
                <c:pt idx="6071">
                  <c:v>0.68649054074720506</c:v>
                </c:pt>
                <c:pt idx="6072">
                  <c:v>0.68649054074720506</c:v>
                </c:pt>
                <c:pt idx="6073">
                  <c:v>0.68649054074720506</c:v>
                </c:pt>
                <c:pt idx="6074">
                  <c:v>0.68649054074720506</c:v>
                </c:pt>
                <c:pt idx="6075">
                  <c:v>0.68649054074720506</c:v>
                </c:pt>
                <c:pt idx="6076">
                  <c:v>0.68649054074720506</c:v>
                </c:pt>
                <c:pt idx="6077">
                  <c:v>0.68649054074720506</c:v>
                </c:pt>
                <c:pt idx="6078">
                  <c:v>0.68649054074720506</c:v>
                </c:pt>
                <c:pt idx="6079">
                  <c:v>0.68649054074720506</c:v>
                </c:pt>
                <c:pt idx="6080">
                  <c:v>0.68649054074720506</c:v>
                </c:pt>
                <c:pt idx="6081">
                  <c:v>0.68649054074720506</c:v>
                </c:pt>
                <c:pt idx="6082">
                  <c:v>0.68649054074720506</c:v>
                </c:pt>
                <c:pt idx="6083">
                  <c:v>0.68649054074720506</c:v>
                </c:pt>
                <c:pt idx="6084">
                  <c:v>0.68649054074720506</c:v>
                </c:pt>
                <c:pt idx="6085">
                  <c:v>0.68649054074720506</c:v>
                </c:pt>
                <c:pt idx="6086">
                  <c:v>0.68649054074720506</c:v>
                </c:pt>
                <c:pt idx="6087">
                  <c:v>0.68649054074720506</c:v>
                </c:pt>
                <c:pt idx="6088">
                  <c:v>0.68649054074720506</c:v>
                </c:pt>
                <c:pt idx="6089">
                  <c:v>0.68649054074720506</c:v>
                </c:pt>
                <c:pt idx="6090">
                  <c:v>0.68649054074720506</c:v>
                </c:pt>
                <c:pt idx="6091">
                  <c:v>0.68649054074720506</c:v>
                </c:pt>
                <c:pt idx="6092">
                  <c:v>0.68649054074720506</c:v>
                </c:pt>
                <c:pt idx="6093">
                  <c:v>0.68649054074720506</c:v>
                </c:pt>
                <c:pt idx="6094">
                  <c:v>0.68649054074720506</c:v>
                </c:pt>
                <c:pt idx="6095">
                  <c:v>0.68649054074720506</c:v>
                </c:pt>
                <c:pt idx="6096">
                  <c:v>0.68649054074720506</c:v>
                </c:pt>
                <c:pt idx="6097">
                  <c:v>0.68649054074720506</c:v>
                </c:pt>
                <c:pt idx="6098">
                  <c:v>0.68649054074720506</c:v>
                </c:pt>
                <c:pt idx="6099">
                  <c:v>0.68649054074720506</c:v>
                </c:pt>
                <c:pt idx="6100">
                  <c:v>0.68649054074720506</c:v>
                </c:pt>
                <c:pt idx="6101">
                  <c:v>0.68649054074720506</c:v>
                </c:pt>
                <c:pt idx="6102">
                  <c:v>0.68649054074720506</c:v>
                </c:pt>
                <c:pt idx="6103">
                  <c:v>0.68649054074720506</c:v>
                </c:pt>
                <c:pt idx="6104">
                  <c:v>0.68649054074720506</c:v>
                </c:pt>
                <c:pt idx="6105">
                  <c:v>0.68649054074720506</c:v>
                </c:pt>
                <c:pt idx="6106">
                  <c:v>0.68649054074720506</c:v>
                </c:pt>
                <c:pt idx="6107">
                  <c:v>0.68649054074720506</c:v>
                </c:pt>
                <c:pt idx="6108">
                  <c:v>0.68649054074720506</c:v>
                </c:pt>
                <c:pt idx="6109">
                  <c:v>0.68649054074720506</c:v>
                </c:pt>
                <c:pt idx="6110">
                  <c:v>0.68649054074720506</c:v>
                </c:pt>
                <c:pt idx="6111">
                  <c:v>0.68649054074720506</c:v>
                </c:pt>
                <c:pt idx="6112">
                  <c:v>0.68649054074720506</c:v>
                </c:pt>
                <c:pt idx="6113">
                  <c:v>0.68649054074720506</c:v>
                </c:pt>
                <c:pt idx="6114">
                  <c:v>0.68649054074720506</c:v>
                </c:pt>
                <c:pt idx="6115">
                  <c:v>0.68649054074720506</c:v>
                </c:pt>
                <c:pt idx="6116">
                  <c:v>0.68649054074720506</c:v>
                </c:pt>
                <c:pt idx="6117">
                  <c:v>0.68649054074720506</c:v>
                </c:pt>
                <c:pt idx="6118">
                  <c:v>0.68649054074720506</c:v>
                </c:pt>
                <c:pt idx="6119">
                  <c:v>0.68649054074720506</c:v>
                </c:pt>
                <c:pt idx="6120">
                  <c:v>0.68649054074720506</c:v>
                </c:pt>
                <c:pt idx="6121">
                  <c:v>0.68649054074720506</c:v>
                </c:pt>
                <c:pt idx="6122">
                  <c:v>0.68649054074720506</c:v>
                </c:pt>
                <c:pt idx="6123">
                  <c:v>0.68649054074720506</c:v>
                </c:pt>
                <c:pt idx="6124">
                  <c:v>0.68649054074720506</c:v>
                </c:pt>
                <c:pt idx="6125">
                  <c:v>0.68649054074720506</c:v>
                </c:pt>
                <c:pt idx="6126">
                  <c:v>0.68649054074720506</c:v>
                </c:pt>
                <c:pt idx="6127">
                  <c:v>0.68649054074720506</c:v>
                </c:pt>
                <c:pt idx="6128">
                  <c:v>0.68649054074720506</c:v>
                </c:pt>
                <c:pt idx="6129">
                  <c:v>0.68649054074720506</c:v>
                </c:pt>
                <c:pt idx="6130">
                  <c:v>0.68649054074720506</c:v>
                </c:pt>
                <c:pt idx="6131">
                  <c:v>0.68649054074720506</c:v>
                </c:pt>
                <c:pt idx="6132">
                  <c:v>0.68649054074720506</c:v>
                </c:pt>
                <c:pt idx="6133">
                  <c:v>0.68649054074720506</c:v>
                </c:pt>
                <c:pt idx="6134">
                  <c:v>0.68649054074720506</c:v>
                </c:pt>
                <c:pt idx="6135">
                  <c:v>0.68649054074720506</c:v>
                </c:pt>
                <c:pt idx="6136">
                  <c:v>0.68649054074720506</c:v>
                </c:pt>
                <c:pt idx="6137">
                  <c:v>0.68649054074720506</c:v>
                </c:pt>
                <c:pt idx="6138">
                  <c:v>0.68649054074720506</c:v>
                </c:pt>
                <c:pt idx="6139">
                  <c:v>0.68649054074720506</c:v>
                </c:pt>
                <c:pt idx="6140">
                  <c:v>0.68649054074720506</c:v>
                </c:pt>
                <c:pt idx="6141">
                  <c:v>0.68649054074720506</c:v>
                </c:pt>
                <c:pt idx="6142">
                  <c:v>0.68649054074720506</c:v>
                </c:pt>
                <c:pt idx="6143">
                  <c:v>0.68649054074720506</c:v>
                </c:pt>
                <c:pt idx="6144">
                  <c:v>0.68649054074720506</c:v>
                </c:pt>
                <c:pt idx="6145">
                  <c:v>0.68649054074720506</c:v>
                </c:pt>
                <c:pt idx="6146">
                  <c:v>0.68649054074720506</c:v>
                </c:pt>
                <c:pt idx="6147">
                  <c:v>0.68649054074720506</c:v>
                </c:pt>
                <c:pt idx="6148">
                  <c:v>0.68649054074720506</c:v>
                </c:pt>
                <c:pt idx="6149">
                  <c:v>0.68649054074720506</c:v>
                </c:pt>
                <c:pt idx="6150">
                  <c:v>0.68649054074720506</c:v>
                </c:pt>
                <c:pt idx="6151">
                  <c:v>0.68649054074720506</c:v>
                </c:pt>
                <c:pt idx="6152">
                  <c:v>0.68649054074720506</c:v>
                </c:pt>
                <c:pt idx="6153">
                  <c:v>0.68649054074720506</c:v>
                </c:pt>
                <c:pt idx="6154">
                  <c:v>0.68649054074720506</c:v>
                </c:pt>
                <c:pt idx="6155">
                  <c:v>0.68649054074720506</c:v>
                </c:pt>
                <c:pt idx="6156">
                  <c:v>0.68649054074720506</c:v>
                </c:pt>
                <c:pt idx="6157">
                  <c:v>0.68649054074720506</c:v>
                </c:pt>
                <c:pt idx="6158">
                  <c:v>0.68649054074720506</c:v>
                </c:pt>
                <c:pt idx="6159">
                  <c:v>0.68649054074720506</c:v>
                </c:pt>
                <c:pt idx="6160">
                  <c:v>0.68649054074720506</c:v>
                </c:pt>
                <c:pt idx="6161">
                  <c:v>0.68649054074720506</c:v>
                </c:pt>
                <c:pt idx="6162">
                  <c:v>0.68649054074720506</c:v>
                </c:pt>
                <c:pt idx="6163">
                  <c:v>0.68649054074720506</c:v>
                </c:pt>
                <c:pt idx="6164">
                  <c:v>0.68649054074720506</c:v>
                </c:pt>
                <c:pt idx="6165">
                  <c:v>0.68649054074720506</c:v>
                </c:pt>
                <c:pt idx="6166">
                  <c:v>0.68649054074720506</c:v>
                </c:pt>
                <c:pt idx="6167">
                  <c:v>0.68649054074720506</c:v>
                </c:pt>
                <c:pt idx="6168">
                  <c:v>0.68649054074720506</c:v>
                </c:pt>
                <c:pt idx="6169">
                  <c:v>0.68649054074720506</c:v>
                </c:pt>
                <c:pt idx="6170">
                  <c:v>0.68649054074720506</c:v>
                </c:pt>
                <c:pt idx="6171">
                  <c:v>0.68649054074720506</c:v>
                </c:pt>
                <c:pt idx="6172">
                  <c:v>0.68649054074720506</c:v>
                </c:pt>
                <c:pt idx="6173">
                  <c:v>0.68649054074720506</c:v>
                </c:pt>
                <c:pt idx="6174">
                  <c:v>0.68649054074720506</c:v>
                </c:pt>
                <c:pt idx="6175">
                  <c:v>0.68649054074720506</c:v>
                </c:pt>
                <c:pt idx="6176">
                  <c:v>0.68649054074720506</c:v>
                </c:pt>
                <c:pt idx="6177">
                  <c:v>0.68649054074720506</c:v>
                </c:pt>
                <c:pt idx="6178">
                  <c:v>0.68649054074720506</c:v>
                </c:pt>
                <c:pt idx="6179">
                  <c:v>0.68649054074720506</c:v>
                </c:pt>
                <c:pt idx="6180">
                  <c:v>0.68649054074720506</c:v>
                </c:pt>
                <c:pt idx="6181">
                  <c:v>0.68649054074720506</c:v>
                </c:pt>
                <c:pt idx="6182">
                  <c:v>0.68649054074720506</c:v>
                </c:pt>
                <c:pt idx="6183">
                  <c:v>0.68649054074720506</c:v>
                </c:pt>
                <c:pt idx="6184">
                  <c:v>0.68649054074720506</c:v>
                </c:pt>
                <c:pt idx="6185">
                  <c:v>0.68649054074720506</c:v>
                </c:pt>
                <c:pt idx="6186">
                  <c:v>0.68649054074720506</c:v>
                </c:pt>
                <c:pt idx="6187">
                  <c:v>0.68649054074720506</c:v>
                </c:pt>
                <c:pt idx="6188">
                  <c:v>0.68649054074720506</c:v>
                </c:pt>
                <c:pt idx="6189">
                  <c:v>0.68649054074720506</c:v>
                </c:pt>
                <c:pt idx="6190">
                  <c:v>0.68649054074720506</c:v>
                </c:pt>
                <c:pt idx="6191">
                  <c:v>0.68649054074720506</c:v>
                </c:pt>
                <c:pt idx="6192">
                  <c:v>0.68649054074720506</c:v>
                </c:pt>
                <c:pt idx="6193">
                  <c:v>0.68649054074720506</c:v>
                </c:pt>
                <c:pt idx="6194">
                  <c:v>0.68649054074720506</c:v>
                </c:pt>
                <c:pt idx="6195">
                  <c:v>0.68649054074720506</c:v>
                </c:pt>
                <c:pt idx="6196">
                  <c:v>0.68649054074720506</c:v>
                </c:pt>
                <c:pt idx="6197">
                  <c:v>0.68649054074720506</c:v>
                </c:pt>
                <c:pt idx="6198">
                  <c:v>0.68649054074720506</c:v>
                </c:pt>
                <c:pt idx="6199">
                  <c:v>0.68649054074720506</c:v>
                </c:pt>
                <c:pt idx="6200">
                  <c:v>0.68649054074720506</c:v>
                </c:pt>
                <c:pt idx="6201">
                  <c:v>0.68649054074720506</c:v>
                </c:pt>
                <c:pt idx="6202">
                  <c:v>0.68649054074720506</c:v>
                </c:pt>
                <c:pt idx="6203">
                  <c:v>0.68649054074720506</c:v>
                </c:pt>
                <c:pt idx="6204">
                  <c:v>0.68649054074720506</c:v>
                </c:pt>
                <c:pt idx="6205">
                  <c:v>0.68649054074720506</c:v>
                </c:pt>
                <c:pt idx="6206">
                  <c:v>0.68649054074720506</c:v>
                </c:pt>
                <c:pt idx="6207">
                  <c:v>0.68649054074720506</c:v>
                </c:pt>
                <c:pt idx="6208">
                  <c:v>0.68649054074720506</c:v>
                </c:pt>
                <c:pt idx="6209">
                  <c:v>0.68649054074720506</c:v>
                </c:pt>
                <c:pt idx="6210">
                  <c:v>0.68649054074720506</c:v>
                </c:pt>
                <c:pt idx="6211">
                  <c:v>0.68649054074720506</c:v>
                </c:pt>
                <c:pt idx="6212">
                  <c:v>0.68649054074720506</c:v>
                </c:pt>
                <c:pt idx="6213">
                  <c:v>0.68649054074720506</c:v>
                </c:pt>
                <c:pt idx="6214">
                  <c:v>0.68649054074720506</c:v>
                </c:pt>
                <c:pt idx="6215">
                  <c:v>0.68649054074720506</c:v>
                </c:pt>
                <c:pt idx="6216">
                  <c:v>0.68649054074720506</c:v>
                </c:pt>
                <c:pt idx="6217">
                  <c:v>0.68649054074720506</c:v>
                </c:pt>
                <c:pt idx="6218">
                  <c:v>0.68649054074720506</c:v>
                </c:pt>
                <c:pt idx="6219">
                  <c:v>0.68649054074720506</c:v>
                </c:pt>
                <c:pt idx="6220">
                  <c:v>0.68649054074720506</c:v>
                </c:pt>
                <c:pt idx="6221">
                  <c:v>0.68649054074720506</c:v>
                </c:pt>
                <c:pt idx="6222">
                  <c:v>0.68649054074720506</c:v>
                </c:pt>
                <c:pt idx="6223">
                  <c:v>0.68649054074720506</c:v>
                </c:pt>
                <c:pt idx="6224">
                  <c:v>0.68649054074720506</c:v>
                </c:pt>
                <c:pt idx="6225">
                  <c:v>0.68649054074720506</c:v>
                </c:pt>
                <c:pt idx="6226">
                  <c:v>0.68649054074720506</c:v>
                </c:pt>
                <c:pt idx="6227">
                  <c:v>0.68649054074720506</c:v>
                </c:pt>
                <c:pt idx="6228">
                  <c:v>0.68649054074720506</c:v>
                </c:pt>
                <c:pt idx="6229">
                  <c:v>0.68649054074720506</c:v>
                </c:pt>
                <c:pt idx="6230">
                  <c:v>0.68649054074720506</c:v>
                </c:pt>
                <c:pt idx="6231">
                  <c:v>0.68649054074720506</c:v>
                </c:pt>
                <c:pt idx="6232">
                  <c:v>0.68649054074720506</c:v>
                </c:pt>
                <c:pt idx="6233">
                  <c:v>0.68649054074720506</c:v>
                </c:pt>
                <c:pt idx="6234">
                  <c:v>0.68649054074720506</c:v>
                </c:pt>
                <c:pt idx="6235">
                  <c:v>0.68649054074720506</c:v>
                </c:pt>
                <c:pt idx="6236">
                  <c:v>0.68649054074720506</c:v>
                </c:pt>
                <c:pt idx="6237">
                  <c:v>0.68649054074720506</c:v>
                </c:pt>
                <c:pt idx="6238">
                  <c:v>0.68649054074720506</c:v>
                </c:pt>
                <c:pt idx="6239">
                  <c:v>0.68649054074720506</c:v>
                </c:pt>
                <c:pt idx="6240">
                  <c:v>0.68649054074720506</c:v>
                </c:pt>
                <c:pt idx="6241">
                  <c:v>0.68649054074720506</c:v>
                </c:pt>
                <c:pt idx="6242">
                  <c:v>0.68649054074720506</c:v>
                </c:pt>
                <c:pt idx="6243">
                  <c:v>0.68649054074720506</c:v>
                </c:pt>
                <c:pt idx="6244">
                  <c:v>0.68649054074720506</c:v>
                </c:pt>
                <c:pt idx="6245">
                  <c:v>0.68649054074720506</c:v>
                </c:pt>
                <c:pt idx="6246">
                  <c:v>0.68649054074720506</c:v>
                </c:pt>
                <c:pt idx="6247">
                  <c:v>0.68649054074720506</c:v>
                </c:pt>
                <c:pt idx="6248">
                  <c:v>0.68649054074720506</c:v>
                </c:pt>
                <c:pt idx="6249">
                  <c:v>0.68649054074720506</c:v>
                </c:pt>
                <c:pt idx="6250">
                  <c:v>0.68649054074720506</c:v>
                </c:pt>
                <c:pt idx="6251">
                  <c:v>0.68649054074720506</c:v>
                </c:pt>
                <c:pt idx="6252">
                  <c:v>0.68649054074720506</c:v>
                </c:pt>
                <c:pt idx="6253">
                  <c:v>0.68649054074720506</c:v>
                </c:pt>
                <c:pt idx="6254">
                  <c:v>0.68649054074720506</c:v>
                </c:pt>
                <c:pt idx="6255">
                  <c:v>0.68649054074720506</c:v>
                </c:pt>
                <c:pt idx="6256">
                  <c:v>0.68649054074720506</c:v>
                </c:pt>
                <c:pt idx="6257">
                  <c:v>0.68649054074720506</c:v>
                </c:pt>
                <c:pt idx="6258">
                  <c:v>0.68649054074720506</c:v>
                </c:pt>
                <c:pt idx="6259">
                  <c:v>0.68649054074720506</c:v>
                </c:pt>
                <c:pt idx="6260">
                  <c:v>0.68649054074720506</c:v>
                </c:pt>
                <c:pt idx="6261">
                  <c:v>0.68649054074720506</c:v>
                </c:pt>
                <c:pt idx="6262">
                  <c:v>0.68649054074720506</c:v>
                </c:pt>
                <c:pt idx="6263">
                  <c:v>0.68649054074720506</c:v>
                </c:pt>
                <c:pt idx="6264">
                  <c:v>0.68649054074720506</c:v>
                </c:pt>
                <c:pt idx="6265">
                  <c:v>0.68649054074720506</c:v>
                </c:pt>
                <c:pt idx="6266">
                  <c:v>0.68649054074720506</c:v>
                </c:pt>
                <c:pt idx="6267">
                  <c:v>0.68649054074720506</c:v>
                </c:pt>
                <c:pt idx="6268">
                  <c:v>0.68649054074720506</c:v>
                </c:pt>
                <c:pt idx="6269">
                  <c:v>0.68649054074720506</c:v>
                </c:pt>
                <c:pt idx="6270">
                  <c:v>0.68649054074720506</c:v>
                </c:pt>
                <c:pt idx="6271">
                  <c:v>0.68649054074720506</c:v>
                </c:pt>
                <c:pt idx="6272">
                  <c:v>0.68649054074720506</c:v>
                </c:pt>
                <c:pt idx="6273">
                  <c:v>0.68649054074720506</c:v>
                </c:pt>
                <c:pt idx="6274">
                  <c:v>0.68649054074720506</c:v>
                </c:pt>
                <c:pt idx="6275">
                  <c:v>0.68649054074720506</c:v>
                </c:pt>
                <c:pt idx="6276">
                  <c:v>0.68649054074720506</c:v>
                </c:pt>
                <c:pt idx="6277">
                  <c:v>0.68649054074720506</c:v>
                </c:pt>
                <c:pt idx="6278">
                  <c:v>0.68649054074720506</c:v>
                </c:pt>
                <c:pt idx="6279">
                  <c:v>0.68649054074720506</c:v>
                </c:pt>
                <c:pt idx="6280">
                  <c:v>0.68649054074720506</c:v>
                </c:pt>
                <c:pt idx="6281">
                  <c:v>0.68649054074720506</c:v>
                </c:pt>
                <c:pt idx="6282">
                  <c:v>0.68649054074720506</c:v>
                </c:pt>
                <c:pt idx="6283">
                  <c:v>0.68649054074720506</c:v>
                </c:pt>
                <c:pt idx="6284">
                  <c:v>0.68649054074720506</c:v>
                </c:pt>
                <c:pt idx="6285">
                  <c:v>0.68649054074720506</c:v>
                </c:pt>
                <c:pt idx="6286">
                  <c:v>0.68649054074720506</c:v>
                </c:pt>
                <c:pt idx="6287">
                  <c:v>0.68649054074720506</c:v>
                </c:pt>
                <c:pt idx="6288">
                  <c:v>0.68649054074720506</c:v>
                </c:pt>
                <c:pt idx="6289">
                  <c:v>0.68649054074720506</c:v>
                </c:pt>
                <c:pt idx="6290">
                  <c:v>0.68649054074720506</c:v>
                </c:pt>
                <c:pt idx="6291">
                  <c:v>0.68649054074720506</c:v>
                </c:pt>
                <c:pt idx="6292">
                  <c:v>0.68649054074720506</c:v>
                </c:pt>
                <c:pt idx="6293">
                  <c:v>0.68649054074720506</c:v>
                </c:pt>
                <c:pt idx="6294">
                  <c:v>0.68649054074720506</c:v>
                </c:pt>
                <c:pt idx="6295">
                  <c:v>0.68649054074720506</c:v>
                </c:pt>
                <c:pt idx="6296">
                  <c:v>0.68649054074720506</c:v>
                </c:pt>
                <c:pt idx="6297">
                  <c:v>0.68649054074720506</c:v>
                </c:pt>
                <c:pt idx="6298">
                  <c:v>0.68649054074720506</c:v>
                </c:pt>
                <c:pt idx="6299">
                  <c:v>0.68649054074720506</c:v>
                </c:pt>
                <c:pt idx="6300">
                  <c:v>0.68649054074720506</c:v>
                </c:pt>
                <c:pt idx="6301">
                  <c:v>0.68649054074720506</c:v>
                </c:pt>
                <c:pt idx="6302">
                  <c:v>0.68649054074720506</c:v>
                </c:pt>
                <c:pt idx="6303">
                  <c:v>0.68649054074720506</c:v>
                </c:pt>
                <c:pt idx="6304">
                  <c:v>0.68649054074720506</c:v>
                </c:pt>
                <c:pt idx="6305">
                  <c:v>0.68649054074720506</c:v>
                </c:pt>
                <c:pt idx="6306">
                  <c:v>0.68649054074720506</c:v>
                </c:pt>
                <c:pt idx="6307">
                  <c:v>0.68649054074720506</c:v>
                </c:pt>
                <c:pt idx="6308">
                  <c:v>0.68649054074720506</c:v>
                </c:pt>
                <c:pt idx="6309">
                  <c:v>0.68649054074720506</c:v>
                </c:pt>
                <c:pt idx="6310">
                  <c:v>0.68649054074720506</c:v>
                </c:pt>
                <c:pt idx="6311">
                  <c:v>0.68649054074720506</c:v>
                </c:pt>
                <c:pt idx="6312">
                  <c:v>0.68649054074720506</c:v>
                </c:pt>
                <c:pt idx="6313">
                  <c:v>0.68649054074720506</c:v>
                </c:pt>
                <c:pt idx="6314">
                  <c:v>0.68649054074720506</c:v>
                </c:pt>
                <c:pt idx="6315">
                  <c:v>0.68649054074720506</c:v>
                </c:pt>
                <c:pt idx="6316">
                  <c:v>0.68649054074720506</c:v>
                </c:pt>
                <c:pt idx="6317">
                  <c:v>0.68649054074720506</c:v>
                </c:pt>
                <c:pt idx="6318">
                  <c:v>0.68649054074720506</c:v>
                </c:pt>
                <c:pt idx="6319">
                  <c:v>0.68649054074720506</c:v>
                </c:pt>
                <c:pt idx="6320">
                  <c:v>0.68649054074720506</c:v>
                </c:pt>
                <c:pt idx="6321">
                  <c:v>0.68649054074720506</c:v>
                </c:pt>
                <c:pt idx="6322">
                  <c:v>0.68649054074720506</c:v>
                </c:pt>
                <c:pt idx="6323">
                  <c:v>0.68649054074720506</c:v>
                </c:pt>
                <c:pt idx="6324">
                  <c:v>0.68649054074720506</c:v>
                </c:pt>
                <c:pt idx="6325">
                  <c:v>0.68649054074720506</c:v>
                </c:pt>
                <c:pt idx="6326">
                  <c:v>0.68649054074720506</c:v>
                </c:pt>
                <c:pt idx="6327">
                  <c:v>0.68649054074720506</c:v>
                </c:pt>
                <c:pt idx="6328">
                  <c:v>0.68649054074720506</c:v>
                </c:pt>
                <c:pt idx="6329">
                  <c:v>0.68649054074720506</c:v>
                </c:pt>
                <c:pt idx="6330">
                  <c:v>0.68649054074720506</c:v>
                </c:pt>
                <c:pt idx="6331">
                  <c:v>0.68649054074720506</c:v>
                </c:pt>
                <c:pt idx="6332">
                  <c:v>0.68649054074720506</c:v>
                </c:pt>
                <c:pt idx="6333">
                  <c:v>0.68649054074720506</c:v>
                </c:pt>
                <c:pt idx="6334">
                  <c:v>0.68649054074720506</c:v>
                </c:pt>
                <c:pt idx="6335">
                  <c:v>0.68649054074720506</c:v>
                </c:pt>
                <c:pt idx="6336">
                  <c:v>0.68649054074720506</c:v>
                </c:pt>
                <c:pt idx="6337">
                  <c:v>0.68649054074720506</c:v>
                </c:pt>
                <c:pt idx="6338">
                  <c:v>0.68649054074720506</c:v>
                </c:pt>
                <c:pt idx="6339">
                  <c:v>0.68649054074720506</c:v>
                </c:pt>
                <c:pt idx="6340">
                  <c:v>0.68649054074720506</c:v>
                </c:pt>
                <c:pt idx="6341">
                  <c:v>0.68649054074720506</c:v>
                </c:pt>
                <c:pt idx="6342">
                  <c:v>0.68649054074720506</c:v>
                </c:pt>
                <c:pt idx="6343">
                  <c:v>0.68649054074720506</c:v>
                </c:pt>
                <c:pt idx="6344">
                  <c:v>0.68649054074720506</c:v>
                </c:pt>
                <c:pt idx="6345">
                  <c:v>0.68649054074720506</c:v>
                </c:pt>
                <c:pt idx="6346">
                  <c:v>0.68649054074720506</c:v>
                </c:pt>
                <c:pt idx="6347">
                  <c:v>0.68649054074720506</c:v>
                </c:pt>
                <c:pt idx="6348">
                  <c:v>0.68649054074720506</c:v>
                </c:pt>
                <c:pt idx="6349">
                  <c:v>0.68649054074720506</c:v>
                </c:pt>
                <c:pt idx="6350">
                  <c:v>0.68649054074720506</c:v>
                </c:pt>
                <c:pt idx="6351">
                  <c:v>0.68649054074720506</c:v>
                </c:pt>
                <c:pt idx="6352">
                  <c:v>0.68649054074720506</c:v>
                </c:pt>
                <c:pt idx="6353">
                  <c:v>0.68649054074720506</c:v>
                </c:pt>
                <c:pt idx="6354">
                  <c:v>0.68649054074720506</c:v>
                </c:pt>
                <c:pt idx="6355">
                  <c:v>0.68649054074720506</c:v>
                </c:pt>
                <c:pt idx="6356">
                  <c:v>0.68649054074720506</c:v>
                </c:pt>
                <c:pt idx="6357">
                  <c:v>0.68649054074720506</c:v>
                </c:pt>
                <c:pt idx="6358">
                  <c:v>0.68649054074720506</c:v>
                </c:pt>
                <c:pt idx="6359">
                  <c:v>0.68649054074720506</c:v>
                </c:pt>
                <c:pt idx="6360">
                  <c:v>0.68649054074720506</c:v>
                </c:pt>
                <c:pt idx="6361">
                  <c:v>0.68649054074720506</c:v>
                </c:pt>
                <c:pt idx="6362">
                  <c:v>0.68649054074720506</c:v>
                </c:pt>
                <c:pt idx="6363">
                  <c:v>0.68649054074720506</c:v>
                </c:pt>
                <c:pt idx="6364">
                  <c:v>0.68649054074720506</c:v>
                </c:pt>
                <c:pt idx="6365">
                  <c:v>0.68649054074720506</c:v>
                </c:pt>
                <c:pt idx="6366">
                  <c:v>0.68649054074720506</c:v>
                </c:pt>
                <c:pt idx="6367">
                  <c:v>0.68649054074720506</c:v>
                </c:pt>
                <c:pt idx="6368">
                  <c:v>0.68649054074720506</c:v>
                </c:pt>
                <c:pt idx="6369">
                  <c:v>0.68649054074720506</c:v>
                </c:pt>
                <c:pt idx="6370">
                  <c:v>0.68649054074720506</c:v>
                </c:pt>
                <c:pt idx="6371">
                  <c:v>0.68649054074720506</c:v>
                </c:pt>
                <c:pt idx="6372">
                  <c:v>0.68649054074720506</c:v>
                </c:pt>
                <c:pt idx="6373">
                  <c:v>0.68649054074720506</c:v>
                </c:pt>
                <c:pt idx="6374">
                  <c:v>0.68649054074720506</c:v>
                </c:pt>
                <c:pt idx="6375">
                  <c:v>0.68649054074720506</c:v>
                </c:pt>
                <c:pt idx="6376">
                  <c:v>0.68649054074720506</c:v>
                </c:pt>
                <c:pt idx="6377">
                  <c:v>0.68649054074720506</c:v>
                </c:pt>
                <c:pt idx="6378">
                  <c:v>0.68649054074720506</c:v>
                </c:pt>
                <c:pt idx="6379">
                  <c:v>0.68649054074720506</c:v>
                </c:pt>
                <c:pt idx="6380">
                  <c:v>0.68649054074720506</c:v>
                </c:pt>
                <c:pt idx="6381">
                  <c:v>0.68649054074720506</c:v>
                </c:pt>
                <c:pt idx="6382">
                  <c:v>0.68649054074720506</c:v>
                </c:pt>
                <c:pt idx="6383">
                  <c:v>0.68649054074720506</c:v>
                </c:pt>
                <c:pt idx="6384">
                  <c:v>0.68649054074720506</c:v>
                </c:pt>
                <c:pt idx="6385">
                  <c:v>0.68649054074720506</c:v>
                </c:pt>
                <c:pt idx="6386">
                  <c:v>0.68649054074720506</c:v>
                </c:pt>
                <c:pt idx="6387">
                  <c:v>0.68649054074720506</c:v>
                </c:pt>
                <c:pt idx="6388">
                  <c:v>0.68649054074720506</c:v>
                </c:pt>
                <c:pt idx="6389">
                  <c:v>0.68649054074720506</c:v>
                </c:pt>
                <c:pt idx="6390">
                  <c:v>0.68649054074720506</c:v>
                </c:pt>
                <c:pt idx="6391">
                  <c:v>0.68649054074720506</c:v>
                </c:pt>
                <c:pt idx="6392">
                  <c:v>0.68649054074720506</c:v>
                </c:pt>
                <c:pt idx="6393">
                  <c:v>0.68649054074720506</c:v>
                </c:pt>
                <c:pt idx="6394">
                  <c:v>0.68649054074720506</c:v>
                </c:pt>
                <c:pt idx="6395">
                  <c:v>0.68649054074720506</c:v>
                </c:pt>
                <c:pt idx="6396">
                  <c:v>0.68649054074720506</c:v>
                </c:pt>
                <c:pt idx="6397">
                  <c:v>0.68649054074720506</c:v>
                </c:pt>
                <c:pt idx="6398">
                  <c:v>0.68649054074720506</c:v>
                </c:pt>
                <c:pt idx="6399">
                  <c:v>0.68649054074720506</c:v>
                </c:pt>
                <c:pt idx="6400">
                  <c:v>0.68649054074720506</c:v>
                </c:pt>
                <c:pt idx="6401">
                  <c:v>0.68649054074720506</c:v>
                </c:pt>
                <c:pt idx="6402">
                  <c:v>0.68649054074720506</c:v>
                </c:pt>
                <c:pt idx="6403">
                  <c:v>0.68649054074720506</c:v>
                </c:pt>
                <c:pt idx="6404">
                  <c:v>0.68649054074720506</c:v>
                </c:pt>
                <c:pt idx="6405">
                  <c:v>0.68649054074720506</c:v>
                </c:pt>
                <c:pt idx="6406">
                  <c:v>0.68649054074720506</c:v>
                </c:pt>
                <c:pt idx="6407">
                  <c:v>0.68649054074720506</c:v>
                </c:pt>
                <c:pt idx="6408">
                  <c:v>0.68649054074720506</c:v>
                </c:pt>
                <c:pt idx="6409">
                  <c:v>0.68649054074720506</c:v>
                </c:pt>
                <c:pt idx="6410">
                  <c:v>0.68649054074720506</c:v>
                </c:pt>
                <c:pt idx="6411">
                  <c:v>0.68649054074720506</c:v>
                </c:pt>
                <c:pt idx="6412">
                  <c:v>0.68649054074720506</c:v>
                </c:pt>
                <c:pt idx="6413">
                  <c:v>0.68649054074720506</c:v>
                </c:pt>
                <c:pt idx="6414">
                  <c:v>0.68649054074720506</c:v>
                </c:pt>
                <c:pt idx="6415">
                  <c:v>0.68649054074720506</c:v>
                </c:pt>
                <c:pt idx="6416">
                  <c:v>0.68649054074720506</c:v>
                </c:pt>
                <c:pt idx="6417">
                  <c:v>0.68649054074720506</c:v>
                </c:pt>
                <c:pt idx="6418">
                  <c:v>0.68649054074720506</c:v>
                </c:pt>
                <c:pt idx="6419">
                  <c:v>0.68649054074720506</c:v>
                </c:pt>
                <c:pt idx="6420">
                  <c:v>0.68649054074720506</c:v>
                </c:pt>
                <c:pt idx="6421">
                  <c:v>0.68649054074720506</c:v>
                </c:pt>
                <c:pt idx="6422">
                  <c:v>0.68649054074720506</c:v>
                </c:pt>
                <c:pt idx="6423">
                  <c:v>0.68649054074720506</c:v>
                </c:pt>
                <c:pt idx="6424">
                  <c:v>0.68649054074720506</c:v>
                </c:pt>
                <c:pt idx="6425">
                  <c:v>0.68649054074720506</c:v>
                </c:pt>
                <c:pt idx="6426">
                  <c:v>0.68649054074720506</c:v>
                </c:pt>
                <c:pt idx="6427">
                  <c:v>0.68649054074720506</c:v>
                </c:pt>
                <c:pt idx="6428">
                  <c:v>0.68649054074720506</c:v>
                </c:pt>
                <c:pt idx="6429">
                  <c:v>0.68649054074720506</c:v>
                </c:pt>
                <c:pt idx="6430">
                  <c:v>0.68649054074720506</c:v>
                </c:pt>
                <c:pt idx="6431">
                  <c:v>0.68649054074720506</c:v>
                </c:pt>
                <c:pt idx="6432">
                  <c:v>0.68649054074720506</c:v>
                </c:pt>
                <c:pt idx="6433">
                  <c:v>0.68649054074720506</c:v>
                </c:pt>
                <c:pt idx="6434">
                  <c:v>0.68649054074720506</c:v>
                </c:pt>
                <c:pt idx="6435">
                  <c:v>0.68649054074720506</c:v>
                </c:pt>
                <c:pt idx="6436">
                  <c:v>0.68649054074720506</c:v>
                </c:pt>
                <c:pt idx="6437">
                  <c:v>0.68649054074720506</c:v>
                </c:pt>
                <c:pt idx="6438">
                  <c:v>0.68649054074720506</c:v>
                </c:pt>
                <c:pt idx="6439">
                  <c:v>0.68649054074720506</c:v>
                </c:pt>
                <c:pt idx="6440">
                  <c:v>0.68649054074720506</c:v>
                </c:pt>
                <c:pt idx="6441">
                  <c:v>0.68649054074720506</c:v>
                </c:pt>
                <c:pt idx="6442">
                  <c:v>0.68649054074720506</c:v>
                </c:pt>
                <c:pt idx="6443">
                  <c:v>0.68649054074720506</c:v>
                </c:pt>
                <c:pt idx="6444">
                  <c:v>0.68649054074720506</c:v>
                </c:pt>
                <c:pt idx="6445">
                  <c:v>0.68649054074720506</c:v>
                </c:pt>
                <c:pt idx="6446">
                  <c:v>0.68649054074720506</c:v>
                </c:pt>
                <c:pt idx="6447">
                  <c:v>0.68649054074720506</c:v>
                </c:pt>
                <c:pt idx="6448">
                  <c:v>0.68649054074720506</c:v>
                </c:pt>
                <c:pt idx="6449">
                  <c:v>0.68649054074720506</c:v>
                </c:pt>
                <c:pt idx="6450">
                  <c:v>0.68649054074720506</c:v>
                </c:pt>
                <c:pt idx="6451">
                  <c:v>0.68649054074720506</c:v>
                </c:pt>
                <c:pt idx="6452">
                  <c:v>0.68649054074720506</c:v>
                </c:pt>
                <c:pt idx="6453">
                  <c:v>0.68649054074720506</c:v>
                </c:pt>
                <c:pt idx="6454">
                  <c:v>0.68649054074720506</c:v>
                </c:pt>
                <c:pt idx="6455">
                  <c:v>0.68649054074720506</c:v>
                </c:pt>
                <c:pt idx="6456">
                  <c:v>0.68649054074720506</c:v>
                </c:pt>
                <c:pt idx="6457">
                  <c:v>0.68649054074720506</c:v>
                </c:pt>
                <c:pt idx="6458">
                  <c:v>0.68649054074720506</c:v>
                </c:pt>
                <c:pt idx="6459">
                  <c:v>0.68649054074720506</c:v>
                </c:pt>
                <c:pt idx="6460">
                  <c:v>0.68649054074720506</c:v>
                </c:pt>
                <c:pt idx="6461">
                  <c:v>0.68649054074720506</c:v>
                </c:pt>
                <c:pt idx="6462">
                  <c:v>0.68649054074720506</c:v>
                </c:pt>
                <c:pt idx="6463">
                  <c:v>0.68649054074720506</c:v>
                </c:pt>
                <c:pt idx="6464">
                  <c:v>0.68649054074720506</c:v>
                </c:pt>
                <c:pt idx="6465">
                  <c:v>0.68649054074720506</c:v>
                </c:pt>
                <c:pt idx="6466">
                  <c:v>0.68649054074720506</c:v>
                </c:pt>
                <c:pt idx="6467">
                  <c:v>0.68649054074720506</c:v>
                </c:pt>
                <c:pt idx="6468">
                  <c:v>0.68649054074720506</c:v>
                </c:pt>
                <c:pt idx="6469">
                  <c:v>0.68649054074720506</c:v>
                </c:pt>
                <c:pt idx="6470">
                  <c:v>0.68649054074720506</c:v>
                </c:pt>
                <c:pt idx="6471">
                  <c:v>0.68649054074720506</c:v>
                </c:pt>
                <c:pt idx="6472">
                  <c:v>0.68649054074720506</c:v>
                </c:pt>
                <c:pt idx="6473">
                  <c:v>0.68649054074720506</c:v>
                </c:pt>
                <c:pt idx="6474">
                  <c:v>0.68649054074720506</c:v>
                </c:pt>
                <c:pt idx="6475">
                  <c:v>0.68649054074720506</c:v>
                </c:pt>
                <c:pt idx="6476">
                  <c:v>0.68649054074720506</c:v>
                </c:pt>
                <c:pt idx="6477">
                  <c:v>0.68649054074720506</c:v>
                </c:pt>
                <c:pt idx="6478">
                  <c:v>0.68649054074720506</c:v>
                </c:pt>
                <c:pt idx="6479">
                  <c:v>0.68649054074720506</c:v>
                </c:pt>
                <c:pt idx="6480">
                  <c:v>0.68649054074720506</c:v>
                </c:pt>
                <c:pt idx="6481">
                  <c:v>0.68649054074720506</c:v>
                </c:pt>
                <c:pt idx="6482">
                  <c:v>0.68649054074720506</c:v>
                </c:pt>
                <c:pt idx="6483">
                  <c:v>0.68649054074720506</c:v>
                </c:pt>
                <c:pt idx="6484">
                  <c:v>0.68649054074720506</c:v>
                </c:pt>
                <c:pt idx="6485">
                  <c:v>0.68649054074720506</c:v>
                </c:pt>
                <c:pt idx="6486">
                  <c:v>0.68649054074720506</c:v>
                </c:pt>
                <c:pt idx="6487">
                  <c:v>0.68649054074720506</c:v>
                </c:pt>
                <c:pt idx="6488">
                  <c:v>0.68649054074720506</c:v>
                </c:pt>
                <c:pt idx="6489">
                  <c:v>0.68649054074720506</c:v>
                </c:pt>
                <c:pt idx="6490">
                  <c:v>0.68649054074720506</c:v>
                </c:pt>
                <c:pt idx="6491">
                  <c:v>0.68649054074720506</c:v>
                </c:pt>
                <c:pt idx="6492">
                  <c:v>0.68649054074720506</c:v>
                </c:pt>
                <c:pt idx="6493">
                  <c:v>0.68649054074720506</c:v>
                </c:pt>
                <c:pt idx="6494">
                  <c:v>0.68649054074720506</c:v>
                </c:pt>
                <c:pt idx="6495">
                  <c:v>0.68649054074720506</c:v>
                </c:pt>
                <c:pt idx="6496">
                  <c:v>0.68649054074720506</c:v>
                </c:pt>
                <c:pt idx="6497">
                  <c:v>0.68649054074720506</c:v>
                </c:pt>
                <c:pt idx="6498">
                  <c:v>0.68649054074720506</c:v>
                </c:pt>
                <c:pt idx="6499">
                  <c:v>0.68649054074720506</c:v>
                </c:pt>
                <c:pt idx="6500">
                  <c:v>0.68649054074720506</c:v>
                </c:pt>
                <c:pt idx="6501">
                  <c:v>0.68649054074720506</c:v>
                </c:pt>
                <c:pt idx="6502">
                  <c:v>0.68649054074720506</c:v>
                </c:pt>
                <c:pt idx="6503">
                  <c:v>0.68649054074720506</c:v>
                </c:pt>
                <c:pt idx="6504">
                  <c:v>0.68649054074720506</c:v>
                </c:pt>
                <c:pt idx="6505">
                  <c:v>0.68649054074720506</c:v>
                </c:pt>
                <c:pt idx="6506">
                  <c:v>0.68649054074720506</c:v>
                </c:pt>
                <c:pt idx="6507">
                  <c:v>0.68649054074720506</c:v>
                </c:pt>
                <c:pt idx="6508">
                  <c:v>0.68649054074720506</c:v>
                </c:pt>
                <c:pt idx="6509">
                  <c:v>0.68649054074720506</c:v>
                </c:pt>
                <c:pt idx="6510">
                  <c:v>0.68649054074720506</c:v>
                </c:pt>
                <c:pt idx="6511">
                  <c:v>0.68649054074720506</c:v>
                </c:pt>
                <c:pt idx="6512">
                  <c:v>0.68649054074720506</c:v>
                </c:pt>
                <c:pt idx="6513">
                  <c:v>0.68649054074720506</c:v>
                </c:pt>
                <c:pt idx="6514">
                  <c:v>0.68649054074720506</c:v>
                </c:pt>
                <c:pt idx="6515">
                  <c:v>0.68649054074720506</c:v>
                </c:pt>
                <c:pt idx="6516">
                  <c:v>0.68649054074720506</c:v>
                </c:pt>
                <c:pt idx="6517">
                  <c:v>0.68649054074720506</c:v>
                </c:pt>
                <c:pt idx="6518">
                  <c:v>0.68649054074720506</c:v>
                </c:pt>
                <c:pt idx="6519">
                  <c:v>0.68649054074720506</c:v>
                </c:pt>
                <c:pt idx="6520">
                  <c:v>0.68649054074720506</c:v>
                </c:pt>
                <c:pt idx="6521">
                  <c:v>0.68649054074720506</c:v>
                </c:pt>
                <c:pt idx="6522">
                  <c:v>0.68649054074720506</c:v>
                </c:pt>
                <c:pt idx="6523">
                  <c:v>0.68649054074720506</c:v>
                </c:pt>
                <c:pt idx="6524">
                  <c:v>0.68649054074720506</c:v>
                </c:pt>
                <c:pt idx="6525">
                  <c:v>0.68649054074720506</c:v>
                </c:pt>
                <c:pt idx="6526">
                  <c:v>0.68649054074720506</c:v>
                </c:pt>
                <c:pt idx="6527">
                  <c:v>0.68649054074720506</c:v>
                </c:pt>
                <c:pt idx="6528">
                  <c:v>0.68649054074720506</c:v>
                </c:pt>
                <c:pt idx="6529">
                  <c:v>0.68649054074720506</c:v>
                </c:pt>
                <c:pt idx="6530">
                  <c:v>0.68649054074720506</c:v>
                </c:pt>
                <c:pt idx="6531">
                  <c:v>0.68649054074720506</c:v>
                </c:pt>
                <c:pt idx="6532">
                  <c:v>0.68649054074720506</c:v>
                </c:pt>
                <c:pt idx="6533">
                  <c:v>0.68649054074720506</c:v>
                </c:pt>
                <c:pt idx="6534">
                  <c:v>0.68649054074720506</c:v>
                </c:pt>
                <c:pt idx="6535">
                  <c:v>0.68649054074720506</c:v>
                </c:pt>
                <c:pt idx="6536">
                  <c:v>0.68649054074720506</c:v>
                </c:pt>
                <c:pt idx="6537">
                  <c:v>0.68649054074720506</c:v>
                </c:pt>
                <c:pt idx="6538">
                  <c:v>0.68649054074720506</c:v>
                </c:pt>
                <c:pt idx="6539">
                  <c:v>0.68649054074720506</c:v>
                </c:pt>
                <c:pt idx="6540">
                  <c:v>0.68649054074720506</c:v>
                </c:pt>
                <c:pt idx="6541">
                  <c:v>0.68649054074720506</c:v>
                </c:pt>
                <c:pt idx="6542">
                  <c:v>0.68649054074720506</c:v>
                </c:pt>
                <c:pt idx="6543">
                  <c:v>0.68649054074720506</c:v>
                </c:pt>
                <c:pt idx="6544">
                  <c:v>0.68649054074720506</c:v>
                </c:pt>
                <c:pt idx="6545">
                  <c:v>0.68649054074720506</c:v>
                </c:pt>
                <c:pt idx="6546">
                  <c:v>0.68649054074720506</c:v>
                </c:pt>
                <c:pt idx="6547">
                  <c:v>0.68649054074720506</c:v>
                </c:pt>
                <c:pt idx="6548">
                  <c:v>0.68649054074720506</c:v>
                </c:pt>
                <c:pt idx="6549">
                  <c:v>0.68649054074720506</c:v>
                </c:pt>
                <c:pt idx="6550">
                  <c:v>0.68649054074720506</c:v>
                </c:pt>
                <c:pt idx="6551">
                  <c:v>0.68649054074720506</c:v>
                </c:pt>
                <c:pt idx="6552">
                  <c:v>0.68649054074720506</c:v>
                </c:pt>
                <c:pt idx="6553">
                  <c:v>0.68649054074720506</c:v>
                </c:pt>
                <c:pt idx="6554">
                  <c:v>0.68649054074720506</c:v>
                </c:pt>
                <c:pt idx="6555">
                  <c:v>0.68649054074720506</c:v>
                </c:pt>
                <c:pt idx="6556">
                  <c:v>0.68649054074720506</c:v>
                </c:pt>
                <c:pt idx="6557">
                  <c:v>0.68649054074720506</c:v>
                </c:pt>
                <c:pt idx="6558">
                  <c:v>0.68649054074720506</c:v>
                </c:pt>
                <c:pt idx="6559">
                  <c:v>0.68649054074720506</c:v>
                </c:pt>
                <c:pt idx="6560">
                  <c:v>0.68649054074720506</c:v>
                </c:pt>
                <c:pt idx="6561">
                  <c:v>0.68649054074720506</c:v>
                </c:pt>
                <c:pt idx="6562">
                  <c:v>0.68649054074720506</c:v>
                </c:pt>
                <c:pt idx="6563">
                  <c:v>0.68649054074720506</c:v>
                </c:pt>
                <c:pt idx="6564">
                  <c:v>0.68649054074720506</c:v>
                </c:pt>
                <c:pt idx="6565">
                  <c:v>0.68649054074720506</c:v>
                </c:pt>
                <c:pt idx="6566">
                  <c:v>0.68649054074720506</c:v>
                </c:pt>
                <c:pt idx="6567">
                  <c:v>0.68649054074720506</c:v>
                </c:pt>
                <c:pt idx="6568">
                  <c:v>0.68649054074720506</c:v>
                </c:pt>
                <c:pt idx="6569">
                  <c:v>0.68649054074720506</c:v>
                </c:pt>
                <c:pt idx="6570">
                  <c:v>0.68649054074720506</c:v>
                </c:pt>
                <c:pt idx="6571">
                  <c:v>0.68649054074720506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1584"/>
        <c:axId val="328624912"/>
      </c:scatterChart>
      <c:valAx>
        <c:axId val="328611584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4912"/>
        <c:crosses val="autoZero"/>
        <c:crossBetween val="midCat"/>
      </c:valAx>
      <c:valAx>
        <c:axId val="32862491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Energy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649825021872266E-2"/>
          <c:y val="2.4304461942257216E-2"/>
          <c:w val="0.96193384225814649"/>
          <c:h val="9.9569845435987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Pareto Optimal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Sheet1!$B$17:$B$24</c:f>
              <c:numCache>
                <c:formatCode>General</c:formatCode>
                <c:ptCount val="8"/>
                <c:pt idx="0">
                  <c:v>60</c:v>
                </c:pt>
                <c:pt idx="1">
                  <c:v>65</c:v>
                </c:pt>
                <c:pt idx="2">
                  <c:v>80</c:v>
                </c:pt>
                <c:pt idx="3">
                  <c:v>85</c:v>
                </c:pt>
                <c:pt idx="4">
                  <c:v>70</c:v>
                </c:pt>
                <c:pt idx="5">
                  <c:v>75</c:v>
                </c:pt>
                <c:pt idx="6">
                  <c:v>90</c:v>
                </c:pt>
                <c:pt idx="7">
                  <c:v>95</c:v>
                </c:pt>
              </c:numCache>
            </c:numRef>
          </c:xVal>
          <c:yVal>
            <c:numRef>
              <c:f>Sheet1!$C$17:$C$24</c:f>
              <c:numCache>
                <c:formatCode>General</c:formatCode>
                <c:ptCount val="8"/>
                <c:pt idx="0">
                  <c:v>170</c:v>
                </c:pt>
                <c:pt idx="1">
                  <c:v>150</c:v>
                </c:pt>
                <c:pt idx="4">
                  <c:v>140</c:v>
                </c:pt>
                <c:pt idx="5">
                  <c:v>120</c:v>
                </c:pt>
                <c:pt idx="7">
                  <c:v>110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Non-Pareto Optimal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Sheet1!$B$17:$B$24</c:f>
              <c:numCache>
                <c:formatCode>General</c:formatCode>
                <c:ptCount val="8"/>
                <c:pt idx="0">
                  <c:v>60</c:v>
                </c:pt>
                <c:pt idx="1">
                  <c:v>65</c:v>
                </c:pt>
                <c:pt idx="2">
                  <c:v>80</c:v>
                </c:pt>
                <c:pt idx="3">
                  <c:v>85</c:v>
                </c:pt>
                <c:pt idx="4">
                  <c:v>70</c:v>
                </c:pt>
                <c:pt idx="5">
                  <c:v>75</c:v>
                </c:pt>
                <c:pt idx="6">
                  <c:v>90</c:v>
                </c:pt>
                <c:pt idx="7">
                  <c:v>95</c:v>
                </c:pt>
              </c:numCache>
            </c:numRef>
          </c:xVal>
          <c:yVal>
            <c:numRef>
              <c:f>Sheet1!$D$17:$D$24</c:f>
              <c:numCache>
                <c:formatCode>General</c:formatCode>
                <c:ptCount val="8"/>
                <c:pt idx="2">
                  <c:v>160</c:v>
                </c:pt>
                <c:pt idx="3">
                  <c:v>140</c:v>
                </c:pt>
                <c:pt idx="6">
                  <c:v>130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396448"/>
        <c:axId val="410399976"/>
      </c:scatterChart>
      <c:valAx>
        <c:axId val="410396448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Delay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ms</a:t>
                </a:r>
                <a:r>
                  <a:rPr lang="en-US" baseline="0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99976"/>
        <c:crosses val="autoZero"/>
        <c:crossBetween val="midCat"/>
        <c:majorUnit val="25"/>
        <c:minorUnit val="10"/>
      </c:valAx>
      <c:valAx>
        <c:axId val="410399976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</a:t>
                </a:r>
                <a:r>
                  <a:rPr lang="en-US" dirty="0" err="1" smtClean="0"/>
                  <a:t>mJ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96448"/>
        <c:crosses val="autoZero"/>
        <c:crossBetween val="midCat"/>
        <c:majorUnit val="40"/>
        <c:minorUnit val="20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 (MHz)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600</c:v>
                </c:pt>
                <c:pt idx="1">
                  <c:v>900</c:v>
                </c:pt>
                <c:pt idx="2">
                  <c:v>1200</c:v>
                </c:pt>
                <c:pt idx="3">
                  <c:v>1500</c:v>
                </c:pt>
                <c:pt idx="4">
                  <c:v>1800</c:v>
                </c:pt>
                <c:pt idx="5">
                  <c:v>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305376"/>
        <c:axId val="322305768"/>
      </c:scatterChart>
      <c:valAx>
        <c:axId val="322305376"/>
        <c:scaling>
          <c:orientation val="minMax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Voltage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(V)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305768"/>
        <c:crosses val="autoZero"/>
        <c:crossBetween val="midCat"/>
        <c:minorUnit val="0.1"/>
      </c:valAx>
      <c:valAx>
        <c:axId val="32230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Frequency (MHz)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30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910597112861"/>
          <c:y val="0.13755741469816274"/>
          <c:w val="0.82842560695538059"/>
          <c:h val="0.66447944006999127"/>
        </c:manualLayout>
      </c:layout>
      <c:scatterChart>
        <c:scatterStyle val="lineMarker"/>
        <c:varyColors val="0"/>
        <c:ser>
          <c:idx val="0"/>
          <c:order val="0"/>
          <c:tx>
            <c:strRef>
              <c:f>reduced_super!$K$3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reduced_super!$J$4:$J$1000</c:f>
              <c:numCache>
                <c:formatCode>0%</c:formatCode>
                <c:ptCount val="997"/>
                <c:pt idx="0">
                  <c:v>-3.91120335987305E-3</c:v>
                </c:pt>
                <c:pt idx="1">
                  <c:v>1.8552363591100018E-3</c:v>
                </c:pt>
                <c:pt idx="2">
                  <c:v>4.1485515091499447E-3</c:v>
                </c:pt>
                <c:pt idx="3">
                  <c:v>5.920626258949957E-3</c:v>
                </c:pt>
                <c:pt idx="4">
                  <c:v>7.4315996728200329E-3</c:v>
                </c:pt>
                <c:pt idx="5">
                  <c:v>8.8462545981000673E-3</c:v>
                </c:pt>
                <c:pt idx="6">
                  <c:v>1.0170764859370074E-2</c:v>
                </c:pt>
                <c:pt idx="7">
                  <c:v>1.1323795985660023E-2</c:v>
                </c:pt>
                <c:pt idx="8">
                  <c:v>1.2386873963639911E-2</c:v>
                </c:pt>
                <c:pt idx="9">
                  <c:v>1.3426825343499926E-2</c:v>
                </c:pt>
                <c:pt idx="10">
                  <c:v>1.4417576764149898E-2</c:v>
                </c:pt>
                <c:pt idx="11">
                  <c:v>1.5352583227649985E-2</c:v>
                </c:pt>
                <c:pt idx="12">
                  <c:v>1.6238233092749965E-2</c:v>
                </c:pt>
                <c:pt idx="13">
                  <c:v>1.7064584882299894E-2</c:v>
                </c:pt>
                <c:pt idx="14">
                  <c:v>1.7888920159530031E-2</c:v>
                </c:pt>
                <c:pt idx="15">
                  <c:v>1.8726609176739961E-2</c:v>
                </c:pt>
                <c:pt idx="16">
                  <c:v>1.9476159841089968E-2</c:v>
                </c:pt>
                <c:pt idx="17">
                  <c:v>2.0242005793160045E-2</c:v>
                </c:pt>
                <c:pt idx="18">
                  <c:v>2.0981857580149921E-2</c:v>
                </c:pt>
                <c:pt idx="19">
                  <c:v>2.1694139789260047E-2</c:v>
                </c:pt>
                <c:pt idx="20">
                  <c:v>2.2412306386009995E-2</c:v>
                </c:pt>
                <c:pt idx="21">
                  <c:v>2.3070366275159904E-2</c:v>
                </c:pt>
                <c:pt idx="22">
                  <c:v>2.3770051039770035E-2</c:v>
                </c:pt>
                <c:pt idx="23">
                  <c:v>2.444041840107003E-2</c:v>
                </c:pt>
                <c:pt idx="24">
                  <c:v>2.5092604370859917E-2</c:v>
                </c:pt>
                <c:pt idx="25">
                  <c:v>2.5742979747829908E-2</c:v>
                </c:pt>
                <c:pt idx="26">
                  <c:v>2.6399838053210001E-2</c:v>
                </c:pt>
                <c:pt idx="27">
                  <c:v>2.7075606979459987E-2</c:v>
                </c:pt>
                <c:pt idx="28">
                  <c:v>2.7734111004040107E-2</c:v>
                </c:pt>
                <c:pt idx="29">
                  <c:v>2.8370660620540056E-2</c:v>
                </c:pt>
                <c:pt idx="30">
                  <c:v>2.9059496766399961E-2</c:v>
                </c:pt>
                <c:pt idx="31">
                  <c:v>2.9712766084680098E-2</c:v>
                </c:pt>
                <c:pt idx="32">
                  <c:v>3.0390852943759983E-2</c:v>
                </c:pt>
                <c:pt idx="33">
                  <c:v>3.1058625867999901E-2</c:v>
                </c:pt>
                <c:pt idx="34">
                  <c:v>3.173888044739992E-2</c:v>
                </c:pt>
                <c:pt idx="35">
                  <c:v>3.242686509079995E-2</c:v>
                </c:pt>
                <c:pt idx="36">
                  <c:v>3.3044232029640019E-2</c:v>
                </c:pt>
                <c:pt idx="37">
                  <c:v>3.3708458388030049E-2</c:v>
                </c:pt>
                <c:pt idx="38">
                  <c:v>3.4368672256559929E-2</c:v>
                </c:pt>
                <c:pt idx="39">
                  <c:v>3.4961543337570067E-2</c:v>
                </c:pt>
                <c:pt idx="40">
                  <c:v>3.5659885645699996E-2</c:v>
                </c:pt>
                <c:pt idx="41">
                  <c:v>3.6254630749819938E-2</c:v>
                </c:pt>
                <c:pt idx="42">
                  <c:v>3.6866433348230032E-2</c:v>
                </c:pt>
                <c:pt idx="43">
                  <c:v>3.7484701200650061E-2</c:v>
                </c:pt>
                <c:pt idx="44">
                  <c:v>3.8088185383960083E-2</c:v>
                </c:pt>
                <c:pt idx="45">
                  <c:v>3.8733278205240085E-2</c:v>
                </c:pt>
                <c:pt idx="46">
                  <c:v>3.93417879973601E-2</c:v>
                </c:pt>
                <c:pt idx="47">
                  <c:v>3.9976019016880082E-2</c:v>
                </c:pt>
                <c:pt idx="48">
                  <c:v>4.0560541566760033E-2</c:v>
                </c:pt>
                <c:pt idx="49">
                  <c:v>4.1169375114689988E-2</c:v>
                </c:pt>
                <c:pt idx="50">
                  <c:v>4.1745763884440068E-2</c:v>
                </c:pt>
                <c:pt idx="51">
                  <c:v>4.2339806685739889E-2</c:v>
                </c:pt>
                <c:pt idx="52">
                  <c:v>4.2964356257070069E-2</c:v>
                </c:pt>
                <c:pt idx="53">
                  <c:v>4.351367920397009E-2</c:v>
                </c:pt>
                <c:pt idx="54">
                  <c:v>4.4168383526060007E-2</c:v>
                </c:pt>
                <c:pt idx="55">
                  <c:v>4.4731689232019978E-2</c:v>
                </c:pt>
                <c:pt idx="56">
                  <c:v>4.5267918994789991E-2</c:v>
                </c:pt>
                <c:pt idx="57">
                  <c:v>4.5887795865249936E-2</c:v>
                </c:pt>
                <c:pt idx="58">
                  <c:v>4.645717224585999E-2</c:v>
                </c:pt>
                <c:pt idx="59">
                  <c:v>4.7067870212109897E-2</c:v>
                </c:pt>
                <c:pt idx="60">
                  <c:v>4.7669096868439897E-2</c:v>
                </c:pt>
                <c:pt idx="61">
                  <c:v>4.8237440520880082E-2</c:v>
                </c:pt>
                <c:pt idx="62">
                  <c:v>4.8853229351369931E-2</c:v>
                </c:pt>
                <c:pt idx="63">
                  <c:v>4.9481037016350093E-2</c:v>
                </c:pt>
                <c:pt idx="64">
                  <c:v>5.0097256807299928E-2</c:v>
                </c:pt>
                <c:pt idx="65">
                  <c:v>5.0728684552540093E-2</c:v>
                </c:pt>
                <c:pt idx="66">
                  <c:v>5.1321090745600095E-2</c:v>
                </c:pt>
                <c:pt idx="67">
                  <c:v>5.1964553108289957E-2</c:v>
                </c:pt>
                <c:pt idx="68">
                  <c:v>5.259765042213993E-2</c:v>
                </c:pt>
                <c:pt idx="69">
                  <c:v>5.3175892312560036E-2</c:v>
                </c:pt>
                <c:pt idx="70">
                  <c:v>5.38329343372701E-2</c:v>
                </c:pt>
                <c:pt idx="71">
                  <c:v>5.4439989973060099E-2</c:v>
                </c:pt>
                <c:pt idx="72">
                  <c:v>5.5032370635349936E-2</c:v>
                </c:pt>
                <c:pt idx="73">
                  <c:v>5.5641881845509999E-2</c:v>
                </c:pt>
                <c:pt idx="74">
                  <c:v>5.6254654241260083E-2</c:v>
                </c:pt>
                <c:pt idx="75">
                  <c:v>5.6895174257209913E-2</c:v>
                </c:pt>
                <c:pt idx="76">
                  <c:v>5.7541482800719912E-2</c:v>
                </c:pt>
                <c:pt idx="77">
                  <c:v>5.8163898325799934E-2</c:v>
                </c:pt>
                <c:pt idx="78">
                  <c:v>5.8785199500759999E-2</c:v>
                </c:pt>
                <c:pt idx="79">
                  <c:v>5.9378781503699907E-2</c:v>
                </c:pt>
                <c:pt idx="80">
                  <c:v>6.0053000550180036E-2</c:v>
                </c:pt>
                <c:pt idx="81">
                  <c:v>6.0682364018080026E-2</c:v>
                </c:pt>
                <c:pt idx="82">
                  <c:v>6.1358344738110082E-2</c:v>
                </c:pt>
                <c:pt idx="83">
                  <c:v>6.2052107624879893E-2</c:v>
                </c:pt>
                <c:pt idx="84">
                  <c:v>6.2724531625049984E-2</c:v>
                </c:pt>
                <c:pt idx="85">
                  <c:v>6.3378844402329992E-2</c:v>
                </c:pt>
                <c:pt idx="86">
                  <c:v>6.4060733527270042E-2</c:v>
                </c:pt>
                <c:pt idx="87">
                  <c:v>6.4740552070509993E-2</c:v>
                </c:pt>
                <c:pt idx="88">
                  <c:v>6.5450032976549943E-2</c:v>
                </c:pt>
                <c:pt idx="89">
                  <c:v>6.616240039727006E-2</c:v>
                </c:pt>
                <c:pt idx="90">
                  <c:v>6.6859570529520074E-2</c:v>
                </c:pt>
                <c:pt idx="91">
                  <c:v>6.7574831310579953E-2</c:v>
                </c:pt>
                <c:pt idx="92">
                  <c:v>6.8266981407079985E-2</c:v>
                </c:pt>
                <c:pt idx="93">
                  <c:v>6.8959117849499929E-2</c:v>
                </c:pt>
                <c:pt idx="94">
                  <c:v>6.9681867156349941E-2</c:v>
                </c:pt>
                <c:pt idx="95">
                  <c:v>7.0439525187689922E-2</c:v>
                </c:pt>
                <c:pt idx="96">
                  <c:v>7.116696095058006E-2</c:v>
                </c:pt>
                <c:pt idx="97">
                  <c:v>7.1928678694340054E-2</c:v>
                </c:pt>
                <c:pt idx="98">
                  <c:v>7.2704080245890035E-2</c:v>
                </c:pt>
                <c:pt idx="99">
                  <c:v>7.3442766773200052E-2</c:v>
                </c:pt>
                <c:pt idx="100">
                  <c:v>7.4230430870559916E-2</c:v>
                </c:pt>
                <c:pt idx="101">
                  <c:v>7.5033022913350012E-2</c:v>
                </c:pt>
                <c:pt idx="102">
                  <c:v>7.5837145817140073E-2</c:v>
                </c:pt>
                <c:pt idx="103">
                  <c:v>7.6640746322069964E-2</c:v>
                </c:pt>
                <c:pt idx="104">
                  <c:v>7.7440115211190097E-2</c:v>
                </c:pt>
                <c:pt idx="105">
                  <c:v>7.8261480074190093E-2</c:v>
                </c:pt>
                <c:pt idx="106">
                  <c:v>7.9153178938460078E-2</c:v>
                </c:pt>
                <c:pt idx="107">
                  <c:v>8.0127337918159958E-2</c:v>
                </c:pt>
                <c:pt idx="108">
                  <c:v>8.0972617343910036E-2</c:v>
                </c:pt>
                <c:pt idx="109">
                  <c:v>8.1876567663230038E-2</c:v>
                </c:pt>
                <c:pt idx="110">
                  <c:v>8.2910607869790098E-2</c:v>
                </c:pt>
                <c:pt idx="111">
                  <c:v>8.3951532195059908E-2</c:v>
                </c:pt>
                <c:pt idx="112">
                  <c:v>8.4986669702380002E-2</c:v>
                </c:pt>
                <c:pt idx="113">
                  <c:v>8.5996559746430057E-2</c:v>
                </c:pt>
                <c:pt idx="114">
                  <c:v>8.7095402887449991E-2</c:v>
                </c:pt>
                <c:pt idx="115">
                  <c:v>8.8219593312699907E-2</c:v>
                </c:pt>
                <c:pt idx="116">
                  <c:v>8.933146180510998E-2</c:v>
                </c:pt>
                <c:pt idx="117">
                  <c:v>9.0516640510120094E-2</c:v>
                </c:pt>
                <c:pt idx="118">
                  <c:v>9.1881078578440079E-2</c:v>
                </c:pt>
                <c:pt idx="119">
                  <c:v>9.3177179749569961E-2</c:v>
                </c:pt>
                <c:pt idx="120">
                  <c:v>9.4377674615079954E-2</c:v>
                </c:pt>
                <c:pt idx="121">
                  <c:v>9.5732090042730089E-2</c:v>
                </c:pt>
                <c:pt idx="122">
                  <c:v>9.7195627713549948E-2</c:v>
                </c:pt>
                <c:pt idx="123">
                  <c:v>9.8640086838089891E-2</c:v>
                </c:pt>
                <c:pt idx="124">
                  <c:v>0.10008390909155995</c:v>
                </c:pt>
                <c:pt idx="125">
                  <c:v>0.10163489919563995</c:v>
                </c:pt>
                <c:pt idx="126">
                  <c:v>0.10312145646800008</c:v>
                </c:pt>
                <c:pt idx="127">
                  <c:v>0.10452011444756004</c:v>
                </c:pt>
                <c:pt idx="128">
                  <c:v>0.10608625698744989</c:v>
                </c:pt>
                <c:pt idx="129">
                  <c:v>0.10760000865052999</c:v>
                </c:pt>
                <c:pt idx="130">
                  <c:v>0.10911901780729005</c:v>
                </c:pt>
                <c:pt idx="131">
                  <c:v>0.11061458402378999</c:v>
                </c:pt>
                <c:pt idx="132">
                  <c:v>0.11202479756252992</c:v>
                </c:pt>
                <c:pt idx="133">
                  <c:v>0.11350301802371998</c:v>
                </c:pt>
                <c:pt idx="134">
                  <c:v>0.11494147986256009</c:v>
                </c:pt>
                <c:pt idx="135">
                  <c:v>0.11628718061540999</c:v>
                </c:pt>
                <c:pt idx="136">
                  <c:v>0.11764939246710004</c:v>
                </c:pt>
                <c:pt idx="137">
                  <c:v>0.11913209117649992</c:v>
                </c:pt>
                <c:pt idx="138">
                  <c:v>0.12049055306658008</c:v>
                </c:pt>
                <c:pt idx="139">
                  <c:v>0.12184647949920002</c:v>
                </c:pt>
                <c:pt idx="140">
                  <c:v>0.12335872322660002</c:v>
                </c:pt>
                <c:pt idx="141">
                  <c:v>0.12466216961596999</c:v>
                </c:pt>
                <c:pt idx="142">
                  <c:v>0.12610403677803994</c:v>
                </c:pt>
                <c:pt idx="143">
                  <c:v>0.12755313642294008</c:v>
                </c:pt>
                <c:pt idx="144">
                  <c:v>0.12892982324602009</c:v>
                </c:pt>
                <c:pt idx="145">
                  <c:v>0.1302360844419399</c:v>
                </c:pt>
                <c:pt idx="146">
                  <c:v>0.13162309591675991</c:v>
                </c:pt>
                <c:pt idx="147">
                  <c:v>0.13293390750796008</c:v>
                </c:pt>
                <c:pt idx="148">
                  <c:v>0.13430283989537006</c:v>
                </c:pt>
                <c:pt idx="149">
                  <c:v>0.13568402203586993</c:v>
                </c:pt>
                <c:pt idx="150">
                  <c:v>0.13708553659514</c:v>
                </c:pt>
                <c:pt idx="151">
                  <c:v>0.13842539367380002</c:v>
                </c:pt>
                <c:pt idx="152">
                  <c:v>0.1398244989772599</c:v>
                </c:pt>
                <c:pt idx="153">
                  <c:v>0.14112791541534997</c:v>
                </c:pt>
                <c:pt idx="154">
                  <c:v>0.14242063022054996</c:v>
                </c:pt>
                <c:pt idx="155">
                  <c:v>0.14378116838064003</c:v>
                </c:pt>
                <c:pt idx="156">
                  <c:v>0.1450871573746999</c:v>
                </c:pt>
                <c:pt idx="157">
                  <c:v>0.14632143153376997</c:v>
                </c:pt>
                <c:pt idx="158">
                  <c:v>0.14757732794283007</c:v>
                </c:pt>
                <c:pt idx="159">
                  <c:v>0.14902500735919011</c:v>
                </c:pt>
                <c:pt idx="160">
                  <c:v>0.15024219767793001</c:v>
                </c:pt>
                <c:pt idx="161">
                  <c:v>0.15149837842257008</c:v>
                </c:pt>
                <c:pt idx="162">
                  <c:v>0.15279718905020001</c:v>
                </c:pt>
                <c:pt idx="163">
                  <c:v>0.15409066442113994</c:v>
                </c:pt>
                <c:pt idx="164">
                  <c:v>0.15530004974020994</c:v>
                </c:pt>
                <c:pt idx="165">
                  <c:v>0.15659244338602996</c:v>
                </c:pt>
                <c:pt idx="166">
                  <c:v>0.1579269447773699</c:v>
                </c:pt>
                <c:pt idx="167">
                  <c:v>0.15909116670091006</c:v>
                </c:pt>
                <c:pt idx="168">
                  <c:v>0.16035097790432995</c:v>
                </c:pt>
                <c:pt idx="169">
                  <c:v>0.16169162207811993</c:v>
                </c:pt>
                <c:pt idx="170">
                  <c:v>0.16290607271143998</c:v>
                </c:pt>
                <c:pt idx="171">
                  <c:v>0.16410110956101009</c:v>
                </c:pt>
                <c:pt idx="172">
                  <c:v>0.16541849717641011</c:v>
                </c:pt>
                <c:pt idx="173">
                  <c:v>0.16669562130355997</c:v>
                </c:pt>
                <c:pt idx="174">
                  <c:v>0.16798707677084002</c:v>
                </c:pt>
                <c:pt idx="175">
                  <c:v>0.16927347915110991</c:v>
                </c:pt>
                <c:pt idx="176">
                  <c:v>0.17063345483286008</c:v>
                </c:pt>
                <c:pt idx="177">
                  <c:v>0.17187232305494993</c:v>
                </c:pt>
                <c:pt idx="178">
                  <c:v>0.17313715915298999</c:v>
                </c:pt>
                <c:pt idx="179">
                  <c:v>0.1744094104590499</c:v>
                </c:pt>
                <c:pt idx="180">
                  <c:v>0.17571808478830997</c:v>
                </c:pt>
                <c:pt idx="181">
                  <c:v>0.17691607237354989</c:v>
                </c:pt>
                <c:pt idx="182">
                  <c:v>0.17819724529822989</c:v>
                </c:pt>
                <c:pt idx="183">
                  <c:v>0.17950948315424009</c:v>
                </c:pt>
                <c:pt idx="184">
                  <c:v>0.18066966512887994</c:v>
                </c:pt>
                <c:pt idx="185">
                  <c:v>0.18196531015756001</c:v>
                </c:pt>
                <c:pt idx="186">
                  <c:v>0.18329434540746004</c:v>
                </c:pt>
                <c:pt idx="187">
                  <c:v>0.18452406191527992</c:v>
                </c:pt>
                <c:pt idx="188">
                  <c:v>0.18570577668968991</c:v>
                </c:pt>
                <c:pt idx="189">
                  <c:v>0.18694270169627991</c:v>
                </c:pt>
                <c:pt idx="190">
                  <c:v>0.18821551968003991</c:v>
                </c:pt>
                <c:pt idx="191">
                  <c:v>0.18933805103724999</c:v>
                </c:pt>
                <c:pt idx="192">
                  <c:v>0.19053295305743001</c:v>
                </c:pt>
                <c:pt idx="193">
                  <c:v>0.19176633788088004</c:v>
                </c:pt>
                <c:pt idx="194">
                  <c:v>0.19304538505086999</c:v>
                </c:pt>
                <c:pt idx="195">
                  <c:v>0.19422210697640008</c:v>
                </c:pt>
                <c:pt idx="196">
                  <c:v>0.19540006460925996</c:v>
                </c:pt>
                <c:pt idx="197">
                  <c:v>0.19667838694070006</c:v>
                </c:pt>
                <c:pt idx="198">
                  <c:v>0.19778352823695999</c:v>
                </c:pt>
                <c:pt idx="199">
                  <c:v>0.19893760710044006</c:v>
                </c:pt>
                <c:pt idx="200">
                  <c:v>0.20019798187529991</c:v>
                </c:pt>
                <c:pt idx="201">
                  <c:v>0.20140458569668995</c:v>
                </c:pt>
                <c:pt idx="202">
                  <c:v>0.20257946728261</c:v>
                </c:pt>
                <c:pt idx="203">
                  <c:v>0.20371060578236011</c:v>
                </c:pt>
                <c:pt idx="204">
                  <c:v>0.20496026759389996</c:v>
                </c:pt>
                <c:pt idx="205">
                  <c:v>0.20618643393045999</c:v>
                </c:pt>
                <c:pt idx="206">
                  <c:v>0.20733718737276008</c:v>
                </c:pt>
                <c:pt idx="207">
                  <c:v>0.20849673817386005</c:v>
                </c:pt>
                <c:pt idx="208">
                  <c:v>0.20964798558941999</c:v>
                </c:pt>
                <c:pt idx="209">
                  <c:v>0.21085278604020008</c:v>
                </c:pt>
                <c:pt idx="210">
                  <c:v>0.21199629080071003</c:v>
                </c:pt>
                <c:pt idx="211">
                  <c:v>0.21316350729044009</c:v>
                </c:pt>
                <c:pt idx="212">
                  <c:v>0.21437556074671993</c:v>
                </c:pt>
                <c:pt idx="213">
                  <c:v>0.21550597545855998</c:v>
                </c:pt>
                <c:pt idx="214">
                  <c:v>0.21669002903171997</c:v>
                </c:pt>
                <c:pt idx="215">
                  <c:v>0.21781739054279003</c:v>
                </c:pt>
                <c:pt idx="216">
                  <c:v>0.21887642122621997</c:v>
                </c:pt>
                <c:pt idx="217">
                  <c:v>0.22004021324245993</c:v>
                </c:pt>
                <c:pt idx="218">
                  <c:v>0.22120834107552989</c:v>
                </c:pt>
                <c:pt idx="219">
                  <c:v>0.22236088759845996</c:v>
                </c:pt>
                <c:pt idx="220">
                  <c:v>0.22346743367877009</c:v>
                </c:pt>
                <c:pt idx="221">
                  <c:v>0.22466036985997007</c:v>
                </c:pt>
                <c:pt idx="222">
                  <c:v>0.22578856337875997</c:v>
                </c:pt>
                <c:pt idx="223">
                  <c:v>0.22691583693821005</c:v>
                </c:pt>
                <c:pt idx="224">
                  <c:v>0.22794029510276004</c:v>
                </c:pt>
                <c:pt idx="225">
                  <c:v>0.22913621116060989</c:v>
                </c:pt>
                <c:pt idx="226">
                  <c:v>0.23028805193134994</c:v>
                </c:pt>
                <c:pt idx="227">
                  <c:v>0.23139154200281009</c:v>
                </c:pt>
                <c:pt idx="228">
                  <c:v>0.23250711497174992</c:v>
                </c:pt>
                <c:pt idx="229">
                  <c:v>0.23356446048611001</c:v>
                </c:pt>
                <c:pt idx="230">
                  <c:v>0.23475293596919</c:v>
                </c:pt>
                <c:pt idx="231">
                  <c:v>0.23583983266096009</c:v>
                </c:pt>
                <c:pt idx="232">
                  <c:v>0.23691176540476011</c:v>
                </c:pt>
                <c:pt idx="233">
                  <c:v>0.23799110241162991</c:v>
                </c:pt>
                <c:pt idx="234">
                  <c:v>0.2390769803275099</c:v>
                </c:pt>
                <c:pt idx="235">
                  <c:v>0.24024542544741001</c:v>
                </c:pt>
                <c:pt idx="236">
                  <c:v>0.24134402945705991</c:v>
                </c:pt>
                <c:pt idx="237">
                  <c:v>0.24242243408566</c:v>
                </c:pt>
                <c:pt idx="238">
                  <c:v>0.24347607410086991</c:v>
                </c:pt>
                <c:pt idx="239">
                  <c:v>0.24461665534491006</c:v>
                </c:pt>
                <c:pt idx="240">
                  <c:v>0.24563693644069007</c:v>
                </c:pt>
                <c:pt idx="241">
                  <c:v>0.24673486034504011</c:v>
                </c:pt>
                <c:pt idx="242">
                  <c:v>0.24778736295274006</c:v>
                </c:pt>
                <c:pt idx="243">
                  <c:v>0.24890727922862999</c:v>
                </c:pt>
                <c:pt idx="244">
                  <c:v>0.24996184880934003</c:v>
                </c:pt>
                <c:pt idx="245">
                  <c:v>0.25088258801197005</c:v>
                </c:pt>
                <c:pt idx="246">
                  <c:v>0.25186459464660005</c:v>
                </c:pt>
                <c:pt idx="247">
                  <c:v>0.25299519023718009</c:v>
                </c:pt>
                <c:pt idx="248">
                  <c:v>0.25409410860880999</c:v>
                </c:pt>
                <c:pt idx="249">
                  <c:v>0.25501684166872995</c:v>
                </c:pt>
                <c:pt idx="250">
                  <c:v>0.25607196868435</c:v>
                </c:pt>
                <c:pt idx="251">
                  <c:v>0.25709955256419992</c:v>
                </c:pt>
                <c:pt idx="252">
                  <c:v>0.25819420087383005</c:v>
                </c:pt>
                <c:pt idx="253">
                  <c:v>0.25919330095578008</c:v>
                </c:pt>
                <c:pt idx="254">
                  <c:v>0.26023953553316992</c:v>
                </c:pt>
                <c:pt idx="255">
                  <c:v>0.26132747217806007</c:v>
                </c:pt>
                <c:pt idx="256">
                  <c:v>0.26238789043801991</c:v>
                </c:pt>
                <c:pt idx="257">
                  <c:v>0.26345957100285</c:v>
                </c:pt>
                <c:pt idx="258">
                  <c:v>0.26445165480253996</c:v>
                </c:pt>
                <c:pt idx="259">
                  <c:v>0.26556836360988001</c:v>
                </c:pt>
                <c:pt idx="260">
                  <c:v>0.26663575943945994</c:v>
                </c:pt>
                <c:pt idx="261">
                  <c:v>0.26765820545430996</c:v>
                </c:pt>
                <c:pt idx="262">
                  <c:v>0.26865966816525</c:v>
                </c:pt>
                <c:pt idx="263">
                  <c:v>0.26978673880454007</c:v>
                </c:pt>
                <c:pt idx="264">
                  <c:v>0.27082546252761008</c:v>
                </c:pt>
                <c:pt idx="265">
                  <c:v>0.27185059285573998</c:v>
                </c:pt>
                <c:pt idx="266">
                  <c:v>0.27291446971152999</c:v>
                </c:pt>
                <c:pt idx="267">
                  <c:v>0.27399613817756996</c:v>
                </c:pt>
                <c:pt idx="268">
                  <c:v>0.27504411611495994</c:v>
                </c:pt>
                <c:pt idx="269">
                  <c:v>0.27599175522504993</c:v>
                </c:pt>
                <c:pt idx="270">
                  <c:v>0.27713816961939997</c:v>
                </c:pt>
                <c:pt idx="271">
                  <c:v>0.27820144064692998</c:v>
                </c:pt>
                <c:pt idx="272">
                  <c:v>0.27926620481053011</c:v>
                </c:pt>
                <c:pt idx="273">
                  <c:v>0.28025345860430995</c:v>
                </c:pt>
                <c:pt idx="274">
                  <c:v>0.2813444296888501</c:v>
                </c:pt>
                <c:pt idx="275">
                  <c:v>0.28247296206267003</c:v>
                </c:pt>
                <c:pt idx="276">
                  <c:v>0.28357766794697992</c:v>
                </c:pt>
                <c:pt idx="277">
                  <c:v>0.28460691172950003</c:v>
                </c:pt>
                <c:pt idx="278">
                  <c:v>0.28574216819445009</c:v>
                </c:pt>
                <c:pt idx="279">
                  <c:v>0.2867476540407301</c:v>
                </c:pt>
                <c:pt idx="280">
                  <c:v>0.28795711929136991</c:v>
                </c:pt>
                <c:pt idx="281">
                  <c:v>0.28903431209927</c:v>
                </c:pt>
                <c:pt idx="282">
                  <c:v>0.29010339656985007</c:v>
                </c:pt>
                <c:pt idx="283">
                  <c:v>0.29114769681353003</c:v>
                </c:pt>
                <c:pt idx="284">
                  <c:v>0.29227612357981991</c:v>
                </c:pt>
                <c:pt idx="285">
                  <c:v>0.29345475276935007</c:v>
                </c:pt>
                <c:pt idx="286">
                  <c:v>0.29451935608842006</c:v>
                </c:pt>
                <c:pt idx="287">
                  <c:v>0.29549164844317</c:v>
                </c:pt>
                <c:pt idx="288">
                  <c:v>0.29676587911735997</c:v>
                </c:pt>
                <c:pt idx="289">
                  <c:v>0.29794019444356001</c:v>
                </c:pt>
                <c:pt idx="290">
                  <c:v>0.29904764399783001</c:v>
                </c:pt>
                <c:pt idx="291">
                  <c:v>0.3000565407015201</c:v>
                </c:pt>
                <c:pt idx="292">
                  <c:v>0.30125335285632993</c:v>
                </c:pt>
                <c:pt idx="293">
                  <c:v>0.30243570532624009</c:v>
                </c:pt>
                <c:pt idx="294">
                  <c:v>0.30359148398571989</c:v>
                </c:pt>
                <c:pt idx="295">
                  <c:v>0.30467050164494003</c:v>
                </c:pt>
                <c:pt idx="296">
                  <c:v>0.30589654482633</c:v>
                </c:pt>
                <c:pt idx="297">
                  <c:v>0.3071401856762499</c:v>
                </c:pt>
                <c:pt idx="298">
                  <c:v>0.3083157578281801</c:v>
                </c:pt>
                <c:pt idx="299">
                  <c:v>0.30944972292076001</c:v>
                </c:pt>
                <c:pt idx="300">
                  <c:v>0.31062305969590009</c:v>
                </c:pt>
                <c:pt idx="301">
                  <c:v>0.31170470382821991</c:v>
                </c:pt>
                <c:pt idx="302">
                  <c:v>0.31283283347956004</c:v>
                </c:pt>
                <c:pt idx="303">
                  <c:v>0.31408807398668004</c:v>
                </c:pt>
                <c:pt idx="304">
                  <c:v>0.31532506556874007</c:v>
                </c:pt>
                <c:pt idx="305">
                  <c:v>0.31646902738138993</c:v>
                </c:pt>
                <c:pt idx="306">
                  <c:v>0.31759344539943002</c:v>
                </c:pt>
                <c:pt idx="307">
                  <c:v>0.31882594887870996</c:v>
                </c:pt>
                <c:pt idx="308">
                  <c:v>0.32002488657526995</c:v>
                </c:pt>
                <c:pt idx="309">
                  <c:v>0.32113434193830992</c:v>
                </c:pt>
                <c:pt idx="310">
                  <c:v>0.32221752174849994</c:v>
                </c:pt>
                <c:pt idx="311">
                  <c:v>0.32340697253602002</c:v>
                </c:pt>
                <c:pt idx="312">
                  <c:v>0.32454213229986006</c:v>
                </c:pt>
                <c:pt idx="313">
                  <c:v>0.32567301932106996</c:v>
                </c:pt>
                <c:pt idx="314">
                  <c:v>0.32686017434054992</c:v>
                </c:pt>
                <c:pt idx="315">
                  <c:v>0.32801726717720991</c:v>
                </c:pt>
                <c:pt idx="316">
                  <c:v>0.3290837830039901</c:v>
                </c:pt>
                <c:pt idx="317">
                  <c:v>0.33019731617737991</c:v>
                </c:pt>
                <c:pt idx="318">
                  <c:v>0.33134155038877999</c:v>
                </c:pt>
                <c:pt idx="319">
                  <c:v>0.33250638873490002</c:v>
                </c:pt>
                <c:pt idx="320">
                  <c:v>0.33349288357019002</c:v>
                </c:pt>
                <c:pt idx="321">
                  <c:v>0.33461528144597996</c:v>
                </c:pt>
                <c:pt idx="322">
                  <c:v>0.33577680301385993</c:v>
                </c:pt>
                <c:pt idx="323">
                  <c:v>0.3370071037181499</c:v>
                </c:pt>
                <c:pt idx="324">
                  <c:v>0.33808950977979002</c:v>
                </c:pt>
                <c:pt idx="325">
                  <c:v>0.33917596596439004</c:v>
                </c:pt>
                <c:pt idx="326">
                  <c:v>0.34036833401067002</c:v>
                </c:pt>
                <c:pt idx="327">
                  <c:v>0.34151889168670002</c:v>
                </c:pt>
                <c:pt idx="328">
                  <c:v>0.34260990769770006</c:v>
                </c:pt>
                <c:pt idx="329">
                  <c:v>0.34369485731806004</c:v>
                </c:pt>
                <c:pt idx="330">
                  <c:v>0.34493430006925996</c:v>
                </c:pt>
                <c:pt idx="331">
                  <c:v>0.3460747315222199</c:v>
                </c:pt>
                <c:pt idx="332">
                  <c:v>0.34726388346612991</c:v>
                </c:pt>
                <c:pt idx="333">
                  <c:v>0.34846074684103989</c:v>
                </c:pt>
                <c:pt idx="334">
                  <c:v>0.34969709515097991</c:v>
                </c:pt>
                <c:pt idx="335">
                  <c:v>0.35080900104278001</c:v>
                </c:pt>
                <c:pt idx="336">
                  <c:v>0.3519740166318801</c:v>
                </c:pt>
                <c:pt idx="337">
                  <c:v>0.35310627062285005</c:v>
                </c:pt>
                <c:pt idx="338">
                  <c:v>0.35426879141494005</c:v>
                </c:pt>
                <c:pt idx="339">
                  <c:v>0.35542513381518992</c:v>
                </c:pt>
                <c:pt idx="340">
                  <c:v>0.3566567701549701</c:v>
                </c:pt>
                <c:pt idx="341">
                  <c:v>0.35773582705142992</c:v>
                </c:pt>
                <c:pt idx="342">
                  <c:v>0.35884165254856004</c:v>
                </c:pt>
                <c:pt idx="343">
                  <c:v>0.35997388941545005</c:v>
                </c:pt>
                <c:pt idx="344">
                  <c:v>0.36127733449529997</c:v>
                </c:pt>
                <c:pt idx="345">
                  <c:v>0.36243458972494991</c:v>
                </c:pt>
                <c:pt idx="346">
                  <c:v>0.3635139602558799</c:v>
                </c:pt>
                <c:pt idx="347">
                  <c:v>0.36466794766457</c:v>
                </c:pt>
                <c:pt idx="348">
                  <c:v>0.36587372096360005</c:v>
                </c:pt>
                <c:pt idx="349">
                  <c:v>0.36702995401050997</c:v>
                </c:pt>
                <c:pt idx="350">
                  <c:v>0.36808078112167997</c:v>
                </c:pt>
                <c:pt idx="351">
                  <c:v>0.36916911775090999</c:v>
                </c:pt>
                <c:pt idx="352">
                  <c:v>0.37034974462510006</c:v>
                </c:pt>
                <c:pt idx="353">
                  <c:v>0.37158566036811003</c:v>
                </c:pt>
                <c:pt idx="354">
                  <c:v>0.37265499204694996</c:v>
                </c:pt>
                <c:pt idx="355">
                  <c:v>0.37375236609281992</c:v>
                </c:pt>
                <c:pt idx="356">
                  <c:v>0.37484439331360009</c:v>
                </c:pt>
                <c:pt idx="357">
                  <c:v>0.37599648533805996</c:v>
                </c:pt>
                <c:pt idx="358">
                  <c:v>0.37710115372368991</c:v>
                </c:pt>
                <c:pt idx="359">
                  <c:v>0.37824817236443997</c:v>
                </c:pt>
                <c:pt idx="360">
                  <c:v>0.37939078760082001</c:v>
                </c:pt>
                <c:pt idx="361">
                  <c:v>0.38051784527129007</c:v>
                </c:pt>
                <c:pt idx="362">
                  <c:v>0.38166156214630997</c:v>
                </c:pt>
                <c:pt idx="363">
                  <c:v>0.38284342549024997</c:v>
                </c:pt>
                <c:pt idx="364">
                  <c:v>0.38398434825885008</c:v>
                </c:pt>
                <c:pt idx="365">
                  <c:v>0.38513200293311001</c:v>
                </c:pt>
                <c:pt idx="366">
                  <c:v>0.38626534839616999</c:v>
                </c:pt>
                <c:pt idx="367">
                  <c:v>0.38736689631739996</c:v>
                </c:pt>
                <c:pt idx="368">
                  <c:v>0.38858234912810996</c:v>
                </c:pt>
                <c:pt idx="369">
                  <c:v>0.3897881915052801</c:v>
                </c:pt>
                <c:pt idx="370">
                  <c:v>0.39100852208657</c:v>
                </c:pt>
                <c:pt idx="371">
                  <c:v>0.39217968363805999</c:v>
                </c:pt>
                <c:pt idx="372">
                  <c:v>0.39334946329021991</c:v>
                </c:pt>
                <c:pt idx="373">
                  <c:v>0.39454529707308006</c:v>
                </c:pt>
                <c:pt idx="374">
                  <c:v>0.39581641339765006</c:v>
                </c:pt>
                <c:pt idx="375">
                  <c:v>0.39707519844393002</c:v>
                </c:pt>
                <c:pt idx="376">
                  <c:v>0.39829582951446008</c:v>
                </c:pt>
                <c:pt idx="377">
                  <c:v>0.39957040277794009</c:v>
                </c:pt>
                <c:pt idx="378">
                  <c:v>0.40087067482988004</c:v>
                </c:pt>
                <c:pt idx="379">
                  <c:v>0.40215810004107011</c:v>
                </c:pt>
                <c:pt idx="380">
                  <c:v>0.40341887472732996</c:v>
                </c:pt>
                <c:pt idx="381">
                  <c:v>0.4046473297939801</c:v>
                </c:pt>
                <c:pt idx="382">
                  <c:v>0.40592092165689997</c:v>
                </c:pt>
                <c:pt idx="383">
                  <c:v>0.40712574474028007</c:v>
                </c:pt>
                <c:pt idx="384">
                  <c:v>0.40837565926479003</c:v>
                </c:pt>
                <c:pt idx="385">
                  <c:v>0.40968519397879999</c:v>
                </c:pt>
                <c:pt idx="386">
                  <c:v>0.41089809222925</c:v>
                </c:pt>
                <c:pt idx="387">
                  <c:v>0.41224040129389006</c:v>
                </c:pt>
                <c:pt idx="388">
                  <c:v>0.41352566316066008</c:v>
                </c:pt>
                <c:pt idx="389">
                  <c:v>0.41491922609889009</c:v>
                </c:pt>
                <c:pt idx="390">
                  <c:v>0.41611439646535997</c:v>
                </c:pt>
                <c:pt idx="391">
                  <c:v>0.41762777337451995</c:v>
                </c:pt>
                <c:pt idx="392">
                  <c:v>0.41897810655454992</c:v>
                </c:pt>
                <c:pt idx="393">
                  <c:v>0.42028249070280999</c:v>
                </c:pt>
                <c:pt idx="394">
                  <c:v>0.42165750450154005</c:v>
                </c:pt>
                <c:pt idx="395">
                  <c:v>0.42312334235369997</c:v>
                </c:pt>
                <c:pt idx="396">
                  <c:v>0.42446348715150006</c:v>
                </c:pt>
                <c:pt idx="397">
                  <c:v>0.42594074802331994</c:v>
                </c:pt>
                <c:pt idx="398">
                  <c:v>0.42738178157902995</c:v>
                </c:pt>
                <c:pt idx="399">
                  <c:v>0.42874870503445006</c:v>
                </c:pt>
                <c:pt idx="400">
                  <c:v>0.43030911482677991</c:v>
                </c:pt>
                <c:pt idx="401">
                  <c:v>0.43190134573974004</c:v>
                </c:pt>
                <c:pt idx="402">
                  <c:v>0.43322218432960002</c:v>
                </c:pt>
                <c:pt idx="403">
                  <c:v>0.43467288701613005</c:v>
                </c:pt>
                <c:pt idx="404">
                  <c:v>0.43608314225358003</c:v>
                </c:pt>
                <c:pt idx="405">
                  <c:v>0.43753682785486991</c:v>
                </c:pt>
                <c:pt idx="406">
                  <c:v>0.43902949207905007</c:v>
                </c:pt>
                <c:pt idx="407">
                  <c:v>0.44061107286655998</c:v>
                </c:pt>
                <c:pt idx="408">
                  <c:v>0.44203727173704999</c:v>
                </c:pt>
                <c:pt idx="409">
                  <c:v>0.44351960443155991</c:v>
                </c:pt>
                <c:pt idx="410">
                  <c:v>0.44506404403012989</c:v>
                </c:pt>
                <c:pt idx="411">
                  <c:v>0.44636684761483991</c:v>
                </c:pt>
                <c:pt idx="412">
                  <c:v>0.44793292085754</c:v>
                </c:pt>
                <c:pt idx="413">
                  <c:v>0.44946980228030009</c:v>
                </c:pt>
                <c:pt idx="414">
                  <c:v>0.4509943844073101</c:v>
                </c:pt>
                <c:pt idx="415">
                  <c:v>0.45252198741019001</c:v>
                </c:pt>
                <c:pt idx="416">
                  <c:v>0.45406947656493002</c:v>
                </c:pt>
                <c:pt idx="417">
                  <c:v>0.45556064597411994</c:v>
                </c:pt>
                <c:pt idx="418">
                  <c:v>0.4571534298681299</c:v>
                </c:pt>
                <c:pt idx="419">
                  <c:v>0.45867670595608989</c:v>
                </c:pt>
                <c:pt idx="420">
                  <c:v>0.46029975852036009</c:v>
                </c:pt>
                <c:pt idx="421">
                  <c:v>0.46192276442878999</c:v>
                </c:pt>
                <c:pt idx="422">
                  <c:v>0.46334597802193001</c:v>
                </c:pt>
                <c:pt idx="423">
                  <c:v>0.46493780110141003</c:v>
                </c:pt>
                <c:pt idx="424">
                  <c:v>0.46649087455896998</c:v>
                </c:pt>
                <c:pt idx="425">
                  <c:v>0.46783992771093996</c:v>
                </c:pt>
                <c:pt idx="426">
                  <c:v>0.46952840899777004</c:v>
                </c:pt>
                <c:pt idx="427">
                  <c:v>0.47107717312614006</c:v>
                </c:pt>
                <c:pt idx="428">
                  <c:v>0.47253990827249992</c:v>
                </c:pt>
                <c:pt idx="429">
                  <c:v>0.47421529318030009</c:v>
                </c:pt>
                <c:pt idx="430">
                  <c:v>0.47597375250781004</c:v>
                </c:pt>
                <c:pt idx="431">
                  <c:v>0.47746648396885005</c:v>
                </c:pt>
                <c:pt idx="432">
                  <c:v>0.47912131453622009</c:v>
                </c:pt>
                <c:pt idx="433">
                  <c:v>0.48067162706398991</c:v>
                </c:pt>
                <c:pt idx="434">
                  <c:v>0.48237021526084001</c:v>
                </c:pt>
                <c:pt idx="435">
                  <c:v>0.48410364184752996</c:v>
                </c:pt>
                <c:pt idx="436">
                  <c:v>0.48576762292822995</c:v>
                </c:pt>
                <c:pt idx="437">
                  <c:v>0.48742950706316002</c:v>
                </c:pt>
                <c:pt idx="438">
                  <c:v>0.48903595505499009</c:v>
                </c:pt>
                <c:pt idx="439">
                  <c:v>0.49068509147387007</c:v>
                </c:pt>
                <c:pt idx="440">
                  <c:v>0.49236896980167999</c:v>
                </c:pt>
                <c:pt idx="441">
                  <c:v>0.49420438719192994</c:v>
                </c:pt>
                <c:pt idx="442">
                  <c:v>0.49605147139566008</c:v>
                </c:pt>
                <c:pt idx="443">
                  <c:v>0.49780516754152004</c:v>
                </c:pt>
                <c:pt idx="444">
                  <c:v>0.4995991977443901</c:v>
                </c:pt>
                <c:pt idx="445">
                  <c:v>0.50122607478947989</c:v>
                </c:pt>
                <c:pt idx="446">
                  <c:v>0.50312929782679006</c:v>
                </c:pt>
                <c:pt idx="447">
                  <c:v>0.50515259288558001</c:v>
                </c:pt>
                <c:pt idx="448">
                  <c:v>0.50682219162770004</c:v>
                </c:pt>
                <c:pt idx="449">
                  <c:v>0.50868488832878</c:v>
                </c:pt>
                <c:pt idx="450">
                  <c:v>0.51051866654244993</c:v>
                </c:pt>
                <c:pt idx="451">
                  <c:v>0.5124305925747199</c:v>
                </c:pt>
                <c:pt idx="452">
                  <c:v>0.51429317149208997</c:v>
                </c:pt>
                <c:pt idx="453">
                  <c:v>0.51637304352188007</c:v>
                </c:pt>
                <c:pt idx="454">
                  <c:v>0.5183287347260499</c:v>
                </c:pt>
                <c:pt idx="455">
                  <c:v>0.52025468772961991</c:v>
                </c:pt>
                <c:pt idx="456">
                  <c:v>0.52226856072583994</c:v>
                </c:pt>
                <c:pt idx="457">
                  <c:v>0.5243738959441</c:v>
                </c:pt>
                <c:pt idx="458">
                  <c:v>0.52663588621302004</c:v>
                </c:pt>
                <c:pt idx="459">
                  <c:v>0.52847554170953992</c:v>
                </c:pt>
                <c:pt idx="460">
                  <c:v>0.53056964847331001</c:v>
                </c:pt>
                <c:pt idx="461">
                  <c:v>0.53260584335171002</c:v>
                </c:pt>
                <c:pt idx="462">
                  <c:v>0.5349370703229499</c:v>
                </c:pt>
                <c:pt idx="463">
                  <c:v>0.53713431006399004</c:v>
                </c:pt>
                <c:pt idx="464">
                  <c:v>0.53911225029706</c:v>
                </c:pt>
                <c:pt idx="465">
                  <c:v>0.54102769512473992</c:v>
                </c:pt>
                <c:pt idx="466">
                  <c:v>0.5431594983541399</c:v>
                </c:pt>
                <c:pt idx="467">
                  <c:v>0.54533687508100992</c:v>
                </c:pt>
                <c:pt idx="468">
                  <c:v>0.5475749617055401</c:v>
                </c:pt>
                <c:pt idx="469">
                  <c:v>0.54951621660485994</c:v>
                </c:pt>
                <c:pt idx="470">
                  <c:v>0.55188924405082007</c:v>
                </c:pt>
                <c:pt idx="471">
                  <c:v>0.55405697286936006</c:v>
                </c:pt>
                <c:pt idx="472">
                  <c:v>0.55659881248214993</c:v>
                </c:pt>
                <c:pt idx="473">
                  <c:v>0.55876443992612002</c:v>
                </c:pt>
                <c:pt idx="474">
                  <c:v>0.56112459269842008</c:v>
                </c:pt>
                <c:pt idx="475">
                  <c:v>0.56361398696445009</c:v>
                </c:pt>
                <c:pt idx="476">
                  <c:v>0.56589252089102993</c:v>
                </c:pt>
                <c:pt idx="477">
                  <c:v>0.56841122844627989</c:v>
                </c:pt>
                <c:pt idx="478">
                  <c:v>0.57069465109893991</c:v>
                </c:pt>
                <c:pt idx="479">
                  <c:v>0.57324162086628005</c:v>
                </c:pt>
                <c:pt idx="480">
                  <c:v>0.57542752297849997</c:v>
                </c:pt>
                <c:pt idx="481">
                  <c:v>0.5779204466927399</c:v>
                </c:pt>
                <c:pt idx="482">
                  <c:v>0.58018894966046997</c:v>
                </c:pt>
                <c:pt idx="483">
                  <c:v>0.58242415120951008</c:v>
                </c:pt>
                <c:pt idx="484">
                  <c:v>0.58473893284284006</c:v>
                </c:pt>
                <c:pt idx="485">
                  <c:v>0.58716976785781005</c:v>
                </c:pt>
                <c:pt idx="486">
                  <c:v>0.58966663920359008</c:v>
                </c:pt>
                <c:pt idx="487">
                  <c:v>0.5920103850604399</c:v>
                </c:pt>
                <c:pt idx="488">
                  <c:v>0.59446201082015993</c:v>
                </c:pt>
                <c:pt idx="489">
                  <c:v>0.5966649646239699</c:v>
                </c:pt>
                <c:pt idx="490">
                  <c:v>0.59912111490390996</c:v>
                </c:pt>
                <c:pt idx="491">
                  <c:v>0.60143486512201005</c:v>
                </c:pt>
                <c:pt idx="492">
                  <c:v>0.60360126534281</c:v>
                </c:pt>
                <c:pt idx="493">
                  <c:v>0.60606444230380996</c:v>
                </c:pt>
                <c:pt idx="494">
                  <c:v>0.60834692414823999</c:v>
                </c:pt>
                <c:pt idx="495">
                  <c:v>0.61075119889032004</c:v>
                </c:pt>
                <c:pt idx="496">
                  <c:v>0.61304246512256011</c:v>
                </c:pt>
                <c:pt idx="497">
                  <c:v>0.61531315717429003</c:v>
                </c:pt>
                <c:pt idx="498">
                  <c:v>0.61789457161820005</c:v>
                </c:pt>
                <c:pt idx="499">
                  <c:v>0.62039378432792991</c:v>
                </c:pt>
                <c:pt idx="500">
                  <c:v>0.62272721185829005</c:v>
                </c:pt>
                <c:pt idx="501">
                  <c:v>0.62513010353702003</c:v>
                </c:pt>
                <c:pt idx="502">
                  <c:v>0.62758362460058992</c:v>
                </c:pt>
                <c:pt idx="503">
                  <c:v>0.63014017885812001</c:v>
                </c:pt>
                <c:pt idx="504">
                  <c:v>0.63252805224100994</c:v>
                </c:pt>
                <c:pt idx="505">
                  <c:v>0.63498102473306006</c:v>
                </c:pt>
                <c:pt idx="506">
                  <c:v>0.63743704622840003</c:v>
                </c:pt>
                <c:pt idx="507">
                  <c:v>0.64016121240866997</c:v>
                </c:pt>
                <c:pt idx="508">
                  <c:v>0.6426218703053499</c:v>
                </c:pt>
                <c:pt idx="509">
                  <c:v>0.64494291448074992</c:v>
                </c:pt>
                <c:pt idx="510">
                  <c:v>0.64762931331643991</c:v>
                </c:pt>
                <c:pt idx="511">
                  <c:v>0.6503361764942801</c:v>
                </c:pt>
                <c:pt idx="512">
                  <c:v>0.65294951837562998</c:v>
                </c:pt>
                <c:pt idx="513">
                  <c:v>0.65536790792240995</c:v>
                </c:pt>
                <c:pt idx="514">
                  <c:v>0.65804719790296007</c:v>
                </c:pt>
                <c:pt idx="515">
                  <c:v>0.66061899742568997</c:v>
                </c:pt>
                <c:pt idx="516">
                  <c:v>0.6630090320567299</c:v>
                </c:pt>
                <c:pt idx="517">
                  <c:v>0.66534676970411</c:v>
                </c:pt>
                <c:pt idx="518">
                  <c:v>0.66787294256299989</c:v>
                </c:pt>
                <c:pt idx="519">
                  <c:v>0.67032045988328992</c:v>
                </c:pt>
                <c:pt idx="520">
                  <c:v>0.67279742228435002</c:v>
                </c:pt>
                <c:pt idx="521">
                  <c:v>0.67536565115953007</c:v>
                </c:pt>
                <c:pt idx="522">
                  <c:v>0.67758587095044009</c:v>
                </c:pt>
                <c:pt idx="523">
                  <c:v>0.68018793620862006</c:v>
                </c:pt>
                <c:pt idx="524">
                  <c:v>0.68249186017945007</c:v>
                </c:pt>
                <c:pt idx="525">
                  <c:v>0.68493727714703989</c:v>
                </c:pt>
                <c:pt idx="526">
                  <c:v>0.68740142065947007</c:v>
                </c:pt>
                <c:pt idx="527">
                  <c:v>0.68967956114693996</c:v>
                </c:pt>
                <c:pt idx="528">
                  <c:v>0.69207523105720004</c:v>
                </c:pt>
                <c:pt idx="529">
                  <c:v>0.69446125694216998</c:v>
                </c:pt>
                <c:pt idx="530">
                  <c:v>0.69663847094990006</c:v>
                </c:pt>
                <c:pt idx="531">
                  <c:v>0.69879604060962008</c:v>
                </c:pt>
                <c:pt idx="532">
                  <c:v>0.70106238416835009</c:v>
                </c:pt>
                <c:pt idx="533">
                  <c:v>0.70335022265097003</c:v>
                </c:pt>
                <c:pt idx="534">
                  <c:v>0.70557764333723005</c:v>
                </c:pt>
                <c:pt idx="535">
                  <c:v>0.70780659406079005</c:v>
                </c:pt>
                <c:pt idx="536">
                  <c:v>0.7098323373681199</c:v>
                </c:pt>
                <c:pt idx="537">
                  <c:v>0.71203108152234007</c:v>
                </c:pt>
                <c:pt idx="538">
                  <c:v>0.71435050654276</c:v>
                </c:pt>
                <c:pt idx="539">
                  <c:v>0.71643872999099001</c:v>
                </c:pt>
                <c:pt idx="540">
                  <c:v>0.71857786573415994</c:v>
                </c:pt>
                <c:pt idx="541">
                  <c:v>0.72084229326504001</c:v>
                </c:pt>
                <c:pt idx="542">
                  <c:v>0.72305652073422011</c:v>
                </c:pt>
                <c:pt idx="543">
                  <c:v>0.72527161593131995</c:v>
                </c:pt>
                <c:pt idx="544">
                  <c:v>0.72738930085183995</c:v>
                </c:pt>
                <c:pt idx="545">
                  <c:v>0.72949620822336003</c:v>
                </c:pt>
                <c:pt idx="546">
                  <c:v>0.73155837565518</c:v>
                </c:pt>
                <c:pt idx="547">
                  <c:v>0.73375332826687001</c:v>
                </c:pt>
                <c:pt idx="548">
                  <c:v>0.73594623091570011</c:v>
                </c:pt>
                <c:pt idx="549">
                  <c:v>0.73807314402954005</c:v>
                </c:pt>
                <c:pt idx="550">
                  <c:v>0.74014559319851991</c:v>
                </c:pt>
                <c:pt idx="551">
                  <c:v>0.74236398801291004</c:v>
                </c:pt>
                <c:pt idx="552">
                  <c:v>0.74427454916910007</c:v>
                </c:pt>
                <c:pt idx="553">
                  <c:v>0.74640573540445998</c:v>
                </c:pt>
                <c:pt idx="554">
                  <c:v>0.74826091787323001</c:v>
                </c:pt>
                <c:pt idx="555">
                  <c:v>0.75019862196897003</c:v>
                </c:pt>
                <c:pt idx="556">
                  <c:v>0.7521743248847601</c:v>
                </c:pt>
                <c:pt idx="557">
                  <c:v>0.75418393438598996</c:v>
                </c:pt>
                <c:pt idx="558">
                  <c:v>0.75624416259988991</c:v>
                </c:pt>
                <c:pt idx="559">
                  <c:v>0.75810637253434998</c:v>
                </c:pt>
                <c:pt idx="560">
                  <c:v>0.76004816919474005</c:v>
                </c:pt>
                <c:pt idx="561">
                  <c:v>0.76207933914128989</c:v>
                </c:pt>
                <c:pt idx="562">
                  <c:v>0.76411221867442003</c:v>
                </c:pt>
                <c:pt idx="563">
                  <c:v>0.76611194147154005</c:v>
                </c:pt>
                <c:pt idx="564">
                  <c:v>0.76809814383854991</c:v>
                </c:pt>
                <c:pt idx="565">
                  <c:v>0.77000412058192991</c:v>
                </c:pt>
                <c:pt idx="566">
                  <c:v>0.77194882142881993</c:v>
                </c:pt>
                <c:pt idx="567">
                  <c:v>0.77394056728173011</c:v>
                </c:pt>
                <c:pt idx="568">
                  <c:v>0.77612435766901999</c:v>
                </c:pt>
                <c:pt idx="569">
                  <c:v>0.77809347406748008</c:v>
                </c:pt>
                <c:pt idx="570">
                  <c:v>0.77996326817237005</c:v>
                </c:pt>
                <c:pt idx="571">
                  <c:v>0.78206465796869007</c:v>
                </c:pt>
                <c:pt idx="572">
                  <c:v>0.7837838792832601</c:v>
                </c:pt>
                <c:pt idx="573">
                  <c:v>0.78589401860229002</c:v>
                </c:pt>
                <c:pt idx="574">
                  <c:v>0.78773852045872994</c:v>
                </c:pt>
                <c:pt idx="575">
                  <c:v>0.78969415904274998</c:v>
                </c:pt>
                <c:pt idx="576">
                  <c:v>0.79157371072755001</c:v>
                </c:pt>
                <c:pt idx="577">
                  <c:v>0.79329896836142999</c:v>
                </c:pt>
                <c:pt idx="578">
                  <c:v>0.79525472969260003</c:v>
                </c:pt>
                <c:pt idx="579">
                  <c:v>0.79712867750215999</c:v>
                </c:pt>
                <c:pt idx="580">
                  <c:v>0.79912006824056991</c:v>
                </c:pt>
                <c:pt idx="581">
                  <c:v>0.8008568418512001</c:v>
                </c:pt>
                <c:pt idx="582">
                  <c:v>0.80270229056849995</c:v>
                </c:pt>
                <c:pt idx="583">
                  <c:v>0.80454960082542004</c:v>
                </c:pt>
                <c:pt idx="584">
                  <c:v>0.80646291730461006</c:v>
                </c:pt>
                <c:pt idx="585">
                  <c:v>0.80853190744208003</c:v>
                </c:pt>
                <c:pt idx="586">
                  <c:v>0.81022997052947998</c:v>
                </c:pt>
                <c:pt idx="587">
                  <c:v>0.81217501342015996</c:v>
                </c:pt>
                <c:pt idx="588">
                  <c:v>0.81389519632433993</c:v>
                </c:pt>
                <c:pt idx="589">
                  <c:v>0.81575882883661999</c:v>
                </c:pt>
                <c:pt idx="590">
                  <c:v>0.81777052598847999</c:v>
                </c:pt>
                <c:pt idx="591">
                  <c:v>0.81952537080625998</c:v>
                </c:pt>
                <c:pt idx="592">
                  <c:v>0.82139790700241999</c:v>
                </c:pt>
                <c:pt idx="593">
                  <c:v>0.82318016703659991</c:v>
                </c:pt>
                <c:pt idx="594">
                  <c:v>0.82504569667795002</c:v>
                </c:pt>
                <c:pt idx="595">
                  <c:v>0.82690676570735011</c:v>
                </c:pt>
                <c:pt idx="596">
                  <c:v>0.8288830504918101</c:v>
                </c:pt>
                <c:pt idx="597">
                  <c:v>0.83080674996730997</c:v>
                </c:pt>
                <c:pt idx="598">
                  <c:v>0.83269895788234005</c:v>
                </c:pt>
                <c:pt idx="599">
                  <c:v>0.83452889520066997</c:v>
                </c:pt>
                <c:pt idx="600">
                  <c:v>0.8363631767933799</c:v>
                </c:pt>
                <c:pt idx="601">
                  <c:v>0.83829178261857007</c:v>
                </c:pt>
                <c:pt idx="602">
                  <c:v>0.84024618110343008</c:v>
                </c:pt>
                <c:pt idx="603">
                  <c:v>0.84209706131933992</c:v>
                </c:pt>
                <c:pt idx="604">
                  <c:v>0.84411246854674005</c:v>
                </c:pt>
                <c:pt idx="605">
                  <c:v>0.84587478109663006</c:v>
                </c:pt>
                <c:pt idx="606">
                  <c:v>0.84789710273857999</c:v>
                </c:pt>
                <c:pt idx="607">
                  <c:v>0.84986717677129997</c:v>
                </c:pt>
                <c:pt idx="608">
                  <c:v>0.85181642644434996</c:v>
                </c:pt>
                <c:pt idx="609">
                  <c:v>0.85375402520353005</c:v>
                </c:pt>
                <c:pt idx="610">
                  <c:v>0.85550026026537007</c:v>
                </c:pt>
                <c:pt idx="611">
                  <c:v>0.85757403613078997</c:v>
                </c:pt>
                <c:pt idx="612">
                  <c:v>0.85943607473306005</c:v>
                </c:pt>
                <c:pt idx="613">
                  <c:v>0.86149028734982003</c:v>
                </c:pt>
                <c:pt idx="614">
                  <c:v>0.86338667102616995</c:v>
                </c:pt>
                <c:pt idx="615">
                  <c:v>0.86535069444800006</c:v>
                </c:pt>
                <c:pt idx="616">
                  <c:v>0.86727866649579011</c:v>
                </c:pt>
                <c:pt idx="617">
                  <c:v>0.86915438313910998</c:v>
                </c:pt>
                <c:pt idx="618">
                  <c:v>0.8710895969963901</c:v>
                </c:pt>
                <c:pt idx="619">
                  <c:v>0.87283376852649996</c:v>
                </c:pt>
                <c:pt idx="620">
                  <c:v>0.87470630978939989</c:v>
                </c:pt>
                <c:pt idx="621">
                  <c:v>0.87656242135147999</c:v>
                </c:pt>
                <c:pt idx="622">
                  <c:v>0.87862511385314002</c:v>
                </c:pt>
                <c:pt idx="623">
                  <c:v>0.88055250697066989</c:v>
                </c:pt>
                <c:pt idx="624">
                  <c:v>0.88257454328587004</c:v>
                </c:pt>
                <c:pt idx="625">
                  <c:v>0.88451661194503006</c:v>
                </c:pt>
                <c:pt idx="626">
                  <c:v>0.88663971062426006</c:v>
                </c:pt>
                <c:pt idx="627">
                  <c:v>0.88840842737359993</c:v>
                </c:pt>
                <c:pt idx="628">
                  <c:v>0.89045198974370998</c:v>
                </c:pt>
                <c:pt idx="629">
                  <c:v>0.8924925361470899</c:v>
                </c:pt>
                <c:pt idx="630">
                  <c:v>0.89439760711235006</c:v>
                </c:pt>
                <c:pt idx="631">
                  <c:v>0.89622664922713002</c:v>
                </c:pt>
                <c:pt idx="632">
                  <c:v>0.8982223238593301</c:v>
                </c:pt>
                <c:pt idx="633">
                  <c:v>0.90019135459713007</c:v>
                </c:pt>
                <c:pt idx="634">
                  <c:v>0.90220126075898999</c:v>
                </c:pt>
                <c:pt idx="635">
                  <c:v>0.90422108224075992</c:v>
                </c:pt>
                <c:pt idx="636">
                  <c:v>0.90616970025100008</c:v>
                </c:pt>
                <c:pt idx="637">
                  <c:v>0.90812007606549994</c:v>
                </c:pt>
                <c:pt idx="638">
                  <c:v>0.91006416266745993</c:v>
                </c:pt>
                <c:pt idx="639">
                  <c:v>0.91225173387650993</c:v>
                </c:pt>
                <c:pt idx="640">
                  <c:v>0.91414047617671002</c:v>
                </c:pt>
                <c:pt idx="641">
                  <c:v>0.91626615493890995</c:v>
                </c:pt>
                <c:pt idx="642">
                  <c:v>0.91823526022182</c:v>
                </c:pt>
                <c:pt idx="643">
                  <c:v>0.92041977932211005</c:v>
                </c:pt>
                <c:pt idx="644">
                  <c:v>0.92223198201170997</c:v>
                </c:pt>
                <c:pt idx="645">
                  <c:v>0.92449140935896001</c:v>
                </c:pt>
                <c:pt idx="646">
                  <c:v>0.9265574543539199</c:v>
                </c:pt>
                <c:pt idx="647">
                  <c:v>0.9286083996808201</c:v>
                </c:pt>
                <c:pt idx="648">
                  <c:v>0.93064515236270995</c:v>
                </c:pt>
                <c:pt idx="649">
                  <c:v>0.93291342635190011</c:v>
                </c:pt>
                <c:pt idx="650">
                  <c:v>0.93491491400959004</c:v>
                </c:pt>
                <c:pt idx="651">
                  <c:v>0.93686261505226009</c:v>
                </c:pt>
                <c:pt idx="652">
                  <c:v>0.93912383816442002</c:v>
                </c:pt>
                <c:pt idx="653">
                  <c:v>0.94127884851375998</c:v>
                </c:pt>
                <c:pt idx="654">
                  <c:v>0.94324251744724008</c:v>
                </c:pt>
                <c:pt idx="655">
                  <c:v>0.94523328308008003</c:v>
                </c:pt>
                <c:pt idx="656">
                  <c:v>0.94758468867956003</c:v>
                </c:pt>
                <c:pt idx="657">
                  <c:v>0.94951549370930999</c:v>
                </c:pt>
                <c:pt idx="658">
                  <c:v>0.95151625789658989</c:v>
                </c:pt>
                <c:pt idx="659">
                  <c:v>0.95376109312669999</c:v>
                </c:pt>
                <c:pt idx="660">
                  <c:v>0.95577527126461992</c:v>
                </c:pt>
                <c:pt idx="661">
                  <c:v>0.95763737356934997</c:v>
                </c:pt>
                <c:pt idx="662">
                  <c:v>0.95972816597186994</c:v>
                </c:pt>
                <c:pt idx="663">
                  <c:v>0.96179440527899995</c:v>
                </c:pt>
                <c:pt idx="664">
                  <c:v>0.96371601400754003</c:v>
                </c:pt>
                <c:pt idx="665">
                  <c:v>0.96567756900911994</c:v>
                </c:pt>
                <c:pt idx="666">
                  <c:v>0.96773876274727999</c:v>
                </c:pt>
                <c:pt idx="667">
                  <c:v>0.96973735494911995</c:v>
                </c:pt>
                <c:pt idx="668">
                  <c:v>0.97175611875316004</c:v>
                </c:pt>
                <c:pt idx="669">
                  <c:v>0.97380111799185998</c:v>
                </c:pt>
                <c:pt idx="670">
                  <c:v>0.97583536250748004</c:v>
                </c:pt>
                <c:pt idx="671">
                  <c:v>0.97785268944373005</c:v>
                </c:pt>
                <c:pt idx="672">
                  <c:v>0.97980153798817993</c:v>
                </c:pt>
                <c:pt idx="673">
                  <c:v>0.98195985791296003</c:v>
                </c:pt>
                <c:pt idx="674">
                  <c:v>0.98381638067513011</c:v>
                </c:pt>
                <c:pt idx="675">
                  <c:v>0.98593420752806993</c:v>
                </c:pt>
                <c:pt idx="676">
                  <c:v>0.98801327066441003</c:v>
                </c:pt>
                <c:pt idx="677">
                  <c:v>0.98977087795286001</c:v>
                </c:pt>
                <c:pt idx="678">
                  <c:v>0.99185548136887003</c:v>
                </c:pt>
                <c:pt idx="679">
                  <c:v>0.99376422346362991</c:v>
                </c:pt>
                <c:pt idx="680">
                  <c:v>0.99582332576441002</c:v>
                </c:pt>
                <c:pt idx="681">
                  <c:v>0.99756071495022991</c:v>
                </c:pt>
                <c:pt idx="682">
                  <c:v>0.99951853012361003</c:v>
                </c:pt>
                <c:pt idx="683">
                  <c:v>1.0017384536320799</c:v>
                </c:pt>
                <c:pt idx="684">
                  <c:v>1.0036152852779798</c:v>
                </c:pt>
                <c:pt idx="685">
                  <c:v>1.0055303449003001</c:v>
                </c:pt>
                <c:pt idx="686">
                  <c:v>1.0074666042735001</c:v>
                </c:pt>
                <c:pt idx="687">
                  <c:v>1.0096104456370498</c:v>
                </c:pt>
                <c:pt idx="688">
                  <c:v>1.0113868507578601</c:v>
                </c:pt>
                <c:pt idx="689">
                  <c:v>1.0133015606325801</c:v>
                </c:pt>
                <c:pt idx="690">
                  <c:v>1.0154534781936499</c:v>
                </c:pt>
                <c:pt idx="691">
                  <c:v>1.0173763100096198</c:v>
                </c:pt>
                <c:pt idx="692">
                  <c:v>1.0193382209867101</c:v>
                </c:pt>
                <c:pt idx="693">
                  <c:v>1.0213557552850401</c:v>
                </c:pt>
                <c:pt idx="694">
                  <c:v>1.0234562414450901</c:v>
                </c:pt>
                <c:pt idx="695">
                  <c:v>1.0253353112164101</c:v>
                </c:pt>
                <c:pt idx="696">
                  <c:v>1.0273410705884198</c:v>
                </c:pt>
                <c:pt idx="697">
                  <c:v>1.02931287061736</c:v>
                </c:pt>
                <c:pt idx="698">
                  <c:v>1.0314693789982798</c:v>
                </c:pt>
                <c:pt idx="699">
                  <c:v>1.03327317050302</c:v>
                </c:pt>
                <c:pt idx="700">
                  <c:v>1.0353022609398699</c:v>
                </c:pt>
                <c:pt idx="701">
                  <c:v>1.0373016502568202</c:v>
                </c:pt>
                <c:pt idx="702">
                  <c:v>1.0392621341872399</c:v>
                </c:pt>
                <c:pt idx="703">
                  <c:v>1.04127295539225</c:v>
                </c:pt>
                <c:pt idx="704">
                  <c:v>1.0433098430880299</c:v>
                </c:pt>
                <c:pt idx="705">
                  <c:v>1.04543865768535</c:v>
                </c:pt>
                <c:pt idx="706">
                  <c:v>1.0472769321844702</c:v>
                </c:pt>
                <c:pt idx="707">
                  <c:v>1.0494555467297499</c:v>
                </c:pt>
                <c:pt idx="708">
                  <c:v>1.0514302575373602</c:v>
                </c:pt>
                <c:pt idx="709">
                  <c:v>1.0534877859049399</c:v>
                </c:pt>
                <c:pt idx="710">
                  <c:v>1.0555077743569998</c:v>
                </c:pt>
                <c:pt idx="711">
                  <c:v>1.05754184500893</c:v>
                </c:pt>
                <c:pt idx="712">
                  <c:v>1.05955882309715</c:v>
                </c:pt>
                <c:pt idx="713">
                  <c:v>1.0616021990384801</c:v>
                </c:pt>
                <c:pt idx="714">
                  <c:v>1.0636855506739198</c:v>
                </c:pt>
                <c:pt idx="715">
                  <c:v>1.06586466757709</c:v>
                </c:pt>
                <c:pt idx="716">
                  <c:v>1.0679150776258099</c:v>
                </c:pt>
                <c:pt idx="717">
                  <c:v>1.0699584587658202</c:v>
                </c:pt>
                <c:pt idx="718">
                  <c:v>1.07217590276916</c:v>
                </c:pt>
                <c:pt idx="719">
                  <c:v>1.0743055623507098</c:v>
                </c:pt>
                <c:pt idx="720">
                  <c:v>1.0765688128316002</c:v>
                </c:pt>
                <c:pt idx="721">
                  <c:v>1.07858626081345</c:v>
                </c:pt>
                <c:pt idx="722">
                  <c:v>1.0809912044980501</c:v>
                </c:pt>
                <c:pt idx="723">
                  <c:v>1.0831503812332399</c:v>
                </c:pt>
                <c:pt idx="724">
                  <c:v>1.0855117782068202</c:v>
                </c:pt>
                <c:pt idx="725">
                  <c:v>1.0877747802669102</c:v>
                </c:pt>
                <c:pt idx="726">
                  <c:v>1.0899576033342799</c:v>
                </c:pt>
                <c:pt idx="727">
                  <c:v>1.0921673158451299</c:v>
                </c:pt>
                <c:pt idx="728">
                  <c:v>1.0942933009953801</c:v>
                </c:pt>
                <c:pt idx="729">
                  <c:v>1.0965354016852999</c:v>
                </c:pt>
                <c:pt idx="730">
                  <c:v>1.09893499920133</c:v>
                </c:pt>
                <c:pt idx="731">
                  <c:v>1.1009490658955299</c:v>
                </c:pt>
                <c:pt idx="732">
                  <c:v>1.1035736534992902</c:v>
                </c:pt>
                <c:pt idx="733">
                  <c:v>1.1058168816774501</c:v>
                </c:pt>
                <c:pt idx="734">
                  <c:v>1.1079126212451902</c:v>
                </c:pt>
                <c:pt idx="735">
                  <c:v>1.1103029038594401</c:v>
                </c:pt>
                <c:pt idx="736">
                  <c:v>1.1128264429028798</c:v>
                </c:pt>
                <c:pt idx="737">
                  <c:v>1.1150109864064301</c:v>
                </c:pt>
                <c:pt idx="738">
                  <c:v>1.1174591448107298</c:v>
                </c:pt>
                <c:pt idx="739">
                  <c:v>1.11990298772667</c:v>
                </c:pt>
                <c:pt idx="740">
                  <c:v>1.1224005658707199</c:v>
                </c:pt>
                <c:pt idx="741">
                  <c:v>1.1248066462229498</c:v>
                </c:pt>
                <c:pt idx="742">
                  <c:v>1.1273645779991401</c:v>
                </c:pt>
                <c:pt idx="743">
                  <c:v>1.1299418329836199</c:v>
                </c:pt>
                <c:pt idx="744">
                  <c:v>1.1323647440070599</c:v>
                </c:pt>
                <c:pt idx="745">
                  <c:v>1.1351069220524299</c:v>
                </c:pt>
                <c:pt idx="746">
                  <c:v>1.13770400644799</c:v>
                </c:pt>
                <c:pt idx="747">
                  <c:v>1.14033957538813</c:v>
                </c:pt>
                <c:pt idx="748">
                  <c:v>1.14316251922927</c:v>
                </c:pt>
                <c:pt idx="749">
                  <c:v>1.1456107132684101</c:v>
                </c:pt>
                <c:pt idx="750">
                  <c:v>1.1483175740101101</c:v>
                </c:pt>
                <c:pt idx="751">
                  <c:v>1.15123737619958</c:v>
                </c:pt>
                <c:pt idx="752">
                  <c:v>1.1536139895387199</c:v>
                </c:pt>
                <c:pt idx="753">
                  <c:v>1.1563105765661401</c:v>
                </c:pt>
                <c:pt idx="754">
                  <c:v>1.15922710982829</c:v>
                </c:pt>
                <c:pt idx="755">
                  <c:v>1.1619570160438499</c:v>
                </c:pt>
                <c:pt idx="756">
                  <c:v>1.1646785703578</c:v>
                </c:pt>
                <c:pt idx="757">
                  <c:v>1.1673743815035</c:v>
                </c:pt>
                <c:pt idx="758">
                  <c:v>1.1701610954703598</c:v>
                </c:pt>
                <c:pt idx="759">
                  <c:v>1.1729903999720701</c:v>
                </c:pt>
                <c:pt idx="760">
                  <c:v>1.17547345921222</c:v>
                </c:pt>
                <c:pt idx="761">
                  <c:v>1.1782729893266399</c:v>
                </c:pt>
                <c:pt idx="762">
                  <c:v>1.1809454615432302</c:v>
                </c:pt>
                <c:pt idx="763">
                  <c:v>1.18371508878589</c:v>
                </c:pt>
                <c:pt idx="764">
                  <c:v>1.1864064707772202</c:v>
                </c:pt>
                <c:pt idx="765">
                  <c:v>1.18922576548779</c:v>
                </c:pt>
                <c:pt idx="766">
                  <c:v>1.19225305212515</c:v>
                </c:pt>
                <c:pt idx="767">
                  <c:v>1.1949153582265599</c:v>
                </c:pt>
                <c:pt idx="768">
                  <c:v>1.1975957654769198</c:v>
                </c:pt>
                <c:pt idx="769">
                  <c:v>1.2005083736180699</c:v>
                </c:pt>
                <c:pt idx="770">
                  <c:v>1.20321776922292</c:v>
                </c:pt>
                <c:pt idx="771">
                  <c:v>1.2062180973838101</c:v>
                </c:pt>
                <c:pt idx="772">
                  <c:v>1.2088422003380099</c:v>
                </c:pt>
                <c:pt idx="773">
                  <c:v>1.2116603770713001</c:v>
                </c:pt>
                <c:pt idx="774">
                  <c:v>1.2146634710570701</c:v>
                </c:pt>
                <c:pt idx="775">
                  <c:v>1.2175417195329699</c:v>
                </c:pt>
                <c:pt idx="776">
                  <c:v>1.2202360537202201</c:v>
                </c:pt>
                <c:pt idx="777">
                  <c:v>1.2231385358699698</c:v>
                </c:pt>
                <c:pt idx="778">
                  <c:v>1.22602335863745</c:v>
                </c:pt>
                <c:pt idx="779">
                  <c:v>1.2288972464478398</c:v>
                </c:pt>
                <c:pt idx="780">
                  <c:v>1.2320428941450099</c:v>
                </c:pt>
                <c:pt idx="781">
                  <c:v>1.2345566191195898</c:v>
                </c:pt>
                <c:pt idx="782">
                  <c:v>1.2376309154541398</c:v>
                </c:pt>
                <c:pt idx="783">
                  <c:v>1.2404787037149498</c:v>
                </c:pt>
                <c:pt idx="784">
                  <c:v>1.2432933841109501</c:v>
                </c:pt>
                <c:pt idx="785">
                  <c:v>1.24654487504099</c:v>
                </c:pt>
                <c:pt idx="786">
                  <c:v>1.24913478588191</c:v>
                </c:pt>
                <c:pt idx="787">
                  <c:v>1.2520313541914598</c:v>
                </c:pt>
                <c:pt idx="788">
                  <c:v>1.2549857641882398</c:v>
                </c:pt>
                <c:pt idx="789">
                  <c:v>1.25755213977116</c:v>
                </c:pt>
                <c:pt idx="790">
                  <c:v>1.2607300931860399</c:v>
                </c:pt>
                <c:pt idx="791">
                  <c:v>1.2635981945288299</c:v>
                </c:pt>
                <c:pt idx="792">
                  <c:v>1.2663423369875102</c:v>
                </c:pt>
                <c:pt idx="793">
                  <c:v>1.26941869202405</c:v>
                </c:pt>
                <c:pt idx="794">
                  <c:v>1.2722010492033902</c:v>
                </c:pt>
                <c:pt idx="795">
                  <c:v>1.2748336501603599</c:v>
                </c:pt>
                <c:pt idx="796">
                  <c:v>1.2778650112773602</c:v>
                </c:pt>
                <c:pt idx="797">
                  <c:v>1.2808336189427498</c:v>
                </c:pt>
                <c:pt idx="798">
                  <c:v>1.2837113070290198</c:v>
                </c:pt>
                <c:pt idx="799">
                  <c:v>1.2866070023280001</c:v>
                </c:pt>
                <c:pt idx="800">
                  <c:v>1.2897745291728402</c:v>
                </c:pt>
                <c:pt idx="801">
                  <c:v>1.2925463674189199</c:v>
                </c:pt>
                <c:pt idx="802">
                  <c:v>1.2953670484807698</c:v>
                </c:pt>
                <c:pt idx="803">
                  <c:v>1.29848251747018</c:v>
                </c:pt>
                <c:pt idx="804">
                  <c:v>1.3011819221529599</c:v>
                </c:pt>
                <c:pt idx="805">
                  <c:v>1.30424739572056</c:v>
                </c:pt>
                <c:pt idx="806">
                  <c:v>1.3070446330832501</c:v>
                </c:pt>
                <c:pt idx="807">
                  <c:v>1.3100860860251702</c:v>
                </c:pt>
                <c:pt idx="808">
                  <c:v>1.31306445741768</c:v>
                </c:pt>
                <c:pt idx="809">
                  <c:v>1.3157311009716999</c:v>
                </c:pt>
                <c:pt idx="810">
                  <c:v>1.3188584107666101</c:v>
                </c:pt>
                <c:pt idx="811">
                  <c:v>1.3215398219140799</c:v>
                </c:pt>
                <c:pt idx="812">
                  <c:v>1.32444406190579</c:v>
                </c:pt>
                <c:pt idx="813">
                  <c:v>1.3272374175281398</c:v>
                </c:pt>
                <c:pt idx="814">
                  <c:v>1.32985638847846</c:v>
                </c:pt>
                <c:pt idx="815">
                  <c:v>1.3331092665941799</c:v>
                </c:pt>
                <c:pt idx="816">
                  <c:v>1.3356656306344199</c:v>
                </c:pt>
                <c:pt idx="817">
                  <c:v>1.3383329664541899</c:v>
                </c:pt>
                <c:pt idx="818">
                  <c:v>1.34153617251213</c:v>
                </c:pt>
                <c:pt idx="819">
                  <c:v>1.3441618741747901</c:v>
                </c:pt>
                <c:pt idx="820">
                  <c:v>1.3468194052004998</c:v>
                </c:pt>
                <c:pt idx="821">
                  <c:v>1.3497237905439698</c:v>
                </c:pt>
                <c:pt idx="822">
                  <c:v>1.3525051463289399</c:v>
                </c:pt>
                <c:pt idx="823">
                  <c:v>1.35538670431561</c:v>
                </c:pt>
                <c:pt idx="824">
                  <c:v>1.35833499227207</c:v>
                </c:pt>
                <c:pt idx="825">
                  <c:v>1.3610180019689699</c:v>
                </c:pt>
                <c:pt idx="826">
                  <c:v>1.3640197385013102</c:v>
                </c:pt>
                <c:pt idx="827">
                  <c:v>1.36692415860123</c:v>
                </c:pt>
                <c:pt idx="828">
                  <c:v>1.3696921660952399</c:v>
                </c:pt>
                <c:pt idx="829">
                  <c:v>1.3728210252831499</c:v>
                </c:pt>
                <c:pt idx="830">
                  <c:v>1.3755225392106301</c:v>
                </c:pt>
                <c:pt idx="831">
                  <c:v>1.3781752716653002</c:v>
                </c:pt>
                <c:pt idx="832">
                  <c:v>1.3813950870563998</c:v>
                </c:pt>
                <c:pt idx="833">
                  <c:v>1.3840828667155698</c:v>
                </c:pt>
                <c:pt idx="834">
                  <c:v>1.3867274541037098</c:v>
                </c:pt>
                <c:pt idx="835">
                  <c:v>1.3898299768081301</c:v>
                </c:pt>
                <c:pt idx="836">
                  <c:v>1.3925313425452801</c:v>
                </c:pt>
                <c:pt idx="837">
                  <c:v>1.3956427270124601</c:v>
                </c:pt>
                <c:pt idx="838">
                  <c:v>1.3984155895727599</c:v>
                </c:pt>
                <c:pt idx="839">
                  <c:v>1.4009897530345099</c:v>
                </c:pt>
                <c:pt idx="840">
                  <c:v>1.4042606164781999</c:v>
                </c:pt>
                <c:pt idx="841">
                  <c:v>1.4072599174454998</c:v>
                </c:pt>
                <c:pt idx="842">
                  <c:v>1.40998218149945</c:v>
                </c:pt>
                <c:pt idx="843">
                  <c:v>1.4128851224085599</c:v>
                </c:pt>
                <c:pt idx="844">
                  <c:v>1.41595877442212</c:v>
                </c:pt>
                <c:pt idx="845">
                  <c:v>1.41897130695226</c:v>
                </c:pt>
                <c:pt idx="846">
                  <c:v>1.4222177184318201</c:v>
                </c:pt>
                <c:pt idx="847">
                  <c:v>1.42490974405171</c:v>
                </c:pt>
                <c:pt idx="848">
                  <c:v>1.4278763147508</c:v>
                </c:pt>
                <c:pt idx="849">
                  <c:v>1.4312061305591102</c:v>
                </c:pt>
                <c:pt idx="850">
                  <c:v>1.4340670858985298</c:v>
                </c:pt>
                <c:pt idx="851">
                  <c:v>1.4372796330129902</c:v>
                </c:pt>
                <c:pt idx="852">
                  <c:v>1.4403560683567398</c:v>
                </c:pt>
                <c:pt idx="853">
                  <c:v>1.4435344566858701</c:v>
                </c:pt>
                <c:pt idx="854">
                  <c:v>1.4467739405982001</c:v>
                </c:pt>
                <c:pt idx="855">
                  <c:v>1.44959314735044</c:v>
                </c:pt>
                <c:pt idx="856">
                  <c:v>1.45311305278859</c:v>
                </c:pt>
                <c:pt idx="857">
                  <c:v>1.45631580963934</c:v>
                </c:pt>
                <c:pt idx="858">
                  <c:v>1.45955423545296</c:v>
                </c:pt>
                <c:pt idx="859">
                  <c:v>1.4630133172965101</c:v>
                </c:pt>
                <c:pt idx="860">
                  <c:v>1.4665880963400499</c:v>
                </c:pt>
                <c:pt idx="861">
                  <c:v>1.4699692206664001</c:v>
                </c:pt>
                <c:pt idx="862">
                  <c:v>1.4731902405644499</c:v>
                </c:pt>
                <c:pt idx="863">
                  <c:v>1.4766960780264702</c:v>
                </c:pt>
                <c:pt idx="864">
                  <c:v>1.4802217567914102</c:v>
                </c:pt>
                <c:pt idx="865">
                  <c:v>1.4837852901190902</c:v>
                </c:pt>
                <c:pt idx="866">
                  <c:v>1.4873140030447001</c:v>
                </c:pt>
                <c:pt idx="867">
                  <c:v>1.4908660079477598</c:v>
                </c:pt>
                <c:pt idx="868">
                  <c:v>1.4944199024165599</c:v>
                </c:pt>
                <c:pt idx="869">
                  <c:v>1.4983362742763702</c:v>
                </c:pt>
                <c:pt idx="870">
                  <c:v>1.50196194808164</c:v>
                </c:pt>
                <c:pt idx="871">
                  <c:v>1.5055116860355802</c:v>
                </c:pt>
                <c:pt idx="872">
                  <c:v>1.5094928811147499</c:v>
                </c:pt>
                <c:pt idx="873">
                  <c:v>1.5131087375318999</c:v>
                </c:pt>
                <c:pt idx="874">
                  <c:v>1.51700870231817</c:v>
                </c:pt>
                <c:pt idx="875">
                  <c:v>1.5209981159866302</c:v>
                </c:pt>
                <c:pt idx="876">
                  <c:v>1.52487189773999</c:v>
                </c:pt>
                <c:pt idx="877">
                  <c:v>1.5288333630267399</c:v>
                </c:pt>
                <c:pt idx="878">
                  <c:v>1.5326689562988798</c:v>
                </c:pt>
                <c:pt idx="879">
                  <c:v>1.5365030555994301</c:v>
                </c:pt>
                <c:pt idx="880">
                  <c:v>1.5404477215374701</c:v>
                </c:pt>
                <c:pt idx="881">
                  <c:v>1.5443607978918901</c:v>
                </c:pt>
                <c:pt idx="882">
                  <c:v>1.5486084610007</c:v>
                </c:pt>
                <c:pt idx="883">
                  <c:v>1.55249844066075</c:v>
                </c:pt>
                <c:pt idx="884">
                  <c:v>1.5568153787862999</c:v>
                </c:pt>
                <c:pt idx="885">
                  <c:v>1.56109447786754</c:v>
                </c:pt>
                <c:pt idx="886">
                  <c:v>1.5652972109622199</c:v>
                </c:pt>
                <c:pt idx="887">
                  <c:v>1.5700765002136898</c:v>
                </c:pt>
                <c:pt idx="888">
                  <c:v>1.57418025969451</c:v>
                </c:pt>
                <c:pt idx="889">
                  <c:v>1.5789710536077601</c:v>
                </c:pt>
                <c:pt idx="890">
                  <c:v>1.5831054382740102</c:v>
                </c:pt>
                <c:pt idx="891">
                  <c:v>1.5878538494956902</c:v>
                </c:pt>
                <c:pt idx="892">
                  <c:v>1.5923689236457799</c:v>
                </c:pt>
                <c:pt idx="893">
                  <c:v>1.5969477438593902</c:v>
                </c:pt>
                <c:pt idx="894">
                  <c:v>1.6016779358420901</c:v>
                </c:pt>
                <c:pt idx="895">
                  <c:v>1.6063341009335299</c:v>
                </c:pt>
                <c:pt idx="896">
                  <c:v>1.6111442714669799</c:v>
                </c:pt>
                <c:pt idx="897">
                  <c:v>1.6161232579585798</c:v>
                </c:pt>
                <c:pt idx="898">
                  <c:v>1.6208847993669799</c:v>
                </c:pt>
                <c:pt idx="899">
                  <c:v>1.6257256078560101</c:v>
                </c:pt>
                <c:pt idx="900">
                  <c:v>1.63050633447827</c:v>
                </c:pt>
                <c:pt idx="901">
                  <c:v>1.6352544337389898</c:v>
                </c:pt>
                <c:pt idx="902">
                  <c:v>1.6405657208230502</c:v>
                </c:pt>
                <c:pt idx="903">
                  <c:v>1.6451314617845898</c:v>
                </c:pt>
                <c:pt idx="904">
                  <c:v>1.65046480110396</c:v>
                </c:pt>
                <c:pt idx="905">
                  <c:v>1.65502901259332</c:v>
                </c:pt>
                <c:pt idx="906">
                  <c:v>1.6600108375824201</c:v>
                </c:pt>
                <c:pt idx="907">
                  <c:v>1.6645006439123402</c:v>
                </c:pt>
                <c:pt idx="908">
                  <c:v>1.66985901196395</c:v>
                </c:pt>
                <c:pt idx="909">
                  <c:v>1.6748170757989498</c:v>
                </c:pt>
                <c:pt idx="910">
                  <c:v>1.67994086584407</c:v>
                </c:pt>
                <c:pt idx="911">
                  <c:v>1.6850336985321399</c:v>
                </c:pt>
                <c:pt idx="912">
                  <c:v>1.6905384182645</c:v>
                </c:pt>
                <c:pt idx="913">
                  <c:v>1.6955490765993702</c:v>
                </c:pt>
                <c:pt idx="914">
                  <c:v>1.70101770784638</c:v>
                </c:pt>
                <c:pt idx="915">
                  <c:v>1.7064911051852198</c:v>
                </c:pt>
                <c:pt idx="916">
                  <c:v>1.7122354368374801</c:v>
                </c:pt>
                <c:pt idx="917">
                  <c:v>1.7173844085872698</c:v>
                </c:pt>
                <c:pt idx="918">
                  <c:v>1.72346888251161</c:v>
                </c:pt>
                <c:pt idx="919">
                  <c:v>1.72927166364597</c:v>
                </c:pt>
                <c:pt idx="920">
                  <c:v>1.7348150546771399</c:v>
                </c:pt>
                <c:pt idx="921">
                  <c:v>1.7407876726105198</c:v>
                </c:pt>
                <c:pt idx="922">
                  <c:v>1.7464988947278202</c:v>
                </c:pt>
                <c:pt idx="923">
                  <c:v>1.75273993983684</c:v>
                </c:pt>
                <c:pt idx="924">
                  <c:v>1.7582734693714901</c:v>
                </c:pt>
                <c:pt idx="925">
                  <c:v>1.76442425550001</c:v>
                </c:pt>
                <c:pt idx="926">
                  <c:v>1.7708706021783098</c:v>
                </c:pt>
                <c:pt idx="927">
                  <c:v>1.77684750635947</c:v>
                </c:pt>
                <c:pt idx="928">
                  <c:v>1.78334175665141</c:v>
                </c:pt>
                <c:pt idx="929">
                  <c:v>1.7895592034751702</c:v>
                </c:pt>
                <c:pt idx="930">
                  <c:v>1.7963258325695599</c:v>
                </c:pt>
                <c:pt idx="931">
                  <c:v>1.8034553214362399</c:v>
                </c:pt>
                <c:pt idx="932">
                  <c:v>1.8100891622765398</c:v>
                </c:pt>
                <c:pt idx="933">
                  <c:v>1.8167671322617398</c:v>
                </c:pt>
                <c:pt idx="934">
                  <c:v>1.8237839889954</c:v>
                </c:pt>
                <c:pt idx="935">
                  <c:v>1.8304905422003399</c:v>
                </c:pt>
                <c:pt idx="936">
                  <c:v>1.8370677868950702</c:v>
                </c:pt>
                <c:pt idx="937">
                  <c:v>1.8441968770887902</c:v>
                </c:pt>
                <c:pt idx="938">
                  <c:v>1.8512903486362702</c:v>
                </c:pt>
                <c:pt idx="939">
                  <c:v>1.8589727923278101</c:v>
                </c:pt>
                <c:pt idx="940">
                  <c:v>1.8667807165463701</c:v>
                </c:pt>
                <c:pt idx="941">
                  <c:v>1.8751634917306101</c:v>
                </c:pt>
                <c:pt idx="942">
                  <c:v>1.8835539531381098</c:v>
                </c:pt>
                <c:pt idx="943">
                  <c:v>1.8923836315415001</c:v>
                </c:pt>
                <c:pt idx="944">
                  <c:v>1.9017839184233498</c:v>
                </c:pt>
                <c:pt idx="945">
                  <c:v>1.9106502365257501</c:v>
                </c:pt>
                <c:pt idx="946">
                  <c:v>1.9202997991602802</c:v>
                </c:pt>
                <c:pt idx="947">
                  <c:v>1.9309187150515701</c:v>
                </c:pt>
                <c:pt idx="948">
                  <c:v>1.94109891155375</c:v>
                </c:pt>
                <c:pt idx="949">
                  <c:v>1.9533508555380399</c:v>
                </c:pt>
                <c:pt idx="950">
                  <c:v>1.9662424362493298</c:v>
                </c:pt>
                <c:pt idx="951">
                  <c:v>1.97758251220682</c:v>
                </c:pt>
                <c:pt idx="952">
                  <c:v>1.9908151061103898</c:v>
                </c:pt>
                <c:pt idx="953">
                  <c:v>2.0032874689419198</c:v>
                </c:pt>
                <c:pt idx="954">
                  <c:v>2.0162279171056299</c:v>
                </c:pt>
                <c:pt idx="955">
                  <c:v>2.0297547447377702</c:v>
                </c:pt>
                <c:pt idx="956">
                  <c:v>2.0434128277919199</c:v>
                </c:pt>
                <c:pt idx="957">
                  <c:v>2.05767296438081</c:v>
                </c:pt>
                <c:pt idx="958">
                  <c:v>2.0729864868831802</c:v>
                </c:pt>
                <c:pt idx="959">
                  <c:v>2.0888953035151099</c:v>
                </c:pt>
                <c:pt idx="960">
                  <c:v>2.1065278920515902</c:v>
                </c:pt>
                <c:pt idx="961">
                  <c:v>2.12491761507003</c:v>
                </c:pt>
                <c:pt idx="962">
                  <c:v>2.14348437541913</c:v>
                </c:pt>
                <c:pt idx="963">
                  <c:v>2.1648974606669</c:v>
                </c:pt>
                <c:pt idx="964">
                  <c:v>2.1856854897893299</c:v>
                </c:pt>
                <c:pt idx="965">
                  <c:v>2.20762024977902</c:v>
                </c:pt>
                <c:pt idx="966">
                  <c:v>2.2303731464176502</c:v>
                </c:pt>
                <c:pt idx="967">
                  <c:v>2.2551525023335302</c:v>
                </c:pt>
                <c:pt idx="968">
                  <c:v>2.28060089536294</c:v>
                </c:pt>
                <c:pt idx="969">
                  <c:v>2.3110558507777998</c:v>
                </c:pt>
                <c:pt idx="970">
                  <c:v>2.3408732324150998</c:v>
                </c:pt>
                <c:pt idx="971">
                  <c:v>2.37067125366173</c:v>
                </c:pt>
                <c:pt idx="972">
                  <c:v>2.39850914881454</c:v>
                </c:pt>
                <c:pt idx="973">
                  <c:v>2.4258615984596199</c:v>
                </c:pt>
                <c:pt idx="974">
                  <c:v>2.4517029762286402</c:v>
                </c:pt>
                <c:pt idx="975">
                  <c:v>2.4772151114713901</c:v>
                </c:pt>
                <c:pt idx="976">
                  <c:v>2.5011659944333702</c:v>
                </c:pt>
                <c:pt idx="977">
                  <c:v>2.5251406907238101</c:v>
                </c:pt>
                <c:pt idx="978">
                  <c:v>2.54684278627029</c:v>
                </c:pt>
                <c:pt idx="979">
                  <c:v>2.5685024465353501</c:v>
                </c:pt>
                <c:pt idx="980">
                  <c:v>2.5889082038587001</c:v>
                </c:pt>
                <c:pt idx="981">
                  <c:v>2.6089312368132198</c:v>
                </c:pt>
                <c:pt idx="982">
                  <c:v>2.6284588649000602</c:v>
                </c:pt>
                <c:pt idx="983">
                  <c:v>2.6467593412591701</c:v>
                </c:pt>
                <c:pt idx="984">
                  <c:v>2.6664371603725798</c:v>
                </c:pt>
                <c:pt idx="985">
                  <c:v>2.68651314107067</c:v>
                </c:pt>
                <c:pt idx="986">
                  <c:v>2.7062954332275</c:v>
                </c:pt>
                <c:pt idx="987">
                  <c:v>2.7263690836458299</c:v>
                </c:pt>
                <c:pt idx="988">
                  <c:v>2.7471834336573702</c:v>
                </c:pt>
                <c:pt idx="989">
                  <c:v>2.7683073792078399</c:v>
                </c:pt>
                <c:pt idx="990">
                  <c:v>2.7869212410847002</c:v>
                </c:pt>
                <c:pt idx="991">
                  <c:v>2.8057530339911798</c:v>
                </c:pt>
                <c:pt idx="992">
                  <c:v>2.8274613949435001</c:v>
                </c:pt>
                <c:pt idx="993">
                  <c:v>2.8477445668030601</c:v>
                </c:pt>
                <c:pt idx="994">
                  <c:v>2.86940408843761</c:v>
                </c:pt>
                <c:pt idx="995">
                  <c:v>2.8934932103230899</c:v>
                </c:pt>
                <c:pt idx="996">
                  <c:v>2.9148604248774701</c:v>
                </c:pt>
              </c:numCache>
            </c:numRef>
          </c:xVal>
          <c:yVal>
            <c:numRef>
              <c:f>reduced_super!$K$4:$K$1000</c:f>
              <c:numCache>
                <c:formatCode>0%</c:formatCode>
                <c:ptCount val="997"/>
                <c:pt idx="0">
                  <c:v>4.9449216824604125E-4</c:v>
                </c:pt>
                <c:pt idx="1">
                  <c:v>4.3097747859960345E-3</c:v>
                </c:pt>
                <c:pt idx="2">
                  <c:v>9.4528366691980503E-3</c:v>
                </c:pt>
                <c:pt idx="3">
                  <c:v>1.3270018255929994E-2</c:v>
                </c:pt>
                <c:pt idx="4">
                  <c:v>1.6622184336141044E-2</c:v>
                </c:pt>
                <c:pt idx="5">
                  <c:v>1.966937676870395E-2</c:v>
                </c:pt>
                <c:pt idx="6">
                  <c:v>2.2354388839951E-2</c:v>
                </c:pt>
                <c:pt idx="7">
                  <c:v>2.4852972781140958E-2</c:v>
                </c:pt>
                <c:pt idx="8">
                  <c:v>2.7006726846813045E-2</c:v>
                </c:pt>
                <c:pt idx="9">
                  <c:v>2.9118863596728994E-2</c:v>
                </c:pt>
                <c:pt idx="10">
                  <c:v>3.1140697638660009E-2</c:v>
                </c:pt>
                <c:pt idx="11">
                  <c:v>3.302895092055802E-2</c:v>
                </c:pt>
                <c:pt idx="12">
                  <c:v>3.4801942640902972E-2</c:v>
                </c:pt>
                <c:pt idx="13">
                  <c:v>3.6492110988227022E-2</c:v>
                </c:pt>
                <c:pt idx="14">
                  <c:v>3.8158635842243993E-2</c:v>
                </c:pt>
                <c:pt idx="15">
                  <c:v>3.9937010454229038E-2</c:v>
                </c:pt>
                <c:pt idx="16">
                  <c:v>4.1299229884472988E-2</c:v>
                </c:pt>
                <c:pt idx="17">
                  <c:v>4.2881123134860033E-2</c:v>
                </c:pt>
                <c:pt idx="18">
                  <c:v>4.4386237078369972E-2</c:v>
                </c:pt>
                <c:pt idx="19">
                  <c:v>4.5682315162337006E-2</c:v>
                </c:pt>
                <c:pt idx="20">
                  <c:v>4.7162736131604044E-2</c:v>
                </c:pt>
                <c:pt idx="21">
                  <c:v>4.8507503979477007E-2</c:v>
                </c:pt>
                <c:pt idx="22">
                  <c:v>4.9859447602509044E-2</c:v>
                </c:pt>
                <c:pt idx="23">
                  <c:v>5.1113093258711051E-2</c:v>
                </c:pt>
                <c:pt idx="24">
                  <c:v>5.2454840979733963E-2</c:v>
                </c:pt>
                <c:pt idx="25">
                  <c:v>5.3686006785788054E-2</c:v>
                </c:pt>
                <c:pt idx="26">
                  <c:v>5.4896101539404052E-2</c:v>
                </c:pt>
                <c:pt idx="27">
                  <c:v>5.6191343532118965E-2</c:v>
                </c:pt>
                <c:pt idx="28">
                  <c:v>5.7405991394789968E-2</c:v>
                </c:pt>
                <c:pt idx="29">
                  <c:v>5.8695645787466999E-2</c:v>
                </c:pt>
                <c:pt idx="30">
                  <c:v>6.0009844290586978E-2</c:v>
                </c:pt>
                <c:pt idx="31">
                  <c:v>6.1230187294135985E-2</c:v>
                </c:pt>
                <c:pt idx="32">
                  <c:v>6.2434173533340021E-2</c:v>
                </c:pt>
                <c:pt idx="33">
                  <c:v>6.3767140267879996E-2</c:v>
                </c:pt>
                <c:pt idx="34">
                  <c:v>6.5065132387170044E-2</c:v>
                </c:pt>
                <c:pt idx="35">
                  <c:v>6.6299044441777033E-2</c:v>
                </c:pt>
                <c:pt idx="36">
                  <c:v>6.7477397069572009E-2</c:v>
                </c:pt>
                <c:pt idx="37">
                  <c:v>6.878152941525395E-2</c:v>
                </c:pt>
                <c:pt idx="38">
                  <c:v>6.9923871813429961E-2</c:v>
                </c:pt>
                <c:pt idx="39">
                  <c:v>7.1091066003576953E-2</c:v>
                </c:pt>
                <c:pt idx="40">
                  <c:v>7.2334564086790953E-2</c:v>
                </c:pt>
                <c:pt idx="41">
                  <c:v>7.3418529452957015E-2</c:v>
                </c:pt>
                <c:pt idx="42">
                  <c:v>7.4525852776068047E-2</c:v>
                </c:pt>
                <c:pt idx="43">
                  <c:v>7.5695338316826954E-2</c:v>
                </c:pt>
                <c:pt idx="44">
                  <c:v>7.6702949395168973E-2</c:v>
                </c:pt>
                <c:pt idx="45">
                  <c:v>7.7892886795545957E-2</c:v>
                </c:pt>
                <c:pt idx="46">
                  <c:v>7.8937148564218962E-2</c:v>
                </c:pt>
                <c:pt idx="47">
                  <c:v>8.0023112659168949E-2</c:v>
                </c:pt>
                <c:pt idx="48">
                  <c:v>8.1045647620947014E-2</c:v>
                </c:pt>
                <c:pt idx="49">
                  <c:v>8.2132538144767953E-2</c:v>
                </c:pt>
                <c:pt idx="50">
                  <c:v>8.3159195110156015E-2</c:v>
                </c:pt>
                <c:pt idx="51">
                  <c:v>8.4313192270521031E-2</c:v>
                </c:pt>
                <c:pt idx="52">
                  <c:v>8.5313506581835008E-2</c:v>
                </c:pt>
                <c:pt idx="53">
                  <c:v>8.6290083711703991E-2</c:v>
                </c:pt>
                <c:pt idx="54">
                  <c:v>8.7459752502137E-2</c:v>
                </c:pt>
                <c:pt idx="55">
                  <c:v>8.8409216959246972E-2</c:v>
                </c:pt>
                <c:pt idx="56">
                  <c:v>8.9338016245513963E-2</c:v>
                </c:pt>
                <c:pt idx="57">
                  <c:v>9.0461589556779964E-2</c:v>
                </c:pt>
                <c:pt idx="58">
                  <c:v>9.1395464915401958E-2</c:v>
                </c:pt>
                <c:pt idx="59">
                  <c:v>9.2543119416493957E-2</c:v>
                </c:pt>
                <c:pt idx="60">
                  <c:v>9.348299605244903E-2</c:v>
                </c:pt>
                <c:pt idx="61">
                  <c:v>9.4564086130703995E-2</c:v>
                </c:pt>
                <c:pt idx="62">
                  <c:v>9.5590681964140001E-2</c:v>
                </c:pt>
                <c:pt idx="63">
                  <c:v>9.6689999137275051E-2</c:v>
                </c:pt>
                <c:pt idx="64">
                  <c:v>9.7801165470504992E-2</c:v>
                </c:pt>
                <c:pt idx="65">
                  <c:v>9.884882624163005E-2</c:v>
                </c:pt>
                <c:pt idx="66">
                  <c:v>9.9912132495975969E-2</c:v>
                </c:pt>
                <c:pt idx="67">
                  <c:v>0.10092762384355902</c:v>
                </c:pt>
                <c:pt idx="68">
                  <c:v>0.10207858355550403</c:v>
                </c:pt>
                <c:pt idx="69">
                  <c:v>0.10306573647327399</c:v>
                </c:pt>
                <c:pt idx="70">
                  <c:v>0.10425403685296497</c:v>
                </c:pt>
                <c:pt idx="71">
                  <c:v>0.10524498205340005</c:v>
                </c:pt>
                <c:pt idx="72">
                  <c:v>0.10623843436717295</c:v>
                </c:pt>
                <c:pt idx="73">
                  <c:v>0.10733069037837895</c:v>
                </c:pt>
                <c:pt idx="74">
                  <c:v>0.10834429261678802</c:v>
                </c:pt>
                <c:pt idx="75">
                  <c:v>0.10947472061544905</c:v>
                </c:pt>
                <c:pt idx="76">
                  <c:v>0.11054930087776804</c:v>
                </c:pt>
                <c:pt idx="77">
                  <c:v>0.11157959676284801</c:v>
                </c:pt>
                <c:pt idx="78">
                  <c:v>0.11270754947159001</c:v>
                </c:pt>
                <c:pt idx="79">
                  <c:v>0.11366719519666402</c:v>
                </c:pt>
                <c:pt idx="80">
                  <c:v>0.11483839707263699</c:v>
                </c:pt>
                <c:pt idx="81">
                  <c:v>0.11586351899768099</c:v>
                </c:pt>
                <c:pt idx="82">
                  <c:v>0.11707348130555995</c:v>
                </c:pt>
                <c:pt idx="83">
                  <c:v>0.11820388969850104</c:v>
                </c:pt>
                <c:pt idx="84">
                  <c:v>0.11931400837110495</c:v>
                </c:pt>
                <c:pt idx="85">
                  <c:v>0.12052694225492</c:v>
                </c:pt>
                <c:pt idx="86">
                  <c:v>0.12157291323566</c:v>
                </c:pt>
                <c:pt idx="87">
                  <c:v>0.122695810072183</c:v>
                </c:pt>
                <c:pt idx="88">
                  <c:v>0.12386956166562701</c:v>
                </c:pt>
                <c:pt idx="89">
                  <c:v>0.12494333842653405</c:v>
                </c:pt>
                <c:pt idx="90">
                  <c:v>0.12615318549771204</c:v>
                </c:pt>
                <c:pt idx="91">
                  <c:v>0.12725293680628402</c:v>
                </c:pt>
                <c:pt idx="92">
                  <c:v>0.12816137218452495</c:v>
                </c:pt>
                <c:pt idx="93">
                  <c:v>0.12929231704187905</c:v>
                </c:pt>
                <c:pt idx="94">
                  <c:v>0.13047051871517101</c:v>
                </c:pt>
                <c:pt idx="95">
                  <c:v>0.13146768880822901</c:v>
                </c:pt>
                <c:pt idx="96">
                  <c:v>0.13265437853782702</c:v>
                </c:pt>
                <c:pt idx="97">
                  <c:v>0.13388602793535997</c:v>
                </c:pt>
                <c:pt idx="98">
                  <c:v>0.13492055053035001</c:v>
                </c:pt>
                <c:pt idx="99">
                  <c:v>0.13602638770896103</c:v>
                </c:pt>
                <c:pt idx="100">
                  <c:v>0.13733017505121703</c:v>
                </c:pt>
                <c:pt idx="101">
                  <c:v>0.13850216456915498</c:v>
                </c:pt>
                <c:pt idx="102">
                  <c:v>0.13966947304629396</c:v>
                </c:pt>
                <c:pt idx="103">
                  <c:v>0.14092723928145701</c:v>
                </c:pt>
                <c:pt idx="104">
                  <c:v>0.142117234722409</c:v>
                </c:pt>
                <c:pt idx="105">
                  <c:v>0.143305798150276</c:v>
                </c:pt>
                <c:pt idx="106">
                  <c:v>0.144693744838018</c:v>
                </c:pt>
                <c:pt idx="107">
                  <c:v>0.14613233742290699</c:v>
                </c:pt>
                <c:pt idx="108">
                  <c:v>0.14745507285541803</c:v>
                </c:pt>
                <c:pt idx="109">
                  <c:v>0.14882270930585395</c:v>
                </c:pt>
                <c:pt idx="110">
                  <c:v>0.15029890528430501</c:v>
                </c:pt>
                <c:pt idx="111">
                  <c:v>0.15179862942901601</c:v>
                </c:pt>
                <c:pt idx="112">
                  <c:v>0.15328417986915899</c:v>
                </c:pt>
                <c:pt idx="113">
                  <c:v>0.15487550612080803</c:v>
                </c:pt>
                <c:pt idx="114">
                  <c:v>0.15646922769781801</c:v>
                </c:pt>
                <c:pt idx="115">
                  <c:v>0.15808285111372</c:v>
                </c:pt>
                <c:pt idx="116">
                  <c:v>0.159611936160032</c:v>
                </c:pt>
                <c:pt idx="117">
                  <c:v>0.16137007149731397</c:v>
                </c:pt>
                <c:pt idx="118">
                  <c:v>0.16345118292605598</c:v>
                </c:pt>
                <c:pt idx="119">
                  <c:v>0.16522639714009102</c:v>
                </c:pt>
                <c:pt idx="120">
                  <c:v>0.166917249244525</c:v>
                </c:pt>
                <c:pt idx="121">
                  <c:v>0.16851534430984405</c:v>
                </c:pt>
                <c:pt idx="122">
                  <c:v>0.17045634212807004</c:v>
                </c:pt>
                <c:pt idx="123">
                  <c:v>0.17219379940729396</c:v>
                </c:pt>
                <c:pt idx="124">
                  <c:v>0.17387616386065896</c:v>
                </c:pt>
                <c:pt idx="125">
                  <c:v>0.17551609281675595</c:v>
                </c:pt>
                <c:pt idx="126">
                  <c:v>0.17706514777742199</c:v>
                </c:pt>
                <c:pt idx="127">
                  <c:v>0.178398463324975</c:v>
                </c:pt>
                <c:pt idx="128">
                  <c:v>0.18012035019444395</c:v>
                </c:pt>
                <c:pt idx="129">
                  <c:v>0.18148323694934299</c:v>
                </c:pt>
                <c:pt idx="130">
                  <c:v>0.182709934650503</c:v>
                </c:pt>
                <c:pt idx="131">
                  <c:v>0.18424622888241804</c:v>
                </c:pt>
                <c:pt idx="132">
                  <c:v>0.18539591507758602</c:v>
                </c:pt>
                <c:pt idx="133">
                  <c:v>0.18667605357515105</c:v>
                </c:pt>
                <c:pt idx="134">
                  <c:v>0.18809104023686596</c:v>
                </c:pt>
                <c:pt idx="135">
                  <c:v>0.18904281197153705</c:v>
                </c:pt>
                <c:pt idx="136">
                  <c:v>0.19017471006331499</c:v>
                </c:pt>
                <c:pt idx="137">
                  <c:v>0.19153965827142805</c:v>
                </c:pt>
                <c:pt idx="138">
                  <c:v>0.19260013093137995</c:v>
                </c:pt>
                <c:pt idx="139">
                  <c:v>0.19365872219759295</c:v>
                </c:pt>
                <c:pt idx="140">
                  <c:v>0.19512621830563803</c:v>
                </c:pt>
                <c:pt idx="141">
                  <c:v>0.19618910345899698</c:v>
                </c:pt>
                <c:pt idx="142">
                  <c:v>0.19724156606436505</c:v>
                </c:pt>
                <c:pt idx="143">
                  <c:v>0.19860653168653997</c:v>
                </c:pt>
                <c:pt idx="144">
                  <c:v>0.19963181915665196</c:v>
                </c:pt>
                <c:pt idx="145">
                  <c:v>0.20064509787037998</c:v>
                </c:pt>
                <c:pt idx="146">
                  <c:v>0.20184669858749205</c:v>
                </c:pt>
                <c:pt idx="147">
                  <c:v>0.20298289180654405</c:v>
                </c:pt>
                <c:pt idx="148">
                  <c:v>0.20401039624190698</c:v>
                </c:pt>
                <c:pt idx="149">
                  <c:v>0.20528954902383001</c:v>
                </c:pt>
                <c:pt idx="150">
                  <c:v>0.20634377253788605</c:v>
                </c:pt>
                <c:pt idx="151">
                  <c:v>0.20737977573865196</c:v>
                </c:pt>
                <c:pt idx="152">
                  <c:v>0.20845377808466703</c:v>
                </c:pt>
                <c:pt idx="153">
                  <c:v>0.20960232450659699</c:v>
                </c:pt>
                <c:pt idx="154">
                  <c:v>0.21051980450149399</c:v>
                </c:pt>
                <c:pt idx="155">
                  <c:v>0.21154477706549002</c:v>
                </c:pt>
                <c:pt idx="156">
                  <c:v>0.21263000625033701</c:v>
                </c:pt>
                <c:pt idx="157">
                  <c:v>0.21360476618134205</c:v>
                </c:pt>
                <c:pt idx="158">
                  <c:v>0.21450072697504896</c:v>
                </c:pt>
                <c:pt idx="159">
                  <c:v>0.21554049786999097</c:v>
                </c:pt>
                <c:pt idx="160">
                  <c:v>0.21657723010436702</c:v>
                </c:pt>
                <c:pt idx="161">
                  <c:v>0.21753338757985097</c:v>
                </c:pt>
                <c:pt idx="162">
                  <c:v>0.21843285595562001</c:v>
                </c:pt>
                <c:pt idx="163">
                  <c:v>0.21935300112530598</c:v>
                </c:pt>
                <c:pt idx="164">
                  <c:v>0.22037109259130405</c:v>
                </c:pt>
                <c:pt idx="165">
                  <c:v>0.22132534103580004</c:v>
                </c:pt>
                <c:pt idx="166">
                  <c:v>0.22227021130471003</c:v>
                </c:pt>
                <c:pt idx="167">
                  <c:v>0.22314283456928397</c:v>
                </c:pt>
                <c:pt idx="168">
                  <c:v>0.22413129064932402</c:v>
                </c:pt>
                <c:pt idx="169">
                  <c:v>0.22510242994924901</c:v>
                </c:pt>
                <c:pt idx="170">
                  <c:v>0.22603915859381796</c:v>
                </c:pt>
                <c:pt idx="171">
                  <c:v>0.22687396703903295</c:v>
                </c:pt>
                <c:pt idx="172">
                  <c:v>0.22782382768097298</c:v>
                </c:pt>
                <c:pt idx="173">
                  <c:v>0.22891765131819097</c:v>
                </c:pt>
                <c:pt idx="174">
                  <c:v>0.22974502976181799</c:v>
                </c:pt>
                <c:pt idx="175">
                  <c:v>0.23070296101506305</c:v>
                </c:pt>
                <c:pt idx="176">
                  <c:v>0.23176073038388401</c:v>
                </c:pt>
                <c:pt idx="177">
                  <c:v>0.232726620536165</c:v>
                </c:pt>
                <c:pt idx="178">
                  <c:v>0.23356890762823601</c:v>
                </c:pt>
                <c:pt idx="179">
                  <c:v>0.23451339204593302</c:v>
                </c:pt>
                <c:pt idx="180">
                  <c:v>0.23550950094868905</c:v>
                </c:pt>
                <c:pt idx="181">
                  <c:v>0.23644489115990397</c:v>
                </c:pt>
                <c:pt idx="182">
                  <c:v>0.23733916439717995</c:v>
                </c:pt>
                <c:pt idx="183">
                  <c:v>0.23821847773925697</c:v>
                </c:pt>
                <c:pt idx="184">
                  <c:v>0.23909715916624996</c:v>
                </c:pt>
                <c:pt idx="185">
                  <c:v>0.23994426351435905</c:v>
                </c:pt>
                <c:pt idx="186">
                  <c:v>0.24081483256373204</c:v>
                </c:pt>
                <c:pt idx="187">
                  <c:v>0.24166650971550996</c:v>
                </c:pt>
                <c:pt idx="188">
                  <c:v>0.24244203118243102</c:v>
                </c:pt>
                <c:pt idx="189">
                  <c:v>0.24329145725066303</c:v>
                </c:pt>
                <c:pt idx="190">
                  <c:v>0.24414074415837295</c:v>
                </c:pt>
                <c:pt idx="191">
                  <c:v>0.24492967043210501</c:v>
                </c:pt>
                <c:pt idx="192">
                  <c:v>0.24569770019403303</c:v>
                </c:pt>
                <c:pt idx="193">
                  <c:v>0.24646121294694101</c:v>
                </c:pt>
                <c:pt idx="194">
                  <c:v>0.24742808877253897</c:v>
                </c:pt>
                <c:pt idx="195">
                  <c:v>0.24813869654759702</c:v>
                </c:pt>
                <c:pt idx="196">
                  <c:v>0.24900652344863905</c:v>
                </c:pt>
                <c:pt idx="197">
                  <c:v>0.24973031914408905</c:v>
                </c:pt>
                <c:pt idx="198">
                  <c:v>0.25052680398124905</c:v>
                </c:pt>
                <c:pt idx="199">
                  <c:v>0.25129949103240701</c:v>
                </c:pt>
                <c:pt idx="200">
                  <c:v>0.25218186125303899</c:v>
                </c:pt>
                <c:pt idx="201">
                  <c:v>0.25289274734811595</c:v>
                </c:pt>
                <c:pt idx="202">
                  <c:v>0.25371555478651098</c:v>
                </c:pt>
                <c:pt idx="203">
                  <c:v>0.25450566657158402</c:v>
                </c:pt>
                <c:pt idx="204">
                  <c:v>0.255346832580301</c:v>
                </c:pt>
                <c:pt idx="205">
                  <c:v>0.256065335153146</c:v>
                </c:pt>
                <c:pt idx="206">
                  <c:v>0.25689750991486704</c:v>
                </c:pt>
                <c:pt idx="207">
                  <c:v>0.25759325046883397</c:v>
                </c:pt>
                <c:pt idx="208">
                  <c:v>0.25838093610163404</c:v>
                </c:pt>
                <c:pt idx="209">
                  <c:v>0.25922251236014104</c:v>
                </c:pt>
                <c:pt idx="210">
                  <c:v>0.25990965741309802</c:v>
                </c:pt>
                <c:pt idx="211">
                  <c:v>0.26064849742851903</c:v>
                </c:pt>
                <c:pt idx="212">
                  <c:v>0.261527605259809</c:v>
                </c:pt>
                <c:pt idx="213">
                  <c:v>0.26238553066688997</c:v>
                </c:pt>
                <c:pt idx="214">
                  <c:v>0.26297662230081398</c:v>
                </c:pt>
                <c:pt idx="215">
                  <c:v>0.26373925982084101</c:v>
                </c:pt>
                <c:pt idx="216">
                  <c:v>0.26435989080008804</c:v>
                </c:pt>
                <c:pt idx="217">
                  <c:v>0.26533084476708102</c:v>
                </c:pt>
                <c:pt idx="218">
                  <c:v>0.26601281914985198</c:v>
                </c:pt>
                <c:pt idx="219">
                  <c:v>0.26666254552425195</c:v>
                </c:pt>
                <c:pt idx="220">
                  <c:v>0.26735921703834398</c:v>
                </c:pt>
                <c:pt idx="221">
                  <c:v>0.26824932062318196</c:v>
                </c:pt>
                <c:pt idx="222">
                  <c:v>0.26903107897219103</c:v>
                </c:pt>
                <c:pt idx="223">
                  <c:v>0.26966186629918698</c:v>
                </c:pt>
                <c:pt idx="224">
                  <c:v>0.270263437073474</c:v>
                </c:pt>
                <c:pt idx="225">
                  <c:v>0.27112497641106303</c:v>
                </c:pt>
                <c:pt idx="226">
                  <c:v>0.27185427707648802</c:v>
                </c:pt>
                <c:pt idx="227">
                  <c:v>0.27261608784631197</c:v>
                </c:pt>
                <c:pt idx="228">
                  <c:v>0.27326261024890497</c:v>
                </c:pt>
                <c:pt idx="229">
                  <c:v>0.27388442514998901</c:v>
                </c:pt>
                <c:pt idx="230">
                  <c:v>0.27466236161357105</c:v>
                </c:pt>
                <c:pt idx="231">
                  <c:v>0.27544250938463199</c:v>
                </c:pt>
                <c:pt idx="232">
                  <c:v>0.27615786403892295</c:v>
                </c:pt>
                <c:pt idx="233">
                  <c:v>0.27669812656081105</c:v>
                </c:pt>
                <c:pt idx="234">
                  <c:v>0.27745675326022401</c:v>
                </c:pt>
                <c:pt idx="235">
                  <c:v>0.278193286792217</c:v>
                </c:pt>
                <c:pt idx="236">
                  <c:v>0.27888918352273195</c:v>
                </c:pt>
                <c:pt idx="237">
                  <c:v>0.27955149673153801</c:v>
                </c:pt>
                <c:pt idx="238">
                  <c:v>0.28023247665988005</c:v>
                </c:pt>
                <c:pt idx="239">
                  <c:v>0.28096720795866803</c:v>
                </c:pt>
                <c:pt idx="240">
                  <c:v>0.28155968059696201</c:v>
                </c:pt>
                <c:pt idx="241">
                  <c:v>0.28231626287813805</c:v>
                </c:pt>
                <c:pt idx="242">
                  <c:v>0.28302041569426195</c:v>
                </c:pt>
                <c:pt idx="243">
                  <c:v>0.28361217231526603</c:v>
                </c:pt>
                <c:pt idx="244">
                  <c:v>0.28424917207012801</c:v>
                </c:pt>
                <c:pt idx="245">
                  <c:v>0.28494324164150497</c:v>
                </c:pt>
                <c:pt idx="246">
                  <c:v>0.28559372541698502</c:v>
                </c:pt>
                <c:pt idx="247">
                  <c:v>0.28622357855073399</c:v>
                </c:pt>
                <c:pt idx="248">
                  <c:v>0.286924492938055</c:v>
                </c:pt>
                <c:pt idx="249">
                  <c:v>0.28748779012921999</c:v>
                </c:pt>
                <c:pt idx="250">
                  <c:v>0.28816652631625495</c:v>
                </c:pt>
                <c:pt idx="251">
                  <c:v>0.28878070933415101</c:v>
                </c:pt>
                <c:pt idx="252">
                  <c:v>0.28946708928377396</c:v>
                </c:pt>
                <c:pt idx="253">
                  <c:v>0.29020590436906102</c:v>
                </c:pt>
                <c:pt idx="254">
                  <c:v>0.29084662201471401</c:v>
                </c:pt>
                <c:pt idx="255">
                  <c:v>0.29141019496804899</c:v>
                </c:pt>
                <c:pt idx="256">
                  <c:v>0.292172563379968</c:v>
                </c:pt>
                <c:pt idx="257">
                  <c:v>0.29275315166167504</c:v>
                </c:pt>
                <c:pt idx="258">
                  <c:v>0.29351187380177401</c:v>
                </c:pt>
                <c:pt idx="259">
                  <c:v>0.29414248563582202</c:v>
                </c:pt>
                <c:pt idx="260">
                  <c:v>0.29470495458395096</c:v>
                </c:pt>
                <c:pt idx="261">
                  <c:v>0.29539552423683901</c:v>
                </c:pt>
                <c:pt idx="262">
                  <c:v>0.29608032393177397</c:v>
                </c:pt>
                <c:pt idx="263">
                  <c:v>0.29686705022281701</c:v>
                </c:pt>
                <c:pt idx="264">
                  <c:v>0.29742584981679299</c:v>
                </c:pt>
                <c:pt idx="265">
                  <c:v>0.29801158594920596</c:v>
                </c:pt>
                <c:pt idx="266">
                  <c:v>0.29866338209625398</c:v>
                </c:pt>
                <c:pt idx="267">
                  <c:v>0.299460578313686</c:v>
                </c:pt>
                <c:pt idx="268">
                  <c:v>0.29998670894400103</c:v>
                </c:pt>
                <c:pt idx="269">
                  <c:v>0.30063387356300497</c:v>
                </c:pt>
                <c:pt idx="270">
                  <c:v>0.30133674545475997</c:v>
                </c:pt>
                <c:pt idx="271">
                  <c:v>0.30195064294208396</c:v>
                </c:pt>
                <c:pt idx="272">
                  <c:v>0.302738909641317</c:v>
                </c:pt>
                <c:pt idx="273">
                  <c:v>0.30326988528886301</c:v>
                </c:pt>
                <c:pt idx="274">
                  <c:v>0.30402894493954102</c:v>
                </c:pt>
                <c:pt idx="275">
                  <c:v>0.30459446121841205</c:v>
                </c:pt>
                <c:pt idx="276">
                  <c:v>0.30522864911938496</c:v>
                </c:pt>
                <c:pt idx="277">
                  <c:v>0.30608292432556705</c:v>
                </c:pt>
                <c:pt idx="278">
                  <c:v>0.30668343531656395</c:v>
                </c:pt>
                <c:pt idx="279">
                  <c:v>0.30727686574751001</c:v>
                </c:pt>
                <c:pt idx="280">
                  <c:v>0.30794069707482696</c:v>
                </c:pt>
                <c:pt idx="281">
                  <c:v>0.30867237686029103</c:v>
                </c:pt>
                <c:pt idx="282">
                  <c:v>0.309383464570261</c:v>
                </c:pt>
                <c:pt idx="283">
                  <c:v>0.30996980898885196</c:v>
                </c:pt>
                <c:pt idx="284">
                  <c:v>0.31064052278346699</c:v>
                </c:pt>
                <c:pt idx="285">
                  <c:v>0.31135621600430896</c:v>
                </c:pt>
                <c:pt idx="286">
                  <c:v>0.31197136994418795</c:v>
                </c:pt>
                <c:pt idx="287">
                  <c:v>0.31267563179894797</c:v>
                </c:pt>
                <c:pt idx="288">
                  <c:v>0.31342941779283595</c:v>
                </c:pt>
                <c:pt idx="289">
                  <c:v>0.31407619922902896</c:v>
                </c:pt>
                <c:pt idx="290">
                  <c:v>0.31474469861384302</c:v>
                </c:pt>
                <c:pt idx="291">
                  <c:v>0.31535555797583903</c:v>
                </c:pt>
                <c:pt idx="292">
                  <c:v>0.31618132993114001</c:v>
                </c:pt>
                <c:pt idx="293">
                  <c:v>0.31682766769118398</c:v>
                </c:pt>
                <c:pt idx="294">
                  <c:v>0.317434881459144</c:v>
                </c:pt>
                <c:pt idx="295">
                  <c:v>0.31814252283211397</c:v>
                </c:pt>
                <c:pt idx="296">
                  <c:v>0.31895196197100695</c:v>
                </c:pt>
                <c:pt idx="297">
                  <c:v>0.31969132890680396</c:v>
                </c:pt>
                <c:pt idx="298">
                  <c:v>0.32022426074563204</c:v>
                </c:pt>
                <c:pt idx="299">
                  <c:v>0.32110852624573105</c:v>
                </c:pt>
                <c:pt idx="300">
                  <c:v>0.32170809569651504</c:v>
                </c:pt>
                <c:pt idx="301">
                  <c:v>0.32239468465620402</c:v>
                </c:pt>
                <c:pt idx="302">
                  <c:v>0.32299889377833002</c:v>
                </c:pt>
                <c:pt idx="303">
                  <c:v>0.323669936125483</c:v>
                </c:pt>
                <c:pt idx="304">
                  <c:v>0.32439140601553496</c:v>
                </c:pt>
                <c:pt idx="305">
                  <c:v>0.325032850904731</c:v>
                </c:pt>
                <c:pt idx="306">
                  <c:v>0.32570353770961202</c:v>
                </c:pt>
                <c:pt idx="307">
                  <c:v>0.32631363945696001</c:v>
                </c:pt>
                <c:pt idx="308">
                  <c:v>0.32700003882557704</c:v>
                </c:pt>
                <c:pt idx="309">
                  <c:v>0.32759746891114505</c:v>
                </c:pt>
                <c:pt idx="310">
                  <c:v>0.32822703389628904</c:v>
                </c:pt>
                <c:pt idx="311">
                  <c:v>0.32882526916602695</c:v>
                </c:pt>
                <c:pt idx="312">
                  <c:v>0.32951632484230498</c:v>
                </c:pt>
                <c:pt idx="313">
                  <c:v>0.33006359643362704</c:v>
                </c:pt>
                <c:pt idx="314">
                  <c:v>0.33071113788767403</c:v>
                </c:pt>
                <c:pt idx="315">
                  <c:v>0.33126768543547602</c:v>
                </c:pt>
                <c:pt idx="316">
                  <c:v>0.33188145853464301</c:v>
                </c:pt>
                <c:pt idx="317">
                  <c:v>0.33244041010524195</c:v>
                </c:pt>
                <c:pt idx="318">
                  <c:v>0.33310652725554601</c:v>
                </c:pt>
                <c:pt idx="319">
                  <c:v>0.33370621793300104</c:v>
                </c:pt>
                <c:pt idx="320">
                  <c:v>0.33425144770859605</c:v>
                </c:pt>
                <c:pt idx="321">
                  <c:v>0.33484772418543796</c:v>
                </c:pt>
                <c:pt idx="322">
                  <c:v>0.33543355403959996</c:v>
                </c:pt>
                <c:pt idx="323">
                  <c:v>0.33597735955399599</c:v>
                </c:pt>
                <c:pt idx="324">
                  <c:v>0.33666683241628803</c:v>
                </c:pt>
                <c:pt idx="325">
                  <c:v>0.33718710181419997</c:v>
                </c:pt>
                <c:pt idx="326">
                  <c:v>0.33774223774344203</c:v>
                </c:pt>
                <c:pt idx="327">
                  <c:v>0.33833593867756295</c:v>
                </c:pt>
                <c:pt idx="328">
                  <c:v>0.33885970626330597</c:v>
                </c:pt>
                <c:pt idx="329">
                  <c:v>0.33949501444823604</c:v>
                </c:pt>
                <c:pt idx="330">
                  <c:v>0.34009725550121594</c:v>
                </c:pt>
                <c:pt idx="331">
                  <c:v>0.34076879742029798</c:v>
                </c:pt>
                <c:pt idx="332">
                  <c:v>0.34127501123775705</c:v>
                </c:pt>
                <c:pt idx="333">
                  <c:v>0.34191560902173102</c:v>
                </c:pt>
                <c:pt idx="334">
                  <c:v>0.34256812489799904</c:v>
                </c:pt>
                <c:pt idx="335">
                  <c:v>0.34322320645245996</c:v>
                </c:pt>
                <c:pt idx="336">
                  <c:v>0.343681916872284</c:v>
                </c:pt>
                <c:pt idx="337">
                  <c:v>0.34423335079600503</c:v>
                </c:pt>
                <c:pt idx="338">
                  <c:v>0.34488641912431495</c:v>
                </c:pt>
                <c:pt idx="339">
                  <c:v>0.34555802953716097</c:v>
                </c:pt>
                <c:pt idx="340">
                  <c:v>0.34614495423465796</c:v>
                </c:pt>
                <c:pt idx="341">
                  <c:v>0.34660657458118105</c:v>
                </c:pt>
                <c:pt idx="342">
                  <c:v>0.34720082481382197</c:v>
                </c:pt>
                <c:pt idx="343">
                  <c:v>0.34789161629957599</c:v>
                </c:pt>
                <c:pt idx="344">
                  <c:v>0.34853468018093603</c:v>
                </c:pt>
                <c:pt idx="345">
                  <c:v>0.34902773966959399</c:v>
                </c:pt>
                <c:pt idx="346">
                  <c:v>0.34959176469921305</c:v>
                </c:pt>
                <c:pt idx="347">
                  <c:v>0.350288002500455</c:v>
                </c:pt>
                <c:pt idx="348">
                  <c:v>0.35084604964817201</c:v>
                </c:pt>
                <c:pt idx="349">
                  <c:v>0.35141823292144403</c:v>
                </c:pt>
                <c:pt idx="350">
                  <c:v>0.35194418432794405</c:v>
                </c:pt>
                <c:pt idx="351">
                  <c:v>0.35247929262674604</c:v>
                </c:pt>
                <c:pt idx="352">
                  <c:v>0.35319489387514602</c:v>
                </c:pt>
                <c:pt idx="353">
                  <c:v>0.35377983629087495</c:v>
                </c:pt>
                <c:pt idx="354">
                  <c:v>0.35428527282742095</c:v>
                </c:pt>
                <c:pt idx="355">
                  <c:v>0.35481927114451595</c:v>
                </c:pt>
                <c:pt idx="356">
                  <c:v>0.35545619133555595</c:v>
                </c:pt>
                <c:pt idx="357">
                  <c:v>0.35604060880605404</c:v>
                </c:pt>
                <c:pt idx="358">
                  <c:v>0.35656440685185697</c:v>
                </c:pt>
                <c:pt idx="359">
                  <c:v>0.35713352091831196</c:v>
                </c:pt>
                <c:pt idx="360">
                  <c:v>0.35766712594362904</c:v>
                </c:pt>
                <c:pt idx="361">
                  <c:v>0.35833508688524696</c:v>
                </c:pt>
                <c:pt idx="362">
                  <c:v>0.35888857503916505</c:v>
                </c:pt>
                <c:pt idx="363">
                  <c:v>0.35947343156339095</c:v>
                </c:pt>
                <c:pt idx="364">
                  <c:v>0.36001781165110303</c:v>
                </c:pt>
                <c:pt idx="365">
                  <c:v>0.36068271024716003</c:v>
                </c:pt>
                <c:pt idx="366">
                  <c:v>0.36126856554896603</c:v>
                </c:pt>
                <c:pt idx="367">
                  <c:v>0.36180270921155799</c:v>
                </c:pt>
                <c:pt idx="368">
                  <c:v>0.36242118961931402</c:v>
                </c:pt>
                <c:pt idx="369">
                  <c:v>0.36302184737029597</c:v>
                </c:pt>
                <c:pt idx="370">
                  <c:v>0.36358597498015599</c:v>
                </c:pt>
                <c:pt idx="371">
                  <c:v>0.36430334903973804</c:v>
                </c:pt>
                <c:pt idx="372">
                  <c:v>0.364842639897764</c:v>
                </c:pt>
                <c:pt idx="373">
                  <c:v>0.36536621737790598</c:v>
                </c:pt>
                <c:pt idx="374">
                  <c:v>0.36607665168187498</c:v>
                </c:pt>
                <c:pt idx="375">
                  <c:v>0.36672441583979998</c:v>
                </c:pt>
                <c:pt idx="376">
                  <c:v>0.36732934445685606</c:v>
                </c:pt>
                <c:pt idx="377">
                  <c:v>0.36789506720959197</c:v>
                </c:pt>
                <c:pt idx="378">
                  <c:v>0.36865729024805505</c:v>
                </c:pt>
                <c:pt idx="379">
                  <c:v>0.36924163005731403</c:v>
                </c:pt>
                <c:pt idx="380">
                  <c:v>0.36992157425994399</c:v>
                </c:pt>
                <c:pt idx="381">
                  <c:v>0.37045665815857098</c:v>
                </c:pt>
                <c:pt idx="382">
                  <c:v>0.37118255252149202</c:v>
                </c:pt>
                <c:pt idx="383">
                  <c:v>0.37174770754904496</c:v>
                </c:pt>
                <c:pt idx="384">
                  <c:v>0.37246966810263105</c:v>
                </c:pt>
                <c:pt idx="385">
                  <c:v>0.37298288785271905</c:v>
                </c:pt>
                <c:pt idx="386">
                  <c:v>0.37372411708014697</c:v>
                </c:pt>
                <c:pt idx="387">
                  <c:v>0.37434321725379605</c:v>
                </c:pt>
                <c:pt idx="388">
                  <c:v>0.37503875272072895</c:v>
                </c:pt>
                <c:pt idx="389">
                  <c:v>0.37562035455591403</c:v>
                </c:pt>
                <c:pt idx="390">
                  <c:v>0.37637063240347701</c:v>
                </c:pt>
                <c:pt idx="391">
                  <c:v>0.37698898785972301</c:v>
                </c:pt>
                <c:pt idx="392">
                  <c:v>0.37773408935915098</c:v>
                </c:pt>
                <c:pt idx="393">
                  <c:v>0.37846806418749701</c:v>
                </c:pt>
                <c:pt idx="394">
                  <c:v>0.37910202386190694</c:v>
                </c:pt>
                <c:pt idx="395">
                  <c:v>0.37979302822461103</c:v>
                </c:pt>
                <c:pt idx="396">
                  <c:v>0.38049024600883496</c:v>
                </c:pt>
                <c:pt idx="397">
                  <c:v>0.38131687778081103</c:v>
                </c:pt>
                <c:pt idx="398">
                  <c:v>0.381917817424692</c:v>
                </c:pt>
                <c:pt idx="399">
                  <c:v>0.38258384147851998</c:v>
                </c:pt>
                <c:pt idx="400">
                  <c:v>0.38350199704145205</c:v>
                </c:pt>
                <c:pt idx="401">
                  <c:v>0.38416995539597998</c:v>
                </c:pt>
                <c:pt idx="402">
                  <c:v>0.38484089787848097</c:v>
                </c:pt>
                <c:pt idx="403">
                  <c:v>0.38556956058881697</c:v>
                </c:pt>
                <c:pt idx="404">
                  <c:v>0.38634389372172795</c:v>
                </c:pt>
                <c:pt idx="405">
                  <c:v>0.38703109279518499</c:v>
                </c:pt>
                <c:pt idx="406">
                  <c:v>0.38780287383707601</c:v>
                </c:pt>
                <c:pt idx="407">
                  <c:v>0.38868814975039101</c:v>
                </c:pt>
                <c:pt idx="408">
                  <c:v>0.389263660565068</c:v>
                </c:pt>
                <c:pt idx="409">
                  <c:v>0.39001863541209902</c:v>
                </c:pt>
                <c:pt idx="410">
                  <c:v>0.39071173015490601</c:v>
                </c:pt>
                <c:pt idx="411">
                  <c:v>0.39145844078440795</c:v>
                </c:pt>
                <c:pt idx="412">
                  <c:v>0.39219623119590397</c:v>
                </c:pt>
                <c:pt idx="413">
                  <c:v>0.392880516754887</c:v>
                </c:pt>
                <c:pt idx="414">
                  <c:v>0.39369627452528799</c:v>
                </c:pt>
                <c:pt idx="415">
                  <c:v>0.39434796693987495</c:v>
                </c:pt>
                <c:pt idx="416">
                  <c:v>0.39509868411737004</c:v>
                </c:pt>
                <c:pt idx="417">
                  <c:v>0.39573138734021096</c:v>
                </c:pt>
                <c:pt idx="418">
                  <c:v>0.39650455566854304</c:v>
                </c:pt>
                <c:pt idx="419">
                  <c:v>0.397241070912428</c:v>
                </c:pt>
                <c:pt idx="420">
                  <c:v>0.39795742334517603</c:v>
                </c:pt>
                <c:pt idx="421">
                  <c:v>0.39876930442612402</c:v>
                </c:pt>
                <c:pt idx="422">
                  <c:v>0.39948931816504396</c:v>
                </c:pt>
                <c:pt idx="423">
                  <c:v>0.40008910787049001</c:v>
                </c:pt>
                <c:pt idx="424">
                  <c:v>0.40087085060716998</c:v>
                </c:pt>
                <c:pt idx="425">
                  <c:v>0.40162778077797801</c:v>
                </c:pt>
                <c:pt idx="426">
                  <c:v>0.40220061190700696</c:v>
                </c:pt>
                <c:pt idx="427">
                  <c:v>0.40305296060628004</c:v>
                </c:pt>
                <c:pt idx="428">
                  <c:v>0.40369705266098399</c:v>
                </c:pt>
                <c:pt idx="429">
                  <c:v>0.40449479732765503</c:v>
                </c:pt>
                <c:pt idx="430">
                  <c:v>0.40525973685123495</c:v>
                </c:pt>
                <c:pt idx="431">
                  <c:v>0.40596162662484703</c:v>
                </c:pt>
                <c:pt idx="432">
                  <c:v>0.40682317709105398</c:v>
                </c:pt>
                <c:pt idx="433">
                  <c:v>0.40739420236249302</c:v>
                </c:pt>
                <c:pt idx="434">
                  <c:v>0.40825646262760695</c:v>
                </c:pt>
                <c:pt idx="435">
                  <c:v>0.40914127858166405</c:v>
                </c:pt>
                <c:pt idx="436">
                  <c:v>0.40976225973198399</c:v>
                </c:pt>
                <c:pt idx="437">
                  <c:v>0.41060160936844903</c:v>
                </c:pt>
                <c:pt idx="438">
                  <c:v>0.41141371770908797</c:v>
                </c:pt>
                <c:pt idx="439">
                  <c:v>0.41202289405913906</c:v>
                </c:pt>
                <c:pt idx="440">
                  <c:v>0.41288814975419097</c:v>
                </c:pt>
                <c:pt idx="441">
                  <c:v>0.41367403290776605</c:v>
                </c:pt>
                <c:pt idx="442">
                  <c:v>0.41458925892631504</c:v>
                </c:pt>
                <c:pt idx="443">
                  <c:v>0.41526243471691604</c:v>
                </c:pt>
                <c:pt idx="444">
                  <c:v>0.41606103524788396</c:v>
                </c:pt>
                <c:pt idx="445">
                  <c:v>0.41680925032941896</c:v>
                </c:pt>
                <c:pt idx="446">
                  <c:v>0.41765533664866294</c:v>
                </c:pt>
                <c:pt idx="447">
                  <c:v>0.41849583807844304</c:v>
                </c:pt>
                <c:pt idx="448">
                  <c:v>0.41916207939557104</c:v>
                </c:pt>
                <c:pt idx="449">
                  <c:v>0.41993780287715499</c:v>
                </c:pt>
                <c:pt idx="450">
                  <c:v>0.42068215746522297</c:v>
                </c:pt>
                <c:pt idx="451">
                  <c:v>0.42153072348988296</c:v>
                </c:pt>
                <c:pt idx="452">
                  <c:v>0.42227741518633699</c:v>
                </c:pt>
                <c:pt idx="453">
                  <c:v>0.423133402444968</c:v>
                </c:pt>
                <c:pt idx="454">
                  <c:v>0.42392995817618395</c:v>
                </c:pt>
                <c:pt idx="455">
                  <c:v>0.42469181287551505</c:v>
                </c:pt>
                <c:pt idx="456">
                  <c:v>0.42548513608810301</c:v>
                </c:pt>
                <c:pt idx="457">
                  <c:v>0.42638733813678797</c:v>
                </c:pt>
                <c:pt idx="458">
                  <c:v>0.42716047867498297</c:v>
                </c:pt>
                <c:pt idx="459">
                  <c:v>0.42802311282684902</c:v>
                </c:pt>
                <c:pt idx="460">
                  <c:v>0.42878519061857501</c:v>
                </c:pt>
                <c:pt idx="461">
                  <c:v>0.42961517766017399</c:v>
                </c:pt>
                <c:pt idx="462">
                  <c:v>0.43050228073028296</c:v>
                </c:pt>
                <c:pt idx="463">
                  <c:v>0.43120734155990104</c:v>
                </c:pt>
                <c:pt idx="464">
                  <c:v>0.43203070110771002</c:v>
                </c:pt>
                <c:pt idx="465">
                  <c:v>0.43271731212907405</c:v>
                </c:pt>
                <c:pt idx="466">
                  <c:v>0.43346856490272001</c:v>
                </c:pt>
                <c:pt idx="467">
                  <c:v>0.43434318892628998</c:v>
                </c:pt>
                <c:pt idx="468">
                  <c:v>0.43499033074730498</c:v>
                </c:pt>
                <c:pt idx="469">
                  <c:v>0.43589989453887301</c:v>
                </c:pt>
                <c:pt idx="470">
                  <c:v>0.43652251326482505</c:v>
                </c:pt>
                <c:pt idx="471">
                  <c:v>0.43741234146651198</c:v>
                </c:pt>
                <c:pt idx="472">
                  <c:v>0.43823801390204198</c:v>
                </c:pt>
                <c:pt idx="473">
                  <c:v>0.43902042471552105</c:v>
                </c:pt>
                <c:pt idx="474">
                  <c:v>0.43983956800858304</c:v>
                </c:pt>
                <c:pt idx="475">
                  <c:v>0.44062117815258595</c:v>
                </c:pt>
                <c:pt idx="476">
                  <c:v>0.44143638141547503</c:v>
                </c:pt>
                <c:pt idx="477">
                  <c:v>0.44232124486290003</c:v>
                </c:pt>
                <c:pt idx="478">
                  <c:v>0.44298385024751297</c:v>
                </c:pt>
                <c:pt idx="479">
                  <c:v>0.44380547653411595</c:v>
                </c:pt>
                <c:pt idx="480">
                  <c:v>0.444523153952877</c:v>
                </c:pt>
                <c:pt idx="481">
                  <c:v>0.44528426574819202</c:v>
                </c:pt>
                <c:pt idx="482">
                  <c:v>0.44600121770456103</c:v>
                </c:pt>
                <c:pt idx="483">
                  <c:v>0.44673392428820602</c:v>
                </c:pt>
                <c:pt idx="484">
                  <c:v>0.44742141239803801</c:v>
                </c:pt>
                <c:pt idx="485">
                  <c:v>0.44819909624486898</c:v>
                </c:pt>
                <c:pt idx="486">
                  <c:v>0.448891297699061</c:v>
                </c:pt>
                <c:pt idx="487">
                  <c:v>0.44950379170778598</c:v>
                </c:pt>
                <c:pt idx="488">
                  <c:v>0.45020303792161498</c:v>
                </c:pt>
                <c:pt idx="489">
                  <c:v>0.45083787096697903</c:v>
                </c:pt>
                <c:pt idx="490">
                  <c:v>0.45148520377557699</c:v>
                </c:pt>
                <c:pt idx="491">
                  <c:v>0.45212559355940896</c:v>
                </c:pt>
                <c:pt idx="492">
                  <c:v>0.45270968524449196</c:v>
                </c:pt>
                <c:pt idx="493">
                  <c:v>0.453303730588688</c:v>
                </c:pt>
                <c:pt idx="494">
                  <c:v>0.45384761557354003</c:v>
                </c:pt>
                <c:pt idx="495">
                  <c:v>0.45457334238863001</c:v>
                </c:pt>
                <c:pt idx="496">
                  <c:v>0.45500386658939895</c:v>
                </c:pt>
                <c:pt idx="497">
                  <c:v>0.45575975647634404</c:v>
                </c:pt>
                <c:pt idx="498">
                  <c:v>0.45625453784522796</c:v>
                </c:pt>
                <c:pt idx="499">
                  <c:v>0.45698336749317703</c:v>
                </c:pt>
                <c:pt idx="500">
                  <c:v>0.45751264753145204</c:v>
                </c:pt>
                <c:pt idx="501">
                  <c:v>0.45809399094095504</c:v>
                </c:pt>
                <c:pt idx="502">
                  <c:v>0.45875063743218303</c:v>
                </c:pt>
                <c:pt idx="503">
                  <c:v>0.45932027402558995</c:v>
                </c:pt>
                <c:pt idx="504">
                  <c:v>0.46004913122066005</c:v>
                </c:pt>
                <c:pt idx="505">
                  <c:v>0.46054264155022895</c:v>
                </c:pt>
                <c:pt idx="506">
                  <c:v>0.46126274235270903</c:v>
                </c:pt>
                <c:pt idx="507">
                  <c:v>0.46186671502426302</c:v>
                </c:pt>
                <c:pt idx="508">
                  <c:v>0.46251787622630303</c:v>
                </c:pt>
                <c:pt idx="509">
                  <c:v>0.46310921109827696</c:v>
                </c:pt>
                <c:pt idx="510">
                  <c:v>0.46369082799738404</c:v>
                </c:pt>
                <c:pt idx="511">
                  <c:v>0.46430087546667698</c:v>
                </c:pt>
                <c:pt idx="512">
                  <c:v>0.464898848490225</c:v>
                </c:pt>
                <c:pt idx="513">
                  <c:v>0.46547084373451997</c:v>
                </c:pt>
                <c:pt idx="514">
                  <c:v>0.46608698703391105</c:v>
                </c:pt>
                <c:pt idx="515">
                  <c:v>0.46663384784922501</c:v>
                </c:pt>
                <c:pt idx="516">
                  <c:v>0.46719435520622299</c:v>
                </c:pt>
                <c:pt idx="517">
                  <c:v>0.46768309455918999</c:v>
                </c:pt>
                <c:pt idx="518">
                  <c:v>0.46833959739923003</c:v>
                </c:pt>
                <c:pt idx="519">
                  <c:v>0.468783731805266</c:v>
                </c:pt>
                <c:pt idx="520">
                  <c:v>0.46944000533308305</c:v>
                </c:pt>
                <c:pt idx="521">
                  <c:v>0.46989811816153204</c:v>
                </c:pt>
                <c:pt idx="522">
                  <c:v>0.47045943296297899</c:v>
                </c:pt>
                <c:pt idx="523">
                  <c:v>0.47103213188962201</c:v>
                </c:pt>
                <c:pt idx="524">
                  <c:v>0.47152796230417104</c:v>
                </c:pt>
                <c:pt idx="525">
                  <c:v>0.47213623077171696</c:v>
                </c:pt>
                <c:pt idx="526">
                  <c:v>0.47264711800863501</c:v>
                </c:pt>
                <c:pt idx="527">
                  <c:v>0.47317227895064196</c:v>
                </c:pt>
                <c:pt idx="528">
                  <c:v>0.47366923572842601</c:v>
                </c:pt>
                <c:pt idx="529">
                  <c:v>0.47421564510652603</c:v>
                </c:pt>
                <c:pt idx="530">
                  <c:v>0.47472772941157104</c:v>
                </c:pt>
                <c:pt idx="531">
                  <c:v>0.47517421755688305</c:v>
                </c:pt>
                <c:pt idx="532">
                  <c:v>0.47570214752196904</c:v>
                </c:pt>
                <c:pt idx="533">
                  <c:v>0.47618520652277596</c:v>
                </c:pt>
                <c:pt idx="534">
                  <c:v>0.47668981921860398</c:v>
                </c:pt>
                <c:pt idx="535">
                  <c:v>0.47714130018341505</c:v>
                </c:pt>
                <c:pt idx="536">
                  <c:v>0.47760667595209905</c:v>
                </c:pt>
                <c:pt idx="537">
                  <c:v>0.47805922498117304</c:v>
                </c:pt>
                <c:pt idx="538">
                  <c:v>0.47855552769547705</c:v>
                </c:pt>
                <c:pt idx="539">
                  <c:v>0.47900293731287402</c:v>
                </c:pt>
                <c:pt idx="540">
                  <c:v>0.47948906069853203</c:v>
                </c:pt>
                <c:pt idx="541">
                  <c:v>0.47996889977003199</c:v>
                </c:pt>
                <c:pt idx="542">
                  <c:v>0.48044473471774296</c:v>
                </c:pt>
                <c:pt idx="543">
                  <c:v>0.48093046413936003</c:v>
                </c:pt>
                <c:pt idx="544">
                  <c:v>0.481379892541276</c:v>
                </c:pt>
                <c:pt idx="545">
                  <c:v>0.48188304043376695</c:v>
                </c:pt>
                <c:pt idx="546">
                  <c:v>0.48231546853729002</c:v>
                </c:pt>
                <c:pt idx="547">
                  <c:v>0.48273546691175795</c:v>
                </c:pt>
                <c:pt idx="548">
                  <c:v>0.48327375950803098</c:v>
                </c:pt>
                <c:pt idx="549">
                  <c:v>0.48365748438788203</c:v>
                </c:pt>
                <c:pt idx="550">
                  <c:v>0.48419267201523997</c:v>
                </c:pt>
                <c:pt idx="551">
                  <c:v>0.48459265988713196</c:v>
                </c:pt>
                <c:pt idx="552">
                  <c:v>0.48509799773742701</c:v>
                </c:pt>
                <c:pt idx="553">
                  <c:v>0.48547357162403304</c:v>
                </c:pt>
                <c:pt idx="554">
                  <c:v>0.48592507993635803</c:v>
                </c:pt>
                <c:pt idx="555">
                  <c:v>0.486312053977488</c:v>
                </c:pt>
                <c:pt idx="556">
                  <c:v>0.48675247964706003</c:v>
                </c:pt>
                <c:pt idx="557">
                  <c:v>0.48716597222143998</c:v>
                </c:pt>
                <c:pt idx="558">
                  <c:v>0.48763456207548295</c:v>
                </c:pt>
                <c:pt idx="559">
                  <c:v>0.48797430110935003</c:v>
                </c:pt>
                <c:pt idx="560">
                  <c:v>0.48843756787062398</c:v>
                </c:pt>
                <c:pt idx="561">
                  <c:v>0.488848257466173</c:v>
                </c:pt>
                <c:pt idx="562">
                  <c:v>0.48929540482060996</c:v>
                </c:pt>
                <c:pt idx="563">
                  <c:v>0.48973915690708303</c:v>
                </c:pt>
                <c:pt idx="564">
                  <c:v>0.49014493580582597</c:v>
                </c:pt>
                <c:pt idx="565">
                  <c:v>0.49056204257869795</c:v>
                </c:pt>
                <c:pt idx="566">
                  <c:v>0.49098813631805505</c:v>
                </c:pt>
                <c:pt idx="567">
                  <c:v>0.49141376256056102</c:v>
                </c:pt>
                <c:pt idx="568">
                  <c:v>0.49190627688053401</c:v>
                </c:pt>
                <c:pt idx="569">
                  <c:v>0.49229041035305898</c:v>
                </c:pt>
                <c:pt idx="570">
                  <c:v>0.49272791566292296</c:v>
                </c:pt>
                <c:pt idx="571">
                  <c:v>0.49314527269012198</c:v>
                </c:pt>
                <c:pt idx="572">
                  <c:v>0.49356796676582804</c:v>
                </c:pt>
                <c:pt idx="573">
                  <c:v>0.49393380811528298</c:v>
                </c:pt>
                <c:pt idx="574">
                  <c:v>0.49433584900987104</c:v>
                </c:pt>
                <c:pt idx="575">
                  <c:v>0.49479757490596699</c:v>
                </c:pt>
                <c:pt idx="576">
                  <c:v>0.49515681714994697</c:v>
                </c:pt>
                <c:pt idx="577">
                  <c:v>0.49559258817194995</c:v>
                </c:pt>
                <c:pt idx="578">
                  <c:v>0.49590980224847203</c:v>
                </c:pt>
                <c:pt idx="579">
                  <c:v>0.49638579200339805</c:v>
                </c:pt>
                <c:pt idx="580">
                  <c:v>0.49678018702516202</c:v>
                </c:pt>
                <c:pt idx="581">
                  <c:v>0.49714652992438302</c:v>
                </c:pt>
                <c:pt idx="582">
                  <c:v>0.49755746532152201</c:v>
                </c:pt>
                <c:pt idx="583">
                  <c:v>0.49795245702305502</c:v>
                </c:pt>
                <c:pt idx="584">
                  <c:v>0.49838147738202798</c:v>
                </c:pt>
                <c:pt idx="585">
                  <c:v>0.49879118284238799</c:v>
                </c:pt>
                <c:pt idx="586">
                  <c:v>0.499178487103622</c:v>
                </c:pt>
                <c:pt idx="587">
                  <c:v>0.49953280046043502</c:v>
                </c:pt>
                <c:pt idx="588">
                  <c:v>0.499970752832813</c:v>
                </c:pt>
                <c:pt idx="589">
                  <c:v>0.50030916535010395</c:v>
                </c:pt>
                <c:pt idx="590">
                  <c:v>0.50078734183394102</c:v>
                </c:pt>
                <c:pt idx="591">
                  <c:v>0.50116495100259995</c:v>
                </c:pt>
                <c:pt idx="592">
                  <c:v>0.50149062231414498</c:v>
                </c:pt>
                <c:pt idx="593">
                  <c:v>0.50193416907435906</c:v>
                </c:pt>
                <c:pt idx="594">
                  <c:v>0.50231404534581392</c:v>
                </c:pt>
                <c:pt idx="595">
                  <c:v>0.50266665294771995</c:v>
                </c:pt>
                <c:pt idx="596">
                  <c:v>0.50311026565346406</c:v>
                </c:pt>
                <c:pt idx="597">
                  <c:v>0.50351617785107106</c:v>
                </c:pt>
                <c:pt idx="598">
                  <c:v>0.50391787088193407</c:v>
                </c:pt>
                <c:pt idx="599">
                  <c:v>0.50432229488687907</c:v>
                </c:pt>
                <c:pt idx="600">
                  <c:v>0.50466324978160904</c:v>
                </c:pt>
                <c:pt idx="601">
                  <c:v>0.50511778354922399</c:v>
                </c:pt>
                <c:pt idx="602">
                  <c:v>0.50549644172319197</c:v>
                </c:pt>
                <c:pt idx="603">
                  <c:v>0.50592769127370696</c:v>
                </c:pt>
                <c:pt idx="604">
                  <c:v>0.506308218128947</c:v>
                </c:pt>
                <c:pt idx="605">
                  <c:v>0.50669915066821403</c:v>
                </c:pt>
                <c:pt idx="606">
                  <c:v>0.50713929999205498</c:v>
                </c:pt>
                <c:pt idx="607">
                  <c:v>0.50754020577813108</c:v>
                </c:pt>
                <c:pt idx="608">
                  <c:v>0.50793164432868199</c:v>
                </c:pt>
                <c:pt idx="609">
                  <c:v>0.50832864161079994</c:v>
                </c:pt>
                <c:pt idx="610">
                  <c:v>0.50877532892564203</c:v>
                </c:pt>
                <c:pt idx="611">
                  <c:v>0.50913218549126404</c:v>
                </c:pt>
                <c:pt idx="612">
                  <c:v>0.50957660943802896</c:v>
                </c:pt>
                <c:pt idx="613">
                  <c:v>0.50995268817958306</c:v>
                </c:pt>
                <c:pt idx="614">
                  <c:v>0.51040774923012999</c:v>
                </c:pt>
                <c:pt idx="615">
                  <c:v>0.51081898607592602</c:v>
                </c:pt>
                <c:pt idx="616">
                  <c:v>0.51120457256665208</c:v>
                </c:pt>
                <c:pt idx="617">
                  <c:v>0.51160723654025098</c:v>
                </c:pt>
                <c:pt idx="618">
                  <c:v>0.511965508672518</c:v>
                </c:pt>
                <c:pt idx="619">
                  <c:v>0.51240377393824899</c:v>
                </c:pt>
                <c:pt idx="620">
                  <c:v>0.51271602041942799</c:v>
                </c:pt>
                <c:pt idx="621">
                  <c:v>0.51316739838740899</c:v>
                </c:pt>
                <c:pt idx="622">
                  <c:v>0.51357210975201695</c:v>
                </c:pt>
                <c:pt idx="623">
                  <c:v>0.51397692974046105</c:v>
                </c:pt>
                <c:pt idx="624">
                  <c:v>0.51441216159508407</c:v>
                </c:pt>
                <c:pt idx="625">
                  <c:v>0.51478607384105102</c:v>
                </c:pt>
                <c:pt idx="626">
                  <c:v>0.51525695359979506</c:v>
                </c:pt>
                <c:pt idx="627">
                  <c:v>0.51564252497038898</c:v>
                </c:pt>
                <c:pt idx="628">
                  <c:v>0.51603568172792003</c:v>
                </c:pt>
                <c:pt idx="629">
                  <c:v>0.51649186934371794</c:v>
                </c:pt>
                <c:pt idx="630">
                  <c:v>0.51686295275901495</c:v>
                </c:pt>
                <c:pt idx="631">
                  <c:v>0.51728264684414293</c:v>
                </c:pt>
                <c:pt idx="632">
                  <c:v>0.51765615660947994</c:v>
                </c:pt>
                <c:pt idx="633">
                  <c:v>0.51807310476603297</c:v>
                </c:pt>
                <c:pt idx="634">
                  <c:v>0.51853697628454598</c:v>
                </c:pt>
                <c:pt idx="635">
                  <c:v>0.51892929650012098</c:v>
                </c:pt>
                <c:pt idx="636">
                  <c:v>0.51930534415570695</c:v>
                </c:pt>
                <c:pt idx="637">
                  <c:v>0.51974420599203097</c:v>
                </c:pt>
                <c:pt idx="638">
                  <c:v>0.52017849218237</c:v>
                </c:pt>
                <c:pt idx="639">
                  <c:v>0.52058612443075802</c:v>
                </c:pt>
                <c:pt idx="640">
                  <c:v>0.52100873649476198</c:v>
                </c:pt>
                <c:pt idx="641">
                  <c:v>0.52136765943465202</c:v>
                </c:pt>
                <c:pt idx="642">
                  <c:v>0.52184259711835901</c:v>
                </c:pt>
                <c:pt idx="643">
                  <c:v>0.52222008695825295</c:v>
                </c:pt>
                <c:pt idx="644">
                  <c:v>0.52272655963039805</c:v>
                </c:pt>
                <c:pt idx="645">
                  <c:v>0.52313737854369602</c:v>
                </c:pt>
                <c:pt idx="646">
                  <c:v>0.52353063921953602</c:v>
                </c:pt>
                <c:pt idx="647">
                  <c:v>0.52397933417737708</c:v>
                </c:pt>
                <c:pt idx="648">
                  <c:v>0.52440657214622799</c:v>
                </c:pt>
                <c:pt idx="649">
                  <c:v>0.524878151908857</c:v>
                </c:pt>
                <c:pt idx="650">
                  <c:v>0.52527303707968998</c:v>
                </c:pt>
                <c:pt idx="651">
                  <c:v>0.525651435366294</c:v>
                </c:pt>
                <c:pt idx="652">
                  <c:v>0.52618008832226804</c:v>
                </c:pt>
                <c:pt idx="653">
                  <c:v>0.52654430086229398</c:v>
                </c:pt>
                <c:pt idx="654">
                  <c:v>0.527002729573818</c:v>
                </c:pt>
                <c:pt idx="655">
                  <c:v>0.52742464573963899</c:v>
                </c:pt>
                <c:pt idx="656">
                  <c:v>0.52785766536013201</c:v>
                </c:pt>
                <c:pt idx="657">
                  <c:v>0.52825353350884408</c:v>
                </c:pt>
                <c:pt idx="658">
                  <c:v>0.52863834839375601</c:v>
                </c:pt>
                <c:pt idx="659">
                  <c:v>0.52914852788807998</c:v>
                </c:pt>
                <c:pt idx="660">
                  <c:v>0.52950015917423299</c:v>
                </c:pt>
                <c:pt idx="661">
                  <c:v>0.52993268486737199</c:v>
                </c:pt>
                <c:pt idx="662">
                  <c:v>0.53037341246457892</c:v>
                </c:pt>
                <c:pt idx="663">
                  <c:v>0.53076626045157393</c:v>
                </c:pt>
                <c:pt idx="664">
                  <c:v>0.53117898187829504</c:v>
                </c:pt>
                <c:pt idx="665">
                  <c:v>0.53154174129356702</c:v>
                </c:pt>
                <c:pt idx="666">
                  <c:v>0.531998745111945</c:v>
                </c:pt>
                <c:pt idx="667">
                  <c:v>0.53238626697925895</c:v>
                </c:pt>
                <c:pt idx="668">
                  <c:v>0.53285008262893307</c:v>
                </c:pt>
                <c:pt idx="669">
                  <c:v>0.53323168527631792</c:v>
                </c:pt>
                <c:pt idx="670">
                  <c:v>0.53361123508300301</c:v>
                </c:pt>
                <c:pt idx="671">
                  <c:v>0.53403978500740201</c:v>
                </c:pt>
                <c:pt idx="672">
                  <c:v>0.53446941586627106</c:v>
                </c:pt>
                <c:pt idx="673">
                  <c:v>0.53487087445294501</c:v>
                </c:pt>
                <c:pt idx="674">
                  <c:v>0.53523340910575101</c:v>
                </c:pt>
                <c:pt idx="675">
                  <c:v>0.53571829991300801</c:v>
                </c:pt>
                <c:pt idx="676">
                  <c:v>0.53609400789870099</c:v>
                </c:pt>
                <c:pt idx="677">
                  <c:v>0.536474661865322</c:v>
                </c:pt>
                <c:pt idx="678">
                  <c:v>0.53687531081244899</c:v>
                </c:pt>
                <c:pt idx="679">
                  <c:v>0.53728336721996794</c:v>
                </c:pt>
                <c:pt idx="680">
                  <c:v>0.53767055642528705</c:v>
                </c:pt>
                <c:pt idx="681">
                  <c:v>0.53809416881307892</c:v>
                </c:pt>
                <c:pt idx="682">
                  <c:v>0.53841746466358797</c:v>
                </c:pt>
                <c:pt idx="683">
                  <c:v>0.53892043800396605</c:v>
                </c:pt>
                <c:pt idx="684">
                  <c:v>0.53930314464280604</c:v>
                </c:pt>
                <c:pt idx="685">
                  <c:v>0.53963615849991597</c:v>
                </c:pt>
                <c:pt idx="686">
                  <c:v>0.540062727508968</c:v>
                </c:pt>
                <c:pt idx="687">
                  <c:v>0.54047614550958401</c:v>
                </c:pt>
                <c:pt idx="688">
                  <c:v>0.54085003228845507</c:v>
                </c:pt>
                <c:pt idx="689">
                  <c:v>0.54125090243936602</c:v>
                </c:pt>
                <c:pt idx="690">
                  <c:v>0.54167307301633794</c:v>
                </c:pt>
                <c:pt idx="691">
                  <c:v>0.54206052632254298</c:v>
                </c:pt>
                <c:pt idx="692">
                  <c:v>0.54248790268483105</c:v>
                </c:pt>
                <c:pt idx="693">
                  <c:v>0.54285284422304703</c:v>
                </c:pt>
                <c:pt idx="694">
                  <c:v>0.54329641409437401</c:v>
                </c:pt>
                <c:pt idx="695">
                  <c:v>0.54366387698216301</c:v>
                </c:pt>
                <c:pt idx="696">
                  <c:v>0.54408264534568196</c:v>
                </c:pt>
                <c:pt idx="697">
                  <c:v>0.54447823737966106</c:v>
                </c:pt>
                <c:pt idx="698">
                  <c:v>0.54487673878256904</c:v>
                </c:pt>
                <c:pt idx="699">
                  <c:v>0.54530503618855897</c:v>
                </c:pt>
                <c:pt idx="700">
                  <c:v>0.54568810521440203</c:v>
                </c:pt>
                <c:pt idx="701">
                  <c:v>0.54611291616445501</c:v>
                </c:pt>
                <c:pt idx="702">
                  <c:v>0.54651972119826198</c:v>
                </c:pt>
                <c:pt idx="703">
                  <c:v>0.54684990906490505</c:v>
                </c:pt>
                <c:pt idx="704">
                  <c:v>0.547321535326041</c:v>
                </c:pt>
                <c:pt idx="705">
                  <c:v>0.54771152240279908</c:v>
                </c:pt>
                <c:pt idx="706">
                  <c:v>0.54813818631353106</c:v>
                </c:pt>
                <c:pt idx="707">
                  <c:v>0.54853837216636803</c:v>
                </c:pt>
                <c:pt idx="708">
                  <c:v>0.54894216295915699</c:v>
                </c:pt>
                <c:pt idx="709">
                  <c:v>0.54935459896474503</c:v>
                </c:pt>
                <c:pt idx="710">
                  <c:v>0.54976410130227094</c:v>
                </c:pt>
                <c:pt idx="711">
                  <c:v>0.55019040792086704</c:v>
                </c:pt>
                <c:pt idx="712">
                  <c:v>0.55057646493775203</c:v>
                </c:pt>
                <c:pt idx="713">
                  <c:v>0.55101865687301999</c:v>
                </c:pt>
                <c:pt idx="714">
                  <c:v>0.55140366136092001</c:v>
                </c:pt>
                <c:pt idx="715">
                  <c:v>0.55183298490196697</c:v>
                </c:pt>
                <c:pt idx="716">
                  <c:v>0.55216344853268295</c:v>
                </c:pt>
                <c:pt idx="717">
                  <c:v>0.55251645895537993</c:v>
                </c:pt>
                <c:pt idx="718">
                  <c:v>0.55288525035622893</c:v>
                </c:pt>
                <c:pt idx="719">
                  <c:v>0.55328002693126499</c:v>
                </c:pt>
                <c:pt idx="720">
                  <c:v>0.553628715313076</c:v>
                </c:pt>
                <c:pt idx="721">
                  <c:v>0.55402791675929097</c:v>
                </c:pt>
                <c:pt idx="722">
                  <c:v>0.55442569270810305</c:v>
                </c:pt>
                <c:pt idx="723">
                  <c:v>0.55481871433215102</c:v>
                </c:pt>
                <c:pt idx="724">
                  <c:v>0.55521706325483999</c:v>
                </c:pt>
                <c:pt idx="725">
                  <c:v>0.55563044968762598</c:v>
                </c:pt>
                <c:pt idx="726">
                  <c:v>0.55599370818385707</c:v>
                </c:pt>
                <c:pt idx="727">
                  <c:v>0.556378894526247</c:v>
                </c:pt>
                <c:pt idx="728">
                  <c:v>0.55673787720510104</c:v>
                </c:pt>
                <c:pt idx="729">
                  <c:v>0.55713995361390101</c:v>
                </c:pt>
                <c:pt idx="730">
                  <c:v>0.55756553944267395</c:v>
                </c:pt>
                <c:pt idx="731">
                  <c:v>0.55790371122280102</c:v>
                </c:pt>
                <c:pt idx="732">
                  <c:v>0.55837261292790297</c:v>
                </c:pt>
                <c:pt idx="733">
                  <c:v>0.558744195284548</c:v>
                </c:pt>
                <c:pt idx="734">
                  <c:v>0.55910320023567706</c:v>
                </c:pt>
                <c:pt idx="735">
                  <c:v>0.55955067086750498</c:v>
                </c:pt>
                <c:pt idx="736">
                  <c:v>0.559958068247848</c:v>
                </c:pt>
                <c:pt idx="737">
                  <c:v>0.56036173267113198</c:v>
                </c:pt>
                <c:pt idx="738">
                  <c:v>0.56073538921038901</c:v>
                </c:pt>
                <c:pt idx="739">
                  <c:v>0.56121479296184895</c:v>
                </c:pt>
                <c:pt idx="740">
                  <c:v>0.561603390583851</c:v>
                </c:pt>
                <c:pt idx="741">
                  <c:v>0.56206058581969098</c:v>
                </c:pt>
                <c:pt idx="742">
                  <c:v>0.56247986362378999</c:v>
                </c:pt>
                <c:pt idx="743">
                  <c:v>0.56294222732968402</c:v>
                </c:pt>
                <c:pt idx="744">
                  <c:v>0.56336190655799601</c:v>
                </c:pt>
                <c:pt idx="745">
                  <c:v>0.56376592469521902</c:v>
                </c:pt>
                <c:pt idx="746">
                  <c:v>0.56417290858588298</c:v>
                </c:pt>
                <c:pt idx="747">
                  <c:v>0.56455377175318699</c:v>
                </c:pt>
                <c:pt idx="748">
                  <c:v>0.56500259797359698</c:v>
                </c:pt>
                <c:pt idx="749">
                  <c:v>0.56537635857630897</c:v>
                </c:pt>
                <c:pt idx="750">
                  <c:v>0.56576542269621399</c:v>
                </c:pt>
                <c:pt idx="751">
                  <c:v>0.56624211259276302</c:v>
                </c:pt>
                <c:pt idx="752">
                  <c:v>0.56657017885009597</c:v>
                </c:pt>
                <c:pt idx="753">
                  <c:v>0.567006908944785</c:v>
                </c:pt>
                <c:pt idx="754">
                  <c:v>0.56740639562892903</c:v>
                </c:pt>
                <c:pt idx="755">
                  <c:v>0.56783032857229898</c:v>
                </c:pt>
                <c:pt idx="756">
                  <c:v>0.56826503267143602</c:v>
                </c:pt>
                <c:pt idx="757">
                  <c:v>0.56863667100580995</c:v>
                </c:pt>
                <c:pt idx="758">
                  <c:v>0.56909215352150599</c:v>
                </c:pt>
                <c:pt idx="759">
                  <c:v>0.56949098536668008</c:v>
                </c:pt>
                <c:pt idx="760">
                  <c:v>0.56984289186662496</c:v>
                </c:pt>
                <c:pt idx="761">
                  <c:v>0.57030938112875895</c:v>
                </c:pt>
                <c:pt idx="762">
                  <c:v>0.57069314522548797</c:v>
                </c:pt>
                <c:pt idx="763">
                  <c:v>0.57112894281311799</c:v>
                </c:pt>
                <c:pt idx="764">
                  <c:v>0.57151041885471499</c:v>
                </c:pt>
                <c:pt idx="765">
                  <c:v>0.57197507333639996</c:v>
                </c:pt>
                <c:pt idx="766">
                  <c:v>0.57239304114737399</c:v>
                </c:pt>
                <c:pt idx="767">
                  <c:v>0.57281580326702097</c:v>
                </c:pt>
                <c:pt idx="768">
                  <c:v>0.57318083086830396</c:v>
                </c:pt>
                <c:pt idx="769">
                  <c:v>0.57364942990168899</c:v>
                </c:pt>
                <c:pt idx="770">
                  <c:v>0.57405992315432797</c:v>
                </c:pt>
                <c:pt idx="771">
                  <c:v>0.57447277306206201</c:v>
                </c:pt>
                <c:pt idx="772">
                  <c:v>0.574901523327219</c:v>
                </c:pt>
                <c:pt idx="773">
                  <c:v>0.57530699331568202</c:v>
                </c:pt>
                <c:pt idx="774">
                  <c:v>0.57578395509205893</c:v>
                </c:pt>
                <c:pt idx="775">
                  <c:v>0.57618458865306199</c:v>
                </c:pt>
                <c:pt idx="776">
                  <c:v>0.57659418715877098</c:v>
                </c:pt>
                <c:pt idx="777">
                  <c:v>0.57700319456053895</c:v>
                </c:pt>
                <c:pt idx="778">
                  <c:v>0.57747147663588194</c:v>
                </c:pt>
                <c:pt idx="779">
                  <c:v>0.57784997155965501</c:v>
                </c:pt>
                <c:pt idx="780">
                  <c:v>0.57835589016869893</c:v>
                </c:pt>
                <c:pt idx="781">
                  <c:v>0.57873757937610293</c:v>
                </c:pt>
                <c:pt idx="782">
                  <c:v>0.57918293036569801</c:v>
                </c:pt>
                <c:pt idx="783">
                  <c:v>0.57964526365159408</c:v>
                </c:pt>
                <c:pt idx="784">
                  <c:v>0.58001095142345904</c:v>
                </c:pt>
                <c:pt idx="785">
                  <c:v>0.58051167584996999</c:v>
                </c:pt>
                <c:pt idx="786">
                  <c:v>0.58090495214216398</c:v>
                </c:pt>
                <c:pt idx="787">
                  <c:v>0.58135979393709003</c:v>
                </c:pt>
                <c:pt idx="788">
                  <c:v>0.58178724637550205</c:v>
                </c:pt>
                <c:pt idx="789">
                  <c:v>0.58218425279886699</c:v>
                </c:pt>
                <c:pt idx="790">
                  <c:v>0.58261970866887902</c:v>
                </c:pt>
                <c:pt idx="791">
                  <c:v>0.58304810574272392</c:v>
                </c:pt>
                <c:pt idx="792">
                  <c:v>0.58349080822089205</c:v>
                </c:pt>
                <c:pt idx="793">
                  <c:v>0.58393277001514898</c:v>
                </c:pt>
                <c:pt idx="794">
                  <c:v>0.58433564146530093</c:v>
                </c:pt>
                <c:pt idx="795">
                  <c:v>0.58474814891246707</c:v>
                </c:pt>
                <c:pt idx="796">
                  <c:v>0.58516480490814793</c:v>
                </c:pt>
                <c:pt idx="797">
                  <c:v>0.58563674575176394</c:v>
                </c:pt>
                <c:pt idx="798">
                  <c:v>0.58606161283023006</c:v>
                </c:pt>
                <c:pt idx="799">
                  <c:v>0.58646470323355904</c:v>
                </c:pt>
                <c:pt idx="800">
                  <c:v>0.58698417913487899</c:v>
                </c:pt>
                <c:pt idx="801">
                  <c:v>0.58736058287326998</c:v>
                </c:pt>
                <c:pt idx="802">
                  <c:v>0.58779145547271394</c:v>
                </c:pt>
                <c:pt idx="803">
                  <c:v>0.58824786063943402</c:v>
                </c:pt>
                <c:pt idx="804">
                  <c:v>0.58863540462221497</c:v>
                </c:pt>
                <c:pt idx="805">
                  <c:v>0.58910497794720307</c:v>
                </c:pt>
                <c:pt idx="806">
                  <c:v>0.58954345402550601</c:v>
                </c:pt>
                <c:pt idx="807">
                  <c:v>0.58993569153547998</c:v>
                </c:pt>
                <c:pt idx="808">
                  <c:v>0.59041852749300294</c:v>
                </c:pt>
                <c:pt idx="809">
                  <c:v>0.59081802064842903</c:v>
                </c:pt>
                <c:pt idx="810">
                  <c:v>0.59124949300298701</c:v>
                </c:pt>
                <c:pt idx="811">
                  <c:v>0.59169731344187193</c:v>
                </c:pt>
                <c:pt idx="812">
                  <c:v>0.59204786576731694</c:v>
                </c:pt>
                <c:pt idx="813">
                  <c:v>0.59251779744185296</c:v>
                </c:pt>
                <c:pt idx="814">
                  <c:v>0.59286902506773398</c:v>
                </c:pt>
                <c:pt idx="815">
                  <c:v>0.59337963793258908</c:v>
                </c:pt>
                <c:pt idx="816">
                  <c:v>0.59375786276415199</c:v>
                </c:pt>
                <c:pt idx="817">
                  <c:v>0.59413784751409393</c:v>
                </c:pt>
                <c:pt idx="818">
                  <c:v>0.59465028329826697</c:v>
                </c:pt>
                <c:pt idx="819">
                  <c:v>0.59500483090703793</c:v>
                </c:pt>
                <c:pt idx="820">
                  <c:v>0.59543059014130106</c:v>
                </c:pt>
                <c:pt idx="821">
                  <c:v>0.59583270994241899</c:v>
                </c:pt>
                <c:pt idx="822">
                  <c:v>0.59623609504993902</c:v>
                </c:pt>
                <c:pt idx="823">
                  <c:v>0.596657689984333</c:v>
                </c:pt>
                <c:pt idx="824">
                  <c:v>0.59712114603302302</c:v>
                </c:pt>
                <c:pt idx="825">
                  <c:v>0.59750227384756593</c:v>
                </c:pt>
                <c:pt idx="826">
                  <c:v>0.59796653616081308</c:v>
                </c:pt>
                <c:pt idx="827">
                  <c:v>0.59834398985873505</c:v>
                </c:pt>
                <c:pt idx="828">
                  <c:v>0.59878964467111695</c:v>
                </c:pt>
                <c:pt idx="829">
                  <c:v>0.59926432964575405</c:v>
                </c:pt>
                <c:pt idx="830">
                  <c:v>0.59963726293754704</c:v>
                </c:pt>
                <c:pt idx="831">
                  <c:v>0.60005221465875702</c:v>
                </c:pt>
                <c:pt idx="832">
                  <c:v>0.60047465095785801</c:v>
                </c:pt>
                <c:pt idx="833">
                  <c:v>0.60091687037000496</c:v>
                </c:pt>
                <c:pt idx="834">
                  <c:v>0.60128679143943897</c:v>
                </c:pt>
                <c:pt idx="835">
                  <c:v>0.60173565151818698</c:v>
                </c:pt>
                <c:pt idx="836">
                  <c:v>0.60216876760523297</c:v>
                </c:pt>
                <c:pt idx="837">
                  <c:v>0.60260068531057498</c:v>
                </c:pt>
                <c:pt idx="838">
                  <c:v>0.60302846882494998</c:v>
                </c:pt>
                <c:pt idx="839">
                  <c:v>0.60341649246803197</c:v>
                </c:pt>
                <c:pt idx="840">
                  <c:v>0.60386535325852697</c:v>
                </c:pt>
                <c:pt idx="841">
                  <c:v>0.60433074106846996</c:v>
                </c:pt>
                <c:pt idx="842">
                  <c:v>0.60470318762994302</c:v>
                </c:pt>
                <c:pt idx="843">
                  <c:v>0.60517027025116199</c:v>
                </c:pt>
                <c:pt idx="844">
                  <c:v>0.60561184831638792</c:v>
                </c:pt>
                <c:pt idx="845">
                  <c:v>0.60604625896188702</c:v>
                </c:pt>
                <c:pt idx="846">
                  <c:v>0.60652804613032996</c:v>
                </c:pt>
                <c:pt idx="847">
                  <c:v>0.60695054187804298</c:v>
                </c:pt>
                <c:pt idx="848">
                  <c:v>0.60733603951626203</c:v>
                </c:pt>
                <c:pt idx="849">
                  <c:v>0.60783725596436999</c:v>
                </c:pt>
                <c:pt idx="850">
                  <c:v>0.60828989206245698</c:v>
                </c:pt>
                <c:pt idx="851">
                  <c:v>0.60868912137004894</c:v>
                </c:pt>
                <c:pt idx="852">
                  <c:v>0.60917301805966906</c:v>
                </c:pt>
                <c:pt idx="853">
                  <c:v>0.60968349697920599</c:v>
                </c:pt>
                <c:pt idx="854">
                  <c:v>0.61011625177902196</c:v>
                </c:pt>
                <c:pt idx="855">
                  <c:v>0.61056291310555799</c:v>
                </c:pt>
                <c:pt idx="856">
                  <c:v>0.611059020096968</c:v>
                </c:pt>
                <c:pt idx="857">
                  <c:v>0.61151009149451907</c:v>
                </c:pt>
                <c:pt idx="858">
                  <c:v>0.61201063409261203</c:v>
                </c:pt>
                <c:pt idx="859">
                  <c:v>0.61249520742678498</c:v>
                </c:pt>
                <c:pt idx="860">
                  <c:v>0.61300724530925399</c:v>
                </c:pt>
                <c:pt idx="861">
                  <c:v>0.61352532448022501</c:v>
                </c:pt>
                <c:pt idx="862">
                  <c:v>0.613983885759535</c:v>
                </c:pt>
                <c:pt idx="863">
                  <c:v>0.61452955003125997</c:v>
                </c:pt>
                <c:pt idx="864">
                  <c:v>0.61499168562998596</c:v>
                </c:pt>
                <c:pt idx="865">
                  <c:v>0.615552471340861</c:v>
                </c:pt>
                <c:pt idx="866">
                  <c:v>0.61604360128689706</c:v>
                </c:pt>
                <c:pt idx="867">
                  <c:v>0.61658219563595096</c:v>
                </c:pt>
                <c:pt idx="868">
                  <c:v>0.61705099053655099</c:v>
                </c:pt>
                <c:pt idx="869">
                  <c:v>0.61763094066760904</c:v>
                </c:pt>
                <c:pt idx="870">
                  <c:v>0.61817189454767996</c:v>
                </c:pt>
                <c:pt idx="871">
                  <c:v>0.61869973309186999</c:v>
                </c:pt>
                <c:pt idx="872">
                  <c:v>0.61929309059710702</c:v>
                </c:pt>
                <c:pt idx="873">
                  <c:v>0.61977214541173498</c:v>
                </c:pt>
                <c:pt idx="874">
                  <c:v>0.62034507799334393</c:v>
                </c:pt>
                <c:pt idx="875">
                  <c:v>0.62091930953292995</c:v>
                </c:pt>
                <c:pt idx="876">
                  <c:v>0.62150927302996894</c:v>
                </c:pt>
                <c:pt idx="877">
                  <c:v>0.62201615730263105</c:v>
                </c:pt>
                <c:pt idx="878">
                  <c:v>0.622459562578488</c:v>
                </c:pt>
                <c:pt idx="879">
                  <c:v>0.62298053491491301</c:v>
                </c:pt>
                <c:pt idx="880">
                  <c:v>0.62349092283868401</c:v>
                </c:pt>
                <c:pt idx="881">
                  <c:v>0.62397612907207001</c:v>
                </c:pt>
                <c:pt idx="882">
                  <c:v>0.62453248374458892</c:v>
                </c:pt>
                <c:pt idx="883">
                  <c:v>0.62506158133752598</c:v>
                </c:pt>
                <c:pt idx="884">
                  <c:v>0.62560776950832597</c:v>
                </c:pt>
                <c:pt idx="885">
                  <c:v>0.62609673288855405</c:v>
                </c:pt>
                <c:pt idx="886">
                  <c:v>0.62661014948071903</c:v>
                </c:pt>
                <c:pt idx="887">
                  <c:v>0.62723762597902</c:v>
                </c:pt>
                <c:pt idx="888">
                  <c:v>0.62777332767134097</c:v>
                </c:pt>
                <c:pt idx="889">
                  <c:v>0.62839789609422492</c:v>
                </c:pt>
                <c:pt idx="890">
                  <c:v>0.62894785298423006</c:v>
                </c:pt>
                <c:pt idx="891">
                  <c:v>0.62954027880345298</c:v>
                </c:pt>
                <c:pt idx="892">
                  <c:v>0.63009575331823298</c:v>
                </c:pt>
                <c:pt idx="893">
                  <c:v>0.63067716833350107</c:v>
                </c:pt>
                <c:pt idx="894">
                  <c:v>0.63125508973447197</c:v>
                </c:pt>
                <c:pt idx="895">
                  <c:v>0.63179254871836699</c:v>
                </c:pt>
                <c:pt idx="896">
                  <c:v>0.63243598235637299</c:v>
                </c:pt>
                <c:pt idx="897">
                  <c:v>0.63307507540488195</c:v>
                </c:pt>
                <c:pt idx="898">
                  <c:v>0.63361373037078894</c:v>
                </c:pt>
                <c:pt idx="899">
                  <c:v>0.63420110323319701</c:v>
                </c:pt>
                <c:pt idx="900">
                  <c:v>0.63477062512387694</c:v>
                </c:pt>
                <c:pt idx="901">
                  <c:v>0.63533037019691196</c:v>
                </c:pt>
                <c:pt idx="902">
                  <c:v>0.63595343828772799</c:v>
                </c:pt>
                <c:pt idx="903">
                  <c:v>0.63654688628876899</c:v>
                </c:pt>
                <c:pt idx="904">
                  <c:v>0.63714603122777502</c:v>
                </c:pt>
                <c:pt idx="905">
                  <c:v>0.63769323232786901</c:v>
                </c:pt>
                <c:pt idx="906">
                  <c:v>0.63833099367750001</c:v>
                </c:pt>
                <c:pt idx="907">
                  <c:v>0.63885748185420199</c:v>
                </c:pt>
                <c:pt idx="908">
                  <c:v>0.63948664416727508</c:v>
                </c:pt>
                <c:pt idx="909">
                  <c:v>0.64012882095495605</c:v>
                </c:pt>
                <c:pt idx="910">
                  <c:v>0.64071133856371199</c:v>
                </c:pt>
                <c:pt idx="911">
                  <c:v>0.64131598066669904</c:v>
                </c:pt>
                <c:pt idx="912">
                  <c:v>0.64197179713375307</c:v>
                </c:pt>
                <c:pt idx="913">
                  <c:v>0.642563430632619</c:v>
                </c:pt>
                <c:pt idx="914">
                  <c:v>0.64324687567778094</c:v>
                </c:pt>
                <c:pt idx="915">
                  <c:v>0.64390743348122004</c:v>
                </c:pt>
                <c:pt idx="916">
                  <c:v>0.64456981292084792</c:v>
                </c:pt>
                <c:pt idx="917">
                  <c:v>0.64520212466351401</c:v>
                </c:pt>
                <c:pt idx="918">
                  <c:v>0.64586718421202205</c:v>
                </c:pt>
                <c:pt idx="919">
                  <c:v>0.64647325175221493</c:v>
                </c:pt>
                <c:pt idx="920">
                  <c:v>0.64706212160665699</c:v>
                </c:pt>
                <c:pt idx="921">
                  <c:v>0.64765082254755002</c:v>
                </c:pt>
                <c:pt idx="922">
                  <c:v>0.64827425620574508</c:v>
                </c:pt>
                <c:pt idx="923">
                  <c:v>0.64877577511148998</c:v>
                </c:pt>
                <c:pt idx="924">
                  <c:v>0.64928190797259799</c:v>
                </c:pt>
                <c:pt idx="925">
                  <c:v>0.64980369601336196</c:v>
                </c:pt>
                <c:pt idx="926">
                  <c:v>0.65035108133779795</c:v>
                </c:pt>
                <c:pt idx="927">
                  <c:v>0.65090185923022892</c:v>
                </c:pt>
                <c:pt idx="928">
                  <c:v>0.65148893241476002</c:v>
                </c:pt>
                <c:pt idx="929">
                  <c:v>0.65204227253376101</c:v>
                </c:pt>
                <c:pt idx="930">
                  <c:v>0.652588206864961</c:v>
                </c:pt>
                <c:pt idx="931">
                  <c:v>0.65327729060534401</c:v>
                </c:pt>
                <c:pt idx="932">
                  <c:v>0.65382914852533502</c:v>
                </c:pt>
                <c:pt idx="933">
                  <c:v>0.65440759417272298</c:v>
                </c:pt>
                <c:pt idx="934">
                  <c:v>0.65501801556769201</c:v>
                </c:pt>
                <c:pt idx="935">
                  <c:v>0.65563090255280598</c:v>
                </c:pt>
                <c:pt idx="936">
                  <c:v>0.65618936988431198</c:v>
                </c:pt>
                <c:pt idx="937">
                  <c:v>0.65675954817029802</c:v>
                </c:pt>
                <c:pt idx="938">
                  <c:v>0.65744684039663892</c:v>
                </c:pt>
                <c:pt idx="939">
                  <c:v>0.65807257267417096</c:v>
                </c:pt>
                <c:pt idx="940">
                  <c:v>0.65865333468905396</c:v>
                </c:pt>
                <c:pt idx="941">
                  <c:v>0.65924023538660204</c:v>
                </c:pt>
                <c:pt idx="942">
                  <c:v>0.65983699223928793</c:v>
                </c:pt>
                <c:pt idx="943">
                  <c:v>0.66049048375672292</c:v>
                </c:pt>
                <c:pt idx="944">
                  <c:v>0.66110023575507193</c:v>
                </c:pt>
                <c:pt idx="945">
                  <c:v>0.66164417308309798</c:v>
                </c:pt>
                <c:pt idx="946">
                  <c:v>0.66219041744778107</c:v>
                </c:pt>
                <c:pt idx="947">
                  <c:v>0.662749640744972</c:v>
                </c:pt>
                <c:pt idx="948">
                  <c:v>0.66332470272819</c:v>
                </c:pt>
                <c:pt idx="949">
                  <c:v>0.66396471311749194</c:v>
                </c:pt>
                <c:pt idx="950">
                  <c:v>0.66459156375543005</c:v>
                </c:pt>
                <c:pt idx="951">
                  <c:v>0.66509762662314298</c:v>
                </c:pt>
                <c:pt idx="952">
                  <c:v>0.66566676496340205</c:v>
                </c:pt>
                <c:pt idx="953">
                  <c:v>0.66615089692011098</c:v>
                </c:pt>
                <c:pt idx="954">
                  <c:v>0.66651610736638101</c:v>
                </c:pt>
                <c:pt idx="955">
                  <c:v>0.66690009231195602</c:v>
                </c:pt>
                <c:pt idx="956">
                  <c:v>0.66730827453536001</c:v>
                </c:pt>
                <c:pt idx="957">
                  <c:v>0.66775103941185898</c:v>
                </c:pt>
                <c:pt idx="958">
                  <c:v>0.66819457850771502</c:v>
                </c:pt>
                <c:pt idx="959">
                  <c:v>0.66866055948558401</c:v>
                </c:pt>
                <c:pt idx="960">
                  <c:v>0.66916369558616196</c:v>
                </c:pt>
                <c:pt idx="961">
                  <c:v>0.66944320794155798</c:v>
                </c:pt>
                <c:pt idx="962">
                  <c:v>0.66972197265841893</c:v>
                </c:pt>
                <c:pt idx="963">
                  <c:v>0.67004269409106698</c:v>
                </c:pt>
                <c:pt idx="964">
                  <c:v>0.67035260806508801</c:v>
                </c:pt>
                <c:pt idx="965">
                  <c:v>0.67067947330452493</c:v>
                </c:pt>
                <c:pt idx="966">
                  <c:v>0.67082297369392996</c:v>
                </c:pt>
                <c:pt idx="967">
                  <c:v>0.67082297369392996</c:v>
                </c:pt>
                <c:pt idx="968">
                  <c:v>0.67082297369392996</c:v>
                </c:pt>
                <c:pt idx="969">
                  <c:v>0.67082297369392996</c:v>
                </c:pt>
                <c:pt idx="970">
                  <c:v>0.67082297369392996</c:v>
                </c:pt>
                <c:pt idx="971">
                  <c:v>0.67082297369392996</c:v>
                </c:pt>
                <c:pt idx="972">
                  <c:v>0.67082297369392996</c:v>
                </c:pt>
                <c:pt idx="973">
                  <c:v>0.67082297369392996</c:v>
                </c:pt>
                <c:pt idx="974">
                  <c:v>0.67082297369392996</c:v>
                </c:pt>
                <c:pt idx="975">
                  <c:v>0.67082297369392996</c:v>
                </c:pt>
                <c:pt idx="976">
                  <c:v>0.67082297369392996</c:v>
                </c:pt>
                <c:pt idx="977">
                  <c:v>0.67082297369392996</c:v>
                </c:pt>
                <c:pt idx="978">
                  <c:v>0.67082297369392996</c:v>
                </c:pt>
                <c:pt idx="979">
                  <c:v>0.67082297369392996</c:v>
                </c:pt>
                <c:pt idx="980">
                  <c:v>0.67082297369392996</c:v>
                </c:pt>
                <c:pt idx="981">
                  <c:v>0.67082297369392996</c:v>
                </c:pt>
                <c:pt idx="982">
                  <c:v>0.67082297369392996</c:v>
                </c:pt>
                <c:pt idx="983">
                  <c:v>0.67082297369392996</c:v>
                </c:pt>
                <c:pt idx="984">
                  <c:v>0.67082297369392996</c:v>
                </c:pt>
                <c:pt idx="985">
                  <c:v>0.67082297369392996</c:v>
                </c:pt>
                <c:pt idx="986">
                  <c:v>0.67082297369392996</c:v>
                </c:pt>
                <c:pt idx="987">
                  <c:v>0.67082297369392996</c:v>
                </c:pt>
                <c:pt idx="988">
                  <c:v>0.67082297369392996</c:v>
                </c:pt>
                <c:pt idx="989">
                  <c:v>0.67082297369392996</c:v>
                </c:pt>
                <c:pt idx="990">
                  <c:v>0.67082297369392996</c:v>
                </c:pt>
                <c:pt idx="991">
                  <c:v>0.67082297369392996</c:v>
                </c:pt>
                <c:pt idx="992">
                  <c:v>0.67082297369392996</c:v>
                </c:pt>
                <c:pt idx="993">
                  <c:v>0.67082297369392996</c:v>
                </c:pt>
                <c:pt idx="994">
                  <c:v>0.67082297369392996</c:v>
                </c:pt>
                <c:pt idx="995">
                  <c:v>0.67082297369392996</c:v>
                </c:pt>
                <c:pt idx="996">
                  <c:v>0.67082297369392996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reduced_super!$L$3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reduced_super!$J$4:$J$1000</c:f>
              <c:numCache>
                <c:formatCode>0%</c:formatCode>
                <c:ptCount val="997"/>
                <c:pt idx="0">
                  <c:v>-3.91120335987305E-3</c:v>
                </c:pt>
                <c:pt idx="1">
                  <c:v>1.8552363591100018E-3</c:v>
                </c:pt>
                <c:pt idx="2">
                  <c:v>4.1485515091499447E-3</c:v>
                </c:pt>
                <c:pt idx="3">
                  <c:v>5.920626258949957E-3</c:v>
                </c:pt>
                <c:pt idx="4">
                  <c:v>7.4315996728200329E-3</c:v>
                </c:pt>
                <c:pt idx="5">
                  <c:v>8.8462545981000673E-3</c:v>
                </c:pt>
                <c:pt idx="6">
                  <c:v>1.0170764859370074E-2</c:v>
                </c:pt>
                <c:pt idx="7">
                  <c:v>1.1323795985660023E-2</c:v>
                </c:pt>
                <c:pt idx="8">
                  <c:v>1.2386873963639911E-2</c:v>
                </c:pt>
                <c:pt idx="9">
                  <c:v>1.3426825343499926E-2</c:v>
                </c:pt>
                <c:pt idx="10">
                  <c:v>1.4417576764149898E-2</c:v>
                </c:pt>
                <c:pt idx="11">
                  <c:v>1.5352583227649985E-2</c:v>
                </c:pt>
                <c:pt idx="12">
                  <c:v>1.6238233092749965E-2</c:v>
                </c:pt>
                <c:pt idx="13">
                  <c:v>1.7064584882299894E-2</c:v>
                </c:pt>
                <c:pt idx="14">
                  <c:v>1.7888920159530031E-2</c:v>
                </c:pt>
                <c:pt idx="15">
                  <c:v>1.8726609176739961E-2</c:v>
                </c:pt>
                <c:pt idx="16">
                  <c:v>1.9476159841089968E-2</c:v>
                </c:pt>
                <c:pt idx="17">
                  <c:v>2.0242005793160045E-2</c:v>
                </c:pt>
                <c:pt idx="18">
                  <c:v>2.0981857580149921E-2</c:v>
                </c:pt>
                <c:pt idx="19">
                  <c:v>2.1694139789260047E-2</c:v>
                </c:pt>
                <c:pt idx="20">
                  <c:v>2.2412306386009995E-2</c:v>
                </c:pt>
                <c:pt idx="21">
                  <c:v>2.3070366275159904E-2</c:v>
                </c:pt>
                <c:pt idx="22">
                  <c:v>2.3770051039770035E-2</c:v>
                </c:pt>
                <c:pt idx="23">
                  <c:v>2.444041840107003E-2</c:v>
                </c:pt>
                <c:pt idx="24">
                  <c:v>2.5092604370859917E-2</c:v>
                </c:pt>
                <c:pt idx="25">
                  <c:v>2.5742979747829908E-2</c:v>
                </c:pt>
                <c:pt idx="26">
                  <c:v>2.6399838053210001E-2</c:v>
                </c:pt>
                <c:pt idx="27">
                  <c:v>2.7075606979459987E-2</c:v>
                </c:pt>
                <c:pt idx="28">
                  <c:v>2.7734111004040107E-2</c:v>
                </c:pt>
                <c:pt idx="29">
                  <c:v>2.8370660620540056E-2</c:v>
                </c:pt>
                <c:pt idx="30">
                  <c:v>2.9059496766399961E-2</c:v>
                </c:pt>
                <c:pt idx="31">
                  <c:v>2.9712766084680098E-2</c:v>
                </c:pt>
                <c:pt idx="32">
                  <c:v>3.0390852943759983E-2</c:v>
                </c:pt>
                <c:pt idx="33">
                  <c:v>3.1058625867999901E-2</c:v>
                </c:pt>
                <c:pt idx="34">
                  <c:v>3.173888044739992E-2</c:v>
                </c:pt>
                <c:pt idx="35">
                  <c:v>3.242686509079995E-2</c:v>
                </c:pt>
                <c:pt idx="36">
                  <c:v>3.3044232029640019E-2</c:v>
                </c:pt>
                <c:pt idx="37">
                  <c:v>3.3708458388030049E-2</c:v>
                </c:pt>
                <c:pt idx="38">
                  <c:v>3.4368672256559929E-2</c:v>
                </c:pt>
                <c:pt idx="39">
                  <c:v>3.4961543337570067E-2</c:v>
                </c:pt>
                <c:pt idx="40">
                  <c:v>3.5659885645699996E-2</c:v>
                </c:pt>
                <c:pt idx="41">
                  <c:v>3.6254630749819938E-2</c:v>
                </c:pt>
                <c:pt idx="42">
                  <c:v>3.6866433348230032E-2</c:v>
                </c:pt>
                <c:pt idx="43">
                  <c:v>3.7484701200650061E-2</c:v>
                </c:pt>
                <c:pt idx="44">
                  <c:v>3.8088185383960083E-2</c:v>
                </c:pt>
                <c:pt idx="45">
                  <c:v>3.8733278205240085E-2</c:v>
                </c:pt>
                <c:pt idx="46">
                  <c:v>3.93417879973601E-2</c:v>
                </c:pt>
                <c:pt idx="47">
                  <c:v>3.9976019016880082E-2</c:v>
                </c:pt>
                <c:pt idx="48">
                  <c:v>4.0560541566760033E-2</c:v>
                </c:pt>
                <c:pt idx="49">
                  <c:v>4.1169375114689988E-2</c:v>
                </c:pt>
                <c:pt idx="50">
                  <c:v>4.1745763884440068E-2</c:v>
                </c:pt>
                <c:pt idx="51">
                  <c:v>4.2339806685739889E-2</c:v>
                </c:pt>
                <c:pt idx="52">
                  <c:v>4.2964356257070069E-2</c:v>
                </c:pt>
                <c:pt idx="53">
                  <c:v>4.351367920397009E-2</c:v>
                </c:pt>
                <c:pt idx="54">
                  <c:v>4.4168383526060007E-2</c:v>
                </c:pt>
                <c:pt idx="55">
                  <c:v>4.4731689232019978E-2</c:v>
                </c:pt>
                <c:pt idx="56">
                  <c:v>4.5267918994789991E-2</c:v>
                </c:pt>
                <c:pt idx="57">
                  <c:v>4.5887795865249936E-2</c:v>
                </c:pt>
                <c:pt idx="58">
                  <c:v>4.645717224585999E-2</c:v>
                </c:pt>
                <c:pt idx="59">
                  <c:v>4.7067870212109897E-2</c:v>
                </c:pt>
                <c:pt idx="60">
                  <c:v>4.7669096868439897E-2</c:v>
                </c:pt>
                <c:pt idx="61">
                  <c:v>4.8237440520880082E-2</c:v>
                </c:pt>
                <c:pt idx="62">
                  <c:v>4.8853229351369931E-2</c:v>
                </c:pt>
                <c:pt idx="63">
                  <c:v>4.9481037016350093E-2</c:v>
                </c:pt>
                <c:pt idx="64">
                  <c:v>5.0097256807299928E-2</c:v>
                </c:pt>
                <c:pt idx="65">
                  <c:v>5.0728684552540093E-2</c:v>
                </c:pt>
                <c:pt idx="66">
                  <c:v>5.1321090745600095E-2</c:v>
                </c:pt>
                <c:pt idx="67">
                  <c:v>5.1964553108289957E-2</c:v>
                </c:pt>
                <c:pt idx="68">
                  <c:v>5.259765042213993E-2</c:v>
                </c:pt>
                <c:pt idx="69">
                  <c:v>5.3175892312560036E-2</c:v>
                </c:pt>
                <c:pt idx="70">
                  <c:v>5.38329343372701E-2</c:v>
                </c:pt>
                <c:pt idx="71">
                  <c:v>5.4439989973060099E-2</c:v>
                </c:pt>
                <c:pt idx="72">
                  <c:v>5.5032370635349936E-2</c:v>
                </c:pt>
                <c:pt idx="73">
                  <c:v>5.5641881845509999E-2</c:v>
                </c:pt>
                <c:pt idx="74">
                  <c:v>5.6254654241260083E-2</c:v>
                </c:pt>
                <c:pt idx="75">
                  <c:v>5.6895174257209913E-2</c:v>
                </c:pt>
                <c:pt idx="76">
                  <c:v>5.7541482800719912E-2</c:v>
                </c:pt>
                <c:pt idx="77">
                  <c:v>5.8163898325799934E-2</c:v>
                </c:pt>
                <c:pt idx="78">
                  <c:v>5.8785199500759999E-2</c:v>
                </c:pt>
                <c:pt idx="79">
                  <c:v>5.9378781503699907E-2</c:v>
                </c:pt>
                <c:pt idx="80">
                  <c:v>6.0053000550180036E-2</c:v>
                </c:pt>
                <c:pt idx="81">
                  <c:v>6.0682364018080026E-2</c:v>
                </c:pt>
                <c:pt idx="82">
                  <c:v>6.1358344738110082E-2</c:v>
                </c:pt>
                <c:pt idx="83">
                  <c:v>6.2052107624879893E-2</c:v>
                </c:pt>
                <c:pt idx="84">
                  <c:v>6.2724531625049984E-2</c:v>
                </c:pt>
                <c:pt idx="85">
                  <c:v>6.3378844402329992E-2</c:v>
                </c:pt>
                <c:pt idx="86">
                  <c:v>6.4060733527270042E-2</c:v>
                </c:pt>
                <c:pt idx="87">
                  <c:v>6.4740552070509993E-2</c:v>
                </c:pt>
                <c:pt idx="88">
                  <c:v>6.5450032976549943E-2</c:v>
                </c:pt>
                <c:pt idx="89">
                  <c:v>6.616240039727006E-2</c:v>
                </c:pt>
                <c:pt idx="90">
                  <c:v>6.6859570529520074E-2</c:v>
                </c:pt>
                <c:pt idx="91">
                  <c:v>6.7574831310579953E-2</c:v>
                </c:pt>
                <c:pt idx="92">
                  <c:v>6.8266981407079985E-2</c:v>
                </c:pt>
                <c:pt idx="93">
                  <c:v>6.8959117849499929E-2</c:v>
                </c:pt>
                <c:pt idx="94">
                  <c:v>6.9681867156349941E-2</c:v>
                </c:pt>
                <c:pt idx="95">
                  <c:v>7.0439525187689922E-2</c:v>
                </c:pt>
                <c:pt idx="96">
                  <c:v>7.116696095058006E-2</c:v>
                </c:pt>
                <c:pt idx="97">
                  <c:v>7.1928678694340054E-2</c:v>
                </c:pt>
                <c:pt idx="98">
                  <c:v>7.2704080245890035E-2</c:v>
                </c:pt>
                <c:pt idx="99">
                  <c:v>7.3442766773200052E-2</c:v>
                </c:pt>
                <c:pt idx="100">
                  <c:v>7.4230430870559916E-2</c:v>
                </c:pt>
                <c:pt idx="101">
                  <c:v>7.5033022913350012E-2</c:v>
                </c:pt>
                <c:pt idx="102">
                  <c:v>7.5837145817140073E-2</c:v>
                </c:pt>
                <c:pt idx="103">
                  <c:v>7.6640746322069964E-2</c:v>
                </c:pt>
                <c:pt idx="104">
                  <c:v>7.7440115211190097E-2</c:v>
                </c:pt>
                <c:pt idx="105">
                  <c:v>7.8261480074190093E-2</c:v>
                </c:pt>
                <c:pt idx="106">
                  <c:v>7.9153178938460078E-2</c:v>
                </c:pt>
                <c:pt idx="107">
                  <c:v>8.0127337918159958E-2</c:v>
                </c:pt>
                <c:pt idx="108">
                  <c:v>8.0972617343910036E-2</c:v>
                </c:pt>
                <c:pt idx="109">
                  <c:v>8.1876567663230038E-2</c:v>
                </c:pt>
                <c:pt idx="110">
                  <c:v>8.2910607869790098E-2</c:v>
                </c:pt>
                <c:pt idx="111">
                  <c:v>8.3951532195059908E-2</c:v>
                </c:pt>
                <c:pt idx="112">
                  <c:v>8.4986669702380002E-2</c:v>
                </c:pt>
                <c:pt idx="113">
                  <c:v>8.5996559746430057E-2</c:v>
                </c:pt>
                <c:pt idx="114">
                  <c:v>8.7095402887449991E-2</c:v>
                </c:pt>
                <c:pt idx="115">
                  <c:v>8.8219593312699907E-2</c:v>
                </c:pt>
                <c:pt idx="116">
                  <c:v>8.933146180510998E-2</c:v>
                </c:pt>
                <c:pt idx="117">
                  <c:v>9.0516640510120094E-2</c:v>
                </c:pt>
                <c:pt idx="118">
                  <c:v>9.1881078578440079E-2</c:v>
                </c:pt>
                <c:pt idx="119">
                  <c:v>9.3177179749569961E-2</c:v>
                </c:pt>
                <c:pt idx="120">
                  <c:v>9.4377674615079954E-2</c:v>
                </c:pt>
                <c:pt idx="121">
                  <c:v>9.5732090042730089E-2</c:v>
                </c:pt>
                <c:pt idx="122">
                  <c:v>9.7195627713549948E-2</c:v>
                </c:pt>
                <c:pt idx="123">
                  <c:v>9.8640086838089891E-2</c:v>
                </c:pt>
                <c:pt idx="124">
                  <c:v>0.10008390909155995</c:v>
                </c:pt>
                <c:pt idx="125">
                  <c:v>0.10163489919563995</c:v>
                </c:pt>
                <c:pt idx="126">
                  <c:v>0.10312145646800008</c:v>
                </c:pt>
                <c:pt idx="127">
                  <c:v>0.10452011444756004</c:v>
                </c:pt>
                <c:pt idx="128">
                  <c:v>0.10608625698744989</c:v>
                </c:pt>
                <c:pt idx="129">
                  <c:v>0.10760000865052999</c:v>
                </c:pt>
                <c:pt idx="130">
                  <c:v>0.10911901780729005</c:v>
                </c:pt>
                <c:pt idx="131">
                  <c:v>0.11061458402378999</c:v>
                </c:pt>
                <c:pt idx="132">
                  <c:v>0.11202479756252992</c:v>
                </c:pt>
                <c:pt idx="133">
                  <c:v>0.11350301802371998</c:v>
                </c:pt>
                <c:pt idx="134">
                  <c:v>0.11494147986256009</c:v>
                </c:pt>
                <c:pt idx="135">
                  <c:v>0.11628718061540999</c:v>
                </c:pt>
                <c:pt idx="136">
                  <c:v>0.11764939246710004</c:v>
                </c:pt>
                <c:pt idx="137">
                  <c:v>0.11913209117649992</c:v>
                </c:pt>
                <c:pt idx="138">
                  <c:v>0.12049055306658008</c:v>
                </c:pt>
                <c:pt idx="139">
                  <c:v>0.12184647949920002</c:v>
                </c:pt>
                <c:pt idx="140">
                  <c:v>0.12335872322660002</c:v>
                </c:pt>
                <c:pt idx="141">
                  <c:v>0.12466216961596999</c:v>
                </c:pt>
                <c:pt idx="142">
                  <c:v>0.12610403677803994</c:v>
                </c:pt>
                <c:pt idx="143">
                  <c:v>0.12755313642294008</c:v>
                </c:pt>
                <c:pt idx="144">
                  <c:v>0.12892982324602009</c:v>
                </c:pt>
                <c:pt idx="145">
                  <c:v>0.1302360844419399</c:v>
                </c:pt>
                <c:pt idx="146">
                  <c:v>0.13162309591675991</c:v>
                </c:pt>
                <c:pt idx="147">
                  <c:v>0.13293390750796008</c:v>
                </c:pt>
                <c:pt idx="148">
                  <c:v>0.13430283989537006</c:v>
                </c:pt>
                <c:pt idx="149">
                  <c:v>0.13568402203586993</c:v>
                </c:pt>
                <c:pt idx="150">
                  <c:v>0.13708553659514</c:v>
                </c:pt>
                <c:pt idx="151">
                  <c:v>0.13842539367380002</c:v>
                </c:pt>
                <c:pt idx="152">
                  <c:v>0.1398244989772599</c:v>
                </c:pt>
                <c:pt idx="153">
                  <c:v>0.14112791541534997</c:v>
                </c:pt>
                <c:pt idx="154">
                  <c:v>0.14242063022054996</c:v>
                </c:pt>
                <c:pt idx="155">
                  <c:v>0.14378116838064003</c:v>
                </c:pt>
                <c:pt idx="156">
                  <c:v>0.1450871573746999</c:v>
                </c:pt>
                <c:pt idx="157">
                  <c:v>0.14632143153376997</c:v>
                </c:pt>
                <c:pt idx="158">
                  <c:v>0.14757732794283007</c:v>
                </c:pt>
                <c:pt idx="159">
                  <c:v>0.14902500735919011</c:v>
                </c:pt>
                <c:pt idx="160">
                  <c:v>0.15024219767793001</c:v>
                </c:pt>
                <c:pt idx="161">
                  <c:v>0.15149837842257008</c:v>
                </c:pt>
                <c:pt idx="162">
                  <c:v>0.15279718905020001</c:v>
                </c:pt>
                <c:pt idx="163">
                  <c:v>0.15409066442113994</c:v>
                </c:pt>
                <c:pt idx="164">
                  <c:v>0.15530004974020994</c:v>
                </c:pt>
                <c:pt idx="165">
                  <c:v>0.15659244338602996</c:v>
                </c:pt>
                <c:pt idx="166">
                  <c:v>0.1579269447773699</c:v>
                </c:pt>
                <c:pt idx="167">
                  <c:v>0.15909116670091006</c:v>
                </c:pt>
                <c:pt idx="168">
                  <c:v>0.16035097790432995</c:v>
                </c:pt>
                <c:pt idx="169">
                  <c:v>0.16169162207811993</c:v>
                </c:pt>
                <c:pt idx="170">
                  <c:v>0.16290607271143998</c:v>
                </c:pt>
                <c:pt idx="171">
                  <c:v>0.16410110956101009</c:v>
                </c:pt>
                <c:pt idx="172">
                  <c:v>0.16541849717641011</c:v>
                </c:pt>
                <c:pt idx="173">
                  <c:v>0.16669562130355997</c:v>
                </c:pt>
                <c:pt idx="174">
                  <c:v>0.16798707677084002</c:v>
                </c:pt>
                <c:pt idx="175">
                  <c:v>0.16927347915110991</c:v>
                </c:pt>
                <c:pt idx="176">
                  <c:v>0.17063345483286008</c:v>
                </c:pt>
                <c:pt idx="177">
                  <c:v>0.17187232305494993</c:v>
                </c:pt>
                <c:pt idx="178">
                  <c:v>0.17313715915298999</c:v>
                </c:pt>
                <c:pt idx="179">
                  <c:v>0.1744094104590499</c:v>
                </c:pt>
                <c:pt idx="180">
                  <c:v>0.17571808478830997</c:v>
                </c:pt>
                <c:pt idx="181">
                  <c:v>0.17691607237354989</c:v>
                </c:pt>
                <c:pt idx="182">
                  <c:v>0.17819724529822989</c:v>
                </c:pt>
                <c:pt idx="183">
                  <c:v>0.17950948315424009</c:v>
                </c:pt>
                <c:pt idx="184">
                  <c:v>0.18066966512887994</c:v>
                </c:pt>
                <c:pt idx="185">
                  <c:v>0.18196531015756001</c:v>
                </c:pt>
                <c:pt idx="186">
                  <c:v>0.18329434540746004</c:v>
                </c:pt>
                <c:pt idx="187">
                  <c:v>0.18452406191527992</c:v>
                </c:pt>
                <c:pt idx="188">
                  <c:v>0.18570577668968991</c:v>
                </c:pt>
                <c:pt idx="189">
                  <c:v>0.18694270169627991</c:v>
                </c:pt>
                <c:pt idx="190">
                  <c:v>0.18821551968003991</c:v>
                </c:pt>
                <c:pt idx="191">
                  <c:v>0.18933805103724999</c:v>
                </c:pt>
                <c:pt idx="192">
                  <c:v>0.19053295305743001</c:v>
                </c:pt>
                <c:pt idx="193">
                  <c:v>0.19176633788088004</c:v>
                </c:pt>
                <c:pt idx="194">
                  <c:v>0.19304538505086999</c:v>
                </c:pt>
                <c:pt idx="195">
                  <c:v>0.19422210697640008</c:v>
                </c:pt>
                <c:pt idx="196">
                  <c:v>0.19540006460925996</c:v>
                </c:pt>
                <c:pt idx="197">
                  <c:v>0.19667838694070006</c:v>
                </c:pt>
                <c:pt idx="198">
                  <c:v>0.19778352823695999</c:v>
                </c:pt>
                <c:pt idx="199">
                  <c:v>0.19893760710044006</c:v>
                </c:pt>
                <c:pt idx="200">
                  <c:v>0.20019798187529991</c:v>
                </c:pt>
                <c:pt idx="201">
                  <c:v>0.20140458569668995</c:v>
                </c:pt>
                <c:pt idx="202">
                  <c:v>0.20257946728261</c:v>
                </c:pt>
                <c:pt idx="203">
                  <c:v>0.20371060578236011</c:v>
                </c:pt>
                <c:pt idx="204">
                  <c:v>0.20496026759389996</c:v>
                </c:pt>
                <c:pt idx="205">
                  <c:v>0.20618643393045999</c:v>
                </c:pt>
                <c:pt idx="206">
                  <c:v>0.20733718737276008</c:v>
                </c:pt>
                <c:pt idx="207">
                  <c:v>0.20849673817386005</c:v>
                </c:pt>
                <c:pt idx="208">
                  <c:v>0.20964798558941999</c:v>
                </c:pt>
                <c:pt idx="209">
                  <c:v>0.21085278604020008</c:v>
                </c:pt>
                <c:pt idx="210">
                  <c:v>0.21199629080071003</c:v>
                </c:pt>
                <c:pt idx="211">
                  <c:v>0.21316350729044009</c:v>
                </c:pt>
                <c:pt idx="212">
                  <c:v>0.21437556074671993</c:v>
                </c:pt>
                <c:pt idx="213">
                  <c:v>0.21550597545855998</c:v>
                </c:pt>
                <c:pt idx="214">
                  <c:v>0.21669002903171997</c:v>
                </c:pt>
                <c:pt idx="215">
                  <c:v>0.21781739054279003</c:v>
                </c:pt>
                <c:pt idx="216">
                  <c:v>0.21887642122621997</c:v>
                </c:pt>
                <c:pt idx="217">
                  <c:v>0.22004021324245993</c:v>
                </c:pt>
                <c:pt idx="218">
                  <c:v>0.22120834107552989</c:v>
                </c:pt>
                <c:pt idx="219">
                  <c:v>0.22236088759845996</c:v>
                </c:pt>
                <c:pt idx="220">
                  <c:v>0.22346743367877009</c:v>
                </c:pt>
                <c:pt idx="221">
                  <c:v>0.22466036985997007</c:v>
                </c:pt>
                <c:pt idx="222">
                  <c:v>0.22578856337875997</c:v>
                </c:pt>
                <c:pt idx="223">
                  <c:v>0.22691583693821005</c:v>
                </c:pt>
                <c:pt idx="224">
                  <c:v>0.22794029510276004</c:v>
                </c:pt>
                <c:pt idx="225">
                  <c:v>0.22913621116060989</c:v>
                </c:pt>
                <c:pt idx="226">
                  <c:v>0.23028805193134994</c:v>
                </c:pt>
                <c:pt idx="227">
                  <c:v>0.23139154200281009</c:v>
                </c:pt>
                <c:pt idx="228">
                  <c:v>0.23250711497174992</c:v>
                </c:pt>
                <c:pt idx="229">
                  <c:v>0.23356446048611001</c:v>
                </c:pt>
                <c:pt idx="230">
                  <c:v>0.23475293596919</c:v>
                </c:pt>
                <c:pt idx="231">
                  <c:v>0.23583983266096009</c:v>
                </c:pt>
                <c:pt idx="232">
                  <c:v>0.23691176540476011</c:v>
                </c:pt>
                <c:pt idx="233">
                  <c:v>0.23799110241162991</c:v>
                </c:pt>
                <c:pt idx="234">
                  <c:v>0.2390769803275099</c:v>
                </c:pt>
                <c:pt idx="235">
                  <c:v>0.24024542544741001</c:v>
                </c:pt>
                <c:pt idx="236">
                  <c:v>0.24134402945705991</c:v>
                </c:pt>
                <c:pt idx="237">
                  <c:v>0.24242243408566</c:v>
                </c:pt>
                <c:pt idx="238">
                  <c:v>0.24347607410086991</c:v>
                </c:pt>
                <c:pt idx="239">
                  <c:v>0.24461665534491006</c:v>
                </c:pt>
                <c:pt idx="240">
                  <c:v>0.24563693644069007</c:v>
                </c:pt>
                <c:pt idx="241">
                  <c:v>0.24673486034504011</c:v>
                </c:pt>
                <c:pt idx="242">
                  <c:v>0.24778736295274006</c:v>
                </c:pt>
                <c:pt idx="243">
                  <c:v>0.24890727922862999</c:v>
                </c:pt>
                <c:pt idx="244">
                  <c:v>0.24996184880934003</c:v>
                </c:pt>
                <c:pt idx="245">
                  <c:v>0.25088258801197005</c:v>
                </c:pt>
                <c:pt idx="246">
                  <c:v>0.25186459464660005</c:v>
                </c:pt>
                <c:pt idx="247">
                  <c:v>0.25299519023718009</c:v>
                </c:pt>
                <c:pt idx="248">
                  <c:v>0.25409410860880999</c:v>
                </c:pt>
                <c:pt idx="249">
                  <c:v>0.25501684166872995</c:v>
                </c:pt>
                <c:pt idx="250">
                  <c:v>0.25607196868435</c:v>
                </c:pt>
                <c:pt idx="251">
                  <c:v>0.25709955256419992</c:v>
                </c:pt>
                <c:pt idx="252">
                  <c:v>0.25819420087383005</c:v>
                </c:pt>
                <c:pt idx="253">
                  <c:v>0.25919330095578008</c:v>
                </c:pt>
                <c:pt idx="254">
                  <c:v>0.26023953553316992</c:v>
                </c:pt>
                <c:pt idx="255">
                  <c:v>0.26132747217806007</c:v>
                </c:pt>
                <c:pt idx="256">
                  <c:v>0.26238789043801991</c:v>
                </c:pt>
                <c:pt idx="257">
                  <c:v>0.26345957100285</c:v>
                </c:pt>
                <c:pt idx="258">
                  <c:v>0.26445165480253996</c:v>
                </c:pt>
                <c:pt idx="259">
                  <c:v>0.26556836360988001</c:v>
                </c:pt>
                <c:pt idx="260">
                  <c:v>0.26663575943945994</c:v>
                </c:pt>
                <c:pt idx="261">
                  <c:v>0.26765820545430996</c:v>
                </c:pt>
                <c:pt idx="262">
                  <c:v>0.26865966816525</c:v>
                </c:pt>
                <c:pt idx="263">
                  <c:v>0.26978673880454007</c:v>
                </c:pt>
                <c:pt idx="264">
                  <c:v>0.27082546252761008</c:v>
                </c:pt>
                <c:pt idx="265">
                  <c:v>0.27185059285573998</c:v>
                </c:pt>
                <c:pt idx="266">
                  <c:v>0.27291446971152999</c:v>
                </c:pt>
                <c:pt idx="267">
                  <c:v>0.27399613817756996</c:v>
                </c:pt>
                <c:pt idx="268">
                  <c:v>0.27504411611495994</c:v>
                </c:pt>
                <c:pt idx="269">
                  <c:v>0.27599175522504993</c:v>
                </c:pt>
                <c:pt idx="270">
                  <c:v>0.27713816961939997</c:v>
                </c:pt>
                <c:pt idx="271">
                  <c:v>0.27820144064692998</c:v>
                </c:pt>
                <c:pt idx="272">
                  <c:v>0.27926620481053011</c:v>
                </c:pt>
                <c:pt idx="273">
                  <c:v>0.28025345860430995</c:v>
                </c:pt>
                <c:pt idx="274">
                  <c:v>0.2813444296888501</c:v>
                </c:pt>
                <c:pt idx="275">
                  <c:v>0.28247296206267003</c:v>
                </c:pt>
                <c:pt idx="276">
                  <c:v>0.28357766794697992</c:v>
                </c:pt>
                <c:pt idx="277">
                  <c:v>0.28460691172950003</c:v>
                </c:pt>
                <c:pt idx="278">
                  <c:v>0.28574216819445009</c:v>
                </c:pt>
                <c:pt idx="279">
                  <c:v>0.2867476540407301</c:v>
                </c:pt>
                <c:pt idx="280">
                  <c:v>0.28795711929136991</c:v>
                </c:pt>
                <c:pt idx="281">
                  <c:v>0.28903431209927</c:v>
                </c:pt>
                <c:pt idx="282">
                  <c:v>0.29010339656985007</c:v>
                </c:pt>
                <c:pt idx="283">
                  <c:v>0.29114769681353003</c:v>
                </c:pt>
                <c:pt idx="284">
                  <c:v>0.29227612357981991</c:v>
                </c:pt>
                <c:pt idx="285">
                  <c:v>0.29345475276935007</c:v>
                </c:pt>
                <c:pt idx="286">
                  <c:v>0.29451935608842006</c:v>
                </c:pt>
                <c:pt idx="287">
                  <c:v>0.29549164844317</c:v>
                </c:pt>
                <c:pt idx="288">
                  <c:v>0.29676587911735997</c:v>
                </c:pt>
                <c:pt idx="289">
                  <c:v>0.29794019444356001</c:v>
                </c:pt>
                <c:pt idx="290">
                  <c:v>0.29904764399783001</c:v>
                </c:pt>
                <c:pt idx="291">
                  <c:v>0.3000565407015201</c:v>
                </c:pt>
                <c:pt idx="292">
                  <c:v>0.30125335285632993</c:v>
                </c:pt>
                <c:pt idx="293">
                  <c:v>0.30243570532624009</c:v>
                </c:pt>
                <c:pt idx="294">
                  <c:v>0.30359148398571989</c:v>
                </c:pt>
                <c:pt idx="295">
                  <c:v>0.30467050164494003</c:v>
                </c:pt>
                <c:pt idx="296">
                  <c:v>0.30589654482633</c:v>
                </c:pt>
                <c:pt idx="297">
                  <c:v>0.3071401856762499</c:v>
                </c:pt>
                <c:pt idx="298">
                  <c:v>0.3083157578281801</c:v>
                </c:pt>
                <c:pt idx="299">
                  <c:v>0.30944972292076001</c:v>
                </c:pt>
                <c:pt idx="300">
                  <c:v>0.31062305969590009</c:v>
                </c:pt>
                <c:pt idx="301">
                  <c:v>0.31170470382821991</c:v>
                </c:pt>
                <c:pt idx="302">
                  <c:v>0.31283283347956004</c:v>
                </c:pt>
                <c:pt idx="303">
                  <c:v>0.31408807398668004</c:v>
                </c:pt>
                <c:pt idx="304">
                  <c:v>0.31532506556874007</c:v>
                </c:pt>
                <c:pt idx="305">
                  <c:v>0.31646902738138993</c:v>
                </c:pt>
                <c:pt idx="306">
                  <c:v>0.31759344539943002</c:v>
                </c:pt>
                <c:pt idx="307">
                  <c:v>0.31882594887870996</c:v>
                </c:pt>
                <c:pt idx="308">
                  <c:v>0.32002488657526995</c:v>
                </c:pt>
                <c:pt idx="309">
                  <c:v>0.32113434193830992</c:v>
                </c:pt>
                <c:pt idx="310">
                  <c:v>0.32221752174849994</c:v>
                </c:pt>
                <c:pt idx="311">
                  <c:v>0.32340697253602002</c:v>
                </c:pt>
                <c:pt idx="312">
                  <c:v>0.32454213229986006</c:v>
                </c:pt>
                <c:pt idx="313">
                  <c:v>0.32567301932106996</c:v>
                </c:pt>
                <c:pt idx="314">
                  <c:v>0.32686017434054992</c:v>
                </c:pt>
                <c:pt idx="315">
                  <c:v>0.32801726717720991</c:v>
                </c:pt>
                <c:pt idx="316">
                  <c:v>0.3290837830039901</c:v>
                </c:pt>
                <c:pt idx="317">
                  <c:v>0.33019731617737991</c:v>
                </c:pt>
                <c:pt idx="318">
                  <c:v>0.33134155038877999</c:v>
                </c:pt>
                <c:pt idx="319">
                  <c:v>0.33250638873490002</c:v>
                </c:pt>
                <c:pt idx="320">
                  <c:v>0.33349288357019002</c:v>
                </c:pt>
                <c:pt idx="321">
                  <c:v>0.33461528144597996</c:v>
                </c:pt>
                <c:pt idx="322">
                  <c:v>0.33577680301385993</c:v>
                </c:pt>
                <c:pt idx="323">
                  <c:v>0.3370071037181499</c:v>
                </c:pt>
                <c:pt idx="324">
                  <c:v>0.33808950977979002</c:v>
                </c:pt>
                <c:pt idx="325">
                  <c:v>0.33917596596439004</c:v>
                </c:pt>
                <c:pt idx="326">
                  <c:v>0.34036833401067002</c:v>
                </c:pt>
                <c:pt idx="327">
                  <c:v>0.34151889168670002</c:v>
                </c:pt>
                <c:pt idx="328">
                  <c:v>0.34260990769770006</c:v>
                </c:pt>
                <c:pt idx="329">
                  <c:v>0.34369485731806004</c:v>
                </c:pt>
                <c:pt idx="330">
                  <c:v>0.34493430006925996</c:v>
                </c:pt>
                <c:pt idx="331">
                  <c:v>0.3460747315222199</c:v>
                </c:pt>
                <c:pt idx="332">
                  <c:v>0.34726388346612991</c:v>
                </c:pt>
                <c:pt idx="333">
                  <c:v>0.34846074684103989</c:v>
                </c:pt>
                <c:pt idx="334">
                  <c:v>0.34969709515097991</c:v>
                </c:pt>
                <c:pt idx="335">
                  <c:v>0.35080900104278001</c:v>
                </c:pt>
                <c:pt idx="336">
                  <c:v>0.3519740166318801</c:v>
                </c:pt>
                <c:pt idx="337">
                  <c:v>0.35310627062285005</c:v>
                </c:pt>
                <c:pt idx="338">
                  <c:v>0.35426879141494005</c:v>
                </c:pt>
                <c:pt idx="339">
                  <c:v>0.35542513381518992</c:v>
                </c:pt>
                <c:pt idx="340">
                  <c:v>0.3566567701549701</c:v>
                </c:pt>
                <c:pt idx="341">
                  <c:v>0.35773582705142992</c:v>
                </c:pt>
                <c:pt idx="342">
                  <c:v>0.35884165254856004</c:v>
                </c:pt>
                <c:pt idx="343">
                  <c:v>0.35997388941545005</c:v>
                </c:pt>
                <c:pt idx="344">
                  <c:v>0.36127733449529997</c:v>
                </c:pt>
                <c:pt idx="345">
                  <c:v>0.36243458972494991</c:v>
                </c:pt>
                <c:pt idx="346">
                  <c:v>0.3635139602558799</c:v>
                </c:pt>
                <c:pt idx="347">
                  <c:v>0.36466794766457</c:v>
                </c:pt>
                <c:pt idx="348">
                  <c:v>0.36587372096360005</c:v>
                </c:pt>
                <c:pt idx="349">
                  <c:v>0.36702995401050997</c:v>
                </c:pt>
                <c:pt idx="350">
                  <c:v>0.36808078112167997</c:v>
                </c:pt>
                <c:pt idx="351">
                  <c:v>0.36916911775090999</c:v>
                </c:pt>
                <c:pt idx="352">
                  <c:v>0.37034974462510006</c:v>
                </c:pt>
                <c:pt idx="353">
                  <c:v>0.37158566036811003</c:v>
                </c:pt>
                <c:pt idx="354">
                  <c:v>0.37265499204694996</c:v>
                </c:pt>
                <c:pt idx="355">
                  <c:v>0.37375236609281992</c:v>
                </c:pt>
                <c:pt idx="356">
                  <c:v>0.37484439331360009</c:v>
                </c:pt>
                <c:pt idx="357">
                  <c:v>0.37599648533805996</c:v>
                </c:pt>
                <c:pt idx="358">
                  <c:v>0.37710115372368991</c:v>
                </c:pt>
                <c:pt idx="359">
                  <c:v>0.37824817236443997</c:v>
                </c:pt>
                <c:pt idx="360">
                  <c:v>0.37939078760082001</c:v>
                </c:pt>
                <c:pt idx="361">
                  <c:v>0.38051784527129007</c:v>
                </c:pt>
                <c:pt idx="362">
                  <c:v>0.38166156214630997</c:v>
                </c:pt>
                <c:pt idx="363">
                  <c:v>0.38284342549024997</c:v>
                </c:pt>
                <c:pt idx="364">
                  <c:v>0.38398434825885008</c:v>
                </c:pt>
                <c:pt idx="365">
                  <c:v>0.38513200293311001</c:v>
                </c:pt>
                <c:pt idx="366">
                  <c:v>0.38626534839616999</c:v>
                </c:pt>
                <c:pt idx="367">
                  <c:v>0.38736689631739996</c:v>
                </c:pt>
                <c:pt idx="368">
                  <c:v>0.38858234912810996</c:v>
                </c:pt>
                <c:pt idx="369">
                  <c:v>0.3897881915052801</c:v>
                </c:pt>
                <c:pt idx="370">
                  <c:v>0.39100852208657</c:v>
                </c:pt>
                <c:pt idx="371">
                  <c:v>0.39217968363805999</c:v>
                </c:pt>
                <c:pt idx="372">
                  <c:v>0.39334946329021991</c:v>
                </c:pt>
                <c:pt idx="373">
                  <c:v>0.39454529707308006</c:v>
                </c:pt>
                <c:pt idx="374">
                  <c:v>0.39581641339765006</c:v>
                </c:pt>
                <c:pt idx="375">
                  <c:v>0.39707519844393002</c:v>
                </c:pt>
                <c:pt idx="376">
                  <c:v>0.39829582951446008</c:v>
                </c:pt>
                <c:pt idx="377">
                  <c:v>0.39957040277794009</c:v>
                </c:pt>
                <c:pt idx="378">
                  <c:v>0.40087067482988004</c:v>
                </c:pt>
                <c:pt idx="379">
                  <c:v>0.40215810004107011</c:v>
                </c:pt>
                <c:pt idx="380">
                  <c:v>0.40341887472732996</c:v>
                </c:pt>
                <c:pt idx="381">
                  <c:v>0.4046473297939801</c:v>
                </c:pt>
                <c:pt idx="382">
                  <c:v>0.40592092165689997</c:v>
                </c:pt>
                <c:pt idx="383">
                  <c:v>0.40712574474028007</c:v>
                </c:pt>
                <c:pt idx="384">
                  <c:v>0.40837565926479003</c:v>
                </c:pt>
                <c:pt idx="385">
                  <c:v>0.40968519397879999</c:v>
                </c:pt>
                <c:pt idx="386">
                  <c:v>0.41089809222925</c:v>
                </c:pt>
                <c:pt idx="387">
                  <c:v>0.41224040129389006</c:v>
                </c:pt>
                <c:pt idx="388">
                  <c:v>0.41352566316066008</c:v>
                </c:pt>
                <c:pt idx="389">
                  <c:v>0.41491922609889009</c:v>
                </c:pt>
                <c:pt idx="390">
                  <c:v>0.41611439646535997</c:v>
                </c:pt>
                <c:pt idx="391">
                  <c:v>0.41762777337451995</c:v>
                </c:pt>
                <c:pt idx="392">
                  <c:v>0.41897810655454992</c:v>
                </c:pt>
                <c:pt idx="393">
                  <c:v>0.42028249070280999</c:v>
                </c:pt>
                <c:pt idx="394">
                  <c:v>0.42165750450154005</c:v>
                </c:pt>
                <c:pt idx="395">
                  <c:v>0.42312334235369997</c:v>
                </c:pt>
                <c:pt idx="396">
                  <c:v>0.42446348715150006</c:v>
                </c:pt>
                <c:pt idx="397">
                  <c:v>0.42594074802331994</c:v>
                </c:pt>
                <c:pt idx="398">
                  <c:v>0.42738178157902995</c:v>
                </c:pt>
                <c:pt idx="399">
                  <c:v>0.42874870503445006</c:v>
                </c:pt>
                <c:pt idx="400">
                  <c:v>0.43030911482677991</c:v>
                </c:pt>
                <c:pt idx="401">
                  <c:v>0.43190134573974004</c:v>
                </c:pt>
                <c:pt idx="402">
                  <c:v>0.43322218432960002</c:v>
                </c:pt>
                <c:pt idx="403">
                  <c:v>0.43467288701613005</c:v>
                </c:pt>
                <c:pt idx="404">
                  <c:v>0.43608314225358003</c:v>
                </c:pt>
                <c:pt idx="405">
                  <c:v>0.43753682785486991</c:v>
                </c:pt>
                <c:pt idx="406">
                  <c:v>0.43902949207905007</c:v>
                </c:pt>
                <c:pt idx="407">
                  <c:v>0.44061107286655998</c:v>
                </c:pt>
                <c:pt idx="408">
                  <c:v>0.44203727173704999</c:v>
                </c:pt>
                <c:pt idx="409">
                  <c:v>0.44351960443155991</c:v>
                </c:pt>
                <c:pt idx="410">
                  <c:v>0.44506404403012989</c:v>
                </c:pt>
                <c:pt idx="411">
                  <c:v>0.44636684761483991</c:v>
                </c:pt>
                <c:pt idx="412">
                  <c:v>0.44793292085754</c:v>
                </c:pt>
                <c:pt idx="413">
                  <c:v>0.44946980228030009</c:v>
                </c:pt>
                <c:pt idx="414">
                  <c:v>0.4509943844073101</c:v>
                </c:pt>
                <c:pt idx="415">
                  <c:v>0.45252198741019001</c:v>
                </c:pt>
                <c:pt idx="416">
                  <c:v>0.45406947656493002</c:v>
                </c:pt>
                <c:pt idx="417">
                  <c:v>0.45556064597411994</c:v>
                </c:pt>
                <c:pt idx="418">
                  <c:v>0.4571534298681299</c:v>
                </c:pt>
                <c:pt idx="419">
                  <c:v>0.45867670595608989</c:v>
                </c:pt>
                <c:pt idx="420">
                  <c:v>0.46029975852036009</c:v>
                </c:pt>
                <c:pt idx="421">
                  <c:v>0.46192276442878999</c:v>
                </c:pt>
                <c:pt idx="422">
                  <c:v>0.46334597802193001</c:v>
                </c:pt>
                <c:pt idx="423">
                  <c:v>0.46493780110141003</c:v>
                </c:pt>
                <c:pt idx="424">
                  <c:v>0.46649087455896998</c:v>
                </c:pt>
                <c:pt idx="425">
                  <c:v>0.46783992771093996</c:v>
                </c:pt>
                <c:pt idx="426">
                  <c:v>0.46952840899777004</c:v>
                </c:pt>
                <c:pt idx="427">
                  <c:v>0.47107717312614006</c:v>
                </c:pt>
                <c:pt idx="428">
                  <c:v>0.47253990827249992</c:v>
                </c:pt>
                <c:pt idx="429">
                  <c:v>0.47421529318030009</c:v>
                </c:pt>
                <c:pt idx="430">
                  <c:v>0.47597375250781004</c:v>
                </c:pt>
                <c:pt idx="431">
                  <c:v>0.47746648396885005</c:v>
                </c:pt>
                <c:pt idx="432">
                  <c:v>0.47912131453622009</c:v>
                </c:pt>
                <c:pt idx="433">
                  <c:v>0.48067162706398991</c:v>
                </c:pt>
                <c:pt idx="434">
                  <c:v>0.48237021526084001</c:v>
                </c:pt>
                <c:pt idx="435">
                  <c:v>0.48410364184752996</c:v>
                </c:pt>
                <c:pt idx="436">
                  <c:v>0.48576762292822995</c:v>
                </c:pt>
                <c:pt idx="437">
                  <c:v>0.48742950706316002</c:v>
                </c:pt>
                <c:pt idx="438">
                  <c:v>0.48903595505499009</c:v>
                </c:pt>
                <c:pt idx="439">
                  <c:v>0.49068509147387007</c:v>
                </c:pt>
                <c:pt idx="440">
                  <c:v>0.49236896980167999</c:v>
                </c:pt>
                <c:pt idx="441">
                  <c:v>0.49420438719192994</c:v>
                </c:pt>
                <c:pt idx="442">
                  <c:v>0.49605147139566008</c:v>
                </c:pt>
                <c:pt idx="443">
                  <c:v>0.49780516754152004</c:v>
                </c:pt>
                <c:pt idx="444">
                  <c:v>0.4995991977443901</c:v>
                </c:pt>
                <c:pt idx="445">
                  <c:v>0.50122607478947989</c:v>
                </c:pt>
                <c:pt idx="446">
                  <c:v>0.50312929782679006</c:v>
                </c:pt>
                <c:pt idx="447">
                  <c:v>0.50515259288558001</c:v>
                </c:pt>
                <c:pt idx="448">
                  <c:v>0.50682219162770004</c:v>
                </c:pt>
                <c:pt idx="449">
                  <c:v>0.50868488832878</c:v>
                </c:pt>
                <c:pt idx="450">
                  <c:v>0.51051866654244993</c:v>
                </c:pt>
                <c:pt idx="451">
                  <c:v>0.5124305925747199</c:v>
                </c:pt>
                <c:pt idx="452">
                  <c:v>0.51429317149208997</c:v>
                </c:pt>
                <c:pt idx="453">
                  <c:v>0.51637304352188007</c:v>
                </c:pt>
                <c:pt idx="454">
                  <c:v>0.5183287347260499</c:v>
                </c:pt>
                <c:pt idx="455">
                  <c:v>0.52025468772961991</c:v>
                </c:pt>
                <c:pt idx="456">
                  <c:v>0.52226856072583994</c:v>
                </c:pt>
                <c:pt idx="457">
                  <c:v>0.5243738959441</c:v>
                </c:pt>
                <c:pt idx="458">
                  <c:v>0.52663588621302004</c:v>
                </c:pt>
                <c:pt idx="459">
                  <c:v>0.52847554170953992</c:v>
                </c:pt>
                <c:pt idx="460">
                  <c:v>0.53056964847331001</c:v>
                </c:pt>
                <c:pt idx="461">
                  <c:v>0.53260584335171002</c:v>
                </c:pt>
                <c:pt idx="462">
                  <c:v>0.5349370703229499</c:v>
                </c:pt>
                <c:pt idx="463">
                  <c:v>0.53713431006399004</c:v>
                </c:pt>
                <c:pt idx="464">
                  <c:v>0.53911225029706</c:v>
                </c:pt>
                <c:pt idx="465">
                  <c:v>0.54102769512473992</c:v>
                </c:pt>
                <c:pt idx="466">
                  <c:v>0.5431594983541399</c:v>
                </c:pt>
                <c:pt idx="467">
                  <c:v>0.54533687508100992</c:v>
                </c:pt>
                <c:pt idx="468">
                  <c:v>0.5475749617055401</c:v>
                </c:pt>
                <c:pt idx="469">
                  <c:v>0.54951621660485994</c:v>
                </c:pt>
                <c:pt idx="470">
                  <c:v>0.55188924405082007</c:v>
                </c:pt>
                <c:pt idx="471">
                  <c:v>0.55405697286936006</c:v>
                </c:pt>
                <c:pt idx="472">
                  <c:v>0.55659881248214993</c:v>
                </c:pt>
                <c:pt idx="473">
                  <c:v>0.55876443992612002</c:v>
                </c:pt>
                <c:pt idx="474">
                  <c:v>0.56112459269842008</c:v>
                </c:pt>
                <c:pt idx="475">
                  <c:v>0.56361398696445009</c:v>
                </c:pt>
                <c:pt idx="476">
                  <c:v>0.56589252089102993</c:v>
                </c:pt>
                <c:pt idx="477">
                  <c:v>0.56841122844627989</c:v>
                </c:pt>
                <c:pt idx="478">
                  <c:v>0.57069465109893991</c:v>
                </c:pt>
                <c:pt idx="479">
                  <c:v>0.57324162086628005</c:v>
                </c:pt>
                <c:pt idx="480">
                  <c:v>0.57542752297849997</c:v>
                </c:pt>
                <c:pt idx="481">
                  <c:v>0.5779204466927399</c:v>
                </c:pt>
                <c:pt idx="482">
                  <c:v>0.58018894966046997</c:v>
                </c:pt>
                <c:pt idx="483">
                  <c:v>0.58242415120951008</c:v>
                </c:pt>
                <c:pt idx="484">
                  <c:v>0.58473893284284006</c:v>
                </c:pt>
                <c:pt idx="485">
                  <c:v>0.58716976785781005</c:v>
                </c:pt>
                <c:pt idx="486">
                  <c:v>0.58966663920359008</c:v>
                </c:pt>
                <c:pt idx="487">
                  <c:v>0.5920103850604399</c:v>
                </c:pt>
                <c:pt idx="488">
                  <c:v>0.59446201082015993</c:v>
                </c:pt>
                <c:pt idx="489">
                  <c:v>0.5966649646239699</c:v>
                </c:pt>
                <c:pt idx="490">
                  <c:v>0.59912111490390996</c:v>
                </c:pt>
                <c:pt idx="491">
                  <c:v>0.60143486512201005</c:v>
                </c:pt>
                <c:pt idx="492">
                  <c:v>0.60360126534281</c:v>
                </c:pt>
                <c:pt idx="493">
                  <c:v>0.60606444230380996</c:v>
                </c:pt>
                <c:pt idx="494">
                  <c:v>0.60834692414823999</c:v>
                </c:pt>
                <c:pt idx="495">
                  <c:v>0.61075119889032004</c:v>
                </c:pt>
                <c:pt idx="496">
                  <c:v>0.61304246512256011</c:v>
                </c:pt>
                <c:pt idx="497">
                  <c:v>0.61531315717429003</c:v>
                </c:pt>
                <c:pt idx="498">
                  <c:v>0.61789457161820005</c:v>
                </c:pt>
                <c:pt idx="499">
                  <c:v>0.62039378432792991</c:v>
                </c:pt>
                <c:pt idx="500">
                  <c:v>0.62272721185829005</c:v>
                </c:pt>
                <c:pt idx="501">
                  <c:v>0.62513010353702003</c:v>
                </c:pt>
                <c:pt idx="502">
                  <c:v>0.62758362460058992</c:v>
                </c:pt>
                <c:pt idx="503">
                  <c:v>0.63014017885812001</c:v>
                </c:pt>
                <c:pt idx="504">
                  <c:v>0.63252805224100994</c:v>
                </c:pt>
                <c:pt idx="505">
                  <c:v>0.63498102473306006</c:v>
                </c:pt>
                <c:pt idx="506">
                  <c:v>0.63743704622840003</c:v>
                </c:pt>
                <c:pt idx="507">
                  <c:v>0.64016121240866997</c:v>
                </c:pt>
                <c:pt idx="508">
                  <c:v>0.6426218703053499</c:v>
                </c:pt>
                <c:pt idx="509">
                  <c:v>0.64494291448074992</c:v>
                </c:pt>
                <c:pt idx="510">
                  <c:v>0.64762931331643991</c:v>
                </c:pt>
                <c:pt idx="511">
                  <c:v>0.6503361764942801</c:v>
                </c:pt>
                <c:pt idx="512">
                  <c:v>0.65294951837562998</c:v>
                </c:pt>
                <c:pt idx="513">
                  <c:v>0.65536790792240995</c:v>
                </c:pt>
                <c:pt idx="514">
                  <c:v>0.65804719790296007</c:v>
                </c:pt>
                <c:pt idx="515">
                  <c:v>0.66061899742568997</c:v>
                </c:pt>
                <c:pt idx="516">
                  <c:v>0.6630090320567299</c:v>
                </c:pt>
                <c:pt idx="517">
                  <c:v>0.66534676970411</c:v>
                </c:pt>
                <c:pt idx="518">
                  <c:v>0.66787294256299989</c:v>
                </c:pt>
                <c:pt idx="519">
                  <c:v>0.67032045988328992</c:v>
                </c:pt>
                <c:pt idx="520">
                  <c:v>0.67279742228435002</c:v>
                </c:pt>
                <c:pt idx="521">
                  <c:v>0.67536565115953007</c:v>
                </c:pt>
                <c:pt idx="522">
                  <c:v>0.67758587095044009</c:v>
                </c:pt>
                <c:pt idx="523">
                  <c:v>0.68018793620862006</c:v>
                </c:pt>
                <c:pt idx="524">
                  <c:v>0.68249186017945007</c:v>
                </c:pt>
                <c:pt idx="525">
                  <c:v>0.68493727714703989</c:v>
                </c:pt>
                <c:pt idx="526">
                  <c:v>0.68740142065947007</c:v>
                </c:pt>
                <c:pt idx="527">
                  <c:v>0.68967956114693996</c:v>
                </c:pt>
                <c:pt idx="528">
                  <c:v>0.69207523105720004</c:v>
                </c:pt>
                <c:pt idx="529">
                  <c:v>0.69446125694216998</c:v>
                </c:pt>
                <c:pt idx="530">
                  <c:v>0.69663847094990006</c:v>
                </c:pt>
                <c:pt idx="531">
                  <c:v>0.69879604060962008</c:v>
                </c:pt>
                <c:pt idx="532">
                  <c:v>0.70106238416835009</c:v>
                </c:pt>
                <c:pt idx="533">
                  <c:v>0.70335022265097003</c:v>
                </c:pt>
                <c:pt idx="534">
                  <c:v>0.70557764333723005</c:v>
                </c:pt>
                <c:pt idx="535">
                  <c:v>0.70780659406079005</c:v>
                </c:pt>
                <c:pt idx="536">
                  <c:v>0.7098323373681199</c:v>
                </c:pt>
                <c:pt idx="537">
                  <c:v>0.71203108152234007</c:v>
                </c:pt>
                <c:pt idx="538">
                  <c:v>0.71435050654276</c:v>
                </c:pt>
                <c:pt idx="539">
                  <c:v>0.71643872999099001</c:v>
                </c:pt>
                <c:pt idx="540">
                  <c:v>0.71857786573415994</c:v>
                </c:pt>
                <c:pt idx="541">
                  <c:v>0.72084229326504001</c:v>
                </c:pt>
                <c:pt idx="542">
                  <c:v>0.72305652073422011</c:v>
                </c:pt>
                <c:pt idx="543">
                  <c:v>0.72527161593131995</c:v>
                </c:pt>
                <c:pt idx="544">
                  <c:v>0.72738930085183995</c:v>
                </c:pt>
                <c:pt idx="545">
                  <c:v>0.72949620822336003</c:v>
                </c:pt>
                <c:pt idx="546">
                  <c:v>0.73155837565518</c:v>
                </c:pt>
                <c:pt idx="547">
                  <c:v>0.73375332826687001</c:v>
                </c:pt>
                <c:pt idx="548">
                  <c:v>0.73594623091570011</c:v>
                </c:pt>
                <c:pt idx="549">
                  <c:v>0.73807314402954005</c:v>
                </c:pt>
                <c:pt idx="550">
                  <c:v>0.74014559319851991</c:v>
                </c:pt>
                <c:pt idx="551">
                  <c:v>0.74236398801291004</c:v>
                </c:pt>
                <c:pt idx="552">
                  <c:v>0.74427454916910007</c:v>
                </c:pt>
                <c:pt idx="553">
                  <c:v>0.74640573540445998</c:v>
                </c:pt>
                <c:pt idx="554">
                  <c:v>0.74826091787323001</c:v>
                </c:pt>
                <c:pt idx="555">
                  <c:v>0.75019862196897003</c:v>
                </c:pt>
                <c:pt idx="556">
                  <c:v>0.7521743248847601</c:v>
                </c:pt>
                <c:pt idx="557">
                  <c:v>0.75418393438598996</c:v>
                </c:pt>
                <c:pt idx="558">
                  <c:v>0.75624416259988991</c:v>
                </c:pt>
                <c:pt idx="559">
                  <c:v>0.75810637253434998</c:v>
                </c:pt>
                <c:pt idx="560">
                  <c:v>0.76004816919474005</c:v>
                </c:pt>
                <c:pt idx="561">
                  <c:v>0.76207933914128989</c:v>
                </c:pt>
                <c:pt idx="562">
                  <c:v>0.76411221867442003</c:v>
                </c:pt>
                <c:pt idx="563">
                  <c:v>0.76611194147154005</c:v>
                </c:pt>
                <c:pt idx="564">
                  <c:v>0.76809814383854991</c:v>
                </c:pt>
                <c:pt idx="565">
                  <c:v>0.77000412058192991</c:v>
                </c:pt>
                <c:pt idx="566">
                  <c:v>0.77194882142881993</c:v>
                </c:pt>
                <c:pt idx="567">
                  <c:v>0.77394056728173011</c:v>
                </c:pt>
                <c:pt idx="568">
                  <c:v>0.77612435766901999</c:v>
                </c:pt>
                <c:pt idx="569">
                  <c:v>0.77809347406748008</c:v>
                </c:pt>
                <c:pt idx="570">
                  <c:v>0.77996326817237005</c:v>
                </c:pt>
                <c:pt idx="571">
                  <c:v>0.78206465796869007</c:v>
                </c:pt>
                <c:pt idx="572">
                  <c:v>0.7837838792832601</c:v>
                </c:pt>
                <c:pt idx="573">
                  <c:v>0.78589401860229002</c:v>
                </c:pt>
                <c:pt idx="574">
                  <c:v>0.78773852045872994</c:v>
                </c:pt>
                <c:pt idx="575">
                  <c:v>0.78969415904274998</c:v>
                </c:pt>
                <c:pt idx="576">
                  <c:v>0.79157371072755001</c:v>
                </c:pt>
                <c:pt idx="577">
                  <c:v>0.79329896836142999</c:v>
                </c:pt>
                <c:pt idx="578">
                  <c:v>0.79525472969260003</c:v>
                </c:pt>
                <c:pt idx="579">
                  <c:v>0.79712867750215999</c:v>
                </c:pt>
                <c:pt idx="580">
                  <c:v>0.79912006824056991</c:v>
                </c:pt>
                <c:pt idx="581">
                  <c:v>0.8008568418512001</c:v>
                </c:pt>
                <c:pt idx="582">
                  <c:v>0.80270229056849995</c:v>
                </c:pt>
                <c:pt idx="583">
                  <c:v>0.80454960082542004</c:v>
                </c:pt>
                <c:pt idx="584">
                  <c:v>0.80646291730461006</c:v>
                </c:pt>
                <c:pt idx="585">
                  <c:v>0.80853190744208003</c:v>
                </c:pt>
                <c:pt idx="586">
                  <c:v>0.81022997052947998</c:v>
                </c:pt>
                <c:pt idx="587">
                  <c:v>0.81217501342015996</c:v>
                </c:pt>
                <c:pt idx="588">
                  <c:v>0.81389519632433993</c:v>
                </c:pt>
                <c:pt idx="589">
                  <c:v>0.81575882883661999</c:v>
                </c:pt>
                <c:pt idx="590">
                  <c:v>0.81777052598847999</c:v>
                </c:pt>
                <c:pt idx="591">
                  <c:v>0.81952537080625998</c:v>
                </c:pt>
                <c:pt idx="592">
                  <c:v>0.82139790700241999</c:v>
                </c:pt>
                <c:pt idx="593">
                  <c:v>0.82318016703659991</c:v>
                </c:pt>
                <c:pt idx="594">
                  <c:v>0.82504569667795002</c:v>
                </c:pt>
                <c:pt idx="595">
                  <c:v>0.82690676570735011</c:v>
                </c:pt>
                <c:pt idx="596">
                  <c:v>0.8288830504918101</c:v>
                </c:pt>
                <c:pt idx="597">
                  <c:v>0.83080674996730997</c:v>
                </c:pt>
                <c:pt idx="598">
                  <c:v>0.83269895788234005</c:v>
                </c:pt>
                <c:pt idx="599">
                  <c:v>0.83452889520066997</c:v>
                </c:pt>
                <c:pt idx="600">
                  <c:v>0.8363631767933799</c:v>
                </c:pt>
                <c:pt idx="601">
                  <c:v>0.83829178261857007</c:v>
                </c:pt>
                <c:pt idx="602">
                  <c:v>0.84024618110343008</c:v>
                </c:pt>
                <c:pt idx="603">
                  <c:v>0.84209706131933992</c:v>
                </c:pt>
                <c:pt idx="604">
                  <c:v>0.84411246854674005</c:v>
                </c:pt>
                <c:pt idx="605">
                  <c:v>0.84587478109663006</c:v>
                </c:pt>
                <c:pt idx="606">
                  <c:v>0.84789710273857999</c:v>
                </c:pt>
                <c:pt idx="607">
                  <c:v>0.84986717677129997</c:v>
                </c:pt>
                <c:pt idx="608">
                  <c:v>0.85181642644434996</c:v>
                </c:pt>
                <c:pt idx="609">
                  <c:v>0.85375402520353005</c:v>
                </c:pt>
                <c:pt idx="610">
                  <c:v>0.85550026026537007</c:v>
                </c:pt>
                <c:pt idx="611">
                  <c:v>0.85757403613078997</c:v>
                </c:pt>
                <c:pt idx="612">
                  <c:v>0.85943607473306005</c:v>
                </c:pt>
                <c:pt idx="613">
                  <c:v>0.86149028734982003</c:v>
                </c:pt>
                <c:pt idx="614">
                  <c:v>0.86338667102616995</c:v>
                </c:pt>
                <c:pt idx="615">
                  <c:v>0.86535069444800006</c:v>
                </c:pt>
                <c:pt idx="616">
                  <c:v>0.86727866649579011</c:v>
                </c:pt>
                <c:pt idx="617">
                  <c:v>0.86915438313910998</c:v>
                </c:pt>
                <c:pt idx="618">
                  <c:v>0.8710895969963901</c:v>
                </c:pt>
                <c:pt idx="619">
                  <c:v>0.87283376852649996</c:v>
                </c:pt>
                <c:pt idx="620">
                  <c:v>0.87470630978939989</c:v>
                </c:pt>
                <c:pt idx="621">
                  <c:v>0.87656242135147999</c:v>
                </c:pt>
                <c:pt idx="622">
                  <c:v>0.87862511385314002</c:v>
                </c:pt>
                <c:pt idx="623">
                  <c:v>0.88055250697066989</c:v>
                </c:pt>
                <c:pt idx="624">
                  <c:v>0.88257454328587004</c:v>
                </c:pt>
                <c:pt idx="625">
                  <c:v>0.88451661194503006</c:v>
                </c:pt>
                <c:pt idx="626">
                  <c:v>0.88663971062426006</c:v>
                </c:pt>
                <c:pt idx="627">
                  <c:v>0.88840842737359993</c:v>
                </c:pt>
                <c:pt idx="628">
                  <c:v>0.89045198974370998</c:v>
                </c:pt>
                <c:pt idx="629">
                  <c:v>0.8924925361470899</c:v>
                </c:pt>
                <c:pt idx="630">
                  <c:v>0.89439760711235006</c:v>
                </c:pt>
                <c:pt idx="631">
                  <c:v>0.89622664922713002</c:v>
                </c:pt>
                <c:pt idx="632">
                  <c:v>0.8982223238593301</c:v>
                </c:pt>
                <c:pt idx="633">
                  <c:v>0.90019135459713007</c:v>
                </c:pt>
                <c:pt idx="634">
                  <c:v>0.90220126075898999</c:v>
                </c:pt>
                <c:pt idx="635">
                  <c:v>0.90422108224075992</c:v>
                </c:pt>
                <c:pt idx="636">
                  <c:v>0.90616970025100008</c:v>
                </c:pt>
                <c:pt idx="637">
                  <c:v>0.90812007606549994</c:v>
                </c:pt>
                <c:pt idx="638">
                  <c:v>0.91006416266745993</c:v>
                </c:pt>
                <c:pt idx="639">
                  <c:v>0.91225173387650993</c:v>
                </c:pt>
                <c:pt idx="640">
                  <c:v>0.91414047617671002</c:v>
                </c:pt>
                <c:pt idx="641">
                  <c:v>0.91626615493890995</c:v>
                </c:pt>
                <c:pt idx="642">
                  <c:v>0.91823526022182</c:v>
                </c:pt>
                <c:pt idx="643">
                  <c:v>0.92041977932211005</c:v>
                </c:pt>
                <c:pt idx="644">
                  <c:v>0.92223198201170997</c:v>
                </c:pt>
                <c:pt idx="645">
                  <c:v>0.92449140935896001</c:v>
                </c:pt>
                <c:pt idx="646">
                  <c:v>0.9265574543539199</c:v>
                </c:pt>
                <c:pt idx="647">
                  <c:v>0.9286083996808201</c:v>
                </c:pt>
                <c:pt idx="648">
                  <c:v>0.93064515236270995</c:v>
                </c:pt>
                <c:pt idx="649">
                  <c:v>0.93291342635190011</c:v>
                </c:pt>
                <c:pt idx="650">
                  <c:v>0.93491491400959004</c:v>
                </c:pt>
                <c:pt idx="651">
                  <c:v>0.93686261505226009</c:v>
                </c:pt>
                <c:pt idx="652">
                  <c:v>0.93912383816442002</c:v>
                </c:pt>
                <c:pt idx="653">
                  <c:v>0.94127884851375998</c:v>
                </c:pt>
                <c:pt idx="654">
                  <c:v>0.94324251744724008</c:v>
                </c:pt>
                <c:pt idx="655">
                  <c:v>0.94523328308008003</c:v>
                </c:pt>
                <c:pt idx="656">
                  <c:v>0.94758468867956003</c:v>
                </c:pt>
                <c:pt idx="657">
                  <c:v>0.94951549370930999</c:v>
                </c:pt>
                <c:pt idx="658">
                  <c:v>0.95151625789658989</c:v>
                </c:pt>
                <c:pt idx="659">
                  <c:v>0.95376109312669999</c:v>
                </c:pt>
                <c:pt idx="660">
                  <c:v>0.95577527126461992</c:v>
                </c:pt>
                <c:pt idx="661">
                  <c:v>0.95763737356934997</c:v>
                </c:pt>
                <c:pt idx="662">
                  <c:v>0.95972816597186994</c:v>
                </c:pt>
                <c:pt idx="663">
                  <c:v>0.96179440527899995</c:v>
                </c:pt>
                <c:pt idx="664">
                  <c:v>0.96371601400754003</c:v>
                </c:pt>
                <c:pt idx="665">
                  <c:v>0.96567756900911994</c:v>
                </c:pt>
                <c:pt idx="666">
                  <c:v>0.96773876274727999</c:v>
                </c:pt>
                <c:pt idx="667">
                  <c:v>0.96973735494911995</c:v>
                </c:pt>
                <c:pt idx="668">
                  <c:v>0.97175611875316004</c:v>
                </c:pt>
                <c:pt idx="669">
                  <c:v>0.97380111799185998</c:v>
                </c:pt>
                <c:pt idx="670">
                  <c:v>0.97583536250748004</c:v>
                </c:pt>
                <c:pt idx="671">
                  <c:v>0.97785268944373005</c:v>
                </c:pt>
                <c:pt idx="672">
                  <c:v>0.97980153798817993</c:v>
                </c:pt>
                <c:pt idx="673">
                  <c:v>0.98195985791296003</c:v>
                </c:pt>
                <c:pt idx="674">
                  <c:v>0.98381638067513011</c:v>
                </c:pt>
                <c:pt idx="675">
                  <c:v>0.98593420752806993</c:v>
                </c:pt>
                <c:pt idx="676">
                  <c:v>0.98801327066441003</c:v>
                </c:pt>
                <c:pt idx="677">
                  <c:v>0.98977087795286001</c:v>
                </c:pt>
                <c:pt idx="678">
                  <c:v>0.99185548136887003</c:v>
                </c:pt>
                <c:pt idx="679">
                  <c:v>0.99376422346362991</c:v>
                </c:pt>
                <c:pt idx="680">
                  <c:v>0.99582332576441002</c:v>
                </c:pt>
                <c:pt idx="681">
                  <c:v>0.99756071495022991</c:v>
                </c:pt>
                <c:pt idx="682">
                  <c:v>0.99951853012361003</c:v>
                </c:pt>
                <c:pt idx="683">
                  <c:v>1.0017384536320799</c:v>
                </c:pt>
                <c:pt idx="684">
                  <c:v>1.0036152852779798</c:v>
                </c:pt>
                <c:pt idx="685">
                  <c:v>1.0055303449003001</c:v>
                </c:pt>
                <c:pt idx="686">
                  <c:v>1.0074666042735001</c:v>
                </c:pt>
                <c:pt idx="687">
                  <c:v>1.0096104456370498</c:v>
                </c:pt>
                <c:pt idx="688">
                  <c:v>1.0113868507578601</c:v>
                </c:pt>
                <c:pt idx="689">
                  <c:v>1.0133015606325801</c:v>
                </c:pt>
                <c:pt idx="690">
                  <c:v>1.0154534781936499</c:v>
                </c:pt>
                <c:pt idx="691">
                  <c:v>1.0173763100096198</c:v>
                </c:pt>
                <c:pt idx="692">
                  <c:v>1.0193382209867101</c:v>
                </c:pt>
                <c:pt idx="693">
                  <c:v>1.0213557552850401</c:v>
                </c:pt>
                <c:pt idx="694">
                  <c:v>1.0234562414450901</c:v>
                </c:pt>
                <c:pt idx="695">
                  <c:v>1.0253353112164101</c:v>
                </c:pt>
                <c:pt idx="696">
                  <c:v>1.0273410705884198</c:v>
                </c:pt>
                <c:pt idx="697">
                  <c:v>1.02931287061736</c:v>
                </c:pt>
                <c:pt idx="698">
                  <c:v>1.0314693789982798</c:v>
                </c:pt>
                <c:pt idx="699">
                  <c:v>1.03327317050302</c:v>
                </c:pt>
                <c:pt idx="700">
                  <c:v>1.0353022609398699</c:v>
                </c:pt>
                <c:pt idx="701">
                  <c:v>1.0373016502568202</c:v>
                </c:pt>
                <c:pt idx="702">
                  <c:v>1.0392621341872399</c:v>
                </c:pt>
                <c:pt idx="703">
                  <c:v>1.04127295539225</c:v>
                </c:pt>
                <c:pt idx="704">
                  <c:v>1.0433098430880299</c:v>
                </c:pt>
                <c:pt idx="705">
                  <c:v>1.04543865768535</c:v>
                </c:pt>
                <c:pt idx="706">
                  <c:v>1.0472769321844702</c:v>
                </c:pt>
                <c:pt idx="707">
                  <c:v>1.0494555467297499</c:v>
                </c:pt>
                <c:pt idx="708">
                  <c:v>1.0514302575373602</c:v>
                </c:pt>
                <c:pt idx="709">
                  <c:v>1.0534877859049399</c:v>
                </c:pt>
                <c:pt idx="710">
                  <c:v>1.0555077743569998</c:v>
                </c:pt>
                <c:pt idx="711">
                  <c:v>1.05754184500893</c:v>
                </c:pt>
                <c:pt idx="712">
                  <c:v>1.05955882309715</c:v>
                </c:pt>
                <c:pt idx="713">
                  <c:v>1.0616021990384801</c:v>
                </c:pt>
                <c:pt idx="714">
                  <c:v>1.0636855506739198</c:v>
                </c:pt>
                <c:pt idx="715">
                  <c:v>1.06586466757709</c:v>
                </c:pt>
                <c:pt idx="716">
                  <c:v>1.0679150776258099</c:v>
                </c:pt>
                <c:pt idx="717">
                  <c:v>1.0699584587658202</c:v>
                </c:pt>
                <c:pt idx="718">
                  <c:v>1.07217590276916</c:v>
                </c:pt>
                <c:pt idx="719">
                  <c:v>1.0743055623507098</c:v>
                </c:pt>
                <c:pt idx="720">
                  <c:v>1.0765688128316002</c:v>
                </c:pt>
                <c:pt idx="721">
                  <c:v>1.07858626081345</c:v>
                </c:pt>
                <c:pt idx="722">
                  <c:v>1.0809912044980501</c:v>
                </c:pt>
                <c:pt idx="723">
                  <c:v>1.0831503812332399</c:v>
                </c:pt>
                <c:pt idx="724">
                  <c:v>1.0855117782068202</c:v>
                </c:pt>
                <c:pt idx="725">
                  <c:v>1.0877747802669102</c:v>
                </c:pt>
                <c:pt idx="726">
                  <c:v>1.0899576033342799</c:v>
                </c:pt>
                <c:pt idx="727">
                  <c:v>1.0921673158451299</c:v>
                </c:pt>
                <c:pt idx="728">
                  <c:v>1.0942933009953801</c:v>
                </c:pt>
                <c:pt idx="729">
                  <c:v>1.0965354016852999</c:v>
                </c:pt>
                <c:pt idx="730">
                  <c:v>1.09893499920133</c:v>
                </c:pt>
                <c:pt idx="731">
                  <c:v>1.1009490658955299</c:v>
                </c:pt>
                <c:pt idx="732">
                  <c:v>1.1035736534992902</c:v>
                </c:pt>
                <c:pt idx="733">
                  <c:v>1.1058168816774501</c:v>
                </c:pt>
                <c:pt idx="734">
                  <c:v>1.1079126212451902</c:v>
                </c:pt>
                <c:pt idx="735">
                  <c:v>1.1103029038594401</c:v>
                </c:pt>
                <c:pt idx="736">
                  <c:v>1.1128264429028798</c:v>
                </c:pt>
                <c:pt idx="737">
                  <c:v>1.1150109864064301</c:v>
                </c:pt>
                <c:pt idx="738">
                  <c:v>1.1174591448107298</c:v>
                </c:pt>
                <c:pt idx="739">
                  <c:v>1.11990298772667</c:v>
                </c:pt>
                <c:pt idx="740">
                  <c:v>1.1224005658707199</c:v>
                </c:pt>
                <c:pt idx="741">
                  <c:v>1.1248066462229498</c:v>
                </c:pt>
                <c:pt idx="742">
                  <c:v>1.1273645779991401</c:v>
                </c:pt>
                <c:pt idx="743">
                  <c:v>1.1299418329836199</c:v>
                </c:pt>
                <c:pt idx="744">
                  <c:v>1.1323647440070599</c:v>
                </c:pt>
                <c:pt idx="745">
                  <c:v>1.1351069220524299</c:v>
                </c:pt>
                <c:pt idx="746">
                  <c:v>1.13770400644799</c:v>
                </c:pt>
                <c:pt idx="747">
                  <c:v>1.14033957538813</c:v>
                </c:pt>
                <c:pt idx="748">
                  <c:v>1.14316251922927</c:v>
                </c:pt>
                <c:pt idx="749">
                  <c:v>1.1456107132684101</c:v>
                </c:pt>
                <c:pt idx="750">
                  <c:v>1.1483175740101101</c:v>
                </c:pt>
                <c:pt idx="751">
                  <c:v>1.15123737619958</c:v>
                </c:pt>
                <c:pt idx="752">
                  <c:v>1.1536139895387199</c:v>
                </c:pt>
                <c:pt idx="753">
                  <c:v>1.1563105765661401</c:v>
                </c:pt>
                <c:pt idx="754">
                  <c:v>1.15922710982829</c:v>
                </c:pt>
                <c:pt idx="755">
                  <c:v>1.1619570160438499</c:v>
                </c:pt>
                <c:pt idx="756">
                  <c:v>1.1646785703578</c:v>
                </c:pt>
                <c:pt idx="757">
                  <c:v>1.1673743815035</c:v>
                </c:pt>
                <c:pt idx="758">
                  <c:v>1.1701610954703598</c:v>
                </c:pt>
                <c:pt idx="759">
                  <c:v>1.1729903999720701</c:v>
                </c:pt>
                <c:pt idx="760">
                  <c:v>1.17547345921222</c:v>
                </c:pt>
                <c:pt idx="761">
                  <c:v>1.1782729893266399</c:v>
                </c:pt>
                <c:pt idx="762">
                  <c:v>1.1809454615432302</c:v>
                </c:pt>
                <c:pt idx="763">
                  <c:v>1.18371508878589</c:v>
                </c:pt>
                <c:pt idx="764">
                  <c:v>1.1864064707772202</c:v>
                </c:pt>
                <c:pt idx="765">
                  <c:v>1.18922576548779</c:v>
                </c:pt>
                <c:pt idx="766">
                  <c:v>1.19225305212515</c:v>
                </c:pt>
                <c:pt idx="767">
                  <c:v>1.1949153582265599</c:v>
                </c:pt>
                <c:pt idx="768">
                  <c:v>1.1975957654769198</c:v>
                </c:pt>
                <c:pt idx="769">
                  <c:v>1.2005083736180699</c:v>
                </c:pt>
                <c:pt idx="770">
                  <c:v>1.20321776922292</c:v>
                </c:pt>
                <c:pt idx="771">
                  <c:v>1.2062180973838101</c:v>
                </c:pt>
                <c:pt idx="772">
                  <c:v>1.2088422003380099</c:v>
                </c:pt>
                <c:pt idx="773">
                  <c:v>1.2116603770713001</c:v>
                </c:pt>
                <c:pt idx="774">
                  <c:v>1.2146634710570701</c:v>
                </c:pt>
                <c:pt idx="775">
                  <c:v>1.2175417195329699</c:v>
                </c:pt>
                <c:pt idx="776">
                  <c:v>1.2202360537202201</c:v>
                </c:pt>
                <c:pt idx="777">
                  <c:v>1.2231385358699698</c:v>
                </c:pt>
                <c:pt idx="778">
                  <c:v>1.22602335863745</c:v>
                </c:pt>
                <c:pt idx="779">
                  <c:v>1.2288972464478398</c:v>
                </c:pt>
                <c:pt idx="780">
                  <c:v>1.2320428941450099</c:v>
                </c:pt>
                <c:pt idx="781">
                  <c:v>1.2345566191195898</c:v>
                </c:pt>
                <c:pt idx="782">
                  <c:v>1.2376309154541398</c:v>
                </c:pt>
                <c:pt idx="783">
                  <c:v>1.2404787037149498</c:v>
                </c:pt>
                <c:pt idx="784">
                  <c:v>1.2432933841109501</c:v>
                </c:pt>
                <c:pt idx="785">
                  <c:v>1.24654487504099</c:v>
                </c:pt>
                <c:pt idx="786">
                  <c:v>1.24913478588191</c:v>
                </c:pt>
                <c:pt idx="787">
                  <c:v>1.2520313541914598</c:v>
                </c:pt>
                <c:pt idx="788">
                  <c:v>1.2549857641882398</c:v>
                </c:pt>
                <c:pt idx="789">
                  <c:v>1.25755213977116</c:v>
                </c:pt>
                <c:pt idx="790">
                  <c:v>1.2607300931860399</c:v>
                </c:pt>
                <c:pt idx="791">
                  <c:v>1.2635981945288299</c:v>
                </c:pt>
                <c:pt idx="792">
                  <c:v>1.2663423369875102</c:v>
                </c:pt>
                <c:pt idx="793">
                  <c:v>1.26941869202405</c:v>
                </c:pt>
                <c:pt idx="794">
                  <c:v>1.2722010492033902</c:v>
                </c:pt>
                <c:pt idx="795">
                  <c:v>1.2748336501603599</c:v>
                </c:pt>
                <c:pt idx="796">
                  <c:v>1.2778650112773602</c:v>
                </c:pt>
                <c:pt idx="797">
                  <c:v>1.2808336189427498</c:v>
                </c:pt>
                <c:pt idx="798">
                  <c:v>1.2837113070290198</c:v>
                </c:pt>
                <c:pt idx="799">
                  <c:v>1.2866070023280001</c:v>
                </c:pt>
                <c:pt idx="800">
                  <c:v>1.2897745291728402</c:v>
                </c:pt>
                <c:pt idx="801">
                  <c:v>1.2925463674189199</c:v>
                </c:pt>
                <c:pt idx="802">
                  <c:v>1.2953670484807698</c:v>
                </c:pt>
                <c:pt idx="803">
                  <c:v>1.29848251747018</c:v>
                </c:pt>
                <c:pt idx="804">
                  <c:v>1.3011819221529599</c:v>
                </c:pt>
                <c:pt idx="805">
                  <c:v>1.30424739572056</c:v>
                </c:pt>
                <c:pt idx="806">
                  <c:v>1.3070446330832501</c:v>
                </c:pt>
                <c:pt idx="807">
                  <c:v>1.3100860860251702</c:v>
                </c:pt>
                <c:pt idx="808">
                  <c:v>1.31306445741768</c:v>
                </c:pt>
                <c:pt idx="809">
                  <c:v>1.3157311009716999</c:v>
                </c:pt>
                <c:pt idx="810">
                  <c:v>1.3188584107666101</c:v>
                </c:pt>
                <c:pt idx="811">
                  <c:v>1.3215398219140799</c:v>
                </c:pt>
                <c:pt idx="812">
                  <c:v>1.32444406190579</c:v>
                </c:pt>
                <c:pt idx="813">
                  <c:v>1.3272374175281398</c:v>
                </c:pt>
                <c:pt idx="814">
                  <c:v>1.32985638847846</c:v>
                </c:pt>
                <c:pt idx="815">
                  <c:v>1.3331092665941799</c:v>
                </c:pt>
                <c:pt idx="816">
                  <c:v>1.3356656306344199</c:v>
                </c:pt>
                <c:pt idx="817">
                  <c:v>1.3383329664541899</c:v>
                </c:pt>
                <c:pt idx="818">
                  <c:v>1.34153617251213</c:v>
                </c:pt>
                <c:pt idx="819">
                  <c:v>1.3441618741747901</c:v>
                </c:pt>
                <c:pt idx="820">
                  <c:v>1.3468194052004998</c:v>
                </c:pt>
                <c:pt idx="821">
                  <c:v>1.3497237905439698</c:v>
                </c:pt>
                <c:pt idx="822">
                  <c:v>1.3525051463289399</c:v>
                </c:pt>
                <c:pt idx="823">
                  <c:v>1.35538670431561</c:v>
                </c:pt>
                <c:pt idx="824">
                  <c:v>1.35833499227207</c:v>
                </c:pt>
                <c:pt idx="825">
                  <c:v>1.3610180019689699</c:v>
                </c:pt>
                <c:pt idx="826">
                  <c:v>1.3640197385013102</c:v>
                </c:pt>
                <c:pt idx="827">
                  <c:v>1.36692415860123</c:v>
                </c:pt>
                <c:pt idx="828">
                  <c:v>1.3696921660952399</c:v>
                </c:pt>
                <c:pt idx="829">
                  <c:v>1.3728210252831499</c:v>
                </c:pt>
                <c:pt idx="830">
                  <c:v>1.3755225392106301</c:v>
                </c:pt>
                <c:pt idx="831">
                  <c:v>1.3781752716653002</c:v>
                </c:pt>
                <c:pt idx="832">
                  <c:v>1.3813950870563998</c:v>
                </c:pt>
                <c:pt idx="833">
                  <c:v>1.3840828667155698</c:v>
                </c:pt>
                <c:pt idx="834">
                  <c:v>1.3867274541037098</c:v>
                </c:pt>
                <c:pt idx="835">
                  <c:v>1.3898299768081301</c:v>
                </c:pt>
                <c:pt idx="836">
                  <c:v>1.3925313425452801</c:v>
                </c:pt>
                <c:pt idx="837">
                  <c:v>1.3956427270124601</c:v>
                </c:pt>
                <c:pt idx="838">
                  <c:v>1.3984155895727599</c:v>
                </c:pt>
                <c:pt idx="839">
                  <c:v>1.4009897530345099</c:v>
                </c:pt>
                <c:pt idx="840">
                  <c:v>1.4042606164781999</c:v>
                </c:pt>
                <c:pt idx="841">
                  <c:v>1.4072599174454998</c:v>
                </c:pt>
                <c:pt idx="842">
                  <c:v>1.40998218149945</c:v>
                </c:pt>
                <c:pt idx="843">
                  <c:v>1.4128851224085599</c:v>
                </c:pt>
                <c:pt idx="844">
                  <c:v>1.41595877442212</c:v>
                </c:pt>
                <c:pt idx="845">
                  <c:v>1.41897130695226</c:v>
                </c:pt>
                <c:pt idx="846">
                  <c:v>1.4222177184318201</c:v>
                </c:pt>
                <c:pt idx="847">
                  <c:v>1.42490974405171</c:v>
                </c:pt>
                <c:pt idx="848">
                  <c:v>1.4278763147508</c:v>
                </c:pt>
                <c:pt idx="849">
                  <c:v>1.4312061305591102</c:v>
                </c:pt>
                <c:pt idx="850">
                  <c:v>1.4340670858985298</c:v>
                </c:pt>
                <c:pt idx="851">
                  <c:v>1.4372796330129902</c:v>
                </c:pt>
                <c:pt idx="852">
                  <c:v>1.4403560683567398</c:v>
                </c:pt>
                <c:pt idx="853">
                  <c:v>1.4435344566858701</c:v>
                </c:pt>
                <c:pt idx="854">
                  <c:v>1.4467739405982001</c:v>
                </c:pt>
                <c:pt idx="855">
                  <c:v>1.44959314735044</c:v>
                </c:pt>
                <c:pt idx="856">
                  <c:v>1.45311305278859</c:v>
                </c:pt>
                <c:pt idx="857">
                  <c:v>1.45631580963934</c:v>
                </c:pt>
                <c:pt idx="858">
                  <c:v>1.45955423545296</c:v>
                </c:pt>
                <c:pt idx="859">
                  <c:v>1.4630133172965101</c:v>
                </c:pt>
                <c:pt idx="860">
                  <c:v>1.4665880963400499</c:v>
                </c:pt>
                <c:pt idx="861">
                  <c:v>1.4699692206664001</c:v>
                </c:pt>
                <c:pt idx="862">
                  <c:v>1.4731902405644499</c:v>
                </c:pt>
                <c:pt idx="863">
                  <c:v>1.4766960780264702</c:v>
                </c:pt>
                <c:pt idx="864">
                  <c:v>1.4802217567914102</c:v>
                </c:pt>
                <c:pt idx="865">
                  <c:v>1.4837852901190902</c:v>
                </c:pt>
                <c:pt idx="866">
                  <c:v>1.4873140030447001</c:v>
                </c:pt>
                <c:pt idx="867">
                  <c:v>1.4908660079477598</c:v>
                </c:pt>
                <c:pt idx="868">
                  <c:v>1.4944199024165599</c:v>
                </c:pt>
                <c:pt idx="869">
                  <c:v>1.4983362742763702</c:v>
                </c:pt>
                <c:pt idx="870">
                  <c:v>1.50196194808164</c:v>
                </c:pt>
                <c:pt idx="871">
                  <c:v>1.5055116860355802</c:v>
                </c:pt>
                <c:pt idx="872">
                  <c:v>1.5094928811147499</c:v>
                </c:pt>
                <c:pt idx="873">
                  <c:v>1.5131087375318999</c:v>
                </c:pt>
                <c:pt idx="874">
                  <c:v>1.51700870231817</c:v>
                </c:pt>
                <c:pt idx="875">
                  <c:v>1.5209981159866302</c:v>
                </c:pt>
                <c:pt idx="876">
                  <c:v>1.52487189773999</c:v>
                </c:pt>
                <c:pt idx="877">
                  <c:v>1.5288333630267399</c:v>
                </c:pt>
                <c:pt idx="878">
                  <c:v>1.5326689562988798</c:v>
                </c:pt>
                <c:pt idx="879">
                  <c:v>1.5365030555994301</c:v>
                </c:pt>
                <c:pt idx="880">
                  <c:v>1.5404477215374701</c:v>
                </c:pt>
                <c:pt idx="881">
                  <c:v>1.5443607978918901</c:v>
                </c:pt>
                <c:pt idx="882">
                  <c:v>1.5486084610007</c:v>
                </c:pt>
                <c:pt idx="883">
                  <c:v>1.55249844066075</c:v>
                </c:pt>
                <c:pt idx="884">
                  <c:v>1.5568153787862999</c:v>
                </c:pt>
                <c:pt idx="885">
                  <c:v>1.56109447786754</c:v>
                </c:pt>
                <c:pt idx="886">
                  <c:v>1.5652972109622199</c:v>
                </c:pt>
                <c:pt idx="887">
                  <c:v>1.5700765002136898</c:v>
                </c:pt>
                <c:pt idx="888">
                  <c:v>1.57418025969451</c:v>
                </c:pt>
                <c:pt idx="889">
                  <c:v>1.5789710536077601</c:v>
                </c:pt>
                <c:pt idx="890">
                  <c:v>1.5831054382740102</c:v>
                </c:pt>
                <c:pt idx="891">
                  <c:v>1.5878538494956902</c:v>
                </c:pt>
                <c:pt idx="892">
                  <c:v>1.5923689236457799</c:v>
                </c:pt>
                <c:pt idx="893">
                  <c:v>1.5969477438593902</c:v>
                </c:pt>
                <c:pt idx="894">
                  <c:v>1.6016779358420901</c:v>
                </c:pt>
                <c:pt idx="895">
                  <c:v>1.6063341009335299</c:v>
                </c:pt>
                <c:pt idx="896">
                  <c:v>1.6111442714669799</c:v>
                </c:pt>
                <c:pt idx="897">
                  <c:v>1.6161232579585798</c:v>
                </c:pt>
                <c:pt idx="898">
                  <c:v>1.6208847993669799</c:v>
                </c:pt>
                <c:pt idx="899">
                  <c:v>1.6257256078560101</c:v>
                </c:pt>
                <c:pt idx="900">
                  <c:v>1.63050633447827</c:v>
                </c:pt>
                <c:pt idx="901">
                  <c:v>1.6352544337389898</c:v>
                </c:pt>
                <c:pt idx="902">
                  <c:v>1.6405657208230502</c:v>
                </c:pt>
                <c:pt idx="903">
                  <c:v>1.6451314617845898</c:v>
                </c:pt>
                <c:pt idx="904">
                  <c:v>1.65046480110396</c:v>
                </c:pt>
                <c:pt idx="905">
                  <c:v>1.65502901259332</c:v>
                </c:pt>
                <c:pt idx="906">
                  <c:v>1.6600108375824201</c:v>
                </c:pt>
                <c:pt idx="907">
                  <c:v>1.6645006439123402</c:v>
                </c:pt>
                <c:pt idx="908">
                  <c:v>1.66985901196395</c:v>
                </c:pt>
                <c:pt idx="909">
                  <c:v>1.6748170757989498</c:v>
                </c:pt>
                <c:pt idx="910">
                  <c:v>1.67994086584407</c:v>
                </c:pt>
                <c:pt idx="911">
                  <c:v>1.6850336985321399</c:v>
                </c:pt>
                <c:pt idx="912">
                  <c:v>1.6905384182645</c:v>
                </c:pt>
                <c:pt idx="913">
                  <c:v>1.6955490765993702</c:v>
                </c:pt>
                <c:pt idx="914">
                  <c:v>1.70101770784638</c:v>
                </c:pt>
                <c:pt idx="915">
                  <c:v>1.7064911051852198</c:v>
                </c:pt>
                <c:pt idx="916">
                  <c:v>1.7122354368374801</c:v>
                </c:pt>
                <c:pt idx="917">
                  <c:v>1.7173844085872698</c:v>
                </c:pt>
                <c:pt idx="918">
                  <c:v>1.72346888251161</c:v>
                </c:pt>
                <c:pt idx="919">
                  <c:v>1.72927166364597</c:v>
                </c:pt>
                <c:pt idx="920">
                  <c:v>1.7348150546771399</c:v>
                </c:pt>
                <c:pt idx="921">
                  <c:v>1.7407876726105198</c:v>
                </c:pt>
                <c:pt idx="922">
                  <c:v>1.7464988947278202</c:v>
                </c:pt>
                <c:pt idx="923">
                  <c:v>1.75273993983684</c:v>
                </c:pt>
                <c:pt idx="924">
                  <c:v>1.7582734693714901</c:v>
                </c:pt>
                <c:pt idx="925">
                  <c:v>1.76442425550001</c:v>
                </c:pt>
                <c:pt idx="926">
                  <c:v>1.7708706021783098</c:v>
                </c:pt>
                <c:pt idx="927">
                  <c:v>1.77684750635947</c:v>
                </c:pt>
                <c:pt idx="928">
                  <c:v>1.78334175665141</c:v>
                </c:pt>
                <c:pt idx="929">
                  <c:v>1.7895592034751702</c:v>
                </c:pt>
                <c:pt idx="930">
                  <c:v>1.7963258325695599</c:v>
                </c:pt>
                <c:pt idx="931">
                  <c:v>1.8034553214362399</c:v>
                </c:pt>
                <c:pt idx="932">
                  <c:v>1.8100891622765398</c:v>
                </c:pt>
                <c:pt idx="933">
                  <c:v>1.8167671322617398</c:v>
                </c:pt>
                <c:pt idx="934">
                  <c:v>1.8237839889954</c:v>
                </c:pt>
                <c:pt idx="935">
                  <c:v>1.8304905422003399</c:v>
                </c:pt>
                <c:pt idx="936">
                  <c:v>1.8370677868950702</c:v>
                </c:pt>
                <c:pt idx="937">
                  <c:v>1.8441968770887902</c:v>
                </c:pt>
                <c:pt idx="938">
                  <c:v>1.8512903486362702</c:v>
                </c:pt>
                <c:pt idx="939">
                  <c:v>1.8589727923278101</c:v>
                </c:pt>
                <c:pt idx="940">
                  <c:v>1.8667807165463701</c:v>
                </c:pt>
                <c:pt idx="941">
                  <c:v>1.8751634917306101</c:v>
                </c:pt>
                <c:pt idx="942">
                  <c:v>1.8835539531381098</c:v>
                </c:pt>
                <c:pt idx="943">
                  <c:v>1.8923836315415001</c:v>
                </c:pt>
                <c:pt idx="944">
                  <c:v>1.9017839184233498</c:v>
                </c:pt>
                <c:pt idx="945">
                  <c:v>1.9106502365257501</c:v>
                </c:pt>
                <c:pt idx="946">
                  <c:v>1.9202997991602802</c:v>
                </c:pt>
                <c:pt idx="947">
                  <c:v>1.9309187150515701</c:v>
                </c:pt>
                <c:pt idx="948">
                  <c:v>1.94109891155375</c:v>
                </c:pt>
                <c:pt idx="949">
                  <c:v>1.9533508555380399</c:v>
                </c:pt>
                <c:pt idx="950">
                  <c:v>1.9662424362493298</c:v>
                </c:pt>
                <c:pt idx="951">
                  <c:v>1.97758251220682</c:v>
                </c:pt>
                <c:pt idx="952">
                  <c:v>1.9908151061103898</c:v>
                </c:pt>
                <c:pt idx="953">
                  <c:v>2.0032874689419198</c:v>
                </c:pt>
                <c:pt idx="954">
                  <c:v>2.0162279171056299</c:v>
                </c:pt>
                <c:pt idx="955">
                  <c:v>2.0297547447377702</c:v>
                </c:pt>
                <c:pt idx="956">
                  <c:v>2.0434128277919199</c:v>
                </c:pt>
                <c:pt idx="957">
                  <c:v>2.05767296438081</c:v>
                </c:pt>
                <c:pt idx="958">
                  <c:v>2.0729864868831802</c:v>
                </c:pt>
                <c:pt idx="959">
                  <c:v>2.0888953035151099</c:v>
                </c:pt>
                <c:pt idx="960">
                  <c:v>2.1065278920515902</c:v>
                </c:pt>
                <c:pt idx="961">
                  <c:v>2.12491761507003</c:v>
                </c:pt>
                <c:pt idx="962">
                  <c:v>2.14348437541913</c:v>
                </c:pt>
                <c:pt idx="963">
                  <c:v>2.1648974606669</c:v>
                </c:pt>
                <c:pt idx="964">
                  <c:v>2.1856854897893299</c:v>
                </c:pt>
                <c:pt idx="965">
                  <c:v>2.20762024977902</c:v>
                </c:pt>
                <c:pt idx="966">
                  <c:v>2.2303731464176502</c:v>
                </c:pt>
                <c:pt idx="967">
                  <c:v>2.2551525023335302</c:v>
                </c:pt>
                <c:pt idx="968">
                  <c:v>2.28060089536294</c:v>
                </c:pt>
                <c:pt idx="969">
                  <c:v>2.3110558507777998</c:v>
                </c:pt>
                <c:pt idx="970">
                  <c:v>2.3408732324150998</c:v>
                </c:pt>
                <c:pt idx="971">
                  <c:v>2.37067125366173</c:v>
                </c:pt>
                <c:pt idx="972">
                  <c:v>2.39850914881454</c:v>
                </c:pt>
                <c:pt idx="973">
                  <c:v>2.4258615984596199</c:v>
                </c:pt>
                <c:pt idx="974">
                  <c:v>2.4517029762286402</c:v>
                </c:pt>
                <c:pt idx="975">
                  <c:v>2.4772151114713901</c:v>
                </c:pt>
                <c:pt idx="976">
                  <c:v>2.5011659944333702</c:v>
                </c:pt>
                <c:pt idx="977">
                  <c:v>2.5251406907238101</c:v>
                </c:pt>
                <c:pt idx="978">
                  <c:v>2.54684278627029</c:v>
                </c:pt>
                <c:pt idx="979">
                  <c:v>2.5685024465353501</c:v>
                </c:pt>
                <c:pt idx="980">
                  <c:v>2.5889082038587001</c:v>
                </c:pt>
                <c:pt idx="981">
                  <c:v>2.6089312368132198</c:v>
                </c:pt>
                <c:pt idx="982">
                  <c:v>2.6284588649000602</c:v>
                </c:pt>
                <c:pt idx="983">
                  <c:v>2.6467593412591701</c:v>
                </c:pt>
                <c:pt idx="984">
                  <c:v>2.6664371603725798</c:v>
                </c:pt>
                <c:pt idx="985">
                  <c:v>2.68651314107067</c:v>
                </c:pt>
                <c:pt idx="986">
                  <c:v>2.7062954332275</c:v>
                </c:pt>
                <c:pt idx="987">
                  <c:v>2.7263690836458299</c:v>
                </c:pt>
                <c:pt idx="988">
                  <c:v>2.7471834336573702</c:v>
                </c:pt>
                <c:pt idx="989">
                  <c:v>2.7683073792078399</c:v>
                </c:pt>
                <c:pt idx="990">
                  <c:v>2.7869212410847002</c:v>
                </c:pt>
                <c:pt idx="991">
                  <c:v>2.8057530339911798</c:v>
                </c:pt>
                <c:pt idx="992">
                  <c:v>2.8274613949435001</c:v>
                </c:pt>
                <c:pt idx="993">
                  <c:v>2.8477445668030601</c:v>
                </c:pt>
                <c:pt idx="994">
                  <c:v>2.86940408843761</c:v>
                </c:pt>
                <c:pt idx="995">
                  <c:v>2.8934932103230899</c:v>
                </c:pt>
                <c:pt idx="996">
                  <c:v>2.9148604248774701</c:v>
                </c:pt>
              </c:numCache>
            </c:numRef>
          </c:xVal>
          <c:yVal>
            <c:numRef>
              <c:f>reduced_super!$L$4:$L$1000</c:f>
              <c:numCache>
                <c:formatCode>0%</c:formatCode>
                <c:ptCount val="997"/>
                <c:pt idx="0">
                  <c:v>1.4847807464419827E-3</c:v>
                </c:pt>
                <c:pt idx="1">
                  <c:v>6.1237319870519613E-3</c:v>
                </c:pt>
                <c:pt idx="2">
                  <c:v>1.344107689921703E-2</c:v>
                </c:pt>
                <c:pt idx="3">
                  <c:v>1.846050030743096E-2</c:v>
                </c:pt>
                <c:pt idx="4">
                  <c:v>2.3467141830269989E-2</c:v>
                </c:pt>
                <c:pt idx="5">
                  <c:v>2.7392671562272985E-2</c:v>
                </c:pt>
                <c:pt idx="6">
                  <c:v>3.0238399907425051E-2</c:v>
                </c:pt>
                <c:pt idx="7">
                  <c:v>3.4312308432850047E-2</c:v>
                </c:pt>
                <c:pt idx="8">
                  <c:v>3.7199248207552049E-2</c:v>
                </c:pt>
                <c:pt idx="9">
                  <c:v>3.995773563609395E-2</c:v>
                </c:pt>
                <c:pt idx="10">
                  <c:v>4.2171274807569992E-2</c:v>
                </c:pt>
                <c:pt idx="11">
                  <c:v>4.5352394315539946E-2</c:v>
                </c:pt>
                <c:pt idx="12">
                  <c:v>4.6987649594029013E-2</c:v>
                </c:pt>
                <c:pt idx="13">
                  <c:v>4.9116410094051988E-2</c:v>
                </c:pt>
                <c:pt idx="14">
                  <c:v>5.1730092260066973E-2</c:v>
                </c:pt>
                <c:pt idx="15">
                  <c:v>5.3906240841139041E-2</c:v>
                </c:pt>
                <c:pt idx="16">
                  <c:v>5.6110613856566016E-2</c:v>
                </c:pt>
                <c:pt idx="17">
                  <c:v>5.7772475483535035E-2</c:v>
                </c:pt>
                <c:pt idx="18">
                  <c:v>5.9590131137356006E-2</c:v>
                </c:pt>
                <c:pt idx="19">
                  <c:v>6.1572189499124019E-2</c:v>
                </c:pt>
                <c:pt idx="20">
                  <c:v>6.3792727613087963E-2</c:v>
                </c:pt>
                <c:pt idx="21">
                  <c:v>6.5192858816589982E-2</c:v>
                </c:pt>
                <c:pt idx="22">
                  <c:v>6.7088909314618972E-2</c:v>
                </c:pt>
                <c:pt idx="23">
                  <c:v>6.8850403350814049E-2</c:v>
                </c:pt>
                <c:pt idx="24">
                  <c:v>7.0273841176335949E-2</c:v>
                </c:pt>
                <c:pt idx="25">
                  <c:v>7.1860155046369001E-2</c:v>
                </c:pt>
                <c:pt idx="26">
                  <c:v>7.334877579552701E-2</c:v>
                </c:pt>
                <c:pt idx="27">
                  <c:v>7.5511250953891995E-2</c:v>
                </c:pt>
                <c:pt idx="28">
                  <c:v>7.7000041170500966E-2</c:v>
                </c:pt>
                <c:pt idx="29">
                  <c:v>7.8444031857208052E-2</c:v>
                </c:pt>
                <c:pt idx="30">
                  <c:v>8.0353724268203974E-2</c:v>
                </c:pt>
                <c:pt idx="31">
                  <c:v>8.1602274619438031E-2</c:v>
                </c:pt>
                <c:pt idx="32">
                  <c:v>8.4074274509378988E-2</c:v>
                </c:pt>
                <c:pt idx="33">
                  <c:v>8.5541432481842983E-2</c:v>
                </c:pt>
                <c:pt idx="34">
                  <c:v>8.7031119618683039E-2</c:v>
                </c:pt>
                <c:pt idx="35">
                  <c:v>8.8410277011868987E-2</c:v>
                </c:pt>
                <c:pt idx="36">
                  <c:v>8.9925481484127046E-2</c:v>
                </c:pt>
                <c:pt idx="37">
                  <c:v>9.1572312199883044E-2</c:v>
                </c:pt>
                <c:pt idx="38">
                  <c:v>9.3428564178019036E-2</c:v>
                </c:pt>
                <c:pt idx="39">
                  <c:v>9.5242937042498976E-2</c:v>
                </c:pt>
                <c:pt idx="40">
                  <c:v>9.6812317429352035E-2</c:v>
                </c:pt>
                <c:pt idx="41">
                  <c:v>9.7935352131185982E-2</c:v>
                </c:pt>
                <c:pt idx="42">
                  <c:v>9.9592428991447046E-2</c:v>
                </c:pt>
                <c:pt idx="43">
                  <c:v>0.100576307700176</c:v>
                </c:pt>
                <c:pt idx="44">
                  <c:v>0.10260187369265905</c:v>
                </c:pt>
                <c:pt idx="45">
                  <c:v>0.10421206915905901</c:v>
                </c:pt>
                <c:pt idx="46">
                  <c:v>0.10581883138531401</c:v>
                </c:pt>
                <c:pt idx="47">
                  <c:v>0.10709821362038496</c:v>
                </c:pt>
                <c:pt idx="48">
                  <c:v>0.10863861622787996</c:v>
                </c:pt>
                <c:pt idx="49">
                  <c:v>0.10973664265954997</c:v>
                </c:pt>
                <c:pt idx="50">
                  <c:v>0.11064973226307995</c:v>
                </c:pt>
                <c:pt idx="51">
                  <c:v>0.11245890150058002</c:v>
                </c:pt>
                <c:pt idx="52">
                  <c:v>0.11390858760772304</c:v>
                </c:pt>
                <c:pt idx="53">
                  <c:v>0.11561688170290796</c:v>
                </c:pt>
                <c:pt idx="54">
                  <c:v>0.11696121905492496</c:v>
                </c:pt>
                <c:pt idx="55">
                  <c:v>0.11818477997342003</c:v>
                </c:pt>
                <c:pt idx="56">
                  <c:v>0.11957294539933405</c:v>
                </c:pt>
                <c:pt idx="57">
                  <c:v>0.12021481298935499</c:v>
                </c:pt>
                <c:pt idx="58">
                  <c:v>0.12165327958760397</c:v>
                </c:pt>
                <c:pt idx="59">
                  <c:v>0.12301011733197198</c:v>
                </c:pt>
                <c:pt idx="60">
                  <c:v>0.12418151317859505</c:v>
                </c:pt>
                <c:pt idx="61">
                  <c:v>0.12605177968147596</c:v>
                </c:pt>
                <c:pt idx="62">
                  <c:v>0.12745574066131604</c:v>
                </c:pt>
                <c:pt idx="63">
                  <c:v>0.12929566687328498</c:v>
                </c:pt>
                <c:pt idx="64">
                  <c:v>0.13050267227268897</c:v>
                </c:pt>
                <c:pt idx="65">
                  <c:v>0.13191530155096798</c:v>
                </c:pt>
                <c:pt idx="66">
                  <c:v>0.13331281119013605</c:v>
                </c:pt>
                <c:pt idx="67">
                  <c:v>0.13471569931696004</c:v>
                </c:pt>
                <c:pt idx="68">
                  <c:v>0.13594630992239298</c:v>
                </c:pt>
                <c:pt idx="69">
                  <c:v>0.13670802851202402</c:v>
                </c:pt>
                <c:pt idx="70">
                  <c:v>0.13816774664854803</c:v>
                </c:pt>
                <c:pt idx="71">
                  <c:v>0.13947115506281904</c:v>
                </c:pt>
                <c:pt idx="72">
                  <c:v>0.14138961186499999</c:v>
                </c:pt>
                <c:pt idx="73">
                  <c:v>0.14253341844851697</c:v>
                </c:pt>
                <c:pt idx="74">
                  <c:v>0.14409402072200805</c:v>
                </c:pt>
                <c:pt idx="75">
                  <c:v>0.14565251365576104</c:v>
                </c:pt>
                <c:pt idx="76">
                  <c:v>0.14681533034068495</c:v>
                </c:pt>
                <c:pt idx="77">
                  <c:v>0.148409529119923</c:v>
                </c:pt>
                <c:pt idx="78">
                  <c:v>0.14901758961893596</c:v>
                </c:pt>
                <c:pt idx="79">
                  <c:v>0.15070703626870297</c:v>
                </c:pt>
                <c:pt idx="80">
                  <c:v>0.15228685285427301</c:v>
                </c:pt>
                <c:pt idx="81">
                  <c:v>0.15343965170083396</c:v>
                </c:pt>
                <c:pt idx="82">
                  <c:v>0.15468071146950402</c:v>
                </c:pt>
                <c:pt idx="83">
                  <c:v>0.15601549115316604</c:v>
                </c:pt>
                <c:pt idx="84">
                  <c:v>0.157300251886761</c:v>
                </c:pt>
                <c:pt idx="85">
                  <c:v>0.15811010352711996</c:v>
                </c:pt>
                <c:pt idx="86">
                  <c:v>0.16007585203970798</c:v>
                </c:pt>
                <c:pt idx="87">
                  <c:v>0.16146096662161302</c:v>
                </c:pt>
                <c:pt idx="88">
                  <c:v>0.16288576336260596</c:v>
                </c:pt>
                <c:pt idx="89">
                  <c:v>0.16436544823514698</c:v>
                </c:pt>
                <c:pt idx="90">
                  <c:v>0.16560207240000502</c:v>
                </c:pt>
                <c:pt idx="91">
                  <c:v>0.16722073060595699</c:v>
                </c:pt>
                <c:pt idx="92">
                  <c:v>0.16887406055465604</c:v>
                </c:pt>
                <c:pt idx="93">
                  <c:v>0.17032837513496202</c:v>
                </c:pt>
                <c:pt idx="94">
                  <c:v>0.17163580613679097</c:v>
                </c:pt>
                <c:pt idx="95">
                  <c:v>0.17281641240376</c:v>
                </c:pt>
                <c:pt idx="96">
                  <c:v>0.17418078610110899</c:v>
                </c:pt>
                <c:pt idx="97">
                  <c:v>0.17501625382447705</c:v>
                </c:pt>
                <c:pt idx="98">
                  <c:v>0.17617655319147596</c:v>
                </c:pt>
                <c:pt idx="99">
                  <c:v>0.177526692130208</c:v>
                </c:pt>
                <c:pt idx="100">
                  <c:v>0.17860629709588505</c:v>
                </c:pt>
                <c:pt idx="101">
                  <c:v>0.17947363093117796</c:v>
                </c:pt>
                <c:pt idx="102">
                  <c:v>0.18019258722606502</c:v>
                </c:pt>
                <c:pt idx="103">
                  <c:v>0.18140987215444204</c:v>
                </c:pt>
                <c:pt idx="104">
                  <c:v>0.18259980414847199</c:v>
                </c:pt>
                <c:pt idx="105">
                  <c:v>0.183352223534479</c:v>
                </c:pt>
                <c:pt idx="106">
                  <c:v>0.18441919328630796</c:v>
                </c:pt>
                <c:pt idx="107">
                  <c:v>0.18544697391516496</c:v>
                </c:pt>
                <c:pt idx="108">
                  <c:v>0.18660693409901197</c:v>
                </c:pt>
                <c:pt idx="109">
                  <c:v>0.18810575699120802</c:v>
                </c:pt>
                <c:pt idx="110">
                  <c:v>0.18935118245863303</c:v>
                </c:pt>
                <c:pt idx="111">
                  <c:v>0.19027430225061104</c:v>
                </c:pt>
                <c:pt idx="112">
                  <c:v>0.19168533343433503</c:v>
                </c:pt>
                <c:pt idx="113">
                  <c:v>0.19322887296689695</c:v>
                </c:pt>
                <c:pt idx="114">
                  <c:v>0.19454084419100703</c:v>
                </c:pt>
                <c:pt idx="115">
                  <c:v>0.19565708286571803</c:v>
                </c:pt>
                <c:pt idx="116">
                  <c:v>0.19699760342857897</c:v>
                </c:pt>
                <c:pt idx="117">
                  <c:v>0.19851151399347799</c:v>
                </c:pt>
                <c:pt idx="118">
                  <c:v>0.20027628510375095</c:v>
                </c:pt>
                <c:pt idx="119">
                  <c:v>0.20178012883172902</c:v>
                </c:pt>
                <c:pt idx="120">
                  <c:v>0.20364995033043098</c:v>
                </c:pt>
                <c:pt idx="121">
                  <c:v>0.20507007787516196</c:v>
                </c:pt>
                <c:pt idx="122">
                  <c:v>0.20628973069884005</c:v>
                </c:pt>
                <c:pt idx="123">
                  <c:v>0.20852012785297203</c:v>
                </c:pt>
                <c:pt idx="124">
                  <c:v>0.21061066847372401</c:v>
                </c:pt>
                <c:pt idx="125">
                  <c:v>0.21218629122680499</c:v>
                </c:pt>
                <c:pt idx="126">
                  <c:v>0.21396618583999305</c:v>
                </c:pt>
                <c:pt idx="127">
                  <c:v>0.21587367015986703</c:v>
                </c:pt>
                <c:pt idx="128">
                  <c:v>0.21760151511264902</c:v>
                </c:pt>
                <c:pt idx="129">
                  <c:v>0.21940917452314401</c:v>
                </c:pt>
                <c:pt idx="130">
                  <c:v>0.22115014641694497</c:v>
                </c:pt>
                <c:pt idx="131">
                  <c:v>0.22344671281685202</c:v>
                </c:pt>
                <c:pt idx="132">
                  <c:v>0.22522758108528396</c:v>
                </c:pt>
                <c:pt idx="133">
                  <c:v>0.22666949798858804</c:v>
                </c:pt>
                <c:pt idx="134">
                  <c:v>0.22820251522878199</c:v>
                </c:pt>
                <c:pt idx="135">
                  <c:v>0.23010566967849999</c:v>
                </c:pt>
                <c:pt idx="136">
                  <c:v>0.23188064474917702</c:v>
                </c:pt>
                <c:pt idx="137">
                  <c:v>0.23368604752758604</c:v>
                </c:pt>
                <c:pt idx="138">
                  <c:v>0.23528577815306095</c:v>
                </c:pt>
                <c:pt idx="139">
                  <c:v>0.23681071151625899</c:v>
                </c:pt>
                <c:pt idx="140">
                  <c:v>0.23873397522268802</c:v>
                </c:pt>
                <c:pt idx="141">
                  <c:v>0.24038222839095302</c:v>
                </c:pt>
                <c:pt idx="142">
                  <c:v>0.24198784976437004</c:v>
                </c:pt>
                <c:pt idx="143">
                  <c:v>0.24366950229478102</c:v>
                </c:pt>
                <c:pt idx="144">
                  <c:v>0.24538599158364105</c:v>
                </c:pt>
                <c:pt idx="145">
                  <c:v>0.24731547535359499</c:v>
                </c:pt>
                <c:pt idx="146">
                  <c:v>0.24861017442203603</c:v>
                </c:pt>
                <c:pt idx="147">
                  <c:v>0.25010134575788501</c:v>
                </c:pt>
                <c:pt idx="148">
                  <c:v>0.25173682906003902</c:v>
                </c:pt>
                <c:pt idx="149">
                  <c:v>0.25368398401407199</c:v>
                </c:pt>
                <c:pt idx="150">
                  <c:v>0.25539689366446705</c:v>
                </c:pt>
                <c:pt idx="151">
                  <c:v>0.25683693447123601</c:v>
                </c:pt>
                <c:pt idx="152">
                  <c:v>0.25843988300973397</c:v>
                </c:pt>
                <c:pt idx="153">
                  <c:v>0.260041220232335</c:v>
                </c:pt>
                <c:pt idx="154">
                  <c:v>0.26185720087617503</c:v>
                </c:pt>
                <c:pt idx="155">
                  <c:v>0.26326488759426203</c:v>
                </c:pt>
                <c:pt idx="156">
                  <c:v>0.26461632368612298</c:v>
                </c:pt>
                <c:pt idx="157">
                  <c:v>0.26620640128232698</c:v>
                </c:pt>
                <c:pt idx="158">
                  <c:v>0.26765344953761305</c:v>
                </c:pt>
                <c:pt idx="159">
                  <c:v>0.26933997564733703</c:v>
                </c:pt>
                <c:pt idx="160">
                  <c:v>0.27091381758883404</c:v>
                </c:pt>
                <c:pt idx="161">
                  <c:v>0.27248093241512705</c:v>
                </c:pt>
                <c:pt idx="162">
                  <c:v>0.27380325302075603</c:v>
                </c:pt>
                <c:pt idx="163">
                  <c:v>0.27526890007259197</c:v>
                </c:pt>
                <c:pt idx="164">
                  <c:v>0.27710609605297698</c:v>
                </c:pt>
                <c:pt idx="165">
                  <c:v>0.278370134171817</c:v>
                </c:pt>
                <c:pt idx="166">
                  <c:v>0.27979130573177902</c:v>
                </c:pt>
                <c:pt idx="167">
                  <c:v>0.28114998896370103</c:v>
                </c:pt>
                <c:pt idx="168">
                  <c:v>0.28281158714227195</c:v>
                </c:pt>
                <c:pt idx="169">
                  <c:v>0.28450901172988496</c:v>
                </c:pt>
                <c:pt idx="170">
                  <c:v>0.28583086739357799</c:v>
                </c:pt>
                <c:pt idx="171">
                  <c:v>0.287199727999921</c:v>
                </c:pt>
                <c:pt idx="172">
                  <c:v>0.28868362044051099</c:v>
                </c:pt>
                <c:pt idx="173">
                  <c:v>0.29006775290262998</c:v>
                </c:pt>
                <c:pt idx="174">
                  <c:v>0.29183048326512995</c:v>
                </c:pt>
                <c:pt idx="175">
                  <c:v>0.29320963733857497</c:v>
                </c:pt>
                <c:pt idx="176">
                  <c:v>0.29464944940003301</c:v>
                </c:pt>
                <c:pt idx="177">
                  <c:v>0.29621092225773804</c:v>
                </c:pt>
                <c:pt idx="178">
                  <c:v>0.297610523075438</c:v>
                </c:pt>
                <c:pt idx="179">
                  <c:v>0.29917584290682697</c:v>
                </c:pt>
                <c:pt idx="180">
                  <c:v>0.30056856647199803</c:v>
                </c:pt>
                <c:pt idx="181">
                  <c:v>0.30197371137545803</c:v>
                </c:pt>
                <c:pt idx="182">
                  <c:v>0.30338926327076299</c:v>
                </c:pt>
                <c:pt idx="183">
                  <c:v>0.30478322006926095</c:v>
                </c:pt>
                <c:pt idx="184">
                  <c:v>0.30653546249487895</c:v>
                </c:pt>
                <c:pt idx="185">
                  <c:v>0.30787303173477099</c:v>
                </c:pt>
                <c:pt idx="186">
                  <c:v>0.30923416470856901</c:v>
                </c:pt>
                <c:pt idx="187">
                  <c:v>0.31067062525359601</c:v>
                </c:pt>
                <c:pt idx="188">
                  <c:v>0.31205369554885498</c:v>
                </c:pt>
                <c:pt idx="189">
                  <c:v>0.31342261900218005</c:v>
                </c:pt>
                <c:pt idx="190">
                  <c:v>0.31484177025756299</c:v>
                </c:pt>
                <c:pt idx="191">
                  <c:v>0.316290961367241</c:v>
                </c:pt>
                <c:pt idx="192">
                  <c:v>0.31756058294590594</c:v>
                </c:pt>
                <c:pt idx="193">
                  <c:v>0.31903632928235004</c:v>
                </c:pt>
                <c:pt idx="194">
                  <c:v>0.32030673858256697</c:v>
                </c:pt>
                <c:pt idx="195">
                  <c:v>0.32190126706160904</c:v>
                </c:pt>
                <c:pt idx="196">
                  <c:v>0.32310548671781403</c:v>
                </c:pt>
                <c:pt idx="197">
                  <c:v>0.32454510278063198</c:v>
                </c:pt>
                <c:pt idx="198">
                  <c:v>0.32596655093860505</c:v>
                </c:pt>
                <c:pt idx="199">
                  <c:v>0.32719985289157605</c:v>
                </c:pt>
                <c:pt idx="200">
                  <c:v>0.32871542137864396</c:v>
                </c:pt>
                <c:pt idx="201">
                  <c:v>0.32992502127596002</c:v>
                </c:pt>
                <c:pt idx="202">
                  <c:v>0.33138660363416905</c:v>
                </c:pt>
                <c:pt idx="203">
                  <c:v>0.33276097970711205</c:v>
                </c:pt>
                <c:pt idx="204">
                  <c:v>0.33394183086544105</c:v>
                </c:pt>
                <c:pt idx="205">
                  <c:v>0.335258265079865</c:v>
                </c:pt>
                <c:pt idx="206">
                  <c:v>0.33695021419726301</c:v>
                </c:pt>
                <c:pt idx="207">
                  <c:v>0.338179314113914</c:v>
                </c:pt>
                <c:pt idx="208">
                  <c:v>0.33942355921123402</c:v>
                </c:pt>
                <c:pt idx="209">
                  <c:v>0.34066134343374699</c:v>
                </c:pt>
                <c:pt idx="210">
                  <c:v>0.34198349652624305</c:v>
                </c:pt>
                <c:pt idx="211">
                  <c:v>0.34347958081542196</c:v>
                </c:pt>
                <c:pt idx="212">
                  <c:v>0.34468038384532296</c:v>
                </c:pt>
                <c:pt idx="213">
                  <c:v>0.34614650132781999</c:v>
                </c:pt>
                <c:pt idx="214">
                  <c:v>0.34744832890923605</c:v>
                </c:pt>
                <c:pt idx="215">
                  <c:v>0.34866128302320298</c:v>
                </c:pt>
                <c:pt idx="216">
                  <c:v>0.34965452804882402</c:v>
                </c:pt>
                <c:pt idx="217">
                  <c:v>0.35122811776597596</c:v>
                </c:pt>
                <c:pt idx="218">
                  <c:v>0.35252030432654702</c:v>
                </c:pt>
                <c:pt idx="219">
                  <c:v>0.35375361502847902</c:v>
                </c:pt>
                <c:pt idx="220">
                  <c:v>0.35496868238728696</c:v>
                </c:pt>
                <c:pt idx="221">
                  <c:v>0.35629748919406201</c:v>
                </c:pt>
                <c:pt idx="222">
                  <c:v>0.35756208646058096</c:v>
                </c:pt>
                <c:pt idx="223">
                  <c:v>0.35906463953245704</c:v>
                </c:pt>
                <c:pt idx="224">
                  <c:v>0.36029568150374802</c:v>
                </c:pt>
                <c:pt idx="225">
                  <c:v>0.36150598480740104</c:v>
                </c:pt>
                <c:pt idx="226">
                  <c:v>0.362584199562349</c:v>
                </c:pt>
                <c:pt idx="227">
                  <c:v>0.36366822825021305</c:v>
                </c:pt>
                <c:pt idx="228">
                  <c:v>0.36496210430526199</c:v>
                </c:pt>
                <c:pt idx="229">
                  <c:v>0.36661083500229297</c:v>
                </c:pt>
                <c:pt idx="230">
                  <c:v>0.36782651792410404</c:v>
                </c:pt>
                <c:pt idx="231">
                  <c:v>0.36892814216108005</c:v>
                </c:pt>
                <c:pt idx="232">
                  <c:v>0.37012098648082403</c:v>
                </c:pt>
                <c:pt idx="233">
                  <c:v>0.37130651748666199</c:v>
                </c:pt>
                <c:pt idx="234">
                  <c:v>0.37250258853956197</c:v>
                </c:pt>
                <c:pt idx="235">
                  <c:v>0.37382679767549098</c:v>
                </c:pt>
                <c:pt idx="236">
                  <c:v>0.37508543669562799</c:v>
                </c:pt>
                <c:pt idx="237">
                  <c:v>0.37621989282508195</c:v>
                </c:pt>
                <c:pt idx="238">
                  <c:v>0.377318322165205</c:v>
                </c:pt>
                <c:pt idx="239">
                  <c:v>0.37873298423353796</c:v>
                </c:pt>
                <c:pt idx="240">
                  <c:v>0.37998627836086896</c:v>
                </c:pt>
                <c:pt idx="241">
                  <c:v>0.38130508271984698</c:v>
                </c:pt>
                <c:pt idx="242">
                  <c:v>0.38231155986645204</c:v>
                </c:pt>
                <c:pt idx="243">
                  <c:v>0.38341751840056604</c:v>
                </c:pt>
                <c:pt idx="244">
                  <c:v>0.38467512977047802</c:v>
                </c:pt>
                <c:pt idx="245">
                  <c:v>0.38575855425690297</c:v>
                </c:pt>
                <c:pt idx="246">
                  <c:v>0.38675046984995098</c:v>
                </c:pt>
                <c:pt idx="247">
                  <c:v>0.38804155134503104</c:v>
                </c:pt>
                <c:pt idx="248">
                  <c:v>0.389495236520782</c:v>
                </c:pt>
                <c:pt idx="249">
                  <c:v>0.39054968790642997</c:v>
                </c:pt>
                <c:pt idx="250">
                  <c:v>0.3916311544926</c:v>
                </c:pt>
                <c:pt idx="251">
                  <c:v>0.39271243505729103</c:v>
                </c:pt>
                <c:pt idx="252">
                  <c:v>0.39372340609053902</c:v>
                </c:pt>
                <c:pt idx="253">
                  <c:v>0.39501091820693701</c:v>
                </c:pt>
                <c:pt idx="254">
                  <c:v>0.39624672886243295</c:v>
                </c:pt>
                <c:pt idx="255">
                  <c:v>0.39735119551957798</c:v>
                </c:pt>
                <c:pt idx="256">
                  <c:v>0.398500689791359</c:v>
                </c:pt>
                <c:pt idx="257">
                  <c:v>0.39987461389627799</c:v>
                </c:pt>
                <c:pt idx="258">
                  <c:v>0.40091217478123298</c:v>
                </c:pt>
                <c:pt idx="259">
                  <c:v>0.40195089368741999</c:v>
                </c:pt>
                <c:pt idx="260">
                  <c:v>0.40318192636961703</c:v>
                </c:pt>
                <c:pt idx="261">
                  <c:v>0.40445550229507499</c:v>
                </c:pt>
                <c:pt idx="262">
                  <c:v>0.405657455980726</c:v>
                </c:pt>
                <c:pt idx="263">
                  <c:v>0.40681879310090896</c:v>
                </c:pt>
                <c:pt idx="264">
                  <c:v>0.40773402629019195</c:v>
                </c:pt>
                <c:pt idx="265">
                  <c:v>0.40891594213643501</c:v>
                </c:pt>
                <c:pt idx="266">
                  <c:v>0.41036596774124201</c:v>
                </c:pt>
                <c:pt idx="267">
                  <c:v>0.41159893022924998</c:v>
                </c:pt>
                <c:pt idx="268">
                  <c:v>0.41269606009206095</c:v>
                </c:pt>
                <c:pt idx="269">
                  <c:v>0.41376102418072103</c:v>
                </c:pt>
                <c:pt idx="270">
                  <c:v>0.41486195904967005</c:v>
                </c:pt>
                <c:pt idx="271">
                  <c:v>0.41590071632368897</c:v>
                </c:pt>
                <c:pt idx="272">
                  <c:v>0.41686494817071995</c:v>
                </c:pt>
                <c:pt idx="273">
                  <c:v>0.41831733684961003</c:v>
                </c:pt>
                <c:pt idx="274">
                  <c:v>0.41970255795890599</c:v>
                </c:pt>
                <c:pt idx="275">
                  <c:v>0.42090282614019203</c:v>
                </c:pt>
                <c:pt idx="276">
                  <c:v>0.42191255280518603</c:v>
                </c:pt>
                <c:pt idx="277">
                  <c:v>0.42299257233893806</c:v>
                </c:pt>
                <c:pt idx="278">
                  <c:v>0.42423041996295896</c:v>
                </c:pt>
                <c:pt idx="279">
                  <c:v>0.42559948484090704</c:v>
                </c:pt>
                <c:pt idx="280">
                  <c:v>0.42691092555690802</c:v>
                </c:pt>
                <c:pt idx="281">
                  <c:v>0.42805145018153801</c:v>
                </c:pt>
                <c:pt idx="282">
                  <c:v>0.42912329324648801</c:v>
                </c:pt>
                <c:pt idx="283">
                  <c:v>0.43024421068781904</c:v>
                </c:pt>
                <c:pt idx="284">
                  <c:v>0.431331429584493</c:v>
                </c:pt>
                <c:pt idx="285">
                  <c:v>0.43297166748603499</c:v>
                </c:pt>
                <c:pt idx="286">
                  <c:v>0.43411513321289696</c:v>
                </c:pt>
                <c:pt idx="287">
                  <c:v>0.43508332774557601</c:v>
                </c:pt>
                <c:pt idx="288">
                  <c:v>0.43634967145980696</c:v>
                </c:pt>
                <c:pt idx="289">
                  <c:v>0.43770571442039596</c:v>
                </c:pt>
                <c:pt idx="290">
                  <c:v>0.43869630917828295</c:v>
                </c:pt>
                <c:pt idx="291">
                  <c:v>0.43999191469552901</c:v>
                </c:pt>
                <c:pt idx="292">
                  <c:v>0.44088488221302702</c:v>
                </c:pt>
                <c:pt idx="293">
                  <c:v>0.44215781100902896</c:v>
                </c:pt>
                <c:pt idx="294">
                  <c:v>0.44319167140399196</c:v>
                </c:pt>
                <c:pt idx="295">
                  <c:v>0.44394186170136896</c:v>
                </c:pt>
                <c:pt idx="296">
                  <c:v>0.44501504858616803</c:v>
                </c:pt>
                <c:pt idx="297">
                  <c:v>0.44643320582705004</c:v>
                </c:pt>
                <c:pt idx="298">
                  <c:v>0.44751494350022303</c:v>
                </c:pt>
                <c:pt idx="299">
                  <c:v>0.44861525791845802</c:v>
                </c:pt>
                <c:pt idx="300">
                  <c:v>0.44945903264002995</c:v>
                </c:pt>
                <c:pt idx="301">
                  <c:v>0.45048112707959198</c:v>
                </c:pt>
                <c:pt idx="302">
                  <c:v>0.45145876527154605</c:v>
                </c:pt>
                <c:pt idx="303">
                  <c:v>0.45260679284753802</c:v>
                </c:pt>
                <c:pt idx="304">
                  <c:v>0.45371139374996095</c:v>
                </c:pt>
                <c:pt idx="305">
                  <c:v>0.45493055418227102</c:v>
                </c:pt>
                <c:pt idx="306">
                  <c:v>0.45590569440609297</c:v>
                </c:pt>
                <c:pt idx="307">
                  <c:v>0.45689075414101499</c:v>
                </c:pt>
                <c:pt idx="308">
                  <c:v>0.45832371745450495</c:v>
                </c:pt>
                <c:pt idx="309">
                  <c:v>0.45937686604104599</c:v>
                </c:pt>
                <c:pt idx="310">
                  <c:v>0.46019957471193496</c:v>
                </c:pt>
                <c:pt idx="311">
                  <c:v>0.46119420939797195</c:v>
                </c:pt>
                <c:pt idx="312">
                  <c:v>0.46217174789830595</c:v>
                </c:pt>
                <c:pt idx="313">
                  <c:v>0.46315487098852004</c:v>
                </c:pt>
                <c:pt idx="314">
                  <c:v>0.46437003190132797</c:v>
                </c:pt>
                <c:pt idx="315">
                  <c:v>0.46540687695877103</c:v>
                </c:pt>
                <c:pt idx="316">
                  <c:v>0.46653710333827603</c:v>
                </c:pt>
                <c:pt idx="317">
                  <c:v>0.46764013566506701</c:v>
                </c:pt>
                <c:pt idx="318">
                  <c:v>0.46852150792297698</c:v>
                </c:pt>
                <c:pt idx="319">
                  <c:v>0.46927480297346802</c:v>
                </c:pt>
                <c:pt idx="320">
                  <c:v>0.47055619361325896</c:v>
                </c:pt>
                <c:pt idx="321">
                  <c:v>0.47158033509129305</c:v>
                </c:pt>
                <c:pt idx="322">
                  <c:v>0.47239739101122902</c:v>
                </c:pt>
                <c:pt idx="323">
                  <c:v>0.47348908674568202</c:v>
                </c:pt>
                <c:pt idx="324">
                  <c:v>0.474561125016285</c:v>
                </c:pt>
                <c:pt idx="325">
                  <c:v>0.47569879344230503</c:v>
                </c:pt>
                <c:pt idx="326">
                  <c:v>0.47696584716416002</c:v>
                </c:pt>
                <c:pt idx="327">
                  <c:v>0.47781736750794901</c:v>
                </c:pt>
                <c:pt idx="328">
                  <c:v>0.47867779869880001</c:v>
                </c:pt>
                <c:pt idx="329">
                  <c:v>0.47952400936144202</c:v>
                </c:pt>
                <c:pt idx="330">
                  <c:v>0.48063169471692102</c:v>
                </c:pt>
                <c:pt idx="331">
                  <c:v>0.48145404866241404</c:v>
                </c:pt>
                <c:pt idx="332">
                  <c:v>0.48309366110430796</c:v>
                </c:pt>
                <c:pt idx="333">
                  <c:v>0.48410482856856896</c:v>
                </c:pt>
                <c:pt idx="334">
                  <c:v>0.48505372105337197</c:v>
                </c:pt>
                <c:pt idx="335">
                  <c:v>0.48608416646795505</c:v>
                </c:pt>
                <c:pt idx="336">
                  <c:v>0.48718179998432998</c:v>
                </c:pt>
                <c:pt idx="337">
                  <c:v>0.48798336352261795</c:v>
                </c:pt>
                <c:pt idx="338">
                  <c:v>0.48920977309259195</c:v>
                </c:pt>
                <c:pt idx="339">
                  <c:v>0.49002227006682497</c:v>
                </c:pt>
                <c:pt idx="340">
                  <c:v>0.49135326685477798</c:v>
                </c:pt>
                <c:pt idx="341">
                  <c:v>0.49235469658738995</c:v>
                </c:pt>
                <c:pt idx="342">
                  <c:v>0.49326074421871102</c:v>
                </c:pt>
                <c:pt idx="343">
                  <c:v>0.49410346552620399</c:v>
                </c:pt>
                <c:pt idx="344">
                  <c:v>0.49574216619256095</c:v>
                </c:pt>
                <c:pt idx="345">
                  <c:v>0.49655413154516803</c:v>
                </c:pt>
                <c:pt idx="346">
                  <c:v>0.49745973878342797</c:v>
                </c:pt>
                <c:pt idx="347">
                  <c:v>0.49835678593751598</c:v>
                </c:pt>
                <c:pt idx="348">
                  <c:v>0.499398782271396</c:v>
                </c:pt>
                <c:pt idx="349">
                  <c:v>0.50058532151247603</c:v>
                </c:pt>
                <c:pt idx="350">
                  <c:v>0.50175876413856002</c:v>
                </c:pt>
                <c:pt idx="351">
                  <c:v>0.50265278232284993</c:v>
                </c:pt>
                <c:pt idx="352">
                  <c:v>0.50365445710992707</c:v>
                </c:pt>
                <c:pt idx="353">
                  <c:v>0.50466079492921001</c:v>
                </c:pt>
                <c:pt idx="354">
                  <c:v>0.50555526388545602</c:v>
                </c:pt>
                <c:pt idx="355">
                  <c:v>0.50652327687614696</c:v>
                </c:pt>
                <c:pt idx="356">
                  <c:v>0.50781655315771801</c:v>
                </c:pt>
                <c:pt idx="357">
                  <c:v>0.50866365576072803</c:v>
                </c:pt>
                <c:pt idx="358">
                  <c:v>0.50956146146944192</c:v>
                </c:pt>
                <c:pt idx="359">
                  <c:v>0.51062790941276104</c:v>
                </c:pt>
                <c:pt idx="360">
                  <c:v>0.51150920496669094</c:v>
                </c:pt>
                <c:pt idx="361">
                  <c:v>0.512463712360816</c:v>
                </c:pt>
                <c:pt idx="362">
                  <c:v>0.51383890776188401</c:v>
                </c:pt>
                <c:pt idx="363">
                  <c:v>0.51483384180611802</c:v>
                </c:pt>
                <c:pt idx="364">
                  <c:v>0.51575112293224101</c:v>
                </c:pt>
                <c:pt idx="365">
                  <c:v>0.51674235196846108</c:v>
                </c:pt>
                <c:pt idx="366">
                  <c:v>0.51763316435165807</c:v>
                </c:pt>
                <c:pt idx="367">
                  <c:v>0.51840049885334194</c:v>
                </c:pt>
                <c:pt idx="368">
                  <c:v>0.52010565478847703</c:v>
                </c:pt>
                <c:pt idx="369">
                  <c:v>0.52095852306145396</c:v>
                </c:pt>
                <c:pt idx="370">
                  <c:v>0.52189958065531594</c:v>
                </c:pt>
                <c:pt idx="371">
                  <c:v>0.52301312171851899</c:v>
                </c:pt>
                <c:pt idx="372">
                  <c:v>0.52393101746554205</c:v>
                </c:pt>
                <c:pt idx="373">
                  <c:v>0.52492867870992699</c:v>
                </c:pt>
                <c:pt idx="374">
                  <c:v>0.52625627450198997</c:v>
                </c:pt>
                <c:pt idx="375">
                  <c:v>0.52736411418668494</c:v>
                </c:pt>
                <c:pt idx="376">
                  <c:v>0.528215535254691</c:v>
                </c:pt>
                <c:pt idx="377">
                  <c:v>0.52945535531971499</c:v>
                </c:pt>
                <c:pt idx="378">
                  <c:v>0.530474255386432</c:v>
                </c:pt>
                <c:pt idx="379">
                  <c:v>0.53179609049614696</c:v>
                </c:pt>
                <c:pt idx="380">
                  <c:v>0.53263984803895403</c:v>
                </c:pt>
                <c:pt idx="381">
                  <c:v>0.53423469791949008</c:v>
                </c:pt>
                <c:pt idx="382">
                  <c:v>0.53523200619987499</c:v>
                </c:pt>
                <c:pt idx="383">
                  <c:v>0.53594806233342496</c:v>
                </c:pt>
                <c:pt idx="384">
                  <c:v>0.536795443134918</c:v>
                </c:pt>
                <c:pt idx="385">
                  <c:v>0.53824842855505306</c:v>
                </c:pt>
                <c:pt idx="386">
                  <c:v>0.53935093802266298</c:v>
                </c:pt>
                <c:pt idx="387">
                  <c:v>0.54033677352615106</c:v>
                </c:pt>
                <c:pt idx="388">
                  <c:v>0.54186648596088505</c:v>
                </c:pt>
                <c:pt idx="389">
                  <c:v>0.54288930504529997</c:v>
                </c:pt>
                <c:pt idx="390">
                  <c:v>0.54410993823102105</c:v>
                </c:pt>
                <c:pt idx="391">
                  <c:v>0.54514899777472103</c:v>
                </c:pt>
                <c:pt idx="392">
                  <c:v>0.54624546281147301</c:v>
                </c:pt>
                <c:pt idx="393">
                  <c:v>0.547154893113031</c:v>
                </c:pt>
                <c:pt idx="394">
                  <c:v>0.54837641720292596</c:v>
                </c:pt>
                <c:pt idx="395">
                  <c:v>0.54989856832152695</c:v>
                </c:pt>
                <c:pt idx="396">
                  <c:v>0.55104901183261801</c:v>
                </c:pt>
                <c:pt idx="397">
                  <c:v>0.55228343899008303</c:v>
                </c:pt>
                <c:pt idx="398">
                  <c:v>0.55316426758186499</c:v>
                </c:pt>
                <c:pt idx="399">
                  <c:v>0.55407667755586998</c:v>
                </c:pt>
                <c:pt idx="400">
                  <c:v>0.55578908871135502</c:v>
                </c:pt>
                <c:pt idx="401">
                  <c:v>0.55706381940148098</c:v>
                </c:pt>
                <c:pt idx="402">
                  <c:v>0.55826433773894901</c:v>
                </c:pt>
                <c:pt idx="403">
                  <c:v>0.55932621183272901</c:v>
                </c:pt>
                <c:pt idx="404">
                  <c:v>0.56013589012662501</c:v>
                </c:pt>
                <c:pt idx="405">
                  <c:v>0.56139763807561804</c:v>
                </c:pt>
                <c:pt idx="406">
                  <c:v>0.56268803326751193</c:v>
                </c:pt>
                <c:pt idx="407">
                  <c:v>0.56380188137067599</c:v>
                </c:pt>
                <c:pt idx="408">
                  <c:v>0.56493234878863108</c:v>
                </c:pt>
                <c:pt idx="409">
                  <c:v>0.56591099760607599</c:v>
                </c:pt>
                <c:pt idx="410">
                  <c:v>0.56722588700223198</c:v>
                </c:pt>
                <c:pt idx="411">
                  <c:v>0.56803502968344999</c:v>
                </c:pt>
                <c:pt idx="412">
                  <c:v>0.56873461025679806</c:v>
                </c:pt>
                <c:pt idx="413">
                  <c:v>0.56995709925237503</c:v>
                </c:pt>
                <c:pt idx="414">
                  <c:v>0.57122111713019108</c:v>
                </c:pt>
                <c:pt idx="415">
                  <c:v>0.57256857945546602</c:v>
                </c:pt>
                <c:pt idx="416">
                  <c:v>0.57347370366950701</c:v>
                </c:pt>
                <c:pt idx="417">
                  <c:v>0.57445206323389808</c:v>
                </c:pt>
                <c:pt idx="418">
                  <c:v>0.57525336092975199</c:v>
                </c:pt>
                <c:pt idx="419">
                  <c:v>0.57623383296323105</c:v>
                </c:pt>
                <c:pt idx="420">
                  <c:v>0.57751148139870301</c:v>
                </c:pt>
                <c:pt idx="421">
                  <c:v>0.57862042092004806</c:v>
                </c:pt>
                <c:pt idx="422">
                  <c:v>0.57947716103883806</c:v>
                </c:pt>
                <c:pt idx="423">
                  <c:v>0.58054086881170397</c:v>
                </c:pt>
                <c:pt idx="424">
                  <c:v>0.58196804471594299</c:v>
                </c:pt>
                <c:pt idx="425">
                  <c:v>0.58307639387849508</c:v>
                </c:pt>
                <c:pt idx="426">
                  <c:v>0.58383418358519201</c:v>
                </c:pt>
                <c:pt idx="427">
                  <c:v>0.58487123561042698</c:v>
                </c:pt>
                <c:pt idx="428">
                  <c:v>0.58601019797458898</c:v>
                </c:pt>
                <c:pt idx="429">
                  <c:v>0.58729401065685805</c:v>
                </c:pt>
                <c:pt idx="430">
                  <c:v>0.58823357672292298</c:v>
                </c:pt>
                <c:pt idx="431">
                  <c:v>0.58914312999267304</c:v>
                </c:pt>
                <c:pt idx="432">
                  <c:v>0.59033713202247506</c:v>
                </c:pt>
                <c:pt idx="433">
                  <c:v>0.59146936240284598</c:v>
                </c:pt>
                <c:pt idx="434">
                  <c:v>0.59229529630255295</c:v>
                </c:pt>
                <c:pt idx="435">
                  <c:v>0.59333503392513898</c:v>
                </c:pt>
                <c:pt idx="436">
                  <c:v>0.59432899620546398</c:v>
                </c:pt>
                <c:pt idx="437">
                  <c:v>0.59515392543996204</c:v>
                </c:pt>
                <c:pt idx="438">
                  <c:v>0.596543952803122</c:v>
                </c:pt>
                <c:pt idx="439">
                  <c:v>0.59717209447610398</c:v>
                </c:pt>
                <c:pt idx="440">
                  <c:v>0.59786292390666307</c:v>
                </c:pt>
                <c:pt idx="441">
                  <c:v>0.59898476992417304</c:v>
                </c:pt>
                <c:pt idx="442">
                  <c:v>0.60009746581493095</c:v>
                </c:pt>
                <c:pt idx="443">
                  <c:v>0.60076704398164793</c:v>
                </c:pt>
                <c:pt idx="444">
                  <c:v>0.60171453486307402</c:v>
                </c:pt>
                <c:pt idx="445">
                  <c:v>0.60247763886781502</c:v>
                </c:pt>
                <c:pt idx="446">
                  <c:v>0.60359374076907901</c:v>
                </c:pt>
                <c:pt idx="447">
                  <c:v>0.60459231753001808</c:v>
                </c:pt>
                <c:pt idx="448">
                  <c:v>0.60556331683211706</c:v>
                </c:pt>
                <c:pt idx="449">
                  <c:v>0.60635857123638193</c:v>
                </c:pt>
                <c:pt idx="450">
                  <c:v>0.60749776066606798</c:v>
                </c:pt>
                <c:pt idx="451">
                  <c:v>0.60839216166118093</c:v>
                </c:pt>
                <c:pt idx="452">
                  <c:v>0.60924979221171793</c:v>
                </c:pt>
                <c:pt idx="453">
                  <c:v>0.61060783940095897</c:v>
                </c:pt>
                <c:pt idx="454">
                  <c:v>0.61163330148386508</c:v>
                </c:pt>
                <c:pt idx="455">
                  <c:v>0.61246379497203796</c:v>
                </c:pt>
                <c:pt idx="456">
                  <c:v>0.61329745282498904</c:v>
                </c:pt>
                <c:pt idx="457">
                  <c:v>0.61438013716535</c:v>
                </c:pt>
                <c:pt idx="458">
                  <c:v>0.61547429656688701</c:v>
                </c:pt>
                <c:pt idx="459">
                  <c:v>0.61619081630582695</c:v>
                </c:pt>
                <c:pt idx="460">
                  <c:v>0.61687697366205096</c:v>
                </c:pt>
                <c:pt idx="461">
                  <c:v>0.61780468550504497</c:v>
                </c:pt>
                <c:pt idx="462">
                  <c:v>0.61869313750931998</c:v>
                </c:pt>
                <c:pt idx="463">
                  <c:v>0.61966632839001001</c:v>
                </c:pt>
                <c:pt idx="464">
                  <c:v>0.62066123563098996</c:v>
                </c:pt>
                <c:pt idx="465">
                  <c:v>0.62131522241794501</c:v>
                </c:pt>
                <c:pt idx="466">
                  <c:v>0.62192648596577693</c:v>
                </c:pt>
                <c:pt idx="467">
                  <c:v>0.62280024753248897</c:v>
                </c:pt>
                <c:pt idx="468">
                  <c:v>0.62407550940675804</c:v>
                </c:pt>
                <c:pt idx="469">
                  <c:v>0.62477362568026806</c:v>
                </c:pt>
                <c:pt idx="470">
                  <c:v>0.62546619581097107</c:v>
                </c:pt>
                <c:pt idx="471">
                  <c:v>0.62620211904402601</c:v>
                </c:pt>
                <c:pt idx="472">
                  <c:v>0.62761669845711998</c:v>
                </c:pt>
                <c:pt idx="473">
                  <c:v>0.62839040050268502</c:v>
                </c:pt>
                <c:pt idx="474">
                  <c:v>0.62908773751178093</c:v>
                </c:pt>
                <c:pt idx="475">
                  <c:v>0.63031682446785098</c:v>
                </c:pt>
                <c:pt idx="476">
                  <c:v>0.63120615148762105</c:v>
                </c:pt>
                <c:pt idx="477">
                  <c:v>0.63210209392917593</c:v>
                </c:pt>
                <c:pt idx="478">
                  <c:v>0.63327930983113101</c:v>
                </c:pt>
                <c:pt idx="479">
                  <c:v>0.63410160695132101</c:v>
                </c:pt>
                <c:pt idx="480">
                  <c:v>0.63487997817514397</c:v>
                </c:pt>
                <c:pt idx="481">
                  <c:v>0.63618723305156699</c:v>
                </c:pt>
                <c:pt idx="482">
                  <c:v>0.63696812813553705</c:v>
                </c:pt>
                <c:pt idx="483">
                  <c:v>0.63772331107101099</c:v>
                </c:pt>
                <c:pt idx="484">
                  <c:v>0.63884830000548198</c:v>
                </c:pt>
                <c:pt idx="485">
                  <c:v>0.63945916351716803</c:v>
                </c:pt>
                <c:pt idx="486">
                  <c:v>0.64012214775156195</c:v>
                </c:pt>
                <c:pt idx="487">
                  <c:v>0.64110062398920897</c:v>
                </c:pt>
                <c:pt idx="488">
                  <c:v>0.64172487323476102</c:v>
                </c:pt>
                <c:pt idx="489">
                  <c:v>0.64219998177751192</c:v>
                </c:pt>
                <c:pt idx="490">
                  <c:v>0.64292986149905906</c:v>
                </c:pt>
                <c:pt idx="491">
                  <c:v>0.64394382812144002</c:v>
                </c:pt>
                <c:pt idx="492">
                  <c:v>0.64447674168832803</c:v>
                </c:pt>
                <c:pt idx="493">
                  <c:v>0.64494095788726802</c:v>
                </c:pt>
                <c:pt idx="494">
                  <c:v>0.64598850303214594</c:v>
                </c:pt>
                <c:pt idx="495">
                  <c:v>0.64670017966396098</c:v>
                </c:pt>
                <c:pt idx="496">
                  <c:v>0.64727035484239592</c:v>
                </c:pt>
                <c:pt idx="497">
                  <c:v>0.64776205460242098</c:v>
                </c:pt>
                <c:pt idx="498">
                  <c:v>0.64876063046943</c:v>
                </c:pt>
                <c:pt idx="499">
                  <c:v>0.64951049123043503</c:v>
                </c:pt>
                <c:pt idx="500">
                  <c:v>0.65019392399888698</c:v>
                </c:pt>
                <c:pt idx="501">
                  <c:v>0.65102559789731096</c:v>
                </c:pt>
                <c:pt idx="502">
                  <c:v>0.65154916609727997</c:v>
                </c:pt>
                <c:pt idx="503">
                  <c:v>0.65240559951344301</c:v>
                </c:pt>
                <c:pt idx="504">
                  <c:v>0.65344531509379</c:v>
                </c:pt>
                <c:pt idx="505">
                  <c:v>0.65389988599111804</c:v>
                </c:pt>
                <c:pt idx="506">
                  <c:v>0.65439849687117202</c:v>
                </c:pt>
                <c:pt idx="507">
                  <c:v>0.65554732201797905</c:v>
                </c:pt>
                <c:pt idx="508">
                  <c:v>0.65634468905405607</c:v>
                </c:pt>
                <c:pt idx="509">
                  <c:v>0.65683056801001194</c:v>
                </c:pt>
                <c:pt idx="510">
                  <c:v>0.65738684219270893</c:v>
                </c:pt>
                <c:pt idx="511">
                  <c:v>0.65860062095651006</c:v>
                </c:pt>
                <c:pt idx="512">
                  <c:v>0.65930828149815202</c:v>
                </c:pt>
                <c:pt idx="513">
                  <c:v>0.65977118510655997</c:v>
                </c:pt>
                <c:pt idx="514">
                  <c:v>0.66077583545060392</c:v>
                </c:pt>
                <c:pt idx="515">
                  <c:v>0.66162311400722706</c:v>
                </c:pt>
                <c:pt idx="516">
                  <c:v>0.66219433289070406</c:v>
                </c:pt>
                <c:pt idx="517">
                  <c:v>0.66302208783473193</c:v>
                </c:pt>
                <c:pt idx="518">
                  <c:v>0.66372499738791502</c:v>
                </c:pt>
                <c:pt idx="519">
                  <c:v>0.66445960143067895</c:v>
                </c:pt>
                <c:pt idx="520">
                  <c:v>0.66526394046887805</c:v>
                </c:pt>
                <c:pt idx="521">
                  <c:v>0.665997441402713</c:v>
                </c:pt>
                <c:pt idx="522">
                  <c:v>0.66661309511282996</c:v>
                </c:pt>
                <c:pt idx="523">
                  <c:v>0.667415078445038</c:v>
                </c:pt>
                <c:pt idx="524">
                  <c:v>0.66800712952901797</c:v>
                </c:pt>
                <c:pt idx="525">
                  <c:v>0.66863188378303295</c:v>
                </c:pt>
                <c:pt idx="526">
                  <c:v>0.66913271449571898</c:v>
                </c:pt>
                <c:pt idx="527">
                  <c:v>0.66942950142551805</c:v>
                </c:pt>
                <c:pt idx="528">
                  <c:v>0.66999271532744398</c:v>
                </c:pt>
                <c:pt idx="529">
                  <c:v>0.67069433151855296</c:v>
                </c:pt>
                <c:pt idx="530">
                  <c:v>0.67103185839968194</c:v>
                </c:pt>
                <c:pt idx="531">
                  <c:v>0.67132872420658196</c:v>
                </c:pt>
                <c:pt idx="532">
                  <c:v>0.67182883485645295</c:v>
                </c:pt>
                <c:pt idx="533">
                  <c:v>0.67246556319728601</c:v>
                </c:pt>
                <c:pt idx="534">
                  <c:v>0.67285087684197298</c:v>
                </c:pt>
                <c:pt idx="535">
                  <c:v>0.67320742692678603</c:v>
                </c:pt>
                <c:pt idx="536">
                  <c:v>0.67349445883894998</c:v>
                </c:pt>
                <c:pt idx="537">
                  <c:v>0.67414594102857595</c:v>
                </c:pt>
                <c:pt idx="538">
                  <c:v>0.67467933257669199</c:v>
                </c:pt>
                <c:pt idx="539">
                  <c:v>0.67512609387206701</c:v>
                </c:pt>
                <c:pt idx="540">
                  <c:v>0.67545381401207605</c:v>
                </c:pt>
                <c:pt idx="541">
                  <c:v>0.67585865895684294</c:v>
                </c:pt>
                <c:pt idx="542">
                  <c:v>0.67633124028129299</c:v>
                </c:pt>
                <c:pt idx="543">
                  <c:v>0.67694745103654008</c:v>
                </c:pt>
                <c:pt idx="544">
                  <c:v>0.67728488515941998</c:v>
                </c:pt>
                <c:pt idx="545">
                  <c:v>0.67751707019101404</c:v>
                </c:pt>
                <c:pt idx="546">
                  <c:v>0.67778955755730208</c:v>
                </c:pt>
                <c:pt idx="547">
                  <c:v>0.67828257122410807</c:v>
                </c:pt>
                <c:pt idx="548">
                  <c:v>0.67876113735326493</c:v>
                </c:pt>
                <c:pt idx="549">
                  <c:v>0.67907380834355602</c:v>
                </c:pt>
                <c:pt idx="550">
                  <c:v>0.679678280948248</c:v>
                </c:pt>
                <c:pt idx="551">
                  <c:v>0.68009052627241195</c:v>
                </c:pt>
                <c:pt idx="552">
                  <c:v>0.68057594059695203</c:v>
                </c:pt>
                <c:pt idx="553">
                  <c:v>0.68112685929460892</c:v>
                </c:pt>
                <c:pt idx="554">
                  <c:v>0.68143966871726902</c:v>
                </c:pt>
                <c:pt idx="555">
                  <c:v>0.68155199211420903</c:v>
                </c:pt>
                <c:pt idx="556">
                  <c:v>0.68189721424845007</c:v>
                </c:pt>
                <c:pt idx="557">
                  <c:v>0.68229342399774207</c:v>
                </c:pt>
                <c:pt idx="558">
                  <c:v>0.68272205897960103</c:v>
                </c:pt>
                <c:pt idx="559">
                  <c:v>0.68292925119304493</c:v>
                </c:pt>
                <c:pt idx="560">
                  <c:v>0.68313662683546905</c:v>
                </c:pt>
                <c:pt idx="561">
                  <c:v>0.68345896652308202</c:v>
                </c:pt>
                <c:pt idx="562">
                  <c:v>0.68383001911529395</c:v>
                </c:pt>
                <c:pt idx="563">
                  <c:v>0.68418765598217302</c:v>
                </c:pt>
                <c:pt idx="564">
                  <c:v>0.68446911689039103</c:v>
                </c:pt>
                <c:pt idx="565">
                  <c:v>0.68474476281668406</c:v>
                </c:pt>
                <c:pt idx="566">
                  <c:v>0.68494689250317597</c:v>
                </c:pt>
                <c:pt idx="567">
                  <c:v>0.68532210207917499</c:v>
                </c:pt>
                <c:pt idx="568">
                  <c:v>0.68574687532520606</c:v>
                </c:pt>
                <c:pt idx="569">
                  <c:v>0.68606870746836601</c:v>
                </c:pt>
                <c:pt idx="570">
                  <c:v>0.68621944861053108</c:v>
                </c:pt>
                <c:pt idx="571">
                  <c:v>0.68650246927516501</c:v>
                </c:pt>
                <c:pt idx="572">
                  <c:v>0.68684229594732105</c:v>
                </c:pt>
                <c:pt idx="573">
                  <c:v>0.68726483295519292</c:v>
                </c:pt>
                <c:pt idx="574">
                  <c:v>0.68749686790217102</c:v>
                </c:pt>
                <c:pt idx="575">
                  <c:v>0.68771862361983893</c:v>
                </c:pt>
                <c:pt idx="576">
                  <c:v>0.688030998145302</c:v>
                </c:pt>
                <c:pt idx="577">
                  <c:v>0.68832518105002594</c:v>
                </c:pt>
                <c:pt idx="578">
                  <c:v>0.68866254743290101</c:v>
                </c:pt>
                <c:pt idx="579">
                  <c:v>0.68893545646230203</c:v>
                </c:pt>
                <c:pt idx="580">
                  <c:v>0.68924493483374505</c:v>
                </c:pt>
                <c:pt idx="581">
                  <c:v>0.68946869940842204</c:v>
                </c:pt>
                <c:pt idx="582">
                  <c:v>0.68971317368234697</c:v>
                </c:pt>
                <c:pt idx="583">
                  <c:v>0.69004530206107995</c:v>
                </c:pt>
                <c:pt idx="584">
                  <c:v>0.69040880221424694</c:v>
                </c:pt>
                <c:pt idx="585">
                  <c:v>0.69068723131340204</c:v>
                </c:pt>
                <c:pt idx="586">
                  <c:v>0.69088742155719407</c:v>
                </c:pt>
                <c:pt idx="587">
                  <c:v>0.69117169951759694</c:v>
                </c:pt>
                <c:pt idx="588">
                  <c:v>0.69148819631212199</c:v>
                </c:pt>
                <c:pt idx="589">
                  <c:v>0.69185110919554704</c:v>
                </c:pt>
                <c:pt idx="590">
                  <c:v>0.69209089401089208</c:v>
                </c:pt>
                <c:pt idx="591">
                  <c:v>0.69231365279267099</c:v>
                </c:pt>
                <c:pt idx="592">
                  <c:v>0.69266556701062498</c:v>
                </c:pt>
                <c:pt idx="593">
                  <c:v>0.69291745751673495</c:v>
                </c:pt>
                <c:pt idx="594">
                  <c:v>0.693227770027949</c:v>
                </c:pt>
                <c:pt idx="595">
                  <c:v>0.69349591808179201</c:v>
                </c:pt>
                <c:pt idx="596">
                  <c:v>0.693794974637854</c:v>
                </c:pt>
                <c:pt idx="597">
                  <c:v>0.69410919337155397</c:v>
                </c:pt>
                <c:pt idx="598">
                  <c:v>0.69437762300622796</c:v>
                </c:pt>
                <c:pt idx="599">
                  <c:v>0.69470653861202702</c:v>
                </c:pt>
                <c:pt idx="600">
                  <c:v>0.69501278399684696</c:v>
                </c:pt>
                <c:pt idx="601">
                  <c:v>0.69524444368810701</c:v>
                </c:pt>
                <c:pt idx="602">
                  <c:v>0.69549491898564197</c:v>
                </c:pt>
                <c:pt idx="603">
                  <c:v>0.69581548012317596</c:v>
                </c:pt>
                <c:pt idx="604">
                  <c:v>0.69611070697757804</c:v>
                </c:pt>
                <c:pt idx="605">
                  <c:v>0.69641829905207298</c:v>
                </c:pt>
                <c:pt idx="606">
                  <c:v>0.69668741020438207</c:v>
                </c:pt>
                <c:pt idx="607">
                  <c:v>0.69697332527360201</c:v>
                </c:pt>
                <c:pt idx="608">
                  <c:v>0.69726805806579106</c:v>
                </c:pt>
                <c:pt idx="609">
                  <c:v>0.69753113398247102</c:v>
                </c:pt>
                <c:pt idx="610">
                  <c:v>0.697777883595745</c:v>
                </c:pt>
                <c:pt idx="611">
                  <c:v>0.69800498859461602</c:v>
                </c:pt>
                <c:pt idx="612">
                  <c:v>0.69816956430466992</c:v>
                </c:pt>
                <c:pt idx="613">
                  <c:v>0.69845789989691898</c:v>
                </c:pt>
                <c:pt idx="614">
                  <c:v>0.69869034720080303</c:v>
                </c:pt>
                <c:pt idx="615">
                  <c:v>0.69891198570720903</c:v>
                </c:pt>
                <c:pt idx="616">
                  <c:v>0.69909569258973492</c:v>
                </c:pt>
                <c:pt idx="617">
                  <c:v>0.69925676842556994</c:v>
                </c:pt>
                <c:pt idx="618">
                  <c:v>0.69952239789442094</c:v>
                </c:pt>
                <c:pt idx="619">
                  <c:v>0.69975646533892799</c:v>
                </c:pt>
                <c:pt idx="620">
                  <c:v>0.69995772658959099</c:v>
                </c:pt>
                <c:pt idx="621">
                  <c:v>0.70013933724476596</c:v>
                </c:pt>
                <c:pt idx="622">
                  <c:v>0.700355496732327</c:v>
                </c:pt>
                <c:pt idx="623">
                  <c:v>0.70057173873760603</c:v>
                </c:pt>
                <c:pt idx="624">
                  <c:v>0.70079859914484099</c:v>
                </c:pt>
                <c:pt idx="625">
                  <c:v>0.70103916637347008</c:v>
                </c:pt>
                <c:pt idx="626">
                  <c:v>0.70125859700076998</c:v>
                </c:pt>
                <c:pt idx="627">
                  <c:v>0.70144200745135399</c:v>
                </c:pt>
                <c:pt idx="628">
                  <c:v>0.70168127647676992</c:v>
                </c:pt>
                <c:pt idx="629">
                  <c:v>0.701920192379897</c:v>
                </c:pt>
                <c:pt idx="630">
                  <c:v>0.702152989179612</c:v>
                </c:pt>
                <c:pt idx="631">
                  <c:v>0.70237054849285596</c:v>
                </c:pt>
                <c:pt idx="632">
                  <c:v>0.70265940392103998</c:v>
                </c:pt>
                <c:pt idx="633">
                  <c:v>0.70295660636301394</c:v>
                </c:pt>
                <c:pt idx="634">
                  <c:v>0.70325997847802302</c:v>
                </c:pt>
                <c:pt idx="635">
                  <c:v>0.70357431920467706</c:v>
                </c:pt>
                <c:pt idx="636">
                  <c:v>0.70383480964491607</c:v>
                </c:pt>
                <c:pt idx="637">
                  <c:v>0.704071811272036</c:v>
                </c:pt>
                <c:pt idx="638">
                  <c:v>0.70433952860708393</c:v>
                </c:pt>
                <c:pt idx="639">
                  <c:v>0.70464077585282103</c:v>
                </c:pt>
                <c:pt idx="640">
                  <c:v>0.70490087180466499</c:v>
                </c:pt>
                <c:pt idx="641">
                  <c:v>0.70514185069296398</c:v>
                </c:pt>
                <c:pt idx="642">
                  <c:v>0.70535561625332699</c:v>
                </c:pt>
                <c:pt idx="643">
                  <c:v>0.70559108762010803</c:v>
                </c:pt>
                <c:pt idx="644">
                  <c:v>0.70578642665108604</c:v>
                </c:pt>
                <c:pt idx="645">
                  <c:v>0.70602997244820298</c:v>
                </c:pt>
                <c:pt idx="646">
                  <c:v>0.70623978369216101</c:v>
                </c:pt>
                <c:pt idx="647">
                  <c:v>0.70644661931902197</c:v>
                </c:pt>
                <c:pt idx="648">
                  <c:v>0.70666591579237292</c:v>
                </c:pt>
                <c:pt idx="649">
                  <c:v>0.70691014008668507</c:v>
                </c:pt>
                <c:pt idx="650">
                  <c:v>0.70712563958679098</c:v>
                </c:pt>
                <c:pt idx="651">
                  <c:v>0.70731899035740908</c:v>
                </c:pt>
                <c:pt idx="652">
                  <c:v>0.70743764178659996</c:v>
                </c:pt>
                <c:pt idx="653">
                  <c:v>0.70755852138245101</c:v>
                </c:pt>
                <c:pt idx="654">
                  <c:v>0.70769662037812597</c:v>
                </c:pt>
                <c:pt idx="655">
                  <c:v>0.70787379971576803</c:v>
                </c:pt>
                <c:pt idx="656">
                  <c:v>0.70805760785299399</c:v>
                </c:pt>
                <c:pt idx="657">
                  <c:v>0.70819507900495693</c:v>
                </c:pt>
                <c:pt idx="658">
                  <c:v>0.70834063217616294</c:v>
                </c:pt>
                <c:pt idx="659">
                  <c:v>0.70850394122010507</c:v>
                </c:pt>
                <c:pt idx="660">
                  <c:v>0.70865047023997296</c:v>
                </c:pt>
                <c:pt idx="661">
                  <c:v>0.70877369159436698</c:v>
                </c:pt>
                <c:pt idx="662">
                  <c:v>0.70889118431392206</c:v>
                </c:pt>
                <c:pt idx="663">
                  <c:v>0.70900913529904708</c:v>
                </c:pt>
                <c:pt idx="664">
                  <c:v>0.70911883006759402</c:v>
                </c:pt>
                <c:pt idx="665">
                  <c:v>0.70923080516361292</c:v>
                </c:pt>
                <c:pt idx="666">
                  <c:v>0.70935130721949602</c:v>
                </c:pt>
                <c:pt idx="667">
                  <c:v>0.70944343663734</c:v>
                </c:pt>
                <c:pt idx="668">
                  <c:v>0.70956102664466192</c:v>
                </c:pt>
                <c:pt idx="669">
                  <c:v>0.70968014482727004</c:v>
                </c:pt>
                <c:pt idx="670">
                  <c:v>0.709798636563157</c:v>
                </c:pt>
                <c:pt idx="671">
                  <c:v>0.709916142875054</c:v>
                </c:pt>
                <c:pt idx="672">
                  <c:v>0.71002196199081702</c:v>
                </c:pt>
                <c:pt idx="673">
                  <c:v>0.71014566177706406</c:v>
                </c:pt>
                <c:pt idx="674">
                  <c:v>0.71025206466303303</c:v>
                </c:pt>
                <c:pt idx="675">
                  <c:v>0.71037344366992006</c:v>
                </c:pt>
                <c:pt idx="676">
                  <c:v>0.71049260101198197</c:v>
                </c:pt>
                <c:pt idx="677">
                  <c:v>0.71058313176198307</c:v>
                </c:pt>
                <c:pt idx="678">
                  <c:v>0.710726843387952</c:v>
                </c:pt>
                <c:pt idx="679">
                  <c:v>0.71091356694239694</c:v>
                </c:pt>
                <c:pt idx="680">
                  <c:v>0.71111499955166502</c:v>
                </c:pt>
                <c:pt idx="681">
                  <c:v>0.71128496043067602</c:v>
                </c:pt>
                <c:pt idx="682">
                  <c:v>0.711476484581123</c:v>
                </c:pt>
                <c:pt idx="683">
                  <c:v>0.71166150186616806</c:v>
                </c:pt>
                <c:pt idx="684">
                  <c:v>0.71181274543183504</c:v>
                </c:pt>
                <c:pt idx="685">
                  <c:v>0.71196706958039502</c:v>
                </c:pt>
                <c:pt idx="686">
                  <c:v>0.71212310210057295</c:v>
                </c:pt>
                <c:pt idx="687">
                  <c:v>0.71229586251451593</c:v>
                </c:pt>
                <c:pt idx="688">
                  <c:v>0.71241193138626402</c:v>
                </c:pt>
                <c:pt idx="689">
                  <c:v>0.71251266406590297</c:v>
                </c:pt>
                <c:pt idx="690">
                  <c:v>0.71262587621629292</c:v>
                </c:pt>
                <c:pt idx="691">
                  <c:v>0.71272703619038402</c:v>
                </c:pt>
                <c:pt idx="692">
                  <c:v>0.71283025211491902</c:v>
                </c:pt>
                <c:pt idx="693">
                  <c:v>0.71291716425622997</c:v>
                </c:pt>
                <c:pt idx="694">
                  <c:v>0.71291716425622997</c:v>
                </c:pt>
                <c:pt idx="695">
                  <c:v>0.71291716425622997</c:v>
                </c:pt>
                <c:pt idx="696">
                  <c:v>0.71291716425622997</c:v>
                </c:pt>
                <c:pt idx="697">
                  <c:v>0.71291716425622997</c:v>
                </c:pt>
                <c:pt idx="698">
                  <c:v>0.71291716425622997</c:v>
                </c:pt>
                <c:pt idx="699">
                  <c:v>0.71291716425622997</c:v>
                </c:pt>
                <c:pt idx="700">
                  <c:v>0.71291716425622997</c:v>
                </c:pt>
                <c:pt idx="701">
                  <c:v>0.71291716425622997</c:v>
                </c:pt>
                <c:pt idx="702">
                  <c:v>0.71291716425622997</c:v>
                </c:pt>
                <c:pt idx="703">
                  <c:v>0.71291716425622997</c:v>
                </c:pt>
                <c:pt idx="704">
                  <c:v>0.71291716425622997</c:v>
                </c:pt>
                <c:pt idx="705">
                  <c:v>0.71291716425622997</c:v>
                </c:pt>
                <c:pt idx="706">
                  <c:v>0.71291716425622997</c:v>
                </c:pt>
                <c:pt idx="707">
                  <c:v>0.71291716425622997</c:v>
                </c:pt>
                <c:pt idx="708">
                  <c:v>0.71291716425622997</c:v>
                </c:pt>
                <c:pt idx="709">
                  <c:v>0.71291716425622997</c:v>
                </c:pt>
                <c:pt idx="710">
                  <c:v>0.71291716425622997</c:v>
                </c:pt>
                <c:pt idx="711">
                  <c:v>0.71291716425622997</c:v>
                </c:pt>
                <c:pt idx="712">
                  <c:v>0.71291716425622997</c:v>
                </c:pt>
                <c:pt idx="713">
                  <c:v>0.71291716425622997</c:v>
                </c:pt>
                <c:pt idx="714">
                  <c:v>0.71291716425622997</c:v>
                </c:pt>
                <c:pt idx="715">
                  <c:v>0.71291716425622997</c:v>
                </c:pt>
                <c:pt idx="716">
                  <c:v>0.71291716425622997</c:v>
                </c:pt>
                <c:pt idx="717">
                  <c:v>0.71291716425622997</c:v>
                </c:pt>
                <c:pt idx="718">
                  <c:v>0.71291716425622997</c:v>
                </c:pt>
                <c:pt idx="719">
                  <c:v>0.71291716425622997</c:v>
                </c:pt>
                <c:pt idx="720">
                  <c:v>0.71291716425622997</c:v>
                </c:pt>
                <c:pt idx="721">
                  <c:v>0.71291716425622997</c:v>
                </c:pt>
                <c:pt idx="722">
                  <c:v>0.71291716425622997</c:v>
                </c:pt>
                <c:pt idx="723">
                  <c:v>0.71291716425622997</c:v>
                </c:pt>
                <c:pt idx="724">
                  <c:v>0.71291716425622997</c:v>
                </c:pt>
                <c:pt idx="725">
                  <c:v>0.71291716425622997</c:v>
                </c:pt>
                <c:pt idx="726">
                  <c:v>0.71291716425622997</c:v>
                </c:pt>
                <c:pt idx="727">
                  <c:v>0.71291716425622997</c:v>
                </c:pt>
                <c:pt idx="728">
                  <c:v>0.71291716425622997</c:v>
                </c:pt>
                <c:pt idx="729">
                  <c:v>0.71291716425622997</c:v>
                </c:pt>
                <c:pt idx="730">
                  <c:v>0.71291716425622997</c:v>
                </c:pt>
                <c:pt idx="731">
                  <c:v>0.71291716425622997</c:v>
                </c:pt>
                <c:pt idx="732">
                  <c:v>0.71291716425622997</c:v>
                </c:pt>
                <c:pt idx="733">
                  <c:v>0.71291716425622997</c:v>
                </c:pt>
                <c:pt idx="734">
                  <c:v>0.71291716425622997</c:v>
                </c:pt>
                <c:pt idx="735">
                  <c:v>0.71291716425622997</c:v>
                </c:pt>
                <c:pt idx="736">
                  <c:v>0.71291716425622997</c:v>
                </c:pt>
                <c:pt idx="737">
                  <c:v>0.71291716425622997</c:v>
                </c:pt>
                <c:pt idx="738">
                  <c:v>0.71291716425622997</c:v>
                </c:pt>
                <c:pt idx="739">
                  <c:v>0.71291716425622997</c:v>
                </c:pt>
                <c:pt idx="740">
                  <c:v>0.71291716425622997</c:v>
                </c:pt>
                <c:pt idx="741">
                  <c:v>0.71291716425622997</c:v>
                </c:pt>
                <c:pt idx="742">
                  <c:v>0.71291716425622997</c:v>
                </c:pt>
                <c:pt idx="743">
                  <c:v>0.71291716425622997</c:v>
                </c:pt>
                <c:pt idx="744">
                  <c:v>0.71291716425622997</c:v>
                </c:pt>
                <c:pt idx="745">
                  <c:v>0.71291716425622997</c:v>
                </c:pt>
                <c:pt idx="746">
                  <c:v>0.71291716425622997</c:v>
                </c:pt>
                <c:pt idx="747">
                  <c:v>0.71291716425622997</c:v>
                </c:pt>
                <c:pt idx="748">
                  <c:v>0.71291716425622997</c:v>
                </c:pt>
                <c:pt idx="749">
                  <c:v>0.71291716425622997</c:v>
                </c:pt>
                <c:pt idx="750">
                  <c:v>0.71291716425622997</c:v>
                </c:pt>
                <c:pt idx="751">
                  <c:v>0.71291716425622997</c:v>
                </c:pt>
                <c:pt idx="752">
                  <c:v>0.71291716425622997</c:v>
                </c:pt>
                <c:pt idx="753">
                  <c:v>0.71291716425622997</c:v>
                </c:pt>
                <c:pt idx="754">
                  <c:v>0.71291716425622997</c:v>
                </c:pt>
                <c:pt idx="755">
                  <c:v>0.71291716425622997</c:v>
                </c:pt>
                <c:pt idx="756">
                  <c:v>0.71291716425622997</c:v>
                </c:pt>
                <c:pt idx="757">
                  <c:v>0.71291716425622997</c:v>
                </c:pt>
                <c:pt idx="758">
                  <c:v>0.71291716425622997</c:v>
                </c:pt>
                <c:pt idx="759">
                  <c:v>0.71291716425622997</c:v>
                </c:pt>
                <c:pt idx="760">
                  <c:v>0.71291716425622997</c:v>
                </c:pt>
                <c:pt idx="761">
                  <c:v>0.71291716425622997</c:v>
                </c:pt>
                <c:pt idx="762">
                  <c:v>0.71291716425622997</c:v>
                </c:pt>
                <c:pt idx="763">
                  <c:v>0.71291716425622997</c:v>
                </c:pt>
                <c:pt idx="764">
                  <c:v>0.71291716425622997</c:v>
                </c:pt>
                <c:pt idx="765">
                  <c:v>0.71291716425622997</c:v>
                </c:pt>
                <c:pt idx="766">
                  <c:v>0.71291716425622997</c:v>
                </c:pt>
                <c:pt idx="767">
                  <c:v>0.71291716425622997</c:v>
                </c:pt>
                <c:pt idx="768">
                  <c:v>0.71291716425622997</c:v>
                </c:pt>
                <c:pt idx="769">
                  <c:v>0.71291716425622997</c:v>
                </c:pt>
                <c:pt idx="770">
                  <c:v>0.71291716425622997</c:v>
                </c:pt>
                <c:pt idx="771">
                  <c:v>0.71291716425622997</c:v>
                </c:pt>
                <c:pt idx="772">
                  <c:v>0.71291716425622997</c:v>
                </c:pt>
                <c:pt idx="773">
                  <c:v>0.71291716425622997</c:v>
                </c:pt>
                <c:pt idx="774">
                  <c:v>0.71291716425622997</c:v>
                </c:pt>
                <c:pt idx="775">
                  <c:v>0.71291716425622997</c:v>
                </c:pt>
                <c:pt idx="776">
                  <c:v>0.71291716425622997</c:v>
                </c:pt>
                <c:pt idx="777">
                  <c:v>0.71291716425622997</c:v>
                </c:pt>
                <c:pt idx="778">
                  <c:v>0.71291716425622997</c:v>
                </c:pt>
                <c:pt idx="779">
                  <c:v>0.71291716425622997</c:v>
                </c:pt>
                <c:pt idx="780">
                  <c:v>0.71291716425622997</c:v>
                </c:pt>
                <c:pt idx="781">
                  <c:v>0.71291716425622997</c:v>
                </c:pt>
                <c:pt idx="782">
                  <c:v>0.71291716425622997</c:v>
                </c:pt>
                <c:pt idx="783">
                  <c:v>0.71291716425622997</c:v>
                </c:pt>
                <c:pt idx="784">
                  <c:v>0.71291716425622997</c:v>
                </c:pt>
                <c:pt idx="785">
                  <c:v>0.71291716425622997</c:v>
                </c:pt>
                <c:pt idx="786">
                  <c:v>0.71291716425622997</c:v>
                </c:pt>
                <c:pt idx="787">
                  <c:v>0.71291716425622997</c:v>
                </c:pt>
                <c:pt idx="788">
                  <c:v>0.71291716425622997</c:v>
                </c:pt>
                <c:pt idx="789">
                  <c:v>0.71291716425622997</c:v>
                </c:pt>
                <c:pt idx="790">
                  <c:v>0.71291716425622997</c:v>
                </c:pt>
                <c:pt idx="791">
                  <c:v>0.71291716425622997</c:v>
                </c:pt>
                <c:pt idx="792">
                  <c:v>0.71291716425622997</c:v>
                </c:pt>
                <c:pt idx="793">
                  <c:v>0.71291716425622997</c:v>
                </c:pt>
                <c:pt idx="794">
                  <c:v>0.71291716425622997</c:v>
                </c:pt>
                <c:pt idx="795">
                  <c:v>0.71291716425622997</c:v>
                </c:pt>
                <c:pt idx="796">
                  <c:v>0.71291716425622997</c:v>
                </c:pt>
                <c:pt idx="797">
                  <c:v>0.71291716425622997</c:v>
                </c:pt>
                <c:pt idx="798">
                  <c:v>0.71291716425622997</c:v>
                </c:pt>
                <c:pt idx="799">
                  <c:v>0.71291716425622997</c:v>
                </c:pt>
                <c:pt idx="800">
                  <c:v>0.71291716425622997</c:v>
                </c:pt>
                <c:pt idx="801">
                  <c:v>0.71291716425622997</c:v>
                </c:pt>
                <c:pt idx="802">
                  <c:v>0.71291716425622997</c:v>
                </c:pt>
                <c:pt idx="803">
                  <c:v>0.71291716425622997</c:v>
                </c:pt>
                <c:pt idx="804">
                  <c:v>0.71291716425622997</c:v>
                </c:pt>
                <c:pt idx="805">
                  <c:v>0.71291716425622997</c:v>
                </c:pt>
                <c:pt idx="806">
                  <c:v>0.71291716425622997</c:v>
                </c:pt>
                <c:pt idx="807">
                  <c:v>0.71291716425622997</c:v>
                </c:pt>
                <c:pt idx="808">
                  <c:v>0.71291716425622997</c:v>
                </c:pt>
                <c:pt idx="809">
                  <c:v>0.71291716425622997</c:v>
                </c:pt>
                <c:pt idx="810">
                  <c:v>0.71291716425622997</c:v>
                </c:pt>
                <c:pt idx="811">
                  <c:v>0.71291716425622997</c:v>
                </c:pt>
                <c:pt idx="812">
                  <c:v>0.71291716425622997</c:v>
                </c:pt>
                <c:pt idx="813">
                  <c:v>0.71291716425622997</c:v>
                </c:pt>
                <c:pt idx="814">
                  <c:v>0.71291716425622997</c:v>
                </c:pt>
                <c:pt idx="815">
                  <c:v>0.71291716425622997</c:v>
                </c:pt>
                <c:pt idx="816">
                  <c:v>0.71291716425622997</c:v>
                </c:pt>
                <c:pt idx="817">
                  <c:v>0.71291716425622997</c:v>
                </c:pt>
                <c:pt idx="818">
                  <c:v>0.71291716425622997</c:v>
                </c:pt>
                <c:pt idx="819">
                  <c:v>0.71291716425622997</c:v>
                </c:pt>
                <c:pt idx="820">
                  <c:v>0.71291716425622997</c:v>
                </c:pt>
                <c:pt idx="821">
                  <c:v>0.71291716425622997</c:v>
                </c:pt>
                <c:pt idx="822">
                  <c:v>0.71291716425622997</c:v>
                </c:pt>
                <c:pt idx="823">
                  <c:v>0.71291716425622997</c:v>
                </c:pt>
                <c:pt idx="824">
                  <c:v>0.71291716425622997</c:v>
                </c:pt>
                <c:pt idx="825">
                  <c:v>0.71291716425622997</c:v>
                </c:pt>
                <c:pt idx="826">
                  <c:v>0.71291716425622997</c:v>
                </c:pt>
                <c:pt idx="827">
                  <c:v>0.71291716425622997</c:v>
                </c:pt>
                <c:pt idx="828">
                  <c:v>0.71291716425622997</c:v>
                </c:pt>
                <c:pt idx="829">
                  <c:v>0.71291716425622997</c:v>
                </c:pt>
                <c:pt idx="830">
                  <c:v>0.71291716425622997</c:v>
                </c:pt>
                <c:pt idx="831">
                  <c:v>0.71291716425622997</c:v>
                </c:pt>
                <c:pt idx="832">
                  <c:v>0.71291716425622997</c:v>
                </c:pt>
                <c:pt idx="833">
                  <c:v>0.71291716425622997</c:v>
                </c:pt>
                <c:pt idx="834">
                  <c:v>0.71291716425622997</c:v>
                </c:pt>
                <c:pt idx="835">
                  <c:v>0.71291716425622997</c:v>
                </c:pt>
                <c:pt idx="836">
                  <c:v>0.71291716425622997</c:v>
                </c:pt>
                <c:pt idx="837">
                  <c:v>0.71291716425622997</c:v>
                </c:pt>
                <c:pt idx="838">
                  <c:v>0.71291716425622997</c:v>
                </c:pt>
                <c:pt idx="839">
                  <c:v>0.71291716425622997</c:v>
                </c:pt>
                <c:pt idx="840">
                  <c:v>0.71291716425622997</c:v>
                </c:pt>
                <c:pt idx="841">
                  <c:v>0.71291716425622997</c:v>
                </c:pt>
                <c:pt idx="842">
                  <c:v>0.71291716425622997</c:v>
                </c:pt>
                <c:pt idx="843">
                  <c:v>0.71291716425622997</c:v>
                </c:pt>
                <c:pt idx="844">
                  <c:v>0.71291716425622997</c:v>
                </c:pt>
                <c:pt idx="845">
                  <c:v>0.71291716425622997</c:v>
                </c:pt>
                <c:pt idx="846">
                  <c:v>0.71291716425622997</c:v>
                </c:pt>
                <c:pt idx="847">
                  <c:v>0.71291716425622997</c:v>
                </c:pt>
                <c:pt idx="848">
                  <c:v>0.71291716425622997</c:v>
                </c:pt>
                <c:pt idx="849">
                  <c:v>0.71291716425622997</c:v>
                </c:pt>
                <c:pt idx="850">
                  <c:v>0.71291716425622997</c:v>
                </c:pt>
                <c:pt idx="851">
                  <c:v>0.71291716425622997</c:v>
                </c:pt>
                <c:pt idx="852">
                  <c:v>0.71291716425622997</c:v>
                </c:pt>
                <c:pt idx="853">
                  <c:v>0.71291716425622997</c:v>
                </c:pt>
                <c:pt idx="854">
                  <c:v>0.71291716425622997</c:v>
                </c:pt>
                <c:pt idx="855">
                  <c:v>0.71291716425622997</c:v>
                </c:pt>
                <c:pt idx="856">
                  <c:v>0.71291716425622997</c:v>
                </c:pt>
                <c:pt idx="857">
                  <c:v>0.71291716425622997</c:v>
                </c:pt>
                <c:pt idx="858">
                  <c:v>0.71291716425622997</c:v>
                </c:pt>
                <c:pt idx="859">
                  <c:v>0.71291716425622997</c:v>
                </c:pt>
                <c:pt idx="860">
                  <c:v>0.71291716425622997</c:v>
                </c:pt>
                <c:pt idx="861">
                  <c:v>0.71291716425622997</c:v>
                </c:pt>
                <c:pt idx="862">
                  <c:v>0.71291716425622997</c:v>
                </c:pt>
                <c:pt idx="863">
                  <c:v>0.71291716425622997</c:v>
                </c:pt>
                <c:pt idx="864">
                  <c:v>0.71291716425622997</c:v>
                </c:pt>
                <c:pt idx="865">
                  <c:v>0.71291716425622997</c:v>
                </c:pt>
                <c:pt idx="866">
                  <c:v>0.71291716425622997</c:v>
                </c:pt>
                <c:pt idx="867">
                  <c:v>0.71291716425622997</c:v>
                </c:pt>
                <c:pt idx="868">
                  <c:v>0.71291716425622997</c:v>
                </c:pt>
                <c:pt idx="869">
                  <c:v>0.71291716425622997</c:v>
                </c:pt>
                <c:pt idx="870">
                  <c:v>0.71291716425622997</c:v>
                </c:pt>
                <c:pt idx="871">
                  <c:v>0.71291716425622997</c:v>
                </c:pt>
                <c:pt idx="872">
                  <c:v>0.71291716425622997</c:v>
                </c:pt>
                <c:pt idx="873">
                  <c:v>0.71291716425622997</c:v>
                </c:pt>
                <c:pt idx="874">
                  <c:v>0.71291716425622997</c:v>
                </c:pt>
                <c:pt idx="875">
                  <c:v>0.71291716425622997</c:v>
                </c:pt>
                <c:pt idx="876">
                  <c:v>0.71291716425622997</c:v>
                </c:pt>
                <c:pt idx="877">
                  <c:v>0.71291716425622997</c:v>
                </c:pt>
                <c:pt idx="878">
                  <c:v>0.71291716425622997</c:v>
                </c:pt>
                <c:pt idx="879">
                  <c:v>0.71291716425622997</c:v>
                </c:pt>
                <c:pt idx="880">
                  <c:v>0.71291716425622997</c:v>
                </c:pt>
                <c:pt idx="881">
                  <c:v>0.71291716425622997</c:v>
                </c:pt>
                <c:pt idx="882">
                  <c:v>0.71291716425622997</c:v>
                </c:pt>
                <c:pt idx="883">
                  <c:v>0.71291716425622997</c:v>
                </c:pt>
                <c:pt idx="884">
                  <c:v>0.71291716425622997</c:v>
                </c:pt>
                <c:pt idx="885">
                  <c:v>0.71291716425622997</c:v>
                </c:pt>
                <c:pt idx="886">
                  <c:v>0.71291716425622997</c:v>
                </c:pt>
                <c:pt idx="887">
                  <c:v>0.71291716425622997</c:v>
                </c:pt>
                <c:pt idx="888">
                  <c:v>0.71291716425622997</c:v>
                </c:pt>
                <c:pt idx="889">
                  <c:v>0.71291716425622997</c:v>
                </c:pt>
                <c:pt idx="890">
                  <c:v>0.71291716425622997</c:v>
                </c:pt>
                <c:pt idx="891">
                  <c:v>0.71291716425622997</c:v>
                </c:pt>
                <c:pt idx="892">
                  <c:v>0.71291716425622997</c:v>
                </c:pt>
                <c:pt idx="893">
                  <c:v>0.71291716425622997</c:v>
                </c:pt>
                <c:pt idx="894">
                  <c:v>0.71291716425622997</c:v>
                </c:pt>
                <c:pt idx="895">
                  <c:v>0.71291716425622997</c:v>
                </c:pt>
                <c:pt idx="896">
                  <c:v>0.71291716425622997</c:v>
                </c:pt>
                <c:pt idx="897">
                  <c:v>0.71291716425622997</c:v>
                </c:pt>
                <c:pt idx="898">
                  <c:v>0.71291716425622997</c:v>
                </c:pt>
                <c:pt idx="899">
                  <c:v>0.71291716425622997</c:v>
                </c:pt>
                <c:pt idx="900">
                  <c:v>0.71291716425622997</c:v>
                </c:pt>
                <c:pt idx="901">
                  <c:v>0.71291716425622997</c:v>
                </c:pt>
                <c:pt idx="902">
                  <c:v>0.71291716425622997</c:v>
                </c:pt>
                <c:pt idx="903">
                  <c:v>0.71291716425622997</c:v>
                </c:pt>
                <c:pt idx="904">
                  <c:v>0.71291716425622997</c:v>
                </c:pt>
                <c:pt idx="905">
                  <c:v>0.71291716425622997</c:v>
                </c:pt>
                <c:pt idx="906">
                  <c:v>0.71291716425622997</c:v>
                </c:pt>
                <c:pt idx="907">
                  <c:v>0.71291716425622997</c:v>
                </c:pt>
                <c:pt idx="908">
                  <c:v>0.71291716425622997</c:v>
                </c:pt>
                <c:pt idx="909">
                  <c:v>0.71291716425622997</c:v>
                </c:pt>
                <c:pt idx="910">
                  <c:v>0.71291716425622997</c:v>
                </c:pt>
                <c:pt idx="911">
                  <c:v>0.71291716425622997</c:v>
                </c:pt>
                <c:pt idx="912">
                  <c:v>0.71291716425622997</c:v>
                </c:pt>
                <c:pt idx="913">
                  <c:v>0.71291716425622997</c:v>
                </c:pt>
                <c:pt idx="914">
                  <c:v>0.71291716425622997</c:v>
                </c:pt>
                <c:pt idx="915">
                  <c:v>0.71291716425622997</c:v>
                </c:pt>
                <c:pt idx="916">
                  <c:v>0.71291716425622997</c:v>
                </c:pt>
                <c:pt idx="917">
                  <c:v>0.71291716425622997</c:v>
                </c:pt>
                <c:pt idx="918">
                  <c:v>0.71291716425622997</c:v>
                </c:pt>
                <c:pt idx="919">
                  <c:v>0.71291716425622997</c:v>
                </c:pt>
                <c:pt idx="920">
                  <c:v>0.71291716425622997</c:v>
                </c:pt>
                <c:pt idx="921">
                  <c:v>0.71291716425622997</c:v>
                </c:pt>
                <c:pt idx="922">
                  <c:v>0.71291716425622997</c:v>
                </c:pt>
                <c:pt idx="923">
                  <c:v>0.71291716425622997</c:v>
                </c:pt>
                <c:pt idx="924">
                  <c:v>0.71291716425622997</c:v>
                </c:pt>
                <c:pt idx="925">
                  <c:v>0.71291716425622997</c:v>
                </c:pt>
                <c:pt idx="926">
                  <c:v>0.71291716425622997</c:v>
                </c:pt>
                <c:pt idx="927">
                  <c:v>0.71291716425622997</c:v>
                </c:pt>
                <c:pt idx="928">
                  <c:v>0.71291716425622997</c:v>
                </c:pt>
                <c:pt idx="929">
                  <c:v>0.71291716425622997</c:v>
                </c:pt>
                <c:pt idx="930">
                  <c:v>0.71291716425622997</c:v>
                </c:pt>
                <c:pt idx="931">
                  <c:v>0.71291716425622997</c:v>
                </c:pt>
                <c:pt idx="932">
                  <c:v>0.71291716425622997</c:v>
                </c:pt>
                <c:pt idx="933">
                  <c:v>0.71291716425622997</c:v>
                </c:pt>
                <c:pt idx="934">
                  <c:v>0.71291716425622997</c:v>
                </c:pt>
                <c:pt idx="935">
                  <c:v>0.71291716425622997</c:v>
                </c:pt>
                <c:pt idx="936">
                  <c:v>0.71291716425622997</c:v>
                </c:pt>
                <c:pt idx="937">
                  <c:v>0.71291716425622997</c:v>
                </c:pt>
                <c:pt idx="938">
                  <c:v>0.71291716425622997</c:v>
                </c:pt>
                <c:pt idx="939">
                  <c:v>0.71291716425622997</c:v>
                </c:pt>
                <c:pt idx="940">
                  <c:v>0.71291716425622997</c:v>
                </c:pt>
                <c:pt idx="941">
                  <c:v>0.71291716425622997</c:v>
                </c:pt>
                <c:pt idx="942">
                  <c:v>0.71291716425622997</c:v>
                </c:pt>
                <c:pt idx="943">
                  <c:v>0.71291716425622997</c:v>
                </c:pt>
                <c:pt idx="944">
                  <c:v>0.71291716425622997</c:v>
                </c:pt>
                <c:pt idx="945">
                  <c:v>0.71291716425622997</c:v>
                </c:pt>
                <c:pt idx="946">
                  <c:v>0.71291716425622997</c:v>
                </c:pt>
                <c:pt idx="947">
                  <c:v>0.71291716425622997</c:v>
                </c:pt>
                <c:pt idx="948">
                  <c:v>0.71291716425622997</c:v>
                </c:pt>
                <c:pt idx="949">
                  <c:v>0.71291716425622997</c:v>
                </c:pt>
                <c:pt idx="950">
                  <c:v>0.71291716425622997</c:v>
                </c:pt>
                <c:pt idx="951">
                  <c:v>0.71291716425622997</c:v>
                </c:pt>
                <c:pt idx="952">
                  <c:v>0.71291716425622997</c:v>
                </c:pt>
                <c:pt idx="953">
                  <c:v>0.71291716425622997</c:v>
                </c:pt>
                <c:pt idx="954">
                  <c:v>0.71291716425622997</c:v>
                </c:pt>
                <c:pt idx="955">
                  <c:v>0.71291716425622997</c:v>
                </c:pt>
                <c:pt idx="956">
                  <c:v>0.71291716425622997</c:v>
                </c:pt>
                <c:pt idx="957">
                  <c:v>0.71291716425622997</c:v>
                </c:pt>
                <c:pt idx="958">
                  <c:v>0.71291716425622997</c:v>
                </c:pt>
                <c:pt idx="959">
                  <c:v>0.71291716425622997</c:v>
                </c:pt>
                <c:pt idx="960">
                  <c:v>0.71291716425622997</c:v>
                </c:pt>
                <c:pt idx="961">
                  <c:v>0.71291716425622997</c:v>
                </c:pt>
                <c:pt idx="962">
                  <c:v>0.71291716425622997</c:v>
                </c:pt>
                <c:pt idx="963">
                  <c:v>0.71291716425622997</c:v>
                </c:pt>
                <c:pt idx="964">
                  <c:v>0.71291716425622997</c:v>
                </c:pt>
                <c:pt idx="965">
                  <c:v>0.71291716425622997</c:v>
                </c:pt>
                <c:pt idx="966">
                  <c:v>0.71291716425622997</c:v>
                </c:pt>
                <c:pt idx="967">
                  <c:v>0.71291716425622997</c:v>
                </c:pt>
                <c:pt idx="968">
                  <c:v>0.71291716425622997</c:v>
                </c:pt>
                <c:pt idx="969">
                  <c:v>0.71291716425622997</c:v>
                </c:pt>
                <c:pt idx="970">
                  <c:v>0.71291716425622997</c:v>
                </c:pt>
                <c:pt idx="971">
                  <c:v>0.71291716425622997</c:v>
                </c:pt>
                <c:pt idx="972">
                  <c:v>0.71291716425622997</c:v>
                </c:pt>
                <c:pt idx="973">
                  <c:v>0.71291716425622997</c:v>
                </c:pt>
                <c:pt idx="974">
                  <c:v>0.71291716425622997</c:v>
                </c:pt>
                <c:pt idx="975">
                  <c:v>0.71291716425622997</c:v>
                </c:pt>
                <c:pt idx="976">
                  <c:v>0.71291716425622997</c:v>
                </c:pt>
                <c:pt idx="977">
                  <c:v>0.71291716425622997</c:v>
                </c:pt>
                <c:pt idx="978">
                  <c:v>0.71291716425622997</c:v>
                </c:pt>
                <c:pt idx="979">
                  <c:v>0.71291716425622997</c:v>
                </c:pt>
                <c:pt idx="980">
                  <c:v>0.71291716425622997</c:v>
                </c:pt>
                <c:pt idx="981">
                  <c:v>0.71291716425622997</c:v>
                </c:pt>
                <c:pt idx="982">
                  <c:v>0.71291716425622997</c:v>
                </c:pt>
                <c:pt idx="983">
                  <c:v>0.71291716425622997</c:v>
                </c:pt>
                <c:pt idx="984">
                  <c:v>0.71291716425622997</c:v>
                </c:pt>
                <c:pt idx="985">
                  <c:v>0.71291716425622997</c:v>
                </c:pt>
                <c:pt idx="986">
                  <c:v>0.71291716425622997</c:v>
                </c:pt>
                <c:pt idx="987">
                  <c:v>0.71291716425622997</c:v>
                </c:pt>
                <c:pt idx="988">
                  <c:v>0.71291716425622997</c:v>
                </c:pt>
                <c:pt idx="989">
                  <c:v>0.71291716425622997</c:v>
                </c:pt>
                <c:pt idx="990">
                  <c:v>0.71291716425622997</c:v>
                </c:pt>
                <c:pt idx="991">
                  <c:v>0.71291716425622997</c:v>
                </c:pt>
                <c:pt idx="992">
                  <c:v>0.71291716425622997</c:v>
                </c:pt>
                <c:pt idx="993">
                  <c:v>0.71291716425622997</c:v>
                </c:pt>
                <c:pt idx="994">
                  <c:v>0.71291716425622997</c:v>
                </c:pt>
                <c:pt idx="995">
                  <c:v>0.71291716425622997</c:v>
                </c:pt>
                <c:pt idx="996">
                  <c:v>0.71291716425622997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reduced_super!$M$3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reduced_super!$J$4:$J$1000</c:f>
              <c:numCache>
                <c:formatCode>0%</c:formatCode>
                <c:ptCount val="997"/>
                <c:pt idx="0">
                  <c:v>-3.91120335987305E-3</c:v>
                </c:pt>
                <c:pt idx="1">
                  <c:v>1.8552363591100018E-3</c:v>
                </c:pt>
                <c:pt idx="2">
                  <c:v>4.1485515091499447E-3</c:v>
                </c:pt>
                <c:pt idx="3">
                  <c:v>5.920626258949957E-3</c:v>
                </c:pt>
                <c:pt idx="4">
                  <c:v>7.4315996728200329E-3</c:v>
                </c:pt>
                <c:pt idx="5">
                  <c:v>8.8462545981000673E-3</c:v>
                </c:pt>
                <c:pt idx="6">
                  <c:v>1.0170764859370074E-2</c:v>
                </c:pt>
                <c:pt idx="7">
                  <c:v>1.1323795985660023E-2</c:v>
                </c:pt>
                <c:pt idx="8">
                  <c:v>1.2386873963639911E-2</c:v>
                </c:pt>
                <c:pt idx="9">
                  <c:v>1.3426825343499926E-2</c:v>
                </c:pt>
                <c:pt idx="10">
                  <c:v>1.4417576764149898E-2</c:v>
                </c:pt>
                <c:pt idx="11">
                  <c:v>1.5352583227649985E-2</c:v>
                </c:pt>
                <c:pt idx="12">
                  <c:v>1.6238233092749965E-2</c:v>
                </c:pt>
                <c:pt idx="13">
                  <c:v>1.7064584882299894E-2</c:v>
                </c:pt>
                <c:pt idx="14">
                  <c:v>1.7888920159530031E-2</c:v>
                </c:pt>
                <c:pt idx="15">
                  <c:v>1.8726609176739961E-2</c:v>
                </c:pt>
                <c:pt idx="16">
                  <c:v>1.9476159841089968E-2</c:v>
                </c:pt>
                <c:pt idx="17">
                  <c:v>2.0242005793160045E-2</c:v>
                </c:pt>
                <c:pt idx="18">
                  <c:v>2.0981857580149921E-2</c:v>
                </c:pt>
                <c:pt idx="19">
                  <c:v>2.1694139789260047E-2</c:v>
                </c:pt>
                <c:pt idx="20">
                  <c:v>2.2412306386009995E-2</c:v>
                </c:pt>
                <c:pt idx="21">
                  <c:v>2.3070366275159904E-2</c:v>
                </c:pt>
                <c:pt idx="22">
                  <c:v>2.3770051039770035E-2</c:v>
                </c:pt>
                <c:pt idx="23">
                  <c:v>2.444041840107003E-2</c:v>
                </c:pt>
                <c:pt idx="24">
                  <c:v>2.5092604370859917E-2</c:v>
                </c:pt>
                <c:pt idx="25">
                  <c:v>2.5742979747829908E-2</c:v>
                </c:pt>
                <c:pt idx="26">
                  <c:v>2.6399838053210001E-2</c:v>
                </c:pt>
                <c:pt idx="27">
                  <c:v>2.7075606979459987E-2</c:v>
                </c:pt>
                <c:pt idx="28">
                  <c:v>2.7734111004040107E-2</c:v>
                </c:pt>
                <c:pt idx="29">
                  <c:v>2.8370660620540056E-2</c:v>
                </c:pt>
                <c:pt idx="30">
                  <c:v>2.9059496766399961E-2</c:v>
                </c:pt>
                <c:pt idx="31">
                  <c:v>2.9712766084680098E-2</c:v>
                </c:pt>
                <c:pt idx="32">
                  <c:v>3.0390852943759983E-2</c:v>
                </c:pt>
                <c:pt idx="33">
                  <c:v>3.1058625867999901E-2</c:v>
                </c:pt>
                <c:pt idx="34">
                  <c:v>3.173888044739992E-2</c:v>
                </c:pt>
                <c:pt idx="35">
                  <c:v>3.242686509079995E-2</c:v>
                </c:pt>
                <c:pt idx="36">
                  <c:v>3.3044232029640019E-2</c:v>
                </c:pt>
                <c:pt idx="37">
                  <c:v>3.3708458388030049E-2</c:v>
                </c:pt>
                <c:pt idx="38">
                  <c:v>3.4368672256559929E-2</c:v>
                </c:pt>
                <c:pt idx="39">
                  <c:v>3.4961543337570067E-2</c:v>
                </c:pt>
                <c:pt idx="40">
                  <c:v>3.5659885645699996E-2</c:v>
                </c:pt>
                <c:pt idx="41">
                  <c:v>3.6254630749819938E-2</c:v>
                </c:pt>
                <c:pt idx="42">
                  <c:v>3.6866433348230032E-2</c:v>
                </c:pt>
                <c:pt idx="43">
                  <c:v>3.7484701200650061E-2</c:v>
                </c:pt>
                <c:pt idx="44">
                  <c:v>3.8088185383960083E-2</c:v>
                </c:pt>
                <c:pt idx="45">
                  <c:v>3.8733278205240085E-2</c:v>
                </c:pt>
                <c:pt idx="46">
                  <c:v>3.93417879973601E-2</c:v>
                </c:pt>
                <c:pt idx="47">
                  <c:v>3.9976019016880082E-2</c:v>
                </c:pt>
                <c:pt idx="48">
                  <c:v>4.0560541566760033E-2</c:v>
                </c:pt>
                <c:pt idx="49">
                  <c:v>4.1169375114689988E-2</c:v>
                </c:pt>
                <c:pt idx="50">
                  <c:v>4.1745763884440068E-2</c:v>
                </c:pt>
                <c:pt idx="51">
                  <c:v>4.2339806685739889E-2</c:v>
                </c:pt>
                <c:pt idx="52">
                  <c:v>4.2964356257070069E-2</c:v>
                </c:pt>
                <c:pt idx="53">
                  <c:v>4.351367920397009E-2</c:v>
                </c:pt>
                <c:pt idx="54">
                  <c:v>4.4168383526060007E-2</c:v>
                </c:pt>
                <c:pt idx="55">
                  <c:v>4.4731689232019978E-2</c:v>
                </c:pt>
                <c:pt idx="56">
                  <c:v>4.5267918994789991E-2</c:v>
                </c:pt>
                <c:pt idx="57">
                  <c:v>4.5887795865249936E-2</c:v>
                </c:pt>
                <c:pt idx="58">
                  <c:v>4.645717224585999E-2</c:v>
                </c:pt>
                <c:pt idx="59">
                  <c:v>4.7067870212109897E-2</c:v>
                </c:pt>
                <c:pt idx="60">
                  <c:v>4.7669096868439897E-2</c:v>
                </c:pt>
                <c:pt idx="61">
                  <c:v>4.8237440520880082E-2</c:v>
                </c:pt>
                <c:pt idx="62">
                  <c:v>4.8853229351369931E-2</c:v>
                </c:pt>
                <c:pt idx="63">
                  <c:v>4.9481037016350093E-2</c:v>
                </c:pt>
                <c:pt idx="64">
                  <c:v>5.0097256807299928E-2</c:v>
                </c:pt>
                <c:pt idx="65">
                  <c:v>5.0728684552540093E-2</c:v>
                </c:pt>
                <c:pt idx="66">
                  <c:v>5.1321090745600095E-2</c:v>
                </c:pt>
                <c:pt idx="67">
                  <c:v>5.1964553108289957E-2</c:v>
                </c:pt>
                <c:pt idx="68">
                  <c:v>5.259765042213993E-2</c:v>
                </c:pt>
                <c:pt idx="69">
                  <c:v>5.3175892312560036E-2</c:v>
                </c:pt>
                <c:pt idx="70">
                  <c:v>5.38329343372701E-2</c:v>
                </c:pt>
                <c:pt idx="71">
                  <c:v>5.4439989973060099E-2</c:v>
                </c:pt>
                <c:pt idx="72">
                  <c:v>5.5032370635349936E-2</c:v>
                </c:pt>
                <c:pt idx="73">
                  <c:v>5.5641881845509999E-2</c:v>
                </c:pt>
                <c:pt idx="74">
                  <c:v>5.6254654241260083E-2</c:v>
                </c:pt>
                <c:pt idx="75">
                  <c:v>5.6895174257209913E-2</c:v>
                </c:pt>
                <c:pt idx="76">
                  <c:v>5.7541482800719912E-2</c:v>
                </c:pt>
                <c:pt idx="77">
                  <c:v>5.8163898325799934E-2</c:v>
                </c:pt>
                <c:pt idx="78">
                  <c:v>5.8785199500759999E-2</c:v>
                </c:pt>
                <c:pt idx="79">
                  <c:v>5.9378781503699907E-2</c:v>
                </c:pt>
                <c:pt idx="80">
                  <c:v>6.0053000550180036E-2</c:v>
                </c:pt>
                <c:pt idx="81">
                  <c:v>6.0682364018080026E-2</c:v>
                </c:pt>
                <c:pt idx="82">
                  <c:v>6.1358344738110082E-2</c:v>
                </c:pt>
                <c:pt idx="83">
                  <c:v>6.2052107624879893E-2</c:v>
                </c:pt>
                <c:pt idx="84">
                  <c:v>6.2724531625049984E-2</c:v>
                </c:pt>
                <c:pt idx="85">
                  <c:v>6.3378844402329992E-2</c:v>
                </c:pt>
                <c:pt idx="86">
                  <c:v>6.4060733527270042E-2</c:v>
                </c:pt>
                <c:pt idx="87">
                  <c:v>6.4740552070509993E-2</c:v>
                </c:pt>
                <c:pt idx="88">
                  <c:v>6.5450032976549943E-2</c:v>
                </c:pt>
                <c:pt idx="89">
                  <c:v>6.616240039727006E-2</c:v>
                </c:pt>
                <c:pt idx="90">
                  <c:v>6.6859570529520074E-2</c:v>
                </c:pt>
                <c:pt idx="91">
                  <c:v>6.7574831310579953E-2</c:v>
                </c:pt>
                <c:pt idx="92">
                  <c:v>6.8266981407079985E-2</c:v>
                </c:pt>
                <c:pt idx="93">
                  <c:v>6.8959117849499929E-2</c:v>
                </c:pt>
                <c:pt idx="94">
                  <c:v>6.9681867156349941E-2</c:v>
                </c:pt>
                <c:pt idx="95">
                  <c:v>7.0439525187689922E-2</c:v>
                </c:pt>
                <c:pt idx="96">
                  <c:v>7.116696095058006E-2</c:v>
                </c:pt>
                <c:pt idx="97">
                  <c:v>7.1928678694340054E-2</c:v>
                </c:pt>
                <c:pt idx="98">
                  <c:v>7.2704080245890035E-2</c:v>
                </c:pt>
                <c:pt idx="99">
                  <c:v>7.3442766773200052E-2</c:v>
                </c:pt>
                <c:pt idx="100">
                  <c:v>7.4230430870559916E-2</c:v>
                </c:pt>
                <c:pt idx="101">
                  <c:v>7.5033022913350012E-2</c:v>
                </c:pt>
                <c:pt idx="102">
                  <c:v>7.5837145817140073E-2</c:v>
                </c:pt>
                <c:pt idx="103">
                  <c:v>7.6640746322069964E-2</c:v>
                </c:pt>
                <c:pt idx="104">
                  <c:v>7.7440115211190097E-2</c:v>
                </c:pt>
                <c:pt idx="105">
                  <c:v>7.8261480074190093E-2</c:v>
                </c:pt>
                <c:pt idx="106">
                  <c:v>7.9153178938460078E-2</c:v>
                </c:pt>
                <c:pt idx="107">
                  <c:v>8.0127337918159958E-2</c:v>
                </c:pt>
                <c:pt idx="108">
                  <c:v>8.0972617343910036E-2</c:v>
                </c:pt>
                <c:pt idx="109">
                  <c:v>8.1876567663230038E-2</c:v>
                </c:pt>
                <c:pt idx="110">
                  <c:v>8.2910607869790098E-2</c:v>
                </c:pt>
                <c:pt idx="111">
                  <c:v>8.3951532195059908E-2</c:v>
                </c:pt>
                <c:pt idx="112">
                  <c:v>8.4986669702380002E-2</c:v>
                </c:pt>
                <c:pt idx="113">
                  <c:v>8.5996559746430057E-2</c:v>
                </c:pt>
                <c:pt idx="114">
                  <c:v>8.7095402887449991E-2</c:v>
                </c:pt>
                <c:pt idx="115">
                  <c:v>8.8219593312699907E-2</c:v>
                </c:pt>
                <c:pt idx="116">
                  <c:v>8.933146180510998E-2</c:v>
                </c:pt>
                <c:pt idx="117">
                  <c:v>9.0516640510120094E-2</c:v>
                </c:pt>
                <c:pt idx="118">
                  <c:v>9.1881078578440079E-2</c:v>
                </c:pt>
                <c:pt idx="119">
                  <c:v>9.3177179749569961E-2</c:v>
                </c:pt>
                <c:pt idx="120">
                  <c:v>9.4377674615079954E-2</c:v>
                </c:pt>
                <c:pt idx="121">
                  <c:v>9.5732090042730089E-2</c:v>
                </c:pt>
                <c:pt idx="122">
                  <c:v>9.7195627713549948E-2</c:v>
                </c:pt>
                <c:pt idx="123">
                  <c:v>9.8640086838089891E-2</c:v>
                </c:pt>
                <c:pt idx="124">
                  <c:v>0.10008390909155995</c:v>
                </c:pt>
                <c:pt idx="125">
                  <c:v>0.10163489919563995</c:v>
                </c:pt>
                <c:pt idx="126">
                  <c:v>0.10312145646800008</c:v>
                </c:pt>
                <c:pt idx="127">
                  <c:v>0.10452011444756004</c:v>
                </c:pt>
                <c:pt idx="128">
                  <c:v>0.10608625698744989</c:v>
                </c:pt>
                <c:pt idx="129">
                  <c:v>0.10760000865052999</c:v>
                </c:pt>
                <c:pt idx="130">
                  <c:v>0.10911901780729005</c:v>
                </c:pt>
                <c:pt idx="131">
                  <c:v>0.11061458402378999</c:v>
                </c:pt>
                <c:pt idx="132">
                  <c:v>0.11202479756252992</c:v>
                </c:pt>
                <c:pt idx="133">
                  <c:v>0.11350301802371998</c:v>
                </c:pt>
                <c:pt idx="134">
                  <c:v>0.11494147986256009</c:v>
                </c:pt>
                <c:pt idx="135">
                  <c:v>0.11628718061540999</c:v>
                </c:pt>
                <c:pt idx="136">
                  <c:v>0.11764939246710004</c:v>
                </c:pt>
                <c:pt idx="137">
                  <c:v>0.11913209117649992</c:v>
                </c:pt>
                <c:pt idx="138">
                  <c:v>0.12049055306658008</c:v>
                </c:pt>
                <c:pt idx="139">
                  <c:v>0.12184647949920002</c:v>
                </c:pt>
                <c:pt idx="140">
                  <c:v>0.12335872322660002</c:v>
                </c:pt>
                <c:pt idx="141">
                  <c:v>0.12466216961596999</c:v>
                </c:pt>
                <c:pt idx="142">
                  <c:v>0.12610403677803994</c:v>
                </c:pt>
                <c:pt idx="143">
                  <c:v>0.12755313642294008</c:v>
                </c:pt>
                <c:pt idx="144">
                  <c:v>0.12892982324602009</c:v>
                </c:pt>
                <c:pt idx="145">
                  <c:v>0.1302360844419399</c:v>
                </c:pt>
                <c:pt idx="146">
                  <c:v>0.13162309591675991</c:v>
                </c:pt>
                <c:pt idx="147">
                  <c:v>0.13293390750796008</c:v>
                </c:pt>
                <c:pt idx="148">
                  <c:v>0.13430283989537006</c:v>
                </c:pt>
                <c:pt idx="149">
                  <c:v>0.13568402203586993</c:v>
                </c:pt>
                <c:pt idx="150">
                  <c:v>0.13708553659514</c:v>
                </c:pt>
                <c:pt idx="151">
                  <c:v>0.13842539367380002</c:v>
                </c:pt>
                <c:pt idx="152">
                  <c:v>0.1398244989772599</c:v>
                </c:pt>
                <c:pt idx="153">
                  <c:v>0.14112791541534997</c:v>
                </c:pt>
                <c:pt idx="154">
                  <c:v>0.14242063022054996</c:v>
                </c:pt>
                <c:pt idx="155">
                  <c:v>0.14378116838064003</c:v>
                </c:pt>
                <c:pt idx="156">
                  <c:v>0.1450871573746999</c:v>
                </c:pt>
                <c:pt idx="157">
                  <c:v>0.14632143153376997</c:v>
                </c:pt>
                <c:pt idx="158">
                  <c:v>0.14757732794283007</c:v>
                </c:pt>
                <c:pt idx="159">
                  <c:v>0.14902500735919011</c:v>
                </c:pt>
                <c:pt idx="160">
                  <c:v>0.15024219767793001</c:v>
                </c:pt>
                <c:pt idx="161">
                  <c:v>0.15149837842257008</c:v>
                </c:pt>
                <c:pt idx="162">
                  <c:v>0.15279718905020001</c:v>
                </c:pt>
                <c:pt idx="163">
                  <c:v>0.15409066442113994</c:v>
                </c:pt>
                <c:pt idx="164">
                  <c:v>0.15530004974020994</c:v>
                </c:pt>
                <c:pt idx="165">
                  <c:v>0.15659244338602996</c:v>
                </c:pt>
                <c:pt idx="166">
                  <c:v>0.1579269447773699</c:v>
                </c:pt>
                <c:pt idx="167">
                  <c:v>0.15909116670091006</c:v>
                </c:pt>
                <c:pt idx="168">
                  <c:v>0.16035097790432995</c:v>
                </c:pt>
                <c:pt idx="169">
                  <c:v>0.16169162207811993</c:v>
                </c:pt>
                <c:pt idx="170">
                  <c:v>0.16290607271143998</c:v>
                </c:pt>
                <c:pt idx="171">
                  <c:v>0.16410110956101009</c:v>
                </c:pt>
                <c:pt idx="172">
                  <c:v>0.16541849717641011</c:v>
                </c:pt>
                <c:pt idx="173">
                  <c:v>0.16669562130355997</c:v>
                </c:pt>
                <c:pt idx="174">
                  <c:v>0.16798707677084002</c:v>
                </c:pt>
                <c:pt idx="175">
                  <c:v>0.16927347915110991</c:v>
                </c:pt>
                <c:pt idx="176">
                  <c:v>0.17063345483286008</c:v>
                </c:pt>
                <c:pt idx="177">
                  <c:v>0.17187232305494993</c:v>
                </c:pt>
                <c:pt idx="178">
                  <c:v>0.17313715915298999</c:v>
                </c:pt>
                <c:pt idx="179">
                  <c:v>0.1744094104590499</c:v>
                </c:pt>
                <c:pt idx="180">
                  <c:v>0.17571808478830997</c:v>
                </c:pt>
                <c:pt idx="181">
                  <c:v>0.17691607237354989</c:v>
                </c:pt>
                <c:pt idx="182">
                  <c:v>0.17819724529822989</c:v>
                </c:pt>
                <c:pt idx="183">
                  <c:v>0.17950948315424009</c:v>
                </c:pt>
                <c:pt idx="184">
                  <c:v>0.18066966512887994</c:v>
                </c:pt>
                <c:pt idx="185">
                  <c:v>0.18196531015756001</c:v>
                </c:pt>
                <c:pt idx="186">
                  <c:v>0.18329434540746004</c:v>
                </c:pt>
                <c:pt idx="187">
                  <c:v>0.18452406191527992</c:v>
                </c:pt>
                <c:pt idx="188">
                  <c:v>0.18570577668968991</c:v>
                </c:pt>
                <c:pt idx="189">
                  <c:v>0.18694270169627991</c:v>
                </c:pt>
                <c:pt idx="190">
                  <c:v>0.18821551968003991</c:v>
                </c:pt>
                <c:pt idx="191">
                  <c:v>0.18933805103724999</c:v>
                </c:pt>
                <c:pt idx="192">
                  <c:v>0.19053295305743001</c:v>
                </c:pt>
                <c:pt idx="193">
                  <c:v>0.19176633788088004</c:v>
                </c:pt>
                <c:pt idx="194">
                  <c:v>0.19304538505086999</c:v>
                </c:pt>
                <c:pt idx="195">
                  <c:v>0.19422210697640008</c:v>
                </c:pt>
                <c:pt idx="196">
                  <c:v>0.19540006460925996</c:v>
                </c:pt>
                <c:pt idx="197">
                  <c:v>0.19667838694070006</c:v>
                </c:pt>
                <c:pt idx="198">
                  <c:v>0.19778352823695999</c:v>
                </c:pt>
                <c:pt idx="199">
                  <c:v>0.19893760710044006</c:v>
                </c:pt>
                <c:pt idx="200">
                  <c:v>0.20019798187529991</c:v>
                </c:pt>
                <c:pt idx="201">
                  <c:v>0.20140458569668995</c:v>
                </c:pt>
                <c:pt idx="202">
                  <c:v>0.20257946728261</c:v>
                </c:pt>
                <c:pt idx="203">
                  <c:v>0.20371060578236011</c:v>
                </c:pt>
                <c:pt idx="204">
                  <c:v>0.20496026759389996</c:v>
                </c:pt>
                <c:pt idx="205">
                  <c:v>0.20618643393045999</c:v>
                </c:pt>
                <c:pt idx="206">
                  <c:v>0.20733718737276008</c:v>
                </c:pt>
                <c:pt idx="207">
                  <c:v>0.20849673817386005</c:v>
                </c:pt>
                <c:pt idx="208">
                  <c:v>0.20964798558941999</c:v>
                </c:pt>
                <c:pt idx="209">
                  <c:v>0.21085278604020008</c:v>
                </c:pt>
                <c:pt idx="210">
                  <c:v>0.21199629080071003</c:v>
                </c:pt>
                <c:pt idx="211">
                  <c:v>0.21316350729044009</c:v>
                </c:pt>
                <c:pt idx="212">
                  <c:v>0.21437556074671993</c:v>
                </c:pt>
                <c:pt idx="213">
                  <c:v>0.21550597545855998</c:v>
                </c:pt>
                <c:pt idx="214">
                  <c:v>0.21669002903171997</c:v>
                </c:pt>
                <c:pt idx="215">
                  <c:v>0.21781739054279003</c:v>
                </c:pt>
                <c:pt idx="216">
                  <c:v>0.21887642122621997</c:v>
                </c:pt>
                <c:pt idx="217">
                  <c:v>0.22004021324245993</c:v>
                </c:pt>
                <c:pt idx="218">
                  <c:v>0.22120834107552989</c:v>
                </c:pt>
                <c:pt idx="219">
                  <c:v>0.22236088759845996</c:v>
                </c:pt>
                <c:pt idx="220">
                  <c:v>0.22346743367877009</c:v>
                </c:pt>
                <c:pt idx="221">
                  <c:v>0.22466036985997007</c:v>
                </c:pt>
                <c:pt idx="222">
                  <c:v>0.22578856337875997</c:v>
                </c:pt>
                <c:pt idx="223">
                  <c:v>0.22691583693821005</c:v>
                </c:pt>
                <c:pt idx="224">
                  <c:v>0.22794029510276004</c:v>
                </c:pt>
                <c:pt idx="225">
                  <c:v>0.22913621116060989</c:v>
                </c:pt>
                <c:pt idx="226">
                  <c:v>0.23028805193134994</c:v>
                </c:pt>
                <c:pt idx="227">
                  <c:v>0.23139154200281009</c:v>
                </c:pt>
                <c:pt idx="228">
                  <c:v>0.23250711497174992</c:v>
                </c:pt>
                <c:pt idx="229">
                  <c:v>0.23356446048611001</c:v>
                </c:pt>
                <c:pt idx="230">
                  <c:v>0.23475293596919</c:v>
                </c:pt>
                <c:pt idx="231">
                  <c:v>0.23583983266096009</c:v>
                </c:pt>
                <c:pt idx="232">
                  <c:v>0.23691176540476011</c:v>
                </c:pt>
                <c:pt idx="233">
                  <c:v>0.23799110241162991</c:v>
                </c:pt>
                <c:pt idx="234">
                  <c:v>0.2390769803275099</c:v>
                </c:pt>
                <c:pt idx="235">
                  <c:v>0.24024542544741001</c:v>
                </c:pt>
                <c:pt idx="236">
                  <c:v>0.24134402945705991</c:v>
                </c:pt>
                <c:pt idx="237">
                  <c:v>0.24242243408566</c:v>
                </c:pt>
                <c:pt idx="238">
                  <c:v>0.24347607410086991</c:v>
                </c:pt>
                <c:pt idx="239">
                  <c:v>0.24461665534491006</c:v>
                </c:pt>
                <c:pt idx="240">
                  <c:v>0.24563693644069007</c:v>
                </c:pt>
                <c:pt idx="241">
                  <c:v>0.24673486034504011</c:v>
                </c:pt>
                <c:pt idx="242">
                  <c:v>0.24778736295274006</c:v>
                </c:pt>
                <c:pt idx="243">
                  <c:v>0.24890727922862999</c:v>
                </c:pt>
                <c:pt idx="244">
                  <c:v>0.24996184880934003</c:v>
                </c:pt>
                <c:pt idx="245">
                  <c:v>0.25088258801197005</c:v>
                </c:pt>
                <c:pt idx="246">
                  <c:v>0.25186459464660005</c:v>
                </c:pt>
                <c:pt idx="247">
                  <c:v>0.25299519023718009</c:v>
                </c:pt>
                <c:pt idx="248">
                  <c:v>0.25409410860880999</c:v>
                </c:pt>
                <c:pt idx="249">
                  <c:v>0.25501684166872995</c:v>
                </c:pt>
                <c:pt idx="250">
                  <c:v>0.25607196868435</c:v>
                </c:pt>
                <c:pt idx="251">
                  <c:v>0.25709955256419992</c:v>
                </c:pt>
                <c:pt idx="252">
                  <c:v>0.25819420087383005</c:v>
                </c:pt>
                <c:pt idx="253">
                  <c:v>0.25919330095578008</c:v>
                </c:pt>
                <c:pt idx="254">
                  <c:v>0.26023953553316992</c:v>
                </c:pt>
                <c:pt idx="255">
                  <c:v>0.26132747217806007</c:v>
                </c:pt>
                <c:pt idx="256">
                  <c:v>0.26238789043801991</c:v>
                </c:pt>
                <c:pt idx="257">
                  <c:v>0.26345957100285</c:v>
                </c:pt>
                <c:pt idx="258">
                  <c:v>0.26445165480253996</c:v>
                </c:pt>
                <c:pt idx="259">
                  <c:v>0.26556836360988001</c:v>
                </c:pt>
                <c:pt idx="260">
                  <c:v>0.26663575943945994</c:v>
                </c:pt>
                <c:pt idx="261">
                  <c:v>0.26765820545430996</c:v>
                </c:pt>
                <c:pt idx="262">
                  <c:v>0.26865966816525</c:v>
                </c:pt>
                <c:pt idx="263">
                  <c:v>0.26978673880454007</c:v>
                </c:pt>
                <c:pt idx="264">
                  <c:v>0.27082546252761008</c:v>
                </c:pt>
                <c:pt idx="265">
                  <c:v>0.27185059285573998</c:v>
                </c:pt>
                <c:pt idx="266">
                  <c:v>0.27291446971152999</c:v>
                </c:pt>
                <c:pt idx="267">
                  <c:v>0.27399613817756996</c:v>
                </c:pt>
                <c:pt idx="268">
                  <c:v>0.27504411611495994</c:v>
                </c:pt>
                <c:pt idx="269">
                  <c:v>0.27599175522504993</c:v>
                </c:pt>
                <c:pt idx="270">
                  <c:v>0.27713816961939997</c:v>
                </c:pt>
                <c:pt idx="271">
                  <c:v>0.27820144064692998</c:v>
                </c:pt>
                <c:pt idx="272">
                  <c:v>0.27926620481053011</c:v>
                </c:pt>
                <c:pt idx="273">
                  <c:v>0.28025345860430995</c:v>
                </c:pt>
                <c:pt idx="274">
                  <c:v>0.2813444296888501</c:v>
                </c:pt>
                <c:pt idx="275">
                  <c:v>0.28247296206267003</c:v>
                </c:pt>
                <c:pt idx="276">
                  <c:v>0.28357766794697992</c:v>
                </c:pt>
                <c:pt idx="277">
                  <c:v>0.28460691172950003</c:v>
                </c:pt>
                <c:pt idx="278">
                  <c:v>0.28574216819445009</c:v>
                </c:pt>
                <c:pt idx="279">
                  <c:v>0.2867476540407301</c:v>
                </c:pt>
                <c:pt idx="280">
                  <c:v>0.28795711929136991</c:v>
                </c:pt>
                <c:pt idx="281">
                  <c:v>0.28903431209927</c:v>
                </c:pt>
                <c:pt idx="282">
                  <c:v>0.29010339656985007</c:v>
                </c:pt>
                <c:pt idx="283">
                  <c:v>0.29114769681353003</c:v>
                </c:pt>
                <c:pt idx="284">
                  <c:v>0.29227612357981991</c:v>
                </c:pt>
                <c:pt idx="285">
                  <c:v>0.29345475276935007</c:v>
                </c:pt>
                <c:pt idx="286">
                  <c:v>0.29451935608842006</c:v>
                </c:pt>
                <c:pt idx="287">
                  <c:v>0.29549164844317</c:v>
                </c:pt>
                <c:pt idx="288">
                  <c:v>0.29676587911735997</c:v>
                </c:pt>
                <c:pt idx="289">
                  <c:v>0.29794019444356001</c:v>
                </c:pt>
                <c:pt idx="290">
                  <c:v>0.29904764399783001</c:v>
                </c:pt>
                <c:pt idx="291">
                  <c:v>0.3000565407015201</c:v>
                </c:pt>
                <c:pt idx="292">
                  <c:v>0.30125335285632993</c:v>
                </c:pt>
                <c:pt idx="293">
                  <c:v>0.30243570532624009</c:v>
                </c:pt>
                <c:pt idx="294">
                  <c:v>0.30359148398571989</c:v>
                </c:pt>
                <c:pt idx="295">
                  <c:v>0.30467050164494003</c:v>
                </c:pt>
                <c:pt idx="296">
                  <c:v>0.30589654482633</c:v>
                </c:pt>
                <c:pt idx="297">
                  <c:v>0.3071401856762499</c:v>
                </c:pt>
                <c:pt idx="298">
                  <c:v>0.3083157578281801</c:v>
                </c:pt>
                <c:pt idx="299">
                  <c:v>0.30944972292076001</c:v>
                </c:pt>
                <c:pt idx="300">
                  <c:v>0.31062305969590009</c:v>
                </c:pt>
                <c:pt idx="301">
                  <c:v>0.31170470382821991</c:v>
                </c:pt>
                <c:pt idx="302">
                  <c:v>0.31283283347956004</c:v>
                </c:pt>
                <c:pt idx="303">
                  <c:v>0.31408807398668004</c:v>
                </c:pt>
                <c:pt idx="304">
                  <c:v>0.31532506556874007</c:v>
                </c:pt>
                <c:pt idx="305">
                  <c:v>0.31646902738138993</c:v>
                </c:pt>
                <c:pt idx="306">
                  <c:v>0.31759344539943002</c:v>
                </c:pt>
                <c:pt idx="307">
                  <c:v>0.31882594887870996</c:v>
                </c:pt>
                <c:pt idx="308">
                  <c:v>0.32002488657526995</c:v>
                </c:pt>
                <c:pt idx="309">
                  <c:v>0.32113434193830992</c:v>
                </c:pt>
                <c:pt idx="310">
                  <c:v>0.32221752174849994</c:v>
                </c:pt>
                <c:pt idx="311">
                  <c:v>0.32340697253602002</c:v>
                </c:pt>
                <c:pt idx="312">
                  <c:v>0.32454213229986006</c:v>
                </c:pt>
                <c:pt idx="313">
                  <c:v>0.32567301932106996</c:v>
                </c:pt>
                <c:pt idx="314">
                  <c:v>0.32686017434054992</c:v>
                </c:pt>
                <c:pt idx="315">
                  <c:v>0.32801726717720991</c:v>
                </c:pt>
                <c:pt idx="316">
                  <c:v>0.3290837830039901</c:v>
                </c:pt>
                <c:pt idx="317">
                  <c:v>0.33019731617737991</c:v>
                </c:pt>
                <c:pt idx="318">
                  <c:v>0.33134155038877999</c:v>
                </c:pt>
                <c:pt idx="319">
                  <c:v>0.33250638873490002</c:v>
                </c:pt>
                <c:pt idx="320">
                  <c:v>0.33349288357019002</c:v>
                </c:pt>
                <c:pt idx="321">
                  <c:v>0.33461528144597996</c:v>
                </c:pt>
                <c:pt idx="322">
                  <c:v>0.33577680301385993</c:v>
                </c:pt>
                <c:pt idx="323">
                  <c:v>0.3370071037181499</c:v>
                </c:pt>
                <c:pt idx="324">
                  <c:v>0.33808950977979002</c:v>
                </c:pt>
                <c:pt idx="325">
                  <c:v>0.33917596596439004</c:v>
                </c:pt>
                <c:pt idx="326">
                  <c:v>0.34036833401067002</c:v>
                </c:pt>
                <c:pt idx="327">
                  <c:v>0.34151889168670002</c:v>
                </c:pt>
                <c:pt idx="328">
                  <c:v>0.34260990769770006</c:v>
                </c:pt>
                <c:pt idx="329">
                  <c:v>0.34369485731806004</c:v>
                </c:pt>
                <c:pt idx="330">
                  <c:v>0.34493430006925996</c:v>
                </c:pt>
                <c:pt idx="331">
                  <c:v>0.3460747315222199</c:v>
                </c:pt>
                <c:pt idx="332">
                  <c:v>0.34726388346612991</c:v>
                </c:pt>
                <c:pt idx="333">
                  <c:v>0.34846074684103989</c:v>
                </c:pt>
                <c:pt idx="334">
                  <c:v>0.34969709515097991</c:v>
                </c:pt>
                <c:pt idx="335">
                  <c:v>0.35080900104278001</c:v>
                </c:pt>
                <c:pt idx="336">
                  <c:v>0.3519740166318801</c:v>
                </c:pt>
                <c:pt idx="337">
                  <c:v>0.35310627062285005</c:v>
                </c:pt>
                <c:pt idx="338">
                  <c:v>0.35426879141494005</c:v>
                </c:pt>
                <c:pt idx="339">
                  <c:v>0.35542513381518992</c:v>
                </c:pt>
                <c:pt idx="340">
                  <c:v>0.3566567701549701</c:v>
                </c:pt>
                <c:pt idx="341">
                  <c:v>0.35773582705142992</c:v>
                </c:pt>
                <c:pt idx="342">
                  <c:v>0.35884165254856004</c:v>
                </c:pt>
                <c:pt idx="343">
                  <c:v>0.35997388941545005</c:v>
                </c:pt>
                <c:pt idx="344">
                  <c:v>0.36127733449529997</c:v>
                </c:pt>
                <c:pt idx="345">
                  <c:v>0.36243458972494991</c:v>
                </c:pt>
                <c:pt idx="346">
                  <c:v>0.3635139602558799</c:v>
                </c:pt>
                <c:pt idx="347">
                  <c:v>0.36466794766457</c:v>
                </c:pt>
                <c:pt idx="348">
                  <c:v>0.36587372096360005</c:v>
                </c:pt>
                <c:pt idx="349">
                  <c:v>0.36702995401050997</c:v>
                </c:pt>
                <c:pt idx="350">
                  <c:v>0.36808078112167997</c:v>
                </c:pt>
                <c:pt idx="351">
                  <c:v>0.36916911775090999</c:v>
                </c:pt>
                <c:pt idx="352">
                  <c:v>0.37034974462510006</c:v>
                </c:pt>
                <c:pt idx="353">
                  <c:v>0.37158566036811003</c:v>
                </c:pt>
                <c:pt idx="354">
                  <c:v>0.37265499204694996</c:v>
                </c:pt>
                <c:pt idx="355">
                  <c:v>0.37375236609281992</c:v>
                </c:pt>
                <c:pt idx="356">
                  <c:v>0.37484439331360009</c:v>
                </c:pt>
                <c:pt idx="357">
                  <c:v>0.37599648533805996</c:v>
                </c:pt>
                <c:pt idx="358">
                  <c:v>0.37710115372368991</c:v>
                </c:pt>
                <c:pt idx="359">
                  <c:v>0.37824817236443997</c:v>
                </c:pt>
                <c:pt idx="360">
                  <c:v>0.37939078760082001</c:v>
                </c:pt>
                <c:pt idx="361">
                  <c:v>0.38051784527129007</c:v>
                </c:pt>
                <c:pt idx="362">
                  <c:v>0.38166156214630997</c:v>
                </c:pt>
                <c:pt idx="363">
                  <c:v>0.38284342549024997</c:v>
                </c:pt>
                <c:pt idx="364">
                  <c:v>0.38398434825885008</c:v>
                </c:pt>
                <c:pt idx="365">
                  <c:v>0.38513200293311001</c:v>
                </c:pt>
                <c:pt idx="366">
                  <c:v>0.38626534839616999</c:v>
                </c:pt>
                <c:pt idx="367">
                  <c:v>0.38736689631739996</c:v>
                </c:pt>
                <c:pt idx="368">
                  <c:v>0.38858234912810996</c:v>
                </c:pt>
                <c:pt idx="369">
                  <c:v>0.3897881915052801</c:v>
                </c:pt>
                <c:pt idx="370">
                  <c:v>0.39100852208657</c:v>
                </c:pt>
                <c:pt idx="371">
                  <c:v>0.39217968363805999</c:v>
                </c:pt>
                <c:pt idx="372">
                  <c:v>0.39334946329021991</c:v>
                </c:pt>
                <c:pt idx="373">
                  <c:v>0.39454529707308006</c:v>
                </c:pt>
                <c:pt idx="374">
                  <c:v>0.39581641339765006</c:v>
                </c:pt>
                <c:pt idx="375">
                  <c:v>0.39707519844393002</c:v>
                </c:pt>
                <c:pt idx="376">
                  <c:v>0.39829582951446008</c:v>
                </c:pt>
                <c:pt idx="377">
                  <c:v>0.39957040277794009</c:v>
                </c:pt>
                <c:pt idx="378">
                  <c:v>0.40087067482988004</c:v>
                </c:pt>
                <c:pt idx="379">
                  <c:v>0.40215810004107011</c:v>
                </c:pt>
                <c:pt idx="380">
                  <c:v>0.40341887472732996</c:v>
                </c:pt>
                <c:pt idx="381">
                  <c:v>0.4046473297939801</c:v>
                </c:pt>
                <c:pt idx="382">
                  <c:v>0.40592092165689997</c:v>
                </c:pt>
                <c:pt idx="383">
                  <c:v>0.40712574474028007</c:v>
                </c:pt>
                <c:pt idx="384">
                  <c:v>0.40837565926479003</c:v>
                </c:pt>
                <c:pt idx="385">
                  <c:v>0.40968519397879999</c:v>
                </c:pt>
                <c:pt idx="386">
                  <c:v>0.41089809222925</c:v>
                </c:pt>
                <c:pt idx="387">
                  <c:v>0.41224040129389006</c:v>
                </c:pt>
                <c:pt idx="388">
                  <c:v>0.41352566316066008</c:v>
                </c:pt>
                <c:pt idx="389">
                  <c:v>0.41491922609889009</c:v>
                </c:pt>
                <c:pt idx="390">
                  <c:v>0.41611439646535997</c:v>
                </c:pt>
                <c:pt idx="391">
                  <c:v>0.41762777337451995</c:v>
                </c:pt>
                <c:pt idx="392">
                  <c:v>0.41897810655454992</c:v>
                </c:pt>
                <c:pt idx="393">
                  <c:v>0.42028249070280999</c:v>
                </c:pt>
                <c:pt idx="394">
                  <c:v>0.42165750450154005</c:v>
                </c:pt>
                <c:pt idx="395">
                  <c:v>0.42312334235369997</c:v>
                </c:pt>
                <c:pt idx="396">
                  <c:v>0.42446348715150006</c:v>
                </c:pt>
                <c:pt idx="397">
                  <c:v>0.42594074802331994</c:v>
                </c:pt>
                <c:pt idx="398">
                  <c:v>0.42738178157902995</c:v>
                </c:pt>
                <c:pt idx="399">
                  <c:v>0.42874870503445006</c:v>
                </c:pt>
                <c:pt idx="400">
                  <c:v>0.43030911482677991</c:v>
                </c:pt>
                <c:pt idx="401">
                  <c:v>0.43190134573974004</c:v>
                </c:pt>
                <c:pt idx="402">
                  <c:v>0.43322218432960002</c:v>
                </c:pt>
                <c:pt idx="403">
                  <c:v>0.43467288701613005</c:v>
                </c:pt>
                <c:pt idx="404">
                  <c:v>0.43608314225358003</c:v>
                </c:pt>
                <c:pt idx="405">
                  <c:v>0.43753682785486991</c:v>
                </c:pt>
                <c:pt idx="406">
                  <c:v>0.43902949207905007</c:v>
                </c:pt>
                <c:pt idx="407">
                  <c:v>0.44061107286655998</c:v>
                </c:pt>
                <c:pt idx="408">
                  <c:v>0.44203727173704999</c:v>
                </c:pt>
                <c:pt idx="409">
                  <c:v>0.44351960443155991</c:v>
                </c:pt>
                <c:pt idx="410">
                  <c:v>0.44506404403012989</c:v>
                </c:pt>
                <c:pt idx="411">
                  <c:v>0.44636684761483991</c:v>
                </c:pt>
                <c:pt idx="412">
                  <c:v>0.44793292085754</c:v>
                </c:pt>
                <c:pt idx="413">
                  <c:v>0.44946980228030009</c:v>
                </c:pt>
                <c:pt idx="414">
                  <c:v>0.4509943844073101</c:v>
                </c:pt>
                <c:pt idx="415">
                  <c:v>0.45252198741019001</c:v>
                </c:pt>
                <c:pt idx="416">
                  <c:v>0.45406947656493002</c:v>
                </c:pt>
                <c:pt idx="417">
                  <c:v>0.45556064597411994</c:v>
                </c:pt>
                <c:pt idx="418">
                  <c:v>0.4571534298681299</c:v>
                </c:pt>
                <c:pt idx="419">
                  <c:v>0.45867670595608989</c:v>
                </c:pt>
                <c:pt idx="420">
                  <c:v>0.46029975852036009</c:v>
                </c:pt>
                <c:pt idx="421">
                  <c:v>0.46192276442878999</c:v>
                </c:pt>
                <c:pt idx="422">
                  <c:v>0.46334597802193001</c:v>
                </c:pt>
                <c:pt idx="423">
                  <c:v>0.46493780110141003</c:v>
                </c:pt>
                <c:pt idx="424">
                  <c:v>0.46649087455896998</c:v>
                </c:pt>
                <c:pt idx="425">
                  <c:v>0.46783992771093996</c:v>
                </c:pt>
                <c:pt idx="426">
                  <c:v>0.46952840899777004</c:v>
                </c:pt>
                <c:pt idx="427">
                  <c:v>0.47107717312614006</c:v>
                </c:pt>
                <c:pt idx="428">
                  <c:v>0.47253990827249992</c:v>
                </c:pt>
                <c:pt idx="429">
                  <c:v>0.47421529318030009</c:v>
                </c:pt>
                <c:pt idx="430">
                  <c:v>0.47597375250781004</c:v>
                </c:pt>
                <c:pt idx="431">
                  <c:v>0.47746648396885005</c:v>
                </c:pt>
                <c:pt idx="432">
                  <c:v>0.47912131453622009</c:v>
                </c:pt>
                <c:pt idx="433">
                  <c:v>0.48067162706398991</c:v>
                </c:pt>
                <c:pt idx="434">
                  <c:v>0.48237021526084001</c:v>
                </c:pt>
                <c:pt idx="435">
                  <c:v>0.48410364184752996</c:v>
                </c:pt>
                <c:pt idx="436">
                  <c:v>0.48576762292822995</c:v>
                </c:pt>
                <c:pt idx="437">
                  <c:v>0.48742950706316002</c:v>
                </c:pt>
                <c:pt idx="438">
                  <c:v>0.48903595505499009</c:v>
                </c:pt>
                <c:pt idx="439">
                  <c:v>0.49068509147387007</c:v>
                </c:pt>
                <c:pt idx="440">
                  <c:v>0.49236896980167999</c:v>
                </c:pt>
                <c:pt idx="441">
                  <c:v>0.49420438719192994</c:v>
                </c:pt>
                <c:pt idx="442">
                  <c:v>0.49605147139566008</c:v>
                </c:pt>
                <c:pt idx="443">
                  <c:v>0.49780516754152004</c:v>
                </c:pt>
                <c:pt idx="444">
                  <c:v>0.4995991977443901</c:v>
                </c:pt>
                <c:pt idx="445">
                  <c:v>0.50122607478947989</c:v>
                </c:pt>
                <c:pt idx="446">
                  <c:v>0.50312929782679006</c:v>
                </c:pt>
                <c:pt idx="447">
                  <c:v>0.50515259288558001</c:v>
                </c:pt>
                <c:pt idx="448">
                  <c:v>0.50682219162770004</c:v>
                </c:pt>
                <c:pt idx="449">
                  <c:v>0.50868488832878</c:v>
                </c:pt>
                <c:pt idx="450">
                  <c:v>0.51051866654244993</c:v>
                </c:pt>
                <c:pt idx="451">
                  <c:v>0.5124305925747199</c:v>
                </c:pt>
                <c:pt idx="452">
                  <c:v>0.51429317149208997</c:v>
                </c:pt>
                <c:pt idx="453">
                  <c:v>0.51637304352188007</c:v>
                </c:pt>
                <c:pt idx="454">
                  <c:v>0.5183287347260499</c:v>
                </c:pt>
                <c:pt idx="455">
                  <c:v>0.52025468772961991</c:v>
                </c:pt>
                <c:pt idx="456">
                  <c:v>0.52226856072583994</c:v>
                </c:pt>
                <c:pt idx="457">
                  <c:v>0.5243738959441</c:v>
                </c:pt>
                <c:pt idx="458">
                  <c:v>0.52663588621302004</c:v>
                </c:pt>
                <c:pt idx="459">
                  <c:v>0.52847554170953992</c:v>
                </c:pt>
                <c:pt idx="460">
                  <c:v>0.53056964847331001</c:v>
                </c:pt>
                <c:pt idx="461">
                  <c:v>0.53260584335171002</c:v>
                </c:pt>
                <c:pt idx="462">
                  <c:v>0.5349370703229499</c:v>
                </c:pt>
                <c:pt idx="463">
                  <c:v>0.53713431006399004</c:v>
                </c:pt>
                <c:pt idx="464">
                  <c:v>0.53911225029706</c:v>
                </c:pt>
                <c:pt idx="465">
                  <c:v>0.54102769512473992</c:v>
                </c:pt>
                <c:pt idx="466">
                  <c:v>0.5431594983541399</c:v>
                </c:pt>
                <c:pt idx="467">
                  <c:v>0.54533687508100992</c:v>
                </c:pt>
                <c:pt idx="468">
                  <c:v>0.5475749617055401</c:v>
                </c:pt>
                <c:pt idx="469">
                  <c:v>0.54951621660485994</c:v>
                </c:pt>
                <c:pt idx="470">
                  <c:v>0.55188924405082007</c:v>
                </c:pt>
                <c:pt idx="471">
                  <c:v>0.55405697286936006</c:v>
                </c:pt>
                <c:pt idx="472">
                  <c:v>0.55659881248214993</c:v>
                </c:pt>
                <c:pt idx="473">
                  <c:v>0.55876443992612002</c:v>
                </c:pt>
                <c:pt idx="474">
                  <c:v>0.56112459269842008</c:v>
                </c:pt>
                <c:pt idx="475">
                  <c:v>0.56361398696445009</c:v>
                </c:pt>
                <c:pt idx="476">
                  <c:v>0.56589252089102993</c:v>
                </c:pt>
                <c:pt idx="477">
                  <c:v>0.56841122844627989</c:v>
                </c:pt>
                <c:pt idx="478">
                  <c:v>0.57069465109893991</c:v>
                </c:pt>
                <c:pt idx="479">
                  <c:v>0.57324162086628005</c:v>
                </c:pt>
                <c:pt idx="480">
                  <c:v>0.57542752297849997</c:v>
                </c:pt>
                <c:pt idx="481">
                  <c:v>0.5779204466927399</c:v>
                </c:pt>
                <c:pt idx="482">
                  <c:v>0.58018894966046997</c:v>
                </c:pt>
                <c:pt idx="483">
                  <c:v>0.58242415120951008</c:v>
                </c:pt>
                <c:pt idx="484">
                  <c:v>0.58473893284284006</c:v>
                </c:pt>
                <c:pt idx="485">
                  <c:v>0.58716976785781005</c:v>
                </c:pt>
                <c:pt idx="486">
                  <c:v>0.58966663920359008</c:v>
                </c:pt>
                <c:pt idx="487">
                  <c:v>0.5920103850604399</c:v>
                </c:pt>
                <c:pt idx="488">
                  <c:v>0.59446201082015993</c:v>
                </c:pt>
                <c:pt idx="489">
                  <c:v>0.5966649646239699</c:v>
                </c:pt>
                <c:pt idx="490">
                  <c:v>0.59912111490390996</c:v>
                </c:pt>
                <c:pt idx="491">
                  <c:v>0.60143486512201005</c:v>
                </c:pt>
                <c:pt idx="492">
                  <c:v>0.60360126534281</c:v>
                </c:pt>
                <c:pt idx="493">
                  <c:v>0.60606444230380996</c:v>
                </c:pt>
                <c:pt idx="494">
                  <c:v>0.60834692414823999</c:v>
                </c:pt>
                <c:pt idx="495">
                  <c:v>0.61075119889032004</c:v>
                </c:pt>
                <c:pt idx="496">
                  <c:v>0.61304246512256011</c:v>
                </c:pt>
                <c:pt idx="497">
                  <c:v>0.61531315717429003</c:v>
                </c:pt>
                <c:pt idx="498">
                  <c:v>0.61789457161820005</c:v>
                </c:pt>
                <c:pt idx="499">
                  <c:v>0.62039378432792991</c:v>
                </c:pt>
                <c:pt idx="500">
                  <c:v>0.62272721185829005</c:v>
                </c:pt>
                <c:pt idx="501">
                  <c:v>0.62513010353702003</c:v>
                </c:pt>
                <c:pt idx="502">
                  <c:v>0.62758362460058992</c:v>
                </c:pt>
                <c:pt idx="503">
                  <c:v>0.63014017885812001</c:v>
                </c:pt>
                <c:pt idx="504">
                  <c:v>0.63252805224100994</c:v>
                </c:pt>
                <c:pt idx="505">
                  <c:v>0.63498102473306006</c:v>
                </c:pt>
                <c:pt idx="506">
                  <c:v>0.63743704622840003</c:v>
                </c:pt>
                <c:pt idx="507">
                  <c:v>0.64016121240866997</c:v>
                </c:pt>
                <c:pt idx="508">
                  <c:v>0.6426218703053499</c:v>
                </c:pt>
                <c:pt idx="509">
                  <c:v>0.64494291448074992</c:v>
                </c:pt>
                <c:pt idx="510">
                  <c:v>0.64762931331643991</c:v>
                </c:pt>
                <c:pt idx="511">
                  <c:v>0.6503361764942801</c:v>
                </c:pt>
                <c:pt idx="512">
                  <c:v>0.65294951837562998</c:v>
                </c:pt>
                <c:pt idx="513">
                  <c:v>0.65536790792240995</c:v>
                </c:pt>
                <c:pt idx="514">
                  <c:v>0.65804719790296007</c:v>
                </c:pt>
                <c:pt idx="515">
                  <c:v>0.66061899742568997</c:v>
                </c:pt>
                <c:pt idx="516">
                  <c:v>0.6630090320567299</c:v>
                </c:pt>
                <c:pt idx="517">
                  <c:v>0.66534676970411</c:v>
                </c:pt>
                <c:pt idx="518">
                  <c:v>0.66787294256299989</c:v>
                </c:pt>
                <c:pt idx="519">
                  <c:v>0.67032045988328992</c:v>
                </c:pt>
                <c:pt idx="520">
                  <c:v>0.67279742228435002</c:v>
                </c:pt>
                <c:pt idx="521">
                  <c:v>0.67536565115953007</c:v>
                </c:pt>
                <c:pt idx="522">
                  <c:v>0.67758587095044009</c:v>
                </c:pt>
                <c:pt idx="523">
                  <c:v>0.68018793620862006</c:v>
                </c:pt>
                <c:pt idx="524">
                  <c:v>0.68249186017945007</c:v>
                </c:pt>
                <c:pt idx="525">
                  <c:v>0.68493727714703989</c:v>
                </c:pt>
                <c:pt idx="526">
                  <c:v>0.68740142065947007</c:v>
                </c:pt>
                <c:pt idx="527">
                  <c:v>0.68967956114693996</c:v>
                </c:pt>
                <c:pt idx="528">
                  <c:v>0.69207523105720004</c:v>
                </c:pt>
                <c:pt idx="529">
                  <c:v>0.69446125694216998</c:v>
                </c:pt>
                <c:pt idx="530">
                  <c:v>0.69663847094990006</c:v>
                </c:pt>
                <c:pt idx="531">
                  <c:v>0.69879604060962008</c:v>
                </c:pt>
                <c:pt idx="532">
                  <c:v>0.70106238416835009</c:v>
                </c:pt>
                <c:pt idx="533">
                  <c:v>0.70335022265097003</c:v>
                </c:pt>
                <c:pt idx="534">
                  <c:v>0.70557764333723005</c:v>
                </c:pt>
                <c:pt idx="535">
                  <c:v>0.70780659406079005</c:v>
                </c:pt>
                <c:pt idx="536">
                  <c:v>0.7098323373681199</c:v>
                </c:pt>
                <c:pt idx="537">
                  <c:v>0.71203108152234007</c:v>
                </c:pt>
                <c:pt idx="538">
                  <c:v>0.71435050654276</c:v>
                </c:pt>
                <c:pt idx="539">
                  <c:v>0.71643872999099001</c:v>
                </c:pt>
                <c:pt idx="540">
                  <c:v>0.71857786573415994</c:v>
                </c:pt>
                <c:pt idx="541">
                  <c:v>0.72084229326504001</c:v>
                </c:pt>
                <c:pt idx="542">
                  <c:v>0.72305652073422011</c:v>
                </c:pt>
                <c:pt idx="543">
                  <c:v>0.72527161593131995</c:v>
                </c:pt>
                <c:pt idx="544">
                  <c:v>0.72738930085183995</c:v>
                </c:pt>
                <c:pt idx="545">
                  <c:v>0.72949620822336003</c:v>
                </c:pt>
                <c:pt idx="546">
                  <c:v>0.73155837565518</c:v>
                </c:pt>
                <c:pt idx="547">
                  <c:v>0.73375332826687001</c:v>
                </c:pt>
                <c:pt idx="548">
                  <c:v>0.73594623091570011</c:v>
                </c:pt>
                <c:pt idx="549">
                  <c:v>0.73807314402954005</c:v>
                </c:pt>
                <c:pt idx="550">
                  <c:v>0.74014559319851991</c:v>
                </c:pt>
                <c:pt idx="551">
                  <c:v>0.74236398801291004</c:v>
                </c:pt>
                <c:pt idx="552">
                  <c:v>0.74427454916910007</c:v>
                </c:pt>
                <c:pt idx="553">
                  <c:v>0.74640573540445998</c:v>
                </c:pt>
                <c:pt idx="554">
                  <c:v>0.74826091787323001</c:v>
                </c:pt>
                <c:pt idx="555">
                  <c:v>0.75019862196897003</c:v>
                </c:pt>
                <c:pt idx="556">
                  <c:v>0.7521743248847601</c:v>
                </c:pt>
                <c:pt idx="557">
                  <c:v>0.75418393438598996</c:v>
                </c:pt>
                <c:pt idx="558">
                  <c:v>0.75624416259988991</c:v>
                </c:pt>
                <c:pt idx="559">
                  <c:v>0.75810637253434998</c:v>
                </c:pt>
                <c:pt idx="560">
                  <c:v>0.76004816919474005</c:v>
                </c:pt>
                <c:pt idx="561">
                  <c:v>0.76207933914128989</c:v>
                </c:pt>
                <c:pt idx="562">
                  <c:v>0.76411221867442003</c:v>
                </c:pt>
                <c:pt idx="563">
                  <c:v>0.76611194147154005</c:v>
                </c:pt>
                <c:pt idx="564">
                  <c:v>0.76809814383854991</c:v>
                </c:pt>
                <c:pt idx="565">
                  <c:v>0.77000412058192991</c:v>
                </c:pt>
                <c:pt idx="566">
                  <c:v>0.77194882142881993</c:v>
                </c:pt>
                <c:pt idx="567">
                  <c:v>0.77394056728173011</c:v>
                </c:pt>
                <c:pt idx="568">
                  <c:v>0.77612435766901999</c:v>
                </c:pt>
                <c:pt idx="569">
                  <c:v>0.77809347406748008</c:v>
                </c:pt>
                <c:pt idx="570">
                  <c:v>0.77996326817237005</c:v>
                </c:pt>
                <c:pt idx="571">
                  <c:v>0.78206465796869007</c:v>
                </c:pt>
                <c:pt idx="572">
                  <c:v>0.7837838792832601</c:v>
                </c:pt>
                <c:pt idx="573">
                  <c:v>0.78589401860229002</c:v>
                </c:pt>
                <c:pt idx="574">
                  <c:v>0.78773852045872994</c:v>
                </c:pt>
                <c:pt idx="575">
                  <c:v>0.78969415904274998</c:v>
                </c:pt>
                <c:pt idx="576">
                  <c:v>0.79157371072755001</c:v>
                </c:pt>
                <c:pt idx="577">
                  <c:v>0.79329896836142999</c:v>
                </c:pt>
                <c:pt idx="578">
                  <c:v>0.79525472969260003</c:v>
                </c:pt>
                <c:pt idx="579">
                  <c:v>0.79712867750215999</c:v>
                </c:pt>
                <c:pt idx="580">
                  <c:v>0.79912006824056991</c:v>
                </c:pt>
                <c:pt idx="581">
                  <c:v>0.8008568418512001</c:v>
                </c:pt>
                <c:pt idx="582">
                  <c:v>0.80270229056849995</c:v>
                </c:pt>
                <c:pt idx="583">
                  <c:v>0.80454960082542004</c:v>
                </c:pt>
                <c:pt idx="584">
                  <c:v>0.80646291730461006</c:v>
                </c:pt>
                <c:pt idx="585">
                  <c:v>0.80853190744208003</c:v>
                </c:pt>
                <c:pt idx="586">
                  <c:v>0.81022997052947998</c:v>
                </c:pt>
                <c:pt idx="587">
                  <c:v>0.81217501342015996</c:v>
                </c:pt>
                <c:pt idx="588">
                  <c:v>0.81389519632433993</c:v>
                </c:pt>
                <c:pt idx="589">
                  <c:v>0.81575882883661999</c:v>
                </c:pt>
                <c:pt idx="590">
                  <c:v>0.81777052598847999</c:v>
                </c:pt>
                <c:pt idx="591">
                  <c:v>0.81952537080625998</c:v>
                </c:pt>
                <c:pt idx="592">
                  <c:v>0.82139790700241999</c:v>
                </c:pt>
                <c:pt idx="593">
                  <c:v>0.82318016703659991</c:v>
                </c:pt>
                <c:pt idx="594">
                  <c:v>0.82504569667795002</c:v>
                </c:pt>
                <c:pt idx="595">
                  <c:v>0.82690676570735011</c:v>
                </c:pt>
                <c:pt idx="596">
                  <c:v>0.8288830504918101</c:v>
                </c:pt>
                <c:pt idx="597">
                  <c:v>0.83080674996730997</c:v>
                </c:pt>
                <c:pt idx="598">
                  <c:v>0.83269895788234005</c:v>
                </c:pt>
                <c:pt idx="599">
                  <c:v>0.83452889520066997</c:v>
                </c:pt>
                <c:pt idx="600">
                  <c:v>0.8363631767933799</c:v>
                </c:pt>
                <c:pt idx="601">
                  <c:v>0.83829178261857007</c:v>
                </c:pt>
                <c:pt idx="602">
                  <c:v>0.84024618110343008</c:v>
                </c:pt>
                <c:pt idx="603">
                  <c:v>0.84209706131933992</c:v>
                </c:pt>
                <c:pt idx="604">
                  <c:v>0.84411246854674005</c:v>
                </c:pt>
                <c:pt idx="605">
                  <c:v>0.84587478109663006</c:v>
                </c:pt>
                <c:pt idx="606">
                  <c:v>0.84789710273857999</c:v>
                </c:pt>
                <c:pt idx="607">
                  <c:v>0.84986717677129997</c:v>
                </c:pt>
                <c:pt idx="608">
                  <c:v>0.85181642644434996</c:v>
                </c:pt>
                <c:pt idx="609">
                  <c:v>0.85375402520353005</c:v>
                </c:pt>
                <c:pt idx="610">
                  <c:v>0.85550026026537007</c:v>
                </c:pt>
                <c:pt idx="611">
                  <c:v>0.85757403613078997</c:v>
                </c:pt>
                <c:pt idx="612">
                  <c:v>0.85943607473306005</c:v>
                </c:pt>
                <c:pt idx="613">
                  <c:v>0.86149028734982003</c:v>
                </c:pt>
                <c:pt idx="614">
                  <c:v>0.86338667102616995</c:v>
                </c:pt>
                <c:pt idx="615">
                  <c:v>0.86535069444800006</c:v>
                </c:pt>
                <c:pt idx="616">
                  <c:v>0.86727866649579011</c:v>
                </c:pt>
                <c:pt idx="617">
                  <c:v>0.86915438313910998</c:v>
                </c:pt>
                <c:pt idx="618">
                  <c:v>0.8710895969963901</c:v>
                </c:pt>
                <c:pt idx="619">
                  <c:v>0.87283376852649996</c:v>
                </c:pt>
                <c:pt idx="620">
                  <c:v>0.87470630978939989</c:v>
                </c:pt>
                <c:pt idx="621">
                  <c:v>0.87656242135147999</c:v>
                </c:pt>
                <c:pt idx="622">
                  <c:v>0.87862511385314002</c:v>
                </c:pt>
                <c:pt idx="623">
                  <c:v>0.88055250697066989</c:v>
                </c:pt>
                <c:pt idx="624">
                  <c:v>0.88257454328587004</c:v>
                </c:pt>
                <c:pt idx="625">
                  <c:v>0.88451661194503006</c:v>
                </c:pt>
                <c:pt idx="626">
                  <c:v>0.88663971062426006</c:v>
                </c:pt>
                <c:pt idx="627">
                  <c:v>0.88840842737359993</c:v>
                </c:pt>
                <c:pt idx="628">
                  <c:v>0.89045198974370998</c:v>
                </c:pt>
                <c:pt idx="629">
                  <c:v>0.8924925361470899</c:v>
                </c:pt>
                <c:pt idx="630">
                  <c:v>0.89439760711235006</c:v>
                </c:pt>
                <c:pt idx="631">
                  <c:v>0.89622664922713002</c:v>
                </c:pt>
                <c:pt idx="632">
                  <c:v>0.8982223238593301</c:v>
                </c:pt>
                <c:pt idx="633">
                  <c:v>0.90019135459713007</c:v>
                </c:pt>
                <c:pt idx="634">
                  <c:v>0.90220126075898999</c:v>
                </c:pt>
                <c:pt idx="635">
                  <c:v>0.90422108224075992</c:v>
                </c:pt>
                <c:pt idx="636">
                  <c:v>0.90616970025100008</c:v>
                </c:pt>
                <c:pt idx="637">
                  <c:v>0.90812007606549994</c:v>
                </c:pt>
                <c:pt idx="638">
                  <c:v>0.91006416266745993</c:v>
                </c:pt>
                <c:pt idx="639">
                  <c:v>0.91225173387650993</c:v>
                </c:pt>
                <c:pt idx="640">
                  <c:v>0.91414047617671002</c:v>
                </c:pt>
                <c:pt idx="641">
                  <c:v>0.91626615493890995</c:v>
                </c:pt>
                <c:pt idx="642">
                  <c:v>0.91823526022182</c:v>
                </c:pt>
                <c:pt idx="643">
                  <c:v>0.92041977932211005</c:v>
                </c:pt>
                <c:pt idx="644">
                  <c:v>0.92223198201170997</c:v>
                </c:pt>
                <c:pt idx="645">
                  <c:v>0.92449140935896001</c:v>
                </c:pt>
                <c:pt idx="646">
                  <c:v>0.9265574543539199</c:v>
                </c:pt>
                <c:pt idx="647">
                  <c:v>0.9286083996808201</c:v>
                </c:pt>
                <c:pt idx="648">
                  <c:v>0.93064515236270995</c:v>
                </c:pt>
                <c:pt idx="649">
                  <c:v>0.93291342635190011</c:v>
                </c:pt>
                <c:pt idx="650">
                  <c:v>0.93491491400959004</c:v>
                </c:pt>
                <c:pt idx="651">
                  <c:v>0.93686261505226009</c:v>
                </c:pt>
                <c:pt idx="652">
                  <c:v>0.93912383816442002</c:v>
                </c:pt>
                <c:pt idx="653">
                  <c:v>0.94127884851375998</c:v>
                </c:pt>
                <c:pt idx="654">
                  <c:v>0.94324251744724008</c:v>
                </c:pt>
                <c:pt idx="655">
                  <c:v>0.94523328308008003</c:v>
                </c:pt>
                <c:pt idx="656">
                  <c:v>0.94758468867956003</c:v>
                </c:pt>
                <c:pt idx="657">
                  <c:v>0.94951549370930999</c:v>
                </c:pt>
                <c:pt idx="658">
                  <c:v>0.95151625789658989</c:v>
                </c:pt>
                <c:pt idx="659">
                  <c:v>0.95376109312669999</c:v>
                </c:pt>
                <c:pt idx="660">
                  <c:v>0.95577527126461992</c:v>
                </c:pt>
                <c:pt idx="661">
                  <c:v>0.95763737356934997</c:v>
                </c:pt>
                <c:pt idx="662">
                  <c:v>0.95972816597186994</c:v>
                </c:pt>
                <c:pt idx="663">
                  <c:v>0.96179440527899995</c:v>
                </c:pt>
                <c:pt idx="664">
                  <c:v>0.96371601400754003</c:v>
                </c:pt>
                <c:pt idx="665">
                  <c:v>0.96567756900911994</c:v>
                </c:pt>
                <c:pt idx="666">
                  <c:v>0.96773876274727999</c:v>
                </c:pt>
                <c:pt idx="667">
                  <c:v>0.96973735494911995</c:v>
                </c:pt>
                <c:pt idx="668">
                  <c:v>0.97175611875316004</c:v>
                </c:pt>
                <c:pt idx="669">
                  <c:v>0.97380111799185998</c:v>
                </c:pt>
                <c:pt idx="670">
                  <c:v>0.97583536250748004</c:v>
                </c:pt>
                <c:pt idx="671">
                  <c:v>0.97785268944373005</c:v>
                </c:pt>
                <c:pt idx="672">
                  <c:v>0.97980153798817993</c:v>
                </c:pt>
                <c:pt idx="673">
                  <c:v>0.98195985791296003</c:v>
                </c:pt>
                <c:pt idx="674">
                  <c:v>0.98381638067513011</c:v>
                </c:pt>
                <c:pt idx="675">
                  <c:v>0.98593420752806993</c:v>
                </c:pt>
                <c:pt idx="676">
                  <c:v>0.98801327066441003</c:v>
                </c:pt>
                <c:pt idx="677">
                  <c:v>0.98977087795286001</c:v>
                </c:pt>
                <c:pt idx="678">
                  <c:v>0.99185548136887003</c:v>
                </c:pt>
                <c:pt idx="679">
                  <c:v>0.99376422346362991</c:v>
                </c:pt>
                <c:pt idx="680">
                  <c:v>0.99582332576441002</c:v>
                </c:pt>
                <c:pt idx="681">
                  <c:v>0.99756071495022991</c:v>
                </c:pt>
                <c:pt idx="682">
                  <c:v>0.99951853012361003</c:v>
                </c:pt>
                <c:pt idx="683">
                  <c:v>1.0017384536320799</c:v>
                </c:pt>
                <c:pt idx="684">
                  <c:v>1.0036152852779798</c:v>
                </c:pt>
                <c:pt idx="685">
                  <c:v>1.0055303449003001</c:v>
                </c:pt>
                <c:pt idx="686">
                  <c:v>1.0074666042735001</c:v>
                </c:pt>
                <c:pt idx="687">
                  <c:v>1.0096104456370498</c:v>
                </c:pt>
                <c:pt idx="688">
                  <c:v>1.0113868507578601</c:v>
                </c:pt>
                <c:pt idx="689">
                  <c:v>1.0133015606325801</c:v>
                </c:pt>
                <c:pt idx="690">
                  <c:v>1.0154534781936499</c:v>
                </c:pt>
                <c:pt idx="691">
                  <c:v>1.0173763100096198</c:v>
                </c:pt>
                <c:pt idx="692">
                  <c:v>1.0193382209867101</c:v>
                </c:pt>
                <c:pt idx="693">
                  <c:v>1.0213557552850401</c:v>
                </c:pt>
                <c:pt idx="694">
                  <c:v>1.0234562414450901</c:v>
                </c:pt>
                <c:pt idx="695">
                  <c:v>1.0253353112164101</c:v>
                </c:pt>
                <c:pt idx="696">
                  <c:v>1.0273410705884198</c:v>
                </c:pt>
                <c:pt idx="697">
                  <c:v>1.02931287061736</c:v>
                </c:pt>
                <c:pt idx="698">
                  <c:v>1.0314693789982798</c:v>
                </c:pt>
                <c:pt idx="699">
                  <c:v>1.03327317050302</c:v>
                </c:pt>
                <c:pt idx="700">
                  <c:v>1.0353022609398699</c:v>
                </c:pt>
                <c:pt idx="701">
                  <c:v>1.0373016502568202</c:v>
                </c:pt>
                <c:pt idx="702">
                  <c:v>1.0392621341872399</c:v>
                </c:pt>
                <c:pt idx="703">
                  <c:v>1.04127295539225</c:v>
                </c:pt>
                <c:pt idx="704">
                  <c:v>1.0433098430880299</c:v>
                </c:pt>
                <c:pt idx="705">
                  <c:v>1.04543865768535</c:v>
                </c:pt>
                <c:pt idx="706">
                  <c:v>1.0472769321844702</c:v>
                </c:pt>
                <c:pt idx="707">
                  <c:v>1.0494555467297499</c:v>
                </c:pt>
                <c:pt idx="708">
                  <c:v>1.0514302575373602</c:v>
                </c:pt>
                <c:pt idx="709">
                  <c:v>1.0534877859049399</c:v>
                </c:pt>
                <c:pt idx="710">
                  <c:v>1.0555077743569998</c:v>
                </c:pt>
                <c:pt idx="711">
                  <c:v>1.05754184500893</c:v>
                </c:pt>
                <c:pt idx="712">
                  <c:v>1.05955882309715</c:v>
                </c:pt>
                <c:pt idx="713">
                  <c:v>1.0616021990384801</c:v>
                </c:pt>
                <c:pt idx="714">
                  <c:v>1.0636855506739198</c:v>
                </c:pt>
                <c:pt idx="715">
                  <c:v>1.06586466757709</c:v>
                </c:pt>
                <c:pt idx="716">
                  <c:v>1.0679150776258099</c:v>
                </c:pt>
                <c:pt idx="717">
                  <c:v>1.0699584587658202</c:v>
                </c:pt>
                <c:pt idx="718">
                  <c:v>1.07217590276916</c:v>
                </c:pt>
                <c:pt idx="719">
                  <c:v>1.0743055623507098</c:v>
                </c:pt>
                <c:pt idx="720">
                  <c:v>1.0765688128316002</c:v>
                </c:pt>
                <c:pt idx="721">
                  <c:v>1.07858626081345</c:v>
                </c:pt>
                <c:pt idx="722">
                  <c:v>1.0809912044980501</c:v>
                </c:pt>
                <c:pt idx="723">
                  <c:v>1.0831503812332399</c:v>
                </c:pt>
                <c:pt idx="724">
                  <c:v>1.0855117782068202</c:v>
                </c:pt>
                <c:pt idx="725">
                  <c:v>1.0877747802669102</c:v>
                </c:pt>
                <c:pt idx="726">
                  <c:v>1.0899576033342799</c:v>
                </c:pt>
                <c:pt idx="727">
                  <c:v>1.0921673158451299</c:v>
                </c:pt>
                <c:pt idx="728">
                  <c:v>1.0942933009953801</c:v>
                </c:pt>
                <c:pt idx="729">
                  <c:v>1.0965354016852999</c:v>
                </c:pt>
                <c:pt idx="730">
                  <c:v>1.09893499920133</c:v>
                </c:pt>
                <c:pt idx="731">
                  <c:v>1.1009490658955299</c:v>
                </c:pt>
                <c:pt idx="732">
                  <c:v>1.1035736534992902</c:v>
                </c:pt>
                <c:pt idx="733">
                  <c:v>1.1058168816774501</c:v>
                </c:pt>
                <c:pt idx="734">
                  <c:v>1.1079126212451902</c:v>
                </c:pt>
                <c:pt idx="735">
                  <c:v>1.1103029038594401</c:v>
                </c:pt>
                <c:pt idx="736">
                  <c:v>1.1128264429028798</c:v>
                </c:pt>
                <c:pt idx="737">
                  <c:v>1.1150109864064301</c:v>
                </c:pt>
                <c:pt idx="738">
                  <c:v>1.1174591448107298</c:v>
                </c:pt>
                <c:pt idx="739">
                  <c:v>1.11990298772667</c:v>
                </c:pt>
                <c:pt idx="740">
                  <c:v>1.1224005658707199</c:v>
                </c:pt>
                <c:pt idx="741">
                  <c:v>1.1248066462229498</c:v>
                </c:pt>
                <c:pt idx="742">
                  <c:v>1.1273645779991401</c:v>
                </c:pt>
                <c:pt idx="743">
                  <c:v>1.1299418329836199</c:v>
                </c:pt>
                <c:pt idx="744">
                  <c:v>1.1323647440070599</c:v>
                </c:pt>
                <c:pt idx="745">
                  <c:v>1.1351069220524299</c:v>
                </c:pt>
                <c:pt idx="746">
                  <c:v>1.13770400644799</c:v>
                </c:pt>
                <c:pt idx="747">
                  <c:v>1.14033957538813</c:v>
                </c:pt>
                <c:pt idx="748">
                  <c:v>1.14316251922927</c:v>
                </c:pt>
                <c:pt idx="749">
                  <c:v>1.1456107132684101</c:v>
                </c:pt>
                <c:pt idx="750">
                  <c:v>1.1483175740101101</c:v>
                </c:pt>
                <c:pt idx="751">
                  <c:v>1.15123737619958</c:v>
                </c:pt>
                <c:pt idx="752">
                  <c:v>1.1536139895387199</c:v>
                </c:pt>
                <c:pt idx="753">
                  <c:v>1.1563105765661401</c:v>
                </c:pt>
                <c:pt idx="754">
                  <c:v>1.15922710982829</c:v>
                </c:pt>
                <c:pt idx="755">
                  <c:v>1.1619570160438499</c:v>
                </c:pt>
                <c:pt idx="756">
                  <c:v>1.1646785703578</c:v>
                </c:pt>
                <c:pt idx="757">
                  <c:v>1.1673743815035</c:v>
                </c:pt>
                <c:pt idx="758">
                  <c:v>1.1701610954703598</c:v>
                </c:pt>
                <c:pt idx="759">
                  <c:v>1.1729903999720701</c:v>
                </c:pt>
                <c:pt idx="760">
                  <c:v>1.17547345921222</c:v>
                </c:pt>
                <c:pt idx="761">
                  <c:v>1.1782729893266399</c:v>
                </c:pt>
                <c:pt idx="762">
                  <c:v>1.1809454615432302</c:v>
                </c:pt>
                <c:pt idx="763">
                  <c:v>1.18371508878589</c:v>
                </c:pt>
                <c:pt idx="764">
                  <c:v>1.1864064707772202</c:v>
                </c:pt>
                <c:pt idx="765">
                  <c:v>1.18922576548779</c:v>
                </c:pt>
                <c:pt idx="766">
                  <c:v>1.19225305212515</c:v>
                </c:pt>
                <c:pt idx="767">
                  <c:v>1.1949153582265599</c:v>
                </c:pt>
                <c:pt idx="768">
                  <c:v>1.1975957654769198</c:v>
                </c:pt>
                <c:pt idx="769">
                  <c:v>1.2005083736180699</c:v>
                </c:pt>
                <c:pt idx="770">
                  <c:v>1.20321776922292</c:v>
                </c:pt>
                <c:pt idx="771">
                  <c:v>1.2062180973838101</c:v>
                </c:pt>
                <c:pt idx="772">
                  <c:v>1.2088422003380099</c:v>
                </c:pt>
                <c:pt idx="773">
                  <c:v>1.2116603770713001</c:v>
                </c:pt>
                <c:pt idx="774">
                  <c:v>1.2146634710570701</c:v>
                </c:pt>
                <c:pt idx="775">
                  <c:v>1.2175417195329699</c:v>
                </c:pt>
                <c:pt idx="776">
                  <c:v>1.2202360537202201</c:v>
                </c:pt>
                <c:pt idx="777">
                  <c:v>1.2231385358699698</c:v>
                </c:pt>
                <c:pt idx="778">
                  <c:v>1.22602335863745</c:v>
                </c:pt>
                <c:pt idx="779">
                  <c:v>1.2288972464478398</c:v>
                </c:pt>
                <c:pt idx="780">
                  <c:v>1.2320428941450099</c:v>
                </c:pt>
                <c:pt idx="781">
                  <c:v>1.2345566191195898</c:v>
                </c:pt>
                <c:pt idx="782">
                  <c:v>1.2376309154541398</c:v>
                </c:pt>
                <c:pt idx="783">
                  <c:v>1.2404787037149498</c:v>
                </c:pt>
                <c:pt idx="784">
                  <c:v>1.2432933841109501</c:v>
                </c:pt>
                <c:pt idx="785">
                  <c:v>1.24654487504099</c:v>
                </c:pt>
                <c:pt idx="786">
                  <c:v>1.24913478588191</c:v>
                </c:pt>
                <c:pt idx="787">
                  <c:v>1.2520313541914598</c:v>
                </c:pt>
                <c:pt idx="788">
                  <c:v>1.2549857641882398</c:v>
                </c:pt>
                <c:pt idx="789">
                  <c:v>1.25755213977116</c:v>
                </c:pt>
                <c:pt idx="790">
                  <c:v>1.2607300931860399</c:v>
                </c:pt>
                <c:pt idx="791">
                  <c:v>1.2635981945288299</c:v>
                </c:pt>
                <c:pt idx="792">
                  <c:v>1.2663423369875102</c:v>
                </c:pt>
                <c:pt idx="793">
                  <c:v>1.26941869202405</c:v>
                </c:pt>
                <c:pt idx="794">
                  <c:v>1.2722010492033902</c:v>
                </c:pt>
                <c:pt idx="795">
                  <c:v>1.2748336501603599</c:v>
                </c:pt>
                <c:pt idx="796">
                  <c:v>1.2778650112773602</c:v>
                </c:pt>
                <c:pt idx="797">
                  <c:v>1.2808336189427498</c:v>
                </c:pt>
                <c:pt idx="798">
                  <c:v>1.2837113070290198</c:v>
                </c:pt>
                <c:pt idx="799">
                  <c:v>1.2866070023280001</c:v>
                </c:pt>
                <c:pt idx="800">
                  <c:v>1.2897745291728402</c:v>
                </c:pt>
                <c:pt idx="801">
                  <c:v>1.2925463674189199</c:v>
                </c:pt>
                <c:pt idx="802">
                  <c:v>1.2953670484807698</c:v>
                </c:pt>
                <c:pt idx="803">
                  <c:v>1.29848251747018</c:v>
                </c:pt>
                <c:pt idx="804">
                  <c:v>1.3011819221529599</c:v>
                </c:pt>
                <c:pt idx="805">
                  <c:v>1.30424739572056</c:v>
                </c:pt>
                <c:pt idx="806">
                  <c:v>1.3070446330832501</c:v>
                </c:pt>
                <c:pt idx="807">
                  <c:v>1.3100860860251702</c:v>
                </c:pt>
                <c:pt idx="808">
                  <c:v>1.31306445741768</c:v>
                </c:pt>
                <c:pt idx="809">
                  <c:v>1.3157311009716999</c:v>
                </c:pt>
                <c:pt idx="810">
                  <c:v>1.3188584107666101</c:v>
                </c:pt>
                <c:pt idx="811">
                  <c:v>1.3215398219140799</c:v>
                </c:pt>
                <c:pt idx="812">
                  <c:v>1.32444406190579</c:v>
                </c:pt>
                <c:pt idx="813">
                  <c:v>1.3272374175281398</c:v>
                </c:pt>
                <c:pt idx="814">
                  <c:v>1.32985638847846</c:v>
                </c:pt>
                <c:pt idx="815">
                  <c:v>1.3331092665941799</c:v>
                </c:pt>
                <c:pt idx="816">
                  <c:v>1.3356656306344199</c:v>
                </c:pt>
                <c:pt idx="817">
                  <c:v>1.3383329664541899</c:v>
                </c:pt>
                <c:pt idx="818">
                  <c:v>1.34153617251213</c:v>
                </c:pt>
                <c:pt idx="819">
                  <c:v>1.3441618741747901</c:v>
                </c:pt>
                <c:pt idx="820">
                  <c:v>1.3468194052004998</c:v>
                </c:pt>
                <c:pt idx="821">
                  <c:v>1.3497237905439698</c:v>
                </c:pt>
                <c:pt idx="822">
                  <c:v>1.3525051463289399</c:v>
                </c:pt>
                <c:pt idx="823">
                  <c:v>1.35538670431561</c:v>
                </c:pt>
                <c:pt idx="824">
                  <c:v>1.35833499227207</c:v>
                </c:pt>
                <c:pt idx="825">
                  <c:v>1.3610180019689699</c:v>
                </c:pt>
                <c:pt idx="826">
                  <c:v>1.3640197385013102</c:v>
                </c:pt>
                <c:pt idx="827">
                  <c:v>1.36692415860123</c:v>
                </c:pt>
                <c:pt idx="828">
                  <c:v>1.3696921660952399</c:v>
                </c:pt>
                <c:pt idx="829">
                  <c:v>1.3728210252831499</c:v>
                </c:pt>
                <c:pt idx="830">
                  <c:v>1.3755225392106301</c:v>
                </c:pt>
                <c:pt idx="831">
                  <c:v>1.3781752716653002</c:v>
                </c:pt>
                <c:pt idx="832">
                  <c:v>1.3813950870563998</c:v>
                </c:pt>
                <c:pt idx="833">
                  <c:v>1.3840828667155698</c:v>
                </c:pt>
                <c:pt idx="834">
                  <c:v>1.3867274541037098</c:v>
                </c:pt>
                <c:pt idx="835">
                  <c:v>1.3898299768081301</c:v>
                </c:pt>
                <c:pt idx="836">
                  <c:v>1.3925313425452801</c:v>
                </c:pt>
                <c:pt idx="837">
                  <c:v>1.3956427270124601</c:v>
                </c:pt>
                <c:pt idx="838">
                  <c:v>1.3984155895727599</c:v>
                </c:pt>
                <c:pt idx="839">
                  <c:v>1.4009897530345099</c:v>
                </c:pt>
                <c:pt idx="840">
                  <c:v>1.4042606164781999</c:v>
                </c:pt>
                <c:pt idx="841">
                  <c:v>1.4072599174454998</c:v>
                </c:pt>
                <c:pt idx="842">
                  <c:v>1.40998218149945</c:v>
                </c:pt>
                <c:pt idx="843">
                  <c:v>1.4128851224085599</c:v>
                </c:pt>
                <c:pt idx="844">
                  <c:v>1.41595877442212</c:v>
                </c:pt>
                <c:pt idx="845">
                  <c:v>1.41897130695226</c:v>
                </c:pt>
                <c:pt idx="846">
                  <c:v>1.4222177184318201</c:v>
                </c:pt>
                <c:pt idx="847">
                  <c:v>1.42490974405171</c:v>
                </c:pt>
                <c:pt idx="848">
                  <c:v>1.4278763147508</c:v>
                </c:pt>
                <c:pt idx="849">
                  <c:v>1.4312061305591102</c:v>
                </c:pt>
                <c:pt idx="850">
                  <c:v>1.4340670858985298</c:v>
                </c:pt>
                <c:pt idx="851">
                  <c:v>1.4372796330129902</c:v>
                </c:pt>
                <c:pt idx="852">
                  <c:v>1.4403560683567398</c:v>
                </c:pt>
                <c:pt idx="853">
                  <c:v>1.4435344566858701</c:v>
                </c:pt>
                <c:pt idx="854">
                  <c:v>1.4467739405982001</c:v>
                </c:pt>
                <c:pt idx="855">
                  <c:v>1.44959314735044</c:v>
                </c:pt>
                <c:pt idx="856">
                  <c:v>1.45311305278859</c:v>
                </c:pt>
                <c:pt idx="857">
                  <c:v>1.45631580963934</c:v>
                </c:pt>
                <c:pt idx="858">
                  <c:v>1.45955423545296</c:v>
                </c:pt>
                <c:pt idx="859">
                  <c:v>1.4630133172965101</c:v>
                </c:pt>
                <c:pt idx="860">
                  <c:v>1.4665880963400499</c:v>
                </c:pt>
                <c:pt idx="861">
                  <c:v>1.4699692206664001</c:v>
                </c:pt>
                <c:pt idx="862">
                  <c:v>1.4731902405644499</c:v>
                </c:pt>
                <c:pt idx="863">
                  <c:v>1.4766960780264702</c:v>
                </c:pt>
                <c:pt idx="864">
                  <c:v>1.4802217567914102</c:v>
                </c:pt>
                <c:pt idx="865">
                  <c:v>1.4837852901190902</c:v>
                </c:pt>
                <c:pt idx="866">
                  <c:v>1.4873140030447001</c:v>
                </c:pt>
                <c:pt idx="867">
                  <c:v>1.4908660079477598</c:v>
                </c:pt>
                <c:pt idx="868">
                  <c:v>1.4944199024165599</c:v>
                </c:pt>
                <c:pt idx="869">
                  <c:v>1.4983362742763702</c:v>
                </c:pt>
                <c:pt idx="870">
                  <c:v>1.50196194808164</c:v>
                </c:pt>
                <c:pt idx="871">
                  <c:v>1.5055116860355802</c:v>
                </c:pt>
                <c:pt idx="872">
                  <c:v>1.5094928811147499</c:v>
                </c:pt>
                <c:pt idx="873">
                  <c:v>1.5131087375318999</c:v>
                </c:pt>
                <c:pt idx="874">
                  <c:v>1.51700870231817</c:v>
                </c:pt>
                <c:pt idx="875">
                  <c:v>1.5209981159866302</c:v>
                </c:pt>
                <c:pt idx="876">
                  <c:v>1.52487189773999</c:v>
                </c:pt>
                <c:pt idx="877">
                  <c:v>1.5288333630267399</c:v>
                </c:pt>
                <c:pt idx="878">
                  <c:v>1.5326689562988798</c:v>
                </c:pt>
                <c:pt idx="879">
                  <c:v>1.5365030555994301</c:v>
                </c:pt>
                <c:pt idx="880">
                  <c:v>1.5404477215374701</c:v>
                </c:pt>
                <c:pt idx="881">
                  <c:v>1.5443607978918901</c:v>
                </c:pt>
                <c:pt idx="882">
                  <c:v>1.5486084610007</c:v>
                </c:pt>
                <c:pt idx="883">
                  <c:v>1.55249844066075</c:v>
                </c:pt>
                <c:pt idx="884">
                  <c:v>1.5568153787862999</c:v>
                </c:pt>
                <c:pt idx="885">
                  <c:v>1.56109447786754</c:v>
                </c:pt>
                <c:pt idx="886">
                  <c:v>1.5652972109622199</c:v>
                </c:pt>
                <c:pt idx="887">
                  <c:v>1.5700765002136898</c:v>
                </c:pt>
                <c:pt idx="888">
                  <c:v>1.57418025969451</c:v>
                </c:pt>
                <c:pt idx="889">
                  <c:v>1.5789710536077601</c:v>
                </c:pt>
                <c:pt idx="890">
                  <c:v>1.5831054382740102</c:v>
                </c:pt>
                <c:pt idx="891">
                  <c:v>1.5878538494956902</c:v>
                </c:pt>
                <c:pt idx="892">
                  <c:v>1.5923689236457799</c:v>
                </c:pt>
                <c:pt idx="893">
                  <c:v>1.5969477438593902</c:v>
                </c:pt>
                <c:pt idx="894">
                  <c:v>1.6016779358420901</c:v>
                </c:pt>
                <c:pt idx="895">
                  <c:v>1.6063341009335299</c:v>
                </c:pt>
                <c:pt idx="896">
                  <c:v>1.6111442714669799</c:v>
                </c:pt>
                <c:pt idx="897">
                  <c:v>1.6161232579585798</c:v>
                </c:pt>
                <c:pt idx="898">
                  <c:v>1.6208847993669799</c:v>
                </c:pt>
                <c:pt idx="899">
                  <c:v>1.6257256078560101</c:v>
                </c:pt>
                <c:pt idx="900">
                  <c:v>1.63050633447827</c:v>
                </c:pt>
                <c:pt idx="901">
                  <c:v>1.6352544337389898</c:v>
                </c:pt>
                <c:pt idx="902">
                  <c:v>1.6405657208230502</c:v>
                </c:pt>
                <c:pt idx="903">
                  <c:v>1.6451314617845898</c:v>
                </c:pt>
                <c:pt idx="904">
                  <c:v>1.65046480110396</c:v>
                </c:pt>
                <c:pt idx="905">
                  <c:v>1.65502901259332</c:v>
                </c:pt>
                <c:pt idx="906">
                  <c:v>1.6600108375824201</c:v>
                </c:pt>
                <c:pt idx="907">
                  <c:v>1.6645006439123402</c:v>
                </c:pt>
                <c:pt idx="908">
                  <c:v>1.66985901196395</c:v>
                </c:pt>
                <c:pt idx="909">
                  <c:v>1.6748170757989498</c:v>
                </c:pt>
                <c:pt idx="910">
                  <c:v>1.67994086584407</c:v>
                </c:pt>
                <c:pt idx="911">
                  <c:v>1.6850336985321399</c:v>
                </c:pt>
                <c:pt idx="912">
                  <c:v>1.6905384182645</c:v>
                </c:pt>
                <c:pt idx="913">
                  <c:v>1.6955490765993702</c:v>
                </c:pt>
                <c:pt idx="914">
                  <c:v>1.70101770784638</c:v>
                </c:pt>
                <c:pt idx="915">
                  <c:v>1.7064911051852198</c:v>
                </c:pt>
                <c:pt idx="916">
                  <c:v>1.7122354368374801</c:v>
                </c:pt>
                <c:pt idx="917">
                  <c:v>1.7173844085872698</c:v>
                </c:pt>
                <c:pt idx="918">
                  <c:v>1.72346888251161</c:v>
                </c:pt>
                <c:pt idx="919">
                  <c:v>1.72927166364597</c:v>
                </c:pt>
                <c:pt idx="920">
                  <c:v>1.7348150546771399</c:v>
                </c:pt>
                <c:pt idx="921">
                  <c:v>1.7407876726105198</c:v>
                </c:pt>
                <c:pt idx="922">
                  <c:v>1.7464988947278202</c:v>
                </c:pt>
                <c:pt idx="923">
                  <c:v>1.75273993983684</c:v>
                </c:pt>
                <c:pt idx="924">
                  <c:v>1.7582734693714901</c:v>
                </c:pt>
                <c:pt idx="925">
                  <c:v>1.76442425550001</c:v>
                </c:pt>
                <c:pt idx="926">
                  <c:v>1.7708706021783098</c:v>
                </c:pt>
                <c:pt idx="927">
                  <c:v>1.77684750635947</c:v>
                </c:pt>
                <c:pt idx="928">
                  <c:v>1.78334175665141</c:v>
                </c:pt>
                <c:pt idx="929">
                  <c:v>1.7895592034751702</c:v>
                </c:pt>
                <c:pt idx="930">
                  <c:v>1.7963258325695599</c:v>
                </c:pt>
                <c:pt idx="931">
                  <c:v>1.8034553214362399</c:v>
                </c:pt>
                <c:pt idx="932">
                  <c:v>1.8100891622765398</c:v>
                </c:pt>
                <c:pt idx="933">
                  <c:v>1.8167671322617398</c:v>
                </c:pt>
                <c:pt idx="934">
                  <c:v>1.8237839889954</c:v>
                </c:pt>
                <c:pt idx="935">
                  <c:v>1.8304905422003399</c:v>
                </c:pt>
                <c:pt idx="936">
                  <c:v>1.8370677868950702</c:v>
                </c:pt>
                <c:pt idx="937">
                  <c:v>1.8441968770887902</c:v>
                </c:pt>
                <c:pt idx="938">
                  <c:v>1.8512903486362702</c:v>
                </c:pt>
                <c:pt idx="939">
                  <c:v>1.8589727923278101</c:v>
                </c:pt>
                <c:pt idx="940">
                  <c:v>1.8667807165463701</c:v>
                </c:pt>
                <c:pt idx="941">
                  <c:v>1.8751634917306101</c:v>
                </c:pt>
                <c:pt idx="942">
                  <c:v>1.8835539531381098</c:v>
                </c:pt>
                <c:pt idx="943">
                  <c:v>1.8923836315415001</c:v>
                </c:pt>
                <c:pt idx="944">
                  <c:v>1.9017839184233498</c:v>
                </c:pt>
                <c:pt idx="945">
                  <c:v>1.9106502365257501</c:v>
                </c:pt>
                <c:pt idx="946">
                  <c:v>1.9202997991602802</c:v>
                </c:pt>
                <c:pt idx="947">
                  <c:v>1.9309187150515701</c:v>
                </c:pt>
                <c:pt idx="948">
                  <c:v>1.94109891155375</c:v>
                </c:pt>
                <c:pt idx="949">
                  <c:v>1.9533508555380399</c:v>
                </c:pt>
                <c:pt idx="950">
                  <c:v>1.9662424362493298</c:v>
                </c:pt>
                <c:pt idx="951">
                  <c:v>1.97758251220682</c:v>
                </c:pt>
                <c:pt idx="952">
                  <c:v>1.9908151061103898</c:v>
                </c:pt>
                <c:pt idx="953">
                  <c:v>2.0032874689419198</c:v>
                </c:pt>
                <c:pt idx="954">
                  <c:v>2.0162279171056299</c:v>
                </c:pt>
                <c:pt idx="955">
                  <c:v>2.0297547447377702</c:v>
                </c:pt>
                <c:pt idx="956">
                  <c:v>2.0434128277919199</c:v>
                </c:pt>
                <c:pt idx="957">
                  <c:v>2.05767296438081</c:v>
                </c:pt>
                <c:pt idx="958">
                  <c:v>2.0729864868831802</c:v>
                </c:pt>
                <c:pt idx="959">
                  <c:v>2.0888953035151099</c:v>
                </c:pt>
                <c:pt idx="960">
                  <c:v>2.1065278920515902</c:v>
                </c:pt>
                <c:pt idx="961">
                  <c:v>2.12491761507003</c:v>
                </c:pt>
                <c:pt idx="962">
                  <c:v>2.14348437541913</c:v>
                </c:pt>
                <c:pt idx="963">
                  <c:v>2.1648974606669</c:v>
                </c:pt>
                <c:pt idx="964">
                  <c:v>2.1856854897893299</c:v>
                </c:pt>
                <c:pt idx="965">
                  <c:v>2.20762024977902</c:v>
                </c:pt>
                <c:pt idx="966">
                  <c:v>2.2303731464176502</c:v>
                </c:pt>
                <c:pt idx="967">
                  <c:v>2.2551525023335302</c:v>
                </c:pt>
                <c:pt idx="968">
                  <c:v>2.28060089536294</c:v>
                </c:pt>
                <c:pt idx="969">
                  <c:v>2.3110558507777998</c:v>
                </c:pt>
                <c:pt idx="970">
                  <c:v>2.3408732324150998</c:v>
                </c:pt>
                <c:pt idx="971">
                  <c:v>2.37067125366173</c:v>
                </c:pt>
                <c:pt idx="972">
                  <c:v>2.39850914881454</c:v>
                </c:pt>
                <c:pt idx="973">
                  <c:v>2.4258615984596199</c:v>
                </c:pt>
                <c:pt idx="974">
                  <c:v>2.4517029762286402</c:v>
                </c:pt>
                <c:pt idx="975">
                  <c:v>2.4772151114713901</c:v>
                </c:pt>
                <c:pt idx="976">
                  <c:v>2.5011659944333702</c:v>
                </c:pt>
                <c:pt idx="977">
                  <c:v>2.5251406907238101</c:v>
                </c:pt>
                <c:pt idx="978">
                  <c:v>2.54684278627029</c:v>
                </c:pt>
                <c:pt idx="979">
                  <c:v>2.5685024465353501</c:v>
                </c:pt>
                <c:pt idx="980">
                  <c:v>2.5889082038587001</c:v>
                </c:pt>
                <c:pt idx="981">
                  <c:v>2.6089312368132198</c:v>
                </c:pt>
                <c:pt idx="982">
                  <c:v>2.6284588649000602</c:v>
                </c:pt>
                <c:pt idx="983">
                  <c:v>2.6467593412591701</c:v>
                </c:pt>
                <c:pt idx="984">
                  <c:v>2.6664371603725798</c:v>
                </c:pt>
                <c:pt idx="985">
                  <c:v>2.68651314107067</c:v>
                </c:pt>
                <c:pt idx="986">
                  <c:v>2.7062954332275</c:v>
                </c:pt>
                <c:pt idx="987">
                  <c:v>2.7263690836458299</c:v>
                </c:pt>
                <c:pt idx="988">
                  <c:v>2.7471834336573702</c:v>
                </c:pt>
                <c:pt idx="989">
                  <c:v>2.7683073792078399</c:v>
                </c:pt>
                <c:pt idx="990">
                  <c:v>2.7869212410847002</c:v>
                </c:pt>
                <c:pt idx="991">
                  <c:v>2.8057530339911798</c:v>
                </c:pt>
                <c:pt idx="992">
                  <c:v>2.8274613949435001</c:v>
                </c:pt>
                <c:pt idx="993">
                  <c:v>2.8477445668030601</c:v>
                </c:pt>
                <c:pt idx="994">
                  <c:v>2.86940408843761</c:v>
                </c:pt>
                <c:pt idx="995">
                  <c:v>2.8934932103230899</c:v>
                </c:pt>
                <c:pt idx="996">
                  <c:v>2.9148604248774701</c:v>
                </c:pt>
              </c:numCache>
            </c:numRef>
          </c:xVal>
          <c:yVal>
            <c:numRef>
              <c:f>reduced_super!$M$4:$M$1000</c:f>
              <c:numCache>
                <c:formatCode>0%</c:formatCode>
                <c:ptCount val="997"/>
                <c:pt idx="0">
                  <c:v>7.0795829172298763E-4</c:v>
                </c:pt>
                <c:pt idx="1">
                  <c:v>6.9693554384450129E-3</c:v>
                </c:pt>
                <c:pt idx="2">
                  <c:v>1.5361661926472037E-2</c:v>
                </c:pt>
                <c:pt idx="3">
                  <c:v>2.2033476270248986E-2</c:v>
                </c:pt>
                <c:pt idx="4">
                  <c:v>2.6653231636518004E-2</c:v>
                </c:pt>
                <c:pt idx="5">
                  <c:v>3.1821957379354004E-2</c:v>
                </c:pt>
                <c:pt idx="6">
                  <c:v>3.6325541737749045E-2</c:v>
                </c:pt>
                <c:pt idx="7">
                  <c:v>3.9817781373589045E-2</c:v>
                </c:pt>
                <c:pt idx="8">
                  <c:v>4.333525068805999E-2</c:v>
                </c:pt>
                <c:pt idx="9">
                  <c:v>4.6810834330734963E-2</c:v>
                </c:pt>
                <c:pt idx="10">
                  <c:v>4.9553687745940045E-2</c:v>
                </c:pt>
                <c:pt idx="11">
                  <c:v>5.261260834509196E-2</c:v>
                </c:pt>
                <c:pt idx="12">
                  <c:v>5.5152889902133961E-2</c:v>
                </c:pt>
                <c:pt idx="13">
                  <c:v>5.7486216577099958E-2</c:v>
                </c:pt>
                <c:pt idx="14">
                  <c:v>6.0465519790333988E-2</c:v>
                </c:pt>
                <c:pt idx="15">
                  <c:v>6.2997753733955997E-2</c:v>
                </c:pt>
                <c:pt idx="16">
                  <c:v>6.4954812088225955E-2</c:v>
                </c:pt>
                <c:pt idx="17">
                  <c:v>6.7291652652376022E-2</c:v>
                </c:pt>
                <c:pt idx="18">
                  <c:v>6.9514486515474982E-2</c:v>
                </c:pt>
                <c:pt idx="19">
                  <c:v>7.1845828190545968E-2</c:v>
                </c:pt>
                <c:pt idx="20">
                  <c:v>7.4009090329863025E-2</c:v>
                </c:pt>
                <c:pt idx="21">
                  <c:v>7.5515539374935048E-2</c:v>
                </c:pt>
                <c:pt idx="22">
                  <c:v>7.7521670419677946E-2</c:v>
                </c:pt>
                <c:pt idx="23">
                  <c:v>7.9560393951964015E-2</c:v>
                </c:pt>
                <c:pt idx="24">
                  <c:v>8.1611365668860958E-2</c:v>
                </c:pt>
                <c:pt idx="25">
                  <c:v>8.3453534631790949E-2</c:v>
                </c:pt>
                <c:pt idx="26">
                  <c:v>8.5370296904350051E-2</c:v>
                </c:pt>
                <c:pt idx="27">
                  <c:v>8.7347090616948009E-2</c:v>
                </c:pt>
                <c:pt idx="28">
                  <c:v>8.9347850938447992E-2</c:v>
                </c:pt>
                <c:pt idx="29">
                  <c:v>9.1157391698965973E-2</c:v>
                </c:pt>
                <c:pt idx="30">
                  <c:v>9.2815174204012973E-2</c:v>
                </c:pt>
                <c:pt idx="31">
                  <c:v>9.4704034772680967E-2</c:v>
                </c:pt>
                <c:pt idx="32">
                  <c:v>9.7045955168848952E-2</c:v>
                </c:pt>
                <c:pt idx="33">
                  <c:v>9.8632992268616992E-2</c:v>
                </c:pt>
                <c:pt idx="34">
                  <c:v>0.10039960113934698</c:v>
                </c:pt>
                <c:pt idx="35">
                  <c:v>0.10234311027534004</c:v>
                </c:pt>
                <c:pt idx="36">
                  <c:v>0.10419303373238098</c:v>
                </c:pt>
                <c:pt idx="37">
                  <c:v>0.10615370166104099</c:v>
                </c:pt>
                <c:pt idx="38">
                  <c:v>0.10798003961440705</c:v>
                </c:pt>
                <c:pt idx="39">
                  <c:v>0.10971156210904998</c:v>
                </c:pt>
                <c:pt idx="40">
                  <c:v>0.11168381418186302</c:v>
                </c:pt>
                <c:pt idx="41">
                  <c:v>0.11295775100419103</c:v>
                </c:pt>
                <c:pt idx="42">
                  <c:v>0.11469823073976904</c:v>
                </c:pt>
                <c:pt idx="43">
                  <c:v>0.11661823609637201</c:v>
                </c:pt>
                <c:pt idx="44">
                  <c:v>0.11841329020675695</c:v>
                </c:pt>
                <c:pt idx="45">
                  <c:v>0.11996346624163201</c:v>
                </c:pt>
                <c:pt idx="46">
                  <c:v>0.12144996576937095</c:v>
                </c:pt>
                <c:pt idx="47">
                  <c:v>0.12325452921753999</c:v>
                </c:pt>
                <c:pt idx="48">
                  <c:v>0.12468686002743101</c:v>
                </c:pt>
                <c:pt idx="49">
                  <c:v>0.12623591886497898</c:v>
                </c:pt>
                <c:pt idx="50">
                  <c:v>0.127986278660567</c:v>
                </c:pt>
                <c:pt idx="51">
                  <c:v>0.129724255422077</c:v>
                </c:pt>
                <c:pt idx="52">
                  <c:v>0.13155034610296801</c:v>
                </c:pt>
                <c:pt idx="53">
                  <c:v>0.13262485755824305</c:v>
                </c:pt>
                <c:pt idx="54">
                  <c:v>0.13450755941075698</c:v>
                </c:pt>
                <c:pt idx="55">
                  <c:v>0.13613882364886998</c:v>
                </c:pt>
                <c:pt idx="56">
                  <c:v>0.13758295760189698</c:v>
                </c:pt>
                <c:pt idx="57">
                  <c:v>0.13903007070163098</c:v>
                </c:pt>
                <c:pt idx="58">
                  <c:v>0.14070571911505403</c:v>
                </c:pt>
                <c:pt idx="59">
                  <c:v>0.14213607122877403</c:v>
                </c:pt>
                <c:pt idx="60">
                  <c:v>0.14365068972987205</c:v>
                </c:pt>
                <c:pt idx="61">
                  <c:v>0.14533288830998503</c:v>
                </c:pt>
                <c:pt idx="62">
                  <c:v>0.14696253159551298</c:v>
                </c:pt>
                <c:pt idx="63">
                  <c:v>0.14880291415020197</c:v>
                </c:pt>
                <c:pt idx="64">
                  <c:v>0.15018156737900801</c:v>
                </c:pt>
                <c:pt idx="65">
                  <c:v>0.15196958963341001</c:v>
                </c:pt>
                <c:pt idx="66">
                  <c:v>0.15360400274769803</c:v>
                </c:pt>
                <c:pt idx="67">
                  <c:v>0.15512086279496795</c:v>
                </c:pt>
                <c:pt idx="68">
                  <c:v>0.15674469307620598</c:v>
                </c:pt>
                <c:pt idx="69">
                  <c:v>0.15834331210000696</c:v>
                </c:pt>
                <c:pt idx="70">
                  <c:v>0.15984151034443295</c:v>
                </c:pt>
                <c:pt idx="71">
                  <c:v>0.16150743100853604</c:v>
                </c:pt>
                <c:pt idx="72">
                  <c:v>0.16317316641894697</c:v>
                </c:pt>
                <c:pt idx="73">
                  <c:v>0.16461979346229505</c:v>
                </c:pt>
                <c:pt idx="74">
                  <c:v>0.16597443225989195</c:v>
                </c:pt>
                <c:pt idx="75">
                  <c:v>0.16789016669584</c:v>
                </c:pt>
                <c:pt idx="76">
                  <c:v>0.16969087458773102</c:v>
                </c:pt>
                <c:pt idx="77">
                  <c:v>0.17084956955893005</c:v>
                </c:pt>
                <c:pt idx="78">
                  <c:v>0.17267316385252995</c:v>
                </c:pt>
                <c:pt idx="79">
                  <c:v>0.17432481377784903</c:v>
                </c:pt>
                <c:pt idx="80">
                  <c:v>0.17613323370321898</c:v>
                </c:pt>
                <c:pt idx="81">
                  <c:v>0.177268020284022</c:v>
                </c:pt>
                <c:pt idx="82">
                  <c:v>0.17920086357640297</c:v>
                </c:pt>
                <c:pt idx="83">
                  <c:v>0.18106139608177196</c:v>
                </c:pt>
                <c:pt idx="84">
                  <c:v>0.18275447311378501</c:v>
                </c:pt>
                <c:pt idx="85">
                  <c:v>0.184133735471251</c:v>
                </c:pt>
                <c:pt idx="86">
                  <c:v>0.18583577849209798</c:v>
                </c:pt>
                <c:pt idx="87">
                  <c:v>0.18771802724707298</c:v>
                </c:pt>
                <c:pt idx="88">
                  <c:v>0.18936696209506598</c:v>
                </c:pt>
                <c:pt idx="89">
                  <c:v>0.19090496327760198</c:v>
                </c:pt>
                <c:pt idx="90">
                  <c:v>0.19274861274682098</c:v>
                </c:pt>
                <c:pt idx="91">
                  <c:v>0.19465806823516096</c:v>
                </c:pt>
                <c:pt idx="92">
                  <c:v>0.19578551606382899</c:v>
                </c:pt>
                <c:pt idx="93">
                  <c:v>0.19760998032978705</c:v>
                </c:pt>
                <c:pt idx="94">
                  <c:v>0.19948442466397398</c:v>
                </c:pt>
                <c:pt idx="95">
                  <c:v>0.20136597588715999</c:v>
                </c:pt>
                <c:pt idx="96">
                  <c:v>0.20272131865807796</c:v>
                </c:pt>
                <c:pt idx="97">
                  <c:v>0.20437742128119096</c:v>
                </c:pt>
                <c:pt idx="98">
                  <c:v>0.20578461888454203</c:v>
                </c:pt>
                <c:pt idx="99">
                  <c:v>0.20702494118758497</c:v>
                </c:pt>
                <c:pt idx="100">
                  <c:v>0.20845129367147697</c:v>
                </c:pt>
                <c:pt idx="101">
                  <c:v>0.20976992202348399</c:v>
                </c:pt>
                <c:pt idx="102">
                  <c:v>0.21102818900204101</c:v>
                </c:pt>
                <c:pt idx="103">
                  <c:v>0.21241054583385599</c:v>
                </c:pt>
                <c:pt idx="104">
                  <c:v>0.21374374439834998</c:v>
                </c:pt>
                <c:pt idx="105">
                  <c:v>0.21505818210593397</c:v>
                </c:pt>
                <c:pt idx="106">
                  <c:v>0.21650645867720497</c:v>
                </c:pt>
                <c:pt idx="107">
                  <c:v>0.21819499947369003</c:v>
                </c:pt>
                <c:pt idx="108">
                  <c:v>0.21960698725956795</c:v>
                </c:pt>
                <c:pt idx="109">
                  <c:v>0.22109036564919005</c:v>
                </c:pt>
                <c:pt idx="110">
                  <c:v>0.22277691748931705</c:v>
                </c:pt>
                <c:pt idx="111">
                  <c:v>0.224407272360169</c:v>
                </c:pt>
                <c:pt idx="112">
                  <c:v>0.22609065659152705</c:v>
                </c:pt>
                <c:pt idx="113">
                  <c:v>0.22765708889340797</c:v>
                </c:pt>
                <c:pt idx="114">
                  <c:v>0.22945102026959097</c:v>
                </c:pt>
                <c:pt idx="115">
                  <c:v>0.231307250336932</c:v>
                </c:pt>
                <c:pt idx="116">
                  <c:v>0.23311157713067898</c:v>
                </c:pt>
                <c:pt idx="117">
                  <c:v>0.23508738982867705</c:v>
                </c:pt>
                <c:pt idx="118">
                  <c:v>0.23730919456701605</c:v>
                </c:pt>
                <c:pt idx="119">
                  <c:v>0.239360520089131</c:v>
                </c:pt>
                <c:pt idx="120">
                  <c:v>0.24126690049578603</c:v>
                </c:pt>
                <c:pt idx="121">
                  <c:v>0.24335243083334102</c:v>
                </c:pt>
                <c:pt idx="122">
                  <c:v>0.24572181628497802</c:v>
                </c:pt>
                <c:pt idx="123">
                  <c:v>0.24789516539811096</c:v>
                </c:pt>
                <c:pt idx="124">
                  <c:v>0.249988837613772</c:v>
                </c:pt>
                <c:pt idx="125">
                  <c:v>0.25231232209937304</c:v>
                </c:pt>
                <c:pt idx="126">
                  <c:v>0.25462498356291896</c:v>
                </c:pt>
                <c:pt idx="127">
                  <c:v>0.25666163790215302</c:v>
                </c:pt>
                <c:pt idx="128">
                  <c:v>0.25893731231716299</c:v>
                </c:pt>
                <c:pt idx="129">
                  <c:v>0.261022066249044</c:v>
                </c:pt>
                <c:pt idx="130">
                  <c:v>0.26310366344597502</c:v>
                </c:pt>
                <c:pt idx="131">
                  <c:v>0.26510232699793201</c:v>
                </c:pt>
                <c:pt idx="132">
                  <c:v>0.26699301061362501</c:v>
                </c:pt>
                <c:pt idx="133">
                  <c:v>0.268960131243698</c:v>
                </c:pt>
                <c:pt idx="134">
                  <c:v>0.27078148856393602</c:v>
                </c:pt>
                <c:pt idx="135">
                  <c:v>0.27262493211862004</c:v>
                </c:pt>
                <c:pt idx="136">
                  <c:v>0.27453004161498296</c:v>
                </c:pt>
                <c:pt idx="137">
                  <c:v>0.27650224306043003</c:v>
                </c:pt>
                <c:pt idx="138">
                  <c:v>0.27808071418082203</c:v>
                </c:pt>
                <c:pt idx="139">
                  <c:v>0.27992753286503103</c:v>
                </c:pt>
                <c:pt idx="140">
                  <c:v>0.28200604177773003</c:v>
                </c:pt>
                <c:pt idx="141">
                  <c:v>0.28368996469904295</c:v>
                </c:pt>
                <c:pt idx="142">
                  <c:v>0.28540547095990798</c:v>
                </c:pt>
                <c:pt idx="143">
                  <c:v>0.28740321325649898</c:v>
                </c:pt>
                <c:pt idx="144">
                  <c:v>0.28921241005590104</c:v>
                </c:pt>
                <c:pt idx="145">
                  <c:v>0.29062536308929099</c:v>
                </c:pt>
                <c:pt idx="146">
                  <c:v>0.29258151867192295</c:v>
                </c:pt>
                <c:pt idx="147">
                  <c:v>0.29422340819373505</c:v>
                </c:pt>
                <c:pt idx="148">
                  <c:v>0.29592870182974795</c:v>
                </c:pt>
                <c:pt idx="149">
                  <c:v>0.29775789882048698</c:v>
                </c:pt>
                <c:pt idx="150">
                  <c:v>0.29943058703564496</c:v>
                </c:pt>
                <c:pt idx="151">
                  <c:v>0.30116441506717695</c:v>
                </c:pt>
                <c:pt idx="152">
                  <c:v>0.302855905378137</c:v>
                </c:pt>
                <c:pt idx="153">
                  <c:v>0.30449739441014201</c:v>
                </c:pt>
                <c:pt idx="154">
                  <c:v>0.30612027033764699</c:v>
                </c:pt>
                <c:pt idx="155">
                  <c:v>0.30794015852284895</c:v>
                </c:pt>
                <c:pt idx="156">
                  <c:v>0.309521022228892</c:v>
                </c:pt>
                <c:pt idx="157">
                  <c:v>0.31099453452760395</c:v>
                </c:pt>
                <c:pt idx="158">
                  <c:v>0.31265938072077604</c:v>
                </c:pt>
                <c:pt idx="159">
                  <c:v>0.31428965818202104</c:v>
                </c:pt>
                <c:pt idx="160">
                  <c:v>0.31590646477906303</c:v>
                </c:pt>
                <c:pt idx="161">
                  <c:v>0.31748866993182101</c:v>
                </c:pt>
                <c:pt idx="162">
                  <c:v>0.31911202737586697</c:v>
                </c:pt>
                <c:pt idx="163">
                  <c:v>0.32062149627032999</c:v>
                </c:pt>
                <c:pt idx="164">
                  <c:v>0.32216448580858603</c:v>
                </c:pt>
                <c:pt idx="165">
                  <c:v>0.32366761758464102</c:v>
                </c:pt>
                <c:pt idx="166">
                  <c:v>0.32526603450287905</c:v>
                </c:pt>
                <c:pt idx="167">
                  <c:v>0.32679503975958202</c:v>
                </c:pt>
                <c:pt idx="168">
                  <c:v>0.32835601459695096</c:v>
                </c:pt>
                <c:pt idx="169">
                  <c:v>0.32989462456068996</c:v>
                </c:pt>
                <c:pt idx="170">
                  <c:v>0.33145777312882796</c:v>
                </c:pt>
                <c:pt idx="171">
                  <c:v>0.33304774121159197</c:v>
                </c:pt>
                <c:pt idx="172">
                  <c:v>0.33464588875594103</c:v>
                </c:pt>
                <c:pt idx="173">
                  <c:v>0.33617716336183601</c:v>
                </c:pt>
                <c:pt idx="174">
                  <c:v>0.33760440429912097</c:v>
                </c:pt>
                <c:pt idx="175">
                  <c:v>0.33921287784057697</c:v>
                </c:pt>
                <c:pt idx="176">
                  <c:v>0.34083451261655295</c:v>
                </c:pt>
                <c:pt idx="177">
                  <c:v>0.34222213005106095</c:v>
                </c:pt>
                <c:pt idx="178">
                  <c:v>0.34358977547520198</c:v>
                </c:pt>
                <c:pt idx="179">
                  <c:v>0.34501123015414603</c:v>
                </c:pt>
                <c:pt idx="180">
                  <c:v>0.34652052361848595</c:v>
                </c:pt>
                <c:pt idx="181">
                  <c:v>0.34771456690845703</c:v>
                </c:pt>
                <c:pt idx="182">
                  <c:v>0.349267858465234</c:v>
                </c:pt>
                <c:pt idx="183">
                  <c:v>0.35061270888539398</c:v>
                </c:pt>
                <c:pt idx="184">
                  <c:v>0.35193690736799899</c:v>
                </c:pt>
                <c:pt idx="185">
                  <c:v>0.35342600612809105</c:v>
                </c:pt>
                <c:pt idx="186">
                  <c:v>0.354869768068521</c:v>
                </c:pt>
                <c:pt idx="187">
                  <c:v>0.35618948739828804</c:v>
                </c:pt>
                <c:pt idx="188">
                  <c:v>0.35748301196045995</c:v>
                </c:pt>
                <c:pt idx="189">
                  <c:v>0.35872108253861001</c:v>
                </c:pt>
                <c:pt idx="190">
                  <c:v>0.36015895666605802</c:v>
                </c:pt>
                <c:pt idx="191">
                  <c:v>0.36135404775558</c:v>
                </c:pt>
                <c:pt idx="192">
                  <c:v>0.36282423325302604</c:v>
                </c:pt>
                <c:pt idx="193">
                  <c:v>0.364160352151498</c:v>
                </c:pt>
                <c:pt idx="194">
                  <c:v>0.36543354822462704</c:v>
                </c:pt>
                <c:pt idx="195">
                  <c:v>0.36673560035322395</c:v>
                </c:pt>
                <c:pt idx="196">
                  <c:v>0.36804777911182496</c:v>
                </c:pt>
                <c:pt idx="197">
                  <c:v>0.36946637117262404</c:v>
                </c:pt>
                <c:pt idx="198">
                  <c:v>0.37058060303546503</c:v>
                </c:pt>
                <c:pt idx="199">
                  <c:v>0.37191252308565903</c:v>
                </c:pt>
                <c:pt idx="200">
                  <c:v>0.37323356236139804</c:v>
                </c:pt>
                <c:pt idx="201">
                  <c:v>0.37461667774487595</c:v>
                </c:pt>
                <c:pt idx="202">
                  <c:v>0.37583326131849504</c:v>
                </c:pt>
                <c:pt idx="203">
                  <c:v>0.37697387515152003</c:v>
                </c:pt>
                <c:pt idx="204">
                  <c:v>0.37832475439962499</c:v>
                </c:pt>
                <c:pt idx="205">
                  <c:v>0.37981713079671298</c:v>
                </c:pt>
                <c:pt idx="206">
                  <c:v>0.38095947952383502</c:v>
                </c:pt>
                <c:pt idx="207">
                  <c:v>0.38215278609747005</c:v>
                </c:pt>
                <c:pt idx="208">
                  <c:v>0.38343899544687099</c:v>
                </c:pt>
                <c:pt idx="209">
                  <c:v>0.38474732645905096</c:v>
                </c:pt>
                <c:pt idx="210">
                  <c:v>0.38600590851707195</c:v>
                </c:pt>
                <c:pt idx="211">
                  <c:v>0.38719909699914401</c:v>
                </c:pt>
                <c:pt idx="212">
                  <c:v>0.38851405812287798</c:v>
                </c:pt>
                <c:pt idx="213">
                  <c:v>0.38975905385746301</c:v>
                </c:pt>
                <c:pt idx="214">
                  <c:v>0.39094571798656597</c:v>
                </c:pt>
                <c:pt idx="215">
                  <c:v>0.39213665703031997</c:v>
                </c:pt>
                <c:pt idx="216">
                  <c:v>0.39347049556487201</c:v>
                </c:pt>
                <c:pt idx="217">
                  <c:v>0.39465380701736896</c:v>
                </c:pt>
                <c:pt idx="218">
                  <c:v>0.39578252022104699</c:v>
                </c:pt>
                <c:pt idx="219">
                  <c:v>0.39708547810800299</c:v>
                </c:pt>
                <c:pt idx="220">
                  <c:v>0.398295483048001</c:v>
                </c:pt>
                <c:pt idx="221">
                  <c:v>0.39950591334391305</c:v>
                </c:pt>
                <c:pt idx="222">
                  <c:v>0.40057955654838495</c:v>
                </c:pt>
                <c:pt idx="223">
                  <c:v>0.40179141140436103</c:v>
                </c:pt>
                <c:pt idx="224">
                  <c:v>0.40292152731792097</c:v>
                </c:pt>
                <c:pt idx="225">
                  <c:v>0.40429014370871097</c:v>
                </c:pt>
                <c:pt idx="226">
                  <c:v>0.40533859415237095</c:v>
                </c:pt>
                <c:pt idx="227">
                  <c:v>0.40655191571134397</c:v>
                </c:pt>
                <c:pt idx="228">
                  <c:v>0.40765047486065098</c:v>
                </c:pt>
                <c:pt idx="229">
                  <c:v>0.40884060046644799</c:v>
                </c:pt>
                <c:pt idx="230">
                  <c:v>0.41012425973336397</c:v>
                </c:pt>
                <c:pt idx="231">
                  <c:v>0.41122151173201904</c:v>
                </c:pt>
                <c:pt idx="232">
                  <c:v>0.41226253308643102</c:v>
                </c:pt>
                <c:pt idx="233">
                  <c:v>0.41357898993595499</c:v>
                </c:pt>
                <c:pt idx="234">
                  <c:v>0.41477864866957603</c:v>
                </c:pt>
                <c:pt idx="235">
                  <c:v>0.41583918384620999</c:v>
                </c:pt>
                <c:pt idx="236">
                  <c:v>0.41694072626210699</c:v>
                </c:pt>
                <c:pt idx="237">
                  <c:v>0.41798144594537001</c:v>
                </c:pt>
                <c:pt idx="238">
                  <c:v>0.41927564183288701</c:v>
                </c:pt>
                <c:pt idx="239">
                  <c:v>0.42046298495679102</c:v>
                </c:pt>
                <c:pt idx="240">
                  <c:v>0.42141611588996897</c:v>
                </c:pt>
                <c:pt idx="241">
                  <c:v>0.42267468074852799</c:v>
                </c:pt>
                <c:pt idx="242">
                  <c:v>0.423812137985907</c:v>
                </c:pt>
                <c:pt idx="243">
                  <c:v>0.424878505942621</c:v>
                </c:pt>
                <c:pt idx="244">
                  <c:v>0.42589789142141199</c:v>
                </c:pt>
                <c:pt idx="245">
                  <c:v>0.42682584974079096</c:v>
                </c:pt>
                <c:pt idx="246">
                  <c:v>0.42797640057283204</c:v>
                </c:pt>
                <c:pt idx="247">
                  <c:v>0.42910489205855396</c:v>
                </c:pt>
                <c:pt idx="248">
                  <c:v>0.43012261422743803</c:v>
                </c:pt>
                <c:pt idx="249">
                  <c:v>0.43120033958563397</c:v>
                </c:pt>
                <c:pt idx="250">
                  <c:v>0.43245426657420505</c:v>
                </c:pt>
                <c:pt idx="251">
                  <c:v>0.43347221671051905</c:v>
                </c:pt>
                <c:pt idx="252">
                  <c:v>0.43456313090398202</c:v>
                </c:pt>
                <c:pt idx="253">
                  <c:v>0.43545089464931896</c:v>
                </c:pt>
                <c:pt idx="254">
                  <c:v>0.43664552996098305</c:v>
                </c:pt>
                <c:pt idx="255">
                  <c:v>0.43782742499983196</c:v>
                </c:pt>
                <c:pt idx="256">
                  <c:v>0.43886374501984304</c:v>
                </c:pt>
                <c:pt idx="257">
                  <c:v>0.43999702866219303</c:v>
                </c:pt>
                <c:pt idx="258">
                  <c:v>0.44092463488604705</c:v>
                </c:pt>
                <c:pt idx="259">
                  <c:v>0.44227489757238803</c:v>
                </c:pt>
                <c:pt idx="260">
                  <c:v>0.44331976600789003</c:v>
                </c:pt>
                <c:pt idx="261">
                  <c:v>0.44440197822018401</c:v>
                </c:pt>
                <c:pt idx="262">
                  <c:v>0.44533589778778604</c:v>
                </c:pt>
                <c:pt idx="263">
                  <c:v>0.44636771778009099</c:v>
                </c:pt>
                <c:pt idx="264">
                  <c:v>0.44746504815485899</c:v>
                </c:pt>
                <c:pt idx="265">
                  <c:v>0.44860353137542797</c:v>
                </c:pt>
                <c:pt idx="266">
                  <c:v>0.44980895705606305</c:v>
                </c:pt>
                <c:pt idx="267">
                  <c:v>0.45070594964422805</c:v>
                </c:pt>
                <c:pt idx="268">
                  <c:v>0.451888064956254</c:v>
                </c:pt>
                <c:pt idx="269">
                  <c:v>0.45285320969846299</c:v>
                </c:pt>
                <c:pt idx="270">
                  <c:v>0.45406568178155005</c:v>
                </c:pt>
                <c:pt idx="271">
                  <c:v>0.45518008953300204</c:v>
                </c:pt>
                <c:pt idx="272">
                  <c:v>0.45611760656879297</c:v>
                </c:pt>
                <c:pt idx="273">
                  <c:v>0.45729935441172598</c:v>
                </c:pt>
                <c:pt idx="274">
                  <c:v>0.45837140780076902</c:v>
                </c:pt>
                <c:pt idx="275">
                  <c:v>0.45958432182213704</c:v>
                </c:pt>
                <c:pt idx="276">
                  <c:v>0.46071198164987304</c:v>
                </c:pt>
                <c:pt idx="277">
                  <c:v>0.46170422466473604</c:v>
                </c:pt>
                <c:pt idx="278">
                  <c:v>0.46290246189657502</c:v>
                </c:pt>
                <c:pt idx="279">
                  <c:v>0.46392593950194605</c:v>
                </c:pt>
                <c:pt idx="280">
                  <c:v>0.46505592990592803</c:v>
                </c:pt>
                <c:pt idx="281">
                  <c:v>0.46636808089848303</c:v>
                </c:pt>
                <c:pt idx="282">
                  <c:v>0.46737570430521802</c:v>
                </c:pt>
                <c:pt idx="283">
                  <c:v>0.46830177802803796</c:v>
                </c:pt>
                <c:pt idx="284">
                  <c:v>0.46951603894873195</c:v>
                </c:pt>
                <c:pt idx="285">
                  <c:v>0.47067573384789096</c:v>
                </c:pt>
                <c:pt idx="286">
                  <c:v>0.47166219303680501</c:v>
                </c:pt>
                <c:pt idx="287">
                  <c:v>0.47285292753089503</c:v>
                </c:pt>
                <c:pt idx="288">
                  <c:v>0.47403452967262705</c:v>
                </c:pt>
                <c:pt idx="289">
                  <c:v>0.47508948526727401</c:v>
                </c:pt>
                <c:pt idx="290">
                  <c:v>0.47633784199250795</c:v>
                </c:pt>
                <c:pt idx="291">
                  <c:v>0.47724963136437304</c:v>
                </c:pt>
                <c:pt idx="292">
                  <c:v>0.47844171369653898</c:v>
                </c:pt>
                <c:pt idx="293">
                  <c:v>0.47953523452128199</c:v>
                </c:pt>
                <c:pt idx="294">
                  <c:v>0.48044205427197595</c:v>
                </c:pt>
                <c:pt idx="295">
                  <c:v>0.48140293642594001</c:v>
                </c:pt>
                <c:pt idx="296">
                  <c:v>0.48262894980286197</c:v>
                </c:pt>
                <c:pt idx="297">
                  <c:v>0.48371761777792099</c:v>
                </c:pt>
                <c:pt idx="298">
                  <c:v>0.484673999384859</c:v>
                </c:pt>
                <c:pt idx="299">
                  <c:v>0.48567696031407304</c:v>
                </c:pt>
                <c:pt idx="300">
                  <c:v>0.48678576344414703</c:v>
                </c:pt>
                <c:pt idx="301">
                  <c:v>0.487883453003362</c:v>
                </c:pt>
                <c:pt idx="302">
                  <c:v>0.48874384982717001</c:v>
                </c:pt>
                <c:pt idx="303">
                  <c:v>0.48990200276948603</c:v>
                </c:pt>
                <c:pt idx="304">
                  <c:v>0.49090802224158403</c:v>
                </c:pt>
                <c:pt idx="305">
                  <c:v>0.49206601298029295</c:v>
                </c:pt>
                <c:pt idx="306">
                  <c:v>0.49304663751381195</c:v>
                </c:pt>
                <c:pt idx="307">
                  <c:v>0.49410291476886303</c:v>
                </c:pt>
                <c:pt idx="308">
                  <c:v>0.49514297260468398</c:v>
                </c:pt>
                <c:pt idx="309">
                  <c:v>0.49622734928776402</c:v>
                </c:pt>
                <c:pt idx="310">
                  <c:v>0.49717119499913198</c:v>
                </c:pt>
                <c:pt idx="311">
                  <c:v>0.49818450873467501</c:v>
                </c:pt>
                <c:pt idx="312">
                  <c:v>0.49916399684035495</c:v>
                </c:pt>
                <c:pt idx="313">
                  <c:v>0.50015818212462504</c:v>
                </c:pt>
                <c:pt idx="314">
                  <c:v>0.50126541673785008</c:v>
                </c:pt>
                <c:pt idx="315">
                  <c:v>0.50219473189842101</c:v>
                </c:pt>
                <c:pt idx="316">
                  <c:v>0.50324155430564499</c:v>
                </c:pt>
                <c:pt idx="317">
                  <c:v>0.50437570668619103</c:v>
                </c:pt>
                <c:pt idx="318">
                  <c:v>0.50526379864490401</c:v>
                </c:pt>
                <c:pt idx="319">
                  <c:v>0.50613481985931297</c:v>
                </c:pt>
                <c:pt idx="320">
                  <c:v>0.50707916951475207</c:v>
                </c:pt>
                <c:pt idx="321">
                  <c:v>0.50818876016108905</c:v>
                </c:pt>
                <c:pt idx="322">
                  <c:v>0.50931521058128904</c:v>
                </c:pt>
                <c:pt idx="323">
                  <c:v>0.51012282279314092</c:v>
                </c:pt>
                <c:pt idx="324">
                  <c:v>0.51119843122366704</c:v>
                </c:pt>
                <c:pt idx="325">
                  <c:v>0.512324550340852</c:v>
                </c:pt>
                <c:pt idx="326">
                  <c:v>0.513373141125537</c:v>
                </c:pt>
                <c:pt idx="327">
                  <c:v>0.51423240498056699</c:v>
                </c:pt>
                <c:pt idx="328">
                  <c:v>0.51518929128542501</c:v>
                </c:pt>
                <c:pt idx="329">
                  <c:v>0.51611740136092898</c:v>
                </c:pt>
                <c:pt idx="330">
                  <c:v>0.51731486440551999</c:v>
                </c:pt>
                <c:pt idx="331">
                  <c:v>0.51831818069094493</c:v>
                </c:pt>
                <c:pt idx="332">
                  <c:v>0.519351410522497</c:v>
                </c:pt>
                <c:pt idx="333">
                  <c:v>0.52048399992744299</c:v>
                </c:pt>
                <c:pt idx="334">
                  <c:v>0.52148859396260994</c:v>
                </c:pt>
                <c:pt idx="335">
                  <c:v>0.52250706113450596</c:v>
                </c:pt>
                <c:pt idx="336">
                  <c:v>0.52344690502509006</c:v>
                </c:pt>
                <c:pt idx="337">
                  <c:v>0.52444102721510399</c:v>
                </c:pt>
                <c:pt idx="338">
                  <c:v>0.52545596885513401</c:v>
                </c:pt>
                <c:pt idx="339">
                  <c:v>0.52653295334101202</c:v>
                </c:pt>
                <c:pt idx="340">
                  <c:v>0.52747581673827404</c:v>
                </c:pt>
                <c:pt idx="341">
                  <c:v>0.52852017843451593</c:v>
                </c:pt>
                <c:pt idx="342">
                  <c:v>0.52950380369738803</c:v>
                </c:pt>
                <c:pt idx="343">
                  <c:v>0.53047301488540799</c:v>
                </c:pt>
                <c:pt idx="344">
                  <c:v>0.53137227373274498</c:v>
                </c:pt>
                <c:pt idx="345">
                  <c:v>0.53246146919162896</c:v>
                </c:pt>
                <c:pt idx="346">
                  <c:v>0.53351408743948392</c:v>
                </c:pt>
                <c:pt idx="347">
                  <c:v>0.534475425580617</c:v>
                </c:pt>
                <c:pt idx="348">
                  <c:v>0.53547934685333098</c:v>
                </c:pt>
                <c:pt idx="349">
                  <c:v>0.53643762434445397</c:v>
                </c:pt>
                <c:pt idx="350">
                  <c:v>0.53735655591640397</c:v>
                </c:pt>
                <c:pt idx="351">
                  <c:v>0.53839239577756293</c:v>
                </c:pt>
                <c:pt idx="352">
                  <c:v>0.53927427162394292</c:v>
                </c:pt>
                <c:pt idx="353">
                  <c:v>0.54027143168689995</c:v>
                </c:pt>
                <c:pt idx="354">
                  <c:v>0.54121320752615099</c:v>
                </c:pt>
                <c:pt idx="355">
                  <c:v>0.54219212346793799</c:v>
                </c:pt>
                <c:pt idx="356">
                  <c:v>0.54316825255679002</c:v>
                </c:pt>
                <c:pt idx="357">
                  <c:v>0.54416756178965697</c:v>
                </c:pt>
                <c:pt idx="358">
                  <c:v>0.54502090503568701</c:v>
                </c:pt>
                <c:pt idx="359">
                  <c:v>0.54594508802631903</c:v>
                </c:pt>
                <c:pt idx="360">
                  <c:v>0.54697197283972698</c:v>
                </c:pt>
                <c:pt idx="361">
                  <c:v>0.54797356941877706</c:v>
                </c:pt>
                <c:pt idx="362">
                  <c:v>0.54891741296134</c:v>
                </c:pt>
                <c:pt idx="363">
                  <c:v>0.54980223342907097</c:v>
                </c:pt>
                <c:pt idx="364">
                  <c:v>0.55074783942316707</c:v>
                </c:pt>
                <c:pt idx="365">
                  <c:v>0.551807748890357</c:v>
                </c:pt>
                <c:pt idx="366">
                  <c:v>0.55278106137738803</c:v>
                </c:pt>
                <c:pt idx="367">
                  <c:v>0.55361551840347001</c:v>
                </c:pt>
                <c:pt idx="368">
                  <c:v>0.55472089336721397</c:v>
                </c:pt>
                <c:pt idx="369">
                  <c:v>0.555725489931987</c:v>
                </c:pt>
                <c:pt idx="370">
                  <c:v>0.55666887413326194</c:v>
                </c:pt>
                <c:pt idx="371">
                  <c:v>0.55771744343528495</c:v>
                </c:pt>
                <c:pt idx="372">
                  <c:v>0.55876196967339797</c:v>
                </c:pt>
                <c:pt idx="373">
                  <c:v>0.55986047770756098</c:v>
                </c:pt>
                <c:pt idx="374">
                  <c:v>0.56066223044864993</c:v>
                </c:pt>
                <c:pt idx="375">
                  <c:v>0.561778859311304</c:v>
                </c:pt>
                <c:pt idx="376">
                  <c:v>0.56292206717025794</c:v>
                </c:pt>
                <c:pt idx="377">
                  <c:v>0.56398166742081202</c:v>
                </c:pt>
                <c:pt idx="378">
                  <c:v>0.56490398137894404</c:v>
                </c:pt>
                <c:pt idx="379">
                  <c:v>0.56596531589084897</c:v>
                </c:pt>
                <c:pt idx="380">
                  <c:v>0.56708291102627095</c:v>
                </c:pt>
                <c:pt idx="381">
                  <c:v>0.56832135878449508</c:v>
                </c:pt>
                <c:pt idx="382">
                  <c:v>0.56903852698823298</c:v>
                </c:pt>
                <c:pt idx="383">
                  <c:v>0.570069308057921</c:v>
                </c:pt>
                <c:pt idx="384">
                  <c:v>0.57112566302971102</c:v>
                </c:pt>
                <c:pt idx="385">
                  <c:v>0.57237293830027303</c:v>
                </c:pt>
                <c:pt idx="386">
                  <c:v>0.57318012638637805</c:v>
                </c:pt>
                <c:pt idx="387">
                  <c:v>0.57424887792228896</c:v>
                </c:pt>
                <c:pt idx="388">
                  <c:v>0.57547882424223995</c:v>
                </c:pt>
                <c:pt idx="389">
                  <c:v>0.57648479145721898</c:v>
                </c:pt>
                <c:pt idx="390">
                  <c:v>0.57745239637719492</c:v>
                </c:pt>
                <c:pt idx="391">
                  <c:v>0.57862926071339604</c:v>
                </c:pt>
                <c:pt idx="392">
                  <c:v>0.57984003435120302</c:v>
                </c:pt>
                <c:pt idx="393">
                  <c:v>0.58074227883409701</c:v>
                </c:pt>
                <c:pt idx="394">
                  <c:v>0.58205003907882003</c:v>
                </c:pt>
                <c:pt idx="395">
                  <c:v>0.58324106528349695</c:v>
                </c:pt>
                <c:pt idx="396">
                  <c:v>0.58418984510632299</c:v>
                </c:pt>
                <c:pt idx="397">
                  <c:v>0.58521159208985796</c:v>
                </c:pt>
                <c:pt idx="398">
                  <c:v>0.58657361493877702</c:v>
                </c:pt>
                <c:pt idx="399">
                  <c:v>0.58759924461303292</c:v>
                </c:pt>
                <c:pt idx="400">
                  <c:v>0.58866219174060097</c:v>
                </c:pt>
                <c:pt idx="401">
                  <c:v>0.58987554978148404</c:v>
                </c:pt>
                <c:pt idx="402">
                  <c:v>0.59089867647348804</c:v>
                </c:pt>
                <c:pt idx="403">
                  <c:v>0.59198308854760806</c:v>
                </c:pt>
                <c:pt idx="404">
                  <c:v>0.59287230170744099</c:v>
                </c:pt>
                <c:pt idx="405">
                  <c:v>0.59392516909943605</c:v>
                </c:pt>
                <c:pt idx="406">
                  <c:v>0.595119863370282</c:v>
                </c:pt>
                <c:pt idx="407">
                  <c:v>0.59620442183996003</c:v>
                </c:pt>
                <c:pt idx="408">
                  <c:v>0.59716121281900802</c:v>
                </c:pt>
                <c:pt idx="409">
                  <c:v>0.598250370384938</c:v>
                </c:pt>
                <c:pt idx="410">
                  <c:v>0.59922068320469501</c:v>
                </c:pt>
                <c:pt idx="411">
                  <c:v>0.600195939752727</c:v>
                </c:pt>
                <c:pt idx="412">
                  <c:v>0.60129500387247603</c:v>
                </c:pt>
                <c:pt idx="413">
                  <c:v>0.60224683775304499</c:v>
                </c:pt>
                <c:pt idx="414">
                  <c:v>0.60345158100725804</c:v>
                </c:pt>
                <c:pt idx="415">
                  <c:v>0.60443703065180898</c:v>
                </c:pt>
                <c:pt idx="416">
                  <c:v>0.60544395873788193</c:v>
                </c:pt>
                <c:pt idx="417">
                  <c:v>0.60658218984297796</c:v>
                </c:pt>
                <c:pt idx="418">
                  <c:v>0.60757546567645693</c:v>
                </c:pt>
                <c:pt idx="419">
                  <c:v>0.60870167946141196</c:v>
                </c:pt>
                <c:pt idx="420">
                  <c:v>0.60976911890529606</c:v>
                </c:pt>
                <c:pt idx="421">
                  <c:v>0.61087906557190297</c:v>
                </c:pt>
                <c:pt idx="422">
                  <c:v>0.61202603386667698</c:v>
                </c:pt>
                <c:pt idx="423">
                  <c:v>0.61301849510291895</c:v>
                </c:pt>
                <c:pt idx="424">
                  <c:v>0.61395271243156502</c:v>
                </c:pt>
                <c:pt idx="425">
                  <c:v>0.61494921714140394</c:v>
                </c:pt>
                <c:pt idx="426">
                  <c:v>0.61628968180561694</c:v>
                </c:pt>
                <c:pt idx="427">
                  <c:v>0.61702760303628901</c:v>
                </c:pt>
                <c:pt idx="428">
                  <c:v>0.61816931902879002</c:v>
                </c:pt>
                <c:pt idx="429">
                  <c:v>0.61926513838460706</c:v>
                </c:pt>
                <c:pt idx="430">
                  <c:v>0.62037011864301705</c:v>
                </c:pt>
                <c:pt idx="431">
                  <c:v>0.62151909999911203</c:v>
                </c:pt>
                <c:pt idx="432">
                  <c:v>0.622448679147521</c:v>
                </c:pt>
                <c:pt idx="433">
                  <c:v>0.62370491864609701</c:v>
                </c:pt>
                <c:pt idx="434">
                  <c:v>0.62472226957437305</c:v>
                </c:pt>
                <c:pt idx="435">
                  <c:v>0.62572810091726194</c:v>
                </c:pt>
                <c:pt idx="436">
                  <c:v>0.62667510274956206</c:v>
                </c:pt>
                <c:pt idx="437">
                  <c:v>0.62772654699299302</c:v>
                </c:pt>
                <c:pt idx="438">
                  <c:v>0.62877466103602397</c:v>
                </c:pt>
                <c:pt idx="439">
                  <c:v>0.62954352506816103</c:v>
                </c:pt>
                <c:pt idx="440">
                  <c:v>0.63064293194120802</c:v>
                </c:pt>
                <c:pt idx="441">
                  <c:v>0.63173248419865202</c:v>
                </c:pt>
                <c:pt idx="442">
                  <c:v>0.63268497953390201</c:v>
                </c:pt>
                <c:pt idx="443">
                  <c:v>0.63397220472234506</c:v>
                </c:pt>
                <c:pt idx="444">
                  <c:v>0.63487700354856802</c:v>
                </c:pt>
                <c:pt idx="445">
                  <c:v>0.63574259487242701</c:v>
                </c:pt>
                <c:pt idx="446">
                  <c:v>0.63693559227340601</c:v>
                </c:pt>
                <c:pt idx="447">
                  <c:v>0.63808956612940593</c:v>
                </c:pt>
                <c:pt idx="448">
                  <c:v>0.63918582199604701</c:v>
                </c:pt>
                <c:pt idx="449">
                  <c:v>0.64019133583694499</c:v>
                </c:pt>
                <c:pt idx="450">
                  <c:v>0.64121366611270392</c:v>
                </c:pt>
                <c:pt idx="451">
                  <c:v>0.64231351607223997</c:v>
                </c:pt>
                <c:pt idx="452">
                  <c:v>0.64350022498648096</c:v>
                </c:pt>
                <c:pt idx="453">
                  <c:v>0.64460531963637901</c:v>
                </c:pt>
                <c:pt idx="454">
                  <c:v>0.64581438114285095</c:v>
                </c:pt>
                <c:pt idx="455">
                  <c:v>0.64679313744928801</c:v>
                </c:pt>
                <c:pt idx="456">
                  <c:v>0.64802191336940296</c:v>
                </c:pt>
                <c:pt idx="457">
                  <c:v>0.6493226848782</c:v>
                </c:pt>
                <c:pt idx="458">
                  <c:v>0.65043240532550195</c:v>
                </c:pt>
                <c:pt idx="459">
                  <c:v>0.651359443467045</c:v>
                </c:pt>
                <c:pt idx="460">
                  <c:v>0.65246849554321407</c:v>
                </c:pt>
                <c:pt idx="461">
                  <c:v>0.65356172042520499</c:v>
                </c:pt>
                <c:pt idx="462">
                  <c:v>0.65468508776886103</c:v>
                </c:pt>
                <c:pt idx="463">
                  <c:v>0.65586535369486798</c:v>
                </c:pt>
                <c:pt idx="464">
                  <c:v>0.65696552192560398</c:v>
                </c:pt>
                <c:pt idx="465">
                  <c:v>0.65782551666752098</c:v>
                </c:pt>
                <c:pt idx="466">
                  <c:v>0.65911952790624806</c:v>
                </c:pt>
                <c:pt idx="467">
                  <c:v>0.66007650288803199</c:v>
                </c:pt>
                <c:pt idx="468">
                  <c:v>0.66123166937201594</c:v>
                </c:pt>
                <c:pt idx="469">
                  <c:v>0.66228326989463393</c:v>
                </c:pt>
                <c:pt idx="470">
                  <c:v>0.66345278477267999</c:v>
                </c:pt>
                <c:pt idx="471">
                  <c:v>0.66465543153578099</c:v>
                </c:pt>
                <c:pt idx="472">
                  <c:v>0.66586533887030197</c:v>
                </c:pt>
                <c:pt idx="473">
                  <c:v>0.66704114775165002</c:v>
                </c:pt>
                <c:pt idx="474">
                  <c:v>0.66824450219378706</c:v>
                </c:pt>
                <c:pt idx="475">
                  <c:v>0.669651042181024</c:v>
                </c:pt>
                <c:pt idx="476">
                  <c:v>0.67057572139939903</c:v>
                </c:pt>
                <c:pt idx="477">
                  <c:v>0.67189546833180003</c:v>
                </c:pt>
                <c:pt idx="478">
                  <c:v>0.67318313879117597</c:v>
                </c:pt>
                <c:pt idx="479">
                  <c:v>0.67445780174467607</c:v>
                </c:pt>
                <c:pt idx="480">
                  <c:v>0.67542261439306905</c:v>
                </c:pt>
                <c:pt idx="481">
                  <c:v>0.67674546748744802</c:v>
                </c:pt>
                <c:pt idx="482">
                  <c:v>0.67796157744973606</c:v>
                </c:pt>
                <c:pt idx="483">
                  <c:v>0.67890846069325006</c:v>
                </c:pt>
                <c:pt idx="484">
                  <c:v>0.680217725315726</c:v>
                </c:pt>
                <c:pt idx="485">
                  <c:v>0.68122356744650192</c:v>
                </c:pt>
                <c:pt idx="486">
                  <c:v>0.68250897482155204</c:v>
                </c:pt>
                <c:pt idx="487">
                  <c:v>0.683442919204164</c:v>
                </c:pt>
                <c:pt idx="488">
                  <c:v>0.68444561740204901</c:v>
                </c:pt>
                <c:pt idx="489">
                  <c:v>0.68537746252453402</c:v>
                </c:pt>
                <c:pt idx="490">
                  <c:v>0.686511661548732</c:v>
                </c:pt>
                <c:pt idx="491">
                  <c:v>0.68737736232433699</c:v>
                </c:pt>
                <c:pt idx="492">
                  <c:v>0.68842016714875198</c:v>
                </c:pt>
                <c:pt idx="493">
                  <c:v>0.68940203674090794</c:v>
                </c:pt>
                <c:pt idx="494">
                  <c:v>0.69030895276243698</c:v>
                </c:pt>
                <c:pt idx="495">
                  <c:v>0.691418054794944</c:v>
                </c:pt>
                <c:pt idx="496">
                  <c:v>0.69225033216264797</c:v>
                </c:pt>
                <c:pt idx="497">
                  <c:v>0.693288341159635</c:v>
                </c:pt>
                <c:pt idx="498">
                  <c:v>0.69437880435534804</c:v>
                </c:pt>
                <c:pt idx="499">
                  <c:v>0.69535313363564699</c:v>
                </c:pt>
                <c:pt idx="500">
                  <c:v>0.69641770251137203</c:v>
                </c:pt>
                <c:pt idx="501">
                  <c:v>0.69728600467619994</c:v>
                </c:pt>
                <c:pt idx="502">
                  <c:v>0.69834315864936902</c:v>
                </c:pt>
                <c:pt idx="503">
                  <c:v>0.69931949206604505</c:v>
                </c:pt>
                <c:pt idx="504">
                  <c:v>0.70040503735013404</c:v>
                </c:pt>
                <c:pt idx="505">
                  <c:v>0.70118406167321401</c:v>
                </c:pt>
                <c:pt idx="506">
                  <c:v>0.70228944863116904</c:v>
                </c:pt>
                <c:pt idx="507">
                  <c:v>0.70335821184399605</c:v>
                </c:pt>
                <c:pt idx="508">
                  <c:v>0.704360807945701</c:v>
                </c:pt>
                <c:pt idx="509">
                  <c:v>0.705320271463173</c:v>
                </c:pt>
                <c:pt idx="510">
                  <c:v>0.70626196008507303</c:v>
                </c:pt>
                <c:pt idx="511">
                  <c:v>0.70739316368749505</c:v>
                </c:pt>
                <c:pt idx="512">
                  <c:v>0.70838168299291904</c:v>
                </c:pt>
                <c:pt idx="513">
                  <c:v>0.70939465442860894</c:v>
                </c:pt>
                <c:pt idx="514">
                  <c:v>0.71026285456210392</c:v>
                </c:pt>
                <c:pt idx="515">
                  <c:v>0.71139257215448204</c:v>
                </c:pt>
                <c:pt idx="516">
                  <c:v>0.71224029028118396</c:v>
                </c:pt>
                <c:pt idx="517">
                  <c:v>0.71320858815608701</c:v>
                </c:pt>
                <c:pt idx="518">
                  <c:v>0.71407058485146901</c:v>
                </c:pt>
                <c:pt idx="519">
                  <c:v>0.71513219916171999</c:v>
                </c:pt>
                <c:pt idx="520">
                  <c:v>0.71596907037859903</c:v>
                </c:pt>
                <c:pt idx="521">
                  <c:v>0.71698025508235608</c:v>
                </c:pt>
                <c:pt idx="522">
                  <c:v>0.71776787046305601</c:v>
                </c:pt>
                <c:pt idx="523">
                  <c:v>0.71869943295675698</c:v>
                </c:pt>
                <c:pt idx="524">
                  <c:v>0.71972631951557697</c:v>
                </c:pt>
                <c:pt idx="525">
                  <c:v>0.72054028007174897</c:v>
                </c:pt>
                <c:pt idx="526">
                  <c:v>0.72135487067467197</c:v>
                </c:pt>
                <c:pt idx="527">
                  <c:v>0.72216325014781302</c:v>
                </c:pt>
                <c:pt idx="528">
                  <c:v>0.72300093945763</c:v>
                </c:pt>
                <c:pt idx="529">
                  <c:v>0.72377974533881395</c:v>
                </c:pt>
                <c:pt idx="530">
                  <c:v>0.72441450812725594</c:v>
                </c:pt>
                <c:pt idx="531">
                  <c:v>0.72529599711180004</c:v>
                </c:pt>
                <c:pt idx="532">
                  <c:v>0.72603791935074602</c:v>
                </c:pt>
                <c:pt idx="533">
                  <c:v>0.72681718986887101</c:v>
                </c:pt>
                <c:pt idx="534">
                  <c:v>0.72741662617655301</c:v>
                </c:pt>
                <c:pt idx="535">
                  <c:v>0.72830583592377507</c:v>
                </c:pt>
                <c:pt idx="536">
                  <c:v>0.72889499411434699</c:v>
                </c:pt>
                <c:pt idx="537">
                  <c:v>0.72971309849903998</c:v>
                </c:pt>
                <c:pt idx="538">
                  <c:v>0.730357297922266</c:v>
                </c:pt>
                <c:pt idx="539">
                  <c:v>0.73113309235193102</c:v>
                </c:pt>
                <c:pt idx="540">
                  <c:v>0.73179761484240102</c:v>
                </c:pt>
                <c:pt idx="541">
                  <c:v>0.73258045044522901</c:v>
                </c:pt>
                <c:pt idx="542">
                  <c:v>0.73324718287371393</c:v>
                </c:pt>
                <c:pt idx="543">
                  <c:v>0.73401127636622099</c:v>
                </c:pt>
                <c:pt idx="544">
                  <c:v>0.73462828053004103</c:v>
                </c:pt>
                <c:pt idx="545">
                  <c:v>0.73538384414999702</c:v>
                </c:pt>
                <c:pt idx="546">
                  <c:v>0.73601843760473296</c:v>
                </c:pt>
                <c:pt idx="547">
                  <c:v>0.736682404487769</c:v>
                </c:pt>
                <c:pt idx="548">
                  <c:v>0.737405257303825</c:v>
                </c:pt>
                <c:pt idx="549">
                  <c:v>0.73807215440761398</c:v>
                </c:pt>
                <c:pt idx="550">
                  <c:v>0.73871116997886199</c:v>
                </c:pt>
                <c:pt idx="551">
                  <c:v>0.73937120299449</c:v>
                </c:pt>
                <c:pt idx="552">
                  <c:v>0.73999356287738194</c:v>
                </c:pt>
                <c:pt idx="553">
                  <c:v>0.74057125986073702</c:v>
                </c:pt>
                <c:pt idx="554">
                  <c:v>0.74119935054540897</c:v>
                </c:pt>
                <c:pt idx="555">
                  <c:v>0.74181264579050799</c:v>
                </c:pt>
                <c:pt idx="556">
                  <c:v>0.74229668618848399</c:v>
                </c:pt>
                <c:pt idx="557">
                  <c:v>0.74288740252321595</c:v>
                </c:pt>
                <c:pt idx="558">
                  <c:v>0.74349674457591797</c:v>
                </c:pt>
                <c:pt idx="559">
                  <c:v>0.74409115913177293</c:v>
                </c:pt>
                <c:pt idx="560">
                  <c:v>0.74468104540983493</c:v>
                </c:pt>
                <c:pt idx="561">
                  <c:v>0.74512939050501492</c:v>
                </c:pt>
                <c:pt idx="562">
                  <c:v>0.74580382645510501</c:v>
                </c:pt>
                <c:pt idx="563">
                  <c:v>0.74636557099851197</c:v>
                </c:pt>
                <c:pt idx="564">
                  <c:v>0.74707210125079393</c:v>
                </c:pt>
                <c:pt idx="565">
                  <c:v>0.74759747809728694</c:v>
                </c:pt>
                <c:pt idx="566">
                  <c:v>0.74823569164186599</c:v>
                </c:pt>
                <c:pt idx="567">
                  <c:v>0.74868611314008393</c:v>
                </c:pt>
                <c:pt idx="568">
                  <c:v>0.74944652857319194</c:v>
                </c:pt>
                <c:pt idx="569">
                  <c:v>0.74992587476114192</c:v>
                </c:pt>
                <c:pt idx="570">
                  <c:v>0.75038177977222698</c:v>
                </c:pt>
                <c:pt idx="571">
                  <c:v>0.75106470100301104</c:v>
                </c:pt>
                <c:pt idx="572">
                  <c:v>0.75148872126250099</c:v>
                </c:pt>
                <c:pt idx="573">
                  <c:v>0.75219874268547604</c:v>
                </c:pt>
                <c:pt idx="574">
                  <c:v>0.752680704452796</c:v>
                </c:pt>
                <c:pt idx="575">
                  <c:v>0.75322453067371897</c:v>
                </c:pt>
                <c:pt idx="576">
                  <c:v>0.75375401672322107</c:v>
                </c:pt>
                <c:pt idx="577">
                  <c:v>0.75425178180631702</c:v>
                </c:pt>
                <c:pt idx="578">
                  <c:v>0.754907567841274</c:v>
                </c:pt>
                <c:pt idx="579">
                  <c:v>0.755300451553793</c:v>
                </c:pt>
                <c:pt idx="580">
                  <c:v>0.75584703793672903</c:v>
                </c:pt>
                <c:pt idx="581">
                  <c:v>0.75635278285888496</c:v>
                </c:pt>
                <c:pt idx="582">
                  <c:v>0.75696777499921497</c:v>
                </c:pt>
                <c:pt idx="583">
                  <c:v>0.75752630752554007</c:v>
                </c:pt>
                <c:pt idx="584">
                  <c:v>0.75797314355118295</c:v>
                </c:pt>
                <c:pt idx="585">
                  <c:v>0.75846247514947795</c:v>
                </c:pt>
                <c:pt idx="586">
                  <c:v>0.75897036037889698</c:v>
                </c:pt>
                <c:pt idx="587">
                  <c:v>0.75959369331244597</c:v>
                </c:pt>
                <c:pt idx="588">
                  <c:v>0.76009478761461602</c:v>
                </c:pt>
                <c:pt idx="589">
                  <c:v>0.760557371049569</c:v>
                </c:pt>
                <c:pt idx="590">
                  <c:v>0.76106629971428197</c:v>
                </c:pt>
                <c:pt idx="591">
                  <c:v>0.76163345950855899</c:v>
                </c:pt>
                <c:pt idx="592">
                  <c:v>0.76206317076986796</c:v>
                </c:pt>
                <c:pt idx="593">
                  <c:v>0.76256021613166602</c:v>
                </c:pt>
                <c:pt idx="594">
                  <c:v>0.76306920641385001</c:v>
                </c:pt>
                <c:pt idx="595">
                  <c:v>0.76354647353748106</c:v>
                </c:pt>
                <c:pt idx="596">
                  <c:v>0.76414953719607104</c:v>
                </c:pt>
                <c:pt idx="597">
                  <c:v>0.76455411383054095</c:v>
                </c:pt>
                <c:pt idx="598">
                  <c:v>0.76509661674644203</c:v>
                </c:pt>
                <c:pt idx="599">
                  <c:v>0.76559128326733394</c:v>
                </c:pt>
                <c:pt idx="600">
                  <c:v>0.76602062809734806</c:v>
                </c:pt>
                <c:pt idx="601">
                  <c:v>0.76662164176180003</c:v>
                </c:pt>
                <c:pt idx="602">
                  <c:v>0.76703770573718599</c:v>
                </c:pt>
                <c:pt idx="603">
                  <c:v>0.76764705432245894</c:v>
                </c:pt>
                <c:pt idx="604">
                  <c:v>0.768091909331999</c:v>
                </c:pt>
                <c:pt idx="605">
                  <c:v>0.76852412993305597</c:v>
                </c:pt>
                <c:pt idx="606">
                  <c:v>0.76912527604622105</c:v>
                </c:pt>
                <c:pt idx="607">
                  <c:v>0.76948855592015397</c:v>
                </c:pt>
                <c:pt idx="608">
                  <c:v>0.770086568237212</c:v>
                </c:pt>
                <c:pt idx="609">
                  <c:v>0.77054117816726997</c:v>
                </c:pt>
                <c:pt idx="610">
                  <c:v>0.77099180735130302</c:v>
                </c:pt>
                <c:pt idx="611">
                  <c:v>0.77152203413002296</c:v>
                </c:pt>
                <c:pt idx="612">
                  <c:v>0.77186791681095601</c:v>
                </c:pt>
                <c:pt idx="613">
                  <c:v>0.77244835195488604</c:v>
                </c:pt>
                <c:pt idx="614">
                  <c:v>0.77282916288339498</c:v>
                </c:pt>
                <c:pt idx="615">
                  <c:v>0.77330149160879502</c:v>
                </c:pt>
                <c:pt idx="616">
                  <c:v>0.77377313709673301</c:v>
                </c:pt>
                <c:pt idx="617">
                  <c:v>0.77424640826055602</c:v>
                </c:pt>
                <c:pt idx="618">
                  <c:v>0.77470958308029003</c:v>
                </c:pt>
                <c:pt idx="619">
                  <c:v>0.77506433493014404</c:v>
                </c:pt>
                <c:pt idx="620">
                  <c:v>0.775519255797115</c:v>
                </c:pt>
                <c:pt idx="621">
                  <c:v>0.77596565571859599</c:v>
                </c:pt>
                <c:pt idx="622">
                  <c:v>0.77647637458676799</c:v>
                </c:pt>
                <c:pt idx="623">
                  <c:v>0.77692309091731304</c:v>
                </c:pt>
                <c:pt idx="624">
                  <c:v>0.77742683508752997</c:v>
                </c:pt>
                <c:pt idx="625">
                  <c:v>0.77783119002620604</c:v>
                </c:pt>
                <c:pt idx="626">
                  <c:v>0.77825621326842997</c:v>
                </c:pt>
                <c:pt idx="627">
                  <c:v>0.77871564705288598</c:v>
                </c:pt>
                <c:pt idx="628">
                  <c:v>0.77921478953558598</c:v>
                </c:pt>
                <c:pt idx="629">
                  <c:v>0.77969260740998503</c:v>
                </c:pt>
                <c:pt idx="630">
                  <c:v>0.78013199212862694</c:v>
                </c:pt>
                <c:pt idx="631">
                  <c:v>0.78056144785387294</c:v>
                </c:pt>
                <c:pt idx="632">
                  <c:v>0.78105230477805998</c:v>
                </c:pt>
                <c:pt idx="633">
                  <c:v>0.781545451311492</c:v>
                </c:pt>
                <c:pt idx="634">
                  <c:v>0.78189350235657895</c:v>
                </c:pt>
                <c:pt idx="635">
                  <c:v>0.78235171579379104</c:v>
                </c:pt>
                <c:pt idx="636">
                  <c:v>0.78277039966392503</c:v>
                </c:pt>
                <c:pt idx="637">
                  <c:v>0.783275979103492</c:v>
                </c:pt>
                <c:pt idx="638">
                  <c:v>0.78368649023055204</c:v>
                </c:pt>
                <c:pt idx="639">
                  <c:v>0.78408339593058596</c:v>
                </c:pt>
                <c:pt idx="640">
                  <c:v>0.78459568756299602</c:v>
                </c:pt>
                <c:pt idx="641">
                  <c:v>0.78498970438553206</c:v>
                </c:pt>
                <c:pt idx="642">
                  <c:v>0.78550160010797299</c:v>
                </c:pt>
                <c:pt idx="643">
                  <c:v>0.78593584697210495</c:v>
                </c:pt>
                <c:pt idx="644">
                  <c:v>0.78633279484687502</c:v>
                </c:pt>
                <c:pt idx="645">
                  <c:v>0.78676998574143797</c:v>
                </c:pt>
                <c:pt idx="646">
                  <c:v>0.78727906154814498</c:v>
                </c:pt>
                <c:pt idx="647">
                  <c:v>0.78773521494212595</c:v>
                </c:pt>
                <c:pt idx="648">
                  <c:v>0.78807466907406998</c:v>
                </c:pt>
                <c:pt idx="649">
                  <c:v>0.78866738523947899</c:v>
                </c:pt>
                <c:pt idx="650">
                  <c:v>0.78901133982399396</c:v>
                </c:pt>
                <c:pt idx="651">
                  <c:v>0.78963946697791298</c:v>
                </c:pt>
                <c:pt idx="652">
                  <c:v>0.78999014950751101</c:v>
                </c:pt>
                <c:pt idx="653">
                  <c:v>0.79045105638004898</c:v>
                </c:pt>
                <c:pt idx="654">
                  <c:v>0.79080430540836499</c:v>
                </c:pt>
                <c:pt idx="655">
                  <c:v>0.79117187866446703</c:v>
                </c:pt>
                <c:pt idx="656">
                  <c:v>0.79164558499489901</c:v>
                </c:pt>
                <c:pt idx="657">
                  <c:v>0.79194888891420401</c:v>
                </c:pt>
                <c:pt idx="658">
                  <c:v>0.79246786686333304</c:v>
                </c:pt>
                <c:pt idx="659">
                  <c:v>0.79284087843822304</c:v>
                </c:pt>
                <c:pt idx="660">
                  <c:v>0.79330140670457294</c:v>
                </c:pt>
                <c:pt idx="661">
                  <c:v>0.79363519182916298</c:v>
                </c:pt>
                <c:pt idx="662">
                  <c:v>0.79404990168269696</c:v>
                </c:pt>
                <c:pt idx="663">
                  <c:v>0.794425384832535</c:v>
                </c:pt>
                <c:pt idx="664">
                  <c:v>0.79476655705369703</c:v>
                </c:pt>
                <c:pt idx="665">
                  <c:v>0.79525211302256904</c:v>
                </c:pt>
                <c:pt idx="666">
                  <c:v>0.79562150792061304</c:v>
                </c:pt>
                <c:pt idx="667">
                  <c:v>0.79600760643620294</c:v>
                </c:pt>
                <c:pt idx="668">
                  <c:v>0.79633645127361696</c:v>
                </c:pt>
                <c:pt idx="669">
                  <c:v>0.79674811523148903</c:v>
                </c:pt>
                <c:pt idx="670">
                  <c:v>0.79719358719190003</c:v>
                </c:pt>
                <c:pt idx="671">
                  <c:v>0.79752243981644499</c:v>
                </c:pt>
                <c:pt idx="672">
                  <c:v>0.79796337129907102</c:v>
                </c:pt>
                <c:pt idx="673">
                  <c:v>0.79836275511029497</c:v>
                </c:pt>
                <c:pt idx="674">
                  <c:v>0.79880155768442196</c:v>
                </c:pt>
                <c:pt idx="675">
                  <c:v>0.79913827167766005</c:v>
                </c:pt>
                <c:pt idx="676">
                  <c:v>0.79948176026369899</c:v>
                </c:pt>
                <c:pt idx="677">
                  <c:v>0.79990130833661699</c:v>
                </c:pt>
                <c:pt idx="678">
                  <c:v>0.80023601593641902</c:v>
                </c:pt>
                <c:pt idx="679">
                  <c:v>0.80069640424883703</c:v>
                </c:pt>
                <c:pt idx="680">
                  <c:v>0.80104676052182799</c:v>
                </c:pt>
                <c:pt idx="681">
                  <c:v>0.80132043110640594</c:v>
                </c:pt>
                <c:pt idx="682">
                  <c:v>0.80173770015410506</c:v>
                </c:pt>
                <c:pt idx="683">
                  <c:v>0.80210769350479194</c:v>
                </c:pt>
                <c:pt idx="684">
                  <c:v>0.80255385646311606</c:v>
                </c:pt>
                <c:pt idx="685">
                  <c:v>0.802868035541633</c:v>
                </c:pt>
                <c:pt idx="686">
                  <c:v>0.803205988245692</c:v>
                </c:pt>
                <c:pt idx="687">
                  <c:v>0.80362146225368503</c:v>
                </c:pt>
                <c:pt idx="688">
                  <c:v>0.803926022782816</c:v>
                </c:pt>
                <c:pt idx="689">
                  <c:v>0.80432722916143007</c:v>
                </c:pt>
                <c:pt idx="690">
                  <c:v>0.80472792002483695</c:v>
                </c:pt>
                <c:pt idx="691">
                  <c:v>0.80513061294088306</c:v>
                </c:pt>
                <c:pt idx="692">
                  <c:v>0.80549363753280001</c:v>
                </c:pt>
                <c:pt idx="693">
                  <c:v>0.80587729818799902</c:v>
                </c:pt>
                <c:pt idx="694">
                  <c:v>0.80624819775976297</c:v>
                </c:pt>
                <c:pt idx="695">
                  <c:v>0.806583016893622</c:v>
                </c:pt>
                <c:pt idx="696">
                  <c:v>0.80705344124370704</c:v>
                </c:pt>
                <c:pt idx="697">
                  <c:v>0.80738220670605299</c:v>
                </c:pt>
                <c:pt idx="698">
                  <c:v>0.80780882228398398</c:v>
                </c:pt>
                <c:pt idx="699">
                  <c:v>0.80808541996670602</c:v>
                </c:pt>
                <c:pt idx="700">
                  <c:v>0.80846670794509001</c:v>
                </c:pt>
                <c:pt idx="701">
                  <c:v>0.80880824446323396</c:v>
                </c:pt>
                <c:pt idx="702">
                  <c:v>0.80909276061382895</c:v>
                </c:pt>
                <c:pt idx="703">
                  <c:v>0.80945404068300497</c:v>
                </c:pt>
                <c:pt idx="704">
                  <c:v>0.809777365279713</c:v>
                </c:pt>
                <c:pt idx="705">
                  <c:v>0.81011358234562203</c:v>
                </c:pt>
                <c:pt idx="706">
                  <c:v>0.81042547463437997</c:v>
                </c:pt>
                <c:pt idx="707">
                  <c:v>0.81076371412040493</c:v>
                </c:pt>
                <c:pt idx="708">
                  <c:v>0.81110040660166804</c:v>
                </c:pt>
                <c:pt idx="709">
                  <c:v>0.81142767469424604</c:v>
                </c:pt>
                <c:pt idx="710">
                  <c:v>0.81177486776741203</c:v>
                </c:pt>
                <c:pt idx="711">
                  <c:v>0.81211180078211098</c:v>
                </c:pt>
                <c:pt idx="712">
                  <c:v>0.81242488818971403</c:v>
                </c:pt>
                <c:pt idx="713">
                  <c:v>0.81274750034645393</c:v>
                </c:pt>
                <c:pt idx="714">
                  <c:v>0.81310312151105302</c:v>
                </c:pt>
                <c:pt idx="715">
                  <c:v>0.81346606425752999</c:v>
                </c:pt>
                <c:pt idx="716">
                  <c:v>0.81377634956729294</c:v>
                </c:pt>
                <c:pt idx="717">
                  <c:v>0.814168066397157</c:v>
                </c:pt>
                <c:pt idx="718">
                  <c:v>0.81453611709468998</c:v>
                </c:pt>
                <c:pt idx="719">
                  <c:v>0.81484325971341498</c:v>
                </c:pt>
                <c:pt idx="720">
                  <c:v>0.81522264823621704</c:v>
                </c:pt>
                <c:pt idx="721">
                  <c:v>0.81555556211607394</c:v>
                </c:pt>
                <c:pt idx="722">
                  <c:v>0.81589450765185501</c:v>
                </c:pt>
                <c:pt idx="723">
                  <c:v>0.81624908856252598</c:v>
                </c:pt>
                <c:pt idx="724">
                  <c:v>0.81666358299548703</c:v>
                </c:pt>
                <c:pt idx="725">
                  <c:v>0.81699587661254203</c:v>
                </c:pt>
                <c:pt idx="726">
                  <c:v>0.81737395638219101</c:v>
                </c:pt>
                <c:pt idx="727">
                  <c:v>0.81771035022750094</c:v>
                </c:pt>
                <c:pt idx="728">
                  <c:v>0.81808831480562305</c:v>
                </c:pt>
                <c:pt idx="729">
                  <c:v>0.81838882303248295</c:v>
                </c:pt>
                <c:pt idx="730">
                  <c:v>0.81880564279526802</c:v>
                </c:pt>
                <c:pt idx="731">
                  <c:v>0.81915530680592596</c:v>
                </c:pt>
                <c:pt idx="732">
                  <c:v>0.81951218877182996</c:v>
                </c:pt>
                <c:pt idx="733">
                  <c:v>0.81984748882320801</c:v>
                </c:pt>
                <c:pt idx="734">
                  <c:v>0.82024598267609594</c:v>
                </c:pt>
                <c:pt idx="735">
                  <c:v>0.820578267021283</c:v>
                </c:pt>
                <c:pt idx="736">
                  <c:v>0.82091181497891397</c:v>
                </c:pt>
                <c:pt idx="737">
                  <c:v>0.82130156059413295</c:v>
                </c:pt>
                <c:pt idx="738">
                  <c:v>0.82168461158195405</c:v>
                </c:pt>
                <c:pt idx="739">
                  <c:v>0.82203651595736704</c:v>
                </c:pt>
                <c:pt idx="740">
                  <c:v>0.82236531991031203</c:v>
                </c:pt>
                <c:pt idx="741">
                  <c:v>0.82274030953055599</c:v>
                </c:pt>
                <c:pt idx="742">
                  <c:v>0.82308421913873298</c:v>
                </c:pt>
                <c:pt idx="743">
                  <c:v>0.82346729429308896</c:v>
                </c:pt>
                <c:pt idx="744">
                  <c:v>0.82384856067798395</c:v>
                </c:pt>
                <c:pt idx="745">
                  <c:v>0.82423777080036198</c:v>
                </c:pt>
                <c:pt idx="746">
                  <c:v>0.82459410418221102</c:v>
                </c:pt>
                <c:pt idx="747">
                  <c:v>0.82495594515732296</c:v>
                </c:pt>
                <c:pt idx="748">
                  <c:v>0.82534227880814004</c:v>
                </c:pt>
                <c:pt idx="749">
                  <c:v>0.82572362428554902</c:v>
                </c:pt>
                <c:pt idx="750">
                  <c:v>0.82605062963964904</c:v>
                </c:pt>
                <c:pt idx="751">
                  <c:v>0.82638338039861803</c:v>
                </c:pt>
                <c:pt idx="752">
                  <c:v>0.82676081354048503</c:v>
                </c:pt>
                <c:pt idx="753">
                  <c:v>0.82710995035255697</c:v>
                </c:pt>
                <c:pt idx="754">
                  <c:v>0.82741320880968994</c:v>
                </c:pt>
                <c:pt idx="755">
                  <c:v>0.82778145630469402</c:v>
                </c:pt>
                <c:pt idx="756">
                  <c:v>0.82816409745108699</c:v>
                </c:pt>
                <c:pt idx="757">
                  <c:v>0.82846037837448905</c:v>
                </c:pt>
                <c:pt idx="758">
                  <c:v>0.828793472303193</c:v>
                </c:pt>
                <c:pt idx="759">
                  <c:v>0.82917132001353</c:v>
                </c:pt>
                <c:pt idx="760">
                  <c:v>0.82954060910383998</c:v>
                </c:pt>
                <c:pt idx="761">
                  <c:v>0.829809235804013</c:v>
                </c:pt>
                <c:pt idx="762">
                  <c:v>0.83020093620415902</c:v>
                </c:pt>
                <c:pt idx="763">
                  <c:v>0.83056052990937301</c:v>
                </c:pt>
                <c:pt idx="764">
                  <c:v>0.83087879768341399</c:v>
                </c:pt>
                <c:pt idx="765">
                  <c:v>0.83123821701474299</c:v>
                </c:pt>
                <c:pt idx="766">
                  <c:v>0.83162813949497405</c:v>
                </c:pt>
                <c:pt idx="767">
                  <c:v>0.83191251708222702</c:v>
                </c:pt>
                <c:pt idx="768">
                  <c:v>0.83228154330024107</c:v>
                </c:pt>
                <c:pt idx="769">
                  <c:v>0.83262712672667605</c:v>
                </c:pt>
                <c:pt idx="770">
                  <c:v>0.83292653890241997</c:v>
                </c:pt>
                <c:pt idx="771">
                  <c:v>0.833261068184459</c:v>
                </c:pt>
                <c:pt idx="772">
                  <c:v>0.83355796117085801</c:v>
                </c:pt>
                <c:pt idx="773">
                  <c:v>0.83390442396420195</c:v>
                </c:pt>
                <c:pt idx="774">
                  <c:v>0.83423593854076894</c:v>
                </c:pt>
                <c:pt idx="775">
                  <c:v>0.83450955928048698</c:v>
                </c:pt>
                <c:pt idx="776">
                  <c:v>0.83488827311611002</c:v>
                </c:pt>
                <c:pt idx="777">
                  <c:v>0.83519620512913995</c:v>
                </c:pt>
                <c:pt idx="778">
                  <c:v>0.83549704451553197</c:v>
                </c:pt>
                <c:pt idx="779">
                  <c:v>0.83586701884102699</c:v>
                </c:pt>
                <c:pt idx="780">
                  <c:v>0.83614825663105696</c:v>
                </c:pt>
                <c:pt idx="781">
                  <c:v>0.836478835718511</c:v>
                </c:pt>
                <c:pt idx="782">
                  <c:v>0.83682884346989095</c:v>
                </c:pt>
                <c:pt idx="783">
                  <c:v>0.837108714857143</c:v>
                </c:pt>
                <c:pt idx="784">
                  <c:v>0.83747466171115403</c:v>
                </c:pt>
                <c:pt idx="785">
                  <c:v>0.83772226153502505</c:v>
                </c:pt>
                <c:pt idx="786">
                  <c:v>0.83806459167880998</c:v>
                </c:pt>
                <c:pt idx="787">
                  <c:v>0.83838589994161206</c:v>
                </c:pt>
                <c:pt idx="788">
                  <c:v>0.83862649302668602</c:v>
                </c:pt>
                <c:pt idx="789">
                  <c:v>0.83892540849292696</c:v>
                </c:pt>
                <c:pt idx="790">
                  <c:v>0.83919814823911298</c:v>
                </c:pt>
                <c:pt idx="791">
                  <c:v>0.83946392372114298</c:v>
                </c:pt>
                <c:pt idx="792">
                  <c:v>0.83978337013531601</c:v>
                </c:pt>
                <c:pt idx="793">
                  <c:v>0.83998436964947998</c:v>
                </c:pt>
                <c:pt idx="794">
                  <c:v>0.84026180006073803</c:v>
                </c:pt>
                <c:pt idx="795">
                  <c:v>0.840519629420303</c:v>
                </c:pt>
                <c:pt idx="796">
                  <c:v>0.84077782003472701</c:v>
                </c:pt>
                <c:pt idx="797">
                  <c:v>0.84101642939161103</c:v>
                </c:pt>
                <c:pt idx="798">
                  <c:v>0.84127994478561896</c:v>
                </c:pt>
                <c:pt idx="799">
                  <c:v>0.84158978254216599</c:v>
                </c:pt>
                <c:pt idx="800">
                  <c:v>0.84182780573577198</c:v>
                </c:pt>
                <c:pt idx="801">
                  <c:v>0.842079722013512</c:v>
                </c:pt>
                <c:pt idx="802">
                  <c:v>0.84232897969048404</c:v>
                </c:pt>
                <c:pt idx="803">
                  <c:v>0.84263112638051596</c:v>
                </c:pt>
                <c:pt idx="804">
                  <c:v>0.84285359224247802</c:v>
                </c:pt>
                <c:pt idx="805">
                  <c:v>0.84309325227301002</c:v>
                </c:pt>
                <c:pt idx="806">
                  <c:v>0.84339288692613901</c:v>
                </c:pt>
                <c:pt idx="807">
                  <c:v>0.84364993303697899</c:v>
                </c:pt>
                <c:pt idx="808">
                  <c:v>0.84388890233571601</c:v>
                </c:pt>
                <c:pt idx="809">
                  <c:v>0.84416925840337298</c:v>
                </c:pt>
                <c:pt idx="810">
                  <c:v>0.84443252443819206</c:v>
                </c:pt>
                <c:pt idx="811">
                  <c:v>0.84465640189917901</c:v>
                </c:pt>
                <c:pt idx="812">
                  <c:v>0.84490542621496301</c:v>
                </c:pt>
                <c:pt idx="813">
                  <c:v>0.84516848142329204</c:v>
                </c:pt>
                <c:pt idx="814">
                  <c:v>0.84542013897895907</c:v>
                </c:pt>
                <c:pt idx="815">
                  <c:v>0.84563582960438199</c:v>
                </c:pt>
                <c:pt idx="816">
                  <c:v>0.845890272376704</c:v>
                </c:pt>
                <c:pt idx="817">
                  <c:v>0.84618320199878405</c:v>
                </c:pt>
                <c:pt idx="818">
                  <c:v>0.846397954220655</c:v>
                </c:pt>
                <c:pt idx="819">
                  <c:v>0.84664137043689203</c:v>
                </c:pt>
                <c:pt idx="820">
                  <c:v>0.84692850790307594</c:v>
                </c:pt>
                <c:pt idx="821">
                  <c:v>0.84711602795091401</c:v>
                </c:pt>
                <c:pt idx="822">
                  <c:v>0.84738609055910097</c:v>
                </c:pt>
                <c:pt idx="823">
                  <c:v>0.84765363161144203</c:v>
                </c:pt>
                <c:pt idx="824">
                  <c:v>0.84788138876725694</c:v>
                </c:pt>
                <c:pt idx="825">
                  <c:v>0.84815817969750595</c:v>
                </c:pt>
                <c:pt idx="826">
                  <c:v>0.84838604578018306</c:v>
                </c:pt>
                <c:pt idx="827">
                  <c:v>0.84866665835661004</c:v>
                </c:pt>
                <c:pt idx="828">
                  <c:v>0.84892059081139504</c:v>
                </c:pt>
                <c:pt idx="829">
                  <c:v>0.84913769559577801</c:v>
                </c:pt>
                <c:pt idx="830">
                  <c:v>0.84940643527517001</c:v>
                </c:pt>
                <c:pt idx="831">
                  <c:v>0.84968871945775504</c:v>
                </c:pt>
                <c:pt idx="832">
                  <c:v>0.84989376337095501</c:v>
                </c:pt>
                <c:pt idx="833">
                  <c:v>0.85014732074810406</c:v>
                </c:pt>
                <c:pt idx="834">
                  <c:v>0.85045118131035202</c:v>
                </c:pt>
                <c:pt idx="835">
                  <c:v>0.85066098405125501</c:v>
                </c:pt>
                <c:pt idx="836">
                  <c:v>0.85088590679036902</c:v>
                </c:pt>
                <c:pt idx="837">
                  <c:v>0.85116829781109393</c:v>
                </c:pt>
                <c:pt idx="838">
                  <c:v>0.85142556460159902</c:v>
                </c:pt>
                <c:pt idx="839">
                  <c:v>0.85165181434438098</c:v>
                </c:pt>
                <c:pt idx="840">
                  <c:v>0.85190491382681599</c:v>
                </c:pt>
                <c:pt idx="841">
                  <c:v>0.85220312139656906</c:v>
                </c:pt>
                <c:pt idx="842">
                  <c:v>0.852423708142513</c:v>
                </c:pt>
                <c:pt idx="843">
                  <c:v>0.85267512046971894</c:v>
                </c:pt>
                <c:pt idx="844">
                  <c:v>0.85294857952057401</c:v>
                </c:pt>
                <c:pt idx="845">
                  <c:v>0.85323930683333393</c:v>
                </c:pt>
                <c:pt idx="846">
                  <c:v>0.853474644944757</c:v>
                </c:pt>
                <c:pt idx="847">
                  <c:v>0.85373305561137303</c:v>
                </c:pt>
                <c:pt idx="848">
                  <c:v>0.85401425480210902</c:v>
                </c:pt>
                <c:pt idx="849">
                  <c:v>0.85426198335335501</c:v>
                </c:pt>
                <c:pt idx="850">
                  <c:v>0.85453594265525201</c:v>
                </c:pt>
                <c:pt idx="851">
                  <c:v>0.85479189248954601</c:v>
                </c:pt>
                <c:pt idx="852">
                  <c:v>0.85509521849202497</c:v>
                </c:pt>
                <c:pt idx="853">
                  <c:v>0.85530457892745504</c:v>
                </c:pt>
                <c:pt idx="854">
                  <c:v>0.85557191505103902</c:v>
                </c:pt>
                <c:pt idx="855">
                  <c:v>0.85586481258509894</c:v>
                </c:pt>
                <c:pt idx="856">
                  <c:v>0.85611310816776198</c:v>
                </c:pt>
                <c:pt idx="857">
                  <c:v>0.85644575538739798</c:v>
                </c:pt>
                <c:pt idx="858">
                  <c:v>0.85665809554148498</c:v>
                </c:pt>
                <c:pt idx="859">
                  <c:v>0.85696200598715699</c:v>
                </c:pt>
                <c:pt idx="860">
                  <c:v>0.85727333700534403</c:v>
                </c:pt>
                <c:pt idx="861">
                  <c:v>0.85752022191591304</c:v>
                </c:pt>
                <c:pt idx="862">
                  <c:v>0.85784499999455499</c:v>
                </c:pt>
                <c:pt idx="863">
                  <c:v>0.85809609303270995</c:v>
                </c:pt>
                <c:pt idx="864">
                  <c:v>0.85841057787368003</c:v>
                </c:pt>
                <c:pt idx="865">
                  <c:v>0.85868802084235496</c:v>
                </c:pt>
                <c:pt idx="866">
                  <c:v>0.85903272592092295</c:v>
                </c:pt>
                <c:pt idx="867">
                  <c:v>0.85925416959839396</c:v>
                </c:pt>
                <c:pt idx="868">
                  <c:v>0.85958767293923199</c:v>
                </c:pt>
                <c:pt idx="869">
                  <c:v>0.85991113413021603</c:v>
                </c:pt>
                <c:pt idx="870">
                  <c:v>0.86019356240826106</c:v>
                </c:pt>
                <c:pt idx="871">
                  <c:v>0.86053181944519597</c:v>
                </c:pt>
                <c:pt idx="872">
                  <c:v>0.86082164958769203</c:v>
                </c:pt>
                <c:pt idx="873">
                  <c:v>0.86114523999919201</c:v>
                </c:pt>
                <c:pt idx="874">
                  <c:v>0.86147403763390207</c:v>
                </c:pt>
                <c:pt idx="875">
                  <c:v>0.86178895953214396</c:v>
                </c:pt>
                <c:pt idx="876">
                  <c:v>0.86207676378857301</c:v>
                </c:pt>
                <c:pt idx="877">
                  <c:v>0.86239912093600601</c:v>
                </c:pt>
                <c:pt idx="878">
                  <c:v>0.86271041206739396</c:v>
                </c:pt>
                <c:pt idx="879">
                  <c:v>0.86304237389324401</c:v>
                </c:pt>
                <c:pt idx="880">
                  <c:v>0.86330193888489504</c:v>
                </c:pt>
                <c:pt idx="881">
                  <c:v>0.86361287105997497</c:v>
                </c:pt>
                <c:pt idx="882">
                  <c:v>0.863885759447098</c:v>
                </c:pt>
                <c:pt idx="883">
                  <c:v>0.86420195252406606</c:v>
                </c:pt>
                <c:pt idx="884">
                  <c:v>0.86451880208801202</c:v>
                </c:pt>
                <c:pt idx="885">
                  <c:v>0.86479921878531096</c:v>
                </c:pt>
                <c:pt idx="886">
                  <c:v>0.86518690789027697</c:v>
                </c:pt>
                <c:pt idx="887">
                  <c:v>0.86545567974957494</c:v>
                </c:pt>
                <c:pt idx="888">
                  <c:v>0.86584179283360796</c:v>
                </c:pt>
                <c:pt idx="889">
                  <c:v>0.86609176371541596</c:v>
                </c:pt>
                <c:pt idx="890">
                  <c:v>0.86643951858287394</c:v>
                </c:pt>
                <c:pt idx="891">
                  <c:v>0.86674700259808701</c:v>
                </c:pt>
                <c:pt idx="892">
                  <c:v>0.86704689006070801</c:v>
                </c:pt>
                <c:pt idx="893">
                  <c:v>0.86738442589438902</c:v>
                </c:pt>
                <c:pt idx="894">
                  <c:v>0.86762055787639003</c:v>
                </c:pt>
                <c:pt idx="895">
                  <c:v>0.86797631543808795</c:v>
                </c:pt>
                <c:pt idx="896">
                  <c:v>0.86822184647126299</c:v>
                </c:pt>
                <c:pt idx="897">
                  <c:v>0.86859093094358197</c:v>
                </c:pt>
                <c:pt idx="898">
                  <c:v>0.86883479347457504</c:v>
                </c:pt>
                <c:pt idx="899">
                  <c:v>0.86918191124553801</c:v>
                </c:pt>
                <c:pt idx="900">
                  <c:v>0.86944076083246002</c:v>
                </c:pt>
                <c:pt idx="901">
                  <c:v>0.86978046892437499</c:v>
                </c:pt>
                <c:pt idx="902">
                  <c:v>0.87009373730977702</c:v>
                </c:pt>
                <c:pt idx="903">
                  <c:v>0.870399829576189</c:v>
                </c:pt>
                <c:pt idx="904">
                  <c:v>0.87071584132033797</c:v>
                </c:pt>
                <c:pt idx="905">
                  <c:v>0.87100522484175202</c:v>
                </c:pt>
                <c:pt idx="906">
                  <c:v>0.87130069643927899</c:v>
                </c:pt>
                <c:pt idx="907">
                  <c:v>0.87161133950742398</c:v>
                </c:pt>
                <c:pt idx="908">
                  <c:v>0.87188593938644998</c:v>
                </c:pt>
                <c:pt idx="909">
                  <c:v>0.87223694810091301</c:v>
                </c:pt>
                <c:pt idx="910">
                  <c:v>0.87249510919574902</c:v>
                </c:pt>
                <c:pt idx="911">
                  <c:v>0.87284708444974901</c:v>
                </c:pt>
                <c:pt idx="912">
                  <c:v>0.87308122287796097</c:v>
                </c:pt>
                <c:pt idx="913">
                  <c:v>0.87343973174799694</c:v>
                </c:pt>
                <c:pt idx="914">
                  <c:v>0.87368096628016001</c:v>
                </c:pt>
                <c:pt idx="915">
                  <c:v>0.87402829452621</c:v>
                </c:pt>
                <c:pt idx="916">
                  <c:v>0.87431068578392401</c:v>
                </c:pt>
                <c:pt idx="917">
                  <c:v>0.87464129630227805</c:v>
                </c:pt>
                <c:pt idx="918">
                  <c:v>0.87493899025861099</c:v>
                </c:pt>
                <c:pt idx="919">
                  <c:v>0.87524981916792</c:v>
                </c:pt>
                <c:pt idx="920">
                  <c:v>0.87558468521865995</c:v>
                </c:pt>
                <c:pt idx="921">
                  <c:v>0.87590183595372806</c:v>
                </c:pt>
                <c:pt idx="922">
                  <c:v>0.87622128248122799</c:v>
                </c:pt>
                <c:pt idx="923">
                  <c:v>0.87655666944613198</c:v>
                </c:pt>
                <c:pt idx="924">
                  <c:v>0.87683985337630099</c:v>
                </c:pt>
                <c:pt idx="925">
                  <c:v>0.87721771921924696</c:v>
                </c:pt>
                <c:pt idx="926">
                  <c:v>0.87755317813804901</c:v>
                </c:pt>
                <c:pt idx="927">
                  <c:v>0.87789851069542102</c:v>
                </c:pt>
                <c:pt idx="928">
                  <c:v>0.87826063509633301</c:v>
                </c:pt>
                <c:pt idx="929">
                  <c:v>0.87853508162864402</c:v>
                </c:pt>
                <c:pt idx="930">
                  <c:v>0.87891616025547303</c:v>
                </c:pt>
                <c:pt idx="931">
                  <c:v>0.87927286301307506</c:v>
                </c:pt>
                <c:pt idx="932">
                  <c:v>0.87961901621127703</c:v>
                </c:pt>
                <c:pt idx="933">
                  <c:v>0.87995608224528599</c:v>
                </c:pt>
                <c:pt idx="934">
                  <c:v>0.88028774801445797</c:v>
                </c:pt>
                <c:pt idx="935">
                  <c:v>0.88066501898490301</c:v>
                </c:pt>
                <c:pt idx="936">
                  <c:v>0.88099685304853503</c:v>
                </c:pt>
                <c:pt idx="937">
                  <c:v>0.881325536735031</c:v>
                </c:pt>
                <c:pt idx="938">
                  <c:v>0.88170765160290998</c:v>
                </c:pt>
                <c:pt idx="939">
                  <c:v>0.882109191508755</c:v>
                </c:pt>
                <c:pt idx="940">
                  <c:v>0.882481058429606</c:v>
                </c:pt>
                <c:pt idx="941">
                  <c:v>0.88290609145426102</c:v>
                </c:pt>
                <c:pt idx="942">
                  <c:v>0.88333667547773398</c:v>
                </c:pt>
                <c:pt idx="943">
                  <c:v>0.88379898783567801</c:v>
                </c:pt>
                <c:pt idx="944">
                  <c:v>0.884262462424665</c:v>
                </c:pt>
                <c:pt idx="945">
                  <c:v>0.88469197324304094</c:v>
                </c:pt>
                <c:pt idx="946">
                  <c:v>0.88516972641385805</c:v>
                </c:pt>
                <c:pt idx="947">
                  <c:v>0.88565877599898601</c:v>
                </c:pt>
                <c:pt idx="948">
                  <c:v>0.88614780717501496</c:v>
                </c:pt>
                <c:pt idx="949">
                  <c:v>0.88673101707410296</c:v>
                </c:pt>
                <c:pt idx="950">
                  <c:v>0.887321073253306</c:v>
                </c:pt>
                <c:pt idx="951">
                  <c:v>0.88784096626067699</c:v>
                </c:pt>
                <c:pt idx="952">
                  <c:v>0.88849542947191296</c:v>
                </c:pt>
                <c:pt idx="953">
                  <c:v>0.88906633211265196</c:v>
                </c:pt>
                <c:pt idx="954">
                  <c:v>0.889662684790412</c:v>
                </c:pt>
                <c:pt idx="955">
                  <c:v>0.89026352221596294</c:v>
                </c:pt>
                <c:pt idx="956">
                  <c:v>0.89085625543999303</c:v>
                </c:pt>
                <c:pt idx="957">
                  <c:v>0.89147964519775202</c:v>
                </c:pt>
                <c:pt idx="958">
                  <c:v>0.89216476574779102</c:v>
                </c:pt>
                <c:pt idx="959">
                  <c:v>0.892804880438688</c:v>
                </c:pt>
                <c:pt idx="960">
                  <c:v>0.89357830727201104</c:v>
                </c:pt>
                <c:pt idx="961">
                  <c:v>0.89434104595503094</c:v>
                </c:pt>
                <c:pt idx="962">
                  <c:v>0.895075012193016</c:v>
                </c:pt>
                <c:pt idx="963">
                  <c:v>0.89584123159164097</c:v>
                </c:pt>
                <c:pt idx="964">
                  <c:v>0.89649383249238301</c:v>
                </c:pt>
                <c:pt idx="965">
                  <c:v>0.89720727918441501</c:v>
                </c:pt>
                <c:pt idx="966">
                  <c:v>0.89793159383954801</c:v>
                </c:pt>
                <c:pt idx="967">
                  <c:v>0.89868402866195196</c:v>
                </c:pt>
                <c:pt idx="968">
                  <c:v>0.89950346714392404</c:v>
                </c:pt>
                <c:pt idx="969">
                  <c:v>0.90043553506103147</c:v>
                </c:pt>
                <c:pt idx="970">
                  <c:v>0.90125527276789485</c:v>
                </c:pt>
                <c:pt idx="971">
                  <c:v>0.90189388408385218</c:v>
                </c:pt>
                <c:pt idx="972">
                  <c:v>0.90247187824139785</c:v>
                </c:pt>
                <c:pt idx="973">
                  <c:v>0.90300369387382995</c:v>
                </c:pt>
                <c:pt idx="974">
                  <c:v>0.90347813740733307</c:v>
                </c:pt>
                <c:pt idx="975">
                  <c:v>0.90397745285487641</c:v>
                </c:pt>
                <c:pt idx="976">
                  <c:v>0.90440919274399501</c:v>
                </c:pt>
                <c:pt idx="977">
                  <c:v>0.90483462505134038</c:v>
                </c:pt>
                <c:pt idx="978">
                  <c:v>0.90525821163202635</c:v>
                </c:pt>
                <c:pt idx="979">
                  <c:v>0.90562287285984744</c:v>
                </c:pt>
                <c:pt idx="980">
                  <c:v>0.9059711938276358</c:v>
                </c:pt>
                <c:pt idx="981">
                  <c:v>0.90629657244143869</c:v>
                </c:pt>
                <c:pt idx="982">
                  <c:v>0.90660505936716829</c:v>
                </c:pt>
                <c:pt idx="983">
                  <c:v>0.90690139679814352</c:v>
                </c:pt>
                <c:pt idx="984">
                  <c:v>0.90722065855161471</c:v>
                </c:pt>
                <c:pt idx="985">
                  <c:v>0.90757073212313122</c:v>
                </c:pt>
                <c:pt idx="986">
                  <c:v>0.90787184741658644</c:v>
                </c:pt>
                <c:pt idx="987">
                  <c:v>0.90821885614127651</c:v>
                </c:pt>
                <c:pt idx="988">
                  <c:v>0.9085542638438544</c:v>
                </c:pt>
                <c:pt idx="989">
                  <c:v>0.90890279333385604</c:v>
                </c:pt>
                <c:pt idx="990">
                  <c:v>0.90920290526780234</c:v>
                </c:pt>
                <c:pt idx="991">
                  <c:v>0.9095061863863475</c:v>
                </c:pt>
                <c:pt idx="992">
                  <c:v>0.90986225126685849</c:v>
                </c:pt>
                <c:pt idx="993">
                  <c:v>0.91018535040388293</c:v>
                </c:pt>
                <c:pt idx="994">
                  <c:v>0.91054963875085948</c:v>
                </c:pt>
                <c:pt idx="995">
                  <c:v>0.91094671327954291</c:v>
                </c:pt>
                <c:pt idx="996">
                  <c:v>0.91127088063833006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407424"/>
        <c:axId val="410395272"/>
      </c:scatterChart>
      <c:valAx>
        <c:axId val="410407424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95272"/>
        <c:crosses val="autoZero"/>
        <c:crossBetween val="midCat"/>
        <c:minorUnit val="0.25"/>
      </c:valAx>
      <c:valAx>
        <c:axId val="41039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407424"/>
        <c:crosses val="autoZero"/>
        <c:crossBetween val="midCat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reduced_graphs!$C$3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reduced_graphs!$B$4:$B$1432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reduced_graphs!$C$4:$C$1432</c:f>
              <c:numCache>
                <c:formatCode>0%</c:formatCode>
                <c:ptCount val="1429"/>
                <c:pt idx="0">
                  <c:v>4.9449216824604125E-4</c:v>
                </c:pt>
                <c:pt idx="1">
                  <c:v>4.9449216824604125E-4</c:v>
                </c:pt>
                <c:pt idx="2">
                  <c:v>4.9449216824604125E-4</c:v>
                </c:pt>
                <c:pt idx="3">
                  <c:v>3.2854427282039689E-3</c:v>
                </c:pt>
                <c:pt idx="4">
                  <c:v>6.1498617532319555E-3</c:v>
                </c:pt>
                <c:pt idx="5">
                  <c:v>8.5841830014989906E-3</c:v>
                </c:pt>
                <c:pt idx="6">
                  <c:v>1.0751065321996989E-2</c:v>
                </c:pt>
                <c:pt idx="7">
                  <c:v>1.2539817137936948E-2</c:v>
                </c:pt>
                <c:pt idx="8">
                  <c:v>1.418959199002201E-2</c:v>
                </c:pt>
                <c:pt idx="9">
                  <c:v>1.5703669242704055E-2</c:v>
                </c:pt>
                <c:pt idx="10">
                  <c:v>1.7221532842115028E-2</c:v>
                </c:pt>
                <c:pt idx="11">
                  <c:v>1.868407700805097E-2</c:v>
                </c:pt>
                <c:pt idx="12">
                  <c:v>2.007466257055901E-2</c:v>
                </c:pt>
                <c:pt idx="13">
                  <c:v>2.1408666285278044E-2</c:v>
                </c:pt>
                <c:pt idx="14">
                  <c:v>2.2574666486229966E-2</c:v>
                </c:pt>
                <c:pt idx="15">
                  <c:v>2.3751217839867E-2</c:v>
                </c:pt>
                <c:pt idx="16">
                  <c:v>2.4957630927528007E-2</c:v>
                </c:pt>
                <c:pt idx="17">
                  <c:v>2.594257047190196E-2</c:v>
                </c:pt>
                <c:pt idx="18">
                  <c:v>2.7006726846813045E-2</c:v>
                </c:pt>
                <c:pt idx="19">
                  <c:v>2.7990150298212946E-2</c:v>
                </c:pt>
                <c:pt idx="20">
                  <c:v>2.8983224454501966E-2</c:v>
                </c:pt>
                <c:pt idx="21">
                  <c:v>2.9935811154586989E-2</c:v>
                </c:pt>
                <c:pt idx="22">
                  <c:v>3.0890174952769023E-2</c:v>
                </c:pt>
                <c:pt idx="23">
                  <c:v>3.1963238977843034E-2</c:v>
                </c:pt>
                <c:pt idx="24">
                  <c:v>3.2728241840418004E-2</c:v>
                </c:pt>
                <c:pt idx="25">
                  <c:v>3.3648390237183023E-2</c:v>
                </c:pt>
                <c:pt idx="26">
                  <c:v>3.4446318566503042E-2</c:v>
                </c:pt>
                <c:pt idx="27">
                  <c:v>3.5226443824009968E-2</c:v>
                </c:pt>
                <c:pt idx="28">
                  <c:v>3.615149068121204E-2</c:v>
                </c:pt>
                <c:pt idx="29">
                  <c:v>3.6863056772752034E-2</c:v>
                </c:pt>
                <c:pt idx="30">
                  <c:v>3.7757334077162974E-2</c:v>
                </c:pt>
                <c:pt idx="31">
                  <c:v>3.8464787253990051E-2</c:v>
                </c:pt>
                <c:pt idx="32">
                  <c:v>3.9161811901513022E-2</c:v>
                </c:pt>
                <c:pt idx="33">
                  <c:v>4.0140137771692008E-2</c:v>
                </c:pt>
                <c:pt idx="34">
                  <c:v>4.0735268874832031E-2</c:v>
                </c:pt>
                <c:pt idx="35">
                  <c:v>4.1549253068428049E-2</c:v>
                </c:pt>
                <c:pt idx="36">
                  <c:v>4.2261216679328029E-2</c:v>
                </c:pt>
                <c:pt idx="37">
                  <c:v>4.2962920894960011E-2</c:v>
                </c:pt>
                <c:pt idx="38">
                  <c:v>4.3717000046711973E-2</c:v>
                </c:pt>
                <c:pt idx="39">
                  <c:v>4.4386237078369972E-2</c:v>
                </c:pt>
                <c:pt idx="40">
                  <c:v>4.5015829956665976E-2</c:v>
                </c:pt>
                <c:pt idx="41">
                  <c:v>4.5644455949167995E-2</c:v>
                </c:pt>
                <c:pt idx="42">
                  <c:v>4.6426542266864046E-2</c:v>
                </c:pt>
                <c:pt idx="43">
                  <c:v>4.6991806211511E-2</c:v>
                </c:pt>
                <c:pt idx="44">
                  <c:v>4.7591119591909981E-2</c:v>
                </c:pt>
                <c:pt idx="45">
                  <c:v>4.8330621688493003E-2</c:v>
                </c:pt>
                <c:pt idx="46">
                  <c:v>4.8875048978433977E-2</c:v>
                </c:pt>
                <c:pt idx="47">
                  <c:v>4.9523092297556026E-2</c:v>
                </c:pt>
                <c:pt idx="48">
                  <c:v>5.0129005219200051E-2</c:v>
                </c:pt>
                <c:pt idx="49">
                  <c:v>5.0833768459833006E-2</c:v>
                </c:pt>
                <c:pt idx="50">
                  <c:v>5.1359255619672028E-2</c:v>
                </c:pt>
                <c:pt idx="51">
                  <c:v>5.2003051684991974E-2</c:v>
                </c:pt>
                <c:pt idx="52">
                  <c:v>5.2680218343641005E-2</c:v>
                </c:pt>
                <c:pt idx="53">
                  <c:v>5.3139278802632028E-2</c:v>
                </c:pt>
                <c:pt idx="54">
                  <c:v>5.3757630660978051E-2</c:v>
                </c:pt>
                <c:pt idx="55">
                  <c:v>5.4428272881774986E-2</c:v>
                </c:pt>
                <c:pt idx="56">
                  <c:v>5.5040720978181024E-2</c:v>
                </c:pt>
                <c:pt idx="57">
                  <c:v>5.5619143074643995E-2</c:v>
                </c:pt>
                <c:pt idx="58">
                  <c:v>5.6283611451817039E-2</c:v>
                </c:pt>
                <c:pt idx="59">
                  <c:v>5.6891334476108946E-2</c:v>
                </c:pt>
                <c:pt idx="60">
                  <c:v>5.7405991394789968E-2</c:v>
                </c:pt>
                <c:pt idx="61">
                  <c:v>5.8131227038059952E-2</c:v>
                </c:pt>
                <c:pt idx="62">
                  <c:v>5.8667712350269019E-2</c:v>
                </c:pt>
                <c:pt idx="63">
                  <c:v>5.920160985202505E-2</c:v>
                </c:pt>
                <c:pt idx="64">
                  <c:v>5.9846475985362968E-2</c:v>
                </c:pt>
                <c:pt idx="65">
                  <c:v>6.0517924821378966E-2</c:v>
                </c:pt>
                <c:pt idx="66">
                  <c:v>6.1086648684733014E-2</c:v>
                </c:pt>
                <c:pt idx="67">
                  <c:v>6.1690963438193025E-2</c:v>
                </c:pt>
                <c:pt idx="68">
                  <c:v>6.2213836543996037E-2</c:v>
                </c:pt>
                <c:pt idx="69">
                  <c:v>6.2959174194563983E-2</c:v>
                </c:pt>
                <c:pt idx="70">
                  <c:v>6.3475248365951975E-2</c:v>
                </c:pt>
                <c:pt idx="71">
                  <c:v>6.4140081355465006E-2</c:v>
                </c:pt>
                <c:pt idx="72">
                  <c:v>6.4780071530007977E-2</c:v>
                </c:pt>
                <c:pt idx="73">
                  <c:v>6.5320634556402024E-2</c:v>
                </c:pt>
                <c:pt idx="74">
                  <c:v>6.5849760805391955E-2</c:v>
                </c:pt>
                <c:pt idx="75">
                  <c:v>6.6583701090828007E-2</c:v>
                </c:pt>
                <c:pt idx="76">
                  <c:v>6.7131453109186001E-2</c:v>
                </c:pt>
                <c:pt idx="77">
                  <c:v>6.7618127042634035E-2</c:v>
                </c:pt>
                <c:pt idx="78">
                  <c:v>6.8261026731126995E-2</c:v>
                </c:pt>
                <c:pt idx="79">
                  <c:v>6.8874424997447004E-2</c:v>
                </c:pt>
                <c:pt idx="80">
                  <c:v>6.9387310887215947E-2</c:v>
                </c:pt>
                <c:pt idx="81">
                  <c:v>6.9923871813429961E-2</c:v>
                </c:pt>
                <c:pt idx="82">
                  <c:v>7.0446886598130032E-2</c:v>
                </c:pt>
                <c:pt idx="83">
                  <c:v>7.1040200647720986E-2</c:v>
                </c:pt>
                <c:pt idx="84">
                  <c:v>7.1646293551327012E-2</c:v>
                </c:pt>
                <c:pt idx="85">
                  <c:v>7.224704903881396E-2</c:v>
                </c:pt>
                <c:pt idx="86">
                  <c:v>7.2731178443295019E-2</c:v>
                </c:pt>
                <c:pt idx="87">
                  <c:v>7.3188960953348037E-2</c:v>
                </c:pt>
                <c:pt idx="88">
                  <c:v>7.3800291808712948E-2</c:v>
                </c:pt>
                <c:pt idx="89">
                  <c:v>7.4346892255836017E-2</c:v>
                </c:pt>
                <c:pt idx="90">
                  <c:v>7.4897128659591972E-2</c:v>
                </c:pt>
                <c:pt idx="91">
                  <c:v>7.5388260807429996E-2</c:v>
                </c:pt>
                <c:pt idx="92">
                  <c:v>7.5908405101053011E-2</c:v>
                </c:pt>
                <c:pt idx="93">
                  <c:v>7.6318246646218002E-2</c:v>
                </c:pt>
                <c:pt idx="94">
                  <c:v>7.6920858924013014E-2</c:v>
                </c:pt>
                <c:pt idx="95">
                  <c:v>7.7468902769617043E-2</c:v>
                </c:pt>
                <c:pt idx="96">
                  <c:v>7.7956399312999025E-2</c:v>
                </c:pt>
                <c:pt idx="97">
                  <c:v>7.855057902047502E-2</c:v>
                </c:pt>
                <c:pt idx="98">
                  <c:v>7.9080353463459985E-2</c:v>
                </c:pt>
                <c:pt idx="99">
                  <c:v>7.955072702892696E-2</c:v>
                </c:pt>
                <c:pt idx="100">
                  <c:v>8.0118469802011982E-2</c:v>
                </c:pt>
                <c:pt idx="101">
                  <c:v>8.064825824408195E-2</c:v>
                </c:pt>
                <c:pt idx="102">
                  <c:v>8.1045647620947014E-2</c:v>
                </c:pt>
                <c:pt idx="103">
                  <c:v>8.1583859362831967E-2</c:v>
                </c:pt>
                <c:pt idx="104">
                  <c:v>8.2072795798166953E-2</c:v>
                </c:pt>
                <c:pt idx="105">
                  <c:v>8.2604401082082002E-2</c:v>
                </c:pt>
                <c:pt idx="106">
                  <c:v>8.3074085257083041E-2</c:v>
                </c:pt>
                <c:pt idx="107">
                  <c:v>8.3671590261498952E-2</c:v>
                </c:pt>
                <c:pt idx="108">
                  <c:v>8.4150940770253979E-2</c:v>
                </c:pt>
                <c:pt idx="109">
                  <c:v>8.4564557419474995E-2</c:v>
                </c:pt>
                <c:pt idx="110">
                  <c:v>8.5125040045978984E-2</c:v>
                </c:pt>
                <c:pt idx="111">
                  <c:v>8.5598203079404023E-2</c:v>
                </c:pt>
                <c:pt idx="112">
                  <c:v>8.6071712074617945E-2</c:v>
                </c:pt>
                <c:pt idx="113">
                  <c:v>8.655730102213699E-2</c:v>
                </c:pt>
                <c:pt idx="114">
                  <c:v>8.705767624509797E-2</c:v>
                </c:pt>
                <c:pt idx="115">
                  <c:v>8.7581770376019996E-2</c:v>
                </c:pt>
                <c:pt idx="116">
                  <c:v>8.8093880333047991E-2</c:v>
                </c:pt>
                <c:pt idx="117">
                  <c:v>8.8553332446295041E-2</c:v>
                </c:pt>
                <c:pt idx="118">
                  <c:v>8.9055551543085976E-2</c:v>
                </c:pt>
                <c:pt idx="119">
                  <c:v>8.9470278172956053E-2</c:v>
                </c:pt>
                <c:pt idx="120">
                  <c:v>8.998124068647595E-2</c:v>
                </c:pt>
                <c:pt idx="121">
                  <c:v>9.0459636384843001E-2</c:v>
                </c:pt>
                <c:pt idx="122">
                  <c:v>9.1041516770005049E-2</c:v>
                </c:pt>
                <c:pt idx="123">
                  <c:v>9.1395464915401958E-2</c:v>
                </c:pt>
                <c:pt idx="124">
                  <c:v>9.1955317457914965E-2</c:v>
                </c:pt>
                <c:pt idx="125">
                  <c:v>9.2474678667999965E-2</c:v>
                </c:pt>
                <c:pt idx="126">
                  <c:v>9.2896241687442038E-2</c:v>
                </c:pt>
                <c:pt idx="127">
                  <c:v>9.3405412660040987E-2</c:v>
                </c:pt>
                <c:pt idx="128">
                  <c:v>9.3909166921845033E-2</c:v>
                </c:pt>
                <c:pt idx="129">
                  <c:v>9.4396336008998993E-2</c:v>
                </c:pt>
                <c:pt idx="130">
                  <c:v>9.4919912033603948E-2</c:v>
                </c:pt>
                <c:pt idx="131">
                  <c:v>9.5334789192333957E-2</c:v>
                </c:pt>
                <c:pt idx="132">
                  <c:v>9.5950153655812054E-2</c:v>
                </c:pt>
                <c:pt idx="133">
                  <c:v>9.6479281441469E-2</c:v>
                </c:pt>
                <c:pt idx="134">
                  <c:v>9.6897024703417989E-2</c:v>
                </c:pt>
                <c:pt idx="135">
                  <c:v>9.7503984353187967E-2</c:v>
                </c:pt>
                <c:pt idx="136">
                  <c:v>9.8015332989064952E-2</c:v>
                </c:pt>
                <c:pt idx="137">
                  <c:v>9.8522992088249994E-2</c:v>
                </c:pt>
                <c:pt idx="138">
                  <c:v>9.8999720427280002E-2</c:v>
                </c:pt>
                <c:pt idx="139">
                  <c:v>9.9536093895986055E-2</c:v>
                </c:pt>
                <c:pt idx="140">
                  <c:v>0.10000573120255396</c:v>
                </c:pt>
                <c:pt idx="141">
                  <c:v>0.10052602164997004</c:v>
                </c:pt>
                <c:pt idx="142">
                  <c:v>0.10097274736322903</c:v>
                </c:pt>
                <c:pt idx="143">
                  <c:v>0.10155830709561198</c:v>
                </c:pt>
                <c:pt idx="144">
                  <c:v>0.10207858355550403</c:v>
                </c:pt>
                <c:pt idx="145">
                  <c:v>0.10254584930378097</c:v>
                </c:pt>
                <c:pt idx="146">
                  <c:v>0.10301504378478399</c:v>
                </c:pt>
                <c:pt idx="147">
                  <c:v>0.10352082050477596</c:v>
                </c:pt>
                <c:pt idx="148">
                  <c:v>0.10415495871019498</c:v>
                </c:pt>
                <c:pt idx="149">
                  <c:v>0.10453966671899995</c:v>
                </c:pt>
                <c:pt idx="150">
                  <c:v>0.10506534260537004</c:v>
                </c:pt>
                <c:pt idx="151">
                  <c:v>0.10564018226563499</c:v>
                </c:pt>
                <c:pt idx="152">
                  <c:v>0.106068482631826</c:v>
                </c:pt>
                <c:pt idx="153">
                  <c:v>0.10652624728952198</c:v>
                </c:pt>
                <c:pt idx="154">
                  <c:v>0.10710843450206398</c:v>
                </c:pt>
                <c:pt idx="155">
                  <c:v>0.10755397537723999</c:v>
                </c:pt>
                <c:pt idx="156">
                  <c:v>0.10807109132317005</c:v>
                </c:pt>
                <c:pt idx="157">
                  <c:v>0.10848238360409501</c:v>
                </c:pt>
                <c:pt idx="158">
                  <c:v>0.10911345022984398</c:v>
                </c:pt>
                <c:pt idx="159">
                  <c:v>0.10963534253027196</c:v>
                </c:pt>
                <c:pt idx="160">
                  <c:v>0.11009738322640905</c:v>
                </c:pt>
                <c:pt idx="161">
                  <c:v>0.11070292049444497</c:v>
                </c:pt>
                <c:pt idx="162">
                  <c:v>0.11118004917401503</c:v>
                </c:pt>
                <c:pt idx="163">
                  <c:v>0.11163402441849002</c:v>
                </c:pt>
                <c:pt idx="164">
                  <c:v>0.11211075340467402</c:v>
                </c:pt>
                <c:pt idx="165">
                  <c:v>0.11270754947159001</c:v>
                </c:pt>
                <c:pt idx="166">
                  <c:v>0.11319103415701504</c:v>
                </c:pt>
                <c:pt idx="167">
                  <c:v>0.11361725656635502</c:v>
                </c:pt>
                <c:pt idx="168">
                  <c:v>0.11411681005749197</c:v>
                </c:pt>
                <c:pt idx="169">
                  <c:v>0.11479484762143199</c:v>
                </c:pt>
                <c:pt idx="170">
                  <c:v>0.11521713127461297</c:v>
                </c:pt>
                <c:pt idx="171">
                  <c:v>0.11570322372117203</c:v>
                </c:pt>
                <c:pt idx="172">
                  <c:v>0.11633453398541804</c:v>
                </c:pt>
                <c:pt idx="173">
                  <c:v>0.11682653492936401</c:v>
                </c:pt>
                <c:pt idx="174">
                  <c:v>0.11736595696246899</c:v>
                </c:pt>
                <c:pt idx="175">
                  <c:v>0.11783312795009604</c:v>
                </c:pt>
                <c:pt idx="176">
                  <c:v>0.11846482705410999</c:v>
                </c:pt>
                <c:pt idx="177">
                  <c:v>0.119039527089432</c:v>
                </c:pt>
                <c:pt idx="178">
                  <c:v>0.11947284995634699</c:v>
                </c:pt>
                <c:pt idx="179">
                  <c:v>0.12011347278428797</c:v>
                </c:pt>
                <c:pt idx="180">
                  <c:v>0.12065748727037495</c:v>
                </c:pt>
                <c:pt idx="181">
                  <c:v>0.12112818613603304</c:v>
                </c:pt>
                <c:pt idx="182">
                  <c:v>0.12174868112714499</c:v>
                </c:pt>
                <c:pt idx="183">
                  <c:v>0.12227617508109501</c:v>
                </c:pt>
                <c:pt idx="184">
                  <c:v>0.12273844764316699</c:v>
                </c:pt>
                <c:pt idx="185">
                  <c:v>0.12315545690534502</c:v>
                </c:pt>
                <c:pt idx="186">
                  <c:v>0.12386956166562701</c:v>
                </c:pt>
                <c:pt idx="187">
                  <c:v>0.12435359014259595</c:v>
                </c:pt>
                <c:pt idx="188">
                  <c:v>0.12485836085315705</c:v>
                </c:pt>
                <c:pt idx="189">
                  <c:v>0.12554079116487404</c:v>
                </c:pt>
                <c:pt idx="190">
                  <c:v>0.12604943569857596</c:v>
                </c:pt>
                <c:pt idx="191">
                  <c:v>0.126446615692547</c:v>
                </c:pt>
                <c:pt idx="192">
                  <c:v>0.12706879176732799</c:v>
                </c:pt>
                <c:pt idx="193">
                  <c:v>0.12754977018790203</c:v>
                </c:pt>
                <c:pt idx="194">
                  <c:v>0.12792761194674596</c:v>
                </c:pt>
                <c:pt idx="195">
                  <c:v>0.12840899592187605</c:v>
                </c:pt>
                <c:pt idx="196">
                  <c:v>0.12910659698265703</c:v>
                </c:pt>
                <c:pt idx="197">
                  <c:v>0.12958864593576802</c:v>
                </c:pt>
                <c:pt idx="198">
                  <c:v>0.13002914786816999</c:v>
                </c:pt>
                <c:pt idx="199">
                  <c:v>0.130692184513447</c:v>
                </c:pt>
                <c:pt idx="200">
                  <c:v>0.13108938404388604</c:v>
                </c:pt>
                <c:pt idx="201">
                  <c:v>0.13157782901720005</c:v>
                </c:pt>
                <c:pt idx="202">
                  <c:v>0.13223939304871501</c:v>
                </c:pt>
                <c:pt idx="203">
                  <c:v>0.13273907673233298</c:v>
                </c:pt>
                <c:pt idx="204">
                  <c:v>0.13330270574627401</c:v>
                </c:pt>
                <c:pt idx="205">
                  <c:v>0.13396303037858703</c:v>
                </c:pt>
                <c:pt idx="206">
                  <c:v>0.13442142511639499</c:v>
                </c:pt>
                <c:pt idx="207">
                  <c:v>0.13492055053035001</c:v>
                </c:pt>
                <c:pt idx="208">
                  <c:v>0.13554189093920799</c:v>
                </c:pt>
                <c:pt idx="209">
                  <c:v>0.13598377652919102</c:v>
                </c:pt>
                <c:pt idx="210">
                  <c:v>0.136567727310687</c:v>
                </c:pt>
                <c:pt idx="211">
                  <c:v>0.13725753970523502</c:v>
                </c:pt>
                <c:pt idx="212">
                  <c:v>0.13773875234441002</c:v>
                </c:pt>
                <c:pt idx="213">
                  <c:v>0.13830303958367096</c:v>
                </c:pt>
                <c:pt idx="214">
                  <c:v>0.13891454086861799</c:v>
                </c:pt>
                <c:pt idx="215">
                  <c:v>0.13945405262912602</c:v>
                </c:pt>
                <c:pt idx="216">
                  <c:v>0.14001239070469296</c:v>
                </c:pt>
                <c:pt idx="217">
                  <c:v>0.14068414420538999</c:v>
                </c:pt>
                <c:pt idx="218">
                  <c:v>0.14114796740461899</c:v>
                </c:pt>
                <c:pt idx="219">
                  <c:v>0.14173847601383804</c:v>
                </c:pt>
                <c:pt idx="220">
                  <c:v>0.14232614500731999</c:v>
                </c:pt>
                <c:pt idx="221">
                  <c:v>0.14290087141907204</c:v>
                </c:pt>
                <c:pt idx="222">
                  <c:v>0.14352466642149897</c:v>
                </c:pt>
                <c:pt idx="223">
                  <c:v>0.14413350932091495</c:v>
                </c:pt>
                <c:pt idx="224">
                  <c:v>0.14481333338127</c:v>
                </c:pt>
                <c:pt idx="225">
                  <c:v>0.14555657925476495</c:v>
                </c:pt>
                <c:pt idx="226">
                  <c:v>0.14614718262465398</c:v>
                </c:pt>
                <c:pt idx="227">
                  <c:v>0.14675643101596703</c:v>
                </c:pt>
                <c:pt idx="228">
                  <c:v>0.14745507285541803</c:v>
                </c:pt>
                <c:pt idx="229">
                  <c:v>0.14810792571840203</c:v>
                </c:pt>
                <c:pt idx="230">
                  <c:v>0.14876689396498899</c:v>
                </c:pt>
                <c:pt idx="231">
                  <c:v>0.14939797612585803</c:v>
                </c:pt>
                <c:pt idx="232">
                  <c:v>0.15008459266894603</c:v>
                </c:pt>
                <c:pt idx="233">
                  <c:v>0.15081940340913802</c:v>
                </c:pt>
                <c:pt idx="234">
                  <c:v>0.15159361021855999</c:v>
                </c:pt>
                <c:pt idx="235">
                  <c:v>0.15235134279465801</c:v>
                </c:pt>
                <c:pt idx="236">
                  <c:v>0.15307055378579104</c:v>
                </c:pt>
                <c:pt idx="237">
                  <c:v>0.15373594858353901</c:v>
                </c:pt>
                <c:pt idx="238">
                  <c:v>0.15444274767698096</c:v>
                </c:pt>
                <c:pt idx="239">
                  <c:v>0.155147315898581</c:v>
                </c:pt>
                <c:pt idx="240">
                  <c:v>0.15598722449888103</c:v>
                </c:pt>
                <c:pt idx="241">
                  <c:v>0.15661977501942603</c:v>
                </c:pt>
                <c:pt idx="242">
                  <c:v>0.15748342421633499</c:v>
                </c:pt>
                <c:pt idx="243">
                  <c:v>0.15816597939614196</c:v>
                </c:pt>
                <c:pt idx="244">
                  <c:v>0.15922546523266801</c:v>
                </c:pt>
                <c:pt idx="245">
                  <c:v>0.15974742047780199</c:v>
                </c:pt>
                <c:pt idx="246">
                  <c:v>0.16067340079754699</c:v>
                </c:pt>
                <c:pt idx="247">
                  <c:v>0.16142045913158098</c:v>
                </c:pt>
                <c:pt idx="248">
                  <c:v>0.16245982897204403</c:v>
                </c:pt>
                <c:pt idx="249">
                  <c:v>0.16345118292605598</c:v>
                </c:pt>
                <c:pt idx="250">
                  <c:v>0.16432985840818004</c:v>
                </c:pt>
                <c:pt idx="251">
                  <c:v>0.16511121533656803</c:v>
                </c:pt>
                <c:pt idx="252">
                  <c:v>0.16577954240012205</c:v>
                </c:pt>
                <c:pt idx="253">
                  <c:v>0.16678337555929901</c:v>
                </c:pt>
                <c:pt idx="254">
                  <c:v>0.16742092747603898</c:v>
                </c:pt>
                <c:pt idx="255">
                  <c:v>0.16824761385687403</c:v>
                </c:pt>
                <c:pt idx="256">
                  <c:v>0.16907129068120297</c:v>
                </c:pt>
                <c:pt idx="257">
                  <c:v>0.17012836895668704</c:v>
                </c:pt>
                <c:pt idx="258">
                  <c:v>0.17101143574516098</c:v>
                </c:pt>
                <c:pt idx="259">
                  <c:v>0.17175742698544305</c:v>
                </c:pt>
                <c:pt idx="260">
                  <c:v>0.17254800376066903</c:v>
                </c:pt>
                <c:pt idx="261">
                  <c:v>0.17342052289356702</c:v>
                </c:pt>
                <c:pt idx="262">
                  <c:v>0.17415813397699698</c:v>
                </c:pt>
                <c:pt idx="263">
                  <c:v>0.17488092355815499</c:v>
                </c:pt>
                <c:pt idx="264">
                  <c:v>0.17569063430596199</c:v>
                </c:pt>
                <c:pt idx="265">
                  <c:v>0.17643119731272405</c:v>
                </c:pt>
                <c:pt idx="266">
                  <c:v>0.17720488524717803</c:v>
                </c:pt>
                <c:pt idx="267">
                  <c:v>0.17779079962858302</c:v>
                </c:pt>
                <c:pt idx="268">
                  <c:v>0.1784860042045</c:v>
                </c:pt>
                <c:pt idx="269">
                  <c:v>0.17927709621147903</c:v>
                </c:pt>
                <c:pt idx="270">
                  <c:v>0.18012035019444395</c:v>
                </c:pt>
                <c:pt idx="271">
                  <c:v>0.18084489241811996</c:v>
                </c:pt>
                <c:pt idx="272">
                  <c:v>0.18143311384086303</c:v>
                </c:pt>
                <c:pt idx="273">
                  <c:v>0.181966937224597</c:v>
                </c:pt>
                <c:pt idx="274">
                  <c:v>0.18258567300306805</c:v>
                </c:pt>
                <c:pt idx="275">
                  <c:v>0.18345803236658098</c:v>
                </c:pt>
                <c:pt idx="276">
                  <c:v>0.18406424259487397</c:v>
                </c:pt>
                <c:pt idx="277">
                  <c:v>0.18461522137165098</c:v>
                </c:pt>
                <c:pt idx="278">
                  <c:v>0.18515702113689902</c:v>
                </c:pt>
                <c:pt idx="279">
                  <c:v>0.18559031604146103</c:v>
                </c:pt>
                <c:pt idx="280">
                  <c:v>0.186303359905717</c:v>
                </c:pt>
                <c:pt idx="281">
                  <c:v>0.18704919237492101</c:v>
                </c:pt>
                <c:pt idx="282">
                  <c:v>0.18773740061093702</c:v>
                </c:pt>
                <c:pt idx="283">
                  <c:v>0.18825284224943095</c:v>
                </c:pt>
                <c:pt idx="284">
                  <c:v>0.18870320423999598</c:v>
                </c:pt>
                <c:pt idx="285">
                  <c:v>0.18918714548935101</c:v>
                </c:pt>
                <c:pt idx="286">
                  <c:v>0.18968291239589796</c:v>
                </c:pt>
                <c:pt idx="287">
                  <c:v>0.19026521138201902</c:v>
                </c:pt>
                <c:pt idx="288">
                  <c:v>0.19102827508921205</c:v>
                </c:pt>
                <c:pt idx="289">
                  <c:v>0.19159482677210804</c:v>
                </c:pt>
                <c:pt idx="290">
                  <c:v>0.192176875274088</c:v>
                </c:pt>
                <c:pt idx="291">
                  <c:v>0.19260013093137995</c:v>
                </c:pt>
                <c:pt idx="292">
                  <c:v>0.193077565744601</c:v>
                </c:pt>
                <c:pt idx="293">
                  <c:v>0.193620531320019</c:v>
                </c:pt>
                <c:pt idx="294">
                  <c:v>0.19438380224028096</c:v>
                </c:pt>
                <c:pt idx="295">
                  <c:v>0.19498142970293897</c:v>
                </c:pt>
                <c:pt idx="296">
                  <c:v>0.19551807032235602</c:v>
                </c:pt>
                <c:pt idx="297">
                  <c:v>0.19598192230607603</c:v>
                </c:pt>
                <c:pt idx="298">
                  <c:v>0.19647426967904802</c:v>
                </c:pt>
                <c:pt idx="299">
                  <c:v>0.19701069006290095</c:v>
                </c:pt>
                <c:pt idx="300">
                  <c:v>0.19760888371206098</c:v>
                </c:pt>
                <c:pt idx="301">
                  <c:v>0.19823908882508601</c:v>
                </c:pt>
                <c:pt idx="302">
                  <c:v>0.19885717755486298</c:v>
                </c:pt>
                <c:pt idx="303">
                  <c:v>0.19934693749062304</c:v>
                </c:pt>
                <c:pt idx="304">
                  <c:v>0.19980652485923101</c:v>
                </c:pt>
                <c:pt idx="305">
                  <c:v>0.20036090622689995</c:v>
                </c:pt>
                <c:pt idx="306">
                  <c:v>0.20084463680188502</c:v>
                </c:pt>
                <c:pt idx="307">
                  <c:v>0.20143952298318402</c:v>
                </c:pt>
                <c:pt idx="308">
                  <c:v>0.20200371511801496</c:v>
                </c:pt>
                <c:pt idx="309">
                  <c:v>0.20255053618875896</c:v>
                </c:pt>
                <c:pt idx="310">
                  <c:v>0.20303679430549404</c:v>
                </c:pt>
                <c:pt idx="311">
                  <c:v>0.20345087806272399</c:v>
                </c:pt>
                <c:pt idx="312">
                  <c:v>0.20401039624190698</c:v>
                </c:pt>
                <c:pt idx="313">
                  <c:v>0.20455035688685097</c:v>
                </c:pt>
                <c:pt idx="314">
                  <c:v>0.20515690898435601</c:v>
                </c:pt>
                <c:pt idx="315">
                  <c:v>0.20570724211552605</c:v>
                </c:pt>
                <c:pt idx="316">
                  <c:v>0.20626480594471297</c:v>
                </c:pt>
                <c:pt idx="317">
                  <c:v>0.20667530533685996</c:v>
                </c:pt>
                <c:pt idx="318">
                  <c:v>0.20721337593109601</c:v>
                </c:pt>
                <c:pt idx="319">
                  <c:v>0.207687414972482</c:v>
                </c:pt>
                <c:pt idx="320">
                  <c:v>0.20821688223846402</c:v>
                </c:pt>
                <c:pt idx="321">
                  <c:v>0.20880106979715296</c:v>
                </c:pt>
                <c:pt idx="322">
                  <c:v>0.20934210474780601</c:v>
                </c:pt>
                <c:pt idx="323">
                  <c:v>0.209855007391759</c:v>
                </c:pt>
                <c:pt idx="324">
                  <c:v>0.21023782259745805</c:v>
                </c:pt>
                <c:pt idx="325">
                  <c:v>0.21075267231724104</c:v>
                </c:pt>
                <c:pt idx="326">
                  <c:v>0.21117260843827701</c:v>
                </c:pt>
                <c:pt idx="327">
                  <c:v>0.21170027601050101</c:v>
                </c:pt>
                <c:pt idx="328">
                  <c:v>0.21216733164169299</c:v>
                </c:pt>
                <c:pt idx="329">
                  <c:v>0.21275789572170301</c:v>
                </c:pt>
                <c:pt idx="330">
                  <c:v>0.213184976873253</c:v>
                </c:pt>
                <c:pt idx="331">
                  <c:v>0.21365091491022303</c:v>
                </c:pt>
                <c:pt idx="332">
                  <c:v>0.21405428127644399</c:v>
                </c:pt>
                <c:pt idx="333">
                  <c:v>0.21450072697504896</c:v>
                </c:pt>
                <c:pt idx="334">
                  <c:v>0.21496778358629398</c:v>
                </c:pt>
                <c:pt idx="335">
                  <c:v>0.21550190959976701</c:v>
                </c:pt>
                <c:pt idx="336">
                  <c:v>0.21586973126279896</c:v>
                </c:pt>
                <c:pt idx="337">
                  <c:v>0.21648874651387096</c:v>
                </c:pt>
                <c:pt idx="338">
                  <c:v>0.21702093411684897</c:v>
                </c:pt>
                <c:pt idx="339">
                  <c:v>0.21739462301929602</c:v>
                </c:pt>
                <c:pt idx="340">
                  <c:v>0.21781763153093303</c:v>
                </c:pt>
                <c:pt idx="341">
                  <c:v>0.21823531874783497</c:v>
                </c:pt>
                <c:pt idx="342">
                  <c:v>0.21872793203900198</c:v>
                </c:pt>
                <c:pt idx="343">
                  <c:v>0.219151936186751</c:v>
                </c:pt>
                <c:pt idx="344">
                  <c:v>0.21956548484319804</c:v>
                </c:pt>
                <c:pt idx="345">
                  <c:v>0.22002624287790795</c:v>
                </c:pt>
                <c:pt idx="346">
                  <c:v>0.22051947091256197</c:v>
                </c:pt>
                <c:pt idx="347">
                  <c:v>0.22107393530522301</c:v>
                </c:pt>
                <c:pt idx="348">
                  <c:v>0.22145214399616897</c:v>
                </c:pt>
                <c:pt idx="349">
                  <c:v>0.22193502817344002</c:v>
                </c:pt>
                <c:pt idx="350">
                  <c:v>0.22235521220882304</c:v>
                </c:pt>
                <c:pt idx="351">
                  <c:v>0.22287172813109701</c:v>
                </c:pt>
                <c:pt idx="352">
                  <c:v>0.22318614197842002</c:v>
                </c:pt>
                <c:pt idx="353">
                  <c:v>0.22368076975386297</c:v>
                </c:pt>
                <c:pt idx="354">
                  <c:v>0.22413129064932402</c:v>
                </c:pt>
                <c:pt idx="355">
                  <c:v>0.22464663641638205</c:v>
                </c:pt>
                <c:pt idx="356">
                  <c:v>0.22503889563638801</c:v>
                </c:pt>
                <c:pt idx="357">
                  <c:v>0.22557418077560698</c:v>
                </c:pt>
                <c:pt idx="358">
                  <c:v>0.22598618781896695</c:v>
                </c:pt>
                <c:pt idx="359">
                  <c:v>0.22638028555591905</c:v>
                </c:pt>
                <c:pt idx="360">
                  <c:v>0.22672334533588001</c:v>
                </c:pt>
                <c:pt idx="361">
                  <c:v>0.227174958102485</c:v>
                </c:pt>
                <c:pt idx="362">
                  <c:v>0.227674633990533</c:v>
                </c:pt>
                <c:pt idx="363">
                  <c:v>0.22815160512295096</c:v>
                </c:pt>
                <c:pt idx="364">
                  <c:v>0.22873456829126504</c:v>
                </c:pt>
                <c:pt idx="365">
                  <c:v>0.22913762205282295</c:v>
                </c:pt>
                <c:pt idx="366">
                  <c:v>0.22951982280883498</c:v>
                </c:pt>
                <c:pt idx="367">
                  <c:v>0.22989612648763602</c:v>
                </c:pt>
                <c:pt idx="368">
                  <c:v>0.23035232766311498</c:v>
                </c:pt>
                <c:pt idx="369">
                  <c:v>0.23084461178801197</c:v>
                </c:pt>
                <c:pt idx="370">
                  <c:v>0.23135999304763999</c:v>
                </c:pt>
                <c:pt idx="371">
                  <c:v>0.23188461498478397</c:v>
                </c:pt>
                <c:pt idx="372">
                  <c:v>0.23230549789020705</c:v>
                </c:pt>
                <c:pt idx="373">
                  <c:v>0.23275965176344204</c:v>
                </c:pt>
                <c:pt idx="374">
                  <c:v>0.233194106627029</c:v>
                </c:pt>
                <c:pt idx="375">
                  <c:v>0.23356890762823601</c:v>
                </c:pt>
                <c:pt idx="376">
                  <c:v>0.23407164078967102</c:v>
                </c:pt>
                <c:pt idx="377">
                  <c:v>0.234491006184677</c:v>
                </c:pt>
                <c:pt idx="378">
                  <c:v>0.23498162899334996</c:v>
                </c:pt>
                <c:pt idx="379">
                  <c:v>0.23540694682141705</c:v>
                </c:pt>
                <c:pt idx="380">
                  <c:v>0.23582927838135903</c:v>
                </c:pt>
                <c:pt idx="381">
                  <c:v>0.23629442094752695</c:v>
                </c:pt>
                <c:pt idx="382">
                  <c:v>0.23670977586226805</c:v>
                </c:pt>
                <c:pt idx="383">
                  <c:v>0.23714504769562295</c:v>
                </c:pt>
                <c:pt idx="384">
                  <c:v>0.23751668782281798</c:v>
                </c:pt>
                <c:pt idx="385">
                  <c:v>0.23793186002172095</c:v>
                </c:pt>
                <c:pt idx="386">
                  <c:v>0.23850014187239499</c:v>
                </c:pt>
                <c:pt idx="387">
                  <c:v>0.23880003811222905</c:v>
                </c:pt>
                <c:pt idx="388">
                  <c:v>0.239214252010721</c:v>
                </c:pt>
                <c:pt idx="389">
                  <c:v>0.23960468728830897</c:v>
                </c:pt>
                <c:pt idx="390">
                  <c:v>0.24005341478030096</c:v>
                </c:pt>
                <c:pt idx="391">
                  <c:v>0.24051914706256206</c:v>
                </c:pt>
                <c:pt idx="392">
                  <c:v>0.24087992768768396</c:v>
                </c:pt>
                <c:pt idx="393">
                  <c:v>0.24124213955298701</c:v>
                </c:pt>
                <c:pt idx="394">
                  <c:v>0.24172032436972601</c:v>
                </c:pt>
                <c:pt idx="395">
                  <c:v>0.24207303925447199</c:v>
                </c:pt>
                <c:pt idx="396">
                  <c:v>0.24244203118243102</c:v>
                </c:pt>
                <c:pt idx="397">
                  <c:v>0.24277901367907795</c:v>
                </c:pt>
                <c:pt idx="398">
                  <c:v>0.24326160829532995</c:v>
                </c:pt>
                <c:pt idx="399">
                  <c:v>0.24366730672018599</c:v>
                </c:pt>
                <c:pt idx="400">
                  <c:v>0.24405383279410298</c:v>
                </c:pt>
                <c:pt idx="401">
                  <c:v>0.24444655864692599</c:v>
                </c:pt>
                <c:pt idx="402">
                  <c:v>0.24474047223269901</c:v>
                </c:pt>
                <c:pt idx="403">
                  <c:v>0.24517997403469804</c:v>
                </c:pt>
                <c:pt idx="404">
                  <c:v>0.24553389819865001</c:v>
                </c:pt>
                <c:pt idx="405">
                  <c:v>0.24590181330355299</c:v>
                </c:pt>
                <c:pt idx="406">
                  <c:v>0.24633533758423398</c:v>
                </c:pt>
                <c:pt idx="407">
                  <c:v>0.24669984655358301</c:v>
                </c:pt>
                <c:pt idx="408">
                  <c:v>0.24714837332636297</c:v>
                </c:pt>
                <c:pt idx="409">
                  <c:v>0.24751610580861205</c:v>
                </c:pt>
                <c:pt idx="410">
                  <c:v>0.24785626948166095</c:v>
                </c:pt>
                <c:pt idx="411">
                  <c:v>0.24822272628232001</c:v>
                </c:pt>
                <c:pt idx="412">
                  <c:v>0.24871053164167201</c:v>
                </c:pt>
                <c:pt idx="413">
                  <c:v>0.24910207960825903</c:v>
                </c:pt>
                <c:pt idx="414">
                  <c:v>0.24937532571861298</c:v>
                </c:pt>
                <c:pt idx="415">
                  <c:v>0.24974312592168002</c:v>
                </c:pt>
                <c:pt idx="416">
                  <c:v>0.25015634058493796</c:v>
                </c:pt>
                <c:pt idx="417">
                  <c:v>0.25052680398124905</c:v>
                </c:pt>
                <c:pt idx="418">
                  <c:v>0.25087684649209796</c:v>
                </c:pt>
                <c:pt idx="419">
                  <c:v>0.25124943940052802</c:v>
                </c:pt>
                <c:pt idx="420">
                  <c:v>0.25176087857826301</c:v>
                </c:pt>
                <c:pt idx="421">
                  <c:v>0.25213320342341095</c:v>
                </c:pt>
                <c:pt idx="422">
                  <c:v>0.25245738348799796</c:v>
                </c:pt>
                <c:pt idx="423">
                  <c:v>0.25282098211905701</c:v>
                </c:pt>
                <c:pt idx="424">
                  <c:v>0.25314394700019105</c:v>
                </c:pt>
                <c:pt idx="425">
                  <c:v>0.25357165775594903</c:v>
                </c:pt>
                <c:pt idx="426">
                  <c:v>0.25390598371511897</c:v>
                </c:pt>
                <c:pt idx="427">
                  <c:v>0.25425082036000601</c:v>
                </c:pt>
                <c:pt idx="428">
                  <c:v>0.25464994877677805</c:v>
                </c:pt>
                <c:pt idx="429">
                  <c:v>0.25507911540763195</c:v>
                </c:pt>
                <c:pt idx="430">
                  <c:v>0.25548003688812804</c:v>
                </c:pt>
                <c:pt idx="431">
                  <c:v>0.25582434099290896</c:v>
                </c:pt>
                <c:pt idx="432">
                  <c:v>0.25622799894428505</c:v>
                </c:pt>
                <c:pt idx="433">
                  <c:v>0.25656271430775102</c:v>
                </c:pt>
                <c:pt idx="434">
                  <c:v>0.25697034149949705</c:v>
                </c:pt>
                <c:pt idx="435">
                  <c:v>0.25719104626577605</c:v>
                </c:pt>
                <c:pt idx="436">
                  <c:v>0.25762736694722399</c:v>
                </c:pt>
                <c:pt idx="437">
                  <c:v>0.25802511033197095</c:v>
                </c:pt>
                <c:pt idx="438">
                  <c:v>0.25838093610163404</c:v>
                </c:pt>
                <c:pt idx="439">
                  <c:v>0.25879733672384098</c:v>
                </c:pt>
                <c:pt idx="440">
                  <c:v>0.25913727042158397</c:v>
                </c:pt>
                <c:pt idx="441">
                  <c:v>0.25956840595177799</c:v>
                </c:pt>
                <c:pt idx="442">
                  <c:v>0.25985719347262204</c:v>
                </c:pt>
                <c:pt idx="443">
                  <c:v>0.26023419567277595</c:v>
                </c:pt>
                <c:pt idx="444">
                  <c:v>0.26057652607452098</c:v>
                </c:pt>
                <c:pt idx="445">
                  <c:v>0.26095307058971595</c:v>
                </c:pt>
                <c:pt idx="446">
                  <c:v>0.26129075045168304</c:v>
                </c:pt>
                <c:pt idx="447">
                  <c:v>0.26175607688369396</c:v>
                </c:pt>
                <c:pt idx="448">
                  <c:v>0.26213811456640301</c:v>
                </c:pt>
                <c:pt idx="449">
                  <c:v>0.26250001073056595</c:v>
                </c:pt>
                <c:pt idx="450">
                  <c:v>0.26284593838693004</c:v>
                </c:pt>
                <c:pt idx="451">
                  <c:v>0.26309717128029697</c:v>
                </c:pt>
                <c:pt idx="452">
                  <c:v>0.26349636777844498</c:v>
                </c:pt>
                <c:pt idx="453">
                  <c:v>0.26380028044579296</c:v>
                </c:pt>
                <c:pt idx="454">
                  <c:v>0.26410700540965204</c:v>
                </c:pt>
                <c:pt idx="455">
                  <c:v>0.26442319409135095</c:v>
                </c:pt>
                <c:pt idx="456">
                  <c:v>0.26493259334100405</c:v>
                </c:pt>
                <c:pt idx="457">
                  <c:v>0.26536764608544705</c:v>
                </c:pt>
                <c:pt idx="458">
                  <c:v>0.26569311154216602</c:v>
                </c:pt>
                <c:pt idx="459">
                  <c:v>0.26601281914985198</c:v>
                </c:pt>
                <c:pt idx="460">
                  <c:v>0.26634013870627904</c:v>
                </c:pt>
                <c:pt idx="461">
                  <c:v>0.26661948992260798</c:v>
                </c:pt>
                <c:pt idx="462">
                  <c:v>0.26697460541145901</c:v>
                </c:pt>
                <c:pt idx="463">
                  <c:v>0.26728894482557297</c:v>
                </c:pt>
                <c:pt idx="464">
                  <c:v>0.26769724195668299</c:v>
                </c:pt>
                <c:pt idx="465">
                  <c:v>0.268155304112909</c:v>
                </c:pt>
                <c:pt idx="466">
                  <c:v>0.26853860313473399</c:v>
                </c:pt>
                <c:pt idx="467">
                  <c:v>0.26890862777248503</c:v>
                </c:pt>
                <c:pt idx="468">
                  <c:v>0.26922398954499405</c:v>
                </c:pt>
                <c:pt idx="469">
                  <c:v>0.26948388950872604</c:v>
                </c:pt>
                <c:pt idx="470">
                  <c:v>0.26981658467897796</c:v>
                </c:pt>
                <c:pt idx="471">
                  <c:v>0.27006327913408101</c:v>
                </c:pt>
                <c:pt idx="472">
                  <c:v>0.27042409638309906</c:v>
                </c:pt>
                <c:pt idx="473">
                  <c:v>0.27083627214566697</c:v>
                </c:pt>
                <c:pt idx="474">
                  <c:v>0.27123838339187201</c:v>
                </c:pt>
                <c:pt idx="475">
                  <c:v>0.271591046239125</c:v>
                </c:pt>
                <c:pt idx="476">
                  <c:v>0.271904905845611</c:v>
                </c:pt>
                <c:pt idx="477">
                  <c:v>0.27228149886907704</c:v>
                </c:pt>
                <c:pt idx="478">
                  <c:v>0.27264700328795</c:v>
                </c:pt>
                <c:pt idx="479">
                  <c:v>0.27298751657520304</c:v>
                </c:pt>
                <c:pt idx="480">
                  <c:v>0.27326261024890497</c:v>
                </c:pt>
                <c:pt idx="481">
                  <c:v>0.27350127383049105</c:v>
                </c:pt>
                <c:pt idx="482">
                  <c:v>0.27382608226590399</c:v>
                </c:pt>
                <c:pt idx="483">
                  <c:v>0.27427665900183296</c:v>
                </c:pt>
                <c:pt idx="484">
                  <c:v>0.27462511933899303</c:v>
                </c:pt>
                <c:pt idx="485">
                  <c:v>0.274920523488285</c:v>
                </c:pt>
                <c:pt idx="486">
                  <c:v>0.27533215170632996</c:v>
                </c:pt>
                <c:pt idx="487">
                  <c:v>0.27567965616939905</c:v>
                </c:pt>
                <c:pt idx="488">
                  <c:v>0.27599811842388899</c:v>
                </c:pt>
                <c:pt idx="489">
                  <c:v>0.27632357459166401</c:v>
                </c:pt>
                <c:pt idx="490">
                  <c:v>0.27655843500404198</c:v>
                </c:pt>
                <c:pt idx="491">
                  <c:v>0.27686250872672802</c:v>
                </c:pt>
                <c:pt idx="492">
                  <c:v>0.27717137303025596</c:v>
                </c:pt>
                <c:pt idx="493">
                  <c:v>0.27762959813046895</c:v>
                </c:pt>
                <c:pt idx="494">
                  <c:v>0.27796893983742599</c:v>
                </c:pt>
                <c:pt idx="495">
                  <c:v>0.27828685277517595</c:v>
                </c:pt>
                <c:pt idx="496">
                  <c:v>0.27861651372088103</c:v>
                </c:pt>
                <c:pt idx="497">
                  <c:v>0.27896530283063403</c:v>
                </c:pt>
                <c:pt idx="498">
                  <c:v>0.27929083679069</c:v>
                </c:pt>
                <c:pt idx="499">
                  <c:v>0.279591654179281</c:v>
                </c:pt>
                <c:pt idx="500">
                  <c:v>0.279890781486128</c:v>
                </c:pt>
                <c:pt idx="501">
                  <c:v>0.28023247665988005</c:v>
                </c:pt>
                <c:pt idx="502">
                  <c:v>0.28054397302929002</c:v>
                </c:pt>
                <c:pt idx="503">
                  <c:v>0.28091985995146695</c:v>
                </c:pt>
                <c:pt idx="504">
                  <c:v>0.28123597358997598</c:v>
                </c:pt>
                <c:pt idx="505">
                  <c:v>0.28150219077036598</c:v>
                </c:pt>
                <c:pt idx="506">
                  <c:v>0.28184602200252196</c:v>
                </c:pt>
                <c:pt idx="507">
                  <c:v>0.28218332085328002</c:v>
                </c:pt>
                <c:pt idx="508">
                  <c:v>0.28252206730276397</c:v>
                </c:pt>
                <c:pt idx="509">
                  <c:v>0.282811796596106</c:v>
                </c:pt>
                <c:pt idx="510">
                  <c:v>0.283205492481578</c:v>
                </c:pt>
                <c:pt idx="511">
                  <c:v>0.28343713726144704</c:v>
                </c:pt>
                <c:pt idx="512">
                  <c:v>0.28383275398651597</c:v>
                </c:pt>
                <c:pt idx="513">
                  <c:v>0.28409993155482405</c:v>
                </c:pt>
                <c:pt idx="514">
                  <c:v>0.28433598230355495</c:v>
                </c:pt>
                <c:pt idx="515">
                  <c:v>0.28474734201082896</c:v>
                </c:pt>
                <c:pt idx="516">
                  <c:v>0.28501546736224703</c:v>
                </c:pt>
                <c:pt idx="517">
                  <c:v>0.28529197101996695</c:v>
                </c:pt>
                <c:pt idx="518">
                  <c:v>0.28566902443699504</c:v>
                </c:pt>
                <c:pt idx="519">
                  <c:v>0.28589512682211204</c:v>
                </c:pt>
                <c:pt idx="520">
                  <c:v>0.28623586963316605</c:v>
                </c:pt>
                <c:pt idx="521">
                  <c:v>0.28657989750616197</c:v>
                </c:pt>
                <c:pt idx="522">
                  <c:v>0.286924492938055</c:v>
                </c:pt>
                <c:pt idx="523">
                  <c:v>0.28723865423570305</c:v>
                </c:pt>
                <c:pt idx="524">
                  <c:v>0.28744105377301099</c:v>
                </c:pt>
                <c:pt idx="525">
                  <c:v>0.28781337393367001</c:v>
                </c:pt>
                <c:pt idx="526">
                  <c:v>0.28812308390658603</c:v>
                </c:pt>
                <c:pt idx="527">
                  <c:v>0.28841430278653302</c:v>
                </c:pt>
                <c:pt idx="528">
                  <c:v>0.28872706707291795</c:v>
                </c:pt>
                <c:pt idx="529">
                  <c:v>0.28902014110062801</c:v>
                </c:pt>
                <c:pt idx="530">
                  <c:v>0.289377039787866</c:v>
                </c:pt>
                <c:pt idx="531">
                  <c:v>0.28965150235006498</c:v>
                </c:pt>
                <c:pt idx="532">
                  <c:v>0.29004827879598805</c:v>
                </c:pt>
                <c:pt idx="533">
                  <c:v>0.29038333884471901</c:v>
                </c:pt>
                <c:pt idx="534">
                  <c:v>0.29065966316655301</c:v>
                </c:pt>
                <c:pt idx="535">
                  <c:v>0.29095803847150203</c:v>
                </c:pt>
                <c:pt idx="536">
                  <c:v>0.29122989282308098</c:v>
                </c:pt>
                <c:pt idx="537">
                  <c:v>0.29151463896627305</c:v>
                </c:pt>
                <c:pt idx="538">
                  <c:v>0.291858170077964</c:v>
                </c:pt>
                <c:pt idx="539">
                  <c:v>0.292242672369733</c:v>
                </c:pt>
                <c:pt idx="540">
                  <c:v>0.292533742676784</c:v>
                </c:pt>
                <c:pt idx="541">
                  <c:v>0.29276068758148199</c:v>
                </c:pt>
                <c:pt idx="542">
                  <c:v>0.29310802349136</c:v>
                </c:pt>
                <c:pt idx="543">
                  <c:v>0.29351187380177401</c:v>
                </c:pt>
                <c:pt idx="544">
                  <c:v>0.29382057746308399</c:v>
                </c:pt>
                <c:pt idx="545">
                  <c:v>0.29410682850738501</c:v>
                </c:pt>
                <c:pt idx="546">
                  <c:v>0.29440438981949701</c:v>
                </c:pt>
                <c:pt idx="547">
                  <c:v>0.29464373385117504</c:v>
                </c:pt>
                <c:pt idx="548">
                  <c:v>0.29498848059467397</c:v>
                </c:pt>
                <c:pt idx="549">
                  <c:v>0.29528495225939</c:v>
                </c:pt>
                <c:pt idx="550">
                  <c:v>0.29565428801703098</c:v>
                </c:pt>
                <c:pt idx="551">
                  <c:v>0.29596077103616703</c:v>
                </c:pt>
                <c:pt idx="552">
                  <c:v>0.29633283439610603</c:v>
                </c:pt>
                <c:pt idx="553">
                  <c:v>0.296675449378622</c:v>
                </c:pt>
                <c:pt idx="554">
                  <c:v>0.29702170749651702</c:v>
                </c:pt>
                <c:pt idx="555">
                  <c:v>0.29722984753367998</c:v>
                </c:pt>
                <c:pt idx="556">
                  <c:v>0.29751831640943305</c:v>
                </c:pt>
                <c:pt idx="557">
                  <c:v>0.29783202658179098</c:v>
                </c:pt>
                <c:pt idx="558">
                  <c:v>0.29808353360047002</c:v>
                </c:pt>
                <c:pt idx="559">
                  <c:v>0.29839682863104899</c:v>
                </c:pt>
                <c:pt idx="560">
                  <c:v>0.29875316287418996</c:v>
                </c:pt>
                <c:pt idx="561">
                  <c:v>0.29920582656691297</c:v>
                </c:pt>
                <c:pt idx="562">
                  <c:v>0.29948666699730198</c:v>
                </c:pt>
                <c:pt idx="563">
                  <c:v>0.29981592532996204</c:v>
                </c:pt>
                <c:pt idx="564">
                  <c:v>0.29998670894400103</c:v>
                </c:pt>
                <c:pt idx="565">
                  <c:v>0.30029440988640699</c:v>
                </c:pt>
                <c:pt idx="566">
                  <c:v>0.30059035480957697</c:v>
                </c:pt>
                <c:pt idx="567">
                  <c:v>0.30097592613746005</c:v>
                </c:pt>
                <c:pt idx="568">
                  <c:v>0.30127928732388698</c:v>
                </c:pt>
                <c:pt idx="569">
                  <c:v>0.30148027294619895</c:v>
                </c:pt>
                <c:pt idx="570">
                  <c:v>0.30187668140122803</c:v>
                </c:pt>
                <c:pt idx="571">
                  <c:v>0.30225495345236597</c:v>
                </c:pt>
                <c:pt idx="572">
                  <c:v>0.30264437852863302</c:v>
                </c:pt>
                <c:pt idx="573">
                  <c:v>0.30291125721687395</c:v>
                </c:pt>
                <c:pt idx="574">
                  <c:v>0.30317480550908005</c:v>
                </c:pt>
                <c:pt idx="575">
                  <c:v>0.30344984226528204</c:v>
                </c:pt>
                <c:pt idx="576">
                  <c:v>0.30382359554236105</c:v>
                </c:pt>
                <c:pt idx="577">
                  <c:v>0.30412870598360897</c:v>
                </c:pt>
                <c:pt idx="578">
                  <c:v>0.30434661906955796</c:v>
                </c:pt>
                <c:pt idx="579">
                  <c:v>0.30468607267358505</c:v>
                </c:pt>
                <c:pt idx="580">
                  <c:v>0.30499091160941105</c:v>
                </c:pt>
                <c:pt idx="581">
                  <c:v>0.30530375957651101</c:v>
                </c:pt>
                <c:pt idx="582">
                  <c:v>0.30585068632999202</c:v>
                </c:pt>
                <c:pt idx="583">
                  <c:v>0.30611459369031202</c:v>
                </c:pt>
                <c:pt idx="584">
                  <c:v>0.306377492222635</c:v>
                </c:pt>
                <c:pt idx="585">
                  <c:v>0.30668343531656395</c:v>
                </c:pt>
                <c:pt idx="586">
                  <c:v>0.3068852562694</c:v>
                </c:pt>
                <c:pt idx="587">
                  <c:v>0.30722392657416797</c:v>
                </c:pt>
                <c:pt idx="588">
                  <c:v>0.30759532640026199</c:v>
                </c:pt>
                <c:pt idx="589">
                  <c:v>0.30785316058238599</c:v>
                </c:pt>
                <c:pt idx="590">
                  <c:v>0.30820870898285802</c:v>
                </c:pt>
                <c:pt idx="591">
                  <c:v>0.30854626278727804</c:v>
                </c:pt>
                <c:pt idx="592">
                  <c:v>0.30900032372150399</c:v>
                </c:pt>
                <c:pt idx="593">
                  <c:v>0.30930248164309504</c:v>
                </c:pt>
                <c:pt idx="594">
                  <c:v>0.30951753037230301</c:v>
                </c:pt>
                <c:pt idx="595">
                  <c:v>0.30980738078064796</c:v>
                </c:pt>
                <c:pt idx="596">
                  <c:v>0.31014614094623605</c:v>
                </c:pt>
                <c:pt idx="597">
                  <c:v>0.31039006775516098</c:v>
                </c:pt>
                <c:pt idx="598">
                  <c:v>0.31078777220689202</c:v>
                </c:pt>
                <c:pt idx="599">
                  <c:v>0.31112757951325298</c:v>
                </c:pt>
                <c:pt idx="600">
                  <c:v>0.31142569546940801</c:v>
                </c:pt>
                <c:pt idx="601">
                  <c:v>0.31175182566880399</c:v>
                </c:pt>
                <c:pt idx="602">
                  <c:v>0.31204666906538103</c:v>
                </c:pt>
                <c:pt idx="603">
                  <c:v>0.31234506582381005</c:v>
                </c:pt>
                <c:pt idx="604">
                  <c:v>0.31268690194371596</c:v>
                </c:pt>
                <c:pt idx="605">
                  <c:v>0.31304187901542202</c:v>
                </c:pt>
                <c:pt idx="606">
                  <c:v>0.31342941779283595</c:v>
                </c:pt>
                <c:pt idx="607">
                  <c:v>0.31372767490754505</c:v>
                </c:pt>
                <c:pt idx="608">
                  <c:v>0.31403293291180501</c:v>
                </c:pt>
                <c:pt idx="609">
                  <c:v>0.31436885979740203</c:v>
                </c:pt>
                <c:pt idx="610">
                  <c:v>0.31460846148371402</c:v>
                </c:pt>
                <c:pt idx="611">
                  <c:v>0.31494888631321705</c:v>
                </c:pt>
                <c:pt idx="612">
                  <c:v>0.31525107070547498</c:v>
                </c:pt>
                <c:pt idx="613">
                  <c:v>0.31560228011931801</c:v>
                </c:pt>
                <c:pt idx="614">
                  <c:v>0.31602812991280305</c:v>
                </c:pt>
                <c:pt idx="615">
                  <c:v>0.31635401439292499</c:v>
                </c:pt>
                <c:pt idx="616">
                  <c:v>0.31670990973126201</c:v>
                </c:pt>
                <c:pt idx="617">
                  <c:v>0.31699669991127</c:v>
                </c:pt>
                <c:pt idx="618">
                  <c:v>0.31725096646406903</c:v>
                </c:pt>
                <c:pt idx="619">
                  <c:v>0.31756489214623296</c:v>
                </c:pt>
                <c:pt idx="620">
                  <c:v>0.31788041628819597</c:v>
                </c:pt>
                <c:pt idx="621">
                  <c:v>0.31829569937203595</c:v>
                </c:pt>
                <c:pt idx="622">
                  <c:v>0.31861422508549198</c:v>
                </c:pt>
                <c:pt idx="623">
                  <c:v>0.31900244305237002</c:v>
                </c:pt>
                <c:pt idx="624">
                  <c:v>0.31942299875148805</c:v>
                </c:pt>
                <c:pt idx="625">
                  <c:v>0.31972804851717196</c:v>
                </c:pt>
                <c:pt idx="626">
                  <c:v>0.31996714447613905</c:v>
                </c:pt>
                <c:pt idx="627">
                  <c:v>0.32022426074563204</c:v>
                </c:pt>
                <c:pt idx="628">
                  <c:v>0.32056692538758202</c:v>
                </c:pt>
                <c:pt idx="629">
                  <c:v>0.32107547529490899</c:v>
                </c:pt>
                <c:pt idx="630">
                  <c:v>0.32137549325130199</c:v>
                </c:pt>
                <c:pt idx="631">
                  <c:v>0.32162487816881702</c:v>
                </c:pt>
                <c:pt idx="632">
                  <c:v>0.32200722620636302</c:v>
                </c:pt>
                <c:pt idx="633">
                  <c:v>0.32232844951751405</c:v>
                </c:pt>
                <c:pt idx="634">
                  <c:v>0.32264413194365904</c:v>
                </c:pt>
                <c:pt idx="635">
                  <c:v>0.322900568802308</c:v>
                </c:pt>
                <c:pt idx="636">
                  <c:v>0.32314172067581104</c:v>
                </c:pt>
                <c:pt idx="637">
                  <c:v>0.32348801819070405</c:v>
                </c:pt>
                <c:pt idx="638">
                  <c:v>0.32390563386326898</c:v>
                </c:pt>
                <c:pt idx="639">
                  <c:v>0.32425789944845196</c:v>
                </c:pt>
                <c:pt idx="640">
                  <c:v>0.32453471707194304</c:v>
                </c:pt>
                <c:pt idx="641">
                  <c:v>0.324791902940195</c:v>
                </c:pt>
                <c:pt idx="642">
                  <c:v>0.32512757061504205</c:v>
                </c:pt>
                <c:pt idx="643">
                  <c:v>0.32541324625422596</c:v>
                </c:pt>
                <c:pt idx="644">
                  <c:v>0.32577167410233598</c:v>
                </c:pt>
                <c:pt idx="645">
                  <c:v>0.32599294813207902</c:v>
                </c:pt>
                <c:pt idx="646">
                  <c:v>0.326348016983947</c:v>
                </c:pt>
                <c:pt idx="647">
                  <c:v>0.32668522971694303</c:v>
                </c:pt>
                <c:pt idx="648">
                  <c:v>0.32700003882557704</c:v>
                </c:pt>
                <c:pt idx="649">
                  <c:v>0.32732303562856502</c:v>
                </c:pt>
                <c:pt idx="650">
                  <c:v>0.32755956446926604</c:v>
                </c:pt>
                <c:pt idx="651">
                  <c:v>0.32782961120754905</c:v>
                </c:pt>
                <c:pt idx="652">
                  <c:v>0.32817884336081604</c:v>
                </c:pt>
                <c:pt idx="653">
                  <c:v>0.32840620255159303</c:v>
                </c:pt>
                <c:pt idx="654">
                  <c:v>0.32869730749471304</c:v>
                </c:pt>
                <c:pt idx="655">
                  <c:v>0.32907639176130798</c:v>
                </c:pt>
                <c:pt idx="656">
                  <c:v>0.329422586065237</c:v>
                </c:pt>
                <c:pt idx="657">
                  <c:v>0.32964128718445396</c:v>
                </c:pt>
                <c:pt idx="658">
                  <c:v>0.32994727608147201</c:v>
                </c:pt>
                <c:pt idx="659">
                  <c:v>0.33027214676757599</c:v>
                </c:pt>
                <c:pt idx="660">
                  <c:v>0.33055009528334001</c:v>
                </c:pt>
                <c:pt idx="661">
                  <c:v>0.33086507500719697</c:v>
                </c:pt>
                <c:pt idx="662">
                  <c:v>0.331090155034519</c:v>
                </c:pt>
                <c:pt idx="663">
                  <c:v>0.33135785062645096</c:v>
                </c:pt>
                <c:pt idx="664">
                  <c:v>0.33172559985489503</c:v>
                </c:pt>
                <c:pt idx="665">
                  <c:v>0.33200189890586496</c:v>
                </c:pt>
                <c:pt idx="666">
                  <c:v>0.33226140729465703</c:v>
                </c:pt>
                <c:pt idx="667">
                  <c:v>0.33247198280144497</c:v>
                </c:pt>
                <c:pt idx="668">
                  <c:v>0.33281438484869796</c:v>
                </c:pt>
                <c:pt idx="669">
                  <c:v>0.33310652725554601</c:v>
                </c:pt>
                <c:pt idx="670">
                  <c:v>0.33331624673222404</c:v>
                </c:pt>
                <c:pt idx="671">
                  <c:v>0.33367569484149595</c:v>
                </c:pt>
                <c:pt idx="672">
                  <c:v>0.33390281596231297</c:v>
                </c:pt>
                <c:pt idx="673">
                  <c:v>0.33418539913467604</c:v>
                </c:pt>
                <c:pt idx="674">
                  <c:v>0.33446991854646102</c:v>
                </c:pt>
                <c:pt idx="675">
                  <c:v>0.33472904889945498</c:v>
                </c:pt>
                <c:pt idx="676">
                  <c:v>0.33501915934601201</c:v>
                </c:pt>
                <c:pt idx="677">
                  <c:v>0.33531057987208801</c:v>
                </c:pt>
                <c:pt idx="678">
                  <c:v>0.33559427551691801</c:v>
                </c:pt>
                <c:pt idx="679">
                  <c:v>0.33583784743011902</c:v>
                </c:pt>
                <c:pt idx="680">
                  <c:v>0.33609490500962402</c:v>
                </c:pt>
                <c:pt idx="681">
                  <c:v>0.33646273745755895</c:v>
                </c:pt>
                <c:pt idx="682">
                  <c:v>0.33675112707351795</c:v>
                </c:pt>
                <c:pt idx="683">
                  <c:v>0.33693649511832502</c:v>
                </c:pt>
                <c:pt idx="684">
                  <c:v>0.33727736380814</c:v>
                </c:pt>
                <c:pt idx="685">
                  <c:v>0.33754764576604102</c:v>
                </c:pt>
                <c:pt idx="686">
                  <c:v>0.33780291527634199</c:v>
                </c:pt>
                <c:pt idx="687">
                  <c:v>0.33808247547874803</c:v>
                </c:pt>
                <c:pt idx="688">
                  <c:v>0.33836524634615195</c:v>
                </c:pt>
                <c:pt idx="689">
                  <c:v>0.33863488371766803</c:v>
                </c:pt>
                <c:pt idx="690">
                  <c:v>0.33885970626330597</c:v>
                </c:pt>
                <c:pt idx="691">
                  <c:v>0.339175699481846</c:v>
                </c:pt>
                <c:pt idx="692">
                  <c:v>0.33947937633235503</c:v>
                </c:pt>
                <c:pt idx="693">
                  <c:v>0.33981554387115698</c:v>
                </c:pt>
                <c:pt idx="694">
                  <c:v>0.34002891587122597</c:v>
                </c:pt>
                <c:pt idx="695">
                  <c:v>0.34036986423821702</c:v>
                </c:pt>
                <c:pt idx="696">
                  <c:v>0.34066554632448198</c:v>
                </c:pt>
                <c:pt idx="697">
                  <c:v>0.34092181777363495</c:v>
                </c:pt>
                <c:pt idx="698">
                  <c:v>0.34119727384353604</c:v>
                </c:pt>
                <c:pt idx="699">
                  <c:v>0.34140127274995702</c:v>
                </c:pt>
                <c:pt idx="700">
                  <c:v>0.34169911965518296</c:v>
                </c:pt>
                <c:pt idx="701">
                  <c:v>0.34208915531883899</c:v>
                </c:pt>
                <c:pt idx="702">
                  <c:v>0.34235460077186897</c:v>
                </c:pt>
                <c:pt idx="703">
                  <c:v>0.34268201763945205</c:v>
                </c:pt>
                <c:pt idx="704">
                  <c:v>0.3429953373322</c:v>
                </c:pt>
                <c:pt idx="705">
                  <c:v>0.34333778907551105</c:v>
                </c:pt>
                <c:pt idx="706">
                  <c:v>0.34347970336450995</c:v>
                </c:pt>
                <c:pt idx="707">
                  <c:v>0.34372753794313105</c:v>
                </c:pt>
                <c:pt idx="708">
                  <c:v>0.34398317070322104</c:v>
                </c:pt>
                <c:pt idx="709">
                  <c:v>0.34425452821813696</c:v>
                </c:pt>
                <c:pt idx="710">
                  <c:v>0.34453972452136705</c:v>
                </c:pt>
                <c:pt idx="711">
                  <c:v>0.34488641912431495</c:v>
                </c:pt>
                <c:pt idx="712">
                  <c:v>0.34521272439221296</c:v>
                </c:pt>
                <c:pt idx="713">
                  <c:v>0.34552479545230697</c:v>
                </c:pt>
                <c:pt idx="714">
                  <c:v>0.34578204599084295</c:v>
                </c:pt>
                <c:pt idx="715">
                  <c:v>0.34607659839263005</c:v>
                </c:pt>
                <c:pt idx="716">
                  <c:v>0.34631188635073795</c:v>
                </c:pt>
                <c:pt idx="717">
                  <c:v>0.34650552572876603</c:v>
                </c:pt>
                <c:pt idx="718">
                  <c:v>0.34680384371345396</c:v>
                </c:pt>
                <c:pt idx="719">
                  <c:v>0.34710385727116899</c:v>
                </c:pt>
                <c:pt idx="720">
                  <c:v>0.34731950314579596</c:v>
                </c:pt>
                <c:pt idx="721">
                  <c:v>0.34773729089667205</c:v>
                </c:pt>
                <c:pt idx="722">
                  <c:v>0.34803785705011503</c:v>
                </c:pt>
                <c:pt idx="723">
                  <c:v>0.34834768370555902</c:v>
                </c:pt>
                <c:pt idx="724">
                  <c:v>0.34862291981699001</c:v>
                </c:pt>
                <c:pt idx="725">
                  <c:v>0.34884975306592902</c:v>
                </c:pt>
                <c:pt idx="726">
                  <c:v>0.34915427648883002</c:v>
                </c:pt>
                <c:pt idx="727">
                  <c:v>0.34940823653882702</c:v>
                </c:pt>
                <c:pt idx="728">
                  <c:v>0.34962969613795802</c:v>
                </c:pt>
                <c:pt idx="729">
                  <c:v>0.34992631113823802</c:v>
                </c:pt>
                <c:pt idx="730">
                  <c:v>0.350321941502724</c:v>
                </c:pt>
                <c:pt idx="731">
                  <c:v>0.350598134054108</c:v>
                </c:pt>
                <c:pt idx="732">
                  <c:v>0.35084604964817201</c:v>
                </c:pt>
                <c:pt idx="733">
                  <c:v>0.35114492895765603</c:v>
                </c:pt>
                <c:pt idx="734">
                  <c:v>0.351391584034627</c:v>
                </c:pt>
                <c:pt idx="735">
                  <c:v>0.35163770212736001</c:v>
                </c:pt>
                <c:pt idx="736">
                  <c:v>0.35190874478259504</c:v>
                </c:pt>
                <c:pt idx="737">
                  <c:v>0.35214286099329895</c:v>
                </c:pt>
                <c:pt idx="738">
                  <c:v>0.35242136143218095</c:v>
                </c:pt>
                <c:pt idx="739">
                  <c:v>0.35270175043871399</c:v>
                </c:pt>
                <c:pt idx="740">
                  <c:v>0.35309640563094202</c:v>
                </c:pt>
                <c:pt idx="741">
                  <c:v>0.35337068119752302</c:v>
                </c:pt>
                <c:pt idx="742">
                  <c:v>0.35364289735062904</c:v>
                </c:pt>
                <c:pt idx="743">
                  <c:v>0.35388802911241801</c:v>
                </c:pt>
                <c:pt idx="744">
                  <c:v>0.35412361805256198</c:v>
                </c:pt>
                <c:pt idx="745">
                  <c:v>0.35440401805291799</c:v>
                </c:pt>
                <c:pt idx="746">
                  <c:v>0.35459385531230303</c:v>
                </c:pt>
                <c:pt idx="747">
                  <c:v>0.35488071572990698</c:v>
                </c:pt>
                <c:pt idx="748">
                  <c:v>0.35517452913105896</c:v>
                </c:pt>
                <c:pt idx="749">
                  <c:v>0.35550259599809497</c:v>
                </c:pt>
                <c:pt idx="750">
                  <c:v>0.35585422720069104</c:v>
                </c:pt>
                <c:pt idx="751">
                  <c:v>0.35607222733863797</c:v>
                </c:pt>
                <c:pt idx="752">
                  <c:v>0.35631104995851903</c:v>
                </c:pt>
                <c:pt idx="753">
                  <c:v>0.35656440685185697</c:v>
                </c:pt>
                <c:pt idx="754">
                  <c:v>0.35683890537167395</c:v>
                </c:pt>
                <c:pt idx="755">
                  <c:v>0.35708846478720102</c:v>
                </c:pt>
                <c:pt idx="756">
                  <c:v>0.35737030121462998</c:v>
                </c:pt>
                <c:pt idx="757">
                  <c:v>0.35764500454299897</c:v>
                </c:pt>
                <c:pt idx="758">
                  <c:v>0.35795796535973101</c:v>
                </c:pt>
                <c:pt idx="759">
                  <c:v>0.35824131695719896</c:v>
                </c:pt>
                <c:pt idx="760">
                  <c:v>0.358567417241623</c:v>
                </c:pt>
                <c:pt idx="761">
                  <c:v>0.35879911665115605</c:v>
                </c:pt>
                <c:pt idx="762">
                  <c:v>0.35907935515621203</c:v>
                </c:pt>
                <c:pt idx="763">
                  <c:v>0.35934139831892198</c:v>
                </c:pt>
                <c:pt idx="764">
                  <c:v>0.35965514616404204</c:v>
                </c:pt>
                <c:pt idx="765">
                  <c:v>0.35989188178835496</c:v>
                </c:pt>
                <c:pt idx="766">
                  <c:v>0.36014110685489797</c:v>
                </c:pt>
                <c:pt idx="767">
                  <c:v>0.36046744025120703</c:v>
                </c:pt>
                <c:pt idx="768">
                  <c:v>0.360750486775688</c:v>
                </c:pt>
                <c:pt idx="769">
                  <c:v>0.36097446659365595</c:v>
                </c:pt>
                <c:pt idx="770">
                  <c:v>0.36130171300264802</c:v>
                </c:pt>
                <c:pt idx="771">
                  <c:v>0.36153042104196798</c:v>
                </c:pt>
                <c:pt idx="772">
                  <c:v>0.36185332762996103</c:v>
                </c:pt>
                <c:pt idx="773">
                  <c:v>0.36214736958081095</c:v>
                </c:pt>
                <c:pt idx="774">
                  <c:v>0.36242118961931402</c:v>
                </c:pt>
                <c:pt idx="775">
                  <c:v>0.36259462481877303</c:v>
                </c:pt>
                <c:pt idx="776">
                  <c:v>0.36291164851198299</c:v>
                </c:pt>
                <c:pt idx="777">
                  <c:v>0.36327793754910798</c:v>
                </c:pt>
                <c:pt idx="778">
                  <c:v>0.36353832497902305</c:v>
                </c:pt>
                <c:pt idx="779">
                  <c:v>0.36385396932127401</c:v>
                </c:pt>
                <c:pt idx="780">
                  <c:v>0.36418611778513799</c:v>
                </c:pt>
                <c:pt idx="781">
                  <c:v>0.364493355791776</c:v>
                </c:pt>
                <c:pt idx="782">
                  <c:v>0.36476723291687596</c:v>
                </c:pt>
                <c:pt idx="783">
                  <c:v>0.36497917508649003</c:v>
                </c:pt>
                <c:pt idx="784">
                  <c:v>0.36516284795404996</c:v>
                </c:pt>
                <c:pt idx="785">
                  <c:v>0.36556335340455604</c:v>
                </c:pt>
                <c:pt idx="786">
                  <c:v>0.36587254561978599</c:v>
                </c:pt>
                <c:pt idx="787">
                  <c:v>0.36623079237996303</c:v>
                </c:pt>
                <c:pt idx="788">
                  <c:v>0.36643999950036898</c:v>
                </c:pt>
                <c:pt idx="789">
                  <c:v>0.36684233748675499</c:v>
                </c:pt>
                <c:pt idx="790">
                  <c:v>0.36713720039389697</c:v>
                </c:pt>
                <c:pt idx="791">
                  <c:v>0.36737840464313398</c:v>
                </c:pt>
                <c:pt idx="792">
                  <c:v>0.36762537075584101</c:v>
                </c:pt>
                <c:pt idx="793">
                  <c:v>0.36791247144258599</c:v>
                </c:pt>
                <c:pt idx="794">
                  <c:v>0.36831451694092399</c:v>
                </c:pt>
                <c:pt idx="795">
                  <c:v>0.36865729024805505</c:v>
                </c:pt>
                <c:pt idx="796">
                  <c:v>0.36893721367653598</c:v>
                </c:pt>
                <c:pt idx="797">
                  <c:v>0.36920538444883699</c:v>
                </c:pt>
                <c:pt idx="798">
                  <c:v>0.36963155133679004</c:v>
                </c:pt>
                <c:pt idx="799">
                  <c:v>0.36988041777387204</c:v>
                </c:pt>
                <c:pt idx="800">
                  <c:v>0.37014871425853701</c:v>
                </c:pt>
                <c:pt idx="801">
                  <c:v>0.37036413662926004</c:v>
                </c:pt>
                <c:pt idx="802">
                  <c:v>0.37075488046963401</c:v>
                </c:pt>
                <c:pt idx="803">
                  <c:v>0.371086583106646</c:v>
                </c:pt>
                <c:pt idx="804">
                  <c:v>0.37131581166046801</c:v>
                </c:pt>
                <c:pt idx="805">
                  <c:v>0.37161551337619503</c:v>
                </c:pt>
                <c:pt idx="806">
                  <c:v>0.37189839305789196</c:v>
                </c:pt>
                <c:pt idx="807">
                  <c:v>0.37230996963738106</c:v>
                </c:pt>
                <c:pt idx="808">
                  <c:v>0.37259042331652004</c:v>
                </c:pt>
                <c:pt idx="809">
                  <c:v>0.37278803688804096</c:v>
                </c:pt>
                <c:pt idx="810">
                  <c:v>0.37310472990961396</c:v>
                </c:pt>
                <c:pt idx="811">
                  <c:v>0.37353907804802799</c:v>
                </c:pt>
                <c:pt idx="812">
                  <c:v>0.37377677927446296</c:v>
                </c:pt>
                <c:pt idx="813">
                  <c:v>0.37406046172179497</c:v>
                </c:pt>
                <c:pt idx="814">
                  <c:v>0.37437704963062202</c:v>
                </c:pt>
                <c:pt idx="815">
                  <c:v>0.37467428138685099</c:v>
                </c:pt>
                <c:pt idx="816">
                  <c:v>0.37503875272072895</c:v>
                </c:pt>
                <c:pt idx="817">
                  <c:v>0.37529042944758795</c:v>
                </c:pt>
                <c:pt idx="818">
                  <c:v>0.375592706611933</c:v>
                </c:pt>
                <c:pt idx="819">
                  <c:v>0.37602955618026601</c:v>
                </c:pt>
                <c:pt idx="820">
                  <c:v>0.37635124911701401</c:v>
                </c:pt>
                <c:pt idx="821">
                  <c:v>0.37664918117968105</c:v>
                </c:pt>
                <c:pt idx="822">
                  <c:v>0.37690771207898</c:v>
                </c:pt>
                <c:pt idx="823">
                  <c:v>0.37721152537775005</c:v>
                </c:pt>
                <c:pt idx="824">
                  <c:v>0.37763723589261899</c:v>
                </c:pt>
                <c:pt idx="825">
                  <c:v>0.37784677990067705</c:v>
                </c:pt>
                <c:pt idx="826">
                  <c:v>0.37825283881837302</c:v>
                </c:pt>
                <c:pt idx="827">
                  <c:v>0.37870073782259095</c:v>
                </c:pt>
                <c:pt idx="828">
                  <c:v>0.37899408502431498</c:v>
                </c:pt>
                <c:pt idx="829">
                  <c:v>0.37919270927183502</c:v>
                </c:pt>
                <c:pt idx="830">
                  <c:v>0.37956312036648399</c:v>
                </c:pt>
                <c:pt idx="831">
                  <c:v>0.37985052045927703</c:v>
                </c:pt>
                <c:pt idx="832">
                  <c:v>0.38013782172891797</c:v>
                </c:pt>
                <c:pt idx="833">
                  <c:v>0.38058726601666004</c:v>
                </c:pt>
                <c:pt idx="834">
                  <c:v>0.38103892693892705</c:v>
                </c:pt>
                <c:pt idx="835">
                  <c:v>0.38137331895138704</c:v>
                </c:pt>
                <c:pt idx="836">
                  <c:v>0.38165405858468504</c:v>
                </c:pt>
                <c:pt idx="837">
                  <c:v>0.381917817424692</c:v>
                </c:pt>
                <c:pt idx="838">
                  <c:v>0.38221787466192703</c:v>
                </c:pt>
                <c:pt idx="839">
                  <c:v>0.382577544579494</c:v>
                </c:pt>
                <c:pt idx="840">
                  <c:v>0.38293533405191604</c:v>
                </c:pt>
                <c:pt idx="841">
                  <c:v>0.38336452969241597</c:v>
                </c:pt>
                <c:pt idx="842">
                  <c:v>0.38379769261451802</c:v>
                </c:pt>
                <c:pt idx="843">
                  <c:v>0.38410956023646903</c:v>
                </c:pt>
                <c:pt idx="844">
                  <c:v>0.38443567847353599</c:v>
                </c:pt>
                <c:pt idx="845">
                  <c:v>0.38471064524663001</c:v>
                </c:pt>
                <c:pt idx="846">
                  <c:v>0.38501936428482397</c:v>
                </c:pt>
                <c:pt idx="847">
                  <c:v>0.38542659795087297</c:v>
                </c:pt>
                <c:pt idx="848">
                  <c:v>0.38580530269644098</c:v>
                </c:pt>
                <c:pt idx="849">
                  <c:v>0.38618474453957197</c:v>
                </c:pt>
                <c:pt idx="850">
                  <c:v>0.38652800932474496</c:v>
                </c:pt>
                <c:pt idx="851">
                  <c:v>0.38681124246519405</c:v>
                </c:pt>
                <c:pt idx="852">
                  <c:v>0.38712583474401596</c:v>
                </c:pt>
                <c:pt idx="853">
                  <c:v>0.38745484956259002</c:v>
                </c:pt>
                <c:pt idx="854">
                  <c:v>0.38783822712320903</c:v>
                </c:pt>
                <c:pt idx="855">
                  <c:v>0.38818269209911704</c:v>
                </c:pt>
                <c:pt idx="856">
                  <c:v>0.38869554212239499</c:v>
                </c:pt>
                <c:pt idx="857">
                  <c:v>0.38897449823964603</c:v>
                </c:pt>
                <c:pt idx="858">
                  <c:v>0.389263660565068</c:v>
                </c:pt>
                <c:pt idx="859">
                  <c:v>0.389667295112467</c:v>
                </c:pt>
                <c:pt idx="860">
                  <c:v>0.38999444763985103</c:v>
                </c:pt>
                <c:pt idx="861">
                  <c:v>0.39031875048916198</c:v>
                </c:pt>
                <c:pt idx="862">
                  <c:v>0.39068036043601895</c:v>
                </c:pt>
                <c:pt idx="863">
                  <c:v>0.39107414249115802</c:v>
                </c:pt>
                <c:pt idx="864">
                  <c:v>0.39133463843056404</c:v>
                </c:pt>
                <c:pt idx="865">
                  <c:v>0.39176716270348599</c:v>
                </c:pt>
                <c:pt idx="866">
                  <c:v>0.39201912977209097</c:v>
                </c:pt>
                <c:pt idx="867">
                  <c:v>0.39246269013285395</c:v>
                </c:pt>
                <c:pt idx="868">
                  <c:v>0.39274036386107103</c:v>
                </c:pt>
                <c:pt idx="869">
                  <c:v>0.39307214435622695</c:v>
                </c:pt>
                <c:pt idx="870">
                  <c:v>0.39341441012056699</c:v>
                </c:pt>
                <c:pt idx="871">
                  <c:v>0.39388133473009002</c:v>
                </c:pt>
                <c:pt idx="872">
                  <c:v>0.39413159545412102</c:v>
                </c:pt>
                <c:pt idx="873">
                  <c:v>0.39445683757481598</c:v>
                </c:pt>
                <c:pt idx="874">
                  <c:v>0.39484424937871698</c:v>
                </c:pt>
                <c:pt idx="875">
                  <c:v>0.39514778684613205</c:v>
                </c:pt>
                <c:pt idx="876">
                  <c:v>0.39543048712156403</c:v>
                </c:pt>
                <c:pt idx="877">
                  <c:v>0.39577767315711598</c:v>
                </c:pt>
                <c:pt idx="878">
                  <c:v>0.396189922092122</c:v>
                </c:pt>
                <c:pt idx="879">
                  <c:v>0.39650455566854304</c:v>
                </c:pt>
                <c:pt idx="880">
                  <c:v>0.39691222394885495</c:v>
                </c:pt>
                <c:pt idx="881">
                  <c:v>0.39719720489992205</c:v>
                </c:pt>
                <c:pt idx="882">
                  <c:v>0.39750600761272803</c:v>
                </c:pt>
                <c:pt idx="883">
                  <c:v>0.39790267339315599</c:v>
                </c:pt>
                <c:pt idx="884">
                  <c:v>0.39829501583565396</c:v>
                </c:pt>
                <c:pt idx="885">
                  <c:v>0.39855587409994098</c:v>
                </c:pt>
                <c:pt idx="886">
                  <c:v>0.39905025078308398</c:v>
                </c:pt>
                <c:pt idx="887">
                  <c:v>0.39935059744006396</c:v>
                </c:pt>
                <c:pt idx="888">
                  <c:v>0.39973301024137597</c:v>
                </c:pt>
                <c:pt idx="889">
                  <c:v>0.39995417344661</c:v>
                </c:pt>
                <c:pt idx="890">
                  <c:v>0.40025889755545596</c:v>
                </c:pt>
                <c:pt idx="891">
                  <c:v>0.40070982838844504</c:v>
                </c:pt>
                <c:pt idx="892">
                  <c:v>0.40095972543304603</c:v>
                </c:pt>
                <c:pt idx="893">
                  <c:v>0.40142357588636901</c:v>
                </c:pt>
                <c:pt idx="894">
                  <c:v>0.40173733072881801</c:v>
                </c:pt>
                <c:pt idx="895">
                  <c:v>0.40200170593682205</c:v>
                </c:pt>
                <c:pt idx="896">
                  <c:v>0.40223046932183604</c:v>
                </c:pt>
                <c:pt idx="897">
                  <c:v>0.40276913097036904</c:v>
                </c:pt>
                <c:pt idx="898">
                  <c:v>0.40308901710418699</c:v>
                </c:pt>
                <c:pt idx="899">
                  <c:v>0.40336970423363605</c:v>
                </c:pt>
                <c:pt idx="900">
                  <c:v>0.40369705266098399</c:v>
                </c:pt>
                <c:pt idx="901">
                  <c:v>0.40411895724368896</c:v>
                </c:pt>
                <c:pt idx="902">
                  <c:v>0.40445925625466606</c:v>
                </c:pt>
                <c:pt idx="903">
                  <c:v>0.40488348811289998</c:v>
                </c:pt>
                <c:pt idx="904">
                  <c:v>0.405169309466205</c:v>
                </c:pt>
                <c:pt idx="905">
                  <c:v>0.40557140118231505</c:v>
                </c:pt>
                <c:pt idx="906">
                  <c:v>0.40586781562616203</c:v>
                </c:pt>
                <c:pt idx="907">
                  <c:v>0.40623692436067804</c:v>
                </c:pt>
                <c:pt idx="908">
                  <c:v>0.40670486918366799</c:v>
                </c:pt>
                <c:pt idx="909">
                  <c:v>0.40696867594944097</c:v>
                </c:pt>
                <c:pt idx="910">
                  <c:v>0.40720650328001096</c:v>
                </c:pt>
                <c:pt idx="911">
                  <c:v>0.40772727491208605</c:v>
                </c:pt>
                <c:pt idx="912">
                  <c:v>0.40804561545627605</c:v>
                </c:pt>
                <c:pt idx="913">
                  <c:v>0.40839017679609102</c:v>
                </c:pt>
                <c:pt idx="914">
                  <c:v>0.40892111075490101</c:v>
                </c:pt>
                <c:pt idx="915">
                  <c:v>0.40924875524483395</c:v>
                </c:pt>
                <c:pt idx="916">
                  <c:v>0.40947836588754005</c:v>
                </c:pt>
                <c:pt idx="917">
                  <c:v>0.40982696006204999</c:v>
                </c:pt>
                <c:pt idx="918">
                  <c:v>0.41032783650486704</c:v>
                </c:pt>
                <c:pt idx="919">
                  <c:v>0.41062724719383603</c:v>
                </c:pt>
                <c:pt idx="920">
                  <c:v>0.41100672873269095</c:v>
                </c:pt>
                <c:pt idx="921">
                  <c:v>0.41141371770908797</c:v>
                </c:pt>
                <c:pt idx="922">
                  <c:v>0.41161564967680497</c:v>
                </c:pt>
                <c:pt idx="923">
                  <c:v>0.41193499097739605</c:v>
                </c:pt>
                <c:pt idx="924">
                  <c:v>0.41246694742392898</c:v>
                </c:pt>
                <c:pt idx="925">
                  <c:v>0.41285378871080503</c:v>
                </c:pt>
                <c:pt idx="926">
                  <c:v>0.41316021045196005</c:v>
                </c:pt>
                <c:pt idx="927">
                  <c:v>0.41343834875156504</c:v>
                </c:pt>
                <c:pt idx="928">
                  <c:v>0.41393181579843996</c:v>
                </c:pt>
                <c:pt idx="929">
                  <c:v>0.41442843240254201</c:v>
                </c:pt>
                <c:pt idx="930">
                  <c:v>0.41475115492438996</c:v>
                </c:pt>
                <c:pt idx="931">
                  <c:v>0.41515183448897497</c:v>
                </c:pt>
                <c:pt idx="932">
                  <c:v>0.41544168303565698</c:v>
                </c:pt>
                <c:pt idx="933">
                  <c:v>0.41583553654499805</c:v>
                </c:pt>
                <c:pt idx="934">
                  <c:v>0.41638034048957995</c:v>
                </c:pt>
                <c:pt idx="935">
                  <c:v>0.41655710719382999</c:v>
                </c:pt>
                <c:pt idx="936">
                  <c:v>0.41690107132445398</c:v>
                </c:pt>
                <c:pt idx="937">
                  <c:v>0.41734601892115997</c:v>
                </c:pt>
                <c:pt idx="938">
                  <c:v>0.41770533837217305</c:v>
                </c:pt>
                <c:pt idx="939">
                  <c:v>0.41812394444749401</c:v>
                </c:pt>
                <c:pt idx="940">
                  <c:v>0.41851440516347505</c:v>
                </c:pt>
                <c:pt idx="941">
                  <c:v>0.41879695822873997</c:v>
                </c:pt>
                <c:pt idx="942">
                  <c:v>0.41916207939557104</c:v>
                </c:pt>
                <c:pt idx="943">
                  <c:v>0.41960398451889303</c:v>
                </c:pt>
                <c:pt idx="944">
                  <c:v>0.41991446554141498</c:v>
                </c:pt>
                <c:pt idx="945">
                  <c:v>0.42028898043289198</c:v>
                </c:pt>
                <c:pt idx="946">
                  <c:v>0.420596813022452</c:v>
                </c:pt>
                <c:pt idx="947">
                  <c:v>0.42099787886657103</c:v>
                </c:pt>
                <c:pt idx="948">
                  <c:v>0.42142118327232203</c:v>
                </c:pt>
                <c:pt idx="949">
                  <c:v>0.42174866710270398</c:v>
                </c:pt>
                <c:pt idx="950">
                  <c:v>0.42211167505610703</c:v>
                </c:pt>
                <c:pt idx="951">
                  <c:v>0.42247048638798002</c:v>
                </c:pt>
                <c:pt idx="952">
                  <c:v>0.42284893716926797</c:v>
                </c:pt>
                <c:pt idx="953">
                  <c:v>0.42331896517218004</c:v>
                </c:pt>
                <c:pt idx="954">
                  <c:v>0.42368441544080204</c:v>
                </c:pt>
                <c:pt idx="955">
                  <c:v>0.42404177468144699</c:v>
                </c:pt>
                <c:pt idx="956">
                  <c:v>0.42440299255053504</c:v>
                </c:pt>
                <c:pt idx="957">
                  <c:v>0.42475697230732901</c:v>
                </c:pt>
                <c:pt idx="958">
                  <c:v>0.42519586286285305</c:v>
                </c:pt>
                <c:pt idx="959">
                  <c:v>0.42566105524176501</c:v>
                </c:pt>
                <c:pt idx="960">
                  <c:v>0.42605560021622302</c:v>
                </c:pt>
                <c:pt idx="961">
                  <c:v>0.42643203881352199</c:v>
                </c:pt>
                <c:pt idx="962">
                  <c:v>0.426788048286046</c:v>
                </c:pt>
                <c:pt idx="963">
                  <c:v>0.42716047867498297</c:v>
                </c:pt>
                <c:pt idx="964">
                  <c:v>0.42762483236981597</c:v>
                </c:pt>
                <c:pt idx="965">
                  <c:v>0.42798433495073895</c:v>
                </c:pt>
                <c:pt idx="966">
                  <c:v>0.42828220847572696</c:v>
                </c:pt>
                <c:pt idx="967">
                  <c:v>0.42871631790778797</c:v>
                </c:pt>
                <c:pt idx="968">
                  <c:v>0.42908293150737997</c:v>
                </c:pt>
                <c:pt idx="969">
                  <c:v>0.42952442802232804</c:v>
                </c:pt>
                <c:pt idx="970">
                  <c:v>0.42993362247231304</c:v>
                </c:pt>
                <c:pt idx="971">
                  <c:v>0.43024956360593603</c:v>
                </c:pt>
                <c:pt idx="972">
                  <c:v>0.43070010761390598</c:v>
                </c:pt>
                <c:pt idx="973">
                  <c:v>0.43101548874858397</c:v>
                </c:pt>
                <c:pt idx="974">
                  <c:v>0.431394415683791</c:v>
                </c:pt>
                <c:pt idx="975">
                  <c:v>0.43184142459812103</c:v>
                </c:pt>
                <c:pt idx="976">
                  <c:v>0.43218921779880504</c:v>
                </c:pt>
                <c:pt idx="977">
                  <c:v>0.432506251951844</c:v>
                </c:pt>
                <c:pt idx="978">
                  <c:v>0.43282549902166001</c:v>
                </c:pt>
                <c:pt idx="979">
                  <c:v>0.433215046695823</c:v>
                </c:pt>
                <c:pt idx="980">
                  <c:v>0.43351099573729501</c:v>
                </c:pt>
                <c:pt idx="981">
                  <c:v>0.43395444172872</c:v>
                </c:pt>
                <c:pt idx="982">
                  <c:v>0.43441529364665499</c:v>
                </c:pt>
                <c:pt idx="983">
                  <c:v>0.43471538031343104</c:v>
                </c:pt>
                <c:pt idx="984">
                  <c:v>0.43499033074730498</c:v>
                </c:pt>
                <c:pt idx="985">
                  <c:v>0.43532976861807704</c:v>
                </c:pt>
                <c:pt idx="986">
                  <c:v>0.43584868746209504</c:v>
                </c:pt>
                <c:pt idx="987">
                  <c:v>0.43618362748728201</c:v>
                </c:pt>
                <c:pt idx="988">
                  <c:v>0.43646014153527501</c:v>
                </c:pt>
                <c:pt idx="989">
                  <c:v>0.43673698727545096</c:v>
                </c:pt>
                <c:pt idx="990">
                  <c:v>0.43724349017112796</c:v>
                </c:pt>
                <c:pt idx="991">
                  <c:v>0.43771997471825397</c:v>
                </c:pt>
                <c:pt idx="992">
                  <c:v>0.43804634994288005</c:v>
                </c:pt>
                <c:pt idx="993">
                  <c:v>0.43841252444304102</c:v>
                </c:pt>
                <c:pt idx="994">
                  <c:v>0.43873855472838497</c:v>
                </c:pt>
                <c:pt idx="995">
                  <c:v>0.43927988029453002</c:v>
                </c:pt>
                <c:pt idx="996">
                  <c:v>0.43963740028094001</c:v>
                </c:pt>
                <c:pt idx="997">
                  <c:v>0.43998935575492504</c:v>
                </c:pt>
                <c:pt idx="998">
                  <c:v>0.44027320232576195</c:v>
                </c:pt>
                <c:pt idx="999">
                  <c:v>0.44075469383610999</c:v>
                </c:pt>
                <c:pt idx="1000">
                  <c:v>0.44120694241682201</c:v>
                </c:pt>
                <c:pt idx="1001">
                  <c:v>0.44149858687286203</c:v>
                </c:pt>
                <c:pt idx="1002">
                  <c:v>0.44191234121018197</c:v>
                </c:pt>
                <c:pt idx="1003">
                  <c:v>0.44225943813320701</c:v>
                </c:pt>
                <c:pt idx="1004">
                  <c:v>0.44262368260124396</c:v>
                </c:pt>
                <c:pt idx="1005">
                  <c:v>0.44298385024751297</c:v>
                </c:pt>
                <c:pt idx="1006">
                  <c:v>0.44339460045147105</c:v>
                </c:pt>
                <c:pt idx="1007">
                  <c:v>0.44379003587369303</c:v>
                </c:pt>
                <c:pt idx="1008">
                  <c:v>0.44410863584284199</c:v>
                </c:pt>
                <c:pt idx="1009">
                  <c:v>0.44448778761883201</c:v>
                </c:pt>
                <c:pt idx="1010">
                  <c:v>0.44489195347032395</c:v>
                </c:pt>
                <c:pt idx="1011">
                  <c:v>0.44520153110013805</c:v>
                </c:pt>
                <c:pt idx="1012">
                  <c:v>0.44555792689199603</c:v>
                </c:pt>
                <c:pt idx="1013">
                  <c:v>0.44585281186519898</c:v>
                </c:pt>
                <c:pt idx="1014">
                  <c:v>0.44623495867709095</c:v>
                </c:pt>
                <c:pt idx="1015">
                  <c:v>0.44664687156674499</c:v>
                </c:pt>
                <c:pt idx="1016">
                  <c:v>0.44689089432402096</c:v>
                </c:pt>
                <c:pt idx="1017">
                  <c:v>0.44723538757401804</c:v>
                </c:pt>
                <c:pt idx="1018">
                  <c:v>0.447611258252816</c:v>
                </c:pt>
                <c:pt idx="1019">
                  <c:v>0.44797400661597497</c:v>
                </c:pt>
                <c:pt idx="1020">
                  <c:v>0.44831160226164302</c:v>
                </c:pt>
                <c:pt idx="1021">
                  <c:v>0.44862943946637701</c:v>
                </c:pt>
                <c:pt idx="1022">
                  <c:v>0.44893582904530704</c:v>
                </c:pt>
                <c:pt idx="1023">
                  <c:v>0.44920496140058697</c:v>
                </c:pt>
                <c:pt idx="1024">
                  <c:v>0.44953197012298296</c:v>
                </c:pt>
                <c:pt idx="1025">
                  <c:v>0.44989663226014898</c:v>
                </c:pt>
                <c:pt idx="1026">
                  <c:v>0.45020303792161498</c:v>
                </c:pt>
                <c:pt idx="1027">
                  <c:v>0.45040976513028297</c:v>
                </c:pt>
                <c:pt idx="1028">
                  <c:v>0.45079541519336297</c:v>
                </c:pt>
                <c:pt idx="1029">
                  <c:v>0.45106506810397295</c:v>
                </c:pt>
                <c:pt idx="1030">
                  <c:v>0.45142330331046998</c:v>
                </c:pt>
                <c:pt idx="1031">
                  <c:v>0.45170720995318603</c:v>
                </c:pt>
                <c:pt idx="1032">
                  <c:v>0.45206167459386803</c:v>
                </c:pt>
                <c:pt idx="1033">
                  <c:v>0.45230216111185395</c:v>
                </c:pt>
                <c:pt idx="1034">
                  <c:v>0.45259475048362496</c:v>
                </c:pt>
                <c:pt idx="1035">
                  <c:v>0.45289311153282397</c:v>
                </c:pt>
                <c:pt idx="1036">
                  <c:v>0.45318719833980603</c:v>
                </c:pt>
                <c:pt idx="1037">
                  <c:v>0.45346394580204696</c:v>
                </c:pt>
                <c:pt idx="1038">
                  <c:v>0.45372031424968395</c:v>
                </c:pt>
                <c:pt idx="1039">
                  <c:v>0.45396803226674798</c:v>
                </c:pt>
                <c:pt idx="1040">
                  <c:v>0.45438412666903305</c:v>
                </c:pt>
                <c:pt idx="1041">
                  <c:v>0.45464832427681801</c:v>
                </c:pt>
                <c:pt idx="1042">
                  <c:v>0.45484569731171698</c:v>
                </c:pt>
                <c:pt idx="1043">
                  <c:v>0.455058419479481</c:v>
                </c:pt>
                <c:pt idx="1044">
                  <c:v>0.45544942389565202</c:v>
                </c:pt>
                <c:pt idx="1045">
                  <c:v>0.45577653708256705</c:v>
                </c:pt>
                <c:pt idx="1046">
                  <c:v>0.45599576086683402</c:v>
                </c:pt>
                <c:pt idx="1047">
                  <c:v>0.45625453784522796</c:v>
                </c:pt>
                <c:pt idx="1048">
                  <c:v>0.456588079034838</c:v>
                </c:pt>
                <c:pt idx="1049">
                  <c:v>0.456975480815067</c:v>
                </c:pt>
                <c:pt idx="1050">
                  <c:v>0.457204005903322</c:v>
                </c:pt>
                <c:pt idx="1051">
                  <c:v>0.45744482428616595</c:v>
                </c:pt>
                <c:pt idx="1052">
                  <c:v>0.457788927899204</c:v>
                </c:pt>
                <c:pt idx="1053">
                  <c:v>0.45801410537724496</c:v>
                </c:pt>
                <c:pt idx="1054">
                  <c:v>0.45837069166965105</c:v>
                </c:pt>
                <c:pt idx="1055">
                  <c:v>0.45863941187551804</c:v>
                </c:pt>
                <c:pt idx="1056">
                  <c:v>0.45894010049543599</c:v>
                </c:pt>
                <c:pt idx="1057">
                  <c:v>0.45922521414466599</c:v>
                </c:pt>
                <c:pt idx="1058">
                  <c:v>0.45953541560603495</c:v>
                </c:pt>
                <c:pt idx="1059">
                  <c:v>0.45987081311164002</c:v>
                </c:pt>
                <c:pt idx="1060">
                  <c:v>0.46013973382615403</c:v>
                </c:pt>
                <c:pt idx="1061">
                  <c:v>0.46038623796130795</c:v>
                </c:pt>
                <c:pt idx="1062">
                  <c:v>0.46059800957233499</c:v>
                </c:pt>
                <c:pt idx="1063">
                  <c:v>0.46100169327884399</c:v>
                </c:pt>
                <c:pt idx="1064">
                  <c:v>0.46129713812982698</c:v>
                </c:pt>
                <c:pt idx="1065">
                  <c:v>0.46159668162210299</c:v>
                </c:pt>
                <c:pt idx="1066">
                  <c:v>0.46190330390394296</c:v>
                </c:pt>
                <c:pt idx="1067">
                  <c:v>0.46220627004291703</c:v>
                </c:pt>
                <c:pt idx="1068">
                  <c:v>0.46251787622630303</c:v>
                </c:pt>
                <c:pt idx="1069">
                  <c:v>0.46280700864078295</c:v>
                </c:pt>
                <c:pt idx="1070">
                  <c:v>0.46309610488572694</c:v>
                </c:pt>
                <c:pt idx="1071">
                  <c:v>0.463323745105511</c:v>
                </c:pt>
                <c:pt idx="1072">
                  <c:v>0.46365179262824496</c:v>
                </c:pt>
                <c:pt idx="1073">
                  <c:v>0.46392889656011504</c:v>
                </c:pt>
                <c:pt idx="1074">
                  <c:v>0.46423860711589704</c:v>
                </c:pt>
                <c:pt idx="1075">
                  <c:v>0.46452537833700003</c:v>
                </c:pt>
                <c:pt idx="1076">
                  <c:v>0.46477794414166695</c:v>
                </c:pt>
                <c:pt idx="1077">
                  <c:v>0.46505584383899401</c:v>
                </c:pt>
                <c:pt idx="1078">
                  <c:v>0.46532646119729204</c:v>
                </c:pt>
                <c:pt idx="1079">
                  <c:v>0.46558074419380502</c:v>
                </c:pt>
                <c:pt idx="1080">
                  <c:v>0.46591052358072504</c:v>
                </c:pt>
                <c:pt idx="1081">
                  <c:v>0.46621545984624901</c:v>
                </c:pt>
                <c:pt idx="1082">
                  <c:v>0.46647115689224405</c:v>
                </c:pt>
                <c:pt idx="1083">
                  <c:v>0.46668382374623596</c:v>
                </c:pt>
                <c:pt idx="1084">
                  <c:v>0.46700776246148501</c:v>
                </c:pt>
                <c:pt idx="1085">
                  <c:v>0.46724552805134301</c:v>
                </c:pt>
                <c:pt idx="1086">
                  <c:v>0.46748336911164001</c:v>
                </c:pt>
                <c:pt idx="1087">
                  <c:v>0.46771942864772598</c:v>
                </c:pt>
                <c:pt idx="1088">
                  <c:v>0.46804076451732801</c:v>
                </c:pt>
                <c:pt idx="1089">
                  <c:v>0.46833959739923003</c:v>
                </c:pt>
                <c:pt idx="1090">
                  <c:v>0.46853317140446304</c:v>
                </c:pt>
                <c:pt idx="1091">
                  <c:v>0.46875018058509099</c:v>
                </c:pt>
                <c:pt idx="1092">
                  <c:v>0.46907122233364495</c:v>
                </c:pt>
                <c:pt idx="1093">
                  <c:v>0.469367192528236</c:v>
                </c:pt>
                <c:pt idx="1094">
                  <c:v>0.46958289708137402</c:v>
                </c:pt>
                <c:pt idx="1095">
                  <c:v>0.46981954668451797</c:v>
                </c:pt>
                <c:pt idx="1096">
                  <c:v>0.47014568742202101</c:v>
                </c:pt>
                <c:pt idx="1097">
                  <c:v>0.47039467162295501</c:v>
                </c:pt>
                <c:pt idx="1098">
                  <c:v>0.47059973928480903</c:v>
                </c:pt>
                <c:pt idx="1099">
                  <c:v>0.47083020423093602</c:v>
                </c:pt>
                <c:pt idx="1100">
                  <c:v>0.471164888526308</c:v>
                </c:pt>
                <c:pt idx="1101">
                  <c:v>0.47145020036892304</c:v>
                </c:pt>
                <c:pt idx="1102">
                  <c:v>0.47167862346284795</c:v>
                </c:pt>
                <c:pt idx="1103">
                  <c:v>0.47187270641879597</c:v>
                </c:pt>
                <c:pt idx="1104">
                  <c:v>0.47219471866747498</c:v>
                </c:pt>
                <c:pt idx="1105">
                  <c:v>0.472475026660511</c:v>
                </c:pt>
                <c:pt idx="1106">
                  <c:v>0.47267477186033902</c:v>
                </c:pt>
                <c:pt idx="1107">
                  <c:v>0.47291210276097295</c:v>
                </c:pt>
                <c:pt idx="1108">
                  <c:v>0.47320643771418802</c:v>
                </c:pt>
                <c:pt idx="1109">
                  <c:v>0.47342630687967602</c:v>
                </c:pt>
                <c:pt idx="1110">
                  <c:v>0.47366923572842601</c:v>
                </c:pt>
                <c:pt idx="1111">
                  <c:v>0.47393373415636997</c:v>
                </c:pt>
                <c:pt idx="1112">
                  <c:v>0.47419716313830496</c:v>
                </c:pt>
                <c:pt idx="1113">
                  <c:v>0.47442999705209399</c:v>
                </c:pt>
                <c:pt idx="1114">
                  <c:v>0.47469492813477399</c:v>
                </c:pt>
                <c:pt idx="1115">
                  <c:v>0.47484859510571997</c:v>
                </c:pt>
                <c:pt idx="1116">
                  <c:v>0.475115870142922</c:v>
                </c:pt>
                <c:pt idx="1117">
                  <c:v>0.47538144502777302</c:v>
                </c:pt>
                <c:pt idx="1118">
                  <c:v>0.47563720540060395</c:v>
                </c:pt>
                <c:pt idx="1119">
                  <c:v>0.47580795411367305</c:v>
                </c:pt>
                <c:pt idx="1120">
                  <c:v>0.47606749030268503</c:v>
                </c:pt>
                <c:pt idx="1121">
                  <c:v>0.47630527836827696</c:v>
                </c:pt>
                <c:pt idx="1122">
                  <c:v>0.47650721714717803</c:v>
                </c:pt>
                <c:pt idx="1123">
                  <c:v>0.47676684088398902</c:v>
                </c:pt>
                <c:pt idx="1124">
                  <c:v>0.47697559876301299</c:v>
                </c:pt>
                <c:pt idx="1125">
                  <c:v>0.477207412815009</c:v>
                </c:pt>
                <c:pt idx="1126">
                  <c:v>0.47742391398990902</c:v>
                </c:pt>
                <c:pt idx="1127">
                  <c:v>0.47765803461312595</c:v>
                </c:pt>
                <c:pt idx="1128">
                  <c:v>0.47783432440321905</c:v>
                </c:pt>
                <c:pt idx="1129">
                  <c:v>0.47807546013727298</c:v>
                </c:pt>
                <c:pt idx="1130">
                  <c:v>0.47834338636943297</c:v>
                </c:pt>
                <c:pt idx="1131">
                  <c:v>0.47855552769547705</c:v>
                </c:pt>
                <c:pt idx="1132">
                  <c:v>0.47878439442673704</c:v>
                </c:pt>
                <c:pt idx="1133">
                  <c:v>0.47897905936801299</c:v>
                </c:pt>
                <c:pt idx="1134">
                  <c:v>0.47923095361879797</c:v>
                </c:pt>
                <c:pt idx="1135">
                  <c:v>0.47945258115882206</c:v>
                </c:pt>
                <c:pt idx="1136">
                  <c:v>0.47962666375085194</c:v>
                </c:pt>
                <c:pt idx="1137">
                  <c:v>0.47989247708368399</c:v>
                </c:pt>
                <c:pt idx="1138">
                  <c:v>0.48018634059384802</c:v>
                </c:pt>
                <c:pt idx="1139">
                  <c:v>0.48039192659745</c:v>
                </c:pt>
                <c:pt idx="1140">
                  <c:v>0.48055796178190802</c:v>
                </c:pt>
                <c:pt idx="1141">
                  <c:v>0.48082717084110105</c:v>
                </c:pt>
                <c:pt idx="1142">
                  <c:v>0.48108820450393996</c:v>
                </c:pt>
                <c:pt idx="1143">
                  <c:v>0.48129266428679096</c:v>
                </c:pt>
                <c:pt idx="1144">
                  <c:v>0.48143220255363095</c:v>
                </c:pt>
                <c:pt idx="1145">
                  <c:v>0.48164630207347203</c:v>
                </c:pt>
                <c:pt idx="1146">
                  <c:v>0.48196293663372702</c:v>
                </c:pt>
                <c:pt idx="1147">
                  <c:v>0.48217339173096996</c:v>
                </c:pt>
                <c:pt idx="1148">
                  <c:v>0.48235593431690704</c:v>
                </c:pt>
                <c:pt idx="1149">
                  <c:v>0.482487767266779</c:v>
                </c:pt>
                <c:pt idx="1150">
                  <c:v>0.48281965238165603</c:v>
                </c:pt>
                <c:pt idx="1151">
                  <c:v>0.483077600164736</c:v>
                </c:pt>
                <c:pt idx="1152">
                  <c:v>0.48327375950803098</c:v>
                </c:pt>
                <c:pt idx="1153">
                  <c:v>0.48344843007931804</c:v>
                </c:pt>
                <c:pt idx="1154">
                  <c:v>0.48364095863100998</c:v>
                </c:pt>
                <c:pt idx="1155">
                  <c:v>0.48395879334978997</c:v>
                </c:pt>
                <c:pt idx="1156">
                  <c:v>0.484153558084086</c:v>
                </c:pt>
                <c:pt idx="1157">
                  <c:v>0.484327702863529</c:v>
                </c:pt>
                <c:pt idx="1158">
                  <c:v>0.48453321620922296</c:v>
                </c:pt>
                <c:pt idx="1159">
                  <c:v>0.48473019025495401</c:v>
                </c:pt>
                <c:pt idx="1160">
                  <c:v>0.48501962811500399</c:v>
                </c:pt>
                <c:pt idx="1161">
                  <c:v>0.48519008619676995</c:v>
                </c:pt>
                <c:pt idx="1162">
                  <c:v>0.48538288008566499</c:v>
                </c:pt>
                <c:pt idx="1163">
                  <c:v>0.485583987101878</c:v>
                </c:pt>
                <c:pt idx="1164">
                  <c:v>0.485764218343545</c:v>
                </c:pt>
                <c:pt idx="1165">
                  <c:v>0.48599682212790296</c:v>
                </c:pt>
                <c:pt idx="1166">
                  <c:v>0.48619611027813503</c:v>
                </c:pt>
                <c:pt idx="1167">
                  <c:v>0.48635680693703598</c:v>
                </c:pt>
                <c:pt idx="1168">
                  <c:v>0.48658854380086503</c:v>
                </c:pt>
                <c:pt idx="1169">
                  <c:v>0.48678605034641598</c:v>
                </c:pt>
                <c:pt idx="1170">
                  <c:v>0.48697477466622396</c:v>
                </c:pt>
                <c:pt idx="1171">
                  <c:v>0.48720010466879604</c:v>
                </c:pt>
                <c:pt idx="1172">
                  <c:v>0.48742857095110104</c:v>
                </c:pt>
                <c:pt idx="1173">
                  <c:v>0.48763456207548295</c:v>
                </c:pt>
                <c:pt idx="1174">
                  <c:v>0.48778017276463403</c:v>
                </c:pt>
                <c:pt idx="1175">
                  <c:v>0.48797302021181799</c:v>
                </c:pt>
                <c:pt idx="1176">
                  <c:v>0.48819478625684498</c:v>
                </c:pt>
                <c:pt idx="1177">
                  <c:v>0.48841032790947303</c:v>
                </c:pt>
                <c:pt idx="1178">
                  <c:v>0.48861786085525805</c:v>
                </c:pt>
                <c:pt idx="1179">
                  <c:v>0.48880051133186497</c:v>
                </c:pt>
                <c:pt idx="1180">
                  <c:v>0.48898011681299003</c:v>
                </c:pt>
                <c:pt idx="1181">
                  <c:v>0.48922668578038497</c:v>
                </c:pt>
                <c:pt idx="1182">
                  <c:v>0.48942169092589705</c:v>
                </c:pt>
                <c:pt idx="1183">
                  <c:v>0.48965064696657301</c:v>
                </c:pt>
                <c:pt idx="1184">
                  <c:v>0.48982539760612698</c:v>
                </c:pt>
                <c:pt idx="1185">
                  <c:v>0.49002987973433798</c:v>
                </c:pt>
                <c:pt idx="1186">
                  <c:v>0.49023887215703099</c:v>
                </c:pt>
                <c:pt idx="1187">
                  <c:v>0.49043011727886598</c:v>
                </c:pt>
                <c:pt idx="1188">
                  <c:v>0.49061939369222196</c:v>
                </c:pt>
                <c:pt idx="1189">
                  <c:v>0.49084360809239003</c:v>
                </c:pt>
                <c:pt idx="1190">
                  <c:v>0.49103574425114005</c:v>
                </c:pt>
                <c:pt idx="1191">
                  <c:v>0.49121600763471795</c:v>
                </c:pt>
                <c:pt idx="1192">
                  <c:v>0.491433529578294</c:v>
                </c:pt>
                <c:pt idx="1193">
                  <c:v>0.49168230997187301</c:v>
                </c:pt>
                <c:pt idx="1194">
                  <c:v>0.49190627688053401</c:v>
                </c:pt>
                <c:pt idx="1195">
                  <c:v>0.49208969087098098</c:v>
                </c:pt>
                <c:pt idx="1196">
                  <c:v>0.49225546891091099</c:v>
                </c:pt>
                <c:pt idx="1197">
                  <c:v>0.49244570466951898</c:v>
                </c:pt>
                <c:pt idx="1198">
                  <c:v>0.49268669354984795</c:v>
                </c:pt>
                <c:pt idx="1199">
                  <c:v>0.49288214303005795</c:v>
                </c:pt>
                <c:pt idx="1200">
                  <c:v>0.49309081446089997</c:v>
                </c:pt>
                <c:pt idx="1201">
                  <c:v>0.49323257986302504</c:v>
                </c:pt>
                <c:pt idx="1202">
                  <c:v>0.49343869168979604</c:v>
                </c:pt>
                <c:pt idx="1203">
                  <c:v>0.49368933341825105</c:v>
                </c:pt>
                <c:pt idx="1204">
                  <c:v>0.49384532630876499</c:v>
                </c:pt>
                <c:pt idx="1205">
                  <c:v>0.49404153694255604</c:v>
                </c:pt>
                <c:pt idx="1206">
                  <c:v>0.49423139955498496</c:v>
                </c:pt>
                <c:pt idx="1207">
                  <c:v>0.494448378678919</c:v>
                </c:pt>
                <c:pt idx="1208">
                  <c:v>0.49467587058345197</c:v>
                </c:pt>
                <c:pt idx="1209">
                  <c:v>0.49484240413504599</c:v>
                </c:pt>
                <c:pt idx="1210">
                  <c:v>0.49497577487511402</c:v>
                </c:pt>
                <c:pt idx="1211">
                  <c:v>0.49520371305056099</c:v>
                </c:pt>
                <c:pt idx="1212">
                  <c:v>0.49541393819672197</c:v>
                </c:pt>
                <c:pt idx="1213">
                  <c:v>0.49561208606066798</c:v>
                </c:pt>
                <c:pt idx="1214">
                  <c:v>0.49578197171410299</c:v>
                </c:pt>
                <c:pt idx="1215">
                  <c:v>0.49590980224847203</c:v>
                </c:pt>
                <c:pt idx="1216">
                  <c:v>0.49617121020147303</c:v>
                </c:pt>
                <c:pt idx="1217">
                  <c:v>0.49636766700361001</c:v>
                </c:pt>
                <c:pt idx="1218">
                  <c:v>0.49658969103213502</c:v>
                </c:pt>
                <c:pt idx="1219">
                  <c:v>0.49675588598595199</c:v>
                </c:pt>
                <c:pt idx="1220">
                  <c:v>0.49687067434700205</c:v>
                </c:pt>
                <c:pt idx="1221">
                  <c:v>0.49710841667449801</c:v>
                </c:pt>
                <c:pt idx="1222">
                  <c:v>0.49730866107373295</c:v>
                </c:pt>
                <c:pt idx="1223">
                  <c:v>0.49749893486766705</c:v>
                </c:pt>
                <c:pt idx="1224">
                  <c:v>0.49767528433232899</c:v>
                </c:pt>
                <c:pt idx="1225">
                  <c:v>0.49787062076825905</c:v>
                </c:pt>
                <c:pt idx="1226">
                  <c:v>0.49804675475573501</c:v>
                </c:pt>
                <c:pt idx="1227">
                  <c:v>0.498263681676549</c:v>
                </c:pt>
                <c:pt idx="1228">
                  <c:v>0.49844899456968506</c:v>
                </c:pt>
                <c:pt idx="1229">
                  <c:v>0.498647600750456</c:v>
                </c:pt>
                <c:pt idx="1230">
                  <c:v>0.49885584767678404</c:v>
                </c:pt>
                <c:pt idx="1231">
                  <c:v>0.49903256919272498</c:v>
                </c:pt>
                <c:pt idx="1232">
                  <c:v>0.49922657484483202</c:v>
                </c:pt>
                <c:pt idx="1233">
                  <c:v>0.49939033495822405</c:v>
                </c:pt>
                <c:pt idx="1234">
                  <c:v>0.49956912615267202</c:v>
                </c:pt>
                <c:pt idx="1235">
                  <c:v>0.49977491667340401</c:v>
                </c:pt>
                <c:pt idx="1236">
                  <c:v>0.499970752832813</c:v>
                </c:pt>
                <c:pt idx="1237">
                  <c:v>0.50014941254743794</c:v>
                </c:pt>
                <c:pt idx="1238">
                  <c:v>0.50030055903470205</c:v>
                </c:pt>
                <c:pt idx="1239">
                  <c:v>0.50048433962240102</c:v>
                </c:pt>
                <c:pt idx="1240">
                  <c:v>0.50074433325838896</c:v>
                </c:pt>
                <c:pt idx="1241">
                  <c:v>0.50093132471160207</c:v>
                </c:pt>
                <c:pt idx="1242">
                  <c:v>0.50109427154187702</c:v>
                </c:pt>
                <c:pt idx="1243">
                  <c:v>0.50127325818243196</c:v>
                </c:pt>
                <c:pt idx="1244">
                  <c:v>0.50141939131825097</c:v>
                </c:pt>
                <c:pt idx="1245">
                  <c:v>0.50157962097509301</c:v>
                </c:pt>
                <c:pt idx="1246">
                  <c:v>0.50184717929398404</c:v>
                </c:pt>
                <c:pt idx="1247">
                  <c:v>0.50200781646224502</c:v>
                </c:pt>
                <c:pt idx="1248">
                  <c:v>0.50218804041378395</c:v>
                </c:pt>
                <c:pt idx="1249">
                  <c:v>0.50236578427353096</c:v>
                </c:pt>
                <c:pt idx="1250">
                  <c:v>0.502542836254954</c:v>
                </c:pt>
                <c:pt idx="1251">
                  <c:v>0.50275783203969993</c:v>
                </c:pt>
                <c:pt idx="1252">
                  <c:v>0.50298684641156</c:v>
                </c:pt>
                <c:pt idx="1253">
                  <c:v>0.503139229444028</c:v>
                </c:pt>
                <c:pt idx="1254">
                  <c:v>0.50336405279839802</c:v>
                </c:pt>
                <c:pt idx="1255">
                  <c:v>0.503528160912878</c:v>
                </c:pt>
                <c:pt idx="1256">
                  <c:v>0.50367574545379001</c:v>
                </c:pt>
                <c:pt idx="1257">
                  <c:v>0.50391787088193407</c:v>
                </c:pt>
                <c:pt idx="1258">
                  <c:v>0.50412253149667596</c:v>
                </c:pt>
                <c:pt idx="1259">
                  <c:v>0.504315325588227</c:v>
                </c:pt>
                <c:pt idx="1260">
                  <c:v>0.50446698816480007</c:v>
                </c:pt>
                <c:pt idx="1261">
                  <c:v>0.50463335826656608</c:v>
                </c:pt>
                <c:pt idx="1262">
                  <c:v>0.50486608675230005</c:v>
                </c:pt>
                <c:pt idx="1263">
                  <c:v>0.50506804656376292</c:v>
                </c:pt>
                <c:pt idx="1264">
                  <c:v>0.50527448360426308</c:v>
                </c:pt>
                <c:pt idx="1265">
                  <c:v>0.50543023226973305</c:v>
                </c:pt>
                <c:pt idx="1266">
                  <c:v>0.50557693563409001</c:v>
                </c:pt>
                <c:pt idx="1267">
                  <c:v>0.50577360775980007</c:v>
                </c:pt>
                <c:pt idx="1268">
                  <c:v>0.50602203547315394</c:v>
                </c:pt>
                <c:pt idx="1269">
                  <c:v>0.50621094112381493</c:v>
                </c:pt>
                <c:pt idx="1270">
                  <c:v>0.50638850937435398</c:v>
                </c:pt>
                <c:pt idx="1271">
                  <c:v>0.506565197525911</c:v>
                </c:pt>
                <c:pt idx="1272">
                  <c:v>0.50676795766178406</c:v>
                </c:pt>
                <c:pt idx="1273">
                  <c:v>0.50697999126078508</c:v>
                </c:pt>
                <c:pt idx="1274">
                  <c:v>0.50718625696087805</c:v>
                </c:pt>
                <c:pt idx="1275">
                  <c:v>0.50734891009315808</c:v>
                </c:pt>
                <c:pt idx="1276">
                  <c:v>0.50755069049454393</c:v>
                </c:pt>
                <c:pt idx="1277">
                  <c:v>0.50776073627780294</c:v>
                </c:pt>
                <c:pt idx="1278">
                  <c:v>0.50793164432868199</c:v>
                </c:pt>
                <c:pt idx="1279">
                  <c:v>0.50812607810734101</c:v>
                </c:pt>
                <c:pt idx="1280">
                  <c:v>0.50831215785097594</c:v>
                </c:pt>
                <c:pt idx="1281">
                  <c:v>0.50850830967153393</c:v>
                </c:pt>
                <c:pt idx="1282">
                  <c:v>0.50873704005220899</c:v>
                </c:pt>
                <c:pt idx="1283">
                  <c:v>0.50892337941135102</c:v>
                </c:pt>
                <c:pt idx="1284">
                  <c:v>0.509071379427114</c:v>
                </c:pt>
                <c:pt idx="1285">
                  <c:v>0.50931247599780405</c:v>
                </c:pt>
                <c:pt idx="1286">
                  <c:v>0.50950493919118001</c:v>
                </c:pt>
                <c:pt idx="1287">
                  <c:v>0.50968384035643499</c:v>
                </c:pt>
                <c:pt idx="1288">
                  <c:v>0.50988629053326995</c:v>
                </c:pt>
                <c:pt idx="1289">
                  <c:v>0.51000045413275097</c:v>
                </c:pt>
                <c:pt idx="1290">
                  <c:v>0.51029003299549602</c:v>
                </c:pt>
                <c:pt idx="1291">
                  <c:v>0.51047760445660706</c:v>
                </c:pt>
                <c:pt idx="1292">
                  <c:v>0.51065257616195092</c:v>
                </c:pt>
                <c:pt idx="1293">
                  <c:v>0.51085507026336296</c:v>
                </c:pt>
                <c:pt idx="1294">
                  <c:v>0.51098238623028802</c:v>
                </c:pt>
                <c:pt idx="1295">
                  <c:v>0.51125940436347106</c:v>
                </c:pt>
                <c:pt idx="1296">
                  <c:v>0.51145303566552702</c:v>
                </c:pt>
                <c:pt idx="1297">
                  <c:v>0.51160844809818307</c:v>
                </c:pt>
                <c:pt idx="1298">
                  <c:v>0.51178878900270708</c:v>
                </c:pt>
                <c:pt idx="1299">
                  <c:v>0.511965508672518</c:v>
                </c:pt>
                <c:pt idx="1300">
                  <c:v>0.51216810214629693</c:v>
                </c:pt>
                <c:pt idx="1301">
                  <c:v>0.51239752229739499</c:v>
                </c:pt>
                <c:pt idx="1302">
                  <c:v>0.51254158161433394</c:v>
                </c:pt>
                <c:pt idx="1303">
                  <c:v>0.51269889019742299</c:v>
                </c:pt>
                <c:pt idx="1304">
                  <c:v>0.51286104249604503</c:v>
                </c:pt>
                <c:pt idx="1305">
                  <c:v>0.51310110031367007</c:v>
                </c:pt>
                <c:pt idx="1306">
                  <c:v>0.51333563111137104</c:v>
                </c:pt>
                <c:pt idx="1307">
                  <c:v>0.51349930660243692</c:v>
                </c:pt>
                <c:pt idx="1308">
                  <c:v>0.51368236896725805</c:v>
                </c:pt>
                <c:pt idx="1309">
                  <c:v>0.51385385496984104</c:v>
                </c:pt>
                <c:pt idx="1310">
                  <c:v>0.51406811626354199</c:v>
                </c:pt>
                <c:pt idx="1311">
                  <c:v>0.51431170907931201</c:v>
                </c:pt>
                <c:pt idx="1312">
                  <c:v>0.51448445880307192</c:v>
                </c:pt>
                <c:pt idx="1313">
                  <c:v>0.51466018485239196</c:v>
                </c:pt>
                <c:pt idx="1314">
                  <c:v>0.51483771499103903</c:v>
                </c:pt>
                <c:pt idx="1315">
                  <c:v>0.51506958896770594</c:v>
                </c:pt>
                <c:pt idx="1316">
                  <c:v>0.51528473838050703</c:v>
                </c:pt>
                <c:pt idx="1317">
                  <c:v>0.515474546077891</c:v>
                </c:pt>
                <c:pt idx="1318">
                  <c:v>0.51567375970816898</c:v>
                </c:pt>
                <c:pt idx="1319">
                  <c:v>0.51584618408974103</c:v>
                </c:pt>
                <c:pt idx="1320">
                  <c:v>0.51603568172792003</c:v>
                </c:pt>
                <c:pt idx="1321">
                  <c:v>0.51628248585577108</c:v>
                </c:pt>
                <c:pt idx="1322">
                  <c:v>0.51645692032875401</c:v>
                </c:pt>
                <c:pt idx="1323">
                  <c:v>0.51665779136645407</c:v>
                </c:pt>
                <c:pt idx="1324">
                  <c:v>0.51683825577470999</c:v>
                </c:pt>
                <c:pt idx="1325">
                  <c:v>0.51697773608973607</c:v>
                </c:pt>
                <c:pt idx="1326">
                  <c:v>0.51719721562412801</c:v>
                </c:pt>
                <c:pt idx="1327">
                  <c:v>0.51743233341227601</c:v>
                </c:pt>
                <c:pt idx="1328">
                  <c:v>0.517592589692905</c:v>
                </c:pt>
                <c:pt idx="1329">
                  <c:v>0.51779178729681896</c:v>
                </c:pt>
                <c:pt idx="1330">
                  <c:v>0.51798093521000399</c:v>
                </c:pt>
                <c:pt idx="1331">
                  <c:v>0.51816594545250005</c:v>
                </c:pt>
                <c:pt idx="1332">
                  <c:v>0.518396250280723</c:v>
                </c:pt>
                <c:pt idx="1333">
                  <c:v>0.518585660627226</c:v>
                </c:pt>
                <c:pt idx="1334">
                  <c:v>0.51874492867588406</c:v>
                </c:pt>
                <c:pt idx="1335">
                  <c:v>0.51898755650203898</c:v>
                </c:pt>
                <c:pt idx="1336">
                  <c:v>0.51917551213045599</c:v>
                </c:pt>
                <c:pt idx="1337">
                  <c:v>0.51934258729009608</c:v>
                </c:pt>
                <c:pt idx="1338">
                  <c:v>0.51958022538009008</c:v>
                </c:pt>
                <c:pt idx="1339">
                  <c:v>0.51976301093114996</c:v>
                </c:pt>
                <c:pt idx="1340">
                  <c:v>0.51997052781185293</c:v>
                </c:pt>
                <c:pt idx="1341">
                  <c:v>0.52017849218237</c:v>
                </c:pt>
                <c:pt idx="1342">
                  <c:v>0.52030928558980594</c:v>
                </c:pt>
                <c:pt idx="1343">
                  <c:v>0.52056872975393897</c:v>
                </c:pt>
                <c:pt idx="1344">
                  <c:v>0.52080548623496603</c:v>
                </c:pt>
                <c:pt idx="1345">
                  <c:v>0.52099346851303996</c:v>
                </c:pt>
                <c:pt idx="1346">
                  <c:v>0.52117848381364795</c:v>
                </c:pt>
                <c:pt idx="1347">
                  <c:v>0.52130753506149508</c:v>
                </c:pt>
                <c:pt idx="1348">
                  <c:v>0.521549900376307</c:v>
                </c:pt>
                <c:pt idx="1349">
                  <c:v>0.52177340799331695</c:v>
                </c:pt>
                <c:pt idx="1350">
                  <c:v>0.52198348224310098</c:v>
                </c:pt>
                <c:pt idx="1351">
                  <c:v>0.52218299191253403</c:v>
                </c:pt>
                <c:pt idx="1352">
                  <c:v>0.522326836633909</c:v>
                </c:pt>
                <c:pt idx="1353">
                  <c:v>0.52253810989462801</c:v>
                </c:pt>
                <c:pt idx="1354">
                  <c:v>0.52280701883671599</c:v>
                </c:pt>
                <c:pt idx="1355">
                  <c:v>0.52297844340123301</c:v>
                </c:pt>
                <c:pt idx="1356">
                  <c:v>0.523181487324196</c:v>
                </c:pt>
                <c:pt idx="1357">
                  <c:v>0.52336852017541302</c:v>
                </c:pt>
                <c:pt idx="1358">
                  <c:v>0.52355703717184099</c:v>
                </c:pt>
                <c:pt idx="1359">
                  <c:v>0.52382551699896607</c:v>
                </c:pt>
                <c:pt idx="1360">
                  <c:v>0.52399735423166205</c:v>
                </c:pt>
                <c:pt idx="1361">
                  <c:v>0.52419185954701497</c:v>
                </c:pt>
                <c:pt idx="1362">
                  <c:v>0.52440657214622799</c:v>
                </c:pt>
                <c:pt idx="1363">
                  <c:v>0.52457715117685499</c:v>
                </c:pt>
                <c:pt idx="1364">
                  <c:v>0.52482396311243296</c:v>
                </c:pt>
                <c:pt idx="1365">
                  <c:v>0.525080291431267</c:v>
                </c:pt>
                <c:pt idx="1366">
                  <c:v>0.52523183855389999</c:v>
                </c:pt>
                <c:pt idx="1367">
                  <c:v>0.52540414147293402</c:v>
                </c:pt>
                <c:pt idx="1368">
                  <c:v>0.52558439396843593</c:v>
                </c:pt>
                <c:pt idx="1369">
                  <c:v>0.52581764266512299</c:v>
                </c:pt>
                <c:pt idx="1370">
                  <c:v>0.526055275002832</c:v>
                </c:pt>
                <c:pt idx="1371">
                  <c:v>0.52628140045557803</c:v>
                </c:pt>
                <c:pt idx="1372">
                  <c:v>0.52647454474309807</c:v>
                </c:pt>
                <c:pt idx="1373">
                  <c:v>0.52661488811634505</c:v>
                </c:pt>
                <c:pt idx="1374">
                  <c:v>0.52685688539100295</c:v>
                </c:pt>
                <c:pt idx="1375">
                  <c:v>0.52709148580569498</c:v>
                </c:pt>
                <c:pt idx="1376">
                  <c:v>0.52723027183520099</c:v>
                </c:pt>
                <c:pt idx="1377">
                  <c:v>0.52747176400246298</c:v>
                </c:pt>
                <c:pt idx="1378">
                  <c:v>0.52765591253902</c:v>
                </c:pt>
                <c:pt idx="1379">
                  <c:v>0.52790673518181208</c:v>
                </c:pt>
                <c:pt idx="1380">
                  <c:v>0.52811456029349302</c:v>
                </c:pt>
                <c:pt idx="1381">
                  <c:v>0.52826632886526603</c:v>
                </c:pt>
                <c:pt idx="1382">
                  <c:v>0.52846592376454393</c:v>
                </c:pt>
                <c:pt idx="1383">
                  <c:v>0.52863834839375601</c:v>
                </c:pt>
                <c:pt idx="1384">
                  <c:v>0.52885643964768803</c:v>
                </c:pt>
                <c:pt idx="1385">
                  <c:v>0.529126201285263</c:v>
                </c:pt>
                <c:pt idx="1386">
                  <c:v>0.52932833728154693</c:v>
                </c:pt>
                <c:pt idx="1387">
                  <c:v>0.52945291368580794</c:v>
                </c:pt>
                <c:pt idx="1388">
                  <c:v>0.52970744743301501</c:v>
                </c:pt>
                <c:pt idx="1389">
                  <c:v>0.52989746877760502</c:v>
                </c:pt>
                <c:pt idx="1390">
                  <c:v>0.53008479099434702</c:v>
                </c:pt>
                <c:pt idx="1391">
                  <c:v>0.53031222009214796</c:v>
                </c:pt>
                <c:pt idx="1392">
                  <c:v>0.53045832500230006</c:v>
                </c:pt>
                <c:pt idx="1393">
                  <c:v>0.53064886702079295</c:v>
                </c:pt>
                <c:pt idx="1394">
                  <c:v>0.53091056340084197</c:v>
                </c:pt>
                <c:pt idx="1395">
                  <c:v>0.53105648432597108</c:v>
                </c:pt>
                <c:pt idx="1396">
                  <c:v>0.53125994778354901</c:v>
                </c:pt>
                <c:pt idx="1397">
                  <c:v>0.531425620409538</c:v>
                </c:pt>
                <c:pt idx="1398">
                  <c:v>0.53160863490323096</c:v>
                </c:pt>
                <c:pt idx="1399">
                  <c:v>0.53181694950556002</c:v>
                </c:pt>
                <c:pt idx="1400">
                  <c:v>0.53202890780546608</c:v>
                </c:pt>
                <c:pt idx="1401">
                  <c:v>0.53224739634663598</c:v>
                </c:pt>
                <c:pt idx="1402">
                  <c:v>0.53239806645936594</c:v>
                </c:pt>
                <c:pt idx="1403">
                  <c:v>0.53258317221662999</c:v>
                </c:pt>
                <c:pt idx="1404">
                  <c:v>0.53285008262893307</c:v>
                </c:pt>
                <c:pt idx="1405">
                  <c:v>0.53298248449964503</c:v>
                </c:pt>
                <c:pt idx="1406">
                  <c:v>0.53319605008500992</c:v>
                </c:pt>
                <c:pt idx="1407">
                  <c:v>0.53337547792408302</c:v>
                </c:pt>
                <c:pt idx="1408">
                  <c:v>0.53358341602531101</c:v>
                </c:pt>
                <c:pt idx="1409">
                  <c:v>0.53379817916499794</c:v>
                </c:pt>
                <c:pt idx="1410">
                  <c:v>0.53399099272796802</c:v>
                </c:pt>
                <c:pt idx="1411">
                  <c:v>0.53413583433119305</c:v>
                </c:pt>
                <c:pt idx="1412">
                  <c:v>0.53435507648541103</c:v>
                </c:pt>
                <c:pt idx="1413">
                  <c:v>0.53458171230199802</c:v>
                </c:pt>
                <c:pt idx="1414">
                  <c:v>0.53477035477342705</c:v>
                </c:pt>
                <c:pt idx="1415">
                  <c:v>0.534960490632995</c:v>
                </c:pt>
                <c:pt idx="1416">
                  <c:v>0.53513134841925503</c:v>
                </c:pt>
                <c:pt idx="1417">
                  <c:v>0.53532668611260092</c:v>
                </c:pt>
                <c:pt idx="1418">
                  <c:v>0.53557440735135398</c:v>
                </c:pt>
                <c:pt idx="1419">
                  <c:v>0.53576261434220096</c:v>
                </c:pt>
                <c:pt idx="1420">
                  <c:v>0.535935660827912</c:v>
                </c:pt>
                <c:pt idx="1421">
                  <c:v>0.53615106036361193</c:v>
                </c:pt>
                <c:pt idx="1422">
                  <c:v>0.53630948505428999</c:v>
                </c:pt>
                <c:pt idx="1423">
                  <c:v>0.53649755770712493</c:v>
                </c:pt>
                <c:pt idx="1424">
                  <c:v>0.53668375414774205</c:v>
                </c:pt>
                <c:pt idx="1425">
                  <c:v>0.53687531081244899</c:v>
                </c:pt>
                <c:pt idx="1426">
                  <c:v>0.53708535996984796</c:v>
                </c:pt>
                <c:pt idx="1427">
                  <c:v>0.537264372839937</c:v>
                </c:pt>
                <c:pt idx="1428">
                  <c:v>0.53750941550656206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reduced_graphs!$D$3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reduced_graphs!$B$4:$B$1432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reduced_graphs!$D$4:$D$1432</c:f>
              <c:numCache>
                <c:formatCode>0%</c:formatCode>
                <c:ptCount val="1429"/>
                <c:pt idx="0">
                  <c:v>1.4847807464419827E-3</c:v>
                </c:pt>
                <c:pt idx="1">
                  <c:v>1.4847807464419827E-3</c:v>
                </c:pt>
                <c:pt idx="2">
                  <c:v>1.4847807464419827E-3</c:v>
                </c:pt>
                <c:pt idx="3">
                  <c:v>4.4475665598640024E-3</c:v>
                </c:pt>
                <c:pt idx="4">
                  <c:v>8.6763696870260087E-3</c:v>
                </c:pt>
                <c:pt idx="5">
                  <c:v>1.2454688107401024E-2</c:v>
                </c:pt>
                <c:pt idx="6">
                  <c:v>1.5029983864624952E-2</c:v>
                </c:pt>
                <c:pt idx="7">
                  <c:v>1.7392725366580986E-2</c:v>
                </c:pt>
                <c:pt idx="8">
                  <c:v>1.9358128997282953E-2</c:v>
                </c:pt>
                <c:pt idx="9">
                  <c:v>2.1717384965046049E-2</c:v>
                </c:pt>
                <c:pt idx="10">
                  <c:v>2.3856805397459047E-2</c:v>
                </c:pt>
                <c:pt idx="11">
                  <c:v>2.5559377160209951E-2</c:v>
                </c:pt>
                <c:pt idx="12">
                  <c:v>2.7759262189400946E-2</c:v>
                </c:pt>
                <c:pt idx="13">
                  <c:v>2.930356557039604E-2</c:v>
                </c:pt>
                <c:pt idx="14">
                  <c:v>3.0569400563358995E-2</c:v>
                </c:pt>
                <c:pt idx="15">
                  <c:v>3.2588927471033036E-2</c:v>
                </c:pt>
                <c:pt idx="16">
                  <c:v>3.4054417399573045E-2</c:v>
                </c:pt>
                <c:pt idx="17">
                  <c:v>3.5454316863512969E-2</c:v>
                </c:pt>
                <c:pt idx="18">
                  <c:v>3.7199248207552049E-2</c:v>
                </c:pt>
                <c:pt idx="19">
                  <c:v>3.8183543698796951E-2</c:v>
                </c:pt>
                <c:pt idx="20">
                  <c:v>3.9839627901726016E-2</c:v>
                </c:pt>
                <c:pt idx="21">
                  <c:v>4.1223439112600957E-2</c:v>
                </c:pt>
                <c:pt idx="22">
                  <c:v>4.1976075486469977E-2</c:v>
                </c:pt>
                <c:pt idx="23">
                  <c:v>4.3645015169154977E-2</c:v>
                </c:pt>
                <c:pt idx="24">
                  <c:v>4.5179938450699009E-2</c:v>
                </c:pt>
                <c:pt idx="25">
                  <c:v>4.5682012260679028E-2</c:v>
                </c:pt>
                <c:pt idx="26">
                  <c:v>4.667188137491296E-2</c:v>
                </c:pt>
                <c:pt idx="27">
                  <c:v>4.7965894431500011E-2</c:v>
                </c:pt>
                <c:pt idx="28">
                  <c:v>4.8801400620248958E-2</c:v>
                </c:pt>
                <c:pt idx="29">
                  <c:v>4.9924781563941978E-2</c:v>
                </c:pt>
                <c:pt idx="30">
                  <c:v>5.0581407440353998E-2</c:v>
                </c:pt>
                <c:pt idx="31">
                  <c:v>5.2070733841928951E-2</c:v>
                </c:pt>
                <c:pt idx="32">
                  <c:v>5.3374576580255018E-2</c:v>
                </c:pt>
                <c:pt idx="33">
                  <c:v>5.4082847572825998E-2</c:v>
                </c:pt>
                <c:pt idx="34">
                  <c:v>5.5382700484381986E-2</c:v>
                </c:pt>
                <c:pt idx="35">
                  <c:v>5.6462327127843048E-2</c:v>
                </c:pt>
                <c:pt idx="36">
                  <c:v>5.7193228586547962E-2</c:v>
                </c:pt>
                <c:pt idx="37">
                  <c:v>5.8250959493669985E-2</c:v>
                </c:pt>
                <c:pt idx="38">
                  <c:v>5.8910831238981998E-2</c:v>
                </c:pt>
                <c:pt idx="39">
                  <c:v>5.9590131137356006E-2</c:v>
                </c:pt>
                <c:pt idx="40">
                  <c:v>6.0711872799397049E-2</c:v>
                </c:pt>
                <c:pt idx="41">
                  <c:v>6.1635703677092035E-2</c:v>
                </c:pt>
                <c:pt idx="42">
                  <c:v>6.2363338158485049E-2</c:v>
                </c:pt>
                <c:pt idx="43">
                  <c:v>6.3053607308232951E-2</c:v>
                </c:pt>
                <c:pt idx="44">
                  <c:v>6.4280825186180945E-2</c:v>
                </c:pt>
                <c:pt idx="45">
                  <c:v>6.4843932967090012E-2</c:v>
                </c:pt>
                <c:pt idx="46">
                  <c:v>6.5886201840082981E-2</c:v>
                </c:pt>
                <c:pt idx="47">
                  <c:v>6.6349762416337055E-2</c:v>
                </c:pt>
                <c:pt idx="48">
                  <c:v>6.7409127911558953E-2</c:v>
                </c:pt>
                <c:pt idx="49">
                  <c:v>6.8415606258801054E-2</c:v>
                </c:pt>
                <c:pt idx="50">
                  <c:v>6.9459066779981038E-2</c:v>
                </c:pt>
                <c:pt idx="51">
                  <c:v>6.9825503264025035E-2</c:v>
                </c:pt>
                <c:pt idx="52">
                  <c:v>7.0742373190831986E-2</c:v>
                </c:pt>
                <c:pt idx="53">
                  <c:v>7.1504776456579044E-2</c:v>
                </c:pt>
                <c:pt idx="54">
                  <c:v>7.2380717768170011E-2</c:v>
                </c:pt>
                <c:pt idx="55">
                  <c:v>7.2681236045595954E-2</c:v>
                </c:pt>
                <c:pt idx="56">
                  <c:v>7.3457074048263959E-2</c:v>
                </c:pt>
                <c:pt idx="57">
                  <c:v>7.4501400736014967E-2</c:v>
                </c:pt>
                <c:pt idx="58">
                  <c:v>7.5577316949229978E-2</c:v>
                </c:pt>
                <c:pt idx="59">
                  <c:v>7.6535502855189952E-2</c:v>
                </c:pt>
                <c:pt idx="60">
                  <c:v>7.7000041170500966E-2</c:v>
                </c:pt>
                <c:pt idx="61">
                  <c:v>7.7542966221083032E-2</c:v>
                </c:pt>
                <c:pt idx="62">
                  <c:v>7.8135410131624949E-2</c:v>
                </c:pt>
                <c:pt idx="63">
                  <c:v>7.8922828885342966E-2</c:v>
                </c:pt>
                <c:pt idx="64">
                  <c:v>8.0251993088878981E-2</c:v>
                </c:pt>
                <c:pt idx="65">
                  <c:v>8.0840539742533024E-2</c:v>
                </c:pt>
                <c:pt idx="66">
                  <c:v>8.1735020912826029E-2</c:v>
                </c:pt>
                <c:pt idx="67">
                  <c:v>8.2455595669178039E-2</c:v>
                </c:pt>
                <c:pt idx="68">
                  <c:v>8.3137341276395049E-2</c:v>
                </c:pt>
                <c:pt idx="69">
                  <c:v>8.4352959857887044E-2</c:v>
                </c:pt>
                <c:pt idx="70">
                  <c:v>8.4934747428764945E-2</c:v>
                </c:pt>
                <c:pt idx="71">
                  <c:v>8.6073373096676953E-2</c:v>
                </c:pt>
                <c:pt idx="72">
                  <c:v>8.675774987351903E-2</c:v>
                </c:pt>
                <c:pt idx="73">
                  <c:v>8.776672303414601E-2</c:v>
                </c:pt>
                <c:pt idx="74">
                  <c:v>8.8123031416453945E-2</c:v>
                </c:pt>
                <c:pt idx="75">
                  <c:v>8.8851327634060007E-2</c:v>
                </c:pt>
                <c:pt idx="76">
                  <c:v>8.9548433665717964E-2</c:v>
                </c:pt>
                <c:pt idx="77">
                  <c:v>9.005710246241605E-2</c:v>
                </c:pt>
                <c:pt idx="78">
                  <c:v>9.0795957759831958E-2</c:v>
                </c:pt>
                <c:pt idx="79">
                  <c:v>9.1658500557915024E-2</c:v>
                </c:pt>
                <c:pt idx="80">
                  <c:v>9.290434527626501E-2</c:v>
                </c:pt>
                <c:pt idx="81">
                  <c:v>9.3428564178019036E-2</c:v>
                </c:pt>
                <c:pt idx="82">
                  <c:v>9.4045982413867968E-2</c:v>
                </c:pt>
                <c:pt idx="83">
                  <c:v>9.5117282925949009E-2</c:v>
                </c:pt>
                <c:pt idx="84">
                  <c:v>9.5966215341842021E-2</c:v>
                </c:pt>
                <c:pt idx="85">
                  <c:v>9.6793115469568036E-2</c:v>
                </c:pt>
                <c:pt idx="86">
                  <c:v>9.6899108025263025E-2</c:v>
                </c:pt>
                <c:pt idx="87">
                  <c:v>9.7728299714532008E-2</c:v>
                </c:pt>
                <c:pt idx="88">
                  <c:v>9.8531163972444991E-2</c:v>
                </c:pt>
                <c:pt idx="89">
                  <c:v>9.9449833770066998E-2</c:v>
                </c:pt>
                <c:pt idx="90">
                  <c:v>9.9772519684942051E-2</c:v>
                </c:pt>
                <c:pt idx="91">
                  <c:v>0.10073701208090402</c:v>
                </c:pt>
                <c:pt idx="92">
                  <c:v>0.10133174026956304</c:v>
                </c:pt>
                <c:pt idx="93">
                  <c:v>0.10181967451490603</c:v>
                </c:pt>
                <c:pt idx="94">
                  <c:v>0.10246172876330595</c:v>
                </c:pt>
                <c:pt idx="95">
                  <c:v>0.10317205619608305</c:v>
                </c:pt>
                <c:pt idx="96">
                  <c:v>0.10457035513889701</c:v>
                </c:pt>
                <c:pt idx="97">
                  <c:v>0.10538923699783298</c:v>
                </c:pt>
                <c:pt idx="98">
                  <c:v>0.10590705677079904</c:v>
                </c:pt>
                <c:pt idx="99">
                  <c:v>0.10679897535379101</c:v>
                </c:pt>
                <c:pt idx="100">
                  <c:v>0.10714348038083299</c:v>
                </c:pt>
                <c:pt idx="101">
                  <c:v>0.10757122369581196</c:v>
                </c:pt>
                <c:pt idx="102">
                  <c:v>0.10863861622787996</c:v>
                </c:pt>
                <c:pt idx="103">
                  <c:v>0.10905016238727605</c:v>
                </c:pt>
                <c:pt idx="104">
                  <c:v>0.10947775690273598</c:v>
                </c:pt>
                <c:pt idx="105">
                  <c:v>0.11030702013850902</c:v>
                </c:pt>
                <c:pt idx="106">
                  <c:v>0.11056701651257295</c:v>
                </c:pt>
                <c:pt idx="107">
                  <c:v>0.11183723707428195</c:v>
                </c:pt>
                <c:pt idx="108">
                  <c:v>0.11232655616854703</c:v>
                </c:pt>
                <c:pt idx="109">
                  <c:v>0.11309886656488999</c:v>
                </c:pt>
                <c:pt idx="110">
                  <c:v>0.11372764366384602</c:v>
                </c:pt>
                <c:pt idx="111">
                  <c:v>0.11460154033591397</c:v>
                </c:pt>
                <c:pt idx="112">
                  <c:v>0.11514050383471297</c:v>
                </c:pt>
                <c:pt idx="113">
                  <c:v>0.11584054392300203</c:v>
                </c:pt>
                <c:pt idx="114">
                  <c:v>0.11678867947167204</c:v>
                </c:pt>
                <c:pt idx="115">
                  <c:v>0.11706857468482801</c:v>
                </c:pt>
                <c:pt idx="116">
                  <c:v>0.11744735145299301</c:v>
                </c:pt>
                <c:pt idx="117">
                  <c:v>0.11832807930977196</c:v>
                </c:pt>
                <c:pt idx="118">
                  <c:v>0.11883644464728105</c:v>
                </c:pt>
                <c:pt idx="119">
                  <c:v>0.11919410587284995</c:v>
                </c:pt>
                <c:pt idx="120">
                  <c:v>0.11998556908174096</c:v>
                </c:pt>
                <c:pt idx="121">
                  <c:v>0.12022737349998402</c:v>
                </c:pt>
                <c:pt idx="122">
                  <c:v>0.12107528109448096</c:v>
                </c:pt>
                <c:pt idx="123">
                  <c:v>0.12165327958760397</c:v>
                </c:pt>
                <c:pt idx="124">
                  <c:v>0.12219288439065201</c:v>
                </c:pt>
                <c:pt idx="125">
                  <c:v>0.12262900334080395</c:v>
                </c:pt>
                <c:pt idx="126">
                  <c:v>0.12341542240752101</c:v>
                </c:pt>
                <c:pt idx="127">
                  <c:v>0.124125762863315</c:v>
                </c:pt>
                <c:pt idx="128">
                  <c:v>0.12458484432503902</c:v>
                </c:pt>
                <c:pt idx="129">
                  <c:v>0.12574984505471198</c:v>
                </c:pt>
                <c:pt idx="130">
                  <c:v>0.12603021391977098</c:v>
                </c:pt>
                <c:pt idx="131">
                  <c:v>0.12675529356362303</c:v>
                </c:pt>
                <c:pt idx="132">
                  <c:v>0.12815993051176</c:v>
                </c:pt>
                <c:pt idx="133">
                  <c:v>0.12878807778466606</c:v>
                </c:pt>
                <c:pt idx="134">
                  <c:v>0.129512430469097</c:v>
                </c:pt>
                <c:pt idx="135">
                  <c:v>0.13035584665891997</c:v>
                </c:pt>
                <c:pt idx="136">
                  <c:v>0.13062259622265804</c:v>
                </c:pt>
                <c:pt idx="137">
                  <c:v>0.13118890255186499</c:v>
                </c:pt>
                <c:pt idx="138">
                  <c:v>0.13207219317295804</c:v>
                </c:pt>
                <c:pt idx="139">
                  <c:v>0.13303120770767896</c:v>
                </c:pt>
                <c:pt idx="140">
                  <c:v>0.13377995300442802</c:v>
                </c:pt>
                <c:pt idx="141">
                  <c:v>0.13439645325206395</c:v>
                </c:pt>
                <c:pt idx="142">
                  <c:v>0.13500489562123397</c:v>
                </c:pt>
                <c:pt idx="143">
                  <c:v>0.13509249655979605</c:v>
                </c:pt>
                <c:pt idx="144">
                  <c:v>0.13594630992239298</c:v>
                </c:pt>
                <c:pt idx="145">
                  <c:v>0.13672359506389997</c:v>
                </c:pt>
                <c:pt idx="146">
                  <c:v>0.13678987516965002</c:v>
                </c:pt>
                <c:pt idx="147">
                  <c:v>0.137351437640999</c:v>
                </c:pt>
                <c:pt idx="148">
                  <c:v>0.13809676684585503</c:v>
                </c:pt>
                <c:pt idx="149">
                  <c:v>0.13872262338743702</c:v>
                </c:pt>
                <c:pt idx="150">
                  <c:v>0.139349521959649</c:v>
                </c:pt>
                <c:pt idx="151">
                  <c:v>0.14039660222941897</c:v>
                </c:pt>
                <c:pt idx="152">
                  <c:v>0.14112079989540105</c:v>
                </c:pt>
                <c:pt idx="153">
                  <c:v>0.14162274549078402</c:v>
                </c:pt>
                <c:pt idx="154">
                  <c:v>0.14218719980265604</c:v>
                </c:pt>
                <c:pt idx="155">
                  <c:v>0.14339280596496695</c:v>
                </c:pt>
                <c:pt idx="156">
                  <c:v>0.14385593511369499</c:v>
                </c:pt>
                <c:pt idx="157">
                  <c:v>0.14443814973816804</c:v>
                </c:pt>
                <c:pt idx="158">
                  <c:v>0.14505201928752798</c:v>
                </c:pt>
                <c:pt idx="159">
                  <c:v>0.14585081557249702</c:v>
                </c:pt>
                <c:pt idx="160">
                  <c:v>0.146597940697616</c:v>
                </c:pt>
                <c:pt idx="161">
                  <c:v>0.14729262106969698</c:v>
                </c:pt>
                <c:pt idx="162">
                  <c:v>0.14777069632057505</c:v>
                </c:pt>
                <c:pt idx="163">
                  <c:v>0.14849494966493304</c:v>
                </c:pt>
                <c:pt idx="164">
                  <c:v>0.14885593641710604</c:v>
                </c:pt>
                <c:pt idx="165">
                  <c:v>0.14901758961893596</c:v>
                </c:pt>
                <c:pt idx="166">
                  <c:v>0.14982020575937904</c:v>
                </c:pt>
                <c:pt idx="167">
                  <c:v>0.15063304004818301</c:v>
                </c:pt>
                <c:pt idx="168">
                  <c:v>0.15113870672199103</c:v>
                </c:pt>
                <c:pt idx="169">
                  <c:v>0.15240027918978105</c:v>
                </c:pt>
                <c:pt idx="170">
                  <c:v>0.15284374393190703</c:v>
                </c:pt>
                <c:pt idx="171">
                  <c:v>0.15335304585705201</c:v>
                </c:pt>
                <c:pt idx="172">
                  <c:v>0.15373704238782004</c:v>
                </c:pt>
                <c:pt idx="173">
                  <c:v>0.154541896363241</c:v>
                </c:pt>
                <c:pt idx="174">
                  <c:v>0.15491063996786303</c:v>
                </c:pt>
                <c:pt idx="175">
                  <c:v>0.155833143294143</c:v>
                </c:pt>
                <c:pt idx="176">
                  <c:v>0.15617993113151896</c:v>
                </c:pt>
                <c:pt idx="177">
                  <c:v>0.15655983931300699</c:v>
                </c:pt>
                <c:pt idx="178">
                  <c:v>0.157339595231341</c:v>
                </c:pt>
                <c:pt idx="179">
                  <c:v>0.15778342346401697</c:v>
                </c:pt>
                <c:pt idx="180">
                  <c:v>0.15832829810061899</c:v>
                </c:pt>
                <c:pt idx="181">
                  <c:v>0.15941091907622496</c:v>
                </c:pt>
                <c:pt idx="182">
                  <c:v>0.16014329051575105</c:v>
                </c:pt>
                <c:pt idx="183">
                  <c:v>0.16055548127716301</c:v>
                </c:pt>
                <c:pt idx="184">
                  <c:v>0.16152594605910398</c:v>
                </c:pt>
                <c:pt idx="185">
                  <c:v>0.16209198195073704</c:v>
                </c:pt>
                <c:pt idx="186">
                  <c:v>0.16288576336260596</c:v>
                </c:pt>
                <c:pt idx="187">
                  <c:v>0.16377936795881398</c:v>
                </c:pt>
                <c:pt idx="188">
                  <c:v>0.16431805244878095</c:v>
                </c:pt>
                <c:pt idx="189">
                  <c:v>0.16521476487196096</c:v>
                </c:pt>
                <c:pt idx="190">
                  <c:v>0.16565737787791401</c:v>
                </c:pt>
                <c:pt idx="191">
                  <c:v>0.16631170493390601</c:v>
                </c:pt>
                <c:pt idx="192">
                  <c:v>0.16702907988522797</c:v>
                </c:pt>
                <c:pt idx="193">
                  <c:v>0.16763203332141896</c:v>
                </c:pt>
                <c:pt idx="194">
                  <c:v>0.16846338329073796</c:v>
                </c:pt>
                <c:pt idx="195">
                  <c:v>0.16937997643464597</c:v>
                </c:pt>
                <c:pt idx="196">
                  <c:v>0.16994412900927602</c:v>
                </c:pt>
                <c:pt idx="197">
                  <c:v>0.17078832630740004</c:v>
                </c:pt>
                <c:pt idx="198">
                  <c:v>0.17136149397689704</c:v>
                </c:pt>
                <c:pt idx="199">
                  <c:v>0.17189663241687703</c:v>
                </c:pt>
                <c:pt idx="200">
                  <c:v>0.17245776423927694</c:v>
                </c:pt>
                <c:pt idx="201">
                  <c:v>0.17296077840301405</c:v>
                </c:pt>
                <c:pt idx="202">
                  <c:v>0.17359175967173901</c:v>
                </c:pt>
                <c:pt idx="203">
                  <c:v>0.17430501707476598</c:v>
                </c:pt>
                <c:pt idx="204">
                  <c:v>0.17466587481989104</c:v>
                </c:pt>
                <c:pt idx="205">
                  <c:v>0.17505888488188504</c:v>
                </c:pt>
                <c:pt idx="206">
                  <c:v>0.17556776312869604</c:v>
                </c:pt>
                <c:pt idx="207">
                  <c:v>0.17617655319147596</c:v>
                </c:pt>
                <c:pt idx="208">
                  <c:v>0.176838057647142</c:v>
                </c:pt>
                <c:pt idx="209">
                  <c:v>0.17747616841592795</c:v>
                </c:pt>
                <c:pt idx="210">
                  <c:v>0.177979186253305</c:v>
                </c:pt>
                <c:pt idx="211">
                  <c:v>0.17851359241374198</c:v>
                </c:pt>
                <c:pt idx="212">
                  <c:v>0.17895576030404403</c:v>
                </c:pt>
                <c:pt idx="213">
                  <c:v>0.17935431034826199</c:v>
                </c:pt>
                <c:pt idx="214">
                  <c:v>0.17979552368005602</c:v>
                </c:pt>
                <c:pt idx="215">
                  <c:v>0.18009986193255201</c:v>
                </c:pt>
                <c:pt idx="216">
                  <c:v>0.18039337959008905</c:v>
                </c:pt>
                <c:pt idx="217">
                  <c:v>0.18109326155517802</c:v>
                </c:pt>
                <c:pt idx="218">
                  <c:v>0.18173246219970596</c:v>
                </c:pt>
                <c:pt idx="219">
                  <c:v>0.18228895402037204</c:v>
                </c:pt>
                <c:pt idx="220">
                  <c:v>0.18278912200140796</c:v>
                </c:pt>
                <c:pt idx="221">
                  <c:v>0.18310352877994995</c:v>
                </c:pt>
                <c:pt idx="222">
                  <c:v>0.18351612200989198</c:v>
                </c:pt>
                <c:pt idx="223">
                  <c:v>0.18395499206035104</c:v>
                </c:pt>
                <c:pt idx="224">
                  <c:v>0.18437983173584205</c:v>
                </c:pt>
                <c:pt idx="225">
                  <c:v>0.18507147097880094</c:v>
                </c:pt>
                <c:pt idx="226">
                  <c:v>0.18547967360552797</c:v>
                </c:pt>
                <c:pt idx="227">
                  <c:v>0.18607231578266503</c:v>
                </c:pt>
                <c:pt idx="228">
                  <c:v>0.18660693409901197</c:v>
                </c:pt>
                <c:pt idx="229">
                  <c:v>0.18728817740657699</c:v>
                </c:pt>
                <c:pt idx="230">
                  <c:v>0.18808573767991799</c:v>
                </c:pt>
                <c:pt idx="231">
                  <c:v>0.18867222493413305</c:v>
                </c:pt>
                <c:pt idx="232">
                  <c:v>0.18925911042197396</c:v>
                </c:pt>
                <c:pt idx="233">
                  <c:v>0.18966607911341404</c:v>
                </c:pt>
                <c:pt idx="234">
                  <c:v>0.19027482854628497</c:v>
                </c:pt>
                <c:pt idx="235">
                  <c:v>0.19068659086199402</c:v>
                </c:pt>
                <c:pt idx="236">
                  <c:v>0.19137444304944096</c:v>
                </c:pt>
                <c:pt idx="237">
                  <c:v>0.192057664119473</c:v>
                </c:pt>
                <c:pt idx="238">
                  <c:v>0.19285688944821799</c:v>
                </c:pt>
                <c:pt idx="239">
                  <c:v>0.19346937776075801</c:v>
                </c:pt>
                <c:pt idx="240">
                  <c:v>0.19398700721641904</c:v>
                </c:pt>
                <c:pt idx="241">
                  <c:v>0.19473476897024</c:v>
                </c:pt>
                <c:pt idx="242">
                  <c:v>0.19526552729942703</c:v>
                </c:pt>
                <c:pt idx="243">
                  <c:v>0.19574955014120998</c:v>
                </c:pt>
                <c:pt idx="244">
                  <c:v>0.19645857791340404</c:v>
                </c:pt>
                <c:pt idx="245">
                  <c:v>0.19711703022232197</c:v>
                </c:pt>
                <c:pt idx="246">
                  <c:v>0.19790685460531598</c:v>
                </c:pt>
                <c:pt idx="247">
                  <c:v>0.198555971115424</c:v>
                </c:pt>
                <c:pt idx="248">
                  <c:v>0.19936782080806004</c:v>
                </c:pt>
                <c:pt idx="249">
                  <c:v>0.20027628510375095</c:v>
                </c:pt>
                <c:pt idx="250">
                  <c:v>0.20098519141524696</c:v>
                </c:pt>
                <c:pt idx="251">
                  <c:v>0.20163628857716798</c:v>
                </c:pt>
                <c:pt idx="252">
                  <c:v>0.20250295814962105</c:v>
                </c:pt>
                <c:pt idx="253">
                  <c:v>0.203491939977828</c:v>
                </c:pt>
                <c:pt idx="254">
                  <c:v>0.20425228250776795</c:v>
                </c:pt>
                <c:pt idx="255">
                  <c:v>0.20490480311290105</c:v>
                </c:pt>
                <c:pt idx="256">
                  <c:v>0.20542887741707305</c:v>
                </c:pt>
                <c:pt idx="257">
                  <c:v>0.20609137830144597</c:v>
                </c:pt>
                <c:pt idx="258">
                  <c:v>0.20703500523804896</c:v>
                </c:pt>
                <c:pt idx="259">
                  <c:v>0.20784436561515995</c:v>
                </c:pt>
                <c:pt idx="260">
                  <c:v>0.209059451591458</c:v>
                </c:pt>
                <c:pt idx="261">
                  <c:v>0.210126666650155</c:v>
                </c:pt>
                <c:pt idx="262">
                  <c:v>0.21091187955814705</c:v>
                </c:pt>
                <c:pt idx="263">
                  <c:v>0.21171050355126197</c:v>
                </c:pt>
                <c:pt idx="264">
                  <c:v>0.21246658679465702</c:v>
                </c:pt>
                <c:pt idx="265">
                  <c:v>0.21327035134611505</c:v>
                </c:pt>
                <c:pt idx="266">
                  <c:v>0.21410817126844295</c:v>
                </c:pt>
                <c:pt idx="267">
                  <c:v>0.21510828353063904</c:v>
                </c:pt>
                <c:pt idx="268">
                  <c:v>0.215938760584095</c:v>
                </c:pt>
                <c:pt idx="269">
                  <c:v>0.21685516699360796</c:v>
                </c:pt>
                <c:pt idx="270">
                  <c:v>0.21760151511264902</c:v>
                </c:pt>
                <c:pt idx="271">
                  <c:v>0.21855967741140603</c:v>
                </c:pt>
                <c:pt idx="272">
                  <c:v>0.21933572796237999</c:v>
                </c:pt>
                <c:pt idx="273">
                  <c:v>0.22006311020159497</c:v>
                </c:pt>
                <c:pt idx="274">
                  <c:v>0.22086653445756499</c:v>
                </c:pt>
                <c:pt idx="275">
                  <c:v>0.22190023459074304</c:v>
                </c:pt>
                <c:pt idx="276">
                  <c:v>0.22282612175438699</c:v>
                </c:pt>
                <c:pt idx="277">
                  <c:v>0.22411748916931995</c:v>
                </c:pt>
                <c:pt idx="278">
                  <c:v>0.22495144164842296</c:v>
                </c:pt>
                <c:pt idx="279">
                  <c:v>0.22567631033908797</c:v>
                </c:pt>
                <c:pt idx="280">
                  <c:v>0.226367379460229</c:v>
                </c:pt>
                <c:pt idx="281">
                  <c:v>0.22696728069559402</c:v>
                </c:pt>
                <c:pt idx="282">
                  <c:v>0.22768967689279196</c:v>
                </c:pt>
                <c:pt idx="283">
                  <c:v>0.22851152211363002</c:v>
                </c:pt>
                <c:pt idx="284">
                  <c:v>0.229306897373173</c:v>
                </c:pt>
                <c:pt idx="285">
                  <c:v>0.23011266660950502</c:v>
                </c:pt>
                <c:pt idx="286">
                  <c:v>0.231354451809902</c:v>
                </c:pt>
                <c:pt idx="287">
                  <c:v>0.23205936383911296</c:v>
                </c:pt>
                <c:pt idx="288">
                  <c:v>0.23281770144289604</c:v>
                </c:pt>
                <c:pt idx="289">
                  <c:v>0.23374583220064105</c:v>
                </c:pt>
                <c:pt idx="290">
                  <c:v>0.23465149909188798</c:v>
                </c:pt>
                <c:pt idx="291">
                  <c:v>0.23528577815306095</c:v>
                </c:pt>
                <c:pt idx="292">
                  <c:v>0.23596395585770402</c:v>
                </c:pt>
                <c:pt idx="293">
                  <c:v>0.23677195073714796</c:v>
                </c:pt>
                <c:pt idx="294">
                  <c:v>0.23750549262962295</c:v>
                </c:pt>
                <c:pt idx="295">
                  <c:v>0.23854966689853496</c:v>
                </c:pt>
                <c:pt idx="296">
                  <c:v>0.23934227978116596</c:v>
                </c:pt>
                <c:pt idx="297">
                  <c:v>0.24017230081571905</c:v>
                </c:pt>
                <c:pt idx="298">
                  <c:v>0.24094546224818603</c:v>
                </c:pt>
                <c:pt idx="299">
                  <c:v>0.24171561659778096</c:v>
                </c:pt>
                <c:pt idx="300">
                  <c:v>0.24236579697306704</c:v>
                </c:pt>
                <c:pt idx="301">
                  <c:v>0.243051892443508</c:v>
                </c:pt>
                <c:pt idx="302">
                  <c:v>0.24413428841365803</c:v>
                </c:pt>
                <c:pt idx="303">
                  <c:v>0.24486250734978998</c:v>
                </c:pt>
                <c:pt idx="304">
                  <c:v>0.24583283527319499</c:v>
                </c:pt>
                <c:pt idx="305">
                  <c:v>0.24678789713263505</c:v>
                </c:pt>
                <c:pt idx="306">
                  <c:v>0.24748425711920097</c:v>
                </c:pt>
                <c:pt idx="307">
                  <c:v>0.24815274325258396</c:v>
                </c:pt>
                <c:pt idx="308">
                  <c:v>0.24872394511941998</c:v>
                </c:pt>
                <c:pt idx="309">
                  <c:v>0.24947622716698403</c:v>
                </c:pt>
                <c:pt idx="310">
                  <c:v>0.25016908300532303</c:v>
                </c:pt>
                <c:pt idx="311">
                  <c:v>0.25101388537462999</c:v>
                </c:pt>
                <c:pt idx="312">
                  <c:v>0.25173682906003902</c:v>
                </c:pt>
                <c:pt idx="313">
                  <c:v>0.25262751799669803</c:v>
                </c:pt>
                <c:pt idx="314">
                  <c:v>0.25360545313969296</c:v>
                </c:pt>
                <c:pt idx="315">
                  <c:v>0.25437190661096298</c:v>
                </c:pt>
                <c:pt idx="316">
                  <c:v>0.25521922934383101</c:v>
                </c:pt>
                <c:pt idx="317">
                  <c:v>0.25594348415678103</c:v>
                </c:pt>
                <c:pt idx="318">
                  <c:v>0.25668103361921102</c:v>
                </c:pt>
                <c:pt idx="319">
                  <c:v>0.257267453543779</c:v>
                </c:pt>
                <c:pt idx="320">
                  <c:v>0.25814571046533796</c:v>
                </c:pt>
                <c:pt idx="321">
                  <c:v>0.258776987955325</c:v>
                </c:pt>
                <c:pt idx="322">
                  <c:v>0.25966867161893803</c:v>
                </c:pt>
                <c:pt idx="323">
                  <c:v>0.26046755098565</c:v>
                </c:pt>
                <c:pt idx="324">
                  <c:v>0.26142218199915501</c:v>
                </c:pt>
                <c:pt idx="325">
                  <c:v>0.26211659165006496</c:v>
                </c:pt>
                <c:pt idx="326">
                  <c:v>0.26282653537335299</c:v>
                </c:pt>
                <c:pt idx="327">
                  <c:v>0.26345393050957699</c:v>
                </c:pt>
                <c:pt idx="328">
                  <c:v>0.26400853963984705</c:v>
                </c:pt>
                <c:pt idx="329">
                  <c:v>0.26475963290656002</c:v>
                </c:pt>
                <c:pt idx="330">
                  <c:v>0.26560500809427201</c:v>
                </c:pt>
                <c:pt idx="331">
                  <c:v>0.266273511021061</c:v>
                </c:pt>
                <c:pt idx="332">
                  <c:v>0.26700293923770901</c:v>
                </c:pt>
                <c:pt idx="333">
                  <c:v>0.26765344953761305</c:v>
                </c:pt>
                <c:pt idx="334">
                  <c:v>0.26856798960165296</c:v>
                </c:pt>
                <c:pt idx="335">
                  <c:v>0.26926437924855895</c:v>
                </c:pt>
                <c:pt idx="336">
                  <c:v>0.27002801437143198</c:v>
                </c:pt>
                <c:pt idx="337">
                  <c:v>0.27079196171661901</c:v>
                </c:pt>
                <c:pt idx="338">
                  <c:v>0.27146916358616302</c:v>
                </c:pt>
                <c:pt idx="339">
                  <c:v>0.27220422120316101</c:v>
                </c:pt>
                <c:pt idx="340">
                  <c:v>0.27293825038418995</c:v>
                </c:pt>
                <c:pt idx="341">
                  <c:v>0.27352336183048598</c:v>
                </c:pt>
                <c:pt idx="342">
                  <c:v>0.27413279179817396</c:v>
                </c:pt>
                <c:pt idx="343">
                  <c:v>0.27492290677289</c:v>
                </c:pt>
                <c:pt idx="344">
                  <c:v>0.27574923820623298</c:v>
                </c:pt>
                <c:pt idx="345">
                  <c:v>0.27665037273079895</c:v>
                </c:pt>
                <c:pt idx="346">
                  <c:v>0.27735185218778802</c:v>
                </c:pt>
                <c:pt idx="347">
                  <c:v>0.27799970281285502</c:v>
                </c:pt>
                <c:pt idx="348">
                  <c:v>0.27852177391734401</c:v>
                </c:pt>
                <c:pt idx="349">
                  <c:v>0.27916141167808595</c:v>
                </c:pt>
                <c:pt idx="350">
                  <c:v>0.27992838347942794</c:v>
                </c:pt>
                <c:pt idx="351">
                  <c:v>0.28058580754125795</c:v>
                </c:pt>
                <c:pt idx="352">
                  <c:v>0.28126899190417998</c:v>
                </c:pt>
                <c:pt idx="353">
                  <c:v>0.28207879004654901</c:v>
                </c:pt>
                <c:pt idx="354">
                  <c:v>0.28281158714227195</c:v>
                </c:pt>
                <c:pt idx="355">
                  <c:v>0.28376320926545995</c:v>
                </c:pt>
                <c:pt idx="356">
                  <c:v>0.284419281150456</c:v>
                </c:pt>
                <c:pt idx="357">
                  <c:v>0.28501062481502204</c:v>
                </c:pt>
                <c:pt idx="358">
                  <c:v>0.28572024274497698</c:v>
                </c:pt>
                <c:pt idx="359">
                  <c:v>0.28634105403001797</c:v>
                </c:pt>
                <c:pt idx="360">
                  <c:v>0.28697393100508295</c:v>
                </c:pt>
                <c:pt idx="361">
                  <c:v>0.28770648470014804</c:v>
                </c:pt>
                <c:pt idx="362">
                  <c:v>0.28834795567594496</c:v>
                </c:pt>
                <c:pt idx="363">
                  <c:v>0.28908196966856703</c:v>
                </c:pt>
                <c:pt idx="364">
                  <c:v>0.28961772901377103</c:v>
                </c:pt>
                <c:pt idx="365">
                  <c:v>0.29040753980079204</c:v>
                </c:pt>
                <c:pt idx="366">
                  <c:v>0.29140086791860698</c:v>
                </c:pt>
                <c:pt idx="367">
                  <c:v>0.29211627526401296</c:v>
                </c:pt>
                <c:pt idx="368">
                  <c:v>0.29272483336788502</c:v>
                </c:pt>
                <c:pt idx="369">
                  <c:v>0.29345845391147696</c:v>
                </c:pt>
                <c:pt idx="370">
                  <c:v>0.29409969330321095</c:v>
                </c:pt>
                <c:pt idx="371">
                  <c:v>0.29479394511299595</c:v>
                </c:pt>
                <c:pt idx="372">
                  <c:v>0.29555667601095603</c:v>
                </c:pt>
                <c:pt idx="373">
                  <c:v>0.29629916310640203</c:v>
                </c:pt>
                <c:pt idx="374">
                  <c:v>0.29698271902982898</c:v>
                </c:pt>
                <c:pt idx="375">
                  <c:v>0.297610523075438</c:v>
                </c:pt>
                <c:pt idx="376">
                  <c:v>0.29838807384227795</c:v>
                </c:pt>
                <c:pt idx="377">
                  <c:v>0.29911798976735704</c:v>
                </c:pt>
                <c:pt idx="378">
                  <c:v>0.29972647906002503</c:v>
                </c:pt>
                <c:pt idx="379">
                  <c:v>0.30045730741665599</c:v>
                </c:pt>
                <c:pt idx="380">
                  <c:v>0.30124766028222605</c:v>
                </c:pt>
                <c:pt idx="381">
                  <c:v>0.30185069796941399</c:v>
                </c:pt>
                <c:pt idx="382">
                  <c:v>0.30245760601410498</c:v>
                </c:pt>
                <c:pt idx="383">
                  <c:v>0.30313382499681996</c:v>
                </c:pt>
                <c:pt idx="384">
                  <c:v>0.30378710813262899</c:v>
                </c:pt>
                <c:pt idx="385">
                  <c:v>0.30445441219004199</c:v>
                </c:pt>
                <c:pt idx="386">
                  <c:v>0.30512245064496202</c:v>
                </c:pt>
                <c:pt idx="387">
                  <c:v>0.30600837581280405</c:v>
                </c:pt>
                <c:pt idx="388">
                  <c:v>0.30678324098843301</c:v>
                </c:pt>
                <c:pt idx="389">
                  <c:v>0.30744036423911902</c:v>
                </c:pt>
                <c:pt idx="390">
                  <c:v>0.30803271346833805</c:v>
                </c:pt>
                <c:pt idx="391">
                  <c:v>0.30874236720985304</c:v>
                </c:pt>
                <c:pt idx="392">
                  <c:v>0.30931251156703399</c:v>
                </c:pt>
                <c:pt idx="393">
                  <c:v>0.30989294002685597</c:v>
                </c:pt>
                <c:pt idx="394">
                  <c:v>0.310724247275184</c:v>
                </c:pt>
                <c:pt idx="395">
                  <c:v>0.31137319186550505</c:v>
                </c:pt>
                <c:pt idx="396">
                  <c:v>0.31205369554885498</c:v>
                </c:pt>
                <c:pt idx="397">
                  <c:v>0.31269447177091703</c:v>
                </c:pt>
                <c:pt idx="398">
                  <c:v>0.31343418361863296</c:v>
                </c:pt>
                <c:pt idx="399">
                  <c:v>0.31415330712489398</c:v>
                </c:pt>
                <c:pt idx="400">
                  <c:v>0.31471784715831297</c:v>
                </c:pt>
                <c:pt idx="401">
                  <c:v>0.31547899778974797</c:v>
                </c:pt>
                <c:pt idx="402">
                  <c:v>0.31607185361155099</c:v>
                </c:pt>
                <c:pt idx="403">
                  <c:v>0.31679774552550999</c:v>
                </c:pt>
                <c:pt idx="404">
                  <c:v>0.31734342062579401</c:v>
                </c:pt>
                <c:pt idx="405">
                  <c:v>0.31795440682639897</c:v>
                </c:pt>
                <c:pt idx="406">
                  <c:v>0.31864189706363399</c:v>
                </c:pt>
                <c:pt idx="407">
                  <c:v>0.31929445836604498</c:v>
                </c:pt>
                <c:pt idx="408">
                  <c:v>0.31983916096489695</c:v>
                </c:pt>
                <c:pt idx="409">
                  <c:v>0.32081195668216</c:v>
                </c:pt>
                <c:pt idx="410">
                  <c:v>0.32146718972479604</c:v>
                </c:pt>
                <c:pt idx="411">
                  <c:v>0.32207529141816005</c:v>
                </c:pt>
                <c:pt idx="412">
                  <c:v>0.32263046893573</c:v>
                </c:pt>
                <c:pt idx="413">
                  <c:v>0.32324770353691201</c:v>
                </c:pt>
                <c:pt idx="414">
                  <c:v>0.32394431004898105</c:v>
                </c:pt>
                <c:pt idx="415">
                  <c:v>0.32457612873464703</c:v>
                </c:pt>
                <c:pt idx="416">
                  <c:v>0.32520332040281197</c:v>
                </c:pt>
                <c:pt idx="417">
                  <c:v>0.32596655093860505</c:v>
                </c:pt>
                <c:pt idx="418">
                  <c:v>0.32663852710865005</c:v>
                </c:pt>
                <c:pt idx="419">
                  <c:v>0.327139748125582</c:v>
                </c:pt>
                <c:pt idx="420">
                  <c:v>0.32767999961498895</c:v>
                </c:pt>
                <c:pt idx="421">
                  <c:v>0.32859252716659804</c:v>
                </c:pt>
                <c:pt idx="422">
                  <c:v>0.32907580523909696</c:v>
                </c:pt>
                <c:pt idx="423">
                  <c:v>0.32964062773459601</c:v>
                </c:pt>
                <c:pt idx="424">
                  <c:v>0.33042430287815305</c:v>
                </c:pt>
                <c:pt idx="425">
                  <c:v>0.33112950683879305</c:v>
                </c:pt>
                <c:pt idx="426">
                  <c:v>0.33183928992420597</c:v>
                </c:pt>
                <c:pt idx="427">
                  <c:v>0.332402942975354</c:v>
                </c:pt>
                <c:pt idx="428">
                  <c:v>0.33302902209333296</c:v>
                </c:pt>
                <c:pt idx="429">
                  <c:v>0.33357532617225805</c:v>
                </c:pt>
                <c:pt idx="430">
                  <c:v>0.334120457244105</c:v>
                </c:pt>
                <c:pt idx="431">
                  <c:v>0.33473511640547005</c:v>
                </c:pt>
                <c:pt idx="432">
                  <c:v>0.33557484930814396</c:v>
                </c:pt>
                <c:pt idx="433">
                  <c:v>0.33645492466827698</c:v>
                </c:pt>
                <c:pt idx="434">
                  <c:v>0.33707919880377801</c:v>
                </c:pt>
                <c:pt idx="435">
                  <c:v>0.337650939628933</c:v>
                </c:pt>
                <c:pt idx="436">
                  <c:v>0.33822418640553398</c:v>
                </c:pt>
                <c:pt idx="437">
                  <c:v>0.338822035530709</c:v>
                </c:pt>
                <c:pt idx="438">
                  <c:v>0.33942355921123402</c:v>
                </c:pt>
                <c:pt idx="439">
                  <c:v>0.33995898904828903</c:v>
                </c:pt>
                <c:pt idx="440">
                  <c:v>0.340579892240778</c:v>
                </c:pt>
                <c:pt idx="441">
                  <c:v>0.34109899898447305</c:v>
                </c:pt>
                <c:pt idx="442">
                  <c:v>0.34185215378883904</c:v>
                </c:pt>
                <c:pt idx="443">
                  <c:v>0.34246464533221499</c:v>
                </c:pt>
                <c:pt idx="444">
                  <c:v>0.34331659322420205</c:v>
                </c:pt>
                <c:pt idx="445">
                  <c:v>0.34390091439247605</c:v>
                </c:pt>
                <c:pt idx="446">
                  <c:v>0.34444084131075903</c:v>
                </c:pt>
                <c:pt idx="447">
                  <c:v>0.34502682489730896</c:v>
                </c:pt>
                <c:pt idx="448">
                  <c:v>0.34585361421480298</c:v>
                </c:pt>
                <c:pt idx="449">
                  <c:v>0.34643778635882105</c:v>
                </c:pt>
                <c:pt idx="450">
                  <c:v>0.34715008844083495</c:v>
                </c:pt>
                <c:pt idx="451">
                  <c:v>0.34768042995198201</c:v>
                </c:pt>
                <c:pt idx="452">
                  <c:v>0.34826626905764102</c:v>
                </c:pt>
                <c:pt idx="453">
                  <c:v>0.34877960552879494</c:v>
                </c:pt>
                <c:pt idx="454">
                  <c:v>0.349271617356676</c:v>
                </c:pt>
                <c:pt idx="455">
                  <c:v>0.34977476881977398</c:v>
                </c:pt>
                <c:pt idx="456">
                  <c:v>0.35055367766985801</c:v>
                </c:pt>
                <c:pt idx="457">
                  <c:v>0.35130510151849803</c:v>
                </c:pt>
                <c:pt idx="458">
                  <c:v>0.35191005944689702</c:v>
                </c:pt>
                <c:pt idx="459">
                  <c:v>0.35252030432654702</c:v>
                </c:pt>
                <c:pt idx="460">
                  <c:v>0.35316610628752698</c:v>
                </c:pt>
                <c:pt idx="461">
                  <c:v>0.35366297217260301</c:v>
                </c:pt>
                <c:pt idx="462">
                  <c:v>0.35426003129585104</c:v>
                </c:pt>
                <c:pt idx="463">
                  <c:v>0.354895629268563</c:v>
                </c:pt>
                <c:pt idx="464">
                  <c:v>0.35558740096477004</c:v>
                </c:pt>
                <c:pt idx="465">
                  <c:v>0.35613318566976604</c:v>
                </c:pt>
                <c:pt idx="466">
                  <c:v>0.35672241638667102</c:v>
                </c:pt>
                <c:pt idx="467">
                  <c:v>0.35730611399358403</c:v>
                </c:pt>
                <c:pt idx="468">
                  <c:v>0.35799945481228101</c:v>
                </c:pt>
                <c:pt idx="469">
                  <c:v>0.35876555632895701</c:v>
                </c:pt>
                <c:pt idx="470">
                  <c:v>0.35928379074542904</c:v>
                </c:pt>
                <c:pt idx="471">
                  <c:v>0.35990296612026895</c:v>
                </c:pt>
                <c:pt idx="472">
                  <c:v>0.360593155847722</c:v>
                </c:pt>
                <c:pt idx="473">
                  <c:v>0.36106046321081198</c:v>
                </c:pt>
                <c:pt idx="474">
                  <c:v>0.36165058698607699</c:v>
                </c:pt>
                <c:pt idx="475">
                  <c:v>0.362163218082453</c:v>
                </c:pt>
                <c:pt idx="476">
                  <c:v>0.36267300055304696</c:v>
                </c:pt>
                <c:pt idx="477">
                  <c:v>0.36321443343626003</c:v>
                </c:pt>
                <c:pt idx="478">
                  <c:v>0.36369922767380702</c:v>
                </c:pt>
                <c:pt idx="479">
                  <c:v>0.36436463843755196</c:v>
                </c:pt>
                <c:pt idx="480">
                  <c:v>0.36496210430526199</c:v>
                </c:pt>
                <c:pt idx="481">
                  <c:v>0.36590025711381702</c:v>
                </c:pt>
                <c:pt idx="482">
                  <c:v>0.36653623094688403</c:v>
                </c:pt>
                <c:pt idx="483">
                  <c:v>0.367087640467611</c:v>
                </c:pt>
                <c:pt idx="484">
                  <c:v>0.36774712394994702</c:v>
                </c:pt>
                <c:pt idx="485">
                  <c:v>0.36832299143194402</c:v>
                </c:pt>
                <c:pt idx="486">
                  <c:v>0.36882969050176395</c:v>
                </c:pt>
                <c:pt idx="487">
                  <c:v>0.36935536935888402</c:v>
                </c:pt>
                <c:pt idx="488">
                  <c:v>0.36991453561450705</c:v>
                </c:pt>
                <c:pt idx="489">
                  <c:v>0.37045684073150698</c:v>
                </c:pt>
                <c:pt idx="490">
                  <c:v>0.37103764040145504</c:v>
                </c:pt>
                <c:pt idx="491">
                  <c:v>0.37156944125807301</c:v>
                </c:pt>
                <c:pt idx="492">
                  <c:v>0.37223196936465197</c:v>
                </c:pt>
                <c:pt idx="493">
                  <c:v>0.37265197148606</c:v>
                </c:pt>
                <c:pt idx="494">
                  <c:v>0.37349102729781503</c:v>
                </c:pt>
                <c:pt idx="495">
                  <c:v>0.37393921828884902</c:v>
                </c:pt>
                <c:pt idx="496">
                  <c:v>0.37451804322558702</c:v>
                </c:pt>
                <c:pt idx="497">
                  <c:v>0.37515026329148504</c:v>
                </c:pt>
                <c:pt idx="498">
                  <c:v>0.37579307653235094</c:v>
                </c:pt>
                <c:pt idx="499">
                  <c:v>0.37624947399467301</c:v>
                </c:pt>
                <c:pt idx="500">
                  <c:v>0.37676823358712197</c:v>
                </c:pt>
                <c:pt idx="501">
                  <c:v>0.377318322165205</c:v>
                </c:pt>
                <c:pt idx="502">
                  <c:v>0.37799741991921298</c:v>
                </c:pt>
                <c:pt idx="503">
                  <c:v>0.37866458775077505</c:v>
                </c:pt>
                <c:pt idx="504">
                  <c:v>0.37935222658182</c:v>
                </c:pt>
                <c:pt idx="505">
                  <c:v>0.37987390932500897</c:v>
                </c:pt>
                <c:pt idx="506">
                  <c:v>0.38066988837265503</c:v>
                </c:pt>
                <c:pt idx="507">
                  <c:v>0.38117883586100498</c:v>
                </c:pt>
                <c:pt idx="508">
                  <c:v>0.38169297925786505</c:v>
                </c:pt>
                <c:pt idx="509">
                  <c:v>0.38212770140352803</c:v>
                </c:pt>
                <c:pt idx="510">
                  <c:v>0.38266217929712898</c:v>
                </c:pt>
                <c:pt idx="511">
                  <c:v>0.38315759007693095</c:v>
                </c:pt>
                <c:pt idx="512">
                  <c:v>0.38365841157527403</c:v>
                </c:pt>
                <c:pt idx="513">
                  <c:v>0.38434709774346398</c:v>
                </c:pt>
                <c:pt idx="514">
                  <c:v>0.38480615841365495</c:v>
                </c:pt>
                <c:pt idx="515">
                  <c:v>0.38535068806530004</c:v>
                </c:pt>
                <c:pt idx="516">
                  <c:v>0.38591141422541397</c:v>
                </c:pt>
                <c:pt idx="517">
                  <c:v>0.38639834223779901</c:v>
                </c:pt>
                <c:pt idx="518">
                  <c:v>0.386871788567137</c:v>
                </c:pt>
                <c:pt idx="519">
                  <c:v>0.38733347163022902</c:v>
                </c:pt>
                <c:pt idx="520">
                  <c:v>0.38809313748168295</c:v>
                </c:pt>
                <c:pt idx="521">
                  <c:v>0.38870249817358504</c:v>
                </c:pt>
                <c:pt idx="522">
                  <c:v>0.389495236520782</c:v>
                </c:pt>
                <c:pt idx="523">
                  <c:v>0.38999876108638698</c:v>
                </c:pt>
                <c:pt idx="524">
                  <c:v>0.39052020866751402</c:v>
                </c:pt>
                <c:pt idx="525">
                  <c:v>0.39106275894777898</c:v>
                </c:pt>
                <c:pt idx="526">
                  <c:v>0.39153353190720597</c:v>
                </c:pt>
                <c:pt idx="527">
                  <c:v>0.39209222509360198</c:v>
                </c:pt>
                <c:pt idx="528">
                  <c:v>0.39257576100534197</c:v>
                </c:pt>
                <c:pt idx="529">
                  <c:v>0.39301298638134596</c:v>
                </c:pt>
                <c:pt idx="530">
                  <c:v>0.39354807152655802</c:v>
                </c:pt>
                <c:pt idx="531">
                  <c:v>0.39406590071339298</c:v>
                </c:pt>
                <c:pt idx="532">
                  <c:v>0.39457598906765001</c:v>
                </c:pt>
                <c:pt idx="533">
                  <c:v>0.395430843807691</c:v>
                </c:pt>
                <c:pt idx="534">
                  <c:v>0.39596888532739904</c:v>
                </c:pt>
                <c:pt idx="535">
                  <c:v>0.39652043036379103</c:v>
                </c:pt>
                <c:pt idx="536">
                  <c:v>0.39699025448466296</c:v>
                </c:pt>
                <c:pt idx="537">
                  <c:v>0.397524441232605</c:v>
                </c:pt>
                <c:pt idx="538">
                  <c:v>0.39798987192130797</c:v>
                </c:pt>
                <c:pt idx="539">
                  <c:v>0.398641299807167</c:v>
                </c:pt>
                <c:pt idx="540">
                  <c:v>0.39935736841139802</c:v>
                </c:pt>
                <c:pt idx="541">
                  <c:v>0.39989949694619398</c:v>
                </c:pt>
                <c:pt idx="542">
                  <c:v>0.40032120529625903</c:v>
                </c:pt>
                <c:pt idx="543">
                  <c:v>0.40091217478123298</c:v>
                </c:pt>
                <c:pt idx="544">
                  <c:v>0.40133091220057904</c:v>
                </c:pt>
                <c:pt idx="545">
                  <c:v>0.40189391594049995</c:v>
                </c:pt>
                <c:pt idx="546">
                  <c:v>0.40254722957443401</c:v>
                </c:pt>
                <c:pt idx="547">
                  <c:v>0.40307311012784097</c:v>
                </c:pt>
                <c:pt idx="548">
                  <c:v>0.40356035817861802</c:v>
                </c:pt>
                <c:pt idx="549">
                  <c:v>0.40429570405974202</c:v>
                </c:pt>
                <c:pt idx="550">
                  <c:v>0.40489114254095904</c:v>
                </c:pt>
                <c:pt idx="551">
                  <c:v>0.40545859938982498</c:v>
                </c:pt>
                <c:pt idx="552">
                  <c:v>0.40597287389981596</c:v>
                </c:pt>
                <c:pt idx="553">
                  <c:v>0.40653404404222304</c:v>
                </c:pt>
                <c:pt idx="554">
                  <c:v>0.40707351026588401</c:v>
                </c:pt>
                <c:pt idx="555">
                  <c:v>0.40747427251052803</c:v>
                </c:pt>
                <c:pt idx="556">
                  <c:v>0.40795592780909995</c:v>
                </c:pt>
                <c:pt idx="557">
                  <c:v>0.40853414582799896</c:v>
                </c:pt>
                <c:pt idx="558">
                  <c:v>0.409110372720909</c:v>
                </c:pt>
                <c:pt idx="559">
                  <c:v>0.409622956657962</c:v>
                </c:pt>
                <c:pt idx="560">
                  <c:v>0.41046319945545096</c:v>
                </c:pt>
                <c:pt idx="561">
                  <c:v>0.41100402071310305</c:v>
                </c:pt>
                <c:pt idx="562">
                  <c:v>0.41164159832948</c:v>
                </c:pt>
                <c:pt idx="563">
                  <c:v>0.41212438826216702</c:v>
                </c:pt>
                <c:pt idx="564">
                  <c:v>0.41269606009206095</c:v>
                </c:pt>
                <c:pt idx="565">
                  <c:v>0.41312545191838601</c:v>
                </c:pt>
                <c:pt idx="566">
                  <c:v>0.41369347808261603</c:v>
                </c:pt>
                <c:pt idx="567">
                  <c:v>0.41425332176336904</c:v>
                </c:pt>
                <c:pt idx="568">
                  <c:v>0.41474042649089404</c:v>
                </c:pt>
                <c:pt idx="569">
                  <c:v>0.415224450238596</c:v>
                </c:pt>
                <c:pt idx="570">
                  <c:v>0.41575758917581696</c:v>
                </c:pt>
                <c:pt idx="571">
                  <c:v>0.41620248070711097</c:v>
                </c:pt>
                <c:pt idx="572">
                  <c:v>0.41667613131570003</c:v>
                </c:pt>
                <c:pt idx="573">
                  <c:v>0.41742363134349103</c:v>
                </c:pt>
                <c:pt idx="574">
                  <c:v>0.41795823393004194</c:v>
                </c:pt>
                <c:pt idx="575">
                  <c:v>0.41870526694851096</c:v>
                </c:pt>
                <c:pt idx="576">
                  <c:v>0.41936776559398004</c:v>
                </c:pt>
                <c:pt idx="577">
                  <c:v>0.41994953073704</c:v>
                </c:pt>
                <c:pt idx="578">
                  <c:v>0.42059481106531904</c:v>
                </c:pt>
                <c:pt idx="579">
                  <c:v>0.42104043736893104</c:v>
                </c:pt>
                <c:pt idx="580">
                  <c:v>0.42152198313401701</c:v>
                </c:pt>
                <c:pt idx="581">
                  <c:v>0.42199972440210198</c:v>
                </c:pt>
                <c:pt idx="582">
                  <c:v>0.42247389466877405</c:v>
                </c:pt>
                <c:pt idx="583">
                  <c:v>0.423052762318887</c:v>
                </c:pt>
                <c:pt idx="584">
                  <c:v>0.42355765887496399</c:v>
                </c:pt>
                <c:pt idx="585">
                  <c:v>0.42423041996295896</c:v>
                </c:pt>
                <c:pt idx="586">
                  <c:v>0.42506814202753496</c:v>
                </c:pt>
                <c:pt idx="587">
                  <c:v>0.42557357254166395</c:v>
                </c:pt>
                <c:pt idx="588">
                  <c:v>0.42613922298729801</c:v>
                </c:pt>
                <c:pt idx="589">
                  <c:v>0.42678251660534805</c:v>
                </c:pt>
                <c:pt idx="590">
                  <c:v>0.42729868023016604</c:v>
                </c:pt>
                <c:pt idx="591">
                  <c:v>0.42786586873992505</c:v>
                </c:pt>
                <c:pt idx="592">
                  <c:v>0.42846102292130295</c:v>
                </c:pt>
                <c:pt idx="593">
                  <c:v>0.42895525722125205</c:v>
                </c:pt>
                <c:pt idx="594">
                  <c:v>0.42942146056436903</c:v>
                </c:pt>
                <c:pt idx="595">
                  <c:v>0.42990339452919302</c:v>
                </c:pt>
                <c:pt idx="596">
                  <c:v>0.43051602310142201</c:v>
                </c:pt>
                <c:pt idx="597">
                  <c:v>0.43107774479624505</c:v>
                </c:pt>
                <c:pt idx="598">
                  <c:v>0.43159851299629404</c:v>
                </c:pt>
                <c:pt idx="599">
                  <c:v>0.43249328237968598</c:v>
                </c:pt>
                <c:pt idx="600">
                  <c:v>0.43316287148869403</c:v>
                </c:pt>
                <c:pt idx="601">
                  <c:v>0.43369442729742402</c:v>
                </c:pt>
                <c:pt idx="602">
                  <c:v>0.43419939068826496</c:v>
                </c:pt>
                <c:pt idx="603">
                  <c:v>0.43463955059077797</c:v>
                </c:pt>
                <c:pt idx="604">
                  <c:v>0.43514084968175504</c:v>
                </c:pt>
                <c:pt idx="605">
                  <c:v>0.43568957079373904</c:v>
                </c:pt>
                <c:pt idx="606">
                  <c:v>0.43634967145980696</c:v>
                </c:pt>
                <c:pt idx="607">
                  <c:v>0.43686964909322101</c:v>
                </c:pt>
                <c:pt idx="608">
                  <c:v>0.43759252662504899</c:v>
                </c:pt>
                <c:pt idx="609">
                  <c:v>0.43821783299247297</c:v>
                </c:pt>
                <c:pt idx="610">
                  <c:v>0.43859723670252604</c:v>
                </c:pt>
                <c:pt idx="611">
                  <c:v>0.43914588489289497</c:v>
                </c:pt>
                <c:pt idx="612">
                  <c:v>0.43987260751746204</c:v>
                </c:pt>
                <c:pt idx="613">
                  <c:v>0.44022096440532099</c:v>
                </c:pt>
                <c:pt idx="614">
                  <c:v>0.44067219330154495</c:v>
                </c:pt>
                <c:pt idx="615">
                  <c:v>0.44117057277248894</c:v>
                </c:pt>
                <c:pt idx="616">
                  <c:v>0.44179822935256097</c:v>
                </c:pt>
                <c:pt idx="617">
                  <c:v>0.442425729022763</c:v>
                </c:pt>
                <c:pt idx="618">
                  <c:v>0.442837179764898</c:v>
                </c:pt>
                <c:pt idx="619">
                  <c:v>0.44332636850179097</c:v>
                </c:pt>
                <c:pt idx="620">
                  <c:v>0.44364366888926698</c:v>
                </c:pt>
                <c:pt idx="621">
                  <c:v>0.44404052567860797</c:v>
                </c:pt>
                <c:pt idx="622">
                  <c:v>0.44443555905937304</c:v>
                </c:pt>
                <c:pt idx="623">
                  <c:v>0.44511671110314499</c:v>
                </c:pt>
                <c:pt idx="624">
                  <c:v>0.44591966186703602</c:v>
                </c:pt>
                <c:pt idx="625">
                  <c:v>0.44648884378176501</c:v>
                </c:pt>
                <c:pt idx="626">
                  <c:v>0.44697859388753702</c:v>
                </c:pt>
                <c:pt idx="627">
                  <c:v>0.44751494350022303</c:v>
                </c:pt>
                <c:pt idx="628">
                  <c:v>0.44802549684247095</c:v>
                </c:pt>
                <c:pt idx="629">
                  <c:v>0.44854808704358995</c:v>
                </c:pt>
                <c:pt idx="630">
                  <c:v>0.44901225191026295</c:v>
                </c:pt>
                <c:pt idx="631">
                  <c:v>0.44940150663072298</c:v>
                </c:pt>
                <c:pt idx="632">
                  <c:v>0.44991355907333197</c:v>
                </c:pt>
                <c:pt idx="633">
                  <c:v>0.45036461619167101</c:v>
                </c:pt>
                <c:pt idx="634">
                  <c:v>0.45086610300922603</c:v>
                </c:pt>
                <c:pt idx="635">
                  <c:v>0.45141576365628799</c:v>
                </c:pt>
                <c:pt idx="636">
                  <c:v>0.45206545509082496</c:v>
                </c:pt>
                <c:pt idx="637">
                  <c:v>0.45238614463614801</c:v>
                </c:pt>
                <c:pt idx="638">
                  <c:v>0.45281306913317598</c:v>
                </c:pt>
                <c:pt idx="639">
                  <c:v>0.45323790592365898</c:v>
                </c:pt>
                <c:pt idx="640">
                  <c:v>0.45408115137682503</c:v>
                </c:pt>
                <c:pt idx="641">
                  <c:v>0.45463833808599097</c:v>
                </c:pt>
                <c:pt idx="642">
                  <c:v>0.45510903850668605</c:v>
                </c:pt>
                <c:pt idx="643">
                  <c:v>0.455473304003853</c:v>
                </c:pt>
                <c:pt idx="644">
                  <c:v>0.455969197930854</c:v>
                </c:pt>
                <c:pt idx="645">
                  <c:v>0.456423133073668</c:v>
                </c:pt>
                <c:pt idx="646">
                  <c:v>0.45692358545749301</c:v>
                </c:pt>
                <c:pt idx="647">
                  <c:v>0.45770819664693696</c:v>
                </c:pt>
                <c:pt idx="648">
                  <c:v>0.45832371745450495</c:v>
                </c:pt>
                <c:pt idx="649">
                  <c:v>0.45878551176386495</c:v>
                </c:pt>
                <c:pt idx="650">
                  <c:v>0.45931897669969401</c:v>
                </c:pt>
                <c:pt idx="651">
                  <c:v>0.45974387574726105</c:v>
                </c:pt>
                <c:pt idx="652">
                  <c:v>0.46013126337177002</c:v>
                </c:pt>
                <c:pt idx="653">
                  <c:v>0.46059926549383201</c:v>
                </c:pt>
                <c:pt idx="654">
                  <c:v>0.46101750839741495</c:v>
                </c:pt>
                <c:pt idx="655">
                  <c:v>0.461450649740904</c:v>
                </c:pt>
                <c:pt idx="656">
                  <c:v>0.46196366282843004</c:v>
                </c:pt>
                <c:pt idx="657">
                  <c:v>0.46245203271050395</c:v>
                </c:pt>
                <c:pt idx="658">
                  <c:v>0.46295102503098595</c:v>
                </c:pt>
                <c:pt idx="659">
                  <c:v>0.46333577868727405</c:v>
                </c:pt>
                <c:pt idx="660">
                  <c:v>0.464147114517374</c:v>
                </c:pt>
                <c:pt idx="661">
                  <c:v>0.46460697896767</c:v>
                </c:pt>
                <c:pt idx="662">
                  <c:v>0.465007143915245</c:v>
                </c:pt>
                <c:pt idx="663">
                  <c:v>0.46557209950305201</c:v>
                </c:pt>
                <c:pt idx="664">
                  <c:v>0.46603046411539395</c:v>
                </c:pt>
                <c:pt idx="665">
                  <c:v>0.46665310430417495</c:v>
                </c:pt>
                <c:pt idx="666">
                  <c:v>0.46711744597134397</c:v>
                </c:pt>
                <c:pt idx="667">
                  <c:v>0.467673159691671</c:v>
                </c:pt>
                <c:pt idx="668">
                  <c:v>0.46820055038382602</c:v>
                </c:pt>
                <c:pt idx="669">
                  <c:v>0.46852150792297698</c:v>
                </c:pt>
                <c:pt idx="670">
                  <c:v>0.46883921593650302</c:v>
                </c:pt>
                <c:pt idx="671">
                  <c:v>0.46924907479405698</c:v>
                </c:pt>
                <c:pt idx="672">
                  <c:v>0.46964576636836097</c:v>
                </c:pt>
                <c:pt idx="673">
                  <c:v>0.47047140341441296</c:v>
                </c:pt>
                <c:pt idx="674">
                  <c:v>0.47099874783253504</c:v>
                </c:pt>
                <c:pt idx="675">
                  <c:v>0.47141949196941801</c:v>
                </c:pt>
                <c:pt idx="676">
                  <c:v>0.47183610776315399</c:v>
                </c:pt>
                <c:pt idx="677">
                  <c:v>0.47223988057691801</c:v>
                </c:pt>
                <c:pt idx="678">
                  <c:v>0.47264595342419002</c:v>
                </c:pt>
                <c:pt idx="679">
                  <c:v>0.47321787124386705</c:v>
                </c:pt>
                <c:pt idx="680">
                  <c:v>0.47373177656254595</c:v>
                </c:pt>
                <c:pt idx="681">
                  <c:v>0.47417303845786196</c:v>
                </c:pt>
                <c:pt idx="682">
                  <c:v>0.47473136361720503</c:v>
                </c:pt>
                <c:pt idx="683">
                  <c:v>0.47524326796488403</c:v>
                </c:pt>
                <c:pt idx="684">
                  <c:v>0.47579664752409301</c:v>
                </c:pt>
                <c:pt idx="685">
                  <c:v>0.47662818276712204</c:v>
                </c:pt>
                <c:pt idx="686">
                  <c:v>0.47701306053685599</c:v>
                </c:pt>
                <c:pt idx="687">
                  <c:v>0.47739675049665398</c:v>
                </c:pt>
                <c:pt idx="688">
                  <c:v>0.47785836999360698</c:v>
                </c:pt>
                <c:pt idx="689">
                  <c:v>0.47820879076293499</c:v>
                </c:pt>
                <c:pt idx="690">
                  <c:v>0.47867779869880001</c:v>
                </c:pt>
                <c:pt idx="691">
                  <c:v>0.47902667657668696</c:v>
                </c:pt>
                <c:pt idx="692">
                  <c:v>0.47946975620115695</c:v>
                </c:pt>
                <c:pt idx="693">
                  <c:v>0.48002235132765303</c:v>
                </c:pt>
                <c:pt idx="694">
                  <c:v>0.48055365763392699</c:v>
                </c:pt>
                <c:pt idx="695">
                  <c:v>0.48098020475311698</c:v>
                </c:pt>
                <c:pt idx="696">
                  <c:v>0.48139385499201404</c:v>
                </c:pt>
                <c:pt idx="697">
                  <c:v>0.48215157153338895</c:v>
                </c:pt>
                <c:pt idx="698">
                  <c:v>0.48294826924440004</c:v>
                </c:pt>
                <c:pt idx="699">
                  <c:v>0.483384897153875</c:v>
                </c:pt>
                <c:pt idx="700">
                  <c:v>0.48386643802226903</c:v>
                </c:pt>
                <c:pt idx="701">
                  <c:v>0.48429834287096396</c:v>
                </c:pt>
                <c:pt idx="702">
                  <c:v>0.48474446197671395</c:v>
                </c:pt>
                <c:pt idx="703">
                  <c:v>0.48518952350233202</c:v>
                </c:pt>
                <c:pt idx="704">
                  <c:v>0.48563818402659398</c:v>
                </c:pt>
                <c:pt idx="705">
                  <c:v>0.486325890217013</c:v>
                </c:pt>
                <c:pt idx="706">
                  <c:v>0.48682307870200503</c:v>
                </c:pt>
                <c:pt idx="707">
                  <c:v>0.48729073395024702</c:v>
                </c:pt>
                <c:pt idx="708">
                  <c:v>0.48765650992503795</c:v>
                </c:pt>
                <c:pt idx="709">
                  <c:v>0.48803143230513102</c:v>
                </c:pt>
                <c:pt idx="710">
                  <c:v>0.48885088139090904</c:v>
                </c:pt>
                <c:pt idx="711">
                  <c:v>0.48920977309259195</c:v>
                </c:pt>
                <c:pt idx="712">
                  <c:v>0.48953414888813795</c:v>
                </c:pt>
                <c:pt idx="713">
                  <c:v>0.48996955096148198</c:v>
                </c:pt>
                <c:pt idx="714">
                  <c:v>0.49052877180949195</c:v>
                </c:pt>
                <c:pt idx="715">
                  <c:v>0.49121837274787405</c:v>
                </c:pt>
                <c:pt idx="716">
                  <c:v>0.49163246228294299</c:v>
                </c:pt>
                <c:pt idx="717">
                  <c:v>0.492136401068067</c:v>
                </c:pt>
                <c:pt idx="718">
                  <c:v>0.49266411045589098</c:v>
                </c:pt>
                <c:pt idx="719">
                  <c:v>0.49308364150164097</c:v>
                </c:pt>
                <c:pt idx="720">
                  <c:v>0.49353546751625899</c:v>
                </c:pt>
                <c:pt idx="721">
                  <c:v>0.49391516895863097</c:v>
                </c:pt>
                <c:pt idx="722">
                  <c:v>0.49460953975948097</c:v>
                </c:pt>
                <c:pt idx="723">
                  <c:v>0.49548908398499003</c:v>
                </c:pt>
                <c:pt idx="724">
                  <c:v>0.49591089973950198</c:v>
                </c:pt>
                <c:pt idx="725">
                  <c:v>0.49628341891410299</c:v>
                </c:pt>
                <c:pt idx="726">
                  <c:v>0.49677346538466804</c:v>
                </c:pt>
                <c:pt idx="727">
                  <c:v>0.49719543314174697</c:v>
                </c:pt>
                <c:pt idx="728">
                  <c:v>0.49753706758014704</c:v>
                </c:pt>
                <c:pt idx="729">
                  <c:v>0.49791661591344205</c:v>
                </c:pt>
                <c:pt idx="730">
                  <c:v>0.49836142507696202</c:v>
                </c:pt>
                <c:pt idx="731">
                  <c:v>0.49882049975861398</c:v>
                </c:pt>
                <c:pt idx="732">
                  <c:v>0.499398782271396</c:v>
                </c:pt>
                <c:pt idx="733">
                  <c:v>0.499935395077866</c:v>
                </c:pt>
                <c:pt idx="734">
                  <c:v>0.50046599401003</c:v>
                </c:pt>
                <c:pt idx="735">
                  <c:v>0.50133163780728895</c:v>
                </c:pt>
                <c:pt idx="736">
                  <c:v>0.50167355499835098</c:v>
                </c:pt>
                <c:pt idx="737">
                  <c:v>0.50219953513759097</c:v>
                </c:pt>
                <c:pt idx="738">
                  <c:v>0.50255119162031203</c:v>
                </c:pt>
                <c:pt idx="739">
                  <c:v>0.50304290655720507</c:v>
                </c:pt>
                <c:pt idx="740">
                  <c:v>0.50352244736391905</c:v>
                </c:pt>
                <c:pt idx="741">
                  <c:v>0.50383573497303602</c:v>
                </c:pt>
                <c:pt idx="742">
                  <c:v>0.50427408436446397</c:v>
                </c:pt>
                <c:pt idx="743">
                  <c:v>0.50484867169866399</c:v>
                </c:pt>
                <c:pt idx="744">
                  <c:v>0.50526708444608004</c:v>
                </c:pt>
                <c:pt idx="745">
                  <c:v>0.50572690990028102</c:v>
                </c:pt>
                <c:pt idx="746">
                  <c:v>0.50612589662252705</c:v>
                </c:pt>
                <c:pt idx="747">
                  <c:v>0.50653977890947499</c:v>
                </c:pt>
                <c:pt idx="748">
                  <c:v>0.50751865986640599</c:v>
                </c:pt>
                <c:pt idx="749">
                  <c:v>0.50785403412093499</c:v>
                </c:pt>
                <c:pt idx="750">
                  <c:v>0.50834659275322402</c:v>
                </c:pt>
                <c:pt idx="751">
                  <c:v>0.50871752782058099</c:v>
                </c:pt>
                <c:pt idx="752">
                  <c:v>0.50916511698009992</c:v>
                </c:pt>
                <c:pt idx="753">
                  <c:v>0.50956146146944192</c:v>
                </c:pt>
                <c:pt idx="754">
                  <c:v>0.51003289705298394</c:v>
                </c:pt>
                <c:pt idx="755">
                  <c:v>0.51064902553564107</c:v>
                </c:pt>
                <c:pt idx="756">
                  <c:v>0.511073873879203</c:v>
                </c:pt>
                <c:pt idx="757">
                  <c:v>0.51143439852322792</c:v>
                </c:pt>
                <c:pt idx="758">
                  <c:v>0.51180538713731005</c:v>
                </c:pt>
                <c:pt idx="759">
                  <c:v>0.51218111095849195</c:v>
                </c:pt>
                <c:pt idx="760">
                  <c:v>0.51286322663825701</c:v>
                </c:pt>
                <c:pt idx="761">
                  <c:v>0.51367322890652301</c:v>
                </c:pt>
                <c:pt idx="762">
                  <c:v>0.51415526593369798</c:v>
                </c:pt>
                <c:pt idx="763">
                  <c:v>0.51459764602741898</c:v>
                </c:pt>
                <c:pt idx="764">
                  <c:v>0.51512395048961401</c:v>
                </c:pt>
                <c:pt idx="765">
                  <c:v>0.51553665390710102</c:v>
                </c:pt>
                <c:pt idx="766">
                  <c:v>0.51594245753732504</c:v>
                </c:pt>
                <c:pt idx="767">
                  <c:v>0.51632276405784605</c:v>
                </c:pt>
                <c:pt idx="768">
                  <c:v>0.51688040005713698</c:v>
                </c:pt>
                <c:pt idx="769">
                  <c:v>0.51723743620533802</c:v>
                </c:pt>
                <c:pt idx="770">
                  <c:v>0.51773663047296403</c:v>
                </c:pt>
                <c:pt idx="771">
                  <c:v>0.51807452141707899</c:v>
                </c:pt>
                <c:pt idx="772">
                  <c:v>0.51846726124128595</c:v>
                </c:pt>
                <c:pt idx="773">
                  <c:v>0.51915478224420097</c:v>
                </c:pt>
                <c:pt idx="774">
                  <c:v>0.52010565478847703</c:v>
                </c:pt>
                <c:pt idx="775">
                  <c:v>0.52057776929468602</c:v>
                </c:pt>
                <c:pt idx="776">
                  <c:v>0.52091571952794102</c:v>
                </c:pt>
                <c:pt idx="777">
                  <c:v>0.52138423495563602</c:v>
                </c:pt>
                <c:pt idx="778">
                  <c:v>0.52182232271532802</c:v>
                </c:pt>
                <c:pt idx="779">
                  <c:v>0.52229281198911504</c:v>
                </c:pt>
                <c:pt idx="780">
                  <c:v>0.52272744809961502</c:v>
                </c:pt>
                <c:pt idx="781">
                  <c:v>0.523326720191164</c:v>
                </c:pt>
                <c:pt idx="782">
                  <c:v>0.52378485761561899</c:v>
                </c:pt>
                <c:pt idx="783">
                  <c:v>0.52410682686060595</c:v>
                </c:pt>
                <c:pt idx="784">
                  <c:v>0.52472685797348406</c:v>
                </c:pt>
                <c:pt idx="785">
                  <c:v>0.52511147933178992</c:v>
                </c:pt>
                <c:pt idx="786">
                  <c:v>0.52599090842321705</c:v>
                </c:pt>
                <c:pt idx="787">
                  <c:v>0.52670658633694201</c:v>
                </c:pt>
                <c:pt idx="788">
                  <c:v>0.527080564135609</c:v>
                </c:pt>
                <c:pt idx="789">
                  <c:v>0.52751989490931295</c:v>
                </c:pt>
                <c:pt idx="790">
                  <c:v>0.52779791086095007</c:v>
                </c:pt>
                <c:pt idx="791">
                  <c:v>0.52832246076437794</c:v>
                </c:pt>
                <c:pt idx="792">
                  <c:v>0.52891553682839798</c:v>
                </c:pt>
                <c:pt idx="793">
                  <c:v>0.52951004621568198</c:v>
                </c:pt>
                <c:pt idx="794">
                  <c:v>0.53001147505975499</c:v>
                </c:pt>
                <c:pt idx="795">
                  <c:v>0.530474255386432</c:v>
                </c:pt>
                <c:pt idx="796">
                  <c:v>0.53098312022222305</c:v>
                </c:pt>
                <c:pt idx="797">
                  <c:v>0.53172927179275897</c:v>
                </c:pt>
                <c:pt idx="798">
                  <c:v>0.53210707112448308</c:v>
                </c:pt>
                <c:pt idx="799">
                  <c:v>0.53255242914914802</c:v>
                </c:pt>
                <c:pt idx="800">
                  <c:v>0.53310413892924602</c:v>
                </c:pt>
                <c:pt idx="801">
                  <c:v>0.53405729448808903</c:v>
                </c:pt>
                <c:pt idx="802">
                  <c:v>0.53459426586504299</c:v>
                </c:pt>
                <c:pt idx="803">
                  <c:v>0.53508337804875294</c:v>
                </c:pt>
                <c:pt idx="804">
                  <c:v>0.53544519587887196</c:v>
                </c:pt>
                <c:pt idx="805">
                  <c:v>0.535847511688745</c:v>
                </c:pt>
                <c:pt idx="806">
                  <c:v>0.53604364547855199</c:v>
                </c:pt>
                <c:pt idx="807">
                  <c:v>0.53647405954261007</c:v>
                </c:pt>
                <c:pt idx="808">
                  <c:v>0.53694789292799405</c:v>
                </c:pt>
                <c:pt idx="809">
                  <c:v>0.53781983246641496</c:v>
                </c:pt>
                <c:pt idx="810">
                  <c:v>0.538475274858222</c:v>
                </c:pt>
                <c:pt idx="811">
                  <c:v>0.53911963000482999</c:v>
                </c:pt>
                <c:pt idx="812">
                  <c:v>0.53941872477035302</c:v>
                </c:pt>
                <c:pt idx="813">
                  <c:v>0.53986483133867602</c:v>
                </c:pt>
                <c:pt idx="814">
                  <c:v>0.54039145108657105</c:v>
                </c:pt>
                <c:pt idx="815">
                  <c:v>0.54111580129391401</c:v>
                </c:pt>
                <c:pt idx="816">
                  <c:v>0.54186648596088505</c:v>
                </c:pt>
                <c:pt idx="817">
                  <c:v>0.54235526702244297</c:v>
                </c:pt>
                <c:pt idx="818">
                  <c:v>0.54285095004545503</c:v>
                </c:pt>
                <c:pt idx="819">
                  <c:v>0.54314206912146801</c:v>
                </c:pt>
                <c:pt idx="820">
                  <c:v>0.54394091096793007</c:v>
                </c:pt>
                <c:pt idx="821">
                  <c:v>0.54447389551169201</c:v>
                </c:pt>
                <c:pt idx="822">
                  <c:v>0.54499913716679793</c:v>
                </c:pt>
                <c:pt idx="823">
                  <c:v>0.54538087422111903</c:v>
                </c:pt>
                <c:pt idx="824">
                  <c:v>0.545978603308093</c:v>
                </c:pt>
                <c:pt idx="825">
                  <c:v>0.54651310380771401</c:v>
                </c:pt>
                <c:pt idx="826">
                  <c:v>0.54689012518165803</c:v>
                </c:pt>
                <c:pt idx="827">
                  <c:v>0.54745653124366001</c:v>
                </c:pt>
                <c:pt idx="828">
                  <c:v>0.54792836131990708</c:v>
                </c:pt>
                <c:pt idx="829">
                  <c:v>0.54875430672699299</c:v>
                </c:pt>
                <c:pt idx="830">
                  <c:v>0.54923454226657498</c:v>
                </c:pt>
                <c:pt idx="831">
                  <c:v>0.55015935674568794</c:v>
                </c:pt>
                <c:pt idx="832">
                  <c:v>0.55047360946218893</c:v>
                </c:pt>
                <c:pt idx="833">
                  <c:v>0.55122762482189303</c:v>
                </c:pt>
                <c:pt idx="834">
                  <c:v>0.55181010233758598</c:v>
                </c:pt>
                <c:pt idx="835">
                  <c:v>0.55230732063759103</c:v>
                </c:pt>
                <c:pt idx="836">
                  <c:v>0.55266328754833105</c:v>
                </c:pt>
                <c:pt idx="837">
                  <c:v>0.55316426758186499</c:v>
                </c:pt>
                <c:pt idx="838">
                  <c:v>0.55354336003081905</c:v>
                </c:pt>
                <c:pt idx="839">
                  <c:v>0.554049243726357</c:v>
                </c:pt>
                <c:pt idx="840">
                  <c:v>0.554542346782391</c:v>
                </c:pt>
                <c:pt idx="841">
                  <c:v>0.55544863965496494</c:v>
                </c:pt>
                <c:pt idx="842">
                  <c:v>0.556299975649727</c:v>
                </c:pt>
                <c:pt idx="843">
                  <c:v>0.55688676559079808</c:v>
                </c:pt>
                <c:pt idx="844">
                  <c:v>0.55746757737040298</c:v>
                </c:pt>
                <c:pt idx="845">
                  <c:v>0.558102621573764</c:v>
                </c:pt>
                <c:pt idx="846">
                  <c:v>0.55851713114687196</c:v>
                </c:pt>
                <c:pt idx="847">
                  <c:v>0.55914420615685601</c:v>
                </c:pt>
                <c:pt idx="848">
                  <c:v>0.55947958886023108</c:v>
                </c:pt>
                <c:pt idx="849">
                  <c:v>0.55989428632597793</c:v>
                </c:pt>
                <c:pt idx="850">
                  <c:v>0.56029390241199506</c:v>
                </c:pt>
                <c:pt idx="851">
                  <c:v>0.56077261652586907</c:v>
                </c:pt>
                <c:pt idx="852">
                  <c:v>0.56165212346211801</c:v>
                </c:pt>
                <c:pt idx="853">
                  <c:v>0.56231338182079704</c:v>
                </c:pt>
                <c:pt idx="854">
                  <c:v>0.562791263709019</c:v>
                </c:pt>
                <c:pt idx="855">
                  <c:v>0.56340972149773005</c:v>
                </c:pt>
                <c:pt idx="856">
                  <c:v>0.563824803513155</c:v>
                </c:pt>
                <c:pt idx="857">
                  <c:v>0.56430676030865301</c:v>
                </c:pt>
                <c:pt idx="858">
                  <c:v>0.56493234878863108</c:v>
                </c:pt>
                <c:pt idx="859">
                  <c:v>0.56541272413003907</c:v>
                </c:pt>
                <c:pt idx="860">
                  <c:v>0.56584658016760703</c:v>
                </c:pt>
                <c:pt idx="861">
                  <c:v>0.56636636672967</c:v>
                </c:pt>
                <c:pt idx="862">
                  <c:v>0.56712343441603497</c:v>
                </c:pt>
                <c:pt idx="863">
                  <c:v>0.56757094520678408</c:v>
                </c:pt>
                <c:pt idx="864">
                  <c:v>0.56793709440622897</c:v>
                </c:pt>
                <c:pt idx="865">
                  <c:v>0.56828601186668704</c:v>
                </c:pt>
                <c:pt idx="866">
                  <c:v>0.56862253559008002</c:v>
                </c:pt>
                <c:pt idx="867">
                  <c:v>0.56903341911467897</c:v>
                </c:pt>
                <c:pt idx="868">
                  <c:v>0.56963560411937797</c:v>
                </c:pt>
                <c:pt idx="869">
                  <c:v>0.57027584563639999</c:v>
                </c:pt>
                <c:pt idx="870">
                  <c:v>0.57091629800938803</c:v>
                </c:pt>
                <c:pt idx="871">
                  <c:v>0.57153722745784297</c:v>
                </c:pt>
                <c:pt idx="872">
                  <c:v>0.57225349148226701</c:v>
                </c:pt>
                <c:pt idx="873">
                  <c:v>0.57272601316239102</c:v>
                </c:pt>
                <c:pt idx="874">
                  <c:v>0.57309755758465597</c:v>
                </c:pt>
                <c:pt idx="875">
                  <c:v>0.57353845218222899</c:v>
                </c:pt>
                <c:pt idx="876">
                  <c:v>0.57401027808031702</c:v>
                </c:pt>
                <c:pt idx="877">
                  <c:v>0.57448396420675407</c:v>
                </c:pt>
                <c:pt idx="878">
                  <c:v>0.57482183316760294</c:v>
                </c:pt>
                <c:pt idx="879">
                  <c:v>0.57525336092975199</c:v>
                </c:pt>
                <c:pt idx="880">
                  <c:v>0.57561113634434602</c:v>
                </c:pt>
                <c:pt idx="881">
                  <c:v>0.57602713607634493</c:v>
                </c:pt>
                <c:pt idx="882">
                  <c:v>0.57686977824197205</c:v>
                </c:pt>
                <c:pt idx="883">
                  <c:v>0.57747089385801298</c:v>
                </c:pt>
                <c:pt idx="884">
                  <c:v>0.57791838487807701</c:v>
                </c:pt>
                <c:pt idx="885">
                  <c:v>0.57851490936495498</c:v>
                </c:pt>
                <c:pt idx="886">
                  <c:v>0.57897966659650002</c:v>
                </c:pt>
                <c:pt idx="887">
                  <c:v>0.57937190909814196</c:v>
                </c:pt>
                <c:pt idx="888">
                  <c:v>0.57979624846080402</c:v>
                </c:pt>
                <c:pt idx="889">
                  <c:v>0.580342168236754</c:v>
                </c:pt>
                <c:pt idx="890">
                  <c:v>0.58071437727416197</c:v>
                </c:pt>
                <c:pt idx="891">
                  <c:v>0.58160792992935395</c:v>
                </c:pt>
                <c:pt idx="892">
                  <c:v>0.582136742377933</c:v>
                </c:pt>
                <c:pt idx="893">
                  <c:v>0.58241503665262506</c:v>
                </c:pt>
                <c:pt idx="894">
                  <c:v>0.58315857422398598</c:v>
                </c:pt>
                <c:pt idx="895">
                  <c:v>0.58351230240048202</c:v>
                </c:pt>
                <c:pt idx="896">
                  <c:v>0.58390232941851195</c:v>
                </c:pt>
                <c:pt idx="897">
                  <c:v>0.58442805364449402</c:v>
                </c:pt>
                <c:pt idx="898">
                  <c:v>0.58492598967007403</c:v>
                </c:pt>
                <c:pt idx="899">
                  <c:v>0.58526215816215899</c:v>
                </c:pt>
                <c:pt idx="900">
                  <c:v>0.58601019797458898</c:v>
                </c:pt>
                <c:pt idx="901">
                  <c:v>0.58680404790340401</c:v>
                </c:pt>
                <c:pt idx="902">
                  <c:v>0.58726025935171799</c:v>
                </c:pt>
                <c:pt idx="903">
                  <c:v>0.58771058131420495</c:v>
                </c:pt>
                <c:pt idx="904">
                  <c:v>0.58811548492740195</c:v>
                </c:pt>
                <c:pt idx="905">
                  <c:v>0.58856685005077503</c:v>
                </c:pt>
                <c:pt idx="906">
                  <c:v>0.58914356526544598</c:v>
                </c:pt>
                <c:pt idx="907">
                  <c:v>0.58960178648097505</c:v>
                </c:pt>
                <c:pt idx="908">
                  <c:v>0.59011520460997702</c:v>
                </c:pt>
                <c:pt idx="909">
                  <c:v>0.59055661328487896</c:v>
                </c:pt>
                <c:pt idx="910">
                  <c:v>0.59098586718067403</c:v>
                </c:pt>
                <c:pt idx="911">
                  <c:v>0.59166698637686699</c:v>
                </c:pt>
                <c:pt idx="912">
                  <c:v>0.59208949370540997</c:v>
                </c:pt>
                <c:pt idx="913">
                  <c:v>0.59252129136653808</c:v>
                </c:pt>
                <c:pt idx="914">
                  <c:v>0.59307631758217894</c:v>
                </c:pt>
                <c:pt idx="915">
                  <c:v>0.59350926437536899</c:v>
                </c:pt>
                <c:pt idx="916">
                  <c:v>0.59389479264133005</c:v>
                </c:pt>
                <c:pt idx="917">
                  <c:v>0.59442184092545403</c:v>
                </c:pt>
                <c:pt idx="918">
                  <c:v>0.59488620610313103</c:v>
                </c:pt>
                <c:pt idx="919">
                  <c:v>0.59517747338238203</c:v>
                </c:pt>
                <c:pt idx="920">
                  <c:v>0.59612797275245</c:v>
                </c:pt>
                <c:pt idx="921">
                  <c:v>0.596543952803122</c:v>
                </c:pt>
                <c:pt idx="922">
                  <c:v>0.59684347068172405</c:v>
                </c:pt>
                <c:pt idx="923">
                  <c:v>0.59713276223970402</c:v>
                </c:pt>
                <c:pt idx="924">
                  <c:v>0.59739624001383795</c:v>
                </c:pt>
                <c:pt idx="925">
                  <c:v>0.59781572739674105</c:v>
                </c:pt>
                <c:pt idx="926">
                  <c:v>0.59819631196603495</c:v>
                </c:pt>
                <c:pt idx="927">
                  <c:v>0.59879417182394701</c:v>
                </c:pt>
                <c:pt idx="928">
                  <c:v>0.59958901567841094</c:v>
                </c:pt>
                <c:pt idx="929">
                  <c:v>0.59999000763090993</c:v>
                </c:pt>
                <c:pt idx="930">
                  <c:v>0.60025772483167694</c:v>
                </c:pt>
                <c:pt idx="931">
                  <c:v>0.600578959905256</c:v>
                </c:pt>
                <c:pt idx="932">
                  <c:v>0.60098907720107497</c:v>
                </c:pt>
                <c:pt idx="933">
                  <c:v>0.60145299326036805</c:v>
                </c:pt>
                <c:pt idx="934">
                  <c:v>0.60198376278992094</c:v>
                </c:pt>
                <c:pt idx="935">
                  <c:v>0.60229303170141602</c:v>
                </c:pt>
                <c:pt idx="936">
                  <c:v>0.602557766788967</c:v>
                </c:pt>
                <c:pt idx="937">
                  <c:v>0.60321925457481607</c:v>
                </c:pt>
                <c:pt idx="938">
                  <c:v>0.603669081760003</c:v>
                </c:pt>
                <c:pt idx="939">
                  <c:v>0.60414943337350002</c:v>
                </c:pt>
                <c:pt idx="940">
                  <c:v>0.60466233388172097</c:v>
                </c:pt>
                <c:pt idx="941">
                  <c:v>0.60513174774081202</c:v>
                </c:pt>
                <c:pt idx="942">
                  <c:v>0.60556331683211706</c:v>
                </c:pt>
                <c:pt idx="943">
                  <c:v>0.605915607834144</c:v>
                </c:pt>
                <c:pt idx="944">
                  <c:v>0.60632087274850099</c:v>
                </c:pt>
                <c:pt idx="945">
                  <c:v>0.607063226486529</c:v>
                </c:pt>
                <c:pt idx="946">
                  <c:v>0.60742261706371092</c:v>
                </c:pt>
                <c:pt idx="947">
                  <c:v>0.60776779850302398</c:v>
                </c:pt>
                <c:pt idx="948">
                  <c:v>0.60824088629486206</c:v>
                </c:pt>
                <c:pt idx="949">
                  <c:v>0.60865217338412392</c:v>
                </c:pt>
                <c:pt idx="950">
                  <c:v>0.60909981274727998</c:v>
                </c:pt>
                <c:pt idx="951">
                  <c:v>0.60955316697542594</c:v>
                </c:pt>
                <c:pt idx="952">
                  <c:v>0.61004987294469193</c:v>
                </c:pt>
                <c:pt idx="953">
                  <c:v>0.61091933008907207</c:v>
                </c:pt>
                <c:pt idx="954">
                  <c:v>0.61139233159691397</c:v>
                </c:pt>
                <c:pt idx="955">
                  <c:v>0.61175387467823894</c:v>
                </c:pt>
                <c:pt idx="956">
                  <c:v>0.61216984840456001</c:v>
                </c:pt>
                <c:pt idx="957">
                  <c:v>0.612592418705459</c:v>
                </c:pt>
                <c:pt idx="958">
                  <c:v>0.61298670988453297</c:v>
                </c:pt>
                <c:pt idx="959">
                  <c:v>0.61340346152777903</c:v>
                </c:pt>
                <c:pt idx="960">
                  <c:v>0.61381897254720696</c:v>
                </c:pt>
                <c:pt idx="961">
                  <c:v>0.614514780632755</c:v>
                </c:pt>
                <c:pt idx="962">
                  <c:v>0.61499399859887505</c:v>
                </c:pt>
                <c:pt idx="963">
                  <c:v>0.61547429656688701</c:v>
                </c:pt>
                <c:pt idx="964">
                  <c:v>0.61584892559125692</c:v>
                </c:pt>
                <c:pt idx="965">
                  <c:v>0.61616162602354096</c:v>
                </c:pt>
                <c:pt idx="966">
                  <c:v>0.61647357336373099</c:v>
                </c:pt>
                <c:pt idx="967">
                  <c:v>0.61681603490719805</c:v>
                </c:pt>
                <c:pt idx="968">
                  <c:v>0.61725390165103899</c:v>
                </c:pt>
                <c:pt idx="969">
                  <c:v>0.61773955536111902</c:v>
                </c:pt>
                <c:pt idx="970">
                  <c:v>0.61806674873374301</c:v>
                </c:pt>
                <c:pt idx="971">
                  <c:v>0.61850710603812897</c:v>
                </c:pt>
                <c:pt idx="972">
                  <c:v>0.61898070988669907</c:v>
                </c:pt>
                <c:pt idx="973">
                  <c:v>0.61944834688610007</c:v>
                </c:pt>
                <c:pt idx="974">
                  <c:v>0.61983328697669293</c:v>
                </c:pt>
                <c:pt idx="975">
                  <c:v>0.62011551563052503</c:v>
                </c:pt>
                <c:pt idx="976">
                  <c:v>0.62083333568172505</c:v>
                </c:pt>
                <c:pt idx="977">
                  <c:v>0.621152935400622</c:v>
                </c:pt>
                <c:pt idx="978">
                  <c:v>0.621439234799119</c:v>
                </c:pt>
                <c:pt idx="979">
                  <c:v>0.62170849721982802</c:v>
                </c:pt>
                <c:pt idx="980">
                  <c:v>0.62196920936534195</c:v>
                </c:pt>
                <c:pt idx="981">
                  <c:v>0.62239827792401003</c:v>
                </c:pt>
                <c:pt idx="982">
                  <c:v>0.62284822359478298</c:v>
                </c:pt>
                <c:pt idx="983">
                  <c:v>0.62362291954786708</c:v>
                </c:pt>
                <c:pt idx="984">
                  <c:v>0.62407550940675804</c:v>
                </c:pt>
                <c:pt idx="985">
                  <c:v>0.62438245070768494</c:v>
                </c:pt>
                <c:pt idx="986">
                  <c:v>0.62473167409853292</c:v>
                </c:pt>
                <c:pt idx="987">
                  <c:v>0.62512717995412892</c:v>
                </c:pt>
                <c:pt idx="988">
                  <c:v>0.62539308067297594</c:v>
                </c:pt>
                <c:pt idx="989">
                  <c:v>0.62567069745998105</c:v>
                </c:pt>
                <c:pt idx="990">
                  <c:v>0.62602203783560006</c:v>
                </c:pt>
                <c:pt idx="991">
                  <c:v>0.62694987050934392</c:v>
                </c:pt>
                <c:pt idx="992">
                  <c:v>0.62741197796210302</c:v>
                </c:pt>
                <c:pt idx="993">
                  <c:v>0.62784355636775901</c:v>
                </c:pt>
                <c:pt idx="994">
                  <c:v>0.62821110706091998</c:v>
                </c:pt>
                <c:pt idx="995">
                  <c:v>0.62861756103259803</c:v>
                </c:pt>
                <c:pt idx="996">
                  <c:v>0.62894212700864194</c:v>
                </c:pt>
                <c:pt idx="997">
                  <c:v>0.62949820307388604</c:v>
                </c:pt>
                <c:pt idx="998">
                  <c:v>0.63000150514736508</c:v>
                </c:pt>
                <c:pt idx="999">
                  <c:v>0.63043763062200298</c:v>
                </c:pt>
                <c:pt idx="1000">
                  <c:v>0.63092576161427694</c:v>
                </c:pt>
                <c:pt idx="1001">
                  <c:v>0.63130447111497201</c:v>
                </c:pt>
                <c:pt idx="1002">
                  <c:v>0.63172064524701999</c:v>
                </c:pt>
                <c:pt idx="1003">
                  <c:v>0.63214183117457401</c:v>
                </c:pt>
                <c:pt idx="1004">
                  <c:v>0.63295561923531696</c:v>
                </c:pt>
                <c:pt idx="1005">
                  <c:v>0.63327930983113101</c:v>
                </c:pt>
                <c:pt idx="1006">
                  <c:v>0.63361890485915806</c:v>
                </c:pt>
                <c:pt idx="1007">
                  <c:v>0.63405986880468901</c:v>
                </c:pt>
                <c:pt idx="1008">
                  <c:v>0.63438149415671408</c:v>
                </c:pt>
                <c:pt idx="1009">
                  <c:v>0.63477959946595797</c:v>
                </c:pt>
                <c:pt idx="1010">
                  <c:v>0.63522435169525293</c:v>
                </c:pt>
                <c:pt idx="1011">
                  <c:v>0.63605843502494208</c:v>
                </c:pt>
                <c:pt idx="1012">
                  <c:v>0.63647436444551098</c:v>
                </c:pt>
                <c:pt idx="1013">
                  <c:v>0.63682708753123496</c:v>
                </c:pt>
                <c:pt idx="1014">
                  <c:v>0.63716467048577008</c:v>
                </c:pt>
                <c:pt idx="1015">
                  <c:v>0.63756956916864205</c:v>
                </c:pt>
                <c:pt idx="1016">
                  <c:v>0.63791059436124098</c:v>
                </c:pt>
                <c:pt idx="1017">
                  <c:v>0.63827178202869406</c:v>
                </c:pt>
                <c:pt idx="1018">
                  <c:v>0.63893875647332798</c:v>
                </c:pt>
                <c:pt idx="1019">
                  <c:v>0.63926785904558092</c:v>
                </c:pt>
                <c:pt idx="1020">
                  <c:v>0.63956529373095194</c:v>
                </c:pt>
                <c:pt idx="1021">
                  <c:v>0.63991460103942999</c:v>
                </c:pt>
                <c:pt idx="1022">
                  <c:v>0.64017324704553402</c:v>
                </c:pt>
                <c:pt idx="1023">
                  <c:v>0.64046167900038797</c:v>
                </c:pt>
                <c:pt idx="1024">
                  <c:v>0.64080316774997303</c:v>
                </c:pt>
                <c:pt idx="1025">
                  <c:v>0.64147909095750999</c:v>
                </c:pt>
                <c:pt idx="1026">
                  <c:v>0.64172487323476102</c:v>
                </c:pt>
                <c:pt idx="1027">
                  <c:v>0.64191941334828306</c:v>
                </c:pt>
                <c:pt idx="1028">
                  <c:v>0.64217405975599506</c:v>
                </c:pt>
                <c:pt idx="1029">
                  <c:v>0.64251810264697307</c:v>
                </c:pt>
                <c:pt idx="1030">
                  <c:v>0.64282582365628294</c:v>
                </c:pt>
                <c:pt idx="1031">
                  <c:v>0.64319682938244505</c:v>
                </c:pt>
                <c:pt idx="1032">
                  <c:v>0.643872973503823</c:v>
                </c:pt>
                <c:pt idx="1033">
                  <c:v>0.64411043107968302</c:v>
                </c:pt>
                <c:pt idx="1034">
                  <c:v>0.64440751911433192</c:v>
                </c:pt>
                <c:pt idx="1035">
                  <c:v>0.64461184722388198</c:v>
                </c:pt>
                <c:pt idx="1036">
                  <c:v>0.64480612522099401</c:v>
                </c:pt>
                <c:pt idx="1037">
                  <c:v>0.64514733151338</c:v>
                </c:pt>
                <c:pt idx="1038">
                  <c:v>0.64573648414922902</c:v>
                </c:pt>
                <c:pt idx="1039">
                  <c:v>0.64610671615675908</c:v>
                </c:pt>
                <c:pt idx="1040">
                  <c:v>0.64648446702624196</c:v>
                </c:pt>
                <c:pt idx="1041">
                  <c:v>0.64676607767091399</c:v>
                </c:pt>
                <c:pt idx="1042">
                  <c:v>0.647037495432493</c:v>
                </c:pt>
                <c:pt idx="1043">
                  <c:v>0.64731722264741198</c:v>
                </c:pt>
                <c:pt idx="1044">
                  <c:v>0.64759870442422307</c:v>
                </c:pt>
                <c:pt idx="1045">
                  <c:v>0.64777825990017002</c:v>
                </c:pt>
                <c:pt idx="1046">
                  <c:v>0.64846918179283697</c:v>
                </c:pt>
                <c:pt idx="1047">
                  <c:v>0.64876063046943</c:v>
                </c:pt>
                <c:pt idx="1048">
                  <c:v>0.64908098704335204</c:v>
                </c:pt>
                <c:pt idx="1049">
                  <c:v>0.64949471409033699</c:v>
                </c:pt>
                <c:pt idx="1050">
                  <c:v>0.64986226965318394</c:v>
                </c:pt>
                <c:pt idx="1051">
                  <c:v>0.65014437540842507</c:v>
                </c:pt>
                <c:pt idx="1052">
                  <c:v>0.65058173362993499</c:v>
                </c:pt>
                <c:pt idx="1053">
                  <c:v>0.65094827066192207</c:v>
                </c:pt>
                <c:pt idx="1054">
                  <c:v>0.65118389841027002</c:v>
                </c:pt>
                <c:pt idx="1055">
                  <c:v>0.65143013611640899</c:v>
                </c:pt>
                <c:pt idx="1056">
                  <c:v>0.65172841082478805</c:v>
                </c:pt>
                <c:pt idx="1057">
                  <c:v>0.652224140115925</c:v>
                </c:pt>
                <c:pt idx="1058">
                  <c:v>0.65262984163576598</c:v>
                </c:pt>
                <c:pt idx="1059">
                  <c:v>0.65290456988419698</c:v>
                </c:pt>
                <c:pt idx="1060">
                  <c:v>0.65353638093417599</c:v>
                </c:pt>
                <c:pt idx="1061">
                  <c:v>0.65372796677954303</c:v>
                </c:pt>
                <c:pt idx="1062">
                  <c:v>0.65395758290349493</c:v>
                </c:pt>
                <c:pt idx="1063">
                  <c:v>0.65420377012997</c:v>
                </c:pt>
                <c:pt idx="1064">
                  <c:v>0.65447081834654908</c:v>
                </c:pt>
                <c:pt idx="1065">
                  <c:v>0.65492602323243698</c:v>
                </c:pt>
                <c:pt idx="1066">
                  <c:v>0.65559998590338497</c:v>
                </c:pt>
                <c:pt idx="1067">
                  <c:v>0.65604836598722605</c:v>
                </c:pt>
                <c:pt idx="1068">
                  <c:v>0.65634468905405607</c:v>
                </c:pt>
                <c:pt idx="1069">
                  <c:v>0.65659738560134806</c:v>
                </c:pt>
                <c:pt idx="1070">
                  <c:v>0.65681101477359705</c:v>
                </c:pt>
                <c:pt idx="1071">
                  <c:v>0.65704548621073899</c:v>
                </c:pt>
                <c:pt idx="1072">
                  <c:v>0.65730934555513798</c:v>
                </c:pt>
                <c:pt idx="1073">
                  <c:v>0.65788428916158792</c:v>
                </c:pt>
                <c:pt idx="1074">
                  <c:v>0.65850095899997507</c:v>
                </c:pt>
                <c:pt idx="1075">
                  <c:v>0.65895509685325893</c:v>
                </c:pt>
                <c:pt idx="1076">
                  <c:v>0.65921358982601408</c:v>
                </c:pt>
                <c:pt idx="1077">
                  <c:v>0.65945136128281001</c:v>
                </c:pt>
                <c:pt idx="1078">
                  <c:v>0.65964943098216999</c:v>
                </c:pt>
                <c:pt idx="1079">
                  <c:v>0.65988638935115107</c:v>
                </c:pt>
                <c:pt idx="1080">
                  <c:v>0.66061993246971107</c:v>
                </c:pt>
                <c:pt idx="1081">
                  <c:v>0.66096679865687702</c:v>
                </c:pt>
                <c:pt idx="1082">
                  <c:v>0.66133882925718201</c:v>
                </c:pt>
                <c:pt idx="1083">
                  <c:v>0.66171825154112307</c:v>
                </c:pt>
                <c:pt idx="1084">
                  <c:v>0.66200657315476308</c:v>
                </c:pt>
                <c:pt idx="1085">
                  <c:v>0.66223642177497999</c:v>
                </c:pt>
                <c:pt idx="1086">
                  <c:v>0.66264288043538599</c:v>
                </c:pt>
                <c:pt idx="1087">
                  <c:v>0.66304847790487098</c:v>
                </c:pt>
                <c:pt idx="1088">
                  <c:v>0.66349588945604698</c:v>
                </c:pt>
                <c:pt idx="1089">
                  <c:v>0.66372499738791502</c:v>
                </c:pt>
                <c:pt idx="1090">
                  <c:v>0.66397022241405301</c:v>
                </c:pt>
                <c:pt idx="1091">
                  <c:v>0.66440451776656806</c:v>
                </c:pt>
                <c:pt idx="1092">
                  <c:v>0.66481501246632901</c:v>
                </c:pt>
                <c:pt idx="1093">
                  <c:v>0.66517838747208902</c:v>
                </c:pt>
                <c:pt idx="1094">
                  <c:v>0.66552377766385695</c:v>
                </c:pt>
                <c:pt idx="1095">
                  <c:v>0.66586424890378693</c:v>
                </c:pt>
                <c:pt idx="1096">
                  <c:v>0.66613724165585297</c:v>
                </c:pt>
                <c:pt idx="1097">
                  <c:v>0.66646334593496404</c:v>
                </c:pt>
                <c:pt idx="1098">
                  <c:v>0.66681908015810798</c:v>
                </c:pt>
                <c:pt idx="1099">
                  <c:v>0.66723717523695802</c:v>
                </c:pt>
                <c:pt idx="1100">
                  <c:v>0.66755117246231899</c:v>
                </c:pt>
                <c:pt idx="1101">
                  <c:v>0.66780506018543995</c:v>
                </c:pt>
                <c:pt idx="1102">
                  <c:v>0.66821291889358603</c:v>
                </c:pt>
                <c:pt idx="1103">
                  <c:v>0.66844658172534499</c:v>
                </c:pt>
                <c:pt idx="1104">
                  <c:v>0.668695528881038</c:v>
                </c:pt>
                <c:pt idx="1105">
                  <c:v>0.66893418217761802</c:v>
                </c:pt>
                <c:pt idx="1106">
                  <c:v>0.66918182289430006</c:v>
                </c:pt>
                <c:pt idx="1107">
                  <c:v>0.66931827611805894</c:v>
                </c:pt>
                <c:pt idx="1108">
                  <c:v>0.66945080100272403</c:v>
                </c:pt>
                <c:pt idx="1109">
                  <c:v>0.66958844052848898</c:v>
                </c:pt>
                <c:pt idx="1110">
                  <c:v>0.66999271532744398</c:v>
                </c:pt>
                <c:pt idx="1111">
                  <c:v>0.67038731059674994</c:v>
                </c:pt>
                <c:pt idx="1112">
                  <c:v>0.67067411054960202</c:v>
                </c:pt>
                <c:pt idx="1113">
                  <c:v>0.67088926685136596</c:v>
                </c:pt>
                <c:pt idx="1114">
                  <c:v>0.67101372544259297</c:v>
                </c:pt>
                <c:pt idx="1115">
                  <c:v>0.67114593122225208</c:v>
                </c:pt>
                <c:pt idx="1116">
                  <c:v>0.671289972849617</c:v>
                </c:pt>
                <c:pt idx="1117">
                  <c:v>0.67140357322071698</c:v>
                </c:pt>
                <c:pt idx="1118">
                  <c:v>0.67158289791576498</c:v>
                </c:pt>
                <c:pt idx="1119">
                  <c:v>0.67210782661854895</c:v>
                </c:pt>
                <c:pt idx="1120">
                  <c:v>0.67236593706519099</c:v>
                </c:pt>
                <c:pt idx="1121">
                  <c:v>0.67258183837426599</c:v>
                </c:pt>
                <c:pt idx="1122">
                  <c:v>0.67274348462333</c:v>
                </c:pt>
                <c:pt idx="1123">
                  <c:v>0.67291516725480904</c:v>
                </c:pt>
                <c:pt idx="1124">
                  <c:v>0.67307120157498701</c:v>
                </c:pt>
                <c:pt idx="1125">
                  <c:v>0.67324352063790904</c:v>
                </c:pt>
                <c:pt idx="1126">
                  <c:v>0.67338777051724907</c:v>
                </c:pt>
                <c:pt idx="1127">
                  <c:v>0.67353020949977305</c:v>
                </c:pt>
                <c:pt idx="1128">
                  <c:v>0.67397507044824501</c:v>
                </c:pt>
                <c:pt idx="1129">
                  <c:v>0.67416393240096606</c:v>
                </c:pt>
                <c:pt idx="1130">
                  <c:v>0.67442345904573697</c:v>
                </c:pt>
                <c:pt idx="1131">
                  <c:v>0.67467933257669199</c:v>
                </c:pt>
                <c:pt idx="1132">
                  <c:v>0.67489324598664002</c:v>
                </c:pt>
                <c:pt idx="1133">
                  <c:v>0.67510294197370402</c:v>
                </c:pt>
                <c:pt idx="1134">
                  <c:v>0.67531933583443604</c:v>
                </c:pt>
                <c:pt idx="1135">
                  <c:v>0.67544308360168892</c:v>
                </c:pt>
                <c:pt idx="1136">
                  <c:v>0.67550843675058303</c:v>
                </c:pt>
                <c:pt idx="1137">
                  <c:v>0.67579597605951902</c:v>
                </c:pt>
                <c:pt idx="1138">
                  <c:v>0.67602917014383201</c:v>
                </c:pt>
                <c:pt idx="1139">
                  <c:v>0.67626008551225603</c:v>
                </c:pt>
                <c:pt idx="1140">
                  <c:v>0.67648768261672898</c:v>
                </c:pt>
                <c:pt idx="1141">
                  <c:v>0.67681230719547103</c:v>
                </c:pt>
                <c:pt idx="1142">
                  <c:v>0.67703955880988897</c:v>
                </c:pt>
                <c:pt idx="1143">
                  <c:v>0.67721125771271606</c:v>
                </c:pt>
                <c:pt idx="1144">
                  <c:v>0.67734044195675702</c:v>
                </c:pt>
                <c:pt idx="1145">
                  <c:v>0.67745166090294306</c:v>
                </c:pt>
                <c:pt idx="1146">
                  <c:v>0.67753619617236893</c:v>
                </c:pt>
                <c:pt idx="1147">
                  <c:v>0.67762988937852797</c:v>
                </c:pt>
                <c:pt idx="1148">
                  <c:v>0.67784452078419899</c:v>
                </c:pt>
                <c:pt idx="1149">
                  <c:v>0.67812142719105495</c:v>
                </c:pt>
                <c:pt idx="1150">
                  <c:v>0.67829988113252493</c:v>
                </c:pt>
                <c:pt idx="1151">
                  <c:v>0.67851230391713302</c:v>
                </c:pt>
                <c:pt idx="1152">
                  <c:v>0.67876113735326493</c:v>
                </c:pt>
                <c:pt idx="1153">
                  <c:v>0.67894758130212107</c:v>
                </c:pt>
                <c:pt idx="1154">
                  <c:v>0.679064864911052</c:v>
                </c:pt>
                <c:pt idx="1155">
                  <c:v>0.679511224239427</c:v>
                </c:pt>
                <c:pt idx="1156">
                  <c:v>0.67965104391402598</c:v>
                </c:pt>
                <c:pt idx="1157">
                  <c:v>0.67978573963183808</c:v>
                </c:pt>
                <c:pt idx="1158">
                  <c:v>0.68002694378033002</c:v>
                </c:pt>
                <c:pt idx="1159">
                  <c:v>0.68024311512689906</c:v>
                </c:pt>
                <c:pt idx="1160">
                  <c:v>0.68048622649443202</c:v>
                </c:pt>
                <c:pt idx="1161">
                  <c:v>0.68073423260496502</c:v>
                </c:pt>
                <c:pt idx="1162">
                  <c:v>0.68100412048546299</c:v>
                </c:pt>
                <c:pt idx="1163">
                  <c:v>0.68122406691604498</c:v>
                </c:pt>
                <c:pt idx="1164">
                  <c:v>0.68138297230110001</c:v>
                </c:pt>
                <c:pt idx="1165">
                  <c:v>0.68146054764666397</c:v>
                </c:pt>
                <c:pt idx="1166">
                  <c:v>0.68149829445277399</c:v>
                </c:pt>
                <c:pt idx="1167">
                  <c:v>0.68159598854819703</c:v>
                </c:pt>
                <c:pt idx="1168">
                  <c:v>0.68176626908606908</c:v>
                </c:pt>
                <c:pt idx="1169">
                  <c:v>0.68193612948455007</c:v>
                </c:pt>
                <c:pt idx="1170">
                  <c:v>0.68209839168953501</c:v>
                </c:pt>
                <c:pt idx="1171">
                  <c:v>0.68231953509012599</c:v>
                </c:pt>
                <c:pt idx="1172">
                  <c:v>0.68254255927876795</c:v>
                </c:pt>
                <c:pt idx="1173">
                  <c:v>0.68272205897960103</c:v>
                </c:pt>
                <c:pt idx="1174">
                  <c:v>0.682819848069396</c:v>
                </c:pt>
                <c:pt idx="1175">
                  <c:v>0.68292236439144904</c:v>
                </c:pt>
                <c:pt idx="1176">
                  <c:v>0.68300067075568105</c:v>
                </c:pt>
                <c:pt idx="1177">
                  <c:v>0.68311432457347698</c:v>
                </c:pt>
                <c:pt idx="1178">
                  <c:v>0.68323673261042406</c:v>
                </c:pt>
                <c:pt idx="1179">
                  <c:v>0.68340075512485199</c:v>
                </c:pt>
                <c:pt idx="1180">
                  <c:v>0.68358257729567695</c:v>
                </c:pt>
                <c:pt idx="1181">
                  <c:v>0.68373865540629408</c:v>
                </c:pt>
                <c:pt idx="1182">
                  <c:v>0.68392735308109398</c:v>
                </c:pt>
                <c:pt idx="1183">
                  <c:v>0.68410516454207593</c:v>
                </c:pt>
                <c:pt idx="1184">
                  <c:v>0.68425921744165508</c:v>
                </c:pt>
                <c:pt idx="1185">
                  <c:v>0.68441821486197107</c:v>
                </c:pt>
                <c:pt idx="1186">
                  <c:v>0.68451337896515607</c:v>
                </c:pt>
                <c:pt idx="1187">
                  <c:v>0.68463838395249299</c:v>
                </c:pt>
                <c:pt idx="1188">
                  <c:v>0.68477515380121001</c:v>
                </c:pt>
                <c:pt idx="1189">
                  <c:v>0.68486134306882507</c:v>
                </c:pt>
                <c:pt idx="1190">
                  <c:v>0.68499008302726505</c:v>
                </c:pt>
                <c:pt idx="1191">
                  <c:v>0.68515751948091896</c:v>
                </c:pt>
                <c:pt idx="1192">
                  <c:v>0.68533838452950202</c:v>
                </c:pt>
                <c:pt idx="1193">
                  <c:v>0.68555023206190802</c:v>
                </c:pt>
                <c:pt idx="1194">
                  <c:v>0.68574687532520606</c:v>
                </c:pt>
                <c:pt idx="1195">
                  <c:v>0.68593044250393498</c:v>
                </c:pt>
                <c:pt idx="1196">
                  <c:v>0.68606026628300498</c:v>
                </c:pt>
                <c:pt idx="1197">
                  <c:v>0.68611829094119292</c:v>
                </c:pt>
                <c:pt idx="1198">
                  <c:v>0.68618818441386398</c:v>
                </c:pt>
                <c:pt idx="1199">
                  <c:v>0.68633494664973793</c:v>
                </c:pt>
                <c:pt idx="1200">
                  <c:v>0.68645192919165499</c:v>
                </c:pt>
                <c:pt idx="1201">
                  <c:v>0.68660637468666907</c:v>
                </c:pt>
                <c:pt idx="1202">
                  <c:v>0.68677015753433301</c:v>
                </c:pt>
                <c:pt idx="1203">
                  <c:v>0.68696127644613503</c:v>
                </c:pt>
                <c:pt idx="1204">
                  <c:v>0.68719583863361999</c:v>
                </c:pt>
                <c:pt idx="1205">
                  <c:v>0.68732252255955606</c:v>
                </c:pt>
                <c:pt idx="1206">
                  <c:v>0.68742964119732597</c:v>
                </c:pt>
                <c:pt idx="1207">
                  <c:v>0.68754197543996298</c:v>
                </c:pt>
                <c:pt idx="1208">
                  <c:v>0.68764929809998498</c:v>
                </c:pt>
                <c:pt idx="1209">
                  <c:v>0.687763989810808</c:v>
                </c:pt>
                <c:pt idx="1210">
                  <c:v>0.687916475922279</c:v>
                </c:pt>
                <c:pt idx="1211">
                  <c:v>0.688060929665395</c:v>
                </c:pt>
                <c:pt idx="1212">
                  <c:v>0.68819204136183099</c:v>
                </c:pt>
                <c:pt idx="1213">
                  <c:v>0.68834290027766698</c:v>
                </c:pt>
                <c:pt idx="1214">
                  <c:v>0.68850786310988699</c:v>
                </c:pt>
                <c:pt idx="1215">
                  <c:v>0.68866254743290101</c:v>
                </c:pt>
                <c:pt idx="1216">
                  <c:v>0.68880236413184304</c:v>
                </c:pt>
                <c:pt idx="1217">
                  <c:v>0.68891999077160504</c:v>
                </c:pt>
                <c:pt idx="1218">
                  <c:v>0.68903905675787203</c:v>
                </c:pt>
                <c:pt idx="1219">
                  <c:v>0.68921927535877292</c:v>
                </c:pt>
                <c:pt idx="1220">
                  <c:v>0.68933276899875406</c:v>
                </c:pt>
                <c:pt idx="1221">
                  <c:v>0.68943769647595299</c:v>
                </c:pt>
                <c:pt idx="1222">
                  <c:v>0.68953354356663499</c:v>
                </c:pt>
                <c:pt idx="1223">
                  <c:v>0.68965091733484307</c:v>
                </c:pt>
                <c:pt idx="1224">
                  <c:v>0.68981139566177307</c:v>
                </c:pt>
                <c:pt idx="1225">
                  <c:v>0.68998544669765693</c:v>
                </c:pt>
                <c:pt idx="1226">
                  <c:v>0.69012482705146994</c:v>
                </c:pt>
                <c:pt idx="1227">
                  <c:v>0.69031907913002999</c:v>
                </c:pt>
                <c:pt idx="1228">
                  <c:v>0.69048322192115608</c:v>
                </c:pt>
                <c:pt idx="1229">
                  <c:v>0.69062501279868793</c:v>
                </c:pt>
                <c:pt idx="1230">
                  <c:v>0.69071048078488295</c:v>
                </c:pt>
                <c:pt idx="1231">
                  <c:v>0.69078538589795502</c:v>
                </c:pt>
                <c:pt idx="1232">
                  <c:v>0.69091872366876705</c:v>
                </c:pt>
                <c:pt idx="1233">
                  <c:v>0.69104871128921896</c:v>
                </c:pt>
                <c:pt idx="1234">
                  <c:v>0.691181451737789</c:v>
                </c:pt>
                <c:pt idx="1235">
                  <c:v>0.69131140631712107</c:v>
                </c:pt>
                <c:pt idx="1236">
                  <c:v>0.69148819631212199</c:v>
                </c:pt>
                <c:pt idx="1237">
                  <c:v>0.69167587265419894</c:v>
                </c:pt>
                <c:pt idx="1238">
                  <c:v>0.691841681176524</c:v>
                </c:pt>
                <c:pt idx="1239">
                  <c:v>0.69194476200224608</c:v>
                </c:pt>
                <c:pt idx="1240">
                  <c:v>0.69206816964375006</c:v>
                </c:pt>
                <c:pt idx="1241">
                  <c:v>0.69217433442569198</c:v>
                </c:pt>
                <c:pt idx="1242">
                  <c:v>0.69227120454668201</c:v>
                </c:pt>
                <c:pt idx="1243">
                  <c:v>0.69242766012198897</c:v>
                </c:pt>
                <c:pt idx="1244">
                  <c:v>0.69259649992309202</c:v>
                </c:pt>
                <c:pt idx="1245">
                  <c:v>0.69274723662413606</c:v>
                </c:pt>
                <c:pt idx="1246">
                  <c:v>0.69287048339141799</c:v>
                </c:pt>
                <c:pt idx="1247">
                  <c:v>0.692969526581249</c:v>
                </c:pt>
                <c:pt idx="1248">
                  <c:v>0.69311988677216396</c:v>
                </c:pt>
                <c:pt idx="1249">
                  <c:v>0.69328614174008996</c:v>
                </c:pt>
                <c:pt idx="1250">
                  <c:v>0.69341925313676001</c:v>
                </c:pt>
                <c:pt idx="1251">
                  <c:v>0.69353595733318896</c:v>
                </c:pt>
                <c:pt idx="1252">
                  <c:v>0.69367220218436598</c:v>
                </c:pt>
                <c:pt idx="1253">
                  <c:v>0.69382244399197102</c:v>
                </c:pt>
                <c:pt idx="1254">
                  <c:v>0.69397713908788106</c:v>
                </c:pt>
                <c:pt idx="1255">
                  <c:v>0.69412046945592998</c:v>
                </c:pt>
                <c:pt idx="1256">
                  <c:v>0.69421271970735399</c:v>
                </c:pt>
                <c:pt idx="1257">
                  <c:v>0.69437762300622796</c:v>
                </c:pt>
                <c:pt idx="1258">
                  <c:v>0.69452226446641707</c:v>
                </c:pt>
                <c:pt idx="1259">
                  <c:v>0.69469753906610798</c:v>
                </c:pt>
                <c:pt idx="1260">
                  <c:v>0.69485228761439999</c:v>
                </c:pt>
                <c:pt idx="1261">
                  <c:v>0.69498299816713804</c:v>
                </c:pt>
                <c:pt idx="1262">
                  <c:v>0.69512739357505193</c:v>
                </c:pt>
                <c:pt idx="1263">
                  <c:v>0.69522046869274201</c:v>
                </c:pt>
                <c:pt idx="1264">
                  <c:v>0.69530482095702095</c:v>
                </c:pt>
                <c:pt idx="1265">
                  <c:v>0.69543232732882598</c:v>
                </c:pt>
                <c:pt idx="1266">
                  <c:v>0.695566511553949</c:v>
                </c:pt>
                <c:pt idx="1267">
                  <c:v>0.69573865035071703</c:v>
                </c:pt>
                <c:pt idx="1268">
                  <c:v>0.69588252635390502</c:v>
                </c:pt>
                <c:pt idx="1269">
                  <c:v>0.696024671233332</c:v>
                </c:pt>
                <c:pt idx="1270">
                  <c:v>0.69617171371641406</c:v>
                </c:pt>
                <c:pt idx="1271">
                  <c:v>0.69632152571037798</c:v>
                </c:pt>
                <c:pt idx="1272">
                  <c:v>0.69647033490828802</c:v>
                </c:pt>
                <c:pt idx="1273">
                  <c:v>0.69659455859538899</c:v>
                </c:pt>
                <c:pt idx="1274">
                  <c:v>0.696725122166164</c:v>
                </c:pt>
                <c:pt idx="1275">
                  <c:v>0.69686173706072996</c:v>
                </c:pt>
                <c:pt idx="1276">
                  <c:v>0.69698195670630603</c:v>
                </c:pt>
                <c:pt idx="1277">
                  <c:v>0.69709895789548204</c:v>
                </c:pt>
                <c:pt idx="1278">
                  <c:v>0.69726805806579106</c:v>
                </c:pt>
                <c:pt idx="1279">
                  <c:v>0.69739479116529302</c:v>
                </c:pt>
                <c:pt idx="1280">
                  <c:v>0.69752160673335495</c:v>
                </c:pt>
                <c:pt idx="1281">
                  <c:v>0.697619882794003</c:v>
                </c:pt>
                <c:pt idx="1282">
                  <c:v>0.69774957102007495</c:v>
                </c:pt>
                <c:pt idx="1283">
                  <c:v>0.69790079013100592</c:v>
                </c:pt>
                <c:pt idx="1284">
                  <c:v>0.69797783853430495</c:v>
                </c:pt>
                <c:pt idx="1285">
                  <c:v>0.69806176008406906</c:v>
                </c:pt>
                <c:pt idx="1286">
                  <c:v>0.69812438680359601</c:v>
                </c:pt>
                <c:pt idx="1287">
                  <c:v>0.69823623449274508</c:v>
                </c:pt>
                <c:pt idx="1288">
                  <c:v>0.69838710787179892</c:v>
                </c:pt>
                <c:pt idx="1289">
                  <c:v>0.69851882045884306</c:v>
                </c:pt>
                <c:pt idx="1290">
                  <c:v>0.69863827286915803</c:v>
                </c:pt>
                <c:pt idx="1291">
                  <c:v>0.69872209179516798</c:v>
                </c:pt>
                <c:pt idx="1292">
                  <c:v>0.69880658320199496</c:v>
                </c:pt>
                <c:pt idx="1293">
                  <c:v>0.69894126962611702</c:v>
                </c:pt>
                <c:pt idx="1294">
                  <c:v>0.699027659709751</c:v>
                </c:pt>
                <c:pt idx="1295">
                  <c:v>0.69910961210228106</c:v>
                </c:pt>
                <c:pt idx="1296">
                  <c:v>0.69917568928256102</c:v>
                </c:pt>
                <c:pt idx="1297">
                  <c:v>0.69926490882311998</c:v>
                </c:pt>
                <c:pt idx="1298">
                  <c:v>0.69939440816076393</c:v>
                </c:pt>
                <c:pt idx="1299">
                  <c:v>0.69952239789442094</c:v>
                </c:pt>
                <c:pt idx="1300">
                  <c:v>0.69964547396200794</c:v>
                </c:pt>
                <c:pt idx="1301">
                  <c:v>0.69975000464628501</c:v>
                </c:pt>
                <c:pt idx="1302">
                  <c:v>0.69984783310290699</c:v>
                </c:pt>
                <c:pt idx="1303">
                  <c:v>0.69993707855570497</c:v>
                </c:pt>
                <c:pt idx="1304">
                  <c:v>0.70003680202970198</c:v>
                </c:pt>
                <c:pt idx="1305">
                  <c:v>0.70011452931162999</c:v>
                </c:pt>
                <c:pt idx="1306">
                  <c:v>0.70020098981721701</c:v>
                </c:pt>
                <c:pt idx="1307">
                  <c:v>0.70030744371369302</c:v>
                </c:pt>
                <c:pt idx="1308">
                  <c:v>0.70042055772394196</c:v>
                </c:pt>
                <c:pt idx="1309">
                  <c:v>0.70052773965021098</c:v>
                </c:pt>
                <c:pt idx="1310">
                  <c:v>0.70061554558930306</c:v>
                </c:pt>
                <c:pt idx="1311">
                  <c:v>0.70073102898405004</c:v>
                </c:pt>
                <c:pt idx="1312">
                  <c:v>0.70084565689206701</c:v>
                </c:pt>
                <c:pt idx="1313">
                  <c:v>0.70096199781052193</c:v>
                </c:pt>
                <c:pt idx="1314">
                  <c:v>0.70106548390933898</c:v>
                </c:pt>
                <c:pt idx="1315">
                  <c:v>0.70117066125685801</c:v>
                </c:pt>
                <c:pt idx="1316">
                  <c:v>0.70127405181054703</c:v>
                </c:pt>
                <c:pt idx="1317">
                  <c:v>0.701347977641816</c:v>
                </c:pt>
                <c:pt idx="1318">
                  <c:v>0.70145412842625199</c:v>
                </c:pt>
                <c:pt idx="1319">
                  <c:v>0.70157355807472399</c:v>
                </c:pt>
                <c:pt idx="1320">
                  <c:v>0.70168127647676992</c:v>
                </c:pt>
                <c:pt idx="1321">
                  <c:v>0.70180060903174502</c:v>
                </c:pt>
                <c:pt idx="1322">
                  <c:v>0.701906631248848</c:v>
                </c:pt>
                <c:pt idx="1323">
                  <c:v>0.70201241194080399</c:v>
                </c:pt>
                <c:pt idx="1324">
                  <c:v>0.70213258909821707</c:v>
                </c:pt>
                <c:pt idx="1325">
                  <c:v>0.70222897042674104</c:v>
                </c:pt>
                <c:pt idx="1326">
                  <c:v>0.70233655959924801</c:v>
                </c:pt>
                <c:pt idx="1327">
                  <c:v>0.70245581905802501</c:v>
                </c:pt>
                <c:pt idx="1328">
                  <c:v>0.70260018373703303</c:v>
                </c:pt>
                <c:pt idx="1329">
                  <c:v>0.702744208965836</c:v>
                </c:pt>
                <c:pt idx="1330">
                  <c:v>0.70289637020336304</c:v>
                </c:pt>
                <c:pt idx="1331">
                  <c:v>0.70302672165734692</c:v>
                </c:pt>
                <c:pt idx="1332">
                  <c:v>0.70316346458039802</c:v>
                </c:pt>
                <c:pt idx="1333">
                  <c:v>0.70331278051095292</c:v>
                </c:pt>
                <c:pt idx="1334">
                  <c:v>0.703460624001785</c:v>
                </c:pt>
                <c:pt idx="1335">
                  <c:v>0.703610189349126</c:v>
                </c:pt>
                <c:pt idx="1336">
                  <c:v>0.70372988168685602</c:v>
                </c:pt>
                <c:pt idx="1337">
                  <c:v>0.70385820389123599</c:v>
                </c:pt>
                <c:pt idx="1338">
                  <c:v>0.70396321576291099</c:v>
                </c:pt>
                <c:pt idx="1339">
                  <c:v>0.704084283299651</c:v>
                </c:pt>
                <c:pt idx="1340">
                  <c:v>0.70421522062068298</c:v>
                </c:pt>
                <c:pt idx="1341">
                  <c:v>0.70433952860708393</c:v>
                </c:pt>
                <c:pt idx="1342">
                  <c:v>0.70448815327455105</c:v>
                </c:pt>
                <c:pt idx="1343">
                  <c:v>0.70462572163690695</c:v>
                </c:pt>
                <c:pt idx="1344">
                  <c:v>0.70475920952815407</c:v>
                </c:pt>
                <c:pt idx="1345">
                  <c:v>0.70488075890695601</c:v>
                </c:pt>
                <c:pt idx="1346">
                  <c:v>0.70501241238946599</c:v>
                </c:pt>
                <c:pt idx="1347">
                  <c:v>0.70511011317057903</c:v>
                </c:pt>
                <c:pt idx="1348">
                  <c:v>0.70520674507379899</c:v>
                </c:pt>
                <c:pt idx="1349">
                  <c:v>0.70530823525634301</c:v>
                </c:pt>
                <c:pt idx="1350">
                  <c:v>0.70541453050929293</c:v>
                </c:pt>
                <c:pt idx="1351">
                  <c:v>0.70553281610835006</c:v>
                </c:pt>
                <c:pt idx="1352">
                  <c:v>0.70563966801760603</c:v>
                </c:pt>
                <c:pt idx="1353">
                  <c:v>0.705729491161182</c:v>
                </c:pt>
                <c:pt idx="1354">
                  <c:v>0.70583019677435599</c:v>
                </c:pt>
                <c:pt idx="1355">
                  <c:v>0.70594896636231397</c:v>
                </c:pt>
                <c:pt idx="1356">
                  <c:v>0.70606672589657404</c:v>
                </c:pt>
                <c:pt idx="1357">
                  <c:v>0.70616764579080504</c:v>
                </c:pt>
                <c:pt idx="1358">
                  <c:v>0.70624713766036695</c:v>
                </c:pt>
                <c:pt idx="1359">
                  <c:v>0.70634745430328705</c:v>
                </c:pt>
                <c:pt idx="1360">
                  <c:v>0.70645714900463097</c:v>
                </c:pt>
                <c:pt idx="1361">
                  <c:v>0.70656227448511699</c:v>
                </c:pt>
                <c:pt idx="1362">
                  <c:v>0.70666591579237292</c:v>
                </c:pt>
                <c:pt idx="1363">
                  <c:v>0.70676585446481599</c:v>
                </c:pt>
                <c:pt idx="1364">
                  <c:v>0.70689889209207901</c:v>
                </c:pt>
                <c:pt idx="1365">
                  <c:v>0.70701289170839099</c:v>
                </c:pt>
                <c:pt idx="1366">
                  <c:v>0.70710791520079908</c:v>
                </c:pt>
                <c:pt idx="1367">
                  <c:v>0.70719575976225102</c:v>
                </c:pt>
                <c:pt idx="1368">
                  <c:v>0.70729776514079101</c:v>
                </c:pt>
                <c:pt idx="1369">
                  <c:v>0.70735383000344199</c:v>
                </c:pt>
                <c:pt idx="1370">
                  <c:v>0.70741179850695102</c:v>
                </c:pt>
                <c:pt idx="1371">
                  <c:v>0.70747149919863506</c:v>
                </c:pt>
                <c:pt idx="1372">
                  <c:v>0.70753005965044402</c:v>
                </c:pt>
                <c:pt idx="1373">
                  <c:v>0.70758864417679002</c:v>
                </c:pt>
                <c:pt idx="1374">
                  <c:v>0.70764983339079102</c:v>
                </c:pt>
                <c:pt idx="1375">
                  <c:v>0.70773655957838</c:v>
                </c:pt>
                <c:pt idx="1376">
                  <c:v>0.70781055958660399</c:v>
                </c:pt>
                <c:pt idx="1377">
                  <c:v>0.70790454315408402</c:v>
                </c:pt>
                <c:pt idx="1378">
                  <c:v>0.70800295030117499</c:v>
                </c:pt>
                <c:pt idx="1379">
                  <c:v>0.70806782875756402</c:v>
                </c:pt>
                <c:pt idx="1380">
                  <c:v>0.70813244569019207</c:v>
                </c:pt>
                <c:pt idx="1381">
                  <c:v>0.70820258494194499</c:v>
                </c:pt>
                <c:pt idx="1382">
                  <c:v>0.70826402536105193</c:v>
                </c:pt>
                <c:pt idx="1383">
                  <c:v>0.70834063217616294</c:v>
                </c:pt>
                <c:pt idx="1384">
                  <c:v>0.70841508339748094</c:v>
                </c:pt>
                <c:pt idx="1385">
                  <c:v>0.70849521076705602</c:v>
                </c:pt>
                <c:pt idx="1386">
                  <c:v>0.70856965527616</c:v>
                </c:pt>
                <c:pt idx="1387">
                  <c:v>0.708634863482002</c:v>
                </c:pt>
                <c:pt idx="1388">
                  <c:v>0.708711379610104</c:v>
                </c:pt>
                <c:pt idx="1389">
                  <c:v>0.70876270889731607</c:v>
                </c:pt>
                <c:pt idx="1390">
                  <c:v>0.70881853353157498</c:v>
                </c:pt>
                <c:pt idx="1391">
                  <c:v>0.70887036600988496</c:v>
                </c:pt>
                <c:pt idx="1392">
                  <c:v>0.70892877874711502</c:v>
                </c:pt>
                <c:pt idx="1393">
                  <c:v>0.70898251633945608</c:v>
                </c:pt>
                <c:pt idx="1394">
                  <c:v>0.70903787110009298</c:v>
                </c:pt>
                <c:pt idx="1395">
                  <c:v>0.70908883669706702</c:v>
                </c:pt>
                <c:pt idx="1396">
                  <c:v>0.70914402221097506</c:v>
                </c:pt>
                <c:pt idx="1397">
                  <c:v>0.70919755523000005</c:v>
                </c:pt>
                <c:pt idx="1398">
                  <c:v>0.70924536505453095</c:v>
                </c:pt>
                <c:pt idx="1399">
                  <c:v>0.70929801826215</c:v>
                </c:pt>
                <c:pt idx="1400">
                  <c:v>0.70936086672949594</c:v>
                </c:pt>
                <c:pt idx="1401">
                  <c:v>0.70939792669175006</c:v>
                </c:pt>
                <c:pt idx="1402">
                  <c:v>0.70944897684101793</c:v>
                </c:pt>
                <c:pt idx="1403">
                  <c:v>0.70950538198482005</c:v>
                </c:pt>
                <c:pt idx="1404">
                  <c:v>0.70956102664466192</c:v>
                </c:pt>
                <c:pt idx="1405">
                  <c:v>0.70962057898508202</c:v>
                </c:pt>
                <c:pt idx="1406">
                  <c:v>0.70967455383268607</c:v>
                </c:pt>
                <c:pt idx="1407">
                  <c:v>0.70972635120941208</c:v>
                </c:pt>
                <c:pt idx="1408">
                  <c:v>0.70978750897093701</c:v>
                </c:pt>
                <c:pt idx="1409">
                  <c:v>0.709840664298232</c:v>
                </c:pt>
                <c:pt idx="1410">
                  <c:v>0.70989861557790201</c:v>
                </c:pt>
                <c:pt idx="1411">
                  <c:v>0.70995521426934594</c:v>
                </c:pt>
                <c:pt idx="1412">
                  <c:v>0.710001607639688</c:v>
                </c:pt>
                <c:pt idx="1413">
                  <c:v>0.71005477442084608</c:v>
                </c:pt>
                <c:pt idx="1414">
                  <c:v>0.71011585076580297</c:v>
                </c:pt>
                <c:pt idx="1415">
                  <c:v>0.71016836663467098</c:v>
                </c:pt>
                <c:pt idx="1416">
                  <c:v>0.710221134584059</c:v>
                </c:pt>
                <c:pt idx="1417">
                  <c:v>0.71027477082198798</c:v>
                </c:pt>
                <c:pt idx="1418">
                  <c:v>0.71033193769137704</c:v>
                </c:pt>
                <c:pt idx="1419">
                  <c:v>0.71039062503819794</c:v>
                </c:pt>
                <c:pt idx="1420">
                  <c:v>0.71045187343414806</c:v>
                </c:pt>
                <c:pt idx="1421">
                  <c:v>0.71050086504377208</c:v>
                </c:pt>
                <c:pt idx="1422">
                  <c:v>0.71054865220901897</c:v>
                </c:pt>
                <c:pt idx="1423">
                  <c:v>0.71059003016849998</c:v>
                </c:pt>
                <c:pt idx="1424">
                  <c:v>0.71065260451678403</c:v>
                </c:pt>
                <c:pt idx="1425">
                  <c:v>0.710726843387952</c:v>
                </c:pt>
                <c:pt idx="1426">
                  <c:v>0.71080549573999807</c:v>
                </c:pt>
                <c:pt idx="1427">
                  <c:v>0.710904860511684</c:v>
                </c:pt>
                <c:pt idx="1428">
                  <c:v>0.71101183523019196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reduced_graphs!$E$3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reduced_graphs!$B$4:$B$1432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reduced_graphs!$E$4:$E$1432</c:f>
              <c:numCache>
                <c:formatCode>0%</c:formatCode>
                <c:ptCount val="1429"/>
                <c:pt idx="0">
                  <c:v>7.0795829172298763E-4</c:v>
                </c:pt>
                <c:pt idx="1">
                  <c:v>7.0795829172298763E-4</c:v>
                </c:pt>
                <c:pt idx="2">
                  <c:v>7.0795829172298763E-4</c:v>
                </c:pt>
                <c:pt idx="3">
                  <c:v>5.232212059089969E-3</c:v>
                </c:pt>
                <c:pt idx="4">
                  <c:v>1.0166639083089013E-2</c:v>
                </c:pt>
                <c:pt idx="5">
                  <c:v>1.3921787986945988E-2</c:v>
                </c:pt>
                <c:pt idx="6">
                  <c:v>1.7696546797882018E-2</c:v>
                </c:pt>
                <c:pt idx="7">
                  <c:v>2.0505660420125027E-2</c:v>
                </c:pt>
                <c:pt idx="8">
                  <c:v>2.2953651449694967E-2</c:v>
                </c:pt>
                <c:pt idx="9">
                  <c:v>2.5814169030942025E-2</c:v>
                </c:pt>
                <c:pt idx="10">
                  <c:v>2.8040439210838985E-2</c:v>
                </c:pt>
                <c:pt idx="11">
                  <c:v>3.0215335325113002E-2</c:v>
                </c:pt>
                <c:pt idx="12">
                  <c:v>3.2206402715628024E-2</c:v>
                </c:pt>
                <c:pt idx="13">
                  <c:v>3.4519447032046013E-2</c:v>
                </c:pt>
                <c:pt idx="14">
                  <c:v>3.6698713251800963E-2</c:v>
                </c:pt>
                <c:pt idx="15">
                  <c:v>3.8541488489286957E-2</c:v>
                </c:pt>
                <c:pt idx="16">
                  <c:v>4.0572586403594957E-2</c:v>
                </c:pt>
                <c:pt idx="17">
                  <c:v>4.1770957378807982E-2</c:v>
                </c:pt>
                <c:pt idx="18">
                  <c:v>4.333525068805999E-2</c:v>
                </c:pt>
                <c:pt idx="19">
                  <c:v>4.4989595800526971E-2</c:v>
                </c:pt>
                <c:pt idx="20">
                  <c:v>4.6677646313555976E-2</c:v>
                </c:pt>
                <c:pt idx="21">
                  <c:v>4.7712328157073047E-2</c:v>
                </c:pt>
                <c:pt idx="22">
                  <c:v>4.9314701761070001E-2</c:v>
                </c:pt>
                <c:pt idx="23">
                  <c:v>5.0944102976644978E-2</c:v>
                </c:pt>
                <c:pt idx="24">
                  <c:v>5.2423431963870004E-2</c:v>
                </c:pt>
                <c:pt idx="25">
                  <c:v>5.3391257326803054E-2</c:v>
                </c:pt>
                <c:pt idx="26">
                  <c:v>5.4854910374580013E-2</c:v>
                </c:pt>
                <c:pt idx="27">
                  <c:v>5.6211390247159043E-2</c:v>
                </c:pt>
                <c:pt idx="28">
                  <c:v>5.7137625567918016E-2</c:v>
                </c:pt>
                <c:pt idx="29">
                  <c:v>5.8494359524066009E-2</c:v>
                </c:pt>
                <c:pt idx="30">
                  <c:v>5.9760205810899025E-2</c:v>
                </c:pt>
                <c:pt idx="31">
                  <c:v>6.0874152926687963E-2</c:v>
                </c:pt>
                <c:pt idx="32">
                  <c:v>6.2153573102175952E-2</c:v>
                </c:pt>
                <c:pt idx="33">
                  <c:v>6.3170941703037053E-2</c:v>
                </c:pt>
                <c:pt idx="34">
                  <c:v>6.447759243361495E-2</c:v>
                </c:pt>
                <c:pt idx="35">
                  <c:v>6.5198992302036962E-2</c:v>
                </c:pt>
                <c:pt idx="36">
                  <c:v>6.6606882656433997E-2</c:v>
                </c:pt>
                <c:pt idx="37">
                  <c:v>6.7764811472516007E-2</c:v>
                </c:pt>
                <c:pt idx="38">
                  <c:v>6.8737631937119015E-2</c:v>
                </c:pt>
                <c:pt idx="39">
                  <c:v>6.9514486515474982E-2</c:v>
                </c:pt>
                <c:pt idx="40">
                  <c:v>7.0688810462223972E-2</c:v>
                </c:pt>
                <c:pt idx="41">
                  <c:v>7.1549296134603035E-2</c:v>
                </c:pt>
                <c:pt idx="42">
                  <c:v>7.2731479975844948E-2</c:v>
                </c:pt>
                <c:pt idx="43">
                  <c:v>7.3285868401669951E-2</c:v>
                </c:pt>
                <c:pt idx="44">
                  <c:v>7.4627072288214968E-2</c:v>
                </c:pt>
                <c:pt idx="45">
                  <c:v>7.5383721029966044E-2</c:v>
                </c:pt>
                <c:pt idx="46">
                  <c:v>7.6273932274272038E-2</c:v>
                </c:pt>
                <c:pt idx="47">
                  <c:v>7.7323803774630995E-2</c:v>
                </c:pt>
                <c:pt idx="48">
                  <c:v>7.7918325535310973E-2</c:v>
                </c:pt>
                <c:pt idx="49">
                  <c:v>7.9168468549197013E-2</c:v>
                </c:pt>
                <c:pt idx="50">
                  <c:v>8.0430910651658971E-2</c:v>
                </c:pt>
                <c:pt idx="51">
                  <c:v>8.1047127692690957E-2</c:v>
                </c:pt>
                <c:pt idx="52">
                  <c:v>8.2287835038239998E-2</c:v>
                </c:pt>
                <c:pt idx="53">
                  <c:v>8.2940612620551968E-2</c:v>
                </c:pt>
                <c:pt idx="54">
                  <c:v>8.3726715044152966E-2</c:v>
                </c:pt>
                <c:pt idx="55">
                  <c:v>8.4784122751080049E-2</c:v>
                </c:pt>
                <c:pt idx="56">
                  <c:v>8.5498639009720989E-2</c:v>
                </c:pt>
                <c:pt idx="57">
                  <c:v>8.6803173091016039E-2</c:v>
                </c:pt>
                <c:pt idx="58">
                  <c:v>8.7402948509758049E-2</c:v>
                </c:pt>
                <c:pt idx="59">
                  <c:v>8.8517009428655036E-2</c:v>
                </c:pt>
                <c:pt idx="60">
                  <c:v>8.9347850938447992E-2</c:v>
                </c:pt>
                <c:pt idx="61">
                  <c:v>9.0397767132931017E-2</c:v>
                </c:pt>
                <c:pt idx="62">
                  <c:v>9.1042051431709958E-2</c:v>
                </c:pt>
                <c:pt idx="63">
                  <c:v>9.1789039114293036E-2</c:v>
                </c:pt>
                <c:pt idx="64">
                  <c:v>9.2653885016286019E-2</c:v>
                </c:pt>
                <c:pt idx="65">
                  <c:v>9.383512189909804E-2</c:v>
                </c:pt>
                <c:pt idx="66">
                  <c:v>9.4894629724696977E-2</c:v>
                </c:pt>
                <c:pt idx="67">
                  <c:v>9.5544598895614952E-2</c:v>
                </c:pt>
                <c:pt idx="68">
                  <c:v>9.6258714236781007E-2</c:v>
                </c:pt>
                <c:pt idx="69">
                  <c:v>9.7445832164172019E-2</c:v>
                </c:pt>
                <c:pt idx="70">
                  <c:v>9.803549283370705E-2</c:v>
                </c:pt>
                <c:pt idx="71">
                  <c:v>9.9348049034172048E-2</c:v>
                </c:pt>
                <c:pt idx="72">
                  <c:v>0.10010903137864102</c:v>
                </c:pt>
                <c:pt idx="73">
                  <c:v>0.10118213960834399</c:v>
                </c:pt>
                <c:pt idx="74">
                  <c:v>0.10183250820975098</c:v>
                </c:pt>
                <c:pt idx="75">
                  <c:v>0.102701426616992</c:v>
                </c:pt>
                <c:pt idx="76">
                  <c:v>0.10384974981599904</c:v>
                </c:pt>
                <c:pt idx="77">
                  <c:v>0.10432011216844606</c:v>
                </c:pt>
                <c:pt idx="78">
                  <c:v>0.10562789489089996</c:v>
                </c:pt>
                <c:pt idx="79">
                  <c:v>0.10620900669103495</c:v>
                </c:pt>
                <c:pt idx="80">
                  <c:v>0.10718799039649296</c:v>
                </c:pt>
                <c:pt idx="81">
                  <c:v>0.10798003961440705</c:v>
                </c:pt>
                <c:pt idx="82">
                  <c:v>0.10852082785275696</c:v>
                </c:pt>
                <c:pt idx="83">
                  <c:v>0.10964707898130599</c:v>
                </c:pt>
                <c:pt idx="84">
                  <c:v>0.11041312651857105</c:v>
                </c:pt>
                <c:pt idx="85">
                  <c:v>0.11167224436564505</c:v>
                </c:pt>
                <c:pt idx="86">
                  <c:v>0.11196664561742597</c:v>
                </c:pt>
                <c:pt idx="87">
                  <c:v>0.11278480910095801</c:v>
                </c:pt>
                <c:pt idx="88">
                  <c:v>0.11392228264926996</c:v>
                </c:pt>
                <c:pt idx="89">
                  <c:v>0.11451421160289399</c:v>
                </c:pt>
                <c:pt idx="90">
                  <c:v>0.11519096060813905</c:v>
                </c:pt>
                <c:pt idx="91">
                  <c:v>0.11612757319021105</c:v>
                </c:pt>
                <c:pt idx="92">
                  <c:v>0.11689636382905799</c:v>
                </c:pt>
                <c:pt idx="93">
                  <c:v>0.11738981486636502</c:v>
                </c:pt>
                <c:pt idx="94">
                  <c:v>0.11828044357253797</c:v>
                </c:pt>
                <c:pt idx="95">
                  <c:v>0.11926742162178205</c:v>
                </c:pt>
                <c:pt idx="96">
                  <c:v>0.120054029272746</c:v>
                </c:pt>
                <c:pt idx="97">
                  <c:v>0.12098193385035705</c:v>
                </c:pt>
                <c:pt idx="98">
                  <c:v>0.12157463605311303</c:v>
                </c:pt>
                <c:pt idx="99">
                  <c:v>0.12255119394352398</c:v>
                </c:pt>
                <c:pt idx="100">
                  <c:v>0.12335550785362603</c:v>
                </c:pt>
                <c:pt idx="101">
                  <c:v>0.12392802375425804</c:v>
                </c:pt>
                <c:pt idx="102">
                  <c:v>0.12468686002743101</c:v>
                </c:pt>
                <c:pt idx="103">
                  <c:v>0.12555630459747902</c:v>
                </c:pt>
                <c:pt idx="104">
                  <c:v>0.12611333928208801</c:v>
                </c:pt>
                <c:pt idx="105">
                  <c:v>0.12720992181331203</c:v>
                </c:pt>
                <c:pt idx="106">
                  <c:v>0.12787244515129603</c:v>
                </c:pt>
                <c:pt idx="107">
                  <c:v>0.12851186412626103</c:v>
                </c:pt>
                <c:pt idx="108">
                  <c:v>0.12952413505258997</c:v>
                </c:pt>
                <c:pt idx="109">
                  <c:v>0.130058955058173</c:v>
                </c:pt>
                <c:pt idx="110">
                  <c:v>0.13105336818581004</c:v>
                </c:pt>
                <c:pt idx="111">
                  <c:v>0.13131542591901202</c:v>
                </c:pt>
                <c:pt idx="112">
                  <c:v>0.13239205465208304</c:v>
                </c:pt>
                <c:pt idx="113">
                  <c:v>0.13300224206649403</c:v>
                </c:pt>
                <c:pt idx="114">
                  <c:v>0.13411360215398704</c:v>
                </c:pt>
                <c:pt idx="115">
                  <c:v>0.13467928595002898</c:v>
                </c:pt>
                <c:pt idx="116">
                  <c:v>0.13561573649309999</c:v>
                </c:pt>
                <c:pt idx="117">
                  <c:v>0.13629548563268301</c:v>
                </c:pt>
                <c:pt idx="118">
                  <c:v>0.13691877992895896</c:v>
                </c:pt>
                <c:pt idx="119">
                  <c:v>0.13736456581658896</c:v>
                </c:pt>
                <c:pt idx="120">
                  <c:v>0.13841651983623104</c:v>
                </c:pt>
                <c:pt idx="121">
                  <c:v>0.13908643306692703</c:v>
                </c:pt>
                <c:pt idx="122">
                  <c:v>0.13950319160830005</c:v>
                </c:pt>
                <c:pt idx="123">
                  <c:v>0.14070571911505403</c:v>
                </c:pt>
                <c:pt idx="124">
                  <c:v>0.14130064747097204</c:v>
                </c:pt>
                <c:pt idx="125">
                  <c:v>0.14209668767860995</c:v>
                </c:pt>
                <c:pt idx="126">
                  <c:v>0.14285870642392295</c:v>
                </c:pt>
                <c:pt idx="127">
                  <c:v>0.143517717469129</c:v>
                </c:pt>
                <c:pt idx="128">
                  <c:v>0.14424953614481195</c:v>
                </c:pt>
                <c:pt idx="129">
                  <c:v>0.14512516596813796</c:v>
                </c:pt>
                <c:pt idx="130">
                  <c:v>0.14575191054580905</c:v>
                </c:pt>
                <c:pt idx="131">
                  <c:v>0.14671629988586798</c:v>
                </c:pt>
                <c:pt idx="132">
                  <c:v>0.14750909096234299</c:v>
                </c:pt>
                <c:pt idx="133">
                  <c:v>0.14813928502071905</c:v>
                </c:pt>
                <c:pt idx="134">
                  <c:v>0.14856592548621705</c:v>
                </c:pt>
                <c:pt idx="135">
                  <c:v>0.14975687488267997</c:v>
                </c:pt>
                <c:pt idx="136">
                  <c:v>0.15039855835991101</c:v>
                </c:pt>
                <c:pt idx="137">
                  <c:v>0.15162003878167096</c:v>
                </c:pt>
                <c:pt idx="138">
                  <c:v>0.15216268708368696</c:v>
                </c:pt>
                <c:pt idx="139">
                  <c:v>0.15321239889646299</c:v>
                </c:pt>
                <c:pt idx="140">
                  <c:v>0.15315362368177499</c:v>
                </c:pt>
                <c:pt idx="141">
                  <c:v>0.15444723747837397</c:v>
                </c:pt>
                <c:pt idx="142">
                  <c:v>0.15495774499411696</c:v>
                </c:pt>
                <c:pt idx="143">
                  <c:v>0.15586604415372596</c:v>
                </c:pt>
                <c:pt idx="144">
                  <c:v>0.15674469307620598</c:v>
                </c:pt>
                <c:pt idx="145">
                  <c:v>0.157560912379476</c:v>
                </c:pt>
                <c:pt idx="146">
                  <c:v>0.158251244616745</c:v>
                </c:pt>
                <c:pt idx="147">
                  <c:v>0.15893700139034606</c:v>
                </c:pt>
                <c:pt idx="148">
                  <c:v>0.16009494996801099</c:v>
                </c:pt>
                <c:pt idx="149">
                  <c:v>0.16055247756869595</c:v>
                </c:pt>
                <c:pt idx="150">
                  <c:v>0.16123836534444902</c:v>
                </c:pt>
                <c:pt idx="151">
                  <c:v>0.16248403700180603</c:v>
                </c:pt>
                <c:pt idx="152">
                  <c:v>0.16292543076538102</c:v>
                </c:pt>
                <c:pt idx="153">
                  <c:v>0.16344200838699197</c:v>
                </c:pt>
                <c:pt idx="154">
                  <c:v>0.16448987282974403</c:v>
                </c:pt>
                <c:pt idx="155">
                  <c:v>0.16511145033894803</c:v>
                </c:pt>
                <c:pt idx="156">
                  <c:v>0.165775172216308</c:v>
                </c:pt>
                <c:pt idx="157">
                  <c:v>0.16666937231080903</c:v>
                </c:pt>
                <c:pt idx="158">
                  <c:v>0.16751769048035603</c:v>
                </c:pt>
                <c:pt idx="159">
                  <c:v>0.16808950067733197</c:v>
                </c:pt>
                <c:pt idx="160">
                  <c:v>0.16891221012286906</c:v>
                </c:pt>
                <c:pt idx="161">
                  <c:v>0.16983786317965299</c:v>
                </c:pt>
                <c:pt idx="162">
                  <c:v>0.17046589629621201</c:v>
                </c:pt>
                <c:pt idx="163">
                  <c:v>0.17141287524573601</c:v>
                </c:pt>
                <c:pt idx="164">
                  <c:v>0.17195370510735897</c:v>
                </c:pt>
                <c:pt idx="165">
                  <c:v>0.17267316385252995</c:v>
                </c:pt>
                <c:pt idx="166">
                  <c:v>0.17363682549509796</c:v>
                </c:pt>
                <c:pt idx="167">
                  <c:v>0.17424497529304195</c:v>
                </c:pt>
                <c:pt idx="168">
                  <c:v>0.17481454557332199</c:v>
                </c:pt>
                <c:pt idx="169">
                  <c:v>0.17588713853443405</c:v>
                </c:pt>
                <c:pt idx="170">
                  <c:v>0.17660680267724405</c:v>
                </c:pt>
                <c:pt idx="171">
                  <c:v>0.17707913504355599</c:v>
                </c:pt>
                <c:pt idx="172">
                  <c:v>0.17806020891500796</c:v>
                </c:pt>
                <c:pt idx="173">
                  <c:v>0.17897397502208201</c:v>
                </c:pt>
                <c:pt idx="174">
                  <c:v>0.17953650699582002</c:v>
                </c:pt>
                <c:pt idx="175">
                  <c:v>0.18010597981372201</c:v>
                </c:pt>
                <c:pt idx="176">
                  <c:v>0.18137488281914804</c:v>
                </c:pt>
                <c:pt idx="177">
                  <c:v>0.18189576925458995</c:v>
                </c:pt>
                <c:pt idx="178">
                  <c:v>0.18254363020398601</c:v>
                </c:pt>
                <c:pt idx="179">
                  <c:v>0.18371326182459602</c:v>
                </c:pt>
                <c:pt idx="180">
                  <c:v>0.18423710248524905</c:v>
                </c:pt>
                <c:pt idx="181">
                  <c:v>0.185356662404349</c:v>
                </c:pt>
                <c:pt idx="182">
                  <c:v>0.18605735330254403</c:v>
                </c:pt>
                <c:pt idx="183">
                  <c:v>0.18662583585719095</c:v>
                </c:pt>
                <c:pt idx="184">
                  <c:v>0.18775273439835705</c:v>
                </c:pt>
                <c:pt idx="185">
                  <c:v>0.18835883342593396</c:v>
                </c:pt>
                <c:pt idx="186">
                  <c:v>0.18936696209506598</c:v>
                </c:pt>
                <c:pt idx="187">
                  <c:v>0.19019866209352598</c:v>
                </c:pt>
                <c:pt idx="188">
                  <c:v>0.19082904315746296</c:v>
                </c:pt>
                <c:pt idx="189">
                  <c:v>0.19207114418405302</c:v>
                </c:pt>
                <c:pt idx="190">
                  <c:v>0.19264832080119199</c:v>
                </c:pt>
                <c:pt idx="191">
                  <c:v>0.19320917612253996</c:v>
                </c:pt>
                <c:pt idx="192">
                  <c:v>0.19444244218850104</c:v>
                </c:pt>
                <c:pt idx="193">
                  <c:v>0.19494891341826204</c:v>
                </c:pt>
                <c:pt idx="194">
                  <c:v>0.19556553625098105</c:v>
                </c:pt>
                <c:pt idx="195">
                  <c:v>0.19665339023650197</c:v>
                </c:pt>
                <c:pt idx="196">
                  <c:v>0.19731232253279896</c:v>
                </c:pt>
                <c:pt idx="197">
                  <c:v>0.19797422776520601</c:v>
                </c:pt>
                <c:pt idx="198">
                  <c:v>0.19904419929690798</c:v>
                </c:pt>
                <c:pt idx="199">
                  <c:v>0.19971284981885495</c:v>
                </c:pt>
                <c:pt idx="200">
                  <c:v>0.20031772800997505</c:v>
                </c:pt>
                <c:pt idx="201">
                  <c:v>0.20146284309973295</c:v>
                </c:pt>
                <c:pt idx="202">
                  <c:v>0.20229467613000796</c:v>
                </c:pt>
                <c:pt idx="203">
                  <c:v>0.20330328317546897</c:v>
                </c:pt>
                <c:pt idx="204">
                  <c:v>0.20356782795279704</c:v>
                </c:pt>
                <c:pt idx="205">
                  <c:v>0.20448619877915997</c:v>
                </c:pt>
                <c:pt idx="206">
                  <c:v>0.20520773055145403</c:v>
                </c:pt>
                <c:pt idx="207">
                  <c:v>0.20578461888454203</c:v>
                </c:pt>
                <c:pt idx="208">
                  <c:v>0.206499450443833</c:v>
                </c:pt>
                <c:pt idx="209">
                  <c:v>0.207002930437164</c:v>
                </c:pt>
                <c:pt idx="210">
                  <c:v>0.20759620875733198</c:v>
                </c:pt>
                <c:pt idx="211">
                  <c:v>0.20826292624430098</c:v>
                </c:pt>
                <c:pt idx="212">
                  <c:v>0.20885743745006902</c:v>
                </c:pt>
                <c:pt idx="213">
                  <c:v>0.20963292535762601</c:v>
                </c:pt>
                <c:pt idx="214">
                  <c:v>0.21028551853260902</c:v>
                </c:pt>
                <c:pt idx="215">
                  <c:v>0.21087584791897096</c:v>
                </c:pt>
                <c:pt idx="216">
                  <c:v>0.21139854572511896</c:v>
                </c:pt>
                <c:pt idx="217">
                  <c:v>0.21206419630159001</c:v>
                </c:pt>
                <c:pt idx="218">
                  <c:v>0.21262137970404305</c:v>
                </c:pt>
                <c:pt idx="219">
                  <c:v>0.21322173433930602</c:v>
                </c:pt>
                <c:pt idx="220">
                  <c:v>0.21403668307412105</c:v>
                </c:pt>
                <c:pt idx="221">
                  <c:v>0.21464699319199898</c:v>
                </c:pt>
                <c:pt idx="222">
                  <c:v>0.21529221844094704</c:v>
                </c:pt>
                <c:pt idx="223">
                  <c:v>0.21603178782661103</c:v>
                </c:pt>
                <c:pt idx="224">
                  <c:v>0.21663388572321696</c:v>
                </c:pt>
                <c:pt idx="225">
                  <c:v>0.21761963316702204</c:v>
                </c:pt>
                <c:pt idx="226">
                  <c:v>0.21826490315835401</c:v>
                </c:pt>
                <c:pt idx="227">
                  <c:v>0.21891725469401102</c:v>
                </c:pt>
                <c:pt idx="228">
                  <c:v>0.21960698725956795</c:v>
                </c:pt>
                <c:pt idx="229">
                  <c:v>0.22021765932426696</c:v>
                </c:pt>
                <c:pt idx="230">
                  <c:v>0.22107111522774403</c:v>
                </c:pt>
                <c:pt idx="231">
                  <c:v>0.22176602237923304</c:v>
                </c:pt>
                <c:pt idx="232">
                  <c:v>0.22257681538365104</c:v>
                </c:pt>
                <c:pt idx="233">
                  <c:v>0.22331644188839395</c:v>
                </c:pt>
                <c:pt idx="234">
                  <c:v>0.22418492106367005</c:v>
                </c:pt>
                <c:pt idx="235">
                  <c:v>0.22497877738191696</c:v>
                </c:pt>
                <c:pt idx="236">
                  <c:v>0.22580569141676898</c:v>
                </c:pt>
                <c:pt idx="237">
                  <c:v>0.22644381317495799</c:v>
                </c:pt>
                <c:pt idx="238">
                  <c:v>0.22731385045017005</c:v>
                </c:pt>
                <c:pt idx="239">
                  <c:v>0.22806804111503698</c:v>
                </c:pt>
                <c:pt idx="240">
                  <c:v>0.22894978173915104</c:v>
                </c:pt>
                <c:pt idx="241">
                  <c:v>0.22969093591224199</c:v>
                </c:pt>
                <c:pt idx="242">
                  <c:v>0.23070313994797398</c:v>
                </c:pt>
                <c:pt idx="243">
                  <c:v>0.23152025556353095</c:v>
                </c:pt>
                <c:pt idx="244">
                  <c:v>0.23258944288986705</c:v>
                </c:pt>
                <c:pt idx="245">
                  <c:v>0.233262476600964</c:v>
                </c:pt>
                <c:pt idx="246">
                  <c:v>0.234368524133163</c:v>
                </c:pt>
                <c:pt idx="247">
                  <c:v>0.235152779106795</c:v>
                </c:pt>
                <c:pt idx="248">
                  <c:v>0.236276673803965</c:v>
                </c:pt>
                <c:pt idx="249">
                  <c:v>0.23730919456701605</c:v>
                </c:pt>
                <c:pt idx="250">
                  <c:v>0.23822483842861897</c:v>
                </c:pt>
                <c:pt idx="251">
                  <c:v>0.23922831742777395</c:v>
                </c:pt>
                <c:pt idx="252">
                  <c:v>0.24004503046690895</c:v>
                </c:pt>
                <c:pt idx="253">
                  <c:v>0.24112737191587197</c:v>
                </c:pt>
                <c:pt idx="254">
                  <c:v>0.241934733785796</c:v>
                </c:pt>
                <c:pt idx="255">
                  <c:v>0.24305588127251498</c:v>
                </c:pt>
                <c:pt idx="256">
                  <c:v>0.24409517676988801</c:v>
                </c:pt>
                <c:pt idx="257">
                  <c:v>0.24541131390233495</c:v>
                </c:pt>
                <c:pt idx="258">
                  <c:v>0.246366703156917</c:v>
                </c:pt>
                <c:pt idx="259">
                  <c:v>0.24734184767501999</c:v>
                </c:pt>
                <c:pt idx="260">
                  <c:v>0.24847577805193999</c:v>
                </c:pt>
                <c:pt idx="261">
                  <c:v>0.24933702023229498</c:v>
                </c:pt>
                <c:pt idx="262">
                  <c:v>0.25046499574228798</c:v>
                </c:pt>
                <c:pt idx="263">
                  <c:v>0.251560534999545</c:v>
                </c:pt>
                <c:pt idx="264">
                  <c:v>0.25270163625148601</c:v>
                </c:pt>
                <c:pt idx="265">
                  <c:v>0.25375306516419205</c:v>
                </c:pt>
                <c:pt idx="266">
                  <c:v>0.25476749318092495</c:v>
                </c:pt>
                <c:pt idx="267">
                  <c:v>0.25582032945056299</c:v>
                </c:pt>
                <c:pt idx="268">
                  <c:v>0.25677697368831498</c:v>
                </c:pt>
                <c:pt idx="269">
                  <c:v>0.25784864475605296</c:v>
                </c:pt>
                <c:pt idx="270">
                  <c:v>0.25893731231716299</c:v>
                </c:pt>
                <c:pt idx="271">
                  <c:v>0.25989488890358503</c:v>
                </c:pt>
                <c:pt idx="272">
                  <c:v>0.26089541707173902</c:v>
                </c:pt>
                <c:pt idx="273">
                  <c:v>0.26193017183955203</c:v>
                </c:pt>
                <c:pt idx="274">
                  <c:v>0.26297693523582599</c:v>
                </c:pt>
                <c:pt idx="275">
                  <c:v>0.264028241025556</c:v>
                </c:pt>
                <c:pt idx="276">
                  <c:v>0.26479064017899201</c:v>
                </c:pt>
                <c:pt idx="277">
                  <c:v>0.265653097683894</c:v>
                </c:pt>
                <c:pt idx="278">
                  <c:v>0.26661375001352905</c:v>
                </c:pt>
                <c:pt idx="279">
                  <c:v>0.26749964186592801</c:v>
                </c:pt>
                <c:pt idx="280">
                  <c:v>0.26844217862432496</c:v>
                </c:pt>
                <c:pt idx="281">
                  <c:v>0.26939433196250895</c:v>
                </c:pt>
                <c:pt idx="282">
                  <c:v>0.27038025002226695</c:v>
                </c:pt>
                <c:pt idx="283">
                  <c:v>0.27111736468681003</c:v>
                </c:pt>
                <c:pt idx="284">
                  <c:v>0.27198191302961106</c:v>
                </c:pt>
                <c:pt idx="285">
                  <c:v>0.27288735259250496</c:v>
                </c:pt>
                <c:pt idx="286">
                  <c:v>0.27382180473232498</c:v>
                </c:pt>
                <c:pt idx="287">
                  <c:v>0.27476240690606202</c:v>
                </c:pt>
                <c:pt idx="288">
                  <c:v>0.27568447711496402</c:v>
                </c:pt>
                <c:pt idx="289">
                  <c:v>0.27653804235402901</c:v>
                </c:pt>
                <c:pt idx="290">
                  <c:v>0.27732217978251605</c:v>
                </c:pt>
                <c:pt idx="291">
                  <c:v>0.27808071418082203</c:v>
                </c:pt>
                <c:pt idx="292">
                  <c:v>0.27891744527273399</c:v>
                </c:pt>
                <c:pt idx="293">
                  <c:v>0.27983084996723595</c:v>
                </c:pt>
                <c:pt idx="294">
                  <c:v>0.28092328834490599</c:v>
                </c:pt>
                <c:pt idx="295">
                  <c:v>0.28179336055888204</c:v>
                </c:pt>
                <c:pt idx="296">
                  <c:v>0.28270941404306205</c:v>
                </c:pt>
                <c:pt idx="297">
                  <c:v>0.28336006750874598</c:v>
                </c:pt>
                <c:pt idx="298">
                  <c:v>0.28411901211198498</c:v>
                </c:pt>
                <c:pt idx="299">
                  <c:v>0.28499359416949599</c:v>
                </c:pt>
                <c:pt idx="300">
                  <c:v>0.286011303526438</c:v>
                </c:pt>
                <c:pt idx="301">
                  <c:v>0.28693284768121796</c:v>
                </c:pt>
                <c:pt idx="302">
                  <c:v>0.28779836264297698</c:v>
                </c:pt>
                <c:pt idx="303">
                  <c:v>0.28870415631120905</c:v>
                </c:pt>
                <c:pt idx="304">
                  <c:v>0.289427923790887</c:v>
                </c:pt>
                <c:pt idx="305">
                  <c:v>0.2901001093326</c:v>
                </c:pt>
                <c:pt idx="306">
                  <c:v>0.29077577299989898</c:v>
                </c:pt>
                <c:pt idx="307">
                  <c:v>0.29186688710881004</c:v>
                </c:pt>
                <c:pt idx="308">
                  <c:v>0.29277379562987305</c:v>
                </c:pt>
                <c:pt idx="309">
                  <c:v>0.29352448742763304</c:v>
                </c:pt>
                <c:pt idx="310">
                  <c:v>0.29433359210057197</c:v>
                </c:pt>
                <c:pt idx="311">
                  <c:v>0.29511533179814498</c:v>
                </c:pt>
                <c:pt idx="312">
                  <c:v>0.29592870182974795</c:v>
                </c:pt>
                <c:pt idx="313">
                  <c:v>0.29673918954503098</c:v>
                </c:pt>
                <c:pt idx="314">
                  <c:v>0.29771595879276302</c:v>
                </c:pt>
                <c:pt idx="315">
                  <c:v>0.298546524388838</c:v>
                </c:pt>
                <c:pt idx="316">
                  <c:v>0.29929870722929497</c:v>
                </c:pt>
                <c:pt idx="317">
                  <c:v>0.30006844710256697</c:v>
                </c:pt>
                <c:pt idx="318">
                  <c:v>0.30093472307964098</c:v>
                </c:pt>
                <c:pt idx="319">
                  <c:v>0.30174173735361598</c:v>
                </c:pt>
                <c:pt idx="320">
                  <c:v>0.30253608049668601</c:v>
                </c:pt>
                <c:pt idx="321">
                  <c:v>0.30327584296788801</c:v>
                </c:pt>
                <c:pt idx="322">
                  <c:v>0.30413326514968797</c:v>
                </c:pt>
                <c:pt idx="323">
                  <c:v>0.30499274821957001</c:v>
                </c:pt>
                <c:pt idx="324">
                  <c:v>0.30566697101090101</c:v>
                </c:pt>
                <c:pt idx="325">
                  <c:v>0.306472964607298</c:v>
                </c:pt>
                <c:pt idx="326">
                  <c:v>0.30724961127420602</c:v>
                </c:pt>
                <c:pt idx="327">
                  <c:v>0.30813978552611998</c:v>
                </c:pt>
                <c:pt idx="328">
                  <c:v>0.30895159427763297</c:v>
                </c:pt>
                <c:pt idx="329">
                  <c:v>0.30962568479381103</c:v>
                </c:pt>
                <c:pt idx="330">
                  <c:v>0.31038691225088999</c:v>
                </c:pt>
                <c:pt idx="331">
                  <c:v>0.31108581148946002</c:v>
                </c:pt>
                <c:pt idx="332">
                  <c:v>0.31188787134627605</c:v>
                </c:pt>
                <c:pt idx="333">
                  <c:v>0.31265938072077604</c:v>
                </c:pt>
                <c:pt idx="334">
                  <c:v>0.31335292988526897</c:v>
                </c:pt>
                <c:pt idx="335">
                  <c:v>0.31413506224279197</c:v>
                </c:pt>
                <c:pt idx="336">
                  <c:v>0.31494622333067701</c:v>
                </c:pt>
                <c:pt idx="337">
                  <c:v>0.31578250909769201</c:v>
                </c:pt>
                <c:pt idx="338">
                  <c:v>0.31653483911542701</c:v>
                </c:pt>
                <c:pt idx="339">
                  <c:v>0.31722292206609004</c:v>
                </c:pt>
                <c:pt idx="340">
                  <c:v>0.31791156888300998</c:v>
                </c:pt>
                <c:pt idx="341">
                  <c:v>0.31873769728901402</c:v>
                </c:pt>
                <c:pt idx="342">
                  <c:v>0.31954537128536997</c:v>
                </c:pt>
                <c:pt idx="343">
                  <c:v>0.32016470834035304</c:v>
                </c:pt>
                <c:pt idx="344">
                  <c:v>0.32109563001235897</c:v>
                </c:pt>
                <c:pt idx="345">
                  <c:v>0.32174774342662504</c:v>
                </c:pt>
                <c:pt idx="346">
                  <c:v>0.32243628420092796</c:v>
                </c:pt>
                <c:pt idx="347">
                  <c:v>0.323162205826941</c:v>
                </c:pt>
                <c:pt idx="348">
                  <c:v>0.32389364425811096</c:v>
                </c:pt>
                <c:pt idx="349">
                  <c:v>0.32469893137350903</c:v>
                </c:pt>
                <c:pt idx="350">
                  <c:v>0.32546740173503497</c:v>
                </c:pt>
                <c:pt idx="351">
                  <c:v>0.326116441432723</c:v>
                </c:pt>
                <c:pt idx="352">
                  <c:v>0.32694198338404501</c:v>
                </c:pt>
                <c:pt idx="353">
                  <c:v>0.32770362320218605</c:v>
                </c:pt>
                <c:pt idx="354">
                  <c:v>0.32835601459695096</c:v>
                </c:pt>
                <c:pt idx="355">
                  <c:v>0.32908719729013602</c:v>
                </c:pt>
                <c:pt idx="356">
                  <c:v>0.329786527789937</c:v>
                </c:pt>
                <c:pt idx="357">
                  <c:v>0.33069447013292597</c:v>
                </c:pt>
                <c:pt idx="358">
                  <c:v>0.33132556220124398</c:v>
                </c:pt>
                <c:pt idx="359">
                  <c:v>0.33217355364601497</c:v>
                </c:pt>
                <c:pt idx="360">
                  <c:v>0.33274891357477898</c:v>
                </c:pt>
                <c:pt idx="361">
                  <c:v>0.33356886295084398</c:v>
                </c:pt>
                <c:pt idx="362">
                  <c:v>0.33428608866353804</c:v>
                </c:pt>
                <c:pt idx="363">
                  <c:v>0.33494585345429595</c:v>
                </c:pt>
                <c:pt idx="364">
                  <c:v>0.33581678267525605</c:v>
                </c:pt>
                <c:pt idx="365">
                  <c:v>0.33650990713860396</c:v>
                </c:pt>
                <c:pt idx="366">
                  <c:v>0.33715222256612198</c:v>
                </c:pt>
                <c:pt idx="367">
                  <c:v>0.33787408531854501</c:v>
                </c:pt>
                <c:pt idx="368">
                  <c:v>0.338686040940124</c:v>
                </c:pt>
                <c:pt idx="369">
                  <c:v>0.33952903356245201</c:v>
                </c:pt>
                <c:pt idx="370">
                  <c:v>0.34029957719067805</c:v>
                </c:pt>
                <c:pt idx="371">
                  <c:v>0.34096423620233396</c:v>
                </c:pt>
                <c:pt idx="372">
                  <c:v>0.34156276671525598</c:v>
                </c:pt>
                <c:pt idx="373">
                  <c:v>0.34228640593836601</c:v>
                </c:pt>
                <c:pt idx="374">
                  <c:v>0.34289645067497299</c:v>
                </c:pt>
                <c:pt idx="375">
                  <c:v>0.34358977547520198</c:v>
                </c:pt>
                <c:pt idx="376">
                  <c:v>0.34425571019783696</c:v>
                </c:pt>
                <c:pt idx="377">
                  <c:v>0.34494722977518999</c:v>
                </c:pt>
                <c:pt idx="378">
                  <c:v>0.34581925675816905</c:v>
                </c:pt>
                <c:pt idx="379">
                  <c:v>0.34640482549967599</c:v>
                </c:pt>
                <c:pt idx="380">
                  <c:v>0.34692501084163496</c:v>
                </c:pt>
                <c:pt idx="381">
                  <c:v>0.34758488014919897</c:v>
                </c:pt>
                <c:pt idx="382">
                  <c:v>0.34813663090463898</c:v>
                </c:pt>
                <c:pt idx="383">
                  <c:v>0.34892909303062702</c:v>
                </c:pt>
                <c:pt idx="384">
                  <c:v>0.34966310555383895</c:v>
                </c:pt>
                <c:pt idx="385">
                  <c:v>0.35039581829514799</c:v>
                </c:pt>
                <c:pt idx="386">
                  <c:v>0.35100674540674304</c:v>
                </c:pt>
                <c:pt idx="387">
                  <c:v>0.35160883664451503</c:v>
                </c:pt>
                <c:pt idx="388">
                  <c:v>0.35229694721664495</c:v>
                </c:pt>
                <c:pt idx="389">
                  <c:v>0.35284752091839</c:v>
                </c:pt>
                <c:pt idx="390">
                  <c:v>0.35362795337952801</c:v>
                </c:pt>
                <c:pt idx="391">
                  <c:v>0.35427392398816404</c:v>
                </c:pt>
                <c:pt idx="392">
                  <c:v>0.355050433713897</c:v>
                </c:pt>
                <c:pt idx="393">
                  <c:v>0.35559453369659599</c:v>
                </c:pt>
                <c:pt idx="394">
                  <c:v>0.35624403569282703</c:v>
                </c:pt>
                <c:pt idx="395">
                  <c:v>0.35687379368315297</c:v>
                </c:pt>
                <c:pt idx="396">
                  <c:v>0.35748301196045995</c:v>
                </c:pt>
                <c:pt idx="397">
                  <c:v>0.35813342538805804</c:v>
                </c:pt>
                <c:pt idx="398">
                  <c:v>0.35865147686244003</c:v>
                </c:pt>
                <c:pt idx="399">
                  <c:v>0.35939733281403397</c:v>
                </c:pt>
                <c:pt idx="400">
                  <c:v>0.36006998132743995</c:v>
                </c:pt>
                <c:pt idx="401">
                  <c:v>0.36065957736518495</c:v>
                </c:pt>
                <c:pt idx="402">
                  <c:v>0.36119876490175595</c:v>
                </c:pt>
                <c:pt idx="403">
                  <c:v>0.36192523883111904</c:v>
                </c:pt>
                <c:pt idx="404">
                  <c:v>0.36262959467901601</c:v>
                </c:pt>
                <c:pt idx="405">
                  <c:v>0.36319144507625301</c:v>
                </c:pt>
                <c:pt idx="406">
                  <c:v>0.36388209061791599</c:v>
                </c:pt>
                <c:pt idx="407">
                  <c:v>0.36442707033064503</c:v>
                </c:pt>
                <c:pt idx="408">
                  <c:v>0.36510460206925499</c:v>
                </c:pt>
                <c:pt idx="409">
                  <c:v>0.36556855959916701</c:v>
                </c:pt>
                <c:pt idx="410">
                  <c:v>0.36620456081455</c:v>
                </c:pt>
                <c:pt idx="411">
                  <c:v>0.36691397438345097</c:v>
                </c:pt>
                <c:pt idx="412">
                  <c:v>0.36756354747337106</c:v>
                </c:pt>
                <c:pt idx="413">
                  <c:v>0.36814740307470994</c:v>
                </c:pt>
                <c:pt idx="414">
                  <c:v>0.36881775686079599</c:v>
                </c:pt>
                <c:pt idx="415">
                  <c:v>0.36949008335357603</c:v>
                </c:pt>
                <c:pt idx="416">
                  <c:v>0.36992766106638697</c:v>
                </c:pt>
                <c:pt idx="417">
                  <c:v>0.37058060303546503</c:v>
                </c:pt>
                <c:pt idx="418">
                  <c:v>0.37123158952178903</c:v>
                </c:pt>
                <c:pt idx="419">
                  <c:v>0.37185567520413298</c:v>
                </c:pt>
                <c:pt idx="420">
                  <c:v>0.37239837963716804</c:v>
                </c:pt>
                <c:pt idx="421">
                  <c:v>0.37301213174794301</c:v>
                </c:pt>
                <c:pt idx="422">
                  <c:v>0.37385636844213299</c:v>
                </c:pt>
                <c:pt idx="423">
                  <c:v>0.37449036321070595</c:v>
                </c:pt>
                <c:pt idx="424">
                  <c:v>0.37501875837237897</c:v>
                </c:pt>
                <c:pt idx="425">
                  <c:v>0.37560569220524798</c:v>
                </c:pt>
                <c:pt idx="426">
                  <c:v>0.37620405809657098</c:v>
                </c:pt>
                <c:pt idx="427">
                  <c:v>0.37667520168936597</c:v>
                </c:pt>
                <c:pt idx="428">
                  <c:v>0.37732066269507103</c:v>
                </c:pt>
                <c:pt idx="429">
                  <c:v>0.37791171815179503</c:v>
                </c:pt>
                <c:pt idx="430">
                  <c:v>0.37856379507086901</c:v>
                </c:pt>
                <c:pt idx="431">
                  <c:v>0.37933879158106898</c:v>
                </c:pt>
                <c:pt idx="432">
                  <c:v>0.37999621139992701</c:v>
                </c:pt>
                <c:pt idx="433">
                  <c:v>0.38043850152625402</c:v>
                </c:pt>
                <c:pt idx="434">
                  <c:v>0.381131391588307</c:v>
                </c:pt>
                <c:pt idx="435">
                  <c:v>0.38162317659404299</c:v>
                </c:pt>
                <c:pt idx="436">
                  <c:v>0.382156966164099</c:v>
                </c:pt>
                <c:pt idx="437">
                  <c:v>0.38274816584122495</c:v>
                </c:pt>
                <c:pt idx="438">
                  <c:v>0.38343899544687099</c:v>
                </c:pt>
                <c:pt idx="439">
                  <c:v>0.38407911349889901</c:v>
                </c:pt>
                <c:pt idx="440">
                  <c:v>0.384685487651103</c:v>
                </c:pt>
                <c:pt idx="441">
                  <c:v>0.38523312797980802</c:v>
                </c:pt>
                <c:pt idx="442">
                  <c:v>0.38587576815626801</c:v>
                </c:pt>
                <c:pt idx="443">
                  <c:v>0.38651402410202595</c:v>
                </c:pt>
                <c:pt idx="444">
                  <c:v>0.38705585734138603</c:v>
                </c:pt>
                <c:pt idx="445">
                  <c:v>0.38760303101056204</c:v>
                </c:pt>
                <c:pt idx="446">
                  <c:v>0.38827289375097196</c:v>
                </c:pt>
                <c:pt idx="447">
                  <c:v>0.38886153427465497</c:v>
                </c:pt>
                <c:pt idx="448">
                  <c:v>0.38945438579765901</c:v>
                </c:pt>
                <c:pt idx="449">
                  <c:v>0.38999771556872698</c:v>
                </c:pt>
                <c:pt idx="450">
                  <c:v>0.39058765856330901</c:v>
                </c:pt>
                <c:pt idx="451">
                  <c:v>0.391136320837567</c:v>
                </c:pt>
                <c:pt idx="452">
                  <c:v>0.39177972520719395</c:v>
                </c:pt>
                <c:pt idx="453">
                  <c:v>0.392368780990766</c:v>
                </c:pt>
                <c:pt idx="454">
                  <c:v>0.39289722907261104</c:v>
                </c:pt>
                <c:pt idx="455">
                  <c:v>0.39357279346721996</c:v>
                </c:pt>
                <c:pt idx="456">
                  <c:v>0.39415244448545605</c:v>
                </c:pt>
                <c:pt idx="457">
                  <c:v>0.39468719357277604</c:v>
                </c:pt>
                <c:pt idx="458">
                  <c:v>0.39523105658112601</c:v>
                </c:pt>
                <c:pt idx="459">
                  <c:v>0.39578252022104699</c:v>
                </c:pt>
                <c:pt idx="460">
                  <c:v>0.39638924875152803</c:v>
                </c:pt>
                <c:pt idx="461">
                  <c:v>0.39696782610227699</c:v>
                </c:pt>
                <c:pt idx="462">
                  <c:v>0.39760826270138805</c:v>
                </c:pt>
                <c:pt idx="463">
                  <c:v>0.39816289953343198</c:v>
                </c:pt>
                <c:pt idx="464">
                  <c:v>0.39872972756179703</c:v>
                </c:pt>
                <c:pt idx="465">
                  <c:v>0.39934555947501504</c:v>
                </c:pt>
                <c:pt idx="466">
                  <c:v>0.39992407866962998</c:v>
                </c:pt>
                <c:pt idx="467">
                  <c:v>0.40038308552077795</c:v>
                </c:pt>
                <c:pt idx="468">
                  <c:v>0.40090168308701402</c:v>
                </c:pt>
                <c:pt idx="469">
                  <c:v>0.40153453190851895</c:v>
                </c:pt>
                <c:pt idx="470">
                  <c:v>0.40217205845598503</c:v>
                </c:pt>
                <c:pt idx="471">
                  <c:v>0.40258008360911002</c:v>
                </c:pt>
                <c:pt idx="472">
                  <c:v>0.40327724187957104</c:v>
                </c:pt>
                <c:pt idx="473">
                  <c:v>0.40385483400351496</c:v>
                </c:pt>
                <c:pt idx="474">
                  <c:v>0.40441100413216102</c:v>
                </c:pt>
                <c:pt idx="475">
                  <c:v>0.40496777803427997</c:v>
                </c:pt>
                <c:pt idx="476">
                  <c:v>0.40550317843389105</c:v>
                </c:pt>
                <c:pt idx="477">
                  <c:v>0.40608044170179403</c:v>
                </c:pt>
                <c:pt idx="478">
                  <c:v>0.40658073000641304</c:v>
                </c:pt>
                <c:pt idx="479">
                  <c:v>0.40715336134031199</c:v>
                </c:pt>
                <c:pt idx="480">
                  <c:v>0.40765047486065098</c:v>
                </c:pt>
                <c:pt idx="481">
                  <c:v>0.40823870278756602</c:v>
                </c:pt>
                <c:pt idx="482">
                  <c:v>0.408771154836437</c:v>
                </c:pt>
                <c:pt idx="483">
                  <c:v>0.40946707927181003</c:v>
                </c:pt>
                <c:pt idx="484">
                  <c:v>0.40999216466959199</c:v>
                </c:pt>
                <c:pt idx="485">
                  <c:v>0.410547908322206</c:v>
                </c:pt>
                <c:pt idx="486">
                  <c:v>0.41107342017183501</c:v>
                </c:pt>
                <c:pt idx="487">
                  <c:v>0.41156237440852195</c:v>
                </c:pt>
                <c:pt idx="488">
                  <c:v>0.41206517547439003</c:v>
                </c:pt>
                <c:pt idx="489">
                  <c:v>0.41266059070460603</c:v>
                </c:pt>
                <c:pt idx="490">
                  <c:v>0.41326762108331505</c:v>
                </c:pt>
                <c:pt idx="491">
                  <c:v>0.41384612806503296</c:v>
                </c:pt>
                <c:pt idx="492">
                  <c:v>0.41440416503973898</c:v>
                </c:pt>
                <c:pt idx="493">
                  <c:v>0.41504812057003304</c:v>
                </c:pt>
                <c:pt idx="494">
                  <c:v>0.41547661110654099</c:v>
                </c:pt>
                <c:pt idx="495">
                  <c:v>0.41600824460951702</c:v>
                </c:pt>
                <c:pt idx="496">
                  <c:v>0.41647339628446201</c:v>
                </c:pt>
                <c:pt idx="497">
                  <c:v>0.41699543726921295</c:v>
                </c:pt>
                <c:pt idx="498">
                  <c:v>0.41752749239892295</c:v>
                </c:pt>
                <c:pt idx="499">
                  <c:v>0.41806501282403796</c:v>
                </c:pt>
                <c:pt idx="500">
                  <c:v>0.41875019314158901</c:v>
                </c:pt>
                <c:pt idx="501">
                  <c:v>0.41927564183288701</c:v>
                </c:pt>
                <c:pt idx="502">
                  <c:v>0.419814954535354</c:v>
                </c:pt>
                <c:pt idx="503">
                  <c:v>0.42038734994889004</c:v>
                </c:pt>
                <c:pt idx="504">
                  <c:v>0.42088758953207694</c:v>
                </c:pt>
                <c:pt idx="505">
                  <c:v>0.421338095915329</c:v>
                </c:pt>
                <c:pt idx="506">
                  <c:v>0.42178547600092597</c:v>
                </c:pt>
                <c:pt idx="507">
                  <c:v>0.42248630860150005</c:v>
                </c:pt>
                <c:pt idx="508">
                  <c:v>0.42312439598876905</c:v>
                </c:pt>
                <c:pt idx="509">
                  <c:v>0.42358295234145704</c:v>
                </c:pt>
                <c:pt idx="510">
                  <c:v>0.424129621562917</c:v>
                </c:pt>
                <c:pt idx="511">
                  <c:v>0.42461653209174299</c:v>
                </c:pt>
                <c:pt idx="512">
                  <c:v>0.42517546561797503</c:v>
                </c:pt>
                <c:pt idx="513">
                  <c:v>0.42559958183778901</c:v>
                </c:pt>
                <c:pt idx="514">
                  <c:v>0.42608193067049704</c:v>
                </c:pt>
                <c:pt idx="515">
                  <c:v>0.42648920560938497</c:v>
                </c:pt>
                <c:pt idx="516">
                  <c:v>0.42705584659504803</c:v>
                </c:pt>
                <c:pt idx="517">
                  <c:v>0.42754510303954496</c:v>
                </c:pt>
                <c:pt idx="518">
                  <c:v>0.42811223361189799</c:v>
                </c:pt>
                <c:pt idx="519">
                  <c:v>0.42868171658736898</c:v>
                </c:pt>
                <c:pt idx="520">
                  <c:v>0.42917440039177202</c:v>
                </c:pt>
                <c:pt idx="521">
                  <c:v>0.42975587755185796</c:v>
                </c:pt>
                <c:pt idx="522">
                  <c:v>0.43012261422743803</c:v>
                </c:pt>
                <c:pt idx="523">
                  <c:v>0.43060128250983198</c:v>
                </c:pt>
                <c:pt idx="524">
                  <c:v>0.431124485910236</c:v>
                </c:pt>
                <c:pt idx="525">
                  <c:v>0.43182305037387902</c:v>
                </c:pt>
                <c:pt idx="526">
                  <c:v>0.43241440925635499</c:v>
                </c:pt>
                <c:pt idx="527">
                  <c:v>0.43284366254991502</c:v>
                </c:pt>
                <c:pt idx="528">
                  <c:v>0.43336738080310999</c:v>
                </c:pt>
                <c:pt idx="529">
                  <c:v>0.43374883131872</c:v>
                </c:pt>
                <c:pt idx="530">
                  <c:v>0.43431720670864304</c:v>
                </c:pt>
                <c:pt idx="531">
                  <c:v>0.43477816403722003</c:v>
                </c:pt>
                <c:pt idx="532">
                  <c:v>0.435211072843253</c:v>
                </c:pt>
                <c:pt idx="533">
                  <c:v>0.43574626823176099</c:v>
                </c:pt>
                <c:pt idx="534">
                  <c:v>0.43620462765740098</c:v>
                </c:pt>
                <c:pt idx="535">
                  <c:v>0.43682598511825999</c:v>
                </c:pt>
                <c:pt idx="536">
                  <c:v>0.43742467155597198</c:v>
                </c:pt>
                <c:pt idx="537">
                  <c:v>0.43800528022367002</c:v>
                </c:pt>
                <c:pt idx="538">
                  <c:v>0.43846339734051498</c:v>
                </c:pt>
                <c:pt idx="539">
                  <c:v>0.43896030449822598</c:v>
                </c:pt>
                <c:pt idx="540">
                  <c:v>0.43951336924629802</c:v>
                </c:pt>
                <c:pt idx="541">
                  <c:v>0.44003616331680695</c:v>
                </c:pt>
                <c:pt idx="542">
                  <c:v>0.44047351362001097</c:v>
                </c:pt>
                <c:pt idx="543">
                  <c:v>0.44092463488604705</c:v>
                </c:pt>
                <c:pt idx="544">
                  <c:v>0.44149606552713205</c:v>
                </c:pt>
                <c:pt idx="545">
                  <c:v>0.44213106043042005</c:v>
                </c:pt>
                <c:pt idx="546">
                  <c:v>0.44258595479529605</c:v>
                </c:pt>
                <c:pt idx="547">
                  <c:v>0.44313075668731805</c:v>
                </c:pt>
                <c:pt idx="548">
                  <c:v>0.44369679443854704</c:v>
                </c:pt>
                <c:pt idx="549">
                  <c:v>0.44414276645575401</c:v>
                </c:pt>
                <c:pt idx="550">
                  <c:v>0.44473000435011101</c:v>
                </c:pt>
                <c:pt idx="551">
                  <c:v>0.44514957933453003</c:v>
                </c:pt>
                <c:pt idx="552">
                  <c:v>0.44560610105796805</c:v>
                </c:pt>
                <c:pt idx="553">
                  <c:v>0.44619795124403405</c:v>
                </c:pt>
                <c:pt idx="554">
                  <c:v>0.446640238455843</c:v>
                </c:pt>
                <c:pt idx="555">
                  <c:v>0.44720206182561195</c:v>
                </c:pt>
                <c:pt idx="556">
                  <c:v>0.44772507869592304</c:v>
                </c:pt>
                <c:pt idx="557">
                  <c:v>0.44830414349276804</c:v>
                </c:pt>
                <c:pt idx="558">
                  <c:v>0.44877984147441496</c:v>
                </c:pt>
                <c:pt idx="559">
                  <c:v>0.44939322403596704</c:v>
                </c:pt>
                <c:pt idx="560">
                  <c:v>0.44993122807343799</c:v>
                </c:pt>
                <c:pt idx="561">
                  <c:v>0.45039587851650698</c:v>
                </c:pt>
                <c:pt idx="562">
                  <c:v>0.45075288408295699</c:v>
                </c:pt>
                <c:pt idx="563">
                  <c:v>0.45138707815389301</c:v>
                </c:pt>
                <c:pt idx="564">
                  <c:v>0.451888064956254</c:v>
                </c:pt>
                <c:pt idx="565">
                  <c:v>0.452364813751016</c:v>
                </c:pt>
                <c:pt idx="566">
                  <c:v>0.452825588774319</c:v>
                </c:pt>
                <c:pt idx="567">
                  <c:v>0.45336702133900297</c:v>
                </c:pt>
                <c:pt idx="568">
                  <c:v>0.45397229992938104</c:v>
                </c:pt>
                <c:pt idx="569">
                  <c:v>0.45448229621032998</c:v>
                </c:pt>
                <c:pt idx="570">
                  <c:v>0.45505424761523505</c:v>
                </c:pt>
                <c:pt idx="571">
                  <c:v>0.45547191239360796</c:v>
                </c:pt>
                <c:pt idx="572">
                  <c:v>0.45597595430040005</c:v>
                </c:pt>
                <c:pt idx="573">
                  <c:v>0.45657650274056405</c:v>
                </c:pt>
                <c:pt idx="574">
                  <c:v>0.45705147980084004</c:v>
                </c:pt>
                <c:pt idx="575">
                  <c:v>0.45754301927460195</c:v>
                </c:pt>
                <c:pt idx="576">
                  <c:v>0.45800574796775295</c:v>
                </c:pt>
                <c:pt idx="577">
                  <c:v>0.45859117028275798</c:v>
                </c:pt>
                <c:pt idx="578">
                  <c:v>0.45911154635707996</c:v>
                </c:pt>
                <c:pt idx="579">
                  <c:v>0.45971589149821201</c:v>
                </c:pt>
                <c:pt idx="580">
                  <c:v>0.460206121801641</c:v>
                </c:pt>
                <c:pt idx="581">
                  <c:v>0.46079935798804095</c:v>
                </c:pt>
                <c:pt idx="582">
                  <c:v>0.46131908102784602</c:v>
                </c:pt>
                <c:pt idx="583">
                  <c:v>0.46175654858883697</c:v>
                </c:pt>
                <c:pt idx="584">
                  <c:v>0.46238548385672795</c:v>
                </c:pt>
                <c:pt idx="585">
                  <c:v>0.46290246189657502</c:v>
                </c:pt>
                <c:pt idx="586">
                  <c:v>0.46329600534988202</c:v>
                </c:pt>
                <c:pt idx="587">
                  <c:v>0.463875240098928</c:v>
                </c:pt>
                <c:pt idx="588">
                  <c:v>0.46440613610164705</c:v>
                </c:pt>
                <c:pt idx="589">
                  <c:v>0.46488443692845904</c:v>
                </c:pt>
                <c:pt idx="590">
                  <c:v>0.46548856185756504</c:v>
                </c:pt>
                <c:pt idx="591">
                  <c:v>0.46621560176079802</c:v>
                </c:pt>
                <c:pt idx="592">
                  <c:v>0.46669368177317905</c:v>
                </c:pt>
                <c:pt idx="593">
                  <c:v>0.46717015485596303</c:v>
                </c:pt>
                <c:pt idx="594">
                  <c:v>0.46760100305950703</c:v>
                </c:pt>
                <c:pt idx="595">
                  <c:v>0.46809955917123003</c:v>
                </c:pt>
                <c:pt idx="596">
                  <c:v>0.46853060754916398</c:v>
                </c:pt>
                <c:pt idx="597">
                  <c:v>0.46924480484345699</c:v>
                </c:pt>
                <c:pt idx="598">
                  <c:v>0.46977768725211999</c:v>
                </c:pt>
                <c:pt idx="599">
                  <c:v>0.47035735997106798</c:v>
                </c:pt>
                <c:pt idx="600">
                  <c:v>0.47080829262803803</c:v>
                </c:pt>
                <c:pt idx="601">
                  <c:v>0.47133793594760398</c:v>
                </c:pt>
                <c:pt idx="602">
                  <c:v>0.47177821929012498</c:v>
                </c:pt>
                <c:pt idx="603">
                  <c:v>0.47223554495120701</c:v>
                </c:pt>
                <c:pt idx="604">
                  <c:v>0.47293870704063701</c:v>
                </c:pt>
                <c:pt idx="605">
                  <c:v>0.47352141787610202</c:v>
                </c:pt>
                <c:pt idx="606">
                  <c:v>0.47403452967262705</c:v>
                </c:pt>
                <c:pt idx="607">
                  <c:v>0.47454935907769003</c:v>
                </c:pt>
                <c:pt idx="608">
                  <c:v>0.47501593136973197</c:v>
                </c:pt>
                <c:pt idx="609">
                  <c:v>0.47570115611764496</c:v>
                </c:pt>
                <c:pt idx="610">
                  <c:v>0.47623969929145804</c:v>
                </c:pt>
                <c:pt idx="611">
                  <c:v>0.47673333845635402</c:v>
                </c:pt>
                <c:pt idx="612">
                  <c:v>0.47713416002755604</c:v>
                </c:pt>
                <c:pt idx="613">
                  <c:v>0.47765368627890803</c:v>
                </c:pt>
                <c:pt idx="614">
                  <c:v>0.478242415412657</c:v>
                </c:pt>
                <c:pt idx="615">
                  <c:v>0.47874111964795896</c:v>
                </c:pt>
                <c:pt idx="616">
                  <c:v>0.47929400717140402</c:v>
                </c:pt>
                <c:pt idx="617">
                  <c:v>0.47975109353226197</c:v>
                </c:pt>
                <c:pt idx="618">
                  <c:v>0.48010378115040497</c:v>
                </c:pt>
                <c:pt idx="619">
                  <c:v>0.48063590145908297</c:v>
                </c:pt>
                <c:pt idx="620">
                  <c:v>0.48109492856074398</c:v>
                </c:pt>
                <c:pt idx="621">
                  <c:v>0.481610627221425</c:v>
                </c:pt>
                <c:pt idx="622">
                  <c:v>0.48219150100230102</c:v>
                </c:pt>
                <c:pt idx="623">
                  <c:v>0.482683463148188</c:v>
                </c:pt>
                <c:pt idx="624">
                  <c:v>0.483228163246604</c:v>
                </c:pt>
                <c:pt idx="625">
                  <c:v>0.48376517733493596</c:v>
                </c:pt>
                <c:pt idx="626">
                  <c:v>0.48416454563295697</c:v>
                </c:pt>
                <c:pt idx="627">
                  <c:v>0.484673999384859</c:v>
                </c:pt>
                <c:pt idx="628">
                  <c:v>0.485062149732021</c:v>
                </c:pt>
                <c:pt idx="629">
                  <c:v>0.48563322185255597</c:v>
                </c:pt>
                <c:pt idx="630">
                  <c:v>0.48616355844875103</c:v>
                </c:pt>
                <c:pt idx="631">
                  <c:v>0.486673782407547</c:v>
                </c:pt>
                <c:pt idx="632">
                  <c:v>0.48720897029080901</c:v>
                </c:pt>
                <c:pt idx="633">
                  <c:v>0.48770656179351601</c:v>
                </c:pt>
                <c:pt idx="634">
                  <c:v>0.48813653770510201</c:v>
                </c:pt>
                <c:pt idx="635">
                  <c:v>0.48859015503223402</c:v>
                </c:pt>
                <c:pt idx="636">
                  <c:v>0.489077866788036</c:v>
                </c:pt>
                <c:pt idx="637">
                  <c:v>0.48959720991496003</c:v>
                </c:pt>
                <c:pt idx="638">
                  <c:v>0.49011393251988999</c:v>
                </c:pt>
                <c:pt idx="639">
                  <c:v>0.49059230087557004</c:v>
                </c:pt>
                <c:pt idx="640">
                  <c:v>0.49111783757780603</c:v>
                </c:pt>
                <c:pt idx="641">
                  <c:v>0.49165632012760596</c:v>
                </c:pt>
                <c:pt idx="642">
                  <c:v>0.49223063732787498</c:v>
                </c:pt>
                <c:pt idx="643">
                  <c:v>0.49269725528011699</c:v>
                </c:pt>
                <c:pt idx="644">
                  <c:v>0.493136995105244</c:v>
                </c:pt>
                <c:pt idx="645">
                  <c:v>0.49362745639433103</c:v>
                </c:pt>
                <c:pt idx="646">
                  <c:v>0.49410620128973204</c:v>
                </c:pt>
                <c:pt idx="647">
                  <c:v>0.49462813547721296</c:v>
                </c:pt>
                <c:pt idx="648">
                  <c:v>0.49514297260468398</c:v>
                </c:pt>
                <c:pt idx="649">
                  <c:v>0.49566857393708696</c:v>
                </c:pt>
                <c:pt idx="650">
                  <c:v>0.49615087146418102</c:v>
                </c:pt>
                <c:pt idx="651">
                  <c:v>0.49656456581985098</c:v>
                </c:pt>
                <c:pt idx="652">
                  <c:v>0.49713376745770199</c:v>
                </c:pt>
                <c:pt idx="653">
                  <c:v>0.49755730478426696</c:v>
                </c:pt>
                <c:pt idx="654">
                  <c:v>0.49805258474056902</c:v>
                </c:pt>
                <c:pt idx="655">
                  <c:v>0.49851569778314297</c:v>
                </c:pt>
                <c:pt idx="656">
                  <c:v>0.49898299252994305</c:v>
                </c:pt>
                <c:pt idx="657">
                  <c:v>0.49947287450408695</c:v>
                </c:pt>
                <c:pt idx="658">
                  <c:v>0.49989021736445904</c:v>
                </c:pt>
                <c:pt idx="659">
                  <c:v>0.50049356110852905</c:v>
                </c:pt>
                <c:pt idx="660">
                  <c:v>0.50097891412197693</c:v>
                </c:pt>
                <c:pt idx="661">
                  <c:v>0.50140113572981693</c:v>
                </c:pt>
                <c:pt idx="662">
                  <c:v>0.50187191552283794</c:v>
                </c:pt>
                <c:pt idx="663">
                  <c:v>0.50230538398888502</c:v>
                </c:pt>
                <c:pt idx="664">
                  <c:v>0.50293122040747296</c:v>
                </c:pt>
                <c:pt idx="665">
                  <c:v>0.50333586359093396</c:v>
                </c:pt>
                <c:pt idx="666">
                  <c:v>0.50395470753453198</c:v>
                </c:pt>
                <c:pt idx="667">
                  <c:v>0.50442589560182705</c:v>
                </c:pt>
                <c:pt idx="668">
                  <c:v>0.50491906515653406</c:v>
                </c:pt>
                <c:pt idx="669">
                  <c:v>0.50526379864490401</c:v>
                </c:pt>
                <c:pt idx="670">
                  <c:v>0.50561191459823407</c:v>
                </c:pt>
                <c:pt idx="671">
                  <c:v>0.50613207581433595</c:v>
                </c:pt>
                <c:pt idx="672">
                  <c:v>0.50654233587507302</c:v>
                </c:pt>
                <c:pt idx="673">
                  <c:v>0.50701120922658505</c:v>
                </c:pt>
                <c:pt idx="674">
                  <c:v>0.50749861512366201</c:v>
                </c:pt>
                <c:pt idx="675">
                  <c:v>0.50804844552172002</c:v>
                </c:pt>
                <c:pt idx="676">
                  <c:v>0.50859220751680001</c:v>
                </c:pt>
                <c:pt idx="677">
                  <c:v>0.50910546263330902</c:v>
                </c:pt>
                <c:pt idx="678">
                  <c:v>0.50955055938379101</c:v>
                </c:pt>
                <c:pt idx="679">
                  <c:v>0.50990488913507104</c:v>
                </c:pt>
                <c:pt idx="680">
                  <c:v>0.51037956675647</c:v>
                </c:pt>
                <c:pt idx="681">
                  <c:v>0.51085093052483399</c:v>
                </c:pt>
                <c:pt idx="682">
                  <c:v>0.51138718466777799</c:v>
                </c:pt>
                <c:pt idx="683">
                  <c:v>0.51180772578871703</c:v>
                </c:pt>
                <c:pt idx="684">
                  <c:v>0.51247517628054196</c:v>
                </c:pt>
                <c:pt idx="685">
                  <c:v>0.51294274500797199</c:v>
                </c:pt>
                <c:pt idx="686">
                  <c:v>0.51343874651239996</c:v>
                </c:pt>
                <c:pt idx="687">
                  <c:v>0.51391783596816099</c:v>
                </c:pt>
                <c:pt idx="688">
                  <c:v>0.51428388757701793</c:v>
                </c:pt>
                <c:pt idx="689">
                  <c:v>0.51473031659552992</c:v>
                </c:pt>
                <c:pt idx="690">
                  <c:v>0.51518929128542501</c:v>
                </c:pt>
                <c:pt idx="691">
                  <c:v>0.51562688485545305</c:v>
                </c:pt>
                <c:pt idx="692">
                  <c:v>0.51606731873161205</c:v>
                </c:pt>
                <c:pt idx="693">
                  <c:v>0.51665576670194002</c:v>
                </c:pt>
                <c:pt idx="694">
                  <c:v>0.51718663232672502</c:v>
                </c:pt>
                <c:pt idx="695">
                  <c:v>0.51764159126585896</c:v>
                </c:pt>
                <c:pt idx="696">
                  <c:v>0.51823141675937201</c:v>
                </c:pt>
                <c:pt idx="697">
                  <c:v>0.51869623934187792</c:v>
                </c:pt>
                <c:pt idx="698">
                  <c:v>0.51914545919428001</c:v>
                </c:pt>
                <c:pt idx="699">
                  <c:v>0.51959366568645393</c:v>
                </c:pt>
                <c:pt idx="700">
                  <c:v>0.52017968755448907</c:v>
                </c:pt>
                <c:pt idx="701">
                  <c:v>0.52068008526104492</c:v>
                </c:pt>
                <c:pt idx="702">
                  <c:v>0.52118741097657906</c:v>
                </c:pt>
                <c:pt idx="703">
                  <c:v>0.52169290171870508</c:v>
                </c:pt>
                <c:pt idx="704">
                  <c:v>0.52221689890211398</c:v>
                </c:pt>
                <c:pt idx="705">
                  <c:v>0.52264601742419692</c:v>
                </c:pt>
                <c:pt idx="706">
                  <c:v>0.52313393835119504</c:v>
                </c:pt>
                <c:pt idx="707">
                  <c:v>0.52351797504210706</c:v>
                </c:pt>
                <c:pt idx="708">
                  <c:v>0.52398907120754901</c:v>
                </c:pt>
                <c:pt idx="709">
                  <c:v>0.52453287382714697</c:v>
                </c:pt>
                <c:pt idx="710">
                  <c:v>0.52500977462849008</c:v>
                </c:pt>
                <c:pt idx="711">
                  <c:v>0.52545596885513401</c:v>
                </c:pt>
                <c:pt idx="712">
                  <c:v>0.52595756418256301</c:v>
                </c:pt>
                <c:pt idx="713">
                  <c:v>0.52646718879701693</c:v>
                </c:pt>
                <c:pt idx="714">
                  <c:v>0.52682425861462301</c:v>
                </c:pt>
                <c:pt idx="715">
                  <c:v>0.52741869971127198</c:v>
                </c:pt>
                <c:pt idx="716">
                  <c:v>0.52781217039527806</c:v>
                </c:pt>
                <c:pt idx="717">
                  <c:v>0.52840561026198096</c:v>
                </c:pt>
                <c:pt idx="718">
                  <c:v>0.52886992867372706</c:v>
                </c:pt>
                <c:pt idx="719">
                  <c:v>0.52924681236857207</c:v>
                </c:pt>
                <c:pt idx="720">
                  <c:v>0.52978405070993806</c:v>
                </c:pt>
                <c:pt idx="721">
                  <c:v>0.53020851419836001</c:v>
                </c:pt>
                <c:pt idx="722">
                  <c:v>0.53068467750168202</c:v>
                </c:pt>
                <c:pt idx="723">
                  <c:v>0.53116328791540302</c:v>
                </c:pt>
                <c:pt idx="724">
                  <c:v>0.53159407463855401</c:v>
                </c:pt>
                <c:pt idx="725">
                  <c:v>0.53206053358973793</c:v>
                </c:pt>
                <c:pt idx="726">
                  <c:v>0.53265388053190699</c:v>
                </c:pt>
                <c:pt idx="727">
                  <c:v>0.53313954885856196</c:v>
                </c:pt>
                <c:pt idx="728">
                  <c:v>0.53359700929624099</c:v>
                </c:pt>
                <c:pt idx="729">
                  <c:v>0.53408244601685095</c:v>
                </c:pt>
                <c:pt idx="730">
                  <c:v>0.53450694289064904</c:v>
                </c:pt>
                <c:pt idx="731">
                  <c:v>0.53498610560814508</c:v>
                </c:pt>
                <c:pt idx="732">
                  <c:v>0.53547934685333098</c:v>
                </c:pt>
                <c:pt idx="733">
                  <c:v>0.535793141882285</c:v>
                </c:pt>
                <c:pt idx="734">
                  <c:v>0.53638593650763799</c:v>
                </c:pt>
                <c:pt idx="735">
                  <c:v>0.53681173169732899</c:v>
                </c:pt>
                <c:pt idx="736">
                  <c:v>0.53730983335181803</c:v>
                </c:pt>
                <c:pt idx="737">
                  <c:v>0.53764957378870504</c:v>
                </c:pt>
                <c:pt idx="738">
                  <c:v>0.53823218509031601</c:v>
                </c:pt>
                <c:pt idx="739">
                  <c:v>0.53867895875802096</c:v>
                </c:pt>
                <c:pt idx="740">
                  <c:v>0.53904190033577404</c:v>
                </c:pt>
                <c:pt idx="741">
                  <c:v>0.53946726160721603</c:v>
                </c:pt>
                <c:pt idx="742">
                  <c:v>0.54005470721007498</c:v>
                </c:pt>
                <c:pt idx="743">
                  <c:v>0.54053060544789899</c:v>
                </c:pt>
                <c:pt idx="744">
                  <c:v>0.54093132504754693</c:v>
                </c:pt>
                <c:pt idx="745">
                  <c:v>0.54137293848156798</c:v>
                </c:pt>
                <c:pt idx="746">
                  <c:v>0.54184141968824395</c:v>
                </c:pt>
                <c:pt idx="747">
                  <c:v>0.54231987301390006</c:v>
                </c:pt>
                <c:pt idx="748">
                  <c:v>0.54278049679999807</c:v>
                </c:pt>
                <c:pt idx="749">
                  <c:v>0.54324504249044903</c:v>
                </c:pt>
                <c:pt idx="750">
                  <c:v>0.54365731530915307</c:v>
                </c:pt>
                <c:pt idx="751">
                  <c:v>0.54417374326748602</c:v>
                </c:pt>
                <c:pt idx="752">
                  <c:v>0.54459702586835501</c:v>
                </c:pt>
                <c:pt idx="753">
                  <c:v>0.54502090503568701</c:v>
                </c:pt>
                <c:pt idx="754">
                  <c:v>0.54548335525866098</c:v>
                </c:pt>
                <c:pt idx="755">
                  <c:v>0.54588890107058896</c:v>
                </c:pt>
                <c:pt idx="756">
                  <c:v>0.54631340852589294</c:v>
                </c:pt>
                <c:pt idx="757">
                  <c:v>0.54685989802995705</c:v>
                </c:pt>
                <c:pt idx="758">
                  <c:v>0.54741600703756799</c:v>
                </c:pt>
                <c:pt idx="759">
                  <c:v>0.54784596190929902</c:v>
                </c:pt>
                <c:pt idx="760">
                  <c:v>0.54821132970350694</c:v>
                </c:pt>
                <c:pt idx="761">
                  <c:v>0.54871052265908404</c:v>
                </c:pt>
                <c:pt idx="762">
                  <c:v>0.549146378171529</c:v>
                </c:pt>
                <c:pt idx="763">
                  <c:v>0.54954237272018502</c:v>
                </c:pt>
                <c:pt idx="764">
                  <c:v>0.54998124455270103</c:v>
                </c:pt>
                <c:pt idx="765">
                  <c:v>0.55046910761642098</c:v>
                </c:pt>
                <c:pt idx="766">
                  <c:v>0.55095185415943893</c:v>
                </c:pt>
                <c:pt idx="767">
                  <c:v>0.55147877782983101</c:v>
                </c:pt>
                <c:pt idx="768">
                  <c:v>0.55199575659678701</c:v>
                </c:pt>
                <c:pt idx="769">
                  <c:v>0.55235349514937293</c:v>
                </c:pt>
                <c:pt idx="770">
                  <c:v>0.55286717231559601</c:v>
                </c:pt>
                <c:pt idx="771">
                  <c:v>0.553259811114866</c:v>
                </c:pt>
                <c:pt idx="772">
                  <c:v>0.55365611446639207</c:v>
                </c:pt>
                <c:pt idx="773">
                  <c:v>0.55418932368166196</c:v>
                </c:pt>
                <c:pt idx="774">
                  <c:v>0.55472089336721397</c:v>
                </c:pt>
                <c:pt idx="775">
                  <c:v>0.55515719111742201</c:v>
                </c:pt>
                <c:pt idx="776">
                  <c:v>0.55572214244590201</c:v>
                </c:pt>
                <c:pt idx="777">
                  <c:v>0.55609090773066705</c:v>
                </c:pt>
                <c:pt idx="778">
                  <c:v>0.55660215143749503</c:v>
                </c:pt>
                <c:pt idx="779">
                  <c:v>0.55704271393906502</c:v>
                </c:pt>
                <c:pt idx="780">
                  <c:v>0.55759833528514302</c:v>
                </c:pt>
                <c:pt idx="781">
                  <c:v>0.558048709005037</c:v>
                </c:pt>
                <c:pt idx="782">
                  <c:v>0.55857429264800795</c:v>
                </c:pt>
                <c:pt idx="783">
                  <c:v>0.559001450038078</c:v>
                </c:pt>
                <c:pt idx="784">
                  <c:v>0.559563165055176</c:v>
                </c:pt>
                <c:pt idx="785">
                  <c:v>0.56004267340061797</c:v>
                </c:pt>
                <c:pt idx="786">
                  <c:v>0.56041809886774807</c:v>
                </c:pt>
                <c:pt idx="787">
                  <c:v>0.56092594054348899</c:v>
                </c:pt>
                <c:pt idx="788">
                  <c:v>0.56147540696925602</c:v>
                </c:pt>
                <c:pt idx="789">
                  <c:v>0.56195240258901002</c:v>
                </c:pt>
                <c:pt idx="790">
                  <c:v>0.56244122210997793</c:v>
                </c:pt>
                <c:pt idx="791">
                  <c:v>0.56301992480577501</c:v>
                </c:pt>
                <c:pt idx="792">
                  <c:v>0.563413333541122</c:v>
                </c:pt>
                <c:pt idx="793">
                  <c:v>0.56401743628161194</c:v>
                </c:pt>
                <c:pt idx="794">
                  <c:v>0.56449322558657</c:v>
                </c:pt>
                <c:pt idx="795">
                  <c:v>0.56490398137894404</c:v>
                </c:pt>
                <c:pt idx="796">
                  <c:v>0.56537641884996503</c:v>
                </c:pt>
                <c:pt idx="797">
                  <c:v>0.565904780659652</c:v>
                </c:pt>
                <c:pt idx="798">
                  <c:v>0.56646323211854899</c:v>
                </c:pt>
                <c:pt idx="799">
                  <c:v>0.56695368070692298</c:v>
                </c:pt>
                <c:pt idx="800">
                  <c:v>0.56761303289486298</c:v>
                </c:pt>
                <c:pt idx="801">
                  <c:v>0.56812069073107097</c:v>
                </c:pt>
                <c:pt idx="802">
                  <c:v>0.56850864933512801</c:v>
                </c:pt>
                <c:pt idx="803">
                  <c:v>0.56890489924437193</c:v>
                </c:pt>
                <c:pt idx="804">
                  <c:v>0.56936923794480898</c:v>
                </c:pt>
                <c:pt idx="805">
                  <c:v>0.56977188775870602</c:v>
                </c:pt>
                <c:pt idx="806">
                  <c:v>0.570306764371032</c:v>
                </c:pt>
                <c:pt idx="807">
                  <c:v>0.57072283923322598</c:v>
                </c:pt>
                <c:pt idx="808">
                  <c:v>0.571330726029189</c:v>
                </c:pt>
                <c:pt idx="809">
                  <c:v>0.57195570266315299</c:v>
                </c:pt>
                <c:pt idx="810">
                  <c:v>0.57251867456289407</c:v>
                </c:pt>
                <c:pt idx="811">
                  <c:v>0.57282148432348801</c:v>
                </c:pt>
                <c:pt idx="812">
                  <c:v>0.57328300078608896</c:v>
                </c:pt>
                <c:pt idx="813">
                  <c:v>0.57378174137026794</c:v>
                </c:pt>
                <c:pt idx="814">
                  <c:v>0.57428885815582198</c:v>
                </c:pt>
                <c:pt idx="815">
                  <c:v>0.57494270687325499</c:v>
                </c:pt>
                <c:pt idx="816">
                  <c:v>0.57547882424223995</c:v>
                </c:pt>
                <c:pt idx="817">
                  <c:v>0.57596516781066398</c:v>
                </c:pt>
                <c:pt idx="818">
                  <c:v>0.57644708453114601</c:v>
                </c:pt>
                <c:pt idx="819">
                  <c:v>0.57698543986625594</c:v>
                </c:pt>
                <c:pt idx="820">
                  <c:v>0.57737466980879604</c:v>
                </c:pt>
                <c:pt idx="821">
                  <c:v>0.57792482531343303</c:v>
                </c:pt>
                <c:pt idx="822">
                  <c:v>0.57846388255619097</c:v>
                </c:pt>
                <c:pt idx="823">
                  <c:v>0.57907016693592706</c:v>
                </c:pt>
                <c:pt idx="824">
                  <c:v>0.57956759234172495</c:v>
                </c:pt>
                <c:pt idx="825">
                  <c:v>0.58014814524844893</c:v>
                </c:pt>
                <c:pt idx="826">
                  <c:v>0.58056046373999193</c:v>
                </c:pt>
                <c:pt idx="827">
                  <c:v>0.58098975975042499</c:v>
                </c:pt>
                <c:pt idx="828">
                  <c:v>0.58140764189801697</c:v>
                </c:pt>
                <c:pt idx="829">
                  <c:v>0.58227688993917104</c:v>
                </c:pt>
                <c:pt idx="830">
                  <c:v>0.58290322827100494</c:v>
                </c:pt>
                <c:pt idx="831">
                  <c:v>0.58340607113230802</c:v>
                </c:pt>
                <c:pt idx="832">
                  <c:v>0.58381800251753402</c:v>
                </c:pt>
                <c:pt idx="833">
                  <c:v>0.58424540314672202</c:v>
                </c:pt>
                <c:pt idx="834">
                  <c:v>0.58468824408520104</c:v>
                </c:pt>
                <c:pt idx="835">
                  <c:v>0.58526968615500508</c:v>
                </c:pt>
                <c:pt idx="836">
                  <c:v>0.58579516763970796</c:v>
                </c:pt>
                <c:pt idx="837">
                  <c:v>0.58657361493877702</c:v>
                </c:pt>
                <c:pt idx="838">
                  <c:v>0.58710246447808601</c:v>
                </c:pt>
                <c:pt idx="839">
                  <c:v>0.58759040788230499</c:v>
                </c:pt>
                <c:pt idx="840">
                  <c:v>0.58804072150768705</c:v>
                </c:pt>
                <c:pt idx="841">
                  <c:v>0.58856989025974693</c:v>
                </c:pt>
                <c:pt idx="842">
                  <c:v>0.58900030669181702</c:v>
                </c:pt>
                <c:pt idx="843">
                  <c:v>0.58967045965671105</c:v>
                </c:pt>
                <c:pt idx="844">
                  <c:v>0.59019799726161604</c:v>
                </c:pt>
                <c:pt idx="845">
                  <c:v>0.59072654760932197</c:v>
                </c:pt>
                <c:pt idx="846">
                  <c:v>0.59127453134480401</c:v>
                </c:pt>
                <c:pt idx="847">
                  <c:v>0.59168859185591605</c:v>
                </c:pt>
                <c:pt idx="848">
                  <c:v>0.59221273754357706</c:v>
                </c:pt>
                <c:pt idx="849">
                  <c:v>0.59252004362524202</c:v>
                </c:pt>
                <c:pt idx="850">
                  <c:v>0.593040829952593</c:v>
                </c:pt>
                <c:pt idx="851">
                  <c:v>0.59360737824882692</c:v>
                </c:pt>
                <c:pt idx="852">
                  <c:v>0.59405501363065105</c:v>
                </c:pt>
                <c:pt idx="853">
                  <c:v>0.59475451503606902</c:v>
                </c:pt>
                <c:pt idx="854">
                  <c:v>0.59524822078911099</c:v>
                </c:pt>
                <c:pt idx="855">
                  <c:v>0.59567709274136504</c:v>
                </c:pt>
                <c:pt idx="856">
                  <c:v>0.59624705245036502</c:v>
                </c:pt>
                <c:pt idx="857">
                  <c:v>0.59668343114428402</c:v>
                </c:pt>
                <c:pt idx="858">
                  <c:v>0.59716121281900802</c:v>
                </c:pt>
                <c:pt idx="859">
                  <c:v>0.59762616949839498</c:v>
                </c:pt>
                <c:pt idx="860">
                  <c:v>0.59820674278161201</c:v>
                </c:pt>
                <c:pt idx="861">
                  <c:v>0.59869606282459598</c:v>
                </c:pt>
                <c:pt idx="862">
                  <c:v>0.599141879199518</c:v>
                </c:pt>
                <c:pt idx="863">
                  <c:v>0.59956649577285193</c:v>
                </c:pt>
                <c:pt idx="864">
                  <c:v>0.60005628890241902</c:v>
                </c:pt>
                <c:pt idx="865">
                  <c:v>0.60063215740734499</c:v>
                </c:pt>
                <c:pt idx="866">
                  <c:v>0.60112735417711805</c:v>
                </c:pt>
                <c:pt idx="867">
                  <c:v>0.60158676170646697</c:v>
                </c:pt>
                <c:pt idx="868">
                  <c:v>0.60204802762502907</c:v>
                </c:pt>
                <c:pt idx="869">
                  <c:v>0.602541036966324</c:v>
                </c:pt>
                <c:pt idx="870">
                  <c:v>0.60312607484464098</c:v>
                </c:pt>
                <c:pt idx="871">
                  <c:v>0.60368295805846395</c:v>
                </c:pt>
                <c:pt idx="872">
                  <c:v>0.60418108042409802</c:v>
                </c:pt>
                <c:pt idx="873">
                  <c:v>0.60462856177884494</c:v>
                </c:pt>
                <c:pt idx="874">
                  <c:v>0.605125373557589</c:v>
                </c:pt>
                <c:pt idx="875">
                  <c:v>0.60551121170502997</c:v>
                </c:pt>
                <c:pt idx="876">
                  <c:v>0.60597778753085496</c:v>
                </c:pt>
                <c:pt idx="877">
                  <c:v>0.60662602389014908</c:v>
                </c:pt>
                <c:pt idx="878">
                  <c:v>0.60709581791928702</c:v>
                </c:pt>
                <c:pt idx="879">
                  <c:v>0.60757546567645693</c:v>
                </c:pt>
                <c:pt idx="880">
                  <c:v>0.60813785210451199</c:v>
                </c:pt>
                <c:pt idx="881">
                  <c:v>0.60866782232277905</c:v>
                </c:pt>
                <c:pt idx="882">
                  <c:v>0.60921295578920498</c:v>
                </c:pt>
                <c:pt idx="883">
                  <c:v>0.60964450099552003</c:v>
                </c:pt>
                <c:pt idx="884">
                  <c:v>0.61009491094624402</c:v>
                </c:pt>
                <c:pt idx="885">
                  <c:v>0.61073995805596404</c:v>
                </c:pt>
                <c:pt idx="886">
                  <c:v>0.61125520259492694</c:v>
                </c:pt>
                <c:pt idx="887">
                  <c:v>0.61176081999339704</c:v>
                </c:pt>
                <c:pt idx="888">
                  <c:v>0.61226116704617395</c:v>
                </c:pt>
                <c:pt idx="889">
                  <c:v>0.612795743123287</c:v>
                </c:pt>
                <c:pt idx="890">
                  <c:v>0.61320926397138498</c:v>
                </c:pt>
                <c:pt idx="891">
                  <c:v>0.61373220109662796</c:v>
                </c:pt>
                <c:pt idx="892">
                  <c:v>0.61409872924639097</c:v>
                </c:pt>
                <c:pt idx="893">
                  <c:v>0.61462420404759499</c:v>
                </c:pt>
                <c:pt idx="894">
                  <c:v>0.61504727863067599</c:v>
                </c:pt>
                <c:pt idx="895">
                  <c:v>0.61576414795095502</c:v>
                </c:pt>
                <c:pt idx="896">
                  <c:v>0.61637135983031699</c:v>
                </c:pt>
                <c:pt idx="897">
                  <c:v>0.61671570490641403</c:v>
                </c:pt>
                <c:pt idx="898">
                  <c:v>0.61707926084973508</c:v>
                </c:pt>
                <c:pt idx="899">
                  <c:v>0.61764835584952893</c:v>
                </c:pt>
                <c:pt idx="900">
                  <c:v>0.61816931902879002</c:v>
                </c:pt>
                <c:pt idx="901">
                  <c:v>0.61871976570050702</c:v>
                </c:pt>
                <c:pt idx="902">
                  <c:v>0.61923390725712701</c:v>
                </c:pt>
                <c:pt idx="903">
                  <c:v>0.61972526097330105</c:v>
                </c:pt>
                <c:pt idx="904">
                  <c:v>0.62023165220411802</c:v>
                </c:pt>
                <c:pt idx="905">
                  <c:v>0.62080745783949398</c:v>
                </c:pt>
                <c:pt idx="906">
                  <c:v>0.62138051837453001</c:v>
                </c:pt>
                <c:pt idx="907">
                  <c:v>0.62187937179702002</c:v>
                </c:pt>
                <c:pt idx="908">
                  <c:v>0.62226968511472902</c:v>
                </c:pt>
                <c:pt idx="909">
                  <c:v>0.622740122068418</c:v>
                </c:pt>
                <c:pt idx="910">
                  <c:v>0.62337529857202101</c:v>
                </c:pt>
                <c:pt idx="911">
                  <c:v>0.62388941412044008</c:v>
                </c:pt>
                <c:pt idx="912">
                  <c:v>0.62440813513954896</c:v>
                </c:pt>
                <c:pt idx="913">
                  <c:v>0.62489078571902401</c:v>
                </c:pt>
                <c:pt idx="914">
                  <c:v>0.62544667081574101</c:v>
                </c:pt>
                <c:pt idx="915">
                  <c:v>0.62587107925367802</c:v>
                </c:pt>
                <c:pt idx="916">
                  <c:v>0.62626093118286308</c:v>
                </c:pt>
                <c:pt idx="917">
                  <c:v>0.62673804114609399</c:v>
                </c:pt>
                <c:pt idx="918">
                  <c:v>0.62713011241684902</c:v>
                </c:pt>
                <c:pt idx="919">
                  <c:v>0.62775767538567506</c:v>
                </c:pt>
                <c:pt idx="920">
                  <c:v>0.62837257547766801</c:v>
                </c:pt>
                <c:pt idx="921">
                  <c:v>0.62877466103602397</c:v>
                </c:pt>
                <c:pt idx="922">
                  <c:v>0.62916364066358099</c:v>
                </c:pt>
                <c:pt idx="923">
                  <c:v>0.62946791007765601</c:v>
                </c:pt>
                <c:pt idx="924">
                  <c:v>0.62990171734646094</c:v>
                </c:pt>
                <c:pt idx="925">
                  <c:v>0.630446415881597</c:v>
                </c:pt>
                <c:pt idx="926">
                  <c:v>0.63110636911596596</c:v>
                </c:pt>
                <c:pt idx="927">
                  <c:v>0.63155853799013095</c:v>
                </c:pt>
                <c:pt idx="928">
                  <c:v>0.63202833602673603</c:v>
                </c:pt>
                <c:pt idx="929">
                  <c:v>0.63248894646744103</c:v>
                </c:pt>
                <c:pt idx="930">
                  <c:v>0.63311527108377197</c:v>
                </c:pt>
                <c:pt idx="931">
                  <c:v>0.63368383404211293</c:v>
                </c:pt>
                <c:pt idx="932">
                  <c:v>0.63418017801956794</c:v>
                </c:pt>
                <c:pt idx="933">
                  <c:v>0.634515303749982</c:v>
                </c:pt>
                <c:pt idx="934">
                  <c:v>0.634978227367482</c:v>
                </c:pt>
                <c:pt idx="935">
                  <c:v>0.63541170482352305</c:v>
                </c:pt>
                <c:pt idx="936">
                  <c:v>0.635981182202776</c:v>
                </c:pt>
                <c:pt idx="937">
                  <c:v>0.63656234731652206</c:v>
                </c:pt>
                <c:pt idx="938">
                  <c:v>0.63704672573876697</c:v>
                </c:pt>
                <c:pt idx="939">
                  <c:v>0.63747910784192396</c:v>
                </c:pt>
                <c:pt idx="940">
                  <c:v>0.63811978593280294</c:v>
                </c:pt>
                <c:pt idx="941">
                  <c:v>0.63867231522241097</c:v>
                </c:pt>
                <c:pt idx="942">
                  <c:v>0.63918582199604701</c:v>
                </c:pt>
                <c:pt idx="943">
                  <c:v>0.63970956738624696</c:v>
                </c:pt>
                <c:pt idx="944">
                  <c:v>0.64016590561556797</c:v>
                </c:pt>
                <c:pt idx="945">
                  <c:v>0.64064675876233901</c:v>
                </c:pt>
                <c:pt idx="946">
                  <c:v>0.64101405453253801</c:v>
                </c:pt>
                <c:pt idx="947">
                  <c:v>0.641649808827218</c:v>
                </c:pt>
                <c:pt idx="948">
                  <c:v>0.64216052945764501</c:v>
                </c:pt>
                <c:pt idx="949">
                  <c:v>0.64272804803594208</c:v>
                </c:pt>
                <c:pt idx="950">
                  <c:v>0.64330211065119403</c:v>
                </c:pt>
                <c:pt idx="951">
                  <c:v>0.64389320434254005</c:v>
                </c:pt>
                <c:pt idx="952">
                  <c:v>0.64433585134411597</c:v>
                </c:pt>
                <c:pt idx="953">
                  <c:v>0.64483759690133502</c:v>
                </c:pt>
                <c:pt idx="954">
                  <c:v>0.64546130724817807</c:v>
                </c:pt>
                <c:pt idx="955">
                  <c:v>0.64597970947551397</c:v>
                </c:pt>
                <c:pt idx="956">
                  <c:v>0.64645279163623903</c:v>
                </c:pt>
                <c:pt idx="957">
                  <c:v>0.64702675596738901</c:v>
                </c:pt>
                <c:pt idx="958">
                  <c:v>0.64755355334449094</c:v>
                </c:pt>
                <c:pt idx="959">
                  <c:v>0.64814983830154893</c:v>
                </c:pt>
                <c:pt idx="960">
                  <c:v>0.648778015734221</c:v>
                </c:pt>
                <c:pt idx="961">
                  <c:v>0.64935294463178006</c:v>
                </c:pt>
                <c:pt idx="962">
                  <c:v>0.64983732469509592</c:v>
                </c:pt>
                <c:pt idx="963">
                  <c:v>0.65043240532550195</c:v>
                </c:pt>
                <c:pt idx="964">
                  <c:v>0.65089688481987307</c:v>
                </c:pt>
                <c:pt idx="965">
                  <c:v>0.65132152717153002</c:v>
                </c:pt>
                <c:pt idx="966">
                  <c:v>0.65181117067472405</c:v>
                </c:pt>
                <c:pt idx="967">
                  <c:v>0.65232451532107105</c:v>
                </c:pt>
                <c:pt idx="968">
                  <c:v>0.65288720074345408</c:v>
                </c:pt>
                <c:pt idx="969">
                  <c:v>0.65342061121834494</c:v>
                </c:pt>
                <c:pt idx="970">
                  <c:v>0.65396743876031804</c:v>
                </c:pt>
                <c:pt idx="971">
                  <c:v>0.65452735267673101</c:v>
                </c:pt>
                <c:pt idx="972">
                  <c:v>0.65499240114667201</c:v>
                </c:pt>
                <c:pt idx="973">
                  <c:v>0.65559817649876595</c:v>
                </c:pt>
                <c:pt idx="974">
                  <c:v>0.65616519418790997</c:v>
                </c:pt>
                <c:pt idx="975">
                  <c:v>0.65668304758177398</c:v>
                </c:pt>
                <c:pt idx="976">
                  <c:v>0.657164985977434</c:v>
                </c:pt>
                <c:pt idx="977">
                  <c:v>0.65754717013255193</c:v>
                </c:pt>
                <c:pt idx="978">
                  <c:v>0.65801183938269903</c:v>
                </c:pt>
                <c:pt idx="979">
                  <c:v>0.65847393117709396</c:v>
                </c:pt>
                <c:pt idx="980">
                  <c:v>0.65925772882758005</c:v>
                </c:pt>
                <c:pt idx="981">
                  <c:v>0.65967951665323299</c:v>
                </c:pt>
                <c:pt idx="982">
                  <c:v>0.66012358988761999</c:v>
                </c:pt>
                <c:pt idx="983">
                  <c:v>0.66064451637469201</c:v>
                </c:pt>
                <c:pt idx="984">
                  <c:v>0.66123166937201594</c:v>
                </c:pt>
                <c:pt idx="985">
                  <c:v>0.66178999103006197</c:v>
                </c:pt>
                <c:pt idx="986">
                  <c:v>0.66228378800061893</c:v>
                </c:pt>
                <c:pt idx="987">
                  <c:v>0.66268423551645594</c:v>
                </c:pt>
                <c:pt idx="988">
                  <c:v>0.66331666749342399</c:v>
                </c:pt>
                <c:pt idx="989">
                  <c:v>0.66397616203485099</c:v>
                </c:pt>
                <c:pt idx="990">
                  <c:v>0.66451940071596693</c:v>
                </c:pt>
                <c:pt idx="991">
                  <c:v>0.66496957231194198</c:v>
                </c:pt>
                <c:pt idx="992">
                  <c:v>0.66552082662846201</c:v>
                </c:pt>
                <c:pt idx="993">
                  <c:v>0.66632906524531899</c:v>
                </c:pt>
                <c:pt idx="994">
                  <c:v>0.66687047564823099</c:v>
                </c:pt>
                <c:pt idx="995">
                  <c:v>0.66733518441844697</c:v>
                </c:pt>
                <c:pt idx="996">
                  <c:v>0.66780903704930306</c:v>
                </c:pt>
                <c:pt idx="997">
                  <c:v>0.66844558995648695</c:v>
                </c:pt>
                <c:pt idx="998">
                  <c:v>0.66913527214364499</c:v>
                </c:pt>
                <c:pt idx="999">
                  <c:v>0.66979970262234401</c:v>
                </c:pt>
                <c:pt idx="1000">
                  <c:v>0.67024324279041503</c:v>
                </c:pt>
                <c:pt idx="1001">
                  <c:v>0.67069549765972303</c:v>
                </c:pt>
                <c:pt idx="1002">
                  <c:v>0.67135832745922608</c:v>
                </c:pt>
                <c:pt idx="1003">
                  <c:v>0.67197397545058501</c:v>
                </c:pt>
                <c:pt idx="1004">
                  <c:v>0.67254862350882405</c:v>
                </c:pt>
                <c:pt idx="1005">
                  <c:v>0.67318313879117597</c:v>
                </c:pt>
                <c:pt idx="1006">
                  <c:v>0.67370510723152199</c:v>
                </c:pt>
                <c:pt idx="1007">
                  <c:v>0.67440174340983705</c:v>
                </c:pt>
                <c:pt idx="1008">
                  <c:v>0.67489367384460408</c:v>
                </c:pt>
                <c:pt idx="1009">
                  <c:v>0.67534009555621399</c:v>
                </c:pt>
                <c:pt idx="1010">
                  <c:v>0.67595689652157198</c:v>
                </c:pt>
                <c:pt idx="1011">
                  <c:v>0.67652544002454906</c:v>
                </c:pt>
                <c:pt idx="1012">
                  <c:v>0.67716028875637602</c:v>
                </c:pt>
                <c:pt idx="1013">
                  <c:v>0.67773360009128192</c:v>
                </c:pt>
                <c:pt idx="1014">
                  <c:v>0.67823916076923307</c:v>
                </c:pt>
                <c:pt idx="1015">
                  <c:v>0.67877235816581294</c:v>
                </c:pt>
                <c:pt idx="1016">
                  <c:v>0.67919769049018797</c:v>
                </c:pt>
                <c:pt idx="1017">
                  <c:v>0.67993058660424499</c:v>
                </c:pt>
                <c:pt idx="1018">
                  <c:v>0.680478971260007</c:v>
                </c:pt>
                <c:pt idx="1019">
                  <c:v>0.68098230036681806</c:v>
                </c:pt>
                <c:pt idx="1020">
                  <c:v>0.68134425903176299</c:v>
                </c:pt>
                <c:pt idx="1021">
                  <c:v>0.68198578652362296</c:v>
                </c:pt>
                <c:pt idx="1022">
                  <c:v>0.68254513914748394</c:v>
                </c:pt>
                <c:pt idx="1023">
                  <c:v>0.68305334820988395</c:v>
                </c:pt>
                <c:pt idx="1024">
                  <c:v>0.68351364663025005</c:v>
                </c:pt>
                <c:pt idx="1025">
                  <c:v>0.68392550068796998</c:v>
                </c:pt>
                <c:pt idx="1026">
                  <c:v>0.68444561740204901</c:v>
                </c:pt>
                <c:pt idx="1027">
                  <c:v>0.68494035760185401</c:v>
                </c:pt>
                <c:pt idx="1028">
                  <c:v>0.68532766583164406</c:v>
                </c:pt>
                <c:pt idx="1029">
                  <c:v>0.68585810252049195</c:v>
                </c:pt>
                <c:pt idx="1030">
                  <c:v>0.68644363082330107</c:v>
                </c:pt>
                <c:pt idx="1031">
                  <c:v>0.68684735123576302</c:v>
                </c:pt>
                <c:pt idx="1032">
                  <c:v>0.68721145206419798</c:v>
                </c:pt>
                <c:pt idx="1033">
                  <c:v>0.687712882265752</c:v>
                </c:pt>
                <c:pt idx="1034">
                  <c:v>0.68823952643259201</c:v>
                </c:pt>
                <c:pt idx="1035">
                  <c:v>0.68867508485196094</c:v>
                </c:pt>
                <c:pt idx="1036">
                  <c:v>0.68918902351005706</c:v>
                </c:pt>
                <c:pt idx="1037">
                  <c:v>0.68959797619768404</c:v>
                </c:pt>
                <c:pt idx="1038">
                  <c:v>0.69002476135721802</c:v>
                </c:pt>
                <c:pt idx="1039">
                  <c:v>0.69061836077552607</c:v>
                </c:pt>
                <c:pt idx="1040">
                  <c:v>0.69113593462042</c:v>
                </c:pt>
                <c:pt idx="1041">
                  <c:v>0.69149019703856895</c:v>
                </c:pt>
                <c:pt idx="1042">
                  <c:v>0.691880235980324</c:v>
                </c:pt>
                <c:pt idx="1043">
                  <c:v>0.69238636488571603</c:v>
                </c:pt>
                <c:pt idx="1044">
                  <c:v>0.69284489499158097</c:v>
                </c:pt>
                <c:pt idx="1045">
                  <c:v>0.69331959866372905</c:v>
                </c:pt>
                <c:pt idx="1046">
                  <c:v>0.69385792453463202</c:v>
                </c:pt>
                <c:pt idx="1047">
                  <c:v>0.69437880435534804</c:v>
                </c:pt>
                <c:pt idx="1048">
                  <c:v>0.69488032721345205</c:v>
                </c:pt>
                <c:pt idx="1049">
                  <c:v>0.695314942293351</c:v>
                </c:pt>
                <c:pt idx="1050">
                  <c:v>0.69568150844140897</c:v>
                </c:pt>
                <c:pt idx="1051">
                  <c:v>0.69627587046995798</c:v>
                </c:pt>
                <c:pt idx="1052">
                  <c:v>0.69669861707258196</c:v>
                </c:pt>
                <c:pt idx="1053">
                  <c:v>0.69712567783642398</c:v>
                </c:pt>
                <c:pt idx="1054">
                  <c:v>0.69763171134867408</c:v>
                </c:pt>
                <c:pt idx="1055">
                  <c:v>0.69816054659837301</c:v>
                </c:pt>
                <c:pt idx="1056">
                  <c:v>0.69858713553990204</c:v>
                </c:pt>
                <c:pt idx="1057">
                  <c:v>0.69900160262164801</c:v>
                </c:pt>
                <c:pt idx="1058">
                  <c:v>0.699514372916342</c:v>
                </c:pt>
                <c:pt idx="1059">
                  <c:v>0.70011299977726904</c:v>
                </c:pt>
                <c:pt idx="1060">
                  <c:v>0.70051368220951504</c:v>
                </c:pt>
                <c:pt idx="1061">
                  <c:v>0.70088710875203497</c:v>
                </c:pt>
                <c:pt idx="1062">
                  <c:v>0.70141772569106298</c:v>
                </c:pt>
                <c:pt idx="1063">
                  <c:v>0.70191496327080194</c:v>
                </c:pt>
                <c:pt idx="1064">
                  <c:v>0.70246511902415099</c:v>
                </c:pt>
                <c:pt idx="1065">
                  <c:v>0.70294147911864602</c:v>
                </c:pt>
                <c:pt idx="1066">
                  <c:v>0.70340176704983493</c:v>
                </c:pt>
                <c:pt idx="1067">
                  <c:v>0.70392327136908905</c:v>
                </c:pt>
                <c:pt idx="1068">
                  <c:v>0.704360807945701</c:v>
                </c:pt>
                <c:pt idx="1069">
                  <c:v>0.70474313826052803</c:v>
                </c:pt>
                <c:pt idx="1070">
                  <c:v>0.70529785974706205</c:v>
                </c:pt>
                <c:pt idx="1071">
                  <c:v>0.70575982107496693</c:v>
                </c:pt>
                <c:pt idx="1072">
                  <c:v>0.70620497384177106</c:v>
                </c:pt>
                <c:pt idx="1073">
                  <c:v>0.70666658606515298</c:v>
                </c:pt>
                <c:pt idx="1074">
                  <c:v>0.70719360881886106</c:v>
                </c:pt>
                <c:pt idx="1075">
                  <c:v>0.70767007949814997</c:v>
                </c:pt>
                <c:pt idx="1076">
                  <c:v>0.70823878928371098</c:v>
                </c:pt>
                <c:pt idx="1077">
                  <c:v>0.70862794680130792</c:v>
                </c:pt>
                <c:pt idx="1078">
                  <c:v>0.70909647588954106</c:v>
                </c:pt>
                <c:pt idx="1079">
                  <c:v>0.70959506693221797</c:v>
                </c:pt>
                <c:pt idx="1080">
                  <c:v>0.71008345620810498</c:v>
                </c:pt>
                <c:pt idx="1081">
                  <c:v>0.710486894089987</c:v>
                </c:pt>
                <c:pt idx="1082">
                  <c:v>0.71109403736897003</c:v>
                </c:pt>
                <c:pt idx="1083">
                  <c:v>0.71148730159602103</c:v>
                </c:pt>
                <c:pt idx="1084">
                  <c:v>0.71189131484804902</c:v>
                </c:pt>
                <c:pt idx="1085">
                  <c:v>0.71227943634869706</c:v>
                </c:pt>
                <c:pt idx="1086">
                  <c:v>0.71278529497907406</c:v>
                </c:pt>
                <c:pt idx="1087">
                  <c:v>0.713210534377264</c:v>
                </c:pt>
                <c:pt idx="1088">
                  <c:v>0.71377605573683101</c:v>
                </c:pt>
                <c:pt idx="1089">
                  <c:v>0.71407058485146901</c:v>
                </c:pt>
                <c:pt idx="1090">
                  <c:v>0.71449338942870799</c:v>
                </c:pt>
                <c:pt idx="1091">
                  <c:v>0.71502500254889101</c:v>
                </c:pt>
                <c:pt idx="1092">
                  <c:v>0.71547233569053903</c:v>
                </c:pt>
                <c:pt idx="1093">
                  <c:v>0.71584144242636505</c:v>
                </c:pt>
                <c:pt idx="1094">
                  <c:v>0.716425396760344</c:v>
                </c:pt>
                <c:pt idx="1095">
                  <c:v>0.71689555121331194</c:v>
                </c:pt>
                <c:pt idx="1096">
                  <c:v>0.71725337090123198</c:v>
                </c:pt>
                <c:pt idx="1097">
                  <c:v>0.71760820695159699</c:v>
                </c:pt>
                <c:pt idx="1098">
                  <c:v>0.71810116788749301</c:v>
                </c:pt>
                <c:pt idx="1099">
                  <c:v>0.71850626800399497</c:v>
                </c:pt>
                <c:pt idx="1100">
                  <c:v>0.71885199499206498</c:v>
                </c:pt>
                <c:pt idx="1101">
                  <c:v>0.71945708052278201</c:v>
                </c:pt>
                <c:pt idx="1102">
                  <c:v>0.71992152046507307</c:v>
                </c:pt>
                <c:pt idx="1103">
                  <c:v>0.72034806773026805</c:v>
                </c:pt>
                <c:pt idx="1104">
                  <c:v>0.720666381078372</c:v>
                </c:pt>
                <c:pt idx="1105">
                  <c:v>0.72103746105779298</c:v>
                </c:pt>
                <c:pt idx="1106">
                  <c:v>0.72152249645347799</c:v>
                </c:pt>
                <c:pt idx="1107">
                  <c:v>0.72181346345074693</c:v>
                </c:pt>
                <c:pt idx="1108">
                  <c:v>0.72218992999040998</c:v>
                </c:pt>
                <c:pt idx="1109">
                  <c:v>0.72260852997918401</c:v>
                </c:pt>
                <c:pt idx="1110">
                  <c:v>0.72300093945763</c:v>
                </c:pt>
                <c:pt idx="1111">
                  <c:v>0.72343927400687902</c:v>
                </c:pt>
                <c:pt idx="1112">
                  <c:v>0.72373313996410493</c:v>
                </c:pt>
                <c:pt idx="1113">
                  <c:v>0.724098336650702</c:v>
                </c:pt>
                <c:pt idx="1114">
                  <c:v>0.72437391915723892</c:v>
                </c:pt>
                <c:pt idx="1115">
                  <c:v>0.72481568597049795</c:v>
                </c:pt>
                <c:pt idx="1116">
                  <c:v>0.725145988378324</c:v>
                </c:pt>
                <c:pt idx="1117">
                  <c:v>0.72551725201605499</c:v>
                </c:pt>
                <c:pt idx="1118">
                  <c:v>0.72585452327631406</c:v>
                </c:pt>
                <c:pt idx="1119">
                  <c:v>0.72625343004047593</c:v>
                </c:pt>
                <c:pt idx="1120">
                  <c:v>0.72663002176539893</c:v>
                </c:pt>
                <c:pt idx="1121">
                  <c:v>0.72698049576996104</c:v>
                </c:pt>
                <c:pt idx="1122">
                  <c:v>0.72726045837892594</c:v>
                </c:pt>
                <c:pt idx="1123">
                  <c:v>0.72757821889680407</c:v>
                </c:pt>
                <c:pt idx="1124">
                  <c:v>0.72800157937199494</c:v>
                </c:pt>
                <c:pt idx="1125">
                  <c:v>0.72839648558989101</c:v>
                </c:pt>
                <c:pt idx="1126">
                  <c:v>0.72863389726510808</c:v>
                </c:pt>
                <c:pt idx="1127">
                  <c:v>0.72893329872944002</c:v>
                </c:pt>
                <c:pt idx="1128">
                  <c:v>0.72935287451484798</c:v>
                </c:pt>
                <c:pt idx="1129">
                  <c:v>0.72976147352995802</c:v>
                </c:pt>
                <c:pt idx="1130">
                  <c:v>0.73003173831178902</c:v>
                </c:pt>
                <c:pt idx="1131">
                  <c:v>0.730357297922266</c:v>
                </c:pt>
                <c:pt idx="1132">
                  <c:v>0.73066292851453296</c:v>
                </c:pt>
                <c:pt idx="1133">
                  <c:v>0.73110689309352206</c:v>
                </c:pt>
                <c:pt idx="1134">
                  <c:v>0.73143052481739701</c:v>
                </c:pt>
                <c:pt idx="1135">
                  <c:v>0.73172992923023794</c:v>
                </c:pt>
                <c:pt idx="1136">
                  <c:v>0.73200908715544299</c:v>
                </c:pt>
                <c:pt idx="1137">
                  <c:v>0.73250822490902701</c:v>
                </c:pt>
                <c:pt idx="1138">
                  <c:v>0.73282237660913307</c:v>
                </c:pt>
                <c:pt idx="1139">
                  <c:v>0.73312382618497796</c:v>
                </c:pt>
                <c:pt idx="1140">
                  <c:v>0.73341585628714501</c:v>
                </c:pt>
                <c:pt idx="1141">
                  <c:v>0.73382577666994198</c:v>
                </c:pt>
                <c:pt idx="1142">
                  <c:v>0.73416725578028008</c:v>
                </c:pt>
                <c:pt idx="1143">
                  <c:v>0.73449483443234198</c:v>
                </c:pt>
                <c:pt idx="1144">
                  <c:v>0.73474092138345104</c:v>
                </c:pt>
                <c:pt idx="1145">
                  <c:v>0.73513154917381507</c:v>
                </c:pt>
                <c:pt idx="1146">
                  <c:v>0.73545406573240701</c:v>
                </c:pt>
                <c:pt idx="1147">
                  <c:v>0.735707240300708</c:v>
                </c:pt>
                <c:pt idx="1148">
                  <c:v>0.73606264903906404</c:v>
                </c:pt>
                <c:pt idx="1149">
                  <c:v>0.73643188747000199</c:v>
                </c:pt>
                <c:pt idx="1150">
                  <c:v>0.73669905233320798</c:v>
                </c:pt>
                <c:pt idx="1151">
                  <c:v>0.73707307646345299</c:v>
                </c:pt>
                <c:pt idx="1152">
                  <c:v>0.737405257303825</c:v>
                </c:pt>
                <c:pt idx="1153">
                  <c:v>0.73775073724014595</c:v>
                </c:pt>
                <c:pt idx="1154">
                  <c:v>0.73814431285724402</c:v>
                </c:pt>
                <c:pt idx="1155">
                  <c:v>0.73836080808599103</c:v>
                </c:pt>
                <c:pt idx="1156">
                  <c:v>0.73867174654414702</c:v>
                </c:pt>
                <c:pt idx="1157">
                  <c:v>0.73898317722990203</c:v>
                </c:pt>
                <c:pt idx="1158">
                  <c:v>0.73929266365287294</c:v>
                </c:pt>
                <c:pt idx="1159">
                  <c:v>0.73954076781782807</c:v>
                </c:pt>
                <c:pt idx="1160">
                  <c:v>0.73985317946278495</c:v>
                </c:pt>
                <c:pt idx="1161">
                  <c:v>0.74010550469755398</c:v>
                </c:pt>
                <c:pt idx="1162">
                  <c:v>0.74044631549353102</c:v>
                </c:pt>
                <c:pt idx="1163">
                  <c:v>0.74066277624454602</c:v>
                </c:pt>
                <c:pt idx="1164">
                  <c:v>0.74098048634075198</c:v>
                </c:pt>
                <c:pt idx="1165">
                  <c:v>0.74131424632270404</c:v>
                </c:pt>
                <c:pt idx="1166">
                  <c:v>0.74158596282755607</c:v>
                </c:pt>
                <c:pt idx="1167">
                  <c:v>0.74191748530484303</c:v>
                </c:pt>
                <c:pt idx="1168">
                  <c:v>0.74212741367054502</c:v>
                </c:pt>
                <c:pt idx="1169">
                  <c:v>0.74239750949680094</c:v>
                </c:pt>
                <c:pt idx="1170">
                  <c:v>0.74266922592038698</c:v>
                </c:pt>
                <c:pt idx="1171">
                  <c:v>0.74291954049851805</c:v>
                </c:pt>
                <c:pt idx="1172">
                  <c:v>0.74328503204684604</c:v>
                </c:pt>
                <c:pt idx="1173">
                  <c:v>0.74349674457591797</c:v>
                </c:pt>
                <c:pt idx="1174">
                  <c:v>0.74386393625525993</c:v>
                </c:pt>
                <c:pt idx="1175">
                  <c:v>0.74405228821036107</c:v>
                </c:pt>
                <c:pt idx="1176">
                  <c:v>0.74438558646549902</c:v>
                </c:pt>
                <c:pt idx="1177">
                  <c:v>0.74462605635641699</c:v>
                </c:pt>
                <c:pt idx="1178">
                  <c:v>0.74480392265974493</c:v>
                </c:pt>
                <c:pt idx="1179">
                  <c:v>0.74508088650545001</c:v>
                </c:pt>
                <c:pt idx="1180">
                  <c:v>0.74535979335194302</c:v>
                </c:pt>
                <c:pt idx="1181">
                  <c:v>0.74569710019204805</c:v>
                </c:pt>
                <c:pt idx="1182">
                  <c:v>0.74597076202166701</c:v>
                </c:pt>
                <c:pt idx="1183">
                  <c:v>0.74626942019605902</c:v>
                </c:pt>
                <c:pt idx="1184">
                  <c:v>0.74655660643161892</c:v>
                </c:pt>
                <c:pt idx="1185">
                  <c:v>0.74694088072297204</c:v>
                </c:pt>
                <c:pt idx="1186">
                  <c:v>0.74713595960790902</c:v>
                </c:pt>
                <c:pt idx="1187">
                  <c:v>0.747411479257717</c:v>
                </c:pt>
                <c:pt idx="1188">
                  <c:v>0.747661625797434</c:v>
                </c:pt>
                <c:pt idx="1189">
                  <c:v>0.74784232953659702</c:v>
                </c:pt>
                <c:pt idx="1190">
                  <c:v>0.74827966166025006</c:v>
                </c:pt>
                <c:pt idx="1191">
                  <c:v>0.74849507170157392</c:v>
                </c:pt>
                <c:pt idx="1192">
                  <c:v>0.74872371450928199</c:v>
                </c:pt>
                <c:pt idx="1193">
                  <c:v>0.74900690935769898</c:v>
                </c:pt>
                <c:pt idx="1194">
                  <c:v>0.74944652857319194</c:v>
                </c:pt>
                <c:pt idx="1195">
                  <c:v>0.74966840590571504</c:v>
                </c:pt>
                <c:pt idx="1196">
                  <c:v>0.74990867765203806</c:v>
                </c:pt>
                <c:pt idx="1197">
                  <c:v>0.75014713356527296</c:v>
                </c:pt>
                <c:pt idx="1198">
                  <c:v>0.750333478092018</c:v>
                </c:pt>
                <c:pt idx="1199">
                  <c:v>0.750753036454199</c:v>
                </c:pt>
                <c:pt idx="1200">
                  <c:v>0.750987526125105</c:v>
                </c:pt>
                <c:pt idx="1201">
                  <c:v>0.75119677429295595</c:v>
                </c:pt>
                <c:pt idx="1202">
                  <c:v>0.751422486438592</c:v>
                </c:pt>
                <c:pt idx="1203">
                  <c:v>0.75167645526832905</c:v>
                </c:pt>
                <c:pt idx="1204">
                  <c:v>0.75208991922027901</c:v>
                </c:pt>
                <c:pt idx="1205">
                  <c:v>0.75237094892073697</c:v>
                </c:pt>
                <c:pt idx="1206">
                  <c:v>0.75254994272273501</c:v>
                </c:pt>
                <c:pt idx="1207">
                  <c:v>0.75276076904690803</c:v>
                </c:pt>
                <c:pt idx="1208">
                  <c:v>0.75298357085582401</c:v>
                </c:pt>
                <c:pt idx="1209">
                  <c:v>0.75327696091971597</c:v>
                </c:pt>
                <c:pt idx="1210">
                  <c:v>0.75360626851175105</c:v>
                </c:pt>
                <c:pt idx="1211">
                  <c:v>0.75378279190456199</c:v>
                </c:pt>
                <c:pt idx="1212">
                  <c:v>0.75398339575654205</c:v>
                </c:pt>
                <c:pt idx="1213">
                  <c:v>0.75429892826520395</c:v>
                </c:pt>
                <c:pt idx="1214">
                  <c:v>0.75455221831594299</c:v>
                </c:pt>
                <c:pt idx="1215">
                  <c:v>0.754907567841274</c:v>
                </c:pt>
                <c:pt idx="1216">
                  <c:v>0.75508388862667797</c:v>
                </c:pt>
                <c:pt idx="1217">
                  <c:v>0.75527711267290998</c:v>
                </c:pt>
                <c:pt idx="1218">
                  <c:v>0.755568426903658</c:v>
                </c:pt>
                <c:pt idx="1219">
                  <c:v>0.75581150912934503</c:v>
                </c:pt>
                <c:pt idx="1220">
                  <c:v>0.756020454147737</c:v>
                </c:pt>
                <c:pt idx="1221">
                  <c:v>0.75631178033871893</c:v>
                </c:pt>
                <c:pt idx="1222">
                  <c:v>0.75653707070059695</c:v>
                </c:pt>
                <c:pt idx="1223">
                  <c:v>0.75686906962462597</c:v>
                </c:pt>
                <c:pt idx="1224">
                  <c:v>0.75708748383076296</c:v>
                </c:pt>
                <c:pt idx="1225">
                  <c:v>0.757384661552293</c:v>
                </c:pt>
                <c:pt idx="1226">
                  <c:v>0.75758808262248201</c:v>
                </c:pt>
                <c:pt idx="1227">
                  <c:v>0.75780517505539302</c:v>
                </c:pt>
                <c:pt idx="1228">
                  <c:v>0.75809449530399897</c:v>
                </c:pt>
                <c:pt idx="1229">
                  <c:v>0.75835515699220601</c:v>
                </c:pt>
                <c:pt idx="1230">
                  <c:v>0.75854811033740999</c:v>
                </c:pt>
                <c:pt idx="1231">
                  <c:v>0.75883517053313099</c:v>
                </c:pt>
                <c:pt idx="1232">
                  <c:v>0.75904188701489694</c:v>
                </c:pt>
                <c:pt idx="1233">
                  <c:v>0.75938917808436601</c:v>
                </c:pt>
                <c:pt idx="1234">
                  <c:v>0.75964968624083107</c:v>
                </c:pt>
                <c:pt idx="1235">
                  <c:v>0.75982874100416697</c:v>
                </c:pt>
                <c:pt idx="1236">
                  <c:v>0.76009478761461602</c:v>
                </c:pt>
                <c:pt idx="1237">
                  <c:v>0.76025203530990004</c:v>
                </c:pt>
                <c:pt idx="1238">
                  <c:v>0.76055391256692495</c:v>
                </c:pt>
                <c:pt idx="1239">
                  <c:v>0.76079712625201701</c:v>
                </c:pt>
                <c:pt idx="1240">
                  <c:v>0.76104252254390703</c:v>
                </c:pt>
                <c:pt idx="1241">
                  <c:v>0.76121709413447003</c:v>
                </c:pt>
                <c:pt idx="1242">
                  <c:v>0.76148791639672297</c:v>
                </c:pt>
                <c:pt idx="1243">
                  <c:v>0.76181650434296699</c:v>
                </c:pt>
                <c:pt idx="1244">
                  <c:v>0.76196755758533097</c:v>
                </c:pt>
                <c:pt idx="1245">
                  <c:v>0.76223027717017</c:v>
                </c:pt>
                <c:pt idx="1246">
                  <c:v>0.76246475955844994</c:v>
                </c:pt>
                <c:pt idx="1247">
                  <c:v>0.76266230634103893</c:v>
                </c:pt>
                <c:pt idx="1248">
                  <c:v>0.762879821214686</c:v>
                </c:pt>
                <c:pt idx="1249">
                  <c:v>0.76314913567306297</c:v>
                </c:pt>
                <c:pt idx="1250">
                  <c:v>0.76341227645712495</c:v>
                </c:pt>
                <c:pt idx="1251">
                  <c:v>0.76358850733810801</c:v>
                </c:pt>
                <c:pt idx="1252">
                  <c:v>0.76389247262853099</c:v>
                </c:pt>
                <c:pt idx="1253">
                  <c:v>0.76417524045072405</c:v>
                </c:pt>
                <c:pt idx="1254">
                  <c:v>0.76433274762080905</c:v>
                </c:pt>
                <c:pt idx="1255">
                  <c:v>0.76457303621522699</c:v>
                </c:pt>
                <c:pt idx="1256">
                  <c:v>0.76474628466489203</c:v>
                </c:pt>
                <c:pt idx="1257">
                  <c:v>0.76509661674644203</c:v>
                </c:pt>
                <c:pt idx="1258">
                  <c:v>0.76533251123614099</c:v>
                </c:pt>
                <c:pt idx="1259">
                  <c:v>0.76555872549950699</c:v>
                </c:pt>
                <c:pt idx="1260">
                  <c:v>0.765791132820141</c:v>
                </c:pt>
                <c:pt idx="1261">
                  <c:v>0.76595261291974803</c:v>
                </c:pt>
                <c:pt idx="1262">
                  <c:v>0.76626743946138298</c:v>
                </c:pt>
                <c:pt idx="1263">
                  <c:v>0.76653810794378996</c:v>
                </c:pt>
                <c:pt idx="1264">
                  <c:v>0.76676981140074196</c:v>
                </c:pt>
                <c:pt idx="1265">
                  <c:v>0.76696402905732597</c:v>
                </c:pt>
                <c:pt idx="1266">
                  <c:v>0.76716778772875793</c:v>
                </c:pt>
                <c:pt idx="1267">
                  <c:v>0.76748716070838496</c:v>
                </c:pt>
                <c:pt idx="1268">
                  <c:v>0.76775633625490203</c:v>
                </c:pt>
                <c:pt idx="1269">
                  <c:v>0.76797018587530497</c:v>
                </c:pt>
                <c:pt idx="1270">
                  <c:v>0.76817286690118403</c:v>
                </c:pt>
                <c:pt idx="1271">
                  <c:v>0.768405505402179</c:v>
                </c:pt>
                <c:pt idx="1272">
                  <c:v>0.76864483734633704</c:v>
                </c:pt>
                <c:pt idx="1273">
                  <c:v>0.76896114570437202</c:v>
                </c:pt>
                <c:pt idx="1274">
                  <c:v>0.76917286501418902</c:v>
                </c:pt>
                <c:pt idx="1275">
                  <c:v>0.76932908732863603</c:v>
                </c:pt>
                <c:pt idx="1276">
                  <c:v>0.76950316924325102</c:v>
                </c:pt>
                <c:pt idx="1277">
                  <c:v>0.76975598664556499</c:v>
                </c:pt>
                <c:pt idx="1278">
                  <c:v>0.770086568237212</c:v>
                </c:pt>
                <c:pt idx="1279">
                  <c:v>0.77029670660835203</c:v>
                </c:pt>
                <c:pt idx="1280">
                  <c:v>0.77051229148706002</c:v>
                </c:pt>
                <c:pt idx="1281">
                  <c:v>0.77066623843481796</c:v>
                </c:pt>
                <c:pt idx="1282">
                  <c:v>0.77086011279101296</c:v>
                </c:pt>
                <c:pt idx="1283">
                  <c:v>0.77122167290181598</c:v>
                </c:pt>
                <c:pt idx="1284">
                  <c:v>0.77143292291846</c:v>
                </c:pt>
                <c:pt idx="1285">
                  <c:v>0.77160576944985804</c:v>
                </c:pt>
                <c:pt idx="1286">
                  <c:v>0.77175992558972206</c:v>
                </c:pt>
                <c:pt idx="1287">
                  <c:v>0.77201261752716799</c:v>
                </c:pt>
                <c:pt idx="1288">
                  <c:v>0.77235534792436999</c:v>
                </c:pt>
                <c:pt idx="1289">
                  <c:v>0.772558685337562</c:v>
                </c:pt>
                <c:pt idx="1290">
                  <c:v>0.772729235561051</c:v>
                </c:pt>
                <c:pt idx="1291">
                  <c:v>0.77288241075903297</c:v>
                </c:pt>
                <c:pt idx="1292">
                  <c:v>0.77314801071030803</c:v>
                </c:pt>
                <c:pt idx="1293">
                  <c:v>0.77346280276783597</c:v>
                </c:pt>
                <c:pt idx="1294">
                  <c:v>0.77365088089526202</c:v>
                </c:pt>
                <c:pt idx="1295">
                  <c:v>0.77380521639159205</c:v>
                </c:pt>
                <c:pt idx="1296">
                  <c:v>0.77401068079170599</c:v>
                </c:pt>
                <c:pt idx="1297">
                  <c:v>0.77426334743726299</c:v>
                </c:pt>
                <c:pt idx="1298">
                  <c:v>0.77457037824180297</c:v>
                </c:pt>
                <c:pt idx="1299">
                  <c:v>0.77470958308029003</c:v>
                </c:pt>
                <c:pt idx="1300">
                  <c:v>0.77488309762969299</c:v>
                </c:pt>
                <c:pt idx="1301">
                  <c:v>0.77505791393246304</c:v>
                </c:pt>
                <c:pt idx="1302">
                  <c:v>0.77530045497339506</c:v>
                </c:pt>
                <c:pt idx="1303">
                  <c:v>0.77546730625829696</c:v>
                </c:pt>
                <c:pt idx="1304">
                  <c:v>0.77575074285858803</c:v>
                </c:pt>
                <c:pt idx="1305">
                  <c:v>0.77592499123212599</c:v>
                </c:pt>
                <c:pt idx="1306">
                  <c:v>0.77612010984060498</c:v>
                </c:pt>
                <c:pt idx="1307">
                  <c:v>0.77635678855046297</c:v>
                </c:pt>
                <c:pt idx="1308">
                  <c:v>0.77661018308628393</c:v>
                </c:pt>
                <c:pt idx="1309">
                  <c:v>0.77687243066036804</c:v>
                </c:pt>
                <c:pt idx="1310">
                  <c:v>0.77703088501789797</c:v>
                </c:pt>
                <c:pt idx="1311">
                  <c:v>0.77718842131669796</c:v>
                </c:pt>
                <c:pt idx="1312">
                  <c:v>0.77752138426678696</c:v>
                </c:pt>
                <c:pt idx="1313">
                  <c:v>0.77768620411769296</c:v>
                </c:pt>
                <c:pt idx="1314">
                  <c:v>0.77796555510500798</c:v>
                </c:pt>
                <c:pt idx="1315">
                  <c:v>0.77812814841023403</c:v>
                </c:pt>
                <c:pt idx="1316">
                  <c:v>0.77828908788885898</c:v>
                </c:pt>
                <c:pt idx="1317">
                  <c:v>0.77857231227925605</c:v>
                </c:pt>
                <c:pt idx="1318">
                  <c:v>0.77879586148151203</c:v>
                </c:pt>
                <c:pt idx="1319">
                  <c:v>0.77905925652538099</c:v>
                </c:pt>
                <c:pt idx="1320">
                  <c:v>0.77921478953558598</c:v>
                </c:pt>
                <c:pt idx="1321">
                  <c:v>0.77950072633452705</c:v>
                </c:pt>
                <c:pt idx="1322">
                  <c:v>0.77967812219078703</c:v>
                </c:pt>
                <c:pt idx="1323">
                  <c:v>0.77984821844154295</c:v>
                </c:pt>
                <c:pt idx="1324">
                  <c:v>0.78007736774110403</c:v>
                </c:pt>
                <c:pt idx="1325">
                  <c:v>0.78027511864149401</c:v>
                </c:pt>
                <c:pt idx="1326">
                  <c:v>0.78046895049779197</c:v>
                </c:pt>
                <c:pt idx="1327">
                  <c:v>0.78069558330947897</c:v>
                </c:pt>
                <c:pt idx="1328">
                  <c:v>0.78090589975644298</c:v>
                </c:pt>
                <c:pt idx="1329">
                  <c:v>0.78119032331842397</c:v>
                </c:pt>
                <c:pt idx="1330">
                  <c:v>0.78136397170842498</c:v>
                </c:pt>
                <c:pt idx="1331">
                  <c:v>0.78162209605036004</c:v>
                </c:pt>
                <c:pt idx="1332">
                  <c:v>0.78174625016327404</c:v>
                </c:pt>
                <c:pt idx="1333">
                  <c:v>0.78196999519444399</c:v>
                </c:pt>
                <c:pt idx="1334">
                  <c:v>0.78211261623923201</c:v>
                </c:pt>
                <c:pt idx="1335">
                  <c:v>0.78239296398820901</c:v>
                </c:pt>
                <c:pt idx="1336">
                  <c:v>0.78262534444644105</c:v>
                </c:pt>
                <c:pt idx="1337">
                  <c:v>0.78280439067373297</c:v>
                </c:pt>
                <c:pt idx="1338">
                  <c:v>0.78300730927932194</c:v>
                </c:pt>
                <c:pt idx="1339">
                  <c:v>0.78328917092557293</c:v>
                </c:pt>
                <c:pt idx="1340">
                  <c:v>0.78346034567434497</c:v>
                </c:pt>
                <c:pt idx="1341">
                  <c:v>0.78368649023055204</c:v>
                </c:pt>
                <c:pt idx="1342">
                  <c:v>0.78387305310014999</c:v>
                </c:pt>
                <c:pt idx="1343">
                  <c:v>0.78407330142680398</c:v>
                </c:pt>
                <c:pt idx="1344">
                  <c:v>0.78431912058794206</c:v>
                </c:pt>
                <c:pt idx="1345">
                  <c:v>0.78453796714153001</c:v>
                </c:pt>
                <c:pt idx="1346">
                  <c:v>0.78476378399819202</c:v>
                </c:pt>
                <c:pt idx="1347">
                  <c:v>0.78493764592069004</c:v>
                </c:pt>
                <c:pt idx="1348">
                  <c:v>0.78509042018331598</c:v>
                </c:pt>
                <c:pt idx="1349">
                  <c:v>0.78537568502260602</c:v>
                </c:pt>
                <c:pt idx="1350">
                  <c:v>0.78562870937955098</c:v>
                </c:pt>
                <c:pt idx="1351">
                  <c:v>0.785809272221479</c:v>
                </c:pt>
                <c:pt idx="1352">
                  <c:v>0.78600872086282603</c:v>
                </c:pt>
                <c:pt idx="1353">
                  <c:v>0.78615466999640904</c:v>
                </c:pt>
                <c:pt idx="1354">
                  <c:v>0.78638339774111898</c:v>
                </c:pt>
                <c:pt idx="1355">
                  <c:v>0.78666027539414896</c:v>
                </c:pt>
                <c:pt idx="1356">
                  <c:v>0.78685880834940203</c:v>
                </c:pt>
                <c:pt idx="1357">
                  <c:v>0.78701937271075506</c:v>
                </c:pt>
                <c:pt idx="1358">
                  <c:v>0.78731522640840301</c:v>
                </c:pt>
                <c:pt idx="1359">
                  <c:v>0.78760575821303103</c:v>
                </c:pt>
                <c:pt idx="1360">
                  <c:v>0.78776113564686501</c:v>
                </c:pt>
                <c:pt idx="1361">
                  <c:v>0.78798809892197996</c:v>
                </c:pt>
                <c:pt idx="1362">
                  <c:v>0.78807466907406998</c:v>
                </c:pt>
                <c:pt idx="1363">
                  <c:v>0.78833716584378499</c:v>
                </c:pt>
                <c:pt idx="1364">
                  <c:v>0.78865780134158403</c:v>
                </c:pt>
                <c:pt idx="1365">
                  <c:v>0.78882611802894997</c:v>
                </c:pt>
                <c:pt idx="1366">
                  <c:v>0.78897863765206999</c:v>
                </c:pt>
                <c:pt idx="1367">
                  <c:v>0.78917342172911598</c:v>
                </c:pt>
                <c:pt idx="1368">
                  <c:v>0.78947721100302504</c:v>
                </c:pt>
                <c:pt idx="1369">
                  <c:v>0.78974643599045102</c:v>
                </c:pt>
                <c:pt idx="1370">
                  <c:v>0.78991139902910701</c:v>
                </c:pt>
                <c:pt idx="1371">
                  <c:v>0.79009112760185696</c:v>
                </c:pt>
                <c:pt idx="1372">
                  <c:v>0.79027566384397296</c:v>
                </c:pt>
                <c:pt idx="1373">
                  <c:v>0.79052401305451103</c:v>
                </c:pt>
                <c:pt idx="1374">
                  <c:v>0.79067959325101</c:v>
                </c:pt>
                <c:pt idx="1375">
                  <c:v>0.79087986940329302</c:v>
                </c:pt>
                <c:pt idx="1376">
                  <c:v>0.79107152872869801</c:v>
                </c:pt>
                <c:pt idx="1377">
                  <c:v>0.79134901561637006</c:v>
                </c:pt>
                <c:pt idx="1378">
                  <c:v>0.791536170331816</c:v>
                </c:pt>
                <c:pt idx="1379">
                  <c:v>0.79168222057792903</c:v>
                </c:pt>
                <c:pt idx="1380">
                  <c:v>0.79184372928684299</c:v>
                </c:pt>
                <c:pt idx="1381">
                  <c:v>0.79197047716924507</c:v>
                </c:pt>
                <c:pt idx="1382">
                  <c:v>0.79219658104592794</c:v>
                </c:pt>
                <c:pt idx="1383">
                  <c:v>0.79246786686333304</c:v>
                </c:pt>
                <c:pt idx="1384">
                  <c:v>0.79266778129175097</c:v>
                </c:pt>
                <c:pt idx="1385">
                  <c:v>0.79282569686786997</c:v>
                </c:pt>
                <c:pt idx="1386">
                  <c:v>0.79298984879922696</c:v>
                </c:pt>
                <c:pt idx="1387">
                  <c:v>0.79327730418668296</c:v>
                </c:pt>
                <c:pt idx="1388">
                  <c:v>0.79340208137271806</c:v>
                </c:pt>
                <c:pt idx="1389">
                  <c:v>0.79358324013760306</c:v>
                </c:pt>
                <c:pt idx="1390">
                  <c:v>0.793740932947677</c:v>
                </c:pt>
                <c:pt idx="1391">
                  <c:v>0.79393966799123494</c:v>
                </c:pt>
                <c:pt idx="1392">
                  <c:v>0.79416346996854104</c:v>
                </c:pt>
                <c:pt idx="1393">
                  <c:v>0.79437587447636504</c:v>
                </c:pt>
                <c:pt idx="1394">
                  <c:v>0.79449235843331301</c:v>
                </c:pt>
                <c:pt idx="1395">
                  <c:v>0.79467470583260702</c:v>
                </c:pt>
                <c:pt idx="1396">
                  <c:v>0.79482912694080898</c:v>
                </c:pt>
                <c:pt idx="1397">
                  <c:v>0.79514621150933906</c:v>
                </c:pt>
                <c:pt idx="1398">
                  <c:v>0.79526480297075197</c:v>
                </c:pt>
                <c:pt idx="1399">
                  <c:v>0.79547353241958696</c:v>
                </c:pt>
                <c:pt idx="1400">
                  <c:v>0.79564405207254896</c:v>
                </c:pt>
                <c:pt idx="1401">
                  <c:v>0.79576271341823301</c:v>
                </c:pt>
                <c:pt idx="1402">
                  <c:v>0.79606585085444803</c:v>
                </c:pt>
                <c:pt idx="1403">
                  <c:v>0.79620082231645806</c:v>
                </c:pt>
                <c:pt idx="1404">
                  <c:v>0.79633645127361696</c:v>
                </c:pt>
                <c:pt idx="1405">
                  <c:v>0.79652448258439001</c:v>
                </c:pt>
                <c:pt idx="1406">
                  <c:v>0.79671537833998807</c:v>
                </c:pt>
                <c:pt idx="1407">
                  <c:v>0.79705724146260404</c:v>
                </c:pt>
                <c:pt idx="1408">
                  <c:v>0.79716394083235498</c:v>
                </c:pt>
                <c:pt idx="1409">
                  <c:v>0.79733538231904599</c:v>
                </c:pt>
                <c:pt idx="1410">
                  <c:v>0.79747739085949798</c:v>
                </c:pt>
                <c:pt idx="1411">
                  <c:v>0.79764682222445704</c:v>
                </c:pt>
                <c:pt idx="1412">
                  <c:v>0.79789746112024207</c:v>
                </c:pt>
                <c:pt idx="1413">
                  <c:v>0.79806261841640502</c:v>
                </c:pt>
                <c:pt idx="1414">
                  <c:v>0.79823391976268898</c:v>
                </c:pt>
                <c:pt idx="1415">
                  <c:v>0.79843665272619002</c:v>
                </c:pt>
                <c:pt idx="1416">
                  <c:v>0.79861649851025907</c:v>
                </c:pt>
                <c:pt idx="1417">
                  <c:v>0.79887632631271299</c:v>
                </c:pt>
                <c:pt idx="1418">
                  <c:v>0.79901502199998897</c:v>
                </c:pt>
                <c:pt idx="1419">
                  <c:v>0.79919508772256598</c:v>
                </c:pt>
                <c:pt idx="1420">
                  <c:v>0.79933729120716501</c:v>
                </c:pt>
                <c:pt idx="1421">
                  <c:v>0.79951216134398195</c:v>
                </c:pt>
                <c:pt idx="1422">
                  <c:v>0.79978399765306896</c:v>
                </c:pt>
                <c:pt idx="1423">
                  <c:v>0.79991187954357301</c:v>
                </c:pt>
                <c:pt idx="1424">
                  <c:v>0.80006096284855399</c:v>
                </c:pt>
                <c:pt idx="1425">
                  <c:v>0.80023601593641902</c:v>
                </c:pt>
                <c:pt idx="1426">
                  <c:v>0.800433291300917</c:v>
                </c:pt>
                <c:pt idx="1427">
                  <c:v>0.80069101142830901</c:v>
                </c:pt>
                <c:pt idx="1428">
                  <c:v>0.80081671762099194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9032"/>
        <c:axId val="328618640"/>
      </c:scatterChart>
      <c:valAx>
        <c:axId val="328619032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8640"/>
        <c:crosses val="autoZero"/>
        <c:crossBetween val="midCat"/>
        <c:majorUnit val="0.2"/>
        <c:minorUnit val="0.1"/>
      </c:valAx>
      <c:valAx>
        <c:axId val="328618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9032"/>
        <c:crosses val="autoZero"/>
        <c:crossBetween val="midCat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reduced_graphs!$H$3</c:f>
              <c:strCache>
                <c:ptCount val="1"/>
                <c:pt idx="0">
                  <c:v>DVFS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reduced_graphs!$G$4:$G$1432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reduced_graphs!$H$4:$H$1432</c:f>
              <c:numCache>
                <c:formatCode>0%</c:formatCode>
                <c:ptCount val="1429"/>
                <c:pt idx="0">
                  <c:v>5.6080590924499907E-3</c:v>
                </c:pt>
                <c:pt idx="1">
                  <c:v>5.6080590924499907E-3</c:v>
                </c:pt>
                <c:pt idx="2">
                  <c:v>7.7973271591850191E-3</c:v>
                </c:pt>
                <c:pt idx="3">
                  <c:v>1.4387580413087964E-2</c:v>
                </c:pt>
                <c:pt idx="4">
                  <c:v>1.8959313429731006E-2</c:v>
                </c:pt>
                <c:pt idx="5">
                  <c:v>2.2638396674958039E-2</c:v>
                </c:pt>
                <c:pt idx="6">
                  <c:v>2.5814576068616035E-2</c:v>
                </c:pt>
                <c:pt idx="7">
                  <c:v>2.8277331935614991E-2</c:v>
                </c:pt>
                <c:pt idx="8">
                  <c:v>3.0609764627157032E-2</c:v>
                </c:pt>
                <c:pt idx="9">
                  <c:v>3.2699035745967997E-2</c:v>
                </c:pt>
                <c:pt idx="10">
                  <c:v>3.4700273480809951E-2</c:v>
                </c:pt>
                <c:pt idx="11">
                  <c:v>3.6820870613035961E-2</c:v>
                </c:pt>
                <c:pt idx="12">
                  <c:v>3.8624712091429036E-2</c:v>
                </c:pt>
                <c:pt idx="13">
                  <c:v>4.0269242323757948E-2</c:v>
                </c:pt>
                <c:pt idx="14">
                  <c:v>4.2036902782698005E-2</c:v>
                </c:pt>
                <c:pt idx="15">
                  <c:v>4.3420984314267996E-2</c:v>
                </c:pt>
                <c:pt idx="16">
                  <c:v>4.4688862548551977E-2</c:v>
                </c:pt>
                <c:pt idx="17">
                  <c:v>4.6051737584894004E-2</c:v>
                </c:pt>
                <c:pt idx="18">
                  <c:v>4.7525246768480023E-2</c:v>
                </c:pt>
                <c:pt idx="19">
                  <c:v>4.882194499366399E-2</c:v>
                </c:pt>
                <c:pt idx="20">
                  <c:v>5.0192567016160039E-2</c:v>
                </c:pt>
                <c:pt idx="21">
                  <c:v>5.1388981005842993E-2</c:v>
                </c:pt>
                <c:pt idx="22">
                  <c:v>5.2764898626499024E-2</c:v>
                </c:pt>
                <c:pt idx="23">
                  <c:v>5.4015312211413979E-2</c:v>
                </c:pt>
                <c:pt idx="24">
                  <c:v>5.5019703950528021E-2</c:v>
                </c:pt>
                <c:pt idx="25">
                  <c:v>5.6053945701892038E-2</c:v>
                </c:pt>
                <c:pt idx="26">
                  <c:v>5.7087444578173052E-2</c:v>
                </c:pt>
                <c:pt idx="27">
                  <c:v>5.7989822582998007E-2</c:v>
                </c:pt>
                <c:pt idx="28">
                  <c:v>5.8835106183254049E-2</c:v>
                </c:pt>
                <c:pt idx="29">
                  <c:v>5.9717356871752947E-2</c:v>
                </c:pt>
                <c:pt idx="30">
                  <c:v>6.0619454733137013E-2</c:v>
                </c:pt>
                <c:pt idx="31">
                  <c:v>6.169309857480898E-2</c:v>
                </c:pt>
                <c:pt idx="32">
                  <c:v>6.2629091058970965E-2</c:v>
                </c:pt>
                <c:pt idx="33">
                  <c:v>6.3586941303586997E-2</c:v>
                </c:pt>
                <c:pt idx="34">
                  <c:v>6.4384059614400968E-2</c:v>
                </c:pt>
                <c:pt idx="35">
                  <c:v>6.5300398392387993E-2</c:v>
                </c:pt>
                <c:pt idx="36">
                  <c:v>6.6029244920078001E-2</c:v>
                </c:pt>
                <c:pt idx="37">
                  <c:v>6.6991623194202043E-2</c:v>
                </c:pt>
                <c:pt idx="38">
                  <c:v>6.7942637326835031E-2</c:v>
                </c:pt>
                <c:pt idx="39">
                  <c:v>6.8692785624039021E-2</c:v>
                </c:pt>
                <c:pt idx="40">
                  <c:v>6.923605501249297E-2</c:v>
                </c:pt>
                <c:pt idx="41">
                  <c:v>6.9988592292127949E-2</c:v>
                </c:pt>
                <c:pt idx="42">
                  <c:v>7.081700156487003E-2</c:v>
                </c:pt>
                <c:pt idx="43">
                  <c:v>7.1659749212802049E-2</c:v>
                </c:pt>
                <c:pt idx="44">
                  <c:v>7.2443186870866039E-2</c:v>
                </c:pt>
                <c:pt idx="45">
                  <c:v>7.3097604105479053E-2</c:v>
                </c:pt>
                <c:pt idx="46">
                  <c:v>7.3747211836311055E-2</c:v>
                </c:pt>
                <c:pt idx="47">
                  <c:v>7.4356580618129997E-2</c:v>
                </c:pt>
                <c:pt idx="48">
                  <c:v>7.4909137758978006E-2</c:v>
                </c:pt>
                <c:pt idx="49">
                  <c:v>7.5530834160968952E-2</c:v>
                </c:pt>
                <c:pt idx="50">
                  <c:v>7.6407440954693984E-2</c:v>
                </c:pt>
                <c:pt idx="51">
                  <c:v>7.7001847010038982E-2</c:v>
                </c:pt>
                <c:pt idx="52">
                  <c:v>7.7721825489920016E-2</c:v>
                </c:pt>
                <c:pt idx="53">
                  <c:v>7.8331545475920028E-2</c:v>
                </c:pt>
                <c:pt idx="54">
                  <c:v>7.9010768960092959E-2</c:v>
                </c:pt>
                <c:pt idx="55">
                  <c:v>7.9649169916588991E-2</c:v>
                </c:pt>
                <c:pt idx="56">
                  <c:v>8.0428427417346016E-2</c:v>
                </c:pt>
                <c:pt idx="57">
                  <c:v>8.1105616916940959E-2</c:v>
                </c:pt>
                <c:pt idx="58">
                  <c:v>8.175928077023098E-2</c:v>
                </c:pt>
                <c:pt idx="59">
                  <c:v>8.2271509930040954E-2</c:v>
                </c:pt>
                <c:pt idx="60">
                  <c:v>8.2770468532196051E-2</c:v>
                </c:pt>
                <c:pt idx="61">
                  <c:v>8.353694049467697E-2</c:v>
                </c:pt>
                <c:pt idx="62">
                  <c:v>8.4128141228829945E-2</c:v>
                </c:pt>
                <c:pt idx="63">
                  <c:v>8.480856351739996E-2</c:v>
                </c:pt>
                <c:pt idx="64">
                  <c:v>8.5420932739369015E-2</c:v>
                </c:pt>
                <c:pt idx="65">
                  <c:v>8.6088348776020007E-2</c:v>
                </c:pt>
                <c:pt idx="66">
                  <c:v>8.6505438836284032E-2</c:v>
                </c:pt>
                <c:pt idx="67">
                  <c:v>8.6925772275198043E-2</c:v>
                </c:pt>
                <c:pt idx="68">
                  <c:v>8.747639555126796E-2</c:v>
                </c:pt>
                <c:pt idx="69">
                  <c:v>8.7959408504933001E-2</c:v>
                </c:pt>
                <c:pt idx="70">
                  <c:v>8.8543010937599975E-2</c:v>
                </c:pt>
                <c:pt idx="71">
                  <c:v>8.9411758595760005E-2</c:v>
                </c:pt>
                <c:pt idx="72">
                  <c:v>9.0090009838416973E-2</c:v>
                </c:pt>
                <c:pt idx="73">
                  <c:v>9.0698253645710047E-2</c:v>
                </c:pt>
                <c:pt idx="74">
                  <c:v>9.1195595618456027E-2</c:v>
                </c:pt>
                <c:pt idx="75">
                  <c:v>9.1821381898353982E-2</c:v>
                </c:pt>
                <c:pt idx="76">
                  <c:v>9.2559211777383021E-2</c:v>
                </c:pt>
                <c:pt idx="77">
                  <c:v>9.3093847636195992E-2</c:v>
                </c:pt>
                <c:pt idx="78">
                  <c:v>9.3795398219585047E-2</c:v>
                </c:pt>
                <c:pt idx="79">
                  <c:v>9.4285105973477945E-2</c:v>
                </c:pt>
                <c:pt idx="80">
                  <c:v>9.4875094894466994E-2</c:v>
                </c:pt>
                <c:pt idx="81">
                  <c:v>9.5491056335924029E-2</c:v>
                </c:pt>
                <c:pt idx="82">
                  <c:v>9.612884928302301E-2</c:v>
                </c:pt>
                <c:pt idx="83">
                  <c:v>9.6511257271691964E-2</c:v>
                </c:pt>
                <c:pt idx="84">
                  <c:v>9.6965798897971966E-2</c:v>
                </c:pt>
                <c:pt idx="85">
                  <c:v>9.7397593304169972E-2</c:v>
                </c:pt>
                <c:pt idx="86">
                  <c:v>9.7955700846944049E-2</c:v>
                </c:pt>
                <c:pt idx="87">
                  <c:v>9.8662488193486997E-2</c:v>
                </c:pt>
                <c:pt idx="88">
                  <c:v>9.9222902901532017E-2</c:v>
                </c:pt>
                <c:pt idx="89">
                  <c:v>9.980340161419099E-2</c:v>
                </c:pt>
                <c:pt idx="90">
                  <c:v>0.10035760903871105</c:v>
                </c:pt>
                <c:pt idx="91">
                  <c:v>0.10096731535692405</c:v>
                </c:pt>
                <c:pt idx="92">
                  <c:v>0.10150652610621902</c:v>
                </c:pt>
                <c:pt idx="93">
                  <c:v>0.10211327466384301</c:v>
                </c:pt>
                <c:pt idx="94">
                  <c:v>0.10250928914697599</c:v>
                </c:pt>
                <c:pt idx="95">
                  <c:v>0.10288334216241202</c:v>
                </c:pt>
                <c:pt idx="96">
                  <c:v>0.10327313937801796</c:v>
                </c:pt>
                <c:pt idx="97">
                  <c:v>0.103709463886557</c:v>
                </c:pt>
                <c:pt idx="98">
                  <c:v>0.10424299453637897</c:v>
                </c:pt>
                <c:pt idx="99">
                  <c:v>0.10485172655745301</c:v>
                </c:pt>
                <c:pt idx="100">
                  <c:v>0.10530186908480998</c:v>
                </c:pt>
                <c:pt idx="101">
                  <c:v>0.10581372008981504</c:v>
                </c:pt>
                <c:pt idx="102">
                  <c:v>0.10628772993042002</c:v>
                </c:pt>
                <c:pt idx="103">
                  <c:v>0.10682793198611895</c:v>
                </c:pt>
                <c:pt idx="104">
                  <c:v>0.107394333377825</c:v>
                </c:pt>
                <c:pt idx="105">
                  <c:v>0.10778901362772197</c:v>
                </c:pt>
                <c:pt idx="106">
                  <c:v>0.10817465893668199</c:v>
                </c:pt>
                <c:pt idx="107">
                  <c:v>0.10866504172709701</c:v>
                </c:pt>
                <c:pt idx="108">
                  <c:v>0.10906005126417595</c:v>
                </c:pt>
                <c:pt idx="109">
                  <c:v>0.10947193484741402</c:v>
                </c:pt>
                <c:pt idx="110">
                  <c:v>0.11001646499123396</c:v>
                </c:pt>
                <c:pt idx="111">
                  <c:v>0.11047963879239597</c:v>
                </c:pt>
                <c:pt idx="112">
                  <c:v>0.11094146634958701</c:v>
                </c:pt>
                <c:pt idx="113">
                  <c:v>0.11142757551375404</c:v>
                </c:pt>
                <c:pt idx="114">
                  <c:v>0.11185815747373795</c:v>
                </c:pt>
                <c:pt idx="115">
                  <c:v>0.11226712876307399</c:v>
                </c:pt>
                <c:pt idx="116">
                  <c:v>0.11261560964233797</c:v>
                </c:pt>
                <c:pt idx="117">
                  <c:v>0.11296778203116797</c:v>
                </c:pt>
                <c:pt idx="118">
                  <c:v>0.11348193187455602</c:v>
                </c:pt>
                <c:pt idx="119">
                  <c:v>0.11406117859685105</c:v>
                </c:pt>
                <c:pt idx="120">
                  <c:v>0.11475077933909905</c:v>
                </c:pt>
                <c:pt idx="121">
                  <c:v>0.11531108767263099</c:v>
                </c:pt>
                <c:pt idx="122">
                  <c:v>0.11587320410791102</c:v>
                </c:pt>
                <c:pt idx="123">
                  <c:v>0.11628699683852695</c:v>
                </c:pt>
                <c:pt idx="124">
                  <c:v>0.11665299137180296</c:v>
                </c:pt>
                <c:pt idx="125">
                  <c:v>0.11700383792022395</c:v>
                </c:pt>
                <c:pt idx="126">
                  <c:v>0.11746859805563203</c:v>
                </c:pt>
                <c:pt idx="127">
                  <c:v>0.11798788963338502</c:v>
                </c:pt>
                <c:pt idx="128">
                  <c:v>0.11841856109969995</c:v>
                </c:pt>
                <c:pt idx="129">
                  <c:v>0.11883716707954795</c:v>
                </c:pt>
                <c:pt idx="130">
                  <c:v>0.11933561301668305</c:v>
                </c:pt>
                <c:pt idx="131">
                  <c:v>0.11984252939179096</c:v>
                </c:pt>
                <c:pt idx="132">
                  <c:v>0.12043091331954303</c:v>
                </c:pt>
                <c:pt idx="133">
                  <c:v>0.12086596665001903</c:v>
                </c:pt>
                <c:pt idx="134">
                  <c:v>0.12127393194288905</c:v>
                </c:pt>
                <c:pt idx="135">
                  <c:v>0.12170143735222305</c:v>
                </c:pt>
                <c:pt idx="136">
                  <c:v>0.12215254279115195</c:v>
                </c:pt>
                <c:pt idx="137">
                  <c:v>0.12264116763587296</c:v>
                </c:pt>
                <c:pt idx="138">
                  <c:v>0.122992453988645</c:v>
                </c:pt>
                <c:pt idx="139">
                  <c:v>0.123292260105617</c:v>
                </c:pt>
                <c:pt idx="140">
                  <c:v>0.12383505540214901</c:v>
                </c:pt>
                <c:pt idx="141">
                  <c:v>0.12434268869582998</c:v>
                </c:pt>
                <c:pt idx="142">
                  <c:v>0.12479637500944396</c:v>
                </c:pt>
                <c:pt idx="143">
                  <c:v>0.12522944817886505</c:v>
                </c:pt>
                <c:pt idx="144">
                  <c:v>0.12564624867156304</c:v>
                </c:pt>
                <c:pt idx="145">
                  <c:v>0.12599483518618804</c:v>
                </c:pt>
                <c:pt idx="146">
                  <c:v>0.12636726410602395</c:v>
                </c:pt>
                <c:pt idx="147">
                  <c:v>0.126873670660682</c:v>
                </c:pt>
                <c:pt idx="148">
                  <c:v>0.12736678983972904</c:v>
                </c:pt>
                <c:pt idx="149">
                  <c:v>0.127723140561113</c:v>
                </c:pt>
                <c:pt idx="150">
                  <c:v>0.128079001708434</c:v>
                </c:pt>
                <c:pt idx="151">
                  <c:v>0.12851022616306695</c:v>
                </c:pt>
                <c:pt idx="152">
                  <c:v>0.12911244009926404</c:v>
                </c:pt>
                <c:pt idx="153">
                  <c:v>0.12950415089260003</c:v>
                </c:pt>
                <c:pt idx="154">
                  <c:v>0.129957113565348</c:v>
                </c:pt>
                <c:pt idx="155">
                  <c:v>0.13033682449033701</c:v>
                </c:pt>
                <c:pt idx="156">
                  <c:v>0.13079303046274504</c:v>
                </c:pt>
                <c:pt idx="157">
                  <c:v>0.13129007420420902</c:v>
                </c:pt>
                <c:pt idx="158">
                  <c:v>0.131833273619963</c:v>
                </c:pt>
                <c:pt idx="159">
                  <c:v>0.13231094576555202</c:v>
                </c:pt>
                <c:pt idx="160">
                  <c:v>0.13283907929745198</c:v>
                </c:pt>
                <c:pt idx="161">
                  <c:v>0.133377189861968</c:v>
                </c:pt>
                <c:pt idx="162">
                  <c:v>0.13392243917227997</c:v>
                </c:pt>
                <c:pt idx="163">
                  <c:v>0.13444331774540397</c:v>
                </c:pt>
                <c:pt idx="164">
                  <c:v>0.13481031587575198</c:v>
                </c:pt>
                <c:pt idx="165">
                  <c:v>0.13508442209317395</c:v>
                </c:pt>
                <c:pt idx="166">
                  <c:v>0.135281991278841</c:v>
                </c:pt>
                <c:pt idx="167">
                  <c:v>0.13549208802546897</c:v>
                </c:pt>
                <c:pt idx="168">
                  <c:v>0.13592687187493302</c:v>
                </c:pt>
                <c:pt idx="169">
                  <c:v>0.13644134184923995</c:v>
                </c:pt>
                <c:pt idx="170">
                  <c:v>0.13677889953496603</c:v>
                </c:pt>
                <c:pt idx="171">
                  <c:v>0.13723397037247798</c:v>
                </c:pt>
                <c:pt idx="172">
                  <c:v>0.13775193151962695</c:v>
                </c:pt>
                <c:pt idx="173">
                  <c:v>0.13822249653464602</c:v>
                </c:pt>
                <c:pt idx="174">
                  <c:v>0.13871159199201699</c:v>
                </c:pt>
                <c:pt idx="175">
                  <c:v>0.13928945365733003</c:v>
                </c:pt>
                <c:pt idx="176">
                  <c:v>0.13974850374264802</c:v>
                </c:pt>
                <c:pt idx="177">
                  <c:v>0.14029395201700501</c:v>
                </c:pt>
                <c:pt idx="178">
                  <c:v>0.14074939656034402</c:v>
                </c:pt>
                <c:pt idx="179">
                  <c:v>0.14110790953364805</c:v>
                </c:pt>
                <c:pt idx="180">
                  <c:v>0.14156376083442601</c:v>
                </c:pt>
                <c:pt idx="181">
                  <c:v>0.14210835994960902</c:v>
                </c:pt>
                <c:pt idx="182">
                  <c:v>0.14252144130196598</c:v>
                </c:pt>
                <c:pt idx="183">
                  <c:v>0.14298042978254599</c:v>
                </c:pt>
                <c:pt idx="184">
                  <c:v>0.14344593413130902</c:v>
                </c:pt>
                <c:pt idx="185">
                  <c:v>0.143918299038581</c:v>
                </c:pt>
                <c:pt idx="186">
                  <c:v>0.14437284273324602</c:v>
                </c:pt>
                <c:pt idx="187">
                  <c:v>0.14485272627369705</c:v>
                </c:pt>
                <c:pt idx="188">
                  <c:v>0.14540313223997903</c:v>
                </c:pt>
                <c:pt idx="189">
                  <c:v>0.14585295353119199</c:v>
                </c:pt>
                <c:pt idx="190">
                  <c:v>0.14625590283962298</c:v>
                </c:pt>
                <c:pt idx="191">
                  <c:v>0.14670623835264496</c:v>
                </c:pt>
                <c:pt idx="192">
                  <c:v>0.14725350550065996</c:v>
                </c:pt>
                <c:pt idx="193">
                  <c:v>0.14776688230014601</c:v>
                </c:pt>
                <c:pt idx="194">
                  <c:v>0.14813407298741799</c:v>
                </c:pt>
                <c:pt idx="195">
                  <c:v>0.14846060411024997</c:v>
                </c:pt>
                <c:pt idx="196">
                  <c:v>0.14878939207396003</c:v>
                </c:pt>
                <c:pt idx="197">
                  <c:v>0.14907447748955904</c:v>
                </c:pt>
                <c:pt idx="198">
                  <c:v>0.14949089245479596</c:v>
                </c:pt>
                <c:pt idx="199">
                  <c:v>0.14997384711287998</c:v>
                </c:pt>
                <c:pt idx="200">
                  <c:v>0.15038390317390404</c:v>
                </c:pt>
                <c:pt idx="201">
                  <c:v>0.15090778459180199</c:v>
                </c:pt>
                <c:pt idx="202">
                  <c:v>0.15143667163015395</c:v>
                </c:pt>
                <c:pt idx="203">
                  <c:v>0.15195366677191902</c:v>
                </c:pt>
                <c:pt idx="204">
                  <c:v>0.15245476119986201</c:v>
                </c:pt>
                <c:pt idx="205">
                  <c:v>0.15303710201654996</c:v>
                </c:pt>
                <c:pt idx="206">
                  <c:v>0.15361654553926396</c:v>
                </c:pt>
                <c:pt idx="207">
                  <c:v>0.15406391440631295</c:v>
                </c:pt>
                <c:pt idx="208">
                  <c:v>0.15442745221035503</c:v>
                </c:pt>
                <c:pt idx="209">
                  <c:v>0.15478167475892002</c:v>
                </c:pt>
                <c:pt idx="210">
                  <c:v>0.15518299730588303</c:v>
                </c:pt>
                <c:pt idx="211">
                  <c:v>0.15593208830974303</c:v>
                </c:pt>
                <c:pt idx="212">
                  <c:v>0.15657114989873799</c:v>
                </c:pt>
                <c:pt idx="213">
                  <c:v>0.15709230581367795</c:v>
                </c:pt>
                <c:pt idx="214">
                  <c:v>0.15759344688085197</c:v>
                </c:pt>
                <c:pt idx="215">
                  <c:v>0.15805971854947998</c:v>
                </c:pt>
                <c:pt idx="216">
                  <c:v>0.15857062349221895</c:v>
                </c:pt>
                <c:pt idx="217">
                  <c:v>0.15901472714661602</c:v>
                </c:pt>
                <c:pt idx="218">
                  <c:v>0.15933882869096205</c:v>
                </c:pt>
                <c:pt idx="219">
                  <c:v>0.15976041982879396</c:v>
                </c:pt>
                <c:pt idx="220">
                  <c:v>0.16026956805861903</c:v>
                </c:pt>
                <c:pt idx="221">
                  <c:v>0.16080346721017902</c:v>
                </c:pt>
                <c:pt idx="222">
                  <c:v>0.16132368401525898</c:v>
                </c:pt>
                <c:pt idx="223">
                  <c:v>0.161816855579892</c:v>
                </c:pt>
                <c:pt idx="224">
                  <c:v>0.162380553869519</c:v>
                </c:pt>
                <c:pt idx="225">
                  <c:v>0.16314207211026199</c:v>
                </c:pt>
                <c:pt idx="226">
                  <c:v>0.16371818164097895</c:v>
                </c:pt>
                <c:pt idx="227">
                  <c:v>0.16416667153287401</c:v>
                </c:pt>
                <c:pt idx="228">
                  <c:v>0.16441505351062002</c:v>
                </c:pt>
                <c:pt idx="229">
                  <c:v>0.16455353936804396</c:v>
                </c:pt>
                <c:pt idx="230">
                  <c:v>0.16570129937097799</c:v>
                </c:pt>
                <c:pt idx="231">
                  <c:v>0.16626153823351397</c:v>
                </c:pt>
                <c:pt idx="232">
                  <c:v>0.16680617148827903</c:v>
                </c:pt>
                <c:pt idx="233">
                  <c:v>0.16733818486337704</c:v>
                </c:pt>
                <c:pt idx="234">
                  <c:v>0.16797599052137602</c:v>
                </c:pt>
                <c:pt idx="235">
                  <c:v>0.16853905187659601</c:v>
                </c:pt>
                <c:pt idx="236">
                  <c:v>0.16904278022912</c:v>
                </c:pt>
                <c:pt idx="237">
                  <c:v>0.16935083091459302</c:v>
                </c:pt>
                <c:pt idx="238">
                  <c:v>0.16985813885956003</c:v>
                </c:pt>
                <c:pt idx="239">
                  <c:v>0.17057106871971695</c:v>
                </c:pt>
                <c:pt idx="240">
                  <c:v>0.17115822545286397</c:v>
                </c:pt>
                <c:pt idx="241">
                  <c:v>0.17181205711749803</c:v>
                </c:pt>
                <c:pt idx="242">
                  <c:v>0.17253291050838304</c:v>
                </c:pt>
                <c:pt idx="243">
                  <c:v>0.17327415402179203</c:v>
                </c:pt>
                <c:pt idx="244">
                  <c:v>0.174117938392786</c:v>
                </c:pt>
                <c:pt idx="245">
                  <c:v>0.17442283896951205</c:v>
                </c:pt>
                <c:pt idx="246">
                  <c:v>0.174865043473305</c:v>
                </c:pt>
                <c:pt idx="247">
                  <c:v>0.17550414179491303</c:v>
                </c:pt>
                <c:pt idx="248">
                  <c:v>0.17614609100440504</c:v>
                </c:pt>
                <c:pt idx="249">
                  <c:v>0.17692356101904505</c:v>
                </c:pt>
                <c:pt idx="250">
                  <c:v>0.17769096676510299</c:v>
                </c:pt>
                <c:pt idx="251">
                  <c:v>0.17849031288619599</c:v>
                </c:pt>
                <c:pt idx="252">
                  <c:v>0.17946083051160699</c:v>
                </c:pt>
                <c:pt idx="253">
                  <c:v>0.18051731293711004</c:v>
                </c:pt>
                <c:pt idx="254">
                  <c:v>0.18106374580547502</c:v>
                </c:pt>
                <c:pt idx="255">
                  <c:v>0.18148223219473902</c:v>
                </c:pt>
                <c:pt idx="256">
                  <c:v>0.18218264399253603</c:v>
                </c:pt>
                <c:pt idx="257">
                  <c:v>0.18326366097377</c:v>
                </c:pt>
                <c:pt idx="258">
                  <c:v>0.18403957752174904</c:v>
                </c:pt>
                <c:pt idx="259">
                  <c:v>0.18468555440838696</c:v>
                </c:pt>
                <c:pt idx="260">
                  <c:v>0.18528229333069901</c:v>
                </c:pt>
                <c:pt idx="261">
                  <c:v>0.18626100401916601</c:v>
                </c:pt>
                <c:pt idx="262">
                  <c:v>0.18696797494474604</c:v>
                </c:pt>
                <c:pt idx="263">
                  <c:v>0.18753495206094395</c:v>
                </c:pt>
                <c:pt idx="264">
                  <c:v>0.18812756970198796</c:v>
                </c:pt>
                <c:pt idx="265">
                  <c:v>0.18903097131702495</c:v>
                </c:pt>
                <c:pt idx="266">
                  <c:v>0.19004241195250504</c:v>
                </c:pt>
                <c:pt idx="267">
                  <c:v>0.19092093434876301</c:v>
                </c:pt>
                <c:pt idx="268">
                  <c:v>0.19180780855379398</c:v>
                </c:pt>
                <c:pt idx="269">
                  <c:v>0.19253265034867595</c:v>
                </c:pt>
                <c:pt idx="270">
                  <c:v>0.19297641270102195</c:v>
                </c:pt>
                <c:pt idx="271">
                  <c:v>0.19358439275411299</c:v>
                </c:pt>
                <c:pt idx="272">
                  <c:v>0.19419623936686103</c:v>
                </c:pt>
                <c:pt idx="273">
                  <c:v>0.19495234577237197</c:v>
                </c:pt>
                <c:pt idx="274">
                  <c:v>0.19611763314487496</c:v>
                </c:pt>
                <c:pt idx="275">
                  <c:v>0.19700286136826195</c:v>
                </c:pt>
                <c:pt idx="276">
                  <c:v>0.197722013076994</c:v>
                </c:pt>
                <c:pt idx="277">
                  <c:v>0.19844811720510902</c:v>
                </c:pt>
                <c:pt idx="278">
                  <c:v>0.19911730671985295</c:v>
                </c:pt>
                <c:pt idx="279">
                  <c:v>0.19962680409679501</c:v>
                </c:pt>
                <c:pt idx="280">
                  <c:v>0.20019831025559498</c:v>
                </c:pt>
                <c:pt idx="281">
                  <c:v>0.20090745573020996</c:v>
                </c:pt>
                <c:pt idx="282">
                  <c:v>0.20173297767292697</c:v>
                </c:pt>
                <c:pt idx="283">
                  <c:v>0.20239421579376105</c:v>
                </c:pt>
                <c:pt idx="284">
                  <c:v>0.20311288112480896</c:v>
                </c:pt>
                <c:pt idx="285">
                  <c:v>0.20359901070348696</c:v>
                </c:pt>
                <c:pt idx="286">
                  <c:v>0.20413140842516797</c:v>
                </c:pt>
                <c:pt idx="287">
                  <c:v>0.20476263934570604</c:v>
                </c:pt>
                <c:pt idx="288">
                  <c:v>0.20550134384964402</c:v>
                </c:pt>
                <c:pt idx="289">
                  <c:v>0.20623797796016696</c:v>
                </c:pt>
                <c:pt idx="290">
                  <c:v>0.20701346776008001</c:v>
                </c:pt>
                <c:pt idx="291">
                  <c:v>0.20770399658423999</c:v>
                </c:pt>
                <c:pt idx="292">
                  <c:v>0.20820636665679004</c:v>
                </c:pt>
                <c:pt idx="293">
                  <c:v>0.20865738013791402</c:v>
                </c:pt>
                <c:pt idx="294">
                  <c:v>0.20931705847432702</c:v>
                </c:pt>
                <c:pt idx="295">
                  <c:v>0.209881064368036</c:v>
                </c:pt>
                <c:pt idx="296">
                  <c:v>0.21030559267448401</c:v>
                </c:pt>
                <c:pt idx="297">
                  <c:v>0.210846064315096</c:v>
                </c:pt>
                <c:pt idx="298">
                  <c:v>0.21147370192500503</c:v>
                </c:pt>
                <c:pt idx="299">
                  <c:v>0.21225385896204696</c:v>
                </c:pt>
                <c:pt idx="300">
                  <c:v>0.21324292120142996</c:v>
                </c:pt>
                <c:pt idx="301">
                  <c:v>0.21389402398193702</c:v>
                </c:pt>
                <c:pt idx="302">
                  <c:v>0.21435441267149202</c:v>
                </c:pt>
                <c:pt idx="303">
                  <c:v>0.21479277588195</c:v>
                </c:pt>
                <c:pt idx="304">
                  <c:v>0.21543133972439099</c:v>
                </c:pt>
                <c:pt idx="305">
                  <c:v>0.21600768571710705</c:v>
                </c:pt>
                <c:pt idx="306">
                  <c:v>0.21659450834299798</c:v>
                </c:pt>
                <c:pt idx="307">
                  <c:v>0.21732254852919597</c:v>
                </c:pt>
                <c:pt idx="308">
                  <c:v>0.21784688350824899</c:v>
                </c:pt>
                <c:pt idx="309">
                  <c:v>0.218335870137782</c:v>
                </c:pt>
                <c:pt idx="310">
                  <c:v>0.21879325384569004</c:v>
                </c:pt>
                <c:pt idx="311">
                  <c:v>0.21941659413962</c:v>
                </c:pt>
                <c:pt idx="312">
                  <c:v>0.22004063368736904</c:v>
                </c:pt>
                <c:pt idx="313">
                  <c:v>0.22051462219226903</c:v>
                </c:pt>
                <c:pt idx="314">
                  <c:v>0.22106208612494904</c:v>
                </c:pt>
                <c:pt idx="315">
                  <c:v>0.22159042042154797</c:v>
                </c:pt>
                <c:pt idx="316">
                  <c:v>0.22207531644631795</c:v>
                </c:pt>
                <c:pt idx="317">
                  <c:v>0.22235746633565401</c:v>
                </c:pt>
                <c:pt idx="318">
                  <c:v>0.22306986268955697</c:v>
                </c:pt>
                <c:pt idx="319">
                  <c:v>0.223697672962056</c:v>
                </c:pt>
                <c:pt idx="320">
                  <c:v>0.22416758416733995</c:v>
                </c:pt>
                <c:pt idx="321">
                  <c:v>0.22470317968868003</c:v>
                </c:pt>
                <c:pt idx="322">
                  <c:v>0.22527566587416104</c:v>
                </c:pt>
                <c:pt idx="323">
                  <c:v>0.22583040979739</c:v>
                </c:pt>
                <c:pt idx="324">
                  <c:v>0.22637995127314003</c:v>
                </c:pt>
                <c:pt idx="325">
                  <c:v>0.22691865193295402</c:v>
                </c:pt>
                <c:pt idx="326">
                  <c:v>0.22741814593972098</c:v>
                </c:pt>
                <c:pt idx="327">
                  <c:v>0.22812727232799501</c:v>
                </c:pt>
                <c:pt idx="328">
                  <c:v>0.22859564480819305</c:v>
                </c:pt>
                <c:pt idx="329">
                  <c:v>0.22899555757495005</c:v>
                </c:pt>
                <c:pt idx="330">
                  <c:v>0.22950426448662198</c:v>
                </c:pt>
                <c:pt idx="331">
                  <c:v>0.23004877283009295</c:v>
                </c:pt>
                <c:pt idx="332">
                  <c:v>0.23063979448662897</c:v>
                </c:pt>
                <c:pt idx="333">
                  <c:v>0.23106433990861697</c:v>
                </c:pt>
                <c:pt idx="334">
                  <c:v>0.23147964013587696</c:v>
                </c:pt>
                <c:pt idx="335">
                  <c:v>0.23205015150913799</c:v>
                </c:pt>
                <c:pt idx="336">
                  <c:v>0.23267478038555101</c:v>
                </c:pt>
                <c:pt idx="337">
                  <c:v>0.23317127802192295</c:v>
                </c:pt>
                <c:pt idx="338">
                  <c:v>0.23359931613418705</c:v>
                </c:pt>
                <c:pt idx="339">
                  <c:v>0.234053010078493</c:v>
                </c:pt>
                <c:pt idx="340">
                  <c:v>0.23459524304525903</c:v>
                </c:pt>
                <c:pt idx="341">
                  <c:v>0.23503825589171701</c:v>
                </c:pt>
                <c:pt idx="342">
                  <c:v>0.23553277161239305</c:v>
                </c:pt>
                <c:pt idx="343">
                  <c:v>0.23600450254530603</c:v>
                </c:pt>
                <c:pt idx="344">
                  <c:v>0.23643515845090701</c:v>
                </c:pt>
                <c:pt idx="345">
                  <c:v>0.23688127417459404</c:v>
                </c:pt>
                <c:pt idx="346">
                  <c:v>0.23741026527591502</c:v>
                </c:pt>
                <c:pt idx="347">
                  <c:v>0.237953266023614</c:v>
                </c:pt>
                <c:pt idx="348">
                  <c:v>0.23844697079948296</c:v>
                </c:pt>
                <c:pt idx="349">
                  <c:v>0.23896290591520897</c:v>
                </c:pt>
                <c:pt idx="350">
                  <c:v>0.23940182272951505</c:v>
                </c:pt>
                <c:pt idx="351">
                  <c:v>0.23978012354107603</c:v>
                </c:pt>
                <c:pt idx="352">
                  <c:v>0.24025176802385395</c:v>
                </c:pt>
                <c:pt idx="353">
                  <c:v>0.24096809645950001</c:v>
                </c:pt>
                <c:pt idx="354">
                  <c:v>0.24150494220391505</c:v>
                </c:pt>
                <c:pt idx="355">
                  <c:v>0.24194732981686295</c:v>
                </c:pt>
                <c:pt idx="356">
                  <c:v>0.24234214863138304</c:v>
                </c:pt>
                <c:pt idx="357">
                  <c:v>0.24275844916399802</c:v>
                </c:pt>
                <c:pt idx="358">
                  <c:v>0.243093242404129</c:v>
                </c:pt>
                <c:pt idx="359">
                  <c:v>0.24357517926196304</c:v>
                </c:pt>
                <c:pt idx="360">
                  <c:v>0.24401616692441397</c:v>
                </c:pt>
                <c:pt idx="361">
                  <c:v>0.24444716152567103</c:v>
                </c:pt>
                <c:pt idx="362">
                  <c:v>0.24488399833296104</c:v>
                </c:pt>
                <c:pt idx="363">
                  <c:v>0.24534560606926403</c:v>
                </c:pt>
                <c:pt idx="364">
                  <c:v>0.24582843976898705</c:v>
                </c:pt>
                <c:pt idx="365">
                  <c:v>0.24624714043782303</c:v>
                </c:pt>
                <c:pt idx="366">
                  <c:v>0.24664330103025101</c:v>
                </c:pt>
                <c:pt idx="367">
                  <c:v>0.24716109512120499</c:v>
                </c:pt>
                <c:pt idx="368">
                  <c:v>0.24752078975598502</c:v>
                </c:pt>
                <c:pt idx="369">
                  <c:v>0.24793311004037599</c:v>
                </c:pt>
                <c:pt idx="370">
                  <c:v>0.24834313317858203</c:v>
                </c:pt>
                <c:pt idx="371">
                  <c:v>0.24878077926908304</c:v>
                </c:pt>
                <c:pt idx="372">
                  <c:v>0.249341416711099</c:v>
                </c:pt>
                <c:pt idx="373">
                  <c:v>0.24990854617035196</c:v>
                </c:pt>
                <c:pt idx="374">
                  <c:v>0.25047894636399903</c:v>
                </c:pt>
                <c:pt idx="375">
                  <c:v>0.25105532933070995</c:v>
                </c:pt>
                <c:pt idx="376">
                  <c:v>0.25158523258342402</c:v>
                </c:pt>
                <c:pt idx="377">
                  <c:v>0.252061782857254</c:v>
                </c:pt>
                <c:pt idx="378">
                  <c:v>0.25250549726832805</c:v>
                </c:pt>
                <c:pt idx="379">
                  <c:v>0.252827729040913</c:v>
                </c:pt>
                <c:pt idx="380">
                  <c:v>0.25319967370584295</c:v>
                </c:pt>
                <c:pt idx="381">
                  <c:v>0.25366780357885699</c:v>
                </c:pt>
                <c:pt idx="382">
                  <c:v>0.25401671708173701</c:v>
                </c:pt>
                <c:pt idx="383">
                  <c:v>0.254451076500816</c:v>
                </c:pt>
                <c:pt idx="384">
                  <c:v>0.25488915219167696</c:v>
                </c:pt>
                <c:pt idx="385">
                  <c:v>0.25534457044603398</c:v>
                </c:pt>
                <c:pt idx="386">
                  <c:v>0.25585971243605499</c:v>
                </c:pt>
                <c:pt idx="387">
                  <c:v>0.25625161800677698</c:v>
                </c:pt>
                <c:pt idx="388">
                  <c:v>0.25674156617629595</c:v>
                </c:pt>
                <c:pt idx="389">
                  <c:v>0.257073361142652</c:v>
                </c:pt>
                <c:pt idx="390">
                  <c:v>0.25732205210158698</c:v>
                </c:pt>
                <c:pt idx="391">
                  <c:v>0.25766754251996205</c:v>
                </c:pt>
                <c:pt idx="392">
                  <c:v>0.25836394998736001</c:v>
                </c:pt>
                <c:pt idx="393">
                  <c:v>0.25870774127472496</c:v>
                </c:pt>
                <c:pt idx="394">
                  <c:v>0.259171808254268</c:v>
                </c:pt>
                <c:pt idx="395">
                  <c:v>0.25949695431059905</c:v>
                </c:pt>
                <c:pt idx="396">
                  <c:v>0.25989745041498902</c:v>
                </c:pt>
                <c:pt idx="397">
                  <c:v>0.26041671699171398</c:v>
                </c:pt>
                <c:pt idx="398">
                  <c:v>0.26090041268931796</c:v>
                </c:pt>
                <c:pt idx="399">
                  <c:v>0.26140199600369296</c:v>
                </c:pt>
                <c:pt idx="400">
                  <c:v>0.261867870625073</c:v>
                </c:pt>
                <c:pt idx="401">
                  <c:v>0.262257174263543</c:v>
                </c:pt>
                <c:pt idx="402">
                  <c:v>0.26247726080271605</c:v>
                </c:pt>
                <c:pt idx="403">
                  <c:v>0.26270121149612602</c:v>
                </c:pt>
                <c:pt idx="404">
                  <c:v>0.26311216287232797</c:v>
                </c:pt>
                <c:pt idx="405">
                  <c:v>0.26352809998252003</c:v>
                </c:pt>
                <c:pt idx="406">
                  <c:v>0.26393204077962396</c:v>
                </c:pt>
                <c:pt idx="407">
                  <c:v>0.26432637644447499</c:v>
                </c:pt>
                <c:pt idx="408">
                  <c:v>0.26491347146036903</c:v>
                </c:pt>
                <c:pt idx="409">
                  <c:v>0.26530414882512598</c:v>
                </c:pt>
                <c:pt idx="410">
                  <c:v>0.26574008602866905</c:v>
                </c:pt>
                <c:pt idx="411">
                  <c:v>0.26619671711357296</c:v>
                </c:pt>
                <c:pt idx="412">
                  <c:v>0.26679277118560196</c:v>
                </c:pt>
                <c:pt idx="413">
                  <c:v>0.26714535668881401</c:v>
                </c:pt>
                <c:pt idx="414">
                  <c:v>0.26744386936235298</c:v>
                </c:pt>
                <c:pt idx="415">
                  <c:v>0.26778664656181195</c:v>
                </c:pt>
                <c:pt idx="416">
                  <c:v>0.26803256875145298</c:v>
                </c:pt>
                <c:pt idx="417">
                  <c:v>0.26847999926175503</c:v>
                </c:pt>
                <c:pt idx="418">
                  <c:v>0.26887093152837904</c:v>
                </c:pt>
                <c:pt idx="419">
                  <c:v>0.26922663332505903</c:v>
                </c:pt>
                <c:pt idx="420">
                  <c:v>0.26955544325581904</c:v>
                </c:pt>
                <c:pt idx="421">
                  <c:v>0.26996066143831998</c:v>
                </c:pt>
                <c:pt idx="422">
                  <c:v>0.27038987884416998</c:v>
                </c:pt>
                <c:pt idx="423">
                  <c:v>0.27110564866986597</c:v>
                </c:pt>
                <c:pt idx="424">
                  <c:v>0.27155051876371294</c:v>
                </c:pt>
                <c:pt idx="425">
                  <c:v>0.27194085534060097</c:v>
                </c:pt>
                <c:pt idx="426">
                  <c:v>0.27232322023130295</c:v>
                </c:pt>
                <c:pt idx="427">
                  <c:v>0.27260585747049004</c:v>
                </c:pt>
                <c:pt idx="428">
                  <c:v>0.27295278311853799</c:v>
                </c:pt>
                <c:pt idx="429">
                  <c:v>0.27326108146880601</c:v>
                </c:pt>
                <c:pt idx="430">
                  <c:v>0.27362907945989401</c:v>
                </c:pt>
                <c:pt idx="431">
                  <c:v>0.27388901358659201</c:v>
                </c:pt>
                <c:pt idx="432">
                  <c:v>0.27441370787265496</c:v>
                </c:pt>
                <c:pt idx="433">
                  <c:v>0.27491039337137901</c:v>
                </c:pt>
                <c:pt idx="434">
                  <c:v>0.27519890295207206</c:v>
                </c:pt>
                <c:pt idx="435">
                  <c:v>0.27562110907415305</c:v>
                </c:pt>
                <c:pt idx="436">
                  <c:v>0.27610020746528396</c:v>
                </c:pt>
                <c:pt idx="437">
                  <c:v>0.27656526771863699</c:v>
                </c:pt>
                <c:pt idx="438">
                  <c:v>0.27695520856920997</c:v>
                </c:pt>
                <c:pt idx="439">
                  <c:v>0.27728074527776003</c:v>
                </c:pt>
                <c:pt idx="440">
                  <c:v>0.27761787004655902</c:v>
                </c:pt>
                <c:pt idx="441">
                  <c:v>0.27790658486216202</c:v>
                </c:pt>
                <c:pt idx="442">
                  <c:v>0.27816400564812904</c:v>
                </c:pt>
                <c:pt idx="443">
                  <c:v>0.27844395221959095</c:v>
                </c:pt>
                <c:pt idx="444">
                  <c:v>0.27875414806063403</c:v>
                </c:pt>
                <c:pt idx="445">
                  <c:v>0.27940534845931997</c:v>
                </c:pt>
                <c:pt idx="446">
                  <c:v>0.27979513004595002</c:v>
                </c:pt>
                <c:pt idx="447">
                  <c:v>0.280062432226164</c:v>
                </c:pt>
                <c:pt idx="448">
                  <c:v>0.28037882338906395</c:v>
                </c:pt>
                <c:pt idx="449">
                  <c:v>0.28077115612632497</c:v>
                </c:pt>
                <c:pt idx="450">
                  <c:v>0.28115660011808297</c:v>
                </c:pt>
                <c:pt idx="451">
                  <c:v>0.28156499253756695</c:v>
                </c:pt>
                <c:pt idx="452">
                  <c:v>0.28187723516434504</c:v>
                </c:pt>
                <c:pt idx="453">
                  <c:v>0.28228565582274301</c:v>
                </c:pt>
                <c:pt idx="454">
                  <c:v>0.28245076201594999</c:v>
                </c:pt>
                <c:pt idx="455">
                  <c:v>0.28280843759603702</c:v>
                </c:pt>
                <c:pt idx="456">
                  <c:v>0.28322120517642002</c:v>
                </c:pt>
                <c:pt idx="457">
                  <c:v>0.28354068016191003</c:v>
                </c:pt>
                <c:pt idx="458">
                  <c:v>0.28401680319920197</c:v>
                </c:pt>
                <c:pt idx="459">
                  <c:v>0.28442820993732698</c:v>
                </c:pt>
                <c:pt idx="460">
                  <c:v>0.28486212626491303</c:v>
                </c:pt>
                <c:pt idx="461">
                  <c:v>0.28508833025573199</c:v>
                </c:pt>
                <c:pt idx="462">
                  <c:v>0.28565905490892196</c:v>
                </c:pt>
                <c:pt idx="463">
                  <c:v>0.28602760186996501</c:v>
                </c:pt>
                <c:pt idx="464">
                  <c:v>0.28626301028150003</c:v>
                </c:pt>
                <c:pt idx="465">
                  <c:v>0.28645874389046799</c:v>
                </c:pt>
                <c:pt idx="466">
                  <c:v>0.28675300020843897</c:v>
                </c:pt>
                <c:pt idx="467">
                  <c:v>0.28708217554791704</c:v>
                </c:pt>
                <c:pt idx="468">
                  <c:v>0.28735453839286096</c:v>
                </c:pt>
                <c:pt idx="469">
                  <c:v>0.28778217624706603</c:v>
                </c:pt>
                <c:pt idx="470">
                  <c:v>0.28812287993369501</c:v>
                </c:pt>
                <c:pt idx="471">
                  <c:v>0.28840423426274497</c:v>
                </c:pt>
                <c:pt idx="472">
                  <c:v>0.28876581096977905</c:v>
                </c:pt>
                <c:pt idx="473">
                  <c:v>0.28914441630214305</c:v>
                </c:pt>
                <c:pt idx="474">
                  <c:v>0.28966285840372596</c:v>
                </c:pt>
                <c:pt idx="475">
                  <c:v>0.29008502994211804</c:v>
                </c:pt>
                <c:pt idx="476">
                  <c:v>0.29034121307598404</c:v>
                </c:pt>
                <c:pt idx="477">
                  <c:v>0.29062145498191105</c:v>
                </c:pt>
                <c:pt idx="478">
                  <c:v>0.29102356102120597</c:v>
                </c:pt>
                <c:pt idx="479">
                  <c:v>0.291025918010275</c:v>
                </c:pt>
                <c:pt idx="480">
                  <c:v>0.29138774346825902</c:v>
                </c:pt>
                <c:pt idx="481">
                  <c:v>0.29175998408439496</c:v>
                </c:pt>
                <c:pt idx="482">
                  <c:v>0.29203498876774103</c:v>
                </c:pt>
                <c:pt idx="483">
                  <c:v>0.29228692199969497</c:v>
                </c:pt>
                <c:pt idx="484">
                  <c:v>0.29271368810944498</c:v>
                </c:pt>
                <c:pt idx="485">
                  <c:v>0.29335643720014204</c:v>
                </c:pt>
                <c:pt idx="486">
                  <c:v>0.29371228777711</c:v>
                </c:pt>
                <c:pt idx="487">
                  <c:v>0.293834996841707</c:v>
                </c:pt>
                <c:pt idx="488">
                  <c:v>0.29421629137234295</c:v>
                </c:pt>
                <c:pt idx="489">
                  <c:v>0.29466193579064104</c:v>
                </c:pt>
                <c:pt idx="490">
                  <c:v>0.29494337744418397</c:v>
                </c:pt>
                <c:pt idx="491">
                  <c:v>0.29512593898994799</c:v>
                </c:pt>
                <c:pt idx="492">
                  <c:v>0.29534560168467505</c:v>
                </c:pt>
                <c:pt idx="493">
                  <c:v>0.29569337269617302</c:v>
                </c:pt>
                <c:pt idx="494">
                  <c:v>0.29607651803256596</c:v>
                </c:pt>
                <c:pt idx="495">
                  <c:v>0.29648403356403896</c:v>
                </c:pt>
                <c:pt idx="496">
                  <c:v>0.29676270983416098</c:v>
                </c:pt>
                <c:pt idx="497">
                  <c:v>0.29677396246809096</c:v>
                </c:pt>
                <c:pt idx="498">
                  <c:v>0.297132878584493</c:v>
                </c:pt>
                <c:pt idx="499">
                  <c:v>0.29777597185934201</c:v>
                </c:pt>
                <c:pt idx="500">
                  <c:v>0.29795095389488302</c:v>
                </c:pt>
                <c:pt idx="501">
                  <c:v>0.2982968297102</c:v>
                </c:pt>
                <c:pt idx="502">
                  <c:v>0.29868039167952598</c:v>
                </c:pt>
                <c:pt idx="503">
                  <c:v>0.29910952710744698</c:v>
                </c:pt>
                <c:pt idx="504">
                  <c:v>0.29927149904022099</c:v>
                </c:pt>
                <c:pt idx="505">
                  <c:v>0.29951117813151296</c:v>
                </c:pt>
                <c:pt idx="506">
                  <c:v>0.29996490256263297</c:v>
                </c:pt>
                <c:pt idx="507">
                  <c:v>0.30027278679014502</c:v>
                </c:pt>
                <c:pt idx="508">
                  <c:v>0.30048114851854502</c:v>
                </c:pt>
                <c:pt idx="509">
                  <c:v>0.30082576508382097</c:v>
                </c:pt>
                <c:pt idx="510">
                  <c:v>0.30112828853603002</c:v>
                </c:pt>
                <c:pt idx="511">
                  <c:v>0.30149330320580403</c:v>
                </c:pt>
                <c:pt idx="512">
                  <c:v>0.30203144152908501</c:v>
                </c:pt>
                <c:pt idx="513">
                  <c:v>0.30219376199472803</c:v>
                </c:pt>
                <c:pt idx="514">
                  <c:v>0.30253157567495403</c:v>
                </c:pt>
                <c:pt idx="515">
                  <c:v>0.30278458253143103</c:v>
                </c:pt>
                <c:pt idx="516">
                  <c:v>0.30309776774786401</c:v>
                </c:pt>
                <c:pt idx="517">
                  <c:v>0.30333907650491398</c:v>
                </c:pt>
                <c:pt idx="518">
                  <c:v>0.30363232774152205</c:v>
                </c:pt>
                <c:pt idx="519">
                  <c:v>0.30391357715451195</c:v>
                </c:pt>
                <c:pt idx="520">
                  <c:v>0.30434003537434695</c:v>
                </c:pt>
                <c:pt idx="521">
                  <c:v>0.30473077029415296</c:v>
                </c:pt>
                <c:pt idx="522">
                  <c:v>0.304886753644108</c:v>
                </c:pt>
                <c:pt idx="523">
                  <c:v>0.30499305571629598</c:v>
                </c:pt>
                <c:pt idx="524">
                  <c:v>0.30526636178850597</c:v>
                </c:pt>
                <c:pt idx="525">
                  <c:v>0.30579866260594302</c:v>
                </c:pt>
                <c:pt idx="526">
                  <c:v>0.30614293940878001</c:v>
                </c:pt>
                <c:pt idx="527">
                  <c:v>0.30648194186214905</c:v>
                </c:pt>
                <c:pt idx="528">
                  <c:v>0.30674072263377405</c:v>
                </c:pt>
                <c:pt idx="529">
                  <c:v>0.30698129189537704</c:v>
                </c:pt>
                <c:pt idx="530">
                  <c:v>0.30727226130051299</c:v>
                </c:pt>
                <c:pt idx="531">
                  <c:v>0.30761029701660503</c:v>
                </c:pt>
                <c:pt idx="532">
                  <c:v>0.30789530345698302</c:v>
                </c:pt>
                <c:pt idx="533">
                  <c:v>0.30822422183556797</c:v>
                </c:pt>
                <c:pt idx="534">
                  <c:v>0.308526686643671</c:v>
                </c:pt>
                <c:pt idx="535">
                  <c:v>0.30882410592660003</c:v>
                </c:pt>
                <c:pt idx="536">
                  <c:v>0.30911931773758605</c:v>
                </c:pt>
                <c:pt idx="537">
                  <c:v>0.30945841142119301</c:v>
                </c:pt>
                <c:pt idx="538">
                  <c:v>0.30984669244175</c:v>
                </c:pt>
                <c:pt idx="539">
                  <c:v>0.31029518496797703</c:v>
                </c:pt>
                <c:pt idx="540">
                  <c:v>0.31058931919402599</c:v>
                </c:pt>
                <c:pt idx="541">
                  <c:v>0.31093221932953996</c:v>
                </c:pt>
                <c:pt idx="542">
                  <c:v>0.31120668489945302</c:v>
                </c:pt>
                <c:pt idx="543">
                  <c:v>0.31138294579195702</c:v>
                </c:pt>
                <c:pt idx="544">
                  <c:v>0.31160188639124198</c:v>
                </c:pt>
                <c:pt idx="545">
                  <c:v>0.31179329103067399</c:v>
                </c:pt>
                <c:pt idx="546">
                  <c:v>0.31198972058598995</c:v>
                </c:pt>
                <c:pt idx="547">
                  <c:v>0.31226465635796796</c:v>
                </c:pt>
                <c:pt idx="548">
                  <c:v>0.31252100047000597</c:v>
                </c:pt>
                <c:pt idx="549">
                  <c:v>0.31294616730028102</c:v>
                </c:pt>
                <c:pt idx="550">
                  <c:v>0.31336066341519997</c:v>
                </c:pt>
                <c:pt idx="551">
                  <c:v>0.313792706658234</c:v>
                </c:pt>
                <c:pt idx="552">
                  <c:v>0.31405157987671595</c:v>
                </c:pt>
                <c:pt idx="553">
                  <c:v>0.31430030570004097</c:v>
                </c:pt>
                <c:pt idx="554">
                  <c:v>0.31453145765869395</c:v>
                </c:pt>
                <c:pt idx="555">
                  <c:v>0.31481573918390504</c:v>
                </c:pt>
                <c:pt idx="556">
                  <c:v>0.31519256736341705</c:v>
                </c:pt>
                <c:pt idx="557">
                  <c:v>0.31540796770021995</c:v>
                </c:pt>
                <c:pt idx="558">
                  <c:v>0.31567888101103603</c:v>
                </c:pt>
                <c:pt idx="559">
                  <c:v>0.31602678377392601</c:v>
                </c:pt>
                <c:pt idx="560">
                  <c:v>0.31642845427300004</c:v>
                </c:pt>
                <c:pt idx="561">
                  <c:v>0.31675988436393598</c:v>
                </c:pt>
                <c:pt idx="562">
                  <c:v>0.31692777132865002</c:v>
                </c:pt>
                <c:pt idx="563">
                  <c:v>0.31710239891456704</c:v>
                </c:pt>
                <c:pt idx="564">
                  <c:v>0.31730504332533405</c:v>
                </c:pt>
                <c:pt idx="565">
                  <c:v>0.31765249353369496</c:v>
                </c:pt>
                <c:pt idx="566">
                  <c:v>0.31791222007656705</c:v>
                </c:pt>
                <c:pt idx="567">
                  <c:v>0.31827597369898897</c:v>
                </c:pt>
                <c:pt idx="568">
                  <c:v>0.31872197524700296</c:v>
                </c:pt>
                <c:pt idx="569">
                  <c:v>0.31907285177801004</c:v>
                </c:pt>
                <c:pt idx="570">
                  <c:v>0.31933483188905798</c:v>
                </c:pt>
                <c:pt idx="571">
                  <c:v>0.319514106911573</c:v>
                </c:pt>
                <c:pt idx="572">
                  <c:v>0.31988924317879597</c:v>
                </c:pt>
                <c:pt idx="573">
                  <c:v>0.32021024913366003</c:v>
                </c:pt>
                <c:pt idx="574">
                  <c:v>0.32047116577555901</c:v>
                </c:pt>
                <c:pt idx="575">
                  <c:v>0.32070516959754203</c:v>
                </c:pt>
                <c:pt idx="576">
                  <c:v>0.32100442120499095</c:v>
                </c:pt>
                <c:pt idx="577">
                  <c:v>0.32130001634838001</c:v>
                </c:pt>
                <c:pt idx="578">
                  <c:v>0.32157150379587196</c:v>
                </c:pt>
                <c:pt idx="579">
                  <c:v>0.32192916914056502</c:v>
                </c:pt>
                <c:pt idx="580">
                  <c:v>0.32231589771042302</c:v>
                </c:pt>
                <c:pt idx="581">
                  <c:v>0.32257387645822599</c:v>
                </c:pt>
                <c:pt idx="582">
                  <c:v>0.32281174106838595</c:v>
                </c:pt>
                <c:pt idx="583">
                  <c:v>0.323071004337384</c:v>
                </c:pt>
                <c:pt idx="584">
                  <c:v>0.32342536005823697</c:v>
                </c:pt>
                <c:pt idx="585">
                  <c:v>0.32373929281621905</c:v>
                </c:pt>
                <c:pt idx="586">
                  <c:v>0.32402418769255803</c:v>
                </c:pt>
                <c:pt idx="587">
                  <c:v>0.32437114117492905</c:v>
                </c:pt>
                <c:pt idx="588">
                  <c:v>0.32470904608423801</c:v>
                </c:pt>
                <c:pt idx="589">
                  <c:v>0.32497240627791502</c:v>
                </c:pt>
                <c:pt idx="590">
                  <c:v>0.32532988054419698</c:v>
                </c:pt>
                <c:pt idx="591">
                  <c:v>0.325646713369803</c:v>
                </c:pt>
                <c:pt idx="592">
                  <c:v>0.32592363961444404</c:v>
                </c:pt>
                <c:pt idx="593">
                  <c:v>0.32622142676773502</c:v>
                </c:pt>
                <c:pt idx="594">
                  <c:v>0.32639455243778304</c:v>
                </c:pt>
                <c:pt idx="595">
                  <c:v>0.32660532245949003</c:v>
                </c:pt>
                <c:pt idx="596">
                  <c:v>0.32692250610020301</c:v>
                </c:pt>
                <c:pt idx="597">
                  <c:v>0.32723324711977397</c:v>
                </c:pt>
                <c:pt idx="598">
                  <c:v>0.32752067034618304</c:v>
                </c:pt>
                <c:pt idx="599">
                  <c:v>0.32786215123831897</c:v>
                </c:pt>
                <c:pt idx="600">
                  <c:v>0.32820599767216496</c:v>
                </c:pt>
                <c:pt idx="601">
                  <c:v>0.32864354598856904</c:v>
                </c:pt>
                <c:pt idx="602">
                  <c:v>0.32904133081102804</c:v>
                </c:pt>
                <c:pt idx="603">
                  <c:v>0.32918082374058899</c:v>
                </c:pt>
                <c:pt idx="604">
                  <c:v>0.32943557042246896</c:v>
                </c:pt>
                <c:pt idx="605">
                  <c:v>0.32976529138187105</c:v>
                </c:pt>
                <c:pt idx="606">
                  <c:v>0.33009390022873897</c:v>
                </c:pt>
                <c:pt idx="607">
                  <c:v>0.33039890074509604</c:v>
                </c:pt>
                <c:pt idx="608">
                  <c:v>0.330489541071329</c:v>
                </c:pt>
                <c:pt idx="609">
                  <c:v>0.33074508071172004</c:v>
                </c:pt>
                <c:pt idx="610">
                  <c:v>0.33108301030270104</c:v>
                </c:pt>
                <c:pt idx="611">
                  <c:v>0.33139781348873998</c:v>
                </c:pt>
                <c:pt idx="612">
                  <c:v>0.33168118583296402</c:v>
                </c:pt>
                <c:pt idx="613">
                  <c:v>0.33190041906072498</c:v>
                </c:pt>
                <c:pt idx="614">
                  <c:v>0.33226235411871097</c:v>
                </c:pt>
                <c:pt idx="615">
                  <c:v>0.33268729633688199</c:v>
                </c:pt>
                <c:pt idx="616">
                  <c:v>0.333089074177221</c:v>
                </c:pt>
                <c:pt idx="617">
                  <c:v>0.33342177468341305</c:v>
                </c:pt>
                <c:pt idx="618">
                  <c:v>0.33372433345437302</c:v>
                </c:pt>
                <c:pt idx="619">
                  <c:v>0.33398413436351204</c:v>
                </c:pt>
                <c:pt idx="620">
                  <c:v>0.33423037171743997</c:v>
                </c:pt>
                <c:pt idx="621">
                  <c:v>0.33454682589677898</c:v>
                </c:pt>
                <c:pt idx="622">
                  <c:v>0.33489954582649395</c:v>
                </c:pt>
                <c:pt idx="623">
                  <c:v>0.33512407227512697</c:v>
                </c:pt>
                <c:pt idx="624">
                  <c:v>0.33534520286913405</c:v>
                </c:pt>
                <c:pt idx="625">
                  <c:v>0.33558359143697403</c:v>
                </c:pt>
                <c:pt idx="626">
                  <c:v>0.33583939970990595</c:v>
                </c:pt>
                <c:pt idx="627">
                  <c:v>0.33621537921508504</c:v>
                </c:pt>
                <c:pt idx="628">
                  <c:v>0.33645712853554499</c:v>
                </c:pt>
                <c:pt idx="629">
                  <c:v>0.33698340960724005</c:v>
                </c:pt>
                <c:pt idx="630">
                  <c:v>0.33744476688788505</c:v>
                </c:pt>
                <c:pt idx="631">
                  <c:v>0.33775231423992602</c:v>
                </c:pt>
                <c:pt idx="632">
                  <c:v>0.33807589207559696</c:v>
                </c:pt>
                <c:pt idx="633">
                  <c:v>0.33834813801256802</c:v>
                </c:pt>
                <c:pt idx="634">
                  <c:v>0.33861662125538905</c:v>
                </c:pt>
                <c:pt idx="635">
                  <c:v>0.33888634187559297</c:v>
                </c:pt>
                <c:pt idx="636">
                  <c:v>0.33912639582413895</c:v>
                </c:pt>
                <c:pt idx="637">
                  <c:v>0.33934314480889405</c:v>
                </c:pt>
                <c:pt idx="638">
                  <c:v>0.33962534088222496</c:v>
                </c:pt>
                <c:pt idx="639">
                  <c:v>0.33993512438981999</c:v>
                </c:pt>
                <c:pt idx="640">
                  <c:v>0.34028226722361299</c:v>
                </c:pt>
                <c:pt idx="641">
                  <c:v>0.34073370291640404</c:v>
                </c:pt>
                <c:pt idx="642">
                  <c:v>0.34094105591928503</c:v>
                </c:pt>
                <c:pt idx="643">
                  <c:v>0.34114797703670996</c:v>
                </c:pt>
                <c:pt idx="644">
                  <c:v>0.34139492050245102</c:v>
                </c:pt>
                <c:pt idx="645">
                  <c:v>0.341872402184488</c:v>
                </c:pt>
                <c:pt idx="646">
                  <c:v>0.342122277519049</c:v>
                </c:pt>
                <c:pt idx="647">
                  <c:v>0.34247758113388604</c:v>
                </c:pt>
                <c:pt idx="648">
                  <c:v>0.34279875501643997</c:v>
                </c:pt>
                <c:pt idx="649">
                  <c:v>0.34307805691787296</c:v>
                </c:pt>
                <c:pt idx="650">
                  <c:v>0.34347763297752198</c:v>
                </c:pt>
                <c:pt idx="651">
                  <c:v>0.34368966633062303</c:v>
                </c:pt>
                <c:pt idx="652">
                  <c:v>0.34401441975834701</c:v>
                </c:pt>
                <c:pt idx="653">
                  <c:v>0.34428259779341097</c:v>
                </c:pt>
                <c:pt idx="654">
                  <c:v>0.34450758390200997</c:v>
                </c:pt>
                <c:pt idx="655">
                  <c:v>0.34470074968398801</c:v>
                </c:pt>
                <c:pt idx="656">
                  <c:v>0.34496057521507795</c:v>
                </c:pt>
                <c:pt idx="657">
                  <c:v>0.34521864936996305</c:v>
                </c:pt>
                <c:pt idx="658">
                  <c:v>0.34574199046356602</c:v>
                </c:pt>
                <c:pt idx="659">
                  <c:v>0.34601287865785801</c:v>
                </c:pt>
                <c:pt idx="660">
                  <c:v>0.34632554234266599</c:v>
                </c:pt>
                <c:pt idx="661">
                  <c:v>0.34670094210935498</c:v>
                </c:pt>
                <c:pt idx="662">
                  <c:v>0.346897360757635</c:v>
                </c:pt>
                <c:pt idx="663">
                  <c:v>0.34710493910592999</c:v>
                </c:pt>
                <c:pt idx="664">
                  <c:v>0.34734716527855503</c:v>
                </c:pt>
                <c:pt idx="665">
                  <c:v>0.34760142010800898</c:v>
                </c:pt>
                <c:pt idx="666">
                  <c:v>0.34788734744548799</c:v>
                </c:pt>
                <c:pt idx="667">
                  <c:v>0.34810283177995005</c:v>
                </c:pt>
                <c:pt idx="668">
                  <c:v>0.34842906682116903</c:v>
                </c:pt>
                <c:pt idx="669">
                  <c:v>0.34867514439050695</c:v>
                </c:pt>
                <c:pt idx="670">
                  <c:v>0.34892700659144305</c:v>
                </c:pt>
                <c:pt idx="671">
                  <c:v>0.34925045828644696</c:v>
                </c:pt>
                <c:pt idx="672">
                  <c:v>0.349370295257033</c:v>
                </c:pt>
                <c:pt idx="673">
                  <c:v>0.34957186027744702</c:v>
                </c:pt>
                <c:pt idx="674">
                  <c:v>0.35003069126455799</c:v>
                </c:pt>
                <c:pt idx="675">
                  <c:v>0.35035559866502297</c:v>
                </c:pt>
                <c:pt idx="676">
                  <c:v>0.35071637016495205</c:v>
                </c:pt>
                <c:pt idx="677">
                  <c:v>0.35109068484023898</c:v>
                </c:pt>
                <c:pt idx="678">
                  <c:v>0.35144213322844098</c:v>
                </c:pt>
                <c:pt idx="679">
                  <c:v>0.35171002267044404</c:v>
                </c:pt>
                <c:pt idx="680">
                  <c:v>0.35189136822622202</c:v>
                </c:pt>
                <c:pt idx="681">
                  <c:v>0.35211011402369896</c:v>
                </c:pt>
                <c:pt idx="682">
                  <c:v>0.35233316371158696</c:v>
                </c:pt>
                <c:pt idx="683">
                  <c:v>0.35254278747906698</c:v>
                </c:pt>
                <c:pt idx="684">
                  <c:v>0.35277287771611698</c:v>
                </c:pt>
                <c:pt idx="685">
                  <c:v>0.35316536589081304</c:v>
                </c:pt>
                <c:pt idx="686">
                  <c:v>0.353469263004759</c:v>
                </c:pt>
                <c:pt idx="687">
                  <c:v>0.35374779056344996</c:v>
                </c:pt>
                <c:pt idx="688">
                  <c:v>0.35399393344880703</c:v>
                </c:pt>
                <c:pt idx="689">
                  <c:v>0.35425485391998102</c:v>
                </c:pt>
                <c:pt idx="690">
                  <c:v>0.35453355197904401</c:v>
                </c:pt>
                <c:pt idx="691">
                  <c:v>0.35483817199867795</c:v>
                </c:pt>
                <c:pt idx="692">
                  <c:v>0.35518150245659597</c:v>
                </c:pt>
                <c:pt idx="693">
                  <c:v>0.35541151532735105</c:v>
                </c:pt>
                <c:pt idx="694">
                  <c:v>0.35574813790134796</c:v>
                </c:pt>
                <c:pt idx="695">
                  <c:v>0.35608948235693005</c:v>
                </c:pt>
                <c:pt idx="696">
                  <c:v>0.35641610461527695</c:v>
                </c:pt>
                <c:pt idx="697">
                  <c:v>0.35667825207929604</c:v>
                </c:pt>
                <c:pt idx="698">
                  <c:v>0.35698255743474505</c:v>
                </c:pt>
                <c:pt idx="699">
                  <c:v>0.35715333037227104</c:v>
                </c:pt>
                <c:pt idx="700">
                  <c:v>0.35748012650157601</c:v>
                </c:pt>
                <c:pt idx="701">
                  <c:v>0.357812071020426</c:v>
                </c:pt>
                <c:pt idx="702">
                  <c:v>0.35817182850689</c:v>
                </c:pt>
                <c:pt idx="703">
                  <c:v>0.35852972320063003</c:v>
                </c:pt>
                <c:pt idx="704">
                  <c:v>0.35875897023610503</c:v>
                </c:pt>
                <c:pt idx="705">
                  <c:v>0.35899551260566798</c:v>
                </c:pt>
                <c:pt idx="706">
                  <c:v>0.35929656260693399</c:v>
                </c:pt>
                <c:pt idx="707">
                  <c:v>0.35963865268819895</c:v>
                </c:pt>
                <c:pt idx="708">
                  <c:v>0.35995959145520995</c:v>
                </c:pt>
                <c:pt idx="709">
                  <c:v>0.36029084438956105</c:v>
                </c:pt>
                <c:pt idx="710">
                  <c:v>0.36055466808122805</c:v>
                </c:pt>
                <c:pt idx="711">
                  <c:v>0.36082130457033501</c:v>
                </c:pt>
                <c:pt idx="712">
                  <c:v>0.36105845412089499</c:v>
                </c:pt>
                <c:pt idx="713">
                  <c:v>0.36127544483082696</c:v>
                </c:pt>
                <c:pt idx="714">
                  <c:v>0.36140010036598802</c:v>
                </c:pt>
                <c:pt idx="715">
                  <c:v>0.36168010699504505</c:v>
                </c:pt>
                <c:pt idx="716">
                  <c:v>0.36194450024286295</c:v>
                </c:pt>
                <c:pt idx="717">
                  <c:v>0.36221036796652895</c:v>
                </c:pt>
                <c:pt idx="718">
                  <c:v>0.36258263818762204</c:v>
                </c:pt>
                <c:pt idx="719">
                  <c:v>0.36293583865742096</c:v>
                </c:pt>
                <c:pt idx="720">
                  <c:v>0.36320397643475899</c:v>
                </c:pt>
                <c:pt idx="721">
                  <c:v>0.36355120472277902</c:v>
                </c:pt>
                <c:pt idx="722">
                  <c:v>0.36383339872810205</c:v>
                </c:pt>
                <c:pt idx="723">
                  <c:v>0.36410725645072295</c:v>
                </c:pt>
                <c:pt idx="724">
                  <c:v>0.36440796649604001</c:v>
                </c:pt>
                <c:pt idx="725">
                  <c:v>0.36469165364584399</c:v>
                </c:pt>
                <c:pt idx="726">
                  <c:v>0.36498254831729504</c:v>
                </c:pt>
                <c:pt idx="727">
                  <c:v>0.36517763604500098</c:v>
                </c:pt>
                <c:pt idx="728">
                  <c:v>0.36539248750951603</c:v>
                </c:pt>
                <c:pt idx="729">
                  <c:v>0.36561951160634798</c:v>
                </c:pt>
                <c:pt idx="730">
                  <c:v>0.36593229615185296</c:v>
                </c:pt>
                <c:pt idx="731">
                  <c:v>0.36624085612153401</c:v>
                </c:pt>
                <c:pt idx="732">
                  <c:v>0.36648402967994498</c:v>
                </c:pt>
                <c:pt idx="733">
                  <c:v>0.36680552513155296</c:v>
                </c:pt>
                <c:pt idx="734">
                  <c:v>0.36711283131519901</c:v>
                </c:pt>
                <c:pt idx="735">
                  <c:v>0.36740630680698905</c:v>
                </c:pt>
                <c:pt idx="736">
                  <c:v>0.36771333117720295</c:v>
                </c:pt>
                <c:pt idx="737">
                  <c:v>0.36799674603577204</c:v>
                </c:pt>
                <c:pt idx="738">
                  <c:v>0.36821865718443803</c:v>
                </c:pt>
                <c:pt idx="739">
                  <c:v>0.36843280455254201</c:v>
                </c:pt>
                <c:pt idx="740">
                  <c:v>0.36864981120421803</c:v>
                </c:pt>
                <c:pt idx="741">
                  <c:v>0.368907242113236</c:v>
                </c:pt>
                <c:pt idx="742">
                  <c:v>0.36918681566571798</c:v>
                </c:pt>
                <c:pt idx="743">
                  <c:v>0.36944037685409703</c:v>
                </c:pt>
                <c:pt idx="744">
                  <c:v>0.36966017364135395</c:v>
                </c:pt>
                <c:pt idx="745">
                  <c:v>0.36985438542233096</c:v>
                </c:pt>
                <c:pt idx="746">
                  <c:v>0.37011085292802004</c:v>
                </c:pt>
                <c:pt idx="747">
                  <c:v>0.37049142960231296</c:v>
                </c:pt>
                <c:pt idx="748">
                  <c:v>0.37075667295832704</c:v>
                </c:pt>
                <c:pt idx="749">
                  <c:v>0.37094550960064698</c:v>
                </c:pt>
                <c:pt idx="750">
                  <c:v>0.37126064694059302</c:v>
                </c:pt>
                <c:pt idx="751">
                  <c:v>0.37157834629686703</c:v>
                </c:pt>
                <c:pt idx="752">
                  <c:v>0.37188657495477095</c:v>
                </c:pt>
                <c:pt idx="753">
                  <c:v>0.37213670300616297</c:v>
                </c:pt>
                <c:pt idx="754">
                  <c:v>0.37242333435237396</c:v>
                </c:pt>
                <c:pt idx="755">
                  <c:v>0.372690957267372</c:v>
                </c:pt>
                <c:pt idx="756">
                  <c:v>0.372917627228736</c:v>
                </c:pt>
                <c:pt idx="757">
                  <c:v>0.37309627549910096</c:v>
                </c:pt>
                <c:pt idx="758">
                  <c:v>0.37342297097101995</c:v>
                </c:pt>
                <c:pt idx="759">
                  <c:v>0.37366501669845498</c:v>
                </c:pt>
                <c:pt idx="760">
                  <c:v>0.37390654349563102</c:v>
                </c:pt>
                <c:pt idx="761">
                  <c:v>0.37412480475110399</c:v>
                </c:pt>
                <c:pt idx="762">
                  <c:v>0.37429010554584696</c:v>
                </c:pt>
                <c:pt idx="763">
                  <c:v>0.37443780014653905</c:v>
                </c:pt>
                <c:pt idx="764">
                  <c:v>0.37473433472246498</c:v>
                </c:pt>
                <c:pt idx="765">
                  <c:v>0.37503895684843003</c:v>
                </c:pt>
                <c:pt idx="766">
                  <c:v>0.37540609449650397</c:v>
                </c:pt>
                <c:pt idx="767">
                  <c:v>0.37571839146765296</c:v>
                </c:pt>
                <c:pt idx="768">
                  <c:v>0.37607504485449506</c:v>
                </c:pt>
                <c:pt idx="769">
                  <c:v>0.37632865310728902</c:v>
                </c:pt>
                <c:pt idx="770">
                  <c:v>0.37662430691358195</c:v>
                </c:pt>
                <c:pt idx="771">
                  <c:v>0.37683471292869697</c:v>
                </c:pt>
                <c:pt idx="772">
                  <c:v>0.37703414130211199</c:v>
                </c:pt>
                <c:pt idx="773">
                  <c:v>0.37723828160598205</c:v>
                </c:pt>
                <c:pt idx="774">
                  <c:v>0.37752046821200103</c:v>
                </c:pt>
                <c:pt idx="775">
                  <c:v>0.37768398248274004</c:v>
                </c:pt>
                <c:pt idx="776">
                  <c:v>0.37790243625732101</c:v>
                </c:pt>
                <c:pt idx="777">
                  <c:v>0.378084358642651</c:v>
                </c:pt>
                <c:pt idx="778">
                  <c:v>0.37838095965279195</c:v>
                </c:pt>
                <c:pt idx="779">
                  <c:v>0.37865821304764202</c:v>
                </c:pt>
                <c:pt idx="780">
                  <c:v>0.37904687806039195</c:v>
                </c:pt>
                <c:pt idx="781">
                  <c:v>0.37938690191513702</c:v>
                </c:pt>
                <c:pt idx="782">
                  <c:v>0.379702227907732</c:v>
                </c:pt>
                <c:pt idx="783">
                  <c:v>0.37993870296154697</c:v>
                </c:pt>
                <c:pt idx="784">
                  <c:v>0.38030846608503599</c:v>
                </c:pt>
                <c:pt idx="785">
                  <c:v>0.38054817253811801</c:v>
                </c:pt>
                <c:pt idx="786">
                  <c:v>0.38084795550821704</c:v>
                </c:pt>
                <c:pt idx="787">
                  <c:v>0.38112733445576497</c:v>
                </c:pt>
                <c:pt idx="788">
                  <c:v>0.381357835640595</c:v>
                </c:pt>
                <c:pt idx="789">
                  <c:v>0.381598045683051</c:v>
                </c:pt>
                <c:pt idx="790">
                  <c:v>0.38183046421783395</c:v>
                </c:pt>
                <c:pt idx="791">
                  <c:v>0.38211315879019103</c:v>
                </c:pt>
                <c:pt idx="792">
                  <c:v>0.38235925752977895</c:v>
                </c:pt>
                <c:pt idx="793">
                  <c:v>0.38263483174951696</c:v>
                </c:pt>
                <c:pt idx="794">
                  <c:v>0.38291518558280702</c:v>
                </c:pt>
                <c:pt idx="795">
                  <c:v>0.38327513168032401</c:v>
                </c:pt>
                <c:pt idx="796">
                  <c:v>0.38365193688150101</c:v>
                </c:pt>
                <c:pt idx="797">
                  <c:v>0.383915319678096</c:v>
                </c:pt>
                <c:pt idx="798">
                  <c:v>0.38425107626561705</c:v>
                </c:pt>
                <c:pt idx="799">
                  <c:v>0.38445621542062303</c:v>
                </c:pt>
                <c:pt idx="800">
                  <c:v>0.38479618570284102</c:v>
                </c:pt>
                <c:pt idx="801">
                  <c:v>0.38501048748186695</c:v>
                </c:pt>
                <c:pt idx="802">
                  <c:v>0.38519125300656698</c:v>
                </c:pt>
                <c:pt idx="803">
                  <c:v>0.38545750367388698</c:v>
                </c:pt>
                <c:pt idx="804">
                  <c:v>0.38570472546367396</c:v>
                </c:pt>
                <c:pt idx="805">
                  <c:v>0.38590539246399502</c:v>
                </c:pt>
                <c:pt idx="806">
                  <c:v>0.38610491460179697</c:v>
                </c:pt>
                <c:pt idx="807">
                  <c:v>0.38640533671215405</c:v>
                </c:pt>
                <c:pt idx="808">
                  <c:v>0.38682014438321199</c:v>
                </c:pt>
                <c:pt idx="809">
                  <c:v>0.38710919284192202</c:v>
                </c:pt>
                <c:pt idx="810">
                  <c:v>0.38745009058161595</c:v>
                </c:pt>
                <c:pt idx="811">
                  <c:v>0.387726077545682</c:v>
                </c:pt>
                <c:pt idx="812">
                  <c:v>0.38787550873930299</c:v>
                </c:pt>
                <c:pt idx="813">
                  <c:v>0.38809962590631897</c:v>
                </c:pt>
                <c:pt idx="814">
                  <c:v>0.38851144433683504</c:v>
                </c:pt>
                <c:pt idx="815">
                  <c:v>0.38878415458730198</c:v>
                </c:pt>
                <c:pt idx="816">
                  <c:v>0.38902084393525505</c:v>
                </c:pt>
                <c:pt idx="817">
                  <c:v>0.38924997042643905</c:v>
                </c:pt>
                <c:pt idx="818">
                  <c:v>0.38952549244476298</c:v>
                </c:pt>
                <c:pt idx="819">
                  <c:v>0.38979464520784002</c:v>
                </c:pt>
                <c:pt idx="820">
                  <c:v>0.39011194640803004</c:v>
                </c:pt>
                <c:pt idx="821">
                  <c:v>0.39042681746506303</c:v>
                </c:pt>
                <c:pt idx="822">
                  <c:v>0.39076112300105503</c:v>
                </c:pt>
                <c:pt idx="823">
                  <c:v>0.39103922902169097</c:v>
                </c:pt>
                <c:pt idx="824">
                  <c:v>0.391349007816855</c:v>
                </c:pt>
                <c:pt idx="825">
                  <c:v>0.391643096878181</c:v>
                </c:pt>
                <c:pt idx="826">
                  <c:v>0.39192641598011901</c:v>
                </c:pt>
                <c:pt idx="827">
                  <c:v>0.39222613741650902</c:v>
                </c:pt>
                <c:pt idx="828">
                  <c:v>0.39246330505572302</c:v>
                </c:pt>
                <c:pt idx="829">
                  <c:v>0.39281640558575304</c:v>
                </c:pt>
                <c:pt idx="830">
                  <c:v>0.39303251719360199</c:v>
                </c:pt>
                <c:pt idx="831">
                  <c:v>0.39330347629186402</c:v>
                </c:pt>
                <c:pt idx="832">
                  <c:v>0.39363112481662998</c:v>
                </c:pt>
                <c:pt idx="833">
                  <c:v>0.39402043613088</c:v>
                </c:pt>
                <c:pt idx="834">
                  <c:v>0.39418414104369404</c:v>
                </c:pt>
                <c:pt idx="835">
                  <c:v>0.39462912879879297</c:v>
                </c:pt>
                <c:pt idx="836">
                  <c:v>0.39492596685090098</c:v>
                </c:pt>
                <c:pt idx="837">
                  <c:v>0.39530176443105502</c:v>
                </c:pt>
                <c:pt idx="838">
                  <c:v>0.39554447785205904</c:v>
                </c:pt>
                <c:pt idx="839">
                  <c:v>0.39576304320155398</c:v>
                </c:pt>
                <c:pt idx="840">
                  <c:v>0.39598981242526599</c:v>
                </c:pt>
                <c:pt idx="841">
                  <c:v>0.39624874798102805</c:v>
                </c:pt>
                <c:pt idx="842">
                  <c:v>0.396527987796922</c:v>
                </c:pt>
                <c:pt idx="843">
                  <c:v>0.396959132754102</c:v>
                </c:pt>
                <c:pt idx="844">
                  <c:v>0.39738167045749295</c:v>
                </c:pt>
                <c:pt idx="845">
                  <c:v>0.39772617176412906</c:v>
                </c:pt>
                <c:pt idx="846">
                  <c:v>0.39796435407805697</c:v>
                </c:pt>
                <c:pt idx="847">
                  <c:v>0.39815945662997898</c:v>
                </c:pt>
                <c:pt idx="848">
                  <c:v>0.39846460700400499</c:v>
                </c:pt>
                <c:pt idx="849">
                  <c:v>0.39899720405210004</c:v>
                </c:pt>
                <c:pt idx="850">
                  <c:v>0.39927498956145402</c:v>
                </c:pt>
                <c:pt idx="851">
                  <c:v>0.39958604567566303</c:v>
                </c:pt>
                <c:pt idx="852">
                  <c:v>0.39983398194661601</c:v>
                </c:pt>
                <c:pt idx="853">
                  <c:v>0.40013574592610301</c:v>
                </c:pt>
                <c:pt idx="854">
                  <c:v>0.40039533064105104</c:v>
                </c:pt>
                <c:pt idx="855">
                  <c:v>0.40071800108007205</c:v>
                </c:pt>
                <c:pt idx="856">
                  <c:v>0.40095001926862694</c:v>
                </c:pt>
                <c:pt idx="857">
                  <c:v>0.40122052678804698</c:v>
                </c:pt>
                <c:pt idx="858">
                  <c:v>0.401588628504152</c:v>
                </c:pt>
                <c:pt idx="859">
                  <c:v>0.40188310108471803</c:v>
                </c:pt>
                <c:pt idx="860">
                  <c:v>0.40216987371434998</c:v>
                </c:pt>
                <c:pt idx="861">
                  <c:v>0.40250372058082196</c:v>
                </c:pt>
                <c:pt idx="862">
                  <c:v>0.40283560807948304</c:v>
                </c:pt>
                <c:pt idx="863">
                  <c:v>0.403062657213896</c:v>
                </c:pt>
                <c:pt idx="864">
                  <c:v>0.40328580594626395</c:v>
                </c:pt>
                <c:pt idx="865">
                  <c:v>0.40351493311550302</c:v>
                </c:pt>
                <c:pt idx="866">
                  <c:v>0.40381773743370097</c:v>
                </c:pt>
                <c:pt idx="867">
                  <c:v>0.40433226343950901</c:v>
                </c:pt>
                <c:pt idx="868">
                  <c:v>0.40464441725244005</c:v>
                </c:pt>
                <c:pt idx="869">
                  <c:v>0.40506139775279304</c:v>
                </c:pt>
                <c:pt idx="870">
                  <c:v>0.40551134637229302</c:v>
                </c:pt>
                <c:pt idx="871">
                  <c:v>0.40591484989252802</c:v>
                </c:pt>
                <c:pt idx="872">
                  <c:v>0.40611779903905798</c:v>
                </c:pt>
                <c:pt idx="873">
                  <c:v>0.40632561449797799</c:v>
                </c:pt>
                <c:pt idx="874">
                  <c:v>0.40658502723520695</c:v>
                </c:pt>
                <c:pt idx="875">
                  <c:v>0.40688292235786705</c:v>
                </c:pt>
                <c:pt idx="876">
                  <c:v>0.40720690015032901</c:v>
                </c:pt>
                <c:pt idx="877">
                  <c:v>0.407505837651158</c:v>
                </c:pt>
                <c:pt idx="878">
                  <c:v>0.40772129157846004</c:v>
                </c:pt>
                <c:pt idx="879">
                  <c:v>0.40801881860900702</c:v>
                </c:pt>
                <c:pt idx="880">
                  <c:v>0.40836747710238597</c:v>
                </c:pt>
                <c:pt idx="881">
                  <c:v>0.40871599688737104</c:v>
                </c:pt>
                <c:pt idx="882">
                  <c:v>0.40900122168090602</c:v>
                </c:pt>
                <c:pt idx="883">
                  <c:v>0.409342833155661</c:v>
                </c:pt>
                <c:pt idx="884">
                  <c:v>0.40962590056102899</c:v>
                </c:pt>
                <c:pt idx="885">
                  <c:v>0.40994631151573602</c:v>
                </c:pt>
                <c:pt idx="886">
                  <c:v>0.41030179224419105</c:v>
                </c:pt>
                <c:pt idx="887">
                  <c:v>0.41077972948057395</c:v>
                </c:pt>
                <c:pt idx="888">
                  <c:v>0.41113166828057301</c:v>
                </c:pt>
                <c:pt idx="889">
                  <c:v>0.41141004434357198</c:v>
                </c:pt>
                <c:pt idx="890">
                  <c:v>0.41168229525215105</c:v>
                </c:pt>
                <c:pt idx="891">
                  <c:v>0.41197536683441205</c:v>
                </c:pt>
                <c:pt idx="892">
                  <c:v>0.41216209263638404</c:v>
                </c:pt>
                <c:pt idx="893">
                  <c:v>0.41237009199073904</c:v>
                </c:pt>
                <c:pt idx="894">
                  <c:v>0.41266884812669302</c:v>
                </c:pt>
                <c:pt idx="895">
                  <c:v>0.41295206821673103</c:v>
                </c:pt>
                <c:pt idx="896">
                  <c:v>0.41327829128923899</c:v>
                </c:pt>
                <c:pt idx="897">
                  <c:v>0.41368602809750799</c:v>
                </c:pt>
                <c:pt idx="898">
                  <c:v>0.41413075386061904</c:v>
                </c:pt>
                <c:pt idx="899">
                  <c:v>0.41442647801482202</c:v>
                </c:pt>
                <c:pt idx="900">
                  <c:v>0.41472553595727302</c:v>
                </c:pt>
                <c:pt idx="901">
                  <c:v>0.41503643093585096</c:v>
                </c:pt>
                <c:pt idx="902">
                  <c:v>0.41532811043782902</c:v>
                </c:pt>
                <c:pt idx="903">
                  <c:v>0.41563066930382897</c:v>
                </c:pt>
                <c:pt idx="904">
                  <c:v>0.41580143271855297</c:v>
                </c:pt>
                <c:pt idx="905">
                  <c:v>0.41607261333819501</c:v>
                </c:pt>
                <c:pt idx="906">
                  <c:v>0.41644216970430703</c:v>
                </c:pt>
                <c:pt idx="907">
                  <c:v>0.41671190818769899</c:v>
                </c:pt>
                <c:pt idx="908">
                  <c:v>0.416995767451665</c:v>
                </c:pt>
                <c:pt idx="909">
                  <c:v>0.41727556197929905</c:v>
                </c:pt>
                <c:pt idx="910">
                  <c:v>0.41761665702858197</c:v>
                </c:pt>
                <c:pt idx="911">
                  <c:v>0.41798165354079897</c:v>
                </c:pt>
                <c:pt idx="912">
                  <c:v>0.41833502548893997</c:v>
                </c:pt>
                <c:pt idx="913">
                  <c:v>0.41889951312375595</c:v>
                </c:pt>
                <c:pt idx="914">
                  <c:v>0.41922227707862803</c:v>
                </c:pt>
                <c:pt idx="915">
                  <c:v>0.41947070093764405</c:v>
                </c:pt>
                <c:pt idx="916">
                  <c:v>0.41968470897043297</c:v>
                </c:pt>
                <c:pt idx="917">
                  <c:v>0.41994103100592095</c:v>
                </c:pt>
                <c:pt idx="918">
                  <c:v>0.42012526303103703</c:v>
                </c:pt>
                <c:pt idx="919">
                  <c:v>0.42047747618345099</c:v>
                </c:pt>
                <c:pt idx="920">
                  <c:v>0.42074959853901805</c:v>
                </c:pt>
                <c:pt idx="921">
                  <c:v>0.42101921997217395</c:v>
                </c:pt>
                <c:pt idx="922">
                  <c:v>0.42151760986195297</c:v>
                </c:pt>
                <c:pt idx="923">
                  <c:v>0.42186883915275097</c:v>
                </c:pt>
                <c:pt idx="924">
                  <c:v>0.422215874669017</c:v>
                </c:pt>
                <c:pt idx="925">
                  <c:v>0.42249877829987903</c:v>
                </c:pt>
                <c:pt idx="926">
                  <c:v>0.42272983134402398</c:v>
                </c:pt>
                <c:pt idx="927">
                  <c:v>0.422975660156098</c:v>
                </c:pt>
                <c:pt idx="928">
                  <c:v>0.42330383773287605</c:v>
                </c:pt>
                <c:pt idx="929">
                  <c:v>0.423546008087338</c:v>
                </c:pt>
                <c:pt idx="930">
                  <c:v>0.423869606414633</c:v>
                </c:pt>
                <c:pt idx="931">
                  <c:v>0.42424859544010596</c:v>
                </c:pt>
                <c:pt idx="932">
                  <c:v>0.42481582034144305</c:v>
                </c:pt>
                <c:pt idx="933">
                  <c:v>0.42527726607046001</c:v>
                </c:pt>
                <c:pt idx="934">
                  <c:v>0.42552248471814702</c:v>
                </c:pt>
                <c:pt idx="935">
                  <c:v>0.42576639374898795</c:v>
                </c:pt>
                <c:pt idx="936">
                  <c:v>0.42604559217132298</c:v>
                </c:pt>
                <c:pt idx="937">
                  <c:v>0.42637583801828804</c:v>
                </c:pt>
                <c:pt idx="938">
                  <c:v>0.42666708966532296</c:v>
                </c:pt>
                <c:pt idx="939">
                  <c:v>0.42719864169548505</c:v>
                </c:pt>
                <c:pt idx="940">
                  <c:v>0.427635871710634</c:v>
                </c:pt>
                <c:pt idx="941">
                  <c:v>0.42791166282120896</c:v>
                </c:pt>
                <c:pt idx="942">
                  <c:v>0.42829159048737997</c:v>
                </c:pt>
                <c:pt idx="943">
                  <c:v>0.42856120865167802</c:v>
                </c:pt>
                <c:pt idx="944">
                  <c:v>0.428883017677822</c:v>
                </c:pt>
                <c:pt idx="945">
                  <c:v>0.42914649982604602</c:v>
                </c:pt>
                <c:pt idx="946">
                  <c:v>0.429410331501483</c:v>
                </c:pt>
                <c:pt idx="947">
                  <c:v>0.42970462573301804</c:v>
                </c:pt>
                <c:pt idx="948">
                  <c:v>0.42997699813025703</c:v>
                </c:pt>
                <c:pt idx="949">
                  <c:v>0.43033947055074295</c:v>
                </c:pt>
                <c:pt idx="950">
                  <c:v>0.430761447439312</c:v>
                </c:pt>
                <c:pt idx="951">
                  <c:v>0.43121557325389703</c:v>
                </c:pt>
                <c:pt idx="952">
                  <c:v>0.43165814610715003</c:v>
                </c:pt>
                <c:pt idx="953">
                  <c:v>0.43198599736807697</c:v>
                </c:pt>
                <c:pt idx="954">
                  <c:v>0.43239437261564195</c:v>
                </c:pt>
                <c:pt idx="955">
                  <c:v>0.43269776301990504</c:v>
                </c:pt>
                <c:pt idx="956">
                  <c:v>0.43303141253379696</c:v>
                </c:pt>
                <c:pt idx="957">
                  <c:v>0.43333833924239296</c:v>
                </c:pt>
                <c:pt idx="958">
                  <c:v>0.43380890079317602</c:v>
                </c:pt>
                <c:pt idx="959">
                  <c:v>0.43418526447835304</c:v>
                </c:pt>
                <c:pt idx="960">
                  <c:v>0.43450845665957405</c:v>
                </c:pt>
                <c:pt idx="961">
                  <c:v>0.43484269990469304</c:v>
                </c:pt>
                <c:pt idx="962">
                  <c:v>0.435205968325589</c:v>
                </c:pt>
                <c:pt idx="963">
                  <c:v>0.43556422875216905</c:v>
                </c:pt>
                <c:pt idx="964">
                  <c:v>0.43587524888178897</c:v>
                </c:pt>
                <c:pt idx="965">
                  <c:v>0.43618590464754103</c:v>
                </c:pt>
                <c:pt idx="966">
                  <c:v>0.43657475060359396</c:v>
                </c:pt>
                <c:pt idx="967">
                  <c:v>0.43698834402326903</c:v>
                </c:pt>
                <c:pt idx="968">
                  <c:v>0.43731978078763001</c:v>
                </c:pt>
                <c:pt idx="969">
                  <c:v>0.43770653646299595</c:v>
                </c:pt>
                <c:pt idx="970">
                  <c:v>0.43815592677951398</c:v>
                </c:pt>
                <c:pt idx="971">
                  <c:v>0.43853744441380804</c:v>
                </c:pt>
                <c:pt idx="972">
                  <c:v>0.43895602810672496</c:v>
                </c:pt>
                <c:pt idx="973">
                  <c:v>0.439315937366755</c:v>
                </c:pt>
                <c:pt idx="974">
                  <c:v>0.43962488715016401</c:v>
                </c:pt>
                <c:pt idx="975">
                  <c:v>0.43996338379711297</c:v>
                </c:pt>
                <c:pt idx="976">
                  <c:v>0.440451108421406</c:v>
                </c:pt>
                <c:pt idx="977">
                  <c:v>0.44073258087573697</c:v>
                </c:pt>
                <c:pt idx="978">
                  <c:v>0.44103130481370101</c:v>
                </c:pt>
                <c:pt idx="979">
                  <c:v>0.44135603311143201</c:v>
                </c:pt>
                <c:pt idx="980">
                  <c:v>0.44166906232550296</c:v>
                </c:pt>
                <c:pt idx="981">
                  <c:v>0.44196832044655698</c:v>
                </c:pt>
                <c:pt idx="982">
                  <c:v>0.44229785066105498</c:v>
                </c:pt>
                <c:pt idx="983">
                  <c:v>0.44271847055040903</c:v>
                </c:pt>
                <c:pt idx="984">
                  <c:v>0.44327639702760202</c:v>
                </c:pt>
                <c:pt idx="985">
                  <c:v>0.44360906829048996</c:v>
                </c:pt>
                <c:pt idx="986">
                  <c:v>0.44395690450186098</c:v>
                </c:pt>
                <c:pt idx="987">
                  <c:v>0.44437616912694</c:v>
                </c:pt>
                <c:pt idx="988">
                  <c:v>0.44466343004866604</c:v>
                </c:pt>
                <c:pt idx="989">
                  <c:v>0.44491712973037001</c:v>
                </c:pt>
                <c:pt idx="990">
                  <c:v>0.44519831344667704</c:v>
                </c:pt>
                <c:pt idx="991">
                  <c:v>0.44560243286407597</c:v>
                </c:pt>
                <c:pt idx="992">
                  <c:v>0.44612874236669398</c:v>
                </c:pt>
                <c:pt idx="993">
                  <c:v>0.44649768648600496</c:v>
                </c:pt>
                <c:pt idx="994">
                  <c:v>0.44687200141241701</c:v>
                </c:pt>
                <c:pt idx="995">
                  <c:v>0.44725643013503802</c:v>
                </c:pt>
                <c:pt idx="996">
                  <c:v>0.447633156563501</c:v>
                </c:pt>
                <c:pt idx="997">
                  <c:v>0.44802094483503696</c:v>
                </c:pt>
                <c:pt idx="998">
                  <c:v>0.44844419049157203</c:v>
                </c:pt>
                <c:pt idx="999">
                  <c:v>0.448886339355695</c:v>
                </c:pt>
                <c:pt idx="1000">
                  <c:v>0.44926300887335802</c:v>
                </c:pt>
                <c:pt idx="1001">
                  <c:v>0.44958331844038102</c:v>
                </c:pt>
                <c:pt idx="1002">
                  <c:v>0.44999796973164996</c:v>
                </c:pt>
                <c:pt idx="1003">
                  <c:v>0.45034878040039705</c:v>
                </c:pt>
                <c:pt idx="1004">
                  <c:v>0.45065717986298603</c:v>
                </c:pt>
                <c:pt idx="1005">
                  <c:v>0.45119532422410003</c:v>
                </c:pt>
                <c:pt idx="1006">
                  <c:v>0.45158278246580896</c:v>
                </c:pt>
                <c:pt idx="1007">
                  <c:v>0.45193991800432498</c:v>
                </c:pt>
                <c:pt idx="1008">
                  <c:v>0.452218770765764</c:v>
                </c:pt>
                <c:pt idx="1009">
                  <c:v>0.45252815824799997</c:v>
                </c:pt>
                <c:pt idx="1010">
                  <c:v>0.45294323125805602</c:v>
                </c:pt>
                <c:pt idx="1011">
                  <c:v>0.45342834489444095</c:v>
                </c:pt>
                <c:pt idx="1012">
                  <c:v>0.45377628824530203</c:v>
                </c:pt>
                <c:pt idx="1013">
                  <c:v>0.45407586224669605</c:v>
                </c:pt>
                <c:pt idx="1014">
                  <c:v>0.45442214529263603</c:v>
                </c:pt>
                <c:pt idx="1015">
                  <c:v>0.454702862593104</c:v>
                </c:pt>
                <c:pt idx="1016">
                  <c:v>0.45493075195032395</c:v>
                </c:pt>
                <c:pt idx="1017">
                  <c:v>0.45522171126220501</c:v>
                </c:pt>
                <c:pt idx="1018">
                  <c:v>0.45552986839404597</c:v>
                </c:pt>
                <c:pt idx="1019">
                  <c:v>0.45589057127773103</c:v>
                </c:pt>
                <c:pt idx="1020">
                  <c:v>0.45661261183179302</c:v>
                </c:pt>
                <c:pt idx="1021">
                  <c:v>0.45697816229883004</c:v>
                </c:pt>
                <c:pt idx="1022">
                  <c:v>0.45730833950009298</c:v>
                </c:pt>
                <c:pt idx="1023">
                  <c:v>0.45769270390101902</c:v>
                </c:pt>
                <c:pt idx="1024">
                  <c:v>0.45794112483632399</c:v>
                </c:pt>
                <c:pt idx="1025">
                  <c:v>0.45826177544862801</c:v>
                </c:pt>
                <c:pt idx="1026">
                  <c:v>0.45856327651534701</c:v>
                </c:pt>
                <c:pt idx="1027">
                  <c:v>0.45876377519668099</c:v>
                </c:pt>
                <c:pt idx="1028">
                  <c:v>0.45918072182901204</c:v>
                </c:pt>
                <c:pt idx="1029">
                  <c:v>0.459453782040535</c:v>
                </c:pt>
                <c:pt idx="1030">
                  <c:v>0.45979859961480596</c:v>
                </c:pt>
                <c:pt idx="1031">
                  <c:v>0.46017854369804201</c:v>
                </c:pt>
                <c:pt idx="1032">
                  <c:v>0.46049511642987795</c:v>
                </c:pt>
                <c:pt idx="1033">
                  <c:v>0.46084613881688696</c:v>
                </c:pt>
                <c:pt idx="1034">
                  <c:v>0.46116946035318396</c:v>
                </c:pt>
                <c:pt idx="1035">
                  <c:v>0.46142123616646002</c:v>
                </c:pt>
                <c:pt idx="1036">
                  <c:v>0.46171042154087305</c:v>
                </c:pt>
                <c:pt idx="1037">
                  <c:v>0.46179277713353994</c:v>
                </c:pt>
                <c:pt idx="1038">
                  <c:v>0.46239394271091705</c:v>
                </c:pt>
                <c:pt idx="1039">
                  <c:v>0.46261806503357294</c:v>
                </c:pt>
                <c:pt idx="1040">
                  <c:v>0.46300617314472703</c:v>
                </c:pt>
                <c:pt idx="1041">
                  <c:v>0.46327840694705402</c:v>
                </c:pt>
                <c:pt idx="1042">
                  <c:v>0.46360384775295804</c:v>
                </c:pt>
                <c:pt idx="1043">
                  <c:v>0.46386376336653801</c:v>
                </c:pt>
                <c:pt idx="1044">
                  <c:v>0.46405821633136601</c:v>
                </c:pt>
                <c:pt idx="1045">
                  <c:v>0.46433754965082996</c:v>
                </c:pt>
                <c:pt idx="1046">
                  <c:v>0.46477123765714601</c:v>
                </c:pt>
                <c:pt idx="1047">
                  <c:v>0.46503258278207804</c:v>
                </c:pt>
                <c:pt idx="1048">
                  <c:v>0.46540585126784795</c:v>
                </c:pt>
                <c:pt idx="1049">
                  <c:v>0.46576156488144205</c:v>
                </c:pt>
                <c:pt idx="1050">
                  <c:v>0.46604141514380704</c:v>
                </c:pt>
                <c:pt idx="1051">
                  <c:v>0.46639784889476998</c:v>
                </c:pt>
                <c:pt idx="1052">
                  <c:v>0.46662428297943603</c:v>
                </c:pt>
                <c:pt idx="1053">
                  <c:v>0.46696673230408803</c:v>
                </c:pt>
                <c:pt idx="1054">
                  <c:v>0.46735651774485198</c:v>
                </c:pt>
                <c:pt idx="1055">
                  <c:v>0.46768987206497203</c:v>
                </c:pt>
                <c:pt idx="1056">
                  <c:v>0.46799898860938005</c:v>
                </c:pt>
                <c:pt idx="1057">
                  <c:v>0.46837736763113402</c:v>
                </c:pt>
                <c:pt idx="1058">
                  <c:v>0.46856061829599505</c:v>
                </c:pt>
                <c:pt idx="1059">
                  <c:v>0.46880749305462599</c:v>
                </c:pt>
                <c:pt idx="1060">
                  <c:v>0.46922216408495199</c:v>
                </c:pt>
                <c:pt idx="1061">
                  <c:v>0.46971423398933199</c:v>
                </c:pt>
                <c:pt idx="1062">
                  <c:v>0.47006570196526898</c:v>
                </c:pt>
                <c:pt idx="1063">
                  <c:v>0.47033633267330099</c:v>
                </c:pt>
                <c:pt idx="1064">
                  <c:v>0.47053797654366802</c:v>
                </c:pt>
                <c:pt idx="1065">
                  <c:v>0.470664394467877</c:v>
                </c:pt>
                <c:pt idx="1066">
                  <c:v>0.47109119452943005</c:v>
                </c:pt>
                <c:pt idx="1067">
                  <c:v>0.47138244968818799</c:v>
                </c:pt>
                <c:pt idx="1068">
                  <c:v>0.47169593480859995</c:v>
                </c:pt>
                <c:pt idx="1069">
                  <c:v>0.47205584422810598</c:v>
                </c:pt>
                <c:pt idx="1070">
                  <c:v>0.472289564875222</c:v>
                </c:pt>
                <c:pt idx="1071">
                  <c:v>0.47267929160756195</c:v>
                </c:pt>
                <c:pt idx="1072">
                  <c:v>0.47293788381006296</c:v>
                </c:pt>
                <c:pt idx="1073">
                  <c:v>0.47316195495091895</c:v>
                </c:pt>
                <c:pt idx="1074">
                  <c:v>0.47359770247564204</c:v>
                </c:pt>
                <c:pt idx="1075">
                  <c:v>0.47392396322984998</c:v>
                </c:pt>
                <c:pt idx="1076">
                  <c:v>0.47441245202714</c:v>
                </c:pt>
                <c:pt idx="1077">
                  <c:v>0.47473220145056105</c:v>
                </c:pt>
                <c:pt idx="1078">
                  <c:v>0.47500714077662998</c:v>
                </c:pt>
                <c:pt idx="1079">
                  <c:v>0.47518773330719799</c:v>
                </c:pt>
                <c:pt idx="1080">
                  <c:v>0.47553534216247195</c:v>
                </c:pt>
                <c:pt idx="1081">
                  <c:v>0.47579753580499395</c:v>
                </c:pt>
                <c:pt idx="1082">
                  <c:v>0.47612441669533501</c:v>
                </c:pt>
                <c:pt idx="1083">
                  <c:v>0.47646089849168105</c:v>
                </c:pt>
                <c:pt idx="1084">
                  <c:v>0.476880004244296</c:v>
                </c:pt>
                <c:pt idx="1085">
                  <c:v>0.47707639696360604</c:v>
                </c:pt>
                <c:pt idx="1086">
                  <c:v>0.477349138113632</c:v>
                </c:pt>
                <c:pt idx="1087">
                  <c:v>0.47776985955177498</c:v>
                </c:pt>
                <c:pt idx="1088">
                  <c:v>0.47811902915473603</c:v>
                </c:pt>
                <c:pt idx="1089">
                  <c:v>0.47837836710724502</c:v>
                </c:pt>
                <c:pt idx="1090">
                  <c:v>0.47863685861130201</c:v>
                </c:pt>
                <c:pt idx="1091">
                  <c:v>0.47883194203541202</c:v>
                </c:pt>
                <c:pt idx="1092">
                  <c:v>0.479169574477597</c:v>
                </c:pt>
                <c:pt idx="1093">
                  <c:v>0.479403758302415</c:v>
                </c:pt>
                <c:pt idx="1094">
                  <c:v>0.47971067806280798</c:v>
                </c:pt>
                <c:pt idx="1095">
                  <c:v>0.48009767868457098</c:v>
                </c:pt>
                <c:pt idx="1096">
                  <c:v>0.48030522647070695</c:v>
                </c:pt>
                <c:pt idx="1097">
                  <c:v>0.48047913358438898</c:v>
                </c:pt>
                <c:pt idx="1098">
                  <c:v>0.48066441316417197</c:v>
                </c:pt>
                <c:pt idx="1099">
                  <c:v>0.48107562507196799</c:v>
                </c:pt>
                <c:pt idx="1100">
                  <c:v>0.48150761243140605</c:v>
                </c:pt>
                <c:pt idx="1101">
                  <c:v>0.48176031334714298</c:v>
                </c:pt>
                <c:pt idx="1102">
                  <c:v>0.48206438334799495</c:v>
                </c:pt>
                <c:pt idx="1103">
                  <c:v>0.48234806779436901</c:v>
                </c:pt>
                <c:pt idx="1104">
                  <c:v>0.48258496399230999</c:v>
                </c:pt>
                <c:pt idx="1105">
                  <c:v>0.48278629659101302</c:v>
                </c:pt>
                <c:pt idx="1106">
                  <c:v>0.48300126459702197</c:v>
                </c:pt>
                <c:pt idx="1107">
                  <c:v>0.48326713298375301</c:v>
                </c:pt>
                <c:pt idx="1108">
                  <c:v>0.483854935677695</c:v>
                </c:pt>
                <c:pt idx="1109">
                  <c:v>0.484153027748353</c:v>
                </c:pt>
                <c:pt idx="1110">
                  <c:v>0.48431926616242005</c:v>
                </c:pt>
                <c:pt idx="1111">
                  <c:v>0.48460579386493496</c:v>
                </c:pt>
                <c:pt idx="1112">
                  <c:v>0.48484618971809401</c:v>
                </c:pt>
                <c:pt idx="1113">
                  <c:v>0.48504047839934294</c:v>
                </c:pt>
                <c:pt idx="1114">
                  <c:v>0.48526437237014097</c:v>
                </c:pt>
                <c:pt idx="1115">
                  <c:v>0.485548319507353</c:v>
                </c:pt>
                <c:pt idx="1116">
                  <c:v>0.48569912766206202</c:v>
                </c:pt>
                <c:pt idx="1117">
                  <c:v>0.48621213359719895</c:v>
                </c:pt>
                <c:pt idx="1118">
                  <c:v>0.486514279999396</c:v>
                </c:pt>
                <c:pt idx="1119">
                  <c:v>0.48666290211737995</c:v>
                </c:pt>
                <c:pt idx="1120">
                  <c:v>0.48687365246172198</c:v>
                </c:pt>
                <c:pt idx="1121">
                  <c:v>0.48708003748167294</c:v>
                </c:pt>
                <c:pt idx="1122">
                  <c:v>0.48740683284731101</c:v>
                </c:pt>
                <c:pt idx="1123">
                  <c:v>0.487677653880078</c:v>
                </c:pt>
                <c:pt idx="1124">
                  <c:v>0.48788267309595801</c:v>
                </c:pt>
                <c:pt idx="1125">
                  <c:v>0.488208676483883</c:v>
                </c:pt>
                <c:pt idx="1126">
                  <c:v>0.48833053702392104</c:v>
                </c:pt>
                <c:pt idx="1127">
                  <c:v>0.48867401209826</c:v>
                </c:pt>
                <c:pt idx="1128">
                  <c:v>0.48898824639565197</c:v>
                </c:pt>
                <c:pt idx="1129">
                  <c:v>0.48914898575763899</c:v>
                </c:pt>
                <c:pt idx="1130">
                  <c:v>0.489377895470966</c:v>
                </c:pt>
                <c:pt idx="1131">
                  <c:v>0.48966545147816998</c:v>
                </c:pt>
                <c:pt idx="1132">
                  <c:v>0.48991478353220896</c:v>
                </c:pt>
                <c:pt idx="1133">
                  <c:v>0.49010162210701202</c:v>
                </c:pt>
                <c:pt idx="1134">
                  <c:v>0.49025923418329498</c:v>
                </c:pt>
                <c:pt idx="1135">
                  <c:v>0.49048753436411396</c:v>
                </c:pt>
                <c:pt idx="1136">
                  <c:v>0.49083444971672996</c:v>
                </c:pt>
                <c:pt idx="1137">
                  <c:v>0.491221134318644</c:v>
                </c:pt>
                <c:pt idx="1138">
                  <c:v>0.49156197574209504</c:v>
                </c:pt>
                <c:pt idx="1139">
                  <c:v>0.49180678088522201</c:v>
                </c:pt>
                <c:pt idx="1140">
                  <c:v>0.49191681893100503</c:v>
                </c:pt>
                <c:pt idx="1141">
                  <c:v>0.49213707307689702</c:v>
                </c:pt>
                <c:pt idx="1142">
                  <c:v>0.49236189197501101</c:v>
                </c:pt>
                <c:pt idx="1143">
                  <c:v>0.49255771095416101</c:v>
                </c:pt>
                <c:pt idx="1144">
                  <c:v>0.49275204920312698</c:v>
                </c:pt>
                <c:pt idx="1145">
                  <c:v>0.49303790257223701</c:v>
                </c:pt>
                <c:pt idx="1146">
                  <c:v>0.493412282582956</c:v>
                </c:pt>
                <c:pt idx="1147">
                  <c:v>0.49370782098488497</c:v>
                </c:pt>
                <c:pt idx="1148">
                  <c:v>0.49398069717136095</c:v>
                </c:pt>
                <c:pt idx="1149">
                  <c:v>0.49419761259585904</c:v>
                </c:pt>
                <c:pt idx="1150">
                  <c:v>0.49440446721098597</c:v>
                </c:pt>
                <c:pt idx="1151">
                  <c:v>0.49462764156984995</c:v>
                </c:pt>
                <c:pt idx="1152">
                  <c:v>0.49485491532649895</c:v>
                </c:pt>
                <c:pt idx="1153">
                  <c:v>0.49507333377904605</c:v>
                </c:pt>
                <c:pt idx="1154">
                  <c:v>0.49526888562645799</c:v>
                </c:pt>
                <c:pt idx="1155">
                  <c:v>0.49548075125265001</c:v>
                </c:pt>
                <c:pt idx="1156">
                  <c:v>0.49574132006004201</c:v>
                </c:pt>
                <c:pt idx="1157">
                  <c:v>0.49607222344150703</c:v>
                </c:pt>
                <c:pt idx="1158">
                  <c:v>0.49634821933394402</c:v>
                </c:pt>
                <c:pt idx="1159">
                  <c:v>0.49647327772107297</c:v>
                </c:pt>
                <c:pt idx="1160">
                  <c:v>0.49662190482790702</c:v>
                </c:pt>
                <c:pt idx="1161">
                  <c:v>0.49681075723152501</c:v>
                </c:pt>
                <c:pt idx="1162">
                  <c:v>0.49706509726437897</c:v>
                </c:pt>
                <c:pt idx="1163">
                  <c:v>0.49724038918692604</c:v>
                </c:pt>
                <c:pt idx="1164">
                  <c:v>0.49744654681845102</c:v>
                </c:pt>
                <c:pt idx="1165">
                  <c:v>0.49762126430811904</c:v>
                </c:pt>
                <c:pt idx="1166">
                  <c:v>0.49789468809839399</c:v>
                </c:pt>
                <c:pt idx="1167">
                  <c:v>0.498088428936177</c:v>
                </c:pt>
                <c:pt idx="1168">
                  <c:v>0.49838503479392304</c:v>
                </c:pt>
                <c:pt idx="1169">
                  <c:v>0.49872071050523104</c:v>
                </c:pt>
                <c:pt idx="1170">
                  <c:v>0.49892481714351899</c:v>
                </c:pt>
                <c:pt idx="1171">
                  <c:v>0.49914706495203998</c:v>
                </c:pt>
                <c:pt idx="1172">
                  <c:v>0.49936998564827095</c:v>
                </c:pt>
                <c:pt idx="1173">
                  <c:v>0.499589620216768</c:v>
                </c:pt>
                <c:pt idx="1174">
                  <c:v>0.49975793754110698</c:v>
                </c:pt>
                <c:pt idx="1175">
                  <c:v>0.49988678922556495</c:v>
                </c:pt>
                <c:pt idx="1176">
                  <c:v>0.50014797300497493</c:v>
                </c:pt>
                <c:pt idx="1177">
                  <c:v>0.50036565927030296</c:v>
                </c:pt>
                <c:pt idx="1178">
                  <c:v>0.50055706071670203</c:v>
                </c:pt>
                <c:pt idx="1179">
                  <c:v>0.50089462708573396</c:v>
                </c:pt>
                <c:pt idx="1180">
                  <c:v>0.50099106944150007</c:v>
                </c:pt>
                <c:pt idx="1181">
                  <c:v>0.50111512625856003</c:v>
                </c:pt>
                <c:pt idx="1182">
                  <c:v>0.50129967912020901</c:v>
                </c:pt>
                <c:pt idx="1183">
                  <c:v>0.50141327105608302</c:v>
                </c:pt>
                <c:pt idx="1184">
                  <c:v>0.50161810542555307</c:v>
                </c:pt>
                <c:pt idx="1185">
                  <c:v>0.501863484098104</c:v>
                </c:pt>
                <c:pt idx="1186">
                  <c:v>0.50215607098178405</c:v>
                </c:pt>
                <c:pt idx="1187">
                  <c:v>0.502498951098035</c:v>
                </c:pt>
                <c:pt idx="1188">
                  <c:v>0.50276763897378607</c:v>
                </c:pt>
                <c:pt idx="1189">
                  <c:v>0.50295792636990599</c:v>
                </c:pt>
                <c:pt idx="1190">
                  <c:v>0.50323386463202902</c:v>
                </c:pt>
                <c:pt idx="1191">
                  <c:v>0.503430345813486</c:v>
                </c:pt>
                <c:pt idx="1192">
                  <c:v>0.50354704709601195</c:v>
                </c:pt>
                <c:pt idx="1193">
                  <c:v>0.50376760007928001</c:v>
                </c:pt>
                <c:pt idx="1194">
                  <c:v>0.50396406749892297</c:v>
                </c:pt>
                <c:pt idx="1195">
                  <c:v>0.50415123137656903</c:v>
                </c:pt>
                <c:pt idx="1196">
                  <c:v>0.50437245904016703</c:v>
                </c:pt>
                <c:pt idx="1197">
                  <c:v>0.50453268169876098</c:v>
                </c:pt>
                <c:pt idx="1198">
                  <c:v>0.50472040993739897</c:v>
                </c:pt>
                <c:pt idx="1199">
                  <c:v>0.50499359593526694</c:v>
                </c:pt>
                <c:pt idx="1200">
                  <c:v>0.50532924088918696</c:v>
                </c:pt>
                <c:pt idx="1201">
                  <c:v>0.50556017823558208</c:v>
                </c:pt>
                <c:pt idx="1202">
                  <c:v>0.50563149378943395</c:v>
                </c:pt>
                <c:pt idx="1203">
                  <c:v>0.50573936401442598</c:v>
                </c:pt>
                <c:pt idx="1204">
                  <c:v>0.50588076208421495</c:v>
                </c:pt>
                <c:pt idx="1205">
                  <c:v>0.50620832393098092</c:v>
                </c:pt>
                <c:pt idx="1206">
                  <c:v>0.50644654428910396</c:v>
                </c:pt>
                <c:pt idx="1207">
                  <c:v>0.50664620553773498</c:v>
                </c:pt>
                <c:pt idx="1208">
                  <c:v>0.506833644495298</c:v>
                </c:pt>
                <c:pt idx="1209">
                  <c:v>0.50704770869361004</c:v>
                </c:pt>
                <c:pt idx="1210">
                  <c:v>0.50728551717341208</c:v>
                </c:pt>
                <c:pt idx="1211">
                  <c:v>0.50752327443371392</c:v>
                </c:pt>
                <c:pt idx="1212">
                  <c:v>0.50773390061625101</c:v>
                </c:pt>
                <c:pt idx="1213">
                  <c:v>0.50788915838164295</c:v>
                </c:pt>
                <c:pt idx="1214">
                  <c:v>0.508014671299993</c:v>
                </c:pt>
                <c:pt idx="1215">
                  <c:v>0.50812792149258001</c:v>
                </c:pt>
                <c:pt idx="1216">
                  <c:v>0.50823053734324408</c:v>
                </c:pt>
                <c:pt idx="1217">
                  <c:v>0.50838966915069794</c:v>
                </c:pt>
                <c:pt idx="1218">
                  <c:v>0.50869866379052797</c:v>
                </c:pt>
                <c:pt idx="1219">
                  <c:v>0.508999795594126</c:v>
                </c:pt>
                <c:pt idx="1220">
                  <c:v>0.50921149585505898</c:v>
                </c:pt>
                <c:pt idx="1221">
                  <c:v>0.50946201530838908</c:v>
                </c:pt>
                <c:pt idx="1222">
                  <c:v>0.50969937152729705</c:v>
                </c:pt>
                <c:pt idx="1223">
                  <c:v>0.50984827540705102</c:v>
                </c:pt>
                <c:pt idx="1224">
                  <c:v>0.51002503403979693</c:v>
                </c:pt>
                <c:pt idx="1225">
                  <c:v>0.51015826833467592</c:v>
                </c:pt>
                <c:pt idx="1226">
                  <c:v>0.51033412724767702</c:v>
                </c:pt>
                <c:pt idx="1227">
                  <c:v>0.51051306855757095</c:v>
                </c:pt>
                <c:pt idx="1228">
                  <c:v>0.51066057562286304</c:v>
                </c:pt>
                <c:pt idx="1229">
                  <c:v>0.51083055312274994</c:v>
                </c:pt>
                <c:pt idx="1230">
                  <c:v>0.51099804652780501</c:v>
                </c:pt>
                <c:pt idx="1231">
                  <c:v>0.51113411263083197</c:v>
                </c:pt>
                <c:pt idx="1232">
                  <c:v>0.51132661508367794</c:v>
                </c:pt>
                <c:pt idx="1233">
                  <c:v>0.51161636989696702</c:v>
                </c:pt>
                <c:pt idx="1234">
                  <c:v>0.51195704808589504</c:v>
                </c:pt>
                <c:pt idx="1235">
                  <c:v>0.51221783238199592</c:v>
                </c:pt>
                <c:pt idx="1236">
                  <c:v>0.51244608044474793</c:v>
                </c:pt>
                <c:pt idx="1237">
                  <c:v>0.51260635831531298</c:v>
                </c:pt>
                <c:pt idx="1238">
                  <c:v>0.51279917650152096</c:v>
                </c:pt>
                <c:pt idx="1239">
                  <c:v>0.51295315366649996</c:v>
                </c:pt>
                <c:pt idx="1240">
                  <c:v>0.51309550095625001</c:v>
                </c:pt>
                <c:pt idx="1241">
                  <c:v>0.513301900857694</c:v>
                </c:pt>
                <c:pt idx="1242">
                  <c:v>0.51344055533650501</c:v>
                </c:pt>
                <c:pt idx="1243">
                  <c:v>0.51357839142464901</c:v>
                </c:pt>
                <c:pt idx="1244">
                  <c:v>0.51373650482967692</c:v>
                </c:pt>
                <c:pt idx="1245">
                  <c:v>0.513982474162471</c:v>
                </c:pt>
                <c:pt idx="1246">
                  <c:v>0.51417655253053707</c:v>
                </c:pt>
                <c:pt idx="1247">
                  <c:v>0.51450539083824198</c:v>
                </c:pt>
                <c:pt idx="1248">
                  <c:v>0.51480232005650794</c:v>
                </c:pt>
                <c:pt idx="1249">
                  <c:v>0.51492196568339998</c:v>
                </c:pt>
                <c:pt idx="1250">
                  <c:v>0.51510107562186802</c:v>
                </c:pt>
                <c:pt idx="1251">
                  <c:v>0.51522832959164</c:v>
                </c:pt>
                <c:pt idx="1252">
                  <c:v>0.515381411284074</c:v>
                </c:pt>
                <c:pt idx="1253">
                  <c:v>0.51555352018247402</c:v>
                </c:pt>
                <c:pt idx="1254">
                  <c:v>0.51577487733472105</c:v>
                </c:pt>
                <c:pt idx="1255">
                  <c:v>0.51596627756058799</c:v>
                </c:pt>
                <c:pt idx="1256">
                  <c:v>0.51613771036989098</c:v>
                </c:pt>
                <c:pt idx="1257">
                  <c:v>0.516367503118358</c:v>
                </c:pt>
                <c:pt idx="1258">
                  <c:v>0.51667056849095894</c:v>
                </c:pt>
                <c:pt idx="1259">
                  <c:v>0.51691933660505596</c:v>
                </c:pt>
                <c:pt idx="1260">
                  <c:v>0.51706654692961407</c:v>
                </c:pt>
                <c:pt idx="1261">
                  <c:v>0.51720381809308702</c:v>
                </c:pt>
                <c:pt idx="1262">
                  <c:v>0.51731080976529398</c:v>
                </c:pt>
                <c:pt idx="1263">
                  <c:v>0.51736601218085498</c:v>
                </c:pt>
                <c:pt idx="1264">
                  <c:v>0.51767076187801198</c:v>
                </c:pt>
                <c:pt idx="1265">
                  <c:v>0.51783890498080298</c:v>
                </c:pt>
                <c:pt idx="1266">
                  <c:v>0.51801440023445999</c:v>
                </c:pt>
                <c:pt idx="1267">
                  <c:v>0.51822482409779802</c:v>
                </c:pt>
                <c:pt idx="1268">
                  <c:v>0.51852150125569607</c:v>
                </c:pt>
                <c:pt idx="1269">
                  <c:v>0.51882960613375495</c:v>
                </c:pt>
                <c:pt idx="1270">
                  <c:v>0.51900904028972294</c:v>
                </c:pt>
                <c:pt idx="1271">
                  <c:v>0.51923575167702807</c:v>
                </c:pt>
                <c:pt idx="1272">
                  <c:v>0.51936205186699902</c:v>
                </c:pt>
                <c:pt idx="1273">
                  <c:v>0.51951643284162197</c:v>
                </c:pt>
                <c:pt idx="1274">
                  <c:v>0.51966083577779498</c:v>
                </c:pt>
                <c:pt idx="1275">
                  <c:v>0.51986287184587099</c:v>
                </c:pt>
                <c:pt idx="1276">
                  <c:v>0.520038137037661</c:v>
                </c:pt>
                <c:pt idx="1277">
                  <c:v>0.52014189700691005</c:v>
                </c:pt>
                <c:pt idx="1278">
                  <c:v>0.52037796585575302</c:v>
                </c:pt>
                <c:pt idx="1279">
                  <c:v>0.520652603561373</c:v>
                </c:pt>
                <c:pt idx="1280">
                  <c:v>0.52090937712164798</c:v>
                </c:pt>
                <c:pt idx="1281">
                  <c:v>0.52112941924411693</c:v>
                </c:pt>
                <c:pt idx="1282">
                  <c:v>0.52137141521560393</c:v>
                </c:pt>
                <c:pt idx="1283">
                  <c:v>0.52153239593522494</c:v>
                </c:pt>
                <c:pt idx="1284">
                  <c:v>0.52168812504336004</c:v>
                </c:pt>
                <c:pt idx="1285">
                  <c:v>0.52181767040788007</c:v>
                </c:pt>
                <c:pt idx="1286">
                  <c:v>0.52190469786034999</c:v>
                </c:pt>
                <c:pt idx="1287">
                  <c:v>0.52211470282350203</c:v>
                </c:pt>
                <c:pt idx="1288">
                  <c:v>0.52236690923581608</c:v>
                </c:pt>
                <c:pt idx="1289">
                  <c:v>0.522555995729449</c:v>
                </c:pt>
                <c:pt idx="1290">
                  <c:v>0.52279918608742704</c:v>
                </c:pt>
                <c:pt idx="1291">
                  <c:v>0.52299557254419904</c:v>
                </c:pt>
                <c:pt idx="1292">
                  <c:v>0.52316631089870602</c:v>
                </c:pt>
                <c:pt idx="1293">
                  <c:v>0.523416509158108</c:v>
                </c:pt>
                <c:pt idx="1294">
                  <c:v>0.52362567640155699</c:v>
                </c:pt>
                <c:pt idx="1295">
                  <c:v>0.523766046777973</c:v>
                </c:pt>
                <c:pt idx="1296">
                  <c:v>0.52401893172768599</c:v>
                </c:pt>
                <c:pt idx="1297">
                  <c:v>0.52417970779708001</c:v>
                </c:pt>
                <c:pt idx="1298">
                  <c:v>0.52430720229510208</c:v>
                </c:pt>
                <c:pt idx="1299">
                  <c:v>0.52451377348250205</c:v>
                </c:pt>
                <c:pt idx="1300">
                  <c:v>0.52469025507664602</c:v>
                </c:pt>
                <c:pt idx="1301">
                  <c:v>0.52482313549985204</c:v>
                </c:pt>
                <c:pt idx="1302">
                  <c:v>0.52502195313065303</c:v>
                </c:pt>
                <c:pt idx="1303">
                  <c:v>0.52527176504501805</c:v>
                </c:pt>
                <c:pt idx="1304">
                  <c:v>0.52548365600770497</c:v>
                </c:pt>
                <c:pt idx="1305">
                  <c:v>0.52573321446032595</c:v>
                </c:pt>
                <c:pt idx="1306">
                  <c:v>0.52590220124000897</c:v>
                </c:pt>
                <c:pt idx="1307">
                  <c:v>0.52604167156445092</c:v>
                </c:pt>
                <c:pt idx="1308">
                  <c:v>0.52623441237967405</c:v>
                </c:pt>
                <c:pt idx="1309">
                  <c:v>0.52648831620780201</c:v>
                </c:pt>
                <c:pt idx="1310">
                  <c:v>0.52660060340503501</c:v>
                </c:pt>
                <c:pt idx="1311">
                  <c:v>0.52677578596003904</c:v>
                </c:pt>
                <c:pt idx="1312">
                  <c:v>0.52694289273555794</c:v>
                </c:pt>
                <c:pt idx="1313">
                  <c:v>0.52719411275209893</c:v>
                </c:pt>
                <c:pt idx="1314">
                  <c:v>0.52746437104664801</c:v>
                </c:pt>
                <c:pt idx="1315">
                  <c:v>0.52766221074697106</c:v>
                </c:pt>
                <c:pt idx="1316">
                  <c:v>0.52778477981913796</c:v>
                </c:pt>
                <c:pt idx="1317">
                  <c:v>0.527898456603348</c:v>
                </c:pt>
                <c:pt idx="1318">
                  <c:v>0.52802950349229105</c:v>
                </c:pt>
                <c:pt idx="1319">
                  <c:v>0.52822749823872495</c:v>
                </c:pt>
                <c:pt idx="1320">
                  <c:v>0.528460080117789</c:v>
                </c:pt>
                <c:pt idx="1321">
                  <c:v>0.52877073807350206</c:v>
                </c:pt>
                <c:pt idx="1322">
                  <c:v>0.52888797202724402</c:v>
                </c:pt>
                <c:pt idx="1323">
                  <c:v>0.52901033870883096</c:v>
                </c:pt>
                <c:pt idx="1324">
                  <c:v>0.52919459143258107</c:v>
                </c:pt>
                <c:pt idx="1325">
                  <c:v>0.52950622650434997</c:v>
                </c:pt>
                <c:pt idx="1326">
                  <c:v>0.52973505778518692</c:v>
                </c:pt>
                <c:pt idx="1327">
                  <c:v>0.52985881287101599</c:v>
                </c:pt>
                <c:pt idx="1328">
                  <c:v>0.530151600593884</c:v>
                </c:pt>
                <c:pt idx="1329">
                  <c:v>0.53028745027144608</c:v>
                </c:pt>
                <c:pt idx="1330">
                  <c:v>0.530453049694257</c:v>
                </c:pt>
                <c:pt idx="1331">
                  <c:v>0.53067841512785807</c:v>
                </c:pt>
                <c:pt idx="1332">
                  <c:v>0.53094899945367802</c:v>
                </c:pt>
                <c:pt idx="1333">
                  <c:v>0.53110036132084604</c:v>
                </c:pt>
                <c:pt idx="1334">
                  <c:v>0.53128740134924501</c:v>
                </c:pt>
                <c:pt idx="1335">
                  <c:v>0.53142402421950896</c:v>
                </c:pt>
                <c:pt idx="1336">
                  <c:v>0.53155615740544104</c:v>
                </c:pt>
                <c:pt idx="1337">
                  <c:v>0.53183014099027792</c:v>
                </c:pt>
                <c:pt idx="1338">
                  <c:v>0.53206847594621798</c:v>
                </c:pt>
                <c:pt idx="1339">
                  <c:v>0.53223003146148007</c:v>
                </c:pt>
                <c:pt idx="1340">
                  <c:v>0.53233568968147393</c:v>
                </c:pt>
                <c:pt idx="1341">
                  <c:v>0.53255017850211606</c:v>
                </c:pt>
                <c:pt idx="1342">
                  <c:v>0.53279338121222808</c:v>
                </c:pt>
                <c:pt idx="1343">
                  <c:v>0.53304973190082405</c:v>
                </c:pt>
                <c:pt idx="1344">
                  <c:v>0.53330367664728695</c:v>
                </c:pt>
                <c:pt idx="1345">
                  <c:v>0.53344097569770099</c:v>
                </c:pt>
                <c:pt idx="1346">
                  <c:v>0.53359318967245306</c:v>
                </c:pt>
                <c:pt idx="1347">
                  <c:v>0.53368546593788302</c:v>
                </c:pt>
                <c:pt idx="1348">
                  <c:v>0.53389458125903799</c:v>
                </c:pt>
                <c:pt idx="1349">
                  <c:v>0.53415882581499607</c:v>
                </c:pt>
                <c:pt idx="1350">
                  <c:v>0.53443278278608397</c:v>
                </c:pt>
                <c:pt idx="1351">
                  <c:v>0.534566822951974</c:v>
                </c:pt>
                <c:pt idx="1352">
                  <c:v>0.53476595318950504</c:v>
                </c:pt>
                <c:pt idx="1353">
                  <c:v>0.53486689449858105</c:v>
                </c:pt>
                <c:pt idx="1354">
                  <c:v>0.53502491731839497</c:v>
                </c:pt>
                <c:pt idx="1355">
                  <c:v>0.53529188145383999</c:v>
                </c:pt>
                <c:pt idx="1356">
                  <c:v>0.53561120980297794</c:v>
                </c:pt>
                <c:pt idx="1357">
                  <c:v>0.53575578124254508</c:v>
                </c:pt>
                <c:pt idx="1358">
                  <c:v>0.53589844620145199</c:v>
                </c:pt>
                <c:pt idx="1359">
                  <c:v>0.53620861832342692</c:v>
                </c:pt>
                <c:pt idx="1360">
                  <c:v>0.53642913526145097</c:v>
                </c:pt>
                <c:pt idx="1361">
                  <c:v>0.53662574138170704</c:v>
                </c:pt>
                <c:pt idx="1362">
                  <c:v>0.53681397519177898</c:v>
                </c:pt>
                <c:pt idx="1363">
                  <c:v>0.53694556406153304</c:v>
                </c:pt>
                <c:pt idx="1364">
                  <c:v>0.53718822179534997</c:v>
                </c:pt>
                <c:pt idx="1365">
                  <c:v>0.53739254151123195</c:v>
                </c:pt>
                <c:pt idx="1366">
                  <c:v>0.53761566917130099</c:v>
                </c:pt>
                <c:pt idx="1367">
                  <c:v>0.53780444553367901</c:v>
                </c:pt>
                <c:pt idx="1368">
                  <c:v>0.53793241756763799</c:v>
                </c:pt>
                <c:pt idx="1369">
                  <c:v>0.53825174145048593</c:v>
                </c:pt>
                <c:pt idx="1370">
                  <c:v>0.53853434598820304</c:v>
                </c:pt>
                <c:pt idx="1371">
                  <c:v>0.53867500213564001</c:v>
                </c:pt>
                <c:pt idx="1372">
                  <c:v>0.53881982436087905</c:v>
                </c:pt>
                <c:pt idx="1373">
                  <c:v>0.53908077062498405</c:v>
                </c:pt>
                <c:pt idx="1374">
                  <c:v>0.53926189458924301</c:v>
                </c:pt>
                <c:pt idx="1375">
                  <c:v>0.539480066839086</c:v>
                </c:pt>
                <c:pt idx="1376">
                  <c:v>0.53959731581676196</c:v>
                </c:pt>
                <c:pt idx="1377">
                  <c:v>0.53980381817874701</c:v>
                </c:pt>
                <c:pt idx="1378">
                  <c:v>0.53997516554113301</c:v>
                </c:pt>
                <c:pt idx="1379">
                  <c:v>0.54016003860122508</c:v>
                </c:pt>
                <c:pt idx="1380">
                  <c:v>0.54042190695014902</c:v>
                </c:pt>
                <c:pt idx="1381">
                  <c:v>0.54068461818867597</c:v>
                </c:pt>
                <c:pt idx="1382">
                  <c:v>0.54091055763862705</c:v>
                </c:pt>
                <c:pt idx="1383">
                  <c:v>0.54112856617718208</c:v>
                </c:pt>
                <c:pt idx="1384">
                  <c:v>0.54129397888588993</c:v>
                </c:pt>
                <c:pt idx="1385">
                  <c:v>0.54147898590232901</c:v>
                </c:pt>
                <c:pt idx="1386">
                  <c:v>0.54158559464432698</c:v>
                </c:pt>
                <c:pt idx="1387">
                  <c:v>0.54171704427761502</c:v>
                </c:pt>
                <c:pt idx="1388">
                  <c:v>0.54196647495831307</c:v>
                </c:pt>
                <c:pt idx="1389">
                  <c:v>0.54216408151805906</c:v>
                </c:pt>
                <c:pt idx="1390">
                  <c:v>0.54239556941398193</c:v>
                </c:pt>
                <c:pt idx="1391">
                  <c:v>0.54259790387476392</c:v>
                </c:pt>
                <c:pt idx="1392">
                  <c:v>0.54291256260963294</c:v>
                </c:pt>
                <c:pt idx="1393">
                  <c:v>0.54307944606261804</c:v>
                </c:pt>
                <c:pt idx="1394">
                  <c:v>0.543260248873908</c:v>
                </c:pt>
                <c:pt idx="1395">
                  <c:v>0.54346591752588402</c:v>
                </c:pt>
                <c:pt idx="1396">
                  <c:v>0.54363164512497297</c:v>
                </c:pt>
                <c:pt idx="1397">
                  <c:v>0.54378677666608899</c:v>
                </c:pt>
                <c:pt idx="1398">
                  <c:v>0.54389319063095698</c:v>
                </c:pt>
                <c:pt idx="1399">
                  <c:v>0.54400211054668002</c:v>
                </c:pt>
                <c:pt idx="1400">
                  <c:v>0.54422515832521101</c:v>
                </c:pt>
                <c:pt idx="1401">
                  <c:v>0.54443970178974199</c:v>
                </c:pt>
                <c:pt idx="1402">
                  <c:v>0.54473814575618795</c:v>
                </c:pt>
                <c:pt idx="1403">
                  <c:v>0.54490913704654897</c:v>
                </c:pt>
                <c:pt idx="1404">
                  <c:v>0.54507126415555707</c:v>
                </c:pt>
                <c:pt idx="1405">
                  <c:v>0.54529696443654396</c:v>
                </c:pt>
                <c:pt idx="1406">
                  <c:v>0.54550929417899807</c:v>
                </c:pt>
                <c:pt idx="1407">
                  <c:v>0.54572290350450392</c:v>
                </c:pt>
                <c:pt idx="1408">
                  <c:v>0.54590713278385006</c:v>
                </c:pt>
                <c:pt idx="1409">
                  <c:v>0.54604612487232695</c:v>
                </c:pt>
                <c:pt idx="1410">
                  <c:v>0.546238568060749</c:v>
                </c:pt>
                <c:pt idx="1411">
                  <c:v>0.54646015139138204</c:v>
                </c:pt>
                <c:pt idx="1412">
                  <c:v>0.54671330222395798</c:v>
                </c:pt>
                <c:pt idx="1413">
                  <c:v>0.54688039489372908</c:v>
                </c:pt>
                <c:pt idx="1414">
                  <c:v>0.54706626828206106</c:v>
                </c:pt>
                <c:pt idx="1415">
                  <c:v>0.54727751668362201</c:v>
                </c:pt>
                <c:pt idx="1416">
                  <c:v>0.54742308146944607</c:v>
                </c:pt>
                <c:pt idx="1417">
                  <c:v>0.54756078816141707</c:v>
                </c:pt>
                <c:pt idx="1418">
                  <c:v>0.547798139951994</c:v>
                </c:pt>
                <c:pt idx="1419">
                  <c:v>0.54792937458347502</c:v>
                </c:pt>
                <c:pt idx="1420">
                  <c:v>0.54814467786833898</c:v>
                </c:pt>
                <c:pt idx="1421">
                  <c:v>0.54832210091753497</c:v>
                </c:pt>
                <c:pt idx="1422">
                  <c:v>0.54841853111200001</c:v>
                </c:pt>
                <c:pt idx="1423">
                  <c:v>0.54858648252917797</c:v>
                </c:pt>
                <c:pt idx="1424">
                  <c:v>0.54878013125351</c:v>
                </c:pt>
                <c:pt idx="1425">
                  <c:v>0.54901931089848199</c:v>
                </c:pt>
                <c:pt idx="1426">
                  <c:v>0.54917700332823305</c:v>
                </c:pt>
                <c:pt idx="1427">
                  <c:v>0.54929626780961294</c:v>
                </c:pt>
                <c:pt idx="1428">
                  <c:v>0.54955550024742106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reduced_graphs!$I$3</c:f>
              <c:strCache>
                <c:ptCount val="1"/>
                <c:pt idx="0">
                  <c:v>HMs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reduced_graphs!$G$4:$G$1432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reduced_graphs!$I$4:$I$1432</c:f>
              <c:numCache>
                <c:formatCode>0%</c:formatCode>
                <c:ptCount val="1429"/>
                <c:pt idx="0">
                  <c:v>4.6977763183664978E-2</c:v>
                </c:pt>
                <c:pt idx="1">
                  <c:v>5.4116124714147951E-2</c:v>
                </c:pt>
                <c:pt idx="2">
                  <c:v>5.8720075979596054E-2</c:v>
                </c:pt>
                <c:pt idx="3">
                  <c:v>7.1878856447585959E-2</c:v>
                </c:pt>
                <c:pt idx="4">
                  <c:v>7.9458735503667999E-2</c:v>
                </c:pt>
                <c:pt idx="5">
                  <c:v>8.4671269788311965E-2</c:v>
                </c:pt>
                <c:pt idx="6">
                  <c:v>8.8843895953003016E-2</c:v>
                </c:pt>
                <c:pt idx="7">
                  <c:v>9.2183607600199946E-2</c:v>
                </c:pt>
                <c:pt idx="8">
                  <c:v>9.5503498653847996E-2</c:v>
                </c:pt>
                <c:pt idx="9">
                  <c:v>9.8299444333981967E-2</c:v>
                </c:pt>
                <c:pt idx="10">
                  <c:v>0.10094548960407401</c:v>
                </c:pt>
                <c:pt idx="11">
                  <c:v>0.10374021561663405</c:v>
                </c:pt>
                <c:pt idx="12">
                  <c:v>0.10593180808894997</c:v>
                </c:pt>
                <c:pt idx="13">
                  <c:v>0.108048302386207</c:v>
                </c:pt>
                <c:pt idx="14">
                  <c:v>0.11056479296011201</c:v>
                </c:pt>
                <c:pt idx="15">
                  <c:v>0.11246542759614597</c:v>
                </c:pt>
                <c:pt idx="16">
                  <c:v>0.11431769781350298</c:v>
                </c:pt>
                <c:pt idx="17">
                  <c:v>0.11595606880403597</c:v>
                </c:pt>
                <c:pt idx="18">
                  <c:v>0.117630835124649</c:v>
                </c:pt>
                <c:pt idx="19">
                  <c:v>0.11946112361336103</c:v>
                </c:pt>
                <c:pt idx="20">
                  <c:v>0.121122723626097</c:v>
                </c:pt>
                <c:pt idx="21">
                  <c:v>0.12259237194462502</c:v>
                </c:pt>
                <c:pt idx="22">
                  <c:v>0.12425312566190605</c:v>
                </c:pt>
                <c:pt idx="23">
                  <c:v>0.12585676668149803</c:v>
                </c:pt>
                <c:pt idx="24">
                  <c:v>0.12730380134893504</c:v>
                </c:pt>
                <c:pt idx="25">
                  <c:v>0.12873547665090102</c:v>
                </c:pt>
                <c:pt idx="26">
                  <c:v>0.12996009010151999</c:v>
                </c:pt>
                <c:pt idx="27">
                  <c:v>0.13130202552549797</c:v>
                </c:pt>
                <c:pt idx="28">
                  <c:v>0.132261856455683</c:v>
                </c:pt>
                <c:pt idx="29">
                  <c:v>0.13360567145879698</c:v>
                </c:pt>
                <c:pt idx="30">
                  <c:v>0.13486898266106895</c:v>
                </c:pt>
                <c:pt idx="31">
                  <c:v>0.13617350798277195</c:v>
                </c:pt>
                <c:pt idx="32">
                  <c:v>0.13724031361935796</c:v>
                </c:pt>
                <c:pt idx="33">
                  <c:v>0.138413067369065</c:v>
                </c:pt>
                <c:pt idx="34">
                  <c:v>0.13920165658882699</c:v>
                </c:pt>
                <c:pt idx="35">
                  <c:v>0.14062683619608696</c:v>
                </c:pt>
                <c:pt idx="36">
                  <c:v>0.14156687944769497</c:v>
                </c:pt>
                <c:pt idx="37">
                  <c:v>0.14269724374507098</c:v>
                </c:pt>
                <c:pt idx="38">
                  <c:v>0.14370755658543599</c:v>
                </c:pt>
                <c:pt idx="39">
                  <c:v>0.14466680694567502</c:v>
                </c:pt>
                <c:pt idx="40">
                  <c:v>0.14574469008065105</c:v>
                </c:pt>
                <c:pt idx="41">
                  <c:v>0.14663382285370496</c:v>
                </c:pt>
                <c:pt idx="42">
                  <c:v>0.14775059110932798</c:v>
                </c:pt>
                <c:pt idx="43">
                  <c:v>0.14856228131136695</c:v>
                </c:pt>
                <c:pt idx="44">
                  <c:v>0.14963933213656699</c:v>
                </c:pt>
                <c:pt idx="45">
                  <c:v>0.15063733440517502</c:v>
                </c:pt>
                <c:pt idx="46">
                  <c:v>0.151554846835393</c:v>
                </c:pt>
                <c:pt idx="47">
                  <c:v>0.15249785309601005</c:v>
                </c:pt>
                <c:pt idx="48">
                  <c:v>0.15331710112015695</c:v>
                </c:pt>
                <c:pt idx="49">
                  <c:v>0.154199673851941</c:v>
                </c:pt>
                <c:pt idx="50">
                  <c:v>0.155304951740873</c:v>
                </c:pt>
                <c:pt idx="51">
                  <c:v>0.15602534119107403</c:v>
                </c:pt>
                <c:pt idx="52">
                  <c:v>0.15671801843461397</c:v>
                </c:pt>
                <c:pt idx="53">
                  <c:v>0.157523158710002</c:v>
                </c:pt>
                <c:pt idx="54">
                  <c:v>0.15830569353671098</c:v>
                </c:pt>
                <c:pt idx="55">
                  <c:v>0.15898500271535498</c:v>
                </c:pt>
                <c:pt idx="56">
                  <c:v>0.16003008520102402</c:v>
                </c:pt>
                <c:pt idx="57">
                  <c:v>0.16069647363344597</c:v>
                </c:pt>
                <c:pt idx="58">
                  <c:v>0.16174157316002902</c:v>
                </c:pt>
                <c:pt idx="59">
                  <c:v>0.16249267359295905</c:v>
                </c:pt>
                <c:pt idx="60">
                  <c:v>0.16311690523439404</c:v>
                </c:pt>
                <c:pt idx="61">
                  <c:v>0.16390935450842203</c:v>
                </c:pt>
                <c:pt idx="62">
                  <c:v>0.16478024313419604</c:v>
                </c:pt>
                <c:pt idx="63">
                  <c:v>0.16589681730837802</c:v>
                </c:pt>
                <c:pt idx="64">
                  <c:v>0.16680764910227097</c:v>
                </c:pt>
                <c:pt idx="65">
                  <c:v>0.16774718836229596</c:v>
                </c:pt>
                <c:pt idx="66">
                  <c:v>0.168415491204844</c:v>
                </c:pt>
                <c:pt idx="67">
                  <c:v>0.16925675604093604</c:v>
                </c:pt>
                <c:pt idx="68">
                  <c:v>0.17013470165442102</c:v>
                </c:pt>
                <c:pt idx="69">
                  <c:v>0.17099594780196803</c:v>
                </c:pt>
                <c:pt idx="70">
                  <c:v>0.17190323838712496</c:v>
                </c:pt>
                <c:pt idx="71">
                  <c:v>0.17271619707957897</c:v>
                </c:pt>
                <c:pt idx="72">
                  <c:v>0.17335563389399999</c:v>
                </c:pt>
                <c:pt idx="73">
                  <c:v>0.17413467024737705</c:v>
                </c:pt>
                <c:pt idx="74">
                  <c:v>0.17496130220722295</c:v>
                </c:pt>
                <c:pt idx="75">
                  <c:v>0.17595946872908796</c:v>
                </c:pt>
                <c:pt idx="76">
                  <c:v>0.17665880829071301</c:v>
                </c:pt>
                <c:pt idx="77">
                  <c:v>0.17733494834641195</c:v>
                </c:pt>
                <c:pt idx="78">
                  <c:v>0.17819453739748203</c:v>
                </c:pt>
                <c:pt idx="79">
                  <c:v>0.17889280703951504</c:v>
                </c:pt>
                <c:pt idx="80">
                  <c:v>0.17964766539962795</c:v>
                </c:pt>
                <c:pt idx="81">
                  <c:v>0.18038210495622398</c:v>
                </c:pt>
                <c:pt idx="82">
                  <c:v>0.181110466389934</c:v>
                </c:pt>
                <c:pt idx="83">
                  <c:v>0.18183312467164103</c:v>
                </c:pt>
                <c:pt idx="84">
                  <c:v>0.18269210887134502</c:v>
                </c:pt>
                <c:pt idx="85">
                  <c:v>0.18350819769053595</c:v>
                </c:pt>
                <c:pt idx="86">
                  <c:v>0.18408059267459298</c:v>
                </c:pt>
                <c:pt idx="87">
                  <c:v>0.18480925305561502</c:v>
                </c:pt>
                <c:pt idx="88">
                  <c:v>0.18558048149102102</c:v>
                </c:pt>
                <c:pt idx="89">
                  <c:v>0.18623549872665102</c:v>
                </c:pt>
                <c:pt idx="90">
                  <c:v>0.18685875243278105</c:v>
                </c:pt>
                <c:pt idx="91">
                  <c:v>0.18739985247707802</c:v>
                </c:pt>
                <c:pt idx="92">
                  <c:v>0.188090567313839</c:v>
                </c:pt>
                <c:pt idx="93">
                  <c:v>0.18869936685091604</c:v>
                </c:pt>
                <c:pt idx="94">
                  <c:v>0.18931981374786599</c:v>
                </c:pt>
                <c:pt idx="95">
                  <c:v>0.19021465528076797</c:v>
                </c:pt>
                <c:pt idx="96">
                  <c:v>0.19075547553593397</c:v>
                </c:pt>
                <c:pt idx="97">
                  <c:v>0.19129172840439401</c:v>
                </c:pt>
                <c:pt idx="98">
                  <c:v>0.19201677020886698</c:v>
                </c:pt>
                <c:pt idx="99">
                  <c:v>0.19254765661931095</c:v>
                </c:pt>
                <c:pt idx="100">
                  <c:v>0.19338363109777401</c:v>
                </c:pt>
                <c:pt idx="101">
                  <c:v>0.19402413654448203</c:v>
                </c:pt>
                <c:pt idx="102">
                  <c:v>0.19459672579338605</c:v>
                </c:pt>
                <c:pt idx="103">
                  <c:v>0.19516742182186897</c:v>
                </c:pt>
                <c:pt idx="104">
                  <c:v>0.19584455337257001</c:v>
                </c:pt>
                <c:pt idx="105">
                  <c:v>0.19636681171390602</c:v>
                </c:pt>
                <c:pt idx="106">
                  <c:v>0.19689672966996097</c:v>
                </c:pt>
                <c:pt idx="107">
                  <c:v>0.19765402052334002</c:v>
                </c:pt>
                <c:pt idx="108">
                  <c:v>0.19817618369218004</c:v>
                </c:pt>
                <c:pt idx="109">
                  <c:v>0.19867818974844698</c:v>
                </c:pt>
                <c:pt idx="110">
                  <c:v>0.19931781610856003</c:v>
                </c:pt>
                <c:pt idx="111">
                  <c:v>0.19980233174647799</c:v>
                </c:pt>
                <c:pt idx="112">
                  <c:v>0.20029360006637498</c:v>
                </c:pt>
                <c:pt idx="113">
                  <c:v>0.20095550576775401</c:v>
                </c:pt>
                <c:pt idx="114">
                  <c:v>0.20156908577548804</c:v>
                </c:pt>
                <c:pt idx="115">
                  <c:v>0.20214520182894302</c:v>
                </c:pt>
                <c:pt idx="116">
                  <c:v>0.20266576725316898</c:v>
                </c:pt>
                <c:pt idx="117">
                  <c:v>0.203115160152328</c:v>
                </c:pt>
                <c:pt idx="118">
                  <c:v>0.203865639790481</c:v>
                </c:pt>
                <c:pt idx="119">
                  <c:v>0.20442109184839297</c:v>
                </c:pt>
                <c:pt idx="120">
                  <c:v>0.20505645424971597</c:v>
                </c:pt>
                <c:pt idx="121">
                  <c:v>0.20565904469351404</c:v>
                </c:pt>
                <c:pt idx="122">
                  <c:v>0.20627293029896698</c:v>
                </c:pt>
                <c:pt idx="123">
                  <c:v>0.20672141927616605</c:v>
                </c:pt>
                <c:pt idx="124">
                  <c:v>0.20710615826227097</c:v>
                </c:pt>
                <c:pt idx="125">
                  <c:v>0.20767847410735296</c:v>
                </c:pt>
                <c:pt idx="126">
                  <c:v>0.20819890213212999</c:v>
                </c:pt>
                <c:pt idx="127">
                  <c:v>0.20889206504608104</c:v>
                </c:pt>
                <c:pt idx="128">
                  <c:v>0.20956502927376697</c:v>
                </c:pt>
                <c:pt idx="129">
                  <c:v>0.21003438538548502</c:v>
                </c:pt>
                <c:pt idx="130">
                  <c:v>0.21061619712964397</c:v>
                </c:pt>
                <c:pt idx="131">
                  <c:v>0.21106383011014096</c:v>
                </c:pt>
                <c:pt idx="132">
                  <c:v>0.21174178301717395</c:v>
                </c:pt>
                <c:pt idx="133">
                  <c:v>0.21231995983015794</c:v>
                </c:pt>
                <c:pt idx="134">
                  <c:v>0.21291621823607099</c:v>
                </c:pt>
                <c:pt idx="135">
                  <c:v>0.21351298497995597</c:v>
                </c:pt>
                <c:pt idx="136">
                  <c:v>0.21411617884323397</c:v>
                </c:pt>
                <c:pt idx="137">
                  <c:v>0.21486188704311804</c:v>
                </c:pt>
                <c:pt idx="138">
                  <c:v>0.21544544998021398</c:v>
                </c:pt>
                <c:pt idx="139">
                  <c:v>0.21591680399694602</c:v>
                </c:pt>
                <c:pt idx="140">
                  <c:v>0.21655411937424396</c:v>
                </c:pt>
                <c:pt idx="141">
                  <c:v>0.21711900456293498</c:v>
                </c:pt>
                <c:pt idx="142">
                  <c:v>0.21759104543791796</c:v>
                </c:pt>
                <c:pt idx="143">
                  <c:v>0.21803122666096897</c:v>
                </c:pt>
                <c:pt idx="144">
                  <c:v>0.21829804801003105</c:v>
                </c:pt>
                <c:pt idx="145">
                  <c:v>0.21914106703680303</c:v>
                </c:pt>
                <c:pt idx="146">
                  <c:v>0.21982226881549405</c:v>
                </c:pt>
                <c:pt idx="147">
                  <c:v>0.22031274829601</c:v>
                </c:pt>
                <c:pt idx="148">
                  <c:v>0.22100898722819495</c:v>
                </c:pt>
                <c:pt idx="149">
                  <c:v>0.22152545662149503</c:v>
                </c:pt>
                <c:pt idx="150">
                  <c:v>0.22187559209080798</c:v>
                </c:pt>
                <c:pt idx="151">
                  <c:v>0.22255340506266497</c:v>
                </c:pt>
                <c:pt idx="152">
                  <c:v>0.22304738153155701</c:v>
                </c:pt>
                <c:pt idx="153">
                  <c:v>0.22351028263515504</c:v>
                </c:pt>
                <c:pt idx="154">
                  <c:v>0.22405685427764499</c:v>
                </c:pt>
                <c:pt idx="155">
                  <c:v>0.22467835977291295</c:v>
                </c:pt>
                <c:pt idx="156">
                  <c:v>0.22517227765484704</c:v>
                </c:pt>
                <c:pt idx="157">
                  <c:v>0.22561525347552602</c:v>
                </c:pt>
                <c:pt idx="158">
                  <c:v>0.22617821581133202</c:v>
                </c:pt>
                <c:pt idx="159">
                  <c:v>0.22683088067090096</c:v>
                </c:pt>
                <c:pt idx="160">
                  <c:v>0.22743099403968203</c:v>
                </c:pt>
                <c:pt idx="161">
                  <c:v>0.228003274631282</c:v>
                </c:pt>
                <c:pt idx="162">
                  <c:v>0.22856497533117204</c:v>
                </c:pt>
                <c:pt idx="163">
                  <c:v>0.22918194292993599</c:v>
                </c:pt>
                <c:pt idx="164">
                  <c:v>0.22973576439246901</c:v>
                </c:pt>
                <c:pt idx="165">
                  <c:v>0.23043572475026597</c:v>
                </c:pt>
                <c:pt idx="166">
                  <c:v>0.23101381403079901</c:v>
                </c:pt>
                <c:pt idx="167">
                  <c:v>0.23143532532704503</c:v>
                </c:pt>
                <c:pt idx="168">
                  <c:v>0.23194365905332803</c:v>
                </c:pt>
                <c:pt idx="169">
                  <c:v>0.23236952734447403</c:v>
                </c:pt>
                <c:pt idx="170">
                  <c:v>0.23282715121745301</c:v>
                </c:pt>
                <c:pt idx="171">
                  <c:v>0.23336313072929404</c:v>
                </c:pt>
                <c:pt idx="172">
                  <c:v>0.23439444298051304</c:v>
                </c:pt>
                <c:pt idx="173">
                  <c:v>0.23504272284809402</c:v>
                </c:pt>
                <c:pt idx="174">
                  <c:v>0.23559976904664703</c:v>
                </c:pt>
                <c:pt idx="175">
                  <c:v>0.23612774950475901</c:v>
                </c:pt>
                <c:pt idx="176">
                  <c:v>0.23661729643516605</c:v>
                </c:pt>
                <c:pt idx="177">
                  <c:v>0.23721132909124099</c:v>
                </c:pt>
                <c:pt idx="178">
                  <c:v>0.23779075521785698</c:v>
                </c:pt>
                <c:pt idx="179">
                  <c:v>0.23847015082256995</c:v>
                </c:pt>
                <c:pt idx="180">
                  <c:v>0.23900463175384601</c:v>
                </c:pt>
                <c:pt idx="181">
                  <c:v>0.23979262585323502</c:v>
                </c:pt>
                <c:pt idx="182">
                  <c:v>0.24044659576650396</c:v>
                </c:pt>
                <c:pt idx="183">
                  <c:v>0.24101329872410604</c:v>
                </c:pt>
                <c:pt idx="184">
                  <c:v>0.24108163858051701</c:v>
                </c:pt>
                <c:pt idx="185">
                  <c:v>0.241660299145111</c:v>
                </c:pt>
                <c:pt idx="186">
                  <c:v>0.24224845790767202</c:v>
                </c:pt>
                <c:pt idx="187">
                  <c:v>0.24310184530981904</c:v>
                </c:pt>
                <c:pt idx="188">
                  <c:v>0.24375395514453402</c:v>
                </c:pt>
                <c:pt idx="189">
                  <c:v>0.24439267008560295</c:v>
                </c:pt>
                <c:pt idx="190">
                  <c:v>0.24514557786339697</c:v>
                </c:pt>
                <c:pt idx="191">
                  <c:v>0.24573439803745301</c:v>
                </c:pt>
                <c:pt idx="192">
                  <c:v>0.24637570796688202</c:v>
                </c:pt>
                <c:pt idx="193">
                  <c:v>0.24693842498597995</c:v>
                </c:pt>
                <c:pt idx="194">
                  <c:v>0.24747715575313001</c:v>
                </c:pt>
                <c:pt idx="195">
                  <c:v>0.24793802201917503</c:v>
                </c:pt>
                <c:pt idx="196">
                  <c:v>0.24860582954618704</c:v>
                </c:pt>
                <c:pt idx="197">
                  <c:v>0.24922882205625696</c:v>
                </c:pt>
                <c:pt idx="198">
                  <c:v>0.24991720943395501</c:v>
                </c:pt>
                <c:pt idx="199">
                  <c:v>0.250543936416183</c:v>
                </c:pt>
                <c:pt idx="200">
                  <c:v>0.25113372009630197</c:v>
                </c:pt>
                <c:pt idx="201">
                  <c:v>0.25166262275172302</c:v>
                </c:pt>
                <c:pt idx="202">
                  <c:v>0.25237781840005902</c:v>
                </c:pt>
                <c:pt idx="203">
                  <c:v>0.25306237593762004</c:v>
                </c:pt>
                <c:pt idx="204">
                  <c:v>0.25381797744461398</c:v>
                </c:pt>
                <c:pt idx="205">
                  <c:v>0.25442501436443699</c:v>
                </c:pt>
                <c:pt idx="206">
                  <c:v>0.25496739569236804</c:v>
                </c:pt>
                <c:pt idx="207">
                  <c:v>0.25558999908668301</c:v>
                </c:pt>
                <c:pt idx="208">
                  <c:v>0.256078616655388</c:v>
                </c:pt>
                <c:pt idx="209">
                  <c:v>0.25667850630439704</c:v>
                </c:pt>
                <c:pt idx="210">
                  <c:v>0.25731477355895904</c:v>
                </c:pt>
                <c:pt idx="211">
                  <c:v>0.25797676887069698</c:v>
                </c:pt>
                <c:pt idx="212">
                  <c:v>0.25873511654785097</c:v>
                </c:pt>
                <c:pt idx="213">
                  <c:v>0.25942174864116097</c:v>
                </c:pt>
                <c:pt idx="214">
                  <c:v>0.25997687593013696</c:v>
                </c:pt>
                <c:pt idx="215">
                  <c:v>0.26058643218737398</c:v>
                </c:pt>
                <c:pt idx="216">
                  <c:v>0.26117809909240797</c:v>
                </c:pt>
                <c:pt idx="217">
                  <c:v>0.26185849101959202</c:v>
                </c:pt>
                <c:pt idx="218">
                  <c:v>0.26234775126646204</c:v>
                </c:pt>
                <c:pt idx="219">
                  <c:v>0.26312674275733405</c:v>
                </c:pt>
                <c:pt idx="220">
                  <c:v>0.26392213703355205</c:v>
                </c:pt>
                <c:pt idx="221">
                  <c:v>0.26451588197081199</c:v>
                </c:pt>
                <c:pt idx="222">
                  <c:v>0.26516815108051395</c:v>
                </c:pt>
                <c:pt idx="223">
                  <c:v>0.26571597267031299</c:v>
                </c:pt>
                <c:pt idx="224">
                  <c:v>0.26627046849672298</c:v>
                </c:pt>
                <c:pt idx="225">
                  <c:v>0.26699291132801295</c:v>
                </c:pt>
                <c:pt idx="226">
                  <c:v>0.26774422816152599</c:v>
                </c:pt>
                <c:pt idx="227">
                  <c:v>0.26852891982317495</c:v>
                </c:pt>
                <c:pt idx="228">
                  <c:v>0.26898815511054797</c:v>
                </c:pt>
                <c:pt idx="229">
                  <c:v>0.26972859648945002</c:v>
                </c:pt>
                <c:pt idx="230">
                  <c:v>0.27047471835441395</c:v>
                </c:pt>
                <c:pt idx="231">
                  <c:v>0.270958703720802</c:v>
                </c:pt>
                <c:pt idx="232">
                  <c:v>0.27168720388676904</c:v>
                </c:pt>
                <c:pt idx="233">
                  <c:v>0.27249308398904903</c:v>
                </c:pt>
                <c:pt idx="234">
                  <c:v>0.27343911167496504</c:v>
                </c:pt>
                <c:pt idx="235">
                  <c:v>0.27423201203679404</c:v>
                </c:pt>
                <c:pt idx="236">
                  <c:v>0.27498659957156701</c:v>
                </c:pt>
                <c:pt idx="237">
                  <c:v>0.27554223423060098</c:v>
                </c:pt>
                <c:pt idx="238">
                  <c:v>0.27642203818417399</c:v>
                </c:pt>
                <c:pt idx="239">
                  <c:v>0.27730769090305196</c:v>
                </c:pt>
                <c:pt idx="240">
                  <c:v>0.27807480230294701</c:v>
                </c:pt>
                <c:pt idx="241">
                  <c:v>0.27876588877904696</c:v>
                </c:pt>
                <c:pt idx="242">
                  <c:v>0.27979979764736695</c:v>
                </c:pt>
                <c:pt idx="243">
                  <c:v>0.28068737830361901</c:v>
                </c:pt>
                <c:pt idx="244">
                  <c:v>0.28170308984352499</c:v>
                </c:pt>
                <c:pt idx="245">
                  <c:v>0.28223545301444797</c:v>
                </c:pt>
                <c:pt idx="246">
                  <c:v>0.28319686161354196</c:v>
                </c:pt>
                <c:pt idx="247">
                  <c:v>0.28381552951624001</c:v>
                </c:pt>
                <c:pt idx="248">
                  <c:v>0.28488726254875196</c:v>
                </c:pt>
                <c:pt idx="249">
                  <c:v>0.28570294637431304</c:v>
                </c:pt>
                <c:pt idx="250">
                  <c:v>0.286726272824398</c:v>
                </c:pt>
                <c:pt idx="251">
                  <c:v>0.28768556276199497</c:v>
                </c:pt>
                <c:pt idx="252">
                  <c:v>0.28855508696901699</c:v>
                </c:pt>
                <c:pt idx="253">
                  <c:v>0.28936074446834603</c:v>
                </c:pt>
                <c:pt idx="254">
                  <c:v>0.29019908322861498</c:v>
                </c:pt>
                <c:pt idx="255">
                  <c:v>0.291127566747865</c:v>
                </c:pt>
                <c:pt idx="256">
                  <c:v>0.29212149878143701</c:v>
                </c:pt>
                <c:pt idx="257">
                  <c:v>0.29327957650620695</c:v>
                </c:pt>
                <c:pt idx="258">
                  <c:v>0.29430479030645795</c:v>
                </c:pt>
                <c:pt idx="259">
                  <c:v>0.29513897027705105</c:v>
                </c:pt>
                <c:pt idx="260">
                  <c:v>0.29642329763384001</c:v>
                </c:pt>
                <c:pt idx="261">
                  <c:v>0.29732126831693395</c:v>
                </c:pt>
                <c:pt idx="262">
                  <c:v>0.29821086894731297</c:v>
                </c:pt>
                <c:pt idx="263">
                  <c:v>0.29942544963561402</c:v>
                </c:pt>
                <c:pt idx="264">
                  <c:v>0.30041643601745804</c:v>
                </c:pt>
                <c:pt idx="265">
                  <c:v>0.30141752025672697</c:v>
                </c:pt>
                <c:pt idx="266">
                  <c:v>0.30244683465354105</c:v>
                </c:pt>
                <c:pt idx="267">
                  <c:v>0.30336417073828603</c:v>
                </c:pt>
                <c:pt idx="268">
                  <c:v>0.30433082376781795</c:v>
                </c:pt>
                <c:pt idx="269">
                  <c:v>0.30531060823468104</c:v>
                </c:pt>
                <c:pt idx="270">
                  <c:v>0.30651137250035798</c:v>
                </c:pt>
                <c:pt idx="271">
                  <c:v>0.30770019421452199</c:v>
                </c:pt>
                <c:pt idx="272">
                  <c:v>0.30845033185759196</c:v>
                </c:pt>
                <c:pt idx="273">
                  <c:v>0.30945022834045199</c:v>
                </c:pt>
                <c:pt idx="274">
                  <c:v>0.31069417921405695</c:v>
                </c:pt>
                <c:pt idx="275">
                  <c:v>0.31165464422360101</c:v>
                </c:pt>
                <c:pt idx="276">
                  <c:v>0.31265854599717102</c:v>
                </c:pt>
                <c:pt idx="277">
                  <c:v>0.31358248493595897</c:v>
                </c:pt>
                <c:pt idx="278">
                  <c:v>0.31451377327347696</c:v>
                </c:pt>
                <c:pt idx="279">
                  <c:v>0.31544684672497103</c:v>
                </c:pt>
                <c:pt idx="280">
                  <c:v>0.31625160569670496</c:v>
                </c:pt>
                <c:pt idx="281">
                  <c:v>0.31713952500905895</c:v>
                </c:pt>
                <c:pt idx="282">
                  <c:v>0.31837436621011095</c:v>
                </c:pt>
                <c:pt idx="283">
                  <c:v>0.31908897833946304</c:v>
                </c:pt>
                <c:pt idx="284">
                  <c:v>0.32013139608491303</c:v>
                </c:pt>
                <c:pt idx="285">
                  <c:v>0.32084302473159998</c:v>
                </c:pt>
                <c:pt idx="286">
                  <c:v>0.321925587933659</c:v>
                </c:pt>
                <c:pt idx="287">
                  <c:v>0.32296113456591902</c:v>
                </c:pt>
                <c:pt idx="288">
                  <c:v>0.323815623920781</c:v>
                </c:pt>
                <c:pt idx="289">
                  <c:v>0.32462895990279705</c:v>
                </c:pt>
                <c:pt idx="290">
                  <c:v>0.32540397832008705</c:v>
                </c:pt>
                <c:pt idx="291">
                  <c:v>0.32617935601467696</c:v>
                </c:pt>
                <c:pt idx="292">
                  <c:v>0.32720047068272795</c:v>
                </c:pt>
                <c:pt idx="293">
                  <c:v>0.32806061812797804</c:v>
                </c:pt>
                <c:pt idx="294">
                  <c:v>0.32897263933126797</c:v>
                </c:pt>
                <c:pt idx="295">
                  <c:v>0.33000143455587305</c:v>
                </c:pt>
                <c:pt idx="296">
                  <c:v>0.33090209201285403</c:v>
                </c:pt>
                <c:pt idx="297">
                  <c:v>0.33161354841855395</c:v>
                </c:pt>
                <c:pt idx="298">
                  <c:v>0.33270297521443004</c:v>
                </c:pt>
                <c:pt idx="299">
                  <c:v>0.33343425477036204</c:v>
                </c:pt>
                <c:pt idx="300">
                  <c:v>0.334625513018311</c:v>
                </c:pt>
                <c:pt idx="301">
                  <c:v>0.33546774378699695</c:v>
                </c:pt>
                <c:pt idx="302">
                  <c:v>0.33623814714797695</c:v>
                </c:pt>
                <c:pt idx="303">
                  <c:v>0.33702950327984305</c:v>
                </c:pt>
                <c:pt idx="304">
                  <c:v>0.33791519090135602</c:v>
                </c:pt>
                <c:pt idx="305">
                  <c:v>0.33873695414287996</c:v>
                </c:pt>
                <c:pt idx="306">
                  <c:v>0.33962151688506603</c:v>
                </c:pt>
                <c:pt idx="307">
                  <c:v>0.34054104314311295</c:v>
                </c:pt>
                <c:pt idx="308">
                  <c:v>0.34129864063231996</c:v>
                </c:pt>
                <c:pt idx="309">
                  <c:v>0.34234647065468105</c:v>
                </c:pt>
                <c:pt idx="310">
                  <c:v>0.34304349061136896</c:v>
                </c:pt>
                <c:pt idx="311">
                  <c:v>0.34385972213829996</c:v>
                </c:pt>
                <c:pt idx="312">
                  <c:v>0.34471101812119898</c:v>
                </c:pt>
                <c:pt idx="313">
                  <c:v>0.34535107523675601</c:v>
                </c:pt>
                <c:pt idx="314">
                  <c:v>0.34623902246163296</c:v>
                </c:pt>
                <c:pt idx="315">
                  <c:v>0.34715001631661901</c:v>
                </c:pt>
                <c:pt idx="316">
                  <c:v>0.34796490710365802</c:v>
                </c:pt>
                <c:pt idx="317">
                  <c:v>0.34868728497871204</c:v>
                </c:pt>
                <c:pt idx="318">
                  <c:v>0.34969563885348098</c:v>
                </c:pt>
                <c:pt idx="319">
                  <c:v>0.350529256026475</c:v>
                </c:pt>
                <c:pt idx="320">
                  <c:v>0.35149006540231598</c:v>
                </c:pt>
                <c:pt idx="321">
                  <c:v>0.35222230804934196</c:v>
                </c:pt>
                <c:pt idx="322">
                  <c:v>0.35309869966592899</c:v>
                </c:pt>
                <c:pt idx="323">
                  <c:v>0.35376402514718497</c:v>
                </c:pt>
                <c:pt idx="324">
                  <c:v>0.35445900615519699</c:v>
                </c:pt>
                <c:pt idx="325">
                  <c:v>0.35522471988248405</c:v>
                </c:pt>
                <c:pt idx="326">
                  <c:v>0.35588027785130505</c:v>
                </c:pt>
                <c:pt idx="327">
                  <c:v>0.35679558712516402</c:v>
                </c:pt>
                <c:pt idx="328">
                  <c:v>0.35773786631805105</c:v>
                </c:pt>
                <c:pt idx="329">
                  <c:v>0.35846708234972002</c:v>
                </c:pt>
                <c:pt idx="330">
                  <c:v>0.35920249753449895</c:v>
                </c:pt>
                <c:pt idx="331">
                  <c:v>0.36017557658205601</c:v>
                </c:pt>
                <c:pt idx="332">
                  <c:v>0.36080761293213204</c:v>
                </c:pt>
                <c:pt idx="333">
                  <c:v>0.36155396217640701</c:v>
                </c:pt>
                <c:pt idx="334">
                  <c:v>0.36227881942255202</c:v>
                </c:pt>
                <c:pt idx="335">
                  <c:v>0.36308200833503101</c:v>
                </c:pt>
                <c:pt idx="336">
                  <c:v>0.36391250519047702</c:v>
                </c:pt>
                <c:pt idx="337">
                  <c:v>0.36469762448961995</c:v>
                </c:pt>
                <c:pt idx="338">
                  <c:v>0.36543060495748103</c:v>
                </c:pt>
                <c:pt idx="339">
                  <c:v>0.36618539130883299</c:v>
                </c:pt>
                <c:pt idx="340">
                  <c:v>0.36693919841880895</c:v>
                </c:pt>
                <c:pt idx="341">
                  <c:v>0.36762508405442496</c:v>
                </c:pt>
                <c:pt idx="342">
                  <c:v>0.36837016557758195</c:v>
                </c:pt>
                <c:pt idx="343">
                  <c:v>0.36929660331636105</c:v>
                </c:pt>
                <c:pt idx="344">
                  <c:v>0.37007152504460294</c:v>
                </c:pt>
                <c:pt idx="345">
                  <c:v>0.37068727838733095</c:v>
                </c:pt>
                <c:pt idx="346">
                  <c:v>0.37128077529962</c:v>
                </c:pt>
                <c:pt idx="347">
                  <c:v>0.37204071162776797</c:v>
                </c:pt>
                <c:pt idx="348">
                  <c:v>0.37302287655698696</c:v>
                </c:pt>
                <c:pt idx="349">
                  <c:v>0.37371809174083703</c:v>
                </c:pt>
                <c:pt idx="350">
                  <c:v>0.37444306783407399</c:v>
                </c:pt>
                <c:pt idx="351">
                  <c:v>0.37519436676667595</c:v>
                </c:pt>
                <c:pt idx="352">
                  <c:v>0.37569696354890503</c:v>
                </c:pt>
                <c:pt idx="353">
                  <c:v>0.37649403061655495</c:v>
                </c:pt>
                <c:pt idx="354">
                  <c:v>0.37742425819151004</c:v>
                </c:pt>
                <c:pt idx="355">
                  <c:v>0.37800491543397297</c:v>
                </c:pt>
                <c:pt idx="356">
                  <c:v>0.37883759880548595</c:v>
                </c:pt>
                <c:pt idx="357">
                  <c:v>0.37953103979406499</c:v>
                </c:pt>
                <c:pt idx="358">
                  <c:v>0.38016089894984495</c:v>
                </c:pt>
                <c:pt idx="359">
                  <c:v>0.38084403211278295</c:v>
                </c:pt>
                <c:pt idx="360">
                  <c:v>0.38155315810692503</c:v>
                </c:pt>
                <c:pt idx="361">
                  <c:v>0.38234949632985005</c:v>
                </c:pt>
                <c:pt idx="362">
                  <c:v>0.38307893999479803</c:v>
                </c:pt>
                <c:pt idx="363">
                  <c:v>0.38380335907850305</c:v>
                </c:pt>
                <c:pt idx="364">
                  <c:v>0.38458178278097499</c:v>
                </c:pt>
                <c:pt idx="365">
                  <c:v>0.38538749725576704</c:v>
                </c:pt>
                <c:pt idx="366">
                  <c:v>0.38599755208068698</c:v>
                </c:pt>
                <c:pt idx="367">
                  <c:v>0.386855394644255</c:v>
                </c:pt>
                <c:pt idx="368">
                  <c:v>0.38754074980520503</c:v>
                </c:pt>
                <c:pt idx="369">
                  <c:v>0.38818768525983804</c:v>
                </c:pt>
                <c:pt idx="370">
                  <c:v>0.38912316478599895</c:v>
                </c:pt>
                <c:pt idx="371">
                  <c:v>0.38981651276145601</c:v>
                </c:pt>
                <c:pt idx="372">
                  <c:v>0.39044321838172202</c:v>
                </c:pt>
                <c:pt idx="373">
                  <c:v>0.39122002734832595</c:v>
                </c:pt>
                <c:pt idx="374">
                  <c:v>0.39180826206100805</c:v>
                </c:pt>
                <c:pt idx="375">
                  <c:v>0.39247089108589095</c:v>
                </c:pt>
                <c:pt idx="376">
                  <c:v>0.39354714930536805</c:v>
                </c:pt>
                <c:pt idx="377">
                  <c:v>0.39415931652745495</c:v>
                </c:pt>
                <c:pt idx="378">
                  <c:v>0.39468282087286499</c:v>
                </c:pt>
                <c:pt idx="379">
                  <c:v>0.39537854481996904</c:v>
                </c:pt>
                <c:pt idx="380">
                  <c:v>0.39637804020982603</c:v>
                </c:pt>
                <c:pt idx="381">
                  <c:v>0.39694287371246295</c:v>
                </c:pt>
                <c:pt idx="382">
                  <c:v>0.39767324291214201</c:v>
                </c:pt>
                <c:pt idx="383">
                  <c:v>0.39843123346537301</c:v>
                </c:pt>
                <c:pt idx="384">
                  <c:v>0.39898737369288795</c:v>
                </c:pt>
                <c:pt idx="385">
                  <c:v>0.39984321885780105</c:v>
                </c:pt>
                <c:pt idx="386">
                  <c:v>0.40037519036489699</c:v>
                </c:pt>
                <c:pt idx="387">
                  <c:v>0.400943833722466</c:v>
                </c:pt>
                <c:pt idx="388">
                  <c:v>0.40168324022852397</c:v>
                </c:pt>
                <c:pt idx="389">
                  <c:v>0.40244951674743901</c:v>
                </c:pt>
                <c:pt idx="390">
                  <c:v>0.40315461872061298</c:v>
                </c:pt>
                <c:pt idx="391">
                  <c:v>0.40405642997997804</c:v>
                </c:pt>
                <c:pt idx="392">
                  <c:v>0.40466566634109902</c:v>
                </c:pt>
                <c:pt idx="393">
                  <c:v>0.40550053664138896</c:v>
                </c:pt>
                <c:pt idx="394">
                  <c:v>0.40595652151417005</c:v>
                </c:pt>
                <c:pt idx="395">
                  <c:v>0.40651567407394795</c:v>
                </c:pt>
                <c:pt idx="396">
                  <c:v>0.40717944713829402</c:v>
                </c:pt>
                <c:pt idx="397">
                  <c:v>0.40788592127794598</c:v>
                </c:pt>
                <c:pt idx="398">
                  <c:v>0.408628123247057</c:v>
                </c:pt>
                <c:pt idx="399">
                  <c:v>0.40938631217557797</c:v>
                </c:pt>
                <c:pt idx="400">
                  <c:v>0.409939750276619</c:v>
                </c:pt>
                <c:pt idx="401">
                  <c:v>0.41069427749554899</c:v>
                </c:pt>
                <c:pt idx="402">
                  <c:v>0.41144368103735696</c:v>
                </c:pt>
                <c:pt idx="403">
                  <c:v>0.41197390984408799</c:v>
                </c:pt>
                <c:pt idx="404">
                  <c:v>0.41263133750190595</c:v>
                </c:pt>
                <c:pt idx="405">
                  <c:v>0.41325600213927605</c:v>
                </c:pt>
                <c:pt idx="406">
                  <c:v>0.41387185304468499</c:v>
                </c:pt>
                <c:pt idx="407">
                  <c:v>0.41443405009646905</c:v>
                </c:pt>
                <c:pt idx="408">
                  <c:v>0.415168470169894</c:v>
                </c:pt>
                <c:pt idx="409">
                  <c:v>0.41580480824542898</c:v>
                </c:pt>
                <c:pt idx="410">
                  <c:v>0.41649229412121402</c:v>
                </c:pt>
                <c:pt idx="411">
                  <c:v>0.41734683851686205</c:v>
                </c:pt>
                <c:pt idx="412">
                  <c:v>0.41789260022471897</c:v>
                </c:pt>
                <c:pt idx="413">
                  <c:v>0.41850265376948204</c:v>
                </c:pt>
                <c:pt idx="414">
                  <c:v>0.41901133332450102</c:v>
                </c:pt>
                <c:pt idx="415">
                  <c:v>0.41978756559765096</c:v>
                </c:pt>
                <c:pt idx="416">
                  <c:v>0.42039836402751696</c:v>
                </c:pt>
                <c:pt idx="417">
                  <c:v>0.42097211905852605</c:v>
                </c:pt>
                <c:pt idx="418">
                  <c:v>0.42159432213905002</c:v>
                </c:pt>
                <c:pt idx="419">
                  <c:v>0.42216249803558403</c:v>
                </c:pt>
                <c:pt idx="420">
                  <c:v>0.42272739858789798</c:v>
                </c:pt>
                <c:pt idx="421">
                  <c:v>0.42360350219409604</c:v>
                </c:pt>
                <c:pt idx="422">
                  <c:v>0.424455255623854</c:v>
                </c:pt>
                <c:pt idx="423">
                  <c:v>0.42492403818416702</c:v>
                </c:pt>
                <c:pt idx="424">
                  <c:v>0.42563001314204896</c:v>
                </c:pt>
                <c:pt idx="425">
                  <c:v>0.42628496655488601</c:v>
                </c:pt>
                <c:pt idx="426">
                  <c:v>0.426709527826443</c:v>
                </c:pt>
                <c:pt idx="427">
                  <c:v>0.42722281781865101</c:v>
                </c:pt>
                <c:pt idx="428">
                  <c:v>0.42796208701799998</c:v>
                </c:pt>
                <c:pt idx="429">
                  <c:v>0.42849665534095605</c:v>
                </c:pt>
                <c:pt idx="430">
                  <c:v>0.42927676983505803</c:v>
                </c:pt>
                <c:pt idx="431">
                  <c:v>0.42985326248679201</c:v>
                </c:pt>
                <c:pt idx="432">
                  <c:v>0.43039043195849302</c:v>
                </c:pt>
                <c:pt idx="433">
                  <c:v>0.43111661233663801</c:v>
                </c:pt>
                <c:pt idx="434">
                  <c:v>0.43191348073234304</c:v>
                </c:pt>
                <c:pt idx="435">
                  <c:v>0.43243586861532202</c:v>
                </c:pt>
                <c:pt idx="436">
                  <c:v>0.43301830494719895</c:v>
                </c:pt>
                <c:pt idx="437">
                  <c:v>0.433475753498889</c:v>
                </c:pt>
                <c:pt idx="438">
                  <c:v>0.43413638800904097</c:v>
                </c:pt>
                <c:pt idx="439">
                  <c:v>0.43491583134834999</c:v>
                </c:pt>
                <c:pt idx="440">
                  <c:v>0.43557015533465504</c:v>
                </c:pt>
                <c:pt idx="441">
                  <c:v>0.43614887030640803</c:v>
                </c:pt>
                <c:pt idx="442">
                  <c:v>0.43660904575676696</c:v>
                </c:pt>
                <c:pt idx="443">
                  <c:v>0.437283573368212</c:v>
                </c:pt>
                <c:pt idx="444">
                  <c:v>0.43787669470298496</c:v>
                </c:pt>
                <c:pt idx="445">
                  <c:v>0.43843357031949404</c:v>
                </c:pt>
                <c:pt idx="446">
                  <c:v>0.43903466146488002</c:v>
                </c:pt>
                <c:pt idx="447">
                  <c:v>0.43983670535425001</c:v>
                </c:pt>
                <c:pt idx="448">
                  <c:v>0.44052431541104498</c:v>
                </c:pt>
                <c:pt idx="449">
                  <c:v>0.44094731525729602</c:v>
                </c:pt>
                <c:pt idx="450">
                  <c:v>0.44168107840291104</c:v>
                </c:pt>
                <c:pt idx="451">
                  <c:v>0.44230112749399297</c:v>
                </c:pt>
                <c:pt idx="452">
                  <c:v>0.44282203794380803</c:v>
                </c:pt>
                <c:pt idx="453">
                  <c:v>0.44346035845562903</c:v>
                </c:pt>
                <c:pt idx="454">
                  <c:v>0.44391756504100299</c:v>
                </c:pt>
                <c:pt idx="455">
                  <c:v>0.44447436487141301</c:v>
                </c:pt>
                <c:pt idx="456">
                  <c:v>0.44511070266793595</c:v>
                </c:pt>
                <c:pt idx="457">
                  <c:v>0.445669242475074</c:v>
                </c:pt>
                <c:pt idx="458">
                  <c:v>0.44624441113492797</c:v>
                </c:pt>
                <c:pt idx="459">
                  <c:v>0.44679508718327798</c:v>
                </c:pt>
                <c:pt idx="460">
                  <c:v>0.44736157096202001</c:v>
                </c:pt>
                <c:pt idx="461">
                  <c:v>0.44796125305883805</c:v>
                </c:pt>
                <c:pt idx="462">
                  <c:v>0.44866896617553598</c:v>
                </c:pt>
                <c:pt idx="463">
                  <c:v>0.449280112125644</c:v>
                </c:pt>
                <c:pt idx="464">
                  <c:v>0.44985895308467705</c:v>
                </c:pt>
                <c:pt idx="465">
                  <c:v>0.450398266300714</c:v>
                </c:pt>
                <c:pt idx="466">
                  <c:v>0.45104268655024404</c:v>
                </c:pt>
                <c:pt idx="467">
                  <c:v>0.45161368042819205</c:v>
                </c:pt>
                <c:pt idx="468">
                  <c:v>0.45210850101539002</c:v>
                </c:pt>
                <c:pt idx="469">
                  <c:v>0.45279549907458705</c:v>
                </c:pt>
                <c:pt idx="470">
                  <c:v>0.45336005703386095</c:v>
                </c:pt>
                <c:pt idx="471">
                  <c:v>0.453766537477028</c:v>
                </c:pt>
                <c:pt idx="472">
                  <c:v>0.45423252000362202</c:v>
                </c:pt>
                <c:pt idx="473">
                  <c:v>0.45491626886356096</c:v>
                </c:pt>
                <c:pt idx="474">
                  <c:v>0.45531540756642697</c:v>
                </c:pt>
                <c:pt idx="475">
                  <c:v>0.45585286705015005</c:v>
                </c:pt>
                <c:pt idx="476">
                  <c:v>0.45664100829932497</c:v>
                </c:pt>
                <c:pt idx="477">
                  <c:v>0.45731503945293495</c:v>
                </c:pt>
                <c:pt idx="478">
                  <c:v>0.45775708924579095</c:v>
                </c:pt>
                <c:pt idx="479">
                  <c:v>0.45831672728429595</c:v>
                </c:pt>
                <c:pt idx="480">
                  <c:v>0.45871622546105395</c:v>
                </c:pt>
                <c:pt idx="481">
                  <c:v>0.45930440521232596</c:v>
                </c:pt>
                <c:pt idx="482">
                  <c:v>0.45986032923673203</c:v>
                </c:pt>
                <c:pt idx="483">
                  <c:v>0.46046652811125</c:v>
                </c:pt>
                <c:pt idx="484">
                  <c:v>0.46100552794902605</c:v>
                </c:pt>
                <c:pt idx="485">
                  <c:v>0.46165093856394401</c:v>
                </c:pt>
                <c:pt idx="486">
                  <c:v>0.462164543672271</c:v>
                </c:pt>
                <c:pt idx="487">
                  <c:v>0.46262758763644996</c:v>
                </c:pt>
                <c:pt idx="488">
                  <c:v>0.46317025466645101</c:v>
                </c:pt>
                <c:pt idx="489">
                  <c:v>0.46378555096662899</c:v>
                </c:pt>
                <c:pt idx="490">
                  <c:v>0.464422457624728</c:v>
                </c:pt>
                <c:pt idx="491">
                  <c:v>0.46482817885810901</c:v>
                </c:pt>
                <c:pt idx="492">
                  <c:v>0.46518694845053399</c:v>
                </c:pt>
                <c:pt idx="493">
                  <c:v>0.46584670180241305</c:v>
                </c:pt>
                <c:pt idx="494">
                  <c:v>0.46629504261740096</c:v>
                </c:pt>
                <c:pt idx="495">
                  <c:v>0.46693463332863805</c:v>
                </c:pt>
                <c:pt idx="496">
                  <c:v>0.46754890476367905</c:v>
                </c:pt>
                <c:pt idx="497">
                  <c:v>0.46792783710735397</c:v>
                </c:pt>
                <c:pt idx="498">
                  <c:v>0.46854175394618502</c:v>
                </c:pt>
                <c:pt idx="499">
                  <c:v>0.469189358800567</c:v>
                </c:pt>
                <c:pt idx="500">
                  <c:v>0.46956145768118795</c:v>
                </c:pt>
                <c:pt idx="501">
                  <c:v>0.47010295657386703</c:v>
                </c:pt>
                <c:pt idx="502">
                  <c:v>0.47074791036045105</c:v>
                </c:pt>
                <c:pt idx="503">
                  <c:v>0.471288450053436</c:v>
                </c:pt>
                <c:pt idx="504">
                  <c:v>0.47176744808248505</c:v>
                </c:pt>
                <c:pt idx="505">
                  <c:v>0.472250669767456</c:v>
                </c:pt>
                <c:pt idx="506">
                  <c:v>0.47267392209394099</c:v>
                </c:pt>
                <c:pt idx="507">
                  <c:v>0.47320596719365005</c:v>
                </c:pt>
                <c:pt idx="508">
                  <c:v>0.47391384887412302</c:v>
                </c:pt>
                <c:pt idx="509">
                  <c:v>0.47427566332243798</c:v>
                </c:pt>
                <c:pt idx="510">
                  <c:v>0.474657041795289</c:v>
                </c:pt>
                <c:pt idx="511">
                  <c:v>0.47521931703019504</c:v>
                </c:pt>
                <c:pt idx="512">
                  <c:v>0.475734610210923</c:v>
                </c:pt>
                <c:pt idx="513">
                  <c:v>0.47623230685084095</c:v>
                </c:pt>
                <c:pt idx="514">
                  <c:v>0.47654145137790405</c:v>
                </c:pt>
                <c:pt idx="515">
                  <c:v>0.47685944043192596</c:v>
                </c:pt>
                <c:pt idx="516">
                  <c:v>0.477296491609006</c:v>
                </c:pt>
                <c:pt idx="517">
                  <c:v>0.47768695809135697</c:v>
                </c:pt>
                <c:pt idx="518">
                  <c:v>0.47803808474765397</c:v>
                </c:pt>
                <c:pt idx="519">
                  <c:v>0.47856651620369695</c:v>
                </c:pt>
                <c:pt idx="520">
                  <c:v>0.47906670998346301</c:v>
                </c:pt>
                <c:pt idx="521">
                  <c:v>0.47962022136762505</c:v>
                </c:pt>
                <c:pt idx="522">
                  <c:v>0.48010641808656895</c:v>
                </c:pt>
                <c:pt idx="523">
                  <c:v>0.48039612839508905</c:v>
                </c:pt>
                <c:pt idx="524">
                  <c:v>0.48066440349107997</c:v>
                </c:pt>
                <c:pt idx="525">
                  <c:v>0.48126440995428599</c:v>
                </c:pt>
                <c:pt idx="526">
                  <c:v>0.48161804182023404</c:v>
                </c:pt>
                <c:pt idx="527">
                  <c:v>0.481886920864527</c:v>
                </c:pt>
                <c:pt idx="528">
                  <c:v>0.48239470426778297</c:v>
                </c:pt>
                <c:pt idx="529">
                  <c:v>0.48297063480118496</c:v>
                </c:pt>
                <c:pt idx="530">
                  <c:v>0.48353034242298798</c:v>
                </c:pt>
                <c:pt idx="531">
                  <c:v>0.48385941008213795</c:v>
                </c:pt>
                <c:pt idx="532">
                  <c:v>0.484225700415301</c:v>
                </c:pt>
                <c:pt idx="533">
                  <c:v>0.48456548181050196</c:v>
                </c:pt>
                <c:pt idx="534">
                  <c:v>0.48508376839158895</c:v>
                </c:pt>
                <c:pt idx="535">
                  <c:v>0.48555942890165305</c:v>
                </c:pt>
                <c:pt idx="536">
                  <c:v>0.48603996980529296</c:v>
                </c:pt>
                <c:pt idx="537">
                  <c:v>0.48635701222342198</c:v>
                </c:pt>
                <c:pt idx="538">
                  <c:v>0.48680252613936503</c:v>
                </c:pt>
                <c:pt idx="539">
                  <c:v>0.48730447258899801</c:v>
                </c:pt>
                <c:pt idx="540">
                  <c:v>0.48776909650293498</c:v>
                </c:pt>
                <c:pt idx="541">
                  <c:v>0.48814504558323901</c:v>
                </c:pt>
                <c:pt idx="542">
                  <c:v>0.488498787849167</c:v>
                </c:pt>
                <c:pt idx="543">
                  <c:v>0.48895638704271904</c:v>
                </c:pt>
                <c:pt idx="544">
                  <c:v>0.48941535410099801</c:v>
                </c:pt>
                <c:pt idx="545">
                  <c:v>0.489844370608436</c:v>
                </c:pt>
                <c:pt idx="546">
                  <c:v>0.49038784351518605</c:v>
                </c:pt>
                <c:pt idx="547">
                  <c:v>0.49079439318387796</c:v>
                </c:pt>
                <c:pt idx="548">
                  <c:v>0.49117923976378397</c:v>
                </c:pt>
                <c:pt idx="549">
                  <c:v>0.491624279852519</c:v>
                </c:pt>
                <c:pt idx="550">
                  <c:v>0.49179158189515004</c:v>
                </c:pt>
                <c:pt idx="551">
                  <c:v>0.49226529428364596</c:v>
                </c:pt>
                <c:pt idx="552">
                  <c:v>0.49290469641605195</c:v>
                </c:pt>
                <c:pt idx="553">
                  <c:v>0.49334806217418203</c:v>
                </c:pt>
                <c:pt idx="554">
                  <c:v>0.49368489113990399</c:v>
                </c:pt>
                <c:pt idx="555">
                  <c:v>0.49410163337804403</c:v>
                </c:pt>
                <c:pt idx="556">
                  <c:v>0.49465209125010001</c:v>
                </c:pt>
                <c:pt idx="557">
                  <c:v>0.49506530084751099</c:v>
                </c:pt>
                <c:pt idx="558">
                  <c:v>0.49553086902972598</c:v>
                </c:pt>
                <c:pt idx="559">
                  <c:v>0.49573725356115395</c:v>
                </c:pt>
                <c:pt idx="560">
                  <c:v>0.49613717964364601</c:v>
                </c:pt>
                <c:pt idx="561">
                  <c:v>0.49678604947692095</c:v>
                </c:pt>
                <c:pt idx="562">
                  <c:v>0.49708263442643297</c:v>
                </c:pt>
                <c:pt idx="563">
                  <c:v>0.49741064325941298</c:v>
                </c:pt>
                <c:pt idx="564">
                  <c:v>0.49804160613621795</c:v>
                </c:pt>
                <c:pt idx="565">
                  <c:v>0.49848532989767902</c:v>
                </c:pt>
                <c:pt idx="566">
                  <c:v>0.498867132194729</c:v>
                </c:pt>
                <c:pt idx="567">
                  <c:v>0.49926875515685798</c:v>
                </c:pt>
                <c:pt idx="568">
                  <c:v>0.49951367169554495</c:v>
                </c:pt>
                <c:pt idx="569">
                  <c:v>0.49994294794471505</c:v>
                </c:pt>
                <c:pt idx="570">
                  <c:v>0.50066408770329995</c:v>
                </c:pt>
                <c:pt idx="571">
                  <c:v>0.500959360701138</c:v>
                </c:pt>
                <c:pt idx="572">
                  <c:v>0.50146855485091102</c:v>
                </c:pt>
                <c:pt idx="573">
                  <c:v>0.50186373706496001</c:v>
                </c:pt>
                <c:pt idx="574">
                  <c:v>0.50228132113802104</c:v>
                </c:pt>
                <c:pt idx="575">
                  <c:v>0.50273055344284001</c:v>
                </c:pt>
                <c:pt idx="576">
                  <c:v>0.50311511579241808</c:v>
                </c:pt>
                <c:pt idx="577">
                  <c:v>0.503393044760445</c:v>
                </c:pt>
                <c:pt idx="578">
                  <c:v>0.503954395827378</c:v>
                </c:pt>
                <c:pt idx="579">
                  <c:v>0.50444664065042899</c:v>
                </c:pt>
                <c:pt idx="580">
                  <c:v>0.50482056006771492</c:v>
                </c:pt>
                <c:pt idx="581">
                  <c:v>0.50528409142738506</c:v>
                </c:pt>
                <c:pt idx="582">
                  <c:v>0.50562849501584206</c:v>
                </c:pt>
                <c:pt idx="583">
                  <c:v>0.50615208591428607</c:v>
                </c:pt>
                <c:pt idx="584">
                  <c:v>0.50651316479075192</c:v>
                </c:pt>
                <c:pt idx="585">
                  <c:v>0.50697466125139001</c:v>
                </c:pt>
                <c:pt idx="586">
                  <c:v>0.50744606420348592</c:v>
                </c:pt>
                <c:pt idx="587">
                  <c:v>0.50793200391871807</c:v>
                </c:pt>
                <c:pt idx="588">
                  <c:v>0.50835858783005805</c:v>
                </c:pt>
                <c:pt idx="589">
                  <c:v>0.50880032978786605</c:v>
                </c:pt>
                <c:pt idx="590">
                  <c:v>0.50926570628892298</c:v>
                </c:pt>
                <c:pt idx="591">
                  <c:v>0.50978951405247996</c:v>
                </c:pt>
                <c:pt idx="592">
                  <c:v>0.51009984629867799</c:v>
                </c:pt>
                <c:pt idx="593">
                  <c:v>0.51039819976482192</c:v>
                </c:pt>
                <c:pt idx="594">
                  <c:v>0.51077836675326105</c:v>
                </c:pt>
                <c:pt idx="595">
                  <c:v>0.51129810560781097</c:v>
                </c:pt>
                <c:pt idx="596">
                  <c:v>0.51180735809250799</c:v>
                </c:pt>
                <c:pt idx="597">
                  <c:v>0.51227648057446995</c:v>
                </c:pt>
                <c:pt idx="598">
                  <c:v>0.512605897386194</c:v>
                </c:pt>
                <c:pt idx="599">
                  <c:v>0.51307169508268702</c:v>
                </c:pt>
                <c:pt idx="600">
                  <c:v>0.51362011523525397</c:v>
                </c:pt>
                <c:pt idx="601">
                  <c:v>0.51389099950842299</c:v>
                </c:pt>
                <c:pt idx="602">
                  <c:v>0.51426705614506196</c:v>
                </c:pt>
                <c:pt idx="603">
                  <c:v>0.51474379935505099</c:v>
                </c:pt>
                <c:pt idx="604">
                  <c:v>0.51518449301761593</c:v>
                </c:pt>
                <c:pt idx="605">
                  <c:v>0.51579560210118602</c:v>
                </c:pt>
                <c:pt idx="606">
                  <c:v>0.51609784246109403</c:v>
                </c:pt>
                <c:pt idx="607">
                  <c:v>0.51660329093989099</c:v>
                </c:pt>
                <c:pt idx="608">
                  <c:v>0.51704090572902506</c:v>
                </c:pt>
                <c:pt idx="609">
                  <c:v>0.51758962186371904</c:v>
                </c:pt>
                <c:pt idx="610">
                  <c:v>0.51802564463813994</c:v>
                </c:pt>
                <c:pt idx="611">
                  <c:v>0.51847217048007099</c:v>
                </c:pt>
                <c:pt idx="612">
                  <c:v>0.51883273464947099</c:v>
                </c:pt>
                <c:pt idx="613">
                  <c:v>0.51926975860666102</c:v>
                </c:pt>
                <c:pt idx="614">
                  <c:v>0.51973804708726101</c:v>
                </c:pt>
                <c:pt idx="615">
                  <c:v>0.52019326280200895</c:v>
                </c:pt>
                <c:pt idx="616">
                  <c:v>0.52067075738002699</c:v>
                </c:pt>
                <c:pt idx="617">
                  <c:v>0.52095299411983098</c:v>
                </c:pt>
                <c:pt idx="618">
                  <c:v>0.52153596750631892</c:v>
                </c:pt>
                <c:pt idx="619">
                  <c:v>0.522075488832628</c:v>
                </c:pt>
                <c:pt idx="620">
                  <c:v>0.52235584100427201</c:v>
                </c:pt>
                <c:pt idx="621">
                  <c:v>0.52272407998126402</c:v>
                </c:pt>
                <c:pt idx="622">
                  <c:v>0.52310738317063399</c:v>
                </c:pt>
                <c:pt idx="623">
                  <c:v>0.52380539685412197</c:v>
                </c:pt>
                <c:pt idx="624">
                  <c:v>0.52430185909472704</c:v>
                </c:pt>
                <c:pt idx="625">
                  <c:v>0.52470296061412203</c:v>
                </c:pt>
                <c:pt idx="626">
                  <c:v>0.52510151405210004</c:v>
                </c:pt>
                <c:pt idx="627">
                  <c:v>0.52572784117441596</c:v>
                </c:pt>
                <c:pt idx="628">
                  <c:v>0.52618884458939807</c:v>
                </c:pt>
                <c:pt idx="629">
                  <c:v>0.52647784265097308</c:v>
                </c:pt>
                <c:pt idx="630">
                  <c:v>0.52691876856570996</c:v>
                </c:pt>
                <c:pt idx="631">
                  <c:v>0.527323261580949</c:v>
                </c:pt>
                <c:pt idx="632">
                  <c:v>0.52790005558416708</c:v>
                </c:pt>
                <c:pt idx="633">
                  <c:v>0.52834104492501499</c:v>
                </c:pt>
                <c:pt idx="634">
                  <c:v>0.52885203465469399</c:v>
                </c:pt>
                <c:pt idx="635">
                  <c:v>0.52928144858954806</c:v>
                </c:pt>
                <c:pt idx="636">
                  <c:v>0.52962052405372306</c:v>
                </c:pt>
                <c:pt idx="637">
                  <c:v>0.53013677445570995</c:v>
                </c:pt>
                <c:pt idx="638">
                  <c:v>0.530723527177559</c:v>
                </c:pt>
                <c:pt idx="639">
                  <c:v>0.53111616567261599</c:v>
                </c:pt>
                <c:pt idx="640">
                  <c:v>0.531528598665026</c:v>
                </c:pt>
                <c:pt idx="641">
                  <c:v>0.53189574117195293</c:v>
                </c:pt>
                <c:pt idx="642">
                  <c:v>0.53240627227315596</c:v>
                </c:pt>
                <c:pt idx="643">
                  <c:v>0.53268002280175097</c:v>
                </c:pt>
                <c:pt idx="644">
                  <c:v>0.53319267790367098</c:v>
                </c:pt>
                <c:pt idx="645">
                  <c:v>0.53379126564931301</c:v>
                </c:pt>
                <c:pt idx="646">
                  <c:v>0.53426047305479707</c:v>
                </c:pt>
                <c:pt idx="647">
                  <c:v>0.53483683727708198</c:v>
                </c:pt>
                <c:pt idx="648">
                  <c:v>0.53520830215314508</c:v>
                </c:pt>
                <c:pt idx="649">
                  <c:v>0.53558185796042102</c:v>
                </c:pt>
                <c:pt idx="650">
                  <c:v>0.53597347937109707</c:v>
                </c:pt>
                <c:pt idx="651">
                  <c:v>0.53625848072339399</c:v>
                </c:pt>
                <c:pt idx="652">
                  <c:v>0.53673521528877199</c:v>
                </c:pt>
                <c:pt idx="653">
                  <c:v>0.53721018787250108</c:v>
                </c:pt>
                <c:pt idx="654">
                  <c:v>0.53760720172514997</c:v>
                </c:pt>
                <c:pt idx="655">
                  <c:v>0.53810912741996697</c:v>
                </c:pt>
                <c:pt idx="656">
                  <c:v>0.53865423823984604</c:v>
                </c:pt>
                <c:pt idx="657">
                  <c:v>0.53905784168144999</c:v>
                </c:pt>
                <c:pt idx="658">
                  <c:v>0.53945008311774501</c:v>
                </c:pt>
                <c:pt idx="659">
                  <c:v>0.53971838578360998</c:v>
                </c:pt>
                <c:pt idx="660">
                  <c:v>0.54026269700017804</c:v>
                </c:pt>
                <c:pt idx="661">
                  <c:v>0.540717409994664</c:v>
                </c:pt>
                <c:pt idx="662">
                  <c:v>0.541133271784912</c:v>
                </c:pt>
                <c:pt idx="663">
                  <c:v>0.54152843017547903</c:v>
                </c:pt>
                <c:pt idx="664">
                  <c:v>0.54201962073627508</c:v>
                </c:pt>
                <c:pt idx="665">
                  <c:v>0.54239160940505204</c:v>
                </c:pt>
                <c:pt idx="666">
                  <c:v>0.54278868524900692</c:v>
                </c:pt>
                <c:pt idx="667">
                  <c:v>0.54311841107638492</c:v>
                </c:pt>
                <c:pt idx="668">
                  <c:v>0.54349718087421306</c:v>
                </c:pt>
                <c:pt idx="669">
                  <c:v>0.54382684333836107</c:v>
                </c:pt>
                <c:pt idx="670">
                  <c:v>0.54427591574163392</c:v>
                </c:pt>
                <c:pt idx="671">
                  <c:v>0.54487716778589501</c:v>
                </c:pt>
                <c:pt idx="672">
                  <c:v>0.54542589112794593</c:v>
                </c:pt>
                <c:pt idx="673">
                  <c:v>0.54569322141855192</c:v>
                </c:pt>
                <c:pt idx="674">
                  <c:v>0.54596796092557298</c:v>
                </c:pt>
                <c:pt idx="675">
                  <c:v>0.546436064601307</c:v>
                </c:pt>
                <c:pt idx="676">
                  <c:v>0.54700996904687593</c:v>
                </c:pt>
                <c:pt idx="677">
                  <c:v>0.54743870814802198</c:v>
                </c:pt>
                <c:pt idx="678">
                  <c:v>0.54778005657187401</c:v>
                </c:pt>
                <c:pt idx="679">
                  <c:v>0.54811196080676994</c:v>
                </c:pt>
                <c:pt idx="680">
                  <c:v>0.54854369785204993</c:v>
                </c:pt>
                <c:pt idx="681">
                  <c:v>0.548946963748695</c:v>
                </c:pt>
                <c:pt idx="682">
                  <c:v>0.54942756989033992</c:v>
                </c:pt>
                <c:pt idx="683">
                  <c:v>0.54992817789904402</c:v>
                </c:pt>
                <c:pt idx="684">
                  <c:v>0.55033279111451194</c:v>
                </c:pt>
                <c:pt idx="685">
                  <c:v>0.550833884446984</c:v>
                </c:pt>
                <c:pt idx="686">
                  <c:v>0.55111648918072398</c:v>
                </c:pt>
                <c:pt idx="687">
                  <c:v>0.55135219469976593</c:v>
                </c:pt>
                <c:pt idx="688">
                  <c:v>0.55197170963267905</c:v>
                </c:pt>
                <c:pt idx="689">
                  <c:v>0.55239359253103903</c:v>
                </c:pt>
                <c:pt idx="690">
                  <c:v>0.55282005078191598</c:v>
                </c:pt>
                <c:pt idx="691">
                  <c:v>0.55326277837015092</c:v>
                </c:pt>
                <c:pt idx="692">
                  <c:v>0.55367229203693402</c:v>
                </c:pt>
                <c:pt idx="693">
                  <c:v>0.55411252337540207</c:v>
                </c:pt>
                <c:pt idx="694">
                  <c:v>0.55439950220630796</c:v>
                </c:pt>
                <c:pt idx="695">
                  <c:v>0.554892737963257</c:v>
                </c:pt>
                <c:pt idx="696">
                  <c:v>0.55529245865308496</c:v>
                </c:pt>
                <c:pt idx="697">
                  <c:v>0.55573745780366302</c:v>
                </c:pt>
                <c:pt idx="698">
                  <c:v>0.55626820758666295</c:v>
                </c:pt>
                <c:pt idx="699">
                  <c:v>0.55653531496651298</c:v>
                </c:pt>
                <c:pt idx="700">
                  <c:v>0.55691878865649602</c:v>
                </c:pt>
                <c:pt idx="701">
                  <c:v>0.55752223778675103</c:v>
                </c:pt>
                <c:pt idx="702">
                  <c:v>0.557944859187257</c:v>
                </c:pt>
                <c:pt idx="703">
                  <c:v>0.55831648361524799</c:v>
                </c:pt>
                <c:pt idx="704">
                  <c:v>0.55873463222340802</c:v>
                </c:pt>
                <c:pt idx="705">
                  <c:v>0.55909737774843005</c:v>
                </c:pt>
                <c:pt idx="706">
                  <c:v>0.55958773782124505</c:v>
                </c:pt>
                <c:pt idx="707">
                  <c:v>0.55996375595415393</c:v>
                </c:pt>
                <c:pt idx="708">
                  <c:v>0.56023704224584003</c:v>
                </c:pt>
                <c:pt idx="709">
                  <c:v>0.56080799720934205</c:v>
                </c:pt>
                <c:pt idx="710">
                  <c:v>0.56117625177327002</c:v>
                </c:pt>
                <c:pt idx="711">
                  <c:v>0.56138384855252699</c:v>
                </c:pt>
                <c:pt idx="712">
                  <c:v>0.56184341391044201</c:v>
                </c:pt>
                <c:pt idx="713">
                  <c:v>0.56238389747010797</c:v>
                </c:pt>
                <c:pt idx="714">
                  <c:v>0.56266225339865406</c:v>
                </c:pt>
                <c:pt idx="715">
                  <c:v>0.563105525508791</c:v>
                </c:pt>
                <c:pt idx="716">
                  <c:v>0.56363408711558605</c:v>
                </c:pt>
                <c:pt idx="717">
                  <c:v>0.56396176302219703</c:v>
                </c:pt>
                <c:pt idx="718">
                  <c:v>0.56434795852802899</c:v>
                </c:pt>
                <c:pt idx="719">
                  <c:v>0.56489402292985003</c:v>
                </c:pt>
                <c:pt idx="720">
                  <c:v>0.565290615286271</c:v>
                </c:pt>
                <c:pt idx="721">
                  <c:v>0.56570105507157498</c:v>
                </c:pt>
                <c:pt idx="722">
                  <c:v>0.56609864383049202</c:v>
                </c:pt>
                <c:pt idx="723">
                  <c:v>0.56637075798339798</c:v>
                </c:pt>
                <c:pt idx="724">
                  <c:v>0.56670864225694206</c:v>
                </c:pt>
                <c:pt idx="725">
                  <c:v>0.56698746147547507</c:v>
                </c:pt>
                <c:pt idx="726">
                  <c:v>0.56758306268464098</c:v>
                </c:pt>
                <c:pt idx="727">
                  <c:v>0.56806256478408601</c:v>
                </c:pt>
                <c:pt idx="728">
                  <c:v>0.56866244169034896</c:v>
                </c:pt>
                <c:pt idx="729">
                  <c:v>0.56889959827079695</c:v>
                </c:pt>
                <c:pt idx="730">
                  <c:v>0.569174371111002</c:v>
                </c:pt>
                <c:pt idx="731">
                  <c:v>0.569645481208226</c:v>
                </c:pt>
                <c:pt idx="732">
                  <c:v>0.57004334600276607</c:v>
                </c:pt>
                <c:pt idx="733">
                  <c:v>0.57031217972984605</c:v>
                </c:pt>
                <c:pt idx="734">
                  <c:v>0.57062920330883404</c:v>
                </c:pt>
                <c:pt idx="735">
                  <c:v>0.57104641439829695</c:v>
                </c:pt>
                <c:pt idx="736">
                  <c:v>0.57145881530891307</c:v>
                </c:pt>
                <c:pt idx="737">
                  <c:v>0.57180270827167701</c:v>
                </c:pt>
                <c:pt idx="738">
                  <c:v>0.57219719995321294</c:v>
                </c:pt>
                <c:pt idx="739">
                  <c:v>0.57267952284413393</c:v>
                </c:pt>
                <c:pt idx="740">
                  <c:v>0.57302144076908001</c:v>
                </c:pt>
                <c:pt idx="741">
                  <c:v>0.57332545830143899</c:v>
                </c:pt>
                <c:pt idx="742">
                  <c:v>0.57371322727043506</c:v>
                </c:pt>
                <c:pt idx="743">
                  <c:v>0.57405648878372095</c:v>
                </c:pt>
                <c:pt idx="744">
                  <c:v>0.57430004269162493</c:v>
                </c:pt>
                <c:pt idx="745">
                  <c:v>0.57457855339605601</c:v>
                </c:pt>
                <c:pt idx="746">
                  <c:v>0.57496043898689397</c:v>
                </c:pt>
                <c:pt idx="747">
                  <c:v>0.57551408391524506</c:v>
                </c:pt>
                <c:pt idx="748">
                  <c:v>0.57596833893093702</c:v>
                </c:pt>
                <c:pt idx="749">
                  <c:v>0.57629275700516103</c:v>
                </c:pt>
                <c:pt idx="750">
                  <c:v>0.57676184318799906</c:v>
                </c:pt>
                <c:pt idx="751">
                  <c:v>0.57689738539115998</c:v>
                </c:pt>
                <c:pt idx="752">
                  <c:v>0.57723285120079693</c:v>
                </c:pt>
                <c:pt idx="753">
                  <c:v>0.57760547383713601</c:v>
                </c:pt>
                <c:pt idx="754">
                  <c:v>0.57794092370711492</c:v>
                </c:pt>
                <c:pt idx="755">
                  <c:v>0.57836006036068099</c:v>
                </c:pt>
                <c:pt idx="756">
                  <c:v>0.57869906873096699</c:v>
                </c:pt>
                <c:pt idx="757">
                  <c:v>0.57926272823450098</c:v>
                </c:pt>
                <c:pt idx="758">
                  <c:v>0.579657401641265</c:v>
                </c:pt>
                <c:pt idx="759">
                  <c:v>0.57993040802404994</c:v>
                </c:pt>
                <c:pt idx="760">
                  <c:v>0.58025285781407199</c:v>
                </c:pt>
                <c:pt idx="761">
                  <c:v>0.58068824259146501</c:v>
                </c:pt>
                <c:pt idx="762">
                  <c:v>0.581054673048782</c:v>
                </c:pt>
                <c:pt idx="763">
                  <c:v>0.58153133438040894</c:v>
                </c:pt>
                <c:pt idx="764">
                  <c:v>0.58188746802590807</c:v>
                </c:pt>
                <c:pt idx="765">
                  <c:v>0.58224929803126702</c:v>
                </c:pt>
                <c:pt idx="766">
                  <c:v>0.58260591732786393</c:v>
                </c:pt>
                <c:pt idx="767">
                  <c:v>0.58283436346582906</c:v>
                </c:pt>
                <c:pt idx="768">
                  <c:v>0.58322559172145594</c:v>
                </c:pt>
                <c:pt idx="769">
                  <c:v>0.58359400311200993</c:v>
                </c:pt>
                <c:pt idx="770">
                  <c:v>0.58400601399838492</c:v>
                </c:pt>
                <c:pt idx="771">
                  <c:v>0.58436170137660692</c:v>
                </c:pt>
                <c:pt idx="772">
                  <c:v>0.58461011595370693</c:v>
                </c:pt>
                <c:pt idx="773">
                  <c:v>0.584863141555928</c:v>
                </c:pt>
                <c:pt idx="774">
                  <c:v>0.58527737597967699</c:v>
                </c:pt>
                <c:pt idx="775">
                  <c:v>0.58569639089789205</c:v>
                </c:pt>
                <c:pt idx="776">
                  <c:v>0.58603482737981905</c:v>
                </c:pt>
                <c:pt idx="777">
                  <c:v>0.58640534459264204</c:v>
                </c:pt>
                <c:pt idx="778">
                  <c:v>0.58673549283150606</c:v>
                </c:pt>
                <c:pt idx="779">
                  <c:v>0.58708852714999704</c:v>
                </c:pt>
                <c:pt idx="780">
                  <c:v>0.58732504356246196</c:v>
                </c:pt>
                <c:pt idx="781">
                  <c:v>0.587593739943573</c:v>
                </c:pt>
                <c:pt idx="782">
                  <c:v>0.58802940932248293</c:v>
                </c:pt>
                <c:pt idx="783">
                  <c:v>0.58839304950779203</c:v>
                </c:pt>
                <c:pt idx="784">
                  <c:v>0.58888677555357005</c:v>
                </c:pt>
                <c:pt idx="785">
                  <c:v>0.589153844080883</c:v>
                </c:pt>
                <c:pt idx="786">
                  <c:v>0.58954130898415302</c:v>
                </c:pt>
                <c:pt idx="787">
                  <c:v>0.58985977407343904</c:v>
                </c:pt>
                <c:pt idx="788">
                  <c:v>0.59010138929670397</c:v>
                </c:pt>
                <c:pt idx="789">
                  <c:v>0.59053944549972592</c:v>
                </c:pt>
                <c:pt idx="790">
                  <c:v>0.59093878745992701</c:v>
                </c:pt>
                <c:pt idx="791">
                  <c:v>0.59121237266099402</c:v>
                </c:pt>
                <c:pt idx="792">
                  <c:v>0.59145917335934506</c:v>
                </c:pt>
                <c:pt idx="793">
                  <c:v>0.59195232894465499</c:v>
                </c:pt>
                <c:pt idx="794">
                  <c:v>0.59230196062844898</c:v>
                </c:pt>
                <c:pt idx="795">
                  <c:v>0.59277175349090694</c:v>
                </c:pt>
                <c:pt idx="796">
                  <c:v>0.59317204806438806</c:v>
                </c:pt>
                <c:pt idx="797">
                  <c:v>0.59346522841421101</c:v>
                </c:pt>
                <c:pt idx="798">
                  <c:v>0.59367681116446802</c:v>
                </c:pt>
                <c:pt idx="799">
                  <c:v>0.593889793190707</c:v>
                </c:pt>
                <c:pt idx="800">
                  <c:v>0.59425127484643703</c:v>
                </c:pt>
                <c:pt idx="801">
                  <c:v>0.59457107782093799</c:v>
                </c:pt>
                <c:pt idx="802">
                  <c:v>0.59490591703474993</c:v>
                </c:pt>
                <c:pt idx="803">
                  <c:v>0.59521541391708899</c:v>
                </c:pt>
                <c:pt idx="804">
                  <c:v>0.59544954845805498</c:v>
                </c:pt>
                <c:pt idx="805">
                  <c:v>0.59582044947045598</c:v>
                </c:pt>
                <c:pt idx="806">
                  <c:v>0.59610914492040501</c:v>
                </c:pt>
                <c:pt idx="807">
                  <c:v>0.59633903861127802</c:v>
                </c:pt>
                <c:pt idx="808">
                  <c:v>0.59669933673329101</c:v>
                </c:pt>
                <c:pt idx="809">
                  <c:v>0.59695535030589508</c:v>
                </c:pt>
                <c:pt idx="810">
                  <c:v>0.59722206823839108</c:v>
                </c:pt>
                <c:pt idx="811">
                  <c:v>0.59749072544860504</c:v>
                </c:pt>
                <c:pt idx="812">
                  <c:v>0.59780807640218203</c:v>
                </c:pt>
                <c:pt idx="813">
                  <c:v>0.59813104744246792</c:v>
                </c:pt>
                <c:pt idx="814">
                  <c:v>0.59845161720579798</c:v>
                </c:pt>
                <c:pt idx="815">
                  <c:v>0.59881180314595395</c:v>
                </c:pt>
                <c:pt idx="816">
                  <c:v>0.59908151947863297</c:v>
                </c:pt>
                <c:pt idx="817">
                  <c:v>0.59938039255650999</c:v>
                </c:pt>
                <c:pt idx="818">
                  <c:v>0.59973864979138802</c:v>
                </c:pt>
                <c:pt idx="819">
                  <c:v>0.60006907276038701</c:v>
                </c:pt>
                <c:pt idx="820">
                  <c:v>0.60031238223693206</c:v>
                </c:pt>
                <c:pt idx="821">
                  <c:v>0.60062977388604</c:v>
                </c:pt>
                <c:pt idx="822">
                  <c:v>0.60095668623743492</c:v>
                </c:pt>
                <c:pt idx="823">
                  <c:v>0.60128678167172001</c:v>
                </c:pt>
                <c:pt idx="824">
                  <c:v>0.60147131491166395</c:v>
                </c:pt>
                <c:pt idx="825">
                  <c:v>0.60186397999687702</c:v>
                </c:pt>
                <c:pt idx="826">
                  <c:v>0.60225521235353807</c:v>
                </c:pt>
                <c:pt idx="827">
                  <c:v>0.602483329398939</c:v>
                </c:pt>
                <c:pt idx="828">
                  <c:v>0.60272958648576602</c:v>
                </c:pt>
                <c:pt idx="829">
                  <c:v>0.60310092820519101</c:v>
                </c:pt>
                <c:pt idx="830">
                  <c:v>0.60334853465706106</c:v>
                </c:pt>
                <c:pt idx="831">
                  <c:v>0.60375977924789193</c:v>
                </c:pt>
                <c:pt idx="832">
                  <c:v>0.60405625360905801</c:v>
                </c:pt>
                <c:pt idx="833">
                  <c:v>0.60441230475916097</c:v>
                </c:pt>
                <c:pt idx="834">
                  <c:v>0.60475978634643601</c:v>
                </c:pt>
                <c:pt idx="835">
                  <c:v>0.60498512402667592</c:v>
                </c:pt>
                <c:pt idx="836">
                  <c:v>0.60528554834941195</c:v>
                </c:pt>
                <c:pt idx="837">
                  <c:v>0.60564741225937702</c:v>
                </c:pt>
                <c:pt idx="838">
                  <c:v>0.60590659301804806</c:v>
                </c:pt>
                <c:pt idx="839">
                  <c:v>0.60619306144822094</c:v>
                </c:pt>
                <c:pt idx="840">
                  <c:v>0.60665799172257606</c:v>
                </c:pt>
                <c:pt idx="841">
                  <c:v>0.60697888730129002</c:v>
                </c:pt>
                <c:pt idx="842">
                  <c:v>0.60733464140140492</c:v>
                </c:pt>
                <c:pt idx="843">
                  <c:v>0.60770740181060501</c:v>
                </c:pt>
                <c:pt idx="844">
                  <c:v>0.60799759699553901</c:v>
                </c:pt>
                <c:pt idx="845">
                  <c:v>0.608283869308754</c:v>
                </c:pt>
                <c:pt idx="846">
                  <c:v>0.60857560149925205</c:v>
                </c:pt>
                <c:pt idx="847">
                  <c:v>0.60892322695047496</c:v>
                </c:pt>
                <c:pt idx="848">
                  <c:v>0.60925835029185293</c:v>
                </c:pt>
                <c:pt idx="849">
                  <c:v>0.60953339744448598</c:v>
                </c:pt>
                <c:pt idx="850">
                  <c:v>0.60994216444331606</c:v>
                </c:pt>
                <c:pt idx="851">
                  <c:v>0.61029256914821506</c:v>
                </c:pt>
                <c:pt idx="852">
                  <c:v>0.61052894490921594</c:v>
                </c:pt>
                <c:pt idx="853">
                  <c:v>0.61078009839032799</c:v>
                </c:pt>
                <c:pt idx="854">
                  <c:v>0.61114510568540092</c:v>
                </c:pt>
                <c:pt idx="855">
                  <c:v>0.61145753643605705</c:v>
                </c:pt>
                <c:pt idx="856">
                  <c:v>0.61185706748580793</c:v>
                </c:pt>
                <c:pt idx="857">
                  <c:v>0.61222866887238703</c:v>
                </c:pt>
                <c:pt idx="858">
                  <c:v>0.612507490457607</c:v>
                </c:pt>
                <c:pt idx="859">
                  <c:v>0.61283254069442594</c:v>
                </c:pt>
                <c:pt idx="860">
                  <c:v>0.61309882551247208</c:v>
                </c:pt>
                <c:pt idx="861">
                  <c:v>0.61335785113904295</c:v>
                </c:pt>
                <c:pt idx="862">
                  <c:v>0.61373990907240406</c:v>
                </c:pt>
                <c:pt idx="863">
                  <c:v>0.61408528803051499</c:v>
                </c:pt>
                <c:pt idx="864">
                  <c:v>0.61437590714106793</c:v>
                </c:pt>
                <c:pt idx="865">
                  <c:v>0.614673332300264</c:v>
                </c:pt>
                <c:pt idx="866">
                  <c:v>0.61500110157703902</c:v>
                </c:pt>
                <c:pt idx="867">
                  <c:v>0.61534363824765692</c:v>
                </c:pt>
                <c:pt idx="868">
                  <c:v>0.61571308691219606</c:v>
                </c:pt>
                <c:pt idx="869">
                  <c:v>0.61602703652255997</c:v>
                </c:pt>
                <c:pt idx="870">
                  <c:v>0.61635350257390398</c:v>
                </c:pt>
                <c:pt idx="871">
                  <c:v>0.61669991355560305</c:v>
                </c:pt>
                <c:pt idx="872">
                  <c:v>0.61696752286189604</c:v>
                </c:pt>
                <c:pt idx="873">
                  <c:v>0.61734108121963693</c:v>
                </c:pt>
                <c:pt idx="874">
                  <c:v>0.61762563357163902</c:v>
                </c:pt>
                <c:pt idx="875">
                  <c:v>0.61791503579169405</c:v>
                </c:pt>
                <c:pt idx="876">
                  <c:v>0.61823003125532194</c:v>
                </c:pt>
                <c:pt idx="877">
                  <c:v>0.61854688263649393</c:v>
                </c:pt>
                <c:pt idx="878">
                  <c:v>0.61887535969353002</c:v>
                </c:pt>
                <c:pt idx="879">
                  <c:v>0.61932408924714899</c:v>
                </c:pt>
                <c:pt idx="880">
                  <c:v>0.61955770433667401</c:v>
                </c:pt>
                <c:pt idx="881">
                  <c:v>0.61979402072009693</c:v>
                </c:pt>
                <c:pt idx="882">
                  <c:v>0.62006515424000508</c:v>
                </c:pt>
                <c:pt idx="883">
                  <c:v>0.62053185104202002</c:v>
                </c:pt>
                <c:pt idx="884">
                  <c:v>0.62095390060584099</c:v>
                </c:pt>
                <c:pt idx="885">
                  <c:v>0.62125266873246798</c:v>
                </c:pt>
                <c:pt idx="886">
                  <c:v>0.62147009714597001</c:v>
                </c:pt>
                <c:pt idx="887">
                  <c:v>0.62180412813737096</c:v>
                </c:pt>
                <c:pt idx="888">
                  <c:v>0.62208565754623801</c:v>
                </c:pt>
                <c:pt idx="889">
                  <c:v>0.62254321666116708</c:v>
                </c:pt>
                <c:pt idx="890">
                  <c:v>0.62286990918500607</c:v>
                </c:pt>
                <c:pt idx="891">
                  <c:v>0.62319261911495905</c:v>
                </c:pt>
                <c:pt idx="892">
                  <c:v>0.62342348662105596</c:v>
                </c:pt>
                <c:pt idx="893">
                  <c:v>0.62370900309895494</c:v>
                </c:pt>
                <c:pt idx="894">
                  <c:v>0.62408575033821301</c:v>
                </c:pt>
                <c:pt idx="895">
                  <c:v>0.62444697632378299</c:v>
                </c:pt>
                <c:pt idx="896">
                  <c:v>0.62484493853776002</c:v>
                </c:pt>
                <c:pt idx="897">
                  <c:v>0.62518437585727193</c:v>
                </c:pt>
                <c:pt idx="898">
                  <c:v>0.62546674359957999</c:v>
                </c:pt>
                <c:pt idx="899">
                  <c:v>0.62583340832780898</c:v>
                </c:pt>
                <c:pt idx="900">
                  <c:v>0.62603957834533208</c:v>
                </c:pt>
                <c:pt idx="901">
                  <c:v>0.62623467494806406</c:v>
                </c:pt>
                <c:pt idx="902">
                  <c:v>0.62650112363733301</c:v>
                </c:pt>
                <c:pt idx="903">
                  <c:v>0.626868759712358</c:v>
                </c:pt>
                <c:pt idx="904">
                  <c:v>0.62724246100799208</c:v>
                </c:pt>
                <c:pt idx="905">
                  <c:v>0.62739822246604393</c:v>
                </c:pt>
                <c:pt idx="906">
                  <c:v>0.627599809432412</c:v>
                </c:pt>
                <c:pt idx="907">
                  <c:v>0.62784476970948799</c:v>
                </c:pt>
                <c:pt idx="908">
                  <c:v>0.62807161682977708</c:v>
                </c:pt>
                <c:pt idx="909">
                  <c:v>0.62843068495466903</c:v>
                </c:pt>
                <c:pt idx="910">
                  <c:v>0.62871157154212598</c:v>
                </c:pt>
                <c:pt idx="911">
                  <c:v>0.62892083532047605</c:v>
                </c:pt>
                <c:pt idx="912">
                  <c:v>0.62915302325375999</c:v>
                </c:pt>
                <c:pt idx="913">
                  <c:v>0.62946124702188599</c:v>
                </c:pt>
                <c:pt idx="914">
                  <c:v>0.62974575928773502</c:v>
                </c:pt>
                <c:pt idx="915">
                  <c:v>0.63005035671197596</c:v>
                </c:pt>
                <c:pt idx="916">
                  <c:v>0.63029753173348102</c:v>
                </c:pt>
                <c:pt idx="917">
                  <c:v>0.63054964984282702</c:v>
                </c:pt>
                <c:pt idx="918">
                  <c:v>0.63084178876822095</c:v>
                </c:pt>
                <c:pt idx="919">
                  <c:v>0.631063352361666</c:v>
                </c:pt>
                <c:pt idx="920">
                  <c:v>0.63131795444600403</c:v>
                </c:pt>
                <c:pt idx="921">
                  <c:v>0.63156488592023408</c:v>
                </c:pt>
                <c:pt idx="922">
                  <c:v>0.63187105706654401</c:v>
                </c:pt>
                <c:pt idx="923">
                  <c:v>0.63218283247996998</c:v>
                </c:pt>
                <c:pt idx="924">
                  <c:v>0.63237222283168992</c:v>
                </c:pt>
                <c:pt idx="925">
                  <c:v>0.63259365150467906</c:v>
                </c:pt>
                <c:pt idx="926">
                  <c:v>0.632858119006946</c:v>
                </c:pt>
                <c:pt idx="927">
                  <c:v>0.63321621709288101</c:v>
                </c:pt>
                <c:pt idx="928">
                  <c:v>0.63355159008742301</c:v>
                </c:pt>
                <c:pt idx="929">
                  <c:v>0.63378289606568106</c:v>
                </c:pt>
                <c:pt idx="930">
                  <c:v>0.63399855974394503</c:v>
                </c:pt>
                <c:pt idx="931">
                  <c:v>0.63418115426701505</c:v>
                </c:pt>
                <c:pt idx="932">
                  <c:v>0.63454876448967101</c:v>
                </c:pt>
                <c:pt idx="933">
                  <c:v>0.63475205520714995</c:v>
                </c:pt>
                <c:pt idx="934">
                  <c:v>0.63494795948129901</c:v>
                </c:pt>
                <c:pt idx="935">
                  <c:v>0.63509592203062293</c:v>
                </c:pt>
                <c:pt idx="936">
                  <c:v>0.63529680493295704</c:v>
                </c:pt>
                <c:pt idx="937">
                  <c:v>0.63553287436704697</c:v>
                </c:pt>
                <c:pt idx="938">
                  <c:v>0.63582777235196497</c:v>
                </c:pt>
                <c:pt idx="939">
                  <c:v>0.63603901757729198</c:v>
                </c:pt>
                <c:pt idx="940">
                  <c:v>0.63625589593772902</c:v>
                </c:pt>
                <c:pt idx="941">
                  <c:v>0.63644626440385199</c:v>
                </c:pt>
                <c:pt idx="942">
                  <c:v>0.63665855207745592</c:v>
                </c:pt>
                <c:pt idx="943">
                  <c:v>0.63691060598924598</c:v>
                </c:pt>
                <c:pt idx="944">
                  <c:v>0.63718296382083595</c:v>
                </c:pt>
                <c:pt idx="945">
                  <c:v>0.63743663059376798</c:v>
                </c:pt>
                <c:pt idx="946">
                  <c:v>0.63762128649913907</c:v>
                </c:pt>
                <c:pt idx="947">
                  <c:v>0.63780849941398399</c:v>
                </c:pt>
                <c:pt idx="948">
                  <c:v>0.63801415444290599</c:v>
                </c:pt>
                <c:pt idx="949">
                  <c:v>0.63827005252582292</c:v>
                </c:pt>
                <c:pt idx="950">
                  <c:v>0.63850839720486396</c:v>
                </c:pt>
                <c:pt idx="951">
                  <c:v>0.63876004851725299</c:v>
                </c:pt>
                <c:pt idx="952">
                  <c:v>0.63897348928323505</c:v>
                </c:pt>
                <c:pt idx="953">
                  <c:v>0.63925251924370308</c:v>
                </c:pt>
                <c:pt idx="954">
                  <c:v>0.63948984629123795</c:v>
                </c:pt>
                <c:pt idx="955">
                  <c:v>0.63967532156776596</c:v>
                </c:pt>
                <c:pt idx="956">
                  <c:v>0.63992510088502907</c:v>
                </c:pt>
                <c:pt idx="957">
                  <c:v>0.64017948216439602</c:v>
                </c:pt>
                <c:pt idx="958">
                  <c:v>0.64044656535532307</c:v>
                </c:pt>
                <c:pt idx="959">
                  <c:v>0.64068693355421402</c:v>
                </c:pt>
                <c:pt idx="960">
                  <c:v>0.64091573516090894</c:v>
                </c:pt>
                <c:pt idx="961">
                  <c:v>0.64118220338521303</c:v>
                </c:pt>
                <c:pt idx="962">
                  <c:v>0.64146495407176407</c:v>
                </c:pt>
                <c:pt idx="963">
                  <c:v>0.64171414694598194</c:v>
                </c:pt>
                <c:pt idx="964">
                  <c:v>0.64192009602033906</c:v>
                </c:pt>
                <c:pt idx="965">
                  <c:v>0.64212475573289507</c:v>
                </c:pt>
                <c:pt idx="966">
                  <c:v>0.64240992339084402</c:v>
                </c:pt>
                <c:pt idx="967">
                  <c:v>0.64266236302927493</c:v>
                </c:pt>
                <c:pt idx="968">
                  <c:v>0.642883048945323</c:v>
                </c:pt>
                <c:pt idx="969">
                  <c:v>0.64311908047203703</c:v>
                </c:pt>
                <c:pt idx="970">
                  <c:v>0.64335818112703302</c:v>
                </c:pt>
                <c:pt idx="971">
                  <c:v>0.64352189819911199</c:v>
                </c:pt>
                <c:pt idx="972">
                  <c:v>0.64390774382538196</c:v>
                </c:pt>
                <c:pt idx="973">
                  <c:v>0.64418175376342901</c:v>
                </c:pt>
                <c:pt idx="974">
                  <c:v>0.64443520923211395</c:v>
                </c:pt>
                <c:pt idx="975">
                  <c:v>0.644710358159025</c:v>
                </c:pt>
                <c:pt idx="976">
                  <c:v>0.644869789835956</c:v>
                </c:pt>
                <c:pt idx="977">
                  <c:v>0.64510029337017394</c:v>
                </c:pt>
                <c:pt idx="978">
                  <c:v>0.64535489840726801</c:v>
                </c:pt>
                <c:pt idx="979">
                  <c:v>0.64561710853421794</c:v>
                </c:pt>
                <c:pt idx="980">
                  <c:v>0.64590098602045098</c:v>
                </c:pt>
                <c:pt idx="981">
                  <c:v>0.64611151621137197</c:v>
                </c:pt>
                <c:pt idx="982">
                  <c:v>0.64634329803805002</c:v>
                </c:pt>
                <c:pt idx="983">
                  <c:v>0.64665594429296502</c:v>
                </c:pt>
                <c:pt idx="984">
                  <c:v>0.64693060970868799</c:v>
                </c:pt>
                <c:pt idx="985">
                  <c:v>0.64712760684678505</c:v>
                </c:pt>
                <c:pt idx="986">
                  <c:v>0.64732047680015903</c:v>
                </c:pt>
                <c:pt idx="987">
                  <c:v>0.64759998255169893</c:v>
                </c:pt>
                <c:pt idx="988">
                  <c:v>0.64790880124613293</c:v>
                </c:pt>
                <c:pt idx="989">
                  <c:v>0.64820447241707502</c:v>
                </c:pt>
                <c:pt idx="990">
                  <c:v>0.64842879645552998</c:v>
                </c:pt>
                <c:pt idx="991">
                  <c:v>0.64872960907238097</c:v>
                </c:pt>
                <c:pt idx="992">
                  <c:v>0.64885540595361602</c:v>
                </c:pt>
                <c:pt idx="993">
                  <c:v>0.64929700597303608</c:v>
                </c:pt>
                <c:pt idx="994">
                  <c:v>0.64952887631312906</c:v>
                </c:pt>
                <c:pt idx="995">
                  <c:v>0.64972637973861103</c:v>
                </c:pt>
                <c:pt idx="996">
                  <c:v>0.65005279941479599</c:v>
                </c:pt>
                <c:pt idx="997">
                  <c:v>0.65037289249869801</c:v>
                </c:pt>
                <c:pt idx="998">
                  <c:v>0.65060243885548896</c:v>
                </c:pt>
                <c:pt idx="999">
                  <c:v>0.65082885079673503</c:v>
                </c:pt>
                <c:pt idx="1000">
                  <c:v>0.65113274417502298</c:v>
                </c:pt>
                <c:pt idx="1001">
                  <c:v>0.65150019423630001</c:v>
                </c:pt>
                <c:pt idx="1002">
                  <c:v>0.65167295777907608</c:v>
                </c:pt>
                <c:pt idx="1003">
                  <c:v>0.65196232584604097</c:v>
                </c:pt>
                <c:pt idx="1004">
                  <c:v>0.65227586694605599</c:v>
                </c:pt>
                <c:pt idx="1005">
                  <c:v>0.65258100119144602</c:v>
                </c:pt>
                <c:pt idx="1006">
                  <c:v>0.65275390958460799</c:v>
                </c:pt>
                <c:pt idx="1007">
                  <c:v>0.65308561215013206</c:v>
                </c:pt>
                <c:pt idx="1008">
                  <c:v>0.65339208739085408</c:v>
                </c:pt>
                <c:pt idx="1009">
                  <c:v>0.65364589590007594</c:v>
                </c:pt>
                <c:pt idx="1010">
                  <c:v>0.65381494681806895</c:v>
                </c:pt>
                <c:pt idx="1011">
                  <c:v>0.65412283430997997</c:v>
                </c:pt>
                <c:pt idx="1012">
                  <c:v>0.65448673968656501</c:v>
                </c:pt>
                <c:pt idx="1013">
                  <c:v>0.65478453866091102</c:v>
                </c:pt>
                <c:pt idx="1014">
                  <c:v>0.65499201524960005</c:v>
                </c:pt>
                <c:pt idx="1015">
                  <c:v>0.65515670809720095</c:v>
                </c:pt>
                <c:pt idx="1016">
                  <c:v>0.65553665141959394</c:v>
                </c:pt>
                <c:pt idx="1017">
                  <c:v>0.65579812773325297</c:v>
                </c:pt>
                <c:pt idx="1018">
                  <c:v>0.655950178533106</c:v>
                </c:pt>
                <c:pt idx="1019">
                  <c:v>0.65625982126969995</c:v>
                </c:pt>
                <c:pt idx="1020">
                  <c:v>0.65651906069103494</c:v>
                </c:pt>
                <c:pt idx="1021">
                  <c:v>0.65688640216009397</c:v>
                </c:pt>
                <c:pt idx="1022">
                  <c:v>0.657114029973761</c:v>
                </c:pt>
                <c:pt idx="1023">
                  <c:v>0.65734139890533205</c:v>
                </c:pt>
                <c:pt idx="1024">
                  <c:v>0.65754487205602707</c:v>
                </c:pt>
                <c:pt idx="1025">
                  <c:v>0.65795010058094405</c:v>
                </c:pt>
                <c:pt idx="1026">
                  <c:v>0.65817484835638296</c:v>
                </c:pt>
                <c:pt idx="1027">
                  <c:v>0.65837987502598794</c:v>
                </c:pt>
                <c:pt idx="1028">
                  <c:v>0.65857815145796406</c:v>
                </c:pt>
                <c:pt idx="1029">
                  <c:v>0.65903233583225806</c:v>
                </c:pt>
                <c:pt idx="1030">
                  <c:v>0.65923116689244199</c:v>
                </c:pt>
                <c:pt idx="1031">
                  <c:v>0.65940512819834596</c:v>
                </c:pt>
                <c:pt idx="1032">
                  <c:v>0.65972169460556596</c:v>
                </c:pt>
                <c:pt idx="1033">
                  <c:v>0.659988453343062</c:v>
                </c:pt>
                <c:pt idx="1034">
                  <c:v>0.66019589612510599</c:v>
                </c:pt>
                <c:pt idx="1035">
                  <c:v>0.66043181361131298</c:v>
                </c:pt>
                <c:pt idx="1036">
                  <c:v>0.66073712316764999</c:v>
                </c:pt>
                <c:pt idx="1037">
                  <c:v>0.66103285521134902</c:v>
                </c:pt>
                <c:pt idx="1038">
                  <c:v>0.66124538081320106</c:v>
                </c:pt>
                <c:pt idx="1039">
                  <c:v>0.66149784921639798</c:v>
                </c:pt>
                <c:pt idx="1040">
                  <c:v>0.66179847845749906</c:v>
                </c:pt>
                <c:pt idx="1041">
                  <c:v>0.66207998357071807</c:v>
                </c:pt>
                <c:pt idx="1042">
                  <c:v>0.66226658895065404</c:v>
                </c:pt>
                <c:pt idx="1043">
                  <c:v>0.66252250097005594</c:v>
                </c:pt>
                <c:pt idx="1044">
                  <c:v>0.66274677311361896</c:v>
                </c:pt>
                <c:pt idx="1045">
                  <c:v>0.66296645350707495</c:v>
                </c:pt>
                <c:pt idx="1046">
                  <c:v>0.66318146367383202</c:v>
                </c:pt>
                <c:pt idx="1047">
                  <c:v>0.66347357741017698</c:v>
                </c:pt>
                <c:pt idx="1048">
                  <c:v>0.66363472574728699</c:v>
                </c:pt>
                <c:pt idx="1049">
                  <c:v>0.66395670372795701</c:v>
                </c:pt>
                <c:pt idx="1050">
                  <c:v>0.66417503496941299</c:v>
                </c:pt>
                <c:pt idx="1051">
                  <c:v>0.66439690278219699</c:v>
                </c:pt>
                <c:pt idx="1052">
                  <c:v>0.66456489645623606</c:v>
                </c:pt>
                <c:pt idx="1053">
                  <c:v>0.66482194904027403</c:v>
                </c:pt>
                <c:pt idx="1054">
                  <c:v>0.665028406437842</c:v>
                </c:pt>
                <c:pt idx="1055">
                  <c:v>0.66531236263835603</c:v>
                </c:pt>
                <c:pt idx="1056">
                  <c:v>0.66550722727275502</c:v>
                </c:pt>
                <c:pt idx="1057">
                  <c:v>0.66574162446100793</c:v>
                </c:pt>
                <c:pt idx="1058">
                  <c:v>0.66603669843764302</c:v>
                </c:pt>
                <c:pt idx="1059">
                  <c:v>0.66623070606228008</c:v>
                </c:pt>
                <c:pt idx="1060">
                  <c:v>0.66633763103643595</c:v>
                </c:pt>
                <c:pt idx="1061">
                  <c:v>0.66666374589655608</c:v>
                </c:pt>
                <c:pt idx="1062">
                  <c:v>0.66692849016981692</c:v>
                </c:pt>
                <c:pt idx="1063">
                  <c:v>0.66701673887917301</c:v>
                </c:pt>
                <c:pt idx="1064">
                  <c:v>0.66729855840489094</c:v>
                </c:pt>
                <c:pt idx="1065">
                  <c:v>0.667613627808059</c:v>
                </c:pt>
                <c:pt idx="1066">
                  <c:v>0.66785724525155499</c:v>
                </c:pt>
                <c:pt idx="1067">
                  <c:v>0.66800789884894907</c:v>
                </c:pt>
                <c:pt idx="1068">
                  <c:v>0.66825260113570506</c:v>
                </c:pt>
                <c:pt idx="1069">
                  <c:v>0.66847720334591398</c:v>
                </c:pt>
                <c:pt idx="1070">
                  <c:v>0.66870807877484406</c:v>
                </c:pt>
                <c:pt idx="1071">
                  <c:v>0.66887679123775301</c:v>
                </c:pt>
                <c:pt idx="1072">
                  <c:v>0.66908848510041308</c:v>
                </c:pt>
                <c:pt idx="1073">
                  <c:v>0.66940792182339792</c:v>
                </c:pt>
                <c:pt idx="1074">
                  <c:v>0.66970818882827599</c:v>
                </c:pt>
                <c:pt idx="1075">
                  <c:v>0.66982769687759902</c:v>
                </c:pt>
                <c:pt idx="1076">
                  <c:v>0.67015229564399403</c:v>
                </c:pt>
                <c:pt idx="1077">
                  <c:v>0.67037813122673895</c:v>
                </c:pt>
                <c:pt idx="1078">
                  <c:v>0.67062628866738105</c:v>
                </c:pt>
                <c:pt idx="1079">
                  <c:v>0.67081352639526903</c:v>
                </c:pt>
                <c:pt idx="1080">
                  <c:v>0.67091585341844207</c:v>
                </c:pt>
                <c:pt idx="1081">
                  <c:v>0.67134099972154493</c:v>
                </c:pt>
                <c:pt idx="1082">
                  <c:v>0.67163521015798</c:v>
                </c:pt>
                <c:pt idx="1083">
                  <c:v>0.67171866836233596</c:v>
                </c:pt>
                <c:pt idx="1084">
                  <c:v>0.67193844760610599</c:v>
                </c:pt>
                <c:pt idx="1085">
                  <c:v>0.67212434602552995</c:v>
                </c:pt>
                <c:pt idx="1086">
                  <c:v>0.67244154627091302</c:v>
                </c:pt>
                <c:pt idx="1087">
                  <c:v>0.67259607346797301</c:v>
                </c:pt>
                <c:pt idx="1088">
                  <c:v>0.67283243952229999</c:v>
                </c:pt>
                <c:pt idx="1089">
                  <c:v>0.67307582373237906</c:v>
                </c:pt>
                <c:pt idx="1090">
                  <c:v>0.67330250652434598</c:v>
                </c:pt>
                <c:pt idx="1091">
                  <c:v>0.67353771896658499</c:v>
                </c:pt>
                <c:pt idx="1092">
                  <c:v>0.67368653258894295</c:v>
                </c:pt>
                <c:pt idx="1093">
                  <c:v>0.67386967598022407</c:v>
                </c:pt>
                <c:pt idx="1094">
                  <c:v>0.674189749972398</c:v>
                </c:pt>
                <c:pt idx="1095">
                  <c:v>0.67434269894944499</c:v>
                </c:pt>
                <c:pt idx="1096">
                  <c:v>0.67449235022999299</c:v>
                </c:pt>
                <c:pt idx="1097">
                  <c:v>0.67475868579631704</c:v>
                </c:pt>
                <c:pt idx="1098">
                  <c:v>0.67506457138881792</c:v>
                </c:pt>
                <c:pt idx="1099">
                  <c:v>0.67519465699957193</c:v>
                </c:pt>
                <c:pt idx="1100">
                  <c:v>0.67538832711641605</c:v>
                </c:pt>
                <c:pt idx="1101">
                  <c:v>0.67566115216401901</c:v>
                </c:pt>
                <c:pt idx="1102">
                  <c:v>0.67590156380004007</c:v>
                </c:pt>
                <c:pt idx="1103">
                  <c:v>0.67609929866449403</c:v>
                </c:pt>
                <c:pt idx="1104">
                  <c:v>0.67623188171100801</c:v>
                </c:pt>
                <c:pt idx="1105">
                  <c:v>0.67648266568028803</c:v>
                </c:pt>
                <c:pt idx="1106">
                  <c:v>0.67671080714633802</c:v>
                </c:pt>
                <c:pt idx="1107">
                  <c:v>0.67692567562408801</c:v>
                </c:pt>
                <c:pt idx="1108">
                  <c:v>0.67715800104106605</c:v>
                </c:pt>
                <c:pt idx="1109">
                  <c:v>0.67725536184707802</c:v>
                </c:pt>
                <c:pt idx="1110">
                  <c:v>0.67748361865601092</c:v>
                </c:pt>
                <c:pt idx="1111">
                  <c:v>0.67773536753180608</c:v>
                </c:pt>
                <c:pt idx="1112">
                  <c:v>0.67794886076271399</c:v>
                </c:pt>
                <c:pt idx="1113">
                  <c:v>0.67810462246955505</c:v>
                </c:pt>
                <c:pt idx="1114">
                  <c:v>0.67820586347982692</c:v>
                </c:pt>
                <c:pt idx="1115">
                  <c:v>0.67840043594994803</c:v>
                </c:pt>
                <c:pt idx="1116">
                  <c:v>0.67862747237099197</c:v>
                </c:pt>
                <c:pt idx="1117">
                  <c:v>0.67888375847968208</c:v>
                </c:pt>
                <c:pt idx="1118">
                  <c:v>0.67901105325607503</c:v>
                </c:pt>
                <c:pt idx="1119">
                  <c:v>0.67911850505923099</c:v>
                </c:pt>
                <c:pt idx="1120">
                  <c:v>0.67929855592018296</c:v>
                </c:pt>
                <c:pt idx="1121">
                  <c:v>0.67952281101392997</c:v>
                </c:pt>
                <c:pt idx="1122">
                  <c:v>0.67970343031410696</c:v>
                </c:pt>
                <c:pt idx="1123">
                  <c:v>0.67986564199495003</c:v>
                </c:pt>
                <c:pt idx="1124">
                  <c:v>0.68002353715562802</c:v>
                </c:pt>
                <c:pt idx="1125">
                  <c:v>0.68022824707054497</c:v>
                </c:pt>
                <c:pt idx="1126">
                  <c:v>0.68040121531195608</c:v>
                </c:pt>
                <c:pt idx="1127">
                  <c:v>0.68054344741578199</c:v>
                </c:pt>
                <c:pt idx="1128">
                  <c:v>0.68071373920534195</c:v>
                </c:pt>
                <c:pt idx="1129">
                  <c:v>0.68091586944017501</c:v>
                </c:pt>
                <c:pt idx="1130">
                  <c:v>0.68068971600610007</c:v>
                </c:pt>
                <c:pt idx="1131">
                  <c:v>0.68100354248230699</c:v>
                </c:pt>
                <c:pt idx="1132">
                  <c:v>0.68129968065037794</c:v>
                </c:pt>
                <c:pt idx="1133">
                  <c:v>0.68158656259870698</c:v>
                </c:pt>
                <c:pt idx="1134">
                  <c:v>0.68147072303835399</c:v>
                </c:pt>
                <c:pt idx="1135">
                  <c:v>0.68194505141838202</c:v>
                </c:pt>
                <c:pt idx="1136">
                  <c:v>0.68211586400302293</c:v>
                </c:pt>
                <c:pt idx="1137">
                  <c:v>0.68228986719993401</c:v>
                </c:pt>
                <c:pt idx="1138">
                  <c:v>0.68225828602072203</c:v>
                </c:pt>
                <c:pt idx="1139">
                  <c:v>0.68264696524353607</c:v>
                </c:pt>
                <c:pt idx="1140">
                  <c:v>0.68262910363330698</c:v>
                </c:pt>
                <c:pt idx="1141">
                  <c:v>0.68291304456093105</c:v>
                </c:pt>
                <c:pt idx="1142">
                  <c:v>0.68316447623754506</c:v>
                </c:pt>
                <c:pt idx="1143">
                  <c:v>0.68337359522460206</c:v>
                </c:pt>
                <c:pt idx="1144">
                  <c:v>0.68343734672839607</c:v>
                </c:pt>
                <c:pt idx="1145">
                  <c:v>0.68351493172639299</c:v>
                </c:pt>
                <c:pt idx="1146">
                  <c:v>0.68370967330263999</c:v>
                </c:pt>
                <c:pt idx="1147">
                  <c:v>0.68385420025882993</c:v>
                </c:pt>
                <c:pt idx="1148">
                  <c:v>0.68393532857025297</c:v>
                </c:pt>
                <c:pt idx="1149">
                  <c:v>0.68420213697918397</c:v>
                </c:pt>
                <c:pt idx="1150">
                  <c:v>0.68434308594926296</c:v>
                </c:pt>
                <c:pt idx="1151">
                  <c:v>0.68451068387710701</c:v>
                </c:pt>
                <c:pt idx="1152">
                  <c:v>0.68469727788381696</c:v>
                </c:pt>
                <c:pt idx="1153">
                  <c:v>0.68494929266959104</c:v>
                </c:pt>
                <c:pt idx="1154">
                  <c:v>0.68508154262954202</c:v>
                </c:pt>
                <c:pt idx="1155">
                  <c:v>0.68523540048015308</c:v>
                </c:pt>
                <c:pt idx="1156">
                  <c:v>0.68537322150729696</c:v>
                </c:pt>
                <c:pt idx="1157">
                  <c:v>0.68550783531345694</c:v>
                </c:pt>
                <c:pt idx="1158">
                  <c:v>0.68565090714117405</c:v>
                </c:pt>
                <c:pt idx="1159">
                  <c:v>0.68577808534781592</c:v>
                </c:pt>
                <c:pt idx="1160">
                  <c:v>0.68594707627013007</c:v>
                </c:pt>
                <c:pt idx="1161">
                  <c:v>0.68610292973695097</c:v>
                </c:pt>
                <c:pt idx="1162">
                  <c:v>0.68625211617884108</c:v>
                </c:pt>
                <c:pt idx="1163">
                  <c:v>0.68637783611035696</c:v>
                </c:pt>
                <c:pt idx="1164">
                  <c:v>0.68650980697133601</c:v>
                </c:pt>
                <c:pt idx="1165">
                  <c:v>0.68661464045376697</c:v>
                </c:pt>
                <c:pt idx="1166">
                  <c:v>0.68675596756610102</c:v>
                </c:pt>
                <c:pt idx="1167">
                  <c:v>0.68685407567641599</c:v>
                </c:pt>
                <c:pt idx="1168">
                  <c:v>0.68695606973104595</c:v>
                </c:pt>
                <c:pt idx="1169">
                  <c:v>0.687084125597345</c:v>
                </c:pt>
                <c:pt idx="1170">
                  <c:v>0.68720581607548592</c:v>
                </c:pt>
                <c:pt idx="1171">
                  <c:v>0.68730321477784706</c:v>
                </c:pt>
                <c:pt idx="1172">
                  <c:v>0.68744793146118299</c:v>
                </c:pt>
                <c:pt idx="1173">
                  <c:v>0.68755330598307296</c:v>
                </c:pt>
                <c:pt idx="1174">
                  <c:v>0.68762354356051503</c:v>
                </c:pt>
                <c:pt idx="1175">
                  <c:v>0.68777972107477903</c:v>
                </c:pt>
                <c:pt idx="1176">
                  <c:v>0.68787514217999401</c:v>
                </c:pt>
                <c:pt idx="1177">
                  <c:v>0.687988257657841</c:v>
                </c:pt>
                <c:pt idx="1178">
                  <c:v>0.68809576845957598</c:v>
                </c:pt>
                <c:pt idx="1179">
                  <c:v>0.68822446531669901</c:v>
                </c:pt>
                <c:pt idx="1180">
                  <c:v>0.68831707270807208</c:v>
                </c:pt>
                <c:pt idx="1181">
                  <c:v>0.68840946070032305</c:v>
                </c:pt>
                <c:pt idx="1182">
                  <c:v>0.68852049342705102</c:v>
                </c:pt>
                <c:pt idx="1183">
                  <c:v>0.68866234983463293</c:v>
                </c:pt>
                <c:pt idx="1184">
                  <c:v>0.68875893888546502</c:v>
                </c:pt>
                <c:pt idx="1185">
                  <c:v>0.68886063022294097</c:v>
                </c:pt>
                <c:pt idx="1186">
                  <c:v>0.68895522211693505</c:v>
                </c:pt>
                <c:pt idx="1187">
                  <c:v>0.68907370719149008</c:v>
                </c:pt>
                <c:pt idx="1188">
                  <c:v>0.68918115678763203</c:v>
                </c:pt>
                <c:pt idx="1189">
                  <c:v>0.689265667283114</c:v>
                </c:pt>
                <c:pt idx="1190">
                  <c:v>0.689372034821091</c:v>
                </c:pt>
                <c:pt idx="1191">
                  <c:v>0.68949189003655198</c:v>
                </c:pt>
                <c:pt idx="1192">
                  <c:v>0.68960495470217897</c:v>
                </c:pt>
                <c:pt idx="1193">
                  <c:v>0.68972332517726098</c:v>
                </c:pt>
                <c:pt idx="1194">
                  <c:v>0.68980677240884403</c:v>
                </c:pt>
                <c:pt idx="1195">
                  <c:v>0.68994275120887494</c:v>
                </c:pt>
                <c:pt idx="1196">
                  <c:v>0.69004438512891597</c:v>
                </c:pt>
                <c:pt idx="1197">
                  <c:v>0.69014618413093098</c:v>
                </c:pt>
                <c:pt idx="1198">
                  <c:v>0.69023999899208799</c:v>
                </c:pt>
                <c:pt idx="1199">
                  <c:v>0.69036015136651896</c:v>
                </c:pt>
                <c:pt idx="1200">
                  <c:v>0.69047566777476299</c:v>
                </c:pt>
                <c:pt idx="1201">
                  <c:v>0.69058750901535704</c:v>
                </c:pt>
                <c:pt idx="1202">
                  <c:v>0.69068035765268898</c:v>
                </c:pt>
                <c:pt idx="1203">
                  <c:v>0.69075086903377092</c:v>
                </c:pt>
                <c:pt idx="1204">
                  <c:v>0.69090785048186698</c:v>
                </c:pt>
                <c:pt idx="1205">
                  <c:v>0.69102534665958704</c:v>
                </c:pt>
                <c:pt idx="1206">
                  <c:v>0.69113271429558198</c:v>
                </c:pt>
                <c:pt idx="1207">
                  <c:v>0.69121169472962696</c:v>
                </c:pt>
                <c:pt idx="1208">
                  <c:v>0.69129934451713693</c:v>
                </c:pt>
                <c:pt idx="1209">
                  <c:v>0.69144862090642201</c:v>
                </c:pt>
                <c:pt idx="1210">
                  <c:v>0.69155011978514402</c:v>
                </c:pt>
                <c:pt idx="1211">
                  <c:v>0.69164967630102903</c:v>
                </c:pt>
                <c:pt idx="1212">
                  <c:v>0.69173837157951301</c:v>
                </c:pt>
                <c:pt idx="1213">
                  <c:v>0.69183952966430295</c:v>
                </c:pt>
                <c:pt idx="1214">
                  <c:v>0.69194904622171594</c:v>
                </c:pt>
                <c:pt idx="1215">
                  <c:v>0.69204893591817296</c:v>
                </c:pt>
                <c:pt idx="1216">
                  <c:v>0.69213305611631393</c:v>
                </c:pt>
                <c:pt idx="1217">
                  <c:v>0.69220788701750702</c:v>
                </c:pt>
                <c:pt idx="1218">
                  <c:v>0.69229736541944598</c:v>
                </c:pt>
                <c:pt idx="1219">
                  <c:v>0.69241434894531007</c:v>
                </c:pt>
                <c:pt idx="1220">
                  <c:v>0.69250957435109206</c:v>
                </c:pt>
                <c:pt idx="1221">
                  <c:v>0.69259320615704101</c:v>
                </c:pt>
                <c:pt idx="1222">
                  <c:v>0.69268933944530098</c:v>
                </c:pt>
                <c:pt idx="1223">
                  <c:v>0.69280846889115799</c:v>
                </c:pt>
                <c:pt idx="1224">
                  <c:v>0.692908214970548</c:v>
                </c:pt>
                <c:pt idx="1225">
                  <c:v>0.69301865966722198</c:v>
                </c:pt>
                <c:pt idx="1226">
                  <c:v>0.69310431794015392</c:v>
                </c:pt>
                <c:pt idx="1227">
                  <c:v>0.69321950751007699</c:v>
                </c:pt>
                <c:pt idx="1228">
                  <c:v>0.69332482834540199</c:v>
                </c:pt>
                <c:pt idx="1229">
                  <c:v>0.69345638559017608</c:v>
                </c:pt>
                <c:pt idx="1230">
                  <c:v>0.69353619105855002</c:v>
                </c:pt>
                <c:pt idx="1231">
                  <c:v>0.69364044854249096</c:v>
                </c:pt>
                <c:pt idx="1232">
                  <c:v>0.69373046382062498</c:v>
                </c:pt>
                <c:pt idx="1233">
                  <c:v>0.69384578010180098</c:v>
                </c:pt>
                <c:pt idx="1234">
                  <c:v>0.69396599993072394</c:v>
                </c:pt>
                <c:pt idx="1235">
                  <c:v>0.69405570596354305</c:v>
                </c:pt>
                <c:pt idx="1236">
                  <c:v>0.69413156344156302</c:v>
                </c:pt>
                <c:pt idx="1237">
                  <c:v>0.69421834895261503</c:v>
                </c:pt>
                <c:pt idx="1238">
                  <c:v>0.69434248375903196</c:v>
                </c:pt>
                <c:pt idx="1239">
                  <c:v>0.69441893799437393</c:v>
                </c:pt>
                <c:pt idx="1240">
                  <c:v>0.69449678091499101</c:v>
                </c:pt>
                <c:pt idx="1241">
                  <c:v>0.69458542809438706</c:v>
                </c:pt>
                <c:pt idx="1242">
                  <c:v>0.694693529218396</c:v>
                </c:pt>
                <c:pt idx="1243">
                  <c:v>0.694787937924083</c:v>
                </c:pt>
                <c:pt idx="1244">
                  <c:v>0.69485195405651401</c:v>
                </c:pt>
                <c:pt idx="1245">
                  <c:v>0.69492468037215005</c:v>
                </c:pt>
                <c:pt idx="1246">
                  <c:v>0.69504644304139007</c:v>
                </c:pt>
                <c:pt idx="1247">
                  <c:v>0.69513978066387905</c:v>
                </c:pt>
                <c:pt idx="1248">
                  <c:v>0.69519564590752603</c:v>
                </c:pt>
                <c:pt idx="1249">
                  <c:v>0.69529075384055705</c:v>
                </c:pt>
                <c:pt idx="1250">
                  <c:v>0.69540693472639092</c:v>
                </c:pt>
                <c:pt idx="1251">
                  <c:v>0.69549806573775408</c:v>
                </c:pt>
                <c:pt idx="1252">
                  <c:v>0.69558313200581201</c:v>
                </c:pt>
                <c:pt idx="1253">
                  <c:v>0.69567383108175096</c:v>
                </c:pt>
                <c:pt idx="1254">
                  <c:v>0.69581596474069007</c:v>
                </c:pt>
                <c:pt idx="1255">
                  <c:v>0.69592612704448198</c:v>
                </c:pt>
                <c:pt idx="1256">
                  <c:v>0.69600636264436599</c:v>
                </c:pt>
                <c:pt idx="1257">
                  <c:v>0.69612337808413804</c:v>
                </c:pt>
                <c:pt idx="1258">
                  <c:v>0.69625095803094994</c:v>
                </c:pt>
                <c:pt idx="1259">
                  <c:v>0.69634447919417908</c:v>
                </c:pt>
                <c:pt idx="1260">
                  <c:v>0.69645180154330799</c:v>
                </c:pt>
                <c:pt idx="1261">
                  <c:v>0.69652648962764308</c:v>
                </c:pt>
                <c:pt idx="1262">
                  <c:v>0.69667324193543301</c:v>
                </c:pt>
                <c:pt idx="1263">
                  <c:v>0.69678650381652307</c:v>
                </c:pt>
                <c:pt idx="1264">
                  <c:v>0.69688869239963303</c:v>
                </c:pt>
                <c:pt idx="1265">
                  <c:v>0.69699556762653292</c:v>
                </c:pt>
                <c:pt idx="1266">
                  <c:v>0.69707883480611099</c:v>
                </c:pt>
                <c:pt idx="1267">
                  <c:v>0.69721145106353399</c:v>
                </c:pt>
                <c:pt idx="1268">
                  <c:v>0.69729876799326096</c:v>
                </c:pt>
                <c:pt idx="1269">
                  <c:v>0.69742703497646596</c:v>
                </c:pt>
                <c:pt idx="1270">
                  <c:v>0.69751220731397001</c:v>
                </c:pt>
                <c:pt idx="1271">
                  <c:v>0.69763391875825997</c:v>
                </c:pt>
                <c:pt idx="1272">
                  <c:v>0.69773347976227407</c:v>
                </c:pt>
                <c:pt idx="1273">
                  <c:v>0.69785102829355994</c:v>
                </c:pt>
                <c:pt idx="1274">
                  <c:v>0.697959614715708</c:v>
                </c:pt>
                <c:pt idx="1275">
                  <c:v>0.698043924974588</c:v>
                </c:pt>
                <c:pt idx="1276">
                  <c:v>0.69816009444951099</c:v>
                </c:pt>
                <c:pt idx="1277">
                  <c:v>0.698252856592117</c:v>
                </c:pt>
                <c:pt idx="1278">
                  <c:v>0.69836991639109103</c:v>
                </c:pt>
                <c:pt idx="1279">
                  <c:v>0.69845314430337402</c:v>
                </c:pt>
                <c:pt idx="1280">
                  <c:v>0.69856509662527799</c:v>
                </c:pt>
                <c:pt idx="1281">
                  <c:v>0.69865900589837104</c:v>
                </c:pt>
                <c:pt idx="1282">
                  <c:v>0.69873661242686502</c:v>
                </c:pt>
                <c:pt idx="1283">
                  <c:v>0.69885191617287001</c:v>
                </c:pt>
                <c:pt idx="1284">
                  <c:v>0.69893182306491797</c:v>
                </c:pt>
                <c:pt idx="1285">
                  <c:v>0.69905667556378392</c:v>
                </c:pt>
                <c:pt idx="1286">
                  <c:v>0.69914262959003803</c:v>
                </c:pt>
                <c:pt idx="1287">
                  <c:v>0.69924157355639305</c:v>
                </c:pt>
                <c:pt idx="1288">
                  <c:v>0.69937541285301008</c:v>
                </c:pt>
                <c:pt idx="1289">
                  <c:v>0.69948458964181404</c:v>
                </c:pt>
                <c:pt idx="1290">
                  <c:v>0.69958237498237597</c:v>
                </c:pt>
                <c:pt idx="1291">
                  <c:v>0.69968445781822508</c:v>
                </c:pt>
                <c:pt idx="1292">
                  <c:v>0.69978042332522494</c:v>
                </c:pt>
                <c:pt idx="1293">
                  <c:v>0.69989491455667308</c:v>
                </c:pt>
                <c:pt idx="1294">
                  <c:v>0.70000378127670992</c:v>
                </c:pt>
                <c:pt idx="1295">
                  <c:v>0.70011068392437803</c:v>
                </c:pt>
                <c:pt idx="1296">
                  <c:v>0.70021364924681406</c:v>
                </c:pt>
                <c:pt idx="1297">
                  <c:v>0.70031881612638702</c:v>
                </c:pt>
                <c:pt idx="1298">
                  <c:v>0.70042405064964708</c:v>
                </c:pt>
                <c:pt idx="1299">
                  <c:v>0.70053103179318699</c:v>
                </c:pt>
                <c:pt idx="1300">
                  <c:v>0.70063642741134002</c:v>
                </c:pt>
                <c:pt idx="1301">
                  <c:v>0.70072196284732702</c:v>
                </c:pt>
                <c:pt idx="1302">
                  <c:v>0.70081360848547303</c:v>
                </c:pt>
                <c:pt idx="1303">
                  <c:v>0.70091691791595001</c:v>
                </c:pt>
                <c:pt idx="1304">
                  <c:v>0.70102185679646001</c:v>
                </c:pt>
                <c:pt idx="1305">
                  <c:v>0.70111647205841499</c:v>
                </c:pt>
                <c:pt idx="1306">
                  <c:v>0.70122065517184096</c:v>
                </c:pt>
                <c:pt idx="1307">
                  <c:v>0.70132432432123504</c:v>
                </c:pt>
                <c:pt idx="1308">
                  <c:v>0.70144443605781093</c:v>
                </c:pt>
                <c:pt idx="1309">
                  <c:v>0.70153954098189197</c:v>
                </c:pt>
                <c:pt idx="1310">
                  <c:v>0.70162480570210994</c:v>
                </c:pt>
                <c:pt idx="1311">
                  <c:v>0.70174141740424401</c:v>
                </c:pt>
                <c:pt idx="1312">
                  <c:v>0.70185070918077397</c:v>
                </c:pt>
                <c:pt idx="1313">
                  <c:v>0.70193529272703903</c:v>
                </c:pt>
                <c:pt idx="1314">
                  <c:v>0.70204076030247597</c:v>
                </c:pt>
                <c:pt idx="1315">
                  <c:v>0.70214726351478496</c:v>
                </c:pt>
                <c:pt idx="1316">
                  <c:v>0.70228242023171794</c:v>
                </c:pt>
                <c:pt idx="1317">
                  <c:v>0.70238220497144899</c:v>
                </c:pt>
                <c:pt idx="1318">
                  <c:v>0.70248934239058602</c:v>
                </c:pt>
                <c:pt idx="1319">
                  <c:v>0.70259227687853598</c:v>
                </c:pt>
                <c:pt idx="1320">
                  <c:v>0.70266796920810104</c:v>
                </c:pt>
                <c:pt idx="1321">
                  <c:v>0.70275510023113097</c:v>
                </c:pt>
                <c:pt idx="1322">
                  <c:v>0.70281904447851495</c:v>
                </c:pt>
                <c:pt idx="1323">
                  <c:v>0.70286370714110202</c:v>
                </c:pt>
                <c:pt idx="1324">
                  <c:v>0.70294497965025404</c:v>
                </c:pt>
                <c:pt idx="1325">
                  <c:v>0.70303386690778302</c:v>
                </c:pt>
                <c:pt idx="1326">
                  <c:v>0.70308906986662001</c:v>
                </c:pt>
                <c:pt idx="1327">
                  <c:v>0.70315881630307908</c:v>
                </c:pt>
                <c:pt idx="1328">
                  <c:v>0.70323343873897692</c:v>
                </c:pt>
                <c:pt idx="1329">
                  <c:v>0.70329688343947194</c:v>
                </c:pt>
                <c:pt idx="1330">
                  <c:v>0.703358582939827</c:v>
                </c:pt>
                <c:pt idx="1331">
                  <c:v>0.70340398692314798</c:v>
                </c:pt>
                <c:pt idx="1332">
                  <c:v>0.70344940171217707</c:v>
                </c:pt>
                <c:pt idx="1333">
                  <c:v>0.70356337296647198</c:v>
                </c:pt>
                <c:pt idx="1334">
                  <c:v>0.70362535962179096</c:v>
                </c:pt>
                <c:pt idx="1335">
                  <c:v>0.70369090016117908</c:v>
                </c:pt>
                <c:pt idx="1336">
                  <c:v>0.70372872542338705</c:v>
                </c:pt>
                <c:pt idx="1337">
                  <c:v>0.70384240950540999</c:v>
                </c:pt>
                <c:pt idx="1338">
                  <c:v>0.70389361147603102</c:v>
                </c:pt>
                <c:pt idx="1339">
                  <c:v>0.70395654059042601</c:v>
                </c:pt>
                <c:pt idx="1340">
                  <c:v>0.704031130740294</c:v>
                </c:pt>
                <c:pt idx="1341">
                  <c:v>0.70409779205915402</c:v>
                </c:pt>
                <c:pt idx="1342">
                  <c:v>0.70415990916803106</c:v>
                </c:pt>
                <c:pt idx="1343">
                  <c:v>0.70421304280304298</c:v>
                </c:pt>
                <c:pt idx="1344">
                  <c:v>0.70427098596750204</c:v>
                </c:pt>
                <c:pt idx="1345">
                  <c:v>0.704307305631791</c:v>
                </c:pt>
                <c:pt idx="1346">
                  <c:v>0.70435635882706005</c:v>
                </c:pt>
                <c:pt idx="1347">
                  <c:v>0.704406841906982</c:v>
                </c:pt>
                <c:pt idx="1348">
                  <c:v>0.70445295028733901</c:v>
                </c:pt>
                <c:pt idx="1349">
                  <c:v>0.704499454187825</c:v>
                </c:pt>
                <c:pt idx="1350">
                  <c:v>0.70453708576340401</c:v>
                </c:pt>
                <c:pt idx="1351">
                  <c:v>0.70459464560260199</c:v>
                </c:pt>
                <c:pt idx="1352">
                  <c:v>0.70465053666502797</c:v>
                </c:pt>
                <c:pt idx="1353">
                  <c:v>0.70468683360443807</c:v>
                </c:pt>
                <c:pt idx="1354">
                  <c:v>0.70472076932225503</c:v>
                </c:pt>
                <c:pt idx="1355">
                  <c:v>0.704790669653232</c:v>
                </c:pt>
                <c:pt idx="1356">
                  <c:v>0.70484389960737692</c:v>
                </c:pt>
                <c:pt idx="1357">
                  <c:v>0.70488351346214695</c:v>
                </c:pt>
                <c:pt idx="1358">
                  <c:v>0.70492798215555008</c:v>
                </c:pt>
                <c:pt idx="1359">
                  <c:v>0.70498085344458694</c:v>
                </c:pt>
                <c:pt idx="1360">
                  <c:v>0.70502938383407499</c:v>
                </c:pt>
                <c:pt idx="1361">
                  <c:v>0.70507288901136</c:v>
                </c:pt>
                <c:pt idx="1362">
                  <c:v>0.70511891670533799</c:v>
                </c:pt>
                <c:pt idx="1363">
                  <c:v>0.70517175321085801</c:v>
                </c:pt>
                <c:pt idx="1364">
                  <c:v>0.70522511066060101</c:v>
                </c:pt>
                <c:pt idx="1365">
                  <c:v>0.70527235162093405</c:v>
                </c:pt>
                <c:pt idx="1366">
                  <c:v>0.70532687870658095</c:v>
                </c:pt>
                <c:pt idx="1367">
                  <c:v>0.70536914377672399</c:v>
                </c:pt>
                <c:pt idx="1368">
                  <c:v>0.70541273402781601</c:v>
                </c:pt>
                <c:pt idx="1369">
                  <c:v>0.70547741677361098</c:v>
                </c:pt>
                <c:pt idx="1370">
                  <c:v>0.70549374603707404</c:v>
                </c:pt>
                <c:pt idx="1371">
                  <c:v>0.70554411867019007</c:v>
                </c:pt>
                <c:pt idx="1372">
                  <c:v>0.70560621584060701</c:v>
                </c:pt>
                <c:pt idx="1373">
                  <c:v>0.70565408540584995</c:v>
                </c:pt>
                <c:pt idx="1374">
                  <c:v>0.70571321637404005</c:v>
                </c:pt>
                <c:pt idx="1375">
                  <c:v>0.70575712897937692</c:v>
                </c:pt>
                <c:pt idx="1376">
                  <c:v>0.70578619450589697</c:v>
                </c:pt>
                <c:pt idx="1377">
                  <c:v>0.70585120932477907</c:v>
                </c:pt>
                <c:pt idx="1378">
                  <c:v>0.70586926014925599</c:v>
                </c:pt>
                <c:pt idx="1379">
                  <c:v>0.70592518579213093</c:v>
                </c:pt>
                <c:pt idx="1380">
                  <c:v>0.70597735339548207</c:v>
                </c:pt>
                <c:pt idx="1381">
                  <c:v>0.70601703719531805</c:v>
                </c:pt>
                <c:pt idx="1382">
                  <c:v>0.70606157139421499</c:v>
                </c:pt>
                <c:pt idx="1383">
                  <c:v>0.70611709873583495</c:v>
                </c:pt>
                <c:pt idx="1384">
                  <c:v>0.70617799221837396</c:v>
                </c:pt>
                <c:pt idx="1385">
                  <c:v>0.706236839561731</c:v>
                </c:pt>
                <c:pt idx="1386">
                  <c:v>0.70627745171747303</c:v>
                </c:pt>
                <c:pt idx="1387">
                  <c:v>0.70631382089252104</c:v>
                </c:pt>
                <c:pt idx="1388">
                  <c:v>0.706366328659221</c:v>
                </c:pt>
                <c:pt idx="1389">
                  <c:v>0.70641264196709508</c:v>
                </c:pt>
                <c:pt idx="1390">
                  <c:v>0.70646230142805999</c:v>
                </c:pt>
                <c:pt idx="1391">
                  <c:v>0.70650322051326198</c:v>
                </c:pt>
                <c:pt idx="1392">
                  <c:v>0.70653535363842301</c:v>
                </c:pt>
                <c:pt idx="1393">
                  <c:v>0.70655263935136303</c:v>
                </c:pt>
                <c:pt idx="1394">
                  <c:v>0.70661967253730396</c:v>
                </c:pt>
                <c:pt idx="1395">
                  <c:v>0.70668038490444607</c:v>
                </c:pt>
                <c:pt idx="1396">
                  <c:v>0.70673218901328405</c:v>
                </c:pt>
                <c:pt idx="1397">
                  <c:v>0.70677655069390499</c:v>
                </c:pt>
                <c:pt idx="1398">
                  <c:v>0.70681243755202194</c:v>
                </c:pt>
                <c:pt idx="1399">
                  <c:v>0.70685195993491601</c:v>
                </c:pt>
                <c:pt idx="1400">
                  <c:v>0.70690223836109201</c:v>
                </c:pt>
                <c:pt idx="1401">
                  <c:v>0.70695053975664601</c:v>
                </c:pt>
                <c:pt idx="1402">
                  <c:v>0.70698676480669498</c:v>
                </c:pt>
                <c:pt idx="1403">
                  <c:v>0.70702442834359902</c:v>
                </c:pt>
                <c:pt idx="1404">
                  <c:v>0.707066650481043</c:v>
                </c:pt>
                <c:pt idx="1405">
                  <c:v>0.70712616669536199</c:v>
                </c:pt>
                <c:pt idx="1406">
                  <c:v>0.70717716949713494</c:v>
                </c:pt>
                <c:pt idx="1407">
                  <c:v>0.70721752072378208</c:v>
                </c:pt>
                <c:pt idx="1408">
                  <c:v>0.70726516388358096</c:v>
                </c:pt>
                <c:pt idx="1409">
                  <c:v>0.70730657298177702</c:v>
                </c:pt>
                <c:pt idx="1410">
                  <c:v>0.70735171822596199</c:v>
                </c:pt>
                <c:pt idx="1411">
                  <c:v>0.70738127833933895</c:v>
                </c:pt>
                <c:pt idx="1412">
                  <c:v>0.70741303989192206</c:v>
                </c:pt>
                <c:pt idx="1413">
                  <c:v>0.70746533947093004</c:v>
                </c:pt>
                <c:pt idx="1414">
                  <c:v>0.707525419601023</c:v>
                </c:pt>
                <c:pt idx="1415">
                  <c:v>0.70757327270622006</c:v>
                </c:pt>
                <c:pt idx="1416">
                  <c:v>0.70761529664272804</c:v>
                </c:pt>
                <c:pt idx="1417">
                  <c:v>0.70765801207668799</c:v>
                </c:pt>
                <c:pt idx="1418">
                  <c:v>0.70770353927487295</c:v>
                </c:pt>
                <c:pt idx="1419">
                  <c:v>0.70774881095459197</c:v>
                </c:pt>
                <c:pt idx="1420">
                  <c:v>0.707796044638486</c:v>
                </c:pt>
                <c:pt idx="1421">
                  <c:v>0.70783382610470302</c:v>
                </c:pt>
                <c:pt idx="1422">
                  <c:v>0.70787200871173206</c:v>
                </c:pt>
                <c:pt idx="1423">
                  <c:v>0.70791137110720892</c:v>
                </c:pt>
                <c:pt idx="1424">
                  <c:v>0.70795533847210501</c:v>
                </c:pt>
                <c:pt idx="1425">
                  <c:v>0.70800111663333598</c:v>
                </c:pt>
                <c:pt idx="1426">
                  <c:v>0.70803759990221704</c:v>
                </c:pt>
                <c:pt idx="1427">
                  <c:v>0.70808428578196492</c:v>
                </c:pt>
                <c:pt idx="1428">
                  <c:v>0.708134605641624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reduced_graphs!$J$3</c:f>
              <c:strCache>
                <c:ptCount val="1"/>
                <c:pt idx="0">
                  <c:v>DVFS + HMs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reduced_graphs!$G$4:$G$1432</c:f>
              <c:numCache>
                <c:formatCode>0%</c:formatCode>
                <c:ptCount val="1429"/>
                <c:pt idx="0">
                  <c:v>-9.6481789616680302E-3</c:v>
                </c:pt>
                <c:pt idx="1">
                  <c:v>-5.0280922238860049E-3</c:v>
                </c:pt>
                <c:pt idx="2">
                  <c:v>-7.4220562951299307E-4</c:v>
                </c:pt>
                <c:pt idx="3">
                  <c:v>1.3610498018699069E-3</c:v>
                </c:pt>
                <c:pt idx="4">
                  <c:v>2.6819284589099102E-3</c:v>
                </c:pt>
                <c:pt idx="5">
                  <c:v>3.7848781555600564E-3</c:v>
                </c:pt>
                <c:pt idx="6">
                  <c:v>4.7519149538199912E-3</c:v>
                </c:pt>
                <c:pt idx="7">
                  <c:v>5.5411898207899934E-3</c:v>
                </c:pt>
                <c:pt idx="8">
                  <c:v>6.3154081702199161E-3</c:v>
                </c:pt>
                <c:pt idx="9">
                  <c:v>7.0424670233899533E-3</c:v>
                </c:pt>
                <c:pt idx="10">
                  <c:v>7.7065210655200556E-3</c:v>
                </c:pt>
                <c:pt idx="11">
                  <c:v>8.4104761849399523E-3</c:v>
                </c:pt>
                <c:pt idx="12">
                  <c:v>9.0304999500299132E-3</c:v>
                </c:pt>
                <c:pt idx="13">
                  <c:v>9.6684746191799675E-3</c:v>
                </c:pt>
                <c:pt idx="14">
                  <c:v>1.0272204572580046E-2</c:v>
                </c:pt>
                <c:pt idx="15">
                  <c:v>1.0819183306159941E-2</c:v>
                </c:pt>
                <c:pt idx="16">
                  <c:v>1.1375387189370034E-2</c:v>
                </c:pt>
                <c:pt idx="17">
                  <c:v>1.1873160326719923E-2</c:v>
                </c:pt>
                <c:pt idx="18">
                  <c:v>1.2386873963639911E-2</c:v>
                </c:pt>
                <c:pt idx="19">
                  <c:v>1.2869049917539899E-2</c:v>
                </c:pt>
                <c:pt idx="20">
                  <c:v>1.3374599729889969E-2</c:v>
                </c:pt>
                <c:pt idx="21">
                  <c:v>1.3821196020330051E-2</c:v>
                </c:pt>
                <c:pt idx="22">
                  <c:v>1.4319505722820036E-2</c:v>
                </c:pt>
                <c:pt idx="23">
                  <c:v>1.4809983812569927E-2</c:v>
                </c:pt>
                <c:pt idx="24">
                  <c:v>1.5225210083029905E-2</c:v>
                </c:pt>
                <c:pt idx="25">
                  <c:v>1.5653268982440016E-2</c:v>
                </c:pt>
                <c:pt idx="26">
                  <c:v>1.6071834984680011E-2</c:v>
                </c:pt>
                <c:pt idx="27">
                  <c:v>1.6467989329780108E-2</c:v>
                </c:pt>
                <c:pt idx="28">
                  <c:v>1.686210609634009E-2</c:v>
                </c:pt>
                <c:pt idx="29">
                  <c:v>1.726404752282007E-2</c:v>
                </c:pt>
                <c:pt idx="30">
                  <c:v>1.7666001963839939E-2</c:v>
                </c:pt>
                <c:pt idx="31">
                  <c:v>1.8047752192239974E-2</c:v>
                </c:pt>
                <c:pt idx="32">
                  <c:v>1.8424200052699957E-2</c:v>
                </c:pt>
                <c:pt idx="33">
                  <c:v>1.8832364072439933E-2</c:v>
                </c:pt>
                <c:pt idx="34">
                  <c:v>1.9170890034609922E-2</c:v>
                </c:pt>
                <c:pt idx="35">
                  <c:v>1.9571320639049983E-2</c:v>
                </c:pt>
                <c:pt idx="36">
                  <c:v>1.988793846806991E-2</c:v>
                </c:pt>
                <c:pt idx="37">
                  <c:v>2.0286855493760081E-2</c:v>
                </c:pt>
                <c:pt idx="38">
                  <c:v>2.0668520041549954E-2</c:v>
                </c:pt>
                <c:pt idx="39">
                  <c:v>2.0981857580149921E-2</c:v>
                </c:pt>
                <c:pt idx="40">
                  <c:v>2.1307709346539916E-2</c:v>
                </c:pt>
                <c:pt idx="41">
                  <c:v>2.1658848038470069E-2</c:v>
                </c:pt>
                <c:pt idx="42">
                  <c:v>2.199422729503997E-2</c:v>
                </c:pt>
                <c:pt idx="43">
                  <c:v>2.2313929632640006E-2</c:v>
                </c:pt>
                <c:pt idx="44">
                  <c:v>2.2656405439170024E-2</c:v>
                </c:pt>
                <c:pt idx="45">
                  <c:v>2.2973236797600105E-2</c:v>
                </c:pt>
                <c:pt idx="46">
                  <c:v>2.3294361647590023E-2</c:v>
                </c:pt>
                <c:pt idx="47">
                  <c:v>2.36317207488701E-2</c:v>
                </c:pt>
                <c:pt idx="48">
                  <c:v>2.3952382635219926E-2</c:v>
                </c:pt>
                <c:pt idx="49">
                  <c:v>2.4260674416779926E-2</c:v>
                </c:pt>
                <c:pt idx="50">
                  <c:v>2.4607370034529952E-2</c:v>
                </c:pt>
                <c:pt idx="51">
                  <c:v>2.4902398002160098E-2</c:v>
                </c:pt>
                <c:pt idx="52">
                  <c:v>2.5239379716520016E-2</c:v>
                </c:pt>
                <c:pt idx="53">
                  <c:v>2.5526574138160063E-2</c:v>
                </c:pt>
                <c:pt idx="54">
                  <c:v>2.5854575336909935E-2</c:v>
                </c:pt>
                <c:pt idx="55">
                  <c:v>2.6136360502670097E-2</c:v>
                </c:pt>
                <c:pt idx="56">
                  <c:v>2.6483135563539983E-2</c:v>
                </c:pt>
                <c:pt idx="57">
                  <c:v>2.6780928635490087E-2</c:v>
                </c:pt>
                <c:pt idx="58">
                  <c:v>2.7122716532220092E-2</c:v>
                </c:pt>
                <c:pt idx="59">
                  <c:v>2.7425032114340109E-2</c:v>
                </c:pt>
                <c:pt idx="60">
                  <c:v>2.7734111004040107E-2</c:v>
                </c:pt>
                <c:pt idx="61">
                  <c:v>2.8074939429729939E-2</c:v>
                </c:pt>
                <c:pt idx="62">
                  <c:v>2.833500492421992E-2</c:v>
                </c:pt>
                <c:pt idx="63">
                  <c:v>2.8664506028960091E-2</c:v>
                </c:pt>
                <c:pt idx="64">
                  <c:v>2.8990033410420057E-2</c:v>
                </c:pt>
                <c:pt idx="65">
                  <c:v>2.9349536787230068E-2</c:v>
                </c:pt>
                <c:pt idx="66">
                  <c:v>2.9631772204059992E-2</c:v>
                </c:pt>
                <c:pt idx="67">
                  <c:v>2.9943583453180045E-2</c:v>
                </c:pt>
                <c:pt idx="68">
                  <c:v>3.0246453371510107E-2</c:v>
                </c:pt>
                <c:pt idx="69">
                  <c:v>3.056678115144007E-2</c:v>
                </c:pt>
                <c:pt idx="70">
                  <c:v>3.0891933583659936E-2</c:v>
                </c:pt>
                <c:pt idx="71">
                  <c:v>3.1247538668520036E-2</c:v>
                </c:pt>
                <c:pt idx="72">
                  <c:v>3.1554253060269932E-2</c:v>
                </c:pt>
                <c:pt idx="73">
                  <c:v>3.186183854168001E-2</c:v>
                </c:pt>
                <c:pt idx="74">
                  <c:v>3.2173968517370088E-2</c:v>
                </c:pt>
                <c:pt idx="75">
                  <c:v>3.2554461911070032E-2</c:v>
                </c:pt>
                <c:pt idx="76">
                  <c:v>3.2828741076549983E-2</c:v>
                </c:pt>
                <c:pt idx="77">
                  <c:v>3.3119584941069924E-2</c:v>
                </c:pt>
                <c:pt idx="78">
                  <c:v>3.3481781828730073E-2</c:v>
                </c:pt>
                <c:pt idx="79">
                  <c:v>3.3745823830739985E-2</c:v>
                </c:pt>
                <c:pt idx="80">
                  <c:v>3.4058007030890014E-2</c:v>
                </c:pt>
                <c:pt idx="81">
                  <c:v>3.4368672256559929E-2</c:v>
                </c:pt>
                <c:pt idx="82">
                  <c:v>3.4655847790499905E-2</c:v>
                </c:pt>
                <c:pt idx="83">
                  <c:v>3.4939935519290088E-2</c:v>
                </c:pt>
                <c:pt idx="84">
                  <c:v>3.5294438483330026E-2</c:v>
                </c:pt>
                <c:pt idx="85">
                  <c:v>3.5605912193650058E-2</c:v>
                </c:pt>
                <c:pt idx="86">
                  <c:v>3.5853927095230054E-2</c:v>
                </c:pt>
                <c:pt idx="87">
                  <c:v>3.6163814332450084E-2</c:v>
                </c:pt>
                <c:pt idx="88">
                  <c:v>3.6465224757209924E-2</c:v>
                </c:pt>
                <c:pt idx="89">
                  <c:v>3.6760339917329965E-2</c:v>
                </c:pt>
                <c:pt idx="90">
                  <c:v>3.7049668979070027E-2</c:v>
                </c:pt>
                <c:pt idx="91">
                  <c:v>3.7359197307309966E-2</c:v>
                </c:pt>
                <c:pt idx="92">
                  <c:v>3.7634010282570074E-2</c:v>
                </c:pt>
                <c:pt idx="93">
                  <c:v>3.7903996228699999E-2</c:v>
                </c:pt>
                <c:pt idx="94">
                  <c:v>3.8211698383429971E-2</c:v>
                </c:pt>
                <c:pt idx="95">
                  <c:v>3.8514880953939956E-2</c:v>
                </c:pt>
                <c:pt idx="96">
                  <c:v>3.8804418211239922E-2</c:v>
                </c:pt>
                <c:pt idx="97">
                  <c:v>3.9094692887720051E-2</c:v>
                </c:pt>
                <c:pt idx="98">
                  <c:v>3.9400482510359991E-2</c:v>
                </c:pt>
                <c:pt idx="99">
                  <c:v>3.9692300904230038E-2</c:v>
                </c:pt>
                <c:pt idx="100">
                  <c:v>4.0016366925700098E-2</c:v>
                </c:pt>
                <c:pt idx="101">
                  <c:v>4.0301459170480003E-2</c:v>
                </c:pt>
                <c:pt idx="102">
                  <c:v>4.0560541566760033E-2</c:v>
                </c:pt>
                <c:pt idx="103">
                  <c:v>4.0836802382459902E-2</c:v>
                </c:pt>
                <c:pt idx="104">
                  <c:v>4.1132373125299937E-2</c:v>
                </c:pt>
                <c:pt idx="105">
                  <c:v>4.14033404026799E-2</c:v>
                </c:pt>
                <c:pt idx="106">
                  <c:v>4.1694703625450025E-2</c:v>
                </c:pt>
                <c:pt idx="107">
                  <c:v>4.2011299088970055E-2</c:v>
                </c:pt>
                <c:pt idx="108">
                  <c:v>4.2275532387320069E-2</c:v>
                </c:pt>
                <c:pt idx="109">
                  <c:v>4.2535638328349945E-2</c:v>
                </c:pt>
                <c:pt idx="110">
                  <c:v>4.284970998096993E-2</c:v>
                </c:pt>
                <c:pt idx="111">
                  <c:v>4.3114421485320076E-2</c:v>
                </c:pt>
                <c:pt idx="112">
                  <c:v>4.3384315839539944E-2</c:v>
                </c:pt>
                <c:pt idx="113">
                  <c:v>4.3669333601290106E-2</c:v>
                </c:pt>
                <c:pt idx="114">
                  <c:v>4.3959676435660011E-2</c:v>
                </c:pt>
                <c:pt idx="115">
                  <c:v>4.4263090610789924E-2</c:v>
                </c:pt>
                <c:pt idx="116">
                  <c:v>4.4533533205229903E-2</c:v>
                </c:pt>
                <c:pt idx="117">
                  <c:v>4.4810207102919941E-2</c:v>
                </c:pt>
                <c:pt idx="118">
                  <c:v>4.5077359213399948E-2</c:v>
                </c:pt>
                <c:pt idx="119">
                  <c:v>4.5329301292559965E-2</c:v>
                </c:pt>
                <c:pt idx="120">
                  <c:v>4.5612640536969895E-2</c:v>
                </c:pt>
                <c:pt idx="121">
                  <c:v>4.5905532894259915E-2</c:v>
                </c:pt>
                <c:pt idx="122">
                  <c:v>4.6207778986889991E-2</c:v>
                </c:pt>
                <c:pt idx="123">
                  <c:v>4.645717224585999E-2</c:v>
                </c:pt>
                <c:pt idx="124">
                  <c:v>4.6745613561139931E-2</c:v>
                </c:pt>
                <c:pt idx="125">
                  <c:v>4.7033409561880068E-2</c:v>
                </c:pt>
                <c:pt idx="126">
                  <c:v>4.7292183841419977E-2</c:v>
                </c:pt>
                <c:pt idx="127">
                  <c:v>4.7611952296390037E-2</c:v>
                </c:pt>
                <c:pt idx="128">
                  <c:v>4.787715041491003E-2</c:v>
                </c:pt>
                <c:pt idx="129">
                  <c:v>4.8140368720710036E-2</c:v>
                </c:pt>
                <c:pt idx="130">
                  <c:v>4.8443858009070029E-2</c:v>
                </c:pt>
                <c:pt idx="131">
                  <c:v>4.8721532378100063E-2</c:v>
                </c:pt>
                <c:pt idx="132">
                  <c:v>4.903065081134006E-2</c:v>
                </c:pt>
                <c:pt idx="133">
                  <c:v>4.9336616547809964E-2</c:v>
                </c:pt>
                <c:pt idx="134">
                  <c:v>4.96271321416899E-2</c:v>
                </c:pt>
                <c:pt idx="135">
                  <c:v>4.9924352983989895E-2</c:v>
                </c:pt>
                <c:pt idx="136">
                  <c:v>5.0212615444620079E-2</c:v>
                </c:pt>
                <c:pt idx="137">
                  <c:v>5.0541175970659991E-2</c:v>
                </c:pt>
                <c:pt idx="138">
                  <c:v>5.0823056242270015E-2</c:v>
                </c:pt>
                <c:pt idx="139">
                  <c:v>5.109915032414003E-2</c:v>
                </c:pt>
                <c:pt idx="140">
                  <c:v>5.1378479195820059E-2</c:v>
                </c:pt>
                <c:pt idx="141">
                  <c:v>5.1701302782350078E-2</c:v>
                </c:pt>
                <c:pt idx="142">
                  <c:v>5.1991004196910051E-2</c:v>
                </c:pt>
                <c:pt idx="143">
                  <c:v>5.22753322426599E-2</c:v>
                </c:pt>
                <c:pt idx="144">
                  <c:v>5.259765042213993E-2</c:v>
                </c:pt>
                <c:pt idx="145">
                  <c:v>5.2881264425910013E-2</c:v>
                </c:pt>
                <c:pt idx="146">
                  <c:v>5.3146311544689961E-2</c:v>
                </c:pt>
                <c:pt idx="147">
                  <c:v>5.3447549770849978E-2</c:v>
                </c:pt>
                <c:pt idx="148">
                  <c:v>5.3774365233649979E-2</c:v>
                </c:pt>
                <c:pt idx="149">
                  <c:v>5.4045209196849964E-2</c:v>
                </c:pt>
                <c:pt idx="150">
                  <c:v>5.4323262858479993E-2</c:v>
                </c:pt>
                <c:pt idx="151">
                  <c:v>5.4656795057079988E-2</c:v>
                </c:pt>
                <c:pt idx="152">
                  <c:v>5.4922898549460086E-2</c:v>
                </c:pt>
                <c:pt idx="153">
                  <c:v>5.5198573364060088E-2</c:v>
                </c:pt>
                <c:pt idx="154">
                  <c:v>5.5507253349710073E-2</c:v>
                </c:pt>
                <c:pt idx="155">
                  <c:v>5.5780802312020095E-2</c:v>
                </c:pt>
                <c:pt idx="156">
                  <c:v>5.6078740475759892E-2</c:v>
                </c:pt>
                <c:pt idx="157">
                  <c:v>5.6356468576060026E-2</c:v>
                </c:pt>
                <c:pt idx="158">
                  <c:v>5.6679246157790075E-2</c:v>
                </c:pt>
                <c:pt idx="159">
                  <c:v>5.7001184302809982E-2</c:v>
                </c:pt>
                <c:pt idx="160">
                  <c:v>5.7302076183229911E-2</c:v>
                </c:pt>
                <c:pt idx="161">
                  <c:v>5.7594551272780015E-2</c:v>
                </c:pt>
                <c:pt idx="162">
                  <c:v>5.7905345557659915E-2</c:v>
                </c:pt>
                <c:pt idx="163">
                  <c:v>5.8187826364290096E-2</c:v>
                </c:pt>
                <c:pt idx="164">
                  <c:v>5.8468192504969929E-2</c:v>
                </c:pt>
                <c:pt idx="165">
                  <c:v>5.8785199500759999E-2</c:v>
                </c:pt>
                <c:pt idx="166">
                  <c:v>5.9089684452579894E-2</c:v>
                </c:pt>
                <c:pt idx="167">
                  <c:v>5.9340763216630066E-2</c:v>
                </c:pt>
                <c:pt idx="168">
                  <c:v>5.9650983413400027E-2</c:v>
                </c:pt>
                <c:pt idx="169">
                  <c:v>6.0003820229219906E-2</c:v>
                </c:pt>
                <c:pt idx="170">
                  <c:v>6.0280569264739903E-2</c:v>
                </c:pt>
                <c:pt idx="171">
                  <c:v>6.0570824209249974E-2</c:v>
                </c:pt>
                <c:pt idx="172">
                  <c:v>6.0911542035249955E-2</c:v>
                </c:pt>
                <c:pt idx="173">
                  <c:v>6.1228210368470037E-2</c:v>
                </c:pt>
                <c:pt idx="174">
                  <c:v>6.1548837433079928E-2</c:v>
                </c:pt>
                <c:pt idx="175">
                  <c:v>6.1874557988689904E-2</c:v>
                </c:pt>
                <c:pt idx="176">
                  <c:v>6.2193396205850071E-2</c:v>
                </c:pt>
                <c:pt idx="177">
                  <c:v>6.2509373443909944E-2</c:v>
                </c:pt>
                <c:pt idx="178">
                  <c:v>6.2830245365659954E-2</c:v>
                </c:pt>
                <c:pt idx="179">
                  <c:v>6.3168387336770104E-2</c:v>
                </c:pt>
                <c:pt idx="180">
                  <c:v>6.3466730276569905E-2</c:v>
                </c:pt>
                <c:pt idx="181">
                  <c:v>6.37935828707199E-2</c:v>
                </c:pt>
                <c:pt idx="182">
                  <c:v>6.4118880758109897E-2</c:v>
                </c:pt>
                <c:pt idx="183">
                  <c:v>6.4435805423229908E-2</c:v>
                </c:pt>
                <c:pt idx="184">
                  <c:v>6.4764742474259895E-2</c:v>
                </c:pt>
                <c:pt idx="185">
                  <c:v>6.5112255332649971E-2</c:v>
                </c:pt>
                <c:pt idx="186">
                  <c:v>6.5450032976549943E-2</c:v>
                </c:pt>
                <c:pt idx="187">
                  <c:v>6.5775740318539944E-2</c:v>
                </c:pt>
                <c:pt idx="188">
                  <c:v>6.6125801549260066E-2</c:v>
                </c:pt>
                <c:pt idx="189">
                  <c:v>6.6453896776700105E-2</c:v>
                </c:pt>
                <c:pt idx="190">
                  <c:v>6.6801740816359922E-2</c:v>
                </c:pt>
                <c:pt idx="191">
                  <c:v>6.7114929444550109E-2</c:v>
                </c:pt>
                <c:pt idx="192">
                  <c:v>6.7464242212170067E-2</c:v>
                </c:pt>
                <c:pt idx="193">
                  <c:v>6.78039494362499E-2</c:v>
                </c:pt>
                <c:pt idx="194">
                  <c:v>6.8123611873160073E-2</c:v>
                </c:pt>
                <c:pt idx="195">
                  <c:v>6.8452886520159906E-2</c:v>
                </c:pt>
                <c:pt idx="196">
                  <c:v>6.8806689550690026E-2</c:v>
                </c:pt>
                <c:pt idx="197">
                  <c:v>6.9126295292430084E-2</c:v>
                </c:pt>
                <c:pt idx="198">
                  <c:v>6.9476620289449897E-2</c:v>
                </c:pt>
                <c:pt idx="199">
                  <c:v>6.9821926656250088E-2</c:v>
                </c:pt>
                <c:pt idx="200">
                  <c:v>7.0151904996889947E-2</c:v>
                </c:pt>
                <c:pt idx="201">
                  <c:v>7.0535633033389944E-2</c:v>
                </c:pt>
                <c:pt idx="202">
                  <c:v>7.0893035564209894E-2</c:v>
                </c:pt>
                <c:pt idx="203">
                  <c:v>7.1248831443879945E-2</c:v>
                </c:pt>
                <c:pt idx="204">
                  <c:v>7.1614539472180105E-2</c:v>
                </c:pt>
                <c:pt idx="205">
                  <c:v>7.1971857870950062E-2</c:v>
                </c:pt>
                <c:pt idx="206">
                  <c:v>7.2340675362289941E-2</c:v>
                </c:pt>
                <c:pt idx="207">
                  <c:v>7.2704080245890035E-2</c:v>
                </c:pt>
                <c:pt idx="208">
                  <c:v>7.3061643516719954E-2</c:v>
                </c:pt>
                <c:pt idx="209">
                  <c:v>7.3410044622900017E-2</c:v>
                </c:pt>
                <c:pt idx="210">
                  <c:v>7.3774260554259952E-2</c:v>
                </c:pt>
                <c:pt idx="211">
                  <c:v>7.4151262867909962E-2</c:v>
                </c:pt>
                <c:pt idx="212">
                  <c:v>7.4548063761679995E-2</c:v>
                </c:pt>
                <c:pt idx="213">
                  <c:v>7.4927362565790023E-2</c:v>
                </c:pt>
                <c:pt idx="214">
                  <c:v>7.5326282585999937E-2</c:v>
                </c:pt>
                <c:pt idx="215">
                  <c:v>7.5718320269740014E-2</c:v>
                </c:pt>
                <c:pt idx="216">
                  <c:v>7.6051631566319999E-2</c:v>
                </c:pt>
                <c:pt idx="217">
                  <c:v>7.6463556216169959E-2</c:v>
                </c:pt>
                <c:pt idx="218">
                  <c:v>7.6796767337609984E-2</c:v>
                </c:pt>
                <c:pt idx="219">
                  <c:v>7.7168144872800104E-2</c:v>
                </c:pt>
                <c:pt idx="220">
                  <c:v>7.7596895077779893E-2</c:v>
                </c:pt>
                <c:pt idx="221">
                  <c:v>7.7975217798299967E-2</c:v>
                </c:pt>
                <c:pt idx="222">
                  <c:v>7.8412463149839962E-2</c:v>
                </c:pt>
                <c:pt idx="223">
                  <c:v>7.880634832429001E-2</c:v>
                </c:pt>
                <c:pt idx="224">
                  <c:v>7.9240758008159995E-2</c:v>
                </c:pt>
                <c:pt idx="225">
                  <c:v>7.9731470317289999E-2</c:v>
                </c:pt>
                <c:pt idx="226">
                  <c:v>8.0165452312950025E-2</c:v>
                </c:pt>
                <c:pt idx="227">
                  <c:v>8.0615413480590092E-2</c:v>
                </c:pt>
                <c:pt idx="228">
                  <c:v>8.0972617343910036E-2</c:v>
                </c:pt>
                <c:pt idx="229">
                  <c:v>8.1394604096099998E-2</c:v>
                </c:pt>
                <c:pt idx="230">
                  <c:v>8.1845946224949895E-2</c:v>
                </c:pt>
                <c:pt idx="231">
                  <c:v>8.2298281996449951E-2</c:v>
                </c:pt>
                <c:pt idx="232">
                  <c:v>8.2816345990480045E-2</c:v>
                </c:pt>
                <c:pt idx="233">
                  <c:v>8.3260982243470005E-2</c:v>
                </c:pt>
                <c:pt idx="234">
                  <c:v>8.3789164703470087E-2</c:v>
                </c:pt>
                <c:pt idx="235">
                  <c:v>8.4260538061369905E-2</c:v>
                </c:pt>
                <c:pt idx="236">
                  <c:v>8.4800290656789956E-2</c:v>
                </c:pt>
                <c:pt idx="237">
                  <c:v>8.5199489466089906E-2</c:v>
                </c:pt>
                <c:pt idx="238">
                  <c:v>8.5709358154590021E-2</c:v>
                </c:pt>
                <c:pt idx="239">
                  <c:v>8.6222821450979925E-2</c:v>
                </c:pt>
                <c:pt idx="240">
                  <c:v>8.6731932834289927E-2</c:v>
                </c:pt>
                <c:pt idx="241">
                  <c:v>8.7248631867189896E-2</c:v>
                </c:pt>
                <c:pt idx="242">
                  <c:v>8.7809581194999931E-2</c:v>
                </c:pt>
                <c:pt idx="243">
                  <c:v>8.8347151332140106E-2</c:v>
                </c:pt>
                <c:pt idx="244">
                  <c:v>8.8974635645709954E-2</c:v>
                </c:pt>
                <c:pt idx="245">
                  <c:v>8.9427885630029902E-2</c:v>
                </c:pt>
                <c:pt idx="246">
                  <c:v>9.0041147028190105E-2</c:v>
                </c:pt>
                <c:pt idx="247">
                  <c:v>9.0552863061410083E-2</c:v>
                </c:pt>
                <c:pt idx="248">
                  <c:v>9.1257512544840047E-2</c:v>
                </c:pt>
                <c:pt idx="249">
                  <c:v>9.1881078578440079E-2</c:v>
                </c:pt>
                <c:pt idx="250">
                  <c:v>9.2476566830379969E-2</c:v>
                </c:pt>
                <c:pt idx="251">
                  <c:v>9.3106570833640045E-2</c:v>
                </c:pt>
                <c:pt idx="252">
                  <c:v>9.3661902303040057E-2</c:v>
                </c:pt>
                <c:pt idx="253">
                  <c:v>9.4266629346410058E-2</c:v>
                </c:pt>
                <c:pt idx="254">
                  <c:v>9.4867531778040082E-2</c:v>
                </c:pt>
                <c:pt idx="255">
                  <c:v>9.5522145604459929E-2</c:v>
                </c:pt>
                <c:pt idx="256">
                  <c:v>9.6183580799479973E-2</c:v>
                </c:pt>
                <c:pt idx="257">
                  <c:v>9.6972555121749959E-2</c:v>
                </c:pt>
                <c:pt idx="258">
                  <c:v>9.7622498295190097E-2</c:v>
                </c:pt>
                <c:pt idx="259">
                  <c:v>9.8266525107109981E-2</c:v>
                </c:pt>
                <c:pt idx="260">
                  <c:v>9.8979550811109984E-2</c:v>
                </c:pt>
                <c:pt idx="261">
                  <c:v>9.9663214390329991E-2</c:v>
                </c:pt>
                <c:pt idx="262">
                  <c:v>0.10037959234334992</c:v>
                </c:pt>
                <c:pt idx="263">
                  <c:v>0.10111926271751992</c:v>
                </c:pt>
                <c:pt idx="264">
                  <c:v>0.1018632571120901</c:v>
                </c:pt>
                <c:pt idx="265">
                  <c:v>0.1025228043139701</c:v>
                </c:pt>
                <c:pt idx="266">
                  <c:v>0.10325122742063009</c:v>
                </c:pt>
                <c:pt idx="267">
                  <c:v>0.10395130165526001</c:v>
                </c:pt>
                <c:pt idx="268">
                  <c:v>0.10458966633060007</c:v>
                </c:pt>
                <c:pt idx="269">
                  <c:v>0.10529254927765996</c:v>
                </c:pt>
                <c:pt idx="270">
                  <c:v>0.10608625698744989</c:v>
                </c:pt>
                <c:pt idx="271">
                  <c:v>0.10679457676587001</c:v>
                </c:pt>
                <c:pt idx="272">
                  <c:v>0.1075139006455601</c:v>
                </c:pt>
                <c:pt idx="273">
                  <c:v>0.10821984444606003</c:v>
                </c:pt>
                <c:pt idx="274">
                  <c:v>0.10897957616568998</c:v>
                </c:pt>
                <c:pt idx="275">
                  <c:v>0.10969430421675996</c:v>
                </c:pt>
                <c:pt idx="276">
                  <c:v>0.11041446398799004</c:v>
                </c:pt>
                <c:pt idx="277">
                  <c:v>0.11110439416877993</c:v>
                </c:pt>
                <c:pt idx="278">
                  <c:v>0.11179222898862995</c:v>
                </c:pt>
                <c:pt idx="279">
                  <c:v>0.11242555378455998</c:v>
                </c:pt>
                <c:pt idx="280">
                  <c:v>0.11315601792640995</c:v>
                </c:pt>
                <c:pt idx="281">
                  <c:v>0.11384617085703996</c:v>
                </c:pt>
                <c:pt idx="282">
                  <c:v>0.11455830700984992</c:v>
                </c:pt>
                <c:pt idx="283">
                  <c:v>0.11519849424347006</c:v>
                </c:pt>
                <c:pt idx="284">
                  <c:v>0.11583063722871989</c:v>
                </c:pt>
                <c:pt idx="285">
                  <c:v>0.11645791837962993</c:v>
                </c:pt>
                <c:pt idx="286">
                  <c:v>0.11715973238553001</c:v>
                </c:pt>
                <c:pt idx="287">
                  <c:v>0.11779903794002</c:v>
                </c:pt>
                <c:pt idx="288">
                  <c:v>0.11849180360268008</c:v>
                </c:pt>
                <c:pt idx="289">
                  <c:v>0.11918769013666997</c:v>
                </c:pt>
                <c:pt idx="290">
                  <c:v>0.11983027267311996</c:v>
                </c:pt>
                <c:pt idx="291">
                  <c:v>0.12049055306658008</c:v>
                </c:pt>
                <c:pt idx="292">
                  <c:v>0.12113890576175002</c:v>
                </c:pt>
                <c:pt idx="293">
                  <c:v>0.12180032776429006</c:v>
                </c:pt>
                <c:pt idx="294">
                  <c:v>0.12254083263698989</c:v>
                </c:pt>
                <c:pt idx="295">
                  <c:v>0.12325402060167989</c:v>
                </c:pt>
                <c:pt idx="296">
                  <c:v>0.12385282190323998</c:v>
                </c:pt>
                <c:pt idx="297">
                  <c:v>0.12444622892355994</c:v>
                </c:pt>
                <c:pt idx="298">
                  <c:v>0.12513096664882006</c:v>
                </c:pt>
                <c:pt idx="299">
                  <c:v>0.1258231687006599</c:v>
                </c:pt>
                <c:pt idx="300">
                  <c:v>0.12652108469189005</c:v>
                </c:pt>
                <c:pt idx="301">
                  <c:v>0.12719194806435996</c:v>
                </c:pt>
                <c:pt idx="302">
                  <c:v>0.12788756912290999</c:v>
                </c:pt>
                <c:pt idx="303">
                  <c:v>0.1285125214151801</c:v>
                </c:pt>
                <c:pt idx="304">
                  <c:v>0.12917619059191998</c:v>
                </c:pt>
                <c:pt idx="305">
                  <c:v>0.1297723195415299</c:v>
                </c:pt>
                <c:pt idx="306">
                  <c:v>0.13040962280911006</c:v>
                </c:pt>
                <c:pt idx="307">
                  <c:v>0.13114787926592997</c:v>
                </c:pt>
                <c:pt idx="308">
                  <c:v>0.13176202412297999</c:v>
                </c:pt>
                <c:pt idx="309">
                  <c:v>0.13239616968805001</c:v>
                </c:pt>
                <c:pt idx="310">
                  <c:v>0.13300525986046008</c:v>
                </c:pt>
                <c:pt idx="311">
                  <c:v>0.13364305757336004</c:v>
                </c:pt>
                <c:pt idx="312">
                  <c:v>0.13430283989537006</c:v>
                </c:pt>
                <c:pt idx="313">
                  <c:v>0.13493230427322001</c:v>
                </c:pt>
                <c:pt idx="314">
                  <c:v>0.13559678079339998</c:v>
                </c:pt>
                <c:pt idx="315">
                  <c:v>0.13632033624321993</c:v>
                </c:pt>
                <c:pt idx="316">
                  <c:v>0.13694458540381005</c:v>
                </c:pt>
                <c:pt idx="317">
                  <c:v>0.13754966174027006</c:v>
                </c:pt>
                <c:pt idx="318">
                  <c:v>0.13823307934581996</c:v>
                </c:pt>
                <c:pt idx="319">
                  <c:v>0.1388858403031199</c:v>
                </c:pt>
                <c:pt idx="320">
                  <c:v>0.13953783446498003</c:v>
                </c:pt>
                <c:pt idx="321">
                  <c:v>0.14017338682860991</c:v>
                </c:pt>
                <c:pt idx="322">
                  <c:v>0.1408507860091599</c:v>
                </c:pt>
                <c:pt idx="323">
                  <c:v>0.14147671562634989</c:v>
                </c:pt>
                <c:pt idx="324">
                  <c:v>0.14204574472362008</c:v>
                </c:pt>
                <c:pt idx="325">
                  <c:v>0.14262873755487004</c:v>
                </c:pt>
                <c:pt idx="326">
                  <c:v>0.14327252182941996</c:v>
                </c:pt>
                <c:pt idx="327">
                  <c:v>0.14399690021995992</c:v>
                </c:pt>
                <c:pt idx="328">
                  <c:v>0.14460246977078994</c:v>
                </c:pt>
                <c:pt idx="329">
                  <c:v>0.14519292551299001</c:v>
                </c:pt>
                <c:pt idx="330">
                  <c:v>0.14579579597216008</c:v>
                </c:pt>
                <c:pt idx="331">
                  <c:v>0.14638122695163003</c:v>
                </c:pt>
                <c:pt idx="332">
                  <c:v>0.14700475008507996</c:v>
                </c:pt>
                <c:pt idx="333">
                  <c:v>0.14757732794283007</c:v>
                </c:pt>
                <c:pt idx="334">
                  <c:v>0.14822510700692004</c:v>
                </c:pt>
                <c:pt idx="335">
                  <c:v>0.14893431329913009</c:v>
                </c:pt>
                <c:pt idx="336">
                  <c:v>0.14955589435430006</c:v>
                </c:pt>
                <c:pt idx="337">
                  <c:v>0.15014579801488992</c:v>
                </c:pt>
                <c:pt idx="338">
                  <c:v>0.15070993074252992</c:v>
                </c:pt>
                <c:pt idx="339">
                  <c:v>0.15130722753883008</c:v>
                </c:pt>
                <c:pt idx="340">
                  <c:v>0.15193087879121991</c:v>
                </c:pt>
                <c:pt idx="341">
                  <c:v>0.15253601888988011</c:v>
                </c:pt>
                <c:pt idx="342">
                  <c:v>0.1531578138173999</c:v>
                </c:pt>
                <c:pt idx="343">
                  <c:v>0.15379088923201989</c:v>
                </c:pt>
                <c:pt idx="344">
                  <c:v>0.15438436738343997</c:v>
                </c:pt>
                <c:pt idx="345">
                  <c:v>0.1549216491460399</c:v>
                </c:pt>
                <c:pt idx="346">
                  <c:v>0.15552075414387989</c:v>
                </c:pt>
                <c:pt idx="347">
                  <c:v>0.15614885311316007</c:v>
                </c:pt>
                <c:pt idx="348">
                  <c:v>0.15672225488890001</c:v>
                </c:pt>
                <c:pt idx="349">
                  <c:v>0.15742507088307001</c:v>
                </c:pt>
                <c:pt idx="350">
                  <c:v>0.15803723054030994</c:v>
                </c:pt>
                <c:pt idx="351">
                  <c:v>0.15860700618870993</c:v>
                </c:pt>
                <c:pt idx="352">
                  <c:v>0.15914957974132005</c:v>
                </c:pt>
                <c:pt idx="353">
                  <c:v>0.15977474995861995</c:v>
                </c:pt>
                <c:pt idx="354">
                  <c:v>0.16035097790432995</c:v>
                </c:pt>
                <c:pt idx="355">
                  <c:v>0.16098035998425009</c:v>
                </c:pt>
                <c:pt idx="356">
                  <c:v>0.16159788275413001</c:v>
                </c:pt>
                <c:pt idx="357">
                  <c:v>0.16221037588159004</c:v>
                </c:pt>
                <c:pt idx="358">
                  <c:v>0.16280518662309995</c:v>
                </c:pt>
                <c:pt idx="359">
                  <c:v>0.16336204100878993</c:v>
                </c:pt>
                <c:pt idx="360">
                  <c:v>0.16391816241616008</c:v>
                </c:pt>
                <c:pt idx="361">
                  <c:v>0.16456127892177008</c:v>
                </c:pt>
                <c:pt idx="362">
                  <c:v>0.16516736763450002</c:v>
                </c:pt>
                <c:pt idx="363">
                  <c:v>0.16577322084243007</c:v>
                </c:pt>
                <c:pt idx="364">
                  <c:v>0.16637508905794007</c:v>
                </c:pt>
                <c:pt idx="365">
                  <c:v>0.16700370634927997</c:v>
                </c:pt>
                <c:pt idx="366">
                  <c:v>0.1675672973798199</c:v>
                </c:pt>
                <c:pt idx="367">
                  <c:v>0.16823283729540006</c:v>
                </c:pt>
                <c:pt idx="368">
                  <c:v>0.16877094943884008</c:v>
                </c:pt>
                <c:pt idx="369">
                  <c:v>0.16947794568543006</c:v>
                </c:pt>
                <c:pt idx="370">
                  <c:v>0.17010191860051993</c:v>
                </c:pt>
                <c:pt idx="371">
                  <c:v>0.17074259500809008</c:v>
                </c:pt>
                <c:pt idx="372">
                  <c:v>0.17132850233682007</c:v>
                </c:pt>
                <c:pt idx="373">
                  <c:v>0.17193431324523001</c:v>
                </c:pt>
                <c:pt idx="374">
                  <c:v>0.17252218753975002</c:v>
                </c:pt>
                <c:pt idx="375">
                  <c:v>0.17313715915298999</c:v>
                </c:pt>
                <c:pt idx="376">
                  <c:v>0.17377482167583991</c:v>
                </c:pt>
                <c:pt idx="377">
                  <c:v>0.17436329327430999</c:v>
                </c:pt>
                <c:pt idx="378">
                  <c:v>0.17500125867352989</c:v>
                </c:pt>
                <c:pt idx="379">
                  <c:v>0.17559306330652991</c:v>
                </c:pt>
                <c:pt idx="380">
                  <c:v>0.17619195290286993</c:v>
                </c:pt>
                <c:pt idx="381">
                  <c:v>0.17676742026943004</c:v>
                </c:pt>
                <c:pt idx="382">
                  <c:v>0.17732344337383998</c:v>
                </c:pt>
                <c:pt idx="383">
                  <c:v>0.17796401938304007</c:v>
                </c:pt>
                <c:pt idx="384">
                  <c:v>0.17858611951435011</c:v>
                </c:pt>
                <c:pt idx="385">
                  <c:v>0.17919544863651993</c:v>
                </c:pt>
                <c:pt idx="386">
                  <c:v>0.17978258814427006</c:v>
                </c:pt>
                <c:pt idx="387">
                  <c:v>0.18033676670495002</c:v>
                </c:pt>
                <c:pt idx="388">
                  <c:v>0.18092762367511006</c:v>
                </c:pt>
                <c:pt idx="389">
                  <c:v>0.18149732460523005</c:v>
                </c:pt>
                <c:pt idx="390">
                  <c:v>0.18211321686890991</c:v>
                </c:pt>
                <c:pt idx="391">
                  <c:v>0.18281820623131995</c:v>
                </c:pt>
                <c:pt idx="392">
                  <c:v>0.18343439087688007</c:v>
                </c:pt>
                <c:pt idx="393">
                  <c:v>0.18398612983945006</c:v>
                </c:pt>
                <c:pt idx="394">
                  <c:v>0.18457329966612002</c:v>
                </c:pt>
                <c:pt idx="395">
                  <c:v>0.18515199626396006</c:v>
                </c:pt>
                <c:pt idx="396">
                  <c:v>0.18570577668968991</c:v>
                </c:pt>
                <c:pt idx="397">
                  <c:v>0.18628001153008</c:v>
                </c:pt>
                <c:pt idx="398">
                  <c:v>0.1868878732877699</c:v>
                </c:pt>
                <c:pt idx="399">
                  <c:v>0.18746991408058999</c:v>
                </c:pt>
                <c:pt idx="400">
                  <c:v>0.1881010938232901</c:v>
                </c:pt>
                <c:pt idx="401">
                  <c:v>0.18867054494112989</c:v>
                </c:pt>
                <c:pt idx="402">
                  <c:v>0.18916632896318997</c:v>
                </c:pt>
                <c:pt idx="403">
                  <c:v>0.18976386204005991</c:v>
                </c:pt>
                <c:pt idx="404">
                  <c:v>0.19032266593934999</c:v>
                </c:pt>
                <c:pt idx="405">
                  <c:v>0.19086841528217002</c:v>
                </c:pt>
                <c:pt idx="406">
                  <c:v>0.19151215196590998</c:v>
                </c:pt>
                <c:pt idx="407">
                  <c:v>0.1920681473013901</c:v>
                </c:pt>
                <c:pt idx="408">
                  <c:v>0.19267364455410996</c:v>
                </c:pt>
                <c:pt idx="409">
                  <c:v>0.19324101515907</c:v>
                </c:pt>
                <c:pt idx="410">
                  <c:v>0.1937899565791299</c:v>
                </c:pt>
                <c:pt idx="411">
                  <c:v>0.19439913823423005</c:v>
                </c:pt>
                <c:pt idx="412">
                  <c:v>0.19494387154587001</c:v>
                </c:pt>
                <c:pt idx="413">
                  <c:v>0.19551962933061007</c:v>
                </c:pt>
                <c:pt idx="414">
                  <c:v>0.19610022434953001</c:v>
                </c:pt>
                <c:pt idx="415">
                  <c:v>0.19671328648532005</c:v>
                </c:pt>
                <c:pt idx="416">
                  <c:v>0.19723072975614997</c:v>
                </c:pt>
                <c:pt idx="417">
                  <c:v>0.19778352823695999</c:v>
                </c:pt>
                <c:pt idx="418">
                  <c:v>0.19834916236446998</c:v>
                </c:pt>
                <c:pt idx="419">
                  <c:v>0.19888851719654999</c:v>
                </c:pt>
                <c:pt idx="420">
                  <c:v>0.19943825078426003</c:v>
                </c:pt>
                <c:pt idx="421">
                  <c:v>0.20006225442995995</c:v>
                </c:pt>
                <c:pt idx="422">
                  <c:v>0.20066159036654008</c:v>
                </c:pt>
                <c:pt idx="423">
                  <c:v>0.20125482033266007</c:v>
                </c:pt>
                <c:pt idx="424">
                  <c:v>0.20180215239895993</c:v>
                </c:pt>
                <c:pt idx="425">
                  <c:v>0.20236243073018989</c:v>
                </c:pt>
                <c:pt idx="426">
                  <c:v>0.2029428314327999</c:v>
                </c:pt>
                <c:pt idx="427">
                  <c:v>0.20343569190497002</c:v>
                </c:pt>
                <c:pt idx="428">
                  <c:v>0.20401549792354001</c:v>
                </c:pt>
                <c:pt idx="429">
                  <c:v>0.20456967160258999</c:v>
                </c:pt>
                <c:pt idx="430">
                  <c:v>0.20520274133216998</c:v>
                </c:pt>
                <c:pt idx="431">
                  <c:v>0.20576716656031002</c:v>
                </c:pt>
                <c:pt idx="432">
                  <c:v>0.20636677102411993</c:v>
                </c:pt>
                <c:pt idx="433">
                  <c:v>0.20689330827416996</c:v>
                </c:pt>
                <c:pt idx="434">
                  <c:v>0.20747783567282996</c:v>
                </c:pt>
                <c:pt idx="435">
                  <c:v>0.20799842656754008</c:v>
                </c:pt>
                <c:pt idx="436">
                  <c:v>0.2085478938035501</c:v>
                </c:pt>
                <c:pt idx="437">
                  <c:v>0.20911694662269009</c:v>
                </c:pt>
                <c:pt idx="438">
                  <c:v>0.20964798558941999</c:v>
                </c:pt>
                <c:pt idx="439">
                  <c:v>0.21018089094041992</c:v>
                </c:pt>
                <c:pt idx="440">
                  <c:v>0.21078335154956007</c:v>
                </c:pt>
                <c:pt idx="441">
                  <c:v>0.21133225013874002</c:v>
                </c:pt>
                <c:pt idx="442">
                  <c:v>0.21189248526252991</c:v>
                </c:pt>
                <c:pt idx="443">
                  <c:v>0.21251330491327991</c:v>
                </c:pt>
                <c:pt idx="444">
                  <c:v>0.2130226953469101</c:v>
                </c:pt>
                <c:pt idx="445">
                  <c:v>0.2135801693361401</c:v>
                </c:pt>
                <c:pt idx="446">
                  <c:v>0.21414566943063007</c:v>
                </c:pt>
                <c:pt idx="447">
                  <c:v>0.21465702372091</c:v>
                </c:pt>
                <c:pt idx="448">
                  <c:v>0.2152084908332399</c:v>
                </c:pt>
                <c:pt idx="449">
                  <c:v>0.21575611640165993</c:v>
                </c:pt>
                <c:pt idx="450">
                  <c:v>0.21635230892148005</c:v>
                </c:pt>
                <c:pt idx="451">
                  <c:v>0.21691852814520995</c:v>
                </c:pt>
                <c:pt idx="452">
                  <c:v>0.21742693584950001</c:v>
                </c:pt>
                <c:pt idx="453">
                  <c:v>0.21796558012193001</c:v>
                </c:pt>
                <c:pt idx="454">
                  <c:v>0.21846704891634006</c:v>
                </c:pt>
                <c:pt idx="455">
                  <c:v>0.21897984611420007</c:v>
                </c:pt>
                <c:pt idx="456">
                  <c:v>0.21954599739560998</c:v>
                </c:pt>
                <c:pt idx="457">
                  <c:v>0.2200979467050499</c:v>
                </c:pt>
                <c:pt idx="458">
                  <c:v>0.2207124780366001</c:v>
                </c:pt>
                <c:pt idx="459">
                  <c:v>0.22120834107552989</c:v>
                </c:pt>
                <c:pt idx="460">
                  <c:v>0.22174420407482009</c:v>
                </c:pt>
                <c:pt idx="461">
                  <c:v>0.22227594977331</c:v>
                </c:pt>
                <c:pt idx="462">
                  <c:v>0.22284961812630999</c:v>
                </c:pt>
                <c:pt idx="463">
                  <c:v>0.22337482841339007</c:v>
                </c:pt>
                <c:pt idx="464">
                  <c:v>0.22396323544915009</c:v>
                </c:pt>
                <c:pt idx="465">
                  <c:v>0.22448438433136997</c:v>
                </c:pt>
                <c:pt idx="466">
                  <c:v>0.2250602442804599</c:v>
                </c:pt>
                <c:pt idx="467">
                  <c:v>0.22557548545861006</c:v>
                </c:pt>
                <c:pt idx="468">
                  <c:v>0.2261158292224299</c:v>
                </c:pt>
                <c:pt idx="469">
                  <c:v>0.22668305859668991</c:v>
                </c:pt>
                <c:pt idx="470">
                  <c:v>0.22714769992988004</c:v>
                </c:pt>
                <c:pt idx="471">
                  <c:v>0.22763373360962991</c:v>
                </c:pt>
                <c:pt idx="472">
                  <c:v>0.22815873526574992</c:v>
                </c:pt>
                <c:pt idx="473">
                  <c:v>0.22868542164206995</c:v>
                </c:pt>
                <c:pt idx="474">
                  <c:v>0.22928201276019</c:v>
                </c:pt>
                <c:pt idx="475">
                  <c:v>0.22987326696955002</c:v>
                </c:pt>
                <c:pt idx="476">
                  <c:v>0.23038198839992008</c:v>
                </c:pt>
                <c:pt idx="477">
                  <c:v>0.2309175073516001</c:v>
                </c:pt>
                <c:pt idx="478">
                  <c:v>0.23144157840710999</c:v>
                </c:pt>
                <c:pt idx="479">
                  <c:v>0.23198174114709991</c:v>
                </c:pt>
                <c:pt idx="480">
                  <c:v>0.23250711497174992</c:v>
                </c:pt>
                <c:pt idx="481">
                  <c:v>0.23297908603426998</c:v>
                </c:pt>
                <c:pt idx="482">
                  <c:v>0.23349933335578998</c:v>
                </c:pt>
                <c:pt idx="483">
                  <c:v>0.23405874636331991</c:v>
                </c:pt>
                <c:pt idx="484">
                  <c:v>0.23464608454735991</c:v>
                </c:pt>
                <c:pt idx="485">
                  <c:v>0.23522135352961993</c:v>
                </c:pt>
                <c:pt idx="486">
                  <c:v>0.23571204907008991</c:v>
                </c:pt>
                <c:pt idx="487">
                  <c:v>0.23619362534527011</c:v>
                </c:pt>
                <c:pt idx="488">
                  <c:v>0.23670125392859998</c:v>
                </c:pt>
                <c:pt idx="489">
                  <c:v>0.23723303531939011</c:v>
                </c:pt>
                <c:pt idx="490">
                  <c:v>0.23774896865802009</c:v>
                </c:pt>
                <c:pt idx="491">
                  <c:v>0.23827076267623992</c:v>
                </c:pt>
                <c:pt idx="492">
                  <c:v>0.23876332243347997</c:v>
                </c:pt>
                <c:pt idx="493">
                  <c:v>0.23930516874736996</c:v>
                </c:pt>
                <c:pt idx="494">
                  <c:v>0.2398482999576601</c:v>
                </c:pt>
                <c:pt idx="495">
                  <c:v>0.24040683741208002</c:v>
                </c:pt>
                <c:pt idx="496">
                  <c:v>0.24087838905383996</c:v>
                </c:pt>
                <c:pt idx="497">
                  <c:v>0.24142720161393005</c:v>
                </c:pt>
                <c:pt idx="498">
                  <c:v>0.24192574514377996</c:v>
                </c:pt>
                <c:pt idx="499">
                  <c:v>0.24247465883870989</c:v>
                </c:pt>
                <c:pt idx="500">
                  <c:v>0.24298257309377003</c:v>
                </c:pt>
                <c:pt idx="501">
                  <c:v>0.24347607410086991</c:v>
                </c:pt>
                <c:pt idx="502">
                  <c:v>0.2440140878157</c:v>
                </c:pt>
                <c:pt idx="503">
                  <c:v>0.24454786920988991</c:v>
                </c:pt>
                <c:pt idx="504">
                  <c:v>0.24506450700352</c:v>
                </c:pt>
                <c:pt idx="505">
                  <c:v>0.24553931534679996</c:v>
                </c:pt>
                <c:pt idx="506">
                  <c:v>0.24602052718872991</c:v>
                </c:pt>
                <c:pt idx="507">
                  <c:v>0.24658211278222009</c:v>
                </c:pt>
                <c:pt idx="508">
                  <c:v>0.24712560620070989</c:v>
                </c:pt>
                <c:pt idx="509">
                  <c:v>0.2475774792496801</c:v>
                </c:pt>
                <c:pt idx="510">
                  <c:v>0.24812240319352008</c:v>
                </c:pt>
                <c:pt idx="511">
                  <c:v>0.24862017669413006</c:v>
                </c:pt>
                <c:pt idx="512">
                  <c:v>0.2491838890523399</c:v>
                </c:pt>
                <c:pt idx="513">
                  <c:v>0.24967935518246009</c:v>
                </c:pt>
                <c:pt idx="514">
                  <c:v>0.2500992166068301</c:v>
                </c:pt>
                <c:pt idx="515">
                  <c:v>0.25051289829120993</c:v>
                </c:pt>
                <c:pt idx="516">
                  <c:v>0.25103921888378999</c:v>
                </c:pt>
                <c:pt idx="517">
                  <c:v>0.25148246631009008</c:v>
                </c:pt>
                <c:pt idx="518">
                  <c:v>0.25199249348939001</c:v>
                </c:pt>
                <c:pt idx="519">
                  <c:v>0.25250198341975993</c:v>
                </c:pt>
                <c:pt idx="520">
                  <c:v>0.25305350575893004</c:v>
                </c:pt>
                <c:pt idx="521">
                  <c:v>0.25359292636219011</c:v>
                </c:pt>
                <c:pt idx="522">
                  <c:v>0.25409410860880999</c:v>
                </c:pt>
                <c:pt idx="523">
                  <c:v>0.25452189784062007</c:v>
                </c:pt>
                <c:pt idx="524">
                  <c:v>0.25496978798870007</c:v>
                </c:pt>
                <c:pt idx="525">
                  <c:v>0.25551792947547991</c:v>
                </c:pt>
                <c:pt idx="526">
                  <c:v>0.25597864907972001</c:v>
                </c:pt>
                <c:pt idx="527">
                  <c:v>0.25647116190625008</c:v>
                </c:pt>
                <c:pt idx="528">
                  <c:v>0.2569507535014699</c:v>
                </c:pt>
                <c:pt idx="529">
                  <c:v>0.2574259855590999</c:v>
                </c:pt>
                <c:pt idx="530">
                  <c:v>0.25798917615077999</c:v>
                </c:pt>
                <c:pt idx="531">
                  <c:v>0.25847820801749011</c:v>
                </c:pt>
                <c:pt idx="532">
                  <c:v>0.25895019921430995</c:v>
                </c:pt>
                <c:pt idx="533">
                  <c:v>0.25948354205599</c:v>
                </c:pt>
                <c:pt idx="534">
                  <c:v>0.2599727691867999</c:v>
                </c:pt>
                <c:pt idx="535">
                  <c:v>0.26049326238398995</c:v>
                </c:pt>
                <c:pt idx="536">
                  <c:v>0.26098939629669005</c:v>
                </c:pt>
                <c:pt idx="537">
                  <c:v>0.26149096489732004</c:v>
                </c:pt>
                <c:pt idx="538">
                  <c:v>0.26198085342045996</c:v>
                </c:pt>
                <c:pt idx="539">
                  <c:v>0.26251132851735992</c:v>
                </c:pt>
                <c:pt idx="540">
                  <c:v>0.26301951677206992</c:v>
                </c:pt>
                <c:pt idx="541">
                  <c:v>0.26349740902954011</c:v>
                </c:pt>
                <c:pt idx="542">
                  <c:v>0.26396321703189995</c:v>
                </c:pt>
                <c:pt idx="543">
                  <c:v>0.26445165480253996</c:v>
                </c:pt>
                <c:pt idx="544">
                  <c:v>0.26495322066411009</c:v>
                </c:pt>
                <c:pt idx="545">
                  <c:v>0.26552014198050999</c:v>
                </c:pt>
                <c:pt idx="546">
                  <c:v>0.2660069928656601</c:v>
                </c:pt>
                <c:pt idx="547">
                  <c:v>0.26652608486653007</c:v>
                </c:pt>
                <c:pt idx="548">
                  <c:v>0.26699866098739999</c:v>
                </c:pt>
                <c:pt idx="549">
                  <c:v>0.26750348960259007</c:v>
                </c:pt>
                <c:pt idx="550">
                  <c:v>0.26798492011180008</c:v>
                </c:pt>
                <c:pt idx="551">
                  <c:v>0.26848144819191</c:v>
                </c:pt>
                <c:pt idx="552">
                  <c:v>0.26897285131393001</c:v>
                </c:pt>
                <c:pt idx="553">
                  <c:v>0.26953977462681</c:v>
                </c:pt>
                <c:pt idx="554">
                  <c:v>0.27003203663389996</c:v>
                </c:pt>
                <c:pt idx="555">
                  <c:v>0.27053211843222003</c:v>
                </c:pt>
                <c:pt idx="556">
                  <c:v>0.27106166165307011</c:v>
                </c:pt>
                <c:pt idx="557">
                  <c:v>0.27152378902186003</c:v>
                </c:pt>
                <c:pt idx="558">
                  <c:v>0.27201175103226993</c:v>
                </c:pt>
                <c:pt idx="559">
                  <c:v>0.27254167200664003</c:v>
                </c:pt>
                <c:pt idx="560">
                  <c:v>0.27301179797259989</c:v>
                </c:pt>
                <c:pt idx="561">
                  <c:v>0.27356777408657007</c:v>
                </c:pt>
                <c:pt idx="562">
                  <c:v>0.27403385745827991</c:v>
                </c:pt>
                <c:pt idx="563">
                  <c:v>0.27452069049352001</c:v>
                </c:pt>
                <c:pt idx="564">
                  <c:v>0.27504411611495994</c:v>
                </c:pt>
                <c:pt idx="565">
                  <c:v>0.2755107943647801</c:v>
                </c:pt>
                <c:pt idx="566">
                  <c:v>0.27594491958959999</c:v>
                </c:pt>
                <c:pt idx="567">
                  <c:v>0.27646682553118995</c:v>
                </c:pt>
                <c:pt idx="568">
                  <c:v>0.27703259823455006</c:v>
                </c:pt>
                <c:pt idx="569">
                  <c:v>0.27751686759192995</c:v>
                </c:pt>
                <c:pt idx="570">
                  <c:v>0.27806154344605005</c:v>
                </c:pt>
                <c:pt idx="571">
                  <c:v>0.27854325674689995</c:v>
                </c:pt>
                <c:pt idx="572">
                  <c:v>0.27909196456819996</c:v>
                </c:pt>
                <c:pt idx="573">
                  <c:v>0.27958489490348004</c:v>
                </c:pt>
                <c:pt idx="574">
                  <c:v>0.28005155326126996</c:v>
                </c:pt>
                <c:pt idx="575">
                  <c:v>0.28053034118909004</c:v>
                </c:pt>
                <c:pt idx="576">
                  <c:v>0.28104429067766001</c:v>
                </c:pt>
                <c:pt idx="577">
                  <c:v>0.28151596509180998</c:v>
                </c:pt>
                <c:pt idx="578">
                  <c:v>0.28207720818070992</c:v>
                </c:pt>
                <c:pt idx="579">
                  <c:v>0.28261055320123996</c:v>
                </c:pt>
                <c:pt idx="580">
                  <c:v>0.28315477084877005</c:v>
                </c:pt>
                <c:pt idx="581">
                  <c:v>0.2836783909842</c:v>
                </c:pt>
                <c:pt idx="582">
                  <c:v>0.28418928566383994</c:v>
                </c:pt>
                <c:pt idx="583">
                  <c:v>0.28465789389102003</c:v>
                </c:pt>
                <c:pt idx="584">
                  <c:v>0.28520261515525003</c:v>
                </c:pt>
                <c:pt idx="585">
                  <c:v>0.28574216819445009</c:v>
                </c:pt>
                <c:pt idx="586">
                  <c:v>0.28618776946026991</c:v>
                </c:pt>
                <c:pt idx="587">
                  <c:v>0.28670389324321999</c:v>
                </c:pt>
                <c:pt idx="588">
                  <c:v>0.28724763575840995</c:v>
                </c:pt>
                <c:pt idx="589">
                  <c:v>0.28783882089760993</c:v>
                </c:pt>
                <c:pt idx="590">
                  <c:v>0.28834931080437998</c:v>
                </c:pt>
                <c:pt idx="591">
                  <c:v>0.28890063091654006</c:v>
                </c:pt>
                <c:pt idx="592">
                  <c:v>0.28941044008533989</c:v>
                </c:pt>
                <c:pt idx="593">
                  <c:v>0.28991876407228001</c:v>
                </c:pt>
                <c:pt idx="594">
                  <c:v>0.29037622659681994</c:v>
                </c:pt>
                <c:pt idx="595">
                  <c:v>0.2908703273267701</c:v>
                </c:pt>
                <c:pt idx="596">
                  <c:v>0.29141973073791005</c:v>
                </c:pt>
                <c:pt idx="597">
                  <c:v>0.29195541559878002</c:v>
                </c:pt>
                <c:pt idx="598">
                  <c:v>0.2925006472968501</c:v>
                </c:pt>
                <c:pt idx="599">
                  <c:v>0.29307154452204998</c:v>
                </c:pt>
                <c:pt idx="600">
                  <c:v>0.29356540737737991</c:v>
                </c:pt>
                <c:pt idx="601">
                  <c:v>0.2941002834394999</c:v>
                </c:pt>
                <c:pt idx="602">
                  <c:v>0.29462047064121011</c:v>
                </c:pt>
                <c:pt idx="603">
                  <c:v>0.29505867814255993</c:v>
                </c:pt>
                <c:pt idx="604">
                  <c:v>0.29555265836937994</c:v>
                </c:pt>
                <c:pt idx="605">
                  <c:v>0.29615954374563991</c:v>
                </c:pt>
                <c:pt idx="606">
                  <c:v>0.29676587911735997</c:v>
                </c:pt>
                <c:pt idx="607">
                  <c:v>0.29734805272673004</c:v>
                </c:pt>
                <c:pt idx="608">
                  <c:v>0.29788603902435007</c:v>
                </c:pt>
                <c:pt idx="609">
                  <c:v>0.29842861989898006</c:v>
                </c:pt>
                <c:pt idx="610">
                  <c:v>0.29892717550399994</c:v>
                </c:pt>
                <c:pt idx="611">
                  <c:v>0.2994104245054301</c:v>
                </c:pt>
                <c:pt idx="612">
                  <c:v>0.29988750931922992</c:v>
                </c:pt>
                <c:pt idx="613">
                  <c:v>0.30040325293209991</c:v>
                </c:pt>
                <c:pt idx="614">
                  <c:v>0.30099883090913004</c:v>
                </c:pt>
                <c:pt idx="615">
                  <c:v>0.30158487532567002</c:v>
                </c:pt>
                <c:pt idx="616">
                  <c:v>0.30214733213368006</c:v>
                </c:pt>
                <c:pt idx="617">
                  <c:v>0.30275813708455002</c:v>
                </c:pt>
                <c:pt idx="618">
                  <c:v>0.30324741392394006</c:v>
                </c:pt>
                <c:pt idx="619">
                  <c:v>0.30379183224854001</c:v>
                </c:pt>
                <c:pt idx="620">
                  <c:v>0.30430262688411003</c:v>
                </c:pt>
                <c:pt idx="621">
                  <c:v>0.30483736359914992</c:v>
                </c:pt>
                <c:pt idx="622">
                  <c:v>0.30543636109114991</c:v>
                </c:pt>
                <c:pt idx="623">
                  <c:v>0.30598609656948006</c:v>
                </c:pt>
                <c:pt idx="624">
                  <c:v>0.30658613641175991</c:v>
                </c:pt>
                <c:pt idx="625">
                  <c:v>0.30719855201246005</c:v>
                </c:pt>
                <c:pt idx="626">
                  <c:v>0.30771505578007008</c:v>
                </c:pt>
                <c:pt idx="627">
                  <c:v>0.3083157578281801</c:v>
                </c:pt>
                <c:pt idx="628">
                  <c:v>0.30884067936343995</c:v>
                </c:pt>
                <c:pt idx="629">
                  <c:v>0.30937641414679007</c:v>
                </c:pt>
                <c:pt idx="630">
                  <c:v>0.30996440917484991</c:v>
                </c:pt>
                <c:pt idx="631">
                  <c:v>0.31049699543289999</c:v>
                </c:pt>
                <c:pt idx="632">
                  <c:v>0.31109682701140007</c:v>
                </c:pt>
                <c:pt idx="633">
                  <c:v>0.31155397588210998</c:v>
                </c:pt>
                <c:pt idx="634">
                  <c:v>0.31209948937461007</c:v>
                </c:pt>
                <c:pt idx="635">
                  <c:v>0.31262389491823006</c:v>
                </c:pt>
                <c:pt idx="636">
                  <c:v>0.31315028941584999</c:v>
                </c:pt>
                <c:pt idx="637">
                  <c:v>0.31379863608707992</c:v>
                </c:pt>
                <c:pt idx="638">
                  <c:v>0.31435786524181997</c:v>
                </c:pt>
                <c:pt idx="639">
                  <c:v>0.31496413670245005</c:v>
                </c:pt>
                <c:pt idx="640">
                  <c:v>0.31555832765571989</c:v>
                </c:pt>
                <c:pt idx="641">
                  <c:v>0.31607272037319989</c:v>
                </c:pt>
                <c:pt idx="642">
                  <c:v>0.31665829503584009</c:v>
                </c:pt>
                <c:pt idx="643">
                  <c:v>0.31711926393496004</c:v>
                </c:pt>
                <c:pt idx="644">
                  <c:v>0.31769734823748008</c:v>
                </c:pt>
                <c:pt idx="645">
                  <c:v>0.31831522560458003</c:v>
                </c:pt>
                <c:pt idx="646">
                  <c:v>0.31888249349927</c:v>
                </c:pt>
                <c:pt idx="647">
                  <c:v>0.31946767521556008</c:v>
                </c:pt>
                <c:pt idx="648">
                  <c:v>0.32002488657526995</c:v>
                </c:pt>
                <c:pt idx="649">
                  <c:v>0.32053154241618009</c:v>
                </c:pt>
                <c:pt idx="650">
                  <c:v>0.32108287383600009</c:v>
                </c:pt>
                <c:pt idx="651">
                  <c:v>0.32153581514364005</c:v>
                </c:pt>
                <c:pt idx="652">
                  <c:v>0.32211643525087008</c:v>
                </c:pt>
                <c:pt idx="653">
                  <c:v>0.32272256306718994</c:v>
                </c:pt>
                <c:pt idx="654">
                  <c:v>0.32321952033356993</c:v>
                </c:pt>
                <c:pt idx="655">
                  <c:v>0.32377662460916001</c:v>
                </c:pt>
                <c:pt idx="656">
                  <c:v>0.32435584649691007</c:v>
                </c:pt>
                <c:pt idx="657">
                  <c:v>0.32480838096894993</c:v>
                </c:pt>
                <c:pt idx="658">
                  <c:v>0.32540713349336992</c:v>
                </c:pt>
                <c:pt idx="659">
                  <c:v>0.32594356144120007</c:v>
                </c:pt>
                <c:pt idx="660">
                  <c:v>0.32650821726011992</c:v>
                </c:pt>
                <c:pt idx="661">
                  <c:v>0.32711069087114009</c:v>
                </c:pt>
                <c:pt idx="662">
                  <c:v>0.32759456792020991</c:v>
                </c:pt>
                <c:pt idx="663">
                  <c:v>0.32817157850904999</c:v>
                </c:pt>
                <c:pt idx="664">
                  <c:v>0.32869813249650992</c:v>
                </c:pt>
                <c:pt idx="665">
                  <c:v>0.32917371955376007</c:v>
                </c:pt>
                <c:pt idx="666">
                  <c:v>0.32974786708052006</c:v>
                </c:pt>
                <c:pt idx="667">
                  <c:v>0.33023453566412009</c:v>
                </c:pt>
                <c:pt idx="668">
                  <c:v>0.33081554052626005</c:v>
                </c:pt>
                <c:pt idx="669">
                  <c:v>0.33134155038877999</c:v>
                </c:pt>
                <c:pt idx="670">
                  <c:v>0.33186718032578999</c:v>
                </c:pt>
                <c:pt idx="671">
                  <c:v>0.33245823829895005</c:v>
                </c:pt>
                <c:pt idx="672">
                  <c:v>0.3329370217630101</c:v>
                </c:pt>
                <c:pt idx="673">
                  <c:v>0.33340101307605008</c:v>
                </c:pt>
                <c:pt idx="674">
                  <c:v>0.33394236098148999</c:v>
                </c:pt>
                <c:pt idx="675">
                  <c:v>0.33442690321412005</c:v>
                </c:pt>
                <c:pt idx="676">
                  <c:v>0.33498916816349</c:v>
                </c:pt>
                <c:pt idx="677">
                  <c:v>0.33555667771845998</c:v>
                </c:pt>
                <c:pt idx="678">
                  <c:v>0.33612559838134004</c:v>
                </c:pt>
                <c:pt idx="679">
                  <c:v>0.33672900813569995</c:v>
                </c:pt>
                <c:pt idx="680">
                  <c:v>0.3372716355063099</c:v>
                </c:pt>
                <c:pt idx="681">
                  <c:v>0.33777274392702994</c:v>
                </c:pt>
                <c:pt idx="682">
                  <c:v>0.33828371180906003</c:v>
                </c:pt>
                <c:pt idx="683">
                  <c:v>0.33876785636955997</c:v>
                </c:pt>
                <c:pt idx="684">
                  <c:v>0.33933814532556994</c:v>
                </c:pt>
                <c:pt idx="685">
                  <c:v>0.3399129060378101</c:v>
                </c:pt>
                <c:pt idx="686">
                  <c:v>0.34046439371817994</c:v>
                </c:pt>
                <c:pt idx="687">
                  <c:v>0.34099587902025008</c:v>
                </c:pt>
                <c:pt idx="688">
                  <c:v>0.3415783024724599</c:v>
                </c:pt>
                <c:pt idx="689">
                  <c:v>0.34213942628049998</c:v>
                </c:pt>
                <c:pt idx="690">
                  <c:v>0.34260990769770006</c:v>
                </c:pt>
                <c:pt idx="691">
                  <c:v>0.34311359464930002</c:v>
                </c:pt>
                <c:pt idx="692">
                  <c:v>0.34363898342249999</c:v>
                </c:pt>
                <c:pt idx="693">
                  <c:v>0.34423822528024006</c:v>
                </c:pt>
                <c:pt idx="694">
                  <c:v>0.34481406584872998</c:v>
                </c:pt>
                <c:pt idx="695">
                  <c:v>0.34536048568505007</c:v>
                </c:pt>
                <c:pt idx="696">
                  <c:v>0.34591817598753005</c:v>
                </c:pt>
                <c:pt idx="697">
                  <c:v>0.34646057989623991</c:v>
                </c:pt>
                <c:pt idx="698">
                  <c:v>0.34709186903783995</c:v>
                </c:pt>
                <c:pt idx="699">
                  <c:v>0.34757714857208999</c:v>
                </c:pt>
                <c:pt idx="700">
                  <c:v>0.34814828096442008</c:v>
                </c:pt>
                <c:pt idx="701">
                  <c:v>0.34876711777488989</c:v>
                </c:pt>
                <c:pt idx="702">
                  <c:v>0.34936832947518992</c:v>
                </c:pt>
                <c:pt idx="703">
                  <c:v>0.34994076084731995</c:v>
                </c:pt>
                <c:pt idx="704">
                  <c:v>0.35045114392356003</c:v>
                </c:pt>
                <c:pt idx="705">
                  <c:v>0.35098305869910007</c:v>
                </c:pt>
                <c:pt idx="706">
                  <c:v>0.35152253277723999</c:v>
                </c:pt>
                <c:pt idx="707">
                  <c:v>0.35207382691163991</c:v>
                </c:pt>
                <c:pt idx="708">
                  <c:v>0.3526025233216199</c:v>
                </c:pt>
                <c:pt idx="709">
                  <c:v>0.35317102073228002</c:v>
                </c:pt>
                <c:pt idx="710">
                  <c:v>0.35369606023605993</c:v>
                </c:pt>
                <c:pt idx="711">
                  <c:v>0.35426879141494005</c:v>
                </c:pt>
                <c:pt idx="712">
                  <c:v>0.35477372890842007</c:v>
                </c:pt>
                <c:pt idx="713">
                  <c:v>0.3553610255997901</c:v>
                </c:pt>
                <c:pt idx="714">
                  <c:v>0.35590322836593002</c:v>
                </c:pt>
                <c:pt idx="715">
                  <c:v>0.3565443945208</c:v>
                </c:pt>
                <c:pt idx="716">
                  <c:v>0.35705494725329001</c:v>
                </c:pt>
                <c:pt idx="717">
                  <c:v>0.35756878771066991</c:v>
                </c:pt>
                <c:pt idx="718">
                  <c:v>0.35810212479690007</c:v>
                </c:pt>
                <c:pt idx="719">
                  <c:v>0.3586436613931101</c:v>
                </c:pt>
                <c:pt idx="720">
                  <c:v>0.35915672864157</c:v>
                </c:pt>
                <c:pt idx="721">
                  <c:v>0.35969364989932995</c:v>
                </c:pt>
                <c:pt idx="722">
                  <c:v>0.36025172950161011</c:v>
                </c:pt>
                <c:pt idx="723">
                  <c:v>0.36090027574910999</c:v>
                </c:pt>
                <c:pt idx="724">
                  <c:v>0.36150677954767008</c:v>
                </c:pt>
                <c:pt idx="725">
                  <c:v>0.3620406562804801</c:v>
                </c:pt>
                <c:pt idx="726">
                  <c:v>0.36262851934833007</c:v>
                </c:pt>
                <c:pt idx="727">
                  <c:v>0.36309028335134008</c:v>
                </c:pt>
                <c:pt idx="728">
                  <c:v>0.3636483494353</c:v>
                </c:pt>
                <c:pt idx="729">
                  <c:v>0.36418410832826997</c:v>
                </c:pt>
                <c:pt idx="730">
                  <c:v>0.36470613671268004</c:v>
                </c:pt>
                <c:pt idx="731">
                  <c:v>0.36528643606319</c:v>
                </c:pt>
                <c:pt idx="732">
                  <c:v>0.36587372096360005</c:v>
                </c:pt>
                <c:pt idx="733">
                  <c:v>0.36641269095743989</c:v>
                </c:pt>
                <c:pt idx="734">
                  <c:v>0.36696690379038999</c:v>
                </c:pt>
                <c:pt idx="735">
                  <c:v>0.36746857213161999</c:v>
                </c:pt>
                <c:pt idx="736">
                  <c:v>0.36798105065907993</c:v>
                </c:pt>
                <c:pt idx="737">
                  <c:v>0.36852466045439991</c:v>
                </c:pt>
                <c:pt idx="738">
                  <c:v>0.36900938952799001</c:v>
                </c:pt>
                <c:pt idx="739">
                  <c:v>0.36958194575112002</c:v>
                </c:pt>
                <c:pt idx="740">
                  <c:v>0.3701404110958999</c:v>
                </c:pt>
                <c:pt idx="741">
                  <c:v>0.37070470867049998</c:v>
                </c:pt>
                <c:pt idx="742">
                  <c:v>0.37127747824735002</c:v>
                </c:pt>
                <c:pt idx="743">
                  <c:v>0.37182065868786007</c:v>
                </c:pt>
                <c:pt idx="744">
                  <c:v>0.37235203026093</c:v>
                </c:pt>
                <c:pt idx="745">
                  <c:v>0.37283238006695996</c:v>
                </c:pt>
                <c:pt idx="746">
                  <c:v>0.37333475065013011</c:v>
                </c:pt>
                <c:pt idx="747">
                  <c:v>0.37389786022089999</c:v>
                </c:pt>
                <c:pt idx="748">
                  <c:v>0.37444825985686991</c:v>
                </c:pt>
                <c:pt idx="749">
                  <c:v>0.37493347463261006</c:v>
                </c:pt>
                <c:pt idx="750">
                  <c:v>0.37553323435402008</c:v>
                </c:pt>
                <c:pt idx="751">
                  <c:v>0.3760489096989601</c:v>
                </c:pt>
                <c:pt idx="752">
                  <c:v>0.37660342862398011</c:v>
                </c:pt>
                <c:pt idx="753">
                  <c:v>0.37710115372368991</c:v>
                </c:pt>
                <c:pt idx="754">
                  <c:v>0.37761998780806993</c:v>
                </c:pt>
                <c:pt idx="755">
                  <c:v>0.37820585958709008</c:v>
                </c:pt>
                <c:pt idx="756">
                  <c:v>0.37875629749137008</c:v>
                </c:pt>
                <c:pt idx="757">
                  <c:v>0.3792901781917799</c:v>
                </c:pt>
                <c:pt idx="758">
                  <c:v>0.37987880472390989</c:v>
                </c:pt>
                <c:pt idx="759">
                  <c:v>0.38034868291967006</c:v>
                </c:pt>
                <c:pt idx="760">
                  <c:v>0.38089276308713993</c:v>
                </c:pt>
                <c:pt idx="761">
                  <c:v>0.38144730796091997</c:v>
                </c:pt>
                <c:pt idx="762">
                  <c:v>0.38200736532103008</c:v>
                </c:pt>
                <c:pt idx="763">
                  <c:v>0.38255250755273007</c:v>
                </c:pt>
                <c:pt idx="764">
                  <c:v>0.38311164088718996</c:v>
                </c:pt>
                <c:pt idx="765">
                  <c:v>0.38361834236764003</c:v>
                </c:pt>
                <c:pt idx="766">
                  <c:v>0.38425187804197991</c:v>
                </c:pt>
                <c:pt idx="767">
                  <c:v>0.3847558642031601</c:v>
                </c:pt>
                <c:pt idx="768">
                  <c:v>0.38526951140638999</c:v>
                </c:pt>
                <c:pt idx="769">
                  <c:v>0.38578108208254003</c:v>
                </c:pt>
                <c:pt idx="770">
                  <c:v>0.38637709569142009</c:v>
                </c:pt>
                <c:pt idx="771">
                  <c:v>0.38689981114906002</c:v>
                </c:pt>
                <c:pt idx="772">
                  <c:v>0.38741757441499991</c:v>
                </c:pt>
                <c:pt idx="773">
                  <c:v>0.38792895134961003</c:v>
                </c:pt>
                <c:pt idx="774">
                  <c:v>0.38858234912810996</c:v>
                </c:pt>
                <c:pt idx="775">
                  <c:v>0.38915254089868001</c:v>
                </c:pt>
                <c:pt idx="776">
                  <c:v>0.38972958545205993</c:v>
                </c:pt>
                <c:pt idx="777">
                  <c:v>0.39021570373966008</c:v>
                </c:pt>
                <c:pt idx="778">
                  <c:v>0.39087144328002998</c:v>
                </c:pt>
                <c:pt idx="779">
                  <c:v>0.39147916053177001</c:v>
                </c:pt>
                <c:pt idx="780">
                  <c:v>0.3920543089108699</c:v>
                </c:pt>
                <c:pt idx="781">
                  <c:v>0.3925316355231101</c:v>
                </c:pt>
                <c:pt idx="782">
                  <c:v>0.39316288539406008</c:v>
                </c:pt>
                <c:pt idx="783">
                  <c:v>0.39367380255744999</c:v>
                </c:pt>
                <c:pt idx="784">
                  <c:v>0.39429845658426999</c:v>
                </c:pt>
                <c:pt idx="785">
                  <c:v>0.39478983061321005</c:v>
                </c:pt>
                <c:pt idx="786">
                  <c:v>0.39544081282419996</c:v>
                </c:pt>
                <c:pt idx="787">
                  <c:v>0.39610914867038005</c:v>
                </c:pt>
                <c:pt idx="788">
                  <c:v>0.39663653021884993</c:v>
                </c:pt>
                <c:pt idx="789">
                  <c:v>0.39724785454185008</c:v>
                </c:pt>
                <c:pt idx="790">
                  <c:v>0.39775190478729994</c:v>
                </c:pt>
                <c:pt idx="791">
                  <c:v>0.39842975496976996</c:v>
                </c:pt>
                <c:pt idx="792">
                  <c:v>0.39901076206805008</c:v>
                </c:pt>
                <c:pt idx="793">
                  <c:v>0.39962654967409006</c:v>
                </c:pt>
                <c:pt idx="794">
                  <c:v>0.40025473676657009</c:v>
                </c:pt>
                <c:pt idx="795">
                  <c:v>0.40087067482988004</c:v>
                </c:pt>
                <c:pt idx="796">
                  <c:v>0.40155557684971011</c:v>
                </c:pt>
                <c:pt idx="797">
                  <c:v>0.40209322315790996</c:v>
                </c:pt>
                <c:pt idx="798">
                  <c:v>0.40267979164423995</c:v>
                </c:pt>
                <c:pt idx="799">
                  <c:v>0.40329703487785995</c:v>
                </c:pt>
                <c:pt idx="800">
                  <c:v>0.40391841247786009</c:v>
                </c:pt>
                <c:pt idx="801">
                  <c:v>0.40446776582369992</c:v>
                </c:pt>
                <c:pt idx="802">
                  <c:v>0.40503050778904992</c:v>
                </c:pt>
                <c:pt idx="803">
                  <c:v>0.40564193556453998</c:v>
                </c:pt>
                <c:pt idx="804">
                  <c:v>0.40623440619586004</c:v>
                </c:pt>
                <c:pt idx="805">
                  <c:v>0.40682066386990989</c:v>
                </c:pt>
                <c:pt idx="806">
                  <c:v>0.40740357677658001</c:v>
                </c:pt>
                <c:pt idx="807">
                  <c:v>0.40798770520452998</c:v>
                </c:pt>
                <c:pt idx="808">
                  <c:v>0.40861918498803007</c:v>
                </c:pt>
                <c:pt idx="809">
                  <c:v>0.40923793136085007</c:v>
                </c:pt>
                <c:pt idx="810">
                  <c:v>0.40987480106977991</c:v>
                </c:pt>
                <c:pt idx="811">
                  <c:v>0.41047988125343005</c:v>
                </c:pt>
                <c:pt idx="812">
                  <c:v>0.4110391892713201</c:v>
                </c:pt>
                <c:pt idx="813">
                  <c:v>0.41164916216125991</c:v>
                </c:pt>
                <c:pt idx="814">
                  <c:v>0.41229933512845007</c:v>
                </c:pt>
                <c:pt idx="815">
                  <c:v>0.41294961565905997</c:v>
                </c:pt>
                <c:pt idx="816">
                  <c:v>0.41352566316066008</c:v>
                </c:pt>
                <c:pt idx="817">
                  <c:v>0.41419831145758002</c:v>
                </c:pt>
                <c:pt idx="818">
                  <c:v>0.41485771121061998</c:v>
                </c:pt>
                <c:pt idx="819">
                  <c:v>0.41545222696766992</c:v>
                </c:pt>
                <c:pt idx="820">
                  <c:v>0.41600074148729993</c:v>
                </c:pt>
                <c:pt idx="821">
                  <c:v>0.41666602598962998</c:v>
                </c:pt>
                <c:pt idx="822">
                  <c:v>0.41739793339706011</c:v>
                </c:pt>
                <c:pt idx="823">
                  <c:v>0.41796879197026993</c:v>
                </c:pt>
                <c:pt idx="824">
                  <c:v>0.41866029645118008</c:v>
                </c:pt>
                <c:pt idx="825">
                  <c:v>0.41935396835596994</c:v>
                </c:pt>
                <c:pt idx="826">
                  <c:v>0.4200013284289299</c:v>
                </c:pt>
                <c:pt idx="827">
                  <c:v>0.42063339568883995</c:v>
                </c:pt>
                <c:pt idx="828">
                  <c:v>0.42118920445822994</c:v>
                </c:pt>
                <c:pt idx="829">
                  <c:v>0.42196793065717997</c:v>
                </c:pt>
                <c:pt idx="830">
                  <c:v>0.42263824807081996</c:v>
                </c:pt>
                <c:pt idx="831">
                  <c:v>0.4233282517883501</c:v>
                </c:pt>
                <c:pt idx="832">
                  <c:v>0.42390751389410997</c:v>
                </c:pt>
                <c:pt idx="833">
                  <c:v>0.42460242015765992</c:v>
                </c:pt>
                <c:pt idx="834">
                  <c:v>0.42535096209187007</c:v>
                </c:pt>
                <c:pt idx="835">
                  <c:v>0.42599886058842995</c:v>
                </c:pt>
                <c:pt idx="836">
                  <c:v>0.42668502061343005</c:v>
                </c:pt>
                <c:pt idx="837">
                  <c:v>0.42738178157902995</c:v>
                </c:pt>
                <c:pt idx="838">
                  <c:v>0.42802378073192004</c:v>
                </c:pt>
                <c:pt idx="839">
                  <c:v>0.4287016863809201</c:v>
                </c:pt>
                <c:pt idx="840">
                  <c:v>0.42938171420831006</c:v>
                </c:pt>
                <c:pt idx="841">
                  <c:v>0.43015596597651995</c:v>
                </c:pt>
                <c:pt idx="842">
                  <c:v>0.43082972704691991</c:v>
                </c:pt>
                <c:pt idx="843">
                  <c:v>0.43162548292959002</c:v>
                </c:pt>
                <c:pt idx="844">
                  <c:v>0.43234935824153009</c:v>
                </c:pt>
                <c:pt idx="845">
                  <c:v>0.43299828414824004</c:v>
                </c:pt>
                <c:pt idx="846">
                  <c:v>0.43363071123319008</c:v>
                </c:pt>
                <c:pt idx="847">
                  <c:v>0.4343541089115901</c:v>
                </c:pt>
                <c:pt idx="848">
                  <c:v>0.43497121285629992</c:v>
                </c:pt>
                <c:pt idx="849">
                  <c:v>0.43565273334896992</c:v>
                </c:pt>
                <c:pt idx="850">
                  <c:v>0.43637573870671997</c:v>
                </c:pt>
                <c:pt idx="851">
                  <c:v>0.43708556533401999</c:v>
                </c:pt>
                <c:pt idx="852">
                  <c:v>0.43774437025016999</c:v>
                </c:pt>
                <c:pt idx="853">
                  <c:v>0.43845438317875995</c:v>
                </c:pt>
                <c:pt idx="854">
                  <c:v>0.43917307002055006</c:v>
                </c:pt>
                <c:pt idx="855">
                  <c:v>0.43991541484238006</c:v>
                </c:pt>
                <c:pt idx="856">
                  <c:v>0.44065021245857006</c:v>
                </c:pt>
                <c:pt idx="857">
                  <c:v>0.44140003516774007</c:v>
                </c:pt>
                <c:pt idx="858">
                  <c:v>0.44203727173704999</c:v>
                </c:pt>
                <c:pt idx="859">
                  <c:v>0.44276428125313005</c:v>
                </c:pt>
                <c:pt idx="860">
                  <c:v>0.44346023420996006</c:v>
                </c:pt>
                <c:pt idx="861">
                  <c:v>0.44419593648829991</c:v>
                </c:pt>
                <c:pt idx="862">
                  <c:v>0.44495067143140998</c:v>
                </c:pt>
                <c:pt idx="863">
                  <c:v>0.44560294253036004</c:v>
                </c:pt>
                <c:pt idx="864">
                  <c:v>0.44620647739517993</c:v>
                </c:pt>
                <c:pt idx="865">
                  <c:v>0.44686846010785009</c:v>
                </c:pt>
                <c:pt idx="866">
                  <c:v>0.44762287074584006</c:v>
                </c:pt>
                <c:pt idx="867">
                  <c:v>0.44841118622317011</c:v>
                </c:pt>
                <c:pt idx="868">
                  <c:v>0.44918165362385998</c:v>
                </c:pt>
                <c:pt idx="869">
                  <c:v>0.4498284537700199</c:v>
                </c:pt>
                <c:pt idx="870">
                  <c:v>0.4505526848318</c:v>
                </c:pt>
                <c:pt idx="871">
                  <c:v>0.45135542358737002</c:v>
                </c:pt>
                <c:pt idx="872">
                  <c:v>0.45203078481976</c:v>
                </c:pt>
                <c:pt idx="873">
                  <c:v>0.45274609043733993</c:v>
                </c:pt>
                <c:pt idx="874">
                  <c:v>0.45353223718076996</c:v>
                </c:pt>
                <c:pt idx="875">
                  <c:v>0.45419848158187004</c:v>
                </c:pt>
                <c:pt idx="876">
                  <c:v>0.45481507957426004</c:v>
                </c:pt>
                <c:pt idx="877">
                  <c:v>0.45563330496616006</c:v>
                </c:pt>
                <c:pt idx="878">
                  <c:v>0.45643939916221998</c:v>
                </c:pt>
                <c:pt idx="879">
                  <c:v>0.4571534298681299</c:v>
                </c:pt>
                <c:pt idx="880">
                  <c:v>0.45784835387643996</c:v>
                </c:pt>
                <c:pt idx="881">
                  <c:v>0.45859836271133991</c:v>
                </c:pt>
                <c:pt idx="882">
                  <c:v>0.4592527424002899</c:v>
                </c:pt>
                <c:pt idx="883">
                  <c:v>0.46014856800271997</c:v>
                </c:pt>
                <c:pt idx="884">
                  <c:v>0.46089442721192997</c:v>
                </c:pt>
                <c:pt idx="885">
                  <c:v>0.46168461819803008</c:v>
                </c:pt>
                <c:pt idx="886">
                  <c:v>0.46240774408445007</c:v>
                </c:pt>
                <c:pt idx="887">
                  <c:v>0.46312822021605005</c:v>
                </c:pt>
                <c:pt idx="888">
                  <c:v>0.46376731375063995</c:v>
                </c:pt>
                <c:pt idx="889">
                  <c:v>0.46452080034975007</c:v>
                </c:pt>
                <c:pt idx="890">
                  <c:v>0.46527092877909992</c:v>
                </c:pt>
                <c:pt idx="891">
                  <c:v>0.46611049370289992</c:v>
                </c:pt>
                <c:pt idx="892">
                  <c:v>0.46671242366324006</c:v>
                </c:pt>
                <c:pt idx="893">
                  <c:v>0.46745261540563998</c:v>
                </c:pt>
                <c:pt idx="894">
                  <c:v>0.46805105629252997</c:v>
                </c:pt>
                <c:pt idx="895">
                  <c:v>0.46878893626594009</c:v>
                </c:pt>
                <c:pt idx="896">
                  <c:v>0.46968946696363001</c:v>
                </c:pt>
                <c:pt idx="897">
                  <c:v>0.47046457521247009</c:v>
                </c:pt>
                <c:pt idx="898">
                  <c:v>0.47118063045231007</c:v>
                </c:pt>
                <c:pt idx="899">
                  <c:v>0.47181009842215005</c:v>
                </c:pt>
                <c:pt idx="900">
                  <c:v>0.47253990827249992</c:v>
                </c:pt>
                <c:pt idx="901">
                  <c:v>0.4733279298261599</c:v>
                </c:pt>
                <c:pt idx="902">
                  <c:v>0.47414974339358995</c:v>
                </c:pt>
                <c:pt idx="903">
                  <c:v>0.47505968219133998</c:v>
                </c:pt>
                <c:pt idx="904">
                  <c:v>0.4758097530863501</c:v>
                </c:pt>
                <c:pt idx="905">
                  <c:v>0.47643104936567005</c:v>
                </c:pt>
                <c:pt idx="906">
                  <c:v>0.47724116826407004</c:v>
                </c:pt>
                <c:pt idx="907">
                  <c:v>0.47800855528683006</c:v>
                </c:pt>
                <c:pt idx="908">
                  <c:v>0.47877564385573002</c:v>
                </c:pt>
                <c:pt idx="909">
                  <c:v>0.4795554501814101</c:v>
                </c:pt>
                <c:pt idx="910">
                  <c:v>0.48033239968556996</c:v>
                </c:pt>
                <c:pt idx="911">
                  <c:v>0.48107655210538991</c:v>
                </c:pt>
                <c:pt idx="912">
                  <c:v>0.48187292574765994</c:v>
                </c:pt>
                <c:pt idx="913">
                  <c:v>0.48269415086671996</c:v>
                </c:pt>
                <c:pt idx="914">
                  <c:v>0.4835434938838199</c:v>
                </c:pt>
                <c:pt idx="915">
                  <c:v>0.48442993679829005</c:v>
                </c:pt>
                <c:pt idx="916">
                  <c:v>0.48513762075080002</c:v>
                </c:pt>
                <c:pt idx="917">
                  <c:v>0.48591362583264996</c:v>
                </c:pt>
                <c:pt idx="918">
                  <c:v>0.48667137330029009</c:v>
                </c:pt>
                <c:pt idx="919">
                  <c:v>0.4875015237351199</c:v>
                </c:pt>
                <c:pt idx="920">
                  <c:v>0.48828190799253002</c:v>
                </c:pt>
                <c:pt idx="921">
                  <c:v>0.48903595505499009</c:v>
                </c:pt>
                <c:pt idx="922">
                  <c:v>0.48989939093414003</c:v>
                </c:pt>
                <c:pt idx="923">
                  <c:v>0.49059967225380996</c:v>
                </c:pt>
                <c:pt idx="924">
                  <c:v>0.49137104422197009</c:v>
                </c:pt>
                <c:pt idx="925">
                  <c:v>0.49226031857861008</c:v>
                </c:pt>
                <c:pt idx="926">
                  <c:v>0.49307802492207009</c:v>
                </c:pt>
                <c:pt idx="927">
                  <c:v>0.49388707865963011</c:v>
                </c:pt>
                <c:pt idx="928">
                  <c:v>0.49485697424626007</c:v>
                </c:pt>
                <c:pt idx="929">
                  <c:v>0.49572390648371001</c:v>
                </c:pt>
                <c:pt idx="930">
                  <c:v>0.49652671185312003</c:v>
                </c:pt>
                <c:pt idx="931">
                  <c:v>0.49736184906493008</c:v>
                </c:pt>
                <c:pt idx="932">
                  <c:v>0.49824415974795011</c:v>
                </c:pt>
                <c:pt idx="933">
                  <c:v>0.49906335584975992</c:v>
                </c:pt>
                <c:pt idx="934">
                  <c:v>0.49990476420027008</c:v>
                </c:pt>
                <c:pt idx="935">
                  <c:v>0.5006566531785801</c:v>
                </c:pt>
                <c:pt idx="936">
                  <c:v>0.50144600079728008</c:v>
                </c:pt>
                <c:pt idx="937">
                  <c:v>0.50230607723289999</c:v>
                </c:pt>
                <c:pt idx="938">
                  <c:v>0.50330354476059003</c:v>
                </c:pt>
                <c:pt idx="939">
                  <c:v>0.50426101380513999</c:v>
                </c:pt>
                <c:pt idx="940">
                  <c:v>0.5052297432342201</c:v>
                </c:pt>
                <c:pt idx="941">
                  <c:v>0.50592917855830999</c:v>
                </c:pt>
                <c:pt idx="942">
                  <c:v>0.50682219162770004</c:v>
                </c:pt>
                <c:pt idx="943">
                  <c:v>0.50773622404460994</c:v>
                </c:pt>
                <c:pt idx="944">
                  <c:v>0.50860824030921004</c:v>
                </c:pt>
                <c:pt idx="945">
                  <c:v>0.50953421715818004</c:v>
                </c:pt>
                <c:pt idx="946">
                  <c:v>0.51033784374800994</c:v>
                </c:pt>
                <c:pt idx="947">
                  <c:v>0.5111674313008201</c:v>
                </c:pt>
                <c:pt idx="948">
                  <c:v>0.51216848771256007</c:v>
                </c:pt>
                <c:pt idx="949">
                  <c:v>0.51302953771373994</c:v>
                </c:pt>
                <c:pt idx="950">
                  <c:v>0.51397833922464997</c:v>
                </c:pt>
                <c:pt idx="951">
                  <c:v>0.51495314604798992</c:v>
                </c:pt>
                <c:pt idx="952">
                  <c:v>0.51587651486382002</c:v>
                </c:pt>
                <c:pt idx="953">
                  <c:v>0.51686319051338003</c:v>
                </c:pt>
                <c:pt idx="954">
                  <c:v>0.51774836910688005</c:v>
                </c:pt>
                <c:pt idx="955">
                  <c:v>0.51858894484675999</c:v>
                </c:pt>
                <c:pt idx="956">
                  <c:v>0.51957322359106994</c:v>
                </c:pt>
                <c:pt idx="957">
                  <c:v>0.52052331484073999</c:v>
                </c:pt>
                <c:pt idx="958">
                  <c:v>0.52148067196544989</c:v>
                </c:pt>
                <c:pt idx="959">
                  <c:v>0.52257676622384008</c:v>
                </c:pt>
                <c:pt idx="960">
                  <c:v>0.52351485923339003</c:v>
                </c:pt>
                <c:pt idx="961">
                  <c:v>0.52448713630673005</c:v>
                </c:pt>
                <c:pt idx="962">
                  <c:v>0.5255656496785901</c:v>
                </c:pt>
                <c:pt idx="963">
                  <c:v>0.52663588621302004</c:v>
                </c:pt>
                <c:pt idx="964">
                  <c:v>0.52746406465216999</c:v>
                </c:pt>
                <c:pt idx="965">
                  <c:v>0.52838055857504007</c:v>
                </c:pt>
                <c:pt idx="966">
                  <c:v>0.52946188896608004</c:v>
                </c:pt>
                <c:pt idx="967">
                  <c:v>0.53035604806616998</c:v>
                </c:pt>
                <c:pt idx="968">
                  <c:v>0.53135372938332992</c:v>
                </c:pt>
                <c:pt idx="969">
                  <c:v>0.53235322790216011</c:v>
                </c:pt>
                <c:pt idx="970">
                  <c:v>0.53340366758348989</c:v>
                </c:pt>
                <c:pt idx="971">
                  <c:v>0.53449139081055996</c:v>
                </c:pt>
                <c:pt idx="972">
                  <c:v>0.5355724869982299</c:v>
                </c:pt>
                <c:pt idx="973">
                  <c:v>0.53661334853341991</c:v>
                </c:pt>
                <c:pt idx="974">
                  <c:v>0.53757688436632001</c:v>
                </c:pt>
                <c:pt idx="975">
                  <c:v>0.53851303892295999</c:v>
                </c:pt>
                <c:pt idx="976">
                  <c:v>0.5395320122329601</c:v>
                </c:pt>
                <c:pt idx="977">
                  <c:v>0.54047075668273004</c:v>
                </c:pt>
                <c:pt idx="978">
                  <c:v>0.54141505276311008</c:v>
                </c:pt>
                <c:pt idx="979">
                  <c:v>0.54239319746302006</c:v>
                </c:pt>
                <c:pt idx="980">
                  <c:v>0.54333267930055995</c:v>
                </c:pt>
                <c:pt idx="981">
                  <c:v>0.54439784062174001</c:v>
                </c:pt>
                <c:pt idx="982">
                  <c:v>0.5454500730071401</c:v>
                </c:pt>
                <c:pt idx="983">
                  <c:v>0.5464807320370999</c:v>
                </c:pt>
                <c:pt idx="984">
                  <c:v>0.5475749617055401</c:v>
                </c:pt>
                <c:pt idx="985">
                  <c:v>0.54839794261981001</c:v>
                </c:pt>
                <c:pt idx="986">
                  <c:v>0.54938804353203996</c:v>
                </c:pt>
                <c:pt idx="987">
                  <c:v>0.55061518789788</c:v>
                </c:pt>
                <c:pt idx="988">
                  <c:v>0.55158537560634002</c:v>
                </c:pt>
                <c:pt idx="989">
                  <c:v>0.55264460742281996</c:v>
                </c:pt>
                <c:pt idx="990">
                  <c:v>0.55374772148792006</c:v>
                </c:pt>
                <c:pt idx="991">
                  <c:v>0.55498435776481991</c:v>
                </c:pt>
                <c:pt idx="992">
                  <c:v>0.55606622753454005</c:v>
                </c:pt>
                <c:pt idx="993">
                  <c:v>0.55721596108526006</c:v>
                </c:pt>
                <c:pt idx="994">
                  <c:v>0.55826043243648993</c:v>
                </c:pt>
                <c:pt idx="995">
                  <c:v>0.5594863157407699</c:v>
                </c:pt>
                <c:pt idx="996">
                  <c:v>0.56057877653898003</c:v>
                </c:pt>
                <c:pt idx="997">
                  <c:v>0.56161223427286</c:v>
                </c:pt>
                <c:pt idx="998">
                  <c:v>0.56275157388916996</c:v>
                </c:pt>
                <c:pt idx="999">
                  <c:v>0.56397053333810998</c:v>
                </c:pt>
                <c:pt idx="1000">
                  <c:v>0.56518101461945003</c:v>
                </c:pt>
                <c:pt idx="1001">
                  <c:v>0.56616612938363997</c:v>
                </c:pt>
                <c:pt idx="1002">
                  <c:v>0.56734746217188992</c:v>
                </c:pt>
                <c:pt idx="1003">
                  <c:v>0.56852969262443009</c:v>
                </c:pt>
                <c:pt idx="1004">
                  <c:v>0.56962664114916994</c:v>
                </c:pt>
                <c:pt idx="1005">
                  <c:v>0.57069465109893991</c:v>
                </c:pt>
                <c:pt idx="1006">
                  <c:v>0.57186826959934001</c:v>
                </c:pt>
                <c:pt idx="1007">
                  <c:v>0.5731319529435599</c:v>
                </c:pt>
                <c:pt idx="1008">
                  <c:v>0.57416458509818002</c:v>
                </c:pt>
                <c:pt idx="1009">
                  <c:v>0.57517206360645989</c:v>
                </c:pt>
                <c:pt idx="1010">
                  <c:v>0.57643603278639999</c:v>
                </c:pt>
                <c:pt idx="1011">
                  <c:v>0.57754499246314994</c:v>
                </c:pt>
                <c:pt idx="1012">
                  <c:v>0.57861747299646993</c:v>
                </c:pt>
                <c:pt idx="1013">
                  <c:v>0.57970829815440994</c:v>
                </c:pt>
                <c:pt idx="1014">
                  <c:v>0.58087161433409995</c:v>
                </c:pt>
                <c:pt idx="1015">
                  <c:v>0.58202577432840008</c:v>
                </c:pt>
                <c:pt idx="1016">
                  <c:v>0.58303577511176008</c:v>
                </c:pt>
                <c:pt idx="1017">
                  <c:v>0.58409741927070002</c:v>
                </c:pt>
                <c:pt idx="1018">
                  <c:v>0.58521462825437998</c:v>
                </c:pt>
                <c:pt idx="1019">
                  <c:v>0.58643385627656008</c:v>
                </c:pt>
                <c:pt idx="1020">
                  <c:v>0.58752955124706996</c:v>
                </c:pt>
                <c:pt idx="1021">
                  <c:v>0.58878774414783996</c:v>
                </c:pt>
                <c:pt idx="1022">
                  <c:v>0.58991278408479997</c:v>
                </c:pt>
                <c:pt idx="1023">
                  <c:v>0.59110670192787995</c:v>
                </c:pt>
                <c:pt idx="1024">
                  <c:v>0.5921475052560401</c:v>
                </c:pt>
                <c:pt idx="1025">
                  <c:v>0.59331087484912004</c:v>
                </c:pt>
                <c:pt idx="1026">
                  <c:v>0.59446201082015993</c:v>
                </c:pt>
                <c:pt idx="1027">
                  <c:v>0.59551067625963006</c:v>
                </c:pt>
                <c:pt idx="1028">
                  <c:v>0.59657271797191003</c:v>
                </c:pt>
                <c:pt idx="1029">
                  <c:v>0.59773288152903992</c:v>
                </c:pt>
                <c:pt idx="1030">
                  <c:v>0.59889388061374005</c:v>
                </c:pt>
                <c:pt idx="1031">
                  <c:v>0.60004403186049005</c:v>
                </c:pt>
                <c:pt idx="1032">
                  <c:v>0.60113865568201996</c:v>
                </c:pt>
                <c:pt idx="1033">
                  <c:v>0.6021583872651699</c:v>
                </c:pt>
                <c:pt idx="1034">
                  <c:v>0.60327534017689999</c:v>
                </c:pt>
                <c:pt idx="1035">
                  <c:v>0.60435807295030997</c:v>
                </c:pt>
                <c:pt idx="1036">
                  <c:v>0.60554616566630992</c:v>
                </c:pt>
                <c:pt idx="1037">
                  <c:v>0.60655857207439001</c:v>
                </c:pt>
                <c:pt idx="1038">
                  <c:v>0.60764338823476005</c:v>
                </c:pt>
                <c:pt idx="1039">
                  <c:v>0.60879557483698998</c:v>
                </c:pt>
                <c:pt idx="1040">
                  <c:v>0.61002815739301997</c:v>
                </c:pt>
                <c:pt idx="1041">
                  <c:v>0.6110187851539699</c:v>
                </c:pt>
                <c:pt idx="1042">
                  <c:v>0.61209779224443994</c:v>
                </c:pt>
                <c:pt idx="1043">
                  <c:v>0.61326705665975001</c:v>
                </c:pt>
                <c:pt idx="1044">
                  <c:v>0.61437557416146005</c:v>
                </c:pt>
                <c:pt idx="1045">
                  <c:v>0.61543727823860994</c:v>
                </c:pt>
                <c:pt idx="1046">
                  <c:v>0.61668259450973006</c:v>
                </c:pt>
                <c:pt idx="1047">
                  <c:v>0.61789457161820005</c:v>
                </c:pt>
                <c:pt idx="1048">
                  <c:v>0.61899397004693002</c:v>
                </c:pt>
                <c:pt idx="1049">
                  <c:v>0.62033671396242007</c:v>
                </c:pt>
                <c:pt idx="1050">
                  <c:v>0.62140458548348998</c:v>
                </c:pt>
                <c:pt idx="1051">
                  <c:v>0.62248823306399004</c:v>
                </c:pt>
                <c:pt idx="1052">
                  <c:v>0.62355567842439008</c:v>
                </c:pt>
                <c:pt idx="1053">
                  <c:v>0.62475181108962996</c:v>
                </c:pt>
                <c:pt idx="1054">
                  <c:v>0.62590195842639007</c:v>
                </c:pt>
                <c:pt idx="1055">
                  <c:v>0.62711527890501007</c:v>
                </c:pt>
                <c:pt idx="1056">
                  <c:v>0.62817068042366997</c:v>
                </c:pt>
                <c:pt idx="1057">
                  <c:v>0.62952627244140991</c:v>
                </c:pt>
                <c:pt idx="1058">
                  <c:v>0.63083521953257993</c:v>
                </c:pt>
                <c:pt idx="1059">
                  <c:v>0.63183035379381991</c:v>
                </c:pt>
                <c:pt idx="1060">
                  <c:v>0.63300090630759009</c:v>
                </c:pt>
                <c:pt idx="1061">
                  <c:v>0.63413511385451993</c:v>
                </c:pt>
                <c:pt idx="1062">
                  <c:v>0.63531527398421006</c:v>
                </c:pt>
                <c:pt idx="1063">
                  <c:v>0.63634381838345999</c:v>
                </c:pt>
                <c:pt idx="1064">
                  <c:v>0.63766781527514005</c:v>
                </c:pt>
                <c:pt idx="1065">
                  <c:v>0.63896143508492997</c:v>
                </c:pt>
                <c:pt idx="1066">
                  <c:v>0.6402439369347499</c:v>
                </c:pt>
                <c:pt idx="1067">
                  <c:v>0.64135419008051997</c:v>
                </c:pt>
                <c:pt idx="1068">
                  <c:v>0.6426218703053499</c:v>
                </c:pt>
                <c:pt idx="1069">
                  <c:v>0.64374000145647003</c:v>
                </c:pt>
                <c:pt idx="1070">
                  <c:v>0.64483825209574008</c:v>
                </c:pt>
                <c:pt idx="1071">
                  <c:v>0.64612105279054011</c:v>
                </c:pt>
                <c:pt idx="1072">
                  <c:v>0.64733108691801999</c:v>
                </c:pt>
                <c:pt idx="1073">
                  <c:v>0.64862689372648008</c:v>
                </c:pt>
                <c:pt idx="1074">
                  <c:v>0.65002865955502998</c:v>
                </c:pt>
                <c:pt idx="1075">
                  <c:v>0.65123509402224999</c:v>
                </c:pt>
                <c:pt idx="1076">
                  <c:v>0.65247359459859999</c:v>
                </c:pt>
                <c:pt idx="1077">
                  <c:v>0.65361367783884994</c:v>
                </c:pt>
                <c:pt idx="1078">
                  <c:v>0.65472312990531001</c:v>
                </c:pt>
                <c:pt idx="1079">
                  <c:v>0.65595915362065993</c:v>
                </c:pt>
                <c:pt idx="1080">
                  <c:v>0.65731445069494998</c:v>
                </c:pt>
                <c:pt idx="1081">
                  <c:v>0.65857715920660009</c:v>
                </c:pt>
                <c:pt idx="1082">
                  <c:v>0.65974688069116993</c:v>
                </c:pt>
                <c:pt idx="1083">
                  <c:v>0.66096723428622006</c:v>
                </c:pt>
                <c:pt idx="1084">
                  <c:v>0.6621716777820299</c:v>
                </c:pt>
                <c:pt idx="1085">
                  <c:v>0.66321575780327002</c:v>
                </c:pt>
                <c:pt idx="1086">
                  <c:v>0.66425172195471993</c:v>
                </c:pt>
                <c:pt idx="1087">
                  <c:v>0.66545071422214996</c:v>
                </c:pt>
                <c:pt idx="1088">
                  <c:v>0.66684878676988002</c:v>
                </c:pt>
                <c:pt idx="1089">
                  <c:v>0.66787294256299989</c:v>
                </c:pt>
                <c:pt idx="1090">
                  <c:v>0.66892159125051998</c:v>
                </c:pt>
                <c:pt idx="1091">
                  <c:v>0.67016940115754009</c:v>
                </c:pt>
                <c:pt idx="1092">
                  <c:v>0.67140753446378998</c:v>
                </c:pt>
                <c:pt idx="1093">
                  <c:v>0.67253260888958999</c:v>
                </c:pt>
                <c:pt idx="1094">
                  <c:v>0.67371918804191999</c:v>
                </c:pt>
                <c:pt idx="1095">
                  <c:v>0.6749920223641801</c:v>
                </c:pt>
                <c:pt idx="1096">
                  <c:v>0.67599841787453996</c:v>
                </c:pt>
                <c:pt idx="1097">
                  <c:v>0.67709608985370995</c:v>
                </c:pt>
                <c:pt idx="1098">
                  <c:v>0.67825808660183995</c:v>
                </c:pt>
                <c:pt idx="1099">
                  <c:v>0.67959616938848</c:v>
                </c:pt>
                <c:pt idx="1100">
                  <c:v>0.68069915601864994</c:v>
                </c:pt>
                <c:pt idx="1101">
                  <c:v>0.68183959120067006</c:v>
                </c:pt>
                <c:pt idx="1102">
                  <c:v>0.68299935925368005</c:v>
                </c:pt>
                <c:pt idx="1103">
                  <c:v>0.68409248721214011</c:v>
                </c:pt>
                <c:pt idx="1104">
                  <c:v>0.68524534967423989</c:v>
                </c:pt>
                <c:pt idx="1105">
                  <c:v>0.68639859202086995</c:v>
                </c:pt>
                <c:pt idx="1106">
                  <c:v>0.68765243110074992</c:v>
                </c:pt>
                <c:pt idx="1107">
                  <c:v>0.68869907210091008</c:v>
                </c:pt>
                <c:pt idx="1108">
                  <c:v>0.68983840059614998</c:v>
                </c:pt>
                <c:pt idx="1109">
                  <c:v>0.6909009160111399</c:v>
                </c:pt>
                <c:pt idx="1110">
                  <c:v>0.69207523105720004</c:v>
                </c:pt>
                <c:pt idx="1111">
                  <c:v>0.69323505971701005</c:v>
                </c:pt>
                <c:pt idx="1112">
                  <c:v>0.69436698795123997</c:v>
                </c:pt>
                <c:pt idx="1113">
                  <c:v>0.69544788306040006</c:v>
                </c:pt>
                <c:pt idx="1114">
                  <c:v>0.69649063392905997</c:v>
                </c:pt>
                <c:pt idx="1115">
                  <c:v>0.6974764425570199</c:v>
                </c:pt>
                <c:pt idx="1116">
                  <c:v>0.69847832019421996</c:v>
                </c:pt>
                <c:pt idx="1117">
                  <c:v>0.6996389326496899</c:v>
                </c:pt>
                <c:pt idx="1118">
                  <c:v>0.70070621732145999</c:v>
                </c:pt>
                <c:pt idx="1119">
                  <c:v>0.70173518519028999</c:v>
                </c:pt>
                <c:pt idx="1120">
                  <c:v>0.70280511394046008</c:v>
                </c:pt>
                <c:pt idx="1121">
                  <c:v>0.70398642733396999</c:v>
                </c:pt>
                <c:pt idx="1122">
                  <c:v>0.70495316649345008</c:v>
                </c:pt>
                <c:pt idx="1123">
                  <c:v>0.70599016314944008</c:v>
                </c:pt>
                <c:pt idx="1124">
                  <c:v>0.70696822916693991</c:v>
                </c:pt>
                <c:pt idx="1125">
                  <c:v>0.7081615615869099</c:v>
                </c:pt>
                <c:pt idx="1126">
                  <c:v>0.70911167932948005</c:v>
                </c:pt>
                <c:pt idx="1127">
                  <c:v>0.71004705200612994</c:v>
                </c:pt>
                <c:pt idx="1128">
                  <c:v>0.71102607168199006</c:v>
                </c:pt>
                <c:pt idx="1129">
                  <c:v>0.71213690141397001</c:v>
                </c:pt>
                <c:pt idx="1130">
                  <c:v>0.71326008733065005</c:v>
                </c:pt>
                <c:pt idx="1131">
                  <c:v>0.71435050654276</c:v>
                </c:pt>
                <c:pt idx="1132">
                  <c:v>0.71534625633663995</c:v>
                </c:pt>
                <c:pt idx="1133">
                  <c:v>0.7163251150012</c:v>
                </c:pt>
                <c:pt idx="1134">
                  <c:v>0.71734791822367994</c:v>
                </c:pt>
                <c:pt idx="1135">
                  <c:v>0.7183982730843701</c:v>
                </c:pt>
                <c:pt idx="1136">
                  <c:v>0.71937647305550989</c:v>
                </c:pt>
                <c:pt idx="1137">
                  <c:v>0.72045676735599007</c:v>
                </c:pt>
                <c:pt idx="1138">
                  <c:v>0.7216628649688599</c:v>
                </c:pt>
                <c:pt idx="1139">
                  <c:v>0.72272823520776996</c:v>
                </c:pt>
                <c:pt idx="1140">
                  <c:v>0.72364781336715001</c:v>
                </c:pt>
                <c:pt idx="1141">
                  <c:v>0.72476741053250993</c:v>
                </c:pt>
                <c:pt idx="1142">
                  <c:v>0.72578913492786001</c:v>
                </c:pt>
                <c:pt idx="1143">
                  <c:v>0.72680856179514008</c:v>
                </c:pt>
                <c:pt idx="1144">
                  <c:v>0.7277908610050301</c:v>
                </c:pt>
                <c:pt idx="1145">
                  <c:v>0.72878654389207997</c:v>
                </c:pt>
                <c:pt idx="1146">
                  <c:v>0.72980516048701993</c:v>
                </c:pt>
                <c:pt idx="1147">
                  <c:v>0.73080830746260994</c:v>
                </c:pt>
                <c:pt idx="1148">
                  <c:v>0.73176885412613002</c:v>
                </c:pt>
                <c:pt idx="1149">
                  <c:v>0.73290211905703995</c:v>
                </c:pt>
                <c:pt idx="1150">
                  <c:v>0.7338447641902901</c:v>
                </c:pt>
                <c:pt idx="1151">
                  <c:v>0.73494113786342008</c:v>
                </c:pt>
                <c:pt idx="1152">
                  <c:v>0.73594623091570011</c:v>
                </c:pt>
                <c:pt idx="1153">
                  <c:v>0.73704542250266991</c:v>
                </c:pt>
                <c:pt idx="1154">
                  <c:v>0.7380100850970801</c:v>
                </c:pt>
                <c:pt idx="1155">
                  <c:v>0.73898352785725008</c:v>
                </c:pt>
                <c:pt idx="1156">
                  <c:v>0.73989706307118008</c:v>
                </c:pt>
                <c:pt idx="1157">
                  <c:v>0.74101021910987996</c:v>
                </c:pt>
                <c:pt idx="1158">
                  <c:v>0.74211373120456003</c:v>
                </c:pt>
                <c:pt idx="1159">
                  <c:v>0.74296456843156</c:v>
                </c:pt>
                <c:pt idx="1160">
                  <c:v>0.74392143993690008</c:v>
                </c:pt>
                <c:pt idx="1161">
                  <c:v>0.7448975768519599</c:v>
                </c:pt>
                <c:pt idx="1162">
                  <c:v>0.7459598390781399</c:v>
                </c:pt>
                <c:pt idx="1163">
                  <c:v>0.74683728846588004</c:v>
                </c:pt>
                <c:pt idx="1164">
                  <c:v>0.74768856011210993</c:v>
                </c:pt>
                <c:pt idx="1165">
                  <c:v>0.74863771864753992</c:v>
                </c:pt>
                <c:pt idx="1166">
                  <c:v>0.74959638048392008</c:v>
                </c:pt>
                <c:pt idx="1167">
                  <c:v>0.75048431308204</c:v>
                </c:pt>
                <c:pt idx="1168">
                  <c:v>0.75143966356686009</c:v>
                </c:pt>
                <c:pt idx="1169">
                  <c:v>0.75239265688052992</c:v>
                </c:pt>
                <c:pt idx="1170">
                  <c:v>0.7532752646576899</c:v>
                </c:pt>
                <c:pt idx="1171">
                  <c:v>0.75430558786709989</c:v>
                </c:pt>
                <c:pt idx="1172">
                  <c:v>0.75534467380502002</c:v>
                </c:pt>
                <c:pt idx="1173">
                  <c:v>0.75624416259988991</c:v>
                </c:pt>
                <c:pt idx="1174">
                  <c:v>0.75703857794193996</c:v>
                </c:pt>
                <c:pt idx="1175">
                  <c:v>0.75800279354528</c:v>
                </c:pt>
                <c:pt idx="1176">
                  <c:v>0.75888683750490005</c:v>
                </c:pt>
                <c:pt idx="1177">
                  <c:v>0.75987254463873</c:v>
                </c:pt>
                <c:pt idx="1178">
                  <c:v>0.76080458034013998</c:v>
                </c:pt>
                <c:pt idx="1179">
                  <c:v>0.7617604173427599</c:v>
                </c:pt>
                <c:pt idx="1180">
                  <c:v>0.76275656338108</c:v>
                </c:pt>
                <c:pt idx="1181">
                  <c:v>0.7636116658740999</c:v>
                </c:pt>
                <c:pt idx="1182">
                  <c:v>0.76464953852744011</c:v>
                </c:pt>
                <c:pt idx="1183">
                  <c:v>0.76564849782814992</c:v>
                </c:pt>
                <c:pt idx="1184">
                  <c:v>0.76652387787270992</c:v>
                </c:pt>
                <c:pt idx="1185">
                  <c:v>0.76757964932030998</c:v>
                </c:pt>
                <c:pt idx="1186">
                  <c:v>0.76842077475507997</c:v>
                </c:pt>
                <c:pt idx="1187">
                  <c:v>0.76936562914510009</c:v>
                </c:pt>
                <c:pt idx="1188">
                  <c:v>0.77031316422639007</c:v>
                </c:pt>
                <c:pt idx="1189">
                  <c:v>0.77121684239573995</c:v>
                </c:pt>
                <c:pt idx="1190">
                  <c:v>0.77217809208911992</c:v>
                </c:pt>
                <c:pt idx="1191">
                  <c:v>0.77306690432505998</c:v>
                </c:pt>
                <c:pt idx="1192">
                  <c:v>0.77402700031806004</c:v>
                </c:pt>
                <c:pt idx="1193">
                  <c:v>0.77515156235248006</c:v>
                </c:pt>
                <c:pt idx="1194">
                  <c:v>0.77612435766901999</c:v>
                </c:pt>
                <c:pt idx="1195">
                  <c:v>0.77711010731142993</c:v>
                </c:pt>
                <c:pt idx="1196">
                  <c:v>0.77797701932129004</c:v>
                </c:pt>
                <c:pt idx="1197">
                  <c:v>0.7788084668717199</c:v>
                </c:pt>
                <c:pt idx="1198">
                  <c:v>0.77974231958451989</c:v>
                </c:pt>
                <c:pt idx="1199">
                  <c:v>0.78081621480561991</c:v>
                </c:pt>
                <c:pt idx="1200">
                  <c:v>0.78172138002777003</c:v>
                </c:pt>
                <c:pt idx="1201">
                  <c:v>0.78263848797475011</c:v>
                </c:pt>
                <c:pt idx="1202">
                  <c:v>0.78345338653902008</c:v>
                </c:pt>
                <c:pt idx="1203">
                  <c:v>0.78432897294329007</c:v>
                </c:pt>
                <c:pt idx="1204">
                  <c:v>0.78540358905732011</c:v>
                </c:pt>
                <c:pt idx="1205">
                  <c:v>0.78636936059003992</c:v>
                </c:pt>
                <c:pt idx="1206">
                  <c:v>0.78721843292066995</c:v>
                </c:pt>
                <c:pt idx="1207">
                  <c:v>0.78807539935694004</c:v>
                </c:pt>
                <c:pt idx="1208">
                  <c:v>0.78897700845752006</c:v>
                </c:pt>
                <c:pt idx="1209">
                  <c:v>0.78999844641863004</c:v>
                </c:pt>
                <c:pt idx="1210">
                  <c:v>0.79092849566330004</c:v>
                </c:pt>
                <c:pt idx="1211">
                  <c:v>0.79174785737049991</c:v>
                </c:pt>
                <c:pt idx="1212">
                  <c:v>0.79252713848437994</c:v>
                </c:pt>
                <c:pt idx="1213">
                  <c:v>0.79340168926665</c:v>
                </c:pt>
                <c:pt idx="1214">
                  <c:v>0.79435800247599997</c:v>
                </c:pt>
                <c:pt idx="1215">
                  <c:v>0.79525472969260003</c:v>
                </c:pt>
                <c:pt idx="1216">
                  <c:v>0.79620786868063997</c:v>
                </c:pt>
                <c:pt idx="1217">
                  <c:v>0.79702709255436011</c:v>
                </c:pt>
                <c:pt idx="1218">
                  <c:v>0.79791318075220996</c:v>
                </c:pt>
                <c:pt idx="1219">
                  <c:v>0.79893407781454995</c:v>
                </c:pt>
                <c:pt idx="1220">
                  <c:v>0.79975657037116998</c:v>
                </c:pt>
                <c:pt idx="1221">
                  <c:v>0.80059069577047004</c:v>
                </c:pt>
                <c:pt idx="1222">
                  <c:v>0.80146245533453997</c:v>
                </c:pt>
                <c:pt idx="1223">
                  <c:v>0.80235601847413007</c:v>
                </c:pt>
                <c:pt idx="1224">
                  <c:v>0.80324860483029004</c:v>
                </c:pt>
                <c:pt idx="1225">
                  <c:v>0.80421668309280991</c:v>
                </c:pt>
                <c:pt idx="1226">
                  <c:v>0.80499192174658996</c:v>
                </c:pt>
                <c:pt idx="1227">
                  <c:v>0.80596043387706007</c:v>
                </c:pt>
                <c:pt idx="1228">
                  <c:v>0.80685899365546998</c:v>
                </c:pt>
                <c:pt idx="1229">
                  <c:v>0.80789336064442008</c:v>
                </c:pt>
                <c:pt idx="1230">
                  <c:v>0.80877537174933001</c:v>
                </c:pt>
                <c:pt idx="1231">
                  <c:v>0.80952104121820989</c:v>
                </c:pt>
                <c:pt idx="1232">
                  <c:v>0.81043434438141992</c:v>
                </c:pt>
                <c:pt idx="1233">
                  <c:v>0.81129966884983995</c:v>
                </c:pt>
                <c:pt idx="1234">
                  <c:v>0.81224679484587003</c:v>
                </c:pt>
                <c:pt idx="1235">
                  <c:v>0.81309438203672002</c:v>
                </c:pt>
                <c:pt idx="1236">
                  <c:v>0.81389519632433993</c:v>
                </c:pt>
                <c:pt idx="1237">
                  <c:v>0.81474532303078995</c:v>
                </c:pt>
                <c:pt idx="1238">
                  <c:v>0.81568258432385998</c:v>
                </c:pt>
                <c:pt idx="1239">
                  <c:v>0.81663417104393998</c:v>
                </c:pt>
                <c:pt idx="1240">
                  <c:v>0.81758713095461011</c:v>
                </c:pt>
                <c:pt idx="1241">
                  <c:v>0.8184467097044601</c:v>
                </c:pt>
                <c:pt idx="1242">
                  <c:v>0.81922695350658992</c:v>
                </c:pt>
                <c:pt idx="1243">
                  <c:v>0.82018521417011003</c:v>
                </c:pt>
                <c:pt idx="1244">
                  <c:v>0.82105530386301995</c:v>
                </c:pt>
                <c:pt idx="1245">
                  <c:v>0.82184323798270009</c:v>
                </c:pt>
                <c:pt idx="1246">
                  <c:v>0.82272141897872997</c:v>
                </c:pt>
                <c:pt idx="1247">
                  <c:v>0.82356509925393007</c:v>
                </c:pt>
                <c:pt idx="1248">
                  <c:v>0.82451232268538011</c:v>
                </c:pt>
                <c:pt idx="1249">
                  <c:v>0.82534430636587008</c:v>
                </c:pt>
                <c:pt idx="1250">
                  <c:v>0.82635340003035007</c:v>
                </c:pt>
                <c:pt idx="1251">
                  <c:v>0.82719372307660999</c:v>
                </c:pt>
                <c:pt idx="1252">
                  <c:v>0.82815898909963992</c:v>
                </c:pt>
                <c:pt idx="1253">
                  <c:v>0.82904437773728001</c:v>
                </c:pt>
                <c:pt idx="1254">
                  <c:v>0.82995466589670008</c:v>
                </c:pt>
                <c:pt idx="1255">
                  <c:v>0.83089333865272996</c:v>
                </c:pt>
                <c:pt idx="1256">
                  <c:v>0.83164967032239989</c:v>
                </c:pt>
                <c:pt idx="1257">
                  <c:v>0.83269895788234005</c:v>
                </c:pt>
                <c:pt idx="1258">
                  <c:v>0.83351832599338005</c:v>
                </c:pt>
                <c:pt idx="1259">
                  <c:v>0.83447954121259005</c:v>
                </c:pt>
                <c:pt idx="1260">
                  <c:v>0.8353529841932501</c:v>
                </c:pt>
                <c:pt idx="1261">
                  <c:v>0.8361756995163101</c:v>
                </c:pt>
                <c:pt idx="1262">
                  <c:v>0.83719976069039004</c:v>
                </c:pt>
                <c:pt idx="1263">
                  <c:v>0.83801724133725997</c:v>
                </c:pt>
                <c:pt idx="1264">
                  <c:v>0.83898317181456994</c:v>
                </c:pt>
                <c:pt idx="1265">
                  <c:v>0.83986047227446003</c:v>
                </c:pt>
                <c:pt idx="1266">
                  <c:v>0.84068784633730997</c:v>
                </c:pt>
                <c:pt idx="1267">
                  <c:v>0.84163051396915001</c:v>
                </c:pt>
                <c:pt idx="1268">
                  <c:v>0.84252228538998009</c:v>
                </c:pt>
                <c:pt idx="1269">
                  <c:v>0.84351482500090991</c:v>
                </c:pt>
                <c:pt idx="1270">
                  <c:v>0.84446199946899991</c:v>
                </c:pt>
                <c:pt idx="1271">
                  <c:v>0.84532032963735992</c:v>
                </c:pt>
                <c:pt idx="1272">
                  <c:v>0.84617291440388009</c:v>
                </c:pt>
                <c:pt idx="1273">
                  <c:v>0.84716762968886994</c:v>
                </c:pt>
                <c:pt idx="1274">
                  <c:v>0.84815695387839996</c:v>
                </c:pt>
                <c:pt idx="1275">
                  <c:v>0.84909828746044003</c:v>
                </c:pt>
                <c:pt idx="1276">
                  <c:v>0.84992665094130992</c:v>
                </c:pt>
                <c:pt idx="1277">
                  <c:v>0.85073283791571996</c:v>
                </c:pt>
                <c:pt idx="1278">
                  <c:v>0.85181642644434996</c:v>
                </c:pt>
                <c:pt idx="1279">
                  <c:v>0.85269499207306998</c:v>
                </c:pt>
                <c:pt idx="1280">
                  <c:v>0.85367796672730001</c:v>
                </c:pt>
                <c:pt idx="1281">
                  <c:v>0.85449466691135001</c:v>
                </c:pt>
                <c:pt idx="1282">
                  <c:v>0.85532006537005989</c:v>
                </c:pt>
                <c:pt idx="1283">
                  <c:v>0.85640400413931994</c:v>
                </c:pt>
                <c:pt idx="1284">
                  <c:v>0.8572238140017201</c:v>
                </c:pt>
                <c:pt idx="1285">
                  <c:v>0.85830635980445003</c:v>
                </c:pt>
                <c:pt idx="1286">
                  <c:v>0.85911421300251001</c:v>
                </c:pt>
                <c:pt idx="1287">
                  <c:v>0.8599110585546399</c:v>
                </c:pt>
                <c:pt idx="1288">
                  <c:v>0.86098593799067991</c:v>
                </c:pt>
                <c:pt idx="1289">
                  <c:v>0.86191892750775989</c:v>
                </c:pt>
                <c:pt idx="1290">
                  <c:v>0.86288594087700998</c:v>
                </c:pt>
                <c:pt idx="1291">
                  <c:v>0.86373081641338989</c:v>
                </c:pt>
                <c:pt idx="1292">
                  <c:v>0.86457830470899011</c:v>
                </c:pt>
                <c:pt idx="1293">
                  <c:v>0.86563388269288</c:v>
                </c:pt>
                <c:pt idx="1294">
                  <c:v>0.86653898424862996</c:v>
                </c:pt>
                <c:pt idx="1295">
                  <c:v>0.86746091549128002</c:v>
                </c:pt>
                <c:pt idx="1296">
                  <c:v>0.86832606789452993</c:v>
                </c:pt>
                <c:pt idx="1297">
                  <c:v>0.86921368909718</c:v>
                </c:pt>
                <c:pt idx="1298">
                  <c:v>0.87015714207249006</c:v>
                </c:pt>
                <c:pt idx="1299">
                  <c:v>0.8710895969963901</c:v>
                </c:pt>
                <c:pt idx="1300">
                  <c:v>0.87198625395438989</c:v>
                </c:pt>
                <c:pt idx="1301">
                  <c:v>0.87278305937714995</c:v>
                </c:pt>
                <c:pt idx="1302">
                  <c:v>0.87360897531952997</c:v>
                </c:pt>
                <c:pt idx="1303">
                  <c:v>0.87451769766409004</c:v>
                </c:pt>
                <c:pt idx="1304">
                  <c:v>0.8754286345831801</c:v>
                </c:pt>
                <c:pt idx="1305">
                  <c:v>0.87628733083228005</c:v>
                </c:pt>
                <c:pt idx="1306">
                  <c:v>0.8772460751679001</c:v>
                </c:pt>
                <c:pt idx="1307">
                  <c:v>0.87819681104827008</c:v>
                </c:pt>
                <c:pt idx="1308">
                  <c:v>0.8792050109332501</c:v>
                </c:pt>
                <c:pt idx="1309">
                  <c:v>0.88016033738219002</c:v>
                </c:pt>
                <c:pt idx="1310">
                  <c:v>0.88094296313736997</c:v>
                </c:pt>
                <c:pt idx="1311">
                  <c:v>0.88197228165455011</c:v>
                </c:pt>
                <c:pt idx="1312">
                  <c:v>0.88295024382045995</c:v>
                </c:pt>
                <c:pt idx="1313">
                  <c:v>0.88382358110015002</c:v>
                </c:pt>
                <c:pt idx="1314">
                  <c:v>0.88477577319681</c:v>
                </c:pt>
                <c:pt idx="1315">
                  <c:v>0.88575911307475996</c:v>
                </c:pt>
                <c:pt idx="1316">
                  <c:v>0.88681700337940006</c:v>
                </c:pt>
                <c:pt idx="1317">
                  <c:v>0.88760533227966998</c:v>
                </c:pt>
                <c:pt idx="1318">
                  <c:v>0.88851195087877</c:v>
                </c:pt>
                <c:pt idx="1319">
                  <c:v>0.88953198234782005</c:v>
                </c:pt>
                <c:pt idx="1320">
                  <c:v>0.89045198974370998</c:v>
                </c:pt>
                <c:pt idx="1321">
                  <c:v>0.89147119195114999</c:v>
                </c:pt>
                <c:pt idx="1322">
                  <c:v>0.89237671247514005</c:v>
                </c:pt>
                <c:pt idx="1323">
                  <c:v>0.89328017016753991</c:v>
                </c:pt>
                <c:pt idx="1324">
                  <c:v>0.89418258218703994</c:v>
                </c:pt>
                <c:pt idx="1325">
                  <c:v>0.89506779693734995</c:v>
                </c:pt>
                <c:pt idx="1326">
                  <c:v>0.89595761630458992</c:v>
                </c:pt>
                <c:pt idx="1327">
                  <c:v>0.89687352991819003</c:v>
                </c:pt>
                <c:pt idx="1328">
                  <c:v>0.89782997727619995</c:v>
                </c:pt>
                <c:pt idx="1329">
                  <c:v>0.89878417570286007</c:v>
                </c:pt>
                <c:pt idx="1330">
                  <c:v>0.89979227695466002</c:v>
                </c:pt>
                <c:pt idx="1331">
                  <c:v>0.90065588365285998</c:v>
                </c:pt>
                <c:pt idx="1332">
                  <c:v>0.90156183522202005</c:v>
                </c:pt>
                <c:pt idx="1333">
                  <c:v>0.90255108569706</c:v>
                </c:pt>
                <c:pt idx="1334">
                  <c:v>0.90351638712723004</c:v>
                </c:pt>
                <c:pt idx="1335">
                  <c:v>0.90444854192372004</c:v>
                </c:pt>
                <c:pt idx="1336">
                  <c:v>0.9053459465884901</c:v>
                </c:pt>
                <c:pt idx="1337">
                  <c:v>0.90636908886586998</c:v>
                </c:pt>
                <c:pt idx="1338">
                  <c:v>0.90726410259496992</c:v>
                </c:pt>
                <c:pt idx="1339">
                  <c:v>0.90821064435753995</c:v>
                </c:pt>
                <c:pt idx="1340">
                  <c:v>0.9091614736770901</c:v>
                </c:pt>
                <c:pt idx="1341">
                  <c:v>0.91006416266745993</c:v>
                </c:pt>
                <c:pt idx="1342">
                  <c:v>0.91114343243043994</c:v>
                </c:pt>
                <c:pt idx="1343">
                  <c:v>0.91214241447267996</c:v>
                </c:pt>
                <c:pt idx="1344">
                  <c:v>0.91311176530254001</c:v>
                </c:pt>
                <c:pt idx="1345">
                  <c:v>0.91399442207470005</c:v>
                </c:pt>
                <c:pt idx="1346">
                  <c:v>0.91496117222380002</c:v>
                </c:pt>
                <c:pt idx="1347">
                  <c:v>0.9159715477772401</c:v>
                </c:pt>
                <c:pt idx="1348">
                  <c:v>0.91685414989997005</c:v>
                </c:pt>
                <c:pt idx="1349">
                  <c:v>0.91779569640428993</c:v>
                </c:pt>
                <c:pt idx="1350">
                  <c:v>0.91878182059218005</c:v>
                </c:pt>
                <c:pt idx="1351">
                  <c:v>0.91987918182960993</c:v>
                </c:pt>
                <c:pt idx="1352">
                  <c:v>0.9208704702391699</c:v>
                </c:pt>
                <c:pt idx="1353">
                  <c:v>0.92170377908462009</c:v>
                </c:pt>
                <c:pt idx="1354">
                  <c:v>0.92263804696820007</c:v>
                </c:pt>
                <c:pt idx="1355">
                  <c:v>0.92373989827595993</c:v>
                </c:pt>
                <c:pt idx="1356">
                  <c:v>0.92483237909580995</c:v>
                </c:pt>
                <c:pt idx="1357">
                  <c:v>0.92573246649664997</c:v>
                </c:pt>
                <c:pt idx="1358">
                  <c:v>0.92670398340891991</c:v>
                </c:pt>
                <c:pt idx="1359">
                  <c:v>0.92768738800808004</c:v>
                </c:pt>
                <c:pt idx="1360">
                  <c:v>0.9287061958974101</c:v>
                </c:pt>
                <c:pt idx="1361">
                  <c:v>0.92968256638364011</c:v>
                </c:pt>
                <c:pt idx="1362">
                  <c:v>0.93064515236270995</c:v>
                </c:pt>
                <c:pt idx="1363">
                  <c:v>0.9315733495015599</c:v>
                </c:pt>
                <c:pt idx="1364">
                  <c:v>0.93280895872035008</c:v>
                </c:pt>
                <c:pt idx="1365">
                  <c:v>0.93386774922759996</c:v>
                </c:pt>
                <c:pt idx="1366">
                  <c:v>0.9347502958096201</c:v>
                </c:pt>
                <c:pt idx="1367">
                  <c:v>0.93556616686942995</c:v>
                </c:pt>
                <c:pt idx="1368">
                  <c:v>0.93651131570241009</c:v>
                </c:pt>
                <c:pt idx="1369">
                  <c:v>0.93762966324738994</c:v>
                </c:pt>
                <c:pt idx="1370">
                  <c:v>0.93866311082072995</c:v>
                </c:pt>
                <c:pt idx="1371">
                  <c:v>0.93972743939937997</c:v>
                </c:pt>
                <c:pt idx="1372">
                  <c:v>0.94077144007478997</c:v>
                </c:pt>
                <c:pt idx="1373">
                  <c:v>0.94181586994484001</c:v>
                </c:pt>
                <c:pt idx="1374">
                  <c:v>0.94271682450985006</c:v>
                </c:pt>
                <c:pt idx="1375">
                  <c:v>0.94369126947627002</c:v>
                </c:pt>
                <c:pt idx="1376">
                  <c:v>0.94452272462878994</c:v>
                </c:pt>
                <c:pt idx="1377">
                  <c:v>0.94557871263889992</c:v>
                </c:pt>
                <c:pt idx="1378">
                  <c:v>0.94675583951239006</c:v>
                </c:pt>
                <c:pt idx="1379">
                  <c:v>0.94774968493797007</c:v>
                </c:pt>
                <c:pt idx="1380">
                  <c:v>0.94865454034034991</c:v>
                </c:pt>
                <c:pt idx="1381">
                  <c:v>0.9496186698187199</c:v>
                </c:pt>
                <c:pt idx="1382">
                  <c:v>0.95046322572348996</c:v>
                </c:pt>
                <c:pt idx="1383">
                  <c:v>0.95151625789658989</c:v>
                </c:pt>
                <c:pt idx="1384">
                  <c:v>0.95253965942111996</c:v>
                </c:pt>
                <c:pt idx="1385">
                  <c:v>0.95364108490115007</c:v>
                </c:pt>
                <c:pt idx="1386">
                  <c:v>0.95466439416002991</c:v>
                </c:pt>
                <c:pt idx="1387">
                  <c:v>0.95556074181007</c:v>
                </c:pt>
                <c:pt idx="1388">
                  <c:v>0.95661252740557989</c:v>
                </c:pt>
                <c:pt idx="1389">
                  <c:v>0.95738668262551996</c:v>
                </c:pt>
                <c:pt idx="1390">
                  <c:v>0.9584554856121601</c:v>
                </c:pt>
                <c:pt idx="1391">
                  <c:v>0.95936347551963008</c:v>
                </c:pt>
                <c:pt idx="1392">
                  <c:v>0.96038673694955001</c:v>
                </c:pt>
                <c:pt idx="1393">
                  <c:v>0.96132810022387005</c:v>
                </c:pt>
                <c:pt idx="1394">
                  <c:v>0.9622977926952101</c:v>
                </c:pt>
                <c:pt idx="1395">
                  <c:v>0.96319059676688989</c:v>
                </c:pt>
                <c:pt idx="1396">
                  <c:v>0.9641573244114201</c:v>
                </c:pt>
                <c:pt idx="1397">
                  <c:v>0.96509510401555998</c:v>
                </c:pt>
                <c:pt idx="1398">
                  <c:v>0.96593262596257001</c:v>
                </c:pt>
                <c:pt idx="1399">
                  <c:v>0.96685499322480006</c:v>
                </c:pt>
                <c:pt idx="1400">
                  <c:v>0.96796076633982997</c:v>
                </c:pt>
                <c:pt idx="1401">
                  <c:v>0.96895604850162997</c:v>
                </c:pt>
                <c:pt idx="1402">
                  <c:v>0.96983246815564006</c:v>
                </c:pt>
                <c:pt idx="1403">
                  <c:v>0.97080082137937995</c:v>
                </c:pt>
                <c:pt idx="1404">
                  <c:v>0.97175611875316004</c:v>
                </c:pt>
                <c:pt idx="1405">
                  <c:v>0.9727785024745601</c:v>
                </c:pt>
                <c:pt idx="1406">
                  <c:v>0.97370513281631998</c:v>
                </c:pt>
                <c:pt idx="1407">
                  <c:v>0.97459438073509008</c:v>
                </c:pt>
                <c:pt idx="1408">
                  <c:v>0.9756443260332901</c:v>
                </c:pt>
                <c:pt idx="1409">
                  <c:v>0.97655688699981003</c:v>
                </c:pt>
                <c:pt idx="1410">
                  <c:v>0.97755178400220011</c:v>
                </c:pt>
                <c:pt idx="1411">
                  <c:v>0.97852346001655999</c:v>
                </c:pt>
                <c:pt idx="1412">
                  <c:v>0.97944639427344993</c:v>
                </c:pt>
                <c:pt idx="1413">
                  <c:v>0.9803740508732901</c:v>
                </c:pt>
                <c:pt idx="1414">
                  <c:v>0.98143971392941998</c:v>
                </c:pt>
                <c:pt idx="1415">
                  <c:v>0.98235601337975997</c:v>
                </c:pt>
                <c:pt idx="1416">
                  <c:v>0.98327671114335002</c:v>
                </c:pt>
                <c:pt idx="1417">
                  <c:v>0.98421255884791004</c:v>
                </c:pt>
                <c:pt idx="1418">
                  <c:v>0.98521000918299007</c:v>
                </c:pt>
                <c:pt idx="1419">
                  <c:v>0.98623398888271008</c:v>
                </c:pt>
                <c:pt idx="1420">
                  <c:v>0.98730265389298011</c:v>
                </c:pt>
                <c:pt idx="1421">
                  <c:v>0.98815746189553999</c:v>
                </c:pt>
                <c:pt idx="1422">
                  <c:v>0.98901024071270993</c:v>
                </c:pt>
                <c:pt idx="1423">
                  <c:v>0.98987769707435991</c:v>
                </c:pt>
                <c:pt idx="1424">
                  <c:v>0.99084663633535008</c:v>
                </c:pt>
                <c:pt idx="1425">
                  <c:v>0.99185548136887003</c:v>
                </c:pt>
                <c:pt idx="1426">
                  <c:v>0.99265948842437002</c:v>
                </c:pt>
                <c:pt idx="1427">
                  <c:v>0.99367522381467999</c:v>
                </c:pt>
                <c:pt idx="1428">
                  <c:v>0.99476875027895995</c:v>
                </c:pt>
              </c:numCache>
            </c:numRef>
          </c:xVal>
          <c:yVal>
            <c:numRef>
              <c:f>reduced_graphs!$J$4:$J$1432</c:f>
              <c:numCache>
                <c:formatCode>0%</c:formatCode>
                <c:ptCount val="1429"/>
                <c:pt idx="0">
                  <c:v>5.2689748540655001E-2</c:v>
                </c:pt>
                <c:pt idx="1">
                  <c:v>5.9251134396172023E-2</c:v>
                </c:pt>
                <c:pt idx="2">
                  <c:v>7.2360877949687041E-2</c:v>
                </c:pt>
                <c:pt idx="3">
                  <c:v>8.5503623172923038E-2</c:v>
                </c:pt>
                <c:pt idx="4">
                  <c:v>9.2663870181177055E-2</c:v>
                </c:pt>
                <c:pt idx="5">
                  <c:v>9.8348655622253034E-2</c:v>
                </c:pt>
                <c:pt idx="6">
                  <c:v>0.10325412481742602</c:v>
                </c:pt>
                <c:pt idx="7">
                  <c:v>0.10690281510197397</c:v>
                </c:pt>
                <c:pt idx="8">
                  <c:v>0.11032536654573699</c:v>
                </c:pt>
                <c:pt idx="9">
                  <c:v>0.11371056945927005</c:v>
                </c:pt>
                <c:pt idx="10">
                  <c:v>0.11642928154867704</c:v>
                </c:pt>
                <c:pt idx="11">
                  <c:v>0.11929041608679003</c:v>
                </c:pt>
                <c:pt idx="12">
                  <c:v>0.12161560690120499</c:v>
                </c:pt>
                <c:pt idx="13">
                  <c:v>0.12415325960510404</c:v>
                </c:pt>
                <c:pt idx="14">
                  <c:v>0.12630521344604595</c:v>
                </c:pt>
                <c:pt idx="15">
                  <c:v>0.12869864539013898</c:v>
                </c:pt>
                <c:pt idx="16">
                  <c:v>0.13052238664111904</c:v>
                </c:pt>
                <c:pt idx="17">
                  <c:v>0.13208993645135103</c:v>
                </c:pt>
                <c:pt idx="18">
                  <c:v>0.13439559564896297</c:v>
                </c:pt>
                <c:pt idx="19">
                  <c:v>0.13612973259488803</c:v>
                </c:pt>
                <c:pt idx="20">
                  <c:v>0.137825593092329</c:v>
                </c:pt>
                <c:pt idx="21">
                  <c:v>0.13938701619862903</c:v>
                </c:pt>
                <c:pt idx="22">
                  <c:v>0.14142405556825799</c:v>
                </c:pt>
                <c:pt idx="23">
                  <c:v>0.14332658054445302</c:v>
                </c:pt>
                <c:pt idx="24">
                  <c:v>0.14462584777534504</c:v>
                </c:pt>
                <c:pt idx="25">
                  <c:v>0.146107494729522</c:v>
                </c:pt>
                <c:pt idx="26">
                  <c:v>0.14770777082739805</c:v>
                </c:pt>
                <c:pt idx="27">
                  <c:v>0.14922042692616699</c:v>
                </c:pt>
                <c:pt idx="28">
                  <c:v>0.15039020458225005</c:v>
                </c:pt>
                <c:pt idx="29">
                  <c:v>0.15175369254367599</c:v>
                </c:pt>
                <c:pt idx="30">
                  <c:v>0.15318168257273301</c:v>
                </c:pt>
                <c:pt idx="31">
                  <c:v>0.15451998990246496</c:v>
                </c:pt>
                <c:pt idx="32">
                  <c:v>0.15568212618886701</c:v>
                </c:pt>
                <c:pt idx="33">
                  <c:v>0.15710629047062696</c:v>
                </c:pt>
                <c:pt idx="34">
                  <c:v>0.15828351521696704</c:v>
                </c:pt>
                <c:pt idx="35">
                  <c:v>0.15948825079201601</c:v>
                </c:pt>
                <c:pt idx="36">
                  <c:v>0.160567958795935</c:v>
                </c:pt>
                <c:pt idx="37">
                  <c:v>0.16170787024841404</c:v>
                </c:pt>
                <c:pt idx="38">
                  <c:v>0.16279984033510397</c:v>
                </c:pt>
                <c:pt idx="39">
                  <c:v>0.16393426764483998</c:v>
                </c:pt>
                <c:pt idx="40">
                  <c:v>0.16507322190662399</c:v>
                </c:pt>
                <c:pt idx="41">
                  <c:v>0.16609066793692395</c:v>
                </c:pt>
                <c:pt idx="42">
                  <c:v>0.16681677209080104</c:v>
                </c:pt>
                <c:pt idx="43">
                  <c:v>0.16783729550545501</c:v>
                </c:pt>
                <c:pt idx="44">
                  <c:v>0.16914063570085203</c:v>
                </c:pt>
                <c:pt idx="45">
                  <c:v>0.17025894361731897</c:v>
                </c:pt>
                <c:pt idx="46">
                  <c:v>0.171134435563288</c:v>
                </c:pt>
                <c:pt idx="47">
                  <c:v>0.17218506831512903</c:v>
                </c:pt>
                <c:pt idx="48">
                  <c:v>0.17309192055598299</c:v>
                </c:pt>
                <c:pt idx="49">
                  <c:v>0.17402894475835196</c:v>
                </c:pt>
                <c:pt idx="50">
                  <c:v>0.17510147600346704</c:v>
                </c:pt>
                <c:pt idx="51">
                  <c:v>0.17603120253714799</c:v>
                </c:pt>
                <c:pt idx="52">
                  <c:v>0.17700877833024597</c:v>
                </c:pt>
                <c:pt idx="53">
                  <c:v>0.17776314973609697</c:v>
                </c:pt>
                <c:pt idx="54">
                  <c:v>0.17869315028142196</c:v>
                </c:pt>
                <c:pt idx="55">
                  <c:v>0.17946467356307105</c:v>
                </c:pt>
                <c:pt idx="56">
                  <c:v>0.18066698487421495</c:v>
                </c:pt>
                <c:pt idx="57">
                  <c:v>0.18145884286564895</c:v>
                </c:pt>
                <c:pt idx="58">
                  <c:v>0.18218458518385505</c:v>
                </c:pt>
                <c:pt idx="59">
                  <c:v>0.18308634332237195</c:v>
                </c:pt>
                <c:pt idx="60">
                  <c:v>0.18404995156005899</c:v>
                </c:pt>
                <c:pt idx="61">
                  <c:v>0.18521968904406105</c:v>
                </c:pt>
                <c:pt idx="62">
                  <c:v>0.18589948550569702</c:v>
                </c:pt>
                <c:pt idx="63">
                  <c:v>0.18684812655962002</c:v>
                </c:pt>
                <c:pt idx="64">
                  <c:v>0.18762551325153198</c:v>
                </c:pt>
                <c:pt idx="65">
                  <c:v>0.18866739746908501</c:v>
                </c:pt>
                <c:pt idx="66">
                  <c:v>0.18951519818325602</c:v>
                </c:pt>
                <c:pt idx="67">
                  <c:v>0.19044685605724199</c:v>
                </c:pt>
                <c:pt idx="68">
                  <c:v>0.19132918091019202</c:v>
                </c:pt>
                <c:pt idx="69">
                  <c:v>0.19224497587169498</c:v>
                </c:pt>
                <c:pt idx="70">
                  <c:v>0.19308503215037798</c:v>
                </c:pt>
                <c:pt idx="71">
                  <c:v>0.19389113867402297</c:v>
                </c:pt>
                <c:pt idx="72">
                  <c:v>0.19474359460687196</c:v>
                </c:pt>
                <c:pt idx="73">
                  <c:v>0.19563451018993006</c:v>
                </c:pt>
                <c:pt idx="74">
                  <c:v>0.19652925309566105</c:v>
                </c:pt>
                <c:pt idx="75">
                  <c:v>0.19746507339930397</c:v>
                </c:pt>
                <c:pt idx="76">
                  <c:v>0.19793398741220802</c:v>
                </c:pt>
                <c:pt idx="77">
                  <c:v>0.198840641602128</c:v>
                </c:pt>
                <c:pt idx="78">
                  <c:v>0.199739489570946</c:v>
                </c:pt>
                <c:pt idx="79">
                  <c:v>0.20036038480329099</c:v>
                </c:pt>
                <c:pt idx="80">
                  <c:v>0.20120730387852703</c:v>
                </c:pt>
                <c:pt idx="81">
                  <c:v>0.20216642811841601</c:v>
                </c:pt>
                <c:pt idx="82">
                  <c:v>0.20270955242644095</c:v>
                </c:pt>
                <c:pt idx="83">
                  <c:v>0.20341103068557798</c:v>
                </c:pt>
                <c:pt idx="84">
                  <c:v>0.20445725576920204</c:v>
                </c:pt>
                <c:pt idx="85">
                  <c:v>0.20526533210085296</c:v>
                </c:pt>
                <c:pt idx="86">
                  <c:v>0.205997309623007</c:v>
                </c:pt>
                <c:pt idx="87">
                  <c:v>0.20669397725314498</c:v>
                </c:pt>
                <c:pt idx="88">
                  <c:v>0.20733563283027301</c:v>
                </c:pt>
                <c:pt idx="89">
                  <c:v>0.20801120095501202</c:v>
                </c:pt>
                <c:pt idx="90">
                  <c:v>0.20860208931776503</c:v>
                </c:pt>
                <c:pt idx="91">
                  <c:v>0.20950136888409399</c:v>
                </c:pt>
                <c:pt idx="92">
                  <c:v>0.21024526182181702</c:v>
                </c:pt>
                <c:pt idx="93">
                  <c:v>0.21092749762796503</c:v>
                </c:pt>
                <c:pt idx="94">
                  <c:v>0.21171016179857705</c:v>
                </c:pt>
                <c:pt idx="95">
                  <c:v>0.21242496284400703</c:v>
                </c:pt>
                <c:pt idx="96">
                  <c:v>0.21314246340325005</c:v>
                </c:pt>
                <c:pt idx="97">
                  <c:v>0.21378633600422803</c:v>
                </c:pt>
                <c:pt idx="98">
                  <c:v>0.21430450142081303</c:v>
                </c:pt>
                <c:pt idx="99">
                  <c:v>0.21490164298515102</c:v>
                </c:pt>
                <c:pt idx="100">
                  <c:v>0.21553021659998395</c:v>
                </c:pt>
                <c:pt idx="101">
                  <c:v>0.21617823364662803</c:v>
                </c:pt>
                <c:pt idx="102">
                  <c:v>0.21672984623783398</c:v>
                </c:pt>
                <c:pt idx="103">
                  <c:v>0.21738632218205201</c:v>
                </c:pt>
                <c:pt idx="104">
                  <c:v>0.21807837238670502</c:v>
                </c:pt>
                <c:pt idx="105">
                  <c:v>0.21870412924548899</c:v>
                </c:pt>
                <c:pt idx="106">
                  <c:v>0.21951558380965697</c:v>
                </c:pt>
                <c:pt idx="107">
                  <c:v>0.22033367798964199</c:v>
                </c:pt>
                <c:pt idx="108">
                  <c:v>0.22104008651210905</c:v>
                </c:pt>
                <c:pt idx="109">
                  <c:v>0.22160826616896101</c:v>
                </c:pt>
                <c:pt idx="110">
                  <c:v>0.22238398031773199</c:v>
                </c:pt>
                <c:pt idx="111">
                  <c:v>0.22288780331980995</c:v>
                </c:pt>
                <c:pt idx="112">
                  <c:v>0.22341439875013003</c:v>
                </c:pt>
                <c:pt idx="113">
                  <c:v>0.223998536933675</c:v>
                </c:pt>
                <c:pt idx="114">
                  <c:v>0.22467692827708496</c:v>
                </c:pt>
                <c:pt idx="115">
                  <c:v>0.22536364622571303</c:v>
                </c:pt>
                <c:pt idx="116">
                  <c:v>0.22611545042352699</c:v>
                </c:pt>
                <c:pt idx="117">
                  <c:v>0.22676034657094302</c:v>
                </c:pt>
                <c:pt idx="118">
                  <c:v>0.22728798230888503</c:v>
                </c:pt>
                <c:pt idx="119">
                  <c:v>0.227738514919409</c:v>
                </c:pt>
                <c:pt idx="120">
                  <c:v>0.22829677226485501</c:v>
                </c:pt>
                <c:pt idx="121">
                  <c:v>0.22900923238834703</c:v>
                </c:pt>
                <c:pt idx="122">
                  <c:v>0.22984681127857098</c:v>
                </c:pt>
                <c:pt idx="123">
                  <c:v>0.23032479469105704</c:v>
                </c:pt>
                <c:pt idx="124">
                  <c:v>0.23086843991972406</c:v>
                </c:pt>
                <c:pt idx="125">
                  <c:v>0.23173577736357798</c:v>
                </c:pt>
                <c:pt idx="126">
                  <c:v>0.23245724173411697</c:v>
                </c:pt>
                <c:pt idx="127">
                  <c:v>0.23292896623608295</c:v>
                </c:pt>
                <c:pt idx="128">
                  <c:v>0.23360787017018303</c:v>
                </c:pt>
                <c:pt idx="129">
                  <c:v>0.23415388109988</c:v>
                </c:pt>
                <c:pt idx="130">
                  <c:v>0.23480663273024105</c:v>
                </c:pt>
                <c:pt idx="131">
                  <c:v>0.23537681385659304</c:v>
                </c:pt>
                <c:pt idx="132">
                  <c:v>0.23613584959756495</c:v>
                </c:pt>
                <c:pt idx="133">
                  <c:v>0.23671411733205705</c:v>
                </c:pt>
                <c:pt idx="134">
                  <c:v>0.23728354156631404</c:v>
                </c:pt>
                <c:pt idx="135">
                  <c:v>0.23781529114344302</c:v>
                </c:pt>
                <c:pt idx="136">
                  <c:v>0.23843510935548495</c:v>
                </c:pt>
                <c:pt idx="137">
                  <c:v>0.23901244250560005</c:v>
                </c:pt>
                <c:pt idx="138">
                  <c:v>0.23969616775188496</c:v>
                </c:pt>
                <c:pt idx="139">
                  <c:v>0.24043060715362796</c:v>
                </c:pt>
                <c:pt idx="140">
                  <c:v>0.24106237758479998</c:v>
                </c:pt>
                <c:pt idx="141">
                  <c:v>0.24172869621931004</c:v>
                </c:pt>
                <c:pt idx="142">
                  <c:v>0.24245083091808795</c:v>
                </c:pt>
                <c:pt idx="143">
                  <c:v>0.24288362849809797</c:v>
                </c:pt>
                <c:pt idx="144">
                  <c:v>0.24362569654182897</c:v>
                </c:pt>
                <c:pt idx="145">
                  <c:v>0.2444669153472</c:v>
                </c:pt>
                <c:pt idx="146">
                  <c:v>0.24477736589223897</c:v>
                </c:pt>
                <c:pt idx="147">
                  <c:v>0.24547621433490097</c:v>
                </c:pt>
                <c:pt idx="148">
                  <c:v>0.246169537318221</c:v>
                </c:pt>
                <c:pt idx="149">
                  <c:v>0.24672907127381405</c:v>
                </c:pt>
                <c:pt idx="150">
                  <c:v>0.24748213731746205</c:v>
                </c:pt>
                <c:pt idx="151">
                  <c:v>0.24811750867541105</c:v>
                </c:pt>
                <c:pt idx="152">
                  <c:v>0.24844540662884096</c:v>
                </c:pt>
                <c:pt idx="153">
                  <c:v>0.24904357220111695</c:v>
                </c:pt>
                <c:pt idx="154">
                  <c:v>0.24975720259811396</c:v>
                </c:pt>
                <c:pt idx="155">
                  <c:v>0.250472216894708</c:v>
                </c:pt>
                <c:pt idx="156">
                  <c:v>0.25103251534000603</c:v>
                </c:pt>
                <c:pt idx="157">
                  <c:v>0.25150763706375701</c:v>
                </c:pt>
                <c:pt idx="158">
                  <c:v>0.25219606110786297</c:v>
                </c:pt>
                <c:pt idx="159">
                  <c:v>0.25283680594292302</c:v>
                </c:pt>
                <c:pt idx="160">
                  <c:v>0.25339944852813601</c:v>
                </c:pt>
                <c:pt idx="161">
                  <c:v>0.25407798980458296</c:v>
                </c:pt>
                <c:pt idx="162">
                  <c:v>0.25480026159400404</c:v>
                </c:pt>
                <c:pt idx="163">
                  <c:v>0.25525283574137803</c:v>
                </c:pt>
                <c:pt idx="164">
                  <c:v>0.25571587431839704</c:v>
                </c:pt>
                <c:pt idx="165">
                  <c:v>0.25626077977681105</c:v>
                </c:pt>
                <c:pt idx="166">
                  <c:v>0.25696613365503995</c:v>
                </c:pt>
                <c:pt idx="167">
                  <c:v>0.257591858685145</c:v>
                </c:pt>
                <c:pt idx="168">
                  <c:v>0.25835545360551304</c:v>
                </c:pt>
                <c:pt idx="169">
                  <c:v>0.25901277118014499</c:v>
                </c:pt>
                <c:pt idx="170">
                  <c:v>0.25964427413234004</c:v>
                </c:pt>
                <c:pt idx="171">
                  <c:v>0.26008304961849005</c:v>
                </c:pt>
                <c:pt idx="172">
                  <c:v>0.26065423803080301</c:v>
                </c:pt>
                <c:pt idx="173">
                  <c:v>0.261431871556975</c:v>
                </c:pt>
                <c:pt idx="174">
                  <c:v>0.26235018094608098</c:v>
                </c:pt>
                <c:pt idx="175">
                  <c:v>0.26302658327926098</c:v>
                </c:pt>
                <c:pt idx="176">
                  <c:v>0.263629532306356</c:v>
                </c:pt>
                <c:pt idx="177">
                  <c:v>0.26417509986721299</c:v>
                </c:pt>
                <c:pt idx="178">
                  <c:v>0.26484646032535297</c:v>
                </c:pt>
                <c:pt idx="179">
                  <c:v>0.26554123512141403</c:v>
                </c:pt>
                <c:pt idx="180">
                  <c:v>0.26605125686374298</c:v>
                </c:pt>
                <c:pt idx="181">
                  <c:v>0.26665051849142696</c:v>
                </c:pt>
                <c:pt idx="182">
                  <c:v>0.26706345196714099</c:v>
                </c:pt>
                <c:pt idx="183">
                  <c:v>0.26778852392719399</c:v>
                </c:pt>
                <c:pt idx="184">
                  <c:v>0.26866089098341805</c:v>
                </c:pt>
                <c:pt idx="185">
                  <c:v>0.26933681268162502</c:v>
                </c:pt>
                <c:pt idx="186">
                  <c:v>0.27002976955965896</c:v>
                </c:pt>
                <c:pt idx="187">
                  <c:v>0.27059103522602002</c:v>
                </c:pt>
                <c:pt idx="188">
                  <c:v>0.27127378130154201</c:v>
                </c:pt>
                <c:pt idx="189">
                  <c:v>0.27209404715631202</c:v>
                </c:pt>
                <c:pt idx="190">
                  <c:v>0.27284244824310599</c:v>
                </c:pt>
                <c:pt idx="191">
                  <c:v>0.27345388848490804</c:v>
                </c:pt>
                <c:pt idx="192">
                  <c:v>0.27414196866454299</c:v>
                </c:pt>
                <c:pt idx="193">
                  <c:v>0.27471665500305098</c:v>
                </c:pt>
                <c:pt idx="194">
                  <c:v>0.27522278140246104</c:v>
                </c:pt>
                <c:pt idx="195">
                  <c:v>0.27583600572312195</c:v>
                </c:pt>
                <c:pt idx="196">
                  <c:v>0.27652148200784399</c:v>
                </c:pt>
                <c:pt idx="197">
                  <c:v>0.277292327050634</c:v>
                </c:pt>
                <c:pt idx="198">
                  <c:v>0.27810524629605105</c:v>
                </c:pt>
                <c:pt idx="199">
                  <c:v>0.27882543339829802</c:v>
                </c:pt>
                <c:pt idx="200">
                  <c:v>0.27944406547874301</c:v>
                </c:pt>
                <c:pt idx="201">
                  <c:v>0.27992842530018203</c:v>
                </c:pt>
                <c:pt idx="202">
                  <c:v>0.28052723724037498</c:v>
                </c:pt>
                <c:pt idx="203">
                  <c:v>0.28136839763365395</c:v>
                </c:pt>
                <c:pt idx="204">
                  <c:v>0.28227924680747696</c:v>
                </c:pt>
                <c:pt idx="205">
                  <c:v>0.28304133723035996</c:v>
                </c:pt>
                <c:pt idx="206">
                  <c:v>0.28377618366820401</c:v>
                </c:pt>
                <c:pt idx="207">
                  <c:v>0.28448247383450098</c:v>
                </c:pt>
                <c:pt idx="208">
                  <c:v>0.28512422826964301</c:v>
                </c:pt>
                <c:pt idx="209">
                  <c:v>0.28569350094499502</c:v>
                </c:pt>
                <c:pt idx="210">
                  <c:v>0.28642196809920095</c:v>
                </c:pt>
                <c:pt idx="211">
                  <c:v>0.28713035999878</c:v>
                </c:pt>
                <c:pt idx="212">
                  <c:v>0.28795276024914396</c:v>
                </c:pt>
                <c:pt idx="213">
                  <c:v>0.28868061875810203</c:v>
                </c:pt>
                <c:pt idx="214">
                  <c:v>0.289307320833875</c:v>
                </c:pt>
                <c:pt idx="215">
                  <c:v>0.29018173051229801</c:v>
                </c:pt>
                <c:pt idx="216">
                  <c:v>0.29091072786926297</c:v>
                </c:pt>
                <c:pt idx="217">
                  <c:v>0.29155542052948502</c:v>
                </c:pt>
                <c:pt idx="218">
                  <c:v>0.29204895688551102</c:v>
                </c:pt>
                <c:pt idx="219">
                  <c:v>0.29288912052784899</c:v>
                </c:pt>
                <c:pt idx="220">
                  <c:v>0.29354099382437404</c:v>
                </c:pt>
                <c:pt idx="221">
                  <c:v>0.29400697546048504</c:v>
                </c:pt>
                <c:pt idx="222">
                  <c:v>0.29483213099838501</c:v>
                </c:pt>
                <c:pt idx="223">
                  <c:v>0.29588197928558901</c:v>
                </c:pt>
                <c:pt idx="224">
                  <c:v>0.29669187451405399</c:v>
                </c:pt>
                <c:pt idx="225">
                  <c:v>0.29755372918705103</c:v>
                </c:pt>
                <c:pt idx="226">
                  <c:v>0.29848270528771803</c:v>
                </c:pt>
                <c:pt idx="227">
                  <c:v>0.29933390935320703</c:v>
                </c:pt>
                <c:pt idx="228">
                  <c:v>0.30007442034607101</c:v>
                </c:pt>
                <c:pt idx="229">
                  <c:v>0.30033231792521897</c:v>
                </c:pt>
                <c:pt idx="230">
                  <c:v>0.30101406088526605</c:v>
                </c:pt>
                <c:pt idx="231">
                  <c:v>0.30199068790998795</c:v>
                </c:pt>
                <c:pt idx="232">
                  <c:v>0.30313529022123697</c:v>
                </c:pt>
                <c:pt idx="233">
                  <c:v>0.30411460017973402</c:v>
                </c:pt>
                <c:pt idx="234">
                  <c:v>0.30499987634358094</c:v>
                </c:pt>
                <c:pt idx="235">
                  <c:v>0.30610563286783199</c:v>
                </c:pt>
                <c:pt idx="236">
                  <c:v>0.30683109091326199</c:v>
                </c:pt>
                <c:pt idx="237">
                  <c:v>0.30751140556337198</c:v>
                </c:pt>
                <c:pt idx="238">
                  <c:v>0.30839785400544595</c:v>
                </c:pt>
                <c:pt idx="239">
                  <c:v>0.30969116167506305</c:v>
                </c:pt>
                <c:pt idx="240">
                  <c:v>0.31065409294272395</c:v>
                </c:pt>
                <c:pt idx="241">
                  <c:v>0.31141320781530801</c:v>
                </c:pt>
                <c:pt idx="242">
                  <c:v>0.31266179014685302</c:v>
                </c:pt>
                <c:pt idx="243">
                  <c:v>0.31366290916862904</c:v>
                </c:pt>
                <c:pt idx="244">
                  <c:v>0.31454083360604002</c:v>
                </c:pt>
                <c:pt idx="245">
                  <c:v>0.31515680033681803</c:v>
                </c:pt>
                <c:pt idx="246">
                  <c:v>0.31640271357105498</c:v>
                </c:pt>
                <c:pt idx="247">
                  <c:v>0.31729521881179201</c:v>
                </c:pt>
                <c:pt idx="248">
                  <c:v>0.31859263801633197</c:v>
                </c:pt>
                <c:pt idx="249">
                  <c:v>0.31968298670773398</c:v>
                </c:pt>
                <c:pt idx="250">
                  <c:v>0.320710102027713</c:v>
                </c:pt>
                <c:pt idx="251">
                  <c:v>0.32169296314507401</c:v>
                </c:pt>
                <c:pt idx="252">
                  <c:v>0.32269291805386802</c:v>
                </c:pt>
                <c:pt idx="253">
                  <c:v>0.32391441379777497</c:v>
                </c:pt>
                <c:pt idx="254">
                  <c:v>0.325083411176468</c:v>
                </c:pt>
                <c:pt idx="255">
                  <c:v>0.32626434283880301</c:v>
                </c:pt>
                <c:pt idx="256">
                  <c:v>0.32729931143949598</c:v>
                </c:pt>
                <c:pt idx="257">
                  <c:v>0.32844309644662995</c:v>
                </c:pt>
                <c:pt idx="258">
                  <c:v>0.32985881284614604</c:v>
                </c:pt>
                <c:pt idx="259">
                  <c:v>0.33072768768015803</c:v>
                </c:pt>
                <c:pt idx="260">
                  <c:v>0.33214033946243504</c:v>
                </c:pt>
                <c:pt idx="261">
                  <c:v>0.33327170842360698</c:v>
                </c:pt>
                <c:pt idx="262">
                  <c:v>0.33432168804154005</c:v>
                </c:pt>
                <c:pt idx="263">
                  <c:v>0.33585864194787995</c:v>
                </c:pt>
                <c:pt idx="264">
                  <c:v>0.33708721655571405</c:v>
                </c:pt>
                <c:pt idx="265">
                  <c:v>0.338189393929344</c:v>
                </c:pt>
                <c:pt idx="266">
                  <c:v>0.33928527264936703</c:v>
                </c:pt>
                <c:pt idx="267">
                  <c:v>0.34043655450085497</c:v>
                </c:pt>
                <c:pt idx="268">
                  <c:v>0.34171243025363596</c:v>
                </c:pt>
                <c:pt idx="269">
                  <c:v>0.34275510925472796</c:v>
                </c:pt>
                <c:pt idx="270">
                  <c:v>0.34379563353669795</c:v>
                </c:pt>
                <c:pt idx="271">
                  <c:v>0.345053525596973</c:v>
                </c:pt>
                <c:pt idx="272">
                  <c:v>0.34641619996609596</c:v>
                </c:pt>
                <c:pt idx="273">
                  <c:v>0.34733483063165205</c:v>
                </c:pt>
                <c:pt idx="274">
                  <c:v>0.34843260143024302</c:v>
                </c:pt>
                <c:pt idx="275">
                  <c:v>0.349694093163611</c:v>
                </c:pt>
                <c:pt idx="276">
                  <c:v>0.35112635646276502</c:v>
                </c:pt>
                <c:pt idx="277">
                  <c:v>0.35243014369036796</c:v>
                </c:pt>
                <c:pt idx="278">
                  <c:v>0.35329088794046704</c:v>
                </c:pt>
                <c:pt idx="279">
                  <c:v>0.35421235084340297</c:v>
                </c:pt>
                <c:pt idx="280">
                  <c:v>0.35515441370186096</c:v>
                </c:pt>
                <c:pt idx="281">
                  <c:v>0.35638274623302002</c:v>
                </c:pt>
                <c:pt idx="282">
                  <c:v>0.35757436463266901</c:v>
                </c:pt>
                <c:pt idx="283">
                  <c:v>0.35862360880682698</c:v>
                </c:pt>
                <c:pt idx="284">
                  <c:v>0.35989915770784398</c:v>
                </c:pt>
                <c:pt idx="285">
                  <c:v>0.36035899376663105</c:v>
                </c:pt>
                <c:pt idx="286">
                  <c:v>0.36118997801224695</c:v>
                </c:pt>
                <c:pt idx="287">
                  <c:v>0.36243632677136794</c:v>
                </c:pt>
                <c:pt idx="288">
                  <c:v>0.36347082266629105</c:v>
                </c:pt>
                <c:pt idx="289">
                  <c:v>0.36485961565254499</c:v>
                </c:pt>
                <c:pt idx="290">
                  <c:v>0.36599123653071197</c:v>
                </c:pt>
                <c:pt idx="291">
                  <c:v>0.36689538975500502</c:v>
                </c:pt>
                <c:pt idx="292">
                  <c:v>0.36759120665502298</c:v>
                </c:pt>
                <c:pt idx="293">
                  <c:v>0.36857748263532197</c:v>
                </c:pt>
                <c:pt idx="294">
                  <c:v>0.36976786548687501</c:v>
                </c:pt>
                <c:pt idx="295">
                  <c:v>0.370948853634116</c:v>
                </c:pt>
                <c:pt idx="296">
                  <c:v>0.37194756821777697</c:v>
                </c:pt>
                <c:pt idx="297">
                  <c:v>0.372990927483833</c:v>
                </c:pt>
                <c:pt idx="298">
                  <c:v>0.37403124767962204</c:v>
                </c:pt>
                <c:pt idx="299">
                  <c:v>0.37472325691725505</c:v>
                </c:pt>
                <c:pt idx="300">
                  <c:v>0.37600350381346304</c:v>
                </c:pt>
                <c:pt idx="301">
                  <c:v>0.37705325706571002</c:v>
                </c:pt>
                <c:pt idx="302">
                  <c:v>0.37812354784411695</c:v>
                </c:pt>
                <c:pt idx="303">
                  <c:v>0.37930094602420805</c:v>
                </c:pt>
                <c:pt idx="304">
                  <c:v>0.37956212602078698</c:v>
                </c:pt>
                <c:pt idx="305">
                  <c:v>0.38031589569236501</c:v>
                </c:pt>
                <c:pt idx="306">
                  <c:v>0.38154934652098904</c:v>
                </c:pt>
                <c:pt idx="307">
                  <c:v>0.38248523092449105</c:v>
                </c:pt>
                <c:pt idx="308">
                  <c:v>0.38336270418995999</c:v>
                </c:pt>
                <c:pt idx="309">
                  <c:v>0.38462725234338802</c:v>
                </c:pt>
                <c:pt idx="310">
                  <c:v>0.38562691794181403</c:v>
                </c:pt>
                <c:pt idx="311">
                  <c:v>0.38641605068690099</c:v>
                </c:pt>
                <c:pt idx="312">
                  <c:v>0.38734806932098798</c:v>
                </c:pt>
                <c:pt idx="313">
                  <c:v>0.38815740189833203</c:v>
                </c:pt>
                <c:pt idx="314">
                  <c:v>0.38908035741598901</c:v>
                </c:pt>
                <c:pt idx="315">
                  <c:v>0.39005795887734895</c:v>
                </c:pt>
                <c:pt idx="316">
                  <c:v>0.39094749355039804</c:v>
                </c:pt>
                <c:pt idx="317">
                  <c:v>0.39175692446014199</c:v>
                </c:pt>
                <c:pt idx="318">
                  <c:v>0.39275388790617505</c:v>
                </c:pt>
                <c:pt idx="319">
                  <c:v>0.39364368048412601</c:v>
                </c:pt>
                <c:pt idx="320">
                  <c:v>0.39449938707010901</c:v>
                </c:pt>
                <c:pt idx="321">
                  <c:v>0.39550427854384596</c:v>
                </c:pt>
                <c:pt idx="322">
                  <c:v>0.39640457661455297</c:v>
                </c:pt>
                <c:pt idx="323">
                  <c:v>0.397154404327968</c:v>
                </c:pt>
                <c:pt idx="324">
                  <c:v>0.39788170186966898</c:v>
                </c:pt>
                <c:pt idx="325">
                  <c:v>0.39878209509906304</c:v>
                </c:pt>
                <c:pt idx="326">
                  <c:v>0.39949684766431104</c:v>
                </c:pt>
                <c:pt idx="327">
                  <c:v>0.40068030123963405</c:v>
                </c:pt>
                <c:pt idx="328">
                  <c:v>0.40153049018044795</c:v>
                </c:pt>
                <c:pt idx="329">
                  <c:v>0.40241475538719296</c:v>
                </c:pt>
                <c:pt idx="330">
                  <c:v>0.40325351314138302</c:v>
                </c:pt>
                <c:pt idx="331">
                  <c:v>0.40403661738676999</c:v>
                </c:pt>
                <c:pt idx="332">
                  <c:v>0.40481286829195895</c:v>
                </c:pt>
                <c:pt idx="333">
                  <c:v>0.40554077640053598</c:v>
                </c:pt>
                <c:pt idx="334">
                  <c:v>0.40642508451586301</c:v>
                </c:pt>
                <c:pt idx="335">
                  <c:v>0.40725447943767301</c:v>
                </c:pt>
                <c:pt idx="336">
                  <c:v>0.40802650897318304</c:v>
                </c:pt>
                <c:pt idx="337">
                  <c:v>0.40894502284344803</c:v>
                </c:pt>
                <c:pt idx="338">
                  <c:v>0.40959280148638699</c:v>
                </c:pt>
                <c:pt idx="339">
                  <c:v>0.410356478164286</c:v>
                </c:pt>
                <c:pt idx="340">
                  <c:v>0.41115208908530998</c:v>
                </c:pt>
                <c:pt idx="341">
                  <c:v>0.41203242134940299</c:v>
                </c:pt>
                <c:pt idx="342">
                  <c:v>0.41284293320599497</c:v>
                </c:pt>
                <c:pt idx="343">
                  <c:v>0.41358895404830998</c:v>
                </c:pt>
                <c:pt idx="344">
                  <c:v>0.41437866731657402</c:v>
                </c:pt>
                <c:pt idx="345">
                  <c:v>0.41508689681086597</c:v>
                </c:pt>
                <c:pt idx="346">
                  <c:v>0.41582418914141395</c:v>
                </c:pt>
                <c:pt idx="347">
                  <c:v>0.41666322994057603</c:v>
                </c:pt>
                <c:pt idx="348">
                  <c:v>0.41746986320227897</c:v>
                </c:pt>
                <c:pt idx="349">
                  <c:v>0.41828512037369803</c:v>
                </c:pt>
                <c:pt idx="350">
                  <c:v>0.41911971633283196</c:v>
                </c:pt>
                <c:pt idx="351">
                  <c:v>0.41982966100863695</c:v>
                </c:pt>
                <c:pt idx="352">
                  <c:v>0.42040693934579998</c:v>
                </c:pt>
                <c:pt idx="353">
                  <c:v>0.42127441925277698</c:v>
                </c:pt>
                <c:pt idx="354">
                  <c:v>0.42211185630063497</c:v>
                </c:pt>
                <c:pt idx="355">
                  <c:v>0.42285319686459</c:v>
                </c:pt>
                <c:pt idx="356">
                  <c:v>0.42351735108922595</c:v>
                </c:pt>
                <c:pt idx="357">
                  <c:v>0.42422997245900695</c:v>
                </c:pt>
                <c:pt idx="358">
                  <c:v>0.42497325332024105</c:v>
                </c:pt>
                <c:pt idx="359">
                  <c:v>0.42585922194206705</c:v>
                </c:pt>
                <c:pt idx="360">
                  <c:v>0.42647710817823503</c:v>
                </c:pt>
                <c:pt idx="361">
                  <c:v>0.42720293392322295</c:v>
                </c:pt>
                <c:pt idx="362">
                  <c:v>0.42801386899944804</c:v>
                </c:pt>
                <c:pt idx="363">
                  <c:v>0.42880159547201102</c:v>
                </c:pt>
                <c:pt idx="364">
                  <c:v>0.42938878142511105</c:v>
                </c:pt>
                <c:pt idx="365">
                  <c:v>0.43016926961431701</c:v>
                </c:pt>
                <c:pt idx="366">
                  <c:v>0.43093161376705802</c:v>
                </c:pt>
                <c:pt idx="367">
                  <c:v>0.43187809325499704</c:v>
                </c:pt>
                <c:pt idx="368">
                  <c:v>0.43249011350946998</c:v>
                </c:pt>
                <c:pt idx="369">
                  <c:v>0.43309169162147099</c:v>
                </c:pt>
                <c:pt idx="370">
                  <c:v>0.43403433001854896</c:v>
                </c:pt>
                <c:pt idx="371">
                  <c:v>0.43478571036457403</c:v>
                </c:pt>
                <c:pt idx="372">
                  <c:v>0.43546963092427804</c:v>
                </c:pt>
                <c:pt idx="373">
                  <c:v>0.43614013411515595</c:v>
                </c:pt>
                <c:pt idx="374">
                  <c:v>0.43694319207304999</c:v>
                </c:pt>
                <c:pt idx="375">
                  <c:v>0.43776921489631304</c:v>
                </c:pt>
                <c:pt idx="376">
                  <c:v>0.43843566314762406</c:v>
                </c:pt>
                <c:pt idx="377">
                  <c:v>0.43891944347520195</c:v>
                </c:pt>
                <c:pt idx="378">
                  <c:v>0.43982267578105605</c:v>
                </c:pt>
                <c:pt idx="379">
                  <c:v>0.44070140822188997</c:v>
                </c:pt>
                <c:pt idx="380">
                  <c:v>0.44117499642110702</c:v>
                </c:pt>
                <c:pt idx="381">
                  <c:v>0.44173438739156601</c:v>
                </c:pt>
                <c:pt idx="382">
                  <c:v>0.44260890069976999</c:v>
                </c:pt>
                <c:pt idx="383">
                  <c:v>0.443361094441866</c:v>
                </c:pt>
                <c:pt idx="384">
                  <c:v>0.44411983445750502</c:v>
                </c:pt>
                <c:pt idx="385">
                  <c:v>0.44486640591704896</c:v>
                </c:pt>
                <c:pt idx="386">
                  <c:v>0.44552198274555699</c:v>
                </c:pt>
                <c:pt idx="387">
                  <c:v>0.44616670912895495</c:v>
                </c:pt>
                <c:pt idx="388">
                  <c:v>0.44678604781334896</c:v>
                </c:pt>
                <c:pt idx="389">
                  <c:v>0.44744050303588601</c:v>
                </c:pt>
                <c:pt idx="390">
                  <c:v>0.44829085697383397</c:v>
                </c:pt>
                <c:pt idx="391">
                  <c:v>0.44907796226875596</c:v>
                </c:pt>
                <c:pt idx="392">
                  <c:v>0.44976642519462495</c:v>
                </c:pt>
                <c:pt idx="393">
                  <c:v>0.45055559931011102</c:v>
                </c:pt>
                <c:pt idx="394">
                  <c:v>0.45126763944236103</c:v>
                </c:pt>
                <c:pt idx="395">
                  <c:v>0.45189036050675802</c:v>
                </c:pt>
                <c:pt idx="396">
                  <c:v>0.45244752424076895</c:v>
                </c:pt>
                <c:pt idx="397">
                  <c:v>0.453063405899503</c:v>
                </c:pt>
                <c:pt idx="398">
                  <c:v>0.453832490414803</c:v>
                </c:pt>
                <c:pt idx="399">
                  <c:v>0.45442330960922805</c:v>
                </c:pt>
                <c:pt idx="400">
                  <c:v>0.45505348554438596</c:v>
                </c:pt>
                <c:pt idx="401">
                  <c:v>0.45569574264801604</c:v>
                </c:pt>
                <c:pt idx="402">
                  <c:v>0.45630575367075998</c:v>
                </c:pt>
                <c:pt idx="403">
                  <c:v>0.457145435661368</c:v>
                </c:pt>
                <c:pt idx="404">
                  <c:v>0.45780843138397298</c:v>
                </c:pt>
                <c:pt idx="405">
                  <c:v>0.45838552399002197</c:v>
                </c:pt>
                <c:pt idx="406">
                  <c:v>0.45902153946180702</c:v>
                </c:pt>
                <c:pt idx="407">
                  <c:v>0.459766191415099</c:v>
                </c:pt>
                <c:pt idx="408">
                  <c:v>0.46028131755447999</c:v>
                </c:pt>
                <c:pt idx="409">
                  <c:v>0.46090616167765797</c:v>
                </c:pt>
                <c:pt idx="410">
                  <c:v>0.46168714608569195</c:v>
                </c:pt>
                <c:pt idx="411">
                  <c:v>0.46240505698310896</c:v>
                </c:pt>
                <c:pt idx="412">
                  <c:v>0.46285738553318401</c:v>
                </c:pt>
                <c:pt idx="413">
                  <c:v>0.46362154517967402</c:v>
                </c:pt>
                <c:pt idx="414">
                  <c:v>0.46416840402605797</c:v>
                </c:pt>
                <c:pt idx="415">
                  <c:v>0.46493770399848799</c:v>
                </c:pt>
                <c:pt idx="416">
                  <c:v>0.46550946966713502</c:v>
                </c:pt>
                <c:pt idx="417">
                  <c:v>0.46609999164696503</c:v>
                </c:pt>
                <c:pt idx="418">
                  <c:v>0.46647549180346204</c:v>
                </c:pt>
                <c:pt idx="419">
                  <c:v>0.46720110019696903</c:v>
                </c:pt>
                <c:pt idx="420">
                  <c:v>0.467994389735086</c:v>
                </c:pt>
                <c:pt idx="421">
                  <c:v>0.46855230077304899</c:v>
                </c:pt>
                <c:pt idx="422">
                  <c:v>0.46926052566059695</c:v>
                </c:pt>
                <c:pt idx="423">
                  <c:v>0.46999322637460395</c:v>
                </c:pt>
                <c:pt idx="424">
                  <c:v>0.470491680452369</c:v>
                </c:pt>
                <c:pt idx="425">
                  <c:v>0.47111924056952104</c:v>
                </c:pt>
                <c:pt idx="426">
                  <c:v>0.47175816923450098</c:v>
                </c:pt>
                <c:pt idx="427">
                  <c:v>0.472326783314026</c:v>
                </c:pt>
                <c:pt idx="428">
                  <c:v>0.472975714284393</c:v>
                </c:pt>
                <c:pt idx="429">
                  <c:v>0.47358422775916997</c:v>
                </c:pt>
                <c:pt idx="430">
                  <c:v>0.47414895908761101</c:v>
                </c:pt>
                <c:pt idx="431">
                  <c:v>0.47482804510044196</c:v>
                </c:pt>
                <c:pt idx="432">
                  <c:v>0.47551584039335204</c:v>
                </c:pt>
                <c:pt idx="433">
                  <c:v>0.476071738998746</c:v>
                </c:pt>
                <c:pt idx="434">
                  <c:v>0.47657414352289296</c:v>
                </c:pt>
                <c:pt idx="435">
                  <c:v>0.477250651882693</c:v>
                </c:pt>
                <c:pt idx="436">
                  <c:v>0.47794642845937096</c:v>
                </c:pt>
                <c:pt idx="437">
                  <c:v>0.47856044466705105</c:v>
                </c:pt>
                <c:pt idx="438">
                  <c:v>0.47898610610836401</c:v>
                </c:pt>
                <c:pt idx="439">
                  <c:v>0.47957153115172801</c:v>
                </c:pt>
                <c:pt idx="440">
                  <c:v>0.48025739697801295</c:v>
                </c:pt>
                <c:pt idx="441">
                  <c:v>0.48071993306989502</c:v>
                </c:pt>
                <c:pt idx="442">
                  <c:v>0.48134741504950895</c:v>
                </c:pt>
                <c:pt idx="443">
                  <c:v>0.48201158314658499</c:v>
                </c:pt>
                <c:pt idx="444">
                  <c:v>0.48254774375829401</c:v>
                </c:pt>
                <c:pt idx="445">
                  <c:v>0.48339927164386198</c:v>
                </c:pt>
                <c:pt idx="446">
                  <c:v>0.48400790122380499</c:v>
                </c:pt>
                <c:pt idx="447">
                  <c:v>0.48438570143862703</c:v>
                </c:pt>
                <c:pt idx="448">
                  <c:v>0.48492944820707695</c:v>
                </c:pt>
                <c:pt idx="449">
                  <c:v>0.48549388756874801</c:v>
                </c:pt>
                <c:pt idx="450">
                  <c:v>0.48600898762574196</c:v>
                </c:pt>
                <c:pt idx="451">
                  <c:v>0.48662872351326802</c:v>
                </c:pt>
                <c:pt idx="452">
                  <c:v>0.48710944305391701</c:v>
                </c:pt>
                <c:pt idx="453">
                  <c:v>0.487757722854264</c:v>
                </c:pt>
                <c:pt idx="454">
                  <c:v>0.48840954726966102</c:v>
                </c:pt>
                <c:pt idx="455">
                  <c:v>0.48894533527480599</c:v>
                </c:pt>
                <c:pt idx="456">
                  <c:v>0.48940940791389898</c:v>
                </c:pt>
                <c:pt idx="457">
                  <c:v>0.48999871415643703</c:v>
                </c:pt>
                <c:pt idx="458">
                  <c:v>0.49059836551103397</c:v>
                </c:pt>
                <c:pt idx="459">
                  <c:v>0.49113240531137503</c:v>
                </c:pt>
                <c:pt idx="460">
                  <c:v>0.49159384901643899</c:v>
                </c:pt>
                <c:pt idx="461">
                  <c:v>0.49216776250218797</c:v>
                </c:pt>
                <c:pt idx="462">
                  <c:v>0.49293882487856699</c:v>
                </c:pt>
                <c:pt idx="463">
                  <c:v>0.49333285943704597</c:v>
                </c:pt>
                <c:pt idx="464">
                  <c:v>0.49398195430925895</c:v>
                </c:pt>
                <c:pt idx="465">
                  <c:v>0.49437916705899898</c:v>
                </c:pt>
                <c:pt idx="466">
                  <c:v>0.49517429478822905</c:v>
                </c:pt>
                <c:pt idx="467">
                  <c:v>0.49558676949489699</c:v>
                </c:pt>
                <c:pt idx="468">
                  <c:v>0.49609070937301802</c:v>
                </c:pt>
                <c:pt idx="469">
                  <c:v>0.49657097428441599</c:v>
                </c:pt>
                <c:pt idx="470">
                  <c:v>0.49694386076910702</c:v>
                </c:pt>
                <c:pt idx="471">
                  <c:v>0.49760550213264398</c:v>
                </c:pt>
                <c:pt idx="472">
                  <c:v>0.49816122382786399</c:v>
                </c:pt>
                <c:pt idx="473">
                  <c:v>0.49872185559228599</c:v>
                </c:pt>
                <c:pt idx="474">
                  <c:v>0.49935871619670902</c:v>
                </c:pt>
                <c:pt idx="475">
                  <c:v>0.50016567719928307</c:v>
                </c:pt>
                <c:pt idx="476">
                  <c:v>0.50051228776816803</c:v>
                </c:pt>
                <c:pt idx="477">
                  <c:v>0.50086852686058303</c:v>
                </c:pt>
                <c:pt idx="478">
                  <c:v>0.501522637358644</c:v>
                </c:pt>
                <c:pt idx="479">
                  <c:v>0.50208600667077907</c:v>
                </c:pt>
                <c:pt idx="480">
                  <c:v>0.502677806363096</c:v>
                </c:pt>
                <c:pt idx="481">
                  <c:v>0.50302359408104202</c:v>
                </c:pt>
                <c:pt idx="482">
                  <c:v>0.50348018825264096</c:v>
                </c:pt>
                <c:pt idx="483">
                  <c:v>0.50395368694514198</c:v>
                </c:pt>
                <c:pt idx="484">
                  <c:v>0.50479353872500698</c:v>
                </c:pt>
                <c:pt idx="485">
                  <c:v>0.50521431240575299</c:v>
                </c:pt>
                <c:pt idx="486">
                  <c:v>0.50563178317261492</c:v>
                </c:pt>
                <c:pt idx="487">
                  <c:v>0.50613196616675493</c:v>
                </c:pt>
                <c:pt idx="488">
                  <c:v>0.50662229726969299</c:v>
                </c:pt>
                <c:pt idx="489">
                  <c:v>0.50712272180194007</c:v>
                </c:pt>
                <c:pt idx="490">
                  <c:v>0.50780238466348693</c:v>
                </c:pt>
                <c:pt idx="491">
                  <c:v>0.50824062085778599</c:v>
                </c:pt>
                <c:pt idx="492">
                  <c:v>0.50868901185950399</c:v>
                </c:pt>
                <c:pt idx="493">
                  <c:v>0.50920782800360997</c:v>
                </c:pt>
                <c:pt idx="494">
                  <c:v>0.50965032608537197</c:v>
                </c:pt>
                <c:pt idx="495">
                  <c:v>0.51019308249864803</c:v>
                </c:pt>
                <c:pt idx="496">
                  <c:v>0.51069157586456404</c:v>
                </c:pt>
                <c:pt idx="497">
                  <c:v>0.511282379227471</c:v>
                </c:pt>
                <c:pt idx="498">
                  <c:v>0.51174453976413004</c:v>
                </c:pt>
                <c:pt idx="499">
                  <c:v>0.51232591826986296</c:v>
                </c:pt>
                <c:pt idx="500">
                  <c:v>0.51284643135932995</c:v>
                </c:pt>
                <c:pt idx="501">
                  <c:v>0.51347331164425092</c:v>
                </c:pt>
                <c:pt idx="502">
                  <c:v>0.51385434767359106</c:v>
                </c:pt>
                <c:pt idx="503">
                  <c:v>0.51422970631074305</c:v>
                </c:pt>
                <c:pt idx="504">
                  <c:v>0.51478026793592502</c:v>
                </c:pt>
                <c:pt idx="505">
                  <c:v>0.51510315743846402</c:v>
                </c:pt>
                <c:pt idx="506">
                  <c:v>0.515467018195786</c:v>
                </c:pt>
                <c:pt idx="507">
                  <c:v>0.51616027463705594</c:v>
                </c:pt>
                <c:pt idx="508">
                  <c:v>0.51666217580977003</c:v>
                </c:pt>
                <c:pt idx="509">
                  <c:v>0.51715487811012806</c:v>
                </c:pt>
                <c:pt idx="510">
                  <c:v>0.51773958817494603</c:v>
                </c:pt>
                <c:pt idx="511">
                  <c:v>0.51816463836467697</c:v>
                </c:pt>
                <c:pt idx="512">
                  <c:v>0.51863274240067603</c:v>
                </c:pt>
                <c:pt idx="513">
                  <c:v>0.51914115543211592</c:v>
                </c:pt>
                <c:pt idx="514">
                  <c:v>0.51949056301998198</c:v>
                </c:pt>
                <c:pt idx="515">
                  <c:v>0.51977681918990593</c:v>
                </c:pt>
                <c:pt idx="516">
                  <c:v>0.52027625212124606</c:v>
                </c:pt>
                <c:pt idx="517">
                  <c:v>0.52069379237465796</c:v>
                </c:pt>
                <c:pt idx="518">
                  <c:v>0.52111960963719506</c:v>
                </c:pt>
                <c:pt idx="519">
                  <c:v>0.52152743741221297</c:v>
                </c:pt>
                <c:pt idx="520">
                  <c:v>0.52217640709298396</c:v>
                </c:pt>
                <c:pt idx="521">
                  <c:v>0.52257219220394302</c:v>
                </c:pt>
                <c:pt idx="522">
                  <c:v>0.52305593041564902</c:v>
                </c:pt>
                <c:pt idx="523">
                  <c:v>0.52347135238389098</c:v>
                </c:pt>
                <c:pt idx="524">
                  <c:v>0.52376331792311404</c:v>
                </c:pt>
                <c:pt idx="525">
                  <c:v>0.52426289503114598</c:v>
                </c:pt>
                <c:pt idx="526">
                  <c:v>0.52460719514530996</c:v>
                </c:pt>
                <c:pt idx="527">
                  <c:v>0.52500781340522207</c:v>
                </c:pt>
                <c:pt idx="528">
                  <c:v>0.52561014214647206</c:v>
                </c:pt>
                <c:pt idx="529">
                  <c:v>0.52610347265833202</c:v>
                </c:pt>
                <c:pt idx="530">
                  <c:v>0.52647588808776902</c:v>
                </c:pt>
                <c:pt idx="531">
                  <c:v>0.52683431491580401</c:v>
                </c:pt>
                <c:pt idx="532">
                  <c:v>0.52726291513031198</c:v>
                </c:pt>
                <c:pt idx="533">
                  <c:v>0.52779996689665198</c:v>
                </c:pt>
                <c:pt idx="534">
                  <c:v>0.52828473707574397</c:v>
                </c:pt>
                <c:pt idx="535">
                  <c:v>0.52865371920345305</c:v>
                </c:pt>
                <c:pt idx="536">
                  <c:v>0.52896719124512592</c:v>
                </c:pt>
                <c:pt idx="537">
                  <c:v>0.52939401036395206</c:v>
                </c:pt>
                <c:pt idx="538">
                  <c:v>0.53000328145334907</c:v>
                </c:pt>
                <c:pt idx="539">
                  <c:v>0.53048562508226893</c:v>
                </c:pt>
                <c:pt idx="540">
                  <c:v>0.53089640975441899</c:v>
                </c:pt>
                <c:pt idx="541">
                  <c:v>0.53126560501699593</c:v>
                </c:pt>
                <c:pt idx="542">
                  <c:v>0.53165227818888106</c:v>
                </c:pt>
                <c:pt idx="543">
                  <c:v>0.53212899303937999</c:v>
                </c:pt>
                <c:pt idx="544">
                  <c:v>0.53270421790085898</c:v>
                </c:pt>
                <c:pt idx="545">
                  <c:v>0.53308982073623201</c:v>
                </c:pt>
                <c:pt idx="546">
                  <c:v>0.53354195603398402</c:v>
                </c:pt>
                <c:pt idx="547">
                  <c:v>0.53395056075706804</c:v>
                </c:pt>
                <c:pt idx="548">
                  <c:v>0.53436677413726308</c:v>
                </c:pt>
                <c:pt idx="549">
                  <c:v>0.53478239120073701</c:v>
                </c:pt>
                <c:pt idx="550">
                  <c:v>0.53516836442381999</c:v>
                </c:pt>
                <c:pt idx="551">
                  <c:v>0.53549005042055597</c:v>
                </c:pt>
                <c:pt idx="552">
                  <c:v>0.53593104025951299</c:v>
                </c:pt>
                <c:pt idx="553">
                  <c:v>0.53657810175423304</c:v>
                </c:pt>
                <c:pt idx="554">
                  <c:v>0.53688143539556699</c:v>
                </c:pt>
                <c:pt idx="555">
                  <c:v>0.53741533949627307</c:v>
                </c:pt>
                <c:pt idx="556">
                  <c:v>0.53788701948026696</c:v>
                </c:pt>
                <c:pt idx="557">
                  <c:v>0.53816644094334698</c:v>
                </c:pt>
                <c:pt idx="558">
                  <c:v>0.53859564374074997</c:v>
                </c:pt>
                <c:pt idx="559">
                  <c:v>0.53902618292676996</c:v>
                </c:pt>
                <c:pt idx="560">
                  <c:v>0.53931834309831306</c:v>
                </c:pt>
                <c:pt idx="561">
                  <c:v>0.53986380540661205</c:v>
                </c:pt>
                <c:pt idx="562">
                  <c:v>0.54027226895333802</c:v>
                </c:pt>
                <c:pt idx="563">
                  <c:v>0.54061240317989001</c:v>
                </c:pt>
                <c:pt idx="564">
                  <c:v>0.54110473231974399</c:v>
                </c:pt>
                <c:pt idx="565">
                  <c:v>0.54163492776440192</c:v>
                </c:pt>
                <c:pt idx="566">
                  <c:v>0.54187394115681797</c:v>
                </c:pt>
                <c:pt idx="567">
                  <c:v>0.542193675477882</c:v>
                </c:pt>
                <c:pt idx="568">
                  <c:v>0.54276991083192505</c:v>
                </c:pt>
                <c:pt idx="569">
                  <c:v>0.54313764107189999</c:v>
                </c:pt>
                <c:pt idx="570">
                  <c:v>0.54352575534520298</c:v>
                </c:pt>
                <c:pt idx="571">
                  <c:v>0.54394087892541199</c:v>
                </c:pt>
                <c:pt idx="572">
                  <c:v>0.54439166551570795</c:v>
                </c:pt>
                <c:pt idx="573">
                  <c:v>0.54476497329493501</c:v>
                </c:pt>
                <c:pt idx="574">
                  <c:v>0.54535471739942798</c:v>
                </c:pt>
                <c:pt idx="575">
                  <c:v>0.54566182463538193</c:v>
                </c:pt>
                <c:pt idx="576">
                  <c:v>0.54593651902752294</c:v>
                </c:pt>
                <c:pt idx="577">
                  <c:v>0.54643466653092798</c:v>
                </c:pt>
                <c:pt idx="578">
                  <c:v>0.54703146556659299</c:v>
                </c:pt>
                <c:pt idx="579">
                  <c:v>0.54743247645078497</c:v>
                </c:pt>
                <c:pt idx="580">
                  <c:v>0.54796519355310003</c:v>
                </c:pt>
                <c:pt idx="581">
                  <c:v>0.54837104184013596</c:v>
                </c:pt>
                <c:pt idx="582">
                  <c:v>0.54871610245267199</c:v>
                </c:pt>
                <c:pt idx="583">
                  <c:v>0.54917419528645395</c:v>
                </c:pt>
                <c:pt idx="584">
                  <c:v>0.54950752650401102</c:v>
                </c:pt>
                <c:pt idx="585">
                  <c:v>0.549814021992311</c:v>
                </c:pt>
                <c:pt idx="586">
                  <c:v>0.55018706531976702</c:v>
                </c:pt>
                <c:pt idx="587">
                  <c:v>0.55076052704277201</c:v>
                </c:pt>
                <c:pt idx="588">
                  <c:v>0.551201215911159</c:v>
                </c:pt>
                <c:pt idx="589">
                  <c:v>0.55167371113904706</c:v>
                </c:pt>
                <c:pt idx="590">
                  <c:v>0.552056690902473</c:v>
                </c:pt>
                <c:pt idx="591">
                  <c:v>0.55258407016372502</c:v>
                </c:pt>
                <c:pt idx="592">
                  <c:v>0.55291773433135805</c:v>
                </c:pt>
                <c:pt idx="593">
                  <c:v>0.55329453831420294</c:v>
                </c:pt>
                <c:pt idx="594">
                  <c:v>0.55368993760051199</c:v>
                </c:pt>
                <c:pt idx="595">
                  <c:v>0.55415514144966194</c:v>
                </c:pt>
                <c:pt idx="596">
                  <c:v>0.55458870565832896</c:v>
                </c:pt>
                <c:pt idx="597">
                  <c:v>0.55496988033905104</c:v>
                </c:pt>
                <c:pt idx="598">
                  <c:v>0.55548310954138003</c:v>
                </c:pt>
                <c:pt idx="599">
                  <c:v>0.55593847999485502</c:v>
                </c:pt>
                <c:pt idx="600">
                  <c:v>0.55646866570104092</c:v>
                </c:pt>
                <c:pt idx="601">
                  <c:v>0.55685831853412804</c:v>
                </c:pt>
                <c:pt idx="602">
                  <c:v>0.55707600942520896</c:v>
                </c:pt>
                <c:pt idx="603">
                  <c:v>0.55747127430203502</c:v>
                </c:pt>
                <c:pt idx="604">
                  <c:v>0.55789691699272703</c:v>
                </c:pt>
                <c:pt idx="605">
                  <c:v>0.558296685751274</c:v>
                </c:pt>
                <c:pt idx="606">
                  <c:v>0.55890322756281008</c:v>
                </c:pt>
                <c:pt idx="607">
                  <c:v>0.559326856601429</c:v>
                </c:pt>
                <c:pt idx="608">
                  <c:v>0.55975689720769095</c:v>
                </c:pt>
                <c:pt idx="609">
                  <c:v>0.56020199799694304</c:v>
                </c:pt>
                <c:pt idx="610">
                  <c:v>0.560545760956491</c:v>
                </c:pt>
                <c:pt idx="611">
                  <c:v>0.56092337264112202</c:v>
                </c:pt>
                <c:pt idx="612">
                  <c:v>0.56128966314992801</c:v>
                </c:pt>
                <c:pt idx="613">
                  <c:v>0.56161064981790798</c:v>
                </c:pt>
                <c:pt idx="614">
                  <c:v>0.56218864496365506</c:v>
                </c:pt>
                <c:pt idx="615">
                  <c:v>0.56258553583326798</c:v>
                </c:pt>
                <c:pt idx="616">
                  <c:v>0.56301501787631092</c:v>
                </c:pt>
                <c:pt idx="617">
                  <c:v>0.56349477190316399</c:v>
                </c:pt>
                <c:pt idx="618">
                  <c:v>0.56386713033983904</c:v>
                </c:pt>
                <c:pt idx="619">
                  <c:v>0.56436665845737499</c:v>
                </c:pt>
                <c:pt idx="620">
                  <c:v>0.56474453931850499</c:v>
                </c:pt>
                <c:pt idx="621">
                  <c:v>0.56521006713438693</c:v>
                </c:pt>
                <c:pt idx="622">
                  <c:v>0.56572244595893206</c:v>
                </c:pt>
                <c:pt idx="623">
                  <c:v>0.56615166818175999</c:v>
                </c:pt>
                <c:pt idx="624">
                  <c:v>0.56665008005688999</c:v>
                </c:pt>
                <c:pt idx="625">
                  <c:v>0.56693757939858702</c:v>
                </c:pt>
                <c:pt idx="626">
                  <c:v>0.56725279993405797</c:v>
                </c:pt>
                <c:pt idx="627">
                  <c:v>0.56788535037865207</c:v>
                </c:pt>
                <c:pt idx="628">
                  <c:v>0.56824949934379199</c:v>
                </c:pt>
                <c:pt idx="629">
                  <c:v>0.56870146297954194</c:v>
                </c:pt>
                <c:pt idx="630">
                  <c:v>0.56922501607850107</c:v>
                </c:pt>
                <c:pt idx="631">
                  <c:v>0.56984240345818704</c:v>
                </c:pt>
                <c:pt idx="632">
                  <c:v>0.57035462288744498</c:v>
                </c:pt>
                <c:pt idx="633">
                  <c:v>0.57058248189331806</c:v>
                </c:pt>
                <c:pt idx="634">
                  <c:v>0.57082825880416999</c:v>
                </c:pt>
                <c:pt idx="635">
                  <c:v>0.57132701344214998</c:v>
                </c:pt>
                <c:pt idx="636">
                  <c:v>0.57171731862719</c:v>
                </c:pt>
                <c:pt idx="637">
                  <c:v>0.57222353754097099</c:v>
                </c:pt>
                <c:pt idx="638">
                  <c:v>0.57265381179875408</c:v>
                </c:pt>
                <c:pt idx="639">
                  <c:v>0.57324038661988208</c:v>
                </c:pt>
                <c:pt idx="640">
                  <c:v>0.57361961043375997</c:v>
                </c:pt>
                <c:pt idx="641">
                  <c:v>0.57395433041257893</c:v>
                </c:pt>
                <c:pt idx="642">
                  <c:v>0.57442163668922097</c:v>
                </c:pt>
                <c:pt idx="643">
                  <c:v>0.57477665697187597</c:v>
                </c:pt>
                <c:pt idx="644">
                  <c:v>0.57520212855894504</c:v>
                </c:pt>
                <c:pt idx="645">
                  <c:v>0.57564953958390896</c:v>
                </c:pt>
                <c:pt idx="646">
                  <c:v>0.57609641141013102</c:v>
                </c:pt>
                <c:pt idx="647">
                  <c:v>0.57665770199836497</c:v>
                </c:pt>
                <c:pt idx="648">
                  <c:v>0.57702065350079501</c:v>
                </c:pt>
                <c:pt idx="649">
                  <c:v>0.57733670955649208</c:v>
                </c:pt>
                <c:pt idx="650">
                  <c:v>0.57758250561053104</c:v>
                </c:pt>
                <c:pt idx="651">
                  <c:v>0.57808554611521301</c:v>
                </c:pt>
                <c:pt idx="652">
                  <c:v>0.57851737247061608</c:v>
                </c:pt>
                <c:pt idx="653">
                  <c:v>0.57883612711412802</c:v>
                </c:pt>
                <c:pt idx="654">
                  <c:v>0.57923608523709103</c:v>
                </c:pt>
                <c:pt idx="655">
                  <c:v>0.57984398921960001</c:v>
                </c:pt>
                <c:pt idx="656">
                  <c:v>0.58024731865451606</c:v>
                </c:pt>
                <c:pt idx="657">
                  <c:v>0.58056326929970892</c:v>
                </c:pt>
                <c:pt idx="658">
                  <c:v>0.58096154610571893</c:v>
                </c:pt>
                <c:pt idx="659">
                  <c:v>0.58137149703241198</c:v>
                </c:pt>
                <c:pt idx="660">
                  <c:v>0.58174876144432597</c:v>
                </c:pt>
                <c:pt idx="661">
                  <c:v>0.582111261268215</c:v>
                </c:pt>
                <c:pt idx="662">
                  <c:v>0.58254305648974503</c:v>
                </c:pt>
                <c:pt idx="663">
                  <c:v>0.58302442171000401</c:v>
                </c:pt>
                <c:pt idx="664">
                  <c:v>0.58330389194328702</c:v>
                </c:pt>
                <c:pt idx="665">
                  <c:v>0.58358174478494496</c:v>
                </c:pt>
                <c:pt idx="666">
                  <c:v>0.58414173034925798</c:v>
                </c:pt>
                <c:pt idx="667">
                  <c:v>0.58463252492672602</c:v>
                </c:pt>
                <c:pt idx="668">
                  <c:v>0.58501898955005793</c:v>
                </c:pt>
                <c:pt idx="669">
                  <c:v>0.58539375812174699</c:v>
                </c:pt>
                <c:pt idx="670">
                  <c:v>0.58586893450063493</c:v>
                </c:pt>
                <c:pt idx="671">
                  <c:v>0.58628341796964101</c:v>
                </c:pt>
                <c:pt idx="672">
                  <c:v>0.58660550889771401</c:v>
                </c:pt>
                <c:pt idx="673">
                  <c:v>0.586878320322753</c:v>
                </c:pt>
                <c:pt idx="674">
                  <c:v>0.58725704401081402</c:v>
                </c:pt>
                <c:pt idx="675">
                  <c:v>0.58742080696402899</c:v>
                </c:pt>
                <c:pt idx="676">
                  <c:v>0.58783293541162096</c:v>
                </c:pt>
                <c:pt idx="677">
                  <c:v>0.58833920835919606</c:v>
                </c:pt>
                <c:pt idx="678">
                  <c:v>0.58875971004678895</c:v>
                </c:pt>
                <c:pt idx="679">
                  <c:v>0.58941158826696594</c:v>
                </c:pt>
                <c:pt idx="680">
                  <c:v>0.58986006211304698</c:v>
                </c:pt>
                <c:pt idx="681">
                  <c:v>0.59002002827726496</c:v>
                </c:pt>
                <c:pt idx="682">
                  <c:v>0.59043603447997306</c:v>
                </c:pt>
                <c:pt idx="683">
                  <c:v>0.59079528274694804</c:v>
                </c:pt>
                <c:pt idx="684">
                  <c:v>0.59107529448693907</c:v>
                </c:pt>
                <c:pt idx="685">
                  <c:v>0.59143981734210405</c:v>
                </c:pt>
                <c:pt idx="686">
                  <c:v>0.59186665566859897</c:v>
                </c:pt>
                <c:pt idx="687">
                  <c:v>0.59237462010042008</c:v>
                </c:pt>
                <c:pt idx="688">
                  <c:v>0.59269959660694305</c:v>
                </c:pt>
                <c:pt idx="689">
                  <c:v>0.59297901120478302</c:v>
                </c:pt>
                <c:pt idx="690">
                  <c:v>0.59344634846047906</c:v>
                </c:pt>
                <c:pt idx="691">
                  <c:v>0.59385749209830996</c:v>
                </c:pt>
                <c:pt idx="692">
                  <c:v>0.59415895128382201</c:v>
                </c:pt>
                <c:pt idx="693">
                  <c:v>0.59463517636676599</c:v>
                </c:pt>
                <c:pt idx="694">
                  <c:v>0.594930692575803</c:v>
                </c:pt>
                <c:pt idx="695">
                  <c:v>0.595383046492996</c:v>
                </c:pt>
                <c:pt idx="696">
                  <c:v>0.59578436201379903</c:v>
                </c:pt>
                <c:pt idx="697">
                  <c:v>0.59614679517664593</c:v>
                </c:pt>
                <c:pt idx="698">
                  <c:v>0.59661364588707499</c:v>
                </c:pt>
                <c:pt idx="699">
                  <c:v>0.59695064571759593</c:v>
                </c:pt>
                <c:pt idx="700">
                  <c:v>0.59734763448760198</c:v>
                </c:pt>
                <c:pt idx="701">
                  <c:v>0.59775848309827406</c:v>
                </c:pt>
                <c:pt idx="702">
                  <c:v>0.59819881264781904</c:v>
                </c:pt>
                <c:pt idx="703">
                  <c:v>0.59857929833732304</c:v>
                </c:pt>
                <c:pt idx="704">
                  <c:v>0.59891156737323192</c:v>
                </c:pt>
                <c:pt idx="705">
                  <c:v>0.59918898200627502</c:v>
                </c:pt>
                <c:pt idx="706">
                  <c:v>0.59960272079358901</c:v>
                </c:pt>
                <c:pt idx="707">
                  <c:v>0.60000662569044394</c:v>
                </c:pt>
                <c:pt idx="708">
                  <c:v>0.600396058321926</c:v>
                </c:pt>
                <c:pt idx="709">
                  <c:v>0.60091617852424806</c:v>
                </c:pt>
                <c:pt idx="710">
                  <c:v>0.60120623800080697</c:v>
                </c:pt>
                <c:pt idx="711">
                  <c:v>0.60146859683322806</c:v>
                </c:pt>
                <c:pt idx="712">
                  <c:v>0.60173023343704601</c:v>
                </c:pt>
                <c:pt idx="713">
                  <c:v>0.60214478722167197</c:v>
                </c:pt>
                <c:pt idx="714">
                  <c:v>0.60241985844621193</c:v>
                </c:pt>
                <c:pt idx="715">
                  <c:v>0.60293544396283694</c:v>
                </c:pt>
                <c:pt idx="716">
                  <c:v>0.60339964237593302</c:v>
                </c:pt>
                <c:pt idx="717">
                  <c:v>0.60381278310160802</c:v>
                </c:pt>
                <c:pt idx="718">
                  <c:v>0.60429016662518098</c:v>
                </c:pt>
                <c:pt idx="719">
                  <c:v>0.60458277906104207</c:v>
                </c:pt>
                <c:pt idx="720">
                  <c:v>0.60489393593559804</c:v>
                </c:pt>
                <c:pt idx="721">
                  <c:v>0.60521843054149893</c:v>
                </c:pt>
                <c:pt idx="722">
                  <c:v>0.60549624662700507</c:v>
                </c:pt>
                <c:pt idx="723">
                  <c:v>0.60583122435939507</c:v>
                </c:pt>
                <c:pt idx="724">
                  <c:v>0.60629065223657896</c:v>
                </c:pt>
                <c:pt idx="725">
                  <c:v>0.60663888266092503</c:v>
                </c:pt>
                <c:pt idx="726">
                  <c:v>0.60703928652106998</c:v>
                </c:pt>
                <c:pt idx="727">
                  <c:v>0.60740543443902695</c:v>
                </c:pt>
                <c:pt idx="728">
                  <c:v>0.60790411928266597</c:v>
                </c:pt>
                <c:pt idx="729">
                  <c:v>0.60820103969456896</c:v>
                </c:pt>
                <c:pt idx="730">
                  <c:v>0.60856038836540405</c:v>
                </c:pt>
                <c:pt idx="731">
                  <c:v>0.60885920328401899</c:v>
                </c:pt>
                <c:pt idx="732">
                  <c:v>0.60924795521423092</c:v>
                </c:pt>
                <c:pt idx="733">
                  <c:v>0.60956839464455692</c:v>
                </c:pt>
                <c:pt idx="734">
                  <c:v>0.60981403309641602</c:v>
                </c:pt>
                <c:pt idx="735">
                  <c:v>0.60997223668026301</c:v>
                </c:pt>
                <c:pt idx="736">
                  <c:v>0.61034897992221704</c:v>
                </c:pt>
                <c:pt idx="737">
                  <c:v>0.61078347234693797</c:v>
                </c:pt>
                <c:pt idx="738">
                  <c:v>0.611178189914103</c:v>
                </c:pt>
                <c:pt idx="739">
                  <c:v>0.61156272527981193</c:v>
                </c:pt>
                <c:pt idx="740">
                  <c:v>0.61205975829697801</c:v>
                </c:pt>
                <c:pt idx="741">
                  <c:v>0.61234895576293202</c:v>
                </c:pt>
                <c:pt idx="742">
                  <c:v>0.61261032695717199</c:v>
                </c:pt>
                <c:pt idx="743">
                  <c:v>0.61302244621328295</c:v>
                </c:pt>
                <c:pt idx="744">
                  <c:v>0.613255854298842</c:v>
                </c:pt>
                <c:pt idx="745">
                  <c:v>0.61360602911543793</c:v>
                </c:pt>
                <c:pt idx="746">
                  <c:v>0.61386771073297097</c:v>
                </c:pt>
                <c:pt idx="747">
                  <c:v>0.61443137408148707</c:v>
                </c:pt>
                <c:pt idx="748">
                  <c:v>0.61482747108242597</c:v>
                </c:pt>
                <c:pt idx="749">
                  <c:v>0.61515322748342305</c:v>
                </c:pt>
                <c:pt idx="750">
                  <c:v>0.61549244230257893</c:v>
                </c:pt>
                <c:pt idx="751">
                  <c:v>0.615828156624041</c:v>
                </c:pt>
                <c:pt idx="752">
                  <c:v>0.61612720680258293</c:v>
                </c:pt>
                <c:pt idx="753">
                  <c:v>0.616360336302057</c:v>
                </c:pt>
                <c:pt idx="754">
                  <c:v>0.61649487522931101</c:v>
                </c:pt>
                <c:pt idx="755">
                  <c:v>0.61698909561050708</c:v>
                </c:pt>
                <c:pt idx="756">
                  <c:v>0.61717380607085803</c:v>
                </c:pt>
                <c:pt idx="757">
                  <c:v>0.61747979360981797</c:v>
                </c:pt>
                <c:pt idx="758">
                  <c:v>0.61791667358732805</c:v>
                </c:pt>
                <c:pt idx="759">
                  <c:v>0.618126721293351</c:v>
                </c:pt>
                <c:pt idx="760">
                  <c:v>0.61837296128820007</c:v>
                </c:pt>
                <c:pt idx="761">
                  <c:v>0.61868181925445898</c:v>
                </c:pt>
                <c:pt idx="762">
                  <c:v>0.61915323902323305</c:v>
                </c:pt>
                <c:pt idx="763">
                  <c:v>0.61958604564423903</c:v>
                </c:pt>
                <c:pt idx="764">
                  <c:v>0.62000682503829507</c:v>
                </c:pt>
                <c:pt idx="765">
                  <c:v>0.62026715587409798</c:v>
                </c:pt>
                <c:pt idx="766">
                  <c:v>0.62072464738769795</c:v>
                </c:pt>
                <c:pt idx="767">
                  <c:v>0.620952717878405</c:v>
                </c:pt>
                <c:pt idx="768">
                  <c:v>0.62121623496383305</c:v>
                </c:pt>
                <c:pt idx="769">
                  <c:v>0.62151905291808807</c:v>
                </c:pt>
                <c:pt idx="770">
                  <c:v>0.62206213597803006</c:v>
                </c:pt>
                <c:pt idx="771">
                  <c:v>0.622304235833122</c:v>
                </c:pt>
                <c:pt idx="772">
                  <c:v>0.62244028685031005</c:v>
                </c:pt>
                <c:pt idx="773">
                  <c:v>0.62271877567490308</c:v>
                </c:pt>
                <c:pt idx="774">
                  <c:v>0.623098959291155</c:v>
                </c:pt>
                <c:pt idx="775">
                  <c:v>0.62333409903509396</c:v>
                </c:pt>
                <c:pt idx="776">
                  <c:v>0.62364760810347808</c:v>
                </c:pt>
                <c:pt idx="777">
                  <c:v>0.62408907786702894</c:v>
                </c:pt>
                <c:pt idx="778">
                  <c:v>0.62461064759965301</c:v>
                </c:pt>
                <c:pt idx="779">
                  <c:v>0.62502664019173704</c:v>
                </c:pt>
                <c:pt idx="780">
                  <c:v>0.62520007060376392</c:v>
                </c:pt>
                <c:pt idx="781">
                  <c:v>0.62542382304404798</c:v>
                </c:pt>
                <c:pt idx="782">
                  <c:v>0.62577339592455905</c:v>
                </c:pt>
                <c:pt idx="783">
                  <c:v>0.62604452211521899</c:v>
                </c:pt>
                <c:pt idx="784">
                  <c:v>0.62648429761245805</c:v>
                </c:pt>
                <c:pt idx="785">
                  <c:v>0.62693508133839204</c:v>
                </c:pt>
                <c:pt idx="786">
                  <c:v>0.62720339813316195</c:v>
                </c:pt>
                <c:pt idx="787">
                  <c:v>0.62753476557394294</c:v>
                </c:pt>
                <c:pt idx="788">
                  <c:v>0.62793077981809997</c:v>
                </c:pt>
                <c:pt idx="789">
                  <c:v>0.62814596573108794</c:v>
                </c:pt>
                <c:pt idx="790">
                  <c:v>0.62849435838829404</c:v>
                </c:pt>
                <c:pt idx="791">
                  <c:v>0.62875959454975305</c:v>
                </c:pt>
                <c:pt idx="792">
                  <c:v>0.62925425335408203</c:v>
                </c:pt>
                <c:pt idx="793">
                  <c:v>0.62961994779681296</c:v>
                </c:pt>
                <c:pt idx="794">
                  <c:v>0.62989532151396899</c:v>
                </c:pt>
                <c:pt idx="795">
                  <c:v>0.63011712227444105</c:v>
                </c:pt>
                <c:pt idx="796">
                  <c:v>0.63038786714847994</c:v>
                </c:pt>
                <c:pt idx="797">
                  <c:v>0.63084351297932595</c:v>
                </c:pt>
                <c:pt idx="798">
                  <c:v>0.63132116747791001</c:v>
                </c:pt>
                <c:pt idx="799">
                  <c:v>0.63172264163287206</c:v>
                </c:pt>
                <c:pt idx="800">
                  <c:v>0.63195927753132897</c:v>
                </c:pt>
                <c:pt idx="801">
                  <c:v>0.63218601987543699</c:v>
                </c:pt>
                <c:pt idx="802">
                  <c:v>0.63261232347946494</c:v>
                </c:pt>
                <c:pt idx="803">
                  <c:v>0.63275054025278998</c:v>
                </c:pt>
                <c:pt idx="804">
                  <c:v>0.63300652825705805</c:v>
                </c:pt>
                <c:pt idx="805">
                  <c:v>0.63338655819316103</c:v>
                </c:pt>
                <c:pt idx="806">
                  <c:v>0.63369824206009495</c:v>
                </c:pt>
                <c:pt idx="807">
                  <c:v>0.63414404683640502</c:v>
                </c:pt>
                <c:pt idx="808">
                  <c:v>0.63451846359613895</c:v>
                </c:pt>
                <c:pt idx="809">
                  <c:v>0.63495521247694497</c:v>
                </c:pt>
                <c:pt idx="810">
                  <c:v>0.63528674503968197</c:v>
                </c:pt>
                <c:pt idx="811">
                  <c:v>0.63553735821777801</c:v>
                </c:pt>
                <c:pt idx="812">
                  <c:v>0.63568089037920505</c:v>
                </c:pt>
                <c:pt idx="813">
                  <c:v>0.63609551175426904</c:v>
                </c:pt>
                <c:pt idx="814">
                  <c:v>0.63643719082370098</c:v>
                </c:pt>
                <c:pt idx="815">
                  <c:v>0.63675280411707802</c:v>
                </c:pt>
                <c:pt idx="816">
                  <c:v>0.63707495561661398</c:v>
                </c:pt>
                <c:pt idx="817">
                  <c:v>0.63752068248174498</c:v>
                </c:pt>
                <c:pt idx="818">
                  <c:v>0.63793795314938095</c:v>
                </c:pt>
                <c:pt idx="819">
                  <c:v>0.63828550334838097</c:v>
                </c:pt>
                <c:pt idx="820">
                  <c:v>0.63851290659220306</c:v>
                </c:pt>
                <c:pt idx="821">
                  <c:v>0.63872700231115398</c:v>
                </c:pt>
                <c:pt idx="822">
                  <c:v>0.63908441072748101</c:v>
                </c:pt>
                <c:pt idx="823">
                  <c:v>0.63935648272142598</c:v>
                </c:pt>
                <c:pt idx="824">
                  <c:v>0.63978433769397702</c:v>
                </c:pt>
                <c:pt idx="825">
                  <c:v>0.64016838764157302</c:v>
                </c:pt>
                <c:pt idx="826">
                  <c:v>0.64055014111443698</c:v>
                </c:pt>
                <c:pt idx="827">
                  <c:v>0.64089377295980299</c:v>
                </c:pt>
                <c:pt idx="828">
                  <c:v>0.64111853079356806</c:v>
                </c:pt>
                <c:pt idx="829">
                  <c:v>0.64144520093666102</c:v>
                </c:pt>
                <c:pt idx="830">
                  <c:v>0.64168538024647392</c:v>
                </c:pt>
                <c:pt idx="831">
                  <c:v>0.64215465971336205</c:v>
                </c:pt>
                <c:pt idx="832">
                  <c:v>0.642558949031523</c:v>
                </c:pt>
                <c:pt idx="833">
                  <c:v>0.64283980358725201</c:v>
                </c:pt>
                <c:pt idx="834">
                  <c:v>0.64316994686307605</c:v>
                </c:pt>
                <c:pt idx="835">
                  <c:v>0.64332258498089401</c:v>
                </c:pt>
                <c:pt idx="836">
                  <c:v>0.64382214306354502</c:v>
                </c:pt>
                <c:pt idx="837">
                  <c:v>0.64416655212837393</c:v>
                </c:pt>
                <c:pt idx="838">
                  <c:v>0.64448779206122297</c:v>
                </c:pt>
                <c:pt idx="839">
                  <c:v>0.64482387894149307</c:v>
                </c:pt>
                <c:pt idx="840">
                  <c:v>0.64515541223406192</c:v>
                </c:pt>
                <c:pt idx="841">
                  <c:v>0.64557856172953199</c:v>
                </c:pt>
                <c:pt idx="842">
                  <c:v>0.645939059461903</c:v>
                </c:pt>
                <c:pt idx="843">
                  <c:v>0.64627958255301199</c:v>
                </c:pt>
                <c:pt idx="844">
                  <c:v>0.64656703283234007</c:v>
                </c:pt>
                <c:pt idx="845">
                  <c:v>0.64685752485980608</c:v>
                </c:pt>
                <c:pt idx="846">
                  <c:v>0.64714574636849198</c:v>
                </c:pt>
                <c:pt idx="847">
                  <c:v>0.647500928805122</c:v>
                </c:pt>
                <c:pt idx="848">
                  <c:v>0.64793954022946398</c:v>
                </c:pt>
                <c:pt idx="849">
                  <c:v>0.648331608423937</c:v>
                </c:pt>
                <c:pt idx="850">
                  <c:v>0.64860055898376501</c:v>
                </c:pt>
                <c:pt idx="851">
                  <c:v>0.64889187213225608</c:v>
                </c:pt>
                <c:pt idx="852">
                  <c:v>0.64915412764267399</c:v>
                </c:pt>
                <c:pt idx="853">
                  <c:v>0.64938349746826995</c:v>
                </c:pt>
                <c:pt idx="854">
                  <c:v>0.64974167677619699</c:v>
                </c:pt>
                <c:pt idx="855">
                  <c:v>0.65016820017499999</c:v>
                </c:pt>
                <c:pt idx="856">
                  <c:v>0.650554008769059</c:v>
                </c:pt>
                <c:pt idx="857">
                  <c:v>0.65093176922482199</c:v>
                </c:pt>
                <c:pt idx="858">
                  <c:v>0.65126817213110999</c:v>
                </c:pt>
                <c:pt idx="859">
                  <c:v>0.65153244458491</c:v>
                </c:pt>
                <c:pt idx="860">
                  <c:v>0.65179862812975398</c:v>
                </c:pt>
                <c:pt idx="861">
                  <c:v>0.65229916419505196</c:v>
                </c:pt>
                <c:pt idx="862">
                  <c:v>0.65264026154260002</c:v>
                </c:pt>
                <c:pt idx="863">
                  <c:v>0.652951795060147</c:v>
                </c:pt>
                <c:pt idx="864">
                  <c:v>0.65315515207910202</c:v>
                </c:pt>
                <c:pt idx="865">
                  <c:v>0.65347221431728708</c:v>
                </c:pt>
                <c:pt idx="866">
                  <c:v>0.65386117977712399</c:v>
                </c:pt>
                <c:pt idx="867">
                  <c:v>0.65429359751041605</c:v>
                </c:pt>
                <c:pt idx="868">
                  <c:v>0.65479672894584606</c:v>
                </c:pt>
                <c:pt idx="869">
                  <c:v>0.65505746914533403</c:v>
                </c:pt>
                <c:pt idx="870">
                  <c:v>0.65525545066749402</c:v>
                </c:pt>
                <c:pt idx="871">
                  <c:v>0.65557893737235595</c:v>
                </c:pt>
                <c:pt idx="872">
                  <c:v>0.65582296811819307</c:v>
                </c:pt>
                <c:pt idx="873">
                  <c:v>0.65621044485333901</c:v>
                </c:pt>
                <c:pt idx="874">
                  <c:v>0.65665828135666504</c:v>
                </c:pt>
                <c:pt idx="875">
                  <c:v>0.65709879635504498</c:v>
                </c:pt>
                <c:pt idx="876">
                  <c:v>0.657367817939841</c:v>
                </c:pt>
                <c:pt idx="877">
                  <c:v>0.65761661546557493</c:v>
                </c:pt>
                <c:pt idx="878">
                  <c:v>0.65792290224120398</c:v>
                </c:pt>
                <c:pt idx="879">
                  <c:v>0.65828667481193093</c:v>
                </c:pt>
                <c:pt idx="880">
                  <c:v>0.65871112266558796</c:v>
                </c:pt>
                <c:pt idx="881">
                  <c:v>0.65900995771829196</c:v>
                </c:pt>
                <c:pt idx="882">
                  <c:v>0.65928771315031898</c:v>
                </c:pt>
                <c:pt idx="883">
                  <c:v>0.659737060159166</c:v>
                </c:pt>
                <c:pt idx="884">
                  <c:v>0.66000705045058794</c:v>
                </c:pt>
                <c:pt idx="885">
                  <c:v>0.66027822932323699</c:v>
                </c:pt>
                <c:pt idx="886">
                  <c:v>0.66062602611832999</c:v>
                </c:pt>
                <c:pt idx="887">
                  <c:v>0.66105023596750201</c:v>
                </c:pt>
                <c:pt idx="888">
                  <c:v>0.66132197096873202</c:v>
                </c:pt>
                <c:pt idx="889">
                  <c:v>0.66169711248330798</c:v>
                </c:pt>
                <c:pt idx="890">
                  <c:v>0.66206849523084399</c:v>
                </c:pt>
                <c:pt idx="891">
                  <c:v>0.66241973269383603</c:v>
                </c:pt>
                <c:pt idx="892">
                  <c:v>0.66264398277397096</c:v>
                </c:pt>
                <c:pt idx="893">
                  <c:v>0.66296718779085295</c:v>
                </c:pt>
                <c:pt idx="894">
                  <c:v>0.663293862756268</c:v>
                </c:pt>
                <c:pt idx="895">
                  <c:v>0.66364272233848098</c:v>
                </c:pt>
                <c:pt idx="896">
                  <c:v>0.664052687971731</c:v>
                </c:pt>
                <c:pt idx="897">
                  <c:v>0.66440380801329602</c:v>
                </c:pt>
                <c:pt idx="898">
                  <c:v>0.66466348975256406</c:v>
                </c:pt>
                <c:pt idx="899">
                  <c:v>0.66486486152978297</c:v>
                </c:pt>
                <c:pt idx="900">
                  <c:v>0.665163654882998</c:v>
                </c:pt>
                <c:pt idx="901">
                  <c:v>0.66554184944733197</c:v>
                </c:pt>
                <c:pt idx="902">
                  <c:v>0.66597609861853202</c:v>
                </c:pt>
                <c:pt idx="903">
                  <c:v>0.66638449364732599</c:v>
                </c:pt>
                <c:pt idx="904">
                  <c:v>0.66676283367498002</c:v>
                </c:pt>
                <c:pt idx="905">
                  <c:v>0.667019826594619</c:v>
                </c:pt>
                <c:pt idx="906">
                  <c:v>0.66733762835382704</c:v>
                </c:pt>
                <c:pt idx="907">
                  <c:v>0.66753058007602006</c:v>
                </c:pt>
                <c:pt idx="908">
                  <c:v>0.66794519124670604</c:v>
                </c:pt>
                <c:pt idx="909">
                  <c:v>0.66835026154799704</c:v>
                </c:pt>
                <c:pt idx="910">
                  <c:v>0.66865738366802896</c:v>
                </c:pt>
                <c:pt idx="911">
                  <c:v>0.66898533082435496</c:v>
                </c:pt>
                <c:pt idx="912">
                  <c:v>0.66939324640482001</c:v>
                </c:pt>
                <c:pt idx="913">
                  <c:v>0.66965022728083401</c:v>
                </c:pt>
                <c:pt idx="914">
                  <c:v>0.67003764062203808</c:v>
                </c:pt>
                <c:pt idx="915">
                  <c:v>0.67038891339080897</c:v>
                </c:pt>
                <c:pt idx="916">
                  <c:v>0.67073084220230195</c:v>
                </c:pt>
                <c:pt idx="917">
                  <c:v>0.67109976240239699</c:v>
                </c:pt>
                <c:pt idx="918">
                  <c:v>0.67145484930002497</c:v>
                </c:pt>
                <c:pt idx="919">
                  <c:v>0.67167209065228506</c:v>
                </c:pt>
                <c:pt idx="920">
                  <c:v>0.67186507193978207</c:v>
                </c:pt>
                <c:pt idx="921">
                  <c:v>0.67223566443534999</c:v>
                </c:pt>
                <c:pt idx="922">
                  <c:v>0.67266594474778496</c:v>
                </c:pt>
                <c:pt idx="923">
                  <c:v>0.67311143613140201</c:v>
                </c:pt>
                <c:pt idx="924">
                  <c:v>0.67347334413965798</c:v>
                </c:pt>
                <c:pt idx="925">
                  <c:v>0.67366922378696392</c:v>
                </c:pt>
                <c:pt idx="926">
                  <c:v>0.67400160768609396</c:v>
                </c:pt>
                <c:pt idx="927">
                  <c:v>0.67432560928373597</c:v>
                </c:pt>
                <c:pt idx="928">
                  <c:v>0.67481677821163599</c:v>
                </c:pt>
                <c:pt idx="929">
                  <c:v>0.67517047510040307</c:v>
                </c:pt>
                <c:pt idx="930">
                  <c:v>0.67547383041951092</c:v>
                </c:pt>
                <c:pt idx="931">
                  <c:v>0.67591411512636601</c:v>
                </c:pt>
                <c:pt idx="932">
                  <c:v>0.67623586209272901</c:v>
                </c:pt>
                <c:pt idx="933">
                  <c:v>0.676567365632054</c:v>
                </c:pt>
                <c:pt idx="934">
                  <c:v>0.67680749682838504</c:v>
                </c:pt>
                <c:pt idx="935">
                  <c:v>0.67717189401849498</c:v>
                </c:pt>
                <c:pt idx="936">
                  <c:v>0.67749384834125292</c:v>
                </c:pt>
                <c:pt idx="937">
                  <c:v>0.67789239418678804</c:v>
                </c:pt>
                <c:pt idx="938">
                  <c:v>0.67823483940134999</c:v>
                </c:pt>
                <c:pt idx="939">
                  <c:v>0.67866902887421698</c:v>
                </c:pt>
                <c:pt idx="940">
                  <c:v>0.67909520898669906</c:v>
                </c:pt>
                <c:pt idx="941">
                  <c:v>0.679364600394465</c:v>
                </c:pt>
                <c:pt idx="942">
                  <c:v>0.67974655909614201</c:v>
                </c:pt>
                <c:pt idx="943">
                  <c:v>0.68006458530117708</c:v>
                </c:pt>
                <c:pt idx="944">
                  <c:v>0.68032078301999799</c:v>
                </c:pt>
                <c:pt idx="945">
                  <c:v>0.68064612125318702</c:v>
                </c:pt>
                <c:pt idx="946">
                  <c:v>0.68103606459990607</c:v>
                </c:pt>
                <c:pt idx="947">
                  <c:v>0.68146523710697293</c:v>
                </c:pt>
                <c:pt idx="948">
                  <c:v>0.68177773932914998</c:v>
                </c:pt>
                <c:pt idx="949">
                  <c:v>0.68197309070273904</c:v>
                </c:pt>
                <c:pt idx="950">
                  <c:v>0.68233799119711502</c:v>
                </c:pt>
                <c:pt idx="951">
                  <c:v>0.68288352202330005</c:v>
                </c:pt>
                <c:pt idx="952">
                  <c:v>0.68330075306782601</c:v>
                </c:pt>
                <c:pt idx="953">
                  <c:v>0.68373277752154893</c:v>
                </c:pt>
                <c:pt idx="954">
                  <c:v>0.68400574864864305</c:v>
                </c:pt>
                <c:pt idx="955">
                  <c:v>0.684235954653022</c:v>
                </c:pt>
                <c:pt idx="956">
                  <c:v>0.684569082616448</c:v>
                </c:pt>
                <c:pt idx="957">
                  <c:v>0.68498831166861596</c:v>
                </c:pt>
                <c:pt idx="958">
                  <c:v>0.68540055035599201</c:v>
                </c:pt>
                <c:pt idx="959">
                  <c:v>0.68579392629714708</c:v>
                </c:pt>
                <c:pt idx="960">
                  <c:v>0.686154367446003</c:v>
                </c:pt>
                <c:pt idx="961">
                  <c:v>0.68646297341954898</c:v>
                </c:pt>
                <c:pt idx="962">
                  <c:v>0.68677468581710399</c:v>
                </c:pt>
                <c:pt idx="963">
                  <c:v>0.68735985993258897</c:v>
                </c:pt>
                <c:pt idx="964">
                  <c:v>0.68764656605623098</c:v>
                </c:pt>
                <c:pt idx="965">
                  <c:v>0.68804590138486099</c:v>
                </c:pt>
                <c:pt idx="966">
                  <c:v>0.68840425182790299</c:v>
                </c:pt>
                <c:pt idx="967">
                  <c:v>0.68867251969310894</c:v>
                </c:pt>
                <c:pt idx="968">
                  <c:v>0.68902513494971607</c:v>
                </c:pt>
                <c:pt idx="969">
                  <c:v>0.68949787401221796</c:v>
                </c:pt>
                <c:pt idx="970">
                  <c:v>0.68982604704839001</c:v>
                </c:pt>
                <c:pt idx="971">
                  <c:v>0.69018740401852097</c:v>
                </c:pt>
                <c:pt idx="972">
                  <c:v>0.69051516772470201</c:v>
                </c:pt>
                <c:pt idx="973">
                  <c:v>0.691018019833048</c:v>
                </c:pt>
                <c:pt idx="974">
                  <c:v>0.69131252708005497</c:v>
                </c:pt>
                <c:pt idx="975">
                  <c:v>0.69164935370063496</c:v>
                </c:pt>
                <c:pt idx="976">
                  <c:v>0.69193836107613205</c:v>
                </c:pt>
                <c:pt idx="977">
                  <c:v>0.69231464980107993</c:v>
                </c:pt>
                <c:pt idx="978">
                  <c:v>0.69275360568154498</c:v>
                </c:pt>
                <c:pt idx="979">
                  <c:v>0.69312283096212102</c:v>
                </c:pt>
                <c:pt idx="980">
                  <c:v>0.69335620424233102</c:v>
                </c:pt>
                <c:pt idx="981">
                  <c:v>0.69373643391220607</c:v>
                </c:pt>
                <c:pt idx="982">
                  <c:v>0.69416338541669098</c:v>
                </c:pt>
                <c:pt idx="983">
                  <c:v>0.69455667099892304</c:v>
                </c:pt>
                <c:pt idx="984">
                  <c:v>0.69487700413289</c:v>
                </c:pt>
                <c:pt idx="985">
                  <c:v>0.69516639870101993</c:v>
                </c:pt>
                <c:pt idx="986">
                  <c:v>0.69553792381344004</c:v>
                </c:pt>
                <c:pt idx="987">
                  <c:v>0.69595976138210003</c:v>
                </c:pt>
                <c:pt idx="988">
                  <c:v>0.69630359098872296</c:v>
                </c:pt>
                <c:pt idx="989">
                  <c:v>0.69674375753149198</c:v>
                </c:pt>
                <c:pt idx="990">
                  <c:v>0.69701525411877996</c:v>
                </c:pt>
                <c:pt idx="991">
                  <c:v>0.69740946213182098</c:v>
                </c:pt>
                <c:pt idx="992">
                  <c:v>0.69783834524380794</c:v>
                </c:pt>
                <c:pt idx="993">
                  <c:v>0.69836299555578596</c:v>
                </c:pt>
                <c:pt idx="994">
                  <c:v>0.69868567160750694</c:v>
                </c:pt>
                <c:pt idx="995">
                  <c:v>0.69894153949268001</c:v>
                </c:pt>
                <c:pt idx="996">
                  <c:v>0.69939994543070805</c:v>
                </c:pt>
                <c:pt idx="997">
                  <c:v>0.69978355220691402</c:v>
                </c:pt>
                <c:pt idx="998">
                  <c:v>0.70016011396489097</c:v>
                </c:pt>
                <c:pt idx="999">
                  <c:v>0.70058413065580805</c:v>
                </c:pt>
                <c:pt idx="1000">
                  <c:v>0.70101993699020992</c:v>
                </c:pt>
                <c:pt idx="1001">
                  <c:v>0.70132958409141299</c:v>
                </c:pt>
                <c:pt idx="1002">
                  <c:v>0.70166990546264896</c:v>
                </c:pt>
                <c:pt idx="1003">
                  <c:v>0.70217177682013898</c:v>
                </c:pt>
                <c:pt idx="1004">
                  <c:v>0.70253141840091904</c:v>
                </c:pt>
                <c:pt idx="1005">
                  <c:v>0.70281129221933103</c:v>
                </c:pt>
                <c:pt idx="1006">
                  <c:v>0.70322242955643599</c:v>
                </c:pt>
                <c:pt idx="1007">
                  <c:v>0.70370490641470806</c:v>
                </c:pt>
                <c:pt idx="1008">
                  <c:v>0.70406109554518093</c:v>
                </c:pt>
                <c:pt idx="1009">
                  <c:v>0.70435029383728198</c:v>
                </c:pt>
                <c:pt idx="1010">
                  <c:v>0.70473322376151892</c:v>
                </c:pt>
                <c:pt idx="1011">
                  <c:v>0.70514141693059806</c:v>
                </c:pt>
                <c:pt idx="1012">
                  <c:v>0.70548910092147499</c:v>
                </c:pt>
                <c:pt idx="1013">
                  <c:v>0.70580554403396401</c:v>
                </c:pt>
                <c:pt idx="1014">
                  <c:v>0.70615608021810505</c:v>
                </c:pt>
                <c:pt idx="1015">
                  <c:v>0.70659777650176192</c:v>
                </c:pt>
                <c:pt idx="1016">
                  <c:v>0.70700794967319902</c:v>
                </c:pt>
                <c:pt idx="1017">
                  <c:v>0.70721225107889896</c:v>
                </c:pt>
                <c:pt idx="1018">
                  <c:v>0.70753157600536798</c:v>
                </c:pt>
                <c:pt idx="1019">
                  <c:v>0.70804203317744396</c:v>
                </c:pt>
                <c:pt idx="1020">
                  <c:v>0.70843242065883705</c:v>
                </c:pt>
                <c:pt idx="1021">
                  <c:v>0.70872495969092908</c:v>
                </c:pt>
                <c:pt idx="1022">
                  <c:v>0.70906346952955202</c:v>
                </c:pt>
                <c:pt idx="1023">
                  <c:v>0.70956302361813606</c:v>
                </c:pt>
                <c:pt idx="1024">
                  <c:v>0.70986711827212201</c:v>
                </c:pt>
                <c:pt idx="1025">
                  <c:v>0.71020989151680503</c:v>
                </c:pt>
                <c:pt idx="1026">
                  <c:v>0.71058944783141798</c:v>
                </c:pt>
                <c:pt idx="1027">
                  <c:v>0.71090095633226402</c:v>
                </c:pt>
                <c:pt idx="1028">
                  <c:v>0.71135091684063001</c:v>
                </c:pt>
                <c:pt idx="1029">
                  <c:v>0.71172749530202895</c:v>
                </c:pt>
                <c:pt idx="1030">
                  <c:v>0.71193839551765703</c:v>
                </c:pt>
                <c:pt idx="1031">
                  <c:v>0.71237006415820692</c:v>
                </c:pt>
                <c:pt idx="1032">
                  <c:v>0.71271460693081001</c:v>
                </c:pt>
                <c:pt idx="1033">
                  <c:v>0.71312438435408598</c:v>
                </c:pt>
                <c:pt idx="1034">
                  <c:v>0.71341016308861493</c:v>
                </c:pt>
                <c:pt idx="1035">
                  <c:v>0.71375396399384994</c:v>
                </c:pt>
                <c:pt idx="1036">
                  <c:v>0.71412229503112201</c:v>
                </c:pt>
                <c:pt idx="1037">
                  <c:v>0.71446264863147702</c:v>
                </c:pt>
                <c:pt idx="1038">
                  <c:v>0.71472640365160101</c:v>
                </c:pt>
                <c:pt idx="1039">
                  <c:v>0.71505710696514002</c:v>
                </c:pt>
                <c:pt idx="1040">
                  <c:v>0.71551591827541894</c:v>
                </c:pt>
                <c:pt idx="1041">
                  <c:v>0.71573466167653899</c:v>
                </c:pt>
                <c:pt idx="1042">
                  <c:v>0.71607803226192401</c:v>
                </c:pt>
                <c:pt idx="1043">
                  <c:v>0.71651722110247706</c:v>
                </c:pt>
                <c:pt idx="1044">
                  <c:v>0.71689518665503593</c:v>
                </c:pt>
                <c:pt idx="1045">
                  <c:v>0.71718677638365003</c:v>
                </c:pt>
                <c:pt idx="1046">
                  <c:v>0.71754776388376706</c:v>
                </c:pt>
                <c:pt idx="1047">
                  <c:v>0.71795432423738603</c:v>
                </c:pt>
                <c:pt idx="1048">
                  <c:v>0.71830439658643996</c:v>
                </c:pt>
                <c:pt idx="1049">
                  <c:v>0.71863673803580208</c:v>
                </c:pt>
                <c:pt idx="1050">
                  <c:v>0.71893864678650798</c:v>
                </c:pt>
                <c:pt idx="1051">
                  <c:v>0.71917205269044704</c:v>
                </c:pt>
                <c:pt idx="1052">
                  <c:v>0.71959365283644905</c:v>
                </c:pt>
                <c:pt idx="1053">
                  <c:v>0.72004289515152298</c:v>
                </c:pt>
                <c:pt idx="1054">
                  <c:v>0.72037693708171502</c:v>
                </c:pt>
                <c:pt idx="1055">
                  <c:v>0.72076542212208294</c:v>
                </c:pt>
                <c:pt idx="1056">
                  <c:v>0.72110015521352899</c:v>
                </c:pt>
                <c:pt idx="1057">
                  <c:v>0.72146598182326205</c:v>
                </c:pt>
                <c:pt idx="1058">
                  <c:v>0.72178361646168399</c:v>
                </c:pt>
                <c:pt idx="1059">
                  <c:v>0.72211986203446998</c:v>
                </c:pt>
                <c:pt idx="1060">
                  <c:v>0.72253057605868198</c:v>
                </c:pt>
                <c:pt idx="1061">
                  <c:v>0.72279540251625507</c:v>
                </c:pt>
                <c:pt idx="1062">
                  <c:v>0.72309914158471</c:v>
                </c:pt>
                <c:pt idx="1063">
                  <c:v>0.72346963037249301</c:v>
                </c:pt>
                <c:pt idx="1064">
                  <c:v>0.72388450767500401</c:v>
                </c:pt>
                <c:pt idx="1065">
                  <c:v>0.72427342827089403</c:v>
                </c:pt>
                <c:pt idx="1066">
                  <c:v>0.72457771823035499</c:v>
                </c:pt>
                <c:pt idx="1067">
                  <c:v>0.724954826806261</c:v>
                </c:pt>
                <c:pt idx="1068">
                  <c:v>0.72527322591743992</c:v>
                </c:pt>
                <c:pt idx="1069">
                  <c:v>0.725669718668282</c:v>
                </c:pt>
                <c:pt idx="1070">
                  <c:v>0.72600691777229098</c:v>
                </c:pt>
                <c:pt idx="1071">
                  <c:v>0.72635933480955894</c:v>
                </c:pt>
                <c:pt idx="1072">
                  <c:v>0.72667657223667792</c:v>
                </c:pt>
                <c:pt idx="1073">
                  <c:v>0.72703041416135705</c:v>
                </c:pt>
                <c:pt idx="1074">
                  <c:v>0.72748321387288195</c:v>
                </c:pt>
                <c:pt idx="1075">
                  <c:v>0.72785547214984492</c:v>
                </c:pt>
                <c:pt idx="1076">
                  <c:v>0.72822308024584492</c:v>
                </c:pt>
                <c:pt idx="1077">
                  <c:v>0.72850804791912904</c:v>
                </c:pt>
                <c:pt idx="1078">
                  <c:v>0.72889816227165394</c:v>
                </c:pt>
                <c:pt idx="1079">
                  <c:v>0.72923210053474996</c:v>
                </c:pt>
                <c:pt idx="1080">
                  <c:v>0.72963733068600301</c:v>
                </c:pt>
                <c:pt idx="1081">
                  <c:v>0.72995500144005598</c:v>
                </c:pt>
                <c:pt idx="1082">
                  <c:v>0.73034256228035099</c:v>
                </c:pt>
                <c:pt idx="1083">
                  <c:v>0.73068688051703301</c:v>
                </c:pt>
                <c:pt idx="1084">
                  <c:v>0.73096695677753698</c:v>
                </c:pt>
                <c:pt idx="1085">
                  <c:v>0.73128323602591894</c:v>
                </c:pt>
                <c:pt idx="1086">
                  <c:v>0.73159992251537298</c:v>
                </c:pt>
                <c:pt idx="1087">
                  <c:v>0.73195946407966495</c:v>
                </c:pt>
                <c:pt idx="1088">
                  <c:v>0.732282096364961</c:v>
                </c:pt>
                <c:pt idx="1089">
                  <c:v>0.73255998762270902</c:v>
                </c:pt>
                <c:pt idx="1090">
                  <c:v>0.73290536436962905</c:v>
                </c:pt>
                <c:pt idx="1091">
                  <c:v>0.733283691363807</c:v>
                </c:pt>
                <c:pt idx="1092">
                  <c:v>0.73358658973518398</c:v>
                </c:pt>
                <c:pt idx="1093">
                  <c:v>0.73389236594621599</c:v>
                </c:pt>
                <c:pt idx="1094">
                  <c:v>0.73412005881893494</c:v>
                </c:pt>
                <c:pt idx="1095">
                  <c:v>0.7345576847677</c:v>
                </c:pt>
                <c:pt idx="1096">
                  <c:v>0.73485708444117503</c:v>
                </c:pt>
                <c:pt idx="1097">
                  <c:v>0.73514971119273798</c:v>
                </c:pt>
                <c:pt idx="1098">
                  <c:v>0.73545845196559401</c:v>
                </c:pt>
                <c:pt idx="1099">
                  <c:v>0.73587281748976396</c:v>
                </c:pt>
                <c:pt idx="1100">
                  <c:v>0.73611624467638603</c:v>
                </c:pt>
                <c:pt idx="1101">
                  <c:v>0.73645465511561103</c:v>
                </c:pt>
                <c:pt idx="1102">
                  <c:v>0.73680079162317702</c:v>
                </c:pt>
                <c:pt idx="1103">
                  <c:v>0.73706179534715799</c:v>
                </c:pt>
                <c:pt idx="1104">
                  <c:v>0.73728892616401298</c:v>
                </c:pt>
                <c:pt idx="1105">
                  <c:v>0.73766445591625907</c:v>
                </c:pt>
                <c:pt idx="1106">
                  <c:v>0.73806596962350601</c:v>
                </c:pt>
                <c:pt idx="1107">
                  <c:v>0.73829620447841093</c:v>
                </c:pt>
                <c:pt idx="1108">
                  <c:v>0.73858334486543598</c:v>
                </c:pt>
                <c:pt idx="1109">
                  <c:v>0.73888498280929693</c:v>
                </c:pt>
                <c:pt idx="1110">
                  <c:v>0.73924571955382601</c:v>
                </c:pt>
                <c:pt idx="1111">
                  <c:v>0.73957413260498095</c:v>
                </c:pt>
                <c:pt idx="1112">
                  <c:v>0.73977021931263798</c:v>
                </c:pt>
                <c:pt idx="1113">
                  <c:v>0.74008196650513802</c:v>
                </c:pt>
                <c:pt idx="1114">
                  <c:v>0.74037273057777808</c:v>
                </c:pt>
                <c:pt idx="1115">
                  <c:v>0.74064240365336698</c:v>
                </c:pt>
                <c:pt idx="1116">
                  <c:v>0.74086097454356592</c:v>
                </c:pt>
                <c:pt idx="1117">
                  <c:v>0.74115364301032693</c:v>
                </c:pt>
                <c:pt idx="1118">
                  <c:v>0.74147003568419401</c:v>
                </c:pt>
                <c:pt idx="1119">
                  <c:v>0.74171463664839199</c:v>
                </c:pt>
                <c:pt idx="1120">
                  <c:v>0.74202093217132692</c:v>
                </c:pt>
                <c:pt idx="1121">
                  <c:v>0.74245696028806396</c:v>
                </c:pt>
                <c:pt idx="1122">
                  <c:v>0.74262932864462305</c:v>
                </c:pt>
                <c:pt idx="1123">
                  <c:v>0.74288235994892804</c:v>
                </c:pt>
                <c:pt idx="1124">
                  <c:v>0.74310462409053502</c:v>
                </c:pt>
                <c:pt idx="1125">
                  <c:v>0.74343828072443596</c:v>
                </c:pt>
                <c:pt idx="1126">
                  <c:v>0.743773469711138</c:v>
                </c:pt>
                <c:pt idx="1127">
                  <c:v>0.74396398781300199</c:v>
                </c:pt>
                <c:pt idx="1128">
                  <c:v>0.744213285323295</c:v>
                </c:pt>
                <c:pt idx="1129">
                  <c:v>0.744509606350368</c:v>
                </c:pt>
                <c:pt idx="1130">
                  <c:v>0.74481832891135802</c:v>
                </c:pt>
                <c:pt idx="1131">
                  <c:v>0.74512303865782403</c:v>
                </c:pt>
                <c:pt idx="1132">
                  <c:v>0.745349681396408</c:v>
                </c:pt>
                <c:pt idx="1133">
                  <c:v>0.74562363569986201</c:v>
                </c:pt>
                <c:pt idx="1134">
                  <c:v>0.74587638493730402</c:v>
                </c:pt>
                <c:pt idx="1135">
                  <c:v>0.74609962077167102</c:v>
                </c:pt>
                <c:pt idx="1136">
                  <c:v>0.74634915350000197</c:v>
                </c:pt>
                <c:pt idx="1137">
                  <c:v>0.74667298736865795</c:v>
                </c:pt>
                <c:pt idx="1138">
                  <c:v>0.74695777321901702</c:v>
                </c:pt>
                <c:pt idx="1139">
                  <c:v>0.74718926942327402</c:v>
                </c:pt>
                <c:pt idx="1140">
                  <c:v>0.74742170004499597</c:v>
                </c:pt>
                <c:pt idx="1141">
                  <c:v>0.74776325387160503</c:v>
                </c:pt>
                <c:pt idx="1142">
                  <c:v>0.74802410837092403</c:v>
                </c:pt>
                <c:pt idx="1143">
                  <c:v>0.74829527356550196</c:v>
                </c:pt>
                <c:pt idx="1144">
                  <c:v>0.74853740210878805</c:v>
                </c:pt>
                <c:pt idx="1145">
                  <c:v>0.748719399654038</c:v>
                </c:pt>
                <c:pt idx="1146">
                  <c:v>0.74899631221626706</c:v>
                </c:pt>
                <c:pt idx="1147">
                  <c:v>0.74927147701190999</c:v>
                </c:pt>
                <c:pt idx="1148">
                  <c:v>0.74952281570116308</c:v>
                </c:pt>
                <c:pt idx="1149">
                  <c:v>0.74979231206285102</c:v>
                </c:pt>
                <c:pt idx="1150">
                  <c:v>0.75001759764850107</c:v>
                </c:pt>
                <c:pt idx="1151">
                  <c:v>0.75027005927676793</c:v>
                </c:pt>
                <c:pt idx="1152">
                  <c:v>0.75054186011979507</c:v>
                </c:pt>
                <c:pt idx="1153">
                  <c:v>0.75086931951801605</c:v>
                </c:pt>
                <c:pt idx="1154">
                  <c:v>0.75113924425744805</c:v>
                </c:pt>
                <c:pt idx="1155">
                  <c:v>0.75134779089113202</c:v>
                </c:pt>
                <c:pt idx="1156">
                  <c:v>0.75155231589135996</c:v>
                </c:pt>
                <c:pt idx="1157">
                  <c:v>0.75178272779127098</c:v>
                </c:pt>
                <c:pt idx="1158">
                  <c:v>0.752104310711874</c:v>
                </c:pt>
                <c:pt idx="1159">
                  <c:v>0.75232752140014603</c:v>
                </c:pt>
                <c:pt idx="1160">
                  <c:v>0.75243964398312702</c:v>
                </c:pt>
                <c:pt idx="1161">
                  <c:v>0.75275421210056703</c:v>
                </c:pt>
                <c:pt idx="1162">
                  <c:v>0.75299435021956596</c:v>
                </c:pt>
                <c:pt idx="1163">
                  <c:v>0.75326889198400704</c:v>
                </c:pt>
                <c:pt idx="1164">
                  <c:v>0.75345875334658197</c:v>
                </c:pt>
                <c:pt idx="1165">
                  <c:v>0.75369892729917598</c:v>
                </c:pt>
                <c:pt idx="1166">
                  <c:v>0.75393715502923997</c:v>
                </c:pt>
                <c:pt idx="1167">
                  <c:v>0.75411783566761004</c:v>
                </c:pt>
                <c:pt idx="1168">
                  <c:v>0.75439660655092999</c:v>
                </c:pt>
                <c:pt idx="1169">
                  <c:v>0.75462534629545297</c:v>
                </c:pt>
                <c:pt idx="1170">
                  <c:v>0.75474242680551495</c:v>
                </c:pt>
                <c:pt idx="1171">
                  <c:v>0.75505793445019598</c:v>
                </c:pt>
                <c:pt idx="1172">
                  <c:v>0.75531348131007103</c:v>
                </c:pt>
                <c:pt idx="1173">
                  <c:v>0.75554054350670297</c:v>
                </c:pt>
                <c:pt idx="1174">
                  <c:v>0.75570010209106397</c:v>
                </c:pt>
                <c:pt idx="1175">
                  <c:v>0.755975617061178</c:v>
                </c:pt>
                <c:pt idx="1176">
                  <c:v>0.75623010770016696</c:v>
                </c:pt>
                <c:pt idx="1177">
                  <c:v>0.75649485861372201</c:v>
                </c:pt>
                <c:pt idx="1178">
                  <c:v>0.75669153583968196</c:v>
                </c:pt>
                <c:pt idx="1179">
                  <c:v>0.75684386231914902</c:v>
                </c:pt>
                <c:pt idx="1180">
                  <c:v>0.75704022146903105</c:v>
                </c:pt>
                <c:pt idx="1181">
                  <c:v>0.75730648698424696</c:v>
                </c:pt>
                <c:pt idx="1182">
                  <c:v>0.75748741759757598</c:v>
                </c:pt>
                <c:pt idx="1183">
                  <c:v>0.75780867708750599</c:v>
                </c:pt>
                <c:pt idx="1184">
                  <c:v>0.75802958114539898</c:v>
                </c:pt>
                <c:pt idx="1185">
                  <c:v>0.75825403368676902</c:v>
                </c:pt>
                <c:pt idx="1186">
                  <c:v>0.75847419033228602</c:v>
                </c:pt>
                <c:pt idx="1187">
                  <c:v>0.75874435874090396</c:v>
                </c:pt>
                <c:pt idx="1188">
                  <c:v>0.75892605656677203</c:v>
                </c:pt>
                <c:pt idx="1189">
                  <c:v>0.759151149617595</c:v>
                </c:pt>
                <c:pt idx="1190">
                  <c:v>0.75936278545205593</c:v>
                </c:pt>
                <c:pt idx="1191">
                  <c:v>0.75957234860391898</c:v>
                </c:pt>
                <c:pt idx="1192">
                  <c:v>0.75983311118069996</c:v>
                </c:pt>
                <c:pt idx="1193">
                  <c:v>0.76008418155621005</c:v>
                </c:pt>
                <c:pt idx="1194">
                  <c:v>0.760291073056097</c:v>
                </c:pt>
                <c:pt idx="1195">
                  <c:v>0.76052400089170902</c:v>
                </c:pt>
                <c:pt idx="1196">
                  <c:v>0.76071154830198107</c:v>
                </c:pt>
                <c:pt idx="1197">
                  <c:v>0.76092355816271895</c:v>
                </c:pt>
                <c:pt idx="1198">
                  <c:v>0.76121165452504802</c:v>
                </c:pt>
                <c:pt idx="1199">
                  <c:v>0.76142152251638096</c:v>
                </c:pt>
                <c:pt idx="1200">
                  <c:v>0.761595413298079</c:v>
                </c:pt>
                <c:pt idx="1201">
                  <c:v>0.76179362602496103</c:v>
                </c:pt>
                <c:pt idx="1202">
                  <c:v>0.76197868394683799</c:v>
                </c:pt>
                <c:pt idx="1203">
                  <c:v>0.76222762195540694</c:v>
                </c:pt>
                <c:pt idx="1204">
                  <c:v>0.76247640838312403</c:v>
                </c:pt>
                <c:pt idx="1205">
                  <c:v>0.76266079913455898</c:v>
                </c:pt>
                <c:pt idx="1206">
                  <c:v>0.76286235644828404</c:v>
                </c:pt>
                <c:pt idx="1207">
                  <c:v>0.76307524505584901</c:v>
                </c:pt>
                <c:pt idx="1208">
                  <c:v>0.76330346638841706</c:v>
                </c:pt>
                <c:pt idx="1209">
                  <c:v>0.76354620830535302</c:v>
                </c:pt>
                <c:pt idx="1210">
                  <c:v>0.76366100435016904</c:v>
                </c:pt>
                <c:pt idx="1211">
                  <c:v>0.76384393362593994</c:v>
                </c:pt>
                <c:pt idx="1212">
                  <c:v>0.76407844780748302</c:v>
                </c:pt>
                <c:pt idx="1213">
                  <c:v>0.76434842338489006</c:v>
                </c:pt>
                <c:pt idx="1214">
                  <c:v>0.76456232132291502</c:v>
                </c:pt>
                <c:pt idx="1215">
                  <c:v>0.76474717098978595</c:v>
                </c:pt>
                <c:pt idx="1216">
                  <c:v>0.76490497251440603</c:v>
                </c:pt>
                <c:pt idx="1217">
                  <c:v>0.76507382363362197</c:v>
                </c:pt>
                <c:pt idx="1218">
                  <c:v>0.76527120811716598</c:v>
                </c:pt>
                <c:pt idx="1219">
                  <c:v>0.765550648826407</c:v>
                </c:pt>
                <c:pt idx="1220">
                  <c:v>0.76566579941174795</c:v>
                </c:pt>
                <c:pt idx="1221">
                  <c:v>0.76587063404192202</c:v>
                </c:pt>
                <c:pt idx="1222">
                  <c:v>0.76613066186852796</c:v>
                </c:pt>
                <c:pt idx="1223">
                  <c:v>0.766298900004863</c:v>
                </c:pt>
                <c:pt idx="1224">
                  <c:v>0.76649931992693798</c:v>
                </c:pt>
                <c:pt idx="1225">
                  <c:v>0.76667605982506004</c:v>
                </c:pt>
                <c:pt idx="1226">
                  <c:v>0.76683022131705303</c:v>
                </c:pt>
                <c:pt idx="1227">
                  <c:v>0.76710680465163206</c:v>
                </c:pt>
                <c:pt idx="1228">
                  <c:v>0.767258485975574</c:v>
                </c:pt>
                <c:pt idx="1229">
                  <c:v>0.767520605347774</c:v>
                </c:pt>
                <c:pt idx="1230">
                  <c:v>0.76759954230694905</c:v>
                </c:pt>
                <c:pt idx="1231">
                  <c:v>0.76773307833494897</c:v>
                </c:pt>
                <c:pt idx="1232">
                  <c:v>0.76807019821873701</c:v>
                </c:pt>
                <c:pt idx="1233">
                  <c:v>0.76819643648425706</c:v>
                </c:pt>
                <c:pt idx="1234">
                  <c:v>0.76844973881088097</c:v>
                </c:pt>
                <c:pt idx="1235">
                  <c:v>0.76858306783784702</c:v>
                </c:pt>
                <c:pt idx="1236">
                  <c:v>0.76876922863284403</c:v>
                </c:pt>
                <c:pt idx="1237">
                  <c:v>0.76901100536712697</c:v>
                </c:pt>
                <c:pt idx="1238">
                  <c:v>0.76919555217015301</c:v>
                </c:pt>
                <c:pt idx="1239">
                  <c:v>0.76938658422217299</c:v>
                </c:pt>
                <c:pt idx="1240">
                  <c:v>0.76960410365093102</c:v>
                </c:pt>
                <c:pt idx="1241">
                  <c:v>0.76978205802075306</c:v>
                </c:pt>
                <c:pt idx="1242">
                  <c:v>0.76999347719707101</c:v>
                </c:pt>
                <c:pt idx="1243">
                  <c:v>0.77003512412543507</c:v>
                </c:pt>
                <c:pt idx="1244">
                  <c:v>0.77026783434222501</c:v>
                </c:pt>
                <c:pt idx="1245">
                  <c:v>0.77049588302484007</c:v>
                </c:pt>
                <c:pt idx="1246">
                  <c:v>0.77082691824893101</c:v>
                </c:pt>
                <c:pt idx="1247">
                  <c:v>0.77086017935123896</c:v>
                </c:pt>
                <c:pt idx="1248">
                  <c:v>0.77101171351902098</c:v>
                </c:pt>
                <c:pt idx="1249">
                  <c:v>0.77123808225518697</c:v>
                </c:pt>
                <c:pt idx="1250">
                  <c:v>0.77143386534861202</c:v>
                </c:pt>
                <c:pt idx="1251">
                  <c:v>0.77170894789565403</c:v>
                </c:pt>
                <c:pt idx="1252">
                  <c:v>0.77182647746983502</c:v>
                </c:pt>
                <c:pt idx="1253">
                  <c:v>0.77206738066805602</c:v>
                </c:pt>
                <c:pt idx="1254">
                  <c:v>0.77231144300971299</c:v>
                </c:pt>
                <c:pt idx="1255">
                  <c:v>0.77249592862159899</c:v>
                </c:pt>
                <c:pt idx="1256">
                  <c:v>0.772679861786567</c:v>
                </c:pt>
                <c:pt idx="1257">
                  <c:v>0.77270878474740401</c:v>
                </c:pt>
                <c:pt idx="1258">
                  <c:v>0.77294725544227605</c:v>
                </c:pt>
                <c:pt idx="1259">
                  <c:v>0.77321488493036195</c:v>
                </c:pt>
                <c:pt idx="1260">
                  <c:v>0.77343706912733901</c:v>
                </c:pt>
                <c:pt idx="1261">
                  <c:v>0.77363980989515302</c:v>
                </c:pt>
                <c:pt idx="1262">
                  <c:v>0.77378693600509296</c:v>
                </c:pt>
                <c:pt idx="1263">
                  <c:v>0.77401126543920307</c:v>
                </c:pt>
                <c:pt idx="1264">
                  <c:v>0.77423107037039895</c:v>
                </c:pt>
                <c:pt idx="1265">
                  <c:v>0.774457176893942</c:v>
                </c:pt>
                <c:pt idx="1266">
                  <c:v>0.77454690308080698</c:v>
                </c:pt>
                <c:pt idx="1267">
                  <c:v>0.77473294622919897</c:v>
                </c:pt>
                <c:pt idx="1268">
                  <c:v>0.77488926192798302</c:v>
                </c:pt>
                <c:pt idx="1269">
                  <c:v>0.77513119996729596</c:v>
                </c:pt>
                <c:pt idx="1270">
                  <c:v>0.77532436387992099</c:v>
                </c:pt>
                <c:pt idx="1271">
                  <c:v>0.775546313934806</c:v>
                </c:pt>
                <c:pt idx="1272">
                  <c:v>0.77573331700611603</c:v>
                </c:pt>
                <c:pt idx="1273">
                  <c:v>0.77589546759906303</c:v>
                </c:pt>
                <c:pt idx="1274">
                  <c:v>0.77614977094369397</c:v>
                </c:pt>
                <c:pt idx="1275">
                  <c:v>0.77627321972385499</c:v>
                </c:pt>
                <c:pt idx="1276">
                  <c:v>0.77648650017977094</c:v>
                </c:pt>
                <c:pt idx="1277">
                  <c:v>0.77669467945147297</c:v>
                </c:pt>
                <c:pt idx="1278">
                  <c:v>0.77690482909212599</c:v>
                </c:pt>
                <c:pt idx="1279">
                  <c:v>0.77709067256962094</c:v>
                </c:pt>
                <c:pt idx="1280">
                  <c:v>0.77726705511606697</c:v>
                </c:pt>
                <c:pt idx="1281">
                  <c:v>0.77740159198382297</c:v>
                </c:pt>
                <c:pt idx="1282">
                  <c:v>0.77750441889294497</c:v>
                </c:pt>
                <c:pt idx="1283">
                  <c:v>0.77781858559582506</c:v>
                </c:pt>
                <c:pt idx="1284">
                  <c:v>0.77797930827525597</c:v>
                </c:pt>
                <c:pt idx="1285">
                  <c:v>0.77826855216368696</c:v>
                </c:pt>
                <c:pt idx="1286">
                  <c:v>0.77842859162770095</c:v>
                </c:pt>
                <c:pt idx="1287">
                  <c:v>0.77848279080069993</c:v>
                </c:pt>
                <c:pt idx="1288">
                  <c:v>0.77872778716257796</c:v>
                </c:pt>
                <c:pt idx="1289">
                  <c:v>0.77892823116799503</c:v>
                </c:pt>
                <c:pt idx="1290">
                  <c:v>0.77905384957564805</c:v>
                </c:pt>
                <c:pt idx="1291">
                  <c:v>0.779200952594577</c:v>
                </c:pt>
                <c:pt idx="1292">
                  <c:v>0.77942473651182598</c:v>
                </c:pt>
                <c:pt idx="1293">
                  <c:v>0.77964810591754297</c:v>
                </c:pt>
                <c:pt idx="1294">
                  <c:v>0.77986984748056898</c:v>
                </c:pt>
                <c:pt idx="1295">
                  <c:v>0.780048354544572</c:v>
                </c:pt>
                <c:pt idx="1296">
                  <c:v>0.78022288993694999</c:v>
                </c:pt>
                <c:pt idx="1297">
                  <c:v>0.780411710766304</c:v>
                </c:pt>
                <c:pt idx="1298">
                  <c:v>0.78062113358083296</c:v>
                </c:pt>
                <c:pt idx="1299">
                  <c:v>0.78071380336583696</c:v>
                </c:pt>
                <c:pt idx="1300">
                  <c:v>0.78082914703306194</c:v>
                </c:pt>
                <c:pt idx="1301">
                  <c:v>0.78104691897700795</c:v>
                </c:pt>
                <c:pt idx="1302">
                  <c:v>0.78128489022180603</c:v>
                </c:pt>
                <c:pt idx="1303">
                  <c:v>0.781440465295276</c:v>
                </c:pt>
                <c:pt idx="1304">
                  <c:v>0.78160505547396997</c:v>
                </c:pt>
                <c:pt idx="1305">
                  <c:v>0.78181548203707296</c:v>
                </c:pt>
                <c:pt idx="1306">
                  <c:v>0.78198743759338196</c:v>
                </c:pt>
                <c:pt idx="1307">
                  <c:v>0.78206436402658497</c:v>
                </c:pt>
                <c:pt idx="1308">
                  <c:v>0.78226128599697098</c:v>
                </c:pt>
                <c:pt idx="1309">
                  <c:v>0.78258309090677503</c:v>
                </c:pt>
                <c:pt idx="1310">
                  <c:v>0.782725014866684</c:v>
                </c:pt>
                <c:pt idx="1311">
                  <c:v>0.78293906375231503</c:v>
                </c:pt>
                <c:pt idx="1312">
                  <c:v>0.783171814254779</c:v>
                </c:pt>
                <c:pt idx="1313">
                  <c:v>0.78326807232615103</c:v>
                </c:pt>
                <c:pt idx="1314">
                  <c:v>0.78333298301860799</c:v>
                </c:pt>
                <c:pt idx="1315">
                  <c:v>0.78355661565132606</c:v>
                </c:pt>
                <c:pt idx="1316">
                  <c:v>0.78375215484527394</c:v>
                </c:pt>
                <c:pt idx="1317">
                  <c:v>0.78396512703537802</c:v>
                </c:pt>
                <c:pt idx="1318">
                  <c:v>0.78410257517302107</c:v>
                </c:pt>
                <c:pt idx="1319">
                  <c:v>0.78422416486346003</c:v>
                </c:pt>
                <c:pt idx="1320">
                  <c:v>0.78443381105863996</c:v>
                </c:pt>
                <c:pt idx="1321">
                  <c:v>0.78464192742937899</c:v>
                </c:pt>
                <c:pt idx="1322">
                  <c:v>0.78481014147443706</c:v>
                </c:pt>
                <c:pt idx="1323">
                  <c:v>0.784939318635134</c:v>
                </c:pt>
                <c:pt idx="1324">
                  <c:v>0.78515469830192397</c:v>
                </c:pt>
                <c:pt idx="1325">
                  <c:v>0.78535946543860002</c:v>
                </c:pt>
                <c:pt idx="1326">
                  <c:v>0.78560749884816894</c:v>
                </c:pt>
                <c:pt idx="1327">
                  <c:v>0.78577654286850707</c:v>
                </c:pt>
                <c:pt idx="1328">
                  <c:v>0.785907924226107</c:v>
                </c:pt>
                <c:pt idx="1329">
                  <c:v>0.78610642338443903</c:v>
                </c:pt>
                <c:pt idx="1330">
                  <c:v>0.786304782284732</c:v>
                </c:pt>
                <c:pt idx="1331">
                  <c:v>0.78643030398001501</c:v>
                </c:pt>
                <c:pt idx="1332">
                  <c:v>0.78663633930326293</c:v>
                </c:pt>
                <c:pt idx="1333">
                  <c:v>0.78681630208581599</c:v>
                </c:pt>
                <c:pt idx="1334">
                  <c:v>0.78699816581382298</c:v>
                </c:pt>
                <c:pt idx="1335">
                  <c:v>0.78716177774368501</c:v>
                </c:pt>
                <c:pt idx="1336">
                  <c:v>0.78728902567583403</c:v>
                </c:pt>
                <c:pt idx="1337">
                  <c:v>0.78742190313928107</c:v>
                </c:pt>
                <c:pt idx="1338">
                  <c:v>0.78757407963684301</c:v>
                </c:pt>
                <c:pt idx="1339">
                  <c:v>0.78785597018657394</c:v>
                </c:pt>
                <c:pt idx="1340">
                  <c:v>0.78807088033573103</c:v>
                </c:pt>
                <c:pt idx="1341">
                  <c:v>0.78819696572042497</c:v>
                </c:pt>
                <c:pt idx="1342">
                  <c:v>0.78835867900604506</c:v>
                </c:pt>
                <c:pt idx="1343">
                  <c:v>0.78858173246505303</c:v>
                </c:pt>
                <c:pt idx="1344">
                  <c:v>0.78877028305764396</c:v>
                </c:pt>
                <c:pt idx="1345">
                  <c:v>0.78892053119529604</c:v>
                </c:pt>
                <c:pt idx="1346">
                  <c:v>0.78907151902475303</c:v>
                </c:pt>
                <c:pt idx="1347">
                  <c:v>0.78925351966805102</c:v>
                </c:pt>
                <c:pt idx="1348">
                  <c:v>0.78939884228762403</c:v>
                </c:pt>
                <c:pt idx="1349">
                  <c:v>0.78950656311637901</c:v>
                </c:pt>
                <c:pt idx="1350">
                  <c:v>0.78974514622584902</c:v>
                </c:pt>
                <c:pt idx="1351">
                  <c:v>0.78998002722766103</c:v>
                </c:pt>
                <c:pt idx="1352">
                  <c:v>0.79017315319436199</c:v>
                </c:pt>
                <c:pt idx="1353">
                  <c:v>0.79030257602835796</c:v>
                </c:pt>
                <c:pt idx="1354">
                  <c:v>0.79046233955464706</c:v>
                </c:pt>
                <c:pt idx="1355">
                  <c:v>0.79061458284409603</c:v>
                </c:pt>
                <c:pt idx="1356">
                  <c:v>0.79086976781003204</c:v>
                </c:pt>
                <c:pt idx="1357">
                  <c:v>0.790996408761518</c:v>
                </c:pt>
                <c:pt idx="1358">
                  <c:v>0.79120341445582898</c:v>
                </c:pt>
                <c:pt idx="1359">
                  <c:v>0.791371504897869</c:v>
                </c:pt>
                <c:pt idx="1360">
                  <c:v>0.79160645152062603</c:v>
                </c:pt>
                <c:pt idx="1361">
                  <c:v>0.79175269513673596</c:v>
                </c:pt>
                <c:pt idx="1362">
                  <c:v>0.791907783037614</c:v>
                </c:pt>
                <c:pt idx="1363">
                  <c:v>0.792034391099942</c:v>
                </c:pt>
                <c:pt idx="1364">
                  <c:v>0.79229854342431505</c:v>
                </c:pt>
                <c:pt idx="1365">
                  <c:v>0.79249813054121798</c:v>
                </c:pt>
                <c:pt idx="1366">
                  <c:v>0.79255042041054702</c:v>
                </c:pt>
                <c:pt idx="1367">
                  <c:v>0.79280150642497693</c:v>
                </c:pt>
                <c:pt idx="1368">
                  <c:v>0.79299912407296003</c:v>
                </c:pt>
                <c:pt idx="1369">
                  <c:v>0.79321217368083996</c:v>
                </c:pt>
                <c:pt idx="1370">
                  <c:v>0.793342574603077</c:v>
                </c:pt>
                <c:pt idx="1371">
                  <c:v>0.79349592323103302</c:v>
                </c:pt>
                <c:pt idx="1372">
                  <c:v>0.79361767128459404</c:v>
                </c:pt>
                <c:pt idx="1373">
                  <c:v>0.79390110582469198</c:v>
                </c:pt>
                <c:pt idx="1374">
                  <c:v>0.79401866085717399</c:v>
                </c:pt>
                <c:pt idx="1375">
                  <c:v>0.79416414307169303</c:v>
                </c:pt>
                <c:pt idx="1376">
                  <c:v>0.79425409532013203</c:v>
                </c:pt>
                <c:pt idx="1377">
                  <c:v>0.79447445126406202</c:v>
                </c:pt>
                <c:pt idx="1378">
                  <c:v>0.79483530077526399</c:v>
                </c:pt>
                <c:pt idx="1379">
                  <c:v>0.794966876345641</c:v>
                </c:pt>
                <c:pt idx="1380">
                  <c:v>0.79508792632643799</c:v>
                </c:pt>
                <c:pt idx="1381">
                  <c:v>0.79522951918469997</c:v>
                </c:pt>
                <c:pt idx="1382">
                  <c:v>0.79530856011356499</c:v>
                </c:pt>
                <c:pt idx="1383">
                  <c:v>0.79545873851692495</c:v>
                </c:pt>
                <c:pt idx="1384">
                  <c:v>0.79575690769754504</c:v>
                </c:pt>
                <c:pt idx="1385">
                  <c:v>0.79602420173297506</c:v>
                </c:pt>
                <c:pt idx="1386">
                  <c:v>0.79617373877384801</c:v>
                </c:pt>
                <c:pt idx="1387">
                  <c:v>0.79620120955668905</c:v>
                </c:pt>
                <c:pt idx="1388">
                  <c:v>0.79632268935445305</c:v>
                </c:pt>
                <c:pt idx="1389">
                  <c:v>0.79647191502910297</c:v>
                </c:pt>
                <c:pt idx="1390">
                  <c:v>0.79672353600166201</c:v>
                </c:pt>
                <c:pt idx="1391">
                  <c:v>0.79688469192995603</c:v>
                </c:pt>
                <c:pt idx="1392">
                  <c:v>0.79699323550079604</c:v>
                </c:pt>
                <c:pt idx="1393">
                  <c:v>0.797196916082207</c:v>
                </c:pt>
                <c:pt idx="1394">
                  <c:v>0.79748596747245204</c:v>
                </c:pt>
                <c:pt idx="1395">
                  <c:v>0.79766358252685299</c:v>
                </c:pt>
                <c:pt idx="1396">
                  <c:v>0.79781532779111797</c:v>
                </c:pt>
                <c:pt idx="1397">
                  <c:v>0.79799591980323703</c:v>
                </c:pt>
                <c:pt idx="1398">
                  <c:v>0.79814033254587702</c:v>
                </c:pt>
                <c:pt idx="1399">
                  <c:v>0.79833969346507705</c:v>
                </c:pt>
                <c:pt idx="1400">
                  <c:v>0.79843344117859094</c:v>
                </c:pt>
                <c:pt idx="1401">
                  <c:v>0.79855734557481095</c:v>
                </c:pt>
                <c:pt idx="1402">
                  <c:v>0.79858194649513303</c:v>
                </c:pt>
                <c:pt idx="1403">
                  <c:v>0.79874935743350806</c:v>
                </c:pt>
                <c:pt idx="1404">
                  <c:v>0.79893928485016596</c:v>
                </c:pt>
                <c:pt idx="1405">
                  <c:v>0.79922530753015697</c:v>
                </c:pt>
                <c:pt idx="1406">
                  <c:v>0.79939131155087195</c:v>
                </c:pt>
                <c:pt idx="1407">
                  <c:v>0.79951740383203196</c:v>
                </c:pt>
                <c:pt idx="1408">
                  <c:v>0.79964252278417103</c:v>
                </c:pt>
                <c:pt idx="1409">
                  <c:v>0.79986582782826599</c:v>
                </c:pt>
                <c:pt idx="1410">
                  <c:v>0.80001491661399005</c:v>
                </c:pt>
                <c:pt idx="1411">
                  <c:v>0.80021753631371406</c:v>
                </c:pt>
                <c:pt idx="1412">
                  <c:v>0.80036961864810896</c:v>
                </c:pt>
                <c:pt idx="1413">
                  <c:v>0.80049657539251995</c:v>
                </c:pt>
                <c:pt idx="1414">
                  <c:v>0.80061707995945297</c:v>
                </c:pt>
                <c:pt idx="1415">
                  <c:v>0.80080382638914505</c:v>
                </c:pt>
                <c:pt idx="1416">
                  <c:v>0.80093958814279997</c:v>
                </c:pt>
                <c:pt idx="1417">
                  <c:v>0.80115996820365798</c:v>
                </c:pt>
                <c:pt idx="1418">
                  <c:v>0.80131557026922096</c:v>
                </c:pt>
                <c:pt idx="1419">
                  <c:v>0.80142016017858098</c:v>
                </c:pt>
                <c:pt idx="1420">
                  <c:v>0.80156693609149499</c:v>
                </c:pt>
                <c:pt idx="1421">
                  <c:v>0.80166451999664901</c:v>
                </c:pt>
                <c:pt idx="1422">
                  <c:v>0.80181277911176896</c:v>
                </c:pt>
                <c:pt idx="1423">
                  <c:v>0.80205948880395006</c:v>
                </c:pt>
                <c:pt idx="1424">
                  <c:v>0.80224406970472706</c:v>
                </c:pt>
                <c:pt idx="1425">
                  <c:v>0.80248622466826403</c:v>
                </c:pt>
                <c:pt idx="1426">
                  <c:v>0.80258155299989298</c:v>
                </c:pt>
                <c:pt idx="1427">
                  <c:v>0.80272007645057797</c:v>
                </c:pt>
                <c:pt idx="1428">
                  <c:v>0.80278225510230494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617856"/>
        <c:axId val="328621384"/>
      </c:scatterChart>
      <c:valAx>
        <c:axId val="32861785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1384"/>
        <c:crosses val="autoZero"/>
        <c:crossBetween val="midCat"/>
        <c:majorUnit val="0.2"/>
        <c:minorUnit val="0.1"/>
      </c:valAx>
      <c:valAx>
        <c:axId val="3286213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7856"/>
        <c:crosses val="autoZero"/>
        <c:crossBetween val="midCat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498031496062993"/>
          <c:y val="2.0833333333333332E-2"/>
          <c:w val="0.40656701115485566"/>
          <c:h val="7.5317694663167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'5_each'!$C$25</c:f>
              <c:strCache>
                <c:ptCount val="1"/>
                <c:pt idx="0">
                  <c:v>DVFS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'5_each'!$B$26:$B$37</c:f>
              <c:strCache>
                <c:ptCount val="12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</c:strCache>
            </c:strRef>
          </c:cat>
          <c:val>
            <c:numRef>
              <c:f>'5_each'!$C$26:$C$37</c:f>
              <c:numCache>
                <c:formatCode>0%</c:formatCode>
                <c:ptCount val="12"/>
                <c:pt idx="0">
                  <c:v>0.12959520170000005</c:v>
                </c:pt>
                <c:pt idx="1">
                  <c:v>0.11116448879999996</c:v>
                </c:pt>
                <c:pt idx="2">
                  <c:v>0.14499235870000005</c:v>
                </c:pt>
                <c:pt idx="3">
                  <c:v>0.12037325889999995</c:v>
                </c:pt>
                <c:pt idx="4">
                  <c:v>8.6568165900000049E-2</c:v>
                </c:pt>
                <c:pt idx="5">
                  <c:v>7.7885982600000014E-2</c:v>
                </c:pt>
                <c:pt idx="6">
                  <c:v>9.9938212800000037E-2</c:v>
                </c:pt>
                <c:pt idx="7">
                  <c:v>0.22053613019999996</c:v>
                </c:pt>
                <c:pt idx="8">
                  <c:v>9.9888545999999967E-2</c:v>
                </c:pt>
                <c:pt idx="9">
                  <c:v>0.10446444740000005</c:v>
                </c:pt>
                <c:pt idx="10">
                  <c:v>0.10934113850000005</c:v>
                </c:pt>
                <c:pt idx="11">
                  <c:v>0.15708530980000002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'5_each'!$D$25</c:f>
              <c:strCache>
                <c:ptCount val="1"/>
                <c:pt idx="0">
                  <c:v>HMs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'5_each'!$B$26:$B$37</c:f>
              <c:strCache>
                <c:ptCount val="12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</c:strCache>
            </c:strRef>
          </c:cat>
          <c:val>
            <c:numRef>
              <c:f>'5_each'!$D$26:$D$37</c:f>
              <c:numCache>
                <c:formatCode>0%</c:formatCode>
                <c:ptCount val="12"/>
                <c:pt idx="0">
                  <c:v>0.5</c:v>
                </c:pt>
                <c:pt idx="1">
                  <c:v>8.8161163600000036E-2</c:v>
                </c:pt>
                <c:pt idx="2">
                  <c:v>0.23564012440000004</c:v>
                </c:pt>
                <c:pt idx="3">
                  <c:v>0.16566214319999994</c:v>
                </c:pt>
                <c:pt idx="4">
                  <c:v>6.2566350400000026E-2</c:v>
                </c:pt>
                <c:pt idx="5">
                  <c:v>5.315806199999995E-2</c:v>
                </c:pt>
                <c:pt idx="6">
                  <c:v>8.0389218400000018E-2</c:v>
                </c:pt>
                <c:pt idx="7">
                  <c:v>0.39016951590000004</c:v>
                </c:pt>
                <c:pt idx="8">
                  <c:v>0.27189850910000002</c:v>
                </c:pt>
                <c:pt idx="9">
                  <c:v>0.14562022740000002</c:v>
                </c:pt>
                <c:pt idx="10">
                  <c:v>0.11766398119999999</c:v>
                </c:pt>
                <c:pt idx="11">
                  <c:v>0.15895301510000004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'5_each'!$E$25</c:f>
              <c:strCache>
                <c:ptCount val="1"/>
                <c:pt idx="0">
                  <c:v>DVFS + HMs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'5_each'!$B$26:$B$37</c:f>
              <c:strCache>
                <c:ptCount val="12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</c:strCache>
            </c:strRef>
          </c:cat>
          <c:val>
            <c:numRef>
              <c:f>'5_each'!$E$26:$E$37</c:f>
              <c:numCache>
                <c:formatCode>0%</c:formatCode>
                <c:ptCount val="12"/>
                <c:pt idx="0">
                  <c:v>0.5</c:v>
                </c:pt>
                <c:pt idx="1">
                  <c:v>0.12208872029999995</c:v>
                </c:pt>
                <c:pt idx="2">
                  <c:v>0.25098373110000005</c:v>
                </c:pt>
                <c:pt idx="3">
                  <c:v>0.1898090617</c:v>
                </c:pt>
                <c:pt idx="4">
                  <c:v>9.096275669999998E-2</c:v>
                </c:pt>
                <c:pt idx="5">
                  <c:v>7.908974550000003E-2</c:v>
                </c:pt>
                <c:pt idx="6">
                  <c:v>0.10658795239999996</c:v>
                </c:pt>
                <c:pt idx="7">
                  <c:v>0.43216031880000005</c:v>
                </c:pt>
                <c:pt idx="8">
                  <c:v>0.28703384409999999</c:v>
                </c:pt>
                <c:pt idx="9">
                  <c:v>0.15583488940000001</c:v>
                </c:pt>
                <c:pt idx="10">
                  <c:v>0.14159518660000003</c:v>
                </c:pt>
                <c:pt idx="11">
                  <c:v>0.19910589869999995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306944"/>
        <c:axId val="322306552"/>
      </c:lineChart>
      <c:catAx>
        <c:axId val="32230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306552"/>
        <c:crosses val="autoZero"/>
        <c:auto val="1"/>
        <c:lblAlgn val="ctr"/>
        <c:lblOffset val="100"/>
        <c:noMultiLvlLbl val="0"/>
      </c:catAx>
      <c:valAx>
        <c:axId val="32230655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3069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bar_graphs!$A$27</c:f>
              <c:strCache>
                <c:ptCount val="1"/>
                <c:pt idx="0">
                  <c:v>DVFS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multiLvlStrRef>
              <c:f>bar_graphs!$B$25:$G$26</c:f>
              <c:multiLvlStrCache>
                <c:ptCount val="6"/>
                <c:lvl>
                  <c:pt idx="0">
                    <c:v>Coarse</c:v>
                  </c:pt>
                  <c:pt idx="1">
                    <c:v>Fine</c:v>
                  </c:pt>
                  <c:pt idx="2">
                    <c:v>Coarse</c:v>
                  </c:pt>
                  <c:pt idx="3">
                    <c:v>Fine</c:v>
                  </c:pt>
                  <c:pt idx="4">
                    <c:v>Coarse</c:v>
                  </c:pt>
                  <c:pt idx="5">
                    <c:v>Fine</c:v>
                  </c:pt>
                </c:lvl>
                <c:lvl>
                  <c:pt idx="0">
                    <c:v>5%</c:v>
                  </c:pt>
                  <c:pt idx="2">
                    <c:v>25%</c:v>
                  </c:pt>
                  <c:pt idx="4">
                    <c:v>100%</c:v>
                  </c:pt>
                </c:lvl>
              </c:multiLvlStrCache>
            </c:multiLvlStrRef>
          </c:cat>
          <c:val>
            <c:numRef>
              <c:f>bar_graphs!$B$27:$G$27</c:f>
              <c:numCache>
                <c:formatCode>0%</c:formatCode>
                <c:ptCount val="6"/>
                <c:pt idx="0">
                  <c:v>9.7692255917147031E-2</c:v>
                </c:pt>
                <c:pt idx="1">
                  <c:v>0.12182953169209498</c:v>
                </c:pt>
                <c:pt idx="2">
                  <c:v>0.28426792991382199</c:v>
                </c:pt>
                <c:pt idx="3">
                  <c:v>0.30244787181233901</c:v>
                </c:pt>
                <c:pt idx="4">
                  <c:v>0.53855020627491401</c:v>
                </c:pt>
                <c:pt idx="5">
                  <c:v>0.55063500039388302</c:v>
                </c:pt>
              </c:numCache>
            </c:numRef>
          </c:val>
        </c:ser>
        <c:ser>
          <c:idx val="1"/>
          <c:order val="1"/>
          <c:tx>
            <c:strRef>
              <c:f>bar_graphs!$A$28</c:f>
              <c:strCache>
                <c:ptCount val="1"/>
                <c:pt idx="0">
                  <c:v>HMs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multiLvlStrRef>
              <c:f>bar_graphs!$B$25:$G$26</c:f>
              <c:multiLvlStrCache>
                <c:ptCount val="6"/>
                <c:lvl>
                  <c:pt idx="0">
                    <c:v>Coarse</c:v>
                  </c:pt>
                  <c:pt idx="1">
                    <c:v>Fine</c:v>
                  </c:pt>
                  <c:pt idx="2">
                    <c:v>Coarse</c:v>
                  </c:pt>
                  <c:pt idx="3">
                    <c:v>Fine</c:v>
                  </c:pt>
                  <c:pt idx="4">
                    <c:v>Coarse</c:v>
                  </c:pt>
                  <c:pt idx="5">
                    <c:v>Fine</c:v>
                  </c:pt>
                </c:lvl>
                <c:lvl>
                  <c:pt idx="0">
                    <c:v>5%</c:v>
                  </c:pt>
                  <c:pt idx="2">
                    <c:v>25%</c:v>
                  </c:pt>
                  <c:pt idx="4">
                    <c:v>100%</c:v>
                  </c:pt>
                </c:lvl>
              </c:multiLvlStrCache>
            </c:multiLvlStrRef>
          </c:cat>
          <c:val>
            <c:numRef>
              <c:f>bar_graphs!$B$28:$G$28</c:f>
              <c:numCache>
                <c:formatCode>0%</c:formatCode>
                <c:ptCount val="6"/>
                <c:pt idx="0">
                  <c:v>0.13041414113587602</c:v>
                </c:pt>
                <c:pt idx="1">
                  <c:v>0.21367307306999195</c:v>
                </c:pt>
                <c:pt idx="2">
                  <c:v>0.38471576533899199</c:v>
                </c:pt>
                <c:pt idx="3">
                  <c:v>0.47647364812783899</c:v>
                </c:pt>
                <c:pt idx="4">
                  <c:v>0.71152384551738002</c:v>
                </c:pt>
                <c:pt idx="5">
                  <c:v>0.70837070440309302</c:v>
                </c:pt>
              </c:numCache>
            </c:numRef>
          </c:val>
        </c:ser>
        <c:ser>
          <c:idx val="2"/>
          <c:order val="2"/>
          <c:tx>
            <c:strRef>
              <c:f>bar_graphs!$A$29</c:f>
              <c:strCache>
                <c:ptCount val="1"/>
                <c:pt idx="0">
                  <c:v>DVFS + HMs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bar_graphs!$B$25:$G$26</c:f>
              <c:multiLvlStrCache>
                <c:ptCount val="6"/>
                <c:lvl>
                  <c:pt idx="0">
                    <c:v>Coarse</c:v>
                  </c:pt>
                  <c:pt idx="1">
                    <c:v>Fine</c:v>
                  </c:pt>
                  <c:pt idx="2">
                    <c:v>Coarse</c:v>
                  </c:pt>
                  <c:pt idx="3">
                    <c:v>Fine</c:v>
                  </c:pt>
                  <c:pt idx="4">
                    <c:v>Coarse</c:v>
                  </c:pt>
                  <c:pt idx="5">
                    <c:v>Fine</c:v>
                  </c:pt>
                </c:lvl>
                <c:lvl>
                  <c:pt idx="0">
                    <c:v>5%</c:v>
                  </c:pt>
                  <c:pt idx="2">
                    <c:v>25%</c:v>
                  </c:pt>
                  <c:pt idx="4">
                    <c:v>100%</c:v>
                  </c:pt>
                </c:lvl>
              </c:multiLvlStrCache>
            </c:multiLvlStrRef>
          </c:cat>
          <c:val>
            <c:numRef>
              <c:f>bar_graphs!$B$29:$G$29</c:f>
              <c:numCache>
                <c:formatCode>0%</c:formatCode>
                <c:ptCount val="6"/>
                <c:pt idx="0">
                  <c:v>0.15003917875318495</c:v>
                </c:pt>
                <c:pt idx="1">
                  <c:v>0.23796499578186403</c:v>
                </c:pt>
                <c:pt idx="2">
                  <c:v>0.425956189856182</c:v>
                </c:pt>
                <c:pt idx="3">
                  <c:v>0.51939916510808204</c:v>
                </c:pt>
                <c:pt idx="4">
                  <c:v>0.80183507078093696</c:v>
                </c:pt>
                <c:pt idx="5">
                  <c:v>0.80359904406285798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13544"/>
        <c:axId val="328611192"/>
      </c:barChart>
      <c:catAx>
        <c:axId val="328613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1192"/>
        <c:crosses val="autoZero"/>
        <c:auto val="1"/>
        <c:lblAlgn val="ctr"/>
        <c:lblOffset val="100"/>
        <c:noMultiLvlLbl val="0"/>
      </c:catAx>
      <c:valAx>
        <c:axId val="32861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13544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Sheet3!$B$30</c:f>
              <c:strCache>
                <c:ptCount val="1"/>
                <c:pt idx="0">
                  <c:v>0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Sheet3!$C$28:$H$29</c:f>
              <c:multiLvlStrCache>
                <c:ptCount val="6"/>
                <c:lvl>
                  <c:pt idx="0">
                    <c:v>DVFS</c:v>
                  </c:pt>
                  <c:pt idx="1">
                    <c:v>HMs</c:v>
                  </c:pt>
                  <c:pt idx="2">
                    <c:v>DVFS</c:v>
                  </c:pt>
                  <c:pt idx="3">
                    <c:v>HMs</c:v>
                  </c:pt>
                  <c:pt idx="4">
                    <c:v>DVFS</c:v>
                  </c:pt>
                  <c:pt idx="5">
                    <c:v>HMs</c:v>
                  </c:pt>
                </c:lvl>
                <c:lvl>
                  <c:pt idx="0">
                    <c:v>5%</c:v>
                  </c:pt>
                  <c:pt idx="2">
                    <c:v>10%</c:v>
                  </c:pt>
                  <c:pt idx="4">
                    <c:v>25%</c:v>
                  </c:pt>
                </c:lvl>
              </c:multiLvlStrCache>
            </c:multiLvlStrRef>
          </c:cat>
          <c:val>
            <c:numRef>
              <c:f>Sheet3!$C$30:$H$30</c:f>
              <c:numCache>
                <c:formatCode>0%</c:formatCode>
                <c:ptCount val="6"/>
                <c:pt idx="0">
                  <c:v>0.12162403399999999</c:v>
                </c:pt>
                <c:pt idx="1">
                  <c:v>0.21368211380000002</c:v>
                </c:pt>
                <c:pt idx="2">
                  <c:v>0.18639891649999996</c:v>
                </c:pt>
                <c:pt idx="3">
                  <c:v>0.2977497777</c:v>
                </c:pt>
                <c:pt idx="4">
                  <c:v>0.30249756819999996</c:v>
                </c:pt>
                <c:pt idx="5">
                  <c:v>0.47654015979999997</c:v>
                </c:pt>
              </c:numCache>
            </c:numRef>
          </c:val>
        </c:ser>
        <c:ser>
          <c:idx val="1"/>
          <c:order val="1"/>
          <c:tx>
            <c:strRef>
              <c:f>Sheet3!$B$31</c:f>
              <c:strCache>
                <c:ptCount val="1"/>
                <c:pt idx="0">
                  <c:v>20 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Sheet3!$C$28:$H$29</c:f>
              <c:multiLvlStrCache>
                <c:ptCount val="6"/>
                <c:lvl>
                  <c:pt idx="0">
                    <c:v>DVFS</c:v>
                  </c:pt>
                  <c:pt idx="1">
                    <c:v>HMs</c:v>
                  </c:pt>
                  <c:pt idx="2">
                    <c:v>DVFS</c:v>
                  </c:pt>
                  <c:pt idx="3">
                    <c:v>HMs</c:v>
                  </c:pt>
                  <c:pt idx="4">
                    <c:v>DVFS</c:v>
                  </c:pt>
                  <c:pt idx="5">
                    <c:v>HMs</c:v>
                  </c:pt>
                </c:lvl>
                <c:lvl>
                  <c:pt idx="0">
                    <c:v>5%</c:v>
                  </c:pt>
                  <c:pt idx="2">
                    <c:v>10%</c:v>
                  </c:pt>
                  <c:pt idx="4">
                    <c:v>25%</c:v>
                  </c:pt>
                </c:lvl>
              </c:multiLvlStrCache>
            </c:multiLvlStrRef>
          </c:cat>
          <c:val>
            <c:numRef>
              <c:f>Sheet3!$C$31:$H$31</c:f>
              <c:numCache>
                <c:formatCode>0%</c:formatCode>
                <c:ptCount val="6"/>
                <c:pt idx="0">
                  <c:v>0.11031410870000002</c:v>
                </c:pt>
                <c:pt idx="1">
                  <c:v>0.19555485890000002</c:v>
                </c:pt>
                <c:pt idx="2">
                  <c:v>0.17612814710000002</c:v>
                </c:pt>
                <c:pt idx="3">
                  <c:v>0.27695011250000001</c:v>
                </c:pt>
                <c:pt idx="4">
                  <c:v>0.29002866350000001</c:v>
                </c:pt>
                <c:pt idx="5">
                  <c:v>0.45525673079999995</c:v>
                </c:pt>
              </c:numCache>
            </c:numRef>
          </c:val>
        </c:ser>
        <c:ser>
          <c:idx val="2"/>
          <c:order val="2"/>
          <c:tx>
            <c:strRef>
              <c:f>Sheet3!$B$32</c:f>
              <c:strCache>
                <c:ptCount val="1"/>
                <c:pt idx="0">
                  <c:v>50 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Sheet3!$C$28:$H$29</c:f>
              <c:multiLvlStrCache>
                <c:ptCount val="6"/>
                <c:lvl>
                  <c:pt idx="0">
                    <c:v>DVFS</c:v>
                  </c:pt>
                  <c:pt idx="1">
                    <c:v>HMs</c:v>
                  </c:pt>
                  <c:pt idx="2">
                    <c:v>DVFS</c:v>
                  </c:pt>
                  <c:pt idx="3">
                    <c:v>HMs</c:v>
                  </c:pt>
                  <c:pt idx="4">
                    <c:v>DVFS</c:v>
                  </c:pt>
                  <c:pt idx="5">
                    <c:v>HMs</c:v>
                  </c:pt>
                </c:lvl>
                <c:lvl>
                  <c:pt idx="0">
                    <c:v>5%</c:v>
                  </c:pt>
                  <c:pt idx="2">
                    <c:v>10%</c:v>
                  </c:pt>
                  <c:pt idx="4">
                    <c:v>25%</c:v>
                  </c:pt>
                </c:lvl>
              </c:multiLvlStrCache>
            </c:multiLvlStrRef>
          </c:cat>
          <c:val>
            <c:numRef>
              <c:f>Sheet3!$C$32:$H$32</c:f>
              <c:numCache>
                <c:formatCode>0%</c:formatCode>
                <c:ptCount val="6"/>
                <c:pt idx="0">
                  <c:v>9.3349220699999957E-2</c:v>
                </c:pt>
                <c:pt idx="1">
                  <c:v>0.1728518322</c:v>
                </c:pt>
                <c:pt idx="2">
                  <c:v>0.16072199300000001</c:v>
                </c:pt>
                <c:pt idx="3">
                  <c:v>0.24912448639999996</c:v>
                </c:pt>
                <c:pt idx="4">
                  <c:v>0.27132530639999997</c:v>
                </c:pt>
                <c:pt idx="5">
                  <c:v>0.42320407439999996</c:v>
                </c:pt>
              </c:numCache>
            </c:numRef>
          </c:val>
        </c:ser>
        <c:ser>
          <c:idx val="3"/>
          <c:order val="3"/>
          <c:tx>
            <c:strRef>
              <c:f>Sheet3!$B$33</c:f>
              <c:strCache>
                <c:ptCount val="1"/>
                <c:pt idx="0">
                  <c:v>100 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Sheet3!$C$28:$H$29</c:f>
              <c:multiLvlStrCache>
                <c:ptCount val="6"/>
                <c:lvl>
                  <c:pt idx="0">
                    <c:v>DVFS</c:v>
                  </c:pt>
                  <c:pt idx="1">
                    <c:v>HMs</c:v>
                  </c:pt>
                  <c:pt idx="2">
                    <c:v>DVFS</c:v>
                  </c:pt>
                  <c:pt idx="3">
                    <c:v>HMs</c:v>
                  </c:pt>
                  <c:pt idx="4">
                    <c:v>DVFS</c:v>
                  </c:pt>
                  <c:pt idx="5">
                    <c:v>HMs</c:v>
                  </c:pt>
                </c:lvl>
                <c:lvl>
                  <c:pt idx="0">
                    <c:v>5%</c:v>
                  </c:pt>
                  <c:pt idx="2">
                    <c:v>10%</c:v>
                  </c:pt>
                  <c:pt idx="4">
                    <c:v>25%</c:v>
                  </c:pt>
                </c:lvl>
              </c:multiLvlStrCache>
            </c:multiLvlStrRef>
          </c:cat>
          <c:val>
            <c:numRef>
              <c:f>Sheet3!$C$33:$H$33</c:f>
              <c:numCache>
                <c:formatCode>0%</c:formatCode>
                <c:ptCount val="6"/>
                <c:pt idx="0">
                  <c:v>6.5074407500000042E-2</c:v>
                </c:pt>
                <c:pt idx="1">
                  <c:v>0.14268779789999997</c:v>
                </c:pt>
                <c:pt idx="2">
                  <c:v>0.13504506959999996</c:v>
                </c:pt>
                <c:pt idx="3">
                  <c:v>0.2080510377</c:v>
                </c:pt>
                <c:pt idx="4">
                  <c:v>0.24015304459999998</c:v>
                </c:pt>
                <c:pt idx="5">
                  <c:v>0.37128759150000001</c:v>
                </c:pt>
              </c:numCache>
            </c:numRef>
          </c:val>
        </c:ser>
        <c:ser>
          <c:idx val="4"/>
          <c:order val="4"/>
          <c:tx>
            <c:strRef>
              <c:f>Sheet3!$B$34</c:f>
              <c:strCache>
                <c:ptCount val="1"/>
                <c:pt idx="0">
                  <c:v>200 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Sheet3!$C$28:$H$29</c:f>
              <c:multiLvlStrCache>
                <c:ptCount val="6"/>
                <c:lvl>
                  <c:pt idx="0">
                    <c:v>DVFS</c:v>
                  </c:pt>
                  <c:pt idx="1">
                    <c:v>HMs</c:v>
                  </c:pt>
                  <c:pt idx="2">
                    <c:v>DVFS</c:v>
                  </c:pt>
                  <c:pt idx="3">
                    <c:v>HMs</c:v>
                  </c:pt>
                  <c:pt idx="4">
                    <c:v>DVFS</c:v>
                  </c:pt>
                  <c:pt idx="5">
                    <c:v>HMs</c:v>
                  </c:pt>
                </c:lvl>
                <c:lvl>
                  <c:pt idx="0">
                    <c:v>5%</c:v>
                  </c:pt>
                  <c:pt idx="2">
                    <c:v>10%</c:v>
                  </c:pt>
                  <c:pt idx="4">
                    <c:v>25%</c:v>
                  </c:pt>
                </c:lvl>
              </c:multiLvlStrCache>
            </c:multiLvlStrRef>
          </c:cat>
          <c:val>
            <c:numRef>
              <c:f>Sheet3!$C$34:$H$34</c:f>
              <c:numCache>
                <c:formatCode>0%</c:formatCode>
                <c:ptCount val="6"/>
                <c:pt idx="0">
                  <c:v>8.5247809999999813E-3</c:v>
                </c:pt>
                <c:pt idx="1">
                  <c:v>9.683777969999996E-2</c:v>
                </c:pt>
                <c:pt idx="2">
                  <c:v>8.3691222699999956E-2</c:v>
                </c:pt>
                <c:pt idx="3">
                  <c:v>0.11419239169999995</c:v>
                </c:pt>
                <c:pt idx="4">
                  <c:v>0.177808521</c:v>
                </c:pt>
                <c:pt idx="5">
                  <c:v>0.24755089080000003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22952"/>
        <c:axId val="328622560"/>
      </c:barChart>
      <c:catAx>
        <c:axId val="32862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Slowdown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2560"/>
        <c:crosses val="autoZero"/>
        <c:auto val="1"/>
        <c:lblAlgn val="ctr"/>
        <c:lblOffset val="100"/>
        <c:noMultiLvlLbl val="0"/>
      </c:catAx>
      <c:valAx>
        <c:axId val="32862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Savings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324" cy="347398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573" y="0"/>
            <a:ext cx="4001324" cy="347398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r">
              <a:defRPr sz="1100"/>
            </a:lvl1pPr>
          </a:lstStyle>
          <a:p>
            <a:fld id="{F4680B4C-C22C-41E3-9F6C-0A5661A54CF1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86803"/>
            <a:ext cx="4001324" cy="347397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573" y="6586803"/>
            <a:ext cx="4001324" cy="347397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r">
              <a:defRPr sz="1100"/>
            </a:lvl1pPr>
          </a:lstStyle>
          <a:p>
            <a:fld id="{3F7174CA-F7F6-488C-9E6F-0F7A2338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0923" cy="347914"/>
          </a:xfrm>
          <a:prstGeom prst="rect">
            <a:avLst/>
          </a:prstGeom>
        </p:spPr>
        <p:txBody>
          <a:bodyPr vert="horz" lIns="92375" tIns="46187" rIns="92375" bIns="461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840" y="1"/>
            <a:ext cx="4000923" cy="347914"/>
          </a:xfrm>
          <a:prstGeom prst="rect">
            <a:avLst/>
          </a:prstGeom>
        </p:spPr>
        <p:txBody>
          <a:bodyPr vert="horz" lIns="92375" tIns="46187" rIns="92375" bIns="461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2398DC1-53FE-4D43-81C9-5660790869C2}" type="datetimeFigureOut">
              <a:rPr lang="en-US"/>
              <a:pPr>
                <a:defRPr/>
              </a:pPr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866775"/>
            <a:ext cx="31210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5" tIns="46187" rIns="92375" bIns="4618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0" y="3337084"/>
            <a:ext cx="7386320" cy="2730341"/>
          </a:xfrm>
          <a:prstGeom prst="rect">
            <a:avLst/>
          </a:prstGeom>
        </p:spPr>
        <p:txBody>
          <a:bodyPr vert="horz" lIns="92375" tIns="46187" rIns="92375" bIns="46187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8"/>
            <a:ext cx="4000923" cy="347913"/>
          </a:xfrm>
          <a:prstGeom prst="rect">
            <a:avLst/>
          </a:prstGeom>
        </p:spPr>
        <p:txBody>
          <a:bodyPr vert="horz" lIns="92375" tIns="46187" rIns="92375" bIns="461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840" y="6586288"/>
            <a:ext cx="4000923" cy="347913"/>
          </a:xfrm>
          <a:prstGeom prst="rect">
            <a:avLst/>
          </a:prstGeom>
        </p:spPr>
        <p:txBody>
          <a:bodyPr vert="horz" lIns="92375" tIns="46187" rIns="92375" bIns="4618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B7CBA6-1932-4A0F-B025-D17751E31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uEngine</a:t>
            </a:r>
            <a:r>
              <a:rPr lang="en-US" dirty="0" smtClean="0"/>
              <a:t>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E1EE-CDEC-423C-8EE2-92BB40C4F1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0B045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F194BE-B33F-44B4-BAD6-1886FBA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40E8F50-03B0-4A78-AF33-EEA8FCAD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243EE3B-E019-49BC-AE57-89CC25DEB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C8F538-9397-4FEB-AAED-10E8180D3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1B66A6F-B0E7-44EA-A89D-3A9515BF0166}" type="slidenum">
              <a:rPr lang="en-US"/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7831138" y="6397625"/>
            <a:ext cx="452437" cy="4048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523D354-DEF8-425E-8CA5-C56EBD13CF09}" type="slidenum">
              <a:rPr lang="en-US"/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6416675"/>
            <a:ext cx="296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6416675"/>
            <a:ext cx="574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2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6350000"/>
            <a:ext cx="720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B045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14B707-FB7A-4914-89E8-CA6955FE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045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651933-7F43-4374-A322-AE30E5010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4DEFB5-671E-4C97-A0F5-630558454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75138" y="6350000"/>
            <a:ext cx="593725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ACEF21-BBF3-4397-B852-BF9EFF7DD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5AF7F5-4B63-4FD8-B8B4-69D404DC6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310E834-9797-4A17-A4A5-BE6A2AD90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898BF7A-5687-4862-977F-1D0EC885D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7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6416675"/>
            <a:ext cx="296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6416675"/>
            <a:ext cx="574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65715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businesskorea.co.kr/article/1687/local-market-saturation-korea%E2%80%99s-smartphone-market-forecast-negative-growth-year" TargetMode="External"/><Relationship Id="rId4" Type="http://schemas.openxmlformats.org/officeDocument/2006/relationships/hyperlink" Target="http://www.dialaphone.co.uk/blog/2008/06/17/a-funny-look-back-at-some-old-cell-phone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/files/downloads/big_LITTLE_Final_Final.pdf" TargetMode="External"/><Relationship Id="rId2" Type="http://schemas.openxmlformats.org/officeDocument/2006/relationships/hyperlink" Target="https://software.intel.com/sites/default/files/ftala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8" y="396218"/>
            <a:ext cx="7772399" cy="1834603"/>
          </a:xfrm>
        </p:spPr>
        <p:txBody>
          <a:bodyPr/>
          <a:lstStyle/>
          <a:p>
            <a:pPr>
              <a:defRPr/>
            </a:pPr>
            <a:r>
              <a:rPr lang="en-US" dirty="0"/>
              <a:t>Heterogeneous Microarchitectures Trump Voltage Scaling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Low-Power Cores 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599089" y="2735318"/>
            <a:ext cx="8040413" cy="3972910"/>
          </a:xfrm>
        </p:spPr>
        <p:txBody>
          <a:bodyPr/>
          <a:lstStyle/>
          <a:p>
            <a:r>
              <a:rPr lang="en-US" sz="2800" b="1" dirty="0"/>
              <a:t>Andrew Lukefahr</a:t>
            </a:r>
            <a:r>
              <a:rPr lang="en-US" sz="2800" dirty="0"/>
              <a:t>, </a:t>
            </a:r>
            <a:r>
              <a:rPr lang="en-US" sz="2800" dirty="0" err="1"/>
              <a:t>Shruti</a:t>
            </a:r>
            <a:r>
              <a:rPr lang="en-US" sz="2800" dirty="0"/>
              <a:t> </a:t>
            </a:r>
            <a:r>
              <a:rPr lang="en-US" sz="2800" dirty="0" err="1"/>
              <a:t>Padmanabha</a:t>
            </a:r>
            <a:r>
              <a:rPr lang="en-US" sz="2800" dirty="0"/>
              <a:t>, </a:t>
            </a:r>
            <a:r>
              <a:rPr lang="en-US" sz="2800" dirty="0" err="1"/>
              <a:t>Reetuparna</a:t>
            </a:r>
            <a:r>
              <a:rPr lang="en-US" sz="2800" dirty="0"/>
              <a:t> Das, Ronald </a:t>
            </a:r>
            <a:r>
              <a:rPr lang="en-US" sz="2800" dirty="0" err="1"/>
              <a:t>Dreslinski</a:t>
            </a:r>
            <a:r>
              <a:rPr lang="en-US" sz="2800" dirty="0"/>
              <a:t> Jr., Thomas F. </a:t>
            </a:r>
            <a:r>
              <a:rPr lang="en-US" sz="2800" dirty="0" err="1"/>
              <a:t>Wenisch</a:t>
            </a:r>
            <a:r>
              <a:rPr lang="en-US" sz="2800" dirty="0"/>
              <a:t>, and Scott </a:t>
            </a:r>
            <a:r>
              <a:rPr lang="en-US" sz="2800" dirty="0" err="1" smtClean="0"/>
              <a:t>Mahlke</a:t>
            </a:r>
            <a:endParaRPr lang="en-US" sz="2800" dirty="0" smtClean="0"/>
          </a:p>
          <a:p>
            <a:endParaRPr lang="en-US" sz="1800" dirty="0"/>
          </a:p>
          <a:p>
            <a:r>
              <a:rPr lang="en-US" sz="2800" dirty="0" smtClean="0"/>
              <a:t>University of Michigan </a:t>
            </a:r>
          </a:p>
          <a:p>
            <a:endParaRPr lang="en-US" dirty="0"/>
          </a:p>
          <a:p>
            <a:r>
              <a:rPr lang="en-US" sz="2800" dirty="0" smtClean="0"/>
              <a:t>PACT’23</a:t>
            </a:r>
          </a:p>
          <a:p>
            <a:r>
              <a:rPr lang="en-US" sz="2800" dirty="0" smtClean="0"/>
              <a:t>August 26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2014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rig_plo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53769"/>
              </p:ext>
            </p:extLst>
          </p:nvPr>
        </p:nvGraphicFramePr>
        <p:xfrm>
          <a:off x="4483566" y="1517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parteo_plo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88886"/>
              </p:ext>
            </p:extLst>
          </p:nvPr>
        </p:nvGraphicFramePr>
        <p:xfrm>
          <a:off x="4480560" y="1517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Pareto-Optimal Schedules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19185"/>
              </p:ext>
            </p:extLst>
          </p:nvPr>
        </p:nvGraphicFramePr>
        <p:xfrm>
          <a:off x="682852" y="1539740"/>
          <a:ext cx="3449637" cy="2890838"/>
        </p:xfrm>
        <a:graphic>
          <a:graphicData uri="http://schemas.openxmlformats.org/drawingml/2006/table">
            <a:tbl>
              <a:tblPr/>
              <a:tblGrid>
                <a:gridCol w="918882"/>
                <a:gridCol w="1010770"/>
                <a:gridCol w="704477"/>
                <a:gridCol w="815508"/>
              </a:tblGrid>
              <a:tr h="3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{B,B,B}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{B,B,L}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{B,L,B}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{B,L,L}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{L,B,B}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{L,B,L}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{L,L,B}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mJ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{L,L,L}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ms</a:t>
                      </a: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99" marR="11499" marT="11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5" name="better_schedules"/>
          <p:cNvSpPr/>
          <p:nvPr/>
        </p:nvSpPr>
        <p:spPr bwMode="auto">
          <a:xfrm>
            <a:off x="0" y="4791075"/>
            <a:ext cx="9144000" cy="1400175"/>
          </a:xfrm>
          <a:prstGeom prst="rect">
            <a:avLst/>
          </a:prstGeom>
          <a:noFill/>
          <a:ln>
            <a:noFill/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B0452"/>
                </a:solidFill>
              </a:rPr>
              <a:t>Some schedules </a:t>
            </a:r>
            <a:r>
              <a:rPr lang="en-US" sz="4000" dirty="0" smtClean="0">
                <a:solidFill>
                  <a:srgbClr val="0B0452"/>
                </a:solidFill>
              </a:rPr>
              <a:t>just better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( </a:t>
            </a:r>
            <a:r>
              <a:rPr lang="en-US" sz="3600" dirty="0">
                <a:solidFill>
                  <a:srgbClr val="0B0452"/>
                </a:solidFill>
              </a:rPr>
              <a:t>#6 &gt; </a:t>
            </a:r>
            <a:r>
              <a:rPr lang="en-US" sz="3600" dirty="0" smtClean="0">
                <a:solidFill>
                  <a:srgbClr val="0B0452"/>
                </a:solidFill>
              </a:rPr>
              <a:t>#3 </a:t>
            </a:r>
            <a:r>
              <a:rPr lang="en-US" sz="3600" dirty="0">
                <a:solidFill>
                  <a:srgbClr val="0B0452"/>
                </a:solidFill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4850" y="3492500"/>
            <a:ext cx="3390900" cy="33813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4850" y="2507389"/>
            <a:ext cx="3392488" cy="33813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7" name="s_1"/>
          <p:cNvSpPr txBox="1">
            <a:spLocks noChangeArrowheads="1"/>
          </p:cNvSpPr>
          <p:nvPr/>
        </p:nvSpPr>
        <p:spPr bwMode="auto">
          <a:xfrm>
            <a:off x="5970768" y="1974335"/>
            <a:ext cx="182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528" name="s_2"/>
          <p:cNvSpPr txBox="1">
            <a:spLocks noChangeArrowheads="1"/>
          </p:cNvSpPr>
          <p:nvPr/>
        </p:nvSpPr>
        <p:spPr bwMode="auto">
          <a:xfrm>
            <a:off x="6277852" y="2272228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2</a:t>
            </a:r>
          </a:p>
        </p:txBody>
      </p:sp>
      <p:sp>
        <p:nvSpPr>
          <p:cNvPr id="20529" name="s_3"/>
          <p:cNvSpPr txBox="1">
            <a:spLocks noChangeArrowheads="1"/>
          </p:cNvSpPr>
          <p:nvPr/>
        </p:nvSpPr>
        <p:spPr bwMode="auto">
          <a:xfrm>
            <a:off x="7352571" y="2087562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3</a:t>
            </a:r>
          </a:p>
        </p:txBody>
      </p:sp>
      <p:sp>
        <p:nvSpPr>
          <p:cNvPr id="20530" name="s_4"/>
          <p:cNvSpPr txBox="1">
            <a:spLocks noChangeArrowheads="1"/>
          </p:cNvSpPr>
          <p:nvPr/>
        </p:nvSpPr>
        <p:spPr bwMode="auto">
          <a:xfrm>
            <a:off x="7655975" y="2483173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4</a:t>
            </a:r>
          </a:p>
        </p:txBody>
      </p:sp>
      <p:sp>
        <p:nvSpPr>
          <p:cNvPr id="20531" name="s_5"/>
          <p:cNvSpPr txBox="1">
            <a:spLocks noChangeArrowheads="1"/>
          </p:cNvSpPr>
          <p:nvPr/>
        </p:nvSpPr>
        <p:spPr bwMode="auto">
          <a:xfrm>
            <a:off x="6631215" y="2474834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5</a:t>
            </a:r>
          </a:p>
        </p:txBody>
      </p:sp>
      <p:sp>
        <p:nvSpPr>
          <p:cNvPr id="20532" name="s_8"/>
          <p:cNvSpPr txBox="1">
            <a:spLocks noChangeArrowheads="1"/>
          </p:cNvSpPr>
          <p:nvPr/>
        </p:nvSpPr>
        <p:spPr bwMode="auto">
          <a:xfrm>
            <a:off x="8372598" y="3026455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8</a:t>
            </a:r>
          </a:p>
        </p:txBody>
      </p:sp>
      <p:sp>
        <p:nvSpPr>
          <p:cNvPr id="20533" name="s_7"/>
          <p:cNvSpPr txBox="1">
            <a:spLocks noChangeArrowheads="1"/>
          </p:cNvSpPr>
          <p:nvPr/>
        </p:nvSpPr>
        <p:spPr bwMode="auto">
          <a:xfrm>
            <a:off x="8028627" y="2641711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7</a:t>
            </a:r>
          </a:p>
        </p:txBody>
      </p:sp>
      <p:sp>
        <p:nvSpPr>
          <p:cNvPr id="20534" name="s_6"/>
          <p:cNvSpPr txBox="1">
            <a:spLocks noChangeArrowheads="1"/>
          </p:cNvSpPr>
          <p:nvPr/>
        </p:nvSpPr>
        <p:spPr bwMode="auto">
          <a:xfrm>
            <a:off x="6984578" y="2844317"/>
            <a:ext cx="182869" cy="36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6</a:t>
            </a:r>
          </a:p>
        </p:txBody>
      </p:sp>
      <p:sp>
        <p:nvSpPr>
          <p:cNvPr id="19" name="pareto-optimal"/>
          <p:cNvSpPr/>
          <p:nvPr/>
        </p:nvSpPr>
        <p:spPr bwMode="auto">
          <a:xfrm>
            <a:off x="709613" y="4660900"/>
            <a:ext cx="7693025" cy="16668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Pareto-optimal schedules determine best tradeoffs</a:t>
            </a:r>
          </a:p>
        </p:txBody>
      </p:sp>
      <p:graphicFrame>
        <p:nvGraphicFramePr>
          <p:cNvPr id="21" name="slide_table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0969"/>
              </p:ext>
            </p:extLst>
          </p:nvPr>
        </p:nvGraphicFramePr>
        <p:xfrm>
          <a:off x="2987675" y="3111500"/>
          <a:ext cx="3449638" cy="2897190"/>
        </p:xfrm>
        <a:graphic>
          <a:graphicData uri="http://schemas.openxmlformats.org/drawingml/2006/table">
            <a:tbl>
              <a:tblPr/>
              <a:tblGrid>
                <a:gridCol w="918882"/>
                <a:gridCol w="1010771"/>
                <a:gridCol w="704477"/>
                <a:gridCol w="815508"/>
              </a:tblGrid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</a:t>
                      </a: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pSp>
        <p:nvGrpSpPr>
          <p:cNvPr id="10" name="best_worse"/>
          <p:cNvGrpSpPr/>
          <p:nvPr/>
        </p:nvGrpSpPr>
        <p:grpSpPr>
          <a:xfrm>
            <a:off x="5739741" y="2241601"/>
            <a:ext cx="3112091" cy="1093562"/>
            <a:chOff x="5739741" y="2241601"/>
            <a:chExt cx="3112091" cy="1093562"/>
          </a:xfrm>
        </p:grpSpPr>
        <p:sp>
          <p:nvSpPr>
            <p:cNvPr id="9" name="TextBox 8"/>
            <p:cNvSpPr txBox="1"/>
            <p:nvPr/>
          </p:nvSpPr>
          <p:spPr>
            <a:xfrm>
              <a:off x="5739741" y="2935053"/>
              <a:ext cx="958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Better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93362" y="2241601"/>
              <a:ext cx="958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Worse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pareto_line"/>
          <p:cNvGrpSpPr/>
          <p:nvPr/>
        </p:nvGrpSpPr>
        <p:grpSpPr>
          <a:xfrm>
            <a:off x="5976938" y="2224088"/>
            <a:ext cx="2457450" cy="1126332"/>
            <a:chOff x="5976938" y="2224088"/>
            <a:chExt cx="2457450" cy="1126332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976938" y="2224088"/>
              <a:ext cx="359568" cy="3714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336506" y="2595563"/>
              <a:ext cx="345282" cy="1976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681788" y="2793206"/>
              <a:ext cx="361156" cy="37805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034213" y="3167063"/>
              <a:ext cx="1400175" cy="1833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pareto-optimal"/>
          <p:cNvSpPr/>
          <p:nvPr/>
        </p:nvSpPr>
        <p:spPr bwMode="auto">
          <a:xfrm>
            <a:off x="679572" y="4715030"/>
            <a:ext cx="7693025" cy="16668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Schedule efficiency effects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architectural efficiency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55" name="pareto-optimal"/>
          <p:cNvSpPr/>
          <p:nvPr/>
        </p:nvSpPr>
        <p:spPr bwMode="auto">
          <a:xfrm>
            <a:off x="679573" y="4687965"/>
            <a:ext cx="7693025" cy="16668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Pareto-optimal schedules determine best </a:t>
            </a:r>
            <a:r>
              <a:rPr lang="en-US" sz="3600" dirty="0" smtClean="0">
                <a:solidFill>
                  <a:srgbClr val="0B0452"/>
                </a:solidFill>
              </a:rPr>
              <a:t>tradeoffs for given </a:t>
            </a:r>
            <a:r>
              <a:rPr lang="en-US" sz="3600" dirty="0" smtClean="0">
                <a:solidFill>
                  <a:srgbClr val="0B0452"/>
                </a:solidFill>
              </a:rPr>
              <a:t>architecture</a:t>
            </a:r>
            <a:endParaRPr lang="en-US" sz="3600" dirty="0">
              <a:solidFill>
                <a:srgbClr val="0B04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25104 -0.229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Chart bld="category"/>
        </p:bldSub>
      </p:bldGraphic>
      <p:bldGraphic spid="27" grpId="1">
        <p:bldSub>
          <a:bldChart bld="category"/>
        </p:bldSub>
      </p:bldGraphic>
      <p:bldGraphic spid="26" grpId="0">
        <p:bldAsOne/>
      </p:bldGraphic>
      <p:bldP spid="5" grpId="0"/>
      <p:bldP spid="6" grpId="0" animBg="1"/>
      <p:bldP spid="6" grpId="1" animBg="1"/>
      <p:bldP spid="7" grpId="0" animBg="1"/>
      <p:bldP spid="7" grpId="1" animBg="1"/>
      <p:bldP spid="20527" grpId="0" uiExpand="1"/>
      <p:bldP spid="20528" grpId="0" uiExpand="1"/>
      <p:bldP spid="20529" grpId="0" uiExpand="1"/>
      <p:bldP spid="20530" grpId="0" uiExpand="1"/>
      <p:bldP spid="20531" grpId="0" uiExpand="1"/>
      <p:bldP spid="20532" grpId="0"/>
      <p:bldP spid="20533" grpId="0" uiExpand="1"/>
      <p:bldP spid="20534" grpId="0" uiExpand="1"/>
      <p:bldP spid="19" grpId="0" animBg="1"/>
      <p:bldP spid="56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Efficiency</a:t>
            </a:r>
            <a:endParaRPr lang="en-US" dirty="0"/>
          </a:p>
        </p:txBody>
      </p:sp>
      <p:sp>
        <p:nvSpPr>
          <p:cNvPr id="4" name="hms3"/>
          <p:cNvSpPr/>
          <p:nvPr/>
        </p:nvSpPr>
        <p:spPr bwMode="auto">
          <a:xfrm>
            <a:off x="0" y="145653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Lowest energy for given performance level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5" name="hms3"/>
          <p:cNvSpPr/>
          <p:nvPr/>
        </p:nvSpPr>
        <p:spPr bwMode="auto">
          <a:xfrm>
            <a:off x="0" y="476249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Find most efficient schedule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f</a:t>
            </a:r>
            <a:r>
              <a:rPr lang="en-US" sz="3600" dirty="0" smtClean="0">
                <a:solidFill>
                  <a:srgbClr val="0B0452"/>
                </a:solidFill>
              </a:rPr>
              <a:t>or given performance level</a:t>
            </a:r>
            <a:endParaRPr lang="en-US" sz="3600" dirty="0">
              <a:solidFill>
                <a:srgbClr val="0B045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0901" y="1197611"/>
            <a:ext cx="6899075" cy="1843128"/>
            <a:chOff x="850901" y="1197610"/>
            <a:chExt cx="7810688" cy="2063685"/>
          </a:xfrm>
        </p:grpSpPr>
        <p:grpSp>
          <p:nvGrpSpPr>
            <p:cNvPr id="7" name="Group 6"/>
            <p:cNvGrpSpPr/>
            <p:nvPr/>
          </p:nvGrpSpPr>
          <p:grpSpPr>
            <a:xfrm>
              <a:off x="850901" y="1197610"/>
              <a:ext cx="2211980" cy="1242060"/>
              <a:chOff x="1828800" y="1600200"/>
              <a:chExt cx="5675247" cy="3186736"/>
            </a:xfrm>
          </p:grpSpPr>
          <p:sp>
            <p:nvSpPr>
              <p:cNvPr id="17" name="big_1"/>
              <p:cNvSpPr/>
              <p:nvPr/>
            </p:nvSpPr>
            <p:spPr bwMode="auto">
              <a:xfrm>
                <a:off x="1828800" y="1600200"/>
                <a:ext cx="1600200" cy="16002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little"/>
              <p:cNvSpPr/>
              <p:nvPr/>
            </p:nvSpPr>
            <p:spPr bwMode="auto">
              <a:xfrm>
                <a:off x="1828800" y="3872536"/>
                <a:ext cx="1600200" cy="914400"/>
              </a:xfrm>
              <a:prstGeom prst="rect">
                <a:avLst/>
              </a:prstGeom>
              <a:solidFill>
                <a:srgbClr val="A3EBFF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977856" y="3983244"/>
                <a:ext cx="1197864" cy="685800"/>
              </a:xfrm>
              <a:prstGeom prst="rect">
                <a:avLst/>
              </a:prstGeom>
              <a:solidFill>
                <a:srgbClr val="A3EBFF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735741" y="4097544"/>
                <a:ext cx="804672" cy="457200"/>
              </a:xfrm>
              <a:prstGeom prst="rect">
                <a:avLst/>
              </a:prstGeom>
              <a:solidFill>
                <a:srgbClr val="A3EBFF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100435" y="4211844"/>
                <a:ext cx="402336" cy="228600"/>
              </a:xfrm>
              <a:prstGeom prst="rect">
                <a:avLst/>
              </a:prstGeom>
              <a:solidFill>
                <a:srgbClr val="A3EBFF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2" name="the_core"/>
              <p:cNvSpPr/>
              <p:nvPr/>
            </p:nvSpPr>
            <p:spPr bwMode="auto">
              <a:xfrm>
                <a:off x="3985725" y="1799609"/>
                <a:ext cx="1197864" cy="119786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5740314" y="2033189"/>
                <a:ext cx="804672" cy="8046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101711" y="2229887"/>
                <a:ext cx="402336" cy="40233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32774" y="2606543"/>
              <a:ext cx="1735636" cy="65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K</a:t>
              </a:r>
              <a:r>
                <a:rPr lang="en-US" sz="3200" dirty="0" smtClean="0"/>
                <a:t> Modes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2590800"/>
              <a:ext cx="1968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</a:t>
              </a:r>
              <a:r>
                <a:rPr lang="en-US" sz="3200" dirty="0" smtClean="0"/>
                <a:t> Quanta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977" y="2582280"/>
              <a:ext cx="1968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x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64206" y="1341901"/>
              <a:ext cx="4297383" cy="895244"/>
              <a:chOff x="1129302" y="1599751"/>
              <a:chExt cx="6593024" cy="1418761"/>
            </a:xfrm>
          </p:grpSpPr>
          <p:sp>
            <p:nvSpPr>
              <p:cNvPr id="12" name="lit_app_0"/>
              <p:cNvSpPr/>
              <p:nvPr/>
            </p:nvSpPr>
            <p:spPr bwMode="auto">
              <a:xfrm>
                <a:off x="2630442" y="2489496"/>
                <a:ext cx="1173480" cy="5290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big_app"/>
              <p:cNvSpPr/>
              <p:nvPr/>
            </p:nvSpPr>
            <p:spPr bwMode="auto">
              <a:xfrm>
                <a:off x="1129302" y="1599751"/>
                <a:ext cx="1501140" cy="141876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lit_app_0"/>
              <p:cNvSpPr/>
              <p:nvPr/>
            </p:nvSpPr>
            <p:spPr bwMode="auto">
              <a:xfrm>
                <a:off x="5305062" y="1975758"/>
                <a:ext cx="916124" cy="10427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big_app"/>
              <p:cNvSpPr/>
              <p:nvPr/>
            </p:nvSpPr>
            <p:spPr bwMode="auto">
              <a:xfrm>
                <a:off x="3803922" y="1599751"/>
                <a:ext cx="1501140" cy="1418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" name="big_app"/>
              <p:cNvSpPr/>
              <p:nvPr/>
            </p:nvSpPr>
            <p:spPr bwMode="auto">
              <a:xfrm>
                <a:off x="6221187" y="1599751"/>
                <a:ext cx="1501139" cy="14187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976817" y="3358690"/>
            <a:ext cx="2818931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Schedules: K</a:t>
            </a:r>
            <a:r>
              <a:rPr lang="en-US" sz="3200" baseline="30000" dirty="0" smtClean="0"/>
              <a:t>N</a:t>
            </a:r>
          </a:p>
          <a:p>
            <a:pPr algn="ctr"/>
            <a:r>
              <a:rPr lang="en-US" sz="3200" dirty="0" smtClean="0"/>
              <a:t>(12</a:t>
            </a:r>
            <a:r>
              <a:rPr lang="en-US" sz="3200" baseline="30000" dirty="0" smtClean="0"/>
              <a:t>1000000</a:t>
            </a:r>
            <a:r>
              <a:rPr lang="en-US" sz="3200" dirty="0" smtClean="0"/>
              <a:t>)</a:t>
            </a:r>
            <a:endParaRPr lang="en-US" sz="3200" baseline="30000" dirty="0" smtClean="0"/>
          </a:p>
          <a:p>
            <a:pPr algn="ctr"/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12963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9509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Regions</a:t>
            </a:r>
            <a:endParaRPr lang="en-US" dirty="0"/>
          </a:p>
        </p:txBody>
      </p:sp>
      <p:grpSp>
        <p:nvGrpSpPr>
          <p:cNvPr id="165" name="base_graph"/>
          <p:cNvGrpSpPr>
            <a:grpSpLocks/>
          </p:cNvGrpSpPr>
          <p:nvPr/>
        </p:nvGrpSpPr>
        <p:grpSpPr bwMode="auto">
          <a:xfrm>
            <a:off x="2168525" y="827088"/>
            <a:ext cx="4278313" cy="4264025"/>
            <a:chOff x="1236798" y="1600200"/>
            <a:chExt cx="4278177" cy="4264045"/>
          </a:xfrm>
        </p:grpSpPr>
        <p:grpSp>
          <p:nvGrpSpPr>
            <p:cNvPr id="21592" name="Group 85"/>
            <p:cNvGrpSpPr>
              <a:grpSpLocks/>
            </p:cNvGrpSpPr>
            <p:nvPr/>
          </p:nvGrpSpPr>
          <p:grpSpPr bwMode="auto">
            <a:xfrm>
              <a:off x="2232423" y="1807846"/>
              <a:ext cx="3173254" cy="3031332"/>
              <a:chOff x="2232423" y="1807846"/>
              <a:chExt cx="3173254" cy="3031332"/>
            </a:xfrm>
          </p:grpSpPr>
          <p:sp>
            <p:nvSpPr>
              <p:cNvPr id="21598" name="Flowchart: Connector 9"/>
              <p:cNvSpPr>
                <a:spLocks noChangeArrowheads="1"/>
              </p:cNvSpPr>
              <p:nvPr/>
            </p:nvSpPr>
            <p:spPr bwMode="auto">
              <a:xfrm>
                <a:off x="2232423" y="18078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99" name="Flowchart: Connector 10"/>
              <p:cNvSpPr>
                <a:spLocks noChangeArrowheads="1"/>
              </p:cNvSpPr>
              <p:nvPr/>
            </p:nvSpPr>
            <p:spPr bwMode="auto">
              <a:xfrm>
                <a:off x="2309101" y="21288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0" name="Flowchart: Connector 11"/>
              <p:cNvSpPr>
                <a:spLocks noChangeArrowheads="1"/>
              </p:cNvSpPr>
              <p:nvPr/>
            </p:nvSpPr>
            <p:spPr bwMode="auto">
              <a:xfrm>
                <a:off x="2351254" y="24231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1" name="Flowchart: Connector 12"/>
              <p:cNvSpPr>
                <a:spLocks noChangeArrowheads="1"/>
              </p:cNvSpPr>
              <p:nvPr/>
            </p:nvSpPr>
            <p:spPr bwMode="auto">
              <a:xfrm>
                <a:off x="2474600" y="27865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2" name="Flowchart: Connector 13"/>
              <p:cNvSpPr>
                <a:spLocks noChangeArrowheads="1"/>
              </p:cNvSpPr>
              <p:nvPr/>
            </p:nvSpPr>
            <p:spPr bwMode="auto">
              <a:xfrm>
                <a:off x="2570563" y="307610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3" name="Flowchart: Connector 14"/>
              <p:cNvSpPr>
                <a:spLocks noChangeArrowheads="1"/>
              </p:cNvSpPr>
              <p:nvPr/>
            </p:nvSpPr>
            <p:spPr bwMode="auto">
              <a:xfrm>
                <a:off x="3186590" y="41776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4" name="Flowchart: Connector 15"/>
              <p:cNvSpPr>
                <a:spLocks noChangeArrowheads="1"/>
              </p:cNvSpPr>
              <p:nvPr/>
            </p:nvSpPr>
            <p:spPr bwMode="auto">
              <a:xfrm>
                <a:off x="2751061" y="3532583"/>
                <a:ext cx="45719" cy="67867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5" name="Flowchart: Connector 16"/>
              <p:cNvSpPr>
                <a:spLocks noChangeArrowheads="1"/>
              </p:cNvSpPr>
              <p:nvPr/>
            </p:nvSpPr>
            <p:spPr bwMode="auto">
              <a:xfrm>
                <a:off x="2994423" y="39719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6" name="Flowchart: Connector 17"/>
              <p:cNvSpPr>
                <a:spLocks noChangeArrowheads="1"/>
              </p:cNvSpPr>
              <p:nvPr/>
            </p:nvSpPr>
            <p:spPr bwMode="auto">
              <a:xfrm>
                <a:off x="5317571" y="475107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7" name="Flowchart: Connector 18"/>
              <p:cNvSpPr>
                <a:spLocks noChangeArrowheads="1"/>
              </p:cNvSpPr>
              <p:nvPr/>
            </p:nvSpPr>
            <p:spPr bwMode="auto">
              <a:xfrm>
                <a:off x="4694635" y="472202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8" name="Flowchart: Connector 19"/>
              <p:cNvSpPr>
                <a:spLocks noChangeArrowheads="1"/>
              </p:cNvSpPr>
              <p:nvPr/>
            </p:nvSpPr>
            <p:spPr bwMode="auto">
              <a:xfrm>
                <a:off x="3579019" y="45129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09" name="Flowchart: Connector 20"/>
              <p:cNvSpPr>
                <a:spLocks noChangeArrowheads="1"/>
              </p:cNvSpPr>
              <p:nvPr/>
            </p:nvSpPr>
            <p:spPr bwMode="auto">
              <a:xfrm>
                <a:off x="4175523" y="469678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0" name="Flowchart: Connector 21"/>
              <p:cNvSpPr>
                <a:spLocks noChangeArrowheads="1"/>
              </p:cNvSpPr>
              <p:nvPr/>
            </p:nvSpPr>
            <p:spPr bwMode="auto">
              <a:xfrm>
                <a:off x="3934302" y="470654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1" name="Flowchart: Connector 22"/>
              <p:cNvSpPr>
                <a:spLocks noChangeArrowheads="1"/>
              </p:cNvSpPr>
              <p:nvPr/>
            </p:nvSpPr>
            <p:spPr bwMode="auto">
              <a:xfrm>
                <a:off x="4370309" y="47070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2" name="Flowchart: Connector 23"/>
              <p:cNvSpPr>
                <a:spLocks noChangeArrowheads="1"/>
              </p:cNvSpPr>
              <p:nvPr/>
            </p:nvSpPr>
            <p:spPr bwMode="auto">
              <a:xfrm>
                <a:off x="4572478" y="4716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3" name="Flowchart: Connector 24"/>
              <p:cNvSpPr>
                <a:spLocks noChangeArrowheads="1"/>
              </p:cNvSpPr>
              <p:nvPr/>
            </p:nvSpPr>
            <p:spPr bwMode="auto">
              <a:xfrm>
                <a:off x="5034201" y="47403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4" name="Flowchart: Connector 25"/>
              <p:cNvSpPr>
                <a:spLocks noChangeArrowheads="1"/>
              </p:cNvSpPr>
              <p:nvPr/>
            </p:nvSpPr>
            <p:spPr bwMode="auto">
              <a:xfrm>
                <a:off x="3356849" y="4345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5" name="Flowchart: Connector 26"/>
              <p:cNvSpPr>
                <a:spLocks noChangeArrowheads="1"/>
              </p:cNvSpPr>
              <p:nvPr/>
            </p:nvSpPr>
            <p:spPr bwMode="auto">
              <a:xfrm>
                <a:off x="2833929" y="37890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6" name="Flowchart: Connector 27"/>
              <p:cNvSpPr>
                <a:spLocks noChangeArrowheads="1"/>
              </p:cNvSpPr>
              <p:nvPr/>
            </p:nvSpPr>
            <p:spPr bwMode="auto">
              <a:xfrm>
                <a:off x="2650097" y="332470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7" name="Flowchart: Connector 28"/>
              <p:cNvSpPr>
                <a:spLocks noChangeArrowheads="1"/>
              </p:cNvSpPr>
              <p:nvPr/>
            </p:nvSpPr>
            <p:spPr bwMode="auto">
              <a:xfrm>
                <a:off x="2430547" y="26720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8" name="Flowchart: Connector 29"/>
              <p:cNvSpPr>
                <a:spLocks noChangeArrowheads="1"/>
              </p:cNvSpPr>
              <p:nvPr/>
            </p:nvSpPr>
            <p:spPr bwMode="auto">
              <a:xfrm>
                <a:off x="2511296" y="28782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19" name="Flowchart: Connector 30"/>
              <p:cNvSpPr>
                <a:spLocks noChangeArrowheads="1"/>
              </p:cNvSpPr>
              <p:nvPr/>
            </p:nvSpPr>
            <p:spPr bwMode="auto">
              <a:xfrm>
                <a:off x="2622240" y="31677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0" name="Flowchart: Connector 31"/>
              <p:cNvSpPr>
                <a:spLocks noChangeArrowheads="1"/>
              </p:cNvSpPr>
              <p:nvPr/>
            </p:nvSpPr>
            <p:spPr bwMode="auto">
              <a:xfrm>
                <a:off x="2758685" y="362426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1" name="Flowchart: Connector 32"/>
              <p:cNvSpPr>
                <a:spLocks noChangeArrowheads="1"/>
              </p:cNvSpPr>
              <p:nvPr/>
            </p:nvSpPr>
            <p:spPr bwMode="auto">
              <a:xfrm>
                <a:off x="2649152" y="341638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2" name="Flowchart: Connector 33"/>
              <p:cNvSpPr>
                <a:spLocks noChangeArrowheads="1"/>
              </p:cNvSpPr>
              <p:nvPr/>
            </p:nvSpPr>
            <p:spPr bwMode="auto">
              <a:xfrm>
                <a:off x="3338990" y="43300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3" name="Flowchart: Connector 34"/>
              <p:cNvSpPr>
                <a:spLocks noChangeArrowheads="1"/>
              </p:cNvSpPr>
              <p:nvPr/>
            </p:nvSpPr>
            <p:spPr bwMode="auto">
              <a:xfrm>
                <a:off x="3146823" y="41243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4" name="Flowchart: Connector 35"/>
              <p:cNvSpPr>
                <a:spLocks noChangeArrowheads="1"/>
              </p:cNvSpPr>
              <p:nvPr/>
            </p:nvSpPr>
            <p:spPr bwMode="auto">
              <a:xfrm>
                <a:off x="3731419" y="46653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5" name="Flowchart: Connector 36"/>
              <p:cNvSpPr>
                <a:spLocks noChangeArrowheads="1"/>
              </p:cNvSpPr>
              <p:nvPr/>
            </p:nvSpPr>
            <p:spPr bwMode="auto">
              <a:xfrm>
                <a:off x="3509249" y="44977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6" name="Flowchart: Connector 37"/>
              <p:cNvSpPr>
                <a:spLocks noChangeArrowheads="1"/>
              </p:cNvSpPr>
              <p:nvPr/>
            </p:nvSpPr>
            <p:spPr bwMode="auto">
              <a:xfrm>
                <a:off x="2986329" y="39414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7" name="Flowchart: Connector 38"/>
              <p:cNvSpPr>
                <a:spLocks noChangeArrowheads="1"/>
              </p:cNvSpPr>
              <p:nvPr/>
            </p:nvSpPr>
            <p:spPr bwMode="auto">
              <a:xfrm>
                <a:off x="3258978" y="428601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8" name="Flowchart: Connector 39"/>
              <p:cNvSpPr>
                <a:spLocks noChangeArrowheads="1"/>
              </p:cNvSpPr>
              <p:nvPr/>
            </p:nvSpPr>
            <p:spPr bwMode="auto">
              <a:xfrm>
                <a:off x="3066811" y="40802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29" name="Flowchart: Connector 40"/>
              <p:cNvSpPr>
                <a:spLocks noChangeArrowheads="1"/>
              </p:cNvSpPr>
              <p:nvPr/>
            </p:nvSpPr>
            <p:spPr bwMode="auto">
              <a:xfrm>
                <a:off x="3651407" y="46212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0" name="Flowchart: Connector 41"/>
              <p:cNvSpPr>
                <a:spLocks noChangeArrowheads="1"/>
              </p:cNvSpPr>
              <p:nvPr/>
            </p:nvSpPr>
            <p:spPr bwMode="auto">
              <a:xfrm>
                <a:off x="3429237" y="44536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1" name="Flowchart: Connector 42"/>
              <p:cNvSpPr>
                <a:spLocks noChangeArrowheads="1"/>
              </p:cNvSpPr>
              <p:nvPr/>
            </p:nvSpPr>
            <p:spPr bwMode="auto">
              <a:xfrm>
                <a:off x="2906317" y="38973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2" name="Flowchart: Connector 43"/>
              <p:cNvSpPr>
                <a:spLocks noChangeArrowheads="1"/>
              </p:cNvSpPr>
              <p:nvPr/>
            </p:nvSpPr>
            <p:spPr bwMode="auto">
              <a:xfrm>
                <a:off x="3139448" y="41278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3" name="Flowchart: Connector 44"/>
              <p:cNvSpPr>
                <a:spLocks noChangeArrowheads="1"/>
              </p:cNvSpPr>
              <p:nvPr/>
            </p:nvSpPr>
            <p:spPr bwMode="auto">
              <a:xfrm>
                <a:off x="2947281" y="39221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4" name="Flowchart: Connector 45"/>
              <p:cNvSpPr>
                <a:spLocks noChangeArrowheads="1"/>
              </p:cNvSpPr>
              <p:nvPr/>
            </p:nvSpPr>
            <p:spPr bwMode="auto">
              <a:xfrm>
                <a:off x="3531877" y="44631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5" name="Flowchart: Connector 46"/>
              <p:cNvSpPr>
                <a:spLocks noChangeArrowheads="1"/>
              </p:cNvSpPr>
              <p:nvPr/>
            </p:nvSpPr>
            <p:spPr bwMode="auto">
              <a:xfrm>
                <a:off x="3309707" y="42955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6" name="Flowchart: Connector 47"/>
              <p:cNvSpPr>
                <a:spLocks noChangeArrowheads="1"/>
              </p:cNvSpPr>
              <p:nvPr/>
            </p:nvSpPr>
            <p:spPr bwMode="auto">
              <a:xfrm>
                <a:off x="2786787" y="37392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7" name="Flowchart: Connector 48"/>
              <p:cNvSpPr>
                <a:spLocks noChangeArrowheads="1"/>
              </p:cNvSpPr>
              <p:nvPr/>
            </p:nvSpPr>
            <p:spPr bwMode="auto">
              <a:xfrm>
                <a:off x="3291848" y="42802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8" name="Flowchart: Connector 49"/>
              <p:cNvSpPr>
                <a:spLocks noChangeArrowheads="1"/>
              </p:cNvSpPr>
              <p:nvPr/>
            </p:nvSpPr>
            <p:spPr bwMode="auto">
              <a:xfrm>
                <a:off x="3099681" y="40745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39" name="Flowchart: Connector 50"/>
              <p:cNvSpPr>
                <a:spLocks noChangeArrowheads="1"/>
              </p:cNvSpPr>
              <p:nvPr/>
            </p:nvSpPr>
            <p:spPr bwMode="auto">
              <a:xfrm>
                <a:off x="3684277" y="46155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0" name="Flowchart: Connector 51"/>
              <p:cNvSpPr>
                <a:spLocks noChangeArrowheads="1"/>
              </p:cNvSpPr>
              <p:nvPr/>
            </p:nvSpPr>
            <p:spPr bwMode="auto">
              <a:xfrm>
                <a:off x="3462107" y="44479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1" name="Flowchart: Connector 52"/>
              <p:cNvSpPr>
                <a:spLocks noChangeArrowheads="1"/>
              </p:cNvSpPr>
              <p:nvPr/>
            </p:nvSpPr>
            <p:spPr bwMode="auto">
              <a:xfrm>
                <a:off x="2939187" y="38916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2" name="Flowchart: Connector 53"/>
              <p:cNvSpPr>
                <a:spLocks noChangeArrowheads="1"/>
              </p:cNvSpPr>
              <p:nvPr/>
            </p:nvSpPr>
            <p:spPr bwMode="auto">
              <a:xfrm>
                <a:off x="3254234" y="42341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3" name="Flowchart: Connector 54"/>
              <p:cNvSpPr>
                <a:spLocks noChangeArrowheads="1"/>
              </p:cNvSpPr>
              <p:nvPr/>
            </p:nvSpPr>
            <p:spPr bwMode="auto">
              <a:xfrm>
                <a:off x="3062067" y="402836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4" name="Flowchart: Connector 55"/>
              <p:cNvSpPr>
                <a:spLocks noChangeArrowheads="1"/>
              </p:cNvSpPr>
              <p:nvPr/>
            </p:nvSpPr>
            <p:spPr bwMode="auto">
              <a:xfrm>
                <a:off x="3646663" y="45693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5" name="Flowchart: Connector 56"/>
              <p:cNvSpPr>
                <a:spLocks noChangeArrowheads="1"/>
              </p:cNvSpPr>
              <p:nvPr/>
            </p:nvSpPr>
            <p:spPr bwMode="auto">
              <a:xfrm>
                <a:off x="3424493" y="440174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6" name="Flowchart: Connector 57"/>
              <p:cNvSpPr>
                <a:spLocks noChangeArrowheads="1"/>
              </p:cNvSpPr>
              <p:nvPr/>
            </p:nvSpPr>
            <p:spPr bwMode="auto">
              <a:xfrm>
                <a:off x="2901573" y="38454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7" name="Flowchart: Connector 58"/>
              <p:cNvSpPr>
                <a:spLocks noChangeArrowheads="1"/>
              </p:cNvSpPr>
              <p:nvPr/>
            </p:nvSpPr>
            <p:spPr bwMode="auto">
              <a:xfrm>
                <a:off x="4626293" y="469796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8" name="Flowchart: Connector 59"/>
              <p:cNvSpPr>
                <a:spLocks noChangeArrowheads="1"/>
              </p:cNvSpPr>
              <p:nvPr/>
            </p:nvSpPr>
            <p:spPr bwMode="auto">
              <a:xfrm>
                <a:off x="4121947" y="470035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49" name="Flowchart: Connector 60"/>
              <p:cNvSpPr>
                <a:spLocks noChangeArrowheads="1"/>
              </p:cNvSpPr>
              <p:nvPr/>
            </p:nvSpPr>
            <p:spPr bwMode="auto">
              <a:xfrm>
                <a:off x="3821907" y="467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0" name="Flowchart: Connector 61"/>
              <p:cNvSpPr>
                <a:spLocks noChangeArrowheads="1"/>
              </p:cNvSpPr>
              <p:nvPr/>
            </p:nvSpPr>
            <p:spPr bwMode="auto">
              <a:xfrm>
                <a:off x="4301967" y="46829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1" name="Flowchart: Connector 62"/>
              <p:cNvSpPr>
                <a:spLocks noChangeArrowheads="1"/>
              </p:cNvSpPr>
              <p:nvPr/>
            </p:nvSpPr>
            <p:spPr bwMode="auto">
              <a:xfrm>
                <a:off x="4504136" y="469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2" name="Flowchart: Connector 64"/>
              <p:cNvSpPr>
                <a:spLocks noChangeArrowheads="1"/>
              </p:cNvSpPr>
              <p:nvPr/>
            </p:nvSpPr>
            <p:spPr bwMode="auto">
              <a:xfrm>
                <a:off x="4084323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3" name="Flowchart: Connector 65"/>
              <p:cNvSpPr>
                <a:spLocks noChangeArrowheads="1"/>
              </p:cNvSpPr>
              <p:nvPr/>
            </p:nvSpPr>
            <p:spPr bwMode="auto">
              <a:xfrm>
                <a:off x="4006455" y="47036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4" name="Flowchart: Connector 66"/>
              <p:cNvSpPr>
                <a:spLocks noChangeArrowheads="1"/>
              </p:cNvSpPr>
              <p:nvPr/>
            </p:nvSpPr>
            <p:spPr bwMode="auto">
              <a:xfrm>
                <a:off x="3621881" y="45512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5" name="Flowchart: Connector 67"/>
              <p:cNvSpPr>
                <a:spLocks noChangeArrowheads="1"/>
              </p:cNvSpPr>
              <p:nvPr/>
            </p:nvSpPr>
            <p:spPr bwMode="auto">
              <a:xfrm>
                <a:off x="4201241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6" name="Flowchart: Connector 68"/>
              <p:cNvSpPr>
                <a:spLocks noChangeArrowheads="1"/>
              </p:cNvSpPr>
              <p:nvPr/>
            </p:nvSpPr>
            <p:spPr bwMode="auto">
              <a:xfrm>
                <a:off x="4403410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7" name="Flowchart: Connector 71"/>
              <p:cNvSpPr>
                <a:spLocks noChangeArrowheads="1"/>
              </p:cNvSpPr>
              <p:nvPr/>
            </p:nvSpPr>
            <p:spPr bwMode="auto">
              <a:xfrm>
                <a:off x="3870724" y="47129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8" name="Flowchart: Connector 72"/>
              <p:cNvSpPr>
                <a:spLocks noChangeArrowheads="1"/>
              </p:cNvSpPr>
              <p:nvPr/>
            </p:nvSpPr>
            <p:spPr bwMode="auto">
              <a:xfrm>
                <a:off x="3765234" y="466987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59" name="Flowchart: Connector 73"/>
              <p:cNvSpPr>
                <a:spLocks noChangeArrowheads="1"/>
              </p:cNvSpPr>
              <p:nvPr/>
            </p:nvSpPr>
            <p:spPr bwMode="auto">
              <a:xfrm>
                <a:off x="4245294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0" name="Flowchart: Connector 74"/>
              <p:cNvSpPr>
                <a:spLocks noChangeArrowheads="1"/>
              </p:cNvSpPr>
              <p:nvPr/>
            </p:nvSpPr>
            <p:spPr bwMode="auto">
              <a:xfrm>
                <a:off x="4447463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1" name="Flowchart: Connector 75"/>
              <p:cNvSpPr>
                <a:spLocks noChangeArrowheads="1"/>
              </p:cNvSpPr>
              <p:nvPr/>
            </p:nvSpPr>
            <p:spPr bwMode="auto">
              <a:xfrm>
                <a:off x="4821080" y="47472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2" name="Flowchart: Connector 76"/>
              <p:cNvSpPr>
                <a:spLocks noChangeArrowheads="1"/>
              </p:cNvSpPr>
              <p:nvPr/>
            </p:nvSpPr>
            <p:spPr bwMode="auto">
              <a:xfrm>
                <a:off x="2544855" y="298799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3" name="Flowchart: Connector 77"/>
              <p:cNvSpPr>
                <a:spLocks noChangeArrowheads="1"/>
              </p:cNvSpPr>
              <p:nvPr/>
            </p:nvSpPr>
            <p:spPr bwMode="auto">
              <a:xfrm>
                <a:off x="2693205" y="348781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4" name="Flowchart: Connector 78"/>
              <p:cNvSpPr>
                <a:spLocks noChangeArrowheads="1"/>
              </p:cNvSpPr>
              <p:nvPr/>
            </p:nvSpPr>
            <p:spPr bwMode="auto">
              <a:xfrm>
                <a:off x="2624389" y="323659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5" name="Flowchart: Connector 80"/>
              <p:cNvSpPr>
                <a:spLocks noChangeArrowheads="1"/>
              </p:cNvSpPr>
              <p:nvPr/>
            </p:nvSpPr>
            <p:spPr bwMode="auto">
              <a:xfrm>
                <a:off x="2721539" y="358020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6" name="Flowchart: Connector 81"/>
              <p:cNvSpPr>
                <a:spLocks noChangeArrowheads="1"/>
              </p:cNvSpPr>
              <p:nvPr/>
            </p:nvSpPr>
            <p:spPr bwMode="auto">
              <a:xfrm>
                <a:off x="2657486" y="336756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67" name="Flowchart: Connector 82"/>
              <p:cNvSpPr>
                <a:spLocks noChangeArrowheads="1"/>
              </p:cNvSpPr>
              <p:nvPr/>
            </p:nvSpPr>
            <p:spPr bwMode="auto">
              <a:xfrm>
                <a:off x="2777030" y="37009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</p:grpSp>
        <p:grpSp>
          <p:nvGrpSpPr>
            <p:cNvPr id="21593" name="Group 87"/>
            <p:cNvGrpSpPr>
              <a:grpSpLocks/>
            </p:cNvGrpSpPr>
            <p:nvPr/>
          </p:nvGrpSpPr>
          <p:grpSpPr bwMode="auto">
            <a:xfrm>
              <a:off x="1236798" y="1600200"/>
              <a:ext cx="4278177" cy="4264045"/>
              <a:chOff x="1236798" y="1600200"/>
              <a:chExt cx="4278177" cy="4264045"/>
            </a:xfrm>
          </p:grpSpPr>
          <p:cxnSp>
            <p:nvCxnSpPr>
              <p:cNvPr id="21594" name="Straight Arrow Connector 4"/>
              <p:cNvCxnSpPr>
                <a:cxnSpLocks noChangeShapeType="1"/>
              </p:cNvCxnSpPr>
              <p:nvPr/>
            </p:nvCxnSpPr>
            <p:spPr bwMode="auto">
              <a:xfrm flipH="1" flipV="1">
                <a:off x="1809750" y="1600200"/>
                <a:ext cx="9525" cy="366712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95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1819275" y="5267325"/>
                <a:ext cx="36957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1596" name="TextBox 83"/>
              <p:cNvSpPr txBox="1">
                <a:spLocks noChangeArrowheads="1"/>
              </p:cNvSpPr>
              <p:nvPr/>
            </p:nvSpPr>
            <p:spPr bwMode="auto">
              <a:xfrm>
                <a:off x="2721539" y="5402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dirty="0" smtClean="0"/>
                  <a:t>Delay (0</a:t>
                </a:r>
                <a:r>
                  <a:rPr lang="en-US" sz="2400" dirty="0" smtClean="0"/>
                  <a:t>..n)</a:t>
                </a:r>
                <a:endParaRPr lang="en-US" sz="2400" dirty="0"/>
              </a:p>
            </p:txBody>
          </p:sp>
          <p:sp>
            <p:nvSpPr>
              <p:cNvPr id="21597" name="TextBox 84"/>
              <p:cNvSpPr txBox="1">
                <a:spLocks noChangeArrowheads="1"/>
              </p:cNvSpPr>
              <p:nvPr/>
            </p:nvSpPr>
            <p:spPr bwMode="auto">
              <a:xfrm rot="-5400000">
                <a:off x="554306" y="3187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Energy </a:t>
                </a:r>
              </a:p>
            </p:txBody>
          </p:sp>
        </p:grpSp>
      </p:grpSp>
      <p:grpSp>
        <p:nvGrpSpPr>
          <p:cNvPr id="166" name="right_side"/>
          <p:cNvGrpSpPr>
            <a:grpSpLocks/>
          </p:cNvGrpSpPr>
          <p:nvPr/>
        </p:nvGrpSpPr>
        <p:grpSpPr bwMode="auto">
          <a:xfrm>
            <a:off x="4648200" y="830263"/>
            <a:ext cx="4278313" cy="4264025"/>
            <a:chOff x="1236798" y="1600200"/>
            <a:chExt cx="4278177" cy="4264045"/>
          </a:xfrm>
        </p:grpSpPr>
        <p:grpSp>
          <p:nvGrpSpPr>
            <p:cNvPr id="21516" name="Group 166"/>
            <p:cNvGrpSpPr>
              <a:grpSpLocks/>
            </p:cNvGrpSpPr>
            <p:nvPr/>
          </p:nvGrpSpPr>
          <p:grpSpPr bwMode="auto">
            <a:xfrm>
              <a:off x="2232423" y="1807846"/>
              <a:ext cx="3173254" cy="3031332"/>
              <a:chOff x="2232423" y="1807846"/>
              <a:chExt cx="3173254" cy="3031332"/>
            </a:xfrm>
          </p:grpSpPr>
          <p:sp>
            <p:nvSpPr>
              <p:cNvPr id="21522" name="Flowchart: Connector 172"/>
              <p:cNvSpPr>
                <a:spLocks noChangeArrowheads="1"/>
              </p:cNvSpPr>
              <p:nvPr/>
            </p:nvSpPr>
            <p:spPr bwMode="auto">
              <a:xfrm>
                <a:off x="2232423" y="18078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3" name="Flowchart: Connector 173"/>
              <p:cNvSpPr>
                <a:spLocks noChangeArrowheads="1"/>
              </p:cNvSpPr>
              <p:nvPr/>
            </p:nvSpPr>
            <p:spPr bwMode="auto">
              <a:xfrm>
                <a:off x="2309101" y="21288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4" name="Flowchart: Connector 174"/>
              <p:cNvSpPr>
                <a:spLocks noChangeArrowheads="1"/>
              </p:cNvSpPr>
              <p:nvPr/>
            </p:nvSpPr>
            <p:spPr bwMode="auto">
              <a:xfrm>
                <a:off x="2351254" y="24231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5" name="Flowchart: Connector 175"/>
              <p:cNvSpPr>
                <a:spLocks noChangeArrowheads="1"/>
              </p:cNvSpPr>
              <p:nvPr/>
            </p:nvSpPr>
            <p:spPr bwMode="auto">
              <a:xfrm>
                <a:off x="2474600" y="27865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6" name="Flowchart: Connector 176"/>
              <p:cNvSpPr>
                <a:spLocks noChangeArrowheads="1"/>
              </p:cNvSpPr>
              <p:nvPr/>
            </p:nvSpPr>
            <p:spPr bwMode="auto">
              <a:xfrm>
                <a:off x="2570563" y="307610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7" name="Flowchart: Connector 177"/>
              <p:cNvSpPr>
                <a:spLocks noChangeArrowheads="1"/>
              </p:cNvSpPr>
              <p:nvPr/>
            </p:nvSpPr>
            <p:spPr bwMode="auto">
              <a:xfrm>
                <a:off x="3186590" y="41776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8" name="Flowchart: Connector 178"/>
              <p:cNvSpPr>
                <a:spLocks noChangeArrowheads="1"/>
              </p:cNvSpPr>
              <p:nvPr/>
            </p:nvSpPr>
            <p:spPr bwMode="auto">
              <a:xfrm>
                <a:off x="2751061" y="3532583"/>
                <a:ext cx="45719" cy="67867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29" name="Flowchart: Connector 179"/>
              <p:cNvSpPr>
                <a:spLocks noChangeArrowheads="1"/>
              </p:cNvSpPr>
              <p:nvPr/>
            </p:nvSpPr>
            <p:spPr bwMode="auto">
              <a:xfrm>
                <a:off x="2994423" y="39719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0" name="Flowchart: Connector 180"/>
              <p:cNvSpPr>
                <a:spLocks noChangeArrowheads="1"/>
              </p:cNvSpPr>
              <p:nvPr/>
            </p:nvSpPr>
            <p:spPr bwMode="auto">
              <a:xfrm>
                <a:off x="5317571" y="475107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1" name="Flowchart: Connector 181"/>
              <p:cNvSpPr>
                <a:spLocks noChangeArrowheads="1"/>
              </p:cNvSpPr>
              <p:nvPr/>
            </p:nvSpPr>
            <p:spPr bwMode="auto">
              <a:xfrm>
                <a:off x="4694635" y="472202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2" name="Flowchart: Connector 182"/>
              <p:cNvSpPr>
                <a:spLocks noChangeArrowheads="1"/>
              </p:cNvSpPr>
              <p:nvPr/>
            </p:nvSpPr>
            <p:spPr bwMode="auto">
              <a:xfrm>
                <a:off x="3579019" y="45129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3" name="Flowchart: Connector 183"/>
              <p:cNvSpPr>
                <a:spLocks noChangeArrowheads="1"/>
              </p:cNvSpPr>
              <p:nvPr/>
            </p:nvSpPr>
            <p:spPr bwMode="auto">
              <a:xfrm>
                <a:off x="4175523" y="469678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4" name="Flowchart: Connector 184"/>
              <p:cNvSpPr>
                <a:spLocks noChangeArrowheads="1"/>
              </p:cNvSpPr>
              <p:nvPr/>
            </p:nvSpPr>
            <p:spPr bwMode="auto">
              <a:xfrm>
                <a:off x="3934302" y="470654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5" name="Flowchart: Connector 185"/>
              <p:cNvSpPr>
                <a:spLocks noChangeArrowheads="1"/>
              </p:cNvSpPr>
              <p:nvPr/>
            </p:nvSpPr>
            <p:spPr bwMode="auto">
              <a:xfrm>
                <a:off x="4370309" y="47070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6" name="Flowchart: Connector 186"/>
              <p:cNvSpPr>
                <a:spLocks noChangeArrowheads="1"/>
              </p:cNvSpPr>
              <p:nvPr/>
            </p:nvSpPr>
            <p:spPr bwMode="auto">
              <a:xfrm>
                <a:off x="4572478" y="4716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7" name="Flowchart: Connector 187"/>
              <p:cNvSpPr>
                <a:spLocks noChangeArrowheads="1"/>
              </p:cNvSpPr>
              <p:nvPr/>
            </p:nvSpPr>
            <p:spPr bwMode="auto">
              <a:xfrm>
                <a:off x="5034201" y="47403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8" name="Flowchart: Connector 188"/>
              <p:cNvSpPr>
                <a:spLocks noChangeArrowheads="1"/>
              </p:cNvSpPr>
              <p:nvPr/>
            </p:nvSpPr>
            <p:spPr bwMode="auto">
              <a:xfrm>
                <a:off x="3356849" y="4345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39" name="Flowchart: Connector 189"/>
              <p:cNvSpPr>
                <a:spLocks noChangeArrowheads="1"/>
              </p:cNvSpPr>
              <p:nvPr/>
            </p:nvSpPr>
            <p:spPr bwMode="auto">
              <a:xfrm>
                <a:off x="2833929" y="37890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0" name="Flowchart: Connector 190"/>
              <p:cNvSpPr>
                <a:spLocks noChangeArrowheads="1"/>
              </p:cNvSpPr>
              <p:nvPr/>
            </p:nvSpPr>
            <p:spPr bwMode="auto">
              <a:xfrm>
                <a:off x="2650097" y="332470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1" name="Flowchart: Connector 191"/>
              <p:cNvSpPr>
                <a:spLocks noChangeArrowheads="1"/>
              </p:cNvSpPr>
              <p:nvPr/>
            </p:nvSpPr>
            <p:spPr bwMode="auto">
              <a:xfrm>
                <a:off x="2430547" y="26720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2" name="Flowchart: Connector 192"/>
              <p:cNvSpPr>
                <a:spLocks noChangeArrowheads="1"/>
              </p:cNvSpPr>
              <p:nvPr/>
            </p:nvSpPr>
            <p:spPr bwMode="auto">
              <a:xfrm>
                <a:off x="2511296" y="28782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3" name="Flowchart: Connector 193"/>
              <p:cNvSpPr>
                <a:spLocks noChangeArrowheads="1"/>
              </p:cNvSpPr>
              <p:nvPr/>
            </p:nvSpPr>
            <p:spPr bwMode="auto">
              <a:xfrm>
                <a:off x="2622240" y="31677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4" name="Flowchart: Connector 194"/>
              <p:cNvSpPr>
                <a:spLocks noChangeArrowheads="1"/>
              </p:cNvSpPr>
              <p:nvPr/>
            </p:nvSpPr>
            <p:spPr bwMode="auto">
              <a:xfrm>
                <a:off x="2758685" y="362426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5" name="Flowchart: Connector 195"/>
              <p:cNvSpPr>
                <a:spLocks noChangeArrowheads="1"/>
              </p:cNvSpPr>
              <p:nvPr/>
            </p:nvSpPr>
            <p:spPr bwMode="auto">
              <a:xfrm>
                <a:off x="2649152" y="341638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6" name="Flowchart: Connector 196"/>
              <p:cNvSpPr>
                <a:spLocks noChangeArrowheads="1"/>
              </p:cNvSpPr>
              <p:nvPr/>
            </p:nvSpPr>
            <p:spPr bwMode="auto">
              <a:xfrm>
                <a:off x="3338990" y="43300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7" name="Flowchart: Connector 197"/>
              <p:cNvSpPr>
                <a:spLocks noChangeArrowheads="1"/>
              </p:cNvSpPr>
              <p:nvPr/>
            </p:nvSpPr>
            <p:spPr bwMode="auto">
              <a:xfrm>
                <a:off x="3146823" y="41243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8" name="Flowchart: Connector 198"/>
              <p:cNvSpPr>
                <a:spLocks noChangeArrowheads="1"/>
              </p:cNvSpPr>
              <p:nvPr/>
            </p:nvSpPr>
            <p:spPr bwMode="auto">
              <a:xfrm>
                <a:off x="3731419" y="46653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49" name="Flowchart: Connector 199"/>
              <p:cNvSpPr>
                <a:spLocks noChangeArrowheads="1"/>
              </p:cNvSpPr>
              <p:nvPr/>
            </p:nvSpPr>
            <p:spPr bwMode="auto">
              <a:xfrm>
                <a:off x="3509249" y="44977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0" name="Flowchart: Connector 200"/>
              <p:cNvSpPr>
                <a:spLocks noChangeArrowheads="1"/>
              </p:cNvSpPr>
              <p:nvPr/>
            </p:nvSpPr>
            <p:spPr bwMode="auto">
              <a:xfrm>
                <a:off x="2986329" y="39414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1" name="Flowchart: Connector 201"/>
              <p:cNvSpPr>
                <a:spLocks noChangeArrowheads="1"/>
              </p:cNvSpPr>
              <p:nvPr/>
            </p:nvSpPr>
            <p:spPr bwMode="auto">
              <a:xfrm>
                <a:off x="3258978" y="428601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2" name="Flowchart: Connector 202"/>
              <p:cNvSpPr>
                <a:spLocks noChangeArrowheads="1"/>
              </p:cNvSpPr>
              <p:nvPr/>
            </p:nvSpPr>
            <p:spPr bwMode="auto">
              <a:xfrm>
                <a:off x="3066811" y="40802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3" name="Flowchart: Connector 203"/>
              <p:cNvSpPr>
                <a:spLocks noChangeArrowheads="1"/>
              </p:cNvSpPr>
              <p:nvPr/>
            </p:nvSpPr>
            <p:spPr bwMode="auto">
              <a:xfrm>
                <a:off x="3651407" y="46212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4" name="Flowchart: Connector 204"/>
              <p:cNvSpPr>
                <a:spLocks noChangeArrowheads="1"/>
              </p:cNvSpPr>
              <p:nvPr/>
            </p:nvSpPr>
            <p:spPr bwMode="auto">
              <a:xfrm>
                <a:off x="3429237" y="44536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5" name="Flowchart: Connector 205"/>
              <p:cNvSpPr>
                <a:spLocks noChangeArrowheads="1"/>
              </p:cNvSpPr>
              <p:nvPr/>
            </p:nvSpPr>
            <p:spPr bwMode="auto">
              <a:xfrm>
                <a:off x="2906317" y="38973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6" name="Flowchart: Connector 206"/>
              <p:cNvSpPr>
                <a:spLocks noChangeArrowheads="1"/>
              </p:cNvSpPr>
              <p:nvPr/>
            </p:nvSpPr>
            <p:spPr bwMode="auto">
              <a:xfrm>
                <a:off x="3139448" y="41278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7" name="Flowchart: Connector 207"/>
              <p:cNvSpPr>
                <a:spLocks noChangeArrowheads="1"/>
              </p:cNvSpPr>
              <p:nvPr/>
            </p:nvSpPr>
            <p:spPr bwMode="auto">
              <a:xfrm>
                <a:off x="2947281" y="39221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8" name="Flowchart: Connector 208"/>
              <p:cNvSpPr>
                <a:spLocks noChangeArrowheads="1"/>
              </p:cNvSpPr>
              <p:nvPr/>
            </p:nvSpPr>
            <p:spPr bwMode="auto">
              <a:xfrm>
                <a:off x="3531877" y="44631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59" name="Flowchart: Connector 209"/>
              <p:cNvSpPr>
                <a:spLocks noChangeArrowheads="1"/>
              </p:cNvSpPr>
              <p:nvPr/>
            </p:nvSpPr>
            <p:spPr bwMode="auto">
              <a:xfrm>
                <a:off x="3309707" y="42955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0" name="Flowchart: Connector 210"/>
              <p:cNvSpPr>
                <a:spLocks noChangeArrowheads="1"/>
              </p:cNvSpPr>
              <p:nvPr/>
            </p:nvSpPr>
            <p:spPr bwMode="auto">
              <a:xfrm>
                <a:off x="2786787" y="37392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1" name="Flowchart: Connector 211"/>
              <p:cNvSpPr>
                <a:spLocks noChangeArrowheads="1"/>
              </p:cNvSpPr>
              <p:nvPr/>
            </p:nvSpPr>
            <p:spPr bwMode="auto">
              <a:xfrm>
                <a:off x="3291848" y="42802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2" name="Flowchart: Connector 212"/>
              <p:cNvSpPr>
                <a:spLocks noChangeArrowheads="1"/>
              </p:cNvSpPr>
              <p:nvPr/>
            </p:nvSpPr>
            <p:spPr bwMode="auto">
              <a:xfrm>
                <a:off x="3099681" y="40745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3" name="Flowchart: Connector 213"/>
              <p:cNvSpPr>
                <a:spLocks noChangeArrowheads="1"/>
              </p:cNvSpPr>
              <p:nvPr/>
            </p:nvSpPr>
            <p:spPr bwMode="auto">
              <a:xfrm>
                <a:off x="3684277" y="46155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4" name="Flowchart: Connector 214"/>
              <p:cNvSpPr>
                <a:spLocks noChangeArrowheads="1"/>
              </p:cNvSpPr>
              <p:nvPr/>
            </p:nvSpPr>
            <p:spPr bwMode="auto">
              <a:xfrm>
                <a:off x="3462107" y="44479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5" name="Flowchart: Connector 215"/>
              <p:cNvSpPr>
                <a:spLocks noChangeArrowheads="1"/>
              </p:cNvSpPr>
              <p:nvPr/>
            </p:nvSpPr>
            <p:spPr bwMode="auto">
              <a:xfrm>
                <a:off x="2939187" y="38916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6" name="Flowchart: Connector 216"/>
              <p:cNvSpPr>
                <a:spLocks noChangeArrowheads="1"/>
              </p:cNvSpPr>
              <p:nvPr/>
            </p:nvSpPr>
            <p:spPr bwMode="auto">
              <a:xfrm>
                <a:off x="3254234" y="42341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7" name="Flowchart: Connector 217"/>
              <p:cNvSpPr>
                <a:spLocks noChangeArrowheads="1"/>
              </p:cNvSpPr>
              <p:nvPr/>
            </p:nvSpPr>
            <p:spPr bwMode="auto">
              <a:xfrm>
                <a:off x="3062067" y="402836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8" name="Flowchart: Connector 218"/>
              <p:cNvSpPr>
                <a:spLocks noChangeArrowheads="1"/>
              </p:cNvSpPr>
              <p:nvPr/>
            </p:nvSpPr>
            <p:spPr bwMode="auto">
              <a:xfrm>
                <a:off x="3646663" y="45693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69" name="Flowchart: Connector 219"/>
              <p:cNvSpPr>
                <a:spLocks noChangeArrowheads="1"/>
              </p:cNvSpPr>
              <p:nvPr/>
            </p:nvSpPr>
            <p:spPr bwMode="auto">
              <a:xfrm>
                <a:off x="3424493" y="440174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0" name="Flowchart: Connector 220"/>
              <p:cNvSpPr>
                <a:spLocks noChangeArrowheads="1"/>
              </p:cNvSpPr>
              <p:nvPr/>
            </p:nvSpPr>
            <p:spPr bwMode="auto">
              <a:xfrm>
                <a:off x="2901573" y="38454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1" name="Flowchart: Connector 221"/>
              <p:cNvSpPr>
                <a:spLocks noChangeArrowheads="1"/>
              </p:cNvSpPr>
              <p:nvPr/>
            </p:nvSpPr>
            <p:spPr bwMode="auto">
              <a:xfrm>
                <a:off x="4626293" y="469796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2" name="Flowchart: Connector 222"/>
              <p:cNvSpPr>
                <a:spLocks noChangeArrowheads="1"/>
              </p:cNvSpPr>
              <p:nvPr/>
            </p:nvSpPr>
            <p:spPr bwMode="auto">
              <a:xfrm>
                <a:off x="4121947" y="470035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3" name="Flowchart: Connector 223"/>
              <p:cNvSpPr>
                <a:spLocks noChangeArrowheads="1"/>
              </p:cNvSpPr>
              <p:nvPr/>
            </p:nvSpPr>
            <p:spPr bwMode="auto">
              <a:xfrm>
                <a:off x="3821907" y="467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4" name="Flowchart: Connector 224"/>
              <p:cNvSpPr>
                <a:spLocks noChangeArrowheads="1"/>
              </p:cNvSpPr>
              <p:nvPr/>
            </p:nvSpPr>
            <p:spPr bwMode="auto">
              <a:xfrm>
                <a:off x="4301967" y="46829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5" name="Flowchart: Connector 225"/>
              <p:cNvSpPr>
                <a:spLocks noChangeArrowheads="1"/>
              </p:cNvSpPr>
              <p:nvPr/>
            </p:nvSpPr>
            <p:spPr bwMode="auto">
              <a:xfrm>
                <a:off x="4504136" y="469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6" name="Flowchart: Connector 226"/>
              <p:cNvSpPr>
                <a:spLocks noChangeArrowheads="1"/>
              </p:cNvSpPr>
              <p:nvPr/>
            </p:nvSpPr>
            <p:spPr bwMode="auto">
              <a:xfrm>
                <a:off x="4084323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7" name="Flowchart: Connector 227"/>
              <p:cNvSpPr>
                <a:spLocks noChangeArrowheads="1"/>
              </p:cNvSpPr>
              <p:nvPr/>
            </p:nvSpPr>
            <p:spPr bwMode="auto">
              <a:xfrm>
                <a:off x="4006455" y="47036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8" name="Flowchart: Connector 228"/>
              <p:cNvSpPr>
                <a:spLocks noChangeArrowheads="1"/>
              </p:cNvSpPr>
              <p:nvPr/>
            </p:nvSpPr>
            <p:spPr bwMode="auto">
              <a:xfrm>
                <a:off x="3621881" y="45512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79" name="Flowchart: Connector 229"/>
              <p:cNvSpPr>
                <a:spLocks noChangeArrowheads="1"/>
              </p:cNvSpPr>
              <p:nvPr/>
            </p:nvSpPr>
            <p:spPr bwMode="auto">
              <a:xfrm>
                <a:off x="4201241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0" name="Flowchart: Connector 230"/>
              <p:cNvSpPr>
                <a:spLocks noChangeArrowheads="1"/>
              </p:cNvSpPr>
              <p:nvPr/>
            </p:nvSpPr>
            <p:spPr bwMode="auto">
              <a:xfrm>
                <a:off x="4403410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1" name="Flowchart: Connector 231"/>
              <p:cNvSpPr>
                <a:spLocks noChangeArrowheads="1"/>
              </p:cNvSpPr>
              <p:nvPr/>
            </p:nvSpPr>
            <p:spPr bwMode="auto">
              <a:xfrm>
                <a:off x="3870724" y="47129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2" name="Flowchart: Connector 232"/>
              <p:cNvSpPr>
                <a:spLocks noChangeArrowheads="1"/>
              </p:cNvSpPr>
              <p:nvPr/>
            </p:nvSpPr>
            <p:spPr bwMode="auto">
              <a:xfrm>
                <a:off x="3765234" y="466987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3" name="Flowchart: Connector 233"/>
              <p:cNvSpPr>
                <a:spLocks noChangeArrowheads="1"/>
              </p:cNvSpPr>
              <p:nvPr/>
            </p:nvSpPr>
            <p:spPr bwMode="auto">
              <a:xfrm>
                <a:off x="4245294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4" name="Flowchart: Connector 234"/>
              <p:cNvSpPr>
                <a:spLocks noChangeArrowheads="1"/>
              </p:cNvSpPr>
              <p:nvPr/>
            </p:nvSpPr>
            <p:spPr bwMode="auto">
              <a:xfrm>
                <a:off x="4447463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5" name="Flowchart: Connector 235"/>
              <p:cNvSpPr>
                <a:spLocks noChangeArrowheads="1"/>
              </p:cNvSpPr>
              <p:nvPr/>
            </p:nvSpPr>
            <p:spPr bwMode="auto">
              <a:xfrm>
                <a:off x="4821080" y="47472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6" name="Flowchart: Connector 236"/>
              <p:cNvSpPr>
                <a:spLocks noChangeArrowheads="1"/>
              </p:cNvSpPr>
              <p:nvPr/>
            </p:nvSpPr>
            <p:spPr bwMode="auto">
              <a:xfrm>
                <a:off x="2544855" y="298799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7" name="Flowchart: Connector 237"/>
              <p:cNvSpPr>
                <a:spLocks noChangeArrowheads="1"/>
              </p:cNvSpPr>
              <p:nvPr/>
            </p:nvSpPr>
            <p:spPr bwMode="auto">
              <a:xfrm>
                <a:off x="2693205" y="348781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8" name="Flowchart: Connector 238"/>
              <p:cNvSpPr>
                <a:spLocks noChangeArrowheads="1"/>
              </p:cNvSpPr>
              <p:nvPr/>
            </p:nvSpPr>
            <p:spPr bwMode="auto">
              <a:xfrm>
                <a:off x="2624389" y="323659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89" name="Flowchart: Connector 239"/>
              <p:cNvSpPr>
                <a:spLocks noChangeArrowheads="1"/>
              </p:cNvSpPr>
              <p:nvPr/>
            </p:nvSpPr>
            <p:spPr bwMode="auto">
              <a:xfrm>
                <a:off x="2721539" y="358020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90" name="Flowchart: Connector 240"/>
              <p:cNvSpPr>
                <a:spLocks noChangeArrowheads="1"/>
              </p:cNvSpPr>
              <p:nvPr/>
            </p:nvSpPr>
            <p:spPr bwMode="auto">
              <a:xfrm>
                <a:off x="2657486" y="336756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91" name="Flowchart: Connector 241"/>
              <p:cNvSpPr>
                <a:spLocks noChangeArrowheads="1"/>
              </p:cNvSpPr>
              <p:nvPr/>
            </p:nvSpPr>
            <p:spPr bwMode="auto">
              <a:xfrm>
                <a:off x="2777030" y="37009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</p:grpSp>
        <p:grpSp>
          <p:nvGrpSpPr>
            <p:cNvPr id="21517" name="Group 167"/>
            <p:cNvGrpSpPr>
              <a:grpSpLocks/>
            </p:cNvGrpSpPr>
            <p:nvPr/>
          </p:nvGrpSpPr>
          <p:grpSpPr bwMode="auto">
            <a:xfrm>
              <a:off x="1236798" y="1600200"/>
              <a:ext cx="4278177" cy="4264045"/>
              <a:chOff x="1236798" y="1600200"/>
              <a:chExt cx="4278177" cy="4264045"/>
            </a:xfrm>
          </p:grpSpPr>
          <p:cxnSp>
            <p:nvCxnSpPr>
              <p:cNvPr id="21518" name="Straight Arrow Connector 168"/>
              <p:cNvCxnSpPr>
                <a:cxnSpLocks noChangeShapeType="1"/>
              </p:cNvCxnSpPr>
              <p:nvPr/>
            </p:nvCxnSpPr>
            <p:spPr bwMode="auto">
              <a:xfrm flipH="1" flipV="1">
                <a:off x="1809750" y="1600200"/>
                <a:ext cx="9525" cy="366712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19" name="Straight Arrow Connector 169"/>
              <p:cNvCxnSpPr>
                <a:cxnSpLocks noChangeShapeType="1"/>
              </p:cNvCxnSpPr>
              <p:nvPr/>
            </p:nvCxnSpPr>
            <p:spPr bwMode="auto">
              <a:xfrm>
                <a:off x="1819275" y="5267325"/>
                <a:ext cx="36957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1520" name="TextBox 170"/>
              <p:cNvSpPr txBox="1">
                <a:spLocks noChangeArrowheads="1"/>
              </p:cNvSpPr>
              <p:nvPr/>
            </p:nvSpPr>
            <p:spPr bwMode="auto">
              <a:xfrm>
                <a:off x="2721539" y="5402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dirty="0" smtClean="0"/>
                  <a:t>Delay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m..n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  <p:sp>
            <p:nvSpPr>
              <p:cNvPr id="21521" name="TextBox 171"/>
              <p:cNvSpPr txBox="1">
                <a:spLocks noChangeArrowheads="1"/>
              </p:cNvSpPr>
              <p:nvPr/>
            </p:nvSpPr>
            <p:spPr bwMode="auto">
              <a:xfrm rot="-5400000">
                <a:off x="554306" y="3187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Energy </a:t>
                </a:r>
              </a:p>
            </p:txBody>
          </p:sp>
        </p:grpSp>
      </p:grpSp>
      <p:grpSp>
        <p:nvGrpSpPr>
          <p:cNvPr id="9" name="conv"/>
          <p:cNvGrpSpPr>
            <a:grpSpLocks/>
          </p:cNvGrpSpPr>
          <p:nvPr/>
        </p:nvGrpSpPr>
        <p:grpSpPr bwMode="auto">
          <a:xfrm>
            <a:off x="3968750" y="1444625"/>
            <a:ext cx="1079500" cy="1179513"/>
            <a:chOff x="4087368" y="1444752"/>
            <a:chExt cx="1078992" cy="1179576"/>
          </a:xfrm>
        </p:grpSpPr>
        <p:grpSp>
          <p:nvGrpSpPr>
            <p:cNvPr id="21512" name="convolution"/>
            <p:cNvGrpSpPr>
              <a:grpSpLocks/>
            </p:cNvGrpSpPr>
            <p:nvPr/>
          </p:nvGrpSpPr>
          <p:grpSpPr bwMode="auto">
            <a:xfrm>
              <a:off x="4169664" y="1920240"/>
              <a:ext cx="795528" cy="704088"/>
              <a:chOff x="530352" y="1444752"/>
              <a:chExt cx="795528" cy="704088"/>
            </a:xfrm>
          </p:grpSpPr>
          <p:sp>
            <p:nvSpPr>
              <p:cNvPr id="3" name="Multiply 2"/>
              <p:cNvSpPr/>
              <p:nvPr/>
            </p:nvSpPr>
            <p:spPr bwMode="auto">
              <a:xfrm>
                <a:off x="530567" y="1455065"/>
                <a:ext cx="794963" cy="674724"/>
              </a:xfrm>
              <a:prstGeom prst="mathMultiply">
                <a:avLst>
                  <a:gd name="adj1" fmla="val 12596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" name="Plus 3"/>
              <p:cNvSpPr/>
              <p:nvPr/>
            </p:nvSpPr>
            <p:spPr bwMode="auto">
              <a:xfrm>
                <a:off x="530567" y="1445539"/>
                <a:ext cx="775922" cy="703301"/>
              </a:xfrm>
              <a:prstGeom prst="mathPlus">
                <a:avLst>
                  <a:gd name="adj1" fmla="val 10533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21513" name="TextBox 7"/>
            <p:cNvSpPr txBox="1">
              <a:spLocks noChangeArrowheads="1"/>
            </p:cNvSpPr>
            <p:nvPr/>
          </p:nvSpPr>
          <p:spPr bwMode="auto">
            <a:xfrm>
              <a:off x="4087368" y="1444752"/>
              <a:ext cx="10789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3200" dirty="0" smtClean="0"/>
                <a:t>Sum</a:t>
              </a:r>
              <a:endParaRPr lang="en-US" sz="3200" dirty="0"/>
            </a:p>
          </p:txBody>
        </p:sp>
      </p:grpSp>
      <p:grpSp>
        <p:nvGrpSpPr>
          <p:cNvPr id="167" name="left_side"/>
          <p:cNvGrpSpPr>
            <a:grpSpLocks/>
          </p:cNvGrpSpPr>
          <p:nvPr/>
        </p:nvGrpSpPr>
        <p:grpSpPr bwMode="auto">
          <a:xfrm>
            <a:off x="117717" y="827088"/>
            <a:ext cx="4278313" cy="4264025"/>
            <a:chOff x="1236798" y="1600200"/>
            <a:chExt cx="4278177" cy="4264045"/>
          </a:xfrm>
        </p:grpSpPr>
        <p:grpSp>
          <p:nvGrpSpPr>
            <p:cNvPr id="168" name="Group 85"/>
            <p:cNvGrpSpPr>
              <a:grpSpLocks/>
            </p:cNvGrpSpPr>
            <p:nvPr/>
          </p:nvGrpSpPr>
          <p:grpSpPr bwMode="auto">
            <a:xfrm>
              <a:off x="2232423" y="1807846"/>
              <a:ext cx="3173254" cy="3031332"/>
              <a:chOff x="2232423" y="1807846"/>
              <a:chExt cx="3173254" cy="3031332"/>
            </a:xfrm>
          </p:grpSpPr>
          <p:sp>
            <p:nvSpPr>
              <p:cNvPr id="174" name="Flowchart: Connector 9"/>
              <p:cNvSpPr>
                <a:spLocks noChangeArrowheads="1"/>
              </p:cNvSpPr>
              <p:nvPr/>
            </p:nvSpPr>
            <p:spPr bwMode="auto">
              <a:xfrm>
                <a:off x="2232423" y="18078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75" name="Flowchart: Connector 10"/>
              <p:cNvSpPr>
                <a:spLocks noChangeArrowheads="1"/>
              </p:cNvSpPr>
              <p:nvPr/>
            </p:nvSpPr>
            <p:spPr bwMode="auto">
              <a:xfrm>
                <a:off x="2309101" y="21288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76" name="Flowchart: Connector 11"/>
              <p:cNvSpPr>
                <a:spLocks noChangeArrowheads="1"/>
              </p:cNvSpPr>
              <p:nvPr/>
            </p:nvSpPr>
            <p:spPr bwMode="auto">
              <a:xfrm>
                <a:off x="2351254" y="24231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77" name="Flowchart: Connector 12"/>
              <p:cNvSpPr>
                <a:spLocks noChangeArrowheads="1"/>
              </p:cNvSpPr>
              <p:nvPr/>
            </p:nvSpPr>
            <p:spPr bwMode="auto">
              <a:xfrm>
                <a:off x="2474600" y="27865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78" name="Flowchart: Connector 13"/>
              <p:cNvSpPr>
                <a:spLocks noChangeArrowheads="1"/>
              </p:cNvSpPr>
              <p:nvPr/>
            </p:nvSpPr>
            <p:spPr bwMode="auto">
              <a:xfrm>
                <a:off x="2570563" y="307610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79" name="Flowchart: Connector 14"/>
              <p:cNvSpPr>
                <a:spLocks noChangeArrowheads="1"/>
              </p:cNvSpPr>
              <p:nvPr/>
            </p:nvSpPr>
            <p:spPr bwMode="auto">
              <a:xfrm>
                <a:off x="3186590" y="41776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0" name="Flowchart: Connector 15"/>
              <p:cNvSpPr>
                <a:spLocks noChangeArrowheads="1"/>
              </p:cNvSpPr>
              <p:nvPr/>
            </p:nvSpPr>
            <p:spPr bwMode="auto">
              <a:xfrm>
                <a:off x="2751061" y="3532583"/>
                <a:ext cx="45719" cy="67867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1" name="Flowchart: Connector 16"/>
              <p:cNvSpPr>
                <a:spLocks noChangeArrowheads="1"/>
              </p:cNvSpPr>
              <p:nvPr/>
            </p:nvSpPr>
            <p:spPr bwMode="auto">
              <a:xfrm>
                <a:off x="2994423" y="39719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2" name="Flowchart: Connector 17"/>
              <p:cNvSpPr>
                <a:spLocks noChangeArrowheads="1"/>
              </p:cNvSpPr>
              <p:nvPr/>
            </p:nvSpPr>
            <p:spPr bwMode="auto">
              <a:xfrm>
                <a:off x="5317571" y="475107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3" name="Flowchart: Connector 18"/>
              <p:cNvSpPr>
                <a:spLocks noChangeArrowheads="1"/>
              </p:cNvSpPr>
              <p:nvPr/>
            </p:nvSpPr>
            <p:spPr bwMode="auto">
              <a:xfrm>
                <a:off x="4694635" y="472202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4" name="Flowchart: Connector 19"/>
              <p:cNvSpPr>
                <a:spLocks noChangeArrowheads="1"/>
              </p:cNvSpPr>
              <p:nvPr/>
            </p:nvSpPr>
            <p:spPr bwMode="auto">
              <a:xfrm>
                <a:off x="3579019" y="45129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5" name="Flowchart: Connector 20"/>
              <p:cNvSpPr>
                <a:spLocks noChangeArrowheads="1"/>
              </p:cNvSpPr>
              <p:nvPr/>
            </p:nvSpPr>
            <p:spPr bwMode="auto">
              <a:xfrm>
                <a:off x="4175523" y="469678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6" name="Flowchart: Connector 21"/>
              <p:cNvSpPr>
                <a:spLocks noChangeArrowheads="1"/>
              </p:cNvSpPr>
              <p:nvPr/>
            </p:nvSpPr>
            <p:spPr bwMode="auto">
              <a:xfrm>
                <a:off x="3934302" y="470654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7" name="Flowchart: Connector 22"/>
              <p:cNvSpPr>
                <a:spLocks noChangeArrowheads="1"/>
              </p:cNvSpPr>
              <p:nvPr/>
            </p:nvSpPr>
            <p:spPr bwMode="auto">
              <a:xfrm>
                <a:off x="4370309" y="47070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8" name="Flowchart: Connector 23"/>
              <p:cNvSpPr>
                <a:spLocks noChangeArrowheads="1"/>
              </p:cNvSpPr>
              <p:nvPr/>
            </p:nvSpPr>
            <p:spPr bwMode="auto">
              <a:xfrm>
                <a:off x="4572478" y="4716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89" name="Flowchart: Connector 24"/>
              <p:cNvSpPr>
                <a:spLocks noChangeArrowheads="1"/>
              </p:cNvSpPr>
              <p:nvPr/>
            </p:nvSpPr>
            <p:spPr bwMode="auto">
              <a:xfrm>
                <a:off x="5034201" y="47403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0" name="Flowchart: Connector 25"/>
              <p:cNvSpPr>
                <a:spLocks noChangeArrowheads="1"/>
              </p:cNvSpPr>
              <p:nvPr/>
            </p:nvSpPr>
            <p:spPr bwMode="auto">
              <a:xfrm>
                <a:off x="3356849" y="43453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1" name="Flowchart: Connector 26"/>
              <p:cNvSpPr>
                <a:spLocks noChangeArrowheads="1"/>
              </p:cNvSpPr>
              <p:nvPr/>
            </p:nvSpPr>
            <p:spPr bwMode="auto">
              <a:xfrm>
                <a:off x="2833929" y="37890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2" name="Flowchart: Connector 27"/>
              <p:cNvSpPr>
                <a:spLocks noChangeArrowheads="1"/>
              </p:cNvSpPr>
              <p:nvPr/>
            </p:nvSpPr>
            <p:spPr bwMode="auto">
              <a:xfrm>
                <a:off x="2650097" y="332470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3" name="Flowchart: Connector 28"/>
              <p:cNvSpPr>
                <a:spLocks noChangeArrowheads="1"/>
              </p:cNvSpPr>
              <p:nvPr/>
            </p:nvSpPr>
            <p:spPr bwMode="auto">
              <a:xfrm>
                <a:off x="2430547" y="26720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4" name="Flowchart: Connector 29"/>
              <p:cNvSpPr>
                <a:spLocks noChangeArrowheads="1"/>
              </p:cNvSpPr>
              <p:nvPr/>
            </p:nvSpPr>
            <p:spPr bwMode="auto">
              <a:xfrm>
                <a:off x="2511296" y="287821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5" name="Flowchart: Connector 30"/>
              <p:cNvSpPr>
                <a:spLocks noChangeArrowheads="1"/>
              </p:cNvSpPr>
              <p:nvPr/>
            </p:nvSpPr>
            <p:spPr bwMode="auto">
              <a:xfrm>
                <a:off x="2622240" y="31677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6" name="Flowchart: Connector 31"/>
              <p:cNvSpPr>
                <a:spLocks noChangeArrowheads="1"/>
              </p:cNvSpPr>
              <p:nvPr/>
            </p:nvSpPr>
            <p:spPr bwMode="auto">
              <a:xfrm>
                <a:off x="2758685" y="3624262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7" name="Flowchart: Connector 32"/>
              <p:cNvSpPr>
                <a:spLocks noChangeArrowheads="1"/>
              </p:cNvSpPr>
              <p:nvPr/>
            </p:nvSpPr>
            <p:spPr bwMode="auto">
              <a:xfrm>
                <a:off x="2649152" y="341638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8" name="Flowchart: Connector 33"/>
              <p:cNvSpPr>
                <a:spLocks noChangeArrowheads="1"/>
              </p:cNvSpPr>
              <p:nvPr/>
            </p:nvSpPr>
            <p:spPr bwMode="auto">
              <a:xfrm>
                <a:off x="3338990" y="43300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199" name="Flowchart: Connector 34"/>
              <p:cNvSpPr>
                <a:spLocks noChangeArrowheads="1"/>
              </p:cNvSpPr>
              <p:nvPr/>
            </p:nvSpPr>
            <p:spPr bwMode="auto">
              <a:xfrm>
                <a:off x="3146823" y="412432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0" name="Flowchart: Connector 35"/>
              <p:cNvSpPr>
                <a:spLocks noChangeArrowheads="1"/>
              </p:cNvSpPr>
              <p:nvPr/>
            </p:nvSpPr>
            <p:spPr bwMode="auto">
              <a:xfrm>
                <a:off x="3731419" y="46653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1" name="Flowchart: Connector 36"/>
              <p:cNvSpPr>
                <a:spLocks noChangeArrowheads="1"/>
              </p:cNvSpPr>
              <p:nvPr/>
            </p:nvSpPr>
            <p:spPr bwMode="auto">
              <a:xfrm>
                <a:off x="3509249" y="449770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2" name="Flowchart: Connector 37"/>
              <p:cNvSpPr>
                <a:spLocks noChangeArrowheads="1"/>
              </p:cNvSpPr>
              <p:nvPr/>
            </p:nvSpPr>
            <p:spPr bwMode="auto">
              <a:xfrm>
                <a:off x="2986329" y="394144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3" name="Flowchart: Connector 38"/>
              <p:cNvSpPr>
                <a:spLocks noChangeArrowheads="1"/>
              </p:cNvSpPr>
              <p:nvPr/>
            </p:nvSpPr>
            <p:spPr bwMode="auto">
              <a:xfrm>
                <a:off x="3258978" y="428601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4" name="Flowchart: Connector 39"/>
              <p:cNvSpPr>
                <a:spLocks noChangeArrowheads="1"/>
              </p:cNvSpPr>
              <p:nvPr/>
            </p:nvSpPr>
            <p:spPr bwMode="auto">
              <a:xfrm>
                <a:off x="3066811" y="40802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5" name="Flowchart: Connector 40"/>
              <p:cNvSpPr>
                <a:spLocks noChangeArrowheads="1"/>
              </p:cNvSpPr>
              <p:nvPr/>
            </p:nvSpPr>
            <p:spPr bwMode="auto">
              <a:xfrm>
                <a:off x="3651407" y="46212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6" name="Flowchart: Connector 41"/>
              <p:cNvSpPr>
                <a:spLocks noChangeArrowheads="1"/>
              </p:cNvSpPr>
              <p:nvPr/>
            </p:nvSpPr>
            <p:spPr bwMode="auto">
              <a:xfrm>
                <a:off x="3429237" y="44536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7" name="Flowchart: Connector 42"/>
              <p:cNvSpPr>
                <a:spLocks noChangeArrowheads="1"/>
              </p:cNvSpPr>
              <p:nvPr/>
            </p:nvSpPr>
            <p:spPr bwMode="auto">
              <a:xfrm>
                <a:off x="2906317" y="389739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8" name="Flowchart: Connector 43"/>
              <p:cNvSpPr>
                <a:spLocks noChangeArrowheads="1"/>
              </p:cNvSpPr>
              <p:nvPr/>
            </p:nvSpPr>
            <p:spPr bwMode="auto">
              <a:xfrm>
                <a:off x="3139448" y="41278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09" name="Flowchart: Connector 44"/>
              <p:cNvSpPr>
                <a:spLocks noChangeArrowheads="1"/>
              </p:cNvSpPr>
              <p:nvPr/>
            </p:nvSpPr>
            <p:spPr bwMode="auto">
              <a:xfrm>
                <a:off x="2947281" y="39221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0" name="Flowchart: Connector 45"/>
              <p:cNvSpPr>
                <a:spLocks noChangeArrowheads="1"/>
              </p:cNvSpPr>
              <p:nvPr/>
            </p:nvSpPr>
            <p:spPr bwMode="auto">
              <a:xfrm>
                <a:off x="3531877" y="44631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1" name="Flowchart: Connector 46"/>
              <p:cNvSpPr>
                <a:spLocks noChangeArrowheads="1"/>
              </p:cNvSpPr>
              <p:nvPr/>
            </p:nvSpPr>
            <p:spPr bwMode="auto">
              <a:xfrm>
                <a:off x="3309707" y="42955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2" name="Flowchart: Connector 47"/>
              <p:cNvSpPr>
                <a:spLocks noChangeArrowheads="1"/>
              </p:cNvSpPr>
              <p:nvPr/>
            </p:nvSpPr>
            <p:spPr bwMode="auto">
              <a:xfrm>
                <a:off x="2786787" y="37392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3" name="Flowchart: Connector 48"/>
              <p:cNvSpPr>
                <a:spLocks noChangeArrowheads="1"/>
              </p:cNvSpPr>
              <p:nvPr/>
            </p:nvSpPr>
            <p:spPr bwMode="auto">
              <a:xfrm>
                <a:off x="3291848" y="428029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4" name="Flowchart: Connector 49"/>
              <p:cNvSpPr>
                <a:spLocks noChangeArrowheads="1"/>
              </p:cNvSpPr>
              <p:nvPr/>
            </p:nvSpPr>
            <p:spPr bwMode="auto">
              <a:xfrm>
                <a:off x="3099681" y="407455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5" name="Flowchart: Connector 50"/>
              <p:cNvSpPr>
                <a:spLocks noChangeArrowheads="1"/>
              </p:cNvSpPr>
              <p:nvPr/>
            </p:nvSpPr>
            <p:spPr bwMode="auto">
              <a:xfrm>
                <a:off x="3684277" y="46155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6" name="Flowchart: Connector 51"/>
              <p:cNvSpPr>
                <a:spLocks noChangeArrowheads="1"/>
              </p:cNvSpPr>
              <p:nvPr/>
            </p:nvSpPr>
            <p:spPr bwMode="auto">
              <a:xfrm>
                <a:off x="3462107" y="444793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7" name="Flowchart: Connector 52"/>
              <p:cNvSpPr>
                <a:spLocks noChangeArrowheads="1"/>
              </p:cNvSpPr>
              <p:nvPr/>
            </p:nvSpPr>
            <p:spPr bwMode="auto">
              <a:xfrm>
                <a:off x="2939187" y="389167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8" name="Flowchart: Connector 53"/>
              <p:cNvSpPr>
                <a:spLocks noChangeArrowheads="1"/>
              </p:cNvSpPr>
              <p:nvPr/>
            </p:nvSpPr>
            <p:spPr bwMode="auto">
              <a:xfrm>
                <a:off x="3254234" y="423410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19" name="Flowchart: Connector 54"/>
              <p:cNvSpPr>
                <a:spLocks noChangeArrowheads="1"/>
              </p:cNvSpPr>
              <p:nvPr/>
            </p:nvSpPr>
            <p:spPr bwMode="auto">
              <a:xfrm>
                <a:off x="3062067" y="402836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0" name="Flowchart: Connector 55"/>
              <p:cNvSpPr>
                <a:spLocks noChangeArrowheads="1"/>
              </p:cNvSpPr>
              <p:nvPr/>
            </p:nvSpPr>
            <p:spPr bwMode="auto">
              <a:xfrm>
                <a:off x="3646663" y="45693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1" name="Flowchart: Connector 56"/>
              <p:cNvSpPr>
                <a:spLocks noChangeArrowheads="1"/>
              </p:cNvSpPr>
              <p:nvPr/>
            </p:nvSpPr>
            <p:spPr bwMode="auto">
              <a:xfrm>
                <a:off x="3424493" y="440174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2" name="Flowchart: Connector 57"/>
              <p:cNvSpPr>
                <a:spLocks noChangeArrowheads="1"/>
              </p:cNvSpPr>
              <p:nvPr/>
            </p:nvSpPr>
            <p:spPr bwMode="auto">
              <a:xfrm>
                <a:off x="2901573" y="38454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3" name="Flowchart: Connector 58"/>
              <p:cNvSpPr>
                <a:spLocks noChangeArrowheads="1"/>
              </p:cNvSpPr>
              <p:nvPr/>
            </p:nvSpPr>
            <p:spPr bwMode="auto">
              <a:xfrm>
                <a:off x="4626293" y="469796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4" name="Flowchart: Connector 59"/>
              <p:cNvSpPr>
                <a:spLocks noChangeArrowheads="1"/>
              </p:cNvSpPr>
              <p:nvPr/>
            </p:nvSpPr>
            <p:spPr bwMode="auto">
              <a:xfrm>
                <a:off x="4121947" y="470035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" name="Flowchart: Connector 60"/>
              <p:cNvSpPr>
                <a:spLocks noChangeArrowheads="1"/>
              </p:cNvSpPr>
              <p:nvPr/>
            </p:nvSpPr>
            <p:spPr bwMode="auto">
              <a:xfrm>
                <a:off x="3821907" y="467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" name="Flowchart: Connector 61"/>
              <p:cNvSpPr>
                <a:spLocks noChangeArrowheads="1"/>
              </p:cNvSpPr>
              <p:nvPr/>
            </p:nvSpPr>
            <p:spPr bwMode="auto">
              <a:xfrm>
                <a:off x="4301967" y="468296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7" name="Flowchart: Connector 62"/>
              <p:cNvSpPr>
                <a:spLocks noChangeArrowheads="1"/>
              </p:cNvSpPr>
              <p:nvPr/>
            </p:nvSpPr>
            <p:spPr bwMode="auto">
              <a:xfrm>
                <a:off x="4504136" y="469225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8" name="Flowchart: Connector 64"/>
              <p:cNvSpPr>
                <a:spLocks noChangeArrowheads="1"/>
              </p:cNvSpPr>
              <p:nvPr/>
            </p:nvSpPr>
            <p:spPr bwMode="auto">
              <a:xfrm>
                <a:off x="4084323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9" name="Flowchart: Connector 65"/>
              <p:cNvSpPr>
                <a:spLocks noChangeArrowheads="1"/>
              </p:cNvSpPr>
              <p:nvPr/>
            </p:nvSpPr>
            <p:spPr bwMode="auto">
              <a:xfrm>
                <a:off x="4006455" y="47036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0" name="Flowchart: Connector 66"/>
              <p:cNvSpPr>
                <a:spLocks noChangeArrowheads="1"/>
              </p:cNvSpPr>
              <p:nvPr/>
            </p:nvSpPr>
            <p:spPr bwMode="auto">
              <a:xfrm>
                <a:off x="3621881" y="4551285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1" name="Flowchart: Connector 67"/>
              <p:cNvSpPr>
                <a:spLocks noChangeArrowheads="1"/>
              </p:cNvSpPr>
              <p:nvPr/>
            </p:nvSpPr>
            <p:spPr bwMode="auto">
              <a:xfrm>
                <a:off x="4201241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2" name="Flowchart: Connector 68"/>
              <p:cNvSpPr>
                <a:spLocks noChangeArrowheads="1"/>
              </p:cNvSpPr>
              <p:nvPr/>
            </p:nvSpPr>
            <p:spPr bwMode="auto">
              <a:xfrm>
                <a:off x="4403410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3" name="Flowchart: Connector 71"/>
              <p:cNvSpPr>
                <a:spLocks noChangeArrowheads="1"/>
              </p:cNvSpPr>
              <p:nvPr/>
            </p:nvSpPr>
            <p:spPr bwMode="auto">
              <a:xfrm>
                <a:off x="3870724" y="471297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4" name="Flowchart: Connector 72"/>
              <p:cNvSpPr>
                <a:spLocks noChangeArrowheads="1"/>
              </p:cNvSpPr>
              <p:nvPr/>
            </p:nvSpPr>
            <p:spPr bwMode="auto">
              <a:xfrm>
                <a:off x="3765234" y="466987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5" name="Flowchart: Connector 73"/>
              <p:cNvSpPr>
                <a:spLocks noChangeArrowheads="1"/>
              </p:cNvSpPr>
              <p:nvPr/>
            </p:nvSpPr>
            <p:spPr bwMode="auto">
              <a:xfrm>
                <a:off x="4245294" y="471392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6" name="Flowchart: Connector 74"/>
              <p:cNvSpPr>
                <a:spLocks noChangeArrowheads="1"/>
              </p:cNvSpPr>
              <p:nvPr/>
            </p:nvSpPr>
            <p:spPr bwMode="auto">
              <a:xfrm>
                <a:off x="4447463" y="4723211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7" name="Flowchart: Connector 75"/>
              <p:cNvSpPr>
                <a:spLocks noChangeArrowheads="1"/>
              </p:cNvSpPr>
              <p:nvPr/>
            </p:nvSpPr>
            <p:spPr bwMode="auto">
              <a:xfrm>
                <a:off x="4821080" y="474726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8" name="Flowchart: Connector 76"/>
              <p:cNvSpPr>
                <a:spLocks noChangeArrowheads="1"/>
              </p:cNvSpPr>
              <p:nvPr/>
            </p:nvSpPr>
            <p:spPr bwMode="auto">
              <a:xfrm>
                <a:off x="2544855" y="2987994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39" name="Flowchart: Connector 77"/>
              <p:cNvSpPr>
                <a:spLocks noChangeArrowheads="1"/>
              </p:cNvSpPr>
              <p:nvPr/>
            </p:nvSpPr>
            <p:spPr bwMode="auto">
              <a:xfrm>
                <a:off x="2693205" y="3487817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40" name="Flowchart: Connector 78"/>
              <p:cNvSpPr>
                <a:spLocks noChangeArrowheads="1"/>
              </p:cNvSpPr>
              <p:nvPr/>
            </p:nvSpPr>
            <p:spPr bwMode="auto">
              <a:xfrm>
                <a:off x="2624389" y="3236596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41" name="Flowchart: Connector 80"/>
              <p:cNvSpPr>
                <a:spLocks noChangeArrowheads="1"/>
              </p:cNvSpPr>
              <p:nvPr/>
            </p:nvSpPr>
            <p:spPr bwMode="auto">
              <a:xfrm>
                <a:off x="2721539" y="3580209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42" name="Flowchart: Connector 81"/>
              <p:cNvSpPr>
                <a:spLocks noChangeArrowheads="1"/>
              </p:cNvSpPr>
              <p:nvPr/>
            </p:nvSpPr>
            <p:spPr bwMode="auto">
              <a:xfrm>
                <a:off x="2657486" y="3367563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44" name="Flowchart: Connector 82"/>
              <p:cNvSpPr>
                <a:spLocks noChangeArrowheads="1"/>
              </p:cNvSpPr>
              <p:nvPr/>
            </p:nvSpPr>
            <p:spPr bwMode="auto">
              <a:xfrm>
                <a:off x="2777030" y="3700940"/>
                <a:ext cx="88106" cy="88106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</p:grpSp>
        <p:grpSp>
          <p:nvGrpSpPr>
            <p:cNvPr id="169" name="Group 87"/>
            <p:cNvGrpSpPr>
              <a:grpSpLocks/>
            </p:cNvGrpSpPr>
            <p:nvPr/>
          </p:nvGrpSpPr>
          <p:grpSpPr bwMode="auto">
            <a:xfrm>
              <a:off x="1236798" y="1600200"/>
              <a:ext cx="4278177" cy="4264045"/>
              <a:chOff x="1236798" y="1600200"/>
              <a:chExt cx="4278177" cy="4264045"/>
            </a:xfrm>
          </p:grpSpPr>
          <p:cxnSp>
            <p:nvCxnSpPr>
              <p:cNvPr id="170" name="Straight Arrow Connector 4"/>
              <p:cNvCxnSpPr>
                <a:cxnSpLocks noChangeShapeType="1"/>
              </p:cNvCxnSpPr>
              <p:nvPr/>
            </p:nvCxnSpPr>
            <p:spPr bwMode="auto">
              <a:xfrm flipH="1" flipV="1">
                <a:off x="1809750" y="1600200"/>
                <a:ext cx="9525" cy="366712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71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1819275" y="5267325"/>
                <a:ext cx="36957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72" name="TextBox 83"/>
              <p:cNvSpPr txBox="1">
                <a:spLocks noChangeArrowheads="1"/>
              </p:cNvSpPr>
              <p:nvPr/>
            </p:nvSpPr>
            <p:spPr bwMode="auto">
              <a:xfrm>
                <a:off x="2721539" y="5402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dirty="0" smtClean="0"/>
                  <a:t>Delay (</a:t>
                </a:r>
                <a:r>
                  <a:rPr lang="en-US" sz="2400" dirty="0" smtClean="0"/>
                  <a:t>0..m)</a:t>
                </a:r>
                <a:endParaRPr lang="en-US" sz="2400" dirty="0"/>
              </a:p>
            </p:txBody>
          </p:sp>
          <p:sp>
            <p:nvSpPr>
              <p:cNvPr id="173" name="TextBox 84"/>
              <p:cNvSpPr txBox="1">
                <a:spLocks noChangeArrowheads="1"/>
              </p:cNvSpPr>
              <p:nvPr/>
            </p:nvSpPr>
            <p:spPr bwMode="auto">
              <a:xfrm rot="-5400000">
                <a:off x="554306" y="3187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Energy </a:t>
                </a:r>
              </a:p>
            </p:txBody>
          </p:sp>
        </p:grpSp>
      </p:grpSp>
      <p:sp>
        <p:nvSpPr>
          <p:cNvPr id="245" name="break_into_regions"/>
          <p:cNvSpPr/>
          <p:nvPr/>
        </p:nvSpPr>
        <p:spPr bwMode="auto">
          <a:xfrm>
            <a:off x="152400" y="5076092"/>
            <a:ext cx="9144000" cy="1394558"/>
          </a:xfrm>
          <a:prstGeom prst="rect">
            <a:avLst/>
          </a:prstGeom>
          <a:noFill/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Can we break into regions?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246" name="combine_regions"/>
          <p:cNvSpPr/>
          <p:nvPr/>
        </p:nvSpPr>
        <p:spPr bwMode="auto">
          <a:xfrm>
            <a:off x="152400" y="5076091"/>
            <a:ext cx="9144000" cy="13945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Combine regions? 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164" name="also_exponential"/>
          <p:cNvSpPr/>
          <p:nvPr/>
        </p:nvSpPr>
        <p:spPr bwMode="auto">
          <a:xfrm>
            <a:off x="0" y="5066013"/>
            <a:ext cx="9144000" cy="125223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Merging </a:t>
            </a:r>
            <a:r>
              <a:rPr lang="en-US" sz="3600" dirty="0" smtClean="0">
                <a:solidFill>
                  <a:srgbClr val="0B0452"/>
                </a:solidFill>
              </a:rPr>
              <a:t>regions requires </a:t>
            </a:r>
            <a:endParaRPr lang="en-US" sz="3600" dirty="0">
              <a:solidFill>
                <a:srgbClr val="0B0452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u="sng" dirty="0">
                <a:solidFill>
                  <a:srgbClr val="0B0452"/>
                </a:solidFill>
              </a:rPr>
              <a:t>exponential</a:t>
            </a:r>
            <a:r>
              <a:rPr lang="en-US" sz="3600" dirty="0">
                <a:solidFill>
                  <a:srgbClr val="0B0452"/>
                </a:solidFill>
              </a:rPr>
              <a:t> complexity… </a:t>
            </a:r>
            <a:r>
              <a:rPr lang="en-US" sz="3600" dirty="0">
                <a:solidFill>
                  <a:srgbClr val="0B0452"/>
                </a:solidFill>
                <a:sym typeface="Wingdings" pitchFamily="2" charset="2"/>
              </a:rPr>
              <a:t>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247" name="x_mark"/>
          <p:cNvSpPr txBox="1"/>
          <p:nvPr/>
        </p:nvSpPr>
        <p:spPr>
          <a:xfrm>
            <a:off x="3132036" y="1010062"/>
            <a:ext cx="27195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en-US" sz="239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46" grpId="1" animBg="1"/>
      <p:bldP spid="164" grpId="0" animBg="1"/>
      <p:bldP spid="247" grpId="0"/>
      <p:bldP spid="2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Approximate Regions</a:t>
            </a:r>
            <a:endParaRPr lang="en-US" dirty="0"/>
          </a:p>
        </p:txBody>
      </p:sp>
      <p:grpSp>
        <p:nvGrpSpPr>
          <p:cNvPr id="5" name="blue_dots"/>
          <p:cNvGrpSpPr>
            <a:grpSpLocks/>
          </p:cNvGrpSpPr>
          <p:nvPr/>
        </p:nvGrpSpPr>
        <p:grpSpPr bwMode="auto">
          <a:xfrm>
            <a:off x="3848100" y="1285875"/>
            <a:ext cx="2889250" cy="3027363"/>
            <a:chOff x="2232423" y="1807846"/>
            <a:chExt cx="2889884" cy="3027524"/>
          </a:xfrm>
        </p:grpSpPr>
        <p:sp>
          <p:nvSpPr>
            <p:cNvPr id="22703" name="Flowchart: Connector 10"/>
            <p:cNvSpPr>
              <a:spLocks noChangeArrowheads="1"/>
            </p:cNvSpPr>
            <p:nvPr/>
          </p:nvSpPr>
          <p:spPr bwMode="auto">
            <a:xfrm>
              <a:off x="2232423" y="180784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4" name="Flowchart: Connector 11"/>
            <p:cNvSpPr>
              <a:spLocks noChangeArrowheads="1"/>
            </p:cNvSpPr>
            <p:nvPr/>
          </p:nvSpPr>
          <p:spPr bwMode="auto">
            <a:xfrm>
              <a:off x="2309101" y="2128840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5" name="Flowchart: Connector 12"/>
            <p:cNvSpPr>
              <a:spLocks noChangeArrowheads="1"/>
            </p:cNvSpPr>
            <p:nvPr/>
          </p:nvSpPr>
          <p:spPr bwMode="auto">
            <a:xfrm>
              <a:off x="2351254" y="242316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6" name="Flowchart: Connector 13"/>
            <p:cNvSpPr>
              <a:spLocks noChangeArrowheads="1"/>
            </p:cNvSpPr>
            <p:nvPr/>
          </p:nvSpPr>
          <p:spPr bwMode="auto">
            <a:xfrm>
              <a:off x="2481752" y="278674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7" name="Flowchart: Connector 14"/>
            <p:cNvSpPr>
              <a:spLocks noChangeArrowheads="1"/>
            </p:cNvSpPr>
            <p:nvPr/>
          </p:nvSpPr>
          <p:spPr bwMode="auto">
            <a:xfrm>
              <a:off x="2570563" y="3076100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8" name="Flowchart: Connector 15"/>
            <p:cNvSpPr>
              <a:spLocks noChangeArrowheads="1"/>
            </p:cNvSpPr>
            <p:nvPr/>
          </p:nvSpPr>
          <p:spPr bwMode="auto">
            <a:xfrm>
              <a:off x="3186590" y="417766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09" name="Flowchart: Connector 16"/>
            <p:cNvSpPr>
              <a:spLocks noChangeArrowheads="1"/>
            </p:cNvSpPr>
            <p:nvPr/>
          </p:nvSpPr>
          <p:spPr bwMode="auto">
            <a:xfrm>
              <a:off x="2751061" y="3532583"/>
              <a:ext cx="45719" cy="67867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0" name="Flowchart: Connector 17"/>
            <p:cNvSpPr>
              <a:spLocks noChangeArrowheads="1"/>
            </p:cNvSpPr>
            <p:nvPr/>
          </p:nvSpPr>
          <p:spPr bwMode="auto">
            <a:xfrm>
              <a:off x="2994423" y="397192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1" name="Flowchart: Connector 19"/>
            <p:cNvSpPr>
              <a:spLocks noChangeArrowheads="1"/>
            </p:cNvSpPr>
            <p:nvPr/>
          </p:nvSpPr>
          <p:spPr bwMode="auto">
            <a:xfrm>
              <a:off x="4694635" y="4722020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2" name="Flowchart: Connector 20"/>
            <p:cNvSpPr>
              <a:spLocks noChangeArrowheads="1"/>
            </p:cNvSpPr>
            <p:nvPr/>
          </p:nvSpPr>
          <p:spPr bwMode="auto">
            <a:xfrm>
              <a:off x="3579019" y="451294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3" name="Flowchart: Connector 21"/>
            <p:cNvSpPr>
              <a:spLocks noChangeArrowheads="1"/>
            </p:cNvSpPr>
            <p:nvPr/>
          </p:nvSpPr>
          <p:spPr bwMode="auto">
            <a:xfrm>
              <a:off x="4175523" y="4696780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4" name="Flowchart: Connector 22"/>
            <p:cNvSpPr>
              <a:spLocks noChangeArrowheads="1"/>
            </p:cNvSpPr>
            <p:nvPr/>
          </p:nvSpPr>
          <p:spPr bwMode="auto">
            <a:xfrm>
              <a:off x="3934302" y="470654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5" name="Flowchart: Connector 23"/>
            <p:cNvSpPr>
              <a:spLocks noChangeArrowheads="1"/>
            </p:cNvSpPr>
            <p:nvPr/>
          </p:nvSpPr>
          <p:spPr bwMode="auto">
            <a:xfrm>
              <a:off x="4370309" y="470701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6" name="Flowchart: Connector 24"/>
            <p:cNvSpPr>
              <a:spLocks noChangeArrowheads="1"/>
            </p:cNvSpPr>
            <p:nvPr/>
          </p:nvSpPr>
          <p:spPr bwMode="auto">
            <a:xfrm>
              <a:off x="4572478" y="471630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7" name="Flowchart: Connector 25"/>
            <p:cNvSpPr>
              <a:spLocks noChangeArrowheads="1"/>
            </p:cNvSpPr>
            <p:nvPr/>
          </p:nvSpPr>
          <p:spPr bwMode="auto">
            <a:xfrm>
              <a:off x="5034201" y="474035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8" name="Flowchart: Connector 26"/>
            <p:cNvSpPr>
              <a:spLocks noChangeArrowheads="1"/>
            </p:cNvSpPr>
            <p:nvPr/>
          </p:nvSpPr>
          <p:spPr bwMode="auto">
            <a:xfrm>
              <a:off x="3356849" y="434530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19" name="Flowchart: Connector 27"/>
            <p:cNvSpPr>
              <a:spLocks noChangeArrowheads="1"/>
            </p:cNvSpPr>
            <p:nvPr/>
          </p:nvSpPr>
          <p:spPr bwMode="auto">
            <a:xfrm>
              <a:off x="2833929" y="378904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0" name="Flowchart: Connector 28"/>
            <p:cNvSpPr>
              <a:spLocks noChangeArrowheads="1"/>
            </p:cNvSpPr>
            <p:nvPr/>
          </p:nvSpPr>
          <p:spPr bwMode="auto">
            <a:xfrm>
              <a:off x="2650097" y="3324702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1" name="Flowchart: Connector 29"/>
            <p:cNvSpPr>
              <a:spLocks noChangeArrowheads="1"/>
            </p:cNvSpPr>
            <p:nvPr/>
          </p:nvSpPr>
          <p:spPr bwMode="auto">
            <a:xfrm>
              <a:off x="2430547" y="267200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2" name="Flowchart: Connector 30"/>
            <p:cNvSpPr>
              <a:spLocks noChangeArrowheads="1"/>
            </p:cNvSpPr>
            <p:nvPr/>
          </p:nvSpPr>
          <p:spPr bwMode="auto">
            <a:xfrm>
              <a:off x="2511296" y="287821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3" name="Flowchart: Connector 31"/>
            <p:cNvSpPr>
              <a:spLocks noChangeArrowheads="1"/>
            </p:cNvSpPr>
            <p:nvPr/>
          </p:nvSpPr>
          <p:spPr bwMode="auto">
            <a:xfrm>
              <a:off x="2622240" y="316777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4" name="Flowchart: Connector 32"/>
            <p:cNvSpPr>
              <a:spLocks noChangeArrowheads="1"/>
            </p:cNvSpPr>
            <p:nvPr/>
          </p:nvSpPr>
          <p:spPr bwMode="auto">
            <a:xfrm>
              <a:off x="2758685" y="3624262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5" name="Flowchart: Connector 33"/>
            <p:cNvSpPr>
              <a:spLocks noChangeArrowheads="1"/>
            </p:cNvSpPr>
            <p:nvPr/>
          </p:nvSpPr>
          <p:spPr bwMode="auto">
            <a:xfrm>
              <a:off x="2649152" y="341638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6" name="Flowchart: Connector 34"/>
            <p:cNvSpPr>
              <a:spLocks noChangeArrowheads="1"/>
            </p:cNvSpPr>
            <p:nvPr/>
          </p:nvSpPr>
          <p:spPr bwMode="auto">
            <a:xfrm>
              <a:off x="3338990" y="433006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7" name="Flowchart: Connector 35"/>
            <p:cNvSpPr>
              <a:spLocks noChangeArrowheads="1"/>
            </p:cNvSpPr>
            <p:nvPr/>
          </p:nvSpPr>
          <p:spPr bwMode="auto">
            <a:xfrm>
              <a:off x="3146823" y="412432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8" name="Flowchart: Connector 36"/>
            <p:cNvSpPr>
              <a:spLocks noChangeArrowheads="1"/>
            </p:cNvSpPr>
            <p:nvPr/>
          </p:nvSpPr>
          <p:spPr bwMode="auto">
            <a:xfrm>
              <a:off x="3731419" y="466534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29" name="Flowchart: Connector 37"/>
            <p:cNvSpPr>
              <a:spLocks noChangeArrowheads="1"/>
            </p:cNvSpPr>
            <p:nvPr/>
          </p:nvSpPr>
          <p:spPr bwMode="auto">
            <a:xfrm>
              <a:off x="3509249" y="449770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0" name="Flowchart: Connector 38"/>
            <p:cNvSpPr>
              <a:spLocks noChangeArrowheads="1"/>
            </p:cNvSpPr>
            <p:nvPr/>
          </p:nvSpPr>
          <p:spPr bwMode="auto">
            <a:xfrm>
              <a:off x="2986329" y="394144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1" name="Flowchart: Connector 39"/>
            <p:cNvSpPr>
              <a:spLocks noChangeArrowheads="1"/>
            </p:cNvSpPr>
            <p:nvPr/>
          </p:nvSpPr>
          <p:spPr bwMode="auto">
            <a:xfrm>
              <a:off x="3258978" y="428601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2" name="Flowchart: Connector 40"/>
            <p:cNvSpPr>
              <a:spLocks noChangeArrowheads="1"/>
            </p:cNvSpPr>
            <p:nvPr/>
          </p:nvSpPr>
          <p:spPr bwMode="auto">
            <a:xfrm>
              <a:off x="3066811" y="408027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3" name="Flowchart: Connector 41"/>
            <p:cNvSpPr>
              <a:spLocks noChangeArrowheads="1"/>
            </p:cNvSpPr>
            <p:nvPr/>
          </p:nvSpPr>
          <p:spPr bwMode="auto">
            <a:xfrm>
              <a:off x="3651407" y="462129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4" name="Flowchart: Connector 42"/>
            <p:cNvSpPr>
              <a:spLocks noChangeArrowheads="1"/>
            </p:cNvSpPr>
            <p:nvPr/>
          </p:nvSpPr>
          <p:spPr bwMode="auto">
            <a:xfrm>
              <a:off x="3429237" y="445365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5" name="Flowchart: Connector 43"/>
            <p:cNvSpPr>
              <a:spLocks noChangeArrowheads="1"/>
            </p:cNvSpPr>
            <p:nvPr/>
          </p:nvSpPr>
          <p:spPr bwMode="auto">
            <a:xfrm>
              <a:off x="2906317" y="389739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6" name="Flowchart: Connector 44"/>
            <p:cNvSpPr>
              <a:spLocks noChangeArrowheads="1"/>
            </p:cNvSpPr>
            <p:nvPr/>
          </p:nvSpPr>
          <p:spPr bwMode="auto">
            <a:xfrm>
              <a:off x="3139448" y="412789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7" name="Flowchart: Connector 45"/>
            <p:cNvSpPr>
              <a:spLocks noChangeArrowheads="1"/>
            </p:cNvSpPr>
            <p:nvPr/>
          </p:nvSpPr>
          <p:spPr bwMode="auto">
            <a:xfrm>
              <a:off x="2947281" y="392215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8" name="Flowchart: Connector 46"/>
            <p:cNvSpPr>
              <a:spLocks noChangeArrowheads="1"/>
            </p:cNvSpPr>
            <p:nvPr/>
          </p:nvSpPr>
          <p:spPr bwMode="auto">
            <a:xfrm>
              <a:off x="3531877" y="446317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39" name="Flowchart: Connector 47"/>
            <p:cNvSpPr>
              <a:spLocks noChangeArrowheads="1"/>
            </p:cNvSpPr>
            <p:nvPr/>
          </p:nvSpPr>
          <p:spPr bwMode="auto">
            <a:xfrm>
              <a:off x="3309707" y="429553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0" name="Flowchart: Connector 48"/>
            <p:cNvSpPr>
              <a:spLocks noChangeArrowheads="1"/>
            </p:cNvSpPr>
            <p:nvPr/>
          </p:nvSpPr>
          <p:spPr bwMode="auto">
            <a:xfrm>
              <a:off x="2786787" y="373927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1" name="Flowchart: Connector 49"/>
            <p:cNvSpPr>
              <a:spLocks noChangeArrowheads="1"/>
            </p:cNvSpPr>
            <p:nvPr/>
          </p:nvSpPr>
          <p:spPr bwMode="auto">
            <a:xfrm>
              <a:off x="3291848" y="428029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2" name="Flowchart: Connector 50"/>
            <p:cNvSpPr>
              <a:spLocks noChangeArrowheads="1"/>
            </p:cNvSpPr>
            <p:nvPr/>
          </p:nvSpPr>
          <p:spPr bwMode="auto">
            <a:xfrm>
              <a:off x="3099681" y="407455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3" name="Flowchart: Connector 51"/>
            <p:cNvSpPr>
              <a:spLocks noChangeArrowheads="1"/>
            </p:cNvSpPr>
            <p:nvPr/>
          </p:nvSpPr>
          <p:spPr bwMode="auto">
            <a:xfrm>
              <a:off x="3684277" y="461557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4" name="Flowchart: Connector 52"/>
            <p:cNvSpPr>
              <a:spLocks noChangeArrowheads="1"/>
            </p:cNvSpPr>
            <p:nvPr/>
          </p:nvSpPr>
          <p:spPr bwMode="auto">
            <a:xfrm>
              <a:off x="3462107" y="444793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5" name="Flowchart: Connector 53"/>
            <p:cNvSpPr>
              <a:spLocks noChangeArrowheads="1"/>
            </p:cNvSpPr>
            <p:nvPr/>
          </p:nvSpPr>
          <p:spPr bwMode="auto">
            <a:xfrm>
              <a:off x="2939187" y="389167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6" name="Flowchart: Connector 54"/>
            <p:cNvSpPr>
              <a:spLocks noChangeArrowheads="1"/>
            </p:cNvSpPr>
            <p:nvPr/>
          </p:nvSpPr>
          <p:spPr bwMode="auto">
            <a:xfrm>
              <a:off x="3254234" y="423410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7" name="Flowchart: Connector 55"/>
            <p:cNvSpPr>
              <a:spLocks noChangeArrowheads="1"/>
            </p:cNvSpPr>
            <p:nvPr/>
          </p:nvSpPr>
          <p:spPr bwMode="auto">
            <a:xfrm>
              <a:off x="3062067" y="402836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8" name="Flowchart: Connector 56"/>
            <p:cNvSpPr>
              <a:spLocks noChangeArrowheads="1"/>
            </p:cNvSpPr>
            <p:nvPr/>
          </p:nvSpPr>
          <p:spPr bwMode="auto">
            <a:xfrm>
              <a:off x="3646663" y="456938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49" name="Flowchart: Connector 57"/>
            <p:cNvSpPr>
              <a:spLocks noChangeArrowheads="1"/>
            </p:cNvSpPr>
            <p:nvPr/>
          </p:nvSpPr>
          <p:spPr bwMode="auto">
            <a:xfrm>
              <a:off x="3424493" y="440174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0" name="Flowchart: Connector 58"/>
            <p:cNvSpPr>
              <a:spLocks noChangeArrowheads="1"/>
            </p:cNvSpPr>
            <p:nvPr/>
          </p:nvSpPr>
          <p:spPr bwMode="auto">
            <a:xfrm>
              <a:off x="2901573" y="384548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1" name="Flowchart: Connector 59"/>
            <p:cNvSpPr>
              <a:spLocks noChangeArrowheads="1"/>
            </p:cNvSpPr>
            <p:nvPr/>
          </p:nvSpPr>
          <p:spPr bwMode="auto">
            <a:xfrm>
              <a:off x="4626293" y="4697967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2" name="Flowchart: Connector 60"/>
            <p:cNvSpPr>
              <a:spLocks noChangeArrowheads="1"/>
            </p:cNvSpPr>
            <p:nvPr/>
          </p:nvSpPr>
          <p:spPr bwMode="auto">
            <a:xfrm>
              <a:off x="4121947" y="470035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3" name="Flowchart: Connector 61"/>
            <p:cNvSpPr>
              <a:spLocks noChangeArrowheads="1"/>
            </p:cNvSpPr>
            <p:nvPr/>
          </p:nvSpPr>
          <p:spPr bwMode="auto">
            <a:xfrm>
              <a:off x="3821907" y="467225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4" name="Flowchart: Connector 62"/>
            <p:cNvSpPr>
              <a:spLocks noChangeArrowheads="1"/>
            </p:cNvSpPr>
            <p:nvPr/>
          </p:nvSpPr>
          <p:spPr bwMode="auto">
            <a:xfrm>
              <a:off x="4301882" y="470017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5" name="Flowchart: Connector 63"/>
            <p:cNvSpPr>
              <a:spLocks noChangeArrowheads="1"/>
            </p:cNvSpPr>
            <p:nvPr/>
          </p:nvSpPr>
          <p:spPr bwMode="auto">
            <a:xfrm>
              <a:off x="4504136" y="469225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6" name="Flowchart: Connector 64"/>
            <p:cNvSpPr>
              <a:spLocks noChangeArrowheads="1"/>
            </p:cNvSpPr>
            <p:nvPr/>
          </p:nvSpPr>
          <p:spPr bwMode="auto">
            <a:xfrm>
              <a:off x="4084323" y="471392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7" name="Flowchart: Connector 65"/>
            <p:cNvSpPr>
              <a:spLocks noChangeArrowheads="1"/>
            </p:cNvSpPr>
            <p:nvPr/>
          </p:nvSpPr>
          <p:spPr bwMode="auto">
            <a:xfrm>
              <a:off x="4006455" y="470368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8" name="Flowchart: Connector 66"/>
            <p:cNvSpPr>
              <a:spLocks noChangeArrowheads="1"/>
            </p:cNvSpPr>
            <p:nvPr/>
          </p:nvSpPr>
          <p:spPr bwMode="auto">
            <a:xfrm>
              <a:off x="3621881" y="4551285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59" name="Flowchart: Connector 67"/>
            <p:cNvSpPr>
              <a:spLocks noChangeArrowheads="1"/>
            </p:cNvSpPr>
            <p:nvPr/>
          </p:nvSpPr>
          <p:spPr bwMode="auto">
            <a:xfrm>
              <a:off x="4201241" y="471392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0" name="Flowchart: Connector 68"/>
            <p:cNvSpPr>
              <a:spLocks noChangeArrowheads="1"/>
            </p:cNvSpPr>
            <p:nvPr/>
          </p:nvSpPr>
          <p:spPr bwMode="auto">
            <a:xfrm>
              <a:off x="4403410" y="472321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1" name="Flowchart: Connector 69"/>
            <p:cNvSpPr>
              <a:spLocks noChangeArrowheads="1"/>
            </p:cNvSpPr>
            <p:nvPr/>
          </p:nvSpPr>
          <p:spPr bwMode="auto">
            <a:xfrm>
              <a:off x="3870724" y="471297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2" name="Flowchart: Connector 70"/>
            <p:cNvSpPr>
              <a:spLocks noChangeArrowheads="1"/>
            </p:cNvSpPr>
            <p:nvPr/>
          </p:nvSpPr>
          <p:spPr bwMode="auto">
            <a:xfrm>
              <a:off x="3765234" y="466987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3" name="Flowchart: Connector 71"/>
            <p:cNvSpPr>
              <a:spLocks noChangeArrowheads="1"/>
            </p:cNvSpPr>
            <p:nvPr/>
          </p:nvSpPr>
          <p:spPr bwMode="auto">
            <a:xfrm>
              <a:off x="4245294" y="471392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4" name="Flowchart: Connector 72"/>
            <p:cNvSpPr>
              <a:spLocks noChangeArrowheads="1"/>
            </p:cNvSpPr>
            <p:nvPr/>
          </p:nvSpPr>
          <p:spPr bwMode="auto">
            <a:xfrm>
              <a:off x="4447463" y="4723211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5" name="Flowchart: Connector 73"/>
            <p:cNvSpPr>
              <a:spLocks noChangeArrowheads="1"/>
            </p:cNvSpPr>
            <p:nvPr/>
          </p:nvSpPr>
          <p:spPr bwMode="auto">
            <a:xfrm>
              <a:off x="4821080" y="474726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6" name="Flowchart: Connector 74"/>
            <p:cNvSpPr>
              <a:spLocks noChangeArrowheads="1"/>
            </p:cNvSpPr>
            <p:nvPr/>
          </p:nvSpPr>
          <p:spPr bwMode="auto">
            <a:xfrm>
              <a:off x="2544855" y="2987994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7" name="Flowchart: Connector 75"/>
            <p:cNvSpPr>
              <a:spLocks noChangeArrowheads="1"/>
            </p:cNvSpPr>
            <p:nvPr/>
          </p:nvSpPr>
          <p:spPr bwMode="auto">
            <a:xfrm>
              <a:off x="2693205" y="3487817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8" name="Flowchart: Connector 76"/>
            <p:cNvSpPr>
              <a:spLocks noChangeArrowheads="1"/>
            </p:cNvSpPr>
            <p:nvPr/>
          </p:nvSpPr>
          <p:spPr bwMode="auto">
            <a:xfrm>
              <a:off x="2624389" y="3236596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69" name="Flowchart: Connector 77"/>
            <p:cNvSpPr>
              <a:spLocks noChangeArrowheads="1"/>
            </p:cNvSpPr>
            <p:nvPr/>
          </p:nvSpPr>
          <p:spPr bwMode="auto">
            <a:xfrm>
              <a:off x="2721539" y="3580209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70" name="Flowchart: Connector 78"/>
            <p:cNvSpPr>
              <a:spLocks noChangeArrowheads="1"/>
            </p:cNvSpPr>
            <p:nvPr/>
          </p:nvSpPr>
          <p:spPr bwMode="auto">
            <a:xfrm>
              <a:off x="2657486" y="3367563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771" name="Flowchart: Connector 79"/>
            <p:cNvSpPr>
              <a:spLocks noChangeArrowheads="1"/>
            </p:cNvSpPr>
            <p:nvPr/>
          </p:nvSpPr>
          <p:spPr bwMode="auto">
            <a:xfrm>
              <a:off x="2777030" y="3700940"/>
              <a:ext cx="88106" cy="8810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</p:grpSp>
      <p:grpSp>
        <p:nvGrpSpPr>
          <p:cNvPr id="6" name="first_axis"/>
          <p:cNvGrpSpPr>
            <a:grpSpLocks/>
          </p:cNvGrpSpPr>
          <p:nvPr/>
        </p:nvGrpSpPr>
        <p:grpSpPr bwMode="auto">
          <a:xfrm>
            <a:off x="2851150" y="1092200"/>
            <a:ext cx="4278313" cy="4264025"/>
            <a:chOff x="1236798" y="1600200"/>
            <a:chExt cx="4278177" cy="4264045"/>
          </a:xfrm>
        </p:grpSpPr>
        <p:cxnSp>
          <p:nvCxnSpPr>
            <p:cNvPr id="22699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1809750" y="1600200"/>
              <a:ext cx="9525" cy="36671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700" name="Straight Arrow Connector 7"/>
            <p:cNvCxnSpPr>
              <a:cxnSpLocks noChangeShapeType="1"/>
            </p:cNvCxnSpPr>
            <p:nvPr/>
          </p:nvCxnSpPr>
          <p:spPr bwMode="auto">
            <a:xfrm>
              <a:off x="1819275" y="5267325"/>
              <a:ext cx="3695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701" name="TextBox 8"/>
            <p:cNvSpPr txBox="1">
              <a:spLocks noChangeArrowheads="1"/>
            </p:cNvSpPr>
            <p:nvPr/>
          </p:nvSpPr>
          <p:spPr bwMode="auto">
            <a:xfrm>
              <a:off x="2721539" y="5402580"/>
              <a:ext cx="182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smtClean="0"/>
                <a:t>Delay (0</a:t>
              </a:r>
              <a:r>
                <a:rPr lang="en-US" sz="2400" dirty="0" smtClean="0"/>
                <a:t>..m)</a:t>
              </a:r>
              <a:endParaRPr lang="en-US" sz="2400" dirty="0"/>
            </a:p>
          </p:txBody>
        </p:sp>
        <p:sp>
          <p:nvSpPr>
            <p:cNvPr id="22702" name="TextBox 9"/>
            <p:cNvSpPr txBox="1">
              <a:spLocks noChangeArrowheads="1"/>
            </p:cNvSpPr>
            <p:nvPr/>
          </p:nvSpPr>
          <p:spPr bwMode="auto">
            <a:xfrm rot="-5400000">
              <a:off x="554306" y="3187580"/>
              <a:ext cx="182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/>
                <a:t>Energy </a:t>
              </a:r>
            </a:p>
          </p:txBody>
        </p:sp>
      </p:grpSp>
      <p:sp>
        <p:nvSpPr>
          <p:cNvPr id="244" name="worst_dot"/>
          <p:cNvSpPr/>
          <p:nvPr/>
        </p:nvSpPr>
        <p:spPr bwMode="auto">
          <a:xfrm>
            <a:off x="6668577" y="1517952"/>
            <a:ext cx="88900" cy="889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5" name="best_dot"/>
          <p:cNvSpPr>
            <a:spLocks noChangeArrowheads="1"/>
          </p:cNvSpPr>
          <p:nvPr/>
        </p:nvSpPr>
        <p:spPr bwMode="auto">
          <a:xfrm>
            <a:off x="6134267" y="2145447"/>
            <a:ext cx="88111" cy="88113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grpSp>
        <p:nvGrpSpPr>
          <p:cNvPr id="96" name="delta_box"/>
          <p:cNvGrpSpPr>
            <a:grpSpLocks/>
          </p:cNvGrpSpPr>
          <p:nvPr/>
        </p:nvGrpSpPr>
        <p:grpSpPr bwMode="auto">
          <a:xfrm>
            <a:off x="6134267" y="1518843"/>
            <a:ext cx="1335088" cy="1119187"/>
            <a:chOff x="5495240" y="1588837"/>
            <a:chExt cx="1417958" cy="1050190"/>
          </a:xfrm>
        </p:grpSpPr>
        <p:sp>
          <p:nvSpPr>
            <p:cNvPr id="22696" name="Rectangle 83"/>
            <p:cNvSpPr>
              <a:spLocks noChangeArrowheads="1"/>
            </p:cNvSpPr>
            <p:nvPr/>
          </p:nvSpPr>
          <p:spPr bwMode="auto">
            <a:xfrm>
              <a:off x="5495240" y="1588837"/>
              <a:ext cx="660186" cy="6701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7" name="TextBox 93"/>
            <p:cNvSpPr txBox="1">
              <a:spLocks noChangeArrowheads="1"/>
            </p:cNvSpPr>
            <p:nvPr/>
          </p:nvSpPr>
          <p:spPr bwMode="auto">
            <a:xfrm>
              <a:off x="5504030" y="2269695"/>
              <a:ext cx="7045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/>
                <a:t>≤</a:t>
              </a:r>
              <a:r>
                <a:rPr lang="el-GR" b="1"/>
                <a:t>Δ</a:t>
              </a:r>
              <a:r>
                <a:rPr lang="en-US" b="1"/>
                <a:t>D</a:t>
              </a:r>
              <a:endParaRPr lang="el-GR" b="1"/>
            </a:p>
          </p:txBody>
        </p:sp>
        <p:sp>
          <p:nvSpPr>
            <p:cNvPr id="22698" name="TextBox 94"/>
            <p:cNvSpPr txBox="1">
              <a:spLocks noChangeArrowheads="1"/>
            </p:cNvSpPr>
            <p:nvPr/>
          </p:nvSpPr>
          <p:spPr bwMode="auto">
            <a:xfrm>
              <a:off x="6208614" y="1739232"/>
              <a:ext cx="7045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/>
                <a:t>≤</a:t>
              </a:r>
              <a:r>
                <a:rPr lang="el-GR" b="1"/>
                <a:t>Δ</a:t>
              </a:r>
              <a:r>
                <a:rPr lang="en-US" b="1"/>
                <a:t>E</a:t>
              </a:r>
              <a:endParaRPr lang="el-GR" b="1"/>
            </a:p>
          </p:txBody>
        </p:sp>
      </p:grpSp>
      <p:grpSp>
        <p:nvGrpSpPr>
          <p:cNvPr id="124" name="red_dots"/>
          <p:cNvGrpSpPr>
            <a:grpSpLocks/>
          </p:cNvGrpSpPr>
          <p:nvPr/>
        </p:nvGrpSpPr>
        <p:grpSpPr bwMode="auto">
          <a:xfrm>
            <a:off x="3928285" y="1282700"/>
            <a:ext cx="2868555" cy="2997048"/>
            <a:chOff x="4140794" y="1269621"/>
            <a:chExt cx="2867995" cy="2996074"/>
          </a:xfrm>
        </p:grpSpPr>
        <p:sp>
          <p:nvSpPr>
            <p:cNvPr id="97" name="Flowchart: Connector 96"/>
            <p:cNvSpPr/>
            <p:nvPr/>
          </p:nvSpPr>
          <p:spPr bwMode="auto">
            <a:xfrm>
              <a:off x="4140794" y="1269621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lowchart: Connector 97"/>
            <p:cNvSpPr/>
            <p:nvPr/>
          </p:nvSpPr>
          <p:spPr bwMode="auto">
            <a:xfrm>
              <a:off x="4263579" y="1881106"/>
              <a:ext cx="87295" cy="8728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lowchart: Connector 98"/>
            <p:cNvSpPr/>
            <p:nvPr/>
          </p:nvSpPr>
          <p:spPr bwMode="auto">
            <a:xfrm>
              <a:off x="4400754" y="2248618"/>
              <a:ext cx="88883" cy="8728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lowchart: Connector 99"/>
            <p:cNvSpPr/>
            <p:nvPr/>
          </p:nvSpPr>
          <p:spPr bwMode="auto">
            <a:xfrm>
              <a:off x="4544692" y="2628261"/>
              <a:ext cx="87295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lowchart: Connector 100"/>
            <p:cNvSpPr/>
            <p:nvPr/>
          </p:nvSpPr>
          <p:spPr bwMode="auto">
            <a:xfrm>
              <a:off x="4747603" y="3062121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lowchart: Connector 101"/>
            <p:cNvSpPr/>
            <p:nvPr/>
          </p:nvSpPr>
          <p:spPr bwMode="auto">
            <a:xfrm>
              <a:off x="5012984" y="3412442"/>
              <a:ext cx="87296" cy="8728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lowchart: Connector 102"/>
            <p:cNvSpPr/>
            <p:nvPr/>
          </p:nvSpPr>
          <p:spPr bwMode="auto">
            <a:xfrm>
              <a:off x="5346551" y="3705076"/>
              <a:ext cx="87296" cy="8728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lowchart: Connector 103"/>
            <p:cNvSpPr/>
            <p:nvPr/>
          </p:nvSpPr>
          <p:spPr bwMode="auto">
            <a:xfrm>
              <a:off x="5680165" y="3960110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lowchart: Connector 104"/>
            <p:cNvSpPr/>
            <p:nvPr/>
          </p:nvSpPr>
          <p:spPr bwMode="auto">
            <a:xfrm>
              <a:off x="6020858" y="4138273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lowchart: Connector 105"/>
            <p:cNvSpPr/>
            <p:nvPr/>
          </p:nvSpPr>
          <p:spPr bwMode="auto">
            <a:xfrm>
              <a:off x="6919906" y="4176824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lowchart: Connector 106"/>
            <p:cNvSpPr/>
            <p:nvPr/>
          </p:nvSpPr>
          <p:spPr bwMode="auto">
            <a:xfrm>
              <a:off x="6697929" y="4174391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lowchart: Connector 107"/>
            <p:cNvSpPr/>
            <p:nvPr/>
          </p:nvSpPr>
          <p:spPr bwMode="auto">
            <a:xfrm>
              <a:off x="6365244" y="4155086"/>
              <a:ext cx="88883" cy="88871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9" name="green_dots"/>
          <p:cNvGrpSpPr>
            <a:grpSpLocks/>
          </p:cNvGrpSpPr>
          <p:nvPr/>
        </p:nvGrpSpPr>
        <p:grpSpPr bwMode="auto">
          <a:xfrm>
            <a:off x="3844541" y="1607730"/>
            <a:ext cx="2850129" cy="2744547"/>
            <a:chOff x="4060391" y="1595002"/>
            <a:chExt cx="2849954" cy="2744322"/>
          </a:xfrm>
        </p:grpSpPr>
        <p:sp>
          <p:nvSpPr>
            <p:cNvPr id="22660" name="Flowchart: Connector 108"/>
            <p:cNvSpPr>
              <a:spLocks noChangeArrowheads="1"/>
            </p:cNvSpPr>
            <p:nvPr/>
          </p:nvSpPr>
          <p:spPr bwMode="auto">
            <a:xfrm>
              <a:off x="4060391" y="1595002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1" name="Flowchart: Connector 109"/>
            <p:cNvSpPr>
              <a:spLocks noChangeArrowheads="1"/>
            </p:cNvSpPr>
            <p:nvPr/>
          </p:nvSpPr>
          <p:spPr bwMode="auto">
            <a:xfrm>
              <a:off x="4172696" y="2135536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2" name="Flowchart: Connector 110"/>
            <p:cNvSpPr>
              <a:spLocks noChangeArrowheads="1"/>
            </p:cNvSpPr>
            <p:nvPr/>
          </p:nvSpPr>
          <p:spPr bwMode="auto">
            <a:xfrm>
              <a:off x="4309943" y="2557749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3" name="Flowchart: Connector 111"/>
            <p:cNvSpPr>
              <a:spLocks noChangeArrowheads="1"/>
            </p:cNvSpPr>
            <p:nvPr/>
          </p:nvSpPr>
          <p:spPr bwMode="auto">
            <a:xfrm>
              <a:off x="4454644" y="2982135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4" name="Flowchart: Connector 112"/>
            <p:cNvSpPr>
              <a:spLocks noChangeArrowheads="1"/>
            </p:cNvSpPr>
            <p:nvPr/>
          </p:nvSpPr>
          <p:spPr bwMode="auto">
            <a:xfrm>
              <a:off x="4545327" y="3388700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5" name="Flowchart: Connector 113"/>
            <p:cNvSpPr>
              <a:spLocks noChangeArrowheads="1"/>
            </p:cNvSpPr>
            <p:nvPr/>
          </p:nvSpPr>
          <p:spPr bwMode="auto">
            <a:xfrm>
              <a:off x="4824962" y="3653693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6" name="Flowchart: Connector 114"/>
            <p:cNvSpPr>
              <a:spLocks noChangeArrowheads="1"/>
            </p:cNvSpPr>
            <p:nvPr/>
          </p:nvSpPr>
          <p:spPr bwMode="auto">
            <a:xfrm>
              <a:off x="5099529" y="3977901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7" name="Flowchart: Connector 115"/>
            <p:cNvSpPr>
              <a:spLocks noChangeArrowheads="1"/>
            </p:cNvSpPr>
            <p:nvPr/>
          </p:nvSpPr>
          <p:spPr bwMode="auto">
            <a:xfrm>
              <a:off x="5433103" y="4188372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8" name="Flowchart: Connector 116"/>
            <p:cNvSpPr>
              <a:spLocks noChangeArrowheads="1"/>
            </p:cNvSpPr>
            <p:nvPr/>
          </p:nvSpPr>
          <p:spPr bwMode="auto">
            <a:xfrm>
              <a:off x="5786102" y="4208204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69" name="Flowchart: Connector 117"/>
            <p:cNvSpPr>
              <a:spLocks noChangeArrowheads="1"/>
            </p:cNvSpPr>
            <p:nvPr/>
          </p:nvSpPr>
          <p:spPr bwMode="auto">
            <a:xfrm>
              <a:off x="6121587" y="4221053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70" name="Flowchart: Connector 118"/>
            <p:cNvSpPr>
              <a:spLocks noChangeArrowheads="1"/>
            </p:cNvSpPr>
            <p:nvPr/>
          </p:nvSpPr>
          <p:spPr bwMode="auto">
            <a:xfrm>
              <a:off x="6449823" y="4236654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71" name="Flowchart: Connector 119"/>
            <p:cNvSpPr>
              <a:spLocks noChangeArrowheads="1"/>
            </p:cNvSpPr>
            <p:nvPr/>
          </p:nvSpPr>
          <p:spPr bwMode="auto">
            <a:xfrm>
              <a:off x="6822239" y="4251218"/>
              <a:ext cx="88106" cy="88106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</p:grpSp>
      <p:grpSp>
        <p:nvGrpSpPr>
          <p:cNvPr id="3" name="black_boxes"/>
          <p:cNvGrpSpPr>
            <a:grpSpLocks/>
          </p:cNvGrpSpPr>
          <p:nvPr/>
        </p:nvGrpSpPr>
        <p:grpSpPr bwMode="auto">
          <a:xfrm>
            <a:off x="3848100" y="1285875"/>
            <a:ext cx="2946400" cy="3062288"/>
            <a:chOff x="4062678" y="1285788"/>
            <a:chExt cx="2947722" cy="3061877"/>
          </a:xfrm>
        </p:grpSpPr>
        <p:sp>
          <p:nvSpPr>
            <p:cNvPr id="22684" name="Rectangle 80"/>
            <p:cNvSpPr>
              <a:spLocks noChangeArrowheads="1"/>
            </p:cNvSpPr>
            <p:nvPr/>
          </p:nvSpPr>
          <p:spPr bwMode="auto">
            <a:xfrm>
              <a:off x="4062678" y="1285788"/>
              <a:ext cx="162884" cy="409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85" name="Rectangle 81"/>
            <p:cNvSpPr>
              <a:spLocks noChangeArrowheads="1"/>
            </p:cNvSpPr>
            <p:nvPr/>
          </p:nvSpPr>
          <p:spPr bwMode="auto">
            <a:xfrm>
              <a:off x="4459156" y="2646179"/>
              <a:ext cx="173838" cy="4345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86" name="Rectangle 82"/>
            <p:cNvSpPr>
              <a:spLocks noChangeArrowheads="1"/>
            </p:cNvSpPr>
            <p:nvPr/>
          </p:nvSpPr>
          <p:spPr bwMode="auto">
            <a:xfrm>
              <a:off x="4173197" y="1890781"/>
              <a:ext cx="172197" cy="347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87" name="Rectangle 84"/>
            <p:cNvSpPr>
              <a:spLocks noChangeArrowheads="1"/>
            </p:cNvSpPr>
            <p:nvPr/>
          </p:nvSpPr>
          <p:spPr bwMode="auto">
            <a:xfrm>
              <a:off x="4314630" y="2264483"/>
              <a:ext cx="177337" cy="3877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88" name="Rectangle 85"/>
            <p:cNvSpPr>
              <a:spLocks noChangeArrowheads="1"/>
            </p:cNvSpPr>
            <p:nvPr/>
          </p:nvSpPr>
          <p:spPr bwMode="auto">
            <a:xfrm>
              <a:off x="5098787" y="3718590"/>
              <a:ext cx="336708" cy="360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89" name="Rectangle 86"/>
            <p:cNvSpPr>
              <a:spLocks noChangeArrowheads="1"/>
            </p:cNvSpPr>
            <p:nvPr/>
          </p:nvSpPr>
          <p:spPr bwMode="auto">
            <a:xfrm>
              <a:off x="4827619" y="3429000"/>
              <a:ext cx="275440" cy="327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0" name="Rectangle 87"/>
            <p:cNvSpPr>
              <a:spLocks noChangeArrowheads="1"/>
            </p:cNvSpPr>
            <p:nvPr/>
          </p:nvSpPr>
          <p:spPr bwMode="auto">
            <a:xfrm>
              <a:off x="4542750" y="3077032"/>
              <a:ext cx="294426" cy="409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1" name="Rectangle 88"/>
            <p:cNvSpPr>
              <a:spLocks noChangeArrowheads="1"/>
            </p:cNvSpPr>
            <p:nvPr/>
          </p:nvSpPr>
          <p:spPr bwMode="auto">
            <a:xfrm>
              <a:off x="6120343" y="4168683"/>
              <a:ext cx="336708" cy="1522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2" name="Rectangle 89"/>
            <p:cNvSpPr>
              <a:spLocks noChangeArrowheads="1"/>
            </p:cNvSpPr>
            <p:nvPr/>
          </p:nvSpPr>
          <p:spPr bwMode="auto">
            <a:xfrm>
              <a:off x="5780540" y="4158356"/>
              <a:ext cx="336708" cy="1480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3" name="Rectangle 90"/>
            <p:cNvSpPr>
              <a:spLocks noChangeArrowheads="1"/>
            </p:cNvSpPr>
            <p:nvPr/>
          </p:nvSpPr>
          <p:spPr bwMode="auto">
            <a:xfrm>
              <a:off x="5435495" y="3973743"/>
              <a:ext cx="336708" cy="3086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4" name="Rectangle 91"/>
            <p:cNvSpPr>
              <a:spLocks noChangeArrowheads="1"/>
            </p:cNvSpPr>
            <p:nvPr/>
          </p:nvSpPr>
          <p:spPr bwMode="auto">
            <a:xfrm>
              <a:off x="6826356" y="4189720"/>
              <a:ext cx="184044" cy="1579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2695" name="Rectangle 92"/>
            <p:cNvSpPr>
              <a:spLocks noChangeArrowheads="1"/>
            </p:cNvSpPr>
            <p:nvPr/>
          </p:nvSpPr>
          <p:spPr bwMode="auto">
            <a:xfrm>
              <a:off x="6454028" y="4187168"/>
              <a:ext cx="329466" cy="1490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</p:grpSp>
      <p:grpSp>
        <p:nvGrpSpPr>
          <p:cNvPr id="121" name="second_blk"/>
          <p:cNvGrpSpPr>
            <a:grpSpLocks/>
          </p:cNvGrpSpPr>
          <p:nvPr/>
        </p:nvGrpSpPr>
        <p:grpSpPr bwMode="auto">
          <a:xfrm>
            <a:off x="4538663" y="1074738"/>
            <a:ext cx="4278312" cy="4264025"/>
            <a:chOff x="3219453" y="1230542"/>
            <a:chExt cx="4278177" cy="4264045"/>
          </a:xfrm>
        </p:grpSpPr>
        <p:grpSp>
          <p:nvGrpSpPr>
            <p:cNvPr id="22629" name="Group 224"/>
            <p:cNvGrpSpPr>
              <a:grpSpLocks/>
            </p:cNvGrpSpPr>
            <p:nvPr/>
          </p:nvGrpSpPr>
          <p:grpSpPr bwMode="auto">
            <a:xfrm>
              <a:off x="3219453" y="1230542"/>
              <a:ext cx="4278177" cy="4264045"/>
              <a:chOff x="1236798" y="1600200"/>
              <a:chExt cx="4278177" cy="4264045"/>
            </a:xfrm>
          </p:grpSpPr>
          <p:cxnSp>
            <p:nvCxnSpPr>
              <p:cNvPr id="22656" name="Straight Arrow Connector 225"/>
              <p:cNvCxnSpPr>
                <a:cxnSpLocks noChangeShapeType="1"/>
              </p:cNvCxnSpPr>
              <p:nvPr/>
            </p:nvCxnSpPr>
            <p:spPr bwMode="auto">
              <a:xfrm flipH="1" flipV="1">
                <a:off x="1809750" y="1600200"/>
                <a:ext cx="9525" cy="366712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657" name="Straight Arrow Connector 226"/>
              <p:cNvCxnSpPr>
                <a:cxnSpLocks noChangeShapeType="1"/>
              </p:cNvCxnSpPr>
              <p:nvPr/>
            </p:nvCxnSpPr>
            <p:spPr bwMode="auto">
              <a:xfrm>
                <a:off x="1819275" y="5267325"/>
                <a:ext cx="36957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2658" name="TextBox 227"/>
              <p:cNvSpPr txBox="1">
                <a:spLocks noChangeArrowheads="1"/>
              </p:cNvSpPr>
              <p:nvPr/>
            </p:nvSpPr>
            <p:spPr bwMode="auto">
              <a:xfrm>
                <a:off x="2721539" y="5402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dirty="0" smtClean="0"/>
                  <a:t>Delay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m..n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  <p:sp>
            <p:nvSpPr>
              <p:cNvPr id="22659" name="TextBox 228"/>
              <p:cNvSpPr txBox="1">
                <a:spLocks noChangeArrowheads="1"/>
              </p:cNvSpPr>
              <p:nvPr/>
            </p:nvSpPr>
            <p:spPr bwMode="auto">
              <a:xfrm rot="-5400000">
                <a:off x="554306" y="3187580"/>
                <a:ext cx="18266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Energy </a:t>
                </a:r>
              </a:p>
            </p:txBody>
          </p:sp>
        </p:grpSp>
        <p:grpSp>
          <p:nvGrpSpPr>
            <p:cNvPr id="22630" name="red_dots"/>
            <p:cNvGrpSpPr>
              <a:grpSpLocks/>
            </p:cNvGrpSpPr>
            <p:nvPr/>
          </p:nvGrpSpPr>
          <p:grpSpPr bwMode="auto">
            <a:xfrm>
              <a:off x="4303184" y="1438188"/>
              <a:ext cx="2845831" cy="2969248"/>
              <a:chOff x="4150784" y="1285788"/>
              <a:chExt cx="2845831" cy="2969248"/>
            </a:xfrm>
          </p:grpSpPr>
          <p:sp>
            <p:nvSpPr>
              <p:cNvPr id="231" name="Flowchart: Connector 230"/>
              <p:cNvSpPr/>
              <p:nvPr/>
            </p:nvSpPr>
            <p:spPr bwMode="auto">
              <a:xfrm>
                <a:off x="4151281" y="1286105"/>
                <a:ext cx="87310" cy="87313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2" name="Flowchart: Connector 231"/>
              <p:cNvSpPr/>
              <p:nvPr/>
            </p:nvSpPr>
            <p:spPr bwMode="auto">
              <a:xfrm>
                <a:off x="4287802" y="1876658"/>
                <a:ext cx="87310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3" name="Flowchart: Connector 232"/>
              <p:cNvSpPr/>
              <p:nvPr/>
            </p:nvSpPr>
            <p:spPr bwMode="auto">
              <a:xfrm>
                <a:off x="4414798" y="2252898"/>
                <a:ext cx="87310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4" name="Flowchart: Connector 233"/>
              <p:cNvSpPr/>
              <p:nvPr/>
            </p:nvSpPr>
            <p:spPr bwMode="auto">
              <a:xfrm>
                <a:off x="4549731" y="2678350"/>
                <a:ext cx="88897" cy="8731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5" name="Flowchart: Connector 234"/>
              <p:cNvSpPr/>
              <p:nvPr/>
            </p:nvSpPr>
            <p:spPr bwMode="auto">
              <a:xfrm>
                <a:off x="4733876" y="3065701"/>
                <a:ext cx="87309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6" name="Flowchart: Connector 235"/>
              <p:cNvSpPr/>
              <p:nvPr/>
            </p:nvSpPr>
            <p:spPr bwMode="auto">
              <a:xfrm>
                <a:off x="5054540" y="3434003"/>
                <a:ext cx="87309" cy="8731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7" name="Flowchart: Connector 236"/>
              <p:cNvSpPr/>
              <p:nvPr/>
            </p:nvSpPr>
            <p:spPr bwMode="auto">
              <a:xfrm>
                <a:off x="5359331" y="3764205"/>
                <a:ext cx="87309" cy="8731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8" name="Flowchart: Connector 237"/>
              <p:cNvSpPr/>
              <p:nvPr/>
            </p:nvSpPr>
            <p:spPr bwMode="auto">
              <a:xfrm>
                <a:off x="5692695" y="3968993"/>
                <a:ext cx="87309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39" name="Flowchart: Connector 238"/>
              <p:cNvSpPr/>
              <p:nvPr/>
            </p:nvSpPr>
            <p:spPr bwMode="auto">
              <a:xfrm>
                <a:off x="6040346" y="4157907"/>
                <a:ext cx="87310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40" name="Flowchart: Connector 239"/>
              <p:cNvSpPr/>
              <p:nvPr/>
            </p:nvSpPr>
            <p:spPr bwMode="auto">
              <a:xfrm>
                <a:off x="6908682" y="4167432"/>
                <a:ext cx="87309" cy="8731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41" name="Flowchart: Connector 240"/>
              <p:cNvSpPr/>
              <p:nvPr/>
            </p:nvSpPr>
            <p:spPr bwMode="auto">
              <a:xfrm>
                <a:off x="6692789" y="4167432"/>
                <a:ext cx="88897" cy="8731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42" name="Flowchart: Connector 241"/>
              <p:cNvSpPr/>
              <p:nvPr/>
            </p:nvSpPr>
            <p:spPr bwMode="auto">
              <a:xfrm>
                <a:off x="6357836" y="4157907"/>
                <a:ext cx="88897" cy="889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2631" name="green_dots"/>
            <p:cNvGrpSpPr>
              <a:grpSpLocks/>
            </p:cNvGrpSpPr>
            <p:nvPr/>
          </p:nvGrpSpPr>
          <p:grpSpPr bwMode="auto">
            <a:xfrm>
              <a:off x="4208414" y="1741461"/>
              <a:ext cx="2865261" cy="2766786"/>
              <a:chOff x="4056014" y="1589061"/>
              <a:chExt cx="2865261" cy="2766786"/>
            </a:xfrm>
          </p:grpSpPr>
          <p:sp>
            <p:nvSpPr>
              <p:cNvPr id="22632" name="Flowchart: Connector 243"/>
              <p:cNvSpPr>
                <a:spLocks noChangeArrowheads="1"/>
              </p:cNvSpPr>
              <p:nvPr/>
            </p:nvSpPr>
            <p:spPr bwMode="auto">
              <a:xfrm>
                <a:off x="4056014" y="158906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3" name="Flowchart: Connector 244"/>
              <p:cNvSpPr>
                <a:spLocks noChangeArrowheads="1"/>
              </p:cNvSpPr>
              <p:nvPr/>
            </p:nvSpPr>
            <p:spPr bwMode="auto">
              <a:xfrm>
                <a:off x="4172696" y="213553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4" name="Flowchart: Connector 245"/>
              <p:cNvSpPr>
                <a:spLocks noChangeArrowheads="1"/>
              </p:cNvSpPr>
              <p:nvPr/>
            </p:nvSpPr>
            <p:spPr bwMode="auto">
              <a:xfrm>
                <a:off x="4318353" y="258547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5" name="Flowchart: Connector 246"/>
              <p:cNvSpPr>
                <a:spLocks noChangeArrowheads="1"/>
              </p:cNvSpPr>
              <p:nvPr/>
            </p:nvSpPr>
            <p:spPr bwMode="auto">
              <a:xfrm>
                <a:off x="4454644" y="2982135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6" name="Flowchart: Connector 247"/>
              <p:cNvSpPr>
                <a:spLocks noChangeArrowheads="1"/>
              </p:cNvSpPr>
              <p:nvPr/>
            </p:nvSpPr>
            <p:spPr bwMode="auto">
              <a:xfrm>
                <a:off x="4531345" y="3388738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7" name="Flowchart: Connector 248"/>
              <p:cNvSpPr>
                <a:spLocks noChangeArrowheads="1"/>
              </p:cNvSpPr>
              <p:nvPr/>
            </p:nvSpPr>
            <p:spPr bwMode="auto">
              <a:xfrm>
                <a:off x="4804216" y="3667994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8" name="Flowchart: Connector 249"/>
              <p:cNvSpPr>
                <a:spLocks noChangeArrowheads="1"/>
              </p:cNvSpPr>
              <p:nvPr/>
            </p:nvSpPr>
            <p:spPr bwMode="auto">
              <a:xfrm>
                <a:off x="5095004" y="397446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39" name="Flowchart: Connector 250"/>
              <p:cNvSpPr>
                <a:spLocks noChangeArrowheads="1"/>
              </p:cNvSpPr>
              <p:nvPr/>
            </p:nvSpPr>
            <p:spPr bwMode="auto">
              <a:xfrm>
                <a:off x="5421066" y="4193410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40" name="Flowchart: Connector 251"/>
              <p:cNvSpPr>
                <a:spLocks noChangeArrowheads="1"/>
              </p:cNvSpPr>
              <p:nvPr/>
            </p:nvSpPr>
            <p:spPr bwMode="auto">
              <a:xfrm>
                <a:off x="5773845" y="4216850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41" name="Flowchart: Connector 252"/>
              <p:cNvSpPr>
                <a:spLocks noChangeArrowheads="1"/>
              </p:cNvSpPr>
              <p:nvPr/>
            </p:nvSpPr>
            <p:spPr bwMode="auto">
              <a:xfrm>
                <a:off x="6120820" y="423979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42" name="Flowchart: Connector 253"/>
              <p:cNvSpPr>
                <a:spLocks noChangeArrowheads="1"/>
              </p:cNvSpPr>
              <p:nvPr/>
            </p:nvSpPr>
            <p:spPr bwMode="auto">
              <a:xfrm>
                <a:off x="6450357" y="4262354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643" name="Flowchart: Connector 254"/>
              <p:cNvSpPr>
                <a:spLocks noChangeArrowheads="1"/>
              </p:cNvSpPr>
              <p:nvPr/>
            </p:nvSpPr>
            <p:spPr bwMode="auto">
              <a:xfrm>
                <a:off x="6833169" y="426774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</p:grpSp>
      </p:grpSp>
      <p:sp>
        <p:nvSpPr>
          <p:cNvPr id="256" name="limited_error"/>
          <p:cNvSpPr/>
          <p:nvPr/>
        </p:nvSpPr>
        <p:spPr bwMode="auto">
          <a:xfrm>
            <a:off x="0" y="5324475"/>
            <a:ext cx="9143999" cy="9048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B0452"/>
                </a:solidFill>
              </a:rPr>
              <a:t>Limit region error to +/- 2.5%</a:t>
            </a:r>
          </a:p>
        </p:txBody>
      </p:sp>
      <p:grpSp>
        <p:nvGrpSpPr>
          <p:cNvPr id="154" name="conv"/>
          <p:cNvGrpSpPr>
            <a:grpSpLocks/>
          </p:cNvGrpSpPr>
          <p:nvPr/>
        </p:nvGrpSpPr>
        <p:grpSpPr bwMode="auto">
          <a:xfrm>
            <a:off x="3968750" y="1444625"/>
            <a:ext cx="1079500" cy="1179513"/>
            <a:chOff x="4087368" y="1444752"/>
            <a:chExt cx="1078992" cy="1179576"/>
          </a:xfrm>
        </p:grpSpPr>
        <p:grpSp>
          <p:nvGrpSpPr>
            <p:cNvPr id="22625" name="convolution"/>
            <p:cNvGrpSpPr>
              <a:grpSpLocks/>
            </p:cNvGrpSpPr>
            <p:nvPr/>
          </p:nvGrpSpPr>
          <p:grpSpPr bwMode="auto">
            <a:xfrm>
              <a:off x="4169664" y="1920240"/>
              <a:ext cx="795528" cy="704088"/>
              <a:chOff x="530352" y="1444752"/>
              <a:chExt cx="795528" cy="704088"/>
            </a:xfrm>
          </p:grpSpPr>
          <p:sp>
            <p:nvSpPr>
              <p:cNvPr id="157" name="Multiply 156"/>
              <p:cNvSpPr/>
              <p:nvPr/>
            </p:nvSpPr>
            <p:spPr bwMode="auto">
              <a:xfrm>
                <a:off x="530567" y="1455065"/>
                <a:ext cx="794963" cy="674724"/>
              </a:xfrm>
              <a:prstGeom prst="mathMultiply">
                <a:avLst>
                  <a:gd name="adj1" fmla="val 12596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58" name="Plus 157"/>
              <p:cNvSpPr/>
              <p:nvPr/>
            </p:nvSpPr>
            <p:spPr bwMode="auto">
              <a:xfrm>
                <a:off x="530567" y="1445539"/>
                <a:ext cx="775922" cy="703301"/>
              </a:xfrm>
              <a:prstGeom prst="mathPlus">
                <a:avLst>
                  <a:gd name="adj1" fmla="val 10533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22626" name="TextBox 155"/>
            <p:cNvSpPr txBox="1">
              <a:spLocks noChangeArrowheads="1"/>
            </p:cNvSpPr>
            <p:nvPr/>
          </p:nvSpPr>
          <p:spPr bwMode="auto">
            <a:xfrm>
              <a:off x="4087368" y="1444752"/>
              <a:ext cx="10789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3200" dirty="0" smtClean="0"/>
                <a:t>Sum</a:t>
              </a:r>
              <a:endParaRPr lang="en-US" sz="3200" dirty="0"/>
            </a:p>
          </p:txBody>
        </p:sp>
      </p:grpSp>
      <p:grpSp>
        <p:nvGrpSpPr>
          <p:cNvPr id="281" name="3_grey+"/>
          <p:cNvGrpSpPr>
            <a:grpSpLocks/>
          </p:cNvGrpSpPr>
          <p:nvPr/>
        </p:nvGrpSpPr>
        <p:grpSpPr bwMode="auto">
          <a:xfrm>
            <a:off x="3803650" y="1335088"/>
            <a:ext cx="3219450" cy="2990400"/>
            <a:chOff x="3803904" y="1335024"/>
            <a:chExt cx="3218688" cy="2990145"/>
          </a:xfrm>
        </p:grpSpPr>
        <p:grpSp>
          <p:nvGrpSpPr>
            <p:cNvPr id="22600" name="3_region"/>
            <p:cNvGrpSpPr>
              <a:grpSpLocks/>
            </p:cNvGrpSpPr>
            <p:nvPr/>
          </p:nvGrpSpPr>
          <p:grpSpPr bwMode="auto">
            <a:xfrm>
              <a:off x="3803904" y="1335024"/>
              <a:ext cx="2907612" cy="2990145"/>
              <a:chOff x="3803904" y="1335024"/>
              <a:chExt cx="2907612" cy="2990145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3803904" y="1335024"/>
                <a:ext cx="119035" cy="1031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3832659" y="1436894"/>
                <a:ext cx="136211" cy="218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3880419" y="1622441"/>
                <a:ext cx="170776" cy="340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3949919" y="1957271"/>
                <a:ext cx="119035" cy="230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978489" y="2179623"/>
                <a:ext cx="179156" cy="2838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096125" y="2393573"/>
                <a:ext cx="129237" cy="272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4151966" y="2585662"/>
                <a:ext cx="158504" cy="2690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4227921" y="2755716"/>
                <a:ext cx="164807" cy="2662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4299456" y="2997323"/>
                <a:ext cx="158294" cy="2491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4416534" y="3220549"/>
                <a:ext cx="170994" cy="2637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4580161" y="3407317"/>
                <a:ext cx="140370" cy="251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4710052" y="3559468"/>
                <a:ext cx="145980" cy="312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856168" y="3670037"/>
                <a:ext cx="96814" cy="3619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4896765" y="3847588"/>
                <a:ext cx="221647" cy="2065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5032338" y="3954983"/>
                <a:ext cx="273417" cy="2357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5194225" y="4039187"/>
                <a:ext cx="263312" cy="214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5327543" y="4125825"/>
                <a:ext cx="254608" cy="1680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5541954" y="4163055"/>
                <a:ext cx="234894" cy="1285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5705279" y="4203391"/>
                <a:ext cx="274573" cy="936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5922715" y="4217678"/>
                <a:ext cx="431483" cy="761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6175068" y="4243076"/>
                <a:ext cx="536448" cy="82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283" name="3_grey+"/>
            <p:cNvSpPr/>
            <p:nvPr/>
          </p:nvSpPr>
          <p:spPr bwMode="auto">
            <a:xfrm>
              <a:off x="5429119" y="3060489"/>
              <a:ext cx="1593473" cy="592087"/>
            </a:xfrm>
            <a:prstGeom prst="wedgeRectCallout">
              <a:avLst>
                <a:gd name="adj1" fmla="val -81239"/>
                <a:gd name="adj2" fmla="val 8080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/>
              <a:tailEnd type="triangl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Pareto-Optimal Region</a:t>
              </a:r>
            </a:p>
          </p:txBody>
        </p:sp>
      </p:grpSp>
      <p:grpSp>
        <p:nvGrpSpPr>
          <p:cNvPr id="284" name="3_axis"/>
          <p:cNvGrpSpPr>
            <a:grpSpLocks/>
          </p:cNvGrpSpPr>
          <p:nvPr/>
        </p:nvGrpSpPr>
        <p:grpSpPr bwMode="auto">
          <a:xfrm>
            <a:off x="2784475" y="1095375"/>
            <a:ext cx="4278313" cy="4264025"/>
            <a:chOff x="2789685" y="1099478"/>
            <a:chExt cx="4278177" cy="4264045"/>
          </a:xfrm>
        </p:grpSpPr>
        <p:cxnSp>
          <p:nvCxnSpPr>
            <p:cNvPr id="22596" name="Straight Arrow Connector 186"/>
            <p:cNvCxnSpPr>
              <a:cxnSpLocks noChangeShapeType="1"/>
            </p:cNvCxnSpPr>
            <p:nvPr/>
          </p:nvCxnSpPr>
          <p:spPr bwMode="auto">
            <a:xfrm flipH="1" flipV="1">
              <a:off x="3362637" y="1099478"/>
              <a:ext cx="9525" cy="36671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7" name="Straight Arrow Connector 187"/>
            <p:cNvCxnSpPr>
              <a:cxnSpLocks noChangeShapeType="1"/>
            </p:cNvCxnSpPr>
            <p:nvPr/>
          </p:nvCxnSpPr>
          <p:spPr bwMode="auto">
            <a:xfrm>
              <a:off x="3372162" y="4766603"/>
              <a:ext cx="3695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98" name="TextBox 188"/>
            <p:cNvSpPr txBox="1">
              <a:spLocks noChangeArrowheads="1"/>
            </p:cNvSpPr>
            <p:nvPr/>
          </p:nvSpPr>
          <p:spPr bwMode="auto">
            <a:xfrm>
              <a:off x="4274426" y="4901858"/>
              <a:ext cx="182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smtClean="0"/>
                <a:t>Delay (0</a:t>
              </a:r>
              <a:r>
                <a:rPr lang="en-US" sz="2400" dirty="0" smtClean="0"/>
                <a:t>..n)</a:t>
              </a:r>
              <a:endParaRPr lang="en-US" sz="2400" dirty="0"/>
            </a:p>
          </p:txBody>
        </p:sp>
        <p:sp>
          <p:nvSpPr>
            <p:cNvPr id="22599" name="TextBox 189"/>
            <p:cNvSpPr txBox="1">
              <a:spLocks noChangeArrowheads="1"/>
            </p:cNvSpPr>
            <p:nvPr/>
          </p:nvSpPr>
          <p:spPr bwMode="auto">
            <a:xfrm rot="-5400000">
              <a:off x="2107193" y="2686858"/>
              <a:ext cx="182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/>
                <a:t>Energy </a:t>
              </a:r>
            </a:p>
          </p:txBody>
        </p:sp>
      </p:grpSp>
      <p:grpSp>
        <p:nvGrpSpPr>
          <p:cNvPr id="285" name="3_red+"/>
          <p:cNvGrpSpPr>
            <a:grpSpLocks/>
          </p:cNvGrpSpPr>
          <p:nvPr/>
        </p:nvGrpSpPr>
        <p:grpSpPr bwMode="auto">
          <a:xfrm>
            <a:off x="3904307" y="1386185"/>
            <a:ext cx="2843859" cy="2907326"/>
            <a:chOff x="3908979" y="1376501"/>
            <a:chExt cx="2843304" cy="2906878"/>
          </a:xfrm>
        </p:grpSpPr>
        <p:grpSp>
          <p:nvGrpSpPr>
            <p:cNvPr id="22571" name="3_red"/>
            <p:cNvGrpSpPr>
              <a:grpSpLocks/>
            </p:cNvGrpSpPr>
            <p:nvPr/>
          </p:nvGrpSpPr>
          <p:grpSpPr bwMode="auto">
            <a:xfrm>
              <a:off x="3908979" y="1376501"/>
              <a:ext cx="2843304" cy="2906878"/>
              <a:chOff x="3908979" y="1376501"/>
              <a:chExt cx="2843304" cy="2906878"/>
            </a:xfrm>
          </p:grpSpPr>
          <p:sp>
            <p:nvSpPr>
              <p:cNvPr id="175" name="Flowchart: Connector 174"/>
              <p:cNvSpPr/>
              <p:nvPr/>
            </p:nvSpPr>
            <p:spPr bwMode="auto">
              <a:xfrm>
                <a:off x="3908979" y="1376501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76" name="Flowchart: Connector 175"/>
              <p:cNvSpPr/>
              <p:nvPr/>
            </p:nvSpPr>
            <p:spPr bwMode="auto">
              <a:xfrm>
                <a:off x="4019535" y="1889688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77" name="Flowchart: Connector 176"/>
              <p:cNvSpPr/>
              <p:nvPr/>
            </p:nvSpPr>
            <p:spPr bwMode="auto">
              <a:xfrm>
                <a:off x="4158335" y="2339025"/>
                <a:ext cx="88883" cy="87299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78" name="Flowchart: Connector 177"/>
              <p:cNvSpPr/>
              <p:nvPr/>
            </p:nvSpPr>
            <p:spPr bwMode="auto">
              <a:xfrm>
                <a:off x="4342639" y="2711803"/>
                <a:ext cx="87295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79" name="Flowchart: Connector 178"/>
              <p:cNvSpPr/>
              <p:nvPr/>
            </p:nvSpPr>
            <p:spPr bwMode="auto">
              <a:xfrm>
                <a:off x="4519884" y="3159380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0" name="Flowchart: Connector 179"/>
              <p:cNvSpPr/>
              <p:nvPr/>
            </p:nvSpPr>
            <p:spPr bwMode="auto">
              <a:xfrm>
                <a:off x="4783548" y="3511882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1" name="Flowchart: Connector 180"/>
              <p:cNvSpPr/>
              <p:nvPr/>
            </p:nvSpPr>
            <p:spPr bwMode="auto">
              <a:xfrm>
                <a:off x="5081267" y="3785658"/>
                <a:ext cx="87296" cy="87299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2" name="Flowchart: Connector 181"/>
              <p:cNvSpPr/>
              <p:nvPr/>
            </p:nvSpPr>
            <p:spPr bwMode="auto">
              <a:xfrm>
                <a:off x="5414577" y="3990413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3" name="Flowchart: Connector 182"/>
              <p:cNvSpPr/>
              <p:nvPr/>
            </p:nvSpPr>
            <p:spPr bwMode="auto">
              <a:xfrm>
                <a:off x="5698684" y="4142790"/>
                <a:ext cx="87295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4" name="Flowchart: Connector 183"/>
              <p:cNvSpPr/>
              <p:nvPr/>
            </p:nvSpPr>
            <p:spPr bwMode="auto">
              <a:xfrm>
                <a:off x="6663400" y="4196080"/>
                <a:ext cx="88883" cy="87299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86" name="Flowchart: Connector 185"/>
              <p:cNvSpPr/>
              <p:nvPr/>
            </p:nvSpPr>
            <p:spPr bwMode="auto">
              <a:xfrm>
                <a:off x="6081197" y="4179297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1" name="Flowchart: Connector 190"/>
              <p:cNvSpPr/>
              <p:nvPr/>
            </p:nvSpPr>
            <p:spPr bwMode="auto">
              <a:xfrm>
                <a:off x="3992332" y="1574826"/>
                <a:ext cx="88883" cy="873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2" name="Flowchart: Connector 191"/>
              <p:cNvSpPr/>
              <p:nvPr/>
            </p:nvSpPr>
            <p:spPr bwMode="auto">
              <a:xfrm>
                <a:off x="4086401" y="2123856"/>
                <a:ext cx="87296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3" name="Flowchart: Connector 192"/>
              <p:cNvSpPr/>
              <p:nvPr/>
            </p:nvSpPr>
            <p:spPr bwMode="auto">
              <a:xfrm>
                <a:off x="4243823" y="2533826"/>
                <a:ext cx="87296" cy="873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5" name="Flowchart: Connector 194"/>
              <p:cNvSpPr/>
              <p:nvPr/>
            </p:nvSpPr>
            <p:spPr bwMode="auto">
              <a:xfrm>
                <a:off x="4655414" y="3353380"/>
                <a:ext cx="87295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6" name="Flowchart: Connector 195"/>
              <p:cNvSpPr/>
              <p:nvPr/>
            </p:nvSpPr>
            <p:spPr bwMode="auto">
              <a:xfrm>
                <a:off x="4882869" y="3634868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7" name="Flowchart: Connector 196"/>
              <p:cNvSpPr/>
              <p:nvPr/>
            </p:nvSpPr>
            <p:spPr bwMode="auto">
              <a:xfrm>
                <a:off x="5260620" y="3901527"/>
                <a:ext cx="88883" cy="873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1" name="Flowchart: Connector 200"/>
              <p:cNvSpPr/>
              <p:nvPr/>
            </p:nvSpPr>
            <p:spPr bwMode="auto">
              <a:xfrm>
                <a:off x="4403784" y="2945826"/>
                <a:ext cx="87296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5" name="Flowchart: Connector 204"/>
              <p:cNvSpPr/>
              <p:nvPr/>
            </p:nvSpPr>
            <p:spPr bwMode="auto">
              <a:xfrm>
                <a:off x="5549489" y="4093585"/>
                <a:ext cx="87295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6" name="Flowchart: Connector 205"/>
              <p:cNvSpPr/>
              <p:nvPr/>
            </p:nvSpPr>
            <p:spPr bwMode="auto">
              <a:xfrm>
                <a:off x="6508510" y="4182472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7" name="Flowchart: Connector 206"/>
              <p:cNvSpPr/>
              <p:nvPr/>
            </p:nvSpPr>
            <p:spPr bwMode="auto">
              <a:xfrm>
                <a:off x="6310572" y="4180147"/>
                <a:ext cx="88883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8" name="Flowchart: Connector 207"/>
              <p:cNvSpPr/>
              <p:nvPr/>
            </p:nvSpPr>
            <p:spPr bwMode="auto">
              <a:xfrm>
                <a:off x="5937277" y="4152378"/>
                <a:ext cx="87295" cy="8888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4" name="Rectangular Callout 3"/>
            <p:cNvSpPr/>
            <p:nvPr/>
          </p:nvSpPr>
          <p:spPr bwMode="auto">
            <a:xfrm>
              <a:off x="4982861" y="2185704"/>
              <a:ext cx="1591952" cy="552365"/>
            </a:xfrm>
            <a:prstGeom prst="wedgeRectCallout">
              <a:avLst>
                <a:gd name="adj1" fmla="val -68333"/>
                <a:gd name="adj2" fmla="val 14821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  <a:headEnd/>
              <a:tailEnd type="triangl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Worst Case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Pareto Frontier</a:t>
              </a:r>
            </a:p>
          </p:txBody>
        </p:sp>
      </p:grpSp>
      <p:grpSp>
        <p:nvGrpSpPr>
          <p:cNvPr id="286" name="3_green+"/>
          <p:cNvGrpSpPr>
            <a:grpSpLocks/>
          </p:cNvGrpSpPr>
          <p:nvPr/>
        </p:nvGrpSpPr>
        <p:grpSpPr bwMode="auto">
          <a:xfrm>
            <a:off x="3438525" y="1291025"/>
            <a:ext cx="3185663" cy="3401625"/>
            <a:chOff x="3419856" y="1286938"/>
            <a:chExt cx="3185503" cy="3400886"/>
          </a:xfrm>
        </p:grpSpPr>
        <p:grpSp>
          <p:nvGrpSpPr>
            <p:cNvPr id="22545" name="3_green"/>
            <p:cNvGrpSpPr>
              <a:grpSpLocks/>
            </p:cNvGrpSpPr>
            <p:nvPr/>
          </p:nvGrpSpPr>
          <p:grpSpPr bwMode="auto">
            <a:xfrm>
              <a:off x="3753876" y="1286938"/>
              <a:ext cx="2851483" cy="3059919"/>
              <a:chOff x="3753876" y="1286938"/>
              <a:chExt cx="2851483" cy="3059919"/>
            </a:xfrm>
          </p:grpSpPr>
          <p:sp>
            <p:nvSpPr>
              <p:cNvPr id="22547" name="Flowchart: Connector 162"/>
              <p:cNvSpPr>
                <a:spLocks noChangeArrowheads="1"/>
              </p:cNvSpPr>
              <p:nvPr/>
            </p:nvSpPr>
            <p:spPr bwMode="auto">
              <a:xfrm>
                <a:off x="3753876" y="1402640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48" name="Flowchart: Connector 163"/>
              <p:cNvSpPr>
                <a:spLocks noChangeArrowheads="1"/>
              </p:cNvSpPr>
              <p:nvPr/>
            </p:nvSpPr>
            <p:spPr bwMode="auto">
              <a:xfrm>
                <a:off x="3915595" y="2156233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49" name="Flowchart: Connector 164"/>
              <p:cNvSpPr>
                <a:spLocks noChangeArrowheads="1"/>
              </p:cNvSpPr>
              <p:nvPr/>
            </p:nvSpPr>
            <p:spPr bwMode="auto">
              <a:xfrm>
                <a:off x="4040985" y="2606812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0" name="Flowchart: Connector 165"/>
              <p:cNvSpPr>
                <a:spLocks noChangeArrowheads="1"/>
              </p:cNvSpPr>
              <p:nvPr/>
            </p:nvSpPr>
            <p:spPr bwMode="auto">
              <a:xfrm>
                <a:off x="4151085" y="295512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1" name="Flowchart: Connector 166"/>
              <p:cNvSpPr>
                <a:spLocks noChangeArrowheads="1"/>
              </p:cNvSpPr>
              <p:nvPr/>
            </p:nvSpPr>
            <p:spPr bwMode="auto">
              <a:xfrm>
                <a:off x="4350825" y="336636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2" name="Flowchart: Connector 167"/>
              <p:cNvSpPr>
                <a:spLocks noChangeArrowheads="1"/>
              </p:cNvSpPr>
              <p:nvPr/>
            </p:nvSpPr>
            <p:spPr bwMode="auto">
              <a:xfrm>
                <a:off x="4526848" y="3616178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3" name="Flowchart: Connector 168"/>
              <p:cNvSpPr>
                <a:spLocks noChangeArrowheads="1"/>
              </p:cNvSpPr>
              <p:nvPr/>
            </p:nvSpPr>
            <p:spPr bwMode="auto">
              <a:xfrm>
                <a:off x="4817636" y="3995797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4" name="Flowchart: Connector 169"/>
              <p:cNvSpPr>
                <a:spLocks noChangeArrowheads="1"/>
              </p:cNvSpPr>
              <p:nvPr/>
            </p:nvSpPr>
            <p:spPr bwMode="auto">
              <a:xfrm>
                <a:off x="5143411" y="4189438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5" name="Flowchart: Connector 170"/>
              <p:cNvSpPr>
                <a:spLocks noChangeArrowheads="1"/>
              </p:cNvSpPr>
              <p:nvPr/>
            </p:nvSpPr>
            <p:spPr bwMode="auto">
              <a:xfrm>
                <a:off x="5496477" y="423818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6" name="Flowchart: Connector 171"/>
              <p:cNvSpPr>
                <a:spLocks noChangeArrowheads="1"/>
              </p:cNvSpPr>
              <p:nvPr/>
            </p:nvSpPr>
            <p:spPr bwMode="auto">
              <a:xfrm>
                <a:off x="5804118" y="4238900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7" name="Flowchart: Connector 172"/>
              <p:cNvSpPr>
                <a:spLocks noChangeArrowheads="1"/>
              </p:cNvSpPr>
              <p:nvPr/>
            </p:nvSpPr>
            <p:spPr bwMode="auto">
              <a:xfrm>
                <a:off x="6143837" y="425875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8" name="Flowchart: Connector 173"/>
              <p:cNvSpPr>
                <a:spLocks noChangeArrowheads="1"/>
              </p:cNvSpPr>
              <p:nvPr/>
            </p:nvSpPr>
            <p:spPr bwMode="auto">
              <a:xfrm>
                <a:off x="6517253" y="425875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59" name="Flowchart: Connector 208"/>
              <p:cNvSpPr>
                <a:spLocks noChangeArrowheads="1"/>
              </p:cNvSpPr>
              <p:nvPr/>
            </p:nvSpPr>
            <p:spPr bwMode="auto">
              <a:xfrm>
                <a:off x="5657929" y="4234282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0" name="Flowchart: Connector 209"/>
              <p:cNvSpPr>
                <a:spLocks noChangeArrowheads="1"/>
              </p:cNvSpPr>
              <p:nvPr/>
            </p:nvSpPr>
            <p:spPr bwMode="auto">
              <a:xfrm>
                <a:off x="5953884" y="4250106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1" name="Flowchart: Connector 210"/>
              <p:cNvSpPr>
                <a:spLocks noChangeArrowheads="1"/>
              </p:cNvSpPr>
              <p:nvPr/>
            </p:nvSpPr>
            <p:spPr bwMode="auto">
              <a:xfrm>
                <a:off x="6338523" y="4254033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2" name="Flowchart: Connector 211"/>
              <p:cNvSpPr>
                <a:spLocks noChangeArrowheads="1"/>
              </p:cNvSpPr>
              <p:nvPr/>
            </p:nvSpPr>
            <p:spPr bwMode="auto">
              <a:xfrm>
                <a:off x="4651816" y="3823442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3" name="Flowchart: Connector 212"/>
              <p:cNvSpPr>
                <a:spLocks noChangeArrowheads="1"/>
              </p:cNvSpPr>
              <p:nvPr/>
            </p:nvSpPr>
            <p:spPr bwMode="auto">
              <a:xfrm>
                <a:off x="4979180" y="4111621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4" name="Flowchart: Connector 213"/>
              <p:cNvSpPr>
                <a:spLocks noChangeArrowheads="1"/>
              </p:cNvSpPr>
              <p:nvPr/>
            </p:nvSpPr>
            <p:spPr bwMode="auto">
              <a:xfrm>
                <a:off x="5273978" y="4227042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5" name="Flowchart: Connector 214"/>
              <p:cNvSpPr>
                <a:spLocks noChangeArrowheads="1"/>
              </p:cNvSpPr>
              <p:nvPr/>
            </p:nvSpPr>
            <p:spPr bwMode="auto">
              <a:xfrm>
                <a:off x="4111089" y="2786644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6" name="Flowchart: Connector 215"/>
              <p:cNvSpPr>
                <a:spLocks noChangeArrowheads="1"/>
              </p:cNvSpPr>
              <p:nvPr/>
            </p:nvSpPr>
            <p:spPr bwMode="auto">
              <a:xfrm>
                <a:off x="4247380" y="3183303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7" name="Flowchart: Connector 216"/>
              <p:cNvSpPr>
                <a:spLocks noChangeArrowheads="1"/>
              </p:cNvSpPr>
              <p:nvPr/>
            </p:nvSpPr>
            <p:spPr bwMode="auto">
              <a:xfrm>
                <a:off x="3785262" y="1593605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8" name="Flowchart: Connector 217"/>
              <p:cNvSpPr>
                <a:spLocks noChangeArrowheads="1"/>
              </p:cNvSpPr>
              <p:nvPr/>
            </p:nvSpPr>
            <p:spPr bwMode="auto">
              <a:xfrm>
                <a:off x="3928689" y="2399747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69" name="Flowchart: Connector 218"/>
              <p:cNvSpPr>
                <a:spLocks noChangeArrowheads="1"/>
              </p:cNvSpPr>
              <p:nvPr/>
            </p:nvSpPr>
            <p:spPr bwMode="auto">
              <a:xfrm>
                <a:off x="3850814" y="1286938"/>
                <a:ext cx="88106" cy="8810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  <p:sp>
            <p:nvSpPr>
              <p:cNvPr id="22570" name="Flowchart: Connector 221"/>
              <p:cNvSpPr>
                <a:spLocks noChangeArrowheads="1"/>
              </p:cNvSpPr>
              <p:nvPr/>
            </p:nvSpPr>
            <p:spPr bwMode="auto">
              <a:xfrm>
                <a:off x="3821595" y="1905814"/>
                <a:ext cx="88106" cy="8810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/>
              </a:p>
            </p:txBody>
          </p:sp>
        </p:grpSp>
        <p:sp>
          <p:nvSpPr>
            <p:cNvPr id="223" name="Rectangular Callout 222"/>
            <p:cNvSpPr/>
            <p:nvPr/>
          </p:nvSpPr>
          <p:spPr bwMode="auto">
            <a:xfrm>
              <a:off x="3419856" y="4138668"/>
              <a:ext cx="1542972" cy="549156"/>
            </a:xfrm>
            <a:prstGeom prst="wedgeRectCallout">
              <a:avLst>
                <a:gd name="adj1" fmla="val 13655"/>
                <a:gd name="adj2" fmla="val -17857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/>
              </a:solidFill>
              <a:headEnd/>
              <a:tailEnd type="triangl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Best Case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Pareto Frontier</a:t>
              </a:r>
            </a:p>
          </p:txBody>
        </p:sp>
      </p:grpSp>
      <p:sp>
        <p:nvSpPr>
          <p:cNvPr id="287" name="best_tradeoffs"/>
          <p:cNvSpPr/>
          <p:nvPr/>
        </p:nvSpPr>
        <p:spPr bwMode="auto">
          <a:xfrm>
            <a:off x="0" y="5324475"/>
            <a:ext cx="9144000" cy="10572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B0452"/>
                </a:solidFill>
              </a:rPr>
              <a:t>Best energy/delay tradeoffs!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B0452"/>
                </a:solidFill>
              </a:rPr>
              <a:t>( with bounded error )</a:t>
            </a:r>
          </a:p>
        </p:txBody>
      </p:sp>
      <p:sp>
        <p:nvSpPr>
          <p:cNvPr id="7" name="worst_ed"/>
          <p:cNvSpPr/>
          <p:nvPr/>
        </p:nvSpPr>
        <p:spPr bwMode="auto">
          <a:xfrm>
            <a:off x="7064297" y="1009399"/>
            <a:ext cx="1379773" cy="560603"/>
          </a:xfrm>
          <a:prstGeom prst="wedgeRectCallout">
            <a:avLst>
              <a:gd name="adj1" fmla="val -73842"/>
              <a:gd name="adj2" fmla="val 4635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Worst Energy &amp; Delay</a:t>
            </a:r>
            <a:endParaRPr lang="en-US" dirty="0"/>
          </a:p>
        </p:txBody>
      </p:sp>
      <p:sp>
        <p:nvSpPr>
          <p:cNvPr id="247" name="best_ed"/>
          <p:cNvSpPr/>
          <p:nvPr/>
        </p:nvSpPr>
        <p:spPr bwMode="auto">
          <a:xfrm>
            <a:off x="4727186" y="2485096"/>
            <a:ext cx="1355684" cy="560603"/>
          </a:xfrm>
          <a:prstGeom prst="wedgeRectCallout">
            <a:avLst>
              <a:gd name="adj1" fmla="val 57150"/>
              <a:gd name="adj2" fmla="val -103159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Best Energy &amp; Delay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30226 -7.40741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22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30052 4.44444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30625 -0.0018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4" grpId="1" animBg="1"/>
      <p:bldP spid="245" grpId="0" animBg="1"/>
      <p:bldP spid="245" grpId="1" animBg="1"/>
      <p:bldP spid="256" grpId="0" animBg="1"/>
      <p:bldP spid="287" grpId="0" animBg="1"/>
      <p:bldP spid="7" grpId="0" animBg="1"/>
      <p:bldP spid="7" grpId="1" animBg="1"/>
      <p:bldP spid="247" grpId="0" animBg="1"/>
      <p:bldP spid="2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DVFS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0883"/>
            <a:ext cx="8229600" cy="134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kern="0" dirty="0" smtClean="0"/>
              <a:t>DVFS</a:t>
            </a:r>
          </a:p>
          <a:p>
            <a:pPr lvl="1" eaLnBrk="1" hangingPunct="1"/>
            <a:r>
              <a:rPr lang="en-US" kern="0" dirty="0" smtClean="0"/>
              <a:t>28nm node</a:t>
            </a:r>
          </a:p>
          <a:p>
            <a:pPr lvl="1" eaLnBrk="1" hangingPunct="1"/>
            <a:r>
              <a:rPr lang="en-US" kern="0" dirty="0" smtClean="0"/>
              <a:t>Low-Power Fully Depleted Silicon-on-Oxide (FDSOI)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47099110"/>
              </p:ext>
            </p:extLst>
          </p:nvPr>
        </p:nvGraphicFramePr>
        <p:xfrm>
          <a:off x="1626476" y="2656490"/>
          <a:ext cx="6096000" cy="359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63539" y="3924864"/>
            <a:ext cx="2114550" cy="1240971"/>
            <a:chOff x="2563539" y="3924864"/>
            <a:chExt cx="2114550" cy="1240971"/>
          </a:xfrm>
        </p:grpSpPr>
        <p:sp>
          <p:nvSpPr>
            <p:cNvPr id="13" name="Oval 12"/>
            <p:cNvSpPr/>
            <p:nvPr/>
          </p:nvSpPr>
          <p:spPr bwMode="auto">
            <a:xfrm>
              <a:off x="2982310" y="4472152"/>
              <a:ext cx="638504" cy="693683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3539" y="3924864"/>
              <a:ext cx="2114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/>
                  </a:solidFill>
                </a:rPr>
                <a:t>600MHz @ 0.6V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24122" y="3019097"/>
            <a:ext cx="2247947" cy="1367431"/>
            <a:chOff x="5324122" y="3019097"/>
            <a:chExt cx="2247947" cy="1367431"/>
          </a:xfrm>
        </p:grpSpPr>
        <p:sp>
          <p:nvSpPr>
            <p:cNvPr id="12" name="Oval 11"/>
            <p:cNvSpPr/>
            <p:nvPr/>
          </p:nvSpPr>
          <p:spPr bwMode="auto">
            <a:xfrm>
              <a:off x="6448096" y="3019097"/>
              <a:ext cx="638504" cy="693683"/>
            </a:xfrm>
            <a:prstGeom prst="ellipse">
              <a:avLst/>
            </a:prstGeom>
            <a:noFill/>
            <a:ln w="57150"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4122" y="3924863"/>
              <a:ext cx="2247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/>
                  </a:solidFill>
                </a:rPr>
                <a:t>2000MHz @ 1.1V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HMs modeled off ARM’s </a:t>
            </a:r>
            <a:r>
              <a:rPr lang="en-US" dirty="0" err="1" smtClean="0"/>
              <a:t>big.LITTLE</a:t>
            </a:r>
            <a:endParaRPr lang="en-US" dirty="0" smtClean="0"/>
          </a:p>
          <a:p>
            <a:pPr lvl="1"/>
            <a:r>
              <a:rPr lang="en-US" dirty="0" smtClean="0"/>
              <a:t>Little (A7): </a:t>
            </a:r>
            <a:r>
              <a:rPr lang="en-US" dirty="0"/>
              <a:t>2</a:t>
            </a:r>
            <a:r>
              <a:rPr lang="en-US" dirty="0" smtClean="0"/>
              <a:t>-issue in-order core</a:t>
            </a:r>
          </a:p>
          <a:p>
            <a:pPr lvl="1"/>
            <a:r>
              <a:rPr lang="en-US" dirty="0" smtClean="0"/>
              <a:t>Big (A15): 3-issue out-of-order core</a:t>
            </a:r>
          </a:p>
          <a:p>
            <a:pPr lvl="1"/>
            <a:endParaRPr lang="en-US" dirty="0"/>
          </a:p>
          <a:p>
            <a:r>
              <a:rPr lang="en-US" dirty="0" smtClean="0"/>
              <a:t>Validation (Dhrystone):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17454"/>
              </p:ext>
            </p:extLst>
          </p:nvPr>
        </p:nvGraphicFramePr>
        <p:xfrm>
          <a:off x="963386" y="4367529"/>
          <a:ext cx="72994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717"/>
                <a:gridCol w="1821717"/>
                <a:gridCol w="1821717"/>
                <a:gridCol w="18342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Evaluation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dirty="0" smtClean="0"/>
                        <a:t>Performance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dirty="0" smtClean="0"/>
                        <a:t>Energy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Industry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Big.Little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1.9x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3.5x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Modeled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Gem5+Mcpat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2.09x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3.01x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4547507" y="4008663"/>
            <a:ext cx="1924050" cy="1918609"/>
          </a:xfrm>
          <a:prstGeom prst="ellipse">
            <a:avLst/>
          </a:prstGeom>
          <a:noFill/>
          <a:ln w="5715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504212" y="3935185"/>
            <a:ext cx="1880509" cy="1907493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696653"/>
              </p:ext>
            </p:extLst>
          </p:nvPr>
        </p:nvGraphicFramePr>
        <p:xfrm>
          <a:off x="914400" y="109728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Coarse-Grained Comparison</a:t>
            </a:r>
            <a:endParaRPr lang="en-US" dirty="0"/>
          </a:p>
        </p:txBody>
      </p:sp>
      <p:sp>
        <p:nvSpPr>
          <p:cNvPr id="5" name="exhaustive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Normalized to highest performance core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Big @ 2GHz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6" name="slowdown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100% slowdown = 2x runtime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18" name="efficient_schedule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Most efficient DVFS schedule for 50% slowdown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7" name="best tradeoffs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Pareto-optimal schedules result 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b</a:t>
            </a:r>
            <a:r>
              <a:rPr lang="en-US" sz="3600" dirty="0" smtClean="0">
                <a:solidFill>
                  <a:srgbClr val="0B0452"/>
                </a:solidFill>
              </a:rPr>
              <a:t>est possible tradeoffs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15" name="hms_steeper_init"/>
          <p:cNvSpPr/>
          <p:nvPr/>
        </p:nvSpPr>
        <p:spPr bwMode="auto">
          <a:xfrm>
            <a:off x="0" y="4754879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HMs provide better benefits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especially for smaller slowdowns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8" name="dvfs_less_efficient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Lower DVFS levels are less efficient than HMs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9" name="dvfs+hms1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DVFS+HMs provides minimal benefits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36964" y="1600200"/>
            <a:ext cx="1836965" cy="2457450"/>
          </a:xfrm>
          <a:prstGeom prst="rect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15204" y="1600200"/>
            <a:ext cx="4229100" cy="245745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vfs+hms2"/>
          <p:cNvSpPr/>
          <p:nvPr/>
        </p:nvSpPr>
        <p:spPr bwMode="auto">
          <a:xfrm>
            <a:off x="0" y="4754879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DVFS+HMs allows continued scaling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2612572" y="1714501"/>
            <a:ext cx="865414" cy="440871"/>
          </a:xfrm>
          <a:prstGeom prst="rightArrow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6253843" y="2016580"/>
            <a:ext cx="1885950" cy="710292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hed_point"/>
          <p:cNvSpPr/>
          <p:nvPr/>
        </p:nvSpPr>
        <p:spPr bwMode="auto">
          <a:xfrm>
            <a:off x="2965675" y="2944968"/>
            <a:ext cx="172812" cy="16018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owdown"/>
          <p:cNvSpPr/>
          <p:nvPr/>
        </p:nvSpPr>
        <p:spPr bwMode="auto">
          <a:xfrm>
            <a:off x="4318907" y="4245428"/>
            <a:ext cx="1094014" cy="46863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nergy_savings"/>
          <p:cNvSpPr/>
          <p:nvPr/>
        </p:nvSpPr>
        <p:spPr bwMode="auto">
          <a:xfrm rot="16200000">
            <a:off x="520384" y="2604169"/>
            <a:ext cx="1295472" cy="46863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P spid="5" grpId="0" uiExpand="1" animBg="1"/>
      <p:bldP spid="6" grpId="0" uiExpand="1" animBg="1"/>
      <p:bldP spid="6" grpId="1" animBg="1"/>
      <p:bldP spid="18" grpId="0" animBg="1"/>
      <p:bldP spid="7" grpId="0" uiExpand="1" animBg="1"/>
      <p:bldP spid="15" grpId="0" animBg="1"/>
      <p:bldP spid="8" grpId="0" uiExpand="1" animBg="1"/>
      <p:bldP spid="9" grpId="0" animBg="1"/>
      <p:bldP spid="12" grpId="0" animBg="1"/>
      <p:bldP spid="13" grpId="0" animBg="1"/>
      <p:bldP spid="14" grpId="0" animBg="1"/>
      <p:bldP spid="3" grpId="0" animBg="1"/>
      <p:bldP spid="3" grpId="1" animBg="1"/>
      <p:bldP spid="4" grpId="0" animBg="1"/>
      <p:bldP spid="4" grpId="1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DVFS – On-chip voltage regulators</a:t>
            </a:r>
          </a:p>
          <a:p>
            <a:pPr lvl="1"/>
            <a:r>
              <a:rPr lang="en-US" dirty="0"/>
              <a:t>Neglect </a:t>
            </a:r>
            <a:r>
              <a:rPr lang="en-US" dirty="0" smtClean="0"/>
              <a:t>efficiency losses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HMs – Composite Cores architecture</a:t>
            </a:r>
          </a:p>
          <a:p>
            <a:pPr lvl="1"/>
            <a:r>
              <a:rPr lang="en-US" dirty="0" smtClean="0"/>
              <a:t>Shared L1 caches, frontend</a:t>
            </a:r>
          </a:p>
          <a:p>
            <a:pPr lvl="1"/>
            <a:endParaRPr lang="en-US" dirty="0"/>
          </a:p>
          <a:p>
            <a:r>
              <a:rPr lang="en-US" dirty="0" smtClean="0"/>
              <a:t>HMs incur ~7</a:t>
            </a:r>
            <a:r>
              <a:rPr lang="en-US" dirty="0"/>
              <a:t>% power overheads</a:t>
            </a:r>
          </a:p>
          <a:p>
            <a:pPr lvl="1"/>
            <a:r>
              <a:rPr lang="en-US" dirty="0"/>
              <a:t>Leakage =&gt; </a:t>
            </a:r>
            <a:r>
              <a:rPr lang="en-US" dirty="0" smtClean="0"/>
              <a:t>clock-gating (not power-gating)</a:t>
            </a:r>
            <a:endParaRPr lang="en-US" dirty="0"/>
          </a:p>
          <a:p>
            <a:pPr lvl="1"/>
            <a:r>
              <a:rPr lang="en-US" dirty="0"/>
              <a:t>Dynamic =&gt; </a:t>
            </a:r>
            <a:r>
              <a:rPr lang="en-US" dirty="0" smtClean="0"/>
              <a:t>Over-provisioned hardware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1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arse_grained"/>
          <p:cNvSpPr/>
          <p:nvPr/>
        </p:nvSpPr>
        <p:spPr bwMode="auto">
          <a:xfrm>
            <a:off x="0" y="4754877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Start with Coarse-Grained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Comparison</a:t>
            </a:r>
            <a:endParaRPr lang="en-US" dirty="0"/>
          </a:p>
        </p:txBody>
      </p:sp>
      <p:graphicFrame>
        <p:nvGraphicFramePr>
          <p:cNvPr id="4" name="coars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952506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fin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91678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vfs"/>
          <p:cNvSpPr/>
          <p:nvPr/>
        </p:nvSpPr>
        <p:spPr bwMode="auto">
          <a:xfrm>
            <a:off x="0" y="4754880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Fine-Grained DVFS ≈ Coarse-Grained DVFS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7" name="hms1"/>
          <p:cNvSpPr/>
          <p:nvPr/>
        </p:nvSpPr>
        <p:spPr bwMode="auto">
          <a:xfrm>
            <a:off x="0" y="4754879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~5% savings for free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420585" y="3633107"/>
            <a:ext cx="685800" cy="930729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_20"/>
          <p:cNvSpPr/>
          <p:nvPr/>
        </p:nvSpPr>
        <p:spPr bwMode="auto">
          <a:xfrm>
            <a:off x="2726872" y="1967593"/>
            <a:ext cx="644979" cy="775607"/>
          </a:xfrm>
          <a:prstGeom prst="downArrow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ms2"/>
          <p:cNvSpPr/>
          <p:nvPr/>
        </p:nvSpPr>
        <p:spPr bwMode="auto">
          <a:xfrm>
            <a:off x="0" y="475487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~10% higher savings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11" name="down_50"/>
          <p:cNvSpPr/>
          <p:nvPr/>
        </p:nvSpPr>
        <p:spPr bwMode="auto">
          <a:xfrm>
            <a:off x="4642758" y="1507672"/>
            <a:ext cx="644979" cy="775607"/>
          </a:xfrm>
          <a:prstGeom prst="downArrow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ms3"/>
          <p:cNvSpPr/>
          <p:nvPr/>
        </p:nvSpPr>
        <p:spPr bwMode="auto">
          <a:xfrm>
            <a:off x="0" y="475487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HMs beats Coarse-Grained DVFS + HMs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u</a:t>
            </a:r>
            <a:r>
              <a:rPr lang="en-US" sz="3600" dirty="0" smtClean="0">
                <a:solidFill>
                  <a:srgbClr val="0B0452"/>
                </a:solidFill>
              </a:rPr>
              <a:t>ntil ~50% slowdown</a:t>
            </a:r>
            <a:endParaRPr lang="en-US" sz="3600" dirty="0">
              <a:solidFill>
                <a:srgbClr val="0B0452"/>
              </a:solidFill>
            </a:endParaRPr>
          </a:p>
        </p:txBody>
      </p:sp>
      <p:sp>
        <p:nvSpPr>
          <p:cNvPr id="13" name="hms3"/>
          <p:cNvSpPr/>
          <p:nvPr/>
        </p:nvSpPr>
        <p:spPr bwMode="auto">
          <a:xfrm>
            <a:off x="0" y="475487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DVFS + HMs provides benefits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but </a:t>
            </a:r>
            <a:r>
              <a:rPr lang="en-US" sz="3600" u="sng" dirty="0" smtClean="0">
                <a:solidFill>
                  <a:srgbClr val="0B0452"/>
                </a:solidFill>
              </a:rPr>
              <a:t>not additive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15" name="x_axis_change"/>
          <p:cNvSpPr/>
          <p:nvPr/>
        </p:nvSpPr>
        <p:spPr bwMode="auto">
          <a:xfrm rot="5400000">
            <a:off x="7547065" y="3869868"/>
            <a:ext cx="685800" cy="930729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 uiExpand="1">
        <p:bldSub>
          <a:bldChart bld="series"/>
        </p:bldSub>
      </p:bldGraphic>
      <p:bldP spid="6" grpId="0" animBg="1"/>
      <p:bldP spid="7" grpId="0" animBg="1"/>
      <p:bldP spid="3" grpId="0" animBg="1"/>
      <p:bldP spid="3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8621"/>
            <a:ext cx="8229600" cy="827542"/>
          </a:xfrm>
        </p:spPr>
        <p:txBody>
          <a:bodyPr/>
          <a:lstStyle/>
          <a:p>
            <a:r>
              <a:rPr lang="en-US" dirty="0" smtClean="0"/>
              <a:t>Energy savings for a 5% slowdown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846560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unclear_winner"/>
          <p:cNvSpPr/>
          <p:nvPr/>
        </p:nvSpPr>
        <p:spPr bwMode="auto">
          <a:xfrm>
            <a:off x="0" y="475487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Not always a clear winner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30979" y="2437379"/>
            <a:ext cx="481692" cy="114674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4988379" y="3094264"/>
            <a:ext cx="506185" cy="71029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vfs+hms"/>
          <p:cNvSpPr/>
          <p:nvPr/>
        </p:nvSpPr>
        <p:spPr bwMode="auto">
          <a:xfrm>
            <a:off x="0" y="4754877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DVFS+HMs has different benefits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959679" y="3175907"/>
            <a:ext cx="1028700" cy="73372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5494564" y="1774055"/>
            <a:ext cx="481692" cy="1401851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Low-Power Cores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259993" y="2177347"/>
            <a:ext cx="693683" cy="1552903"/>
          </a:xfrm>
          <a:prstGeom prst="rect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11500" dirty="0" smtClean="0">
                <a:latin typeface="Algerian" panose="04020705040A02060702" pitchFamily="82" charset="0"/>
              </a:rPr>
              <a:t>?</a:t>
            </a:r>
            <a:endParaRPr lang="en-US" sz="11500" dirty="0">
              <a:latin typeface="Algerian" panose="04020705040A02060702" pitchFamily="82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077062" y="2756731"/>
            <a:ext cx="575441" cy="3941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  <a:headEnd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 bwMode="auto">
          <a:xfrm>
            <a:off x="6158486" y="2756731"/>
            <a:ext cx="575441" cy="39413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  <a:headEnd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l_day"/>
          <p:cNvSpPr txBox="1"/>
          <p:nvPr/>
        </p:nvSpPr>
        <p:spPr>
          <a:xfrm>
            <a:off x="0" y="4799572"/>
            <a:ext cx="91440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HD video +  Web surfing</a:t>
            </a:r>
          </a:p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All day battery? </a:t>
            </a:r>
            <a:endParaRPr lang="en-US" sz="900" dirty="0">
              <a:solidFill>
                <a:srgbClr val="0B0452"/>
              </a:solidFill>
            </a:endParaRPr>
          </a:p>
          <a:p>
            <a:pPr algn="ctr"/>
            <a:endParaRPr lang="en-US" sz="2000" dirty="0">
              <a:solidFill>
                <a:srgbClr val="0B0452"/>
              </a:solidFill>
            </a:endParaRPr>
          </a:p>
        </p:txBody>
      </p:sp>
      <p:sp>
        <p:nvSpPr>
          <p:cNvPr id="22" name="how"/>
          <p:cNvSpPr txBox="1"/>
          <p:nvPr/>
        </p:nvSpPr>
        <p:spPr>
          <a:xfrm>
            <a:off x="0" y="4789644"/>
            <a:ext cx="9144000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How do we get there?</a:t>
            </a:r>
          </a:p>
          <a:p>
            <a:pPr marL="0" lvl="1" algn="ctr"/>
            <a:endParaRPr lang="en-US" sz="900" dirty="0">
              <a:solidFill>
                <a:srgbClr val="0B0452"/>
              </a:solidFill>
            </a:endParaRPr>
          </a:p>
          <a:p>
            <a:pPr algn="ctr"/>
            <a:r>
              <a:rPr lang="en-US" sz="3200" dirty="0" smtClean="0">
                <a:solidFill>
                  <a:srgbClr val="0B0452"/>
                </a:solidFill>
              </a:rPr>
              <a:t>  </a:t>
            </a:r>
            <a:endParaRPr lang="en-US" sz="3200" dirty="0">
              <a:solidFill>
                <a:srgbClr val="0B045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017" y="994535"/>
            <a:ext cx="2948940" cy="3491502"/>
            <a:chOff x="339017" y="994535"/>
            <a:chExt cx="2948940" cy="3491502"/>
          </a:xfrm>
        </p:grpSpPr>
        <p:sp>
          <p:nvSpPr>
            <p:cNvPr id="10" name="TextBox 9"/>
            <p:cNvSpPr txBox="1"/>
            <p:nvPr/>
          </p:nvSpPr>
          <p:spPr>
            <a:xfrm>
              <a:off x="455602" y="3778151"/>
              <a:ext cx="26244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800 </a:t>
              </a:r>
              <a:r>
                <a:rPr lang="en-US" sz="2000" dirty="0" err="1" smtClean="0"/>
                <a:t>mAh</a:t>
              </a:r>
              <a:r>
                <a:rPr lang="en-US" sz="2000" dirty="0" smtClean="0"/>
                <a:t> battery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Intel 80386 @ 24MHz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2" y="2236311"/>
              <a:ext cx="2657044" cy="143566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19004" y="1700818"/>
              <a:ext cx="1697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Nokia 9000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9017" y="994535"/>
              <a:ext cx="2948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B0452"/>
                  </a:solidFill>
                </a:rPr>
                <a:t>1996</a:t>
              </a:r>
              <a:endParaRPr lang="en-US" sz="3200" dirty="0">
                <a:solidFill>
                  <a:srgbClr val="0B045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3597" y="1054284"/>
            <a:ext cx="3225835" cy="3431753"/>
            <a:chOff x="3333597" y="1054284"/>
            <a:chExt cx="3225835" cy="3431753"/>
          </a:xfrm>
        </p:grpSpPr>
        <p:sp>
          <p:nvSpPr>
            <p:cNvPr id="11" name="TextBox 10"/>
            <p:cNvSpPr txBox="1"/>
            <p:nvPr/>
          </p:nvSpPr>
          <p:spPr>
            <a:xfrm>
              <a:off x="3411307" y="3778151"/>
              <a:ext cx="3148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2300 </a:t>
              </a:r>
              <a:r>
                <a:rPr lang="en-US" sz="2000" dirty="0" err="1" smtClean="0"/>
                <a:t>mAh</a:t>
              </a:r>
              <a:r>
                <a:rPr lang="en-US" sz="2000" dirty="0" smtClean="0"/>
                <a:t> battery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Krait 400 4x@2.3GHz</a:t>
              </a:r>
              <a:endParaRPr lang="en-US" sz="20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717" y="2129448"/>
              <a:ext cx="1648703" cy="164870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959226" y="1700818"/>
              <a:ext cx="1697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Nexus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3597" y="1054284"/>
              <a:ext cx="2948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B0452"/>
                  </a:solidFill>
                </a:rPr>
                <a:t>2013</a:t>
              </a:r>
              <a:endParaRPr lang="en-US" sz="3200" dirty="0">
                <a:solidFill>
                  <a:srgbClr val="0B0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21" grpId="0" animBg="1"/>
      <p:bldP spid="25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80314"/>
            <a:ext cx="8229600" cy="345849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804834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vfs+hms"/>
          <p:cNvSpPr/>
          <p:nvPr/>
        </p:nvSpPr>
        <p:spPr bwMode="auto">
          <a:xfrm>
            <a:off x="0" y="4754877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Fine-Grained HMs provide most benefits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for small slowdowns 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sp>
        <p:nvSpPr>
          <p:cNvPr id="9" name="dvfs+hms"/>
          <p:cNvSpPr/>
          <p:nvPr/>
        </p:nvSpPr>
        <p:spPr bwMode="auto">
          <a:xfrm>
            <a:off x="0" y="4754876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Fine-Grained DVFS + HMs provide no benefits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for large slowdowns </a:t>
            </a:r>
            <a:endParaRPr lang="en-US" sz="3600" u="sng" dirty="0">
              <a:solidFill>
                <a:srgbClr val="0B0452"/>
              </a:solidFill>
            </a:endParaRPr>
          </a:p>
        </p:txBody>
      </p:sp>
      <p:grpSp>
        <p:nvGrpSpPr>
          <p:cNvPr id="15" name="6_pct"/>
          <p:cNvGrpSpPr/>
          <p:nvPr/>
        </p:nvGrpSpPr>
        <p:grpSpPr>
          <a:xfrm>
            <a:off x="2468880" y="2844870"/>
            <a:ext cx="1371600" cy="624951"/>
            <a:chOff x="2468880" y="2844870"/>
            <a:chExt cx="1371600" cy="624951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2468880" y="3469821"/>
              <a:ext cx="1371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468880" y="3306535"/>
              <a:ext cx="1371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759529" y="284487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/>
                  </a:solidFill>
                </a:rPr>
                <a:t>6%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5_pct"/>
          <p:cNvGrpSpPr/>
          <p:nvPr/>
        </p:nvGrpSpPr>
        <p:grpSpPr>
          <a:xfrm>
            <a:off x="4507230" y="2255750"/>
            <a:ext cx="1371600" cy="624951"/>
            <a:chOff x="2468880" y="2844870"/>
            <a:chExt cx="1371600" cy="624951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2468880" y="3469821"/>
              <a:ext cx="1371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468880" y="3358241"/>
              <a:ext cx="1371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759529" y="284487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5</a:t>
              </a:r>
              <a:r>
                <a:rPr lang="en-US" sz="2400" dirty="0" smtClean="0">
                  <a:solidFill>
                    <a:schemeClr val="accent2"/>
                  </a:solidFill>
                </a:rPr>
                <a:t>%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6343650" y="1894114"/>
            <a:ext cx="1845129" cy="621254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of fine-grained architectures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Overheads analysis for HMs</a:t>
            </a:r>
          </a:p>
          <a:p>
            <a:pPr lvl="1"/>
            <a:r>
              <a:rPr lang="en-US" dirty="0" smtClean="0"/>
              <a:t>Switching Overheads</a:t>
            </a:r>
          </a:p>
          <a:p>
            <a:pPr lvl="1"/>
            <a:r>
              <a:rPr lang="en-US" dirty="0" smtClean="0"/>
              <a:t>Power Overheads</a:t>
            </a:r>
          </a:p>
          <a:p>
            <a:endParaRPr lang="en-US" dirty="0"/>
          </a:p>
          <a:p>
            <a:r>
              <a:rPr lang="en-US" dirty="0" smtClean="0"/>
              <a:t>Detailed benchmark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4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78119" y="1600200"/>
            <a:ext cx="5486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78119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DVFS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1319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HMs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19" y="1728952"/>
            <a:ext cx="183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Coarse</a:t>
            </a:r>
          </a:p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Grained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319" y="3134710"/>
            <a:ext cx="1820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Fine</a:t>
            </a:r>
          </a:p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Grained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1317" y="1653730"/>
            <a:ext cx="27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sym typeface="Wingdings" panose="05000000000000000000" pitchFamily="2" charset="2"/>
              </a:rPr>
              <a:t> </a:t>
            </a:r>
            <a:r>
              <a:rPr lang="en-US" sz="7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33449" y="3021726"/>
            <a:ext cx="271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en-US" sz="7200" dirty="0">
              <a:solidFill>
                <a:schemeClr val="accent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2286000" y="1602827"/>
            <a:ext cx="0" cy="2743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arge_slowdowns"/>
          <p:cNvSpPr/>
          <p:nvPr/>
        </p:nvSpPr>
        <p:spPr bwMode="auto">
          <a:xfrm>
            <a:off x="0" y="4754876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B0452"/>
                </a:solidFill>
              </a:rPr>
              <a:t>DVFS + HMs best for large slowdowns</a:t>
            </a:r>
            <a:endParaRPr lang="en-US" sz="4000" u="sng" dirty="0">
              <a:solidFill>
                <a:srgbClr val="0B0452"/>
              </a:solidFill>
            </a:endParaRPr>
          </a:p>
        </p:txBody>
      </p:sp>
      <p:sp>
        <p:nvSpPr>
          <p:cNvPr id="15" name="fg_hms_2"/>
          <p:cNvSpPr txBox="1"/>
          <p:nvPr/>
        </p:nvSpPr>
        <p:spPr>
          <a:xfrm>
            <a:off x="4960882" y="3025801"/>
            <a:ext cx="271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16" name="cg_dvfs_2"/>
          <p:cNvSpPr txBox="1"/>
          <p:nvPr/>
        </p:nvSpPr>
        <p:spPr>
          <a:xfrm>
            <a:off x="2285999" y="1656356"/>
            <a:ext cx="27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sym typeface="Wingdings" panose="05000000000000000000" pitchFamily="2" charset="2"/>
              </a:rPr>
              <a:t> </a:t>
            </a:r>
            <a:r>
              <a:rPr lang="en-US" sz="7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14" name="dvfs+hms"/>
          <p:cNvSpPr/>
          <p:nvPr/>
        </p:nvSpPr>
        <p:spPr bwMode="auto">
          <a:xfrm>
            <a:off x="0" y="4754877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B0452"/>
                </a:solidFill>
              </a:rPr>
              <a:t>HMs trump DVFS for small slowdowns</a:t>
            </a:r>
            <a:endParaRPr lang="en-US" sz="4000" u="sng" dirty="0">
              <a:solidFill>
                <a:srgbClr val="0B0452"/>
              </a:solidFill>
            </a:endParaRPr>
          </a:p>
        </p:txBody>
      </p:sp>
      <p:sp>
        <p:nvSpPr>
          <p:cNvPr id="22" name="cg_dvfs_1"/>
          <p:cNvSpPr txBox="1"/>
          <p:nvPr/>
        </p:nvSpPr>
        <p:spPr>
          <a:xfrm>
            <a:off x="2301767" y="1615967"/>
            <a:ext cx="271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26" name="fg_hms_1"/>
          <p:cNvSpPr txBox="1"/>
          <p:nvPr/>
        </p:nvSpPr>
        <p:spPr>
          <a:xfrm>
            <a:off x="4953000" y="3040118"/>
            <a:ext cx="27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sym typeface="Wingdings" panose="05000000000000000000" pitchFamily="2" charset="2"/>
              </a:rPr>
              <a:t>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57200" y="101630"/>
            <a:ext cx="8229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kern="0" dirty="0" smtClean="0"/>
              <a:t>Questions?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829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7" grpId="0" animBg="1"/>
      <p:bldP spid="15" grpId="0"/>
      <p:bldP spid="15" grpId="1"/>
      <p:bldP spid="16" grpId="0"/>
      <p:bldP spid="16" grpId="1"/>
      <p:bldP spid="14" grpId="1" animBg="1"/>
      <p:bldP spid="22" grpId="0"/>
      <p:bldP spid="26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8" y="396218"/>
            <a:ext cx="7772399" cy="1834603"/>
          </a:xfrm>
        </p:spPr>
        <p:txBody>
          <a:bodyPr/>
          <a:lstStyle/>
          <a:p>
            <a:pPr>
              <a:defRPr/>
            </a:pPr>
            <a:r>
              <a:rPr lang="en-US" dirty="0"/>
              <a:t>Heterogeneous Microarchitectures Trump Voltage Scaling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Low-Power Cores 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599089" y="2735318"/>
            <a:ext cx="8040413" cy="3972910"/>
          </a:xfrm>
        </p:spPr>
        <p:txBody>
          <a:bodyPr/>
          <a:lstStyle/>
          <a:p>
            <a:r>
              <a:rPr lang="en-US" sz="2800" b="1" dirty="0"/>
              <a:t>Andrew Lukefahr</a:t>
            </a:r>
            <a:r>
              <a:rPr lang="en-US" sz="2800" dirty="0"/>
              <a:t>, </a:t>
            </a:r>
            <a:r>
              <a:rPr lang="en-US" sz="2800" dirty="0" err="1"/>
              <a:t>Shruti</a:t>
            </a:r>
            <a:r>
              <a:rPr lang="en-US" sz="2800" dirty="0"/>
              <a:t> </a:t>
            </a:r>
            <a:r>
              <a:rPr lang="en-US" sz="2800" dirty="0" err="1"/>
              <a:t>Padmanabha</a:t>
            </a:r>
            <a:r>
              <a:rPr lang="en-US" sz="2800" dirty="0"/>
              <a:t>, </a:t>
            </a:r>
            <a:r>
              <a:rPr lang="en-US" sz="2800" dirty="0" err="1"/>
              <a:t>Reetuparna</a:t>
            </a:r>
            <a:r>
              <a:rPr lang="en-US" sz="2800" dirty="0"/>
              <a:t> Das, Ronald </a:t>
            </a:r>
            <a:r>
              <a:rPr lang="en-US" sz="2800" dirty="0" err="1"/>
              <a:t>Dreslinski</a:t>
            </a:r>
            <a:r>
              <a:rPr lang="en-US" sz="2800" dirty="0"/>
              <a:t> Jr., Thomas F. </a:t>
            </a:r>
            <a:r>
              <a:rPr lang="en-US" sz="2800" dirty="0" err="1"/>
              <a:t>Wenisch</a:t>
            </a:r>
            <a:r>
              <a:rPr lang="en-US" sz="2800" dirty="0"/>
              <a:t>, and Scott </a:t>
            </a:r>
            <a:r>
              <a:rPr lang="en-US" sz="2800" dirty="0" err="1" smtClean="0"/>
              <a:t>Mahlke</a:t>
            </a:r>
            <a:endParaRPr lang="en-US" sz="2800" dirty="0" smtClean="0"/>
          </a:p>
          <a:p>
            <a:endParaRPr lang="en-US" sz="1800" dirty="0"/>
          </a:p>
          <a:p>
            <a:r>
              <a:rPr lang="en-US" sz="2800" dirty="0" smtClean="0"/>
              <a:t>University of Michigan </a:t>
            </a:r>
          </a:p>
          <a:p>
            <a:endParaRPr lang="en-US" dirty="0"/>
          </a:p>
          <a:p>
            <a:r>
              <a:rPr lang="en-US" sz="2800" dirty="0" smtClean="0"/>
              <a:t>PACT’23</a:t>
            </a:r>
          </a:p>
          <a:p>
            <a:r>
              <a:rPr lang="en-US" sz="2800" dirty="0" smtClean="0"/>
              <a:t>August 26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69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Overheads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671747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0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Overheads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128814"/>
              </p:ext>
            </p:extLst>
          </p:nvPr>
        </p:nvGraphicFramePr>
        <p:xfrm>
          <a:off x="914400" y="11430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I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974633"/>
              </p:ext>
            </p:extLst>
          </p:nvPr>
        </p:nvGraphicFramePr>
        <p:xfrm>
          <a:off x="89732" y="12303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100"/>
              </p:ext>
            </p:extLst>
          </p:nvPr>
        </p:nvGraphicFramePr>
        <p:xfrm>
          <a:off x="4654084" y="12303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522786"/>
              </p:ext>
            </p:extLst>
          </p:nvPr>
        </p:nvGraphicFramePr>
        <p:xfrm>
          <a:off x="3086100" y="3977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6780" y="1866900"/>
            <a:ext cx="8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Hmmer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1160" y="186690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Xalancbmk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5540" y="5697815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II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2670"/>
              </p:ext>
            </p:extLst>
          </p:nvPr>
        </p:nvGraphicFramePr>
        <p:xfrm>
          <a:off x="65081" y="11658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23853"/>
              </p:ext>
            </p:extLst>
          </p:nvPr>
        </p:nvGraphicFramePr>
        <p:xfrm>
          <a:off x="446532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620" y="172974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perlbench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4940" y="409956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omnetpp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Limitation: State Transfer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71832" y="2054569"/>
            <a:ext cx="1501544" cy="3358211"/>
            <a:chOff x="7171832" y="2054569"/>
            <a:chExt cx="1501544" cy="335821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7171832" y="4608454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171832" y="5010617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171832" y="389144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171832" y="2054569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171832" y="2853697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171832" y="2456732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</p:grpSp>
      <p:sp>
        <p:nvSpPr>
          <p:cNvPr id="34" name="O3 Exec"/>
          <p:cNvSpPr/>
          <p:nvPr/>
        </p:nvSpPr>
        <p:spPr bwMode="auto">
          <a:xfrm>
            <a:off x="1841311" y="2054570"/>
            <a:ext cx="1130488" cy="4041431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Big</a:t>
            </a:r>
          </a:p>
          <a:p>
            <a:pPr algn="ctr"/>
            <a:r>
              <a:rPr lang="en-US" sz="2000" dirty="0" smtClean="0"/>
              <a:t>Pipeline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38167" y="2054569"/>
            <a:ext cx="1130488" cy="3484478"/>
            <a:chOff x="6038167" y="2054569"/>
            <a:chExt cx="1130488" cy="348447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038167" y="3275697"/>
              <a:ext cx="1130488" cy="40216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Decode</a:t>
              </a:r>
              <a:endParaRPr lang="en-US" sz="20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38167" y="2054569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038167" y="2054569"/>
              <a:ext cx="1130488" cy="3484478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Little</a:t>
              </a:r>
            </a:p>
            <a:p>
              <a:pPr algn="ctr"/>
              <a:r>
                <a:rPr lang="en-US" sz="2000" dirty="0" smtClean="0"/>
                <a:t>Pipeline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9767" y="2054570"/>
            <a:ext cx="1501544" cy="3484477"/>
            <a:chOff x="339767" y="2054570"/>
            <a:chExt cx="1501544" cy="3484477"/>
          </a:xfrm>
        </p:grpSpPr>
        <p:sp>
          <p:nvSpPr>
            <p:cNvPr id="7" name="Rectangle 6"/>
            <p:cNvSpPr/>
            <p:nvPr/>
          </p:nvSpPr>
          <p:spPr bwMode="auto">
            <a:xfrm>
              <a:off x="339767" y="205457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39767" y="285369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9767" y="245673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39767" y="4734721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39767" y="5136884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39767" y="3891439"/>
              <a:ext cx="1501544" cy="40216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5943600" y="1981200"/>
            <a:ext cx="1228232" cy="3733800"/>
          </a:xfrm>
          <a:prstGeom prst="rect">
            <a:avLst/>
          </a:prstGeom>
          <a:solidFill>
            <a:sysClr val="window" lastClr="FFFFFF">
              <a:alpha val="75000"/>
            </a:sys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7171832" y="1981200"/>
            <a:ext cx="1591168" cy="3733800"/>
          </a:xfrm>
          <a:prstGeom prst="rect">
            <a:avLst/>
          </a:prstGeom>
          <a:solidFill>
            <a:sysClr val="window" lastClr="FFFFFF">
              <a:alpha val="75000"/>
            </a:sys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aarows"/>
          <p:cNvGrpSpPr/>
          <p:nvPr/>
        </p:nvGrpSpPr>
        <p:grpSpPr>
          <a:xfrm>
            <a:off x="1524000" y="1584235"/>
            <a:ext cx="6207760" cy="3552649"/>
            <a:chOff x="1524000" y="1584235"/>
            <a:chExt cx="6207760" cy="3552649"/>
          </a:xfrm>
        </p:grpSpPr>
        <p:sp>
          <p:nvSpPr>
            <p:cNvPr id="51" name="Curved Down Arrow 50"/>
            <p:cNvSpPr/>
            <p:nvPr/>
          </p:nvSpPr>
          <p:spPr bwMode="auto">
            <a:xfrm>
              <a:off x="1524000" y="4063305"/>
              <a:ext cx="6172200" cy="1073579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10s of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urved Down Arrow 52"/>
            <p:cNvSpPr/>
            <p:nvPr/>
          </p:nvSpPr>
          <p:spPr bwMode="auto">
            <a:xfrm>
              <a:off x="1524000" y="2982532"/>
              <a:ext cx="6172200" cy="1073579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&lt;1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Curved Down Arrow 53"/>
            <p:cNvSpPr/>
            <p:nvPr/>
          </p:nvSpPr>
          <p:spPr bwMode="auto">
            <a:xfrm>
              <a:off x="1559560" y="1584235"/>
              <a:ext cx="6172200" cy="1073579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10s of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callout 1"/>
          <p:cNvSpPr/>
          <p:nvPr/>
        </p:nvSpPr>
        <p:spPr bwMode="auto">
          <a:xfrm>
            <a:off x="242985" y="2108448"/>
            <a:ext cx="8382000" cy="17145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State </a:t>
            </a:r>
            <a:r>
              <a:rPr lang="en-US" sz="3200" dirty="0">
                <a:solidFill>
                  <a:schemeClr val="bg1"/>
                </a:solidFill>
              </a:rPr>
              <a:t>transfer </a:t>
            </a:r>
            <a:r>
              <a:rPr lang="en-US" sz="3200" dirty="0" smtClean="0">
                <a:solidFill>
                  <a:schemeClr val="bg1"/>
                </a:solidFill>
              </a:rPr>
              <a:t>costs can be very high:</a:t>
            </a:r>
            <a:endParaRPr lang="en-US" sz="3200" dirty="0">
              <a:solidFill>
                <a:schemeClr val="bg1"/>
              </a:solidFill>
            </a:endParaRPr>
          </a:p>
          <a:p>
            <a:pPr lvl="1" algn="ctr"/>
            <a:r>
              <a:rPr lang="en-US" sz="3000" b="1" dirty="0">
                <a:solidFill>
                  <a:schemeClr val="bg1"/>
                </a:solidFill>
              </a:rPr>
              <a:t>~20K cycles </a:t>
            </a:r>
            <a:r>
              <a:rPr lang="en-US" sz="3000" dirty="0">
                <a:solidFill>
                  <a:schemeClr val="bg1"/>
                </a:solidFill>
              </a:rPr>
              <a:t>(ARM’s </a:t>
            </a:r>
            <a:r>
              <a:rPr lang="en-US" sz="3000" dirty="0" err="1">
                <a:solidFill>
                  <a:schemeClr val="bg1"/>
                </a:solidFill>
              </a:rPr>
              <a:t>big.LITTLE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6" name="callout 2"/>
          <p:cNvSpPr/>
          <p:nvPr/>
        </p:nvSpPr>
        <p:spPr bwMode="auto">
          <a:xfrm>
            <a:off x="291376" y="4172189"/>
            <a:ext cx="8382000" cy="17145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Limits switching to coarse granularity: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100M Instructions ( Kumar’04)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3" grpId="0" animBg="1"/>
      <p:bldP spid="49" grpId="0" animBg="1"/>
      <p:bldP spid="55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Composite Core</a:t>
            </a:r>
            <a:endParaRPr lang="en-US" dirty="0"/>
          </a:p>
        </p:txBody>
      </p:sp>
      <p:grpSp>
        <p:nvGrpSpPr>
          <p:cNvPr id="8" name="big_dcache"/>
          <p:cNvGrpSpPr/>
          <p:nvPr/>
        </p:nvGrpSpPr>
        <p:grpSpPr>
          <a:xfrm>
            <a:off x="6647098" y="3021591"/>
            <a:ext cx="1588765" cy="777377"/>
            <a:chOff x="6734319" y="2467608"/>
            <a:chExt cx="1501544" cy="777377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734319" y="2467608"/>
              <a:ext cx="1501544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734319" y="2869770"/>
              <a:ext cx="1501544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5048811" y="2222463"/>
            <a:ext cx="1598287" cy="38609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048812" y="2608553"/>
            <a:ext cx="1598286" cy="38609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Reg</a:t>
            </a:r>
            <a:r>
              <a:rPr lang="en-US" sz="2000" dirty="0" smtClean="0"/>
              <a:t> File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092762" y="1825737"/>
            <a:ext cx="965575" cy="1201292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5058337" y="1825737"/>
            <a:ext cx="3177526" cy="402163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O3 Execute</a:t>
            </a:r>
          </a:p>
        </p:txBody>
      </p:sp>
      <p:grpSp>
        <p:nvGrpSpPr>
          <p:cNvPr id="9" name="lil_dcache"/>
          <p:cNvGrpSpPr/>
          <p:nvPr/>
        </p:nvGrpSpPr>
        <p:grpSpPr>
          <a:xfrm>
            <a:off x="6647097" y="4424119"/>
            <a:ext cx="1588766" cy="777377"/>
            <a:chOff x="6734318" y="4849186"/>
            <a:chExt cx="1501545" cy="777377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734318" y="4849186"/>
              <a:ext cx="1501544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734319" y="5251348"/>
              <a:ext cx="1501544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058337" y="1825737"/>
            <a:ext cx="3177526" cy="1190416"/>
          </a:xfrm>
          <a:prstGeom prst="rect">
            <a:avLst/>
          </a:prstGeom>
          <a:noFill/>
          <a:ln w="38100">
            <a:solidFill>
              <a:schemeClr val="accent6"/>
            </a:solidFill>
            <a:headEnd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grpSp>
        <p:nvGrpSpPr>
          <p:cNvPr id="5" name="comb_fetch"/>
          <p:cNvGrpSpPr/>
          <p:nvPr/>
        </p:nvGrpSpPr>
        <p:grpSpPr>
          <a:xfrm>
            <a:off x="339767" y="3410357"/>
            <a:ext cx="2632032" cy="1201291"/>
            <a:chOff x="339767" y="3505200"/>
            <a:chExt cx="2632032" cy="12012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841311" y="3505200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9767" y="350520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39767" y="430432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9767" y="390736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</p:grpSp>
      <p:grpSp>
        <p:nvGrpSpPr>
          <p:cNvPr id="70" name="lil_backend"/>
          <p:cNvGrpSpPr/>
          <p:nvPr/>
        </p:nvGrpSpPr>
        <p:grpSpPr>
          <a:xfrm>
            <a:off x="4092762" y="5206030"/>
            <a:ext cx="4175513" cy="799130"/>
            <a:chOff x="4092762" y="5206030"/>
            <a:chExt cx="4175513" cy="79913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74543" y="5206031"/>
              <a:ext cx="3177526" cy="788253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92762" y="5206031"/>
              <a:ext cx="962586" cy="790059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Decode</a:t>
              </a:r>
              <a:endParaRPr lang="en-US" sz="2000" dirty="0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74543" y="5602997"/>
              <a:ext cx="3177526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inO</a:t>
              </a:r>
              <a:r>
                <a:rPr lang="en-US" sz="2000" dirty="0" smtClean="0"/>
                <a:t> Execute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074542" y="5206030"/>
              <a:ext cx="1588763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663306" y="5206032"/>
              <a:ext cx="1604969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Mem</a:t>
              </a:r>
              <a:endParaRPr lang="en-US" sz="2000" dirty="0" smtClean="0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6647100" y="2222463"/>
            <a:ext cx="1588763" cy="77218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Load/Store Queue</a:t>
            </a:r>
          </a:p>
        </p:txBody>
      </p:sp>
      <p:grpSp>
        <p:nvGrpSpPr>
          <p:cNvPr id="12" name="big_fetch"/>
          <p:cNvGrpSpPr/>
          <p:nvPr/>
        </p:nvGrpSpPr>
        <p:grpSpPr>
          <a:xfrm>
            <a:off x="339767" y="1820300"/>
            <a:ext cx="3752995" cy="1201291"/>
            <a:chOff x="339767" y="1820300"/>
            <a:chExt cx="3752995" cy="120129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841311" y="1820300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9767" y="182030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39767" y="261942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9767" y="222246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cxnSp>
          <p:nvCxnSpPr>
            <p:cNvPr id="11" name="Straight Arrow Connector 10"/>
            <p:cNvCxnSpPr>
              <a:stCxn id="15" idx="3"/>
              <a:endCxn id="52" idx="1"/>
            </p:cNvCxnSpPr>
            <p:nvPr/>
          </p:nvCxnSpPr>
          <p:spPr bwMode="auto">
            <a:xfrm>
              <a:off x="2971799" y="2420946"/>
              <a:ext cx="1120963" cy="543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lil_fetch"/>
          <p:cNvGrpSpPr/>
          <p:nvPr/>
        </p:nvGrpSpPr>
        <p:grpSpPr>
          <a:xfrm>
            <a:off x="339767" y="5000415"/>
            <a:ext cx="3752995" cy="1201291"/>
            <a:chOff x="339767" y="5000415"/>
            <a:chExt cx="3752995" cy="120129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9767" y="5000415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39767" y="579954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39767" y="540257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41311" y="5000415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cxnSp>
          <p:nvCxnSpPr>
            <p:cNvPr id="18" name="Straight Arrow Connector 17"/>
            <p:cNvCxnSpPr>
              <a:stCxn id="43" idx="3"/>
              <a:endCxn id="49" idx="1"/>
            </p:cNvCxnSpPr>
            <p:nvPr/>
          </p:nvCxnSpPr>
          <p:spPr bwMode="auto">
            <a:xfrm>
              <a:off x="2971799" y="5601061"/>
              <a:ext cx="1120963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0" name="controller"/>
          <p:cNvGrpSpPr/>
          <p:nvPr/>
        </p:nvGrpSpPr>
        <p:grpSpPr>
          <a:xfrm>
            <a:off x="2971799" y="2426383"/>
            <a:ext cx="1435289" cy="3174678"/>
            <a:chOff x="2971799" y="2426383"/>
            <a:chExt cx="1435289" cy="317467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276600" y="3812520"/>
              <a:ext cx="1130488" cy="39696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Controller</a:t>
              </a:r>
            </a:p>
          </p:txBody>
        </p:sp>
        <p:cxnSp>
          <p:nvCxnSpPr>
            <p:cNvPr id="21" name="Elbow Connector 20"/>
            <p:cNvCxnSpPr>
              <a:stCxn id="50" idx="0"/>
              <a:endCxn id="52" idx="1"/>
            </p:cNvCxnSpPr>
            <p:nvPr/>
          </p:nvCxnSpPr>
          <p:spPr bwMode="auto">
            <a:xfrm rot="5400000" flipH="1" flipV="1">
              <a:off x="3274235" y="2993993"/>
              <a:ext cx="1386137" cy="250918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50" idx="2"/>
              <a:endCxn id="49" idx="1"/>
            </p:cNvCxnSpPr>
            <p:nvPr/>
          </p:nvCxnSpPr>
          <p:spPr bwMode="auto">
            <a:xfrm rot="16200000" flipH="1">
              <a:off x="3271515" y="4779814"/>
              <a:ext cx="1391576" cy="250918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3"/>
              <a:endCxn id="50" idx="1"/>
            </p:cNvCxnSpPr>
            <p:nvPr/>
          </p:nvCxnSpPr>
          <p:spPr bwMode="auto">
            <a:xfrm>
              <a:off x="2971799" y="4011003"/>
              <a:ext cx="304801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comb_dcache"/>
          <p:cNvGrpSpPr/>
          <p:nvPr/>
        </p:nvGrpSpPr>
        <p:grpSpPr>
          <a:xfrm>
            <a:off x="6647097" y="3611437"/>
            <a:ext cx="1588766" cy="777378"/>
            <a:chOff x="6647097" y="3611437"/>
            <a:chExt cx="1588766" cy="77737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647098" y="3611438"/>
              <a:ext cx="1588765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647098" y="4013600"/>
              <a:ext cx="1588765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647097" y="3611437"/>
              <a:ext cx="45719" cy="777377"/>
            </a:xfrm>
            <a:prstGeom prst="rect">
              <a:avLst/>
            </a:prstGeom>
            <a:noFill/>
            <a:ln>
              <a:noFill/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</p:grpSp>
      <p:cxnSp>
        <p:nvCxnSpPr>
          <p:cNvPr id="60" name="Elbow Connector 59"/>
          <p:cNvCxnSpPr>
            <a:stCxn id="39" idx="2"/>
            <a:endCxn id="59" idx="1"/>
          </p:cNvCxnSpPr>
          <p:nvPr/>
        </p:nvCxnSpPr>
        <p:spPr bwMode="auto">
          <a:xfrm rot="5400000">
            <a:off x="6541549" y="3100192"/>
            <a:ext cx="1005483" cy="794385"/>
          </a:xfrm>
          <a:prstGeom prst="bentConnector4">
            <a:avLst>
              <a:gd name="adj1" fmla="val 30672"/>
              <a:gd name="adj2" fmla="val 128777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8" idx="0"/>
            <a:endCxn id="59" idx="1"/>
          </p:cNvCxnSpPr>
          <p:nvPr/>
        </p:nvCxnSpPr>
        <p:spPr bwMode="auto">
          <a:xfrm rot="16200000" flipV="1">
            <a:off x="6453491" y="4193732"/>
            <a:ext cx="1205906" cy="818694"/>
          </a:xfrm>
          <a:prstGeom prst="bentConnector4">
            <a:avLst>
              <a:gd name="adj1" fmla="val 33884"/>
              <a:gd name="adj2" fmla="val 127923"/>
            </a:avLst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7" name="aarows"/>
          <p:cNvGrpSpPr/>
          <p:nvPr/>
        </p:nvGrpSpPr>
        <p:grpSpPr>
          <a:xfrm>
            <a:off x="4726455" y="2658340"/>
            <a:ext cx="965685" cy="2926143"/>
            <a:chOff x="4726455" y="2658340"/>
            <a:chExt cx="965685" cy="2926143"/>
          </a:xfrm>
        </p:grpSpPr>
        <p:sp>
          <p:nvSpPr>
            <p:cNvPr id="75" name="Curved Down Arrow 74"/>
            <p:cNvSpPr/>
            <p:nvPr/>
          </p:nvSpPr>
          <p:spPr bwMode="auto">
            <a:xfrm rot="5400000" flipV="1">
              <a:off x="3566010" y="3818785"/>
              <a:ext cx="2926143" cy="605254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53940" y="3886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&lt;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1KB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big_ueng"/>
          <p:cNvGrpSpPr/>
          <p:nvPr/>
        </p:nvGrpSpPr>
        <p:grpSpPr>
          <a:xfrm>
            <a:off x="339767" y="1676400"/>
            <a:ext cx="8270834" cy="3133809"/>
            <a:chOff x="339767" y="1676400"/>
            <a:chExt cx="8270834" cy="3133809"/>
          </a:xfrm>
        </p:grpSpPr>
        <p:sp>
          <p:nvSpPr>
            <p:cNvPr id="79" name="Flowchart: Alternate Process 78"/>
            <p:cNvSpPr/>
            <p:nvPr/>
          </p:nvSpPr>
          <p:spPr bwMode="auto">
            <a:xfrm>
              <a:off x="339767" y="1676400"/>
              <a:ext cx="8270834" cy="3133809"/>
            </a:xfrm>
            <a:prstGeom prst="flowChartAlternateProcess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2555" y="1826700"/>
              <a:ext cx="1917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6"/>
                  </a:solidFill>
                </a:rPr>
                <a:t>Big</a:t>
              </a:r>
            </a:p>
            <a:p>
              <a:pPr algn="ctr"/>
              <a:r>
                <a:rPr lang="en-US" sz="3600" b="1" dirty="0" err="1" smtClean="0">
                  <a:solidFill>
                    <a:schemeClr val="accent6"/>
                  </a:solidFill>
                </a:rPr>
                <a:t>uEngine</a:t>
              </a:r>
              <a:endParaRPr lang="en-US" sz="36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2" name="lit_ueng"/>
          <p:cNvGrpSpPr/>
          <p:nvPr/>
        </p:nvGrpSpPr>
        <p:grpSpPr>
          <a:xfrm>
            <a:off x="271671" y="3214636"/>
            <a:ext cx="8270834" cy="3133809"/>
            <a:chOff x="339767" y="1676400"/>
            <a:chExt cx="8270834" cy="3133809"/>
          </a:xfrm>
        </p:grpSpPr>
        <p:sp>
          <p:nvSpPr>
            <p:cNvPr id="83" name="Flowchart: Alternate Process 82"/>
            <p:cNvSpPr/>
            <p:nvPr/>
          </p:nvSpPr>
          <p:spPr bwMode="auto">
            <a:xfrm>
              <a:off x="339767" y="1676400"/>
              <a:ext cx="8270834" cy="3133809"/>
            </a:xfrm>
            <a:prstGeom prst="flowChartAlternateProcess">
              <a:avLst/>
            </a:prstGeom>
            <a:noFill/>
            <a:ln w="76200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0096" y="3468642"/>
              <a:ext cx="1917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5"/>
                  </a:solidFill>
                </a:rPr>
                <a:t>Little</a:t>
              </a:r>
            </a:p>
            <a:p>
              <a:pPr algn="ctr"/>
              <a:r>
                <a:rPr lang="en-US" sz="3600" b="1" dirty="0" err="1" smtClean="0">
                  <a:solidFill>
                    <a:schemeClr val="accent5"/>
                  </a:solidFill>
                </a:rPr>
                <a:t>uEngine</a:t>
              </a:r>
              <a:endParaRPr lang="en-US" sz="3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1" name="callout 1"/>
          <p:cNvSpPr/>
          <p:nvPr/>
        </p:nvSpPr>
        <p:spPr bwMode="auto">
          <a:xfrm>
            <a:off x="216089" y="1249278"/>
            <a:ext cx="8470711" cy="1552591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State </a:t>
            </a:r>
            <a:r>
              <a:rPr lang="en-US" sz="3200" dirty="0" smtClean="0">
                <a:solidFill>
                  <a:schemeClr val="bg1"/>
                </a:solidFill>
              </a:rPr>
              <a:t>transfer overheads: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20K to ~</a:t>
            </a:r>
            <a:r>
              <a:rPr lang="en-US" sz="3200" dirty="0">
                <a:solidFill>
                  <a:schemeClr val="bg1"/>
                </a:solidFill>
              </a:rPr>
              <a:t>20 cycles</a:t>
            </a:r>
          </a:p>
        </p:txBody>
      </p:sp>
      <p:sp>
        <p:nvSpPr>
          <p:cNvPr id="65" name="callout 2"/>
          <p:cNvSpPr/>
          <p:nvPr/>
        </p:nvSpPr>
        <p:spPr bwMode="auto">
          <a:xfrm>
            <a:off x="216088" y="3029982"/>
            <a:ext cx="8470712" cy="1552591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Switching granularity: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100M to 1000 instructions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6" name="callout_overheads"/>
          <p:cNvSpPr/>
          <p:nvPr/>
        </p:nvSpPr>
        <p:spPr bwMode="auto">
          <a:xfrm>
            <a:off x="216089" y="4810687"/>
            <a:ext cx="8470712" cy="1584619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Little pays ~8% energy overhead</a:t>
            </a:r>
          </a:p>
        </p:txBody>
      </p:sp>
    </p:spTree>
    <p:extLst>
      <p:ext uri="{BB962C8B-B14F-4D97-AF65-F5344CB8AC3E}">
        <p14:creationId xmlns:p14="http://schemas.microsoft.com/office/powerpoint/2010/main" val="20939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</a:t>
            </a: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B0452"/>
                </a:solidFill>
              </a:rPr>
              <a:t>Study efficiency of heterogeneous architectures</a:t>
            </a:r>
            <a:endParaRPr lang="en-US" dirty="0" smtClean="0">
              <a:solidFill>
                <a:srgbClr val="0B0452"/>
              </a:solidFill>
            </a:endParaRPr>
          </a:p>
          <a:p>
            <a:endParaRPr lang="en-US" dirty="0">
              <a:solidFill>
                <a:srgbClr val="0B0452"/>
              </a:solidFill>
            </a:endParaRPr>
          </a:p>
          <a:p>
            <a:r>
              <a:rPr lang="en-US" dirty="0" smtClean="0">
                <a:solidFill>
                  <a:srgbClr val="0B0452"/>
                </a:solidFill>
              </a:rPr>
              <a:t>Efficiency depends on the schedule</a:t>
            </a:r>
          </a:p>
          <a:p>
            <a:pPr marL="457200" lvl="1" indent="0">
              <a:buNone/>
            </a:pPr>
            <a:endParaRPr lang="en-US" dirty="0">
              <a:solidFill>
                <a:srgbClr val="0B0452"/>
              </a:solidFill>
            </a:endParaRPr>
          </a:p>
          <a:p>
            <a:r>
              <a:rPr lang="en-US" dirty="0" smtClean="0">
                <a:solidFill>
                  <a:srgbClr val="0B0452"/>
                </a:solidFill>
              </a:rPr>
              <a:t>Factor out scheduling efficiency</a:t>
            </a:r>
          </a:p>
          <a:p>
            <a:endParaRPr lang="en-US" dirty="0" smtClean="0">
              <a:solidFill>
                <a:srgbClr val="0B0452"/>
              </a:solidFill>
            </a:endParaRPr>
          </a:p>
          <a:p>
            <a:r>
              <a:rPr lang="en-US" dirty="0" smtClean="0">
                <a:solidFill>
                  <a:srgbClr val="0B0452"/>
                </a:solidFill>
              </a:rPr>
              <a:t>Study architectural efficiency</a:t>
            </a:r>
            <a:endParaRPr lang="en-US" dirty="0">
              <a:solidFill>
                <a:srgbClr val="0B0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49" y="1666720"/>
            <a:ext cx="2643851" cy="1321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B0452"/>
                </a:solidFill>
              </a:rPr>
              <a:t>Low-Power Cores</a:t>
            </a:r>
            <a:endParaRPr lang="en-US" dirty="0">
              <a:solidFill>
                <a:srgbClr val="0B04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67" y="6357473"/>
            <a:ext cx="2811780" cy="395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 smtClean="0">
                <a:hlinkClick r:id="rId3"/>
              </a:rPr>
              <a:t>[1] </a:t>
            </a:r>
            <a:r>
              <a:rPr lang="en-US" sz="400" dirty="0">
                <a:hlinkClick r:id="rId3"/>
              </a:rPr>
              <a:t>http://</a:t>
            </a:r>
            <a:r>
              <a:rPr lang="en-US" sz="400" dirty="0" smtClean="0">
                <a:hlinkClick r:id="rId3"/>
              </a:rPr>
              <a:t>www.gartner.com/newsroom/id/2665715</a:t>
            </a:r>
            <a:endParaRPr lang="en-US" sz="400" dirty="0" smtClean="0"/>
          </a:p>
          <a:p>
            <a:pPr marL="0" indent="0">
              <a:buNone/>
            </a:pPr>
            <a:r>
              <a:rPr lang="en-US" sz="400" dirty="0" smtClean="0"/>
              <a:t>[2] </a:t>
            </a:r>
            <a:r>
              <a:rPr lang="en-US" sz="400" dirty="0">
                <a:hlinkClick r:id="rId3"/>
              </a:rPr>
              <a:t>http://</a:t>
            </a:r>
            <a:r>
              <a:rPr lang="en-US" sz="400" dirty="0" smtClean="0">
                <a:hlinkClick r:id="rId3"/>
              </a:rPr>
              <a:t>www.gartner.com/newsroom/id/2665715</a:t>
            </a:r>
            <a:endParaRPr lang="en-US" sz="400" dirty="0" smtClean="0"/>
          </a:p>
          <a:p>
            <a:pPr marL="0" indent="0">
              <a:buNone/>
            </a:pPr>
            <a:r>
              <a:rPr lang="en-US" sz="400" dirty="0" smtClean="0">
                <a:hlinkClick r:id="rId4"/>
              </a:rPr>
              <a:t>http</a:t>
            </a:r>
            <a:r>
              <a:rPr lang="en-US" sz="400" dirty="0">
                <a:hlinkClick r:id="rId4"/>
              </a:rPr>
              <a:t>://www.dialaphone.co.uk/blog/2008/06/17/a-funny-look-back-at-some-old-cell-phones</a:t>
            </a:r>
            <a:r>
              <a:rPr lang="en-US" sz="400" dirty="0" smtClean="0">
                <a:hlinkClick r:id="rId4"/>
              </a:rPr>
              <a:t>/</a:t>
            </a:r>
            <a:endParaRPr lang="en-US" sz="400" dirty="0" smtClean="0"/>
          </a:p>
          <a:p>
            <a:pPr marL="0" indent="0">
              <a:buNone/>
            </a:pPr>
            <a:r>
              <a:rPr lang="en-US" sz="400" dirty="0">
                <a:hlinkClick r:id="rId5"/>
              </a:rPr>
              <a:t>http://</a:t>
            </a:r>
            <a:r>
              <a:rPr lang="en-US" sz="400" dirty="0" smtClean="0">
                <a:hlinkClick r:id="rId5"/>
              </a:rPr>
              <a:t>www.businesskorea.co.kr/article/1687/local-market-saturation-korea%E2%80%99s-smartphone-market-forecast-negative-growth-year</a:t>
            </a:r>
            <a:endParaRPr lang="en-US" sz="400" dirty="0" smtClean="0"/>
          </a:p>
          <a:p>
            <a:endParaRPr lang="en-US" sz="400" dirty="0" smtClean="0"/>
          </a:p>
          <a:p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>
            <a:off x="3097530" y="3832100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B0452"/>
                </a:solidFill>
              </a:rPr>
              <a:t>Are everywhere…</a:t>
            </a:r>
            <a:endParaRPr lang="en-US" sz="3200" dirty="0">
              <a:solidFill>
                <a:srgbClr val="0B045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9669" y="5158930"/>
            <a:ext cx="583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4000" u="sng" dirty="0" smtClean="0">
                <a:solidFill>
                  <a:srgbClr val="0B0452"/>
                </a:solidFill>
              </a:rPr>
              <a:t>1 </a:t>
            </a:r>
            <a:r>
              <a:rPr lang="en-US" sz="4000" u="sng" dirty="0">
                <a:solidFill>
                  <a:srgbClr val="0B0452"/>
                </a:solidFill>
              </a:rPr>
              <a:t>Billion</a:t>
            </a:r>
            <a:r>
              <a:rPr lang="en-US" sz="4000" dirty="0">
                <a:solidFill>
                  <a:srgbClr val="0B0452"/>
                </a:solidFill>
              </a:rPr>
              <a:t> smartphones in 2014</a:t>
            </a:r>
            <a:r>
              <a:rPr lang="en-US" sz="900" dirty="0">
                <a:solidFill>
                  <a:srgbClr val="0B0452"/>
                </a:solidFill>
              </a:rPr>
              <a:t>1,2</a:t>
            </a:r>
          </a:p>
          <a:p>
            <a:pPr algn="ctr"/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84" y="1552749"/>
            <a:ext cx="3767432" cy="15438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660750"/>
            <a:ext cx="2446124" cy="1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M. Horowitz, T. </a:t>
            </a:r>
            <a:r>
              <a:rPr lang="en-US" sz="2400" dirty="0" err="1"/>
              <a:t>Indermaur</a:t>
            </a:r>
            <a:r>
              <a:rPr lang="en-US" sz="2400" dirty="0"/>
              <a:t>, and R. Gonzalez, “Low-power digital </a:t>
            </a:r>
            <a:r>
              <a:rPr lang="en-US" sz="2400" dirty="0" smtClean="0"/>
              <a:t>design</a:t>
            </a:r>
            <a:r>
              <a:rPr lang="en-US" sz="2400" dirty="0"/>
              <a:t>,” in IEEE </a:t>
            </a:r>
            <a:r>
              <a:rPr lang="en-US" sz="2400" dirty="0" err="1"/>
              <a:t>Symp</a:t>
            </a:r>
            <a:r>
              <a:rPr lang="en-US" sz="2400" dirty="0"/>
              <a:t>. Low Power Electron. (ISLPE’94) Digest of </a:t>
            </a:r>
            <a:r>
              <a:rPr lang="en-US" sz="2400" dirty="0" smtClean="0"/>
              <a:t>Tech. Papers</a:t>
            </a:r>
            <a:r>
              <a:rPr lang="en-US" sz="2400" dirty="0"/>
              <a:t>, Oct. 1994, pp. 8–11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Kumar, R., </a:t>
            </a:r>
            <a:r>
              <a:rPr lang="en-US" sz="2400" dirty="0" err="1"/>
              <a:t>Farkas</a:t>
            </a:r>
            <a:r>
              <a:rPr lang="en-US" sz="2400" dirty="0"/>
              <a:t>, K. I., </a:t>
            </a:r>
            <a:r>
              <a:rPr lang="en-US" sz="2400" dirty="0" err="1"/>
              <a:t>Jouppi</a:t>
            </a:r>
            <a:r>
              <a:rPr lang="en-US" sz="2400" dirty="0"/>
              <a:t>, N. P., </a:t>
            </a:r>
            <a:r>
              <a:rPr lang="en-US" sz="2400" dirty="0" err="1"/>
              <a:t>Ranganathan</a:t>
            </a:r>
            <a:r>
              <a:rPr lang="en-US" sz="2400" dirty="0"/>
              <a:t>, P., &amp; </a:t>
            </a:r>
            <a:r>
              <a:rPr lang="en-US" sz="2400" dirty="0" err="1"/>
              <a:t>Tullsen</a:t>
            </a:r>
            <a:r>
              <a:rPr lang="en-US" sz="2400" dirty="0"/>
              <a:t>, D. M. (2003, December). Single-ISA heterogeneous multi-core architectures: The potential for processor power reduction. In Microarchitecture, 2003. MICRO-36. Proceedings. 36th Annual IEEE/ACM International Symposium on (pp. 81-92). IEEE.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830" y="4968081"/>
            <a:ext cx="3679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2"/>
              </a:rPr>
              <a:t>[1] https</a:t>
            </a:r>
            <a:r>
              <a:rPr lang="en-US" sz="1050" dirty="0">
                <a:hlinkClick r:id="rId2"/>
              </a:rPr>
              <a:t>://</a:t>
            </a:r>
            <a:r>
              <a:rPr lang="en-US" sz="1050" dirty="0" smtClean="0">
                <a:hlinkClick r:id="rId2"/>
              </a:rPr>
              <a:t>software.intel.com/sites/default/files/ftalat.pdf</a:t>
            </a:r>
            <a:endParaRPr lang="en-US" sz="1050" dirty="0" smtClean="0"/>
          </a:p>
          <a:p>
            <a:r>
              <a:rPr lang="en-US" sz="1050" dirty="0" smtClean="0">
                <a:hlinkClick r:id="rId3"/>
              </a:rPr>
              <a:t>[2] http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www.arm.com/files/downloads/big_LITTLE_Final_Final.pdf</a:t>
            </a:r>
            <a:endParaRPr lang="en-US" sz="1050" dirty="0" smtClean="0"/>
          </a:p>
          <a:p>
            <a:r>
              <a:rPr lang="en-US" sz="1050" dirty="0" smtClean="0"/>
              <a:t>[3] “A fully-integrated 3-level dc-dc converter for nanosecond-scale </a:t>
            </a:r>
            <a:r>
              <a:rPr lang="en-US" sz="1050" dirty="0" err="1" smtClean="0"/>
              <a:t>dvfs</a:t>
            </a:r>
            <a:r>
              <a:rPr lang="en-US" sz="1050" dirty="0" smtClean="0"/>
              <a:t>”</a:t>
            </a:r>
          </a:p>
          <a:p>
            <a:r>
              <a:rPr lang="en-US" sz="1050" dirty="0" smtClean="0"/>
              <a:t>[4] “Composite cores: pushing heterogeneity within a core”</a:t>
            </a:r>
          </a:p>
        </p:txBody>
      </p:sp>
    </p:spTree>
    <p:extLst>
      <p:ext uri="{BB962C8B-B14F-4D97-AF65-F5344CB8AC3E}">
        <p14:creationId xmlns:p14="http://schemas.microsoft.com/office/powerpoint/2010/main" val="35054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sp>
        <p:nvSpPr>
          <p:cNvPr id="51" name="overall_app"/>
          <p:cNvSpPr/>
          <p:nvPr/>
        </p:nvSpPr>
        <p:spPr bwMode="auto">
          <a:xfrm>
            <a:off x="1129302" y="1599751"/>
            <a:ext cx="6625319" cy="1418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52" name="big_1g"/>
          <p:cNvSpPr/>
          <p:nvPr/>
        </p:nvSpPr>
        <p:spPr bwMode="auto">
          <a:xfrm>
            <a:off x="3771900" y="3657366"/>
            <a:ext cx="1600200" cy="1600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15776" y="5436515"/>
            <a:ext cx="3690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Decompose Core?</a:t>
            </a:r>
            <a:endParaRPr lang="en-US" sz="900" dirty="0">
              <a:solidFill>
                <a:srgbClr val="0B0452"/>
              </a:solidFill>
            </a:endParaRPr>
          </a:p>
          <a:p>
            <a:pPr algn="ctr"/>
            <a:endParaRPr lang="en-US" sz="2000" dirty="0">
              <a:solidFill>
                <a:srgbClr val="0B045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29302" y="1599751"/>
            <a:ext cx="6625319" cy="1418761"/>
            <a:chOff x="1068342" y="1797871"/>
            <a:chExt cx="6625319" cy="1418761"/>
          </a:xfrm>
        </p:grpSpPr>
        <p:sp>
          <p:nvSpPr>
            <p:cNvPr id="32" name="lit_app_0"/>
            <p:cNvSpPr/>
            <p:nvPr/>
          </p:nvSpPr>
          <p:spPr bwMode="auto">
            <a:xfrm>
              <a:off x="2569482" y="2687616"/>
              <a:ext cx="1173480" cy="5290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Pointers</a:t>
              </a:r>
              <a:endParaRPr lang="en-US" sz="2000" dirty="0"/>
            </a:p>
          </p:txBody>
        </p:sp>
        <p:sp>
          <p:nvSpPr>
            <p:cNvPr id="40" name="big_app"/>
            <p:cNvSpPr/>
            <p:nvPr/>
          </p:nvSpPr>
          <p:spPr bwMode="auto">
            <a:xfrm>
              <a:off x="1068342" y="1797871"/>
              <a:ext cx="1501140" cy="1418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ILP</a:t>
              </a:r>
              <a:endParaRPr lang="en-US" sz="2000" dirty="0"/>
            </a:p>
          </p:txBody>
        </p:sp>
        <p:sp>
          <p:nvSpPr>
            <p:cNvPr id="45" name="lit_app_0"/>
            <p:cNvSpPr/>
            <p:nvPr/>
          </p:nvSpPr>
          <p:spPr bwMode="auto">
            <a:xfrm>
              <a:off x="5244102" y="2173878"/>
              <a:ext cx="948418" cy="10427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  <a:headEnd/>
              <a:tailEnd type="triangle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</a:t>
              </a:r>
            </a:p>
            <a:p>
              <a:pPr algn="ctr"/>
              <a:r>
                <a:rPr lang="en-US" sz="2000" dirty="0" smtClean="0"/>
                <a:t>Miss</a:t>
              </a:r>
              <a:endParaRPr lang="en-US" sz="2000" dirty="0"/>
            </a:p>
          </p:txBody>
        </p:sp>
        <p:sp>
          <p:nvSpPr>
            <p:cNvPr id="46" name="big_app"/>
            <p:cNvSpPr/>
            <p:nvPr/>
          </p:nvSpPr>
          <p:spPr bwMode="auto">
            <a:xfrm>
              <a:off x="3742962" y="1797871"/>
              <a:ext cx="1501140" cy="1418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headEnd/>
              <a:tailEnd type="triangl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MLP</a:t>
              </a:r>
              <a:endParaRPr lang="en-US" sz="2000" dirty="0"/>
            </a:p>
          </p:txBody>
        </p:sp>
        <p:sp>
          <p:nvSpPr>
            <p:cNvPr id="47" name="big_app"/>
            <p:cNvSpPr/>
            <p:nvPr/>
          </p:nvSpPr>
          <p:spPr bwMode="auto">
            <a:xfrm>
              <a:off x="6192521" y="1797871"/>
              <a:ext cx="1501140" cy="14187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 type="triangl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Floating</a:t>
              </a:r>
            </a:p>
            <a:p>
              <a:pPr algn="ctr"/>
              <a:r>
                <a:rPr lang="en-US" sz="2000" dirty="0" smtClean="0"/>
                <a:t>Point</a:t>
              </a:r>
              <a:endParaRPr lang="en-US" sz="2000" dirty="0"/>
            </a:p>
          </p:txBody>
        </p:sp>
      </p:grpSp>
      <p:sp>
        <p:nvSpPr>
          <p:cNvPr id="55" name="big_app_over"/>
          <p:cNvSpPr/>
          <p:nvPr/>
        </p:nvSpPr>
        <p:spPr bwMode="auto">
          <a:xfrm>
            <a:off x="3771900" y="3838806"/>
            <a:ext cx="1501140" cy="1418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ILP</a:t>
            </a:r>
            <a:endParaRPr lang="en-US" sz="2000" dirty="0"/>
          </a:p>
        </p:txBody>
      </p:sp>
      <p:sp>
        <p:nvSpPr>
          <p:cNvPr id="56" name="lit_app_over"/>
          <p:cNvSpPr/>
          <p:nvPr/>
        </p:nvSpPr>
        <p:spPr bwMode="auto">
          <a:xfrm>
            <a:off x="3771900" y="4728551"/>
            <a:ext cx="1173480" cy="529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Pointers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-347478" y="594855"/>
            <a:ext cx="330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Quanta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(Epochs)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quanta"/>
          <p:cNvGrpSpPr/>
          <p:nvPr/>
        </p:nvGrpSpPr>
        <p:grpSpPr>
          <a:xfrm>
            <a:off x="1129302" y="1375170"/>
            <a:ext cx="6625319" cy="1643342"/>
            <a:chOff x="1129302" y="1375169"/>
            <a:chExt cx="6625319" cy="2035401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630442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803922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305062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53480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129302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754621" y="1375169"/>
              <a:ext cx="0" cy="2035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0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4" grpId="0"/>
      <p:bldP spid="55" grpId="0" animBg="1"/>
      <p:bldP spid="55" grpId="1" animBg="1"/>
      <p:bldP spid="56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grpSp>
        <p:nvGrpSpPr>
          <p:cNvPr id="9" name="big_lit_labels"/>
          <p:cNvGrpSpPr/>
          <p:nvPr/>
        </p:nvGrpSpPr>
        <p:grpSpPr>
          <a:xfrm>
            <a:off x="168427" y="2139922"/>
            <a:ext cx="1452118" cy="2485418"/>
            <a:chOff x="168427" y="2139922"/>
            <a:chExt cx="1452118" cy="2485418"/>
          </a:xfrm>
        </p:grpSpPr>
        <p:sp>
          <p:nvSpPr>
            <p:cNvPr id="10" name="Rectangle 9"/>
            <p:cNvSpPr/>
            <p:nvPr/>
          </p:nvSpPr>
          <p:spPr bwMode="auto">
            <a:xfrm>
              <a:off x="168428" y="2139922"/>
              <a:ext cx="1452117" cy="591207"/>
            </a:xfrm>
            <a:prstGeom prst="rect">
              <a:avLst/>
            </a:prstGeom>
            <a:noFill/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Big Core</a:t>
              </a:r>
            </a:p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(</a:t>
              </a:r>
              <a:r>
                <a:rPr lang="en-US" sz="2400" dirty="0" err="1" smtClean="0">
                  <a:solidFill>
                    <a:schemeClr val="accent5"/>
                  </a:solidFill>
                </a:rPr>
                <a:t>OoO</a:t>
              </a:r>
              <a:r>
                <a:rPr lang="en-US" sz="2400" dirty="0" smtClean="0">
                  <a:solidFill>
                    <a:schemeClr val="accent5"/>
                  </a:solidFill>
                </a:rPr>
                <a:t>)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8427" y="4034133"/>
              <a:ext cx="1452117" cy="591207"/>
            </a:xfrm>
            <a:prstGeom prst="rect">
              <a:avLst/>
            </a:prstGeom>
            <a:noFill/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Little Core</a:t>
              </a:r>
            </a:p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(</a:t>
              </a:r>
              <a:r>
                <a:rPr lang="en-US" sz="2400" dirty="0" err="1" smtClean="0">
                  <a:solidFill>
                    <a:schemeClr val="accent5"/>
                  </a:solidFill>
                </a:rPr>
                <a:t>InOrder</a:t>
              </a:r>
              <a:r>
                <a:rPr lang="en-US" sz="2400" dirty="0" smtClean="0">
                  <a:solidFill>
                    <a:schemeClr val="accent5"/>
                  </a:solidFill>
                </a:rPr>
                <a:t>)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914400" y="2862072"/>
              <a:ext cx="1" cy="114300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big_1"/>
          <p:cNvSpPr/>
          <p:nvPr/>
        </p:nvSpPr>
        <p:spPr bwMode="auto">
          <a:xfrm>
            <a:off x="1828800" y="1600200"/>
            <a:ext cx="1600200" cy="1600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OoO</a:t>
            </a:r>
            <a:endParaRPr lang="en-US" sz="2400" dirty="0" smtClean="0"/>
          </a:p>
          <a:p>
            <a:pPr algn="ctr"/>
            <a:r>
              <a:rPr lang="en-US" sz="2400" dirty="0" smtClean="0"/>
              <a:t>Core</a:t>
            </a:r>
            <a:endParaRPr lang="en-US" sz="2400" dirty="0"/>
          </a:p>
        </p:txBody>
      </p:sp>
      <p:grpSp>
        <p:nvGrpSpPr>
          <p:cNvPr id="47" name="dvfs_big"/>
          <p:cNvGrpSpPr/>
          <p:nvPr/>
        </p:nvGrpSpPr>
        <p:grpSpPr>
          <a:xfrm>
            <a:off x="1892953" y="952204"/>
            <a:ext cx="6135985" cy="2045269"/>
            <a:chOff x="1892953" y="952204"/>
            <a:chExt cx="6135985" cy="2045269"/>
          </a:xfrm>
        </p:grpSpPr>
        <p:grpSp>
          <p:nvGrpSpPr>
            <p:cNvPr id="5" name="dvfs_labels"/>
            <p:cNvGrpSpPr/>
            <p:nvPr/>
          </p:nvGrpSpPr>
          <p:grpSpPr>
            <a:xfrm>
              <a:off x="1892953" y="952204"/>
              <a:ext cx="6135985" cy="614902"/>
              <a:chOff x="1239811" y="919548"/>
              <a:chExt cx="6135985" cy="614902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239811" y="919548"/>
                <a:ext cx="1452117" cy="591207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accent6"/>
                    </a:solidFill>
                  </a:rPr>
                  <a:t>1000 MHz</a:t>
                </a:r>
                <a:endParaRPr lang="en-US" sz="2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923679" y="943243"/>
                <a:ext cx="1452117" cy="591207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accent6"/>
                    </a:solidFill>
                  </a:rPr>
                  <a:t>250 MHz</a:t>
                </a:r>
                <a:endParaRPr lang="en-US" sz="28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 flipV="1">
                <a:off x="2667717" y="1228498"/>
                <a:ext cx="3317121" cy="18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4" name="the_core"/>
            <p:cNvSpPr/>
            <p:nvPr/>
          </p:nvSpPr>
          <p:spPr bwMode="auto">
            <a:xfrm>
              <a:off x="3985725" y="1799609"/>
              <a:ext cx="1197864" cy="119786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OoO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Core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740314" y="2033189"/>
              <a:ext cx="804672" cy="8046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Ooo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Core</a:t>
              </a:r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01711" y="2229887"/>
              <a:ext cx="402336" cy="4023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Ooo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Core</a:t>
              </a:r>
              <a:endParaRPr lang="en-US" sz="900" dirty="0"/>
            </a:p>
          </p:txBody>
        </p:sp>
      </p:grpSp>
      <p:sp>
        <p:nvSpPr>
          <p:cNvPr id="29" name="little"/>
          <p:cNvSpPr/>
          <p:nvPr/>
        </p:nvSpPr>
        <p:spPr bwMode="auto">
          <a:xfrm>
            <a:off x="1828800" y="3872536"/>
            <a:ext cx="1600200" cy="914400"/>
          </a:xfrm>
          <a:prstGeom prst="rect">
            <a:avLst/>
          </a:prstGeom>
          <a:solidFill>
            <a:srgbClr val="A3EBFF"/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InO</a:t>
            </a:r>
            <a:endParaRPr lang="en-US" sz="2000" dirty="0" smtClean="0"/>
          </a:p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grpSp>
        <p:nvGrpSpPr>
          <p:cNvPr id="30" name="alt_littles"/>
          <p:cNvGrpSpPr/>
          <p:nvPr/>
        </p:nvGrpSpPr>
        <p:grpSpPr>
          <a:xfrm>
            <a:off x="3977856" y="3983244"/>
            <a:ext cx="3524915" cy="685800"/>
            <a:chOff x="3979133" y="4000500"/>
            <a:chExt cx="3524915" cy="685800"/>
          </a:xfrm>
          <a:solidFill>
            <a:schemeClr val="accent5"/>
          </a:solidFill>
          <a:effectLst/>
        </p:grpSpPr>
        <p:sp>
          <p:nvSpPr>
            <p:cNvPr id="31" name="Rectangle 30"/>
            <p:cNvSpPr/>
            <p:nvPr/>
          </p:nvSpPr>
          <p:spPr bwMode="auto">
            <a:xfrm>
              <a:off x="3979133" y="4000500"/>
              <a:ext cx="1197864" cy="685800"/>
            </a:xfrm>
            <a:prstGeom prst="rect">
              <a:avLst/>
            </a:prstGeom>
            <a:solidFill>
              <a:srgbClr val="A3EBFF"/>
            </a:solidFill>
            <a:ln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InO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Core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737018" y="4114800"/>
              <a:ext cx="804672" cy="457200"/>
            </a:xfrm>
            <a:prstGeom prst="rect">
              <a:avLst/>
            </a:prstGeom>
            <a:solidFill>
              <a:srgbClr val="A3EBFF"/>
            </a:solidFill>
            <a:ln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InO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Core</a:t>
              </a:r>
              <a:endParaRPr lang="en-US" sz="1100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101712" y="4229100"/>
              <a:ext cx="402336" cy="228600"/>
            </a:xfrm>
            <a:prstGeom prst="rect">
              <a:avLst/>
            </a:prstGeom>
            <a:solidFill>
              <a:srgbClr val="A3EBFF"/>
            </a:solidFill>
            <a:ln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InO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dirty="0" smtClean="0"/>
                <a:t>Core</a:t>
              </a:r>
              <a:endParaRPr lang="en-US" sz="900" dirty="0"/>
            </a:p>
          </p:txBody>
        </p:sp>
      </p:grpSp>
      <p:sp>
        <p:nvSpPr>
          <p:cNvPr id="40" name="dvfs_popup"/>
          <p:cNvSpPr txBox="1"/>
          <p:nvPr/>
        </p:nvSpPr>
        <p:spPr>
          <a:xfrm>
            <a:off x="388125" y="5120640"/>
            <a:ext cx="84967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Dynamic </a:t>
            </a:r>
            <a:r>
              <a:rPr lang="en-US" sz="4000" dirty="0">
                <a:solidFill>
                  <a:srgbClr val="0B0452"/>
                </a:solidFill>
              </a:rPr>
              <a:t>Voltage/Frequency Scaling (DVFS)</a:t>
            </a:r>
          </a:p>
          <a:p>
            <a:r>
              <a:rPr lang="en-US" sz="2800" dirty="0">
                <a:solidFill>
                  <a:srgbClr val="0B0452"/>
                </a:solidFill>
              </a:rPr>
              <a:t>Change voltage/frequency points to improve </a:t>
            </a:r>
            <a:r>
              <a:rPr lang="en-US" sz="2800" dirty="0" smtClean="0">
                <a:solidFill>
                  <a:srgbClr val="0B0452"/>
                </a:solidFill>
              </a:rPr>
              <a:t>efficiency </a:t>
            </a:r>
            <a:r>
              <a:rPr lang="en-US" sz="2000" dirty="0">
                <a:solidFill>
                  <a:srgbClr val="0B0452"/>
                </a:solidFill>
              </a:rPr>
              <a:t>[Horowitz’94</a:t>
            </a:r>
            <a:r>
              <a:rPr lang="en-US" sz="2000" dirty="0" smtClean="0">
                <a:solidFill>
                  <a:srgbClr val="0B0452"/>
                </a:solidFill>
              </a:rPr>
              <a:t>]</a:t>
            </a:r>
            <a:endParaRPr lang="en-US" dirty="0">
              <a:solidFill>
                <a:srgbClr val="0B0452"/>
              </a:solidFill>
            </a:endParaRPr>
          </a:p>
        </p:txBody>
      </p:sp>
      <p:sp>
        <p:nvSpPr>
          <p:cNvPr id="41" name="hms_popup"/>
          <p:cNvSpPr/>
          <p:nvPr/>
        </p:nvSpPr>
        <p:spPr>
          <a:xfrm>
            <a:off x="0" y="5120640"/>
            <a:ext cx="9144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700" dirty="0">
                <a:solidFill>
                  <a:srgbClr val="0B0452"/>
                </a:solidFill>
              </a:rPr>
              <a:t>Single-ISA Heterogeneous Microarchitectures (HMs)</a:t>
            </a:r>
          </a:p>
          <a:p>
            <a:pPr lvl="1" algn="ctr"/>
            <a:r>
              <a:rPr lang="en-US" sz="2800" dirty="0">
                <a:solidFill>
                  <a:srgbClr val="0B0452"/>
                </a:solidFill>
              </a:rPr>
              <a:t>Migrate </a:t>
            </a:r>
            <a:r>
              <a:rPr lang="en-US" sz="2800" dirty="0" smtClean="0">
                <a:solidFill>
                  <a:srgbClr val="0B0452"/>
                </a:solidFill>
              </a:rPr>
              <a:t>core </a:t>
            </a:r>
            <a:r>
              <a:rPr lang="en-US" sz="2800" dirty="0">
                <a:solidFill>
                  <a:srgbClr val="0B0452"/>
                </a:solidFill>
              </a:rPr>
              <a:t>microarchitecture (i.e. Big and Little</a:t>
            </a:r>
            <a:r>
              <a:rPr lang="en-US" sz="2800" dirty="0" smtClean="0">
                <a:solidFill>
                  <a:srgbClr val="0B0452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000" dirty="0" smtClean="0">
                <a:solidFill>
                  <a:srgbClr val="0B0452"/>
                </a:solidFill>
              </a:rPr>
              <a:t>[Kumar’03</a:t>
            </a:r>
            <a:r>
              <a:rPr lang="en-US" sz="2000" dirty="0">
                <a:solidFill>
                  <a:srgbClr val="0B0452"/>
                </a:solidFill>
              </a:rPr>
              <a:t>]</a:t>
            </a:r>
          </a:p>
          <a:p>
            <a:pPr lvl="1" algn="ctr"/>
            <a:endParaRPr lang="en-US" sz="2800" dirty="0">
              <a:solidFill>
                <a:srgbClr val="0B0452"/>
              </a:solidFill>
            </a:endParaRPr>
          </a:p>
        </p:txBody>
      </p:sp>
      <p:sp>
        <p:nvSpPr>
          <p:cNvPr id="43" name="phase_2_0"/>
          <p:cNvSpPr/>
          <p:nvPr/>
        </p:nvSpPr>
        <p:spPr bwMode="auto">
          <a:xfrm>
            <a:off x="3986784" y="2468458"/>
            <a:ext cx="1173480" cy="529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Pointers</a:t>
            </a:r>
            <a:endParaRPr lang="en-US" sz="2000" dirty="0"/>
          </a:p>
        </p:txBody>
      </p:sp>
      <p:sp>
        <p:nvSpPr>
          <p:cNvPr id="44" name="phase_2_1"/>
          <p:cNvSpPr/>
          <p:nvPr/>
        </p:nvSpPr>
        <p:spPr bwMode="auto">
          <a:xfrm>
            <a:off x="1828800" y="4257921"/>
            <a:ext cx="1173480" cy="529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Pointers</a:t>
            </a:r>
            <a:endParaRPr lang="en-US" sz="2000" dirty="0"/>
          </a:p>
        </p:txBody>
      </p:sp>
      <p:sp>
        <p:nvSpPr>
          <p:cNvPr id="45" name="phase_2_2"/>
          <p:cNvSpPr/>
          <p:nvPr/>
        </p:nvSpPr>
        <p:spPr bwMode="auto">
          <a:xfrm>
            <a:off x="3977856" y="4140029"/>
            <a:ext cx="1173480" cy="529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Pointers</a:t>
            </a:r>
            <a:endParaRPr lang="en-US" sz="2000" dirty="0"/>
          </a:p>
        </p:txBody>
      </p:sp>
      <p:sp>
        <p:nvSpPr>
          <p:cNvPr id="46" name="big_slider"/>
          <p:cNvSpPr/>
          <p:nvPr/>
        </p:nvSpPr>
        <p:spPr bwMode="auto">
          <a:xfrm>
            <a:off x="3771900" y="3387949"/>
            <a:ext cx="1600200" cy="1600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48" name="dimensions_popup"/>
          <p:cNvSpPr txBox="1"/>
          <p:nvPr/>
        </p:nvSpPr>
        <p:spPr>
          <a:xfrm>
            <a:off x="2825761" y="5120640"/>
            <a:ext cx="3621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More dimensions?</a:t>
            </a:r>
            <a:endParaRPr lang="en-US" sz="4000" dirty="0">
              <a:solidFill>
                <a:srgbClr val="0B0452"/>
              </a:solidFill>
            </a:endParaRPr>
          </a:p>
          <a:p>
            <a:pPr algn="ctr"/>
            <a:endParaRPr lang="en-US" sz="2000" dirty="0">
              <a:solidFill>
                <a:srgbClr val="0B0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125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40" grpId="0"/>
      <p:bldP spid="40" grpId="1"/>
      <p:bldP spid="41" grpId="0"/>
      <p:bldP spid="41" grpId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1" animBg="1"/>
      <p:bldP spid="46" grpId="2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Quanta Size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78119" y="3894368"/>
            <a:ext cx="3429000" cy="26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49319" y="3894368"/>
            <a:ext cx="183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Coarse</a:t>
            </a:r>
          </a:p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Grained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2286000" y="3896995"/>
            <a:ext cx="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01763" y="4202144"/>
            <a:ext cx="17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20-70 </a:t>
            </a:r>
            <a:r>
              <a:rPr lang="en-US" sz="2400" dirty="0" err="1" smtClean="0"/>
              <a:t>uSec</a:t>
            </a:r>
            <a:endParaRPr lang="en-US" sz="2400" dirty="0" smtClean="0"/>
          </a:p>
          <a:p>
            <a:pPr algn="ctr"/>
            <a:r>
              <a:rPr lang="en-US" sz="1600" dirty="0" smtClean="0"/>
              <a:t>[Mazouz’13]</a:t>
            </a:r>
            <a:endParaRPr lang="en-US" sz="300" dirty="0"/>
          </a:p>
        </p:txBody>
      </p:sp>
      <p:sp>
        <p:nvSpPr>
          <p:cNvPr id="6" name="TextBox 5"/>
          <p:cNvSpPr txBox="1"/>
          <p:nvPr/>
        </p:nvSpPr>
        <p:spPr>
          <a:xfrm>
            <a:off x="2293881" y="3417037"/>
            <a:ext cx="177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DVFS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5770" y="3417036"/>
            <a:ext cx="161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HMs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6073" y="4208908"/>
            <a:ext cx="17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15-25 </a:t>
            </a:r>
            <a:r>
              <a:rPr lang="en-US" sz="2400" dirty="0" err="1" smtClean="0"/>
              <a:t>uSec</a:t>
            </a:r>
            <a:endParaRPr lang="en-US" sz="2400" dirty="0" smtClean="0"/>
          </a:p>
          <a:p>
            <a:pPr algn="ctr"/>
            <a:r>
              <a:rPr lang="en-US" sz="1600" dirty="0"/>
              <a:t>[</a:t>
            </a:r>
            <a:r>
              <a:rPr lang="en-US" sz="1600" dirty="0" smtClean="0"/>
              <a:t>Greenhalgh’11]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368371" y="5282124"/>
            <a:ext cx="17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10-20 </a:t>
            </a:r>
            <a:r>
              <a:rPr lang="en-US" sz="2400" dirty="0" err="1" smtClean="0"/>
              <a:t>nSec</a:t>
            </a:r>
            <a:endParaRPr lang="en-US" sz="2400" dirty="0" smtClean="0"/>
          </a:p>
          <a:p>
            <a:pPr algn="ctr"/>
            <a:r>
              <a:rPr lang="en-US" sz="1600" dirty="0" smtClean="0"/>
              <a:t>[Kim’12]</a:t>
            </a:r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4122681" y="5268595"/>
            <a:ext cx="17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10-30 </a:t>
            </a:r>
            <a:r>
              <a:rPr lang="en-US" sz="2400" dirty="0" err="1" smtClean="0"/>
              <a:t>nSec</a:t>
            </a:r>
            <a:endParaRPr lang="en-US" sz="2400" dirty="0" smtClean="0"/>
          </a:p>
          <a:p>
            <a:pPr algn="ctr"/>
            <a:r>
              <a:rPr lang="en-US" sz="1600" dirty="0" smtClean="0"/>
              <a:t>[Padmanabha’13]</a:t>
            </a:r>
            <a:endParaRPr lang="en-US" sz="300" dirty="0"/>
          </a:p>
        </p:txBody>
      </p:sp>
      <p:sp>
        <p:nvSpPr>
          <p:cNvPr id="24" name="TextBox 23"/>
          <p:cNvSpPr txBox="1"/>
          <p:nvPr/>
        </p:nvSpPr>
        <p:spPr>
          <a:xfrm>
            <a:off x="5810383" y="4202143"/>
            <a:ext cx="175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10M </a:t>
            </a:r>
            <a:r>
              <a:rPr lang="en-US" sz="2400" b="1" u="sng" dirty="0" err="1" smtClean="0"/>
              <a:t>Insts</a:t>
            </a:r>
            <a:endParaRPr lang="en-US" sz="600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876991" y="5286946"/>
            <a:ext cx="175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1K </a:t>
            </a:r>
            <a:r>
              <a:rPr lang="en-US" sz="2400" b="1" u="sng" dirty="0" err="1" smtClean="0"/>
              <a:t>Insts</a:t>
            </a:r>
            <a:endParaRPr lang="en-US" sz="600" b="1" u="sng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15000" y="3417035"/>
            <a:ext cx="1828800" cy="584775"/>
            <a:chOff x="5715000" y="3417035"/>
            <a:chExt cx="1828800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5876991" y="3417035"/>
              <a:ext cx="16149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B0452"/>
                  </a:solidFill>
                </a:rPr>
                <a:t>Quantum</a:t>
              </a:r>
              <a:endParaRPr lang="en-US" dirty="0">
                <a:solidFill>
                  <a:srgbClr val="0B0452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5715000" y="3894368"/>
              <a:ext cx="1828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he_core"/>
          <p:cNvSpPr/>
          <p:nvPr/>
        </p:nvSpPr>
        <p:spPr bwMode="auto">
          <a:xfrm>
            <a:off x="914400" y="1256598"/>
            <a:ext cx="1600200" cy="1600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@ 1GHz</a:t>
            </a:r>
          </a:p>
        </p:txBody>
      </p:sp>
      <p:sp>
        <p:nvSpPr>
          <p:cNvPr id="30" name="big_750"/>
          <p:cNvSpPr/>
          <p:nvPr/>
        </p:nvSpPr>
        <p:spPr bwMode="auto">
          <a:xfrm>
            <a:off x="6858000" y="1457766"/>
            <a:ext cx="1197864" cy="11978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@ 750MHz</a:t>
            </a:r>
            <a:endParaRPr lang="en-US" dirty="0"/>
          </a:p>
        </p:txBody>
      </p:sp>
      <p:grpSp>
        <p:nvGrpSpPr>
          <p:cNvPr id="48" name="off_chip"/>
          <p:cNvGrpSpPr/>
          <p:nvPr/>
        </p:nvGrpSpPr>
        <p:grpSpPr>
          <a:xfrm>
            <a:off x="2514600" y="1043627"/>
            <a:ext cx="4343400" cy="2026142"/>
            <a:chOff x="2514600" y="1043627"/>
            <a:chExt cx="4343400" cy="2026142"/>
          </a:xfrm>
        </p:grpSpPr>
        <p:sp>
          <p:nvSpPr>
            <p:cNvPr id="36" name="Cloud 35"/>
            <p:cNvSpPr/>
            <p:nvPr/>
          </p:nvSpPr>
          <p:spPr bwMode="auto">
            <a:xfrm>
              <a:off x="2885509" y="1043627"/>
              <a:ext cx="3670412" cy="2026142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Off-Chip</a:t>
              </a:r>
            </a:p>
            <a:p>
              <a:pPr algn="ctr"/>
              <a:r>
                <a:rPr lang="en-US" sz="1600" dirty="0" smtClean="0"/>
                <a:t>Regulators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29" idx="3"/>
              <a:endCxn id="36" idx="2"/>
            </p:cNvCxnSpPr>
            <p:nvPr/>
          </p:nvCxnSpPr>
          <p:spPr bwMode="auto">
            <a:xfrm>
              <a:off x="2514600" y="2056698"/>
              <a:ext cx="38229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36" idx="0"/>
              <a:endCxn id="30" idx="1"/>
            </p:cNvCxnSpPr>
            <p:nvPr/>
          </p:nvCxnSpPr>
          <p:spPr bwMode="auto">
            <a:xfrm>
              <a:off x="6552862" y="2056698"/>
              <a:ext cx="30513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7" name="little"/>
          <p:cNvSpPr/>
          <p:nvPr/>
        </p:nvSpPr>
        <p:spPr bwMode="auto">
          <a:xfrm>
            <a:off x="6858000" y="1599498"/>
            <a:ext cx="1600200" cy="914400"/>
          </a:xfrm>
          <a:prstGeom prst="rect">
            <a:avLst/>
          </a:prstGeom>
          <a:solidFill>
            <a:srgbClr val="A3EBFF"/>
          </a:solidFill>
          <a:ln>
            <a:solidFill>
              <a:schemeClr val="tx1"/>
            </a:solidFill>
            <a:headEnd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Little</a:t>
            </a:r>
          </a:p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grpSp>
        <p:nvGrpSpPr>
          <p:cNvPr id="52" name="cache_transfer"/>
          <p:cNvGrpSpPr/>
          <p:nvPr/>
        </p:nvGrpSpPr>
        <p:grpSpPr>
          <a:xfrm>
            <a:off x="2514600" y="1036862"/>
            <a:ext cx="4343400" cy="2026142"/>
            <a:chOff x="2514600" y="1043627"/>
            <a:chExt cx="4343400" cy="2026142"/>
          </a:xfrm>
        </p:grpSpPr>
        <p:sp>
          <p:nvSpPr>
            <p:cNvPr id="53" name="Cloud 52"/>
            <p:cNvSpPr/>
            <p:nvPr/>
          </p:nvSpPr>
          <p:spPr bwMode="auto">
            <a:xfrm>
              <a:off x="2885509" y="1043627"/>
              <a:ext cx="3670412" cy="2026142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Cache</a:t>
              </a:r>
            </a:p>
            <a:p>
              <a:pPr algn="ctr"/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cxnSp>
          <p:nvCxnSpPr>
            <p:cNvPr id="54" name="Straight Arrow Connector 53"/>
            <p:cNvCxnSpPr>
              <a:endCxn id="53" idx="2"/>
            </p:cNvCxnSpPr>
            <p:nvPr/>
          </p:nvCxnSpPr>
          <p:spPr bwMode="auto">
            <a:xfrm>
              <a:off x="2514600" y="2056698"/>
              <a:ext cx="38229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53" idx="0"/>
              <a:endCxn id="47" idx="1"/>
            </p:cNvCxnSpPr>
            <p:nvPr/>
          </p:nvCxnSpPr>
          <p:spPr bwMode="auto">
            <a:xfrm>
              <a:off x="6552862" y="2056698"/>
              <a:ext cx="305138" cy="6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fine_grained"/>
          <p:cNvGrpSpPr/>
          <p:nvPr/>
        </p:nvGrpSpPr>
        <p:grpSpPr>
          <a:xfrm>
            <a:off x="465083" y="4974348"/>
            <a:ext cx="1820917" cy="1208647"/>
            <a:chOff x="465083" y="4974348"/>
            <a:chExt cx="1820917" cy="1208647"/>
          </a:xfrm>
        </p:grpSpPr>
        <p:sp>
          <p:nvSpPr>
            <p:cNvPr id="13" name="TextBox 12"/>
            <p:cNvSpPr txBox="1"/>
            <p:nvPr/>
          </p:nvSpPr>
          <p:spPr>
            <a:xfrm>
              <a:off x="465083" y="4974348"/>
              <a:ext cx="18209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/>
                  </a:solidFill>
                </a:rPr>
                <a:t>Fine</a:t>
              </a:r>
            </a:p>
            <a:p>
              <a:pPr algn="ctr"/>
              <a:r>
                <a:rPr lang="en-US" sz="3200" dirty="0" smtClean="0">
                  <a:solidFill>
                    <a:schemeClr val="accent4"/>
                  </a:solidFill>
                </a:rPr>
                <a:t>Grained</a:t>
              </a:r>
              <a:endParaRPr lang="en-US" sz="3200" dirty="0">
                <a:solidFill>
                  <a:schemeClr val="accent4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2286000" y="5039995"/>
              <a:ext cx="0" cy="1143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on_chip"/>
          <p:cNvGrpSpPr/>
          <p:nvPr/>
        </p:nvGrpSpPr>
        <p:grpSpPr>
          <a:xfrm>
            <a:off x="2514600" y="1768430"/>
            <a:ext cx="4343400" cy="563005"/>
            <a:chOff x="2362200" y="1616030"/>
            <a:chExt cx="4343400" cy="563005"/>
          </a:xfrm>
        </p:grpSpPr>
        <p:sp>
          <p:nvSpPr>
            <p:cNvPr id="61" name="Cloud 60"/>
            <p:cNvSpPr/>
            <p:nvPr/>
          </p:nvSpPr>
          <p:spPr bwMode="auto">
            <a:xfrm>
              <a:off x="3938449" y="1616030"/>
              <a:ext cx="1256674" cy="563005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On-Chip</a:t>
              </a:r>
            </a:p>
            <a:p>
              <a:pPr algn="ctr"/>
              <a:r>
                <a:rPr lang="en-US" sz="1600" dirty="0" err="1" smtClean="0"/>
                <a:t>Regs</a:t>
              </a:r>
              <a:endParaRPr lang="en-US" sz="1600" dirty="0"/>
            </a:p>
          </p:txBody>
        </p:sp>
        <p:cxnSp>
          <p:nvCxnSpPr>
            <p:cNvPr id="62" name="Straight Arrow Connector 61"/>
            <p:cNvCxnSpPr>
              <a:stCxn id="29" idx="3"/>
              <a:endCxn id="61" idx="2"/>
            </p:cNvCxnSpPr>
            <p:nvPr/>
          </p:nvCxnSpPr>
          <p:spPr bwMode="auto">
            <a:xfrm flipV="1">
              <a:off x="2362200" y="1897533"/>
              <a:ext cx="1580147" cy="6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61" idx="0"/>
              <a:endCxn id="30" idx="1"/>
            </p:cNvCxnSpPr>
            <p:nvPr/>
          </p:nvCxnSpPr>
          <p:spPr bwMode="auto">
            <a:xfrm>
              <a:off x="5194076" y="1897533"/>
              <a:ext cx="1511524" cy="6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4" name="pipe_drain"/>
          <p:cNvGrpSpPr/>
          <p:nvPr/>
        </p:nvGrpSpPr>
        <p:grpSpPr>
          <a:xfrm>
            <a:off x="2514600" y="1775194"/>
            <a:ext cx="4343400" cy="563005"/>
            <a:chOff x="2362200" y="1616030"/>
            <a:chExt cx="4343400" cy="563005"/>
          </a:xfrm>
        </p:grpSpPr>
        <p:sp>
          <p:nvSpPr>
            <p:cNvPr id="75" name="Cloud 74"/>
            <p:cNvSpPr/>
            <p:nvPr/>
          </p:nvSpPr>
          <p:spPr bwMode="auto">
            <a:xfrm>
              <a:off x="3938449" y="1616030"/>
              <a:ext cx="1256674" cy="563005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Shared</a:t>
              </a:r>
            </a:p>
            <a:p>
              <a:pPr algn="ctr"/>
              <a:r>
                <a:rPr lang="en-US" sz="1600" dirty="0" smtClean="0"/>
                <a:t>Caches</a:t>
              </a:r>
              <a:endParaRPr lang="en-US" sz="1600" dirty="0"/>
            </a:p>
          </p:txBody>
        </p:sp>
        <p:cxnSp>
          <p:nvCxnSpPr>
            <p:cNvPr id="76" name="Straight Arrow Connector 75"/>
            <p:cNvCxnSpPr>
              <a:endCxn id="75" idx="2"/>
            </p:cNvCxnSpPr>
            <p:nvPr/>
          </p:nvCxnSpPr>
          <p:spPr bwMode="auto">
            <a:xfrm flipV="1">
              <a:off x="2362200" y="1897533"/>
              <a:ext cx="1580147" cy="6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5" idx="0"/>
            </p:cNvCxnSpPr>
            <p:nvPr/>
          </p:nvCxnSpPr>
          <p:spPr bwMode="auto">
            <a:xfrm>
              <a:off x="5194076" y="1897533"/>
              <a:ext cx="1511524" cy="6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102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  <p:bldP spid="24" grpId="0"/>
      <p:bldP spid="25" grpId="0"/>
      <p:bldP spid="30" grpId="0" animBg="1"/>
      <p:bldP spid="30" grpId="1" animBg="1"/>
      <p:bldP spid="30" grpId="2" animBg="1"/>
      <p:bldP spid="30" grpId="3" animBg="1"/>
      <p:bldP spid="47" grpId="0" animBg="1"/>
      <p:bldP spid="47" grpId="1" animBg="1"/>
      <p:bldP spid="4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78119" y="1600200"/>
            <a:ext cx="5486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78119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DVFS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1319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HMs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19" y="1728952"/>
            <a:ext cx="183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Coarse</a:t>
            </a:r>
          </a:p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Grained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319" y="3134710"/>
            <a:ext cx="1820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Fine</a:t>
            </a:r>
          </a:p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Grained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8117" y="1600200"/>
            <a:ext cx="5486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rgbClr val="0B0452"/>
                </a:solidFill>
                <a:sym typeface="Wingdings" panose="05000000000000000000" pitchFamily="2" charset="2"/>
              </a:rPr>
              <a:t>?</a:t>
            </a:r>
            <a:endParaRPr lang="en-US" sz="16600" dirty="0">
              <a:solidFill>
                <a:srgbClr val="0B045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2286000" y="1602827"/>
            <a:ext cx="0" cy="2743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sched_popup"/>
          <p:cNvSpPr txBox="1"/>
          <p:nvPr/>
        </p:nvSpPr>
        <p:spPr>
          <a:xfrm>
            <a:off x="2489584" y="4680144"/>
            <a:ext cx="45952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4000" dirty="0" smtClean="0">
                <a:solidFill>
                  <a:srgbClr val="0B0452"/>
                </a:solidFill>
              </a:rPr>
              <a:t>Which is most efficient?</a:t>
            </a:r>
          </a:p>
          <a:p>
            <a:pPr marL="0" lvl="1" algn="ctr"/>
            <a:r>
              <a:rPr lang="en-US" sz="2800" dirty="0" smtClean="0">
                <a:solidFill>
                  <a:srgbClr val="0B0452"/>
                </a:solidFill>
              </a:rPr>
              <a:t>DVFS vs. HMs</a:t>
            </a:r>
          </a:p>
          <a:p>
            <a:pPr marL="0" lvl="1" algn="ctr"/>
            <a:r>
              <a:rPr lang="en-US" sz="2800" dirty="0" smtClean="0">
                <a:solidFill>
                  <a:srgbClr val="0B0452"/>
                </a:solidFill>
              </a:rPr>
              <a:t>Coarse vs. Fine</a:t>
            </a:r>
            <a:endParaRPr lang="en-US" sz="2800" dirty="0">
              <a:solidFill>
                <a:srgbClr val="0B0452"/>
              </a:solidFill>
            </a:endParaRPr>
          </a:p>
          <a:p>
            <a:pPr algn="ctr"/>
            <a:endParaRPr lang="en-US" sz="2000" dirty="0">
              <a:solidFill>
                <a:srgbClr val="0B045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785413" y="3216119"/>
            <a:ext cx="1718179" cy="9958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Future</a:t>
            </a:r>
          </a:p>
          <a:p>
            <a:pPr algn="ctr"/>
            <a:r>
              <a:rPr lang="en-US" dirty="0" smtClean="0"/>
              <a:t>Cores?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5533829" y="3216119"/>
            <a:ext cx="1718179" cy="9958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Future</a:t>
            </a:r>
          </a:p>
          <a:p>
            <a:pPr algn="ctr"/>
            <a:r>
              <a:rPr lang="en-US" dirty="0" smtClean="0"/>
              <a:t>Cores?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2794569" y="3216118"/>
            <a:ext cx="4466595" cy="9958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Future</a:t>
            </a:r>
          </a:p>
          <a:p>
            <a:pPr algn="ctr"/>
            <a:r>
              <a:rPr lang="en-US" dirty="0" smtClean="0"/>
              <a:t>Cores?</a:t>
            </a:r>
            <a:endParaRPr lang="en-US" dirty="0"/>
          </a:p>
        </p:txBody>
      </p:sp>
      <p:sp>
        <p:nvSpPr>
          <p:cNvPr id="36" name="yesterday"/>
          <p:cNvSpPr/>
          <p:nvPr/>
        </p:nvSpPr>
        <p:spPr bwMode="auto">
          <a:xfrm>
            <a:off x="2794570" y="1757497"/>
            <a:ext cx="1718178" cy="1020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Yesterday’s</a:t>
            </a:r>
          </a:p>
          <a:p>
            <a:pPr algn="ctr"/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32" name="todays_cores"/>
          <p:cNvSpPr/>
          <p:nvPr/>
        </p:nvSpPr>
        <p:spPr bwMode="auto">
          <a:xfrm>
            <a:off x="2794569" y="1755568"/>
            <a:ext cx="4343387" cy="10220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Today’s </a:t>
            </a:r>
          </a:p>
          <a:p>
            <a:pPr algn="ctr"/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16" name="future_coarse"/>
          <p:cNvSpPr/>
          <p:nvPr/>
        </p:nvSpPr>
        <p:spPr bwMode="auto">
          <a:xfrm>
            <a:off x="2794569" y="1755568"/>
            <a:ext cx="4466595" cy="10220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Future</a:t>
            </a:r>
          </a:p>
          <a:p>
            <a:pPr algn="ctr"/>
            <a:r>
              <a:rPr lang="en-US" dirty="0" smtClean="0"/>
              <a:t>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 animBg="1"/>
      <p:bldP spid="34" grpId="0" animBg="1"/>
      <p:bldP spid="35" grpId="0" animBg="1"/>
      <p:bldP spid="36" grpId="0" animBg="1"/>
      <p:bldP spid="3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grpSp>
        <p:nvGrpSpPr>
          <p:cNvPr id="21" name="big_perf"/>
          <p:cNvGrpSpPr/>
          <p:nvPr/>
        </p:nvGrpSpPr>
        <p:grpSpPr>
          <a:xfrm>
            <a:off x="371432" y="2021427"/>
            <a:ext cx="6967154" cy="1695294"/>
            <a:chOff x="135212" y="1221327"/>
            <a:chExt cx="6967154" cy="1695294"/>
          </a:xfrm>
        </p:grpSpPr>
        <p:sp>
          <p:nvSpPr>
            <p:cNvPr id="15" name="Freeform 14"/>
            <p:cNvSpPr/>
            <p:nvPr/>
          </p:nvSpPr>
          <p:spPr bwMode="auto">
            <a:xfrm>
              <a:off x="1844566" y="1414123"/>
              <a:ext cx="5257800" cy="1502498"/>
            </a:xfrm>
            <a:custGeom>
              <a:avLst/>
              <a:gdLst>
                <a:gd name="connsiteX0" fmla="*/ 0 w 5257800"/>
                <a:gd name="connsiteY0" fmla="*/ 52070 h 1502498"/>
                <a:gd name="connsiteX1" fmla="*/ 835572 w 5257800"/>
                <a:gd name="connsiteY1" fmla="*/ 28422 h 1502498"/>
                <a:gd name="connsiteX2" fmla="*/ 882868 w 5257800"/>
                <a:gd name="connsiteY2" fmla="*/ 12656 h 1502498"/>
                <a:gd name="connsiteX3" fmla="*/ 1568668 w 5257800"/>
                <a:gd name="connsiteY3" fmla="*/ 20539 h 1502498"/>
                <a:gd name="connsiteX4" fmla="*/ 1592317 w 5257800"/>
                <a:gd name="connsiteY4" fmla="*/ 36305 h 1502498"/>
                <a:gd name="connsiteX5" fmla="*/ 1623848 w 5257800"/>
                <a:gd name="connsiteY5" fmla="*/ 52070 h 1502498"/>
                <a:gd name="connsiteX6" fmla="*/ 1663262 w 5257800"/>
                <a:gd name="connsiteY6" fmla="*/ 99367 h 1502498"/>
                <a:gd name="connsiteX7" fmla="*/ 1671144 w 5257800"/>
                <a:gd name="connsiteY7" fmla="*/ 130898 h 1502498"/>
                <a:gd name="connsiteX8" fmla="*/ 1686910 w 5257800"/>
                <a:gd name="connsiteY8" fmla="*/ 178194 h 1502498"/>
                <a:gd name="connsiteX9" fmla="*/ 1718441 w 5257800"/>
                <a:gd name="connsiteY9" fmla="*/ 272787 h 1502498"/>
                <a:gd name="connsiteX10" fmla="*/ 1734206 w 5257800"/>
                <a:gd name="connsiteY10" fmla="*/ 327967 h 1502498"/>
                <a:gd name="connsiteX11" fmla="*/ 1742089 w 5257800"/>
                <a:gd name="connsiteY11" fmla="*/ 351615 h 1502498"/>
                <a:gd name="connsiteX12" fmla="*/ 1765737 w 5257800"/>
                <a:gd name="connsiteY12" fmla="*/ 375263 h 1502498"/>
                <a:gd name="connsiteX13" fmla="*/ 1773620 w 5257800"/>
                <a:gd name="connsiteY13" fmla="*/ 398911 h 1502498"/>
                <a:gd name="connsiteX14" fmla="*/ 1805151 w 5257800"/>
                <a:gd name="connsiteY14" fmla="*/ 446208 h 1502498"/>
                <a:gd name="connsiteX15" fmla="*/ 1828800 w 5257800"/>
                <a:gd name="connsiteY15" fmla="*/ 501387 h 1502498"/>
                <a:gd name="connsiteX16" fmla="*/ 1852448 w 5257800"/>
                <a:gd name="connsiteY16" fmla="*/ 548684 h 1502498"/>
                <a:gd name="connsiteX17" fmla="*/ 1868213 w 5257800"/>
                <a:gd name="connsiteY17" fmla="*/ 666925 h 1502498"/>
                <a:gd name="connsiteX18" fmla="*/ 1876096 w 5257800"/>
                <a:gd name="connsiteY18" fmla="*/ 698456 h 1502498"/>
                <a:gd name="connsiteX19" fmla="*/ 1883979 w 5257800"/>
                <a:gd name="connsiteY19" fmla="*/ 753636 h 1502498"/>
                <a:gd name="connsiteX20" fmla="*/ 1899744 w 5257800"/>
                <a:gd name="connsiteY20" fmla="*/ 800932 h 1502498"/>
                <a:gd name="connsiteX21" fmla="*/ 1907627 w 5257800"/>
                <a:gd name="connsiteY21" fmla="*/ 824580 h 1502498"/>
                <a:gd name="connsiteX22" fmla="*/ 1923393 w 5257800"/>
                <a:gd name="connsiteY22" fmla="*/ 887643 h 1502498"/>
                <a:gd name="connsiteX23" fmla="*/ 1939158 w 5257800"/>
                <a:gd name="connsiteY23" fmla="*/ 982236 h 1502498"/>
                <a:gd name="connsiteX24" fmla="*/ 1947041 w 5257800"/>
                <a:gd name="connsiteY24" fmla="*/ 1013767 h 1502498"/>
                <a:gd name="connsiteX25" fmla="*/ 1962806 w 5257800"/>
                <a:gd name="connsiteY25" fmla="*/ 1092594 h 1502498"/>
                <a:gd name="connsiteX26" fmla="*/ 1978572 w 5257800"/>
                <a:gd name="connsiteY26" fmla="*/ 1195070 h 1502498"/>
                <a:gd name="connsiteX27" fmla="*/ 1986455 w 5257800"/>
                <a:gd name="connsiteY27" fmla="*/ 1218718 h 1502498"/>
                <a:gd name="connsiteX28" fmla="*/ 1994337 w 5257800"/>
                <a:gd name="connsiteY28" fmla="*/ 1250249 h 1502498"/>
                <a:gd name="connsiteX29" fmla="*/ 2041634 w 5257800"/>
                <a:gd name="connsiteY29" fmla="*/ 1321194 h 1502498"/>
                <a:gd name="connsiteX30" fmla="*/ 2057400 w 5257800"/>
                <a:gd name="connsiteY30" fmla="*/ 1344843 h 1502498"/>
                <a:gd name="connsiteX31" fmla="*/ 2096813 w 5257800"/>
                <a:gd name="connsiteY31" fmla="*/ 1415787 h 1502498"/>
                <a:gd name="connsiteX32" fmla="*/ 2112579 w 5257800"/>
                <a:gd name="connsiteY32" fmla="*/ 1439436 h 1502498"/>
                <a:gd name="connsiteX33" fmla="*/ 2183524 w 5257800"/>
                <a:gd name="connsiteY33" fmla="*/ 1502498 h 1502498"/>
                <a:gd name="connsiteX34" fmla="*/ 2254468 w 5257800"/>
                <a:gd name="connsiteY34" fmla="*/ 1494615 h 1502498"/>
                <a:gd name="connsiteX35" fmla="*/ 2286000 w 5257800"/>
                <a:gd name="connsiteY35" fmla="*/ 1470967 h 1502498"/>
                <a:gd name="connsiteX36" fmla="*/ 2309648 w 5257800"/>
                <a:gd name="connsiteY36" fmla="*/ 1463084 h 1502498"/>
                <a:gd name="connsiteX37" fmla="*/ 2333296 w 5257800"/>
                <a:gd name="connsiteY37" fmla="*/ 1439436 h 1502498"/>
                <a:gd name="connsiteX38" fmla="*/ 2356944 w 5257800"/>
                <a:gd name="connsiteY38" fmla="*/ 1431553 h 1502498"/>
                <a:gd name="connsiteX39" fmla="*/ 2404241 w 5257800"/>
                <a:gd name="connsiteY39" fmla="*/ 1384256 h 1502498"/>
                <a:gd name="connsiteX40" fmla="*/ 2427889 w 5257800"/>
                <a:gd name="connsiteY40" fmla="*/ 1368491 h 1502498"/>
                <a:gd name="connsiteX41" fmla="*/ 2554013 w 5257800"/>
                <a:gd name="connsiteY41" fmla="*/ 1376374 h 1502498"/>
                <a:gd name="connsiteX42" fmla="*/ 2577662 w 5257800"/>
                <a:gd name="connsiteY42" fmla="*/ 1400022 h 1502498"/>
                <a:gd name="connsiteX43" fmla="*/ 2601310 w 5257800"/>
                <a:gd name="connsiteY43" fmla="*/ 1407905 h 1502498"/>
                <a:gd name="connsiteX44" fmla="*/ 3239813 w 5257800"/>
                <a:gd name="connsiteY44" fmla="*/ 1400022 h 1502498"/>
                <a:gd name="connsiteX45" fmla="*/ 3287110 w 5257800"/>
                <a:gd name="connsiteY45" fmla="*/ 1384256 h 1502498"/>
                <a:gd name="connsiteX46" fmla="*/ 3310758 w 5257800"/>
                <a:gd name="connsiteY46" fmla="*/ 1376374 h 1502498"/>
                <a:gd name="connsiteX47" fmla="*/ 3358055 w 5257800"/>
                <a:gd name="connsiteY47" fmla="*/ 1336960 h 1502498"/>
                <a:gd name="connsiteX48" fmla="*/ 3373820 w 5257800"/>
                <a:gd name="connsiteY48" fmla="*/ 1289663 h 1502498"/>
                <a:gd name="connsiteX49" fmla="*/ 3429000 w 5257800"/>
                <a:gd name="connsiteY49" fmla="*/ 1218718 h 1502498"/>
                <a:gd name="connsiteX50" fmla="*/ 3444765 w 5257800"/>
                <a:gd name="connsiteY50" fmla="*/ 1195070 h 1502498"/>
                <a:gd name="connsiteX51" fmla="*/ 3468413 w 5257800"/>
                <a:gd name="connsiteY51" fmla="*/ 1124125 h 1502498"/>
                <a:gd name="connsiteX52" fmla="*/ 3476296 w 5257800"/>
                <a:gd name="connsiteY52" fmla="*/ 1100477 h 1502498"/>
                <a:gd name="connsiteX53" fmla="*/ 3492062 w 5257800"/>
                <a:gd name="connsiteY53" fmla="*/ 1061063 h 1502498"/>
                <a:gd name="connsiteX54" fmla="*/ 3507827 w 5257800"/>
                <a:gd name="connsiteY54" fmla="*/ 1013767 h 1502498"/>
                <a:gd name="connsiteX55" fmla="*/ 3539358 w 5257800"/>
                <a:gd name="connsiteY55" fmla="*/ 958587 h 1502498"/>
                <a:gd name="connsiteX56" fmla="*/ 3555124 w 5257800"/>
                <a:gd name="connsiteY56" fmla="*/ 887643 h 1502498"/>
                <a:gd name="connsiteX57" fmla="*/ 3563006 w 5257800"/>
                <a:gd name="connsiteY57" fmla="*/ 863994 h 1502498"/>
                <a:gd name="connsiteX58" fmla="*/ 3570889 w 5257800"/>
                <a:gd name="connsiteY58" fmla="*/ 800932 h 1502498"/>
                <a:gd name="connsiteX59" fmla="*/ 3586655 w 5257800"/>
                <a:gd name="connsiteY59" fmla="*/ 777284 h 1502498"/>
                <a:gd name="connsiteX60" fmla="*/ 3602420 w 5257800"/>
                <a:gd name="connsiteY60" fmla="*/ 729987 h 1502498"/>
                <a:gd name="connsiteX61" fmla="*/ 3610303 w 5257800"/>
                <a:gd name="connsiteY61" fmla="*/ 706339 h 1502498"/>
                <a:gd name="connsiteX62" fmla="*/ 3626068 w 5257800"/>
                <a:gd name="connsiteY62" fmla="*/ 682691 h 1502498"/>
                <a:gd name="connsiteX63" fmla="*/ 3641834 w 5257800"/>
                <a:gd name="connsiteY63" fmla="*/ 627511 h 1502498"/>
                <a:gd name="connsiteX64" fmla="*/ 3649717 w 5257800"/>
                <a:gd name="connsiteY64" fmla="*/ 603863 h 1502498"/>
                <a:gd name="connsiteX65" fmla="*/ 3665482 w 5257800"/>
                <a:gd name="connsiteY65" fmla="*/ 580215 h 1502498"/>
                <a:gd name="connsiteX66" fmla="*/ 3681248 w 5257800"/>
                <a:gd name="connsiteY66" fmla="*/ 532918 h 1502498"/>
                <a:gd name="connsiteX67" fmla="*/ 3697013 w 5257800"/>
                <a:gd name="connsiteY67" fmla="*/ 501387 h 1502498"/>
                <a:gd name="connsiteX68" fmla="*/ 3712779 w 5257800"/>
                <a:gd name="connsiteY68" fmla="*/ 461974 h 1502498"/>
                <a:gd name="connsiteX69" fmla="*/ 3744310 w 5257800"/>
                <a:gd name="connsiteY69" fmla="*/ 414677 h 1502498"/>
                <a:gd name="connsiteX70" fmla="*/ 3760075 w 5257800"/>
                <a:gd name="connsiteY70" fmla="*/ 359498 h 1502498"/>
                <a:gd name="connsiteX71" fmla="*/ 3815255 w 5257800"/>
                <a:gd name="connsiteY71" fmla="*/ 288553 h 1502498"/>
                <a:gd name="connsiteX72" fmla="*/ 3838903 w 5257800"/>
                <a:gd name="connsiteY72" fmla="*/ 241256 h 1502498"/>
                <a:gd name="connsiteX73" fmla="*/ 3862551 w 5257800"/>
                <a:gd name="connsiteY73" fmla="*/ 217608 h 1502498"/>
                <a:gd name="connsiteX74" fmla="*/ 3878317 w 5257800"/>
                <a:gd name="connsiteY74" fmla="*/ 193960 h 1502498"/>
                <a:gd name="connsiteX75" fmla="*/ 3901965 w 5257800"/>
                <a:gd name="connsiteY75" fmla="*/ 170311 h 1502498"/>
                <a:gd name="connsiteX76" fmla="*/ 3925613 w 5257800"/>
                <a:gd name="connsiteY76" fmla="*/ 138780 h 1502498"/>
                <a:gd name="connsiteX77" fmla="*/ 3949262 w 5257800"/>
                <a:gd name="connsiteY77" fmla="*/ 115132 h 1502498"/>
                <a:gd name="connsiteX78" fmla="*/ 3965027 w 5257800"/>
                <a:gd name="connsiteY78" fmla="*/ 91484 h 1502498"/>
                <a:gd name="connsiteX79" fmla="*/ 4020206 w 5257800"/>
                <a:gd name="connsiteY79" fmla="*/ 44187 h 1502498"/>
                <a:gd name="connsiteX80" fmla="*/ 4067503 w 5257800"/>
                <a:gd name="connsiteY80" fmla="*/ 4774 h 1502498"/>
                <a:gd name="connsiteX81" fmla="*/ 5257800 w 5257800"/>
                <a:gd name="connsiteY81" fmla="*/ 4774 h 150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257800" h="1502498">
                  <a:moveTo>
                    <a:pt x="0" y="52070"/>
                  </a:moveTo>
                  <a:cubicBezTo>
                    <a:pt x="287937" y="-63103"/>
                    <a:pt x="-14247" y="52249"/>
                    <a:pt x="835572" y="28422"/>
                  </a:cubicBezTo>
                  <a:cubicBezTo>
                    <a:pt x="852184" y="27956"/>
                    <a:pt x="882868" y="12656"/>
                    <a:pt x="882868" y="12656"/>
                  </a:cubicBezTo>
                  <a:cubicBezTo>
                    <a:pt x="1111468" y="15284"/>
                    <a:pt x="1340180" y="12923"/>
                    <a:pt x="1568668" y="20539"/>
                  </a:cubicBezTo>
                  <a:cubicBezTo>
                    <a:pt x="1578137" y="20855"/>
                    <a:pt x="1584091" y="31605"/>
                    <a:pt x="1592317" y="36305"/>
                  </a:cubicBezTo>
                  <a:cubicBezTo>
                    <a:pt x="1602520" y="42135"/>
                    <a:pt x="1613338" y="46815"/>
                    <a:pt x="1623848" y="52070"/>
                  </a:cubicBezTo>
                  <a:cubicBezTo>
                    <a:pt x="1638053" y="66275"/>
                    <a:pt x="1655031" y="80161"/>
                    <a:pt x="1663262" y="99367"/>
                  </a:cubicBezTo>
                  <a:cubicBezTo>
                    <a:pt x="1667530" y="109325"/>
                    <a:pt x="1668031" y="120521"/>
                    <a:pt x="1671144" y="130898"/>
                  </a:cubicBezTo>
                  <a:cubicBezTo>
                    <a:pt x="1675919" y="146815"/>
                    <a:pt x="1681655" y="162429"/>
                    <a:pt x="1686910" y="178194"/>
                  </a:cubicBezTo>
                  <a:lnTo>
                    <a:pt x="1718441" y="272787"/>
                  </a:lnTo>
                  <a:cubicBezTo>
                    <a:pt x="1737341" y="329487"/>
                    <a:pt x="1714411" y="258683"/>
                    <a:pt x="1734206" y="327967"/>
                  </a:cubicBezTo>
                  <a:cubicBezTo>
                    <a:pt x="1736489" y="335956"/>
                    <a:pt x="1737480" y="344701"/>
                    <a:pt x="1742089" y="351615"/>
                  </a:cubicBezTo>
                  <a:cubicBezTo>
                    <a:pt x="1748273" y="360890"/>
                    <a:pt x="1757854" y="367380"/>
                    <a:pt x="1765737" y="375263"/>
                  </a:cubicBezTo>
                  <a:cubicBezTo>
                    <a:pt x="1768365" y="383146"/>
                    <a:pt x="1769585" y="391648"/>
                    <a:pt x="1773620" y="398911"/>
                  </a:cubicBezTo>
                  <a:cubicBezTo>
                    <a:pt x="1782822" y="415474"/>
                    <a:pt x="1799159" y="428233"/>
                    <a:pt x="1805151" y="446208"/>
                  </a:cubicBezTo>
                  <a:cubicBezTo>
                    <a:pt x="1813996" y="472741"/>
                    <a:pt x="1813213" y="474110"/>
                    <a:pt x="1828800" y="501387"/>
                  </a:cubicBezTo>
                  <a:cubicBezTo>
                    <a:pt x="1853248" y="544171"/>
                    <a:pt x="1837996" y="505329"/>
                    <a:pt x="1852448" y="548684"/>
                  </a:cubicBezTo>
                  <a:cubicBezTo>
                    <a:pt x="1855191" y="570623"/>
                    <a:pt x="1863865" y="643011"/>
                    <a:pt x="1868213" y="666925"/>
                  </a:cubicBezTo>
                  <a:cubicBezTo>
                    <a:pt x="1870151" y="677584"/>
                    <a:pt x="1874158" y="687797"/>
                    <a:pt x="1876096" y="698456"/>
                  </a:cubicBezTo>
                  <a:cubicBezTo>
                    <a:pt x="1879420" y="716736"/>
                    <a:pt x="1879801" y="735532"/>
                    <a:pt x="1883979" y="753636"/>
                  </a:cubicBezTo>
                  <a:cubicBezTo>
                    <a:pt x="1887716" y="769829"/>
                    <a:pt x="1894489" y="785167"/>
                    <a:pt x="1899744" y="800932"/>
                  </a:cubicBezTo>
                  <a:cubicBezTo>
                    <a:pt x="1902372" y="808815"/>
                    <a:pt x="1905997" y="816432"/>
                    <a:pt x="1907627" y="824580"/>
                  </a:cubicBezTo>
                  <a:cubicBezTo>
                    <a:pt x="1917140" y="872142"/>
                    <a:pt x="1911273" y="851283"/>
                    <a:pt x="1923393" y="887643"/>
                  </a:cubicBezTo>
                  <a:cubicBezTo>
                    <a:pt x="1929974" y="933712"/>
                    <a:pt x="1929936" y="940737"/>
                    <a:pt x="1939158" y="982236"/>
                  </a:cubicBezTo>
                  <a:cubicBezTo>
                    <a:pt x="1941508" y="992812"/>
                    <a:pt x="1945103" y="1003108"/>
                    <a:pt x="1947041" y="1013767"/>
                  </a:cubicBezTo>
                  <a:cubicBezTo>
                    <a:pt x="1961535" y="1093480"/>
                    <a:pt x="1946618" y="1044026"/>
                    <a:pt x="1962806" y="1092594"/>
                  </a:cubicBezTo>
                  <a:cubicBezTo>
                    <a:pt x="1965321" y="1110197"/>
                    <a:pt x="1974196" y="1175381"/>
                    <a:pt x="1978572" y="1195070"/>
                  </a:cubicBezTo>
                  <a:cubicBezTo>
                    <a:pt x="1980375" y="1203181"/>
                    <a:pt x="1984172" y="1210729"/>
                    <a:pt x="1986455" y="1218718"/>
                  </a:cubicBezTo>
                  <a:cubicBezTo>
                    <a:pt x="1989431" y="1229135"/>
                    <a:pt x="1989492" y="1240559"/>
                    <a:pt x="1994337" y="1250249"/>
                  </a:cubicBezTo>
                  <a:cubicBezTo>
                    <a:pt x="1994344" y="1250263"/>
                    <a:pt x="2033747" y="1309364"/>
                    <a:pt x="2041634" y="1321194"/>
                  </a:cubicBezTo>
                  <a:lnTo>
                    <a:pt x="2057400" y="1344843"/>
                  </a:lnTo>
                  <a:cubicBezTo>
                    <a:pt x="2071273" y="1386467"/>
                    <a:pt x="2060673" y="1361577"/>
                    <a:pt x="2096813" y="1415787"/>
                  </a:cubicBezTo>
                  <a:cubicBezTo>
                    <a:pt x="2102068" y="1423670"/>
                    <a:pt x="2105880" y="1432737"/>
                    <a:pt x="2112579" y="1439436"/>
                  </a:cubicBezTo>
                  <a:cubicBezTo>
                    <a:pt x="2166574" y="1493431"/>
                    <a:pt x="2141324" y="1474365"/>
                    <a:pt x="2183524" y="1502498"/>
                  </a:cubicBezTo>
                  <a:cubicBezTo>
                    <a:pt x="2207172" y="1499870"/>
                    <a:pt x="2231727" y="1501612"/>
                    <a:pt x="2254468" y="1494615"/>
                  </a:cubicBezTo>
                  <a:cubicBezTo>
                    <a:pt x="2267025" y="1490751"/>
                    <a:pt x="2274593" y="1477485"/>
                    <a:pt x="2286000" y="1470967"/>
                  </a:cubicBezTo>
                  <a:cubicBezTo>
                    <a:pt x="2293214" y="1466845"/>
                    <a:pt x="2301765" y="1465712"/>
                    <a:pt x="2309648" y="1463084"/>
                  </a:cubicBezTo>
                  <a:cubicBezTo>
                    <a:pt x="2317531" y="1455201"/>
                    <a:pt x="2324021" y="1445620"/>
                    <a:pt x="2333296" y="1439436"/>
                  </a:cubicBezTo>
                  <a:cubicBezTo>
                    <a:pt x="2340210" y="1434827"/>
                    <a:pt x="2350385" y="1436654"/>
                    <a:pt x="2356944" y="1431553"/>
                  </a:cubicBezTo>
                  <a:cubicBezTo>
                    <a:pt x="2374543" y="1417864"/>
                    <a:pt x="2385689" y="1396623"/>
                    <a:pt x="2404241" y="1384256"/>
                  </a:cubicBezTo>
                  <a:lnTo>
                    <a:pt x="2427889" y="1368491"/>
                  </a:lnTo>
                  <a:cubicBezTo>
                    <a:pt x="2469930" y="1371119"/>
                    <a:pt x="2512793" y="1367696"/>
                    <a:pt x="2554013" y="1376374"/>
                  </a:cubicBezTo>
                  <a:cubicBezTo>
                    <a:pt x="2564922" y="1378671"/>
                    <a:pt x="2568386" y="1393838"/>
                    <a:pt x="2577662" y="1400022"/>
                  </a:cubicBezTo>
                  <a:cubicBezTo>
                    <a:pt x="2584576" y="1404631"/>
                    <a:pt x="2593427" y="1405277"/>
                    <a:pt x="2601310" y="1407905"/>
                  </a:cubicBezTo>
                  <a:cubicBezTo>
                    <a:pt x="2814144" y="1405277"/>
                    <a:pt x="3027089" y="1407358"/>
                    <a:pt x="3239813" y="1400022"/>
                  </a:cubicBezTo>
                  <a:cubicBezTo>
                    <a:pt x="3256422" y="1399449"/>
                    <a:pt x="3271344" y="1389511"/>
                    <a:pt x="3287110" y="1384256"/>
                  </a:cubicBezTo>
                  <a:lnTo>
                    <a:pt x="3310758" y="1376374"/>
                  </a:lnTo>
                  <a:cubicBezTo>
                    <a:pt x="3325475" y="1366562"/>
                    <a:pt x="3349131" y="1353024"/>
                    <a:pt x="3358055" y="1336960"/>
                  </a:cubicBezTo>
                  <a:cubicBezTo>
                    <a:pt x="3366126" y="1322433"/>
                    <a:pt x="3362069" y="1301414"/>
                    <a:pt x="3373820" y="1289663"/>
                  </a:cubicBezTo>
                  <a:cubicBezTo>
                    <a:pt x="3410865" y="1252618"/>
                    <a:pt x="3391286" y="1275289"/>
                    <a:pt x="3429000" y="1218718"/>
                  </a:cubicBezTo>
                  <a:cubicBezTo>
                    <a:pt x="3434255" y="1210835"/>
                    <a:pt x="3441769" y="1204058"/>
                    <a:pt x="3444765" y="1195070"/>
                  </a:cubicBezTo>
                  <a:lnTo>
                    <a:pt x="3468413" y="1124125"/>
                  </a:lnTo>
                  <a:cubicBezTo>
                    <a:pt x="3471040" y="1116242"/>
                    <a:pt x="3473210" y="1108192"/>
                    <a:pt x="3476296" y="1100477"/>
                  </a:cubicBezTo>
                  <a:cubicBezTo>
                    <a:pt x="3481551" y="1087339"/>
                    <a:pt x="3487226" y="1074361"/>
                    <a:pt x="3492062" y="1061063"/>
                  </a:cubicBezTo>
                  <a:cubicBezTo>
                    <a:pt x="3497741" y="1045445"/>
                    <a:pt x="3498609" y="1027594"/>
                    <a:pt x="3507827" y="1013767"/>
                  </a:cubicBezTo>
                  <a:cubicBezTo>
                    <a:pt x="3530111" y="980341"/>
                    <a:pt x="3519356" y="998592"/>
                    <a:pt x="3539358" y="958587"/>
                  </a:cubicBezTo>
                  <a:cubicBezTo>
                    <a:pt x="3544778" y="931488"/>
                    <a:pt x="3547701" y="913624"/>
                    <a:pt x="3555124" y="887643"/>
                  </a:cubicBezTo>
                  <a:cubicBezTo>
                    <a:pt x="3557407" y="879653"/>
                    <a:pt x="3560379" y="871877"/>
                    <a:pt x="3563006" y="863994"/>
                  </a:cubicBezTo>
                  <a:cubicBezTo>
                    <a:pt x="3565634" y="842973"/>
                    <a:pt x="3565315" y="821370"/>
                    <a:pt x="3570889" y="800932"/>
                  </a:cubicBezTo>
                  <a:cubicBezTo>
                    <a:pt x="3573382" y="791792"/>
                    <a:pt x="3582807" y="785941"/>
                    <a:pt x="3586655" y="777284"/>
                  </a:cubicBezTo>
                  <a:cubicBezTo>
                    <a:pt x="3593404" y="762098"/>
                    <a:pt x="3597165" y="745753"/>
                    <a:pt x="3602420" y="729987"/>
                  </a:cubicBezTo>
                  <a:cubicBezTo>
                    <a:pt x="3605048" y="722104"/>
                    <a:pt x="3605694" y="713253"/>
                    <a:pt x="3610303" y="706339"/>
                  </a:cubicBezTo>
                  <a:cubicBezTo>
                    <a:pt x="3615558" y="698456"/>
                    <a:pt x="3621831" y="691165"/>
                    <a:pt x="3626068" y="682691"/>
                  </a:cubicBezTo>
                  <a:cubicBezTo>
                    <a:pt x="3632369" y="670089"/>
                    <a:pt x="3638466" y="639300"/>
                    <a:pt x="3641834" y="627511"/>
                  </a:cubicBezTo>
                  <a:cubicBezTo>
                    <a:pt x="3644117" y="619522"/>
                    <a:pt x="3646001" y="611295"/>
                    <a:pt x="3649717" y="603863"/>
                  </a:cubicBezTo>
                  <a:cubicBezTo>
                    <a:pt x="3653954" y="595389"/>
                    <a:pt x="3661634" y="588872"/>
                    <a:pt x="3665482" y="580215"/>
                  </a:cubicBezTo>
                  <a:cubicBezTo>
                    <a:pt x="3672231" y="565029"/>
                    <a:pt x="3673816" y="547782"/>
                    <a:pt x="3681248" y="532918"/>
                  </a:cubicBezTo>
                  <a:cubicBezTo>
                    <a:pt x="3686503" y="522408"/>
                    <a:pt x="3692240" y="512125"/>
                    <a:pt x="3697013" y="501387"/>
                  </a:cubicBezTo>
                  <a:cubicBezTo>
                    <a:pt x="3702760" y="488457"/>
                    <a:pt x="3706003" y="474396"/>
                    <a:pt x="3712779" y="461974"/>
                  </a:cubicBezTo>
                  <a:cubicBezTo>
                    <a:pt x="3721852" y="445340"/>
                    <a:pt x="3744310" y="414677"/>
                    <a:pt x="3744310" y="414677"/>
                  </a:cubicBezTo>
                  <a:cubicBezTo>
                    <a:pt x="3746164" y="407260"/>
                    <a:pt x="3754937" y="368747"/>
                    <a:pt x="3760075" y="359498"/>
                  </a:cubicBezTo>
                  <a:cubicBezTo>
                    <a:pt x="3799922" y="287771"/>
                    <a:pt x="3776953" y="334515"/>
                    <a:pt x="3815255" y="288553"/>
                  </a:cubicBezTo>
                  <a:cubicBezTo>
                    <a:pt x="3877262" y="214146"/>
                    <a:pt x="3791508" y="312349"/>
                    <a:pt x="3838903" y="241256"/>
                  </a:cubicBezTo>
                  <a:cubicBezTo>
                    <a:pt x="3845087" y="231980"/>
                    <a:pt x="3855414" y="226172"/>
                    <a:pt x="3862551" y="217608"/>
                  </a:cubicBezTo>
                  <a:cubicBezTo>
                    <a:pt x="3868616" y="210330"/>
                    <a:pt x="3872252" y="201238"/>
                    <a:pt x="3878317" y="193960"/>
                  </a:cubicBezTo>
                  <a:cubicBezTo>
                    <a:pt x="3885454" y="185396"/>
                    <a:pt x="3894710" y="178775"/>
                    <a:pt x="3901965" y="170311"/>
                  </a:cubicBezTo>
                  <a:cubicBezTo>
                    <a:pt x="3910515" y="160336"/>
                    <a:pt x="3917063" y="148755"/>
                    <a:pt x="3925613" y="138780"/>
                  </a:cubicBezTo>
                  <a:cubicBezTo>
                    <a:pt x="3932868" y="130316"/>
                    <a:pt x="3942125" y="123696"/>
                    <a:pt x="3949262" y="115132"/>
                  </a:cubicBezTo>
                  <a:cubicBezTo>
                    <a:pt x="3955327" y="107854"/>
                    <a:pt x="3958962" y="98762"/>
                    <a:pt x="3965027" y="91484"/>
                  </a:cubicBezTo>
                  <a:cubicBezTo>
                    <a:pt x="3989473" y="62148"/>
                    <a:pt x="3989765" y="70280"/>
                    <a:pt x="4020206" y="44187"/>
                  </a:cubicBezTo>
                  <a:cubicBezTo>
                    <a:pt x="4025689" y="39488"/>
                    <a:pt x="4055710" y="4927"/>
                    <a:pt x="4067503" y="4774"/>
                  </a:cubicBezTo>
                  <a:cubicBezTo>
                    <a:pt x="4464235" y="-378"/>
                    <a:pt x="4861034" y="4774"/>
                    <a:pt x="5257800" y="4774"/>
                  </a:cubicBezTo>
                </a:path>
              </a:pathLst>
            </a:custGeom>
            <a:ln>
              <a:solidFill>
                <a:schemeClr val="accent6"/>
              </a:solidFill>
              <a:headEnd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212" y="1221327"/>
              <a:ext cx="17485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/>
                  </a:solidFill>
                </a:rPr>
                <a:t>Performance</a:t>
              </a:r>
            </a:p>
            <a:p>
              <a:pPr algn="ctr"/>
              <a:r>
                <a:rPr lang="en-US" sz="2000" b="1" dirty="0" smtClean="0">
                  <a:solidFill>
                    <a:schemeClr val="accent6"/>
                  </a:solidFill>
                </a:rPr>
                <a:t>On Big Core</a:t>
              </a:r>
            </a:p>
          </p:txBody>
        </p:sp>
      </p:grpSp>
      <p:grpSp>
        <p:nvGrpSpPr>
          <p:cNvPr id="20" name="graph"/>
          <p:cNvGrpSpPr/>
          <p:nvPr/>
        </p:nvGrpSpPr>
        <p:grpSpPr>
          <a:xfrm>
            <a:off x="2065020" y="1943100"/>
            <a:ext cx="5968052" cy="2633081"/>
            <a:chOff x="1828800" y="1143000"/>
            <a:chExt cx="5968052" cy="263308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828800" y="1143000"/>
              <a:ext cx="9144" cy="2286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828800" y="3429000"/>
              <a:ext cx="5486400" cy="91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886336" y="3406749"/>
              <a:ext cx="910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</a:t>
              </a:r>
              <a:endParaRPr 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40500" y="1155138"/>
            <a:ext cx="330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Quanta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(Epochs)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065020" y="5052060"/>
            <a:ext cx="1828800" cy="369332"/>
            <a:chOff x="1828800" y="4434840"/>
            <a:chExt cx="1828800" cy="369332"/>
          </a:xfrm>
          <a:effectLst/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89596" y="4434840"/>
              <a:ext cx="5355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Big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93820" y="5052060"/>
            <a:ext cx="1828800" cy="369332"/>
            <a:chOff x="1828800" y="4434840"/>
            <a:chExt cx="1828800" cy="369332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489596" y="4434840"/>
              <a:ext cx="5355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Big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22620" y="5052060"/>
            <a:ext cx="1828800" cy="369332"/>
            <a:chOff x="1828800" y="4434840"/>
            <a:chExt cx="1828800" cy="369332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89596" y="4434840"/>
              <a:ext cx="53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Big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6672" y="3088227"/>
            <a:ext cx="174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Performance</a:t>
            </a:r>
          </a:p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On Little Core</a:t>
            </a:r>
          </a:p>
        </p:txBody>
      </p:sp>
      <p:sp>
        <p:nvSpPr>
          <p:cNvPr id="51" name="middle_fill_big"/>
          <p:cNvSpPr/>
          <p:nvPr/>
        </p:nvSpPr>
        <p:spPr bwMode="auto">
          <a:xfrm>
            <a:off x="3908108" y="2571750"/>
            <a:ext cx="1809750" cy="128587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ddle_little"/>
          <p:cNvSpPr/>
          <p:nvPr/>
        </p:nvSpPr>
        <p:spPr bwMode="auto">
          <a:xfrm>
            <a:off x="3893820" y="3629024"/>
            <a:ext cx="1828800" cy="177040"/>
          </a:xfrm>
          <a:custGeom>
            <a:avLst/>
            <a:gdLst>
              <a:gd name="connsiteX0" fmla="*/ 0 w 1828800"/>
              <a:gd name="connsiteY0" fmla="*/ 54769 h 177040"/>
              <a:gd name="connsiteX1" fmla="*/ 16669 w 1828800"/>
              <a:gd name="connsiteY1" fmla="*/ 57150 h 177040"/>
              <a:gd name="connsiteX2" fmla="*/ 33338 w 1828800"/>
              <a:gd name="connsiteY2" fmla="*/ 66675 h 177040"/>
              <a:gd name="connsiteX3" fmla="*/ 38100 w 1828800"/>
              <a:gd name="connsiteY3" fmla="*/ 73819 h 177040"/>
              <a:gd name="connsiteX4" fmla="*/ 45244 w 1828800"/>
              <a:gd name="connsiteY4" fmla="*/ 83344 h 177040"/>
              <a:gd name="connsiteX5" fmla="*/ 52388 w 1828800"/>
              <a:gd name="connsiteY5" fmla="*/ 97631 h 177040"/>
              <a:gd name="connsiteX6" fmla="*/ 66675 w 1828800"/>
              <a:gd name="connsiteY6" fmla="*/ 114300 h 177040"/>
              <a:gd name="connsiteX7" fmla="*/ 71438 w 1828800"/>
              <a:gd name="connsiteY7" fmla="*/ 121444 h 177040"/>
              <a:gd name="connsiteX8" fmla="*/ 78581 w 1828800"/>
              <a:gd name="connsiteY8" fmla="*/ 130969 h 177040"/>
              <a:gd name="connsiteX9" fmla="*/ 85725 w 1828800"/>
              <a:gd name="connsiteY9" fmla="*/ 138113 h 177040"/>
              <a:gd name="connsiteX10" fmla="*/ 95250 w 1828800"/>
              <a:gd name="connsiteY10" fmla="*/ 154781 h 177040"/>
              <a:gd name="connsiteX11" fmla="*/ 107156 w 1828800"/>
              <a:gd name="connsiteY11" fmla="*/ 159544 h 177040"/>
              <a:gd name="connsiteX12" fmla="*/ 121444 w 1828800"/>
              <a:gd name="connsiteY12" fmla="*/ 169069 h 177040"/>
              <a:gd name="connsiteX13" fmla="*/ 390525 w 1828800"/>
              <a:gd name="connsiteY13" fmla="*/ 171450 h 177040"/>
              <a:gd name="connsiteX14" fmla="*/ 461963 w 1828800"/>
              <a:gd name="connsiteY14" fmla="*/ 173831 h 177040"/>
              <a:gd name="connsiteX15" fmla="*/ 481013 w 1828800"/>
              <a:gd name="connsiteY15" fmla="*/ 161925 h 177040"/>
              <a:gd name="connsiteX16" fmla="*/ 488156 w 1828800"/>
              <a:gd name="connsiteY16" fmla="*/ 159544 h 177040"/>
              <a:gd name="connsiteX17" fmla="*/ 507206 w 1828800"/>
              <a:gd name="connsiteY17" fmla="*/ 147638 h 177040"/>
              <a:gd name="connsiteX18" fmla="*/ 514350 w 1828800"/>
              <a:gd name="connsiteY18" fmla="*/ 142875 h 177040"/>
              <a:gd name="connsiteX19" fmla="*/ 526256 w 1828800"/>
              <a:gd name="connsiteY19" fmla="*/ 138113 h 177040"/>
              <a:gd name="connsiteX20" fmla="*/ 650081 w 1828800"/>
              <a:gd name="connsiteY20" fmla="*/ 147638 h 177040"/>
              <a:gd name="connsiteX21" fmla="*/ 673894 w 1828800"/>
              <a:gd name="connsiteY21" fmla="*/ 152400 h 177040"/>
              <a:gd name="connsiteX22" fmla="*/ 804863 w 1828800"/>
              <a:gd name="connsiteY22" fmla="*/ 150019 h 177040"/>
              <a:gd name="connsiteX23" fmla="*/ 821531 w 1828800"/>
              <a:gd name="connsiteY23" fmla="*/ 147638 h 177040"/>
              <a:gd name="connsiteX24" fmla="*/ 835819 w 1828800"/>
              <a:gd name="connsiteY24" fmla="*/ 142875 h 177040"/>
              <a:gd name="connsiteX25" fmla="*/ 854869 w 1828800"/>
              <a:gd name="connsiteY25" fmla="*/ 138113 h 177040"/>
              <a:gd name="connsiteX26" fmla="*/ 1347788 w 1828800"/>
              <a:gd name="connsiteY26" fmla="*/ 140494 h 177040"/>
              <a:gd name="connsiteX27" fmla="*/ 1407319 w 1828800"/>
              <a:gd name="connsiteY27" fmla="*/ 150019 h 177040"/>
              <a:gd name="connsiteX28" fmla="*/ 1566863 w 1828800"/>
              <a:gd name="connsiteY28" fmla="*/ 145256 h 177040"/>
              <a:gd name="connsiteX29" fmla="*/ 1595438 w 1828800"/>
              <a:gd name="connsiteY29" fmla="*/ 138113 h 177040"/>
              <a:gd name="connsiteX30" fmla="*/ 1604963 w 1828800"/>
              <a:gd name="connsiteY30" fmla="*/ 133350 h 177040"/>
              <a:gd name="connsiteX31" fmla="*/ 1619250 w 1828800"/>
              <a:gd name="connsiteY31" fmla="*/ 128588 h 177040"/>
              <a:gd name="connsiteX32" fmla="*/ 1631156 w 1828800"/>
              <a:gd name="connsiteY32" fmla="*/ 121444 h 177040"/>
              <a:gd name="connsiteX33" fmla="*/ 1643063 w 1828800"/>
              <a:gd name="connsiteY33" fmla="*/ 119063 h 177040"/>
              <a:gd name="connsiteX34" fmla="*/ 1657350 w 1828800"/>
              <a:gd name="connsiteY34" fmla="*/ 114300 h 177040"/>
              <a:gd name="connsiteX35" fmla="*/ 1681163 w 1828800"/>
              <a:gd name="connsiteY35" fmla="*/ 102394 h 177040"/>
              <a:gd name="connsiteX36" fmla="*/ 1712119 w 1828800"/>
              <a:gd name="connsiteY36" fmla="*/ 92869 h 177040"/>
              <a:gd name="connsiteX37" fmla="*/ 1735931 w 1828800"/>
              <a:gd name="connsiteY37" fmla="*/ 80963 h 177040"/>
              <a:gd name="connsiteX38" fmla="*/ 1745456 w 1828800"/>
              <a:gd name="connsiteY38" fmla="*/ 78581 h 177040"/>
              <a:gd name="connsiteX39" fmla="*/ 1762125 w 1828800"/>
              <a:gd name="connsiteY39" fmla="*/ 71438 h 177040"/>
              <a:gd name="connsiteX40" fmla="*/ 1781175 w 1828800"/>
              <a:gd name="connsiteY40" fmla="*/ 59531 h 177040"/>
              <a:gd name="connsiteX41" fmla="*/ 1788319 w 1828800"/>
              <a:gd name="connsiteY41" fmla="*/ 57150 h 177040"/>
              <a:gd name="connsiteX42" fmla="*/ 1793081 w 1828800"/>
              <a:gd name="connsiteY42" fmla="*/ 50006 h 177040"/>
              <a:gd name="connsiteX43" fmla="*/ 1800225 w 1828800"/>
              <a:gd name="connsiteY43" fmla="*/ 45244 h 177040"/>
              <a:gd name="connsiteX44" fmla="*/ 1807369 w 1828800"/>
              <a:gd name="connsiteY44" fmla="*/ 38100 h 177040"/>
              <a:gd name="connsiteX45" fmla="*/ 1816894 w 1828800"/>
              <a:gd name="connsiteY45" fmla="*/ 16669 h 177040"/>
              <a:gd name="connsiteX46" fmla="*/ 1824038 w 1828800"/>
              <a:gd name="connsiteY46" fmla="*/ 7144 h 177040"/>
              <a:gd name="connsiteX47" fmla="*/ 1828800 w 1828800"/>
              <a:gd name="connsiteY47" fmla="*/ 0 h 1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28800" h="177040">
                <a:moveTo>
                  <a:pt x="0" y="54769"/>
                </a:moveTo>
                <a:cubicBezTo>
                  <a:pt x="5556" y="55563"/>
                  <a:pt x="11254" y="55673"/>
                  <a:pt x="16669" y="57150"/>
                </a:cubicBezTo>
                <a:cubicBezTo>
                  <a:pt x="21779" y="58544"/>
                  <a:pt x="28864" y="63692"/>
                  <a:pt x="33338" y="66675"/>
                </a:cubicBezTo>
                <a:cubicBezTo>
                  <a:pt x="34925" y="69056"/>
                  <a:pt x="36437" y="71490"/>
                  <a:pt x="38100" y="73819"/>
                </a:cubicBezTo>
                <a:cubicBezTo>
                  <a:pt x="40407" y="77049"/>
                  <a:pt x="43275" y="79898"/>
                  <a:pt x="45244" y="83344"/>
                </a:cubicBezTo>
                <a:cubicBezTo>
                  <a:pt x="58729" y="106943"/>
                  <a:pt x="34605" y="72735"/>
                  <a:pt x="52388" y="97631"/>
                </a:cubicBezTo>
                <a:cubicBezTo>
                  <a:pt x="70229" y="122607"/>
                  <a:pt x="49361" y="93524"/>
                  <a:pt x="66675" y="114300"/>
                </a:cubicBezTo>
                <a:cubicBezTo>
                  <a:pt x="68507" y="116499"/>
                  <a:pt x="69774" y="119115"/>
                  <a:pt x="71438" y="121444"/>
                </a:cubicBezTo>
                <a:cubicBezTo>
                  <a:pt x="73745" y="124673"/>
                  <a:pt x="75998" y="127956"/>
                  <a:pt x="78581" y="130969"/>
                </a:cubicBezTo>
                <a:cubicBezTo>
                  <a:pt x="80773" y="133526"/>
                  <a:pt x="83344" y="135732"/>
                  <a:pt x="85725" y="138113"/>
                </a:cubicBezTo>
                <a:cubicBezTo>
                  <a:pt x="87943" y="144767"/>
                  <a:pt x="88842" y="149975"/>
                  <a:pt x="95250" y="154781"/>
                </a:cubicBezTo>
                <a:cubicBezTo>
                  <a:pt x="98670" y="157346"/>
                  <a:pt x="103403" y="157497"/>
                  <a:pt x="107156" y="159544"/>
                </a:cubicBezTo>
                <a:cubicBezTo>
                  <a:pt x="112181" y="162285"/>
                  <a:pt x="115720" y="169018"/>
                  <a:pt x="121444" y="169069"/>
                </a:cubicBezTo>
                <a:lnTo>
                  <a:pt x="390525" y="171450"/>
                </a:lnTo>
                <a:cubicBezTo>
                  <a:pt x="426534" y="180453"/>
                  <a:pt x="403036" y="176510"/>
                  <a:pt x="461963" y="173831"/>
                </a:cubicBezTo>
                <a:cubicBezTo>
                  <a:pt x="467631" y="170052"/>
                  <a:pt x="475267" y="164798"/>
                  <a:pt x="481013" y="161925"/>
                </a:cubicBezTo>
                <a:cubicBezTo>
                  <a:pt x="483258" y="160803"/>
                  <a:pt x="485775" y="160338"/>
                  <a:pt x="488156" y="159544"/>
                </a:cubicBezTo>
                <a:cubicBezTo>
                  <a:pt x="506371" y="145883"/>
                  <a:pt x="488899" y="158099"/>
                  <a:pt x="507206" y="147638"/>
                </a:cubicBezTo>
                <a:cubicBezTo>
                  <a:pt x="509691" y="146218"/>
                  <a:pt x="511790" y="144155"/>
                  <a:pt x="514350" y="142875"/>
                </a:cubicBezTo>
                <a:cubicBezTo>
                  <a:pt x="518173" y="140963"/>
                  <a:pt x="522287" y="139700"/>
                  <a:pt x="526256" y="138113"/>
                </a:cubicBezTo>
                <a:lnTo>
                  <a:pt x="650081" y="147638"/>
                </a:lnTo>
                <a:cubicBezTo>
                  <a:pt x="658138" y="148418"/>
                  <a:pt x="673894" y="152400"/>
                  <a:pt x="673894" y="152400"/>
                </a:cubicBezTo>
                <a:lnTo>
                  <a:pt x="804863" y="150019"/>
                </a:lnTo>
                <a:cubicBezTo>
                  <a:pt x="810472" y="149838"/>
                  <a:pt x="816062" y="148900"/>
                  <a:pt x="821531" y="147638"/>
                </a:cubicBezTo>
                <a:cubicBezTo>
                  <a:pt x="826423" y="146509"/>
                  <a:pt x="830896" y="143859"/>
                  <a:pt x="835819" y="142875"/>
                </a:cubicBezTo>
                <a:cubicBezTo>
                  <a:pt x="850186" y="140002"/>
                  <a:pt x="843885" y="141774"/>
                  <a:pt x="854869" y="138113"/>
                </a:cubicBezTo>
                <a:lnTo>
                  <a:pt x="1347788" y="140494"/>
                </a:lnTo>
                <a:cubicBezTo>
                  <a:pt x="1401474" y="140963"/>
                  <a:pt x="1388212" y="130912"/>
                  <a:pt x="1407319" y="150019"/>
                </a:cubicBezTo>
                <a:lnTo>
                  <a:pt x="1566863" y="145256"/>
                </a:lnTo>
                <a:cubicBezTo>
                  <a:pt x="1572308" y="145029"/>
                  <a:pt x="1592192" y="139293"/>
                  <a:pt x="1595438" y="138113"/>
                </a:cubicBezTo>
                <a:cubicBezTo>
                  <a:pt x="1598774" y="136900"/>
                  <a:pt x="1601667" y="134668"/>
                  <a:pt x="1604963" y="133350"/>
                </a:cubicBezTo>
                <a:cubicBezTo>
                  <a:pt x="1609624" y="131486"/>
                  <a:pt x="1614680" y="130665"/>
                  <a:pt x="1619250" y="128588"/>
                </a:cubicBezTo>
                <a:cubicBezTo>
                  <a:pt x="1623463" y="126673"/>
                  <a:pt x="1626859" y="123163"/>
                  <a:pt x="1631156" y="121444"/>
                </a:cubicBezTo>
                <a:cubicBezTo>
                  <a:pt x="1634914" y="119941"/>
                  <a:pt x="1639158" y="120128"/>
                  <a:pt x="1643063" y="119063"/>
                </a:cubicBezTo>
                <a:cubicBezTo>
                  <a:pt x="1647906" y="117742"/>
                  <a:pt x="1652751" y="116312"/>
                  <a:pt x="1657350" y="114300"/>
                </a:cubicBezTo>
                <a:cubicBezTo>
                  <a:pt x="1665480" y="110743"/>
                  <a:pt x="1673006" y="105890"/>
                  <a:pt x="1681163" y="102394"/>
                </a:cubicBezTo>
                <a:cubicBezTo>
                  <a:pt x="1715186" y="87814"/>
                  <a:pt x="1648025" y="124916"/>
                  <a:pt x="1712119" y="92869"/>
                </a:cubicBezTo>
                <a:cubicBezTo>
                  <a:pt x="1720056" y="88900"/>
                  <a:pt x="1727322" y="83116"/>
                  <a:pt x="1735931" y="80963"/>
                </a:cubicBezTo>
                <a:cubicBezTo>
                  <a:pt x="1739106" y="80169"/>
                  <a:pt x="1742392" y="79730"/>
                  <a:pt x="1745456" y="78581"/>
                </a:cubicBezTo>
                <a:cubicBezTo>
                  <a:pt x="1792468" y="60951"/>
                  <a:pt x="1726693" y="83247"/>
                  <a:pt x="1762125" y="71438"/>
                </a:cubicBezTo>
                <a:cubicBezTo>
                  <a:pt x="1767792" y="67660"/>
                  <a:pt x="1775431" y="62403"/>
                  <a:pt x="1781175" y="59531"/>
                </a:cubicBezTo>
                <a:cubicBezTo>
                  <a:pt x="1783420" y="58408"/>
                  <a:pt x="1785938" y="57944"/>
                  <a:pt x="1788319" y="57150"/>
                </a:cubicBezTo>
                <a:cubicBezTo>
                  <a:pt x="1789906" y="54769"/>
                  <a:pt x="1791057" y="52030"/>
                  <a:pt x="1793081" y="50006"/>
                </a:cubicBezTo>
                <a:cubicBezTo>
                  <a:pt x="1795105" y="47982"/>
                  <a:pt x="1798026" y="47076"/>
                  <a:pt x="1800225" y="45244"/>
                </a:cubicBezTo>
                <a:cubicBezTo>
                  <a:pt x="1802812" y="43088"/>
                  <a:pt x="1804988" y="40481"/>
                  <a:pt x="1807369" y="38100"/>
                </a:cubicBezTo>
                <a:cubicBezTo>
                  <a:pt x="1812209" y="23579"/>
                  <a:pt x="1809818" y="26575"/>
                  <a:pt x="1816894" y="16669"/>
                </a:cubicBezTo>
                <a:cubicBezTo>
                  <a:pt x="1819201" y="13440"/>
                  <a:pt x="1821731" y="10374"/>
                  <a:pt x="1824038" y="7144"/>
                </a:cubicBezTo>
                <a:cubicBezTo>
                  <a:pt x="1825701" y="4815"/>
                  <a:pt x="1828800" y="0"/>
                  <a:pt x="1828800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sides_little"/>
          <p:cNvGrpSpPr/>
          <p:nvPr/>
        </p:nvGrpSpPr>
        <p:grpSpPr>
          <a:xfrm>
            <a:off x="2088833" y="3464719"/>
            <a:ext cx="5445920" cy="216694"/>
            <a:chOff x="1852613" y="3579019"/>
            <a:chExt cx="5445920" cy="216694"/>
          </a:xfrm>
        </p:grpSpPr>
        <p:sp>
          <p:nvSpPr>
            <p:cNvPr id="52" name="Freeform 51"/>
            <p:cNvSpPr/>
            <p:nvPr/>
          </p:nvSpPr>
          <p:spPr bwMode="auto">
            <a:xfrm>
              <a:off x="1852613" y="3648074"/>
              <a:ext cx="1809750" cy="147639"/>
            </a:xfrm>
            <a:custGeom>
              <a:avLst/>
              <a:gdLst>
                <a:gd name="connsiteX0" fmla="*/ 0 w 1809750"/>
                <a:gd name="connsiteY0" fmla="*/ 9526 h 147639"/>
                <a:gd name="connsiteX1" fmla="*/ 338137 w 1809750"/>
                <a:gd name="connsiteY1" fmla="*/ 4764 h 147639"/>
                <a:gd name="connsiteX2" fmla="*/ 357187 w 1809750"/>
                <a:gd name="connsiteY2" fmla="*/ 1 h 147639"/>
                <a:gd name="connsiteX3" fmla="*/ 633412 w 1809750"/>
                <a:gd name="connsiteY3" fmla="*/ 9526 h 147639"/>
                <a:gd name="connsiteX4" fmla="*/ 819150 w 1809750"/>
                <a:gd name="connsiteY4" fmla="*/ 4764 h 147639"/>
                <a:gd name="connsiteX5" fmla="*/ 847725 w 1809750"/>
                <a:gd name="connsiteY5" fmla="*/ 1 h 147639"/>
                <a:gd name="connsiteX6" fmla="*/ 1042987 w 1809750"/>
                <a:gd name="connsiteY6" fmla="*/ 4764 h 147639"/>
                <a:gd name="connsiteX7" fmla="*/ 1066800 w 1809750"/>
                <a:gd name="connsiteY7" fmla="*/ 14289 h 147639"/>
                <a:gd name="connsiteX8" fmla="*/ 1081087 w 1809750"/>
                <a:gd name="connsiteY8" fmla="*/ 23814 h 147639"/>
                <a:gd name="connsiteX9" fmla="*/ 1100137 w 1809750"/>
                <a:gd name="connsiteY9" fmla="*/ 33339 h 147639"/>
                <a:gd name="connsiteX10" fmla="*/ 1147762 w 1809750"/>
                <a:gd name="connsiteY10" fmla="*/ 23814 h 147639"/>
                <a:gd name="connsiteX11" fmla="*/ 1271587 w 1809750"/>
                <a:gd name="connsiteY11" fmla="*/ 9526 h 147639"/>
                <a:gd name="connsiteX12" fmla="*/ 1666875 w 1809750"/>
                <a:gd name="connsiteY12" fmla="*/ 19051 h 147639"/>
                <a:gd name="connsiteX13" fmla="*/ 1695450 w 1809750"/>
                <a:gd name="connsiteY13" fmla="*/ 38101 h 147639"/>
                <a:gd name="connsiteX14" fmla="*/ 1714500 w 1809750"/>
                <a:gd name="connsiteY14" fmla="*/ 71439 h 147639"/>
                <a:gd name="connsiteX15" fmla="*/ 1728787 w 1809750"/>
                <a:gd name="connsiteY15" fmla="*/ 80964 h 147639"/>
                <a:gd name="connsiteX16" fmla="*/ 1747837 w 1809750"/>
                <a:gd name="connsiteY16" fmla="*/ 100014 h 147639"/>
                <a:gd name="connsiteX17" fmla="*/ 1762125 w 1809750"/>
                <a:gd name="connsiteY17" fmla="*/ 109539 h 147639"/>
                <a:gd name="connsiteX18" fmla="*/ 1790700 w 1809750"/>
                <a:gd name="connsiteY18" fmla="*/ 133351 h 147639"/>
                <a:gd name="connsiteX19" fmla="*/ 1809750 w 1809750"/>
                <a:gd name="connsiteY19" fmla="*/ 147639 h 14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9750" h="147639">
                  <a:moveTo>
                    <a:pt x="0" y="9526"/>
                  </a:moveTo>
                  <a:lnTo>
                    <a:pt x="338137" y="4764"/>
                  </a:lnTo>
                  <a:cubicBezTo>
                    <a:pt x="344680" y="4590"/>
                    <a:pt x="350642" y="-105"/>
                    <a:pt x="357187" y="1"/>
                  </a:cubicBezTo>
                  <a:cubicBezTo>
                    <a:pt x="449305" y="1487"/>
                    <a:pt x="541337" y="6351"/>
                    <a:pt x="633412" y="9526"/>
                  </a:cubicBezTo>
                  <a:lnTo>
                    <a:pt x="819150" y="4764"/>
                  </a:lnTo>
                  <a:cubicBezTo>
                    <a:pt x="828797" y="4335"/>
                    <a:pt x="838069" y="1"/>
                    <a:pt x="847725" y="1"/>
                  </a:cubicBezTo>
                  <a:cubicBezTo>
                    <a:pt x="912832" y="1"/>
                    <a:pt x="977900" y="3176"/>
                    <a:pt x="1042987" y="4764"/>
                  </a:cubicBezTo>
                  <a:cubicBezTo>
                    <a:pt x="1050925" y="7939"/>
                    <a:pt x="1059153" y="10466"/>
                    <a:pt x="1066800" y="14289"/>
                  </a:cubicBezTo>
                  <a:cubicBezTo>
                    <a:pt x="1071919" y="16849"/>
                    <a:pt x="1076117" y="20974"/>
                    <a:pt x="1081087" y="23814"/>
                  </a:cubicBezTo>
                  <a:cubicBezTo>
                    <a:pt x="1087251" y="27336"/>
                    <a:pt x="1093787" y="30164"/>
                    <a:pt x="1100137" y="33339"/>
                  </a:cubicBezTo>
                  <a:cubicBezTo>
                    <a:pt x="1116012" y="30164"/>
                    <a:pt x="1131643" y="25325"/>
                    <a:pt x="1147762" y="23814"/>
                  </a:cubicBezTo>
                  <a:cubicBezTo>
                    <a:pt x="1272928" y="12079"/>
                    <a:pt x="1218566" y="36036"/>
                    <a:pt x="1271587" y="9526"/>
                  </a:cubicBezTo>
                  <a:cubicBezTo>
                    <a:pt x="1403350" y="12701"/>
                    <a:pt x="1535373" y="10186"/>
                    <a:pt x="1666875" y="19051"/>
                  </a:cubicBezTo>
                  <a:cubicBezTo>
                    <a:pt x="1678297" y="19821"/>
                    <a:pt x="1695450" y="38101"/>
                    <a:pt x="1695450" y="38101"/>
                  </a:cubicBezTo>
                  <a:cubicBezTo>
                    <a:pt x="1699185" y="45571"/>
                    <a:pt x="1707769" y="64708"/>
                    <a:pt x="1714500" y="71439"/>
                  </a:cubicBezTo>
                  <a:cubicBezTo>
                    <a:pt x="1718547" y="75486"/>
                    <a:pt x="1724441" y="77239"/>
                    <a:pt x="1728787" y="80964"/>
                  </a:cubicBezTo>
                  <a:cubicBezTo>
                    <a:pt x="1735605" y="86808"/>
                    <a:pt x="1741019" y="94170"/>
                    <a:pt x="1747837" y="100014"/>
                  </a:cubicBezTo>
                  <a:cubicBezTo>
                    <a:pt x="1752183" y="103739"/>
                    <a:pt x="1757728" y="105875"/>
                    <a:pt x="1762125" y="109539"/>
                  </a:cubicBezTo>
                  <a:cubicBezTo>
                    <a:pt x="1815504" y="154021"/>
                    <a:pt x="1741024" y="97868"/>
                    <a:pt x="1790700" y="133351"/>
                  </a:cubicBezTo>
                  <a:cubicBezTo>
                    <a:pt x="1797159" y="137965"/>
                    <a:pt x="1809750" y="147639"/>
                    <a:pt x="1809750" y="147639"/>
                  </a:cubicBezTo>
                </a:path>
              </a:pathLst>
            </a:custGeom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481639" y="3579019"/>
              <a:ext cx="1816894" cy="166688"/>
            </a:xfrm>
            <a:custGeom>
              <a:avLst/>
              <a:gdLst>
                <a:gd name="connsiteX0" fmla="*/ 0 w 1816894"/>
                <a:gd name="connsiteY0" fmla="*/ 166688 h 166688"/>
                <a:gd name="connsiteX1" fmla="*/ 21431 w 1816894"/>
                <a:gd name="connsiteY1" fmla="*/ 159544 h 166688"/>
                <a:gd name="connsiteX2" fmla="*/ 119062 w 1816894"/>
                <a:gd name="connsiteY2" fmla="*/ 64294 h 166688"/>
                <a:gd name="connsiteX3" fmla="*/ 130969 w 1816894"/>
                <a:gd name="connsiteY3" fmla="*/ 57150 h 166688"/>
                <a:gd name="connsiteX4" fmla="*/ 138112 w 1816894"/>
                <a:gd name="connsiteY4" fmla="*/ 50007 h 166688"/>
                <a:gd name="connsiteX5" fmla="*/ 147637 w 1816894"/>
                <a:gd name="connsiteY5" fmla="*/ 45244 h 166688"/>
                <a:gd name="connsiteX6" fmla="*/ 161925 w 1816894"/>
                <a:gd name="connsiteY6" fmla="*/ 35719 h 166688"/>
                <a:gd name="connsiteX7" fmla="*/ 178594 w 1816894"/>
                <a:gd name="connsiteY7" fmla="*/ 28575 h 166688"/>
                <a:gd name="connsiteX8" fmla="*/ 285750 w 1816894"/>
                <a:gd name="connsiteY8" fmla="*/ 30957 h 166688"/>
                <a:gd name="connsiteX9" fmla="*/ 481012 w 1816894"/>
                <a:gd name="connsiteY9" fmla="*/ 33338 h 166688"/>
                <a:gd name="connsiteX10" fmla="*/ 511969 w 1816894"/>
                <a:gd name="connsiteY10" fmla="*/ 57150 h 166688"/>
                <a:gd name="connsiteX11" fmla="*/ 533400 w 1816894"/>
                <a:gd name="connsiteY11" fmla="*/ 61913 h 166688"/>
                <a:gd name="connsiteX12" fmla="*/ 547687 w 1816894"/>
                <a:gd name="connsiteY12" fmla="*/ 66675 h 166688"/>
                <a:gd name="connsiteX13" fmla="*/ 657225 w 1816894"/>
                <a:gd name="connsiteY13" fmla="*/ 64294 h 166688"/>
                <a:gd name="connsiteX14" fmla="*/ 671512 w 1816894"/>
                <a:gd name="connsiteY14" fmla="*/ 59532 h 166688"/>
                <a:gd name="connsiteX15" fmla="*/ 700087 w 1816894"/>
                <a:gd name="connsiteY15" fmla="*/ 45244 h 166688"/>
                <a:gd name="connsiteX16" fmla="*/ 709612 w 1816894"/>
                <a:gd name="connsiteY16" fmla="*/ 35719 h 166688"/>
                <a:gd name="connsiteX17" fmla="*/ 747712 w 1816894"/>
                <a:gd name="connsiteY17" fmla="*/ 26194 h 166688"/>
                <a:gd name="connsiteX18" fmla="*/ 869156 w 1816894"/>
                <a:gd name="connsiteY18" fmla="*/ 28575 h 166688"/>
                <a:gd name="connsiteX19" fmla="*/ 900112 w 1816894"/>
                <a:gd name="connsiteY19" fmla="*/ 33338 h 166688"/>
                <a:gd name="connsiteX20" fmla="*/ 928687 w 1816894"/>
                <a:gd name="connsiteY20" fmla="*/ 38100 h 166688"/>
                <a:gd name="connsiteX21" fmla="*/ 940594 w 1816894"/>
                <a:gd name="connsiteY21" fmla="*/ 40482 h 166688"/>
                <a:gd name="connsiteX22" fmla="*/ 992981 w 1816894"/>
                <a:gd name="connsiteY22" fmla="*/ 38100 h 166688"/>
                <a:gd name="connsiteX23" fmla="*/ 1002506 w 1816894"/>
                <a:gd name="connsiteY23" fmla="*/ 30957 h 166688"/>
                <a:gd name="connsiteX24" fmla="*/ 1021556 w 1816894"/>
                <a:gd name="connsiteY24" fmla="*/ 28575 h 166688"/>
                <a:gd name="connsiteX25" fmla="*/ 1050131 w 1816894"/>
                <a:gd name="connsiteY25" fmla="*/ 19050 h 166688"/>
                <a:gd name="connsiteX26" fmla="*/ 1064419 w 1816894"/>
                <a:gd name="connsiteY26" fmla="*/ 14288 h 166688"/>
                <a:gd name="connsiteX27" fmla="*/ 1073944 w 1816894"/>
                <a:gd name="connsiteY27" fmla="*/ 11907 h 166688"/>
                <a:gd name="connsiteX28" fmla="*/ 1081087 w 1816894"/>
                <a:gd name="connsiteY28" fmla="*/ 9525 h 166688"/>
                <a:gd name="connsiteX29" fmla="*/ 1223962 w 1816894"/>
                <a:gd name="connsiteY29" fmla="*/ 7144 h 166688"/>
                <a:gd name="connsiteX30" fmla="*/ 1259681 w 1816894"/>
                <a:gd name="connsiteY30" fmla="*/ 2382 h 166688"/>
                <a:gd name="connsiteX31" fmla="*/ 1266825 w 1816894"/>
                <a:gd name="connsiteY31" fmla="*/ 0 h 166688"/>
                <a:gd name="connsiteX32" fmla="*/ 1309687 w 1816894"/>
                <a:gd name="connsiteY32" fmla="*/ 2382 h 166688"/>
                <a:gd name="connsiteX33" fmla="*/ 1326356 w 1816894"/>
                <a:gd name="connsiteY33" fmla="*/ 16669 h 166688"/>
                <a:gd name="connsiteX34" fmla="*/ 1338262 w 1816894"/>
                <a:gd name="connsiteY34" fmla="*/ 23813 h 166688"/>
                <a:gd name="connsiteX35" fmla="*/ 1354931 w 1816894"/>
                <a:gd name="connsiteY35" fmla="*/ 38100 h 166688"/>
                <a:gd name="connsiteX36" fmla="*/ 1369219 w 1816894"/>
                <a:gd name="connsiteY36" fmla="*/ 47625 h 166688"/>
                <a:gd name="connsiteX37" fmla="*/ 1376362 w 1816894"/>
                <a:gd name="connsiteY37" fmla="*/ 52388 h 166688"/>
                <a:gd name="connsiteX38" fmla="*/ 1383506 w 1816894"/>
                <a:gd name="connsiteY38" fmla="*/ 54769 h 166688"/>
                <a:gd name="connsiteX39" fmla="*/ 1816894 w 1816894"/>
                <a:gd name="connsiteY39" fmla="*/ 52388 h 16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16894" h="166688">
                  <a:moveTo>
                    <a:pt x="0" y="166688"/>
                  </a:moveTo>
                  <a:cubicBezTo>
                    <a:pt x="7144" y="164307"/>
                    <a:pt x="15722" y="164454"/>
                    <a:pt x="21431" y="159544"/>
                  </a:cubicBezTo>
                  <a:cubicBezTo>
                    <a:pt x="55903" y="129898"/>
                    <a:pt x="85848" y="95342"/>
                    <a:pt x="119062" y="64294"/>
                  </a:cubicBezTo>
                  <a:cubicBezTo>
                    <a:pt x="122443" y="61133"/>
                    <a:pt x="127266" y="59927"/>
                    <a:pt x="130969" y="57150"/>
                  </a:cubicBezTo>
                  <a:cubicBezTo>
                    <a:pt x="133663" y="55130"/>
                    <a:pt x="135372" y="51964"/>
                    <a:pt x="138112" y="50007"/>
                  </a:cubicBezTo>
                  <a:cubicBezTo>
                    <a:pt x="141001" y="47944"/>
                    <a:pt x="144593" y="47070"/>
                    <a:pt x="147637" y="45244"/>
                  </a:cubicBezTo>
                  <a:cubicBezTo>
                    <a:pt x="152545" y="42299"/>
                    <a:pt x="156805" y="38279"/>
                    <a:pt x="161925" y="35719"/>
                  </a:cubicBezTo>
                  <a:cubicBezTo>
                    <a:pt x="173695" y="29834"/>
                    <a:pt x="168083" y="32080"/>
                    <a:pt x="178594" y="28575"/>
                  </a:cubicBezTo>
                  <a:lnTo>
                    <a:pt x="285750" y="30957"/>
                  </a:lnTo>
                  <a:lnTo>
                    <a:pt x="481012" y="33338"/>
                  </a:lnTo>
                  <a:cubicBezTo>
                    <a:pt x="509341" y="35517"/>
                    <a:pt x="494720" y="49188"/>
                    <a:pt x="511969" y="57150"/>
                  </a:cubicBezTo>
                  <a:cubicBezTo>
                    <a:pt x="518613" y="60217"/>
                    <a:pt x="526329" y="60027"/>
                    <a:pt x="533400" y="61913"/>
                  </a:cubicBezTo>
                  <a:cubicBezTo>
                    <a:pt x="538250" y="63206"/>
                    <a:pt x="542925" y="65088"/>
                    <a:pt x="547687" y="66675"/>
                  </a:cubicBezTo>
                  <a:cubicBezTo>
                    <a:pt x="584200" y="65881"/>
                    <a:pt x="620764" y="66397"/>
                    <a:pt x="657225" y="64294"/>
                  </a:cubicBezTo>
                  <a:cubicBezTo>
                    <a:pt x="662237" y="64005"/>
                    <a:pt x="666750" y="61119"/>
                    <a:pt x="671512" y="59532"/>
                  </a:cubicBezTo>
                  <a:cubicBezTo>
                    <a:pt x="682608" y="55833"/>
                    <a:pt x="691106" y="54225"/>
                    <a:pt x="700087" y="45244"/>
                  </a:cubicBezTo>
                  <a:cubicBezTo>
                    <a:pt x="703262" y="42069"/>
                    <a:pt x="705762" y="38029"/>
                    <a:pt x="709612" y="35719"/>
                  </a:cubicBezTo>
                  <a:cubicBezTo>
                    <a:pt x="716932" y="31328"/>
                    <a:pt x="742595" y="27217"/>
                    <a:pt x="747712" y="26194"/>
                  </a:cubicBezTo>
                  <a:lnTo>
                    <a:pt x="869156" y="28575"/>
                  </a:lnTo>
                  <a:cubicBezTo>
                    <a:pt x="922179" y="30314"/>
                    <a:pt x="876997" y="28715"/>
                    <a:pt x="900112" y="33338"/>
                  </a:cubicBezTo>
                  <a:cubicBezTo>
                    <a:pt x="909581" y="35232"/>
                    <a:pt x="919178" y="36422"/>
                    <a:pt x="928687" y="38100"/>
                  </a:cubicBezTo>
                  <a:cubicBezTo>
                    <a:pt x="932673" y="38803"/>
                    <a:pt x="936625" y="39688"/>
                    <a:pt x="940594" y="40482"/>
                  </a:cubicBezTo>
                  <a:cubicBezTo>
                    <a:pt x="958056" y="39688"/>
                    <a:pt x="975704" y="40758"/>
                    <a:pt x="992981" y="38100"/>
                  </a:cubicBezTo>
                  <a:cubicBezTo>
                    <a:pt x="996903" y="37497"/>
                    <a:pt x="998741" y="32212"/>
                    <a:pt x="1002506" y="30957"/>
                  </a:cubicBezTo>
                  <a:cubicBezTo>
                    <a:pt x="1008577" y="28933"/>
                    <a:pt x="1015206" y="29369"/>
                    <a:pt x="1021556" y="28575"/>
                  </a:cubicBezTo>
                  <a:lnTo>
                    <a:pt x="1050131" y="19050"/>
                  </a:lnTo>
                  <a:cubicBezTo>
                    <a:pt x="1054894" y="17462"/>
                    <a:pt x="1059549" y="15505"/>
                    <a:pt x="1064419" y="14288"/>
                  </a:cubicBezTo>
                  <a:cubicBezTo>
                    <a:pt x="1067594" y="13494"/>
                    <a:pt x="1070797" y="12806"/>
                    <a:pt x="1073944" y="11907"/>
                  </a:cubicBezTo>
                  <a:cubicBezTo>
                    <a:pt x="1076357" y="11217"/>
                    <a:pt x="1078578" y="9605"/>
                    <a:pt x="1081087" y="9525"/>
                  </a:cubicBezTo>
                  <a:cubicBezTo>
                    <a:pt x="1128695" y="8013"/>
                    <a:pt x="1176337" y="7938"/>
                    <a:pt x="1223962" y="7144"/>
                  </a:cubicBezTo>
                  <a:cubicBezTo>
                    <a:pt x="1242215" y="1060"/>
                    <a:pt x="1220830" y="7563"/>
                    <a:pt x="1259681" y="2382"/>
                  </a:cubicBezTo>
                  <a:cubicBezTo>
                    <a:pt x="1262169" y="2050"/>
                    <a:pt x="1264444" y="794"/>
                    <a:pt x="1266825" y="0"/>
                  </a:cubicBezTo>
                  <a:cubicBezTo>
                    <a:pt x="1281112" y="794"/>
                    <a:pt x="1295608" y="-178"/>
                    <a:pt x="1309687" y="2382"/>
                  </a:cubicBezTo>
                  <a:cubicBezTo>
                    <a:pt x="1314848" y="3320"/>
                    <a:pt x="1322396" y="13699"/>
                    <a:pt x="1326356" y="16669"/>
                  </a:cubicBezTo>
                  <a:cubicBezTo>
                    <a:pt x="1330059" y="19446"/>
                    <a:pt x="1334293" y="21432"/>
                    <a:pt x="1338262" y="23813"/>
                  </a:cubicBezTo>
                  <a:cubicBezTo>
                    <a:pt x="1349530" y="38836"/>
                    <a:pt x="1340073" y="29186"/>
                    <a:pt x="1354931" y="38100"/>
                  </a:cubicBezTo>
                  <a:cubicBezTo>
                    <a:pt x="1359839" y="41045"/>
                    <a:pt x="1364456" y="44450"/>
                    <a:pt x="1369219" y="47625"/>
                  </a:cubicBezTo>
                  <a:cubicBezTo>
                    <a:pt x="1371600" y="49212"/>
                    <a:pt x="1373647" y="51483"/>
                    <a:pt x="1376362" y="52388"/>
                  </a:cubicBezTo>
                  <a:lnTo>
                    <a:pt x="1383506" y="54769"/>
                  </a:lnTo>
                  <a:cubicBezTo>
                    <a:pt x="1570747" y="47835"/>
                    <a:pt x="1426354" y="52388"/>
                    <a:pt x="1816894" y="52388"/>
                  </a:cubicBezTo>
                </a:path>
              </a:pathLst>
            </a:custGeom>
            <a:ln>
              <a:solidFill>
                <a:schemeClr val="accent5"/>
              </a:solidFill>
              <a:headEnd/>
              <a:tailEnd type="triangle" w="med" len="med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93820" y="5052060"/>
            <a:ext cx="1828800" cy="369332"/>
            <a:chOff x="1828800" y="4434840"/>
            <a:chExt cx="1828800" cy="369332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414589" y="4434840"/>
              <a:ext cx="657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Little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1432" y="5052060"/>
            <a:ext cx="147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Schedule:</a:t>
            </a:r>
            <a:endParaRPr lang="en-US" sz="2400" b="1" dirty="0"/>
          </a:p>
        </p:txBody>
      </p:sp>
      <p:grpSp>
        <p:nvGrpSpPr>
          <p:cNvPr id="70" name="sides_fill_big"/>
          <p:cNvGrpSpPr/>
          <p:nvPr/>
        </p:nvGrpSpPr>
        <p:grpSpPr>
          <a:xfrm>
            <a:off x="2088832" y="2051050"/>
            <a:ext cx="5462588" cy="908050"/>
            <a:chOff x="1852612" y="2165350"/>
            <a:chExt cx="5462588" cy="90805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852612" y="2165350"/>
              <a:ext cx="1798637" cy="88265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5499100" y="2190750"/>
              <a:ext cx="1816100" cy="88265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middle_fill_lit"/>
          <p:cNvGrpSpPr/>
          <p:nvPr/>
        </p:nvGrpSpPr>
        <p:grpSpPr>
          <a:xfrm>
            <a:off x="3898095" y="3686174"/>
            <a:ext cx="1830873" cy="321845"/>
            <a:chOff x="3661875" y="3800474"/>
            <a:chExt cx="1830873" cy="321845"/>
          </a:xfrm>
        </p:grpSpPr>
        <p:sp>
          <p:nvSpPr>
            <p:cNvPr id="71" name="Rectangle 70"/>
            <p:cNvSpPr/>
            <p:nvPr/>
          </p:nvSpPr>
          <p:spPr bwMode="auto">
            <a:xfrm rot="21214160">
              <a:off x="4302123" y="3800474"/>
              <a:ext cx="1190625" cy="2508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 bwMode="auto">
            <a:xfrm rot="1352403">
              <a:off x="3661875" y="3801735"/>
              <a:ext cx="122233" cy="9354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 bwMode="auto">
            <a:xfrm rot="21250025">
              <a:off x="3719990" y="3871494"/>
              <a:ext cx="586984" cy="2508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3890097" y="1943100"/>
            <a:ext cx="9144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5722620" y="1943100"/>
            <a:ext cx="9144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2065020" y="5052060"/>
            <a:ext cx="1828800" cy="369332"/>
            <a:chOff x="1828800" y="4434840"/>
            <a:chExt cx="1828800" cy="369332"/>
          </a:xfrm>
          <a:effectLst/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414589" y="4434840"/>
              <a:ext cx="6572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Little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15000" y="5052060"/>
            <a:ext cx="1828800" cy="369332"/>
            <a:chOff x="1828800" y="4434840"/>
            <a:chExt cx="1828800" cy="369332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414589" y="4434840"/>
              <a:ext cx="657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Little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93820" y="5052060"/>
            <a:ext cx="1828800" cy="369332"/>
            <a:chOff x="1828800" y="4434840"/>
            <a:chExt cx="1828800" cy="369332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1828800" y="4800600"/>
              <a:ext cx="1828800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489596" y="4434840"/>
              <a:ext cx="53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Big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698108" y="1637284"/>
            <a:ext cx="91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sp>
        <p:nvSpPr>
          <p:cNvPr id="58" name="more_efficient"/>
          <p:cNvSpPr/>
          <p:nvPr/>
        </p:nvSpPr>
        <p:spPr bwMode="auto">
          <a:xfrm>
            <a:off x="0" y="4754878"/>
            <a:ext cx="9144000" cy="16541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B0452"/>
                </a:solidFill>
              </a:rPr>
              <a:t>Most efficient schedule?</a:t>
            </a:r>
            <a:endParaRPr lang="en-US" sz="3600" u="sng" dirty="0">
              <a:solidFill>
                <a:srgbClr val="0B0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/>
      <p:bldP spid="51" grpId="0" animBg="1"/>
      <p:bldP spid="51" grpId="1" animBg="1"/>
      <p:bldP spid="53" grpId="0" animBg="1"/>
      <p:bldP spid="59" grpId="0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Pareto-Optimal Schedules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82750" y="1079500"/>
          <a:ext cx="5281611" cy="1525588"/>
        </p:xfrm>
        <a:graphic>
          <a:graphicData uri="http://schemas.openxmlformats.org/drawingml/2006/table">
            <a:tbl>
              <a:tblPr/>
              <a:tblGrid>
                <a:gridCol w="1068027"/>
                <a:gridCol w="669345"/>
                <a:gridCol w="735183"/>
                <a:gridCol w="669345"/>
                <a:gridCol w="735183"/>
                <a:gridCol w="669345"/>
                <a:gridCol w="735183"/>
              </a:tblGrid>
              <a:tr h="3813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Quantum 1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Quantum 2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Quantum 3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3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Core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ms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mJ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ms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mJ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81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Core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mJ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ms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mJ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ms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40mJ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0" y="3054350"/>
            <a:ext cx="9144000" cy="1087438"/>
          </a:xfrm>
          <a:prstGeom prst="rect">
            <a:avLst/>
          </a:prstGeom>
          <a:noFill/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B0452"/>
                </a:solidFill>
              </a:rPr>
              <a:t>Schedule: Pick one core for each quantum</a:t>
            </a:r>
          </a:p>
        </p:txBody>
      </p:sp>
      <p:sp>
        <p:nvSpPr>
          <p:cNvPr id="10" name="efficiency"/>
          <p:cNvSpPr/>
          <p:nvPr/>
        </p:nvSpPr>
        <p:spPr bwMode="auto">
          <a:xfrm>
            <a:off x="0" y="3054350"/>
            <a:ext cx="9144000" cy="108743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triangl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B0452"/>
                </a:solidFill>
              </a:rPr>
              <a:t>How efficient is this </a:t>
            </a:r>
            <a:r>
              <a:rPr lang="en-US" sz="4000" dirty="0" smtClean="0">
                <a:solidFill>
                  <a:srgbClr val="0B0452"/>
                </a:solidFill>
              </a:rPr>
              <a:t>schedule?</a:t>
            </a:r>
            <a:endParaRPr lang="en-US" sz="4000" dirty="0">
              <a:solidFill>
                <a:srgbClr val="0B045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62250" y="2312988"/>
            <a:ext cx="1316038" cy="284162"/>
          </a:xfrm>
          <a:prstGeom prst="roundRect">
            <a:avLst/>
          </a:prstGeom>
          <a:noFill/>
          <a:ln w="5715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84650" y="2319338"/>
            <a:ext cx="1317625" cy="284162"/>
          </a:xfrm>
          <a:prstGeom prst="roundRect">
            <a:avLst/>
          </a:prstGeom>
          <a:noFill/>
          <a:ln w="5715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608638" y="1951038"/>
            <a:ext cx="1316037" cy="282575"/>
          </a:xfrm>
          <a:prstGeom prst="roundRect">
            <a:avLst/>
          </a:prstGeom>
          <a:noFill/>
          <a:ln w="5715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0500" y="4340225"/>
            <a:ext cx="6354763" cy="1063625"/>
          </a:xfrm>
          <a:prstGeom prst="rect">
            <a:avLst/>
          </a:prstGeom>
          <a:noFill/>
          <a:ln>
            <a:noFill/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B0452"/>
                </a:solidFill>
              </a:rPr>
              <a:t>{L,L,B} =&gt; ( 90 </a:t>
            </a:r>
            <a:r>
              <a:rPr lang="en-US" sz="3600" dirty="0" err="1">
                <a:solidFill>
                  <a:srgbClr val="0B0452"/>
                </a:solidFill>
              </a:rPr>
              <a:t>ms</a:t>
            </a:r>
            <a:r>
              <a:rPr lang="en-US" sz="3600" dirty="0">
                <a:solidFill>
                  <a:srgbClr val="0B0452"/>
                </a:solidFill>
              </a:rPr>
              <a:t>, 130 </a:t>
            </a:r>
            <a:r>
              <a:rPr lang="en-US" sz="3600" dirty="0" err="1">
                <a:solidFill>
                  <a:srgbClr val="0B0452"/>
                </a:solidFill>
              </a:rPr>
              <a:t>mJ</a:t>
            </a:r>
            <a:r>
              <a:rPr lang="en-US" sz="3600" dirty="0">
                <a:solidFill>
                  <a:srgbClr val="0B0452"/>
                </a:solidFill>
              </a:rPr>
              <a:t> 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2744"/>
              </p:ext>
            </p:extLst>
          </p:nvPr>
        </p:nvGraphicFramePr>
        <p:xfrm>
          <a:off x="2987675" y="3111500"/>
          <a:ext cx="3449638" cy="2897190"/>
        </p:xfrm>
        <a:graphic>
          <a:graphicData uri="http://schemas.openxmlformats.org/drawingml/2006/table">
            <a:tbl>
              <a:tblPr/>
              <a:tblGrid>
                <a:gridCol w="918882"/>
                <a:gridCol w="1010771"/>
                <a:gridCol w="704477"/>
                <a:gridCol w="815508"/>
              </a:tblGrid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{B,B,L}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{B,L,L}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{L,B,L}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{L,L,B}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mJ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C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{L,L,L}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ms</a:t>
                      </a: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99" marR="11499" marT="114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</p:bldLst>
  </p:timing>
</p:sld>
</file>

<file path=ppt/theme/theme1.xml><?xml version="1.0" encoding="utf-8"?>
<a:theme xmlns:a="http://schemas.openxmlformats.org/drawingml/2006/main" name="andr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lim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/>
      <a:lstStyle>
        <a:defPPr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Prel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ndrew" id="{B82EFF8F-336C-485A-A65E-F61E1F1C9BCE}" vid="{7B9610BB-B790-4DF8-8DB6-451ABE0425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19785</TotalTime>
  <Words>1438</Words>
  <Application>Microsoft Office PowerPoint</Application>
  <PresentationFormat>On-screen Show (4:3)</PresentationFormat>
  <Paragraphs>560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Arial Narrow</vt:lpstr>
      <vt:lpstr>Calibri</vt:lpstr>
      <vt:lpstr>Wingdings</vt:lpstr>
      <vt:lpstr>andrew</vt:lpstr>
      <vt:lpstr>Heterogeneous Microarchitectures Trump Voltage Scaling  for Low-Power Cores </vt:lpstr>
      <vt:lpstr>Low-Power Cores</vt:lpstr>
      <vt:lpstr>The Big Picture</vt:lpstr>
      <vt:lpstr>Heterogeneity</vt:lpstr>
      <vt:lpstr>Heterogeneity</vt:lpstr>
      <vt:lpstr>Quanta Size</vt:lpstr>
      <vt:lpstr>The Goal</vt:lpstr>
      <vt:lpstr>Schedules</vt:lpstr>
      <vt:lpstr>Pareto-Optimal Schedules</vt:lpstr>
      <vt:lpstr>Pareto-Optimal Schedules</vt:lpstr>
      <vt:lpstr>Schedule Efficiency</vt:lpstr>
      <vt:lpstr>Regions</vt:lpstr>
      <vt:lpstr>Approximate Regions</vt:lpstr>
      <vt:lpstr>Evaluation - DVFS</vt:lpstr>
      <vt:lpstr>Evaluation - HMs</vt:lpstr>
      <vt:lpstr>Coarse-Grained Comparison</vt:lpstr>
      <vt:lpstr>Fine-Grained Architecture</vt:lpstr>
      <vt:lpstr>Fine-Grained Comparison</vt:lpstr>
      <vt:lpstr>Benchmarks</vt:lpstr>
      <vt:lpstr>Summary</vt:lpstr>
      <vt:lpstr>More Details in Paper</vt:lpstr>
      <vt:lpstr>Conclusions</vt:lpstr>
      <vt:lpstr>Heterogeneous Microarchitectures Trump Voltage Scaling  for Low-Power Cores </vt:lpstr>
      <vt:lpstr>Switching Overheads</vt:lpstr>
      <vt:lpstr>Leakage Overheads</vt:lpstr>
      <vt:lpstr>Benchmarks I</vt:lpstr>
      <vt:lpstr>Benchmarks II</vt:lpstr>
      <vt:lpstr>Limitation: State Transfer</vt:lpstr>
      <vt:lpstr>Creating a Composite Core</vt:lpstr>
      <vt:lpstr>Low-Power Cores</vt:lpstr>
      <vt:lpstr>Cites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Update</dc:title>
  <dc:creator>lukefahr</dc:creator>
  <cp:lastModifiedBy>lukefahr</cp:lastModifiedBy>
  <cp:revision>252</cp:revision>
  <cp:lastPrinted>2014-08-20T17:20:31Z</cp:lastPrinted>
  <dcterms:created xsi:type="dcterms:W3CDTF">2014-03-28T01:08:59Z</dcterms:created>
  <dcterms:modified xsi:type="dcterms:W3CDTF">2014-08-21T19:46:14Z</dcterms:modified>
</cp:coreProperties>
</file>